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26" r:id="rId5"/>
  </p:sldMasterIdLst>
  <p:notesMasterIdLst>
    <p:notesMasterId r:id="rId108"/>
  </p:notesMasterIdLst>
  <p:sldIdLst>
    <p:sldId id="553" r:id="rId6"/>
    <p:sldId id="430" r:id="rId7"/>
    <p:sldId id="544" r:id="rId8"/>
    <p:sldId id="530" r:id="rId9"/>
    <p:sldId id="365" r:id="rId10"/>
    <p:sldId id="285" r:id="rId11"/>
    <p:sldId id="483" r:id="rId12"/>
    <p:sldId id="367" r:id="rId13"/>
    <p:sldId id="286" r:id="rId14"/>
    <p:sldId id="484" r:id="rId15"/>
    <p:sldId id="452" r:id="rId16"/>
    <p:sldId id="454" r:id="rId17"/>
    <p:sldId id="395" r:id="rId18"/>
    <p:sldId id="447" r:id="rId19"/>
    <p:sldId id="509" r:id="rId20"/>
    <p:sldId id="400" r:id="rId21"/>
    <p:sldId id="401" r:id="rId22"/>
    <p:sldId id="369" r:id="rId23"/>
    <p:sldId id="482" r:id="rId24"/>
    <p:sldId id="498" r:id="rId25"/>
    <p:sldId id="468" r:id="rId26"/>
    <p:sldId id="521" r:id="rId27"/>
    <p:sldId id="546" r:id="rId28"/>
    <p:sldId id="289" r:id="rId29"/>
    <p:sldId id="531" r:id="rId30"/>
    <p:sldId id="372" r:id="rId31"/>
    <p:sldId id="331" r:id="rId32"/>
    <p:sldId id="373" r:id="rId33"/>
    <p:sldId id="302" r:id="rId34"/>
    <p:sldId id="359" r:id="rId35"/>
    <p:sldId id="356" r:id="rId36"/>
    <p:sldId id="511" r:id="rId37"/>
    <p:sldId id="431" r:id="rId38"/>
    <p:sldId id="486" r:id="rId39"/>
    <p:sldId id="545" r:id="rId40"/>
    <p:sldId id="329" r:id="rId41"/>
    <p:sldId id="375" r:id="rId42"/>
    <p:sldId id="301" r:id="rId43"/>
    <p:sldId id="475" r:id="rId44"/>
    <p:sldId id="501" r:id="rId45"/>
    <p:sldId id="547" r:id="rId46"/>
    <p:sldId id="442" r:id="rId47"/>
    <p:sldId id="532" r:id="rId48"/>
    <p:sldId id="376" r:id="rId49"/>
    <p:sldId id="469" r:id="rId50"/>
    <p:sldId id="361" r:id="rId51"/>
    <p:sldId id="528" r:id="rId52"/>
    <p:sldId id="480" r:id="rId53"/>
    <p:sldId id="377" r:id="rId54"/>
    <p:sldId id="503" r:id="rId55"/>
    <p:sldId id="327" r:id="rId56"/>
    <p:sldId id="342" r:id="rId57"/>
    <p:sldId id="513" r:id="rId58"/>
    <p:sldId id="527" r:id="rId59"/>
    <p:sldId id="476" r:id="rId60"/>
    <p:sldId id="488" r:id="rId61"/>
    <p:sldId id="548" r:id="rId62"/>
    <p:sldId id="443" r:id="rId63"/>
    <p:sldId id="533" r:id="rId64"/>
    <p:sldId id="379" r:id="rId65"/>
    <p:sldId id="334" r:id="rId66"/>
    <p:sldId id="380" r:id="rId67"/>
    <p:sldId id="307" r:id="rId68"/>
    <p:sldId id="381" r:id="rId69"/>
    <p:sldId id="308" r:id="rId70"/>
    <p:sldId id="326" r:id="rId71"/>
    <p:sldId id="358" r:id="rId72"/>
    <p:sldId id="477" r:id="rId73"/>
    <p:sldId id="310" r:id="rId74"/>
    <p:sldId id="549" r:id="rId75"/>
    <p:sldId id="444" r:id="rId76"/>
    <p:sldId id="534" r:id="rId77"/>
    <p:sldId id="383" r:id="rId78"/>
    <p:sldId id="481" r:id="rId79"/>
    <p:sldId id="385" r:id="rId80"/>
    <p:sldId id="348" r:id="rId81"/>
    <p:sldId id="552" r:id="rId82"/>
    <p:sldId id="472" r:id="rId83"/>
    <p:sldId id="473" r:id="rId84"/>
    <p:sldId id="474" r:id="rId85"/>
    <p:sldId id="343" r:id="rId86"/>
    <p:sldId id="344" r:id="rId87"/>
    <p:sldId id="386" r:id="rId88"/>
    <p:sldId id="349" r:id="rId89"/>
    <p:sldId id="478" r:id="rId90"/>
    <p:sldId id="499" r:id="rId91"/>
    <p:sldId id="550" r:id="rId92"/>
    <p:sldId id="445" r:id="rId93"/>
    <p:sldId id="542" r:id="rId94"/>
    <p:sldId id="388" r:id="rId95"/>
    <p:sldId id="351" r:id="rId96"/>
    <p:sldId id="529" r:id="rId97"/>
    <p:sldId id="352" r:id="rId98"/>
    <p:sldId id="389" r:id="rId99"/>
    <p:sldId id="390" r:id="rId100"/>
    <p:sldId id="354" r:id="rId101"/>
    <p:sldId id="506" r:id="rId102"/>
    <p:sldId id="256" r:id="rId103"/>
    <p:sldId id="520" r:id="rId104"/>
    <p:sldId id="519" r:id="rId105"/>
    <p:sldId id="273" r:id="rId106"/>
    <p:sldId id="515" r:id="rId107"/>
  </p:sldIdLst>
  <p:sldSz cx="12192000" cy="6858000"/>
  <p:notesSz cx="6858000" cy="9144000"/>
  <p:defaultTextStyle>
    <a:defPPr>
      <a:defRPr lang="nb-NO"/>
    </a:defPPr>
    <a:lvl1pPr marL="0" algn="l" defTabSz="914263" rtl="0" eaLnBrk="1" latinLnBrk="0" hangingPunct="1">
      <a:defRPr sz="1799" kern="1200">
        <a:solidFill>
          <a:schemeClr val="tx1"/>
        </a:solidFill>
        <a:latin typeface="+mn-lt"/>
        <a:ea typeface="+mn-ea"/>
        <a:cs typeface="+mn-cs"/>
      </a:defRPr>
    </a:lvl1pPr>
    <a:lvl2pPr marL="457131" algn="l" defTabSz="914263" rtl="0" eaLnBrk="1" latinLnBrk="0" hangingPunct="1">
      <a:defRPr sz="1799" kern="1200">
        <a:solidFill>
          <a:schemeClr val="tx1"/>
        </a:solidFill>
        <a:latin typeface="+mn-lt"/>
        <a:ea typeface="+mn-ea"/>
        <a:cs typeface="+mn-cs"/>
      </a:defRPr>
    </a:lvl2pPr>
    <a:lvl3pPr marL="914263" algn="l" defTabSz="914263" rtl="0" eaLnBrk="1" latinLnBrk="0" hangingPunct="1">
      <a:defRPr sz="1799" kern="1200">
        <a:solidFill>
          <a:schemeClr val="tx1"/>
        </a:solidFill>
        <a:latin typeface="+mn-lt"/>
        <a:ea typeface="+mn-ea"/>
        <a:cs typeface="+mn-cs"/>
      </a:defRPr>
    </a:lvl3pPr>
    <a:lvl4pPr marL="1371394" algn="l" defTabSz="914263" rtl="0" eaLnBrk="1" latinLnBrk="0" hangingPunct="1">
      <a:defRPr sz="1799" kern="1200">
        <a:solidFill>
          <a:schemeClr val="tx1"/>
        </a:solidFill>
        <a:latin typeface="+mn-lt"/>
        <a:ea typeface="+mn-ea"/>
        <a:cs typeface="+mn-cs"/>
      </a:defRPr>
    </a:lvl4pPr>
    <a:lvl5pPr marL="1828525" algn="l" defTabSz="914263" rtl="0" eaLnBrk="1" latinLnBrk="0" hangingPunct="1">
      <a:defRPr sz="1799" kern="1200">
        <a:solidFill>
          <a:schemeClr val="tx1"/>
        </a:solidFill>
        <a:latin typeface="+mn-lt"/>
        <a:ea typeface="+mn-ea"/>
        <a:cs typeface="+mn-cs"/>
      </a:defRPr>
    </a:lvl5pPr>
    <a:lvl6pPr marL="2285657" algn="l" defTabSz="914263" rtl="0" eaLnBrk="1" latinLnBrk="0" hangingPunct="1">
      <a:defRPr sz="1799" kern="1200">
        <a:solidFill>
          <a:schemeClr val="tx1"/>
        </a:solidFill>
        <a:latin typeface="+mn-lt"/>
        <a:ea typeface="+mn-ea"/>
        <a:cs typeface="+mn-cs"/>
      </a:defRPr>
    </a:lvl6pPr>
    <a:lvl7pPr marL="2742789" algn="l" defTabSz="914263" rtl="0" eaLnBrk="1" latinLnBrk="0" hangingPunct="1">
      <a:defRPr sz="1799" kern="1200">
        <a:solidFill>
          <a:schemeClr val="tx1"/>
        </a:solidFill>
        <a:latin typeface="+mn-lt"/>
        <a:ea typeface="+mn-ea"/>
        <a:cs typeface="+mn-cs"/>
      </a:defRPr>
    </a:lvl7pPr>
    <a:lvl8pPr marL="3199920" algn="l" defTabSz="914263" rtl="0" eaLnBrk="1" latinLnBrk="0" hangingPunct="1">
      <a:defRPr sz="1799" kern="1200">
        <a:solidFill>
          <a:schemeClr val="tx1"/>
        </a:solidFill>
        <a:latin typeface="+mn-lt"/>
        <a:ea typeface="+mn-ea"/>
        <a:cs typeface="+mn-cs"/>
      </a:defRPr>
    </a:lvl8pPr>
    <a:lvl9pPr marL="3657051" algn="l" defTabSz="914263" rtl="0" eaLnBrk="1" latinLnBrk="0" hangingPunct="1">
      <a:defRPr sz="1799" kern="1200">
        <a:solidFill>
          <a:schemeClr val="tx1"/>
        </a:solidFill>
        <a:latin typeface="+mn-lt"/>
        <a:ea typeface="+mn-ea"/>
        <a:cs typeface="+mn-cs"/>
      </a:defRPr>
    </a:lvl9pPr>
  </p:defaultTextStyle>
  <p:extLst>
    <p:ext uri="{521415D9-36F7-43E2-AB2F-B90AF26B5E84}">
      <p14:sectionLst xmlns:p14="http://schemas.microsoft.com/office/powerpoint/2010/main">
        <p14:section name="Kursdag 1" id="{4AE007DE-2AD6-024B-9E2D-950BD6587D9A}">
          <p14:sldIdLst>
            <p14:sldId id="553"/>
            <p14:sldId id="430"/>
            <p14:sldId id="544"/>
            <p14:sldId id="530"/>
          </p14:sldIdLst>
        </p14:section>
        <p14:section name="1a" id="{739114B2-2D53-124D-8FBA-E04BFC1B437F}">
          <p14:sldIdLst>
            <p14:sldId id="365"/>
            <p14:sldId id="285"/>
            <p14:sldId id="483"/>
          </p14:sldIdLst>
        </p14:section>
        <p14:section name="1b" id="{EC7A2A23-3340-3344-BA5F-9C8CD45F3717}">
          <p14:sldIdLst>
            <p14:sldId id="367"/>
            <p14:sldId id="286"/>
            <p14:sldId id="484"/>
          </p14:sldIdLst>
        </p14:section>
        <p14:section name="1c" id="{BDDEB29A-54B7-6E4B-8D17-0E87545DC4FF}">
          <p14:sldIdLst>
            <p14:sldId id="452"/>
            <p14:sldId id="454"/>
          </p14:sldIdLst>
        </p14:section>
        <p14:section name="1d" id="{0049516B-31C0-F843-8C09-0913B1541324}">
          <p14:sldIdLst>
            <p14:sldId id="395"/>
            <p14:sldId id="447"/>
            <p14:sldId id="509"/>
            <p14:sldId id="400"/>
            <p14:sldId id="401"/>
          </p14:sldIdLst>
        </p14:section>
        <p14:section name="1 oppgver" id="{2D8D1F24-4F17-AD45-A499-EC687B3AF896}">
          <p14:sldIdLst>
            <p14:sldId id="369"/>
            <p14:sldId id="482"/>
            <p14:sldId id="498"/>
            <p14:sldId id="468"/>
            <p14:sldId id="521"/>
          </p14:sldIdLst>
        </p14:section>
        <p14:section name="Kursdag 2" id="{F2334212-98B9-1A42-BC8C-96FB7EB15FCE}">
          <p14:sldIdLst>
            <p14:sldId id="546"/>
            <p14:sldId id="289"/>
            <p14:sldId id="531"/>
          </p14:sldIdLst>
        </p14:section>
        <p14:section name="2a" id="{9E5F7C5E-12FF-5E42-9BA1-5DC8EA3A3AB5}">
          <p14:sldIdLst>
            <p14:sldId id="372"/>
            <p14:sldId id="331"/>
          </p14:sldIdLst>
        </p14:section>
        <p14:section name="2b" id="{3D230E39-D58E-7B4C-BCC9-14C69896788D}">
          <p14:sldIdLst>
            <p14:sldId id="373"/>
            <p14:sldId id="302"/>
            <p14:sldId id="359"/>
            <p14:sldId id="356"/>
            <p14:sldId id="511"/>
          </p14:sldIdLst>
        </p14:section>
        <p14:section name="2c" id="{3C451016-8A20-F04F-A694-73A4490A1AA3}">
          <p14:sldIdLst>
            <p14:sldId id="431"/>
            <p14:sldId id="486"/>
            <p14:sldId id="545"/>
            <p14:sldId id="329"/>
          </p14:sldIdLst>
        </p14:section>
        <p14:section name="2d" id="{F66366E0-48E9-6841-9697-D95A83527A75}">
          <p14:sldIdLst>
            <p14:sldId id="375"/>
            <p14:sldId id="301"/>
          </p14:sldIdLst>
        </p14:section>
        <p14:section name="2 oppgaver" id="{600090CD-9B55-064A-8BBB-E854B24B1749}">
          <p14:sldIdLst>
            <p14:sldId id="475"/>
            <p14:sldId id="501"/>
          </p14:sldIdLst>
        </p14:section>
        <p14:section name="Kursdag 3" id="{CA67C441-D5FE-4446-B696-02E2DF6814F4}">
          <p14:sldIdLst>
            <p14:sldId id="547"/>
            <p14:sldId id="442"/>
            <p14:sldId id="532"/>
          </p14:sldIdLst>
        </p14:section>
        <p14:section name="3a" id="{7DE4CEDC-3C06-F14C-A97C-C249F771EE11}">
          <p14:sldIdLst>
            <p14:sldId id="376"/>
            <p14:sldId id="469"/>
            <p14:sldId id="361"/>
          </p14:sldIdLst>
        </p14:section>
        <p14:section name="3b" id="{D53EFA17-560B-0141-BA2A-4FE9415E39FC}">
          <p14:sldIdLst>
            <p14:sldId id="528"/>
            <p14:sldId id="480"/>
          </p14:sldIdLst>
        </p14:section>
        <p14:section name="3c" id="{A771AE5B-68C6-934A-8055-BAD777B8F674}">
          <p14:sldIdLst>
            <p14:sldId id="377"/>
            <p14:sldId id="503"/>
            <p14:sldId id="327"/>
            <p14:sldId id="342"/>
            <p14:sldId id="513"/>
            <p14:sldId id="527"/>
          </p14:sldIdLst>
        </p14:section>
        <p14:section name="3 oppgaver" id="{8A16D60B-E5FF-4C41-B8BF-38799D39AE90}">
          <p14:sldIdLst>
            <p14:sldId id="476"/>
            <p14:sldId id="488"/>
          </p14:sldIdLst>
        </p14:section>
        <p14:section name="Kurssdag 4" id="{84C898A7-0ECA-9944-8B65-23249CDBC960}">
          <p14:sldIdLst>
            <p14:sldId id="548"/>
            <p14:sldId id="443"/>
            <p14:sldId id="533"/>
          </p14:sldIdLst>
        </p14:section>
        <p14:section name="4a" id="{31DCE295-FA10-7740-A848-FD7D5EDB95A3}">
          <p14:sldIdLst>
            <p14:sldId id="379"/>
            <p14:sldId id="334"/>
          </p14:sldIdLst>
        </p14:section>
        <p14:section name="4b" id="{2B960B6C-D44E-4E4F-A495-0535E8B02208}">
          <p14:sldIdLst>
            <p14:sldId id="380"/>
            <p14:sldId id="307"/>
          </p14:sldIdLst>
        </p14:section>
        <p14:section name="4c" id="{E39A62B9-3BD0-9344-A47C-B6644B109301}">
          <p14:sldIdLst>
            <p14:sldId id="381"/>
            <p14:sldId id="308"/>
            <p14:sldId id="326"/>
            <p14:sldId id="358"/>
          </p14:sldIdLst>
        </p14:section>
        <p14:section name="4 oppgaver" id="{DF8FF748-1BFB-E046-91B6-1590E6ED0AB1}">
          <p14:sldIdLst>
            <p14:sldId id="477"/>
            <p14:sldId id="310"/>
          </p14:sldIdLst>
        </p14:section>
        <p14:section name="Kursdag 5" id="{3473C0FB-1ADC-FE46-9EE2-D6C1BB3C35B3}">
          <p14:sldIdLst>
            <p14:sldId id="549"/>
            <p14:sldId id="444"/>
            <p14:sldId id="534"/>
          </p14:sldIdLst>
        </p14:section>
        <p14:section name="5a" id="{D8C5C2BD-D70C-9C44-99E7-3C842F9F1EE0}">
          <p14:sldIdLst>
            <p14:sldId id="383"/>
            <p14:sldId id="481"/>
          </p14:sldIdLst>
        </p14:section>
        <p14:section name="5b" id="{81485BE2-9FB8-BE4B-BB54-D6238AD06D84}">
          <p14:sldIdLst>
            <p14:sldId id="385"/>
            <p14:sldId id="348"/>
          </p14:sldIdLst>
        </p14:section>
        <p14:section name="5c" id="{3204A4A6-048D-6046-9FEB-665E5468643A}">
          <p14:sldIdLst>
            <p14:sldId id="552"/>
            <p14:sldId id="472"/>
            <p14:sldId id="473"/>
            <p14:sldId id="474"/>
            <p14:sldId id="343"/>
            <p14:sldId id="344"/>
          </p14:sldIdLst>
        </p14:section>
        <p14:section name="5d" id="{8837EFB4-A54F-154D-8C15-46B2A434AC69}">
          <p14:sldIdLst>
            <p14:sldId id="386"/>
            <p14:sldId id="349"/>
          </p14:sldIdLst>
        </p14:section>
        <p14:section name="5 oppgaver" id="{97C4DB46-6BC2-0C4F-AB19-5AB66B97C170}">
          <p14:sldIdLst>
            <p14:sldId id="478"/>
            <p14:sldId id="499"/>
          </p14:sldIdLst>
        </p14:section>
        <p14:section name="Kursdag 6" id="{CFB96BB6-195E-D948-9F5C-598B0B471F2E}">
          <p14:sldIdLst>
            <p14:sldId id="550"/>
            <p14:sldId id="445"/>
            <p14:sldId id="542"/>
          </p14:sldIdLst>
        </p14:section>
        <p14:section name="6a" id="{06FBD218-A458-A74F-A4A6-18CA700A851C}">
          <p14:sldIdLst>
            <p14:sldId id="388"/>
            <p14:sldId id="351"/>
            <p14:sldId id="529"/>
            <p14:sldId id="352"/>
          </p14:sldIdLst>
        </p14:section>
        <p14:section name="6b" id="{A22574E7-3025-3343-8DC9-E865BFAE74D0}">
          <p14:sldIdLst>
            <p14:sldId id="389"/>
          </p14:sldIdLst>
        </p14:section>
        <p14:section name="6c" id="{493716A0-C777-E840-BA8C-876980D1D488}">
          <p14:sldIdLst>
            <p14:sldId id="390"/>
            <p14:sldId id="354"/>
          </p14:sldIdLst>
        </p14:section>
        <p14:section name="Illustrasjoner" id="{C3F5AE2F-40CA-E144-B542-17E38218DC06}">
          <p14:sldIdLst>
            <p14:sldId id="506"/>
            <p14:sldId id="256"/>
            <p14:sldId id="520"/>
            <p14:sldId id="519"/>
            <p14:sldId id="273"/>
            <p14:sldId id="515"/>
          </p14:sldIdLst>
        </p14:section>
      </p14:sectionLst>
    </p:ext>
    <p:ext uri="{EFAFB233-063F-42B5-8137-9DF3F51BA10A}">
      <p15:sldGuideLst xmlns:p15="http://schemas.microsoft.com/office/powerpoint/2012/main">
        <p15:guide id="1" orient="horz" pos="1729" userDrawn="1">
          <p15:clr>
            <a:srgbClr val="A4A3A4"/>
          </p15:clr>
        </p15:guide>
        <p15:guide id="5" orient="horz" pos="860" userDrawn="1">
          <p15:clr>
            <a:srgbClr val="A4A3A4"/>
          </p15:clr>
        </p15:guide>
        <p15:guide id="6"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58C814-AC15-D641-2789-A49A88ED3EFD}" name="Janecke Løyning" initials="JLO" userId="Janecke Løyning" providerId="None"/>
  <p188:author id="{D4DFAC8E-723D-8C7D-881F-6BCD0071C028}" name="Julie Wennesland" initials="JW" userId="S::julie.wennesland@knowit.no::1c1d4d1b-0223-4ab4-9f67-8b3516261fc0" providerId="AD"/>
  <p188:author id="{F75E84A1-00DF-4BE1-B082-9E8DC924C08B}" name="Silje Elisabeth Sondell Berg" initials="SESB" userId="S::Silje.Elisabeth.Sondell.Berg@helsedir.no::7ce2340a-7e2b-4ee9-ba0d-391969dadb80" providerId="AD"/>
  <p188:author id="{0C0C92B3-38A2-4954-44A6-605DB104314D}" name="Anna Naume Solem" initials="ANS" userId="S::Anna.Naume.Solem@helsedir.no::7d36bb6c-c9e7-4589-9eb5-2c56656adb5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EDEDE"/>
    <a:srgbClr val="F2F2F2"/>
    <a:srgbClr val="F5ECC4"/>
    <a:srgbClr val="657C48"/>
    <a:srgbClr val="AEC500"/>
    <a:srgbClr val="6C6A55"/>
    <a:srgbClr val="E8F7F2"/>
    <a:srgbClr val="64A783"/>
    <a:srgbClr val="1E27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863D32-EA81-491D-A704-0F4E1600F578}" v="14" dt="2023-12-18T12:54:13.2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651"/>
    <p:restoredTop sz="51064" autoAdjust="0"/>
  </p:normalViewPr>
  <p:slideViewPr>
    <p:cSldViewPr snapToGrid="0" showGuides="1">
      <p:cViewPr varScale="1">
        <p:scale>
          <a:sx n="33" d="100"/>
          <a:sy n="33" d="100"/>
        </p:scale>
        <p:origin x="2160" y="40"/>
      </p:cViewPr>
      <p:guideLst>
        <p:guide orient="horz" pos="1729"/>
        <p:guide orient="horz" pos="860"/>
        <p:guide pos="3840"/>
      </p:guideLst>
    </p:cSldViewPr>
  </p:slideViewPr>
  <p:notesTextViewPr>
    <p:cViewPr>
      <p:scale>
        <a:sx n="1" d="1"/>
        <a:sy n="1" d="1"/>
      </p:scale>
      <p:origin x="0" y="0"/>
    </p:cViewPr>
  </p:notesTextViewPr>
  <p:sorterViewPr>
    <p:cViewPr>
      <p:scale>
        <a:sx n="98" d="100"/>
        <a:sy n="98"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tableStyles" Target="tableStyle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110" Type="http://schemas.openxmlformats.org/officeDocument/2006/relationships/viewProps" Target="viewProps.xml"/><Relationship Id="rId115"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microsoft.com/office/2015/10/relationships/revisionInfo" Target="revisionInfo.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presProps" Target="presProps.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Naume Solem" userId="7d36bb6c-c9e7-4589-9eb5-2c56656adb59" providerId="ADAL" clId="{D9863D32-EA81-491D-A704-0F4E1600F578}"/>
    <pc:docChg chg="undo custSel modSld">
      <pc:chgData name="Anna Naume Solem" userId="7d36bb6c-c9e7-4589-9eb5-2c56656adb59" providerId="ADAL" clId="{D9863D32-EA81-491D-A704-0F4E1600F578}" dt="2023-12-18T13:11:23.015" v="3583"/>
      <pc:docMkLst>
        <pc:docMk/>
      </pc:docMkLst>
      <pc:sldChg chg="modNotesTx">
        <pc:chgData name="Anna Naume Solem" userId="7d36bb6c-c9e7-4589-9eb5-2c56656adb59" providerId="ADAL" clId="{D9863D32-EA81-491D-A704-0F4E1600F578}" dt="2023-12-14T13:15:14.995" v="523" actId="255"/>
        <pc:sldMkLst>
          <pc:docMk/>
          <pc:sldMk cId="2664698582" sldId="285"/>
        </pc:sldMkLst>
      </pc:sldChg>
      <pc:sldChg chg="modNotesTx">
        <pc:chgData name="Anna Naume Solem" userId="7d36bb6c-c9e7-4589-9eb5-2c56656adb59" providerId="ADAL" clId="{D9863D32-EA81-491D-A704-0F4E1600F578}" dt="2023-12-14T13:16:59.062" v="551" actId="255"/>
        <pc:sldMkLst>
          <pc:docMk/>
          <pc:sldMk cId="2481184906" sldId="286"/>
        </pc:sldMkLst>
      </pc:sldChg>
      <pc:sldChg chg="modNotesTx">
        <pc:chgData name="Anna Naume Solem" userId="7d36bb6c-c9e7-4589-9eb5-2c56656adb59" providerId="ADAL" clId="{D9863D32-EA81-491D-A704-0F4E1600F578}" dt="2023-12-14T13:49:52.541" v="1191" actId="20577"/>
        <pc:sldMkLst>
          <pc:docMk/>
          <pc:sldMk cId="2352497396" sldId="289"/>
        </pc:sldMkLst>
      </pc:sldChg>
      <pc:sldChg chg="modNotesTx">
        <pc:chgData name="Anna Naume Solem" userId="7d36bb6c-c9e7-4589-9eb5-2c56656adb59" providerId="ADAL" clId="{D9863D32-EA81-491D-A704-0F4E1600F578}" dt="2023-12-18T12:17:35.057" v="2760" actId="20577"/>
        <pc:sldMkLst>
          <pc:docMk/>
          <pc:sldMk cId="403844733" sldId="302"/>
        </pc:sldMkLst>
      </pc:sldChg>
      <pc:sldChg chg="modNotesTx">
        <pc:chgData name="Anna Naume Solem" userId="7d36bb6c-c9e7-4589-9eb5-2c56656adb59" providerId="ADAL" clId="{D9863D32-EA81-491D-A704-0F4E1600F578}" dt="2023-12-18T12:45:26.913" v="2843" actId="114"/>
        <pc:sldMkLst>
          <pc:docMk/>
          <pc:sldMk cId="4035004726" sldId="307"/>
        </pc:sldMkLst>
      </pc:sldChg>
      <pc:sldChg chg="modNotesTx">
        <pc:chgData name="Anna Naume Solem" userId="7d36bb6c-c9e7-4589-9eb5-2c56656adb59" providerId="ADAL" clId="{D9863D32-EA81-491D-A704-0F4E1600F578}" dt="2023-12-14T14:42:22.447" v="1540" actId="20577"/>
        <pc:sldMkLst>
          <pc:docMk/>
          <pc:sldMk cId="460809378" sldId="308"/>
        </pc:sldMkLst>
      </pc:sldChg>
      <pc:sldChg chg="modNotesTx">
        <pc:chgData name="Anna Naume Solem" userId="7d36bb6c-c9e7-4589-9eb5-2c56656adb59" providerId="ADAL" clId="{D9863D32-EA81-491D-A704-0F4E1600F578}" dt="2023-12-18T12:45:48.726" v="2844" actId="255"/>
        <pc:sldMkLst>
          <pc:docMk/>
          <pc:sldMk cId="3694998274" sldId="326"/>
        </pc:sldMkLst>
      </pc:sldChg>
      <pc:sldChg chg="modNotesTx">
        <pc:chgData name="Anna Naume Solem" userId="7d36bb6c-c9e7-4589-9eb5-2c56656adb59" providerId="ADAL" clId="{D9863D32-EA81-491D-A704-0F4E1600F578}" dt="2023-12-18T12:41:07.475" v="2806" actId="255"/>
        <pc:sldMkLst>
          <pc:docMk/>
          <pc:sldMk cId="2274671698" sldId="327"/>
        </pc:sldMkLst>
      </pc:sldChg>
      <pc:sldChg chg="addCm delCm modNotesTx">
        <pc:chgData name="Anna Naume Solem" userId="7d36bb6c-c9e7-4589-9eb5-2c56656adb59" providerId="ADAL" clId="{D9863D32-EA81-491D-A704-0F4E1600F578}" dt="2023-12-18T13:04:46.396" v="3549"/>
        <pc:sldMkLst>
          <pc:docMk/>
          <pc:sldMk cId="2294420218" sldId="329"/>
        </pc:sldMkLst>
      </pc:sldChg>
      <pc:sldChg chg="modNotesTx">
        <pc:chgData name="Anna Naume Solem" userId="7d36bb6c-c9e7-4589-9eb5-2c56656adb59" providerId="ADAL" clId="{D9863D32-EA81-491D-A704-0F4E1600F578}" dt="2023-12-18T12:17:13.414" v="2758" actId="255"/>
        <pc:sldMkLst>
          <pc:docMk/>
          <pc:sldMk cId="1925960791" sldId="331"/>
        </pc:sldMkLst>
      </pc:sldChg>
      <pc:sldChg chg="modNotesTx">
        <pc:chgData name="Anna Naume Solem" userId="7d36bb6c-c9e7-4589-9eb5-2c56656adb59" providerId="ADAL" clId="{D9863D32-EA81-491D-A704-0F4E1600F578}" dt="2023-12-14T14:40:31.599" v="1536" actId="255"/>
        <pc:sldMkLst>
          <pc:docMk/>
          <pc:sldMk cId="3902666883" sldId="334"/>
        </pc:sldMkLst>
      </pc:sldChg>
      <pc:sldChg chg="modNotesTx">
        <pc:chgData name="Anna Naume Solem" userId="7d36bb6c-c9e7-4589-9eb5-2c56656adb59" providerId="ADAL" clId="{D9863D32-EA81-491D-A704-0F4E1600F578}" dt="2023-12-18T12:41:32.382" v="2808" actId="255"/>
        <pc:sldMkLst>
          <pc:docMk/>
          <pc:sldMk cId="1476506955" sldId="342"/>
        </pc:sldMkLst>
      </pc:sldChg>
      <pc:sldChg chg="modNotesTx">
        <pc:chgData name="Anna Naume Solem" userId="7d36bb6c-c9e7-4589-9eb5-2c56656adb59" providerId="ADAL" clId="{D9863D32-EA81-491D-A704-0F4E1600F578}" dt="2023-12-14T14:58:17.332" v="1657" actId="20577"/>
        <pc:sldMkLst>
          <pc:docMk/>
          <pc:sldMk cId="2324172762" sldId="344"/>
        </pc:sldMkLst>
      </pc:sldChg>
      <pc:sldChg chg="modNotesTx">
        <pc:chgData name="Anna Naume Solem" userId="7d36bb6c-c9e7-4589-9eb5-2c56656adb59" providerId="ADAL" clId="{D9863D32-EA81-491D-A704-0F4E1600F578}" dt="2023-12-18T12:46:45.813" v="2846" actId="20577"/>
        <pc:sldMkLst>
          <pc:docMk/>
          <pc:sldMk cId="3055160336" sldId="348"/>
        </pc:sldMkLst>
      </pc:sldChg>
      <pc:sldChg chg="modNotesTx">
        <pc:chgData name="Anna Naume Solem" userId="7d36bb6c-c9e7-4589-9eb5-2c56656adb59" providerId="ADAL" clId="{D9863D32-EA81-491D-A704-0F4E1600F578}" dt="2023-12-17T17:57:45.460" v="1681" actId="255"/>
        <pc:sldMkLst>
          <pc:docMk/>
          <pc:sldMk cId="2816215003" sldId="349"/>
        </pc:sldMkLst>
      </pc:sldChg>
      <pc:sldChg chg="addCm delCm modCm modNotesTx">
        <pc:chgData name="Anna Naume Solem" userId="7d36bb6c-c9e7-4589-9eb5-2c56656adb59" providerId="ADAL" clId="{D9863D32-EA81-491D-A704-0F4E1600F578}" dt="2023-12-18T13:09:31.711" v="3559"/>
        <pc:sldMkLst>
          <pc:docMk/>
          <pc:sldMk cId="114323357" sldId="351"/>
        </pc:sldMkLst>
      </pc:sldChg>
      <pc:sldChg chg="modNotesTx">
        <pc:chgData name="Anna Naume Solem" userId="7d36bb6c-c9e7-4589-9eb5-2c56656adb59" providerId="ADAL" clId="{D9863D32-EA81-491D-A704-0F4E1600F578}" dt="2023-12-17T18:14:44.489" v="1848" actId="255"/>
        <pc:sldMkLst>
          <pc:docMk/>
          <pc:sldMk cId="1055849027" sldId="352"/>
        </pc:sldMkLst>
      </pc:sldChg>
      <pc:sldChg chg="modNotesTx">
        <pc:chgData name="Anna Naume Solem" userId="7d36bb6c-c9e7-4589-9eb5-2c56656adb59" providerId="ADAL" clId="{D9863D32-EA81-491D-A704-0F4E1600F578}" dt="2023-12-17T18:17:01.227" v="1856" actId="20577"/>
        <pc:sldMkLst>
          <pc:docMk/>
          <pc:sldMk cId="358593953" sldId="354"/>
        </pc:sldMkLst>
      </pc:sldChg>
      <pc:sldChg chg="modNotesTx">
        <pc:chgData name="Anna Naume Solem" userId="7d36bb6c-c9e7-4589-9eb5-2c56656adb59" providerId="ADAL" clId="{D9863D32-EA81-491D-A704-0F4E1600F578}" dt="2023-12-14T13:57:15.834" v="1267" actId="20577"/>
        <pc:sldMkLst>
          <pc:docMk/>
          <pc:sldMk cId="699241078" sldId="356"/>
        </pc:sldMkLst>
      </pc:sldChg>
      <pc:sldChg chg="modNotesTx">
        <pc:chgData name="Anna Naume Solem" userId="7d36bb6c-c9e7-4589-9eb5-2c56656adb59" providerId="ADAL" clId="{D9863D32-EA81-491D-A704-0F4E1600F578}" dt="2023-12-18T12:17:43.168" v="2761" actId="255"/>
        <pc:sldMkLst>
          <pc:docMk/>
          <pc:sldMk cId="2318927446" sldId="359"/>
        </pc:sldMkLst>
      </pc:sldChg>
      <pc:sldChg chg="modNotesTx">
        <pc:chgData name="Anna Naume Solem" userId="7d36bb6c-c9e7-4589-9eb5-2c56656adb59" providerId="ADAL" clId="{D9863D32-EA81-491D-A704-0F4E1600F578}" dt="2023-12-14T14:23:11.545" v="1429" actId="20577"/>
        <pc:sldMkLst>
          <pc:docMk/>
          <pc:sldMk cId="3612974602" sldId="361"/>
        </pc:sldMkLst>
      </pc:sldChg>
      <pc:sldChg chg="modNotesTx">
        <pc:chgData name="Anna Naume Solem" userId="7d36bb6c-c9e7-4589-9eb5-2c56656adb59" providerId="ADAL" clId="{D9863D32-EA81-491D-A704-0F4E1600F578}" dt="2023-12-14T12:56:31.250" v="61"/>
        <pc:sldMkLst>
          <pc:docMk/>
          <pc:sldMk cId="2578506415" sldId="365"/>
        </pc:sldMkLst>
      </pc:sldChg>
      <pc:sldChg chg="modNotesTx">
        <pc:chgData name="Anna Naume Solem" userId="7d36bb6c-c9e7-4589-9eb5-2c56656adb59" providerId="ADAL" clId="{D9863D32-EA81-491D-A704-0F4E1600F578}" dt="2023-12-14T13:53:55.596" v="1195" actId="20577"/>
        <pc:sldMkLst>
          <pc:docMk/>
          <pc:sldMk cId="3565538973" sldId="373"/>
        </pc:sldMkLst>
      </pc:sldChg>
      <pc:sldChg chg="modNotesTx">
        <pc:chgData name="Anna Naume Solem" userId="7d36bb6c-c9e7-4589-9eb5-2c56656adb59" providerId="ADAL" clId="{D9863D32-EA81-491D-A704-0F4E1600F578}" dt="2023-12-14T14:58:24.853" v="1658" actId="20577"/>
        <pc:sldMkLst>
          <pc:docMk/>
          <pc:sldMk cId="404404787" sldId="386"/>
        </pc:sldMkLst>
      </pc:sldChg>
      <pc:sldChg chg="addCm delCm modNotesTx">
        <pc:chgData name="Anna Naume Solem" userId="7d36bb6c-c9e7-4589-9eb5-2c56656adb59" providerId="ADAL" clId="{D9863D32-EA81-491D-A704-0F4E1600F578}" dt="2023-12-18T13:10:39.256" v="3582"/>
        <pc:sldMkLst>
          <pc:docMk/>
          <pc:sldMk cId="2131736285" sldId="389"/>
        </pc:sldMkLst>
      </pc:sldChg>
      <pc:sldChg chg="modNotesTx">
        <pc:chgData name="Anna Naume Solem" userId="7d36bb6c-c9e7-4589-9eb5-2c56656adb59" providerId="ADAL" clId="{D9863D32-EA81-491D-A704-0F4E1600F578}" dt="2023-12-14T13:39:00.958" v="1040" actId="20577"/>
        <pc:sldMkLst>
          <pc:docMk/>
          <pc:sldMk cId="152332429" sldId="400"/>
        </pc:sldMkLst>
      </pc:sldChg>
      <pc:sldChg chg="modNotesTx">
        <pc:chgData name="Anna Naume Solem" userId="7d36bb6c-c9e7-4589-9eb5-2c56656adb59" providerId="ADAL" clId="{D9863D32-EA81-491D-A704-0F4E1600F578}" dt="2023-12-18T11:38:08.483" v="2238" actId="20577"/>
        <pc:sldMkLst>
          <pc:docMk/>
          <pc:sldMk cId="421833795" sldId="430"/>
        </pc:sldMkLst>
      </pc:sldChg>
      <pc:sldChg chg="addCm delCm modNotesTx">
        <pc:chgData name="Anna Naume Solem" userId="7d36bb6c-c9e7-4589-9eb5-2c56656adb59" providerId="ADAL" clId="{D9863D32-EA81-491D-A704-0F4E1600F578}" dt="2023-12-18T13:05:24.526" v="3550"/>
        <pc:sldMkLst>
          <pc:docMk/>
          <pc:sldMk cId="1529516667" sldId="442"/>
        </pc:sldMkLst>
      </pc:sldChg>
      <pc:sldChg chg="addCm delCm modCm modNotesTx">
        <pc:chgData name="Anna Naume Solem" userId="7d36bb6c-c9e7-4589-9eb5-2c56656adb59" providerId="ADAL" clId="{D9863D32-EA81-491D-A704-0F4E1600F578}" dt="2023-12-18T13:11:23.015" v="3583"/>
        <pc:sldMkLst>
          <pc:docMk/>
          <pc:sldMk cId="1297234504" sldId="443"/>
        </pc:sldMkLst>
      </pc:sldChg>
      <pc:sldChg chg="addCm delCm modCm modNotesTx">
        <pc:chgData name="Anna Naume Solem" userId="7d36bb6c-c9e7-4589-9eb5-2c56656adb59" providerId="ADAL" clId="{D9863D32-EA81-491D-A704-0F4E1600F578}" dt="2023-12-18T13:06:28.660" v="3553"/>
        <pc:sldMkLst>
          <pc:docMk/>
          <pc:sldMk cId="1387775682" sldId="444"/>
        </pc:sldMkLst>
      </pc:sldChg>
      <pc:sldChg chg="addCm delCm modNotesTx">
        <pc:chgData name="Anna Naume Solem" userId="7d36bb6c-c9e7-4589-9eb5-2c56656adb59" providerId="ADAL" clId="{D9863D32-EA81-491D-A704-0F4E1600F578}" dt="2023-12-18T13:07:03.731" v="3556"/>
        <pc:sldMkLst>
          <pc:docMk/>
          <pc:sldMk cId="1744886406" sldId="445"/>
        </pc:sldMkLst>
      </pc:sldChg>
      <pc:sldChg chg="modNotesTx">
        <pc:chgData name="Anna Naume Solem" userId="7d36bb6c-c9e7-4589-9eb5-2c56656adb59" providerId="ADAL" clId="{D9863D32-EA81-491D-A704-0F4E1600F578}" dt="2023-12-14T13:31:48.215" v="644" actId="20577"/>
        <pc:sldMkLst>
          <pc:docMk/>
          <pc:sldMk cId="2121156865" sldId="447"/>
        </pc:sldMkLst>
      </pc:sldChg>
      <pc:sldChg chg="modNotesTx">
        <pc:chgData name="Anna Naume Solem" userId="7d36bb6c-c9e7-4589-9eb5-2c56656adb59" providerId="ADAL" clId="{D9863D32-EA81-491D-A704-0F4E1600F578}" dt="2023-12-18T11:46:54.302" v="2564" actId="20577"/>
        <pc:sldMkLst>
          <pc:docMk/>
          <pc:sldMk cId="4151848567" sldId="452"/>
        </pc:sldMkLst>
      </pc:sldChg>
      <pc:sldChg chg="addCm delCm">
        <pc:chgData name="Anna Naume Solem" userId="7d36bb6c-c9e7-4589-9eb5-2c56656adb59" providerId="ADAL" clId="{D9863D32-EA81-491D-A704-0F4E1600F578}" dt="2023-12-18T11:47:02.530" v="2565"/>
        <pc:sldMkLst>
          <pc:docMk/>
          <pc:sldMk cId="2323145058" sldId="454"/>
        </pc:sldMkLst>
      </pc:sldChg>
      <pc:sldChg chg="modNotesTx">
        <pc:chgData name="Anna Naume Solem" userId="7d36bb6c-c9e7-4589-9eb5-2c56656adb59" providerId="ADAL" clId="{D9863D32-EA81-491D-A704-0F4E1600F578}" dt="2023-12-14T14:55:33.758" v="1621" actId="255"/>
        <pc:sldMkLst>
          <pc:docMk/>
          <pc:sldMk cId="3103722141" sldId="472"/>
        </pc:sldMkLst>
      </pc:sldChg>
      <pc:sldChg chg="addCm delCm modNotesTx">
        <pc:chgData name="Anna Naume Solem" userId="7d36bb6c-c9e7-4589-9eb5-2c56656adb59" providerId="ADAL" clId="{D9863D32-EA81-491D-A704-0F4E1600F578}" dt="2023-12-18T13:06:46.411" v="3554"/>
        <pc:sldMkLst>
          <pc:docMk/>
          <pc:sldMk cId="272924309" sldId="473"/>
        </pc:sldMkLst>
      </pc:sldChg>
      <pc:sldChg chg="modNotesTx">
        <pc:chgData name="Anna Naume Solem" userId="7d36bb6c-c9e7-4589-9eb5-2c56656adb59" providerId="ADAL" clId="{D9863D32-EA81-491D-A704-0F4E1600F578}" dt="2023-12-14T14:57:26.586" v="1637" actId="20577"/>
        <pc:sldMkLst>
          <pc:docMk/>
          <pc:sldMk cId="2200375682" sldId="474"/>
        </pc:sldMkLst>
      </pc:sldChg>
      <pc:sldChg chg="modNotesTx">
        <pc:chgData name="Anna Naume Solem" userId="7d36bb6c-c9e7-4589-9eb5-2c56656adb59" providerId="ADAL" clId="{D9863D32-EA81-491D-A704-0F4E1600F578}" dt="2023-12-18T12:40:39.244" v="2805" actId="20577"/>
        <pc:sldMkLst>
          <pc:docMk/>
          <pc:sldMk cId="4212250421" sldId="480"/>
        </pc:sldMkLst>
      </pc:sldChg>
      <pc:sldChg chg="modNotesTx">
        <pc:chgData name="Anna Naume Solem" userId="7d36bb6c-c9e7-4589-9eb5-2c56656adb59" providerId="ADAL" clId="{D9863D32-EA81-491D-A704-0F4E1600F578}" dt="2023-12-14T14:52:16.640" v="1618" actId="255"/>
        <pc:sldMkLst>
          <pc:docMk/>
          <pc:sldMk cId="3779736117" sldId="481"/>
        </pc:sldMkLst>
      </pc:sldChg>
      <pc:sldChg chg="modNotesTx">
        <pc:chgData name="Anna Naume Solem" userId="7d36bb6c-c9e7-4589-9eb5-2c56656adb59" providerId="ADAL" clId="{D9863D32-EA81-491D-A704-0F4E1600F578}" dt="2023-12-14T13:41:29.124" v="1088" actId="20577"/>
        <pc:sldMkLst>
          <pc:docMk/>
          <pc:sldMk cId="900264220" sldId="482"/>
        </pc:sldMkLst>
      </pc:sldChg>
      <pc:sldChg chg="modNotesTx">
        <pc:chgData name="Anna Naume Solem" userId="7d36bb6c-c9e7-4589-9eb5-2c56656adb59" providerId="ADAL" clId="{D9863D32-EA81-491D-A704-0F4E1600F578}" dt="2023-12-18T11:38:57.406" v="2240" actId="20577"/>
        <pc:sldMkLst>
          <pc:docMk/>
          <pc:sldMk cId="2812419110" sldId="483"/>
        </pc:sldMkLst>
      </pc:sldChg>
      <pc:sldChg chg="modNotesTx">
        <pc:chgData name="Anna Naume Solem" userId="7d36bb6c-c9e7-4589-9eb5-2c56656adb59" providerId="ADAL" clId="{D9863D32-EA81-491D-A704-0F4E1600F578}" dt="2023-12-18T11:42:24.396" v="2424" actId="20577"/>
        <pc:sldMkLst>
          <pc:docMk/>
          <pc:sldMk cId="2349858945" sldId="484"/>
        </pc:sldMkLst>
      </pc:sldChg>
      <pc:sldChg chg="modNotesTx">
        <pc:chgData name="Anna Naume Solem" userId="7d36bb6c-c9e7-4589-9eb5-2c56656adb59" providerId="ADAL" clId="{D9863D32-EA81-491D-A704-0F4E1600F578}" dt="2023-12-14T14:13:18.320" v="1279" actId="20577"/>
        <pc:sldMkLst>
          <pc:docMk/>
          <pc:sldMk cId="3998325616" sldId="486"/>
        </pc:sldMkLst>
      </pc:sldChg>
      <pc:sldChg chg="addCm delCm">
        <pc:chgData name="Anna Naume Solem" userId="7d36bb6c-c9e7-4589-9eb5-2c56656adb59" providerId="ADAL" clId="{D9863D32-EA81-491D-A704-0F4E1600F578}" dt="2023-12-18T13:06:08.017" v="3552"/>
        <pc:sldMkLst>
          <pc:docMk/>
          <pc:sldMk cId="2825079972" sldId="488"/>
        </pc:sldMkLst>
      </pc:sldChg>
      <pc:sldChg chg="addCm delCm modNotesTx">
        <pc:chgData name="Anna Naume Solem" userId="7d36bb6c-c9e7-4589-9eb5-2c56656adb59" providerId="ADAL" clId="{D9863D32-EA81-491D-A704-0F4E1600F578}" dt="2023-12-18T13:01:25.367" v="3467"/>
        <pc:sldMkLst>
          <pc:docMk/>
          <pc:sldMk cId="2361781456" sldId="498"/>
        </pc:sldMkLst>
      </pc:sldChg>
      <pc:sldChg chg="modNotesTx">
        <pc:chgData name="Anna Naume Solem" userId="7d36bb6c-c9e7-4589-9eb5-2c56656adb59" providerId="ADAL" clId="{D9863D32-EA81-491D-A704-0F4E1600F578}" dt="2023-12-18T12:51:37.787" v="2847" actId="20577"/>
        <pc:sldMkLst>
          <pc:docMk/>
          <pc:sldMk cId="2707655066" sldId="499"/>
        </pc:sldMkLst>
      </pc:sldChg>
      <pc:sldChg chg="modNotesTx">
        <pc:chgData name="Anna Naume Solem" userId="7d36bb6c-c9e7-4589-9eb5-2c56656adb59" providerId="ADAL" clId="{D9863D32-EA81-491D-A704-0F4E1600F578}" dt="2023-12-14T14:18:48.564" v="1351" actId="20577"/>
        <pc:sldMkLst>
          <pc:docMk/>
          <pc:sldMk cId="2538921110" sldId="501"/>
        </pc:sldMkLst>
      </pc:sldChg>
      <pc:sldChg chg="modNotesTx">
        <pc:chgData name="Anna Naume Solem" userId="7d36bb6c-c9e7-4589-9eb5-2c56656adb59" providerId="ADAL" clId="{D9863D32-EA81-491D-A704-0F4E1600F578}" dt="2023-12-18T11:48:35.709" v="2569" actId="20577"/>
        <pc:sldMkLst>
          <pc:docMk/>
          <pc:sldMk cId="1862080210" sldId="509"/>
        </pc:sldMkLst>
      </pc:sldChg>
      <pc:sldChg chg="modNotesTx">
        <pc:chgData name="Anna Naume Solem" userId="7d36bb6c-c9e7-4589-9eb5-2c56656adb59" providerId="ADAL" clId="{D9863D32-EA81-491D-A704-0F4E1600F578}" dt="2023-12-18T12:19:25.952" v="2772" actId="20577"/>
        <pc:sldMkLst>
          <pc:docMk/>
          <pc:sldMk cId="2882909331" sldId="511"/>
        </pc:sldMkLst>
      </pc:sldChg>
      <pc:sldChg chg="mod modShow addCm delCm modCm modNotesTx">
        <pc:chgData name="Anna Naume Solem" userId="7d36bb6c-c9e7-4589-9eb5-2c56656adb59" providerId="ADAL" clId="{D9863D32-EA81-491D-A704-0F4E1600F578}" dt="2023-12-18T13:05:40.738" v="3551"/>
        <pc:sldMkLst>
          <pc:docMk/>
          <pc:sldMk cId="2878592501" sldId="513"/>
        </pc:sldMkLst>
      </pc:sldChg>
      <pc:sldChg chg="modNotesTx">
        <pc:chgData name="Anna Naume Solem" userId="7d36bb6c-c9e7-4589-9eb5-2c56656adb59" providerId="ADAL" clId="{D9863D32-EA81-491D-A704-0F4E1600F578}" dt="2023-12-18T11:53:42.943" v="2575" actId="20577"/>
        <pc:sldMkLst>
          <pc:docMk/>
          <pc:sldMk cId="4039173483" sldId="521"/>
        </pc:sldMkLst>
      </pc:sldChg>
      <pc:sldChg chg="addSp delSp modSp mod modNotesTx">
        <pc:chgData name="Anna Naume Solem" userId="7d36bb6c-c9e7-4589-9eb5-2c56656adb59" providerId="ADAL" clId="{D9863D32-EA81-491D-A704-0F4E1600F578}" dt="2023-12-18T12:54:41.923" v="2856" actId="478"/>
        <pc:sldMkLst>
          <pc:docMk/>
          <pc:sldMk cId="3920703590" sldId="527"/>
        </pc:sldMkLst>
        <pc:spChg chg="mod">
          <ac:chgData name="Anna Naume Solem" userId="7d36bb6c-c9e7-4589-9eb5-2c56656adb59" providerId="ADAL" clId="{D9863D32-EA81-491D-A704-0F4E1600F578}" dt="2023-12-18T12:54:13.199" v="2850"/>
          <ac:spMkLst>
            <pc:docMk/>
            <pc:sldMk cId="3920703590" sldId="527"/>
            <ac:spMk id="14" creationId="{50E5DD5C-97F7-ECE5-CD8C-3FB4543AD6D6}"/>
          </ac:spMkLst>
        </pc:spChg>
        <pc:spChg chg="mod">
          <ac:chgData name="Anna Naume Solem" userId="7d36bb6c-c9e7-4589-9eb5-2c56656adb59" providerId="ADAL" clId="{D9863D32-EA81-491D-A704-0F4E1600F578}" dt="2023-12-18T12:54:13.199" v="2850"/>
          <ac:spMkLst>
            <pc:docMk/>
            <pc:sldMk cId="3920703590" sldId="527"/>
            <ac:spMk id="15" creationId="{65BD2FA2-2647-510B-E3B4-0C01160A085F}"/>
          </ac:spMkLst>
        </pc:spChg>
        <pc:spChg chg="mod">
          <ac:chgData name="Anna Naume Solem" userId="7d36bb6c-c9e7-4589-9eb5-2c56656adb59" providerId="ADAL" clId="{D9863D32-EA81-491D-A704-0F4E1600F578}" dt="2023-12-18T12:54:13.199" v="2850"/>
          <ac:spMkLst>
            <pc:docMk/>
            <pc:sldMk cId="3920703590" sldId="527"/>
            <ac:spMk id="16" creationId="{3AEA78F2-18FE-9E57-AFA8-90EF9EC8176A}"/>
          </ac:spMkLst>
        </pc:spChg>
        <pc:spChg chg="mod">
          <ac:chgData name="Anna Naume Solem" userId="7d36bb6c-c9e7-4589-9eb5-2c56656adb59" providerId="ADAL" clId="{D9863D32-EA81-491D-A704-0F4E1600F578}" dt="2023-12-18T12:54:13.199" v="2850"/>
          <ac:spMkLst>
            <pc:docMk/>
            <pc:sldMk cId="3920703590" sldId="527"/>
            <ac:spMk id="17" creationId="{D59209A2-9B99-FED2-5BD2-42E253C6E3A2}"/>
          </ac:spMkLst>
        </pc:spChg>
        <pc:spChg chg="mod">
          <ac:chgData name="Anna Naume Solem" userId="7d36bb6c-c9e7-4589-9eb5-2c56656adb59" providerId="ADAL" clId="{D9863D32-EA81-491D-A704-0F4E1600F578}" dt="2023-12-18T12:54:13.199" v="2850"/>
          <ac:spMkLst>
            <pc:docMk/>
            <pc:sldMk cId="3920703590" sldId="527"/>
            <ac:spMk id="18" creationId="{52B59E36-8550-EA37-E674-DB42AE98B0A1}"/>
          </ac:spMkLst>
        </pc:spChg>
        <pc:spChg chg="mod">
          <ac:chgData name="Anna Naume Solem" userId="7d36bb6c-c9e7-4589-9eb5-2c56656adb59" providerId="ADAL" clId="{D9863D32-EA81-491D-A704-0F4E1600F578}" dt="2023-12-18T12:54:13.199" v="2850"/>
          <ac:spMkLst>
            <pc:docMk/>
            <pc:sldMk cId="3920703590" sldId="527"/>
            <ac:spMk id="19" creationId="{4767B494-FB5A-5429-CB32-15437485589E}"/>
          </ac:spMkLst>
        </pc:spChg>
        <pc:spChg chg="mod">
          <ac:chgData name="Anna Naume Solem" userId="7d36bb6c-c9e7-4589-9eb5-2c56656adb59" providerId="ADAL" clId="{D9863D32-EA81-491D-A704-0F4E1600F578}" dt="2023-12-18T12:54:13.199" v="2850"/>
          <ac:spMkLst>
            <pc:docMk/>
            <pc:sldMk cId="3920703590" sldId="527"/>
            <ac:spMk id="26" creationId="{EA39E22B-7891-A91A-A2C3-7415FC3847E6}"/>
          </ac:spMkLst>
        </pc:spChg>
        <pc:spChg chg="mod">
          <ac:chgData name="Anna Naume Solem" userId="7d36bb6c-c9e7-4589-9eb5-2c56656adb59" providerId="ADAL" clId="{D9863D32-EA81-491D-A704-0F4E1600F578}" dt="2023-12-18T12:54:13.199" v="2850"/>
          <ac:spMkLst>
            <pc:docMk/>
            <pc:sldMk cId="3920703590" sldId="527"/>
            <ac:spMk id="27" creationId="{BDD59004-54BC-B277-AA46-1338CB3FB6B7}"/>
          </ac:spMkLst>
        </pc:spChg>
        <pc:spChg chg="mod">
          <ac:chgData name="Anna Naume Solem" userId="7d36bb6c-c9e7-4589-9eb5-2c56656adb59" providerId="ADAL" clId="{D9863D32-EA81-491D-A704-0F4E1600F578}" dt="2023-12-18T12:54:13.199" v="2850"/>
          <ac:spMkLst>
            <pc:docMk/>
            <pc:sldMk cId="3920703590" sldId="527"/>
            <ac:spMk id="28" creationId="{954C4F58-A745-F8B7-F232-0CBD2557B630}"/>
          </ac:spMkLst>
        </pc:spChg>
        <pc:spChg chg="mod">
          <ac:chgData name="Anna Naume Solem" userId="7d36bb6c-c9e7-4589-9eb5-2c56656adb59" providerId="ADAL" clId="{D9863D32-EA81-491D-A704-0F4E1600F578}" dt="2023-12-18T12:54:13.199" v="2850"/>
          <ac:spMkLst>
            <pc:docMk/>
            <pc:sldMk cId="3920703590" sldId="527"/>
            <ac:spMk id="29" creationId="{1DD40D5C-EC12-2C11-00ED-CE9AD4111508}"/>
          </ac:spMkLst>
        </pc:spChg>
        <pc:spChg chg="mod">
          <ac:chgData name="Anna Naume Solem" userId="7d36bb6c-c9e7-4589-9eb5-2c56656adb59" providerId="ADAL" clId="{D9863D32-EA81-491D-A704-0F4E1600F578}" dt="2023-12-18T12:54:13.199" v="2850"/>
          <ac:spMkLst>
            <pc:docMk/>
            <pc:sldMk cId="3920703590" sldId="527"/>
            <ac:spMk id="30" creationId="{291DD7DB-03B5-F84D-3629-9B41EA47362C}"/>
          </ac:spMkLst>
        </pc:spChg>
        <pc:spChg chg="mod">
          <ac:chgData name="Anna Naume Solem" userId="7d36bb6c-c9e7-4589-9eb5-2c56656adb59" providerId="ADAL" clId="{D9863D32-EA81-491D-A704-0F4E1600F578}" dt="2023-12-18T12:54:13.199" v="2850"/>
          <ac:spMkLst>
            <pc:docMk/>
            <pc:sldMk cId="3920703590" sldId="527"/>
            <ac:spMk id="31" creationId="{315675CE-5BA8-B590-A904-D2BE97CE4202}"/>
          </ac:spMkLst>
        </pc:spChg>
        <pc:spChg chg="mod">
          <ac:chgData name="Anna Naume Solem" userId="7d36bb6c-c9e7-4589-9eb5-2c56656adb59" providerId="ADAL" clId="{D9863D32-EA81-491D-A704-0F4E1600F578}" dt="2023-12-18T12:54:13.199" v="2850"/>
          <ac:spMkLst>
            <pc:docMk/>
            <pc:sldMk cId="3920703590" sldId="527"/>
            <ac:spMk id="32" creationId="{1FAF9CC9-DE4D-5712-BB69-399AF971776F}"/>
          </ac:spMkLst>
        </pc:spChg>
        <pc:spChg chg="mod">
          <ac:chgData name="Anna Naume Solem" userId="7d36bb6c-c9e7-4589-9eb5-2c56656adb59" providerId="ADAL" clId="{D9863D32-EA81-491D-A704-0F4E1600F578}" dt="2023-12-18T12:54:13.199" v="2850"/>
          <ac:spMkLst>
            <pc:docMk/>
            <pc:sldMk cId="3920703590" sldId="527"/>
            <ac:spMk id="33" creationId="{4A924CC3-A81C-654F-FB76-7D6D89383344}"/>
          </ac:spMkLst>
        </pc:spChg>
        <pc:spChg chg="mod">
          <ac:chgData name="Anna Naume Solem" userId="7d36bb6c-c9e7-4589-9eb5-2c56656adb59" providerId="ADAL" clId="{D9863D32-EA81-491D-A704-0F4E1600F578}" dt="2023-12-18T12:54:13.199" v="2850"/>
          <ac:spMkLst>
            <pc:docMk/>
            <pc:sldMk cId="3920703590" sldId="527"/>
            <ac:spMk id="34" creationId="{67F0F7A1-D709-9397-DA81-1F0B589CAB78}"/>
          </ac:spMkLst>
        </pc:spChg>
        <pc:spChg chg="mod">
          <ac:chgData name="Anna Naume Solem" userId="7d36bb6c-c9e7-4589-9eb5-2c56656adb59" providerId="ADAL" clId="{D9863D32-EA81-491D-A704-0F4E1600F578}" dt="2023-12-18T12:54:13.199" v="2850"/>
          <ac:spMkLst>
            <pc:docMk/>
            <pc:sldMk cId="3920703590" sldId="527"/>
            <ac:spMk id="35" creationId="{14CF43C9-CA8B-80F0-1A42-969C62FC5112}"/>
          </ac:spMkLst>
        </pc:spChg>
        <pc:grpChg chg="add del mod">
          <ac:chgData name="Anna Naume Solem" userId="7d36bb6c-c9e7-4589-9eb5-2c56656adb59" providerId="ADAL" clId="{D9863D32-EA81-491D-A704-0F4E1600F578}" dt="2023-12-18T12:54:41.923" v="2856" actId="478"/>
          <ac:grpSpMkLst>
            <pc:docMk/>
            <pc:sldMk cId="3920703590" sldId="527"/>
            <ac:grpSpMk id="4" creationId="{6FDD1CE2-9B18-40C2-138F-292AF5B880D9}"/>
          </ac:grpSpMkLst>
        </pc:grpChg>
      </pc:sldChg>
      <pc:sldChg chg="modNotesTx">
        <pc:chgData name="Anna Naume Solem" userId="7d36bb6c-c9e7-4589-9eb5-2c56656adb59" providerId="ADAL" clId="{D9863D32-EA81-491D-A704-0F4E1600F578}" dt="2023-12-18T12:52:52.651" v="2849" actId="255"/>
        <pc:sldMkLst>
          <pc:docMk/>
          <pc:sldMk cId="4220918310" sldId="529"/>
        </pc:sldMkLst>
      </pc:sldChg>
      <pc:sldChg chg="modNotesTx">
        <pc:chgData name="Anna Naume Solem" userId="7d36bb6c-c9e7-4589-9eb5-2c56656adb59" providerId="ADAL" clId="{D9863D32-EA81-491D-A704-0F4E1600F578}" dt="2023-12-18T11:38:14.514" v="2239" actId="20577"/>
        <pc:sldMkLst>
          <pc:docMk/>
          <pc:sldMk cId="1254567637" sldId="530"/>
        </pc:sldMkLst>
      </pc:sldChg>
      <pc:sldChg chg="modNotesTx">
        <pc:chgData name="Anna Naume Solem" userId="7d36bb6c-c9e7-4589-9eb5-2c56656adb59" providerId="ADAL" clId="{D9863D32-EA81-491D-A704-0F4E1600F578}" dt="2023-12-18T12:16:45.051" v="2755" actId="20577"/>
        <pc:sldMkLst>
          <pc:docMk/>
          <pc:sldMk cId="3953039827" sldId="531"/>
        </pc:sldMkLst>
      </pc:sldChg>
      <pc:sldChg chg="modNotesTx">
        <pc:chgData name="Anna Naume Solem" userId="7d36bb6c-c9e7-4589-9eb5-2c56656adb59" providerId="ADAL" clId="{D9863D32-EA81-491D-A704-0F4E1600F578}" dt="2023-12-18T12:30:59.992" v="2797" actId="20577"/>
        <pc:sldMkLst>
          <pc:docMk/>
          <pc:sldMk cId="2797169866" sldId="532"/>
        </pc:sldMkLst>
      </pc:sldChg>
      <pc:sldChg chg="modNotesTx">
        <pc:chgData name="Anna Naume Solem" userId="7d36bb6c-c9e7-4589-9eb5-2c56656adb59" providerId="ADAL" clId="{D9863D32-EA81-491D-A704-0F4E1600F578}" dt="2023-12-18T12:45:01.195" v="2842" actId="20577"/>
        <pc:sldMkLst>
          <pc:docMk/>
          <pc:sldMk cId="900544435" sldId="533"/>
        </pc:sldMkLst>
      </pc:sldChg>
      <pc:sldChg chg="modNotesTx">
        <pc:chgData name="Anna Naume Solem" userId="7d36bb6c-c9e7-4589-9eb5-2c56656adb59" providerId="ADAL" clId="{D9863D32-EA81-491D-A704-0F4E1600F578}" dt="2023-12-18T12:46:20.884" v="2845" actId="20577"/>
        <pc:sldMkLst>
          <pc:docMk/>
          <pc:sldMk cId="2072680425" sldId="534"/>
        </pc:sldMkLst>
      </pc:sldChg>
      <pc:sldChg chg="modNotesTx">
        <pc:chgData name="Anna Naume Solem" userId="7d36bb6c-c9e7-4589-9eb5-2c56656adb59" providerId="ADAL" clId="{D9863D32-EA81-491D-A704-0F4E1600F578}" dt="2023-12-18T12:52:12.831" v="2848" actId="20577"/>
        <pc:sldMkLst>
          <pc:docMk/>
          <pc:sldMk cId="2091959949" sldId="542"/>
        </pc:sldMkLst>
      </pc:sldChg>
      <pc:sldChg chg="modNotesTx">
        <pc:chgData name="Anna Naume Solem" userId="7d36bb6c-c9e7-4589-9eb5-2c56656adb59" providerId="ADAL" clId="{D9863D32-EA81-491D-A704-0F4E1600F578}" dt="2023-12-18T11:27:19.440" v="1900" actId="20577"/>
        <pc:sldMkLst>
          <pc:docMk/>
          <pc:sldMk cId="2431637765" sldId="544"/>
        </pc:sldMkLst>
      </pc:sldChg>
      <pc:sldChg chg="modNotesTx">
        <pc:chgData name="Anna Naume Solem" userId="7d36bb6c-c9e7-4589-9eb5-2c56656adb59" providerId="ADAL" clId="{D9863D32-EA81-491D-A704-0F4E1600F578}" dt="2023-12-14T14:17:28.608" v="1348" actId="20577"/>
        <pc:sldMkLst>
          <pc:docMk/>
          <pc:sldMk cId="3025960687" sldId="545"/>
        </pc:sldMkLst>
      </pc:sldChg>
      <pc:sldChg chg="modNotesTx">
        <pc:chgData name="Anna Naume Solem" userId="7d36bb6c-c9e7-4589-9eb5-2c56656adb59" providerId="ADAL" clId="{D9863D32-EA81-491D-A704-0F4E1600F578}" dt="2023-12-18T11:54:26.670" v="2585" actId="12"/>
        <pc:sldMkLst>
          <pc:docMk/>
          <pc:sldMk cId="3299903575" sldId="546"/>
        </pc:sldMkLst>
      </pc:sldChg>
      <pc:sldChg chg="modNotesTx">
        <pc:chgData name="Anna Naume Solem" userId="7d36bb6c-c9e7-4589-9eb5-2c56656adb59" providerId="ADAL" clId="{D9863D32-EA81-491D-A704-0F4E1600F578}" dt="2023-12-14T14:19:06.683" v="1365" actId="20577"/>
        <pc:sldMkLst>
          <pc:docMk/>
          <pc:sldMk cId="4000012119" sldId="547"/>
        </pc:sldMkLst>
      </pc:sldChg>
      <pc:sldChg chg="modNotesTx">
        <pc:chgData name="Anna Naume Solem" userId="7d36bb6c-c9e7-4589-9eb5-2c56656adb59" providerId="ADAL" clId="{D9863D32-EA81-491D-A704-0F4E1600F578}" dt="2023-12-14T14:37:33.969" v="1524" actId="255"/>
        <pc:sldMkLst>
          <pc:docMk/>
          <pc:sldMk cId="2361578903" sldId="548"/>
        </pc:sldMkLst>
      </pc:sldChg>
      <pc:sldChg chg="addSp delSp modSp mod modNotesTx">
        <pc:chgData name="Anna Naume Solem" userId="7d36bb6c-c9e7-4589-9eb5-2c56656adb59" providerId="ADAL" clId="{D9863D32-EA81-491D-A704-0F4E1600F578}" dt="2023-12-14T14:46:42.875" v="1612" actId="255"/>
        <pc:sldMkLst>
          <pc:docMk/>
          <pc:sldMk cId="4070924452" sldId="549"/>
        </pc:sldMkLst>
        <pc:spChg chg="add del mod">
          <ac:chgData name="Anna Naume Solem" userId="7d36bb6c-c9e7-4589-9eb5-2c56656adb59" providerId="ADAL" clId="{D9863D32-EA81-491D-A704-0F4E1600F578}" dt="2023-12-14T14:44:01.040" v="1578" actId="22"/>
          <ac:spMkLst>
            <pc:docMk/>
            <pc:sldMk cId="4070924452" sldId="549"/>
            <ac:spMk id="3" creationId="{1C7E6F92-705D-059E-6B68-43DD2221EDCA}"/>
          </ac:spMkLst>
        </pc:spChg>
      </pc:sldChg>
      <pc:sldChg chg="addCm delCm modNotesTx">
        <pc:chgData name="Anna Naume Solem" userId="7d36bb6c-c9e7-4589-9eb5-2c56656adb59" providerId="ADAL" clId="{D9863D32-EA81-491D-A704-0F4E1600F578}" dt="2023-12-18T13:06:52.184" v="3555"/>
        <pc:sldMkLst>
          <pc:docMk/>
          <pc:sldMk cId="1196661778" sldId="550"/>
        </pc:sldMkLst>
      </pc:sldChg>
      <pc:sldChg chg="modNotesTx">
        <pc:chgData name="Anna Naume Solem" userId="7d36bb6c-c9e7-4589-9eb5-2c56656adb59" providerId="ADAL" clId="{D9863D32-EA81-491D-A704-0F4E1600F578}" dt="2023-12-18T11:25:10.987" v="1897" actId="20577"/>
        <pc:sldMkLst>
          <pc:docMk/>
          <pc:sldMk cId="3090110169" sldId="55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nn-NO" dirty="0"/>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D64BB7CC-EE15-4D18-AA3E-01232B12AA6A}" type="datetimeFigureOut">
              <a:rPr lang="nn-NO" smtClean="0"/>
              <a:pPr/>
              <a:t>18.12.2023</a:t>
            </a:fld>
            <a:endParaRPr lang="nn-NO" dirty="0"/>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n-NO" dirty="0"/>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nn-NO" dirty="0"/>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nn-NO" dirty="0"/>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F16396B6-B520-4C76-AFF1-72DD4C01514F}" type="slidenum">
              <a:rPr lang="nn-NO" smtClean="0"/>
              <a:pPr/>
              <a:t>‹#›</a:t>
            </a:fld>
            <a:endParaRPr lang="nn-NO" dirty="0"/>
          </a:p>
        </p:txBody>
      </p:sp>
    </p:spTree>
    <p:extLst>
      <p:ext uri="{BB962C8B-B14F-4D97-AF65-F5344CB8AC3E}">
        <p14:creationId xmlns:p14="http://schemas.microsoft.com/office/powerpoint/2010/main" val="1668949708"/>
      </p:ext>
    </p:extLst>
  </p:cSld>
  <p:clrMap bg1="lt1" tx1="dk1" bg2="lt2" tx2="dk2" accent1="accent1" accent2="accent2" accent3="accent3" accent4="accent4" accent5="accent5" accent6="accent6" hlink="hlink" folHlink="folHlink"/>
  <p:notesStyle>
    <a:lvl1pPr marL="0" algn="l" defTabSz="914263" rtl="0" eaLnBrk="1" latinLnBrk="0" hangingPunct="1">
      <a:defRPr sz="1200" b="0" i="0" kern="1200">
        <a:solidFill>
          <a:schemeClr val="tx1"/>
        </a:solidFill>
        <a:latin typeface="Arial" panose="020B0604020202020204" pitchFamily="34" charset="0"/>
        <a:ea typeface="+mn-ea"/>
        <a:cs typeface="+mn-cs"/>
      </a:defRPr>
    </a:lvl1pPr>
    <a:lvl2pPr marL="457131" algn="l" defTabSz="914263" rtl="0" eaLnBrk="1" latinLnBrk="0" hangingPunct="1">
      <a:defRPr sz="1200" b="0" i="0" kern="1200">
        <a:solidFill>
          <a:schemeClr val="tx1"/>
        </a:solidFill>
        <a:latin typeface="Arial" panose="020B0604020202020204" pitchFamily="34" charset="0"/>
        <a:ea typeface="+mn-ea"/>
        <a:cs typeface="+mn-cs"/>
      </a:defRPr>
    </a:lvl2pPr>
    <a:lvl3pPr marL="914263" algn="l" defTabSz="914263" rtl="0" eaLnBrk="1" latinLnBrk="0" hangingPunct="1">
      <a:defRPr sz="1200" b="0" i="0" kern="1200">
        <a:solidFill>
          <a:schemeClr val="tx1"/>
        </a:solidFill>
        <a:latin typeface="Arial" panose="020B0604020202020204" pitchFamily="34" charset="0"/>
        <a:ea typeface="+mn-ea"/>
        <a:cs typeface="+mn-cs"/>
      </a:defRPr>
    </a:lvl3pPr>
    <a:lvl4pPr marL="1371394" algn="l" defTabSz="914263" rtl="0" eaLnBrk="1" latinLnBrk="0" hangingPunct="1">
      <a:defRPr sz="1200" b="0" i="0" kern="1200">
        <a:solidFill>
          <a:schemeClr val="tx1"/>
        </a:solidFill>
        <a:latin typeface="Arial" panose="020B0604020202020204" pitchFamily="34" charset="0"/>
        <a:ea typeface="+mn-ea"/>
        <a:cs typeface="+mn-cs"/>
      </a:defRPr>
    </a:lvl4pPr>
    <a:lvl5pPr marL="1828525" algn="l" defTabSz="914263" rtl="0" eaLnBrk="1" latinLnBrk="0" hangingPunct="1">
      <a:defRPr sz="1200" b="0" i="0" kern="1200">
        <a:solidFill>
          <a:schemeClr val="tx1"/>
        </a:solidFill>
        <a:latin typeface="Arial" panose="020B0604020202020204" pitchFamily="34" charset="0"/>
        <a:ea typeface="+mn-ea"/>
        <a:cs typeface="+mn-cs"/>
      </a:defRPr>
    </a:lvl5pPr>
    <a:lvl6pPr marL="2285657" algn="l" defTabSz="914263" rtl="0" eaLnBrk="1" latinLnBrk="0" hangingPunct="1">
      <a:defRPr sz="1200" kern="1200">
        <a:solidFill>
          <a:schemeClr val="tx1"/>
        </a:solidFill>
        <a:latin typeface="+mn-lt"/>
        <a:ea typeface="+mn-ea"/>
        <a:cs typeface="+mn-cs"/>
      </a:defRPr>
    </a:lvl6pPr>
    <a:lvl7pPr marL="2742789" algn="l" defTabSz="914263" rtl="0" eaLnBrk="1" latinLnBrk="0" hangingPunct="1">
      <a:defRPr sz="1200" kern="1200">
        <a:solidFill>
          <a:schemeClr val="tx1"/>
        </a:solidFill>
        <a:latin typeface="+mn-lt"/>
        <a:ea typeface="+mn-ea"/>
        <a:cs typeface="+mn-cs"/>
      </a:defRPr>
    </a:lvl7pPr>
    <a:lvl8pPr marL="3199920" algn="l" defTabSz="914263" rtl="0" eaLnBrk="1" latinLnBrk="0" hangingPunct="1">
      <a:defRPr sz="1200" kern="1200">
        <a:solidFill>
          <a:schemeClr val="tx1"/>
        </a:solidFill>
        <a:latin typeface="+mn-lt"/>
        <a:ea typeface="+mn-ea"/>
        <a:cs typeface="+mn-cs"/>
      </a:defRPr>
    </a:lvl8pPr>
    <a:lvl9pPr marL="3657051" algn="l" defTabSz="9142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sz="1800" dirty="0">
                <a:solidFill>
                  <a:srgbClr val="000000"/>
                </a:solidFill>
                <a:effectLst/>
                <a:ea typeface="Calibri"/>
                <a:cs typeface="Arial" panose="020B0604020202020204" pitchFamily="34" charset="0"/>
              </a:rPr>
              <a:t>Velkommen til kurs! Kurset er utviklet av Helsedirektoratet, med bakgrunn i forsknings- og erfaringsbasert kunnskap.</a:t>
            </a:r>
            <a:r>
              <a:rPr lang="nb-NO" sz="1800" dirty="0">
                <a:solidFill>
                  <a:srgbClr val="000000"/>
                </a:solidFill>
                <a:ea typeface="Calibri"/>
                <a:cs typeface="Arial" panose="020B0604020202020204" pitchFamily="34" charset="0"/>
              </a:rPr>
              <a:t> </a:t>
            </a:r>
            <a:endParaRPr lang="nb-NO" sz="1800" dirty="0">
              <a:solidFill>
                <a:srgbClr val="000000"/>
              </a:solidFill>
              <a:effectLst/>
              <a:ea typeface="Calibri" panose="020F0502020204030204" pitchFamily="34" charset="0"/>
              <a:cs typeface="Arial" panose="020B0604020202020204" pitchFamily="34" charset="0"/>
            </a:endParaRPr>
          </a:p>
          <a:p>
            <a:pPr>
              <a:defRPr/>
            </a:pPr>
            <a:endParaRPr lang="nb-NO" sz="1800" dirty="0">
              <a:solidFill>
                <a:srgbClr val="000000"/>
              </a:solidFill>
              <a:effectLst/>
              <a:ea typeface="Calibri"/>
              <a:cs typeface="Arial" panose="020B0604020202020204" pitchFamily="34" charset="0"/>
            </a:endParaRPr>
          </a:p>
          <a:p>
            <a:pPr>
              <a:defRPr/>
            </a:pPr>
            <a:r>
              <a:rPr lang="nb-NO" sz="1800" dirty="0">
                <a:solidFill>
                  <a:srgbClr val="000000"/>
                </a:solidFill>
                <a:effectLst/>
                <a:ea typeface="Calibri"/>
                <a:cs typeface="Arial" panose="020B0604020202020204" pitchFamily="34" charset="0"/>
              </a:rPr>
              <a:t>Innled </a:t>
            </a:r>
            <a:r>
              <a:rPr lang="nb-NO" sz="1800" dirty="0">
                <a:solidFill>
                  <a:srgbClr val="000000"/>
                </a:solidFill>
                <a:ea typeface="Calibri"/>
                <a:cs typeface="Arial" panose="020B0604020202020204" pitchFamily="34" charset="0"/>
              </a:rPr>
              <a:t>gjerne med </a:t>
            </a:r>
            <a:r>
              <a:rPr lang="nb-NO" sz="1800" dirty="0">
                <a:solidFill>
                  <a:srgbClr val="000000"/>
                </a:solidFill>
                <a:effectLst/>
                <a:ea typeface="Calibri"/>
                <a:cs typeface="Arial" panose="020B0604020202020204" pitchFamily="34" charset="0"/>
              </a:rPr>
              <a:t>en kort presentasjon av deg selv og kurset. Fortell om egen bakgrunn for å arbeide med snus- og røykeslutt og eventuelle egne er­faringer med snusing eller røyking. Legg vekt på å formidle en aksepterende og empatisk holdning til tobakk og de som snuser eller røy­ker. Vær personlig og direkte. Husk at du er en rollemodell for kommunikasjonen i gruppa. </a:t>
            </a:r>
            <a:r>
              <a:rPr lang="nb-NO" sz="1800" dirty="0">
                <a:effectLst/>
                <a:ea typeface="Calibri"/>
                <a:cs typeface="Arial" panose="020B0604020202020204" pitchFamily="34" charset="0"/>
              </a:rPr>
              <a:t>Gå gjennom praktiske opplysninger og eventu­elle spørsmål.</a:t>
            </a:r>
            <a:r>
              <a:rPr lang="nb-NO" sz="1800" dirty="0">
                <a:ea typeface="Calibri"/>
                <a:cs typeface="Arial" panose="020B0604020202020204" pitchFamily="34" charset="0"/>
              </a:rPr>
              <a:t> </a:t>
            </a:r>
          </a:p>
          <a:p>
            <a:pPr>
              <a:defRPr/>
            </a:pPr>
            <a:endParaRPr lang="nb-NO" sz="1800" dirty="0">
              <a:effectLst/>
              <a:ea typeface="Calibri" panose="020F0502020204030204" pitchFamily="34" charset="0"/>
              <a:cs typeface="Arial" panose="020B0604020202020204" pitchFamily="34" charset="0"/>
            </a:endParaRPr>
          </a:p>
          <a:p>
            <a:pPr marL="0" marR="0" lvl="0" indent="0" algn="l" defTabSz="914263" rtl="0" eaLnBrk="1" fontAlgn="auto" latinLnBrk="0" hangingPunct="1">
              <a:lnSpc>
                <a:spcPct val="100000"/>
              </a:lnSpc>
              <a:spcBef>
                <a:spcPts val="0"/>
              </a:spcBef>
              <a:spcAft>
                <a:spcPts val="0"/>
              </a:spcAft>
              <a:buClrTx/>
              <a:buSzTx/>
              <a:buFontTx/>
              <a:buNone/>
              <a:tabLst/>
              <a:defRPr/>
            </a:pPr>
            <a:r>
              <a:rPr lang="nb-NO" sz="1200" dirty="0">
                <a:solidFill>
                  <a:srgbClr val="000000"/>
                </a:solidFill>
                <a:effectLst/>
                <a:ea typeface="Calibri" panose="020F0502020204030204" pitchFamily="34" charset="0"/>
                <a:cs typeface="Arial" panose="020B0604020202020204" pitchFamily="34" charset="0"/>
              </a:rPr>
              <a:t>Det er viktig at den enkelte kursdeltaker opple­ver å bli sett og hørt på den første samlingen. Det er her grunnlaget for et godt samarbeids­klima, åpen kommunikasjon og tillit skal legges. </a:t>
            </a:r>
            <a:r>
              <a:rPr lang="nb-NO" sz="1800" dirty="0">
                <a:solidFill>
                  <a:srgbClr val="000000"/>
                </a:solidFill>
                <a:effectLst/>
                <a:ea typeface="Calibri" panose="020F0502020204030204" pitchFamily="34" charset="0"/>
                <a:cs typeface="Arial" panose="020B0604020202020204" pitchFamily="34" charset="0"/>
              </a:rPr>
              <a:t>Kursdeltakernes forventninger varierer. Noen har gledet seg til kursdagen, andre har gruet seg. Noen er fast bestemte på at de skal følge opplegget og lykkes, andre møter for å se om dette er noe for dem, noe de vil satse på. Det er derfor avgjørende at gruppa blir kjent med hverandre, kursopplegget og deg som kurshol­der denne første dagen. </a:t>
            </a:r>
            <a:endParaRPr lang="nb-NO" sz="1800" dirty="0">
              <a:effectLst/>
              <a:ea typeface="Calibri" panose="020F0502020204030204" pitchFamily="34" charset="0"/>
              <a:cs typeface="Arial" panose="020B0604020202020204" pitchFamily="34" charset="0"/>
            </a:endParaRPr>
          </a:p>
          <a:p>
            <a:pPr>
              <a:lnSpc>
                <a:spcPct val="107000"/>
              </a:lnSpc>
              <a:spcAft>
                <a:spcPts val="800"/>
              </a:spcAft>
            </a:pPr>
            <a:endParaRPr lang="nb-NO" sz="1200" dirty="0">
              <a:effectLst/>
              <a:ea typeface="Calibri" panose="020F0502020204030204" pitchFamily="34" charset="0"/>
              <a:cs typeface="Arial" panose="020B0604020202020204" pitchFamily="34" charset="0"/>
            </a:endParaRPr>
          </a:p>
          <a:p>
            <a:pPr>
              <a:lnSpc>
                <a:spcPct val="107000"/>
              </a:lnSpc>
              <a:spcAft>
                <a:spcPts val="800"/>
              </a:spcAft>
            </a:pPr>
            <a:r>
              <a:rPr lang="nb-NO" sz="1200" dirty="0">
                <a:effectLst/>
                <a:ea typeface="Calibri" panose="020F0502020204030204" pitchFamily="34" charset="0"/>
                <a:cs typeface="Arial" panose="020B0604020202020204" pitchFamily="34" charset="0"/>
              </a:rPr>
              <a:t>HENSIKT med kursdagen</a:t>
            </a:r>
            <a:r>
              <a:rPr lang="nb-NO" sz="1200" dirty="0">
                <a:solidFill>
                  <a:srgbClr val="000000"/>
                </a:solidFill>
                <a:effectLst/>
                <a:ea typeface="Calibri" panose="020F0502020204030204" pitchFamily="34" charset="0"/>
                <a:cs typeface="Arial" panose="020B0604020202020204" pitchFamily="34" charset="0"/>
              </a:rPr>
              <a:t>: </a:t>
            </a:r>
            <a:endParaRPr lang="nb-NO" sz="1200" dirty="0">
              <a:effectLst/>
              <a:ea typeface="Calibri" panose="020F0502020204030204" pitchFamily="34" charset="0"/>
              <a:cs typeface="Arial" panose="020B0604020202020204" pitchFamily="34" charset="0"/>
            </a:endParaRPr>
          </a:p>
          <a:p>
            <a:pPr marL="342900" lvl="0" indent="-342900">
              <a:buFont typeface="WQLNZ T+ Helvetica LT"/>
              <a:buChar char="•"/>
            </a:pPr>
            <a:r>
              <a:rPr lang="nb-NO" sz="1200" dirty="0">
                <a:solidFill>
                  <a:srgbClr val="000000"/>
                </a:solidFill>
                <a:effectLst/>
                <a:ea typeface="Calibri" panose="020F0502020204030204" pitchFamily="34" charset="0"/>
                <a:cs typeface="Arial" panose="020B0604020202020204" pitchFamily="34" charset="0"/>
              </a:rPr>
              <a:t>Gjøre kursdeltakerne kjent med kursoppleg­get og hverandre. </a:t>
            </a:r>
            <a:endParaRPr lang="nb-NO" sz="1200" dirty="0">
              <a:effectLst/>
              <a:ea typeface="Calibri" panose="020F0502020204030204" pitchFamily="34" charset="0"/>
              <a:cs typeface="Arial" panose="020B0604020202020204" pitchFamily="34" charset="0"/>
            </a:endParaRPr>
          </a:p>
          <a:p>
            <a:pPr marL="342900" lvl="0" indent="-342900">
              <a:buFont typeface="WQLNZ T+ Helvetica LT"/>
              <a:buChar char="•"/>
            </a:pPr>
            <a:r>
              <a:rPr lang="nb-NO" sz="1200" dirty="0">
                <a:solidFill>
                  <a:srgbClr val="000000"/>
                </a:solidFill>
                <a:effectLst/>
                <a:ea typeface="Calibri" panose="020F0502020204030204" pitchFamily="34" charset="0"/>
                <a:cs typeface="Arial" panose="020B0604020202020204" pitchFamily="34" charset="0"/>
              </a:rPr>
              <a:t>Skape en positiv stemning og ønske om å komme i gang. </a:t>
            </a:r>
            <a:endParaRPr lang="nb-NO" sz="1200" dirty="0">
              <a:effectLst/>
              <a:ea typeface="Calibri" panose="020F0502020204030204" pitchFamily="34" charset="0"/>
              <a:cs typeface="Arial" panose="020B0604020202020204" pitchFamily="34" charset="0"/>
            </a:endParaRPr>
          </a:p>
          <a:p>
            <a:pPr marL="342900" lvl="0" indent="-342900">
              <a:buFont typeface="WQLNZ T+ Helvetica LT"/>
              <a:buChar char="•"/>
            </a:pPr>
            <a:r>
              <a:rPr lang="nb-NO" sz="1200" dirty="0">
                <a:solidFill>
                  <a:srgbClr val="000000"/>
                </a:solidFill>
                <a:effectLst/>
                <a:ea typeface="Calibri" panose="020F0502020204030204" pitchFamily="34" charset="0"/>
                <a:cs typeface="Arial" panose="020B0604020202020204" pitchFamily="34" charset="0"/>
              </a:rPr>
              <a:t>Bevisstgjøring av avhengighet og vaner</a:t>
            </a:r>
            <a:endParaRPr lang="nb-NO" sz="1200" dirty="0">
              <a:effectLst/>
              <a:ea typeface="Calibri" panose="020F0502020204030204" pitchFamily="34" charset="0"/>
              <a:cs typeface="Arial" panose="020B0604020202020204" pitchFamily="34" charset="0"/>
            </a:endParaRPr>
          </a:p>
          <a:p>
            <a:pPr marL="342900" lvl="0" indent="-342900">
              <a:buFont typeface="WQLNZ T+ Helvetica LT"/>
              <a:buChar char="•"/>
            </a:pPr>
            <a:r>
              <a:rPr lang="nb-NO" sz="1200" dirty="0">
                <a:solidFill>
                  <a:srgbClr val="000000"/>
                </a:solidFill>
                <a:effectLst/>
                <a:ea typeface="Calibri" panose="020F0502020204030204" pitchFamily="34" charset="0"/>
                <a:cs typeface="Arial" panose="020B0604020202020204" pitchFamily="34" charset="0"/>
              </a:rPr>
              <a:t>Motivere til bruk av legemidler til røykeslutt. </a:t>
            </a:r>
            <a:endParaRPr lang="nb-NO" sz="1200" dirty="0">
              <a:effectLst/>
              <a:ea typeface="Calibri" panose="020F0502020204030204" pitchFamily="34" charset="0"/>
              <a:cs typeface="Arial" panose="020B0604020202020204" pitchFamily="34" charset="0"/>
            </a:endParaRPr>
          </a:p>
          <a:p>
            <a:pPr marL="342900" lvl="0" indent="-342900">
              <a:buFont typeface="WQLNZ T+ Helvetica LT"/>
              <a:buChar char="•"/>
            </a:pPr>
            <a:r>
              <a:rPr lang="nb-NO" sz="1200" dirty="0">
                <a:solidFill>
                  <a:srgbClr val="000000"/>
                </a:solidFill>
                <a:effectLst/>
                <a:ea typeface="Calibri" panose="020F0502020204030204" pitchFamily="34" charset="0"/>
                <a:cs typeface="Arial" panose="020B0604020202020204" pitchFamily="34" charset="0"/>
              </a:rPr>
              <a:t>Sette en </a:t>
            </a:r>
            <a:r>
              <a:rPr lang="nb-NO" sz="1200" dirty="0" err="1">
                <a:solidFill>
                  <a:srgbClr val="000000"/>
                </a:solidFill>
                <a:effectLst/>
                <a:ea typeface="Calibri" panose="020F0502020204030204" pitchFamily="34" charset="0"/>
                <a:cs typeface="Arial" panose="020B0604020202020204" pitchFamily="34" charset="0"/>
              </a:rPr>
              <a:t>sluttedato</a:t>
            </a:r>
            <a:endParaRPr lang="nb-NO" sz="1200" dirty="0">
              <a:solidFill>
                <a:srgbClr val="000000"/>
              </a:solidFill>
              <a:effectLst/>
              <a:ea typeface="Calibri" panose="020F0502020204030204" pitchFamily="34" charset="0"/>
              <a:cs typeface="Arial" panose="020B0604020202020204" pitchFamily="34" charset="0"/>
            </a:endParaRPr>
          </a:p>
          <a:p>
            <a:pPr marL="0" lvl="0" indent="0">
              <a:buFont typeface="WQLNZ T+ Helvetica LT"/>
              <a:buNone/>
            </a:pPr>
            <a:endParaRPr lang="nb-NO" sz="1200" dirty="0">
              <a:solidFill>
                <a:srgbClr val="000000"/>
              </a:solidFill>
              <a:effectLst/>
              <a:ea typeface="Calibri" panose="020F0502020204030204" pitchFamily="34" charset="0"/>
              <a:cs typeface="Arial" panose="020B0604020202020204" pitchFamily="34" charset="0"/>
            </a:endParaRPr>
          </a:p>
          <a:p>
            <a:pPr marL="0" marR="0" lvl="0" indent="0" algn="just" defTabSz="914263" rtl="0" eaLnBrk="1" fontAlgn="auto" latinLnBrk="0" hangingPunct="1">
              <a:lnSpc>
                <a:spcPct val="100000"/>
              </a:lnSpc>
              <a:spcBef>
                <a:spcPts val="0"/>
              </a:spcBef>
              <a:spcAft>
                <a:spcPts val="1300"/>
              </a:spcAft>
              <a:buClrTx/>
              <a:buSzTx/>
              <a:buFontTx/>
              <a:buNone/>
              <a:tabLst/>
              <a:defRPr/>
            </a:pPr>
            <a:r>
              <a:rPr lang="nb-NO" sz="1200" dirty="0">
                <a:solidFill>
                  <a:srgbClr val="1F3763"/>
                </a:solidFill>
                <a:effectLst/>
                <a:ea typeface="Yu Gothic Light" panose="020B0300000000000000" pitchFamily="34" charset="-128"/>
                <a:cs typeface="Arial" panose="020B0604020202020204" pitchFamily="34" charset="0"/>
              </a:rPr>
              <a:t>Varighet ca. 2 timer</a:t>
            </a:r>
          </a:p>
        </p:txBody>
      </p:sp>
      <p:sp>
        <p:nvSpPr>
          <p:cNvPr id="4" name="Plassholder for lysbildenummer 3"/>
          <p:cNvSpPr>
            <a:spLocks noGrp="1"/>
          </p:cNvSpPr>
          <p:nvPr>
            <p:ph type="sldNum" sz="quarter" idx="5"/>
          </p:nvPr>
        </p:nvSpPr>
        <p:spPr/>
        <p:txBody>
          <a:bodyPr/>
          <a:lstStyle/>
          <a:p>
            <a:fld id="{F16396B6-B520-4C76-AFF1-72DD4C01514F}" type="slidenum">
              <a:rPr lang="nn-NO" smtClean="0"/>
              <a:t>1</a:t>
            </a:fld>
            <a:endParaRPr lang="nn-NO"/>
          </a:p>
        </p:txBody>
      </p:sp>
    </p:spTree>
    <p:extLst>
      <p:ext uri="{BB962C8B-B14F-4D97-AF65-F5344CB8AC3E}">
        <p14:creationId xmlns:p14="http://schemas.microsoft.com/office/powerpoint/2010/main" val="4202528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«Undervisning» om nikotinets påvirkning på kroppen og avhengighet. </a:t>
            </a:r>
          </a:p>
          <a:p>
            <a:endParaRPr lang="nb-NO" dirty="0"/>
          </a:p>
        </p:txBody>
      </p:sp>
      <p:sp>
        <p:nvSpPr>
          <p:cNvPr id="4" name="Plassholder for lysbildenummer 3"/>
          <p:cNvSpPr>
            <a:spLocks noGrp="1"/>
          </p:cNvSpPr>
          <p:nvPr>
            <p:ph type="sldNum" sz="quarter" idx="5"/>
          </p:nvPr>
        </p:nvSpPr>
        <p:spPr/>
        <p:txBody>
          <a:bodyPr/>
          <a:lstStyle/>
          <a:p>
            <a:fld id="{8D5B7F4A-7AD7-4CE5-8ACE-4FAD5FFD8E6E}" type="slidenum">
              <a:rPr lang="nb-NO" smtClean="0"/>
              <a:t>11</a:t>
            </a:fld>
            <a:endParaRPr lang="nb-NO"/>
          </a:p>
        </p:txBody>
      </p:sp>
    </p:spTree>
    <p:extLst>
      <p:ext uri="{BB962C8B-B14F-4D97-AF65-F5344CB8AC3E}">
        <p14:creationId xmlns:p14="http://schemas.microsoft.com/office/powerpoint/2010/main" val="3322446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Fortell om </a:t>
            </a:r>
            <a:r>
              <a:rPr lang="nb-NO" sz="1200" dirty="0">
                <a:effectLst/>
                <a:ea typeface="Calibri" panose="020F0502020204030204" pitchFamily="34" charset="0"/>
                <a:cs typeface="Arial" panose="020B0604020202020204" pitchFamily="34" charset="0"/>
              </a:rPr>
              <a:t>hvordan nikotin på­virker kroppen, skaper avhengighet og hvor­dan avhengighet utvikles og opprettholdes (se info. i veiledning til Tobakksfri). </a:t>
            </a:r>
            <a:endParaRPr lang="nb-NO" dirty="0"/>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solidFill>
                  <a:srgbClr val="000000"/>
                </a:solidFill>
                <a:effectLst/>
                <a:ea typeface="Calibri" panose="020F0502020204030204" pitchFamily="34" charset="0"/>
                <a:cs typeface="Arial" panose="020B0604020202020204" pitchFamily="34" charset="0"/>
              </a:rPr>
              <a:t>Mange nerveceller i hjernen kan kjenne igjen og binde nikotin til egne reseptorer (mottakersteder). Reseptorene kan sammenlignes med små kopper som fylles med nikotin når man bruker tobakk. De som aldri har vært avhengige av tobakk har få slike nikotinkopper. Koppenes egentlige funksjon er å fylles med et annet stoff (acetylkolin) som er viktig for å sende nerveimpulser. Når man begynner å røyke/snuse, reagerer hjernen med å produsere flere nikotinkopper for å ta seg av den økte mengden nikotin. Når koppene er fylt med nikotin, forholder de seg stille og rolig. Når koppene derimot blir tomme, sendes det signaler som gjør at man føler uro, ubehag og blir irritabel. Det utløser en trang til å røyke/snuse, og med det fylle opp nikotinkoppene igjen. </a:t>
            </a:r>
            <a:endParaRPr lang="nb-NO" sz="1800" dirty="0">
              <a:effectLst/>
              <a:ea typeface="Calibri" panose="020F0502020204030204" pitchFamily="34" charset="0"/>
              <a:cs typeface="Arial" panose="020B0604020202020204" pitchFamily="34" charset="0"/>
            </a:endParaRP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000000"/>
                </a:solidFill>
                <a:effectLst/>
                <a:ea typeface="Calibri" panose="020F0502020204030204" pitchFamily="34" charset="0"/>
                <a:cs typeface="Arial" panose="020B0604020202020204" pitchFamily="34" charset="0"/>
              </a:rPr>
              <a:t>Når nikotin binder seg til nikotinkoppene, frigjøres en rekke signalstoffer, blant annet dopamin. Dopamin er en del av hjernens belønningssystem og gir en opplevelse av tilfredshet. Dette gjør at du får lyst til å fortsette.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000000"/>
                </a:solidFill>
                <a:effectLst/>
                <a:ea typeface="Times New Roman" panose="02020603050405020304" pitchFamily="18" charset="0"/>
              </a:rPr>
              <a:t>Alle vil oppleve nikotinavhengighet ulikt. Også de som bare røyker eller snuser av og til kan få tegn på avhengighet. Avhengighet kan kjennes ut som om kroppen og tankene styrer en mot å ta en røyk eller snus. For noen er nikotinavhengigheten så sterk at de ikke kan tenke på noe annet eller gjøre noe annet før de har fått den første røyken eller snusen om morgenen. Andre merker ikke at de er avhengige før de prøver å slutte.</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BOKA</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Del ut BOKA. For at deltakerne skal bli bevisst sin avhengighet til røyk kan du be dem fylle ut Fagerstrøms test for nikotinavhengighet i BOKA, ev. digitalt på </a:t>
            </a:r>
            <a:r>
              <a:rPr lang="nb-NO" dirty="0" err="1"/>
              <a:t>sigarettavhengighet.no</a:t>
            </a:r>
            <a:r>
              <a:rPr lang="nb-NO" dirty="0"/>
              <a:t>. </a:t>
            </a:r>
            <a:r>
              <a:rPr lang="nb-NO" sz="1200" dirty="0">
                <a:effectLst/>
                <a:ea typeface="Calibri" panose="020F0502020204030204" pitchFamily="34" charset="0"/>
                <a:cs typeface="Arial" panose="020B0604020202020204" pitchFamily="34" charset="0"/>
              </a:rPr>
              <a:t>Foreløpig er det ikke utviklet en tilsva­rende test for snus og </a:t>
            </a:r>
            <a:r>
              <a:rPr lang="nb-NO" sz="1200" u="none" dirty="0">
                <a:solidFill>
                  <a:srgbClr val="0563C1"/>
                </a:solidFill>
                <a:effectLst/>
                <a:ea typeface="Calibri" panose="020F0502020204030204" pitchFamily="34" charset="0"/>
                <a:cs typeface="Arial" panose="020B0604020202020204" pitchFamily="34" charset="0"/>
              </a:rPr>
              <a:t>avhengighet</a:t>
            </a:r>
            <a:r>
              <a:rPr lang="nb-NO" sz="1200" u="none" dirty="0">
                <a:effectLst/>
                <a:ea typeface="Calibri" panose="020F0502020204030204" pitchFamily="34" charset="0"/>
                <a:cs typeface="Arial" panose="020B0604020202020204" pitchFamily="34" charset="0"/>
              </a:rPr>
              <a:t> </a:t>
            </a:r>
            <a:r>
              <a:rPr lang="nb-NO" sz="1200" dirty="0">
                <a:effectLst/>
                <a:ea typeface="Calibri" panose="020F0502020204030204" pitchFamily="34" charset="0"/>
                <a:cs typeface="Arial" panose="020B0604020202020204" pitchFamily="34" charset="0"/>
              </a:rPr>
              <a:t>. </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dirty="0">
              <a:effectLst/>
              <a:ea typeface="Times New Roman" panose="02020603050405020304" pitchFamily="18" charset="0"/>
            </a:endParaRPr>
          </a:p>
          <a:p>
            <a:r>
              <a:rPr lang="nb-NO" sz="1800" dirty="0">
                <a:effectLst/>
                <a:ea typeface="Calibri" panose="020F0502020204030204" pitchFamily="34" charset="0"/>
                <a:cs typeface="Arial" panose="020B0604020202020204" pitchFamily="34" charset="0"/>
              </a:rPr>
              <a:t>Ta gjerne en kort runde på gruppas tanker om opplevelse av avhengighet, og dersom den enkelte selv ønsker det, deres score på testen. </a:t>
            </a:r>
            <a:endParaRPr lang="nb-NO" dirty="0"/>
          </a:p>
          <a:p>
            <a:endParaRPr lang="nb-NO" dirty="0"/>
          </a:p>
        </p:txBody>
      </p:sp>
      <p:sp>
        <p:nvSpPr>
          <p:cNvPr id="4" name="Plassholder for lysbildenummer 3"/>
          <p:cNvSpPr>
            <a:spLocks noGrp="1"/>
          </p:cNvSpPr>
          <p:nvPr>
            <p:ph type="sldNum" sz="quarter" idx="5"/>
          </p:nvPr>
        </p:nvSpPr>
        <p:spPr/>
        <p:txBody>
          <a:bodyPr/>
          <a:lstStyle/>
          <a:p>
            <a:fld id="{8D5B7F4A-7AD7-4CE5-8ACE-4FAD5FFD8E6E}" type="slidenum">
              <a:rPr lang="nb-NO" smtClean="0"/>
              <a:t>12</a:t>
            </a:fld>
            <a:endParaRPr lang="nb-NO"/>
          </a:p>
        </p:txBody>
      </p:sp>
    </p:spTree>
    <p:extLst>
      <p:ext uri="{BB962C8B-B14F-4D97-AF65-F5344CB8AC3E}">
        <p14:creationId xmlns:p14="http://schemas.microsoft.com/office/powerpoint/2010/main" val="2212360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D5B7F4A-7AD7-4CE5-8ACE-4FAD5FFD8E6E}" type="slidenum">
              <a:rPr lang="nb-NO" smtClean="0"/>
              <a:t>13</a:t>
            </a:fld>
            <a:endParaRPr lang="nb-NO"/>
          </a:p>
        </p:txBody>
      </p:sp>
    </p:spTree>
    <p:extLst>
      <p:ext uri="{BB962C8B-B14F-4D97-AF65-F5344CB8AC3E}">
        <p14:creationId xmlns:p14="http://schemas.microsoft.com/office/powerpoint/2010/main" val="3707827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Anbefal deltakere som skal slutte å røyke å bruke legemidler til røykeslutt. Dette</a:t>
            </a:r>
            <a:r>
              <a:rPr lang="nb-NO" sz="1200" dirty="0">
                <a:effectLst/>
                <a:ea typeface="Calibri" panose="020F0502020204030204" pitchFamily="34" charset="0"/>
                <a:cs typeface="Arial" panose="020B0604020202020204" pitchFamily="34" charset="0"/>
              </a:rPr>
              <a:t> er kanskje særlig aktuelt for dem med høy score på Fagerstrøms test for nikotinavhengighet</a:t>
            </a:r>
            <a:r>
              <a:rPr lang="nb-NO" sz="1200" dirty="0"/>
              <a:t>.</a:t>
            </a:r>
            <a:r>
              <a:rPr lang="nb-NO" sz="1200" u="none" dirty="0">
                <a:solidFill>
                  <a:srgbClr val="008080"/>
                </a:solidFill>
                <a:effectLst/>
                <a:ea typeface="Calibri" panose="020F0502020204030204" pitchFamily="34" charset="0"/>
                <a:cs typeface="Arial" panose="020B0604020202020204" pitchFamily="34" charset="0"/>
              </a:rPr>
              <a:t> </a:t>
            </a:r>
            <a:r>
              <a:rPr lang="nb-NO" sz="1200" dirty="0">
                <a:solidFill>
                  <a:srgbClr val="000000"/>
                </a:solidFill>
                <a:effectLst/>
                <a:ea typeface="Calibri" panose="020F0502020204030204" pitchFamily="34" charset="0"/>
                <a:cs typeface="Arial" panose="020B0604020202020204" pitchFamily="34" charset="0"/>
              </a:rPr>
              <a:t>Deltakere som skal slutte med snus kan også bruke legemidler til røykeslutt dersom de ønsker dette. </a:t>
            </a:r>
            <a:r>
              <a:rPr lang="nb-NO" sz="1200" u="none" dirty="0">
                <a:solidFill>
                  <a:srgbClr val="008080"/>
                </a:solidFill>
                <a:effectLst/>
                <a:ea typeface="Calibri" panose="020F0502020204030204" pitchFamily="34" charset="0"/>
                <a:cs typeface="Arial" panose="020B0604020202020204" pitchFamily="34" charset="0"/>
              </a:rPr>
              <a:t>Selv om legemidlene er beregnet for røykeslutt, har noen studier vist at nikotinlegemidler også kan gjøre det lettere å slutte med snus. </a:t>
            </a:r>
            <a:endParaRPr lang="nb-NO" sz="1200" u="none" dirty="0">
              <a:solidFill>
                <a:srgbClr val="000000"/>
              </a:solidFill>
              <a:effectLs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ea typeface="+mn-ea"/>
                <a:cs typeface="+mn-cs"/>
              </a:rPr>
              <a:t>Spør kursdeltakerne</a:t>
            </a:r>
            <a:r>
              <a:rPr lang="nb-NO" sz="1200" kern="1200" baseline="0" dirty="0">
                <a:solidFill>
                  <a:schemeClr val="tx1"/>
                </a:solidFill>
                <a:effectLst/>
                <a:ea typeface="+mn-ea"/>
                <a:cs typeface="+mn-cs"/>
              </a:rPr>
              <a:t> </a:t>
            </a:r>
            <a:r>
              <a:rPr lang="nb-NO" sz="1200" kern="1200" dirty="0">
                <a:solidFill>
                  <a:schemeClr val="tx1"/>
                </a:solidFill>
                <a:effectLst/>
                <a:ea typeface="+mn-ea"/>
                <a:cs typeface="+mn-cs"/>
              </a:rPr>
              <a:t>om tidligere erfaringer med bruk</a:t>
            </a:r>
            <a:r>
              <a:rPr lang="nb-NO" sz="1200" kern="1200" baseline="0" dirty="0">
                <a:solidFill>
                  <a:schemeClr val="tx1"/>
                </a:solidFill>
                <a:effectLst/>
                <a:ea typeface="+mn-ea"/>
                <a:cs typeface="+mn-cs"/>
              </a:rPr>
              <a:t> og effekt av legemidler til røykeslutt. D</a:t>
            </a:r>
            <a:r>
              <a:rPr lang="nb-NO" sz="1200" kern="1200" dirty="0">
                <a:solidFill>
                  <a:schemeClr val="tx1"/>
                </a:solidFill>
                <a:effectLst/>
                <a:ea typeface="+mn-ea"/>
                <a:cs typeface="+mn-cs"/>
              </a:rPr>
              <a:t>iskuter ulike måter å bruke legemidlene på. Hver enkelt sine ønsker og erfaringer må vektlegges i valg av legemiddel. Dersom en deltaker har mislykkes tidligere med ett medikament, kan han/hun være motivert til å prøve et annet ved dette slutteforsøket.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ea typeface="+mn-ea"/>
              <a:cs typeface="+mn-cs"/>
            </a:endParaRPr>
          </a:p>
          <a:p>
            <a:pPr algn="just">
              <a:spcAft>
                <a:spcPts val="1300"/>
              </a:spcAft>
            </a:pPr>
            <a:r>
              <a:rPr lang="nb-NO" sz="1200" dirty="0">
                <a:solidFill>
                  <a:srgbClr val="000000"/>
                </a:solidFill>
                <a:effectLst/>
                <a:ea typeface="Calibri" panose="020F0502020204030204" pitchFamily="34" charset="0"/>
                <a:cs typeface="Arial" panose="020B0604020202020204" pitchFamily="34" charset="0"/>
              </a:rPr>
              <a:t>Feil bruk av legemiddelet kan være en grunn til at deltakere ikke har hatt god effekt av legemiddelet tidligere. Deltakerne kan altså også ha nytte av å forsøke igjen med samme legemiddel, denne gangen med tilstrekkelig informasjon om dosering, va­righet på behandlingen og praktisk bruk. </a:t>
            </a:r>
          </a:p>
        </p:txBody>
      </p:sp>
      <p:sp>
        <p:nvSpPr>
          <p:cNvPr id="4" name="Plassholder for lysbildenummer 3"/>
          <p:cNvSpPr>
            <a:spLocks noGrp="1"/>
          </p:cNvSpPr>
          <p:nvPr>
            <p:ph type="sldNum" sz="quarter" idx="5"/>
          </p:nvPr>
        </p:nvSpPr>
        <p:spPr/>
        <p:txBody>
          <a:bodyPr/>
          <a:lstStyle/>
          <a:p>
            <a:fld id="{8D5B7F4A-7AD7-4CE5-8ACE-4FAD5FFD8E6E}" type="slidenum">
              <a:rPr lang="nb-NO" smtClean="0"/>
              <a:t>14</a:t>
            </a:fld>
            <a:endParaRPr lang="nb-NO"/>
          </a:p>
        </p:txBody>
      </p:sp>
    </p:spTree>
    <p:extLst>
      <p:ext uri="{BB962C8B-B14F-4D97-AF65-F5344CB8AC3E}">
        <p14:creationId xmlns:p14="http://schemas.microsoft.com/office/powerpoint/2010/main" val="3453019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0" i="0" dirty="0">
                <a:solidFill>
                  <a:srgbClr val="000000"/>
                </a:solidFill>
                <a:effectLst/>
                <a:latin typeface="Source Sans Pro" panose="020B0503030403020204" pitchFamily="34" charset="0"/>
              </a:rPr>
              <a:t>Nikotinlegemidler reduserer abstinensplagene ved å tilføre kroppen nikotin. </a:t>
            </a:r>
          </a:p>
          <a:p>
            <a:pPr marL="0" marR="0" indent="0" algn="l" defTabSz="914400" rtl="0" eaLnBrk="1" fontAlgn="auto" latinLnBrk="0" hangingPunct="1">
              <a:lnSpc>
                <a:spcPct val="100000"/>
              </a:lnSpc>
              <a:spcBef>
                <a:spcPts val="0"/>
              </a:spcBef>
              <a:spcAft>
                <a:spcPts val="0"/>
              </a:spcAft>
              <a:buClrTx/>
              <a:buSzTx/>
              <a:buFontTx/>
              <a:buNone/>
              <a:tabLst/>
              <a:defRPr/>
            </a:pPr>
            <a:endParaRPr lang="nb-NO" b="0" i="0" dirty="0">
              <a:solidFill>
                <a:srgbClr val="000000"/>
              </a:solidFill>
              <a:effectLst/>
              <a:latin typeface="Source Sans Pro" panose="020B0503030403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b="0" i="0" dirty="0">
                <a:solidFill>
                  <a:srgbClr val="000000"/>
                </a:solidFill>
                <a:effectLst/>
                <a:latin typeface="Source Sans Pro" panose="020B0503030403020204" pitchFamily="34" charset="0"/>
              </a:rPr>
              <a:t>Det finnes ulike typer nikotinlegemidler og man kan kombinere de ulike produktene. For å få størst effekt bør man kombinere plaster (langtidsvirkende) med et </a:t>
            </a:r>
          </a:p>
          <a:p>
            <a:pPr algn="l"/>
            <a:r>
              <a:rPr lang="nb-NO" b="0" i="0" dirty="0">
                <a:solidFill>
                  <a:srgbClr val="000000"/>
                </a:solidFill>
                <a:effectLst/>
                <a:latin typeface="Source Sans Pro" panose="020B0503030403020204" pitchFamily="34" charset="0"/>
              </a:rPr>
              <a:t>hurtigvirkende produkt, som for eksempel tyggegummi, sugetabletter, inhalator eller munnspray/munnpulver. Plasteret vil gi et jevnt nikotinnivå gjennom dagen, mens </a:t>
            </a:r>
            <a:r>
              <a:rPr lang="nb-NO" b="0" i="0" dirty="0" err="1">
                <a:solidFill>
                  <a:srgbClr val="000000"/>
                </a:solidFill>
                <a:effectLst/>
                <a:latin typeface="Source Sans Pro" panose="020B0503030403020204" pitchFamily="34" charset="0"/>
              </a:rPr>
              <a:t>nikotintyggisen</a:t>
            </a:r>
            <a:r>
              <a:rPr lang="nb-NO" b="0" i="0" dirty="0">
                <a:solidFill>
                  <a:srgbClr val="000000"/>
                </a:solidFill>
                <a:effectLst/>
                <a:latin typeface="Source Sans Pro" panose="020B0503030403020204" pitchFamily="34" charset="0"/>
              </a:rPr>
              <a:t>, eller andre former for hurtigvirkende nikotinprodukt, kan tas når man kjenner at det oppstår akutte røyksug.</a:t>
            </a:r>
          </a:p>
          <a:p>
            <a:pPr algn="l"/>
            <a:endParaRPr lang="nb-NO" b="0" i="0" dirty="0">
              <a:solidFill>
                <a:srgbClr val="000000"/>
              </a:solidFill>
              <a:effectLst/>
              <a:latin typeface="Source Sans Pro" panose="020B0503030403020204" pitchFamily="34" charset="0"/>
            </a:endParaRPr>
          </a:p>
        </p:txBody>
      </p:sp>
      <p:sp>
        <p:nvSpPr>
          <p:cNvPr id="4" name="Plassholder for lysbildenummer 3"/>
          <p:cNvSpPr>
            <a:spLocks noGrp="1"/>
          </p:cNvSpPr>
          <p:nvPr>
            <p:ph type="sldNum" sz="quarter" idx="5"/>
          </p:nvPr>
        </p:nvSpPr>
        <p:spPr/>
        <p:txBody>
          <a:bodyPr/>
          <a:lstStyle/>
          <a:p>
            <a:fld id="{8D5B7F4A-7AD7-4CE5-8ACE-4FAD5FFD8E6E}" type="slidenum">
              <a:rPr lang="nb-NO" smtClean="0"/>
              <a:t>15</a:t>
            </a:fld>
            <a:endParaRPr lang="nb-NO"/>
          </a:p>
        </p:txBody>
      </p:sp>
    </p:spTree>
    <p:extLst>
      <p:ext uri="{BB962C8B-B14F-4D97-AF65-F5344CB8AC3E}">
        <p14:creationId xmlns:p14="http://schemas.microsoft.com/office/powerpoint/2010/main" val="2054135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ea typeface="+mn-ea"/>
                <a:cs typeface="+mn-cs"/>
              </a:rPr>
              <a:t>Legemidlene må brukes på riktig måte og i lang nok tid for å ha god effekt. </a:t>
            </a:r>
            <a:r>
              <a:rPr lang="nb-NO" sz="1200" dirty="0">
                <a:effectLst/>
                <a:ea typeface="Calibri" panose="020F0502020204030204" pitchFamily="34" charset="0"/>
                <a:cs typeface="Arial" panose="020B0604020202020204" pitchFamily="34" charset="0"/>
              </a:rPr>
              <a:t>Den vanligste feilen er å bruke for svak dosering og i en for kort periode. </a:t>
            </a:r>
            <a:r>
              <a:rPr lang="nb-NO" sz="1800" dirty="0">
                <a:effectLst/>
                <a:ea typeface="Calibri" panose="020F0502020204030204" pitchFamily="34" charset="0"/>
                <a:cs typeface="Arial" panose="020B0604020202020204" pitchFamily="34" charset="0"/>
              </a:rPr>
              <a:t>Produsentene anbefaler bruk i minst tre måneder, og ikke mer enn 6–12 måneder. </a:t>
            </a:r>
            <a:endParaRPr lang="nb-NO" sz="1200" dirty="0">
              <a:effectLst/>
              <a:ea typeface="Calibri" panose="020F050202020403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ea typeface="+mn-ea"/>
                <a:cs typeface="+mn-cs"/>
              </a:rPr>
              <a:t>Ta gjerne opp riktig praktisk bruk av noen av produktene som f.eks. nikotintyggegummi og munnspray (jfr. pakningsvedlegg</a:t>
            </a:r>
            <a:r>
              <a:rPr lang="nb-NO" sz="1200" kern="1200" baseline="0" dirty="0">
                <a:solidFill>
                  <a:schemeClr val="tx1"/>
                </a:solidFill>
                <a:effectLst/>
                <a:ea typeface="+mn-ea"/>
                <a:cs typeface="+mn-cs"/>
              </a:rPr>
              <a:t>)</a:t>
            </a:r>
            <a:r>
              <a:rPr lang="nb-NO" sz="1200" kern="1200" dirty="0">
                <a:solidFill>
                  <a:schemeClr val="tx1"/>
                </a:solidFill>
                <a:effectLst/>
                <a:ea typeface="+mn-ea"/>
                <a:cs typeface="+mn-cs"/>
              </a:rPr>
              <a:t>. </a:t>
            </a:r>
            <a:r>
              <a:rPr lang="nb-NO" b="0" i="0" dirty="0">
                <a:solidFill>
                  <a:srgbClr val="000000"/>
                </a:solidFill>
                <a:effectLst/>
                <a:latin typeface="Source Sans Pro" panose="020B0503030403020204" pitchFamily="34" charset="0"/>
              </a:rPr>
              <a:t>Kursdeltakerne kan også snakke med legen sin eller spørre på apoteket for å få hjelp til å velge riktige nikotinlegemidler og for å få veiledning om dose og hvordan de skal brukes.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ea typeface="+mn-ea"/>
              <a:cs typeface="+mn-cs"/>
            </a:endParaRPr>
          </a:p>
          <a:p>
            <a:r>
              <a:rPr lang="nb-NO" b="0" i="0" dirty="0">
                <a:solidFill>
                  <a:srgbClr val="000000"/>
                </a:solidFill>
                <a:effectLst/>
                <a:latin typeface="Source Sans Pro" panose="020B0503030403020204" pitchFamily="34" charset="0"/>
              </a:rPr>
              <a:t>Det er få bivirkninger knyttet til bruk av nikotinlegemidlene, og mange kan unngås med riktig bruk</a:t>
            </a:r>
            <a:endParaRPr lang="nb-NO" dirty="0"/>
          </a:p>
        </p:txBody>
      </p:sp>
      <p:sp>
        <p:nvSpPr>
          <p:cNvPr id="4" name="Plassholder for lysbildenummer 3"/>
          <p:cNvSpPr>
            <a:spLocks noGrp="1"/>
          </p:cNvSpPr>
          <p:nvPr>
            <p:ph type="sldNum" sz="quarter" idx="5"/>
          </p:nvPr>
        </p:nvSpPr>
        <p:spPr/>
        <p:txBody>
          <a:bodyPr/>
          <a:lstStyle/>
          <a:p>
            <a:fld id="{8D5B7F4A-7AD7-4CE5-8ACE-4FAD5FFD8E6E}" type="slidenum">
              <a:rPr lang="nb-NO" smtClean="0"/>
              <a:t>16</a:t>
            </a:fld>
            <a:endParaRPr lang="nb-NO"/>
          </a:p>
        </p:txBody>
      </p:sp>
    </p:spTree>
    <p:extLst>
      <p:ext uri="{BB962C8B-B14F-4D97-AF65-F5344CB8AC3E}">
        <p14:creationId xmlns:p14="http://schemas.microsoft.com/office/powerpoint/2010/main" val="3428989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err="1">
                <a:solidFill>
                  <a:srgbClr val="000000"/>
                </a:solidFill>
                <a:effectLst/>
                <a:ea typeface="Calibri" panose="020F0502020204030204" pitchFamily="34" charset="0"/>
                <a:cs typeface="Arial" panose="020B0604020202020204" pitchFamily="34" charset="0"/>
              </a:rPr>
              <a:t>Champix</a:t>
            </a:r>
            <a:r>
              <a:rPr lang="nb-NO" sz="1800" dirty="0">
                <a:solidFill>
                  <a:srgbClr val="000000"/>
                </a:solidFill>
                <a:effectLst/>
                <a:ea typeface="Calibri" panose="020F0502020204030204" pitchFamily="34" charset="0"/>
                <a:cs typeface="Arial" panose="020B0604020202020204" pitchFamily="34" charset="0"/>
              </a:rPr>
              <a:t> er et legemiddel i tablettform som ikke inneholder nikotin. </a:t>
            </a:r>
            <a:r>
              <a:rPr lang="nb-NO" sz="1800" dirty="0" err="1">
                <a:solidFill>
                  <a:srgbClr val="000000"/>
                </a:solidFill>
                <a:effectLst/>
                <a:ea typeface="Calibri" panose="020F0502020204030204" pitchFamily="34" charset="0"/>
                <a:cs typeface="Arial" panose="020B0604020202020204" pitchFamily="34" charset="0"/>
              </a:rPr>
              <a:t>Champix</a:t>
            </a:r>
            <a:r>
              <a:rPr lang="nb-NO" sz="1800" dirty="0">
                <a:solidFill>
                  <a:srgbClr val="000000"/>
                </a:solidFill>
                <a:effectLst/>
                <a:ea typeface="Calibri" panose="020F0502020204030204" pitchFamily="34" charset="0"/>
                <a:cs typeface="Arial" panose="020B0604020202020204" pitchFamily="34" charset="0"/>
              </a:rPr>
              <a:t> reduserer røyksuget ved å påvirke hjernens belønningssystem: Virkestoffet i </a:t>
            </a:r>
            <a:r>
              <a:rPr lang="nb-NO" sz="1800" dirty="0" err="1">
                <a:solidFill>
                  <a:srgbClr val="000000"/>
                </a:solidFill>
                <a:effectLst/>
                <a:ea typeface="Calibri" panose="020F0502020204030204" pitchFamily="34" charset="0"/>
                <a:cs typeface="Arial" panose="020B0604020202020204" pitchFamily="34" charset="0"/>
              </a:rPr>
              <a:t>Champix</a:t>
            </a:r>
            <a:r>
              <a:rPr lang="nb-NO" sz="1800" dirty="0">
                <a:solidFill>
                  <a:srgbClr val="000000"/>
                </a:solidFill>
                <a:effectLst/>
                <a:ea typeface="Calibri" panose="020F0502020204030204" pitchFamily="34" charset="0"/>
                <a:cs typeface="Arial" panose="020B0604020202020204" pitchFamily="34" charset="0"/>
              </a:rPr>
              <a:t> binder seg til nikotinreseptorene og blokkerer plassen nikotin ellers ville festet seg til. Dette demper røyksuget tar samtidig bort nytelsen man kan oppleve ved røyking. </a:t>
            </a:r>
            <a:endParaRPr lang="nb-NO" sz="1800" dirty="0">
              <a:effectLs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ea typeface="+mn-ea"/>
                <a:cs typeface="+mn-cs"/>
              </a:rPr>
              <a:t>Det er viktig å gjøre deltakerne oppmerksomme på at behandling med </a:t>
            </a:r>
            <a:r>
              <a:rPr lang="nb-NO" sz="1200" kern="1200" dirty="0" err="1">
                <a:solidFill>
                  <a:schemeClr val="tx1"/>
                </a:solidFill>
                <a:effectLst/>
                <a:ea typeface="+mn-ea"/>
                <a:cs typeface="+mn-cs"/>
              </a:rPr>
              <a:t>Champix</a:t>
            </a:r>
            <a:r>
              <a:rPr lang="nb-NO" sz="1200" kern="1200" baseline="0" dirty="0">
                <a:solidFill>
                  <a:schemeClr val="tx1"/>
                </a:solidFill>
                <a:effectLst/>
                <a:ea typeface="+mn-ea"/>
                <a:cs typeface="+mn-cs"/>
              </a:rPr>
              <a:t> </a:t>
            </a:r>
            <a:r>
              <a:rPr lang="nb-NO" sz="1200" kern="1200" dirty="0">
                <a:solidFill>
                  <a:schemeClr val="tx1"/>
                </a:solidFill>
                <a:effectLst/>
                <a:ea typeface="+mn-ea"/>
                <a:cs typeface="+mn-cs"/>
              </a:rPr>
              <a:t>bør starte opp 1-2 uker før </a:t>
            </a:r>
            <a:r>
              <a:rPr lang="nb-NO" sz="1200" kern="1200" dirty="0" err="1">
                <a:solidFill>
                  <a:schemeClr val="tx1"/>
                </a:solidFill>
                <a:effectLst/>
                <a:ea typeface="+mn-ea"/>
                <a:cs typeface="+mn-cs"/>
              </a:rPr>
              <a:t>sluttedato</a:t>
            </a:r>
            <a:r>
              <a:rPr lang="nb-NO" sz="1200" kern="1200" dirty="0">
                <a:solidFill>
                  <a:schemeClr val="tx1"/>
                </a:solidFill>
                <a:effectLst/>
                <a:ea typeface="+mn-ea"/>
                <a:cs typeface="+mn-cs"/>
              </a:rPr>
              <a:t>. </a:t>
            </a:r>
            <a:r>
              <a:rPr lang="nb-NO" sz="1200" kern="1200" baseline="0" dirty="0" err="1">
                <a:solidFill>
                  <a:schemeClr val="tx1"/>
                </a:solidFill>
                <a:effectLst/>
                <a:ea typeface="+mn-ea"/>
                <a:cs typeface="+mn-cs"/>
              </a:rPr>
              <a:t>Champix</a:t>
            </a:r>
            <a:r>
              <a:rPr lang="nb-NO" sz="1200" kern="1200" baseline="0" dirty="0">
                <a:solidFill>
                  <a:schemeClr val="tx1"/>
                </a:solidFill>
                <a:effectLst/>
                <a:ea typeface="+mn-ea"/>
                <a:cs typeface="+mn-cs"/>
              </a:rPr>
              <a:t> er reseptbelagt, deltakerne må derfor ha kontakt med fastlegen sin før de går i gang med røykeslutt. Fastlegen følger opp legemiddelbruken.</a:t>
            </a:r>
          </a:p>
          <a:p>
            <a:endParaRPr lang="nb-NO" dirty="0"/>
          </a:p>
          <a:p>
            <a:endParaRPr lang="nb-NO" dirty="0"/>
          </a:p>
        </p:txBody>
      </p:sp>
      <p:sp>
        <p:nvSpPr>
          <p:cNvPr id="4" name="Plassholder for lysbildenummer 3"/>
          <p:cNvSpPr>
            <a:spLocks noGrp="1"/>
          </p:cNvSpPr>
          <p:nvPr>
            <p:ph type="sldNum" sz="quarter" idx="5"/>
          </p:nvPr>
        </p:nvSpPr>
        <p:spPr/>
        <p:txBody>
          <a:bodyPr/>
          <a:lstStyle/>
          <a:p>
            <a:fld id="{8D5B7F4A-7AD7-4CE5-8ACE-4FAD5FFD8E6E}" type="slidenum">
              <a:rPr lang="nb-NO" smtClean="0"/>
              <a:t>17</a:t>
            </a:fld>
            <a:endParaRPr lang="nb-NO"/>
          </a:p>
        </p:txBody>
      </p:sp>
    </p:spTree>
    <p:extLst>
      <p:ext uri="{BB962C8B-B14F-4D97-AF65-F5344CB8AC3E}">
        <p14:creationId xmlns:p14="http://schemas.microsoft.com/office/powerpoint/2010/main" val="566210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5"/>
          </p:nvPr>
        </p:nvSpPr>
        <p:spPr/>
        <p:txBody>
          <a:bodyPr/>
          <a:lstStyle/>
          <a:p>
            <a:fld id="{F16396B6-B520-4C76-AFF1-72DD4C01514F}" type="slidenum">
              <a:rPr lang="nn-NO" smtClean="0"/>
              <a:t>18</a:t>
            </a:fld>
            <a:endParaRPr lang="nn-NO"/>
          </a:p>
        </p:txBody>
      </p:sp>
    </p:spTree>
    <p:extLst>
      <p:ext uri="{BB962C8B-B14F-4D97-AF65-F5344CB8AC3E}">
        <p14:creationId xmlns:p14="http://schemas.microsoft.com/office/powerpoint/2010/main" val="2617554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000000"/>
                </a:solidFill>
                <a:effectLst/>
                <a:ea typeface="Calibri" panose="020F0502020204030204" pitchFamily="34" charset="0"/>
                <a:cs typeface="Arial" panose="020B0604020202020204" pitchFamily="34" charset="0"/>
              </a:rPr>
              <a:t>Hver enkelt kursdeltaker har sine grunner for å ville slutte. Ved å dele disse vil deltakerne kun­ne inspirere hverandre og vanligvis få flere gode grunner til å velge å bli snus- eller røykfrie. </a:t>
            </a:r>
            <a:r>
              <a:rPr lang="nb-NO" sz="1200" dirty="0"/>
              <a:t>Gi deltakerne noen minutter hver for seg til å tenke og notere, deretter ta en muntlig runde i gruppa for de som ønsker å dele. Denne kan også gjøres som en øvelse med </a:t>
            </a:r>
            <a:r>
              <a:rPr lang="nb-NO" sz="1200" dirty="0" err="1"/>
              <a:t>post-it</a:t>
            </a:r>
            <a:r>
              <a:rPr lang="nb-NO" sz="1200" dirty="0"/>
              <a:t> lapper som festes på </a:t>
            </a:r>
            <a:r>
              <a:rPr lang="nb-NO" sz="1200" dirty="0" err="1"/>
              <a:t>flip</a:t>
            </a:r>
            <a:r>
              <a:rPr lang="nb-NO" sz="1200" dirty="0"/>
              <a:t>-over som er delt inn i kategorier som helse, økonomi, familie og lignende.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solidFill>
                <a:srgbClr val="000000"/>
              </a:solidFill>
              <a:effectLs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000000"/>
                </a:solidFill>
                <a:effectLst/>
                <a:ea typeface="Calibri" panose="020F0502020204030204" pitchFamily="34" charset="0"/>
                <a:cs typeface="Arial" panose="020B0604020202020204" pitchFamily="34" charset="0"/>
              </a:rPr>
              <a:t>Som regel er helse, økonomi, barn, lukt og frihet de første grunnene som blir trukket fram av folk som sysler med tanken på å slutte. Man snakker gjerne generelt om sin motivasjon for å slutte: «Jeg burde slutte pga. helsa og økonomien». Deltakerne bør oppfordres til å være så konkrete som mulig: «Hva er det med helsa som gjør at du vil slutte å røyke?» Et konkret svar kan være: «Jeg vil slutte å røyke fordi jeg vil stå opp om morgenen uten å måtte hoste meg i gang», «Jeg vil slippe å være redd for kreft 20 ganger om dagen». Ved å kon­kretisere motivasjonen sin vil deltakerne få flere og mer ektefølte grunner for å slutte, noe som i seg selv er motiverende.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solidFill>
                <a:srgbClr val="000000"/>
              </a:solidFill>
              <a:effectLs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Deltakerne kan fylle ut mer på denne listen som hjemmelekse. </a:t>
            </a:r>
          </a:p>
        </p:txBody>
      </p:sp>
      <p:sp>
        <p:nvSpPr>
          <p:cNvPr id="4" name="Plassholder for lysbildenummer 3"/>
          <p:cNvSpPr>
            <a:spLocks noGrp="1"/>
          </p:cNvSpPr>
          <p:nvPr>
            <p:ph type="sldNum" sz="quarter" idx="5"/>
          </p:nvPr>
        </p:nvSpPr>
        <p:spPr/>
        <p:txBody>
          <a:bodyPr/>
          <a:lstStyle/>
          <a:p>
            <a:fld id="{8D5B7F4A-7AD7-4CE5-8ACE-4FAD5FFD8E6E}" type="slidenum">
              <a:rPr lang="nb-NO" smtClean="0"/>
              <a:t>19</a:t>
            </a:fld>
            <a:endParaRPr lang="nb-NO"/>
          </a:p>
        </p:txBody>
      </p:sp>
    </p:spTree>
    <p:extLst>
      <p:ext uri="{BB962C8B-B14F-4D97-AF65-F5344CB8AC3E}">
        <p14:creationId xmlns:p14="http://schemas.microsoft.com/office/powerpoint/2010/main" val="1771001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Felles sluttedag er kursdag 3. </a:t>
            </a:r>
            <a:r>
              <a:rPr lang="nb-NO" sz="1200" dirty="0">
                <a:effectLst/>
                <a:ea typeface="Calibri" panose="020F0502020204030204" pitchFamily="34" charset="0"/>
                <a:cs typeface="Arial" panose="020B0604020202020204" pitchFamily="34" charset="0"/>
              </a:rPr>
              <a:t>Dette for at gruppa skal kunne støtte hverandre i overgangen og være på det samme stedet underveis i kurset. </a:t>
            </a:r>
            <a:r>
              <a:rPr lang="nb-NO" sz="1200" dirty="0">
                <a:solidFill>
                  <a:srgbClr val="000000"/>
                </a:solidFill>
                <a:effectLst/>
                <a:ea typeface="Calibri" panose="020F0502020204030204" pitchFamily="34" charset="0"/>
                <a:cs typeface="Arial" panose="020B0604020202020204" pitchFamily="34" charset="0"/>
              </a:rPr>
              <a:t>De vil antakeligvis få best utbytte av kurset som gruppe på denne måten. (Det er likevel ikke noe i veien for at noen av deltakerne ender med å slutte til annen tid enn avtalt felles sluttedag, så lenge målet er å være røyk-/snusfri etter endt kursrekke.)  Skriv inn fastsatt sluttedag i BOKA.</a:t>
            </a:r>
          </a:p>
          <a:p>
            <a:endParaRPr lang="nb-NO" sz="1200" dirty="0">
              <a:effectLst/>
              <a:ea typeface="Calibri" panose="020F0502020204030204" pitchFamily="34" charset="0"/>
              <a:cs typeface="Arial" panose="020B0604020202020204" pitchFamily="34" charset="0"/>
            </a:endParaRPr>
          </a:p>
          <a:p>
            <a:r>
              <a:rPr lang="nb-NO" sz="1200" b="1" dirty="0">
                <a:effectLst/>
                <a:ea typeface="Calibri" panose="020F0502020204030204" pitchFamily="34" charset="0"/>
                <a:cs typeface="Arial" panose="020B0604020202020204" pitchFamily="34" charset="0"/>
              </a:rPr>
              <a:t>Slutte brått eller trappe ned? </a:t>
            </a:r>
          </a:p>
          <a:p>
            <a:pPr algn="just">
              <a:spcAft>
                <a:spcPts val="1300"/>
              </a:spcAft>
            </a:pPr>
            <a:r>
              <a:rPr lang="nb-NO" sz="1200" dirty="0">
                <a:effectLst/>
                <a:ea typeface="Calibri" panose="020F0502020204030204" pitchFamily="34" charset="0"/>
                <a:cs typeface="Arial" panose="020B0604020202020204" pitchFamily="34" charset="0"/>
              </a:rPr>
              <a:t>Hvordan skal man forberede seg i forkant av sluttedagen? Skal man redusere, øke eller røy­ke/snuse det antall man er vant med? Det finnes ofte erfaringer i gruppa som gjør at man kan ta opp dette spørsmålet til diskusjon. Det viktige er at alle er innforstått med målet om å slutte på sluttedagen. Å følge regelen med å ikke ta et eneste trekk, en eneste sigarett eller snus fra og med sluttedagen, er den aller sikreste måten å lykkes på. Det er en fordel at deltakerne øver på å bli røykfrie i forkant av sluttedagen. Selv om de ikke ønsker å redusere antall sigaretter, vil oppgavene med bevisstgjøringen av røykemønster og å gjøre endringer i forkant være aktuelle for alle deltakerne. </a:t>
            </a:r>
          </a:p>
          <a:p>
            <a:endParaRPr lang="nb-NO" sz="1200" b="1" dirty="0">
              <a:effectLst/>
              <a:ea typeface="Calibri" panose="020F0502020204030204" pitchFamily="34" charset="0"/>
              <a:cs typeface="Arial" panose="020B0604020202020204" pitchFamily="34" charset="0"/>
            </a:endParaRPr>
          </a:p>
          <a:p>
            <a:r>
              <a:rPr lang="nb-NO" sz="1200" b="1" dirty="0">
                <a:effectLst/>
                <a:ea typeface="Calibri" panose="020F0502020204030204" pitchFamily="34" charset="0"/>
                <a:cs typeface="Arial" panose="020B0604020202020204" pitchFamily="34" charset="0"/>
              </a:rPr>
              <a:t>Fortelle til omgivelsene </a:t>
            </a:r>
          </a:p>
          <a:p>
            <a:pPr algn="just">
              <a:spcAft>
                <a:spcPts val="1300"/>
              </a:spcAft>
            </a:pPr>
            <a:r>
              <a:rPr lang="nb-NO" sz="1200" dirty="0">
                <a:effectLst/>
                <a:ea typeface="Calibri" panose="020F0502020204030204" pitchFamily="34" charset="0"/>
                <a:cs typeface="Arial" panose="020B0604020202020204" pitchFamily="34" charset="0"/>
              </a:rPr>
              <a:t>Be deltakerne ta stilling til hvem i omgivelsene som skal få vite at de skal i gang med snus-/røykeslutt. Venner og familie kan være til god hjelp og støtte. Spør om noen har familiemed­lemmer, venner eller kollegaer som røyker og diskuter i gruppa hva man kan forvente og hva man ønsker seg av støtte. </a:t>
            </a:r>
            <a:endParaRPr lang="nb-NO" dirty="0"/>
          </a:p>
          <a:p>
            <a:endParaRPr lang="nb-NO" b="1" dirty="0"/>
          </a:p>
          <a:p>
            <a:r>
              <a:rPr lang="nb-NO" b="1" dirty="0"/>
              <a:t>Starte med legemidler til røykeslutt før sluttedagen</a:t>
            </a:r>
          </a:p>
          <a:p>
            <a:r>
              <a:rPr lang="nb-NO" b="0" dirty="0"/>
              <a:t>Dersom deltakerne vil bruke </a:t>
            </a:r>
            <a:r>
              <a:rPr lang="nb-NO" b="0" dirty="0" err="1"/>
              <a:t>Champix</a:t>
            </a:r>
            <a:r>
              <a:rPr lang="nb-NO" b="0" dirty="0"/>
              <a:t> til røykeslutt må dette startes opp i forkant (snakk med fastlegen). Det kan også være til hjelp å starte opp med nikotinlegemidler før sluttedagen. </a:t>
            </a:r>
          </a:p>
        </p:txBody>
      </p:sp>
      <p:sp>
        <p:nvSpPr>
          <p:cNvPr id="4" name="Plassholder for lysbildenummer 3"/>
          <p:cNvSpPr>
            <a:spLocks noGrp="1"/>
          </p:cNvSpPr>
          <p:nvPr>
            <p:ph type="sldNum" sz="quarter" idx="5"/>
          </p:nvPr>
        </p:nvSpPr>
        <p:spPr/>
        <p:txBody>
          <a:bodyPr/>
          <a:lstStyle/>
          <a:p>
            <a:fld id="{F16396B6-B520-4C76-AFF1-72DD4C01514F}" type="slidenum">
              <a:rPr lang="nn-NO" smtClean="0"/>
              <a:t>20</a:t>
            </a:fld>
            <a:endParaRPr lang="nn-NO"/>
          </a:p>
        </p:txBody>
      </p:sp>
    </p:spTree>
    <p:extLst>
      <p:ext uri="{BB962C8B-B14F-4D97-AF65-F5344CB8AC3E}">
        <p14:creationId xmlns:p14="http://schemas.microsoft.com/office/powerpoint/2010/main" val="1617672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sz="1200" b="1" dirty="0">
                <a:solidFill>
                  <a:srgbClr val="000000"/>
                </a:solidFill>
                <a:effectLst/>
                <a:ea typeface="Calibri"/>
                <a:cs typeface="Arial" panose="020B0604020202020204" pitchFamily="34" charset="0"/>
              </a:rPr>
              <a:t>Hva skjer i løpet av kurset:</a:t>
            </a:r>
            <a:r>
              <a:rPr lang="nb-NO" sz="1200" b="1" dirty="0">
                <a:solidFill>
                  <a:srgbClr val="000000"/>
                </a:solidFill>
                <a:ea typeface="Calibri"/>
                <a:cs typeface="Arial" panose="020B0604020202020204" pitchFamily="34" charset="0"/>
              </a:rPr>
              <a:t> </a:t>
            </a:r>
            <a:endParaRPr lang="nb-NO" sz="1200" b="1" dirty="0">
              <a:solidFill>
                <a:srgbClr val="000000"/>
              </a:solidFill>
              <a:effectLst/>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nb-NO" sz="1200" dirty="0">
                <a:solidFill>
                  <a:srgbClr val="000000"/>
                </a:solidFill>
                <a:effectLst/>
                <a:ea typeface="Calibri"/>
                <a:cs typeface="Arial" panose="020B0604020202020204" pitchFamily="34" charset="0"/>
              </a:rPr>
              <a:t>Deltakerne jobber med motiva­sjonen for å slutte</a:t>
            </a:r>
            <a:r>
              <a:rPr lang="nb-NO" sz="1200" dirty="0">
                <a:solidFill>
                  <a:srgbClr val="000000"/>
                </a:solidFill>
                <a:ea typeface="Calibri"/>
                <a:cs typeface="Arial" panose="020B0604020202020204" pitchFamily="34" charset="0"/>
              </a:rPr>
              <a:t> </a:t>
            </a:r>
            <a:endParaRPr lang="nb-NO" sz="1200" dirty="0">
              <a:effectLst/>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nb-NO" sz="1200" dirty="0">
                <a:solidFill>
                  <a:srgbClr val="000000"/>
                </a:solidFill>
                <a:effectLst/>
                <a:ea typeface="Calibri"/>
                <a:cs typeface="Arial" panose="020B0604020202020204" pitchFamily="34" charset="0"/>
              </a:rPr>
              <a:t>Deltakerne deler erfaringer med hverandre</a:t>
            </a:r>
            <a:endParaRPr lang="nb-NO" sz="1200" dirty="0">
              <a:effectLst/>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nb-NO" sz="1200" dirty="0">
                <a:solidFill>
                  <a:srgbClr val="000000"/>
                </a:solidFill>
                <a:effectLst/>
                <a:ea typeface="Calibri"/>
                <a:cs typeface="Arial" panose="020B0604020202020204" pitchFamily="34" charset="0"/>
              </a:rPr>
              <a:t>Deltakerne gjør praktiske og mentale forberedelser </a:t>
            </a:r>
          </a:p>
          <a:p>
            <a:pPr marL="171450" indent="-171450">
              <a:buFont typeface="Arial" panose="020B0604020202020204" pitchFamily="34" charset="0"/>
              <a:buChar char="•"/>
            </a:pPr>
            <a:r>
              <a:rPr lang="nb-NO" sz="1200" dirty="0">
                <a:solidFill>
                  <a:srgbClr val="000000"/>
                </a:solidFill>
                <a:effectLst/>
                <a:ea typeface="Calibri"/>
                <a:cs typeface="Arial" panose="020B0604020202020204" pitchFamily="34" charset="0"/>
              </a:rPr>
              <a:t>Deltakerne gjør oppgaver, både på samlingene og hjemme mellom møtene</a:t>
            </a:r>
          </a:p>
          <a:p>
            <a:pPr marL="171450" indent="-171450">
              <a:buFont typeface="Arial" panose="020B0604020202020204" pitchFamily="34" charset="0"/>
              <a:buChar char="•"/>
            </a:pPr>
            <a:r>
              <a:rPr lang="nb-NO" sz="1200" dirty="0">
                <a:solidFill>
                  <a:srgbClr val="000000"/>
                </a:solidFill>
                <a:effectLst/>
                <a:ea typeface="Calibri"/>
                <a:cs typeface="Arial" panose="020B0604020202020204" pitchFamily="34" charset="0"/>
              </a:rPr>
              <a:t>Deltakerne utarbeider effektive tiltak for å takle snus-/ røyksug</a:t>
            </a:r>
            <a:r>
              <a:rPr lang="nb-NO" sz="1200" dirty="0">
                <a:solidFill>
                  <a:srgbClr val="000000"/>
                </a:solidFill>
                <a:ea typeface="Calibri"/>
                <a:cs typeface="Arial" panose="020B0604020202020204" pitchFamily="34" charset="0"/>
              </a:rPr>
              <a:t> </a:t>
            </a:r>
            <a:endParaRPr lang="nb-NO" sz="1200" dirty="0">
              <a:effectLst/>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nb-NO" sz="1200" dirty="0">
                <a:solidFill>
                  <a:srgbClr val="000000"/>
                </a:solidFill>
                <a:effectLst/>
                <a:ea typeface="Calibri"/>
                <a:cs typeface="Arial" panose="020B0604020202020204" pitchFamily="34" charset="0"/>
              </a:rPr>
              <a:t>Deltakerne slutter å snuse/røyke</a:t>
            </a:r>
            <a:r>
              <a:rPr lang="nb-NO" sz="1200" dirty="0">
                <a:solidFill>
                  <a:srgbClr val="000000"/>
                </a:solidFill>
                <a:ea typeface="Calibri"/>
                <a:cs typeface="Arial" panose="020B0604020202020204" pitchFamily="34" charset="0"/>
              </a:rPr>
              <a:t> </a:t>
            </a:r>
            <a:endParaRPr lang="nb-NO" sz="1200" dirty="0">
              <a:effectLst/>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nb-NO" sz="1200" dirty="0">
                <a:solidFill>
                  <a:srgbClr val="000000"/>
                </a:solidFill>
                <a:effectLst/>
                <a:ea typeface="Calibri"/>
                <a:cs typeface="Arial" panose="020B0604020202020204" pitchFamily="34" charset="0"/>
              </a:rPr>
              <a:t>Deltakerne får støtte og opp­muntring fra andre i samme situasjon</a:t>
            </a:r>
            <a:r>
              <a:rPr lang="nb-NO" sz="1200" dirty="0">
                <a:solidFill>
                  <a:srgbClr val="000000"/>
                </a:solidFill>
                <a:ea typeface="Calibri"/>
                <a:cs typeface="Arial" panose="020B0604020202020204" pitchFamily="34" charset="0"/>
              </a:rPr>
              <a:t> </a:t>
            </a:r>
            <a:endParaRPr lang="nb-NO" sz="1200" dirty="0">
              <a:effectLst/>
              <a:ea typeface="Calibri" panose="020F050202020403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r>
              <a:rPr lang="nb-NO" sz="1200" dirty="0">
                <a:solidFill>
                  <a:srgbClr val="000000"/>
                </a:solidFill>
                <a:effectLst/>
                <a:ea typeface="Calibri"/>
                <a:cs typeface="Arial" panose="020B0604020202020204" pitchFamily="34" charset="0"/>
              </a:rPr>
              <a:t>Deltakerne</a:t>
            </a:r>
            <a:r>
              <a:rPr lang="nb-NO" sz="1200" dirty="0">
                <a:effectLst/>
                <a:ea typeface="Calibri"/>
                <a:cs typeface="Arial" panose="020B0604020202020204" pitchFamily="34" charset="0"/>
              </a:rPr>
              <a:t> utvikler strategier for å holde seg snus-/røykfrie</a:t>
            </a:r>
            <a:endParaRPr lang="nb-NO" sz="1200" dirty="0">
              <a:effectLst/>
              <a:ea typeface="Calibri" panose="020F0502020204030204" pitchFamily="34" charset="0"/>
              <a:cs typeface="Arial" panose="020B0604020202020204" pitchFamily="34" charset="0"/>
            </a:endParaRPr>
          </a:p>
          <a:p>
            <a:pPr marL="171450" indent="-171450">
              <a:buFont typeface="Arial" panose="020B0604020202020204" pitchFamily="34" charset="0"/>
              <a:buChar char="•"/>
            </a:pPr>
            <a:endParaRPr lang="nb-NO" dirty="0"/>
          </a:p>
          <a:p>
            <a:endParaRPr lang="nb-NO" dirty="0"/>
          </a:p>
        </p:txBody>
      </p:sp>
      <p:sp>
        <p:nvSpPr>
          <p:cNvPr id="4" name="Plassholder for lysbildenummer 3"/>
          <p:cNvSpPr>
            <a:spLocks noGrp="1"/>
          </p:cNvSpPr>
          <p:nvPr>
            <p:ph type="sldNum" sz="quarter" idx="5"/>
          </p:nvPr>
        </p:nvSpPr>
        <p:spPr/>
        <p:txBody>
          <a:bodyPr/>
          <a:lstStyle/>
          <a:p>
            <a:fld id="{8D5B7F4A-7AD7-4CE5-8ACE-4FAD5FFD8E6E}" type="slidenum">
              <a:rPr lang="nb-NO" smtClean="0"/>
              <a:t>2</a:t>
            </a:fld>
            <a:endParaRPr lang="nb-NO"/>
          </a:p>
        </p:txBody>
      </p:sp>
    </p:spTree>
    <p:extLst>
      <p:ext uri="{BB962C8B-B14F-4D97-AF65-F5344CB8AC3E}">
        <p14:creationId xmlns:p14="http://schemas.microsoft.com/office/powerpoint/2010/main" val="2570773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just">
              <a:spcAft>
                <a:spcPts val="1300"/>
              </a:spcAft>
            </a:pPr>
            <a:r>
              <a:rPr lang="nb-NO" sz="1200" dirty="0">
                <a:solidFill>
                  <a:srgbClr val="000000"/>
                </a:solidFill>
                <a:effectLst/>
                <a:ea typeface="Calibri" panose="020F0502020204030204" pitchFamily="34" charset="0"/>
                <a:cs typeface="Arial" panose="020B0604020202020204" pitchFamily="34" charset="0"/>
              </a:rPr>
              <a:t>Introduser hjemmeoppgavene som du anbefa­ler deltakerne å sette i gang med fra i morgen. Understrek din erfaring med at det er viktig og positivt å få en god start. Skriv gjerne ut lysbildet og del ut til deltakerne. </a:t>
            </a:r>
            <a:endParaRPr lang="nb-NO" sz="1200" dirty="0">
              <a:effectLst/>
              <a:ea typeface="Calibri" panose="020F0502020204030204" pitchFamily="34" charset="0"/>
              <a:cs typeface="Arial" panose="020B0604020202020204" pitchFamily="34" charset="0"/>
            </a:endParaRPr>
          </a:p>
          <a:p>
            <a:pPr algn="just">
              <a:spcAft>
                <a:spcPts val="1300"/>
              </a:spcAft>
            </a:pPr>
            <a:endParaRPr lang="nb-NO" sz="1200" dirty="0">
              <a:solidFill>
                <a:srgbClr val="000000"/>
              </a:solidFill>
              <a:effectLst/>
              <a:ea typeface="Calibri" panose="020F0502020204030204" pitchFamily="34" charset="0"/>
              <a:cs typeface="Arial" panose="020B0604020202020204" pitchFamily="34" charset="0"/>
            </a:endParaRPr>
          </a:p>
          <a:p>
            <a:pPr algn="just">
              <a:spcAft>
                <a:spcPts val="1300"/>
              </a:spcAft>
            </a:pPr>
            <a:r>
              <a:rPr lang="nb-NO" sz="1200" dirty="0">
                <a:solidFill>
                  <a:srgbClr val="000000"/>
                </a:solidFill>
                <a:effectLst/>
                <a:ea typeface="Calibri" panose="020F0502020204030204" pitchFamily="34" charset="0"/>
                <a:cs typeface="Arial" panose="020B0604020202020204" pitchFamily="34" charset="0"/>
              </a:rPr>
              <a:t>Det er viktig at alle tar seg tid til å tenke nøye gjennom og skrive ned sine grunner til å slutte med snus/røyk, gjerne i BOKA. Be deltakerne være så konkrete som mulig. De personlige grunnene er nyttige å ha, også et­ter at man har sluttet. Hvis savnet plutselig dukker opp, vil lista få dem til å huske hvorfor de ønsket å bli snus- eller røykfri. Deltakerne bør ikke fortvile dersom de ikke lykkes med å fin­ne så mange grunner ved første forsøk, gruppa vil arbeide videre med dette på neste møte.</a:t>
            </a:r>
          </a:p>
          <a:p>
            <a:pPr algn="just">
              <a:spcAft>
                <a:spcPts val="1300"/>
              </a:spcAft>
            </a:pPr>
            <a:endParaRPr lang="nb-NO" sz="1200" dirty="0">
              <a:solidFill>
                <a:srgbClr val="000000"/>
              </a:solidFill>
              <a:effectLst/>
              <a:ea typeface="Calibri" panose="020F0502020204030204" pitchFamily="34" charset="0"/>
              <a:cs typeface="Arial" panose="020B0604020202020204" pitchFamily="34" charset="0"/>
            </a:endParaRPr>
          </a:p>
          <a:p>
            <a:pPr algn="just">
              <a:spcAft>
                <a:spcPts val="1300"/>
              </a:spcAft>
            </a:pPr>
            <a:r>
              <a:rPr lang="nb-NO" sz="1200" dirty="0">
                <a:solidFill>
                  <a:srgbClr val="000000"/>
                </a:solidFill>
                <a:effectLst/>
                <a:ea typeface="Calibri" panose="020F0502020204030204" pitchFamily="34" charset="0"/>
                <a:cs typeface="Arial" panose="020B0604020202020204" pitchFamily="34" charset="0"/>
              </a:rPr>
              <a:t>Deltakerne skal forsøke å bryte en vane til neste møte. Dette kan f.eks. være å:</a:t>
            </a:r>
            <a:endParaRPr lang="nb-NO" sz="1200" dirty="0">
              <a:effectLst/>
              <a:ea typeface="Calibri" panose="020F0502020204030204" pitchFamily="34" charset="0"/>
              <a:cs typeface="Arial" panose="020B0604020202020204" pitchFamily="34" charset="0"/>
            </a:endParaRPr>
          </a:p>
          <a:p>
            <a:pPr marL="171450" indent="-171450">
              <a:buFontTx/>
              <a:buChar char="-"/>
            </a:pPr>
            <a:r>
              <a:rPr lang="nb-NO" dirty="0"/>
              <a:t>Skifte til et annet sigarett- eller snusmerke</a:t>
            </a:r>
          </a:p>
          <a:p>
            <a:pPr marL="171450" indent="-171450">
              <a:buFontTx/>
              <a:buChar char="-"/>
            </a:pPr>
            <a:r>
              <a:rPr lang="nb-NO" dirty="0"/>
              <a:t>La være å røyke eller snuse 10 minutter etter måltider</a:t>
            </a:r>
          </a:p>
          <a:p>
            <a:pPr marL="171450" indent="-171450">
              <a:buFontTx/>
              <a:buChar char="-"/>
            </a:pPr>
            <a:r>
              <a:rPr lang="nb-NO" dirty="0"/>
              <a:t>Unngå å røyke eller snuse 30 minutter før man legger seg</a:t>
            </a:r>
          </a:p>
          <a:p>
            <a:pPr marL="171450" indent="-171450">
              <a:buFontTx/>
              <a:buChar char="-"/>
            </a:pPr>
            <a:r>
              <a:rPr lang="nb-NO" dirty="0"/>
              <a:t>Utsette morgenrøyken/-snusen</a:t>
            </a:r>
          </a:p>
          <a:p>
            <a:pPr marL="171450" indent="-171450">
              <a:buFontTx/>
              <a:buChar char="-"/>
            </a:pPr>
            <a:r>
              <a:rPr lang="nb-NO" dirty="0"/>
              <a:t>Ved snus: </a:t>
            </a:r>
          </a:p>
          <a:p>
            <a:pPr marL="628650" lvl="1" indent="-171450">
              <a:buFontTx/>
              <a:buChar char="-"/>
            </a:pPr>
            <a:r>
              <a:rPr lang="nb-NO" dirty="0"/>
              <a:t>legge noe annet under leppa (pastill, snus e.l.) </a:t>
            </a:r>
          </a:p>
          <a:p>
            <a:pPr marL="628650" lvl="1" indent="-171450">
              <a:buFontTx/>
              <a:buChar char="-"/>
            </a:pPr>
            <a:r>
              <a:rPr lang="nb-NO" dirty="0"/>
              <a:t>skifte plassering av snusen i munnen til et sted man ikke er vant til </a:t>
            </a:r>
          </a:p>
          <a:p>
            <a:pPr marL="628650" lvl="1" indent="-171450">
              <a:buFontTx/>
              <a:buChar char="-"/>
            </a:pPr>
            <a:r>
              <a:rPr lang="nb-NO" dirty="0"/>
              <a:t>ha i snusen i kortere tid, øv på å ha det tomt i munnen</a:t>
            </a:r>
          </a:p>
          <a:p>
            <a:pPr marL="171450" indent="-171450">
              <a:buFontTx/>
              <a:buChar char="-"/>
            </a:pPr>
            <a:r>
              <a:rPr lang="nb-NO" dirty="0"/>
              <a:t>Ved røyk: </a:t>
            </a:r>
          </a:p>
          <a:p>
            <a:pPr marL="628650" lvl="1" indent="-171450">
              <a:buFontTx/>
              <a:buChar char="-"/>
            </a:pPr>
            <a:r>
              <a:rPr lang="nb-NO" dirty="0"/>
              <a:t>røyke med motsatt hånd </a:t>
            </a:r>
          </a:p>
          <a:p>
            <a:pPr marL="0" indent="0">
              <a:buFontTx/>
              <a:buNone/>
            </a:pPr>
            <a:endParaRPr lang="nb-NO" dirty="0"/>
          </a:p>
          <a:p>
            <a:pPr marL="0" indent="0">
              <a:buFontTx/>
              <a:buNone/>
            </a:pPr>
            <a:r>
              <a:rPr lang="nb-NO" dirty="0"/>
              <a:t>Hjemmeoppgavene skal bl.a. bidra til å bryte vaner og innlærte handlingsmønstre, øke oppmerksomheten om egen røyking/snusing og bevisstheten om at de er i ferd med å slutte. </a:t>
            </a:r>
            <a:endParaRPr lang="nb-NO" sz="1800" dirty="0">
              <a:effectLst/>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5"/>
          </p:nvPr>
        </p:nvSpPr>
        <p:spPr/>
        <p:txBody>
          <a:bodyPr/>
          <a:lstStyle/>
          <a:p>
            <a:fld id="{8D5B7F4A-7AD7-4CE5-8ACE-4FAD5FFD8E6E}" type="slidenum">
              <a:rPr lang="nb-NO" smtClean="0"/>
              <a:t>22</a:t>
            </a:fld>
            <a:endParaRPr lang="nb-NO"/>
          </a:p>
        </p:txBody>
      </p:sp>
    </p:spTree>
    <p:extLst>
      <p:ext uri="{BB962C8B-B14F-4D97-AF65-F5344CB8AC3E}">
        <p14:creationId xmlns:p14="http://schemas.microsoft.com/office/powerpoint/2010/main" val="1302683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solidFill>
                  <a:srgbClr val="000000"/>
                </a:solidFill>
                <a:effectLst/>
                <a:ea typeface="Calibri" panose="020F0502020204030204" pitchFamily="34" charset="0"/>
                <a:cs typeface="Arial" panose="020B0604020202020204" pitchFamily="34" charset="0"/>
              </a:rPr>
              <a:t>Varighet ca. 1,5 time</a:t>
            </a:r>
          </a:p>
          <a:p>
            <a:endParaRPr lang="nb-NO" sz="1200" dirty="0">
              <a:solidFill>
                <a:srgbClr val="000000"/>
              </a:solidFill>
              <a:effectLst/>
              <a:ea typeface="Calibri" panose="020F0502020204030204" pitchFamily="34" charset="0"/>
              <a:cs typeface="Arial" panose="020B0604020202020204" pitchFamily="34" charset="0"/>
            </a:endParaRPr>
          </a:p>
          <a:p>
            <a:r>
              <a:rPr lang="nb-NO" sz="1200" dirty="0">
                <a:solidFill>
                  <a:srgbClr val="000000"/>
                </a:solidFill>
                <a:effectLst/>
                <a:ea typeface="Calibri" panose="020F0502020204030204" pitchFamily="34" charset="0"/>
                <a:cs typeface="Arial" panose="020B0604020202020204" pitchFamily="34" charset="0"/>
              </a:rPr>
              <a:t>HENSIKT med kursdagen:</a:t>
            </a:r>
            <a:endParaRPr lang="nb-NO" sz="1200" dirty="0">
              <a:effectLst/>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nb-NO" sz="1200" dirty="0">
                <a:solidFill>
                  <a:srgbClr val="000000"/>
                </a:solidFill>
                <a:effectLst/>
                <a:ea typeface="Calibri" panose="020F0502020204030204" pitchFamily="34" charset="0"/>
                <a:cs typeface="Arial" panose="020B0604020202020204" pitchFamily="34" charset="0"/>
              </a:rPr>
              <a:t>Øke kursdeltakernes motivasjon for snus-/ røykeslutt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a:solidFill>
                  <a:srgbClr val="000000"/>
                </a:solidFill>
                <a:effectLst/>
                <a:ea typeface="Calibri" panose="020F0502020204030204" pitchFamily="34" charset="0"/>
                <a:cs typeface="Arial" panose="020B0604020202020204" pitchFamily="34" charset="0"/>
              </a:rPr>
              <a:t>Tydeliggjøre og anerkjenne deltakernes egen opplevelse av kontroll </a:t>
            </a:r>
            <a:endParaRPr lang="nb-NO" sz="1200" dirty="0">
              <a:solidFill>
                <a:schemeClr val="tx1"/>
              </a:solidFill>
              <a:effectLst/>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a:solidFill>
                  <a:srgbClr val="000000"/>
                </a:solidFill>
                <a:effectLst/>
                <a:ea typeface="Calibri" panose="020F0502020204030204" pitchFamily="34" charset="0"/>
                <a:cs typeface="Arial" panose="020B0604020202020204" pitchFamily="34" charset="0"/>
              </a:rPr>
              <a:t>Følge opp bruk av legemidler. </a:t>
            </a:r>
            <a:endParaRPr lang="nb-NO" sz="1200" dirty="0">
              <a:effectLst/>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nb-NO" sz="1200" dirty="0">
                <a:solidFill>
                  <a:srgbClr val="000000"/>
                </a:solidFill>
                <a:effectLst/>
                <a:ea typeface="Calibri" panose="020F0502020204030204" pitchFamily="34" charset="0"/>
                <a:cs typeface="Arial" panose="020B0604020202020204" pitchFamily="34" charset="0"/>
              </a:rPr>
              <a:t>Gi deltakerne økt trygghet på at de skal klare å slutte neste gang</a:t>
            </a:r>
            <a:endParaRPr lang="nb-NO" sz="1200" dirty="0">
              <a:effectLs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effectLs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000000"/>
                </a:solidFill>
                <a:effectLst/>
                <a:ea typeface="Calibri" panose="020F0502020204030204" pitchFamily="34" charset="0"/>
                <a:cs typeface="Arial" panose="020B0604020202020204" pitchFamily="34" charset="0"/>
              </a:rPr>
              <a:t>Deltakerne er vanligvis positive til å samles og til å være i gang. De aller fleste har gjort noen av hjemmeoppgavene og er nysgjerrige og forventnings­fulle til møtet. </a:t>
            </a:r>
            <a:endParaRPr lang="nb-NO" sz="1200" dirty="0"/>
          </a:p>
        </p:txBody>
      </p:sp>
      <p:sp>
        <p:nvSpPr>
          <p:cNvPr id="4" name="Plassholder for lysbildenummer 3"/>
          <p:cNvSpPr>
            <a:spLocks noGrp="1"/>
          </p:cNvSpPr>
          <p:nvPr>
            <p:ph type="sldNum" sz="quarter" idx="5"/>
          </p:nvPr>
        </p:nvSpPr>
        <p:spPr/>
        <p:txBody>
          <a:bodyPr/>
          <a:lstStyle/>
          <a:p>
            <a:fld id="{F16396B6-B520-4C76-AFF1-72DD4C01514F}" type="slidenum">
              <a:rPr lang="nn-NO" smtClean="0"/>
              <a:t>23</a:t>
            </a:fld>
            <a:endParaRPr lang="nn-NO"/>
          </a:p>
        </p:txBody>
      </p:sp>
    </p:spTree>
    <p:extLst>
      <p:ext uri="{BB962C8B-B14F-4D97-AF65-F5344CB8AC3E}">
        <p14:creationId xmlns:p14="http://schemas.microsoft.com/office/powerpoint/2010/main" val="2476557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just">
              <a:spcAft>
                <a:spcPts val="1300"/>
              </a:spcAft>
            </a:pPr>
            <a:r>
              <a:rPr lang="nb-NO" sz="1200" dirty="0">
                <a:solidFill>
                  <a:srgbClr val="000000"/>
                </a:solidFill>
                <a:effectLst/>
                <a:ea typeface="Calibri" panose="020F0502020204030204" pitchFamily="34" charset="0"/>
                <a:cs typeface="Arial" panose="020B0604020202020204" pitchFamily="34" charset="0"/>
              </a:rPr>
              <a:t>Bruk lysbildet som utgangspunkt for å aktivisere gruppa. Sørg for at terskelen for deltakelse blir lav og at alle i gruppa blir med. Ikke vær redd for å bruke tid på denne runden dersom gruppa er aktiv og engasjert. </a:t>
            </a:r>
          </a:p>
          <a:p>
            <a:pPr algn="just">
              <a:spcAft>
                <a:spcPts val="1300"/>
              </a:spcAft>
            </a:pPr>
            <a:endParaRPr lang="nb-NO" sz="1200" dirty="0">
              <a:effectLs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000000"/>
                </a:solidFill>
                <a:effectLst/>
                <a:ea typeface="Calibri" panose="020F0502020204030204" pitchFamily="34" charset="0"/>
                <a:cs typeface="Arial" panose="020B0604020202020204" pitchFamily="34" charset="0"/>
              </a:rPr>
              <a:t>Ta en runde blant deltakerne eller legg opp til at ordet er fritt, og pass på at alle sier noe om hvordan de har hatt det siden sist. Har de fortalt dem rundt seg at de skal slutte, eller valgt å holde det hemmelig? Har noen merket seg noe nytt ved sitt eget snus-/ røykemønster? Har de kommet i gang med de kon­krete oppgavene? Har noen spørsmål til opplegget eller erfaringer med oppgavene som de ønsker å dele? Har noen startet opp med legemidler? </a:t>
            </a:r>
            <a:endParaRPr lang="nb-NO" sz="1200" dirty="0">
              <a:effectLs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solidFill>
                <a:srgbClr val="000000"/>
              </a:solidFill>
              <a:effectLs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000000"/>
                </a:solidFill>
                <a:effectLst/>
                <a:ea typeface="Calibri" panose="020F0502020204030204" pitchFamily="34" charset="0"/>
                <a:cs typeface="Arial" panose="020B0604020202020204" pitchFamily="34" charset="0"/>
              </a:rPr>
              <a:t>Ofte har de som har skrevet snus- eller røykelogg lagt merke til at de gjerne snuser/røyker til samme tid og i samme situasjoner hver dag. De pleier også å ha lagt merke til at snusen/røyken de tar etter et lengre opphold smaker bedre enn de som tas i rask rekkefølge. La deltakerne få snakke om hva som gjør at de røyker eller snuser. Repeter gjerne fra forrige kursøkt at røyking/snusing er en «overinnlært», tilnærmet automatisert vane, men også at nikotin er et av­hengighetsskapende stoff. </a:t>
            </a:r>
            <a:endParaRPr lang="nb-NO" sz="1200" dirty="0">
              <a:effectLst/>
              <a:ea typeface="Calibri" panose="020F0502020204030204" pitchFamily="34" charset="0"/>
              <a:cs typeface="Arial" panose="020B0604020202020204" pitchFamily="34" charset="0"/>
            </a:endParaRPr>
          </a:p>
          <a:p>
            <a:endParaRPr lang="nb-NO" sz="1200" dirty="0"/>
          </a:p>
          <a:p>
            <a:pPr algn="just">
              <a:spcAft>
                <a:spcPts val="1300"/>
              </a:spcAft>
            </a:pPr>
            <a:r>
              <a:rPr lang="nb-NO" sz="1200" dirty="0">
                <a:solidFill>
                  <a:srgbClr val="000000"/>
                </a:solidFill>
                <a:effectLst/>
                <a:ea typeface="Calibri" panose="020F0502020204030204" pitchFamily="34" charset="0"/>
                <a:cs typeface="Arial" panose="020B0604020202020204" pitchFamily="34" charset="0"/>
              </a:rPr>
              <a:t>Noen av deltakerne vil ofte fokusere mer på hva de ikke har gjort enn på hva de faktisk har utført. Ofte er slike tilbakemeldinger pakket inn i et lag av dårlig samvittighet og/eller tvil om egne mu­ligheter til å lykkes. Hjelp da deltakerne til å fo­kusere på hva de har lykkes med og anerkjenn dette. Normaliser start­vansker, det kan være tungt å komme i gang. </a:t>
            </a:r>
            <a:endParaRPr lang="nb-NO" sz="1200" dirty="0">
              <a:effectLst/>
              <a:ea typeface="Calibri" panose="020F0502020204030204" pitchFamily="34" charset="0"/>
              <a:cs typeface="Arial" panose="020B0604020202020204" pitchFamily="34" charset="0"/>
            </a:endParaRPr>
          </a:p>
          <a:p>
            <a:pPr algn="just">
              <a:spcAft>
                <a:spcPts val="1300"/>
              </a:spcAft>
            </a:pPr>
            <a:endParaRPr lang="nb-NO" sz="1200" dirty="0">
              <a:solidFill>
                <a:srgbClr val="000000"/>
              </a:solidFill>
              <a:effectLst/>
              <a:ea typeface="Calibri" panose="020F0502020204030204" pitchFamily="34" charset="0"/>
              <a:cs typeface="Arial" panose="020B0604020202020204" pitchFamily="34" charset="0"/>
            </a:endParaRPr>
          </a:p>
          <a:p>
            <a:pPr algn="just">
              <a:spcAft>
                <a:spcPts val="1300"/>
              </a:spcAft>
            </a:pPr>
            <a:r>
              <a:rPr lang="nb-NO" sz="1200" b="1" dirty="0">
                <a:solidFill>
                  <a:srgbClr val="000000"/>
                </a:solidFill>
                <a:effectLst/>
                <a:ea typeface="Calibri" panose="020F0502020204030204" pitchFamily="34" charset="0"/>
                <a:cs typeface="Arial" panose="020B0604020202020204" pitchFamily="34" charset="0"/>
              </a:rPr>
              <a:t>Legemidler</a:t>
            </a:r>
            <a:r>
              <a:rPr lang="nb-NO" sz="1200" b="1" dirty="0">
                <a:effectLst/>
                <a:ea typeface="Calibri" panose="020F0502020204030204" pitchFamily="34" charset="0"/>
                <a:cs typeface="Arial" panose="020B0604020202020204" pitchFamily="34" charset="0"/>
              </a:rPr>
              <a:t> </a:t>
            </a:r>
          </a:p>
          <a:p>
            <a:pPr algn="just">
              <a:spcAft>
                <a:spcPts val="1300"/>
              </a:spcAft>
            </a:pPr>
            <a:r>
              <a:rPr lang="nb-NO" sz="1200" dirty="0">
                <a:solidFill>
                  <a:srgbClr val="000000"/>
                </a:solidFill>
                <a:effectLst/>
                <a:ea typeface="Calibri" panose="020F0502020204030204" pitchFamily="34" charset="0"/>
                <a:cs typeface="Arial" panose="020B0604020202020204" pitchFamily="34" charset="0"/>
              </a:rPr>
              <a:t>Utforsk hvilke erfaringer kursdeltakerne har hatt med eventuelt oppstart og bruk av legemidler. Dersom en­kelte har opplevd at valgte nikotinlegemiddel ikke har fungert som ønsket, bør du kartlegge hva som er problemet og gi alternative endringsforslag. Det kan være å prøve et annet produkt, veilede i riktig bruk og/eller endre dosering. Deltakerne kan også ha nytte av å få veiledning på apoteket. </a:t>
            </a:r>
          </a:p>
        </p:txBody>
      </p:sp>
      <p:sp>
        <p:nvSpPr>
          <p:cNvPr id="4" name="Plassholder for lysbildenummer 3"/>
          <p:cNvSpPr>
            <a:spLocks noGrp="1"/>
          </p:cNvSpPr>
          <p:nvPr>
            <p:ph type="sldNum" sz="quarter" idx="5"/>
          </p:nvPr>
        </p:nvSpPr>
        <p:spPr/>
        <p:txBody>
          <a:bodyPr/>
          <a:lstStyle/>
          <a:p>
            <a:fld id="{8D5B7F4A-7AD7-4CE5-8ACE-4FAD5FFD8E6E}" type="slidenum">
              <a:rPr lang="nb-NO" smtClean="0"/>
              <a:t>24</a:t>
            </a:fld>
            <a:endParaRPr lang="nb-NO"/>
          </a:p>
        </p:txBody>
      </p:sp>
    </p:spTree>
    <p:extLst>
      <p:ext uri="{BB962C8B-B14F-4D97-AF65-F5344CB8AC3E}">
        <p14:creationId xmlns:p14="http://schemas.microsoft.com/office/powerpoint/2010/main" val="698460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1300"/>
              </a:spcAft>
              <a:buClrTx/>
              <a:buSzTx/>
              <a:buFontTx/>
              <a:buNone/>
              <a:tabLst/>
              <a:defRPr/>
            </a:pPr>
            <a:r>
              <a:rPr lang="nb-NO" sz="1200" dirty="0">
                <a:solidFill>
                  <a:srgbClr val="000000"/>
                </a:solidFill>
                <a:effectLst/>
                <a:ea typeface="Calibri" panose="020F0502020204030204" pitchFamily="34" charset="0"/>
                <a:cs typeface="Arial" panose="020B0604020202020204" pitchFamily="34" charset="0"/>
              </a:rPr>
              <a:t>Informer deltakerne kort om innholdet i dagens samling. </a:t>
            </a:r>
            <a:endParaRPr lang="nb-NO" sz="1200" dirty="0"/>
          </a:p>
        </p:txBody>
      </p:sp>
      <p:sp>
        <p:nvSpPr>
          <p:cNvPr id="4" name="Plassholder for lysbildenummer 3"/>
          <p:cNvSpPr>
            <a:spLocks noGrp="1"/>
          </p:cNvSpPr>
          <p:nvPr>
            <p:ph type="sldNum" sz="quarter" idx="5"/>
          </p:nvPr>
        </p:nvSpPr>
        <p:spPr/>
        <p:txBody>
          <a:bodyPr/>
          <a:lstStyle/>
          <a:p>
            <a:fld id="{F16396B6-B520-4C76-AFF1-72DD4C01514F}" type="slidenum">
              <a:rPr lang="nn-NO" smtClean="0"/>
              <a:t>25</a:t>
            </a:fld>
            <a:endParaRPr lang="nn-NO"/>
          </a:p>
        </p:txBody>
      </p:sp>
    </p:spTree>
    <p:extLst>
      <p:ext uri="{BB962C8B-B14F-4D97-AF65-F5344CB8AC3E}">
        <p14:creationId xmlns:p14="http://schemas.microsoft.com/office/powerpoint/2010/main" val="2151766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just">
              <a:spcAft>
                <a:spcPts val="1300"/>
              </a:spcAft>
            </a:pPr>
            <a:r>
              <a:rPr lang="nb-NO" sz="1200" dirty="0">
                <a:solidFill>
                  <a:srgbClr val="000000"/>
                </a:solidFill>
                <a:effectLst/>
                <a:ea typeface="Calibri" panose="020F0502020204030204" pitchFamily="34" charset="0"/>
                <a:cs typeface="Arial" panose="020B0604020202020204" pitchFamily="34" charset="0"/>
              </a:rPr>
              <a:t>En av hovedgrunnene til at man ikke tror man skal klare å slutte, er opplevelsen av å være svært avhengig av nikotin. Denne overbevisnin­gen bygger gjerne på tidligere slutteerfaringer. Å gradvis endre snus- eller røykemønsteret sitt, å snuse eller røyke mindre og/eller annerledes, kan være en måte å mestre avhengighe­ten på. Mestringen av å klare å røyke eller snuse mindre, kan bidra til å øke motivasjonen og troen på egne evner til å klare å slutte. </a:t>
            </a:r>
          </a:p>
          <a:p>
            <a:pPr algn="just">
              <a:spcAft>
                <a:spcPts val="1300"/>
              </a:spcAft>
            </a:pPr>
            <a:endParaRPr lang="nb-NO" sz="1200" dirty="0">
              <a:effectLst/>
              <a:ea typeface="Calibri" panose="020F0502020204030204" pitchFamily="34" charset="0"/>
              <a:cs typeface="Arial" panose="020B0604020202020204" pitchFamily="34" charset="0"/>
            </a:endParaRPr>
          </a:p>
          <a:p>
            <a:pPr algn="just">
              <a:spcAft>
                <a:spcPts val="1300"/>
              </a:spcAft>
            </a:pPr>
            <a:r>
              <a:rPr lang="nb-NO" sz="1200" dirty="0">
                <a:solidFill>
                  <a:srgbClr val="000000"/>
                </a:solidFill>
                <a:effectLst/>
                <a:ea typeface="Calibri" panose="020F0502020204030204" pitchFamily="34" charset="0"/>
                <a:cs typeface="Arial" panose="020B0604020202020204" pitchFamily="34" charset="0"/>
              </a:rPr>
              <a:t>Handling leder ofte til holdningsendring: «Jeg gjør, altså tror jeg», og ikke omvendt: «Jeg tror, altså gjør jeg». Fra å være noe man føler at man ikke kontrollerer eller har evne til å gjøre noe med, blir tobakksbruk og </a:t>
            </a:r>
            <a:r>
              <a:rPr lang="nb-NO" sz="1200" dirty="0" err="1">
                <a:solidFill>
                  <a:srgbClr val="000000"/>
                </a:solidFill>
                <a:effectLst/>
                <a:ea typeface="Calibri" panose="020F0502020204030204" pitchFamily="34" charset="0"/>
                <a:cs typeface="Arial" panose="020B0604020202020204" pitchFamily="34" charset="0"/>
              </a:rPr>
              <a:t>nikotinsug</a:t>
            </a:r>
            <a:r>
              <a:rPr lang="nb-NO" sz="1200" dirty="0">
                <a:solidFill>
                  <a:srgbClr val="000000"/>
                </a:solidFill>
                <a:effectLst/>
                <a:ea typeface="Calibri" panose="020F0502020204030204" pitchFamily="34" charset="0"/>
                <a:cs typeface="Arial" panose="020B0604020202020204" pitchFamily="34" charset="0"/>
              </a:rPr>
              <a:t> til noe man gradvis forstår at det er mulig å ha kontroll over. </a:t>
            </a:r>
          </a:p>
          <a:p>
            <a:pPr algn="just">
              <a:spcAft>
                <a:spcPts val="1300"/>
              </a:spcAft>
            </a:pPr>
            <a:endParaRPr lang="nb-NO" sz="1200" dirty="0">
              <a:effectLst/>
              <a:ea typeface="Calibri" panose="020F0502020204030204" pitchFamily="34" charset="0"/>
              <a:cs typeface="Arial" panose="020B0604020202020204" pitchFamily="34" charset="0"/>
            </a:endParaRPr>
          </a:p>
          <a:p>
            <a:pPr algn="just">
              <a:spcAft>
                <a:spcPts val="1300"/>
              </a:spcAft>
            </a:pPr>
            <a:r>
              <a:rPr lang="nb-NO" sz="1200" b="1" dirty="0">
                <a:effectLst/>
                <a:ea typeface="Calibri" panose="020F0502020204030204" pitchFamily="34" charset="0"/>
                <a:cs typeface="Arial" panose="020B0604020202020204" pitchFamily="34" charset="0"/>
              </a:rPr>
              <a:t>Ta kontroll over røyken/snusen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000000"/>
                </a:solidFill>
                <a:effectLst/>
                <a:ea typeface="Calibri" panose="020F0502020204030204" pitchFamily="34" charset="0"/>
                <a:cs typeface="Arial" panose="020B0604020202020204" pitchFamily="34" charset="0"/>
              </a:rPr>
              <a:t>Ta utgangspunkt i deltakernes erfaringer med tobakksbruken sin den siste uken som kom frem i «siden sist»-runden, og drøft disse med henblikk på opplevd kontroll. Ved at del­takerne har begynt å utsette sigarettene eller snusen og opplever at det er mulig å kontrollere røykingen eller snusingen til en viss grad, vil de kunne forstå at de har større kontroll enn de kan­skje trodde. Dette er en viktig erfaring. Fokuser på hva deltakerne har fått til. Vektlegg at delta­kerne har gjort en viktig del av jobben allerede før sluttedagen.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solidFill>
                <a:srgbClr val="000000"/>
              </a:solidFill>
              <a:effectLs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000000"/>
                </a:solidFill>
                <a:effectLst/>
                <a:ea typeface="Calibri" panose="020F0502020204030204" pitchFamily="34" charset="0"/>
                <a:cs typeface="Arial" panose="020B0604020202020204" pitchFamily="34" charset="0"/>
              </a:rPr>
              <a:t>For å kunne bryte røykevanene sine og etablere nye vaner, vil en del oppleve at de må legge om på noen av rutinene sine i hverdagen, for eksempel morgenrutinene. Be kursdeltakerne komme opp med situasjoner de tror at kan bli utfordrende etter sluttedagen. Du kan skrive for­slagene på en flippover/tavle e.l., eksempelvis: den første sigaretten om morgenen, i forbindel­se med en pause, når man har kommet hjem fra jobben, etter et måltid, like før man går og legger seg. Velg ut ett av eksemplene og be noen av delta­kerne fortelle mer detaljert om situasjonen. En beskrivelse kan være: «Jeg står opp, går på kjøkkenet og setter på kaffen. Mens jeg venter på at kaffen skal bli ferdig stiller jeg meg under kjøkkenvifta og tar min første sigarett.» Hva stimulerer til at du røyker? Hvordan kan du unngå eller forandre på dette? Kan du droppe å gå ut på kjøkkenet og sette på kaffen? Kan du begynne med å dusje og senere gå ut på kjøk­kenet? Kan du vente med å spise frokost til du har kommet på jobben? Kan du sette på tevann istedenfor kaffe? Oppmuntre gruppa til å komme med ideer. Ta deretter neste situasjon som er skrevet opp på tavlen og la kursdeltakerne kom­me med forslag til forandringer. </a:t>
            </a:r>
            <a:endParaRPr lang="nb-NO" sz="1200" dirty="0">
              <a:effectLst/>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5"/>
          </p:nvPr>
        </p:nvSpPr>
        <p:spPr/>
        <p:txBody>
          <a:bodyPr/>
          <a:lstStyle/>
          <a:p>
            <a:fld id="{8D5B7F4A-7AD7-4CE5-8ACE-4FAD5FFD8E6E}" type="slidenum">
              <a:rPr lang="nb-NO" smtClean="0"/>
              <a:t>27</a:t>
            </a:fld>
            <a:endParaRPr lang="nb-NO"/>
          </a:p>
        </p:txBody>
      </p:sp>
    </p:spTree>
    <p:extLst>
      <p:ext uri="{BB962C8B-B14F-4D97-AF65-F5344CB8AC3E}">
        <p14:creationId xmlns:p14="http://schemas.microsoft.com/office/powerpoint/2010/main" val="38884075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sz="1200" dirty="0"/>
          </a:p>
        </p:txBody>
      </p:sp>
      <p:sp>
        <p:nvSpPr>
          <p:cNvPr id="4" name="Plassholder for lysbildenummer 3"/>
          <p:cNvSpPr>
            <a:spLocks noGrp="1"/>
          </p:cNvSpPr>
          <p:nvPr>
            <p:ph type="sldNum" sz="quarter" idx="5"/>
          </p:nvPr>
        </p:nvSpPr>
        <p:spPr/>
        <p:txBody>
          <a:bodyPr/>
          <a:lstStyle/>
          <a:p>
            <a:fld id="{F16396B6-B520-4C76-AFF1-72DD4C01514F}" type="slidenum">
              <a:rPr lang="nn-NO" smtClean="0"/>
              <a:t>28</a:t>
            </a:fld>
            <a:endParaRPr lang="nn-NO"/>
          </a:p>
        </p:txBody>
      </p:sp>
    </p:spTree>
    <p:extLst>
      <p:ext uri="{BB962C8B-B14F-4D97-AF65-F5344CB8AC3E}">
        <p14:creationId xmlns:p14="http://schemas.microsoft.com/office/powerpoint/2010/main" val="3148251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000000"/>
                </a:solidFill>
                <a:effectLst/>
                <a:ea typeface="Calibri" panose="020F0502020204030204" pitchFamily="34" charset="0"/>
                <a:cs typeface="Arial" panose="020B0604020202020204" pitchFamily="34" charset="0"/>
              </a:rPr>
              <a:t>I en slutteprosess kan det hjelpe å ha en plan for hva man skal gjøre for å avlede tanken på røyk eller snus dersom nikotinsuget blir veldig sterkt. Dette vil kunne fortrenge suget.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solidFill>
                <a:srgbClr val="000000"/>
              </a:solidFill>
              <a:effectLs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ea typeface="+mn-ea"/>
                <a:cs typeface="+mn-cs"/>
              </a:rPr>
              <a:t>La kursdeltakerne dele egne erfaringer med sug. Kanskje gruppa har eksempler på hva som kan hjelpe fra tidligere slutteforsøk?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ea typeface="+mn-ea"/>
                <a:cs typeface="+mn-cs"/>
              </a:rPr>
              <a:t>Suppler med informasjon om mulige verktøy (bruk de neste lysbildene).</a:t>
            </a:r>
            <a:endParaRPr lang="nb-NO" sz="1200" dirty="0">
              <a:solidFill>
                <a:srgbClr val="000000"/>
              </a:solidFill>
              <a:effectLst/>
              <a:ea typeface="Calibri" panose="020F0502020204030204" pitchFamily="34" charset="0"/>
              <a:cs typeface="Arial" panose="020B0604020202020204" pitchFamily="34" charset="0"/>
            </a:endParaRPr>
          </a:p>
          <a:p>
            <a:endParaRPr lang="nb-NO" sz="1200" dirty="0"/>
          </a:p>
        </p:txBody>
      </p:sp>
      <p:sp>
        <p:nvSpPr>
          <p:cNvPr id="4" name="Plassholder for lysbildenummer 3"/>
          <p:cNvSpPr>
            <a:spLocks noGrp="1"/>
          </p:cNvSpPr>
          <p:nvPr>
            <p:ph type="sldNum" sz="quarter" idx="5"/>
          </p:nvPr>
        </p:nvSpPr>
        <p:spPr/>
        <p:txBody>
          <a:bodyPr/>
          <a:lstStyle/>
          <a:p>
            <a:fld id="{8D5B7F4A-7AD7-4CE5-8ACE-4FAD5FFD8E6E}" type="slidenum">
              <a:rPr lang="nb-NO" smtClean="0"/>
              <a:t>29</a:t>
            </a:fld>
            <a:endParaRPr lang="nb-NO"/>
          </a:p>
        </p:txBody>
      </p:sp>
    </p:spTree>
    <p:extLst>
      <p:ext uri="{BB962C8B-B14F-4D97-AF65-F5344CB8AC3E}">
        <p14:creationId xmlns:p14="http://schemas.microsoft.com/office/powerpoint/2010/main" val="40766515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dirty="0">
                <a:solidFill>
                  <a:srgbClr val="000000"/>
                </a:solidFill>
                <a:effectLst/>
                <a:ea typeface="Calibri" panose="020F0502020204030204" pitchFamily="34" charset="0"/>
                <a:cs typeface="Arial" panose="020B0604020202020204" pitchFamily="34" charset="0"/>
              </a:rPr>
              <a:t>Et sug går som regel over etter noen få minutter. </a:t>
            </a:r>
          </a:p>
          <a:p>
            <a:pPr marL="628650" lvl="1" indent="-171450">
              <a:buFont typeface="Arial" panose="020B0604020202020204" pitchFamily="34" charset="0"/>
              <a:buChar char="•"/>
            </a:pPr>
            <a:r>
              <a:rPr lang="nb-NO" sz="1200" dirty="0">
                <a:solidFill>
                  <a:srgbClr val="000000"/>
                </a:solidFill>
                <a:effectLst/>
                <a:ea typeface="Calibri" panose="020F0502020204030204" pitchFamily="34" charset="0"/>
                <a:cs typeface="Arial" panose="020B0604020202020204" pitchFamily="34" charset="0"/>
              </a:rPr>
              <a:t>Å være aktiv og sysselsette seg med noe som ikke er forbundet med røyking eller snusing kan ta oppmerksomheten bort fra su­get. «5-minuttere» er en fellesbetegnelse på aktiviteter som tar ca. 5 minutter å gjennomføre, som å tømme oppvaskmaskinen, ringe en venn, gå for å drikke et glass vann, e.l. Etter de 5 minuttene er som regel suget borte igjen. </a:t>
            </a:r>
          </a:p>
          <a:p>
            <a:pPr marL="628650" lvl="1" indent="-171450">
              <a:buFont typeface="Arial" panose="020B0604020202020204" pitchFamily="34" charset="0"/>
              <a:buChar char="•"/>
            </a:pPr>
            <a:r>
              <a:rPr lang="nb-NO" sz="1200" dirty="0">
                <a:solidFill>
                  <a:srgbClr val="000000"/>
                </a:solidFill>
                <a:effectLst/>
                <a:ea typeface="Calibri" panose="020F0502020204030204" pitchFamily="34" charset="0"/>
                <a:cs typeface="Arial" panose="020B0604020202020204" pitchFamily="34" charset="0"/>
              </a:rPr>
              <a:t>Hold ut i de få minuttene – stå i det. Bruk gjerne mentale teknikker (gevinstanalyse f.eks.). </a:t>
            </a:r>
          </a:p>
          <a:p>
            <a:pPr marL="171450" indent="-171450">
              <a:buFont typeface="Arial" panose="020B0604020202020204" pitchFamily="34" charset="0"/>
              <a:buChar char="•"/>
            </a:pPr>
            <a:r>
              <a:rPr lang="nb-NO" sz="1200" dirty="0">
                <a:solidFill>
                  <a:srgbClr val="000000"/>
                </a:solidFill>
                <a:effectLst/>
                <a:ea typeface="Calibri" panose="020F0502020204030204" pitchFamily="34" charset="0"/>
                <a:cs typeface="Arial" panose="020B0604020202020204" pitchFamily="34" charset="0"/>
              </a:rPr>
              <a:t>Mentol, lakris og sitrus er smaker som vanligvis ikke passer sammen med sigaretten og kan avlede tanken på å røyke eller snuse. </a:t>
            </a:r>
          </a:p>
          <a:p>
            <a:pPr marL="171450" indent="-171450">
              <a:buFont typeface="Arial" panose="020B0604020202020204" pitchFamily="34" charset="0"/>
              <a:buChar char="•"/>
            </a:pPr>
            <a:r>
              <a:rPr lang="nb-NO" sz="1200" dirty="0">
                <a:solidFill>
                  <a:srgbClr val="000000"/>
                </a:solidFill>
                <a:effectLst/>
                <a:ea typeface="Calibri" panose="020F0502020204030204" pitchFamily="34" charset="0"/>
                <a:cs typeface="Arial" panose="020B0604020202020204" pitchFamily="34" charset="0"/>
              </a:rPr>
              <a:t>Tannpirkere og tyggegummi er ofte gode hjelpemidler. For de som snuser kan det også hjelpe å putte noe annet under lep­pa, for eksempel en pastill eller en tyggegummi. </a:t>
            </a:r>
          </a:p>
          <a:p>
            <a:pPr marL="171450" indent="-171450">
              <a:buFont typeface="Arial" panose="020B0604020202020204" pitchFamily="34" charset="0"/>
              <a:buChar char="•"/>
            </a:pPr>
            <a:r>
              <a:rPr lang="nb-NO" sz="1200" dirty="0">
                <a:solidFill>
                  <a:srgbClr val="000000"/>
                </a:solidFill>
                <a:effectLst/>
                <a:ea typeface="Calibri" panose="020F0502020204030204" pitchFamily="34" charset="0"/>
                <a:cs typeface="Arial" panose="020B0604020202020204" pitchFamily="34" charset="0"/>
              </a:rPr>
              <a:t>De første ukene etter snus-/røykeslutt kan blodsukkeret være ustabilt, og det kan forveksles med sug. Det hjelper å spise sunt og regelmessig (fire måltider og mellommåltider som for eksempel frukt eller et knekkebrød).  </a:t>
            </a:r>
          </a:p>
          <a:p>
            <a:pPr marL="171450" indent="-171450">
              <a:buFont typeface="Arial" panose="020B0604020202020204" pitchFamily="34" charset="0"/>
              <a:buChar char="•"/>
            </a:pPr>
            <a:r>
              <a:rPr lang="nb-NO" sz="1200" dirty="0">
                <a:solidFill>
                  <a:srgbClr val="000000"/>
                </a:solidFill>
                <a:effectLst/>
                <a:ea typeface="Calibri" panose="020F0502020204030204" pitchFamily="34" charset="0"/>
                <a:cs typeface="Arial" panose="020B0604020202020204" pitchFamily="34" charset="0"/>
              </a:rPr>
              <a:t>Fysisk aktivitet kan lindre abstinensplager.</a:t>
            </a:r>
          </a:p>
          <a:p>
            <a:pPr marL="171450" indent="-171450">
              <a:buFont typeface="Arial" panose="020B0604020202020204" pitchFamily="34" charset="0"/>
              <a:buChar char="•"/>
            </a:pPr>
            <a:r>
              <a:rPr lang="nb-NO" sz="1200" dirty="0">
                <a:solidFill>
                  <a:srgbClr val="000000"/>
                </a:solidFill>
                <a:effectLst/>
                <a:ea typeface="Calibri" panose="020F0502020204030204" pitchFamily="34" charset="0"/>
                <a:cs typeface="Arial" panose="020B0604020202020204" pitchFamily="34" charset="0"/>
              </a:rPr>
              <a:t>Ved røyksug kan det hjelpe å drikke et par glass vann. </a:t>
            </a:r>
          </a:p>
          <a:p>
            <a:pPr marL="171450" indent="-171450">
              <a:buFont typeface="Arial" panose="020B0604020202020204" pitchFamily="34" charset="0"/>
              <a:buChar char="•"/>
            </a:pPr>
            <a:r>
              <a:rPr lang="nb-NO" sz="1200" dirty="0">
                <a:solidFill>
                  <a:srgbClr val="4A4A4A"/>
                </a:solidFill>
                <a:effectLst/>
                <a:latin typeface="Arial" panose="020B0604020202020204" pitchFamily="34" charset="0"/>
                <a:ea typeface="Calibri" panose="020F0502020204030204" pitchFamily="34" charset="0"/>
              </a:rPr>
              <a:t>Nikotin påvirker kroppens evne til å absorbere og bruke koffein. En som røyker må derfor drikke mer kaffe for å få samme virkning av koffeinen som en ikke-røyker. Dersom man fortsetter å drikke like mye kaffe etter røykeslutt, vil dette kunne forverre abstinensplagene og man føler seg utilpass. </a:t>
            </a:r>
            <a:r>
              <a:rPr lang="nb-NO" sz="1200" dirty="0">
                <a:solidFill>
                  <a:srgbClr val="000000"/>
                </a:solidFill>
                <a:effectLst/>
                <a:ea typeface="Calibri" panose="020F0502020204030204" pitchFamily="34" charset="0"/>
                <a:cs typeface="Arial" panose="020B0604020202020204" pitchFamily="34" charset="0"/>
              </a:rPr>
              <a:t>Du bør tipse kursdeltakerne om at det kan være til hjelp å kutte ned kaffeforbruket når de skal slutte. Å halvere kaffemengden vil omtrent gi den samme virkningen som da man røyket. </a:t>
            </a:r>
            <a:endParaRPr lang="nb-NO" sz="1200" kern="1200" dirty="0">
              <a:solidFill>
                <a:schemeClr val="tx1"/>
              </a:solidFill>
              <a:effectLst/>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nb-NO" sz="1200" kern="1200" baseline="0" dirty="0">
                <a:solidFill>
                  <a:schemeClr val="tx1"/>
                </a:solidFill>
                <a:effectLst/>
                <a:ea typeface="+mn-ea"/>
                <a:cs typeface="+mn-cs"/>
              </a:rPr>
              <a:t>L</a:t>
            </a:r>
            <a:r>
              <a:rPr lang="nb-NO" sz="1200" kern="1200" dirty="0">
                <a:solidFill>
                  <a:schemeClr val="tx1"/>
                </a:solidFill>
                <a:effectLst/>
                <a:ea typeface="+mn-ea"/>
                <a:cs typeface="+mn-cs"/>
              </a:rPr>
              <a:t>egemidler til røykeslutt vil kunne dempe sug og abstinensplager. </a:t>
            </a:r>
            <a:endParaRPr lang="nb-NO" sz="1200" dirty="0"/>
          </a:p>
        </p:txBody>
      </p:sp>
      <p:sp>
        <p:nvSpPr>
          <p:cNvPr id="4" name="Plassholder for lysbildenummer 3"/>
          <p:cNvSpPr>
            <a:spLocks noGrp="1"/>
          </p:cNvSpPr>
          <p:nvPr>
            <p:ph type="sldNum" sz="quarter" idx="5"/>
          </p:nvPr>
        </p:nvSpPr>
        <p:spPr/>
        <p:txBody>
          <a:bodyPr/>
          <a:lstStyle/>
          <a:p>
            <a:fld id="{8D5B7F4A-7AD7-4CE5-8ACE-4FAD5FFD8E6E}" type="slidenum">
              <a:rPr lang="nb-NO" smtClean="0"/>
              <a:t>30</a:t>
            </a:fld>
            <a:endParaRPr lang="nb-NO"/>
          </a:p>
        </p:txBody>
      </p:sp>
    </p:spTree>
    <p:extLst>
      <p:ext uri="{BB962C8B-B14F-4D97-AF65-F5344CB8AC3E}">
        <p14:creationId xmlns:p14="http://schemas.microsoft.com/office/powerpoint/2010/main" val="3802381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just">
              <a:spcAft>
                <a:spcPts val="1300"/>
              </a:spcAft>
            </a:pPr>
            <a:r>
              <a:rPr lang="nb-NO" sz="1200" dirty="0">
                <a:solidFill>
                  <a:srgbClr val="000000"/>
                </a:solidFill>
                <a:effectLst/>
                <a:ea typeface="Calibri" panose="020F0502020204030204" pitchFamily="34" charset="0"/>
                <a:cs typeface="Arial" panose="020B0604020202020204" pitchFamily="34" charset="0"/>
              </a:rPr>
              <a:t>Fortell deltakerne om slutta.no og Slutta-appen. Du kan også gjøre de ulike hjel­petilbudene kjent for deltakerne ved å gå inn på nettsiden eller laste ned appen. </a:t>
            </a:r>
          </a:p>
          <a:p>
            <a:pPr algn="just">
              <a:spcAft>
                <a:spcPts val="1300"/>
              </a:spcAft>
            </a:pPr>
            <a:endParaRPr lang="nb-NO" sz="1200" dirty="0">
              <a:solidFill>
                <a:srgbClr val="000000"/>
              </a:solidFill>
              <a:effectLst/>
              <a:ea typeface="Calibri" panose="020F0502020204030204" pitchFamily="34" charset="0"/>
              <a:cs typeface="Arial" panose="020B0604020202020204" pitchFamily="34" charset="0"/>
            </a:endParaRPr>
          </a:p>
          <a:p>
            <a:pPr algn="just">
              <a:spcAft>
                <a:spcPts val="1300"/>
              </a:spcAft>
            </a:pPr>
            <a:r>
              <a:rPr lang="nb-NO" sz="1200" dirty="0">
                <a:solidFill>
                  <a:srgbClr val="000000"/>
                </a:solidFill>
                <a:effectLst/>
                <a:ea typeface="Calibri" panose="020F0502020204030204" pitchFamily="34" charset="0"/>
                <a:cs typeface="Arial" panose="020B0604020202020204" pitchFamily="34" charset="0"/>
              </a:rPr>
              <a:t>Foreslå at kursdelta­kerne går inn og sjekker om hjelpetilbudene kan være noe for dem. Dette er også en hjemmeoppgave til neste gang.</a:t>
            </a:r>
          </a:p>
          <a:p>
            <a:pPr algn="just">
              <a:spcAft>
                <a:spcPts val="1300"/>
              </a:spcAft>
            </a:pPr>
            <a:endParaRPr lang="nb-NO" sz="1200" dirty="0">
              <a:solidFill>
                <a:srgbClr val="000000"/>
              </a:solidFill>
              <a:effectLst/>
              <a:ea typeface="Calibri" panose="020F0502020204030204" pitchFamily="34" charset="0"/>
              <a:cs typeface="Arial" panose="020B0604020202020204" pitchFamily="34" charset="0"/>
            </a:endParaRPr>
          </a:p>
          <a:p>
            <a:endParaRPr lang="nb-NO" sz="1200" kern="1200" dirty="0">
              <a:solidFill>
                <a:schemeClr val="tx1"/>
              </a:solidFill>
              <a:effectLst/>
              <a:ea typeface="+mn-ea"/>
              <a:cs typeface="+mn-cs"/>
            </a:endParaRPr>
          </a:p>
          <a:p>
            <a:endParaRPr lang="nb-NO" dirty="0"/>
          </a:p>
          <a:p>
            <a:pPr algn="just">
              <a:spcAft>
                <a:spcPts val="1300"/>
              </a:spcAft>
            </a:pPr>
            <a:endParaRPr lang="nb-NO" sz="1200" dirty="0">
              <a:solidFill>
                <a:srgbClr val="000000"/>
              </a:solidFill>
              <a:effectLst/>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5"/>
          </p:nvPr>
        </p:nvSpPr>
        <p:spPr/>
        <p:txBody>
          <a:bodyPr/>
          <a:lstStyle/>
          <a:p>
            <a:fld id="{8D5B7F4A-7AD7-4CE5-8ACE-4FAD5FFD8E6E}" type="slidenum">
              <a:rPr lang="nb-NO" smtClean="0"/>
              <a:t>31</a:t>
            </a:fld>
            <a:endParaRPr lang="nb-NO"/>
          </a:p>
        </p:txBody>
      </p:sp>
    </p:spTree>
    <p:extLst>
      <p:ext uri="{BB962C8B-B14F-4D97-AF65-F5344CB8AC3E}">
        <p14:creationId xmlns:p14="http://schemas.microsoft.com/office/powerpoint/2010/main" val="4020060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000000"/>
                </a:solidFill>
                <a:effectLst/>
                <a:ea typeface="Calibri" panose="020F0502020204030204" pitchFamily="34" charset="0"/>
                <a:cs typeface="Arial" panose="020B0604020202020204" pitchFamily="34" charset="0"/>
              </a:rPr>
              <a:t>Det kan være nyttig for deltakerne å bli kjent med sin egen «verktøykasse». Hva ligger der allerede, hva bør de supplere med? (oppgave)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solidFill>
                <a:srgbClr val="000000"/>
              </a:solidFill>
              <a:effectLs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000000"/>
                </a:solidFill>
                <a:effectLst/>
                <a:ea typeface="Calibri" panose="020F0502020204030204" pitchFamily="34" charset="0"/>
                <a:cs typeface="Arial" panose="020B0604020202020204" pitchFamily="34" charset="0"/>
              </a:rPr>
              <a:t>Det viktigste er ikke hva man gjør, men at man har en helt konkret plan for hva man skal gjøre når snus- eller røyksuget kommer. </a:t>
            </a:r>
            <a:endParaRPr lang="nb-NO" sz="1200" dirty="0">
              <a:effectLst/>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5"/>
          </p:nvPr>
        </p:nvSpPr>
        <p:spPr/>
        <p:txBody>
          <a:bodyPr/>
          <a:lstStyle/>
          <a:p>
            <a:fld id="{8D5B7F4A-7AD7-4CE5-8ACE-4FAD5FFD8E6E}" type="slidenum">
              <a:rPr lang="nb-NO" smtClean="0"/>
              <a:t>32</a:t>
            </a:fld>
            <a:endParaRPr lang="nb-NO"/>
          </a:p>
        </p:txBody>
      </p:sp>
    </p:spTree>
    <p:extLst>
      <p:ext uri="{BB962C8B-B14F-4D97-AF65-F5344CB8AC3E}">
        <p14:creationId xmlns:p14="http://schemas.microsoft.com/office/powerpoint/2010/main" val="2237114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Overordnet program for kursrekken, med felles sluttedag kursdag 3. Oversikten kan eventuelt </a:t>
            </a:r>
            <a:r>
              <a:rPr lang="nb-NO" dirty="0" err="1"/>
              <a:t>printes</a:t>
            </a:r>
            <a:r>
              <a:rPr lang="nb-NO" dirty="0"/>
              <a:t> ut til kursdeltakerne.  </a:t>
            </a:r>
          </a:p>
        </p:txBody>
      </p:sp>
      <p:sp>
        <p:nvSpPr>
          <p:cNvPr id="4" name="Plassholder for lysbildenummer 3"/>
          <p:cNvSpPr>
            <a:spLocks noGrp="1"/>
          </p:cNvSpPr>
          <p:nvPr>
            <p:ph type="sldNum" sz="quarter" idx="5"/>
          </p:nvPr>
        </p:nvSpPr>
        <p:spPr/>
        <p:txBody>
          <a:bodyPr/>
          <a:lstStyle/>
          <a:p>
            <a:fld id="{8D5B7F4A-7AD7-4CE5-8ACE-4FAD5FFD8E6E}" type="slidenum">
              <a:rPr lang="nb-NO" smtClean="0"/>
              <a:t>3</a:t>
            </a:fld>
            <a:endParaRPr lang="nb-NO"/>
          </a:p>
        </p:txBody>
      </p:sp>
    </p:spTree>
    <p:extLst>
      <p:ext uri="{BB962C8B-B14F-4D97-AF65-F5344CB8AC3E}">
        <p14:creationId xmlns:p14="http://schemas.microsoft.com/office/powerpoint/2010/main" val="2169145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16396B6-B520-4C76-AFF1-72DD4C01514F}" type="slidenum">
              <a:rPr lang="nn-NO" smtClean="0"/>
              <a:t>33</a:t>
            </a:fld>
            <a:endParaRPr lang="nn-NO"/>
          </a:p>
        </p:txBody>
      </p:sp>
    </p:spTree>
    <p:extLst>
      <p:ext uri="{BB962C8B-B14F-4D97-AF65-F5344CB8AC3E}">
        <p14:creationId xmlns:p14="http://schemas.microsoft.com/office/powerpoint/2010/main" val="15672358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ea typeface="+mn-ea"/>
                <a:cs typeface="+mn-cs"/>
              </a:rPr>
              <a:t>Skalering om motivasjon og mestringstro kan brukes flere</a:t>
            </a:r>
            <a:r>
              <a:rPr lang="nb-NO" sz="1200" kern="1200" baseline="0" dirty="0">
                <a:solidFill>
                  <a:schemeClr val="tx1"/>
                </a:solidFill>
                <a:effectLst/>
                <a:ea typeface="+mn-ea"/>
                <a:cs typeface="+mn-cs"/>
              </a:rPr>
              <a:t> ganger under kursrekken dersom det er hensiktsmessig.</a:t>
            </a:r>
          </a:p>
          <a:p>
            <a:endParaRPr lang="nb-NO" sz="1200" kern="1200" baseline="0" dirty="0">
              <a:solidFill>
                <a:schemeClr val="tx1"/>
              </a:solidFill>
              <a:effectLst/>
              <a:ea typeface="+mn-ea"/>
              <a:cs typeface="+mn-cs"/>
            </a:endParaRPr>
          </a:p>
          <a:p>
            <a:r>
              <a:rPr lang="nb-NO" altLang="nb-NO" dirty="0">
                <a:latin typeface="Arial" charset="0"/>
                <a:ea typeface="ＭＳ Ｐゴシック" charset="-128"/>
                <a:cs typeface="Arial" charset="0"/>
              </a:rPr>
              <a:t>Skaleringen kan gjennomføres på ulike måter, eksempelvis ved bruk av tavle/</a:t>
            </a:r>
            <a:r>
              <a:rPr lang="nb-NO" altLang="nb-NO" dirty="0" err="1">
                <a:latin typeface="Arial" charset="0"/>
                <a:ea typeface="ＭＳ Ｐゴシック" charset="-128"/>
                <a:cs typeface="Arial" charset="0"/>
              </a:rPr>
              <a:t>flip-over</a:t>
            </a:r>
            <a:r>
              <a:rPr lang="nb-NO" altLang="nb-NO" dirty="0">
                <a:latin typeface="Arial" charset="0"/>
                <a:ea typeface="ＭＳ Ｐゴシック" charset="-128"/>
                <a:cs typeface="Arial" charset="0"/>
              </a:rPr>
              <a:t> eller ved å bruke gulvet med lapper (1-10) og be deltakerne plassere seg på «sitt» tall. </a:t>
            </a:r>
          </a:p>
          <a:p>
            <a:endParaRPr lang="nb-NO" altLang="nb-NO" dirty="0">
              <a:latin typeface="Arial" charset="0"/>
              <a:ea typeface="ＭＳ Ｐゴシック" charset="-128"/>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altLang="nb-NO" dirty="0">
                <a:latin typeface="Arial" charset="0"/>
                <a:ea typeface="ＭＳ Ｐゴシック" charset="-128"/>
                <a:cs typeface="Arial" charset="0"/>
              </a:rPr>
              <a:t>Du bør følge opp skaleringsspørsmålene</a:t>
            </a:r>
            <a:r>
              <a:rPr lang="nb-NO" altLang="nb-NO" baseline="0" dirty="0">
                <a:latin typeface="Arial" charset="0"/>
                <a:ea typeface="ＭＳ Ｐゴシック" charset="-128"/>
                <a:cs typeface="Arial" charset="0"/>
              </a:rPr>
              <a:t> for å få deltakerne til å utdype sine tallfestede svar. </a:t>
            </a:r>
            <a:r>
              <a:rPr lang="nb-NO" altLang="nb-NO" dirty="0">
                <a:latin typeface="Arial" charset="0"/>
                <a:ea typeface="ＭＳ Ｐゴシック" charset="-128"/>
                <a:cs typeface="Arial" charset="0"/>
              </a:rPr>
              <a:t>(For</a:t>
            </a:r>
            <a:r>
              <a:rPr lang="nb-NO" altLang="nb-NO" baseline="0" dirty="0">
                <a:latin typeface="Arial" charset="0"/>
                <a:ea typeface="ＭＳ Ｐゴシック" charset="-128"/>
                <a:cs typeface="Arial" charset="0"/>
              </a:rPr>
              <a:t> eksempel: «</a:t>
            </a:r>
            <a:r>
              <a:rPr lang="nb-NO" altLang="nb-NO" dirty="0">
                <a:latin typeface="Arial" charset="0"/>
                <a:ea typeface="ＭＳ Ｐゴシック" charset="-128"/>
                <a:cs typeface="Arial" charset="0"/>
              </a:rPr>
              <a:t>hva gjør at du/dere ikke sier et lavere tall?»). Dette kan hente frem endringssnakk</a:t>
            </a:r>
            <a:r>
              <a:rPr lang="nb-NO" altLang="nb-NO" baseline="0" dirty="0">
                <a:latin typeface="Arial" charset="0"/>
                <a:ea typeface="ＭＳ Ｐゴシック" charset="-128"/>
                <a:cs typeface="Arial" charset="0"/>
              </a:rPr>
              <a:t> og styrke motivasjonen til kursdeltakeren og gruppen som helhet. </a:t>
            </a:r>
            <a:r>
              <a:rPr lang="nb-NO" altLang="nb-NO" sz="1200" kern="1200" baseline="0" dirty="0">
                <a:solidFill>
                  <a:schemeClr val="tx1"/>
                </a:solidFill>
                <a:effectLst/>
                <a:ea typeface="+mn-ea"/>
                <a:cs typeface="+mn-cs"/>
              </a:rPr>
              <a:t>Prøv å legg</a:t>
            </a:r>
            <a:r>
              <a:rPr lang="nb-NO" sz="1200" kern="1200" dirty="0">
                <a:solidFill>
                  <a:schemeClr val="tx1"/>
                </a:solidFill>
                <a:effectLst/>
                <a:ea typeface="+mn-ea"/>
                <a:cs typeface="+mn-cs"/>
              </a:rPr>
              <a:t> opp til samtale mellom deltakerne</a:t>
            </a:r>
            <a:r>
              <a:rPr lang="nb-NO" sz="1200" kern="1200" baseline="0" dirty="0">
                <a:solidFill>
                  <a:schemeClr val="tx1"/>
                </a:solidFill>
                <a:effectLst/>
                <a:ea typeface="+mn-ea"/>
                <a:cs typeface="+mn-cs"/>
              </a:rPr>
              <a:t> slik at du</a:t>
            </a:r>
            <a:r>
              <a:rPr lang="nb-NO" sz="1200" kern="1200" dirty="0">
                <a:solidFill>
                  <a:schemeClr val="tx1"/>
                </a:solidFill>
                <a:effectLst/>
                <a:ea typeface="+mn-ea"/>
                <a:cs typeface="+mn-cs"/>
              </a:rPr>
              <a:t> unngår å komme i en intervjuerrolle.</a:t>
            </a:r>
            <a:endParaRPr lang="nb-NO" altLang="nb-NO" baseline="0" dirty="0">
              <a:latin typeface="Arial" charset="0"/>
              <a:ea typeface="ＭＳ Ｐゴシック" charset="-128"/>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baseline="0" dirty="0">
              <a:solidFill>
                <a:schemeClr val="tx1"/>
              </a:solidFill>
              <a:effectLst/>
              <a:latin typeface="Arial" charset="0"/>
              <a:ea typeface="ＭＳ Ｐゴシック" charset="-128"/>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ea typeface="+mn-ea"/>
                <a:cs typeface="+mn-cs"/>
              </a:rPr>
              <a:t>Bekreft at det er vanlig at deltakerne i utgangspunktet har ulik motivasjon, og at mange vil tvile på om de er motiverte nok. Legg vekt på at de har meldt seg på, og til og med møtt opp. Det viser at de har lyst til å slutte. Lysten er avgjørende for å lykkes. Man trenger ikke være topp motivert, det holder at man har lyst. Fortell også at motivasjon er noe som vanligvis videreutvikles og skapes på veien mot snus- eller røykeslutt.</a:t>
            </a:r>
          </a:p>
        </p:txBody>
      </p:sp>
      <p:sp>
        <p:nvSpPr>
          <p:cNvPr id="4" name="Plassholder for lysbildenummer 3"/>
          <p:cNvSpPr>
            <a:spLocks noGrp="1"/>
          </p:cNvSpPr>
          <p:nvPr>
            <p:ph type="sldNum" sz="quarter" idx="5"/>
          </p:nvPr>
        </p:nvSpPr>
        <p:spPr/>
        <p:txBody>
          <a:bodyPr/>
          <a:lstStyle/>
          <a:p>
            <a:fld id="{8D5B7F4A-7AD7-4CE5-8ACE-4FAD5FFD8E6E}" type="slidenum">
              <a:rPr lang="nb-NO" smtClean="0"/>
              <a:t>34</a:t>
            </a:fld>
            <a:endParaRPr lang="nb-NO"/>
          </a:p>
        </p:txBody>
      </p:sp>
    </p:spTree>
    <p:extLst>
      <p:ext uri="{BB962C8B-B14F-4D97-AF65-F5344CB8AC3E}">
        <p14:creationId xmlns:p14="http://schemas.microsoft.com/office/powerpoint/2010/main" val="41310262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effectLst/>
                <a:ea typeface="Calibri" panose="020F0502020204030204" pitchFamily="34" charset="0"/>
                <a:cs typeface="Arial" panose="020B0604020202020204" pitchFamily="34" charset="0"/>
              </a:rPr>
              <a:t>Det er ikke sikkert alle deltakerne har hatt forsamtale med ambivalensutforskning. Du kan eventuelt gjøre dette 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solidFill>
                <a:schemeClr val="tx1"/>
              </a:solidFill>
              <a:effectLs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000000"/>
                </a:solidFill>
                <a:effectLst/>
                <a:ea typeface="Calibri" panose="020F0502020204030204" pitchFamily="34" charset="0"/>
                <a:cs typeface="Arial" panose="020B0604020202020204" pitchFamily="34" charset="0"/>
              </a:rPr>
              <a:t>Kursdeltakerne kan ha et ambivalent forhold til det å gå i gang med snus- eller røykeslutt. En empatisk og ak­septerende holdning til ambivalens vil gi kursdeltakerne en opp­levelse av å bli sett og anerkjent. Gi det positive ved å røyke eller snuse litt plass dersom deltakerne har lyst til å snakke om det. Sørg likevel for at det positive ved å slutte, det de faktisk gleder seg til, får mest oppmerksomhet. Du kan bruke beslut­ningsskjemaet på lysbildet som verktøy for ambivalensutforskning. En versjon ligger også i BOKA. Begynn i rute 1, og avslutt i rute 4. Det hjelper kursdeltakeren til å konkretisere sin ambivalens.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solidFill>
                <a:srgbClr val="000000"/>
              </a:solidFill>
              <a:effectLst/>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5"/>
          </p:nvPr>
        </p:nvSpPr>
        <p:spPr/>
        <p:txBody>
          <a:bodyPr/>
          <a:lstStyle/>
          <a:p>
            <a:fld id="{8D5B7F4A-7AD7-4CE5-8ACE-4FAD5FFD8E6E}" type="slidenum">
              <a:rPr lang="nb-NO" smtClean="0"/>
              <a:t>35</a:t>
            </a:fld>
            <a:endParaRPr lang="nb-NO"/>
          </a:p>
        </p:txBody>
      </p:sp>
    </p:spTree>
    <p:extLst>
      <p:ext uri="{BB962C8B-B14F-4D97-AF65-F5344CB8AC3E}">
        <p14:creationId xmlns:p14="http://schemas.microsoft.com/office/powerpoint/2010/main" val="39187705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dirty="0"/>
              <a:t>Lysbildet </a:t>
            </a:r>
            <a:r>
              <a:rPr lang="nb-NO" sz="1200" dirty="0"/>
              <a:t>kan brukes som utgangspunkt til oppgave om motivasjon</a:t>
            </a:r>
            <a:r>
              <a:rPr lang="nb-NO" sz="1200" baseline="0" dirty="0"/>
              <a:t> for snus-/røykeslutt. </a:t>
            </a:r>
          </a:p>
          <a:p>
            <a:endParaRPr lang="nb-NO" sz="1200" kern="1200" dirty="0">
              <a:solidFill>
                <a:schemeClr val="tx1"/>
              </a:solidFill>
              <a:effectLst/>
              <a:ea typeface="+mn-ea"/>
              <a:cs typeface="+mn-cs"/>
            </a:endParaRPr>
          </a:p>
          <a:p>
            <a:r>
              <a:rPr lang="nb-NO" sz="1200" kern="1200" dirty="0">
                <a:solidFill>
                  <a:schemeClr val="tx1"/>
                </a:solidFill>
                <a:effectLst/>
                <a:ea typeface="+mn-ea"/>
                <a:cs typeface="+mn-cs"/>
              </a:rPr>
              <a:t>Gi deltakerne i oppgave å komme opp med flest mulig konkrete positive effekter av røykeslutt eller snusslutt. Kanskje kommer de på flere grunner til å slutte enn det de har notert seg i BOKA i hjemmelekse fra forrige kursøkt? </a:t>
            </a:r>
          </a:p>
          <a:p>
            <a:endParaRPr lang="nb-NO" sz="1200" dirty="0"/>
          </a:p>
          <a:p>
            <a:pPr algn="just">
              <a:spcAft>
                <a:spcPts val="1300"/>
              </a:spcAft>
            </a:pPr>
            <a:r>
              <a:rPr lang="nb-NO" sz="1200" dirty="0">
                <a:solidFill>
                  <a:srgbClr val="000000"/>
                </a:solidFill>
                <a:effectLst/>
                <a:highlight>
                  <a:srgbClr val="00FF00"/>
                </a:highlight>
                <a:ea typeface="Calibri" panose="020F0502020204030204" pitchFamily="34" charset="0"/>
                <a:cs typeface="Arial" panose="020B0604020202020204" pitchFamily="34" charset="0"/>
              </a:rPr>
              <a:t>Forslag til gjennomføring: Del ut</a:t>
            </a:r>
            <a:r>
              <a:rPr lang="nb-NO" sz="1200" dirty="0">
                <a:solidFill>
                  <a:srgbClr val="000000"/>
                </a:solidFill>
                <a:effectLst/>
                <a:ea typeface="Calibri" panose="020F0502020204030204" pitchFamily="34" charset="0"/>
                <a:cs typeface="Arial" panose="020B0604020202020204" pitchFamily="34" charset="0"/>
              </a:rPr>
              <a:t> </a:t>
            </a:r>
            <a:r>
              <a:rPr lang="nb-NO" sz="1200" dirty="0" err="1">
                <a:solidFill>
                  <a:srgbClr val="000000"/>
                </a:solidFill>
                <a:effectLst/>
                <a:ea typeface="Calibri" panose="020F0502020204030204" pitchFamily="34" charset="0"/>
                <a:cs typeface="Arial" panose="020B0604020202020204" pitchFamily="34" charset="0"/>
              </a:rPr>
              <a:t>post-it</a:t>
            </a:r>
            <a:r>
              <a:rPr lang="nb-NO" sz="1200" dirty="0">
                <a:solidFill>
                  <a:srgbClr val="000000"/>
                </a:solidFill>
                <a:effectLst/>
                <a:ea typeface="Calibri" panose="020F0502020204030204" pitchFamily="34" charset="0"/>
                <a:cs typeface="Arial" panose="020B0604020202020204" pitchFamily="34" charset="0"/>
              </a:rPr>
              <a:t>-lapper av litt størrelse. Hver enkelt deltaker skriver opp en grunn til å slutte med snus/røyk på hver </a:t>
            </a:r>
            <a:r>
              <a:rPr lang="nb-NO" sz="1200" dirty="0" err="1">
                <a:solidFill>
                  <a:srgbClr val="000000"/>
                </a:solidFill>
                <a:effectLst/>
                <a:ea typeface="Calibri" panose="020F0502020204030204" pitchFamily="34" charset="0"/>
                <a:cs typeface="Arial" panose="020B0604020202020204" pitchFamily="34" charset="0"/>
              </a:rPr>
              <a:t>post-it</a:t>
            </a:r>
            <a:r>
              <a:rPr lang="nb-NO" sz="1200" dirty="0">
                <a:solidFill>
                  <a:srgbClr val="000000"/>
                </a:solidFill>
                <a:effectLst/>
                <a:ea typeface="Calibri" panose="020F0502020204030204" pitchFamily="34" charset="0"/>
                <a:cs typeface="Arial" panose="020B0604020202020204" pitchFamily="34" charset="0"/>
              </a:rPr>
              <a:t>-lapp. Be deltakerne utforme helt konkrete utsagn som starter med «Ved å slutte å røyke/snuse kan jeg unngå …» eller «Ved å slutte å røyke/snuse kan jeg oppnå …». «Helse» som motivasjonsfaktor er ikke kon­kret nok, men bør utdypes mer. På hvilken måte blir helsa bedre? Hva ved helsa er viktig for deg? Gå gjennom i plenum. </a:t>
            </a:r>
          </a:p>
          <a:p>
            <a:pPr algn="just">
              <a:spcAft>
                <a:spcPts val="1300"/>
              </a:spcAft>
            </a:pPr>
            <a:endParaRPr lang="nb-NO" sz="1200" dirty="0">
              <a:effectLst/>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AFE2AC0A-4F17-4903-B004-FAC89800E7D9}" type="slidenum">
              <a:rPr lang="nb-NO" smtClean="0"/>
              <a:t>36</a:t>
            </a:fld>
            <a:endParaRPr lang="nb-NO"/>
          </a:p>
        </p:txBody>
      </p:sp>
    </p:spTree>
    <p:extLst>
      <p:ext uri="{BB962C8B-B14F-4D97-AF65-F5344CB8AC3E}">
        <p14:creationId xmlns:p14="http://schemas.microsoft.com/office/powerpoint/2010/main" val="25072040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solidFill>
                  <a:srgbClr val="000000"/>
                </a:solidFill>
                <a:effectLst/>
                <a:ea typeface="Calibri" panose="020F0502020204030204" pitchFamily="34" charset="0"/>
                <a:cs typeface="Arial" panose="020B0604020202020204" pitchFamily="34" charset="0"/>
              </a:rPr>
              <a:t>Neste kursdag er sluttedagen. Ta opp i gruppa hvilke konkrete planer hver enkelt har for sluttedagen og sin siste røyk eller snus. Ta høyde for at det vil være ulike tanker og preferan­ser i gruppa. I BOKA finner deltakerne praktiske råd ved snus- og røykeslutt.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dirty="0">
              <a:solidFill>
                <a:srgbClr val="000000"/>
              </a:solidFill>
              <a:effectLs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dirty="0">
              <a:solidFill>
                <a:srgbClr val="000000"/>
              </a:solidFill>
              <a:effectLst/>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5"/>
          </p:nvPr>
        </p:nvSpPr>
        <p:spPr/>
        <p:txBody>
          <a:bodyPr/>
          <a:lstStyle/>
          <a:p>
            <a:fld id="{8D5B7F4A-7AD7-4CE5-8ACE-4FAD5FFD8E6E}" type="slidenum">
              <a:rPr lang="nb-NO" smtClean="0"/>
              <a:t>38</a:t>
            </a:fld>
            <a:endParaRPr lang="nb-NO"/>
          </a:p>
        </p:txBody>
      </p:sp>
    </p:spTree>
    <p:extLst>
      <p:ext uri="{BB962C8B-B14F-4D97-AF65-F5344CB8AC3E}">
        <p14:creationId xmlns:p14="http://schemas.microsoft.com/office/powerpoint/2010/main" val="2891209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000000"/>
                </a:solidFill>
                <a:effectLst/>
                <a:ea typeface="Calibri" panose="020F0502020204030204" pitchFamily="34" charset="0"/>
                <a:cs typeface="Arial" panose="020B0604020202020204" pitchFamily="34" charset="0"/>
              </a:rPr>
              <a:t>Introduser hjemmeoppgavene som du anbefa­ler deltakerne å gjøre til neste gang. Skriv gjerne ut lysbildet og del ut til deltakerne. </a:t>
            </a:r>
            <a:endParaRPr lang="nb-NO" sz="1200" dirty="0">
              <a:effectLst/>
              <a:ea typeface="Calibri" panose="020F0502020204030204" pitchFamily="34" charset="0"/>
              <a:cs typeface="Arial" panose="020B0604020202020204" pitchFamily="34" charset="0"/>
            </a:endParaRPr>
          </a:p>
          <a:p>
            <a:endParaRPr lang="nb-NO" dirty="0"/>
          </a:p>
          <a:p>
            <a:endParaRPr lang="nb-NO" dirty="0"/>
          </a:p>
        </p:txBody>
      </p:sp>
      <p:sp>
        <p:nvSpPr>
          <p:cNvPr id="4" name="Plassholder for lysbildenummer 3"/>
          <p:cNvSpPr>
            <a:spLocks noGrp="1"/>
          </p:cNvSpPr>
          <p:nvPr>
            <p:ph type="sldNum" sz="quarter" idx="5"/>
          </p:nvPr>
        </p:nvSpPr>
        <p:spPr/>
        <p:txBody>
          <a:bodyPr/>
          <a:lstStyle/>
          <a:p>
            <a:fld id="{8D5B7F4A-7AD7-4CE5-8ACE-4FAD5FFD8E6E}" type="slidenum">
              <a:rPr lang="nb-NO" smtClean="0"/>
              <a:t>40</a:t>
            </a:fld>
            <a:endParaRPr lang="nb-NO"/>
          </a:p>
        </p:txBody>
      </p:sp>
    </p:spTree>
    <p:extLst>
      <p:ext uri="{BB962C8B-B14F-4D97-AF65-F5344CB8AC3E}">
        <p14:creationId xmlns:p14="http://schemas.microsoft.com/office/powerpoint/2010/main" val="14669788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Bef>
                <a:spcPts val="200"/>
              </a:spcBef>
            </a:pPr>
            <a:r>
              <a:rPr lang="nb-NO" sz="1800" dirty="0">
                <a:solidFill>
                  <a:srgbClr val="1F3763"/>
                </a:solidFill>
                <a:effectLst/>
                <a:ea typeface="Yu Gothic Light" panose="020B0300000000000000" pitchFamily="34" charset="-128"/>
                <a:cs typeface="Arial" panose="020B0604020202020204" pitchFamily="34" charset="0"/>
              </a:rPr>
              <a:t>Varighet ca. 1,5 time</a:t>
            </a:r>
          </a:p>
          <a:p>
            <a:pPr>
              <a:lnSpc>
                <a:spcPct val="107000"/>
              </a:lnSpc>
              <a:spcBef>
                <a:spcPts val="200"/>
              </a:spcBef>
            </a:pPr>
            <a:endParaRPr lang="nb-NO" sz="1800" dirty="0">
              <a:solidFill>
                <a:srgbClr val="1F3763"/>
              </a:solidFill>
              <a:effectLst/>
              <a:ea typeface="Yu Gothic Light" panose="020B0300000000000000" pitchFamily="34" charset="-128"/>
              <a:cs typeface="Arial" panose="020B0604020202020204" pitchFamily="34" charset="0"/>
            </a:endParaRPr>
          </a:p>
          <a:p>
            <a:r>
              <a:rPr lang="nb-NO" sz="1800" dirty="0">
                <a:solidFill>
                  <a:srgbClr val="000000"/>
                </a:solidFill>
                <a:effectLst/>
                <a:ea typeface="Calibri" panose="020F0502020204030204" pitchFamily="34" charset="0"/>
                <a:cs typeface="Arial" panose="020B0604020202020204" pitchFamily="34" charset="0"/>
              </a:rPr>
              <a:t>Hensikt med kursdagen:</a:t>
            </a:r>
          </a:p>
          <a:p>
            <a:pPr marL="171450" indent="-171450" algn="just">
              <a:buFont typeface="Arial" panose="020B0604020202020204" pitchFamily="34" charset="0"/>
              <a:buChar char="•"/>
            </a:pPr>
            <a:r>
              <a:rPr lang="en-US" sz="1800" dirty="0"/>
              <a:t>Dele positive </a:t>
            </a:r>
            <a:r>
              <a:rPr lang="en-US" sz="1800" dirty="0" err="1"/>
              <a:t>og</a:t>
            </a:r>
            <a:r>
              <a:rPr lang="en-US" sz="1800" dirty="0"/>
              <a:t> negative </a:t>
            </a:r>
            <a:r>
              <a:rPr lang="en-US" sz="1800" dirty="0" err="1"/>
              <a:t>erfaringer</a:t>
            </a:r>
            <a:r>
              <a:rPr lang="en-US" sz="1800" dirty="0"/>
              <a:t> </a:t>
            </a:r>
            <a:r>
              <a:rPr lang="en-US" sz="1800" dirty="0" err="1"/>
              <a:t>og</a:t>
            </a:r>
            <a:r>
              <a:rPr lang="en-US" sz="1800" dirty="0"/>
              <a:t> </a:t>
            </a:r>
            <a:r>
              <a:rPr lang="en-US" sz="1800" dirty="0" err="1"/>
              <a:t>oppleve</a:t>
            </a:r>
            <a:r>
              <a:rPr lang="en-US" sz="1800" dirty="0"/>
              <a:t> </a:t>
            </a:r>
            <a:r>
              <a:rPr lang="en-US" sz="1800" dirty="0" err="1"/>
              <a:t>støtte</a:t>
            </a:r>
            <a:endParaRPr lang="nb-NO" sz="1800" dirty="0"/>
          </a:p>
          <a:p>
            <a:pPr marL="171450" indent="-171450" algn="just">
              <a:buFont typeface="Arial" panose="020B0604020202020204" pitchFamily="34" charset="0"/>
              <a:buChar char="•"/>
            </a:pPr>
            <a:r>
              <a:rPr lang="en-US" sz="1800" dirty="0" err="1"/>
              <a:t>Følge</a:t>
            </a:r>
            <a:r>
              <a:rPr lang="en-US" sz="1800" dirty="0"/>
              <a:t> </a:t>
            </a:r>
            <a:r>
              <a:rPr lang="en-US" sz="1800" dirty="0" err="1"/>
              <a:t>opp</a:t>
            </a:r>
            <a:r>
              <a:rPr lang="en-US" sz="1800" dirty="0"/>
              <a:t> bruk av </a:t>
            </a:r>
            <a:r>
              <a:rPr lang="en-US" sz="1800" dirty="0" err="1"/>
              <a:t>legemidler</a:t>
            </a:r>
            <a:endParaRPr lang="en-US" sz="1800" dirty="0"/>
          </a:p>
          <a:p>
            <a:pPr marL="171450" indent="-171450" algn="just">
              <a:buFont typeface="Arial" panose="020B0604020202020204" pitchFamily="34" charset="0"/>
              <a:buChar char="•"/>
            </a:pPr>
            <a:r>
              <a:rPr lang="en-US" sz="1800" dirty="0" err="1"/>
              <a:t>Abstinensplager</a:t>
            </a:r>
            <a:r>
              <a:rPr lang="en-US" sz="1800" dirty="0"/>
              <a:t>: </a:t>
            </a:r>
            <a:r>
              <a:rPr lang="en-US" sz="1800" dirty="0" err="1"/>
              <a:t>Kunnskaps</a:t>
            </a:r>
            <a:r>
              <a:rPr lang="en-US" sz="1800" dirty="0"/>
              <a:t>- </a:t>
            </a:r>
            <a:r>
              <a:rPr lang="en-US" sz="1800" dirty="0" err="1"/>
              <a:t>og</a:t>
            </a:r>
            <a:r>
              <a:rPr lang="en-US" sz="1800" dirty="0"/>
              <a:t> </a:t>
            </a:r>
            <a:r>
              <a:rPr lang="en-US" sz="1800" dirty="0" err="1"/>
              <a:t>erfaringsdeling</a:t>
            </a:r>
            <a:endParaRPr lang="en-US" sz="1800" dirty="0"/>
          </a:p>
          <a:p>
            <a:pPr marL="171450" indent="-171450" algn="just">
              <a:buFont typeface="Arial" panose="020B0604020202020204" pitchFamily="34" charset="0"/>
              <a:buChar char="•"/>
            </a:pPr>
            <a:r>
              <a:rPr lang="en-US" sz="1800" dirty="0" err="1"/>
              <a:t>Bli</a:t>
            </a:r>
            <a:r>
              <a:rPr lang="en-US" sz="1800" dirty="0"/>
              <a:t> </a:t>
            </a:r>
            <a:r>
              <a:rPr lang="en-US" sz="1800" dirty="0" err="1"/>
              <a:t>bevisst</a:t>
            </a:r>
            <a:r>
              <a:rPr lang="en-US" sz="1800" dirty="0"/>
              <a:t> </a:t>
            </a:r>
            <a:r>
              <a:rPr lang="en-US" sz="1800" dirty="0" err="1"/>
              <a:t>på</a:t>
            </a:r>
            <a:r>
              <a:rPr lang="en-US" sz="1800" dirty="0"/>
              <a:t> </a:t>
            </a:r>
            <a:r>
              <a:rPr lang="en-US" sz="1800" dirty="0" err="1"/>
              <a:t>situasjoner</a:t>
            </a:r>
            <a:r>
              <a:rPr lang="en-US" sz="1800" dirty="0"/>
              <a:t> </a:t>
            </a:r>
            <a:r>
              <a:rPr lang="en-US" sz="1800" dirty="0" err="1"/>
              <a:t>og</a:t>
            </a:r>
            <a:r>
              <a:rPr lang="en-US" sz="1800" dirty="0"/>
              <a:t> </a:t>
            </a:r>
            <a:r>
              <a:rPr lang="en-US" sz="1800" dirty="0" err="1"/>
              <a:t>følelser</a:t>
            </a:r>
            <a:r>
              <a:rPr lang="en-US" sz="1800" dirty="0"/>
              <a:t> </a:t>
            </a:r>
            <a:r>
              <a:rPr lang="en-US" sz="1800" dirty="0" err="1"/>
              <a:t>som</a:t>
            </a:r>
            <a:r>
              <a:rPr lang="en-US" sz="1800" dirty="0"/>
              <a:t> </a:t>
            </a:r>
            <a:r>
              <a:rPr lang="en-US" sz="1800" dirty="0" err="1"/>
              <a:t>kan</a:t>
            </a:r>
            <a:r>
              <a:rPr lang="en-US" sz="1800" dirty="0"/>
              <a:t> </a:t>
            </a:r>
            <a:r>
              <a:rPr lang="en-US" sz="1800" dirty="0" err="1"/>
              <a:t>gi</a:t>
            </a:r>
            <a:r>
              <a:rPr lang="en-US" sz="1800" dirty="0"/>
              <a:t> </a:t>
            </a:r>
            <a:r>
              <a:rPr lang="en-US" sz="1800" dirty="0" err="1"/>
              <a:t>sug</a:t>
            </a:r>
            <a:r>
              <a:rPr lang="en-US" sz="1800" dirty="0"/>
              <a:t> </a:t>
            </a:r>
            <a:r>
              <a:rPr lang="en-US" sz="1800" dirty="0" err="1"/>
              <a:t>og</a:t>
            </a:r>
            <a:r>
              <a:rPr lang="en-US" sz="1800" dirty="0"/>
              <a:t> </a:t>
            </a:r>
            <a:r>
              <a:rPr lang="en-US" sz="1800" dirty="0" err="1"/>
              <a:t>hvordan</a:t>
            </a:r>
            <a:r>
              <a:rPr lang="en-US" sz="1800" dirty="0"/>
              <a:t> </a:t>
            </a:r>
            <a:r>
              <a:rPr lang="en-US" sz="1800" dirty="0" err="1"/>
              <a:t>håndtere</a:t>
            </a:r>
            <a:r>
              <a:rPr lang="en-US" sz="1800" dirty="0"/>
              <a:t> </a:t>
            </a:r>
            <a:r>
              <a:rPr lang="en-US" sz="1800" dirty="0" err="1"/>
              <a:t>dette</a:t>
            </a:r>
            <a:endParaRPr lang="en-US" sz="1800" dirty="0"/>
          </a:p>
          <a:p>
            <a:pPr algn="just"/>
            <a:endParaRPr lang="nb-NO" sz="1800" noProof="0" dirty="0"/>
          </a:p>
          <a:p>
            <a:endParaRPr lang="nb-NO" sz="1800" dirty="0"/>
          </a:p>
        </p:txBody>
      </p:sp>
      <p:sp>
        <p:nvSpPr>
          <p:cNvPr id="4" name="Plassholder for lysbildenummer 3"/>
          <p:cNvSpPr>
            <a:spLocks noGrp="1"/>
          </p:cNvSpPr>
          <p:nvPr>
            <p:ph type="sldNum" sz="quarter" idx="5"/>
          </p:nvPr>
        </p:nvSpPr>
        <p:spPr/>
        <p:txBody>
          <a:bodyPr/>
          <a:lstStyle/>
          <a:p>
            <a:fld id="{F16396B6-B520-4C76-AFF1-72DD4C01514F}" type="slidenum">
              <a:rPr lang="nn-NO" smtClean="0"/>
              <a:t>41</a:t>
            </a:fld>
            <a:endParaRPr lang="nn-NO"/>
          </a:p>
        </p:txBody>
      </p:sp>
    </p:spTree>
    <p:extLst>
      <p:ext uri="{BB962C8B-B14F-4D97-AF65-F5344CB8AC3E}">
        <p14:creationId xmlns:p14="http://schemas.microsoft.com/office/powerpoint/2010/main" val="17825765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r>
              <a:rPr lang="nb-NO" sz="1200" b="1" dirty="0">
                <a:effectLst/>
              </a:rPr>
              <a:t>I dag er sluttedagen.</a:t>
            </a:r>
          </a:p>
          <a:p>
            <a:pPr rtl="0"/>
            <a:endParaRPr lang="nb-NO" sz="1200" b="1" dirty="0">
              <a:effectLst/>
            </a:endParaRPr>
          </a:p>
          <a:p>
            <a:pPr rtl="0"/>
            <a:r>
              <a:rPr lang="nb-NO" sz="1200" dirty="0">
                <a:effectLst/>
              </a:rPr>
              <a:t>Start møtet med å gratulere de har sluttet. Anerkjenn det viktige steget de har tatt. Gi ut­trykk for at det er vanlig at kursdeltakerne har ulik opplevelse av situasjonen på dette tids­punktet.</a:t>
            </a:r>
          </a:p>
          <a:p>
            <a:pPr rtl="0"/>
            <a:r>
              <a:rPr lang="nb-NO" sz="1200" dirty="0">
                <a:effectLst/>
              </a:rPr>
              <a:t> </a:t>
            </a:r>
          </a:p>
          <a:p>
            <a:pPr rtl="0"/>
            <a:r>
              <a:rPr lang="nb-NO" sz="1200" b="1" dirty="0">
                <a:effectLst/>
              </a:rPr>
              <a:t>De som har klart å slutte</a:t>
            </a:r>
          </a:p>
          <a:p>
            <a:pPr rtl="0"/>
            <a:r>
              <a:rPr lang="nb-NO" sz="1200" dirty="0">
                <a:effectLst/>
              </a:rPr>
              <a:t>Be deltakerne fortelle om hvordan det oppleves å slutte og sine foreløpige erfaringer som ikke-røyker/ikke-snuser. Hvordan var det å våkne og ikke røyke eller snuse? Er det noe som har overrasket dem?</a:t>
            </a:r>
          </a:p>
          <a:p>
            <a:pPr rtl="0"/>
            <a:r>
              <a:rPr lang="nb-NO" sz="1200" dirty="0">
                <a:effectLst/>
              </a:rPr>
              <a:t> </a:t>
            </a:r>
          </a:p>
          <a:p>
            <a:pPr rtl="0"/>
            <a:r>
              <a:rPr lang="nb-NO" sz="1200" b="1" dirty="0">
                <a:effectLst/>
              </a:rPr>
              <a:t>De som ennå ikke har klart å slutte</a:t>
            </a:r>
          </a:p>
          <a:p>
            <a:pPr rtl="0"/>
            <a:r>
              <a:rPr lang="nb-NO" sz="1200" dirty="0">
                <a:effectLst/>
              </a:rPr>
              <a:t>Vær forberedt på at noen ikke har klart å slutte enda. Men alle har fått til noe, og alle er nærmere målet de har satt seg. Snakk om det hver enkelt faktisk har klart hittil og tenk løsningsorientert rundt den videre innsatsen. Gi oppmuntring og ros for det du kan rose, f.eks. at de har brutt med det gamle mønsteret og at de har møtt opp til kursøkten. Vær konkret. Dersom noen uttrykker at de ikke ønsker å slutte ila. denne dagen: Prøv å få dem til å fastsette ny </a:t>
            </a:r>
            <a:r>
              <a:rPr lang="nb-NO" sz="1200" dirty="0" err="1">
                <a:effectLst/>
              </a:rPr>
              <a:t>sluttedato</a:t>
            </a:r>
            <a:r>
              <a:rPr lang="nb-NO" sz="1200" dirty="0">
                <a:effectLst/>
              </a:rPr>
              <a:t> før neste kursdag. Det er en fordel om hver enkelt tar avgjørelsen sin om ny </a:t>
            </a:r>
            <a:r>
              <a:rPr lang="nb-NO" sz="1200" dirty="0" err="1">
                <a:effectLst/>
              </a:rPr>
              <a:t>sluttedato</a:t>
            </a:r>
            <a:r>
              <a:rPr lang="nb-NO" sz="1200" dirty="0">
                <a:effectLst/>
              </a:rPr>
              <a:t> i løpet av møtet. Snakk gjerne med dem i pausen. Pass på at du gir oppmerksomhet og tid, men ikke så mye at det går ut over programmet for dem som faktisk har sluttet.</a:t>
            </a:r>
          </a:p>
          <a:p>
            <a:pPr rtl="0"/>
            <a:r>
              <a:rPr lang="nb-NO" sz="1200" dirty="0">
                <a:effectLst/>
              </a:rPr>
              <a:t> </a:t>
            </a:r>
          </a:p>
          <a:p>
            <a:pPr rtl="0"/>
            <a:r>
              <a:rPr lang="nb-NO" sz="1200" b="1" dirty="0">
                <a:effectLst/>
              </a:rPr>
              <a:t>Legemidler</a:t>
            </a:r>
          </a:p>
          <a:p>
            <a:pPr rtl="0"/>
            <a:r>
              <a:rPr lang="nb-NO" sz="1200" dirty="0">
                <a:effectLst/>
              </a:rPr>
              <a:t>Fortsett å følge opp bruk av legemidler. Stimuler til erfaringsutveksling. Der­som de ikke er fornøyde med valgte nikotinlege­middel, kom med forslag til alternative løsninger.</a:t>
            </a:r>
          </a:p>
          <a:p>
            <a:pPr rtl="0"/>
            <a:r>
              <a:rPr lang="nb-NO" sz="1200" dirty="0">
                <a:effectLst/>
              </a:rPr>
              <a:t> </a:t>
            </a:r>
          </a:p>
          <a:p>
            <a:pPr rtl="0"/>
            <a:r>
              <a:rPr lang="nb-NO" sz="1200" dirty="0">
                <a:effectLst/>
              </a:rPr>
              <a:t>Noen vil kanskje oppgi bivirknin­ger ved bruk av </a:t>
            </a:r>
            <a:r>
              <a:rPr lang="nb-NO" sz="1200" dirty="0" err="1">
                <a:effectLst/>
              </a:rPr>
              <a:t>Champix</a:t>
            </a:r>
            <a:r>
              <a:rPr lang="nb-NO" sz="1200" dirty="0">
                <a:effectLst/>
              </a:rPr>
              <a:t>. De vanligste bivirkningene er kvalme og unormale drømmer. Ved bi­virkninger er det viktig at man tar kontakt med fastlegen. Det kan hjelpe mot kvalmen å ta </a:t>
            </a:r>
            <a:r>
              <a:rPr lang="nb-NO" sz="1200" dirty="0" err="1">
                <a:effectLst/>
              </a:rPr>
              <a:t>Champix</a:t>
            </a:r>
            <a:r>
              <a:rPr lang="nb-NO" sz="1200" dirty="0">
                <a:effectLst/>
              </a:rPr>
              <a:t> innen 30 minutter etter et måltid (eller to glass vann). Kvalmen går som oftest går over av seg selv etter et par uker.</a:t>
            </a:r>
          </a:p>
          <a:p>
            <a:r>
              <a:rPr lang="nb-NO" sz="1200" dirty="0"/>
              <a:t>har hurtigmeny.</a:t>
            </a:r>
            <a:endParaRPr lang="nb-NO" sz="1200" dirty="0">
              <a:solidFill>
                <a:srgbClr val="000000"/>
              </a:solidFill>
              <a:effectLst/>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5"/>
          </p:nvPr>
        </p:nvSpPr>
        <p:spPr/>
        <p:txBody>
          <a:bodyPr/>
          <a:lstStyle/>
          <a:p>
            <a:fld id="{8D5B7F4A-7AD7-4CE5-8ACE-4FAD5FFD8E6E}" type="slidenum">
              <a:rPr lang="nb-NO" smtClean="0"/>
              <a:t>42</a:t>
            </a:fld>
            <a:endParaRPr lang="nb-NO"/>
          </a:p>
        </p:txBody>
      </p:sp>
    </p:spTree>
    <p:extLst>
      <p:ext uri="{BB962C8B-B14F-4D97-AF65-F5344CB8AC3E}">
        <p14:creationId xmlns:p14="http://schemas.microsoft.com/office/powerpoint/2010/main" val="22188619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1300"/>
              </a:spcAft>
              <a:buClrTx/>
              <a:buSzTx/>
              <a:buFontTx/>
              <a:buNone/>
              <a:tabLst/>
              <a:defRPr/>
            </a:pPr>
            <a:r>
              <a:rPr lang="nb-NO" sz="1200" dirty="0">
                <a:solidFill>
                  <a:srgbClr val="000000"/>
                </a:solidFill>
                <a:effectLst/>
                <a:ea typeface="Calibri" panose="020F0502020204030204" pitchFamily="34" charset="0"/>
                <a:cs typeface="Arial" panose="020B0604020202020204" pitchFamily="34" charset="0"/>
              </a:rPr>
              <a:t>Informer deltakerne kort om innholdet i dagens samling. </a:t>
            </a:r>
            <a:endParaRPr lang="nb-NO" sz="1200" dirty="0">
              <a:effectLst/>
              <a:ea typeface="Calibri" panose="020F0502020204030204" pitchFamily="34" charset="0"/>
              <a:cs typeface="Arial" panose="020B0604020202020204" pitchFamily="34" charset="0"/>
            </a:endParaRPr>
          </a:p>
          <a:p>
            <a:pPr algn="just">
              <a:spcAft>
                <a:spcPts val="1300"/>
              </a:spcAft>
            </a:pPr>
            <a:endParaRPr lang="nb-NO" sz="1200" dirty="0">
              <a:solidFill>
                <a:srgbClr val="000000"/>
              </a:solidFill>
              <a:effectLst/>
              <a:ea typeface="Calibri" panose="020F0502020204030204" pitchFamily="34" charset="0"/>
              <a:cs typeface="Arial" panose="020B0604020202020204" pitchFamily="34" charset="0"/>
            </a:endParaRPr>
          </a:p>
          <a:p>
            <a:pPr algn="just">
              <a:spcAft>
                <a:spcPts val="1300"/>
              </a:spcAft>
            </a:pPr>
            <a:endParaRPr lang="nb-NO" sz="1200" dirty="0">
              <a:effectLst/>
              <a:ea typeface="Calibri" panose="020F0502020204030204" pitchFamily="34" charset="0"/>
              <a:cs typeface="Arial" panose="020B0604020202020204" pitchFamily="34" charset="0"/>
            </a:endParaRPr>
          </a:p>
          <a:p>
            <a:pPr>
              <a:spcAft>
                <a:spcPts val="800"/>
              </a:spcAft>
            </a:pPr>
            <a:endParaRPr lang="nb-NO" sz="1200" dirty="0">
              <a:effectLst/>
              <a:ea typeface="Calibri" panose="020F0502020204030204" pitchFamily="34" charset="0"/>
              <a:cs typeface="Arial" panose="020B0604020202020204" pitchFamily="34" charset="0"/>
            </a:endParaRPr>
          </a:p>
          <a:p>
            <a:pPr>
              <a:lnSpc>
                <a:spcPct val="107000"/>
              </a:lnSpc>
              <a:spcAft>
                <a:spcPts val="800"/>
              </a:spcAft>
            </a:pPr>
            <a:r>
              <a:rPr lang="nb-NO" sz="1200" dirty="0">
                <a:effectLst/>
                <a:ea typeface="Calibri" panose="020F0502020204030204" pitchFamily="34" charset="0"/>
                <a:cs typeface="Arial" panose="020B0604020202020204" pitchFamily="34" charset="0"/>
              </a:rPr>
              <a:t> </a:t>
            </a:r>
          </a:p>
          <a:p>
            <a:endParaRPr lang="nb-NO" dirty="0"/>
          </a:p>
        </p:txBody>
      </p:sp>
      <p:sp>
        <p:nvSpPr>
          <p:cNvPr id="4" name="Plassholder for lysbildenummer 3"/>
          <p:cNvSpPr>
            <a:spLocks noGrp="1"/>
          </p:cNvSpPr>
          <p:nvPr>
            <p:ph type="sldNum" sz="quarter" idx="5"/>
          </p:nvPr>
        </p:nvSpPr>
        <p:spPr/>
        <p:txBody>
          <a:bodyPr/>
          <a:lstStyle/>
          <a:p>
            <a:fld id="{F16396B6-B520-4C76-AFF1-72DD4C01514F}" type="slidenum">
              <a:rPr lang="nn-NO" smtClean="0"/>
              <a:t>43</a:t>
            </a:fld>
            <a:endParaRPr lang="nn-NO"/>
          </a:p>
        </p:txBody>
      </p:sp>
    </p:spTree>
    <p:extLst>
      <p:ext uri="{BB962C8B-B14F-4D97-AF65-F5344CB8AC3E}">
        <p14:creationId xmlns:p14="http://schemas.microsoft.com/office/powerpoint/2010/main" val="22012284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1300"/>
              </a:spcAft>
              <a:buClrTx/>
              <a:buSzTx/>
              <a:buFontTx/>
              <a:buNone/>
              <a:tabLst/>
              <a:defRPr/>
            </a:pPr>
            <a:r>
              <a:rPr lang="nb-NO" sz="1800" dirty="0">
                <a:solidFill>
                  <a:srgbClr val="000000"/>
                </a:solidFill>
                <a:effectLst/>
                <a:ea typeface="Calibri" panose="020F0502020204030204" pitchFamily="34" charset="0"/>
                <a:cs typeface="Arial" panose="020B0604020202020204" pitchFamily="34" charset="0"/>
              </a:rPr>
              <a:t>Det er vanlig å oppleve absti­nensplager i en overgangsperiode etter snus-/ røykeslutt, siden kroppen reagerer på at den ikke lenger får tilført nikotin. Det er individuelle forskjeller i hvordan abstinensen oppleves (styrke og utrykk) og det </a:t>
            </a:r>
            <a:r>
              <a:rPr lang="nb-NO" sz="1800" kern="1200" dirty="0">
                <a:solidFill>
                  <a:schemeClr val="tx1"/>
                </a:solidFill>
                <a:effectLst/>
                <a:ea typeface="+mn-ea"/>
                <a:cs typeface="+mn-cs"/>
              </a:rPr>
              <a:t>vil også kunne variere hos samme person fra slutteforsøk til slutteforsøk. </a:t>
            </a:r>
          </a:p>
          <a:p>
            <a:pPr algn="just">
              <a:spcAft>
                <a:spcPts val="1300"/>
              </a:spcAft>
            </a:pPr>
            <a:endParaRPr lang="nb-NO" sz="1800" kern="1200" dirty="0">
              <a:solidFill>
                <a:schemeClr val="tx1"/>
              </a:solidFill>
              <a:effectLst/>
              <a:ea typeface="+mn-ea"/>
              <a:cs typeface="+mn-cs"/>
            </a:endParaRPr>
          </a:p>
          <a:p>
            <a:pPr algn="just">
              <a:spcAft>
                <a:spcPts val="1300"/>
              </a:spcAft>
            </a:pPr>
            <a:r>
              <a:rPr lang="nb-NO" sz="1800" dirty="0">
                <a:solidFill>
                  <a:srgbClr val="000000"/>
                </a:solidFill>
                <a:effectLst/>
                <a:ea typeface="Calibri" panose="020F0502020204030204" pitchFamily="34" charset="0"/>
                <a:cs typeface="Arial" panose="020B0604020202020204" pitchFamily="34" charset="0"/>
              </a:rPr>
              <a:t>Det er verst de før­ste døgnene etter man har sluttet. Men de fleste vil oppleve at intensiteten av ubehaget synker relativt raskt. Plagene går gradvis over og er som regel tilnærmet borte om lag tre-fire uker etter at man har sluttet. For noen kan abstinensplagene vedvare i opptil tre måneder (forklaring neste lysbilde). </a:t>
            </a:r>
          </a:p>
          <a:p>
            <a:pPr algn="just">
              <a:spcAft>
                <a:spcPts val="1300"/>
              </a:spcAft>
            </a:pPr>
            <a:endParaRPr lang="nb-NO" sz="1800" dirty="0">
              <a:effectLst/>
              <a:ea typeface="Calibri" panose="020F050202020403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baseline="0" dirty="0">
              <a:solidFill>
                <a:schemeClr val="tx1"/>
              </a:solidFill>
              <a:effectLs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8D5B7F4A-7AD7-4CE5-8ACE-4FAD5FFD8E6E}" type="slidenum">
              <a:rPr lang="nb-NO" smtClean="0"/>
              <a:t>45</a:t>
            </a:fld>
            <a:endParaRPr lang="nb-NO"/>
          </a:p>
        </p:txBody>
      </p:sp>
    </p:spTree>
    <p:extLst>
      <p:ext uri="{BB962C8B-B14F-4D97-AF65-F5344CB8AC3E}">
        <p14:creationId xmlns:p14="http://schemas.microsoft.com/office/powerpoint/2010/main" val="2771741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1300"/>
              </a:spcAft>
              <a:buClrTx/>
              <a:buSzTx/>
              <a:buFontTx/>
              <a:buNone/>
              <a:tabLst/>
              <a:defRPr/>
            </a:pPr>
            <a:r>
              <a:rPr lang="nb-NO" sz="1200" dirty="0">
                <a:solidFill>
                  <a:srgbClr val="000000"/>
                </a:solidFill>
                <a:effectLst/>
                <a:ea typeface="Calibri" panose="020F0502020204030204" pitchFamily="34" charset="0"/>
                <a:cs typeface="Arial" panose="020B0604020202020204" pitchFamily="34" charset="0"/>
              </a:rPr>
              <a:t>Informer deltakerne kort om innholdet i dagens samling. </a:t>
            </a:r>
            <a:endParaRPr lang="nb-NO" sz="1200" dirty="0">
              <a:solidFill>
                <a:srgbClr val="000000"/>
              </a:solidFill>
              <a:effectLst/>
            </a:endParaRPr>
          </a:p>
          <a:p>
            <a:pPr marL="0" marR="0" lvl="0" indent="0" algn="just" defTabSz="914400" rtl="0" eaLnBrk="1" fontAlgn="auto" latinLnBrk="0" hangingPunct="1">
              <a:lnSpc>
                <a:spcPct val="100000"/>
              </a:lnSpc>
              <a:spcBef>
                <a:spcPts val="0"/>
              </a:spcBef>
              <a:spcAft>
                <a:spcPts val="1300"/>
              </a:spcAft>
              <a:buClrTx/>
              <a:buSzTx/>
              <a:buFontTx/>
              <a:buNone/>
              <a:tabLst/>
              <a:defRPr/>
            </a:pPr>
            <a:endParaRPr lang="nb-NO" b="1" dirty="0"/>
          </a:p>
          <a:p>
            <a:pPr marL="0" marR="0" lvl="0" indent="0" algn="just" defTabSz="914400" rtl="0" eaLnBrk="1" fontAlgn="auto" latinLnBrk="0" hangingPunct="1">
              <a:lnSpc>
                <a:spcPct val="100000"/>
              </a:lnSpc>
              <a:spcBef>
                <a:spcPts val="0"/>
              </a:spcBef>
              <a:spcAft>
                <a:spcPts val="1300"/>
              </a:spcAft>
              <a:buClrTx/>
              <a:buSzTx/>
              <a:buFontTx/>
              <a:buNone/>
              <a:tabLst/>
              <a:defRPr/>
            </a:pPr>
            <a:r>
              <a:rPr lang="nb-NO" b="1" dirty="0"/>
              <a:t>I dag skal vi </a:t>
            </a:r>
            <a:endParaRPr lang="nb-NO" sz="1200" b="1" dirty="0">
              <a:solidFill>
                <a:srgbClr val="000000"/>
              </a:solidFill>
              <a:effectLst/>
            </a:endParaRPr>
          </a:p>
          <a:p>
            <a:r>
              <a:rPr lang="nb-NO" dirty="0"/>
              <a:t>bli enige om kjøreregler</a:t>
            </a:r>
          </a:p>
          <a:p>
            <a:r>
              <a:rPr lang="nb-NO" dirty="0"/>
              <a:t>bli kjent og snakke om forventninger </a:t>
            </a:r>
            <a:endParaRPr lang="nb-NO" dirty="0">
              <a:ea typeface="Calibri"/>
              <a:cs typeface="Arial" panose="020B0604020202020204" pitchFamily="34" charset="0"/>
            </a:endParaRPr>
          </a:p>
          <a:p>
            <a:r>
              <a:rPr lang="nb-NO" dirty="0"/>
              <a:t>snakke om vaner</a:t>
            </a:r>
            <a:endParaRPr lang="nb-NO" dirty="0">
              <a:ea typeface="Calibri"/>
              <a:cs typeface="Arial" panose="020B0604020202020204" pitchFamily="34" charset="0"/>
            </a:endParaRPr>
          </a:p>
          <a:p>
            <a:r>
              <a:rPr lang="nb-NO" dirty="0"/>
              <a:t>lære om avhengighet og legemidler til røykeslutt</a:t>
            </a:r>
          </a:p>
          <a:p>
            <a:r>
              <a:rPr lang="nb-NO" dirty="0"/>
              <a:t>komme i gang med oppgaver</a:t>
            </a:r>
          </a:p>
          <a:p>
            <a:endParaRPr lang="nb-NO" dirty="0"/>
          </a:p>
          <a:p>
            <a:endParaRPr lang="nb-NO" dirty="0"/>
          </a:p>
        </p:txBody>
      </p:sp>
      <p:sp>
        <p:nvSpPr>
          <p:cNvPr id="4" name="Plassholder for lysbildenummer 3"/>
          <p:cNvSpPr>
            <a:spLocks noGrp="1"/>
          </p:cNvSpPr>
          <p:nvPr>
            <p:ph type="sldNum" sz="quarter" idx="5"/>
          </p:nvPr>
        </p:nvSpPr>
        <p:spPr/>
        <p:txBody>
          <a:bodyPr/>
          <a:lstStyle/>
          <a:p>
            <a:fld id="{F16396B6-B520-4C76-AFF1-72DD4C01514F}" type="slidenum">
              <a:rPr lang="nn-NO" smtClean="0"/>
              <a:t>4</a:t>
            </a:fld>
            <a:endParaRPr lang="nn-NO"/>
          </a:p>
        </p:txBody>
      </p:sp>
    </p:spTree>
    <p:extLst>
      <p:ext uri="{BB962C8B-B14F-4D97-AF65-F5344CB8AC3E}">
        <p14:creationId xmlns:p14="http://schemas.microsoft.com/office/powerpoint/2010/main" val="2093096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r>
              <a:rPr lang="nb-NO" b="1" dirty="0">
                <a:effectLst/>
                <a:latin typeface="Arial" panose="020B0604020202020204" pitchFamily="34" charset="0"/>
              </a:rPr>
              <a:t>Håndtering av abstinensplager: </a:t>
            </a:r>
          </a:p>
          <a:p>
            <a:pPr rtl="0"/>
            <a:endParaRPr lang="nb-NO" b="1" dirty="0">
              <a:effectLst/>
              <a:latin typeface="Arial" panose="020B0604020202020204" pitchFamily="34" charset="0"/>
            </a:endParaRPr>
          </a:p>
          <a:p>
            <a:pPr rtl="0"/>
            <a:r>
              <a:rPr lang="nb-NO" b="1" dirty="0">
                <a:effectLst/>
                <a:latin typeface="Arial" panose="020B0604020202020204" pitchFamily="34" charset="0"/>
              </a:rPr>
              <a:t>Holdninger til abstinenser</a:t>
            </a:r>
          </a:p>
          <a:p>
            <a:pPr rtl="0"/>
            <a:r>
              <a:rPr lang="nb-NO" dirty="0">
                <a:effectLst/>
                <a:latin typeface="Arial" panose="020B0604020202020204" pitchFamily="34" charset="0"/>
              </a:rPr>
              <a:t>Fokus på ubehag kan forsterke plagene. Fokus på at dette «ubehaget» er en slags frigjøring og renselse, og at man tar kontroll over røyken, kan gi en bedre følelse. </a:t>
            </a:r>
          </a:p>
          <a:p>
            <a:pPr rtl="0"/>
            <a:r>
              <a:rPr lang="nb-NO" dirty="0">
                <a:effectLst/>
                <a:latin typeface="Arial" panose="020B0604020202020204" pitchFamily="34" charset="0"/>
              </a:rPr>
              <a:t> </a:t>
            </a:r>
          </a:p>
          <a:p>
            <a:pPr rtl="0"/>
            <a:r>
              <a:rPr lang="nb-NO" b="1" dirty="0">
                <a:effectLst/>
                <a:latin typeface="Arial" panose="020B0604020202020204" pitchFamily="34" charset="0"/>
              </a:rPr>
              <a:t>Legemidler </a:t>
            </a:r>
            <a:r>
              <a:rPr lang="nb-NO" dirty="0">
                <a:effectLst/>
                <a:latin typeface="Arial" panose="020B0604020202020204" pitchFamily="34" charset="0"/>
              </a:rPr>
              <a:t>kan dempe abstinensplager. </a:t>
            </a:r>
          </a:p>
          <a:p>
            <a:pPr rtl="0"/>
            <a:endParaRPr lang="nb-NO" dirty="0">
              <a:effectLst/>
              <a:latin typeface="Arial" panose="020B0604020202020204" pitchFamily="34" charset="0"/>
            </a:endParaRPr>
          </a:p>
          <a:p>
            <a:pPr rtl="0"/>
            <a:r>
              <a:rPr lang="nb-NO" b="1" dirty="0">
                <a:effectLst/>
                <a:latin typeface="Arial" panose="020B0604020202020204" pitchFamily="34" charset="0"/>
              </a:rPr>
              <a:t>Fysisk aktivitet</a:t>
            </a:r>
          </a:p>
          <a:p>
            <a:pPr rtl="0"/>
            <a:r>
              <a:rPr lang="nb-NO" dirty="0">
                <a:solidFill>
                  <a:srgbClr val="000000"/>
                </a:solidFill>
                <a:effectLst/>
              </a:rPr>
              <a:t>Fysisk aktivitet kan lindre abstinensplagene og </a:t>
            </a:r>
            <a:r>
              <a:rPr lang="nb-NO" dirty="0">
                <a:effectLst/>
                <a:latin typeface="Arial" panose="020B0604020202020204" pitchFamily="34" charset="0"/>
              </a:rPr>
              <a:t>være «en pille for alt»: reduksjon av stress, uro og angst,  regulering av blodsukker, positivt for søvn, fordøyelse og humør/velvære. </a:t>
            </a:r>
          </a:p>
          <a:p>
            <a:pPr rtl="0"/>
            <a:r>
              <a:rPr lang="nb-NO" dirty="0">
                <a:effectLst/>
                <a:latin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solidFill>
                  <a:srgbClr val="4A4A4A"/>
                </a:solidFill>
                <a:effectLst/>
                <a:latin typeface="Arial" panose="020B0604020202020204" pitchFamily="34" charset="0"/>
                <a:ea typeface="Calibri" panose="020F0502020204030204" pitchFamily="34" charset="0"/>
                <a:cs typeface="Arial" panose="020B0604020202020204" pitchFamily="34" charset="0"/>
              </a:rPr>
              <a:t>Kosthold</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solidFill>
                  <a:srgbClr val="000000"/>
                </a:solidFill>
                <a:effectLst/>
              </a:rPr>
              <a:t>De første ukene etter røykeslutt kan blodsukkeret være ustabilt, og derfor er det viktig å spise ordentlig og regelmessig.</a:t>
            </a:r>
            <a:r>
              <a:rPr lang="nb-NO" sz="1200" b="0" i="0" dirty="0">
                <a:solidFill>
                  <a:srgbClr val="4A4A4A"/>
                </a:solidFill>
                <a:effectLst/>
                <a:latin typeface="Arial" panose="020B0604020202020204" pitchFamily="34" charset="0"/>
                <a:cs typeface="Arial" panose="020B0604020202020204" pitchFamily="34" charset="0"/>
              </a:rPr>
              <a:t> Drikk godt med vann. </a:t>
            </a:r>
            <a:endParaRPr lang="nb-NO"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solidFill>
                <a:srgbClr val="4A4A4A"/>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solidFill>
                  <a:srgbClr val="4A4A4A"/>
                </a:solidFill>
                <a:effectLst/>
                <a:latin typeface="Arial" panose="020B0604020202020204" pitchFamily="34" charset="0"/>
                <a:ea typeface="Calibri" panose="020F0502020204030204" pitchFamily="34" charset="0"/>
                <a:cs typeface="Arial" panose="020B0604020202020204" pitchFamily="34" charset="0"/>
              </a:rPr>
              <a:t>Kaffe (koffein)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4A4A4A"/>
                </a:solidFill>
                <a:effectLst/>
                <a:latin typeface="Arial" panose="020B0604020202020204" pitchFamily="34" charset="0"/>
                <a:ea typeface="Calibri" panose="020F0502020204030204" pitchFamily="34" charset="0"/>
                <a:cs typeface="Arial" panose="020B0604020202020204" pitchFamily="34" charset="0"/>
              </a:rPr>
              <a:t>Nikotin påvirker kroppens evne til å absorbere og bruke koffein. Når man røyker/snuser må man derfor drikke mer kaffe for å få samme virkning av koffeinen. Dersom man fortsetter å drikke like mye kaffe etter røyke-/snusslutt, vil dette kunne forverre abstinensplagene og man føler seg utilpass. </a:t>
            </a:r>
          </a:p>
          <a:p>
            <a:pPr rtl="0"/>
            <a:endParaRPr lang="nb-NO" dirty="0">
              <a:effectLst/>
              <a:latin typeface="Arial" panose="020B0604020202020204" pitchFamily="34" charset="0"/>
            </a:endParaRPr>
          </a:p>
          <a:p>
            <a:pPr rtl="0"/>
            <a:r>
              <a:rPr lang="nb-NO" dirty="0">
                <a:effectLst/>
                <a:latin typeface="Arial" panose="020B0604020202020204" pitchFamily="34" charset="0"/>
              </a:rPr>
              <a:t>Hør med deltakerne om deres erfaringer med abstinens. Kanskje gruppa har eksempler på hva som kan hjelpe fra tidligere slutteforsøk? </a:t>
            </a:r>
            <a:endParaRPr lang="nb-NO" dirty="0"/>
          </a:p>
        </p:txBody>
      </p:sp>
      <p:sp>
        <p:nvSpPr>
          <p:cNvPr id="4" name="Plassholder for lysbildenummer 3"/>
          <p:cNvSpPr>
            <a:spLocks noGrp="1"/>
          </p:cNvSpPr>
          <p:nvPr>
            <p:ph type="sldNum" sz="quarter" idx="5"/>
          </p:nvPr>
        </p:nvSpPr>
        <p:spPr/>
        <p:txBody>
          <a:bodyPr/>
          <a:lstStyle/>
          <a:p>
            <a:fld id="{8D5B7F4A-7AD7-4CE5-8ACE-4FAD5FFD8E6E}" type="slidenum">
              <a:rPr lang="nb-NO" smtClean="0"/>
              <a:t>46</a:t>
            </a:fld>
            <a:endParaRPr lang="nb-NO"/>
          </a:p>
        </p:txBody>
      </p:sp>
    </p:spTree>
    <p:extLst>
      <p:ext uri="{BB962C8B-B14F-4D97-AF65-F5344CB8AC3E}">
        <p14:creationId xmlns:p14="http://schemas.microsoft.com/office/powerpoint/2010/main" val="35593496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ea typeface="+mn-ea"/>
                <a:cs typeface="+mn-cs"/>
              </a:rPr>
              <a:t>Skalering om motivasjon og mestringstro kan brukes flere</a:t>
            </a:r>
            <a:r>
              <a:rPr lang="nb-NO" sz="1200" kern="1200" baseline="0" dirty="0">
                <a:solidFill>
                  <a:schemeClr val="tx1"/>
                </a:solidFill>
                <a:effectLst/>
                <a:ea typeface="+mn-ea"/>
                <a:cs typeface="+mn-cs"/>
              </a:rPr>
              <a:t> ganger under kursrekken dersom det er hensiktsmessig.</a:t>
            </a:r>
          </a:p>
          <a:p>
            <a:endParaRPr lang="nb-NO" sz="1200" kern="1200" baseline="0" dirty="0">
              <a:solidFill>
                <a:schemeClr val="tx1"/>
              </a:solidFill>
              <a:effectLst/>
              <a:ea typeface="+mn-ea"/>
              <a:cs typeface="+mn-cs"/>
            </a:endParaRPr>
          </a:p>
          <a:p>
            <a:r>
              <a:rPr lang="nb-NO" altLang="nb-NO" dirty="0">
                <a:latin typeface="Arial" charset="0"/>
                <a:ea typeface="ＭＳ Ｐゴシック" charset="-128"/>
                <a:cs typeface="Arial" charset="0"/>
              </a:rPr>
              <a:t>Skaleringen kan gjennomføres på ulike måter, eksempelvis ved bruk av tavle/</a:t>
            </a:r>
            <a:r>
              <a:rPr lang="nb-NO" altLang="nb-NO" dirty="0" err="1">
                <a:latin typeface="Arial" charset="0"/>
                <a:ea typeface="ＭＳ Ｐゴシック" charset="-128"/>
                <a:cs typeface="Arial" charset="0"/>
              </a:rPr>
              <a:t>flip-over</a:t>
            </a:r>
            <a:r>
              <a:rPr lang="nb-NO" altLang="nb-NO" dirty="0">
                <a:latin typeface="Arial" charset="0"/>
                <a:ea typeface="ＭＳ Ｐゴシック" charset="-128"/>
                <a:cs typeface="Arial" charset="0"/>
              </a:rPr>
              <a:t> eller ved å bruke gulvet med lapper (1-10) og be deltakerne plassere seg på «sitt» tall. </a:t>
            </a:r>
          </a:p>
          <a:p>
            <a:endParaRPr lang="nb-NO" altLang="nb-NO" dirty="0">
              <a:latin typeface="Arial" charset="0"/>
              <a:ea typeface="ＭＳ Ｐゴシック" charset="-128"/>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altLang="nb-NO" dirty="0">
                <a:latin typeface="Arial" charset="0"/>
                <a:ea typeface="ＭＳ Ｐゴシック" charset="-128"/>
                <a:cs typeface="Arial" charset="0"/>
              </a:rPr>
              <a:t>Du bør følge opp skaleringsspørsmålene</a:t>
            </a:r>
            <a:r>
              <a:rPr lang="nb-NO" altLang="nb-NO" baseline="0" dirty="0">
                <a:latin typeface="Arial" charset="0"/>
                <a:ea typeface="ＭＳ Ｐゴシック" charset="-128"/>
                <a:cs typeface="Arial" charset="0"/>
              </a:rPr>
              <a:t> for å få deltakerne til å utdype sine tallfestede svar. </a:t>
            </a:r>
            <a:r>
              <a:rPr lang="nb-NO" altLang="nb-NO" dirty="0">
                <a:latin typeface="Arial" charset="0"/>
                <a:ea typeface="ＭＳ Ｐゴシック" charset="-128"/>
                <a:cs typeface="Arial" charset="0"/>
              </a:rPr>
              <a:t>(For</a:t>
            </a:r>
            <a:r>
              <a:rPr lang="nb-NO" altLang="nb-NO" baseline="0" dirty="0">
                <a:latin typeface="Arial" charset="0"/>
                <a:ea typeface="ＭＳ Ｐゴシック" charset="-128"/>
                <a:cs typeface="Arial" charset="0"/>
              </a:rPr>
              <a:t> eksempel: «</a:t>
            </a:r>
            <a:r>
              <a:rPr lang="nb-NO" altLang="nb-NO" dirty="0">
                <a:latin typeface="Arial" charset="0"/>
                <a:ea typeface="ＭＳ Ｐゴシック" charset="-128"/>
                <a:cs typeface="Arial" charset="0"/>
              </a:rPr>
              <a:t>hva gjør at du/dere ikke sier et lavere tall?»). Dette kan hente frem forandringsprat/endringssnakk</a:t>
            </a:r>
            <a:r>
              <a:rPr lang="nb-NO" altLang="nb-NO" baseline="0" dirty="0">
                <a:latin typeface="Arial" charset="0"/>
                <a:ea typeface="ＭＳ Ｐゴシック" charset="-128"/>
                <a:cs typeface="Arial" charset="0"/>
              </a:rPr>
              <a:t> og styrke motivasjonen til kursdeltakeren og gruppen som helhet. </a:t>
            </a:r>
            <a:r>
              <a:rPr lang="nb-NO" altLang="nb-NO" sz="1200" kern="1200" baseline="0" dirty="0">
                <a:solidFill>
                  <a:schemeClr val="tx1"/>
                </a:solidFill>
                <a:effectLst/>
                <a:ea typeface="+mn-ea"/>
                <a:cs typeface="+mn-cs"/>
              </a:rPr>
              <a:t>Prøv å legg</a:t>
            </a:r>
            <a:r>
              <a:rPr lang="nb-NO" sz="1200" kern="1200" dirty="0">
                <a:solidFill>
                  <a:schemeClr val="tx1"/>
                </a:solidFill>
                <a:effectLst/>
                <a:ea typeface="+mn-ea"/>
                <a:cs typeface="+mn-cs"/>
              </a:rPr>
              <a:t> opp til samtale mellom deltakerne</a:t>
            </a:r>
            <a:r>
              <a:rPr lang="nb-NO" sz="1200" kern="1200" baseline="0" dirty="0">
                <a:solidFill>
                  <a:schemeClr val="tx1"/>
                </a:solidFill>
                <a:effectLst/>
                <a:ea typeface="+mn-ea"/>
                <a:cs typeface="+mn-cs"/>
              </a:rPr>
              <a:t> slik at du</a:t>
            </a:r>
            <a:r>
              <a:rPr lang="nb-NO" sz="1200" kern="1200" dirty="0">
                <a:solidFill>
                  <a:schemeClr val="tx1"/>
                </a:solidFill>
                <a:effectLst/>
                <a:ea typeface="+mn-ea"/>
                <a:cs typeface="+mn-cs"/>
              </a:rPr>
              <a:t> unngår å komme i en intervjuerrolle.</a:t>
            </a:r>
            <a:endParaRPr lang="nb-NO" altLang="nb-NO" baseline="0" dirty="0">
              <a:latin typeface="Arial" charset="0"/>
              <a:ea typeface="ＭＳ Ｐゴシック" charset="-128"/>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baseline="0" dirty="0">
              <a:solidFill>
                <a:schemeClr val="tx1"/>
              </a:solidFill>
              <a:effectLst/>
              <a:latin typeface="Arial" charset="0"/>
              <a:ea typeface="ＭＳ Ｐゴシック" charset="-128"/>
              <a:cs typeface="Arial" charset="0"/>
            </a:endParaRPr>
          </a:p>
        </p:txBody>
      </p:sp>
      <p:sp>
        <p:nvSpPr>
          <p:cNvPr id="4" name="Plassholder for lysbildenummer 3"/>
          <p:cNvSpPr>
            <a:spLocks noGrp="1"/>
          </p:cNvSpPr>
          <p:nvPr>
            <p:ph type="sldNum" sz="quarter" idx="5"/>
          </p:nvPr>
        </p:nvSpPr>
        <p:spPr/>
        <p:txBody>
          <a:bodyPr/>
          <a:lstStyle/>
          <a:p>
            <a:fld id="{8D5B7F4A-7AD7-4CE5-8ACE-4FAD5FFD8E6E}" type="slidenum">
              <a:rPr lang="nb-NO" smtClean="0"/>
              <a:t>48</a:t>
            </a:fld>
            <a:endParaRPr lang="nb-NO"/>
          </a:p>
        </p:txBody>
      </p:sp>
    </p:spTree>
    <p:extLst>
      <p:ext uri="{BB962C8B-B14F-4D97-AF65-F5344CB8AC3E}">
        <p14:creationId xmlns:p14="http://schemas.microsoft.com/office/powerpoint/2010/main" val="9765746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r>
              <a:rPr lang="nb-NO" sz="1200" b="1" dirty="0">
                <a:solidFill>
                  <a:srgbClr val="000000"/>
                </a:solidFill>
                <a:effectLst/>
                <a:ea typeface="Calibri" panose="020F0502020204030204" pitchFamily="34" charset="0"/>
                <a:cs typeface="Arial" panose="020B0604020202020204" pitchFamily="34" charset="0"/>
              </a:rPr>
              <a:t>Kontroll over negative tanker og følelser</a:t>
            </a:r>
          </a:p>
          <a:p>
            <a:pPr rtl="0"/>
            <a:r>
              <a:rPr lang="nb-NO" sz="1200" dirty="0">
                <a:solidFill>
                  <a:srgbClr val="000000"/>
                </a:solidFill>
                <a:effectLst/>
                <a:ea typeface="Calibri" panose="020F0502020204030204" pitchFamily="34" charset="0"/>
                <a:cs typeface="Arial" panose="020B0604020202020204" pitchFamily="34" charset="0"/>
              </a:rPr>
              <a:t>Det er ikke uvanlig med negative tanker og å begynne å tvile på beslutningen om å bli snus- eller røykfri. Etter snus-/røykslutt er det dessuten vanlig å få seg noen nedturer og tenke at alt føles tungt og trist mens kroppen og hjernens belønningssystem omstiller seg til livet uten nikotin. Som kursleder er det viktig å normalisere disse opplevelsene og delvis tilskrive dem abstinens som vil gå over. Positivt selvsnakk og å minne seg selv på grunnene til at man ønsker å slutte er mestringsstrategier som kan være til hjelp, sammen med å søke støtte fra personer rundt seg. </a:t>
            </a:r>
          </a:p>
          <a:p>
            <a:endParaRPr lang="nb-NO" sz="1200" b="1" dirty="0">
              <a:effectLst/>
              <a:ea typeface="Calibri" panose="020F0502020204030204" pitchFamily="34" charset="0"/>
              <a:cs typeface="Arial" panose="020B0604020202020204" pitchFamily="34" charset="0"/>
            </a:endParaRPr>
          </a:p>
          <a:p>
            <a:r>
              <a:rPr lang="nb-NO" sz="1200" b="1" dirty="0">
                <a:effectLst/>
                <a:ea typeface="Calibri" panose="020F0502020204030204" pitchFamily="34" charset="0"/>
                <a:cs typeface="Arial" panose="020B0604020202020204" pitchFamily="34" charset="0"/>
              </a:rPr>
              <a:t>Positivt selvsnakk</a:t>
            </a:r>
          </a:p>
          <a:p>
            <a:pPr rtl="0"/>
            <a:r>
              <a:rPr lang="nb-NO" sz="1200" u="none" dirty="0">
                <a:effectLst/>
              </a:rPr>
              <a:t>Deltakerne kan trenes i positivt selvsnakk om sin nye identitet som snusfri/røykfri. Det kan brukes for å imøtegå tendensen til negative selvinstrukser av typen «er det egentlig verdt det, jeg lever bare en gang, jeg fortjener en røyk, «eller «røyken var min beste venn, dette klarer jeg ikke».  </a:t>
            </a:r>
          </a:p>
          <a:p>
            <a:endParaRPr lang="nb-NO" sz="1200" dirty="0"/>
          </a:p>
          <a:p>
            <a:r>
              <a:rPr lang="nb-NO" sz="1200" b="1" dirty="0"/>
              <a:t>Negative tanker</a:t>
            </a:r>
          </a:p>
          <a:p>
            <a:r>
              <a:rPr lang="nb-NO" sz="1200" dirty="0"/>
              <a:t>Ved negative tanker, bør man lete etter det motsatte av de negative tankene. Eksempel: Du tenker kanskje «så godt det var med en snus/røyk når jeg kjente meg rastløs og trist». Da tenker  du heller: «Det er godt for meg å være snusfri/røykfri. Hvis jeg snuser/røyker, blir jeg bare avhengig igjen, og det er jo det jeg vil unngå». / «Nå blir jeg ikke urolig i situasjoner og på steder hvor det ikke er lov til å snuse/røyke». </a:t>
            </a:r>
          </a:p>
          <a:p>
            <a:endParaRPr lang="nb-NO"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000000"/>
                </a:solidFill>
                <a:effectLst/>
                <a:ea typeface="Calibri" panose="020F0502020204030204" pitchFamily="34" charset="0"/>
                <a:cs typeface="Arial" panose="020B0604020202020204" pitchFamily="34" charset="0"/>
              </a:rPr>
              <a:t>La deltakerne komme med egne refleksjoner i plenum.</a:t>
            </a:r>
            <a:endParaRPr lang="nb-NO" sz="1200" dirty="0"/>
          </a:p>
        </p:txBody>
      </p:sp>
      <p:sp>
        <p:nvSpPr>
          <p:cNvPr id="4" name="Plassholder for lysbildenummer 3"/>
          <p:cNvSpPr>
            <a:spLocks noGrp="1"/>
          </p:cNvSpPr>
          <p:nvPr>
            <p:ph type="sldNum" sz="quarter" idx="5"/>
          </p:nvPr>
        </p:nvSpPr>
        <p:spPr/>
        <p:txBody>
          <a:bodyPr/>
          <a:lstStyle/>
          <a:p>
            <a:fld id="{8D5B7F4A-7AD7-4CE5-8ACE-4FAD5FFD8E6E}" type="slidenum">
              <a:rPr lang="nb-NO" smtClean="0"/>
              <a:t>51</a:t>
            </a:fld>
            <a:endParaRPr lang="nb-NO"/>
          </a:p>
        </p:txBody>
      </p:sp>
    </p:spTree>
    <p:extLst>
      <p:ext uri="{BB962C8B-B14F-4D97-AF65-F5344CB8AC3E}">
        <p14:creationId xmlns:p14="http://schemas.microsoft.com/office/powerpoint/2010/main" val="304492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effectLst/>
                <a:latin typeface="Arial" panose="020B0604020202020204" pitchFamily="34" charset="0"/>
              </a:rPr>
              <a:t>Deltakerne kan ha nytte av å forberede seg mentalt på ulike situasjoner, steder og følelser som vil kunne gi sug. For så å forberede løsninger for å håndtere dem.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effectLst/>
              <a:latin typeface="Arial" panose="020B0604020202020204" pitchFamily="34" charset="0"/>
            </a:endParaRPr>
          </a:p>
          <a:p>
            <a:r>
              <a:rPr lang="nb-NO" sz="1200" dirty="0">
                <a:solidFill>
                  <a:srgbClr val="000000"/>
                </a:solidFill>
                <a:effectLst/>
                <a:ea typeface="Calibri" panose="020F0502020204030204" pitchFamily="34" charset="0"/>
                <a:cs typeface="Arial" panose="020B0604020202020204" pitchFamily="34" charset="0"/>
              </a:rPr>
              <a:t>De fleste som bruker tobakk er både fysisk og psykisk avhengige. Den fysiske avhengigheten innebærer avhengighet av nikotin som stoff, den psykiske avhengigheten er knyttet til sigaretten el­ler snusen som kos, belønning, sosial hygge osv. </a:t>
            </a:r>
            <a:r>
              <a:rPr lang="nb-NO" sz="1200" dirty="0">
                <a:effectLst/>
                <a:ea typeface="Calibri" panose="020F0502020204030204" pitchFamily="34" charset="0"/>
                <a:cs typeface="Arial" panose="020B0604020202020204" pitchFamily="34" charset="0"/>
              </a:rPr>
              <a:t> </a:t>
            </a:r>
          </a:p>
          <a:p>
            <a:pPr algn="just">
              <a:spcAft>
                <a:spcPts val="1300"/>
              </a:spcAft>
            </a:pPr>
            <a:endParaRPr lang="nb-NO" sz="1200" dirty="0">
              <a:effectLst/>
              <a:ea typeface="Calibri" panose="020F0502020204030204" pitchFamily="34" charset="0"/>
              <a:cs typeface="Arial" panose="020B0604020202020204" pitchFamily="34" charset="0"/>
            </a:endParaRPr>
          </a:p>
          <a:p>
            <a:pPr algn="just">
              <a:spcAft>
                <a:spcPts val="1300"/>
              </a:spcAft>
            </a:pPr>
            <a:r>
              <a:rPr lang="nb-NO" sz="1200" dirty="0">
                <a:solidFill>
                  <a:srgbClr val="000000"/>
                </a:solidFill>
                <a:effectLst/>
                <a:ea typeface="Calibri" panose="020F0502020204030204" pitchFamily="34" charset="0"/>
                <a:cs typeface="Arial" panose="020B0604020202020204" pitchFamily="34" charset="0"/>
              </a:rPr>
              <a:t>Bevisstgjøring kan gjøre det lettere i forberedelser på vanskelige situasjo­ner som kan oppstå. En som typisk røyker/snuser ved stress har for eksempel nytte av å utarbeide andre teknik­ker for stressreduksjon, mens den som bruker røyken/snusen som belønning bør finne alternative påskjønnelser. Forsøk å få kursdeltakerne til å øke sin bevissthet om hvilke forholdsregler det kan være viktig å ta og hvordan de kan håndtere følelsene uten snus. </a:t>
            </a:r>
            <a:endParaRPr lang="nb-NO" sz="1200" dirty="0">
              <a:effectLst/>
              <a:ea typeface="Calibri" panose="020F0502020204030204" pitchFamily="34" charset="0"/>
              <a:cs typeface="Arial" panose="020B0604020202020204" pitchFamily="34" charset="0"/>
            </a:endParaRPr>
          </a:p>
          <a:p>
            <a:pPr>
              <a:lnSpc>
                <a:spcPct val="107000"/>
              </a:lnSpc>
              <a:spcAft>
                <a:spcPts val="800"/>
              </a:spcAft>
            </a:pPr>
            <a:r>
              <a:rPr lang="nb-NO" sz="1200" dirty="0">
                <a:effectLst/>
                <a:ea typeface="Calibri" panose="020F0502020204030204" pitchFamily="34" charset="0"/>
                <a:cs typeface="Arial" panose="020B0604020202020204" pitchFamily="34" charset="0"/>
              </a:rPr>
              <a:t> </a:t>
            </a:r>
          </a:p>
          <a:p>
            <a:pPr>
              <a:lnSpc>
                <a:spcPct val="107000"/>
              </a:lnSpc>
              <a:spcAft>
                <a:spcPts val="800"/>
              </a:spcAft>
            </a:pPr>
            <a:r>
              <a:rPr lang="nb-NO" sz="1200" dirty="0">
                <a:effectLst/>
                <a:ea typeface="Calibri" panose="020F0502020204030204" pitchFamily="34" charset="0"/>
                <a:cs typeface="Arial" panose="020B0604020202020204" pitchFamily="34" charset="0"/>
              </a:rPr>
              <a:t>Hva gjør man som ikke-røyker i møte med de ulike følelsene? Hvilke mestringsstrategier bruker man uten røyk? Dette kan gjerne diskuteres i plenum. Har deltakere erfaringer fra tidligere slutteforsøk?</a:t>
            </a:r>
          </a:p>
        </p:txBody>
      </p:sp>
      <p:sp>
        <p:nvSpPr>
          <p:cNvPr id="4" name="Plassholder for lysbildenummer 3"/>
          <p:cNvSpPr>
            <a:spLocks noGrp="1"/>
          </p:cNvSpPr>
          <p:nvPr>
            <p:ph type="sldNum" sz="quarter" idx="5"/>
          </p:nvPr>
        </p:nvSpPr>
        <p:spPr/>
        <p:txBody>
          <a:bodyPr/>
          <a:lstStyle/>
          <a:p>
            <a:fld id="{8D5B7F4A-7AD7-4CE5-8ACE-4FAD5FFD8E6E}" type="slidenum">
              <a:rPr lang="nb-NO" smtClean="0"/>
              <a:t>52</a:t>
            </a:fld>
            <a:endParaRPr lang="nb-NO"/>
          </a:p>
        </p:txBody>
      </p:sp>
    </p:spTree>
    <p:extLst>
      <p:ext uri="{BB962C8B-B14F-4D97-AF65-F5344CB8AC3E}">
        <p14:creationId xmlns:p14="http://schemas.microsoft.com/office/powerpoint/2010/main" val="6433112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16396B6-B520-4C76-AFF1-72DD4C01514F}" type="slidenum">
              <a:rPr lang="nn-NO" smtClean="0"/>
              <a:pPr/>
              <a:t>53</a:t>
            </a:fld>
            <a:endParaRPr lang="nn-NO" dirty="0"/>
          </a:p>
        </p:txBody>
      </p:sp>
    </p:spTree>
    <p:extLst>
      <p:ext uri="{BB962C8B-B14F-4D97-AF65-F5344CB8AC3E}">
        <p14:creationId xmlns:p14="http://schemas.microsoft.com/office/powerpoint/2010/main" val="34733557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ea typeface="+mn-ea"/>
                <a:cs typeface="+mn-cs"/>
              </a:rPr>
              <a:t>Å identifisere risikosituasjoner kan være et godt utgangspunkt for å bevisstgjøre kursdeltakerne på noen av de behovene og utfordringene de vil bli stilt overfor sluttedagen. Ha som mål at deltakerne vet hvilke forhåndsregler det kan være lurt å ta, avhengig av hvilke risikosituasjoner de identifiserer.</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ea typeface="+mn-ea"/>
                <a:cs typeface="+mn-cs"/>
              </a:rPr>
              <a:t>Lysbildet skisserer</a:t>
            </a:r>
            <a:r>
              <a:rPr lang="nb-NO" sz="1200" kern="1200" baseline="0" dirty="0">
                <a:solidFill>
                  <a:schemeClr val="tx1"/>
                </a:solidFill>
                <a:effectLst/>
                <a:ea typeface="+mn-ea"/>
                <a:cs typeface="+mn-cs"/>
              </a:rPr>
              <a:t> to hovedstrategier for den første tiden etter snus- og røykeslutt. Strategier for situasjoner på lengre sikt tas opp i en senere samling.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ea typeface="+mn-ea"/>
                <a:cs typeface="+mn-cs"/>
              </a:rPr>
              <a:t>Gruppeoppgave:</a:t>
            </a:r>
          </a:p>
          <a:p>
            <a:pPr marL="0" marR="0" lvl="0" indent="0" algn="just" defTabSz="914400" rtl="0" eaLnBrk="1" fontAlgn="auto" latinLnBrk="0" hangingPunct="1">
              <a:lnSpc>
                <a:spcPct val="100000"/>
              </a:lnSpc>
              <a:spcBef>
                <a:spcPts val="0"/>
              </a:spcBef>
              <a:spcAft>
                <a:spcPts val="1300"/>
              </a:spcAft>
              <a:buClrTx/>
              <a:buSzTx/>
              <a:buFontTx/>
              <a:buNone/>
              <a:tabLst/>
              <a:defRPr/>
            </a:pPr>
            <a:r>
              <a:rPr lang="nb-NO" sz="1200" dirty="0">
                <a:effectLst/>
                <a:ea typeface="Calibri" panose="020F0502020204030204" pitchFamily="34" charset="0"/>
                <a:cs typeface="Arial" panose="020B0604020202020204" pitchFamily="34" charset="0"/>
              </a:rPr>
              <a:t>Sett deltakerne i mindre grupper hvor de kan ta for seg konkrete situasjoner som kan bli vanskelige uten snus eller røyk og mulige løsninger for å håndtere disse. </a:t>
            </a:r>
            <a:r>
              <a:rPr lang="nb-NO" sz="1200" kern="1200" dirty="0">
                <a:solidFill>
                  <a:schemeClr val="tx1"/>
                </a:solidFill>
                <a:effectLst/>
                <a:ea typeface="+mn-ea"/>
                <a:cs typeface="+mn-cs"/>
              </a:rPr>
              <a:t>Be deltakerne legge mest vekt på konkrete, nært forestående risikosituasjoner. Slik kan de mentalt forberede seg på fremtidige risikosituasjoner og den første uken som snus-/røykfri.</a:t>
            </a:r>
            <a:r>
              <a:rPr lang="nb-NO" sz="1200" kern="1200" baseline="0" dirty="0">
                <a:solidFill>
                  <a:schemeClr val="tx1"/>
                </a:solidFill>
                <a:effectLst/>
                <a:ea typeface="+mn-ea"/>
                <a:cs typeface="+mn-cs"/>
              </a:rPr>
              <a:t> </a:t>
            </a:r>
            <a:endParaRPr lang="nb-NO" sz="1200" kern="1200" dirty="0">
              <a:solidFill>
                <a:schemeClr val="tx1"/>
              </a:solidFill>
              <a:effectLst/>
              <a:ea typeface="+mn-ea"/>
              <a:cs typeface="+mn-cs"/>
            </a:endParaRPr>
          </a:p>
          <a:p>
            <a:pPr algn="just">
              <a:spcAft>
                <a:spcPts val="1300"/>
              </a:spcAft>
            </a:pPr>
            <a:endParaRPr lang="nb-NO" sz="1200" dirty="0">
              <a:effectLst/>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1300"/>
              </a:spcAft>
              <a:buClrTx/>
              <a:buSzTx/>
              <a:buFontTx/>
              <a:buNone/>
              <a:tabLst/>
              <a:defRPr/>
            </a:pPr>
            <a:r>
              <a:rPr lang="nb-NO" sz="1200" dirty="0">
                <a:solidFill>
                  <a:srgbClr val="000000"/>
                </a:solidFill>
                <a:effectLst/>
                <a:ea typeface="Calibri" panose="020F0502020204030204" pitchFamily="34" charset="0"/>
                <a:cs typeface="Arial" panose="020B0604020202020204" pitchFamily="34" charset="0"/>
              </a:rPr>
              <a:t>Vanlige situasjo­ner kan være fest, vennetur på kafé, alenekvel­der ved tv-en, jakt/fiske/friluftsliv, helgeturer og andre situasjoner hvor det har vært godt å ty til snusen/røyken. Få deltakerne til aktivt å bru­ke erfaringene de har gjort seg. </a:t>
            </a:r>
            <a:r>
              <a:rPr lang="nb-NO" sz="1200" dirty="0">
                <a:effectLst/>
                <a:ea typeface="Calibri" panose="020F0502020204030204" pitchFamily="34" charset="0"/>
                <a:cs typeface="Arial" panose="020B0604020202020204" pitchFamily="34" charset="0"/>
              </a:rPr>
              <a:t>Ta gjerne utgangspunkt i at risikosituasjoner kan angripes på ulike måter. </a:t>
            </a:r>
          </a:p>
          <a:p>
            <a:pPr marL="0" marR="0" lvl="0" indent="0" algn="just" defTabSz="914400" rtl="0" eaLnBrk="1" fontAlgn="auto" latinLnBrk="0" hangingPunct="1">
              <a:lnSpc>
                <a:spcPct val="100000"/>
              </a:lnSpc>
              <a:spcBef>
                <a:spcPts val="0"/>
              </a:spcBef>
              <a:spcAft>
                <a:spcPts val="1300"/>
              </a:spcAft>
              <a:buClrTx/>
              <a:buSzTx/>
              <a:buFontTx/>
              <a:buNone/>
              <a:tabLst/>
              <a:defRPr/>
            </a:pPr>
            <a:endParaRPr lang="nb-NO" sz="1200" kern="1200" dirty="0">
              <a:solidFill>
                <a:schemeClr val="tx1"/>
              </a:solidFill>
              <a:effectLst/>
              <a:ea typeface="+mn-ea"/>
              <a:cs typeface="+mn-cs"/>
            </a:endParaRPr>
          </a:p>
          <a:p>
            <a:pPr marL="0" marR="0" lvl="0" indent="0" algn="just" defTabSz="914400" rtl="0" eaLnBrk="1" fontAlgn="auto" latinLnBrk="0" hangingPunct="1">
              <a:lnSpc>
                <a:spcPct val="100000"/>
              </a:lnSpc>
              <a:spcBef>
                <a:spcPts val="0"/>
              </a:spcBef>
              <a:spcAft>
                <a:spcPts val="1300"/>
              </a:spcAft>
              <a:buClrTx/>
              <a:buSzTx/>
              <a:buFontTx/>
              <a:buNone/>
              <a:tabLst/>
              <a:defRPr/>
            </a:pPr>
            <a:r>
              <a:rPr lang="nb-NO" sz="1200" kern="1200" dirty="0">
                <a:solidFill>
                  <a:schemeClr val="tx1"/>
                </a:solidFill>
                <a:effectLst/>
                <a:ea typeface="+mn-ea"/>
                <a:cs typeface="+mn-cs"/>
              </a:rPr>
              <a:t>Situasjoner med tilhørende forslag til løsning presenteres i plenum.</a:t>
            </a:r>
            <a:endParaRPr lang="nb-NO" sz="1200" dirty="0">
              <a:effectLst/>
              <a:ea typeface="Calibri" panose="020F0502020204030204" pitchFamily="34" charset="0"/>
              <a:cs typeface="Arial" panose="020B0604020202020204" pitchFamily="34" charset="0"/>
            </a:endParaRPr>
          </a:p>
          <a:p>
            <a:pPr algn="just">
              <a:spcAft>
                <a:spcPts val="1300"/>
              </a:spcAft>
            </a:pPr>
            <a:endParaRPr lang="nb-NO" sz="1200" b="1" dirty="0">
              <a:effectLst/>
              <a:ea typeface="Calibri" panose="020F0502020204030204" pitchFamily="34" charset="0"/>
              <a:cs typeface="Arial" panose="020B0604020202020204" pitchFamily="34" charset="0"/>
            </a:endParaRPr>
          </a:p>
          <a:p>
            <a:pPr algn="just">
              <a:spcAft>
                <a:spcPts val="1300"/>
              </a:spcAft>
            </a:pPr>
            <a:r>
              <a:rPr lang="nb-NO" sz="1200" b="1" dirty="0">
                <a:effectLst/>
                <a:ea typeface="Calibri" panose="020F0502020204030204" pitchFamily="34" charset="0"/>
                <a:cs typeface="Arial" panose="020B0604020202020204" pitchFamily="34" charset="0"/>
              </a:rPr>
              <a:t>Eksempler som du kan supplere med:</a:t>
            </a:r>
          </a:p>
          <a:p>
            <a:pPr algn="just">
              <a:spcAft>
                <a:spcPts val="1300"/>
              </a:spcAft>
            </a:pPr>
            <a:r>
              <a:rPr lang="nb-NO" sz="1200" dirty="0">
                <a:effectLst/>
                <a:ea typeface="Calibri" panose="020F0502020204030204" pitchFamily="34" charset="0"/>
                <a:cs typeface="Arial" panose="020B0604020202020204" pitchFamily="34" charset="0"/>
              </a:rPr>
              <a:t>«Fjerne/unngå»: Snusbokser og sigaretter bør fjernes. Man kan la være å oppsøke de vennene som røyker eller snuser mest, eller unngå fest den første uken dersom man bekymrer seg for at dette er situa­sjoner som vil kunne føre til sprekk. Strategien er mest anvendelig i den første kritiske fasen hvor savnet og abstinensene er størst.</a:t>
            </a:r>
          </a:p>
          <a:p>
            <a:pPr algn="just">
              <a:spcAft>
                <a:spcPts val="1300"/>
              </a:spcAft>
            </a:pPr>
            <a:endParaRPr lang="nb-NO" sz="1200" dirty="0">
              <a:effectLst/>
              <a:ea typeface="Calibri" panose="020F0502020204030204" pitchFamily="34" charset="0"/>
              <a:cs typeface="Arial" panose="020B0604020202020204" pitchFamily="34" charset="0"/>
            </a:endParaRPr>
          </a:p>
          <a:p>
            <a:pPr algn="just">
              <a:spcAft>
                <a:spcPts val="1300"/>
              </a:spcAft>
            </a:pPr>
            <a:r>
              <a:rPr lang="nb-NO" sz="1200" dirty="0">
                <a:effectLst/>
                <a:ea typeface="Calibri" panose="020F0502020204030204" pitchFamily="34" charset="0"/>
                <a:cs typeface="Arial" panose="020B0604020202020204" pitchFamily="34" charset="0"/>
              </a:rPr>
              <a:t>Gjør deltakerne oppmerksom på at alkohol gjerne både forbindes med snus/røyk og samtidig svekker dømmekraften.</a:t>
            </a:r>
          </a:p>
          <a:p>
            <a:pPr algn="just"/>
            <a:endParaRPr lang="nb-NO" sz="1200" dirty="0">
              <a:effectLst/>
              <a:ea typeface="Calibri" panose="020F0502020204030204" pitchFamily="34" charset="0"/>
              <a:cs typeface="Arial" panose="020B0604020202020204" pitchFamily="34" charset="0"/>
            </a:endParaRPr>
          </a:p>
          <a:p>
            <a:pPr algn="just"/>
            <a:r>
              <a:rPr lang="nb-NO" sz="1200" dirty="0">
                <a:effectLst/>
                <a:ea typeface="Calibri" panose="020F0502020204030204" pitchFamily="34" charset="0"/>
                <a:cs typeface="Arial" panose="020B0604020202020204" pitchFamily="34" charset="0"/>
              </a:rPr>
              <a:t>«Sikre/ha en plan»: Deltakerne bør oppfordres til gradvis å nærme seg konkrete risikosituasjoner etter snus- og røykeslutt. Understrek betydningen av at de tenker gjennom hva som kan bli vanskelig, og hvordan man konkret unngår å ende opp med en sigarett eller en snus. Det hjelper å ha med seg planlagte strategier for sug som kan oppstå (verktøykassa), som fem-</a:t>
            </a:r>
            <a:r>
              <a:rPr lang="nb-NO" sz="1200" dirty="0" err="1">
                <a:effectLst/>
                <a:ea typeface="Calibri" panose="020F0502020204030204" pitchFamily="34" charset="0"/>
                <a:cs typeface="Arial" panose="020B0604020202020204" pitchFamily="34" charset="0"/>
              </a:rPr>
              <a:t>minuttere</a:t>
            </a:r>
            <a:r>
              <a:rPr lang="nb-NO" sz="1200" dirty="0">
                <a:effectLst/>
                <a:ea typeface="Calibri" panose="020F0502020204030204" pitchFamily="34" charset="0"/>
                <a:cs typeface="Arial" panose="020B0604020202020204" pitchFamily="34" charset="0"/>
              </a:rPr>
              <a:t>, ha hurtigvirkende nikotinlegemidler tilgjengelig, være forsiktig med alkohol på fest osv. </a:t>
            </a:r>
            <a:endParaRPr lang="nb-NO" sz="1200" kern="1200" dirty="0">
              <a:solidFill>
                <a:schemeClr val="tx1"/>
              </a:solidFill>
              <a:effectLs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8D5B7F4A-7AD7-4CE5-8ACE-4FAD5FFD8E6E}" type="slidenum">
              <a:rPr lang="nb-NO" smtClean="0"/>
              <a:t>54</a:t>
            </a:fld>
            <a:endParaRPr lang="nb-NO"/>
          </a:p>
        </p:txBody>
      </p:sp>
    </p:spTree>
    <p:extLst>
      <p:ext uri="{BB962C8B-B14F-4D97-AF65-F5344CB8AC3E}">
        <p14:creationId xmlns:p14="http://schemas.microsoft.com/office/powerpoint/2010/main" val="21193174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000000"/>
                </a:solidFill>
                <a:effectLst/>
                <a:ea typeface="Calibri" panose="020F0502020204030204" pitchFamily="34" charset="0"/>
                <a:cs typeface="Arial" panose="020B0604020202020204" pitchFamily="34" charset="0"/>
              </a:rPr>
              <a:t>Introduser hjemmeoppgavene som du anbefa­ler deltakerne å gjøre til neste gang. Skriv gjerne ut lysbildet og del ut til deltakerne. </a:t>
            </a:r>
            <a:endParaRPr lang="nb-NO" sz="1200" dirty="0">
              <a:effectLst/>
              <a:ea typeface="Calibri" panose="020F0502020204030204" pitchFamily="34" charset="0"/>
              <a:cs typeface="Arial" panose="020B0604020202020204" pitchFamily="34" charset="0"/>
            </a:endParaRP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rPr>
              <a:t>Hvis noen av deltakerne ikke har sluttet, bør du gi egne, tilpassede oppgaver til den enkelte.</a:t>
            </a:r>
            <a:endParaRPr lang="nb-NO" sz="1800" dirty="0">
              <a:effectLst/>
              <a:latin typeface="Arial" panose="020B0604020202020204" pitchFamily="34" charset="0"/>
            </a:endParaRPr>
          </a:p>
          <a:p>
            <a:endParaRPr lang="nb-NO" dirty="0"/>
          </a:p>
        </p:txBody>
      </p:sp>
      <p:sp>
        <p:nvSpPr>
          <p:cNvPr id="4" name="Plassholder for lysbildenummer 3"/>
          <p:cNvSpPr>
            <a:spLocks noGrp="1"/>
          </p:cNvSpPr>
          <p:nvPr>
            <p:ph type="sldNum" sz="quarter" idx="5"/>
          </p:nvPr>
        </p:nvSpPr>
        <p:spPr/>
        <p:txBody>
          <a:bodyPr/>
          <a:lstStyle/>
          <a:p>
            <a:fld id="{8D5B7F4A-7AD7-4CE5-8ACE-4FAD5FFD8E6E}" type="slidenum">
              <a:rPr lang="nb-NO" smtClean="0"/>
              <a:t>56</a:t>
            </a:fld>
            <a:endParaRPr lang="nb-NO"/>
          </a:p>
        </p:txBody>
      </p:sp>
    </p:spTree>
    <p:extLst>
      <p:ext uri="{BB962C8B-B14F-4D97-AF65-F5344CB8AC3E}">
        <p14:creationId xmlns:p14="http://schemas.microsoft.com/office/powerpoint/2010/main" val="2226877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200" b="0" dirty="0" err="1"/>
              <a:t>Varighet</a:t>
            </a:r>
            <a:r>
              <a:rPr lang="en-US" sz="1200" b="0" dirty="0"/>
              <a:t> ca. 1,5 time. </a:t>
            </a:r>
          </a:p>
          <a:p>
            <a:endParaRPr lang="en-US" sz="1200" b="0" dirty="0"/>
          </a:p>
          <a:p>
            <a:r>
              <a:rPr lang="en-US" sz="1200" b="0" dirty="0"/>
              <a:t>HENSIKT med </a:t>
            </a:r>
            <a:r>
              <a:rPr lang="en-US" sz="1200" b="0" dirty="0" err="1"/>
              <a:t>kursdagen</a:t>
            </a:r>
            <a:r>
              <a:rPr lang="en-US" sz="1200" b="0" dirty="0"/>
              <a:t>: </a:t>
            </a:r>
            <a:endParaRPr lang="nb-NO" sz="1200" b="0" dirty="0"/>
          </a:p>
          <a:p>
            <a:pPr marL="171450" indent="-171450" algn="just">
              <a:buFont typeface="Arial" panose="020B0604020202020204" pitchFamily="34" charset="0"/>
              <a:buChar char="•"/>
            </a:pPr>
            <a:r>
              <a:rPr lang="en-US" sz="1200" dirty="0"/>
              <a:t>Dele positive </a:t>
            </a:r>
            <a:r>
              <a:rPr lang="en-US" sz="1200" dirty="0" err="1"/>
              <a:t>og</a:t>
            </a:r>
            <a:r>
              <a:rPr lang="en-US" sz="1200" dirty="0"/>
              <a:t> negative </a:t>
            </a:r>
            <a:r>
              <a:rPr lang="en-US" sz="1200" dirty="0" err="1"/>
              <a:t>erfaringer</a:t>
            </a:r>
            <a:r>
              <a:rPr lang="en-US" sz="1200" dirty="0"/>
              <a:t> </a:t>
            </a:r>
            <a:r>
              <a:rPr lang="en-US" sz="1200" dirty="0" err="1"/>
              <a:t>og</a:t>
            </a:r>
            <a:r>
              <a:rPr lang="en-US" sz="1200" dirty="0"/>
              <a:t> </a:t>
            </a:r>
            <a:r>
              <a:rPr lang="en-US" sz="1200" dirty="0" err="1"/>
              <a:t>oppleve</a:t>
            </a:r>
            <a:r>
              <a:rPr lang="en-US" sz="1200" dirty="0"/>
              <a:t> </a:t>
            </a:r>
            <a:r>
              <a:rPr lang="en-US" sz="1200" dirty="0" err="1"/>
              <a:t>støtte</a:t>
            </a:r>
            <a:endParaRPr lang="nb-NO" sz="1200" dirty="0"/>
          </a:p>
          <a:p>
            <a:pPr marL="171450" indent="-171450" algn="just">
              <a:buFont typeface="Arial" panose="020B0604020202020204" pitchFamily="34" charset="0"/>
              <a:buChar char="•"/>
            </a:pPr>
            <a:r>
              <a:rPr lang="en-US" sz="1200" dirty="0" err="1"/>
              <a:t>Få</a:t>
            </a:r>
            <a:r>
              <a:rPr lang="en-US" sz="1200" dirty="0"/>
              <a:t> </a:t>
            </a:r>
            <a:r>
              <a:rPr lang="en-US" sz="1200" dirty="0" err="1"/>
              <a:t>inspirasjon</a:t>
            </a:r>
            <a:r>
              <a:rPr lang="en-US" sz="1200" dirty="0"/>
              <a:t> </a:t>
            </a:r>
            <a:r>
              <a:rPr lang="en-US" sz="1200" dirty="0" err="1"/>
              <a:t>til</a:t>
            </a:r>
            <a:r>
              <a:rPr lang="en-US" sz="1200" dirty="0"/>
              <a:t> </a:t>
            </a:r>
            <a:r>
              <a:rPr lang="en-US" sz="1200" dirty="0" err="1"/>
              <a:t>fortsatt</a:t>
            </a:r>
            <a:r>
              <a:rPr lang="en-US" sz="1200" dirty="0"/>
              <a:t> </a:t>
            </a:r>
            <a:r>
              <a:rPr lang="en-US" sz="1200" dirty="0" err="1"/>
              <a:t>innsats</a:t>
            </a:r>
            <a:endParaRPr lang="nb-NO" sz="1200" dirty="0"/>
          </a:p>
          <a:p>
            <a:pPr marL="171450" indent="-171450" algn="just">
              <a:buFont typeface="Arial" panose="020B0604020202020204" pitchFamily="34" charset="0"/>
              <a:buChar char="•"/>
            </a:pPr>
            <a:r>
              <a:rPr lang="en-US" sz="1200" dirty="0" err="1"/>
              <a:t>Følge</a:t>
            </a:r>
            <a:r>
              <a:rPr lang="en-US" sz="1200" dirty="0"/>
              <a:t> </a:t>
            </a:r>
            <a:r>
              <a:rPr lang="en-US" sz="1200" dirty="0" err="1"/>
              <a:t>opp</a:t>
            </a:r>
            <a:r>
              <a:rPr lang="en-US" sz="1200" dirty="0"/>
              <a:t> bruk av </a:t>
            </a:r>
            <a:r>
              <a:rPr lang="en-US" sz="1200" dirty="0" err="1"/>
              <a:t>legemidler</a:t>
            </a:r>
            <a:endParaRPr lang="en-US" sz="1200" dirty="0"/>
          </a:p>
          <a:p>
            <a:pPr marL="171450" indent="-171450" algn="just">
              <a:buFont typeface="Arial" panose="020B0604020202020204" pitchFamily="34" charset="0"/>
              <a:buChar char="•"/>
            </a:pPr>
            <a:r>
              <a:rPr lang="nb-NO" sz="1200" noProof="0" dirty="0"/>
              <a:t>Bevisstgjøring av tankefeller og følelser rundt egen identitet</a:t>
            </a:r>
          </a:p>
          <a:p>
            <a:endParaRPr lang="en-US" sz="1200"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noProof="0" dirty="0"/>
              <a:t>Dette er det møtet hvor det er vanskeligst å for­utse hvordan kursdeltakerne har det. Noen er positivt overrasket over hvor lett det har gått å slutte, andre sliter tungt med abstinens og </a:t>
            </a:r>
            <a:r>
              <a:rPr lang="nb-NO" sz="1200" noProof="0" dirty="0" err="1"/>
              <a:t>nikotinsug</a:t>
            </a:r>
            <a:r>
              <a:rPr lang="nb-NO" sz="1200" noProof="0" dirty="0"/>
              <a:t>. De som har klart å slutte er stolte, selv om man­ge er forsiktige med å ta seieren på forskudd. Utfordringen for deg som kursleder er å gi rom for glede og stolthet, men også for savn og be­kymring, uten at det ene går på bekostning av det andre. Det er også en utfordring å fortsette å motivere deltakere som enda ikke har klart å slutte.</a:t>
            </a:r>
            <a:endParaRPr lang="en-US" sz="1200" dirty="0">
              <a:cs typeface="Arial" panose="020B0604020202020204" pitchFamily="34" charset="0"/>
            </a:endParaRPr>
          </a:p>
          <a:p>
            <a:endParaRPr lang="nb-NO" sz="1800" dirty="0"/>
          </a:p>
        </p:txBody>
      </p:sp>
      <p:sp>
        <p:nvSpPr>
          <p:cNvPr id="4" name="Plassholder for lysbildenummer 3"/>
          <p:cNvSpPr>
            <a:spLocks noGrp="1"/>
          </p:cNvSpPr>
          <p:nvPr>
            <p:ph type="sldNum" sz="quarter" idx="5"/>
          </p:nvPr>
        </p:nvSpPr>
        <p:spPr/>
        <p:txBody>
          <a:bodyPr/>
          <a:lstStyle/>
          <a:p>
            <a:fld id="{F16396B6-B520-4C76-AFF1-72DD4C01514F}" type="slidenum">
              <a:rPr lang="nn-NO" smtClean="0"/>
              <a:t>57</a:t>
            </a:fld>
            <a:endParaRPr lang="nn-NO"/>
          </a:p>
        </p:txBody>
      </p:sp>
    </p:spTree>
    <p:extLst>
      <p:ext uri="{BB962C8B-B14F-4D97-AF65-F5344CB8AC3E}">
        <p14:creationId xmlns:p14="http://schemas.microsoft.com/office/powerpoint/2010/main" val="33761538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r>
              <a:rPr lang="nb-NO" sz="1200" dirty="0">
                <a:effectLst/>
              </a:rPr>
              <a:t>Noen vil kunne oppleve positive effekter ved snus-/røykeslutt allerede tidlig i prosessen. Bruk tid på å la aktuelle kursdeltakere fortelle om dette. Vanligvis vil pusten kunne oppleves som friere; man puster lettere og man kan ta dypere </a:t>
            </a:r>
            <a:r>
              <a:rPr lang="nb-NO" sz="1200" dirty="0" err="1">
                <a:effectLst/>
              </a:rPr>
              <a:t>inn­pust</a:t>
            </a:r>
            <a:r>
              <a:rPr lang="nb-NO" sz="1200" dirty="0">
                <a:effectLst/>
              </a:rPr>
              <a:t>. Man kjenner seg kanskje mer opplagt om morgenen. Lukt- og smakssansen blir bedre, og røyklukten begynner å forsvinne fra klær og hjem. Stoltheten over å ha lykkes i å bryte snus-/ røykevanene gir ofte økt selvtillit og mange vil kunne oppleve å få oppmuntrende kommenta­rer og ros fra de rundt.</a:t>
            </a:r>
          </a:p>
          <a:p>
            <a:pPr rtl="0"/>
            <a:r>
              <a:rPr lang="nb-NO" sz="1200" b="1" dirty="0">
                <a:effectLst/>
              </a:rPr>
              <a:t> </a:t>
            </a:r>
          </a:p>
          <a:p>
            <a:pPr rtl="0"/>
            <a:r>
              <a:rPr lang="nb-NO" sz="1200" b="1" dirty="0">
                <a:effectLst/>
              </a:rPr>
              <a:t>De som ennå ikke har klart å slutte</a:t>
            </a:r>
          </a:p>
          <a:p>
            <a:pPr rtl="0"/>
            <a:r>
              <a:rPr lang="nb-NO" sz="1200" dirty="0">
                <a:effectLst/>
              </a:rPr>
              <a:t>Vær forberedt på at noen ikke har klart å slutte ennå. Men alle har fått til noe, og alle er nærmere målet de har satt seg. Snakk om det hver enkelt faktisk har klart hittil og tenk løsningsorientert rundt den videre innsatsen. Gi oppmuntring og ros for det du kan rose, f.eks. at de har brutt med det gamle mønsteret og at de har møtt opp til kursøkten. Vær konkret. Prøv å få dem til å fastsette ny </a:t>
            </a:r>
            <a:r>
              <a:rPr lang="nb-NO" sz="1200" dirty="0" err="1">
                <a:effectLst/>
              </a:rPr>
              <a:t>sluttedato</a:t>
            </a:r>
            <a:r>
              <a:rPr lang="nb-NO" sz="1200" dirty="0">
                <a:effectLst/>
              </a:rPr>
              <a:t> før neste kursdag. Det er en fordel om hver enkelt tar avgjørelsen sin om ny </a:t>
            </a:r>
            <a:r>
              <a:rPr lang="nb-NO" sz="1200" dirty="0" err="1">
                <a:effectLst/>
              </a:rPr>
              <a:t>sluttedato</a:t>
            </a:r>
            <a:r>
              <a:rPr lang="nb-NO" sz="1200" dirty="0">
                <a:effectLst/>
              </a:rPr>
              <a:t> i løpet av møtet. Snakk gjerne med dem i pausen. Pass på at du gir oppmerksomhet og tid, men ikke så mye at det går ut over programmet for dem som faktisk har sluttet.</a:t>
            </a:r>
          </a:p>
          <a:p>
            <a:pPr rtl="0"/>
            <a:r>
              <a:rPr lang="nb-NO" sz="1200" dirty="0">
                <a:effectLst/>
              </a:rPr>
              <a:t> </a:t>
            </a:r>
          </a:p>
          <a:p>
            <a:pPr rtl="0"/>
            <a:r>
              <a:rPr lang="nb-NO" sz="1200" b="1" dirty="0">
                <a:effectLst/>
              </a:rPr>
              <a:t>Legemidler</a:t>
            </a:r>
          </a:p>
          <a:p>
            <a:pPr rtl="0"/>
            <a:r>
              <a:rPr lang="nb-NO" sz="1200" dirty="0">
                <a:effectLst/>
              </a:rPr>
              <a:t>Stimuler til erfaringsutveksling når det gjelder bruken av legemidler. Bivirkninger ved bruk av nikotinlegemidler kan ofte lindres/unngås med riktig bruk.</a:t>
            </a:r>
          </a:p>
          <a:p>
            <a:pPr rtl="0"/>
            <a:r>
              <a:rPr lang="nb-NO" sz="1200" dirty="0">
                <a:effectLst/>
              </a:rPr>
              <a:t>Dersom enkelte deltakere ikke er fornøyde med valgte nikotinlegemiddel, med riktig bruk, kan ev. du foreslå:</a:t>
            </a:r>
          </a:p>
          <a:p>
            <a:pPr rtl="0"/>
            <a:r>
              <a:rPr lang="nb-NO" sz="1200" dirty="0">
                <a:effectLst/>
              </a:rPr>
              <a:t>1) øke eller redusere dose (for lite nikotin gir ikke lindring av abstinenser, mens for mye nikotin kan gi kvalme, hjertebank og hodepine)</a:t>
            </a:r>
          </a:p>
          <a:p>
            <a:pPr rtl="0"/>
            <a:r>
              <a:rPr lang="nb-NO" sz="1200" dirty="0">
                <a:effectLst/>
              </a:rPr>
              <a:t>2) kombinere to produkter (for eksempel plaster + sugetabletter)</a:t>
            </a:r>
          </a:p>
          <a:p>
            <a:pPr rtl="0"/>
            <a:r>
              <a:rPr lang="nb-NO" sz="1200" dirty="0">
                <a:effectLst/>
              </a:rPr>
              <a:t>3) bytte produkt</a:t>
            </a:r>
          </a:p>
          <a:p>
            <a:pPr rtl="0"/>
            <a:r>
              <a:rPr lang="nb-NO" sz="1200" dirty="0">
                <a:effectLst/>
              </a:rPr>
              <a:t> </a:t>
            </a:r>
          </a:p>
          <a:p>
            <a:pPr rtl="0"/>
            <a:r>
              <a:rPr lang="nb-NO" sz="1200" dirty="0">
                <a:effectLst/>
              </a:rPr>
              <a:t>Deltakere som bruker </a:t>
            </a:r>
            <a:r>
              <a:rPr lang="nb-NO" sz="1200" dirty="0" err="1">
                <a:effectLst/>
              </a:rPr>
              <a:t>Champix</a:t>
            </a:r>
            <a:r>
              <a:rPr lang="nb-NO" sz="1200" dirty="0">
                <a:effectLst/>
              </a:rPr>
              <a:t> skal få oppfølging av fastlegen ved bivirkninger og behov.</a:t>
            </a:r>
          </a:p>
          <a:p>
            <a:pPr rtl="0"/>
            <a:r>
              <a:rPr lang="nb-NO" sz="1200" dirty="0">
                <a:effectLst/>
              </a:rPr>
              <a:t> </a:t>
            </a:r>
          </a:p>
          <a:p>
            <a:pPr rtl="0"/>
            <a:r>
              <a:rPr lang="nb-NO" sz="1200" dirty="0">
                <a:effectLst/>
              </a:rPr>
              <a:t>Du kan gjerne komme inn på hjemmeoppgavene i forbindelse med runden.</a:t>
            </a:r>
          </a:p>
          <a:p>
            <a:pPr algn="just">
              <a:spcAft>
                <a:spcPts val="1300"/>
              </a:spcAft>
            </a:pPr>
            <a:endParaRPr lang="nb-NO" sz="1800" dirty="0">
              <a:effectLst/>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5"/>
          </p:nvPr>
        </p:nvSpPr>
        <p:spPr/>
        <p:txBody>
          <a:bodyPr/>
          <a:lstStyle/>
          <a:p>
            <a:fld id="{8D5B7F4A-7AD7-4CE5-8ACE-4FAD5FFD8E6E}" type="slidenum">
              <a:rPr lang="nb-NO" smtClean="0"/>
              <a:t>58</a:t>
            </a:fld>
            <a:endParaRPr lang="nb-NO"/>
          </a:p>
        </p:txBody>
      </p:sp>
    </p:spTree>
    <p:extLst>
      <p:ext uri="{BB962C8B-B14F-4D97-AF65-F5344CB8AC3E}">
        <p14:creationId xmlns:p14="http://schemas.microsoft.com/office/powerpoint/2010/main" val="42733743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263" rtl="0" eaLnBrk="1" fontAlgn="auto" latinLnBrk="0" hangingPunct="1">
              <a:lnSpc>
                <a:spcPct val="100000"/>
              </a:lnSpc>
              <a:spcBef>
                <a:spcPts val="0"/>
              </a:spcBef>
              <a:spcAft>
                <a:spcPts val="0"/>
              </a:spcAft>
              <a:buClrTx/>
              <a:buSzTx/>
              <a:buFontTx/>
              <a:buNone/>
              <a:tabLst/>
              <a:defRPr/>
            </a:pPr>
            <a:r>
              <a:rPr lang="nb-NO" sz="1200" dirty="0">
                <a:solidFill>
                  <a:srgbClr val="000000"/>
                </a:solidFill>
                <a:effectLst/>
                <a:ea typeface="Calibri" panose="020F0502020204030204" pitchFamily="34" charset="0"/>
                <a:cs typeface="Arial" panose="020B0604020202020204" pitchFamily="34" charset="0"/>
              </a:rPr>
              <a:t>Informer deltakerne kort om innholdet i dagens samling. </a:t>
            </a:r>
            <a:endParaRPr lang="nb-NO" sz="1200" dirty="0"/>
          </a:p>
          <a:p>
            <a:endParaRPr lang="nb-NO" dirty="0"/>
          </a:p>
        </p:txBody>
      </p:sp>
      <p:sp>
        <p:nvSpPr>
          <p:cNvPr id="4" name="Plassholder for lysbildenummer 3"/>
          <p:cNvSpPr>
            <a:spLocks noGrp="1"/>
          </p:cNvSpPr>
          <p:nvPr>
            <p:ph type="sldNum" sz="quarter" idx="5"/>
          </p:nvPr>
        </p:nvSpPr>
        <p:spPr/>
        <p:txBody>
          <a:bodyPr/>
          <a:lstStyle/>
          <a:p>
            <a:fld id="{F16396B6-B520-4C76-AFF1-72DD4C01514F}" type="slidenum">
              <a:rPr lang="nn-NO" smtClean="0"/>
              <a:t>59</a:t>
            </a:fld>
            <a:endParaRPr lang="nn-NO"/>
          </a:p>
        </p:txBody>
      </p:sp>
    </p:spTree>
    <p:extLst>
      <p:ext uri="{BB962C8B-B14F-4D97-AF65-F5344CB8AC3E}">
        <p14:creationId xmlns:p14="http://schemas.microsoft.com/office/powerpoint/2010/main" val="1366016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16396B6-B520-4C76-AFF1-72DD4C01514F}" type="slidenum">
              <a:rPr lang="nn-NO" smtClean="0"/>
              <a:pPr/>
              <a:t>5</a:t>
            </a:fld>
            <a:endParaRPr lang="nn-NO" dirty="0"/>
          </a:p>
        </p:txBody>
      </p:sp>
    </p:spTree>
    <p:extLst>
      <p:ext uri="{BB962C8B-B14F-4D97-AF65-F5344CB8AC3E}">
        <p14:creationId xmlns:p14="http://schemas.microsoft.com/office/powerpoint/2010/main" val="6009543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effectLst/>
              </a:rPr>
              <a:t>Være tydelig på at det tar tid å bli kjent med, og å være komfortabel med, sin nye identitet som snus-/røykfri. En ting er å kunne krysse av for å være snusfri/røykfri, en annen er å føle seg som en. </a:t>
            </a:r>
            <a:endParaRPr lang="nb-NO" sz="12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Noen kan føle sorg når de slutter å snuse/røyke. Dette kan henge sammen med identiteten deres. Hvem er jeg uten snusen/røyken?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000000"/>
                </a:solidFill>
                <a:effectLst/>
                <a:ea typeface="Calibri" panose="020F0502020204030204" pitchFamily="34" charset="0"/>
                <a:cs typeface="Arial" panose="020B0604020202020204" pitchFamily="34" charset="0"/>
              </a:rPr>
              <a:t>Lysbildet kan være et godt utgangspunkt for å bevisstgjøring av følelser rundt egen identitet.</a:t>
            </a:r>
            <a:endParaRPr lang="nb-NO" sz="1200" dirty="0"/>
          </a:p>
          <a:p>
            <a:endParaRPr lang="nb-NO"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000000"/>
                </a:solidFill>
                <a:effectLst/>
                <a:ea typeface="Calibri" panose="020F0502020204030204" pitchFamily="34" charset="0"/>
                <a:cs typeface="Arial" panose="020B0604020202020204" pitchFamily="34" charset="0"/>
              </a:rPr>
              <a:t>Vanskelige følelser og nedstemthet etter snus-/røykeslutt kan også forklares med endringer i signalstoffer i hjernen. Man var vant til å stimulere belønningssenteret med nikotin gjennom snusen/røyken. Det tar tid før antallet nikotinkopper har blitt redusert til et normalt nivå (omtrent 3 måneder).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solidFill>
                <a:srgbClr val="000000"/>
              </a:solidFill>
              <a:effectLst/>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5"/>
          </p:nvPr>
        </p:nvSpPr>
        <p:spPr/>
        <p:txBody>
          <a:bodyPr/>
          <a:lstStyle/>
          <a:p>
            <a:fld id="{8D5B7F4A-7AD7-4CE5-8ACE-4FAD5FFD8E6E}" type="slidenum">
              <a:rPr lang="nb-NO" smtClean="0"/>
              <a:t>61</a:t>
            </a:fld>
            <a:endParaRPr lang="nb-NO"/>
          </a:p>
        </p:txBody>
      </p:sp>
    </p:spTree>
    <p:extLst>
      <p:ext uri="{BB962C8B-B14F-4D97-AF65-F5344CB8AC3E}">
        <p14:creationId xmlns:p14="http://schemas.microsoft.com/office/powerpoint/2010/main" val="21620719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D5B7F4A-7AD7-4CE5-8ACE-4FAD5FFD8E6E}" type="slidenum">
              <a:rPr lang="nb-NO" smtClean="0"/>
              <a:t>62</a:t>
            </a:fld>
            <a:endParaRPr lang="nb-NO"/>
          </a:p>
        </p:txBody>
      </p:sp>
    </p:spTree>
    <p:extLst>
      <p:ext uri="{BB962C8B-B14F-4D97-AF65-F5344CB8AC3E}">
        <p14:creationId xmlns:p14="http://schemas.microsoft.com/office/powerpoint/2010/main" val="33436573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spcAft>
                <a:spcPts val="800"/>
              </a:spcAft>
            </a:pPr>
            <a:r>
              <a:rPr lang="nb-NO" sz="1200" dirty="0">
                <a:effectLst/>
                <a:ea typeface="Calibri" panose="020F0502020204030204" pitchFamily="34" charset="0"/>
                <a:cs typeface="Arial" panose="020B0604020202020204" pitchFamily="34" charset="0"/>
              </a:rPr>
              <a:t>Negative og uhensiktsmessige tanker om hvorfor man snuser/røyker kan bidra til å opprettholde tobakksbruken. For eksempel "røyken er min trofaste venn« og "hvis jeg blir stressa er det bare snusen som hjelper«. Slike tanker kan også kalles "tankefeller" – man har gjerne tenkt eller sagt dette til seg selv i så lang tid at man har begynt å tro at det er den reelle sannheten. I kognitiv atferdsterapi er man opptatt av å utfordre de negative og uhensiktsmessige tankene og erstatte dem med mer realistiske tanker. Første skritt er å identifisere de negative tankene, hva som utløser disse og hva konsekvensene av slike tanker er. Neste skritt er å diskutere holdbarheten i dem og finne mer rasjonelle og hensiktsmessige tanker. </a:t>
            </a:r>
          </a:p>
          <a:p>
            <a:pPr>
              <a:spcAft>
                <a:spcPts val="800"/>
              </a:spcAft>
            </a:pPr>
            <a:endParaRPr lang="nb-NO" sz="1200" dirty="0">
              <a:effectLst/>
              <a:ea typeface="Calibri" panose="020F0502020204030204" pitchFamily="34" charset="0"/>
              <a:cs typeface="Arial" panose="020B0604020202020204" pitchFamily="34" charset="0"/>
            </a:endParaRPr>
          </a:p>
          <a:p>
            <a:pPr>
              <a:spcAft>
                <a:spcPts val="800"/>
              </a:spcAft>
            </a:pPr>
            <a:r>
              <a:rPr lang="nb-NO" sz="1200" dirty="0">
                <a:effectLst/>
                <a:ea typeface="Calibri" panose="020F0502020204030204" pitchFamily="34" charset="0"/>
                <a:cs typeface="Arial" panose="020B0604020202020204" pitchFamily="34" charset="0"/>
              </a:rPr>
              <a:t>Som kursleder bør du hjelpe deltakerne til å bli bevisst på de negative og uhensiktsmessige tankene og oppfordre dem til å hente frem alternative og mer rasjonelle og hensiktsmessige tanker.  </a:t>
            </a:r>
          </a:p>
          <a:p>
            <a:pPr>
              <a:spcAft>
                <a:spcPts val="800"/>
              </a:spcAft>
            </a:pPr>
            <a:r>
              <a:rPr lang="nb-NO" sz="1200" dirty="0">
                <a:effectLst/>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effectLst/>
                <a:ea typeface="Calibri" panose="020F0502020204030204" pitchFamily="34" charset="0"/>
                <a:cs typeface="Arial" panose="020B0604020202020204" pitchFamily="34" charset="0"/>
              </a:rPr>
              <a:t>Suppler listen med innspill fra deltakerne. Listen kan brukes til å hjelpe deltakerne med å gjenkjenne og ta stilling til måten de tenker på.  De kan så oppfordres til, gjennom kritiske spørsmål til </a:t>
            </a:r>
            <a:r>
              <a:rPr lang="nb-NO" sz="1200" dirty="0" err="1">
                <a:effectLst/>
                <a:ea typeface="Calibri" panose="020F0502020204030204" pitchFamily="34" charset="0"/>
                <a:cs typeface="Arial" panose="020B0604020202020204" pitchFamily="34" charset="0"/>
              </a:rPr>
              <a:t>tankefellene</a:t>
            </a:r>
            <a:r>
              <a:rPr lang="nb-NO" sz="1200" dirty="0">
                <a:effectLst/>
                <a:ea typeface="Calibri" panose="020F0502020204030204" pitchFamily="34" charset="0"/>
                <a:cs typeface="Arial" panose="020B0604020202020204" pitchFamily="34" charset="0"/>
              </a:rPr>
              <a:t>, å hente fram alternative og mer nyanserte tenkemåter. Formålet er å svekke troverdigheten og kraften i hvert enkelt utsagn.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effectLst/>
              <a:ea typeface="Calibri" panose="020F0502020204030204" pitchFamily="34" charset="0"/>
              <a:cs typeface="Arial" panose="020B0604020202020204" pitchFamily="34" charset="0"/>
            </a:endParaRPr>
          </a:p>
          <a:p>
            <a:r>
              <a:rPr lang="nb-NO" sz="1200" dirty="0">
                <a:effectLst/>
                <a:ea typeface="Calibri" panose="020F0502020204030204" pitchFamily="34" charset="0"/>
                <a:cs typeface="Arial" panose="020B0604020202020204" pitchFamily="34" charset="0"/>
              </a:rPr>
              <a:t> For eksempel: </a:t>
            </a:r>
          </a:p>
          <a:p>
            <a:r>
              <a:rPr lang="nb-NO" sz="1200" i="1" dirty="0">
                <a:effectLst/>
                <a:ea typeface="Calibri" panose="020F0502020204030204" pitchFamily="34" charset="0"/>
                <a:cs typeface="Arial" panose="020B0604020202020204" pitchFamily="34" charset="0"/>
              </a:rPr>
              <a:t>«Røyken er min trofaste venn» </a:t>
            </a:r>
          </a:p>
          <a:p>
            <a:pPr algn="just">
              <a:spcAft>
                <a:spcPts val="1300"/>
              </a:spcAft>
            </a:pPr>
            <a:r>
              <a:rPr lang="nb-NO" sz="1200" dirty="0">
                <a:effectLst/>
                <a:ea typeface="Calibri" panose="020F0502020204030204" pitchFamily="34" charset="0"/>
                <a:cs typeface="Arial" panose="020B0604020202020204" pitchFamily="34" charset="0"/>
              </a:rPr>
              <a:t>Spør gruppa om hva de legger i å være venn med røyken. </a:t>
            </a:r>
            <a:r>
              <a:rPr lang="nb-NO" sz="1200" dirty="0">
                <a:solidFill>
                  <a:srgbClr val="000000"/>
                </a:solidFill>
                <a:effectLst/>
                <a:ea typeface="Calibri" panose="020F0502020204030204" pitchFamily="34" charset="0"/>
                <a:cs typeface="Arial" panose="020B0604020202020204" pitchFamily="34" charset="0"/>
              </a:rPr>
              <a:t>V</a:t>
            </a:r>
            <a:r>
              <a:rPr lang="nb-NO" sz="1200" dirty="0">
                <a:solidFill>
                  <a:srgbClr val="000000"/>
                </a:solidFill>
                <a:effectLst/>
              </a:rPr>
              <a:t>ille en god venn tatt masse penger fra deg, påført deg helseproblemer og i ytterste konsekvens for tidlig død? </a:t>
            </a:r>
            <a:r>
              <a:rPr lang="nb-NO" sz="1200" dirty="0">
                <a:effectLst/>
                <a:ea typeface="Calibri" panose="020F0502020204030204" pitchFamily="34" charset="0"/>
                <a:cs typeface="Arial" panose="020B0604020202020204" pitchFamily="34" charset="0"/>
              </a:rPr>
              <a:t>Det kan være bedre å se på røyken som en utro venn. Den kan være god der og da, men ødelegger helsa og koster mye penger. </a:t>
            </a:r>
          </a:p>
          <a:p>
            <a:endParaRPr lang="nb-NO"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i="1" dirty="0"/>
              <a:t>«Hvis jeg blir stressa er det bare snusen som hjelper»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000000"/>
                </a:solidFill>
                <a:effectLst/>
              </a:rPr>
              <a:t>Er det sant at det er bare snus som hjelper på stress? Hva ville du anbefalt et barn, en student eller en kollega dersom han/hun var stressa? Ville du sagt at det bare er å ta en snus, så går det bra?</a:t>
            </a:r>
            <a:endParaRPr lang="nb-NO" sz="1200" i="1" dirty="0"/>
          </a:p>
        </p:txBody>
      </p:sp>
      <p:sp>
        <p:nvSpPr>
          <p:cNvPr id="4" name="Plassholder for lysbildenummer 3"/>
          <p:cNvSpPr>
            <a:spLocks noGrp="1"/>
          </p:cNvSpPr>
          <p:nvPr>
            <p:ph type="sldNum" sz="quarter" idx="5"/>
          </p:nvPr>
        </p:nvSpPr>
        <p:spPr/>
        <p:txBody>
          <a:bodyPr/>
          <a:lstStyle/>
          <a:p>
            <a:fld id="{8D5B7F4A-7AD7-4CE5-8ACE-4FAD5FFD8E6E}" type="slidenum">
              <a:rPr lang="nb-NO" smtClean="0"/>
              <a:t>63</a:t>
            </a:fld>
            <a:endParaRPr lang="nb-NO"/>
          </a:p>
        </p:txBody>
      </p:sp>
    </p:spTree>
    <p:extLst>
      <p:ext uri="{BB962C8B-B14F-4D97-AF65-F5344CB8AC3E}">
        <p14:creationId xmlns:p14="http://schemas.microsoft.com/office/powerpoint/2010/main" val="9935579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Har deltakerne merket noen positive effekter på kroppen allerede? Noen av gevinstene oppnår man allerede etter 20 minutter: Pulsen går ned til et normalt nivå og man begynner å få igjen varmen i hender og føtter. Gevinstene ved snus- og røykeslutt trenger ikke bare å være kroppslige. Det kan f.eks. også merkes fort på lommeboka. </a:t>
            </a:r>
          </a:p>
          <a:p>
            <a:endParaRPr lang="nb-NO" dirty="0"/>
          </a:p>
          <a:p>
            <a:r>
              <a:rPr lang="nb-NO" dirty="0"/>
              <a:t>Ta en runde i plenum og la deltakerne fortelle om de har merket noe på kroppen allerede. Eventuelt også gevinster av annen art (økonomi, sosialt, psykisk). </a:t>
            </a:r>
          </a:p>
          <a:p>
            <a:endParaRPr lang="nb-NO" dirty="0"/>
          </a:p>
        </p:txBody>
      </p:sp>
      <p:sp>
        <p:nvSpPr>
          <p:cNvPr id="4" name="Plassholder for lysbildenummer 3"/>
          <p:cNvSpPr>
            <a:spLocks noGrp="1"/>
          </p:cNvSpPr>
          <p:nvPr>
            <p:ph type="sldNum" sz="quarter" idx="5"/>
          </p:nvPr>
        </p:nvSpPr>
        <p:spPr/>
        <p:txBody>
          <a:bodyPr/>
          <a:lstStyle/>
          <a:p>
            <a:fld id="{8D5B7F4A-7AD7-4CE5-8ACE-4FAD5FFD8E6E}" type="slidenum">
              <a:rPr lang="nb-NO" smtClean="0"/>
              <a:t>65</a:t>
            </a:fld>
            <a:endParaRPr lang="nb-NO"/>
          </a:p>
        </p:txBody>
      </p:sp>
    </p:spTree>
    <p:extLst>
      <p:ext uri="{BB962C8B-B14F-4D97-AF65-F5344CB8AC3E}">
        <p14:creationId xmlns:p14="http://schemas.microsoft.com/office/powerpoint/2010/main" val="2775121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just">
              <a:spcAft>
                <a:spcPts val="1300"/>
              </a:spcAft>
            </a:pPr>
            <a:r>
              <a:rPr lang="nb-NO" sz="1200" dirty="0">
                <a:solidFill>
                  <a:srgbClr val="000000"/>
                </a:solidFill>
                <a:effectLst/>
                <a:ea typeface="Calibri" panose="020F0502020204030204" pitchFamily="34" charset="0"/>
                <a:cs typeface="Arial" panose="020B0604020202020204" pitchFamily="34" charset="0"/>
              </a:rPr>
              <a:t>Suppler gjerne med grafikken på </a:t>
            </a:r>
            <a:r>
              <a:rPr lang="nb-NO" sz="1200" dirty="0" err="1">
                <a:solidFill>
                  <a:srgbClr val="000000"/>
                </a:solidFill>
                <a:effectLst/>
                <a:ea typeface="Calibri" panose="020F0502020204030204" pitchFamily="34" charset="0"/>
                <a:cs typeface="Arial" panose="020B0604020202020204" pitchFamily="34" charset="0"/>
              </a:rPr>
              <a:t>www.roykesluttgevinster.no</a:t>
            </a:r>
            <a:r>
              <a:rPr lang="nb-NO" sz="1200" dirty="0">
                <a:solidFill>
                  <a:srgbClr val="000000"/>
                </a:solidFill>
                <a:effectLst/>
                <a:ea typeface="Calibri" panose="020F0502020204030204" pitchFamily="34" charset="0"/>
                <a:cs typeface="Arial" panose="020B0604020202020204" pitchFamily="34" charset="0"/>
              </a:rPr>
              <a:t>. </a:t>
            </a:r>
          </a:p>
          <a:p>
            <a:pPr algn="just">
              <a:spcAft>
                <a:spcPts val="1300"/>
              </a:spcAft>
            </a:pPr>
            <a:endParaRPr lang="nb-NO" sz="1200" dirty="0">
              <a:solidFill>
                <a:srgbClr val="000000"/>
              </a:solidFill>
              <a:effectLst/>
              <a:ea typeface="Calibri" panose="020F0502020204030204" pitchFamily="34" charset="0"/>
              <a:cs typeface="Arial" panose="020B0604020202020204" pitchFamily="34" charset="0"/>
            </a:endParaRPr>
          </a:p>
          <a:p>
            <a:pPr algn="just">
              <a:spcAft>
                <a:spcPts val="1300"/>
              </a:spcAft>
            </a:pPr>
            <a:r>
              <a:rPr lang="nb-NO" sz="1200" dirty="0">
                <a:solidFill>
                  <a:srgbClr val="000000"/>
                </a:solidFill>
                <a:effectLst/>
                <a:ea typeface="Calibri" panose="020F0502020204030204" pitchFamily="34" charset="0"/>
                <a:cs typeface="Arial" panose="020B0604020202020204" pitchFamily="34" charset="0"/>
              </a:rPr>
              <a:t>(Enkelte av kursdeltakerne kan ønske ekstra in­formasjon om de negative, helsemessige konse­kvensene av røyking eller snusing. Spør alltid først om hele gruppa ønsker dette, og balanser samtidig med positive helsemessige gevinster ved å slutte. Vær sensitiv for gruppas reaksjoner og vær nøye på hvordan du legger fram infor­masjonen slik at det oppleves balansert. Be om tilbakemeldinger på hvordan gruppa reagerer på det du sier. )</a:t>
            </a:r>
            <a:endParaRPr lang="nb-NO" sz="1200" dirty="0">
              <a:effectLst/>
              <a:ea typeface="Calibri" panose="020F0502020204030204" pitchFamily="34" charset="0"/>
              <a:cs typeface="Arial" panose="020B0604020202020204" pitchFamily="34" charset="0"/>
            </a:endParaRPr>
          </a:p>
          <a:p>
            <a:pPr>
              <a:spcAft>
                <a:spcPts val="800"/>
              </a:spcAft>
            </a:pPr>
            <a:r>
              <a:rPr lang="nb-NO" sz="1200" dirty="0">
                <a:effectLst/>
                <a:ea typeface="Calibri" panose="020F0502020204030204" pitchFamily="34" charset="0"/>
                <a:cs typeface="Arial" panose="020B0604020202020204" pitchFamily="34" charset="0"/>
              </a:rPr>
              <a:t> </a:t>
            </a:r>
          </a:p>
        </p:txBody>
      </p:sp>
      <p:sp>
        <p:nvSpPr>
          <p:cNvPr id="4" name="Plassholder for lysbildenummer 3"/>
          <p:cNvSpPr>
            <a:spLocks noGrp="1"/>
          </p:cNvSpPr>
          <p:nvPr>
            <p:ph type="sldNum" sz="quarter" idx="5"/>
          </p:nvPr>
        </p:nvSpPr>
        <p:spPr/>
        <p:txBody>
          <a:bodyPr/>
          <a:lstStyle/>
          <a:p>
            <a:fld id="{8D5B7F4A-7AD7-4CE5-8ACE-4FAD5FFD8E6E}" type="slidenum">
              <a:rPr lang="nb-NO" smtClean="0"/>
              <a:t>66</a:t>
            </a:fld>
            <a:endParaRPr lang="nb-NO"/>
          </a:p>
        </p:txBody>
      </p:sp>
    </p:spTree>
    <p:extLst>
      <p:ext uri="{BB962C8B-B14F-4D97-AF65-F5344CB8AC3E}">
        <p14:creationId xmlns:p14="http://schemas.microsoft.com/office/powerpoint/2010/main" val="14259535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D5B7F4A-7AD7-4CE5-8ACE-4FAD5FFD8E6E}" type="slidenum">
              <a:rPr lang="nb-NO" smtClean="0"/>
              <a:t>67</a:t>
            </a:fld>
            <a:endParaRPr lang="nb-NO"/>
          </a:p>
        </p:txBody>
      </p:sp>
    </p:spTree>
    <p:extLst>
      <p:ext uri="{BB962C8B-B14F-4D97-AF65-F5344CB8AC3E}">
        <p14:creationId xmlns:p14="http://schemas.microsoft.com/office/powerpoint/2010/main" val="8670222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000000"/>
                </a:solidFill>
                <a:effectLst/>
                <a:ea typeface="Calibri" panose="020F0502020204030204" pitchFamily="34" charset="0"/>
                <a:cs typeface="Arial" panose="020B0604020202020204" pitchFamily="34" charset="0"/>
              </a:rPr>
              <a:t>Introduser hjemmeoppgavene som du anbefa­ler deltakerne å gjøre til neste gang. Skriv gjerne ut lysbildet og del ut til deltakerne. </a:t>
            </a:r>
            <a:endParaRPr lang="nb-NO" sz="1200" dirty="0">
              <a:effectLst/>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5"/>
          </p:nvPr>
        </p:nvSpPr>
        <p:spPr/>
        <p:txBody>
          <a:bodyPr/>
          <a:lstStyle/>
          <a:p>
            <a:fld id="{8D5B7F4A-7AD7-4CE5-8ACE-4FAD5FFD8E6E}" type="slidenum">
              <a:rPr lang="nb-NO" smtClean="0"/>
              <a:t>69</a:t>
            </a:fld>
            <a:endParaRPr lang="nb-NO"/>
          </a:p>
        </p:txBody>
      </p:sp>
    </p:spTree>
    <p:extLst>
      <p:ext uri="{BB962C8B-B14F-4D97-AF65-F5344CB8AC3E}">
        <p14:creationId xmlns:p14="http://schemas.microsoft.com/office/powerpoint/2010/main" val="24573697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err="1"/>
              <a:t>Varighet</a:t>
            </a:r>
            <a:r>
              <a:rPr lang="en-US" sz="1200" b="0" dirty="0"/>
              <a:t> ca. 1,5 time. </a:t>
            </a:r>
          </a:p>
          <a:p>
            <a:endParaRPr lang="nb-NO" sz="1200" dirty="0"/>
          </a:p>
          <a:p>
            <a:r>
              <a:rPr lang="nb-NO" sz="1200" b="0" dirty="0"/>
              <a:t>HENSIKT med kursdagen:</a:t>
            </a:r>
          </a:p>
          <a:p>
            <a:pPr marL="342900" lvl="0" indent="-342900" algn="just">
              <a:buFont typeface="Symbol" panose="05050102010706020507" pitchFamily="18" charset="2"/>
              <a:buChar char=""/>
            </a:pPr>
            <a:r>
              <a:rPr lang="nb-NO" sz="1200" dirty="0">
                <a:effectLst/>
                <a:ea typeface="Calibri" panose="020F0502020204030204" pitchFamily="34" charset="0"/>
                <a:cs typeface="Arial" panose="020B0604020202020204" pitchFamily="34" charset="0"/>
              </a:rPr>
              <a:t>Inspirere deltakerne til videre innsats  </a:t>
            </a:r>
          </a:p>
          <a:p>
            <a:pPr marL="342900" lvl="0" indent="-342900" algn="just">
              <a:buFont typeface="Symbol" panose="05050102010706020507" pitchFamily="18" charset="2"/>
              <a:buChar char=""/>
            </a:pPr>
            <a:r>
              <a:rPr lang="nb-NO" sz="1200" dirty="0">
                <a:effectLst/>
                <a:ea typeface="Calibri" panose="020F0502020204030204" pitchFamily="34" charset="0"/>
                <a:cs typeface="Arial" panose="020B0604020202020204" pitchFamily="34" charset="0"/>
              </a:rPr>
              <a:t>Snakke om levevaner i forbindelse med snus- og røykeslutt</a:t>
            </a:r>
          </a:p>
          <a:p>
            <a:endParaRPr lang="nb-NO" sz="1200" b="1" dirty="0"/>
          </a:p>
          <a:p>
            <a:r>
              <a:rPr lang="nb-NO" sz="1200" dirty="0">
                <a:effectLst/>
                <a:ea typeface="Calibri" panose="020F0502020204030204" pitchFamily="34" charset="0"/>
                <a:cs typeface="Arial" panose="020B0604020202020204" pitchFamily="34" charset="0"/>
              </a:rPr>
              <a:t>Deltakerne kan fortsatt kjenne på abstinensplager. Enkelte kan være tvilende, mindre mot­iverte og nedfor. De har merket savnet etter å ha en snus under leppa eller holde en sigarett i hånden, inhalere røyk, bli oppkvikket eller min­dre stressa, glede seg over kosen osv. Dette savnet blir langt på vei oppveid av stoltheten over å ha sluttet å røyke eller snuse, men de gode minnene er fortsatt til stede. Å minne deltakerne på gevinstene ved å slutte kan styrke motiva­sjonen til de som begynner å tvile. </a:t>
            </a:r>
          </a:p>
          <a:p>
            <a:endParaRPr lang="nb-NO" sz="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effectLst/>
                <a:ea typeface="Calibri" panose="020F0502020204030204" pitchFamily="34" charset="0"/>
                <a:cs typeface="Arial" panose="020B0604020202020204" pitchFamily="34" charset="0"/>
              </a:rPr>
              <a:t>Andre opplever at det går bedre enn de hadde forventet, noen synes det har vært så enkelt at de har problemer med å tro det. «Det må snart skje noe, så enkelt kan det jo ikke være?!» </a:t>
            </a:r>
          </a:p>
        </p:txBody>
      </p:sp>
      <p:sp>
        <p:nvSpPr>
          <p:cNvPr id="4" name="Plassholder for lysbildenummer 3"/>
          <p:cNvSpPr>
            <a:spLocks noGrp="1"/>
          </p:cNvSpPr>
          <p:nvPr>
            <p:ph type="sldNum" sz="quarter" idx="5"/>
          </p:nvPr>
        </p:nvSpPr>
        <p:spPr/>
        <p:txBody>
          <a:bodyPr/>
          <a:lstStyle/>
          <a:p>
            <a:fld id="{F16396B6-B520-4C76-AFF1-72DD4C01514F}" type="slidenum">
              <a:rPr lang="nn-NO" smtClean="0"/>
              <a:t>70</a:t>
            </a:fld>
            <a:endParaRPr lang="nn-NO"/>
          </a:p>
        </p:txBody>
      </p:sp>
    </p:spTree>
    <p:extLst>
      <p:ext uri="{BB962C8B-B14F-4D97-AF65-F5344CB8AC3E}">
        <p14:creationId xmlns:p14="http://schemas.microsoft.com/office/powerpoint/2010/main" val="15409943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r>
              <a:rPr lang="nb-NO" sz="1200" dirty="0">
                <a:effectLst/>
                <a:latin typeface="Arial" panose="020B0604020202020204" pitchFamily="34" charset="0"/>
                <a:cs typeface="Arial" panose="020B0604020202020204" pitchFamily="34" charset="0"/>
              </a:rPr>
              <a:t>Ta en runde rundt bordet eller del deltakerne i par eller små grupper, slik at alle får sagt mest mulig. Legg til rette for at deltakerne gir hverandre ros og anerkjennelse.</a:t>
            </a:r>
          </a:p>
          <a:p>
            <a:pPr rtl="0"/>
            <a:r>
              <a:rPr lang="nb-NO" sz="1200" dirty="0">
                <a:effectLst/>
                <a:latin typeface="Arial" panose="020B0604020202020204" pitchFamily="34" charset="0"/>
                <a:cs typeface="Arial" panose="020B0604020202020204" pitchFamily="34" charset="0"/>
              </a:rPr>
              <a:t> </a:t>
            </a:r>
          </a:p>
          <a:p>
            <a:pPr rtl="0"/>
            <a:r>
              <a:rPr lang="nb-NO" sz="1200" dirty="0">
                <a:effectLst/>
                <a:latin typeface="Arial" panose="020B0604020202020204" pitchFamily="34" charset="0"/>
                <a:cs typeface="Arial" panose="020B0604020202020204" pitchFamily="34" charset="0"/>
              </a:rPr>
              <a:t>Du kan gjerne komme inn på hjemmeoppgavene i forbindelse med runden.</a:t>
            </a:r>
          </a:p>
          <a:p>
            <a:pPr rtl="0"/>
            <a:r>
              <a:rPr lang="nb-NO" sz="1200" dirty="0">
                <a:effectLst/>
                <a:latin typeface="Arial" panose="020B0604020202020204" pitchFamily="34" charset="0"/>
                <a:cs typeface="Arial" panose="020B0604020202020204" pitchFamily="34" charset="0"/>
              </a:rPr>
              <a:t> </a:t>
            </a:r>
          </a:p>
          <a:p>
            <a:pPr rtl="0"/>
            <a:r>
              <a:rPr lang="nb-NO" sz="1200" b="1" dirty="0">
                <a:effectLst/>
                <a:latin typeface="Arial" panose="020B0604020202020204" pitchFamily="34" charset="0"/>
                <a:cs typeface="Arial" panose="020B0604020202020204" pitchFamily="34" charset="0"/>
              </a:rPr>
              <a:t>De som har klart å slutte</a:t>
            </a:r>
          </a:p>
          <a:p>
            <a:pPr rtl="0"/>
            <a:r>
              <a:rPr lang="nb-NO" sz="1200" dirty="0">
                <a:effectLst/>
                <a:latin typeface="Arial" panose="020B0604020202020204" pitchFamily="34" charset="0"/>
                <a:cs typeface="Arial" panose="020B0604020202020204" pitchFamily="34" charset="0"/>
              </a:rPr>
              <a:t>Hvordan har de klart å fortsatt holde seg snus-/røykfrie? Hvordan er det å våkne og ikke røyke? Hva setter de særlig pris på? Overraskelser? Positive effekter? (Pust, mer opplagt, luktesans, smak, mindre lukt av røyk). Forskjeller fra forrige uke?</a:t>
            </a:r>
          </a:p>
          <a:p>
            <a:pPr rtl="0"/>
            <a:endParaRPr lang="nb-NO" sz="1200" b="1" dirty="0">
              <a:effectLst/>
              <a:latin typeface="Arial" panose="020B0604020202020204" pitchFamily="34" charset="0"/>
              <a:cs typeface="Arial" panose="020B0604020202020204" pitchFamily="34" charset="0"/>
            </a:endParaRPr>
          </a:p>
          <a:p>
            <a:pPr rtl="0"/>
            <a:r>
              <a:rPr lang="nb-NO" sz="1200" b="1" dirty="0">
                <a:effectLst/>
                <a:latin typeface="Arial" panose="020B0604020202020204" pitchFamily="34" charset="0"/>
                <a:cs typeface="Arial" panose="020B0604020202020204" pitchFamily="34" charset="0"/>
              </a:rPr>
              <a:t>De som fortsatt er i slutteprosess</a:t>
            </a:r>
          </a:p>
          <a:p>
            <a:pPr rtl="0"/>
            <a:r>
              <a:rPr lang="nb-NO" sz="1200" dirty="0">
                <a:effectLst/>
                <a:latin typeface="Arial" panose="020B0604020202020204" pitchFamily="34" charset="0"/>
                <a:cs typeface="Arial" panose="020B0604020202020204" pitchFamily="34" charset="0"/>
              </a:rPr>
              <a:t>Hva har de fått til? På hvilken måte nærmer de seg målet? Ros for det som kan roses; de møter opp på kurset! Prøv å få dem til å sette sin egen </a:t>
            </a:r>
            <a:r>
              <a:rPr lang="nb-NO" sz="1200" dirty="0" err="1">
                <a:effectLst/>
                <a:latin typeface="Arial" panose="020B0604020202020204" pitchFamily="34" charset="0"/>
                <a:cs typeface="Arial" panose="020B0604020202020204" pitchFamily="34" charset="0"/>
              </a:rPr>
              <a:t>sluttedato</a:t>
            </a:r>
            <a:r>
              <a:rPr lang="nb-NO" sz="1200" dirty="0">
                <a:effectLst/>
                <a:latin typeface="Arial" panose="020B0604020202020204" pitchFamily="34" charset="0"/>
                <a:cs typeface="Arial" panose="020B0604020202020204" pitchFamily="34" charset="0"/>
              </a:rPr>
              <a:t>.</a:t>
            </a:r>
          </a:p>
          <a:p>
            <a:pPr rtl="0"/>
            <a:endParaRPr lang="nb-NO" sz="1200" dirty="0">
              <a:effectLst/>
              <a:latin typeface="Arial" panose="020B0604020202020204" pitchFamily="34" charset="0"/>
              <a:cs typeface="Arial" panose="020B0604020202020204" pitchFamily="34" charset="0"/>
            </a:endParaRPr>
          </a:p>
          <a:p>
            <a:pPr rtl="0"/>
            <a:r>
              <a:rPr lang="nb-NO" sz="1200" b="1" dirty="0">
                <a:effectLst/>
                <a:latin typeface="Arial" panose="020B0604020202020204" pitchFamily="34" charset="0"/>
                <a:cs typeface="Arial" panose="020B0604020202020204" pitchFamily="34" charset="0"/>
              </a:rPr>
              <a:t>Om noen har falt for fristelsen til å ta seg en snus/røyk etter sluttedagen: </a:t>
            </a:r>
            <a:r>
              <a:rPr lang="nb-NO" sz="1200" dirty="0">
                <a:effectLst/>
                <a:latin typeface="Arial" panose="020B0604020202020204" pitchFamily="34" charset="0"/>
                <a:cs typeface="Arial" panose="020B0604020202020204" pitchFamily="34" charset="0"/>
              </a:rPr>
              <a:t>Man har ikke begynt å snuse/røyke selv om man har tatt seg én snus/røyk. Hold det til å være en glipp, slik at det ikke blir en sprekk. Dette tas opp som tema på dagens kursøkt.</a:t>
            </a:r>
          </a:p>
          <a:p>
            <a:pPr algn="just">
              <a:spcAft>
                <a:spcPts val="1300"/>
              </a:spcAft>
            </a:pPr>
            <a:endParaRPr lang="nb-NO" sz="1800" dirty="0">
              <a:solidFill>
                <a:srgbClr val="000000"/>
              </a:solidFill>
              <a:effectLst/>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5"/>
          </p:nvPr>
        </p:nvSpPr>
        <p:spPr/>
        <p:txBody>
          <a:bodyPr/>
          <a:lstStyle/>
          <a:p>
            <a:fld id="{8D5B7F4A-7AD7-4CE5-8ACE-4FAD5FFD8E6E}" type="slidenum">
              <a:rPr lang="nb-NO" smtClean="0"/>
              <a:t>71</a:t>
            </a:fld>
            <a:endParaRPr lang="nb-NO"/>
          </a:p>
        </p:txBody>
      </p:sp>
    </p:spTree>
    <p:extLst>
      <p:ext uri="{BB962C8B-B14F-4D97-AF65-F5344CB8AC3E}">
        <p14:creationId xmlns:p14="http://schemas.microsoft.com/office/powerpoint/2010/main" val="30517436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63" rtl="0" eaLnBrk="1" fontAlgn="auto" latinLnBrk="0" hangingPunct="1">
              <a:lnSpc>
                <a:spcPct val="100000"/>
              </a:lnSpc>
              <a:spcBef>
                <a:spcPts val="0"/>
              </a:spcBef>
              <a:spcAft>
                <a:spcPts val="0"/>
              </a:spcAft>
              <a:buClrTx/>
              <a:buSzTx/>
              <a:buFontTx/>
              <a:buNone/>
              <a:tabLst/>
              <a:defRPr/>
            </a:pPr>
            <a:r>
              <a:rPr lang="nb-NO" sz="1200" dirty="0">
                <a:solidFill>
                  <a:srgbClr val="000000"/>
                </a:solidFill>
                <a:effectLst/>
                <a:ea typeface="Calibri" panose="020F0502020204030204" pitchFamily="34" charset="0"/>
                <a:cs typeface="Arial" panose="020B0604020202020204" pitchFamily="34" charset="0"/>
              </a:rPr>
              <a:t>Informer deltakerne kort om innholdet i dagens samling. </a:t>
            </a:r>
            <a:endParaRPr lang="en-NO" dirty="0"/>
          </a:p>
        </p:txBody>
      </p:sp>
      <p:sp>
        <p:nvSpPr>
          <p:cNvPr id="4" name="Slide Number Placeholder 3"/>
          <p:cNvSpPr>
            <a:spLocks noGrp="1"/>
          </p:cNvSpPr>
          <p:nvPr>
            <p:ph type="sldNum" sz="quarter" idx="5"/>
          </p:nvPr>
        </p:nvSpPr>
        <p:spPr/>
        <p:txBody>
          <a:bodyPr/>
          <a:lstStyle/>
          <a:p>
            <a:fld id="{F16396B6-B520-4C76-AFF1-72DD4C01514F}" type="slidenum">
              <a:rPr lang="nn-NO" smtClean="0"/>
              <a:t>72</a:t>
            </a:fld>
            <a:endParaRPr lang="nn-NO"/>
          </a:p>
        </p:txBody>
      </p:sp>
    </p:spTree>
    <p:extLst>
      <p:ext uri="{BB962C8B-B14F-4D97-AF65-F5344CB8AC3E}">
        <p14:creationId xmlns:p14="http://schemas.microsoft.com/office/powerpoint/2010/main" val="299121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sz="1200" dirty="0">
                <a:solidFill>
                  <a:srgbClr val="000000"/>
                </a:solidFill>
                <a:effectLst/>
                <a:ea typeface="Calibri"/>
                <a:cs typeface="Arial" panose="020B0604020202020204" pitchFamily="34" charset="0"/>
              </a:rPr>
              <a:t>[klikk på </a:t>
            </a:r>
            <a:r>
              <a:rPr lang="nb-NO" sz="1200" dirty="0" err="1">
                <a:solidFill>
                  <a:srgbClr val="000000"/>
                </a:solidFill>
                <a:effectLst/>
                <a:ea typeface="Calibri"/>
                <a:cs typeface="Arial" panose="020B0604020202020204" pitchFamily="34" charset="0"/>
              </a:rPr>
              <a:t>check</a:t>
            </a:r>
            <a:r>
              <a:rPr lang="nb-NO" sz="1200" dirty="0">
                <a:solidFill>
                  <a:srgbClr val="000000"/>
                </a:solidFill>
                <a:effectLst/>
                <a:ea typeface="Calibri"/>
                <a:cs typeface="Arial" panose="020B0604020202020204" pitchFamily="34" charset="0"/>
              </a:rPr>
              <a:t>-boksene for å merke av punktene]</a:t>
            </a:r>
          </a:p>
          <a:p>
            <a:pPr>
              <a:defRPr/>
            </a:pPr>
            <a:endParaRPr lang="nb-NO" sz="1200" dirty="0">
              <a:solidFill>
                <a:srgbClr val="000000"/>
              </a:solidFill>
              <a:effectLst/>
              <a:ea typeface="Calibri"/>
              <a:cs typeface="Arial" panose="020B0604020202020204" pitchFamily="34" charset="0"/>
            </a:endParaRPr>
          </a:p>
          <a:p>
            <a:pPr>
              <a:defRPr/>
            </a:pPr>
            <a:r>
              <a:rPr lang="nb-NO" sz="1200" dirty="0">
                <a:solidFill>
                  <a:srgbClr val="000000"/>
                </a:solidFill>
                <a:effectLst/>
                <a:ea typeface="Calibri"/>
                <a:cs typeface="Arial" panose="020B0604020202020204" pitchFamily="34" charset="0"/>
              </a:rPr>
              <a:t>Gruppa bør i fellesskap bli enige om hvilke regler som skal gjelde. </a:t>
            </a:r>
            <a:r>
              <a:rPr lang="nb-NO" sz="1200" dirty="0">
                <a:solidFill>
                  <a:srgbClr val="000000"/>
                </a:solidFill>
                <a:ea typeface="Calibri"/>
                <a:cs typeface="Arial" panose="020B0604020202020204" pitchFamily="34" charset="0"/>
              </a:rPr>
              <a:t>Kursleder </a:t>
            </a:r>
            <a:r>
              <a:rPr lang="nb-NO" sz="1200" dirty="0">
                <a:solidFill>
                  <a:srgbClr val="000000"/>
                </a:solidFill>
                <a:effectLst/>
                <a:ea typeface="Calibri"/>
                <a:cs typeface="Arial" panose="020B0604020202020204" pitchFamily="34" charset="0"/>
              </a:rPr>
              <a:t>bidrar til å etablere målrettede normer. Det er f.eks. viktig at alle prioriterer å komme til hvert møte, både med tanke på eget utbytte og de andre deltakernes motivasjon. Dere bør også avtale at</a:t>
            </a:r>
            <a:r>
              <a:rPr lang="nb-NO" sz="1200" dirty="0">
                <a:solidFill>
                  <a:srgbClr val="000000"/>
                </a:solidFill>
                <a:ea typeface="Calibri"/>
                <a:cs typeface="Arial" panose="020B0604020202020204" pitchFamily="34" charset="0"/>
              </a:rPr>
              <a:t> </a:t>
            </a:r>
            <a:r>
              <a:rPr lang="nb-NO" sz="1200" dirty="0">
                <a:solidFill>
                  <a:srgbClr val="000000"/>
                </a:solidFill>
                <a:effectLst/>
                <a:ea typeface="Calibri"/>
                <a:cs typeface="Arial" panose="020B0604020202020204" pitchFamily="34" charset="0"/>
              </a:rPr>
              <a:t>åpenhet og diskresjon skal prege samarbeidet. Vær likevel tydelig på at deltakerne selv bestemmer hvor personlige de vil være og at dette skal aksepteres.</a:t>
            </a:r>
            <a:r>
              <a:rPr lang="nb-NO" sz="1200" dirty="0">
                <a:solidFill>
                  <a:srgbClr val="000000"/>
                </a:solidFill>
                <a:ea typeface="Calibri"/>
                <a:cs typeface="Arial" panose="020B0604020202020204" pitchFamily="34" charset="0"/>
              </a:rPr>
              <a:t> </a:t>
            </a:r>
            <a:endParaRPr lang="nb-NO" sz="1200" dirty="0">
              <a:solidFill>
                <a:srgbClr val="000000"/>
              </a:solidFill>
              <a:effectLs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a:p>
            <a:pPr>
              <a:defRPr/>
            </a:pPr>
            <a:r>
              <a:rPr lang="nb-NO" sz="1200" dirty="0"/>
              <a:t>Alle er like viktige, ha respekt for hverandre og for at vi er forskjellige. Det som blir sagt i rommet blir i rommet. </a:t>
            </a:r>
            <a:endParaRPr lang="nb-NO" sz="1200" dirty="0">
              <a:ea typeface="Calibri"/>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r>
              <a:rPr lang="nb-NO" dirty="0"/>
              <a:t> </a:t>
            </a:r>
            <a:endParaRPr lang="nb-NO" dirty="0">
              <a:ea typeface="Calibri"/>
              <a:cs typeface="Arial" panose="020B0604020202020204" pitchFamily="34" charset="0"/>
            </a:endParaRPr>
          </a:p>
        </p:txBody>
      </p:sp>
      <p:sp>
        <p:nvSpPr>
          <p:cNvPr id="4" name="Plassholder for lysbildenummer 3"/>
          <p:cNvSpPr>
            <a:spLocks noGrp="1"/>
          </p:cNvSpPr>
          <p:nvPr>
            <p:ph type="sldNum" sz="quarter" idx="5"/>
          </p:nvPr>
        </p:nvSpPr>
        <p:spPr/>
        <p:txBody>
          <a:bodyPr/>
          <a:lstStyle/>
          <a:p>
            <a:fld id="{8D5B7F4A-7AD7-4CE5-8ACE-4FAD5FFD8E6E}" type="slidenum">
              <a:rPr lang="nb-NO" smtClean="0"/>
              <a:t>6</a:t>
            </a:fld>
            <a:endParaRPr lang="nb-NO"/>
          </a:p>
        </p:txBody>
      </p:sp>
    </p:spTree>
    <p:extLst>
      <p:ext uri="{BB962C8B-B14F-4D97-AF65-F5344CB8AC3E}">
        <p14:creationId xmlns:p14="http://schemas.microsoft.com/office/powerpoint/2010/main" val="12724346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ea typeface="+mn-ea"/>
                <a:cs typeface="+mn-cs"/>
              </a:rPr>
              <a:t>Dersom noen i gruppa har falt for fristelsen til å ta en røyk eller snus siden forrige</a:t>
            </a:r>
            <a:r>
              <a:rPr lang="nb-NO" sz="1200" kern="1200" baseline="0" dirty="0">
                <a:solidFill>
                  <a:schemeClr val="tx1"/>
                </a:solidFill>
                <a:effectLst/>
                <a:ea typeface="+mn-ea"/>
                <a:cs typeface="+mn-cs"/>
              </a:rPr>
              <a:t> gruppemøte</a:t>
            </a:r>
            <a:r>
              <a:rPr lang="nb-NO" sz="1200" kern="1200" dirty="0">
                <a:solidFill>
                  <a:schemeClr val="tx1"/>
                </a:solidFill>
                <a:effectLst/>
                <a:ea typeface="+mn-ea"/>
                <a:cs typeface="+mn-cs"/>
              </a:rPr>
              <a:t>, karakteriseres det som en glipp, og ikke som å sprekke. </a:t>
            </a:r>
            <a:r>
              <a:rPr lang="nb-NO" sz="1200" dirty="0">
                <a:effectLst/>
                <a:ea typeface="Calibri" panose="020F0502020204030204" pitchFamily="34" charset="0"/>
                <a:cs typeface="Arial" panose="020B0604020202020204" pitchFamily="34" charset="0"/>
              </a:rPr>
              <a:t>En glipp kan ses på som en del av veien til å bli snus-/røykfri. Normaliser; det å slutte er en prosess der man lærer underveis, og tilbakefall er en del av den­ne prosessen. </a:t>
            </a:r>
            <a:r>
              <a:rPr lang="nb-NO" sz="1200" kern="1200" dirty="0">
                <a:solidFill>
                  <a:schemeClr val="tx1"/>
                </a:solidFill>
                <a:effectLst/>
                <a:ea typeface="+mn-ea"/>
                <a:cs typeface="+mn-cs"/>
              </a:rPr>
              <a:t>Man har ikke begynt å røyke eller snuse igjen selv om man har tatt seg én røyk eller snus. Man avgjør selv om den blir den aller, aller siste man tar, eller om den skal være fortsettelsen på røykingen eller snusingen.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ea typeface="+mn-ea"/>
                <a:cs typeface="+mn-cs"/>
              </a:rPr>
              <a:t>Det er likevel viktig å understreke at risikoen for å sprekke øker ved glipper, og at det derfor frarådes å spekulere i dette. Deltakerne kan ha nytte av</a:t>
            </a:r>
            <a:r>
              <a:rPr lang="nb-NO" sz="1200" kern="1200" baseline="0" dirty="0">
                <a:solidFill>
                  <a:schemeClr val="tx1"/>
                </a:solidFill>
                <a:effectLst/>
                <a:ea typeface="+mn-ea"/>
                <a:cs typeface="+mn-cs"/>
              </a:rPr>
              <a:t> </a:t>
            </a:r>
            <a:r>
              <a:rPr lang="nb-NO" sz="1200" kern="1200" dirty="0">
                <a:solidFill>
                  <a:schemeClr val="tx1"/>
                </a:solidFill>
                <a:effectLst/>
                <a:ea typeface="+mn-ea"/>
                <a:cs typeface="+mn-cs"/>
              </a:rPr>
              <a:t>å bli bevisst på at det å holde seg røykfri/snusfri er et aktivt valg. </a:t>
            </a:r>
            <a:r>
              <a:rPr lang="nb-NO" sz="1200" dirty="0">
                <a:effectLst/>
                <a:ea typeface="Calibri" panose="020F0502020204030204" pitchFamily="34" charset="0"/>
                <a:cs typeface="Arial" panose="020B0604020202020204" pitchFamily="34" charset="0"/>
              </a:rPr>
              <a:t>Mange har holdt seg røykfrie ved å ta en dag av gangen, ved å bestemme seg for at «jeg skal være røykfri i dag også». De fleste som sprekker har ikke bevisst valgt å begynne igjen. Det var bare noe som skjedde: «Jeg skulle bare ta en sigarett på fest for å vise meg selv at jeg klarte det. Jeg hadde aldri tenkt å røyke fast.» og «Jeg trodde jeg kunne røyke mens jeg var på ferie og slutte når jeg kom hjem.» Her kunne de kanskje valgt annerledes?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ea typeface="+mn-ea"/>
              <a:cs typeface="+mn-cs"/>
            </a:endParaRPr>
          </a:p>
          <a:p>
            <a:r>
              <a:rPr lang="nb-NO" sz="1200" dirty="0"/>
              <a:t>Før dere går i gang med å utforske eventuelle glipper i gruppa bør du som kursleder forsikre deg om at dette er i orden for hver enkelt deltaker. Be om tillatelse til å utforske og diskutere en glipp i plenum. Du bør også være påpasselig med at deltakeren ikke deler mer informasjon fra situasjonen enn personen er komfortabel med. Ved en glipp, er det viktig å gå nærmere inn på hvordan det kunne skje og hva som kan gjøres for å unngå en ny glipp. Identifiser situasjonen for glippen. Spør ikke deltakeren «Hvorfor tok du en sigarett?». Det fører bare til at personen føler at han/hun må forsvare handlingen sin. Spør isteden spørsmål som «Hvor fikk du sigaretten fra?» og «Hva kunne du ha gjort for å unngå å bli fristet til å røyke?». Rett fokus mot situasjonen, ikke personen, når du spør og la gruppa komme med innspill og forslag: «Har noen i gruppa vært i samme situasjon? Hva gjorde du?». Oppsummer forslagene til slutt.  </a:t>
            </a:r>
          </a:p>
          <a:p>
            <a:endParaRPr lang="nb-NO"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000000"/>
                </a:solidFill>
                <a:effectLst/>
                <a:ea typeface="Calibri" panose="020F0502020204030204" pitchFamily="34" charset="0"/>
              </a:rPr>
              <a:t>Det kan være et godt grep å fokusere på at det kun er én røyk de skal passe seg for, nemlig den neste!</a:t>
            </a:r>
            <a:endParaRPr lang="nb-NO" sz="1200" dirty="0">
              <a:effectLst/>
              <a:ea typeface="Calibri" panose="020F0502020204030204" pitchFamily="34" charset="0"/>
            </a:endParaRPr>
          </a:p>
        </p:txBody>
      </p:sp>
      <p:sp>
        <p:nvSpPr>
          <p:cNvPr id="4" name="Plassholder for lysbildenummer 3"/>
          <p:cNvSpPr>
            <a:spLocks noGrp="1"/>
          </p:cNvSpPr>
          <p:nvPr>
            <p:ph type="sldNum" sz="quarter" idx="5"/>
          </p:nvPr>
        </p:nvSpPr>
        <p:spPr/>
        <p:txBody>
          <a:bodyPr/>
          <a:lstStyle/>
          <a:p>
            <a:fld id="{8D5B7F4A-7AD7-4CE5-8ACE-4FAD5FFD8E6E}" type="slidenum">
              <a:rPr lang="nb-NO" smtClean="0"/>
              <a:t>74</a:t>
            </a:fld>
            <a:endParaRPr lang="nb-NO"/>
          </a:p>
        </p:txBody>
      </p:sp>
    </p:spTree>
    <p:extLst>
      <p:ext uri="{BB962C8B-B14F-4D97-AF65-F5344CB8AC3E}">
        <p14:creationId xmlns:p14="http://schemas.microsoft.com/office/powerpoint/2010/main" val="25097205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Ta opp følelser knyttet til den nye hverdagen som røykfri / snusfri i gruppa. Normaliser ulike følelser, alt er normalt. Noen kan kjenne på tomhet. Følelsen av tomhet kan komme i ulike forkledninger. Det kan kjennes ut som at noe mangler. Det k</a:t>
            </a:r>
            <a:r>
              <a:rPr lang="nb-NO" sz="1200" dirty="0">
                <a:solidFill>
                  <a:schemeClr val="tx1"/>
                </a:solidFill>
                <a:latin typeface="Arial"/>
                <a:cs typeface="Arial"/>
              </a:rPr>
              <a:t>an kjennes ut som «jeg er lei meg, jeg er nedfor, jeg er rastløs, jeg kjeder meg, jeg er trøtt eller jeg er sulten». Normaliser; d</a:t>
            </a:r>
            <a:r>
              <a:rPr lang="nb-NO" dirty="0"/>
              <a:t>et er ikke rart</a:t>
            </a:r>
            <a:r>
              <a:rPr lang="nb-NO" baseline="0" dirty="0"/>
              <a:t> om en mangeårig vane har satt spor og at det tar tid å etablere en ny hverdag uten røyken / snusen. </a:t>
            </a:r>
            <a:endParaRPr lang="nb-NO" dirty="0"/>
          </a:p>
          <a:p>
            <a:endParaRPr lang="nb-NO"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latin typeface="Arial"/>
                <a:cs typeface="Arial"/>
              </a:rPr>
              <a:t>Deltakerne bør oppfordres til å hente frem mestringsstrategiene fra tidligere i kurset i møte med vanskelige følelser. Hva kan du gjøre?</a:t>
            </a:r>
          </a:p>
          <a:p>
            <a:endParaRPr lang="nb-NO"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cs typeface="Arial" panose="020B0604020202020204" pitchFamily="34" charset="0"/>
              </a:rPr>
              <a:t>Mange kjenner bare positive effekter av å slutte å røyke. </a:t>
            </a:r>
            <a:r>
              <a:rPr lang="nb-NO" sz="1200" dirty="0">
                <a:solidFill>
                  <a:schemeClr val="tx1"/>
                </a:solidFill>
                <a:latin typeface="Arial"/>
                <a:cs typeface="Arial"/>
              </a:rPr>
              <a:t>Kan kjennes som «jeg er fri, jeg er stolt, jeg er letta, jeg er mindre stressa, jeg har bedre tid, jeg er fornøyd».</a:t>
            </a:r>
          </a:p>
          <a:p>
            <a:endParaRPr lang="nb-NO" dirty="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AFE2AC0A-4F17-4903-B004-FAC89800E7D9}" type="slidenum">
              <a:rPr lang="nb-NO" smtClean="0"/>
              <a:t>76</a:t>
            </a:fld>
            <a:endParaRPr lang="nb-NO"/>
          </a:p>
        </p:txBody>
      </p:sp>
    </p:spTree>
    <p:extLst>
      <p:ext uri="{BB962C8B-B14F-4D97-AF65-F5344CB8AC3E}">
        <p14:creationId xmlns:p14="http://schemas.microsoft.com/office/powerpoint/2010/main" val="19053171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
        <p:nvSpPr>
          <p:cNvPr id="4" name="Slide Number Placeholder 3"/>
          <p:cNvSpPr>
            <a:spLocks noGrp="1"/>
          </p:cNvSpPr>
          <p:nvPr>
            <p:ph type="sldNum" sz="quarter" idx="5"/>
          </p:nvPr>
        </p:nvSpPr>
        <p:spPr/>
        <p:txBody>
          <a:bodyPr/>
          <a:lstStyle/>
          <a:p>
            <a:fld id="{F16396B6-B520-4C76-AFF1-72DD4C01514F}" type="slidenum">
              <a:rPr lang="nn-NO" smtClean="0"/>
              <a:t>77</a:t>
            </a:fld>
            <a:endParaRPr lang="nn-NO"/>
          </a:p>
        </p:txBody>
      </p:sp>
    </p:spTree>
    <p:extLst>
      <p:ext uri="{BB962C8B-B14F-4D97-AF65-F5344CB8AC3E}">
        <p14:creationId xmlns:p14="http://schemas.microsoft.com/office/powerpoint/2010/main" val="34263458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dirty="0"/>
              <a:t>Noen</a:t>
            </a:r>
            <a:r>
              <a:rPr lang="nb-NO" b="0" baseline="0" dirty="0"/>
              <a:t> av deltakerne bekymrer seg kanskje for vektoppgang etter røykeslutt. Bruk lysbildet som utgan</a:t>
            </a:r>
            <a:r>
              <a:rPr lang="nb-NO" baseline="0" dirty="0"/>
              <a:t>gspunkt til å forklare hvorfor </a:t>
            </a:r>
            <a:r>
              <a:rPr lang="nb-NO" sz="1200" kern="1200" baseline="0" dirty="0">
                <a:solidFill>
                  <a:schemeClr val="tx1"/>
                </a:solidFill>
                <a:effectLst/>
                <a:ea typeface="+mn-ea"/>
                <a:cs typeface="+mn-cs"/>
              </a:rPr>
              <a:t>m</a:t>
            </a:r>
            <a:r>
              <a:rPr lang="nb-NO" sz="1200" kern="1200" dirty="0">
                <a:solidFill>
                  <a:schemeClr val="tx1"/>
                </a:solidFill>
                <a:effectLst/>
                <a:ea typeface="+mn-ea"/>
                <a:cs typeface="+mn-cs"/>
              </a:rPr>
              <a:t>ange opplever å gå litt opp i vekt etter at de har sluttet å røyke eller snuse. Vær likevel sensitiv i forhold til gruppas behov og ha i bakhodet at noen i gruppa kan ha spiseforstyrrelser. </a:t>
            </a:r>
          </a:p>
          <a:p>
            <a:endParaRPr lang="nb-NO" sz="1200" kern="1200" dirty="0">
              <a:solidFill>
                <a:schemeClr val="tx1"/>
              </a:solidFill>
              <a:effectLst/>
              <a:ea typeface="+mn-ea"/>
              <a:cs typeface="+mn-cs"/>
            </a:endParaRPr>
          </a:p>
          <a:p>
            <a:r>
              <a:rPr lang="nb-NO" sz="1200" dirty="0">
                <a:solidFill>
                  <a:srgbClr val="000000"/>
                </a:solidFill>
                <a:effectLst/>
                <a:ea typeface="Calibri" panose="020F0502020204030204" pitchFamily="34" charset="0"/>
                <a:cs typeface="Arial" panose="020B0604020202020204" pitchFamily="34" charset="0"/>
              </a:rPr>
              <a:t>Vektøkningen kan skyldes flere ting, blant annet at forbrenningen og blodsukkeret går tilbake til normalen etter snus-/røykeslutt.  (Nikotin øker energiomsetningen og påvirker mange hormoner i kroppen og blodsukkeret vårt; det gir en kunstig høy forbrenning og kan også dempe appetitten/sultfølelsen). Man kan også få bedre appetitt fordi maten smaker og lukter bedre. I tillegg kan vanen og savnet etter å putte noe i munnen gjøre at man spiser selv om man ikke er sulten og noen kan bruke mat for å regulere følelser (eksempelvis der hvor røyken tidligere har spilt en rolle i håndtering av ulike følelser).</a:t>
            </a:r>
          </a:p>
          <a:p>
            <a:endParaRPr lang="nb-NO" sz="1200" kern="1200" dirty="0">
              <a:solidFill>
                <a:schemeClr val="tx1"/>
              </a:solidFill>
              <a:effectLst/>
              <a:ea typeface="+mn-ea"/>
              <a:cs typeface="+mn-cs"/>
            </a:endParaRPr>
          </a:p>
          <a:p>
            <a:r>
              <a:rPr lang="nb-NO" sz="1200" kern="1200" dirty="0">
                <a:solidFill>
                  <a:schemeClr val="tx1"/>
                </a:solidFill>
                <a:effectLst/>
                <a:ea typeface="+mn-ea"/>
                <a:cs typeface="+mn-cs"/>
              </a:rPr>
              <a:t>Gjennomsnittlig vektøkning ved røykeslutt er på 4–5 kg</a:t>
            </a:r>
            <a:r>
              <a:rPr lang="nb-NO" sz="1200" kern="1200" baseline="0" dirty="0">
                <a:solidFill>
                  <a:schemeClr val="tx1"/>
                </a:solidFill>
                <a:effectLst/>
                <a:ea typeface="+mn-ea"/>
                <a:cs typeface="+mn-cs"/>
              </a:rPr>
              <a:t> etter 12 måneder (om lag </a:t>
            </a:r>
            <a:r>
              <a:rPr lang="nb-NO" sz="1200" kern="1200" dirty="0">
                <a:solidFill>
                  <a:schemeClr val="tx1"/>
                </a:solidFill>
                <a:effectLst/>
                <a:ea typeface="+mn-ea"/>
                <a:cs typeface="+mn-cs"/>
              </a:rPr>
              <a:t>10 prosent går opp mer enn 10 kg).</a:t>
            </a:r>
            <a:r>
              <a:rPr lang="nb-NO" sz="1200" kern="1200" baseline="0" dirty="0">
                <a:solidFill>
                  <a:schemeClr val="tx1"/>
                </a:solidFill>
                <a:effectLst/>
                <a:ea typeface="+mn-ea"/>
                <a:cs typeface="+mn-cs"/>
              </a:rPr>
              <a:t> Vektøkning ved snus-slutt har vi ikke like mange studier på, men man har funnet en vektøkning også hos de som har sluttet med snus. </a:t>
            </a:r>
          </a:p>
          <a:p>
            <a:endParaRPr lang="nb-NO" sz="1200" kern="1200" baseline="0" dirty="0">
              <a:solidFill>
                <a:schemeClr val="tx1"/>
              </a:solidFill>
              <a:effectLs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ea typeface="+mn-ea"/>
                <a:cs typeface="+mn-cs"/>
              </a:rPr>
              <a:t>Å begynne å røyke igjen pga. vektøkning er kanskje en av de sosialt sett mest aksepterte grunnene til å begynne</a:t>
            </a:r>
            <a:r>
              <a:rPr lang="nb-NO" sz="1200" kern="1200" baseline="0" dirty="0">
                <a:solidFill>
                  <a:schemeClr val="tx1"/>
                </a:solidFill>
                <a:effectLst/>
                <a:ea typeface="+mn-ea"/>
                <a:cs typeface="+mn-cs"/>
              </a:rPr>
              <a:t> å røyke igjen</a:t>
            </a:r>
            <a:r>
              <a:rPr lang="nb-NO" sz="1200" kern="1200" dirty="0">
                <a:solidFill>
                  <a:schemeClr val="tx1"/>
                </a:solidFill>
                <a:effectLst/>
                <a:ea typeface="+mn-ea"/>
                <a:cs typeface="+mn-cs"/>
              </a:rPr>
              <a:t>. Dersom</a:t>
            </a:r>
            <a:r>
              <a:rPr lang="nb-NO" sz="1200" kern="1200" baseline="0" dirty="0">
                <a:solidFill>
                  <a:schemeClr val="tx1"/>
                </a:solidFill>
                <a:effectLst/>
                <a:ea typeface="+mn-ea"/>
                <a:cs typeface="+mn-cs"/>
              </a:rPr>
              <a:t> dette kommer opp i gruppa, bør du understreke at</a:t>
            </a:r>
            <a:r>
              <a:rPr lang="nb-NO" sz="1200" kern="1200" dirty="0">
                <a:solidFill>
                  <a:schemeClr val="tx1"/>
                </a:solidFill>
                <a:effectLst/>
                <a:ea typeface="+mn-ea"/>
                <a:cs typeface="+mn-cs"/>
              </a:rPr>
              <a:t> noen kilo overvekt er å foretrekke framfor røyking, rent helsemessig. Du kan i tillegg informere om at det ikke er dokumentert at man går ned i vekt ved å begynne å røyke igjen. </a:t>
            </a:r>
            <a:r>
              <a:rPr lang="nb-NO" sz="1200" dirty="0">
                <a:solidFill>
                  <a:srgbClr val="000000"/>
                </a:solidFill>
                <a:effectLst/>
                <a:ea typeface="Calibri" panose="020F0502020204030204" pitchFamily="34" charset="0"/>
                <a:cs typeface="Arial" panose="020B0604020202020204" pitchFamily="34" charset="0"/>
              </a:rPr>
              <a:t>Forsøk å skape forståel­se for at det dreier seg om bevissthet i forhold til matvaner og aktivitetsnivå. </a:t>
            </a:r>
            <a:endParaRPr lang="nb-NO" sz="1200" dirty="0"/>
          </a:p>
        </p:txBody>
      </p:sp>
      <p:sp>
        <p:nvSpPr>
          <p:cNvPr id="4" name="Plassholder for lysbildenummer 3"/>
          <p:cNvSpPr>
            <a:spLocks noGrp="1"/>
          </p:cNvSpPr>
          <p:nvPr>
            <p:ph type="sldNum" sz="quarter" idx="5"/>
          </p:nvPr>
        </p:nvSpPr>
        <p:spPr/>
        <p:txBody>
          <a:bodyPr/>
          <a:lstStyle/>
          <a:p>
            <a:fld id="{8D5B7F4A-7AD7-4CE5-8ACE-4FAD5FFD8E6E}" type="slidenum">
              <a:rPr lang="nb-NO" smtClean="0"/>
              <a:t>78</a:t>
            </a:fld>
            <a:endParaRPr lang="nb-NO"/>
          </a:p>
        </p:txBody>
      </p:sp>
    </p:spTree>
    <p:extLst>
      <p:ext uri="{BB962C8B-B14F-4D97-AF65-F5344CB8AC3E}">
        <p14:creationId xmlns:p14="http://schemas.microsoft.com/office/powerpoint/2010/main" val="7858395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Kursdeltakerne bør oppfordres til å tenke gjennom hva, hvor mye, hvorfor, hvor ofte og hvordan de spiser. Mange har en tendens til å bruke mat på samme måte som røyk/snus; for å takle stress, som belønning eller for å være sosial. Opplevelsen av sug kan også forveksles med sult, derfor spiser man selv om man ikke er sulten. Vanen med å føre hånden mot munnen kan holde seg sterk også etter røykeslutt, og bidra til å putte noe i munnen selv om man ikke er sulten. Om man trenger noe å knaske på kan man gjerne bruke frukt og grønnsaker.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Oppfordre deltakerne til å planlegge måltid og innkjøp på forhånd, slik at de ikke gir etter for impulskjøp av usunn mat. Regelmessige måltider er med på å holde blodsukkeret stabilt, slik at det er enklere å ikke </a:t>
            </a:r>
            <a:r>
              <a:rPr lang="nb-NO" dirty="0" err="1"/>
              <a:t>småspise</a:t>
            </a:r>
            <a:r>
              <a:rPr lang="nb-NO" dirty="0"/>
              <a:t> utenom måltidene.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Vann gjør at man kan kjenne seg mett og minsker sug etter søtsaker. Vann bidrar også til å regulere blodtrykket og kan hjelpe dersom man lett kjenner seg svimmel.</a:t>
            </a:r>
            <a:endParaRPr lang="nb-NO" b="0" dirty="0"/>
          </a:p>
        </p:txBody>
      </p:sp>
      <p:sp>
        <p:nvSpPr>
          <p:cNvPr id="4" name="Plassholder for lysbildenummer 3"/>
          <p:cNvSpPr>
            <a:spLocks noGrp="1"/>
          </p:cNvSpPr>
          <p:nvPr>
            <p:ph type="sldNum" sz="quarter" idx="5"/>
          </p:nvPr>
        </p:nvSpPr>
        <p:spPr/>
        <p:txBody>
          <a:bodyPr/>
          <a:lstStyle/>
          <a:p>
            <a:fld id="{8D5B7F4A-7AD7-4CE5-8ACE-4FAD5FFD8E6E}" type="slidenum">
              <a:rPr lang="nb-NO" smtClean="0"/>
              <a:t>79</a:t>
            </a:fld>
            <a:endParaRPr lang="nb-NO"/>
          </a:p>
        </p:txBody>
      </p:sp>
    </p:spTree>
    <p:extLst>
      <p:ext uri="{BB962C8B-B14F-4D97-AF65-F5344CB8AC3E}">
        <p14:creationId xmlns:p14="http://schemas.microsoft.com/office/powerpoint/2010/main" val="24018224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Du kan gjerne gå gjennom Helsedirektoratets kostråd, se </a:t>
            </a:r>
            <a:r>
              <a:rPr lang="nb-NO" dirty="0" err="1"/>
              <a:t>helsenorge.no</a:t>
            </a:r>
            <a:r>
              <a:rPr lang="nb-NO" dirty="0"/>
              <a:t>.</a:t>
            </a:r>
          </a:p>
          <a:p>
            <a:endParaRPr lang="nb-NO" dirty="0"/>
          </a:p>
          <a:p>
            <a:r>
              <a:rPr lang="nb-NO" dirty="0"/>
              <a:t>Alkohol er energirikt, i tillegg til at det gjør det lettere å skeie ut med usunn mat. </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4A4A4A"/>
                </a:solidFill>
                <a:effectLst/>
                <a:latin typeface="Arial" panose="020B0604020202020204" pitchFamily="34" charset="0"/>
                <a:ea typeface="Calibri" panose="020F0502020204030204" pitchFamily="34" charset="0"/>
                <a:cs typeface="Arial" panose="020B0604020202020204" pitchFamily="34" charset="0"/>
              </a:rPr>
              <a:t>Nikotin påvirker kroppens evne til å absorbere og bruke koffein. Dersom man fortsetter å drikke like mye kaffe etter røyke-/snusslutt, vil dette kunne forverre abstinensplager og man kan føle seg utilpass. </a:t>
            </a:r>
            <a:endParaRPr lang="nb-NO" dirty="0"/>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Henvis til frisklivssentralens tilbud om kosthold.</a:t>
            </a:r>
          </a:p>
        </p:txBody>
      </p:sp>
      <p:sp>
        <p:nvSpPr>
          <p:cNvPr id="4" name="Plassholder for lysbildenummer 3"/>
          <p:cNvSpPr>
            <a:spLocks noGrp="1"/>
          </p:cNvSpPr>
          <p:nvPr>
            <p:ph type="sldNum" sz="quarter" idx="5"/>
          </p:nvPr>
        </p:nvSpPr>
        <p:spPr/>
        <p:txBody>
          <a:bodyPr/>
          <a:lstStyle/>
          <a:p>
            <a:fld id="{8D5B7F4A-7AD7-4CE5-8ACE-4FAD5FFD8E6E}" type="slidenum">
              <a:rPr lang="nb-NO" smtClean="0"/>
              <a:t>80</a:t>
            </a:fld>
            <a:endParaRPr lang="nb-NO"/>
          </a:p>
        </p:txBody>
      </p:sp>
    </p:spTree>
    <p:extLst>
      <p:ext uri="{BB962C8B-B14F-4D97-AF65-F5344CB8AC3E}">
        <p14:creationId xmlns:p14="http://schemas.microsoft.com/office/powerpoint/2010/main" val="29779638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Fysisk aktivitet er et nyttig verktøy i slutteprosessen, både for å forebygge vektoppgang, dempe sug og abstinensplager, og for å styrke psykisk helse. </a:t>
            </a:r>
          </a:p>
          <a:p>
            <a:endParaRPr lang="nb-NO"/>
          </a:p>
        </p:txBody>
      </p:sp>
      <p:sp>
        <p:nvSpPr>
          <p:cNvPr id="4" name="Plassholder for lysbildenummer 3"/>
          <p:cNvSpPr>
            <a:spLocks noGrp="1"/>
          </p:cNvSpPr>
          <p:nvPr>
            <p:ph type="sldNum" sz="quarter" idx="5"/>
          </p:nvPr>
        </p:nvSpPr>
        <p:spPr/>
        <p:txBody>
          <a:bodyPr/>
          <a:lstStyle/>
          <a:p>
            <a:fld id="{8D5B7F4A-7AD7-4CE5-8ACE-4FAD5FFD8E6E}" type="slidenum">
              <a:rPr lang="nb-NO" smtClean="0"/>
              <a:t>81</a:t>
            </a:fld>
            <a:endParaRPr lang="nb-NO"/>
          </a:p>
        </p:txBody>
      </p:sp>
    </p:spTree>
    <p:extLst>
      <p:ext uri="{BB962C8B-B14F-4D97-AF65-F5344CB8AC3E}">
        <p14:creationId xmlns:p14="http://schemas.microsoft.com/office/powerpoint/2010/main" val="228852158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Motiver kursdeltakerne til å finne en aktivitet som er lystbetont og som gir dem energi og overskudd. Du kan også minne dem på å stykke opp perioder med stillesitting med lett aktivitet som å gå eller stå. </a:t>
            </a:r>
          </a:p>
          <a:p>
            <a:endParaRPr lang="nb-NO" dirty="0"/>
          </a:p>
          <a:p>
            <a:r>
              <a:rPr lang="nb-NO" dirty="0"/>
              <a:t>Henvis til </a:t>
            </a:r>
            <a:r>
              <a:rPr lang="nb-NO" dirty="0" err="1"/>
              <a:t>frisklivssentralens</a:t>
            </a:r>
            <a:r>
              <a:rPr lang="nb-NO" dirty="0"/>
              <a:t> tilbud om fysisk aktivitet. Frisklivssentralen har også oversikt over andre lokale tilbud. </a:t>
            </a:r>
          </a:p>
        </p:txBody>
      </p:sp>
      <p:sp>
        <p:nvSpPr>
          <p:cNvPr id="4" name="Plassholder for lysbildenummer 3"/>
          <p:cNvSpPr>
            <a:spLocks noGrp="1"/>
          </p:cNvSpPr>
          <p:nvPr>
            <p:ph type="sldNum" sz="quarter" idx="5"/>
          </p:nvPr>
        </p:nvSpPr>
        <p:spPr/>
        <p:txBody>
          <a:bodyPr/>
          <a:lstStyle/>
          <a:p>
            <a:fld id="{8D5B7F4A-7AD7-4CE5-8ACE-4FAD5FFD8E6E}" type="slidenum">
              <a:rPr lang="nb-NO" smtClean="0"/>
              <a:t>82</a:t>
            </a:fld>
            <a:endParaRPr lang="nb-NO"/>
          </a:p>
        </p:txBody>
      </p:sp>
    </p:spTree>
    <p:extLst>
      <p:ext uri="{BB962C8B-B14F-4D97-AF65-F5344CB8AC3E}">
        <p14:creationId xmlns:p14="http://schemas.microsoft.com/office/powerpoint/2010/main" val="377096220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5"/>
          </p:nvPr>
        </p:nvSpPr>
        <p:spPr/>
        <p:txBody>
          <a:bodyPr/>
          <a:lstStyle/>
          <a:p>
            <a:fld id="{F16396B6-B520-4C76-AFF1-72DD4C01514F}" type="slidenum">
              <a:rPr lang="nn-NO" smtClean="0"/>
              <a:t>83</a:t>
            </a:fld>
            <a:endParaRPr lang="nn-NO"/>
          </a:p>
        </p:txBody>
      </p:sp>
    </p:spTree>
    <p:extLst>
      <p:ext uri="{BB962C8B-B14F-4D97-AF65-F5344CB8AC3E}">
        <p14:creationId xmlns:p14="http://schemas.microsoft.com/office/powerpoint/2010/main" val="27763254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r>
              <a:rPr lang="nb-NO" sz="1200" dirty="0">
                <a:effectLst/>
                <a:latin typeface="Arial" panose="020B0604020202020204" pitchFamily="34" charset="0"/>
              </a:rPr>
              <a:t>I forbindelse med snus- eller røykeslutt er det vanlig å ha perioder der man sliter med å få sove eller at man våkner flere ganger i løpet av natten. </a:t>
            </a:r>
            <a:r>
              <a:rPr lang="nb-NO" sz="1200" u="none" dirty="0">
                <a:effectLst/>
                <a:latin typeface="Arial" panose="020B0604020202020204" pitchFamily="34" charset="0"/>
              </a:rPr>
              <a:t>Søvnforstyrrelser er vanlige abstinenssymptomer. Normaliser. </a:t>
            </a:r>
          </a:p>
          <a:p>
            <a:pPr rtl="0"/>
            <a:endParaRPr lang="nb-NO" sz="1200" u="none" dirty="0">
              <a:effectLst/>
              <a:latin typeface="Arial" panose="020B0604020202020204" pitchFamily="34" charset="0"/>
            </a:endParaRPr>
          </a:p>
          <a:p>
            <a:pPr rtl="0"/>
            <a:r>
              <a:rPr lang="nb-NO" sz="1200" u="none" dirty="0">
                <a:effectLst/>
                <a:latin typeface="Arial" panose="020B0604020202020204" pitchFamily="34" charset="0"/>
              </a:rPr>
              <a:t>Enkelte legemidler til røykeslutt kan også påvirke søvnen (f. eks. </a:t>
            </a:r>
            <a:r>
              <a:rPr lang="nb-NO" sz="1200" u="none" dirty="0" err="1">
                <a:effectLst/>
                <a:latin typeface="Arial" panose="020B0604020202020204" pitchFamily="34" charset="0"/>
              </a:rPr>
              <a:t>Champix</a:t>
            </a:r>
            <a:r>
              <a:rPr lang="nb-NO" sz="1200" u="none" dirty="0">
                <a:effectLst/>
                <a:latin typeface="Arial" panose="020B0604020202020204" pitchFamily="34" charset="0"/>
              </a:rPr>
              <a:t> og nikotinplaster). Disse symptomene er gjerne forbigående og kan avta etter hvert som man blir vant til behandlingen. Noen kan ha nytte av å gå over fra 24-timers nikotinplaster til 16-timers nikotinplaster.</a:t>
            </a:r>
          </a:p>
          <a:p>
            <a:pPr>
              <a:spcAft>
                <a:spcPts val="800"/>
              </a:spcAft>
            </a:pPr>
            <a:r>
              <a:rPr lang="nb-NO" sz="1200" dirty="0">
                <a:effectLst/>
                <a:ea typeface="Calibri" panose="020F0502020204030204" pitchFamily="34" charset="0"/>
                <a:cs typeface="Arial" panose="020B0604020202020204" pitchFamily="34" charset="0"/>
              </a:rPr>
              <a:t> </a:t>
            </a:r>
            <a:endParaRPr lang="nb-NO" sz="1200" u="none" dirty="0">
              <a:effectLst/>
              <a:latin typeface="Arial" panose="020B0604020202020204" pitchFamily="34" charset="0"/>
            </a:endParaRPr>
          </a:p>
          <a:p>
            <a:pPr rtl="0"/>
            <a:r>
              <a:rPr lang="nb-NO" sz="1200" u="none" dirty="0">
                <a:effectLst/>
                <a:latin typeface="Arial" panose="020B0604020202020204" pitchFamily="34" charset="0"/>
              </a:rPr>
              <a:t>Du kan gi kursdeltakerne konkrete tips til hva de selv kan gjøre for å tilrettelegge for bedre søvn. Nyttig informasjon er tilgjengelig på </a:t>
            </a:r>
            <a:r>
              <a:rPr lang="nb-NO" sz="1200" u="none" dirty="0" err="1">
                <a:effectLst/>
                <a:latin typeface="Arial" panose="020B0604020202020204" pitchFamily="34" charset="0"/>
              </a:rPr>
              <a:t>helsenorge.no</a:t>
            </a:r>
            <a:r>
              <a:rPr lang="nb-NO" sz="1200" u="none" strike="noStrike" dirty="0">
                <a:effectLst/>
                <a:latin typeface="Arial" panose="020B0604020202020204" pitchFamily="34" charset="0"/>
              </a:rPr>
              <a:t> og</a:t>
            </a:r>
            <a:r>
              <a:rPr lang="nb-NO" sz="1200" u="none" dirty="0">
                <a:effectLst/>
                <a:latin typeface="Arial" panose="020B0604020202020204" pitchFamily="34" charset="0"/>
              </a:rPr>
              <a:t> </a:t>
            </a:r>
            <a:r>
              <a:rPr lang="nb-NO" sz="1200" u="none" dirty="0" err="1">
                <a:effectLst/>
                <a:latin typeface="Arial" panose="020B0604020202020204" pitchFamily="34" charset="0"/>
              </a:rPr>
              <a:t>helsedirektoratet.no</a:t>
            </a:r>
            <a:r>
              <a:rPr lang="nb-NO" sz="1200" u="none" dirty="0">
                <a:effectLst/>
                <a:latin typeface="Arial" panose="020B0604020202020204" pitchFamily="34" charset="0"/>
              </a:rPr>
              <a:t>, som for eksempel materiellet «Sov godt».</a:t>
            </a:r>
          </a:p>
          <a:p>
            <a:pPr rtl="0"/>
            <a:endParaRPr lang="nb-NO" sz="1200" u="none" dirty="0">
              <a:effectLst/>
              <a:latin typeface="Arial" panose="020B0604020202020204" pitchFamily="34" charset="0"/>
            </a:endParaRPr>
          </a:p>
          <a:p>
            <a:pPr rtl="0"/>
            <a:r>
              <a:rPr lang="nb-NO" sz="1200" dirty="0">
                <a:effectLst/>
              </a:rPr>
              <a:t>Sjekk også kommunens tilbud innen søvn (søvnkurs m.m.).</a:t>
            </a:r>
            <a:endParaRPr lang="nb-NO" sz="1200" u="none" dirty="0">
              <a:effectLst/>
              <a:latin typeface="Arial" panose="020B0604020202020204" pitchFamily="34" charset="0"/>
            </a:endParaRPr>
          </a:p>
        </p:txBody>
      </p:sp>
      <p:sp>
        <p:nvSpPr>
          <p:cNvPr id="4" name="Plassholder for lysbildenummer 3"/>
          <p:cNvSpPr>
            <a:spLocks noGrp="1"/>
          </p:cNvSpPr>
          <p:nvPr>
            <p:ph type="sldNum" sz="quarter" idx="5"/>
          </p:nvPr>
        </p:nvSpPr>
        <p:spPr/>
        <p:txBody>
          <a:bodyPr/>
          <a:lstStyle/>
          <a:p>
            <a:fld id="{8D5B7F4A-7AD7-4CE5-8ACE-4FAD5FFD8E6E}" type="slidenum">
              <a:rPr lang="nb-NO" smtClean="0"/>
              <a:t>84</a:t>
            </a:fld>
            <a:endParaRPr lang="nb-NO"/>
          </a:p>
        </p:txBody>
      </p:sp>
    </p:spTree>
    <p:extLst>
      <p:ext uri="{BB962C8B-B14F-4D97-AF65-F5344CB8AC3E}">
        <p14:creationId xmlns:p14="http://schemas.microsoft.com/office/powerpoint/2010/main" val="3986171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just">
              <a:spcAft>
                <a:spcPts val="1300"/>
              </a:spcAft>
            </a:pPr>
            <a:r>
              <a:rPr lang="nb-NO" sz="1200" dirty="0">
                <a:solidFill>
                  <a:schemeClr val="tx1"/>
                </a:solidFill>
                <a:effectLst/>
                <a:ea typeface="Calibri" panose="020F0502020204030204" pitchFamily="34" charset="0"/>
                <a:cs typeface="Arial" panose="020B0604020202020204" pitchFamily="34" charset="0"/>
              </a:rPr>
              <a:t>Presentasjon er nødvendig for å bygge opp gruppetilhørighet og for å aktivere deltakerne. Det er viktig at praten kommer i gang på dette første møtet for å få til en trygg og fin atmosfære. </a:t>
            </a:r>
          </a:p>
          <a:p>
            <a:pPr algn="just">
              <a:spcAft>
                <a:spcPts val="1300"/>
              </a:spcAft>
            </a:pPr>
            <a:endParaRPr lang="nb-NO" sz="1200" dirty="0">
              <a:solidFill>
                <a:schemeClr val="tx1"/>
              </a:solidFill>
              <a:effectLst/>
              <a:ea typeface="Calibri" panose="020F0502020204030204" pitchFamily="34" charset="0"/>
              <a:cs typeface="Arial" panose="020B0604020202020204" pitchFamily="34" charset="0"/>
            </a:endParaRPr>
          </a:p>
          <a:p>
            <a:r>
              <a:rPr lang="nb-NO" sz="1200" dirty="0">
                <a:solidFill>
                  <a:schemeClr val="tx1"/>
                </a:solidFill>
                <a:effectLst/>
                <a:ea typeface="Calibri" panose="020F0502020204030204" pitchFamily="34" charset="0"/>
                <a:cs typeface="Arial" panose="020B0604020202020204" pitchFamily="34" charset="0"/>
              </a:rPr>
              <a:t>Som kursleder er du ordstyrer og bidrar til å holde dialogen innenfor rammene og temaene for kurset. Du er ansvarlig for at alle blir sett og hørt. Anstreng deg for å lære navn så raskt som mu­lig. Vurder bruk av navneskilt. Still åpne spørsmål som krever mer enn ja/nei-svar og be deltakerne gi hverandre tilbakemel­dinger. Reflekter spørsmål som du tror at noen av de andre gruppedeltakerne kan svare på, tilbake til gruppa.</a:t>
            </a:r>
          </a:p>
          <a:p>
            <a:pPr>
              <a:lnSpc>
                <a:spcPct val="107000"/>
              </a:lnSpc>
              <a:spcAft>
                <a:spcPts val="800"/>
              </a:spcAft>
            </a:pPr>
            <a:endParaRPr lang="nb-NO" sz="1200" dirty="0">
              <a:solidFill>
                <a:schemeClr val="tx1"/>
              </a:solidFill>
              <a:effectLst/>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1300"/>
              </a:spcAft>
              <a:buClrTx/>
              <a:buSzTx/>
              <a:buFontTx/>
              <a:buNone/>
              <a:tabLst/>
              <a:defRPr/>
            </a:pPr>
            <a:r>
              <a:rPr lang="nb-NO" sz="1200" dirty="0">
                <a:solidFill>
                  <a:srgbClr val="000000"/>
                </a:solidFill>
                <a:effectLst/>
                <a:ea typeface="Calibri" panose="020F0502020204030204" pitchFamily="34" charset="0"/>
                <a:cs typeface="Arial" panose="020B0604020202020204" pitchFamily="34" charset="0"/>
              </a:rPr>
              <a:t>Kommenter forhold ved gruppa du ser som po­sitive, for eksempel sammensetningen. Dersom gruppa har stor spredning i snus-/røykemønster, motivasjon og slutteerfaring, er det lurt å vekt­legge mangfoldet som en ressurs. «Her har vi mye å lære hverandre!» I grupper som har likere erfaring, er det fornuftig å fokusere på felles ut­gangspunkt som positivt. </a:t>
            </a:r>
          </a:p>
          <a:p>
            <a:pPr marL="0" marR="0" lvl="0" indent="0" algn="just" defTabSz="914400" rtl="0" eaLnBrk="1" fontAlgn="auto" latinLnBrk="0" hangingPunct="1">
              <a:lnSpc>
                <a:spcPct val="100000"/>
              </a:lnSpc>
              <a:spcBef>
                <a:spcPts val="0"/>
              </a:spcBef>
              <a:spcAft>
                <a:spcPts val="1300"/>
              </a:spcAft>
              <a:buClrTx/>
              <a:buSzTx/>
              <a:buFontTx/>
              <a:buNone/>
              <a:tabLst/>
              <a:defRPr/>
            </a:pPr>
            <a:endParaRPr lang="nb-NO" sz="1200" dirty="0">
              <a:solidFill>
                <a:srgbClr val="000000"/>
              </a:solidFill>
              <a:effectLst/>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1300"/>
              </a:spcAft>
              <a:buClrTx/>
              <a:buSzTx/>
              <a:buFontTx/>
              <a:buNone/>
              <a:tabLst/>
              <a:defRPr/>
            </a:pPr>
            <a:r>
              <a:rPr lang="nb-NO" sz="1200" dirty="0">
                <a:solidFill>
                  <a:srgbClr val="000000"/>
                </a:solidFill>
                <a:effectLst/>
                <a:ea typeface="Calibri" panose="020F0502020204030204" pitchFamily="34" charset="0"/>
                <a:cs typeface="Arial" panose="020B0604020202020204" pitchFamily="34" charset="0"/>
              </a:rPr>
              <a:t>Løft fram og kommen­ter eventuelle forventninger til kurset. </a:t>
            </a:r>
            <a:r>
              <a:rPr lang="nb-NO" dirty="0">
                <a:effectLst/>
              </a:rPr>
              <a:t>Skriv gjerne opp forventningene som gruppa har. Dette kan du ta frem igjen på siste kursøkt for å se og høre om forventningene har blitt innfridd.</a:t>
            </a:r>
          </a:p>
          <a:p>
            <a:pPr marL="0" marR="0" lvl="0" indent="0" algn="just" defTabSz="914400" rtl="0" eaLnBrk="1" fontAlgn="auto" latinLnBrk="0" hangingPunct="1">
              <a:lnSpc>
                <a:spcPct val="100000"/>
              </a:lnSpc>
              <a:spcBef>
                <a:spcPts val="0"/>
              </a:spcBef>
              <a:spcAft>
                <a:spcPts val="1300"/>
              </a:spcAft>
              <a:buClrTx/>
              <a:buSzTx/>
              <a:buFontTx/>
              <a:buNone/>
              <a:tabLst/>
              <a:defRPr/>
            </a:pPr>
            <a:endParaRPr lang="nb-NO" sz="1200" dirty="0">
              <a:effectLst/>
              <a:ea typeface="Calibri" panose="020F0502020204030204" pitchFamily="34" charset="0"/>
              <a:cs typeface="Arial" panose="020B0604020202020204" pitchFamily="34" charset="0"/>
            </a:endParaRPr>
          </a:p>
          <a:p>
            <a:pPr>
              <a:lnSpc>
                <a:spcPct val="107000"/>
              </a:lnSpc>
              <a:spcAft>
                <a:spcPts val="800"/>
              </a:spcAft>
            </a:pPr>
            <a:r>
              <a:rPr lang="nb-NO" sz="1200" dirty="0">
                <a:solidFill>
                  <a:srgbClr val="000000"/>
                </a:solidFill>
                <a:effectLst/>
                <a:ea typeface="Calibri" panose="020F0502020204030204" pitchFamily="34" charset="0"/>
                <a:cs typeface="Arial" panose="020B0604020202020204" pitchFamily="34" charset="0"/>
              </a:rPr>
              <a:t>Noter deg noen stikkord om hver enkelt av del­takerne. Det er nødvendig for at du senere skal vite litt om den enkeltes motivasjon, snus-/røyke­mønster osv., slik at du kan gi god oppfølging.</a:t>
            </a:r>
            <a:r>
              <a:rPr lang="nb-NO" sz="1200" dirty="0">
                <a:effectLst/>
                <a:ea typeface="Calibri" panose="020F0502020204030204" pitchFamily="34" charset="0"/>
                <a:cs typeface="Arial" panose="020B0604020202020204" pitchFamily="34" charset="0"/>
              </a:rPr>
              <a:t> </a:t>
            </a:r>
            <a:r>
              <a:rPr lang="nb-NO" sz="1200" dirty="0">
                <a:solidFill>
                  <a:srgbClr val="000000"/>
                </a:solidFill>
                <a:effectLst/>
                <a:ea typeface="Calibri" panose="020F0502020204030204" pitchFamily="34" charset="0"/>
                <a:cs typeface="Arial" panose="020B0604020202020204" pitchFamily="34" charset="0"/>
              </a:rPr>
              <a:t> </a:t>
            </a:r>
          </a:p>
        </p:txBody>
      </p:sp>
      <p:sp>
        <p:nvSpPr>
          <p:cNvPr id="4" name="Plassholder for lysbildenummer 3"/>
          <p:cNvSpPr>
            <a:spLocks noGrp="1"/>
          </p:cNvSpPr>
          <p:nvPr>
            <p:ph type="sldNum" sz="quarter" idx="5"/>
          </p:nvPr>
        </p:nvSpPr>
        <p:spPr/>
        <p:txBody>
          <a:bodyPr/>
          <a:lstStyle/>
          <a:p>
            <a:fld id="{8D5B7F4A-7AD7-4CE5-8ACE-4FAD5FFD8E6E}" type="slidenum">
              <a:rPr lang="nb-NO" smtClean="0"/>
              <a:t>7</a:t>
            </a:fld>
            <a:endParaRPr lang="nb-NO"/>
          </a:p>
        </p:txBody>
      </p:sp>
    </p:spTree>
    <p:extLst>
      <p:ext uri="{BB962C8B-B14F-4D97-AF65-F5344CB8AC3E}">
        <p14:creationId xmlns:p14="http://schemas.microsoft.com/office/powerpoint/2010/main" val="42478851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000000"/>
                </a:solidFill>
                <a:effectLst/>
                <a:ea typeface="Calibri" panose="020F0502020204030204" pitchFamily="34" charset="0"/>
                <a:cs typeface="Arial" panose="020B0604020202020204" pitchFamily="34" charset="0"/>
              </a:rPr>
              <a:t>Introduser hjemmeoppgavene som du anbefa­ler deltakerne å gjøre til neste gang. Skriv gjerne ut lysbildet og del ut til deltakerne. </a:t>
            </a:r>
            <a:endParaRPr lang="nb-NO" sz="1200" dirty="0">
              <a:effectLst/>
              <a:ea typeface="Calibri" panose="020F0502020204030204" pitchFamily="34" charset="0"/>
              <a:cs typeface="Arial" panose="020B0604020202020204" pitchFamily="34" charset="0"/>
            </a:endParaRPr>
          </a:p>
          <a:p>
            <a:endParaRPr lang="nb-NO" sz="1200" dirty="0"/>
          </a:p>
          <a:p>
            <a:endParaRPr lang="nb-NO" dirty="0"/>
          </a:p>
        </p:txBody>
      </p:sp>
      <p:sp>
        <p:nvSpPr>
          <p:cNvPr id="4" name="Plassholder for lysbildenummer 3"/>
          <p:cNvSpPr>
            <a:spLocks noGrp="1"/>
          </p:cNvSpPr>
          <p:nvPr>
            <p:ph type="sldNum" sz="quarter" idx="5"/>
          </p:nvPr>
        </p:nvSpPr>
        <p:spPr/>
        <p:txBody>
          <a:bodyPr/>
          <a:lstStyle/>
          <a:p>
            <a:fld id="{8D5B7F4A-7AD7-4CE5-8ACE-4FAD5FFD8E6E}" type="slidenum">
              <a:rPr lang="nb-NO" smtClean="0"/>
              <a:t>86</a:t>
            </a:fld>
            <a:endParaRPr lang="nb-NO"/>
          </a:p>
        </p:txBody>
      </p:sp>
    </p:spTree>
    <p:extLst>
      <p:ext uri="{BB962C8B-B14F-4D97-AF65-F5344CB8AC3E}">
        <p14:creationId xmlns:p14="http://schemas.microsoft.com/office/powerpoint/2010/main" val="144046068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err="1"/>
              <a:t>Varighet</a:t>
            </a:r>
            <a:r>
              <a:rPr lang="en-US" sz="1200" b="0" dirty="0"/>
              <a:t> ca. 1,5 time. </a:t>
            </a:r>
          </a:p>
          <a:p>
            <a:endParaRPr lang="nb-NO" sz="1200" b="1" dirty="0"/>
          </a:p>
          <a:p>
            <a:r>
              <a:rPr lang="nb-NO" sz="1200" b="0" dirty="0"/>
              <a:t>Hensikt med kursdagen</a:t>
            </a:r>
          </a:p>
          <a:p>
            <a:pPr marL="285750" indent="-285750">
              <a:buFont typeface="Arial" panose="020B0604020202020204" pitchFamily="34" charset="0"/>
              <a:buChar char="•"/>
            </a:pPr>
            <a:r>
              <a:rPr lang="nb-NO" sz="1200" dirty="0">
                <a:solidFill>
                  <a:srgbClr val="000000"/>
                </a:solidFill>
                <a:effectLst/>
                <a:ea typeface="Calibri" panose="020F0502020204030204" pitchFamily="34" charset="0"/>
                <a:cs typeface="Arial" panose="020B0604020202020204" pitchFamily="34" charset="0"/>
              </a:rPr>
              <a:t>Berømme deltakerne for innsatsen og gratulere dem med resultatet så langt</a:t>
            </a:r>
            <a:endParaRPr lang="nb-NO" sz="1200" dirty="0">
              <a:solidFill>
                <a:schemeClr val="tx1"/>
              </a:solidFill>
              <a:effectLst/>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nb-NO" sz="1200" dirty="0">
                <a:solidFill>
                  <a:srgbClr val="000000"/>
                </a:solidFill>
                <a:effectLst/>
                <a:ea typeface="Calibri" panose="020F0502020204030204" pitchFamily="34" charset="0"/>
                <a:cs typeface="Arial" panose="020B0604020202020204" pitchFamily="34" charset="0"/>
              </a:rPr>
              <a:t>Inspirere deltakerne til videre innsats og forebygge tilbakefall</a:t>
            </a:r>
          </a:p>
          <a:p>
            <a:pPr marL="285750" indent="-285750">
              <a:buFont typeface="Arial" panose="020B0604020202020204" pitchFamily="34" charset="0"/>
              <a:buChar char="•"/>
            </a:pPr>
            <a:r>
              <a:rPr lang="nb-NO" sz="1200" dirty="0">
                <a:effectLst/>
                <a:ea typeface="Calibri" panose="020F0502020204030204" pitchFamily="34" charset="0"/>
                <a:cs typeface="Arial" panose="020B0604020202020204" pitchFamily="34" charset="0"/>
              </a:rPr>
              <a:t>Utvikle langsiktige strategier for hvordan deltakerne hånd­terer lysten på røyk eller snus</a:t>
            </a:r>
          </a:p>
          <a:p>
            <a:endParaRPr lang="nb-NO" sz="1200" b="1" dirty="0"/>
          </a:p>
          <a:p>
            <a:r>
              <a:rPr lang="nb-NO" sz="1200" dirty="0">
                <a:solidFill>
                  <a:srgbClr val="000000"/>
                </a:solidFill>
                <a:effectLst/>
                <a:ea typeface="Calibri" panose="020F0502020204030204" pitchFamily="34" charset="0"/>
                <a:cs typeface="Arial" panose="020B0604020202020204" pitchFamily="34" charset="0"/>
              </a:rPr>
              <a:t>Deltakerne er nå i all hovedsak abstinensfrie. Sugene er sjeldnere, men kan fortsatt oppstå. </a:t>
            </a:r>
            <a:r>
              <a:rPr lang="nb-NO" sz="1200" dirty="0">
                <a:effectLst/>
              </a:rPr>
              <a:t>Røyksug eller sug etter snus som oppstår plutselig etter et halvt år kan oppleves som skremmende, men det er normalt at gamle vaner kan slå inn. Dette er ikke </a:t>
            </a:r>
            <a:r>
              <a:rPr lang="nb-NO" sz="1200" dirty="0" err="1">
                <a:effectLst/>
              </a:rPr>
              <a:t>nikotinsug</a:t>
            </a:r>
            <a:r>
              <a:rPr lang="nb-NO" sz="1200" dirty="0">
                <a:effectLst/>
              </a:rPr>
              <a:t>, men en situasjon, følelse eller sted man ikke har fått trent så mye på som røykfri. </a:t>
            </a:r>
            <a:endParaRPr lang="nb-NO" sz="1200" dirty="0">
              <a:effectLst/>
              <a:ea typeface="Calibri" panose="020F0502020204030204" pitchFamily="34" charset="0"/>
              <a:cs typeface="Arial" panose="020B0604020202020204" pitchFamily="34" charset="0"/>
            </a:endParaRPr>
          </a:p>
          <a:p>
            <a:r>
              <a:rPr lang="nb-NO" sz="1200" dirty="0">
                <a:solidFill>
                  <a:srgbClr val="000000"/>
                </a:solidFill>
                <a:effectLst/>
                <a:ea typeface="Calibri" panose="020F0502020204030204" pitchFamily="34" charset="0"/>
                <a:cs typeface="Arial" panose="020B0604020202020204" pitchFamily="34" charset="0"/>
              </a:rPr>
              <a:t> </a:t>
            </a:r>
          </a:p>
          <a:p>
            <a:pPr algn="just">
              <a:spcAft>
                <a:spcPts val="1300"/>
              </a:spcAft>
            </a:pPr>
            <a:r>
              <a:rPr lang="nb-NO" sz="1200" dirty="0">
                <a:solidFill>
                  <a:srgbClr val="000000"/>
                </a:solidFill>
                <a:effectLst/>
                <a:ea typeface="Calibri" panose="020F0502020204030204" pitchFamily="34" charset="0"/>
                <a:cs typeface="Arial" panose="020B0604020202020204" pitchFamily="34" charset="0"/>
              </a:rPr>
              <a:t>Behovet for dette møtet er ulikt. Noen vurderer seg som ferdige med prosessen og møter pri­mært opp for å avslutte. Andre kan ha konkrete problemstillinger, eller er nervøse for at kurset nå er over. </a:t>
            </a:r>
            <a:endParaRPr lang="nb-NO" sz="1200" dirty="0">
              <a:effectLst/>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5"/>
          </p:nvPr>
        </p:nvSpPr>
        <p:spPr/>
        <p:txBody>
          <a:bodyPr/>
          <a:lstStyle/>
          <a:p>
            <a:fld id="{F16396B6-B520-4C76-AFF1-72DD4C01514F}" type="slidenum">
              <a:rPr lang="nn-NO" smtClean="0"/>
              <a:t>87</a:t>
            </a:fld>
            <a:endParaRPr lang="nn-NO"/>
          </a:p>
        </p:txBody>
      </p:sp>
    </p:spTree>
    <p:extLst>
      <p:ext uri="{BB962C8B-B14F-4D97-AF65-F5344CB8AC3E}">
        <p14:creationId xmlns:p14="http://schemas.microsoft.com/office/powerpoint/2010/main" val="33716255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r>
              <a:rPr lang="nb-NO" sz="1200" dirty="0">
                <a:effectLst/>
              </a:rPr>
              <a:t>Ta en runde på hvordan deltakerne trives i sin nye rolle som ikke-røyker/ikke-snuser. Vektlegg de positive effektene ved snus- og røy­keslutt. Å forsterke det positive er av betydning for deltakernes videre motivasjon.</a:t>
            </a:r>
          </a:p>
          <a:p>
            <a:pPr rtl="0"/>
            <a:r>
              <a:rPr lang="nb-NO" sz="1200" dirty="0">
                <a:effectLst/>
              </a:rPr>
              <a:t> </a:t>
            </a:r>
          </a:p>
          <a:p>
            <a:pPr rtl="0"/>
            <a:r>
              <a:rPr lang="nb-NO" sz="1200" dirty="0">
                <a:effectLst/>
              </a:rPr>
              <a:t>Du kan gjerne også komme inn på hjemmeoppgavene i forbindelse med runden.</a:t>
            </a:r>
          </a:p>
        </p:txBody>
      </p:sp>
      <p:sp>
        <p:nvSpPr>
          <p:cNvPr id="4" name="Plassholder for lysbildenummer 3"/>
          <p:cNvSpPr>
            <a:spLocks noGrp="1"/>
          </p:cNvSpPr>
          <p:nvPr>
            <p:ph type="sldNum" sz="quarter" idx="5"/>
          </p:nvPr>
        </p:nvSpPr>
        <p:spPr/>
        <p:txBody>
          <a:bodyPr/>
          <a:lstStyle/>
          <a:p>
            <a:fld id="{8D5B7F4A-7AD7-4CE5-8ACE-4FAD5FFD8E6E}" type="slidenum">
              <a:rPr lang="nb-NO" smtClean="0"/>
              <a:t>88</a:t>
            </a:fld>
            <a:endParaRPr lang="nb-NO"/>
          </a:p>
        </p:txBody>
      </p:sp>
    </p:spTree>
    <p:extLst>
      <p:ext uri="{BB962C8B-B14F-4D97-AF65-F5344CB8AC3E}">
        <p14:creationId xmlns:p14="http://schemas.microsoft.com/office/powerpoint/2010/main" val="380697387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1300"/>
              </a:spcAft>
              <a:buClrTx/>
              <a:buSzTx/>
              <a:buFontTx/>
              <a:buNone/>
              <a:tabLst/>
              <a:defRPr/>
            </a:pPr>
            <a:r>
              <a:rPr lang="nb-NO" sz="1200" dirty="0">
                <a:solidFill>
                  <a:srgbClr val="000000"/>
                </a:solidFill>
                <a:effectLst/>
                <a:ea typeface="Calibri" panose="020F0502020204030204" pitchFamily="34" charset="0"/>
                <a:cs typeface="Arial" panose="020B0604020202020204" pitchFamily="34" charset="0"/>
              </a:rPr>
              <a:t>Informer deltakerne kort om innholdet i dagens samling. </a:t>
            </a:r>
            <a:endParaRPr lang="nb-NO" sz="1800" dirty="0">
              <a:effectLst/>
              <a:ea typeface="Calibri" panose="020F0502020204030204" pitchFamily="34" charset="0"/>
              <a:cs typeface="Arial" panose="020B0604020202020204" pitchFamily="34" charset="0"/>
            </a:endParaRPr>
          </a:p>
          <a:p>
            <a:pPr algn="just">
              <a:spcAft>
                <a:spcPts val="1300"/>
              </a:spcAft>
            </a:pPr>
            <a:endParaRPr lang="nb-NO" sz="1800" dirty="0">
              <a:solidFill>
                <a:srgbClr val="000000"/>
              </a:solidFill>
              <a:effectLst/>
              <a:ea typeface="Calibri" panose="020F0502020204030204" pitchFamily="34" charset="0"/>
              <a:cs typeface="Arial" panose="020B0604020202020204" pitchFamily="34" charset="0"/>
            </a:endParaRPr>
          </a:p>
          <a:p>
            <a:pPr algn="just">
              <a:spcAft>
                <a:spcPts val="1300"/>
              </a:spcAft>
            </a:pPr>
            <a:endParaRPr lang="nb-NO" sz="1800" dirty="0">
              <a:effectLst/>
              <a:ea typeface="Calibri" panose="020F0502020204030204" pitchFamily="34" charset="0"/>
              <a:cs typeface="Arial" panose="020B0604020202020204" pitchFamily="34" charset="0"/>
            </a:endParaRPr>
          </a:p>
          <a:p>
            <a:pPr>
              <a:spcAft>
                <a:spcPts val="800"/>
              </a:spcAft>
            </a:pPr>
            <a:endParaRPr lang="nb-NO" sz="1800" dirty="0">
              <a:effectLst/>
              <a:ea typeface="Calibri" panose="020F0502020204030204" pitchFamily="34" charset="0"/>
              <a:cs typeface="Arial" panose="020B0604020202020204" pitchFamily="34" charset="0"/>
            </a:endParaRPr>
          </a:p>
          <a:p>
            <a:pPr>
              <a:lnSpc>
                <a:spcPct val="107000"/>
              </a:lnSpc>
              <a:spcAft>
                <a:spcPts val="800"/>
              </a:spcAft>
            </a:pPr>
            <a:r>
              <a:rPr lang="nb-NO" sz="1800" dirty="0">
                <a:effectLst/>
                <a:ea typeface="Calibri" panose="020F0502020204030204" pitchFamily="34" charset="0"/>
                <a:cs typeface="Arial" panose="020B0604020202020204" pitchFamily="34" charset="0"/>
              </a:rPr>
              <a:t> </a:t>
            </a:r>
          </a:p>
        </p:txBody>
      </p:sp>
      <p:sp>
        <p:nvSpPr>
          <p:cNvPr id="4" name="Plassholder for lysbildenummer 3"/>
          <p:cNvSpPr>
            <a:spLocks noGrp="1"/>
          </p:cNvSpPr>
          <p:nvPr>
            <p:ph type="sldNum" sz="quarter" idx="5"/>
          </p:nvPr>
        </p:nvSpPr>
        <p:spPr/>
        <p:txBody>
          <a:bodyPr/>
          <a:lstStyle/>
          <a:p>
            <a:pPr marL="0" marR="0" lvl="0" indent="0" algn="r" defTabSz="914263" rtl="0" eaLnBrk="1" fontAlgn="auto" latinLnBrk="0" hangingPunct="1">
              <a:lnSpc>
                <a:spcPct val="100000"/>
              </a:lnSpc>
              <a:spcBef>
                <a:spcPts val="0"/>
              </a:spcBef>
              <a:spcAft>
                <a:spcPts val="0"/>
              </a:spcAft>
              <a:buClrTx/>
              <a:buSzTx/>
              <a:buFontTx/>
              <a:buNone/>
              <a:tabLst/>
              <a:defRPr/>
            </a:pPr>
            <a:fld id="{8D5B7F4A-7AD7-4CE5-8ACE-4FAD5FFD8E6E}" type="slidenum">
              <a:rPr kumimoji="0" lang="nb-NO" sz="1200" u="none" strike="noStrike" kern="1200" cap="none" spc="0" normalizeH="0" baseline="0" noProof="0" smtClean="0">
                <a:ln>
                  <a:noFill/>
                </a:ln>
                <a:solidFill>
                  <a:prstClr val="black"/>
                </a:solidFill>
                <a:effectLst/>
                <a:uLnTx/>
                <a:uFillTx/>
                <a:ea typeface="+mn-ea"/>
                <a:cs typeface="+mn-cs"/>
              </a:rPr>
              <a:pPr marL="0" marR="0" lvl="0" indent="0" algn="r" defTabSz="914263" rtl="0" eaLnBrk="1" fontAlgn="auto" latinLnBrk="0" hangingPunct="1">
                <a:lnSpc>
                  <a:spcPct val="100000"/>
                </a:lnSpc>
                <a:spcBef>
                  <a:spcPts val="0"/>
                </a:spcBef>
                <a:spcAft>
                  <a:spcPts val="0"/>
                </a:spcAft>
                <a:buClrTx/>
                <a:buSzTx/>
                <a:buFontTx/>
                <a:buNone/>
                <a:tabLst/>
                <a:defRPr/>
              </a:pPr>
              <a:t>89</a:t>
            </a:fld>
            <a:endParaRPr kumimoji="0" lang="nb-NO"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88615038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5"/>
          </p:nvPr>
        </p:nvSpPr>
        <p:spPr/>
        <p:txBody>
          <a:bodyPr/>
          <a:lstStyle/>
          <a:p>
            <a:fld id="{F16396B6-B520-4C76-AFF1-72DD4C01514F}" type="slidenum">
              <a:rPr lang="nn-NO" smtClean="0"/>
              <a:t>90</a:t>
            </a:fld>
            <a:endParaRPr lang="nn-NO"/>
          </a:p>
        </p:txBody>
      </p:sp>
    </p:spTree>
    <p:extLst>
      <p:ext uri="{BB962C8B-B14F-4D97-AF65-F5344CB8AC3E}">
        <p14:creationId xmlns:p14="http://schemas.microsoft.com/office/powerpoint/2010/main" val="161809481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just">
              <a:spcAft>
                <a:spcPts val="1300"/>
              </a:spcAft>
            </a:pPr>
            <a:r>
              <a:rPr lang="nb-NO" sz="1200" dirty="0">
                <a:solidFill>
                  <a:srgbClr val="000000"/>
                </a:solidFill>
                <a:effectLst/>
                <a:ea typeface="Calibri" panose="020F0502020204030204" pitchFamily="34" charset="0"/>
                <a:cs typeface="Arial" panose="020B0604020202020204" pitchFamily="34" charset="0"/>
              </a:rPr>
              <a:t>Siden dette er det siste møtet er det naturlig at dere snakker om å forebygge tilbakefall fremover. Spør del­takerne hvilke situasjoner, «høyrisikosituasjoner», de tror kan føre til tilbakefall. Siden flere av dem trolig har tidligere slutteforsøk bak seg, kan du bruke deres erfaringer i diskusjonen. Ofte vil man bortforklare et mislykket forsøk med at man ikke var tilstrekkelig motivert. Det finnes mye å lære av ulike tilbakefall om man forsøker å generali­sere og ikke individualisere grunnene. </a:t>
            </a:r>
          </a:p>
          <a:p>
            <a:pPr algn="just">
              <a:spcAft>
                <a:spcPts val="1300"/>
              </a:spcAft>
            </a:pPr>
            <a:endParaRPr lang="nb-NO" sz="1200" dirty="0">
              <a:effectLst/>
              <a:ea typeface="Calibri" panose="020F0502020204030204" pitchFamily="34" charset="0"/>
              <a:cs typeface="Arial" panose="020B0604020202020204" pitchFamily="34" charset="0"/>
            </a:endParaRPr>
          </a:p>
          <a:p>
            <a:pPr algn="just">
              <a:spcAft>
                <a:spcPts val="1300"/>
              </a:spcAft>
            </a:pPr>
            <a:r>
              <a:rPr lang="nb-NO" sz="1200" dirty="0">
                <a:solidFill>
                  <a:srgbClr val="000000"/>
                </a:solidFill>
                <a:effectLst/>
                <a:ea typeface="Calibri" panose="020F0502020204030204" pitchFamily="34" charset="0"/>
                <a:cs typeface="Arial" panose="020B0604020202020204" pitchFamily="34" charset="0"/>
              </a:rPr>
              <a:t>Kom inn på risikosituasjoner som sosiale sammen­komster, ferier og belønninger, i tillegg til følelser som sorger og bekymringer. </a:t>
            </a:r>
            <a:endParaRPr lang="nb-NO" sz="1200" dirty="0">
              <a:effectLst/>
              <a:ea typeface="Calibri" panose="020F0502020204030204" pitchFamily="34" charset="0"/>
              <a:cs typeface="Arial" panose="020B0604020202020204" pitchFamily="34" charset="0"/>
            </a:endParaRPr>
          </a:p>
          <a:p>
            <a:pPr algn="just">
              <a:spcAft>
                <a:spcPts val="1300"/>
              </a:spcAft>
            </a:pPr>
            <a:endParaRPr lang="nb-NO" sz="1200" dirty="0">
              <a:solidFill>
                <a:srgbClr val="000000"/>
              </a:solidFill>
              <a:effectLst/>
              <a:ea typeface="Calibri" panose="020F0502020204030204" pitchFamily="34" charset="0"/>
              <a:cs typeface="Arial" panose="020B0604020202020204" pitchFamily="34" charset="0"/>
            </a:endParaRPr>
          </a:p>
          <a:p>
            <a:pPr algn="just">
              <a:spcAft>
                <a:spcPts val="1300"/>
              </a:spcAft>
            </a:pPr>
            <a:r>
              <a:rPr lang="nb-NO" sz="1200" dirty="0">
                <a:solidFill>
                  <a:srgbClr val="000000"/>
                </a:solidFill>
                <a:effectLst/>
                <a:ea typeface="Calibri" panose="020F0502020204030204" pitchFamily="34" charset="0"/>
                <a:cs typeface="Arial" panose="020B0604020202020204" pitchFamily="34" charset="0"/>
              </a:rPr>
              <a:t>Spør om typiske «tillatelsestanker» eller argumen­ter for å ta seg en røyk eller snus. Hvilke argumen­ter har de brukt tidligere for å rettfer­diggjøre det å ta seg en røyk eller snus? Hvordan har de overtalt seg selv? Å bli bevisst på indre ar­gumenter som dukker opp for selvsabotasje, gir grunnlag for å forberede motargumenter, og der­med forebygge tilbakefall. Oppfordre deltakerne til å utvikle sine egne motargumenter; dette kan være en hjelp i veien videre som snus- eller røykfri. </a:t>
            </a:r>
            <a:endParaRPr lang="nb-NO" sz="1200" dirty="0">
              <a:effectLst/>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5"/>
          </p:nvPr>
        </p:nvSpPr>
        <p:spPr/>
        <p:txBody>
          <a:bodyPr/>
          <a:lstStyle/>
          <a:p>
            <a:fld id="{8D5B7F4A-7AD7-4CE5-8ACE-4FAD5FFD8E6E}" type="slidenum">
              <a:rPr lang="nb-NO" smtClean="0"/>
              <a:t>91</a:t>
            </a:fld>
            <a:endParaRPr lang="nb-NO"/>
          </a:p>
        </p:txBody>
      </p:sp>
    </p:spTree>
    <p:extLst>
      <p:ext uri="{BB962C8B-B14F-4D97-AF65-F5344CB8AC3E}">
        <p14:creationId xmlns:p14="http://schemas.microsoft.com/office/powerpoint/2010/main" val="384303804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just">
              <a:spcAft>
                <a:spcPts val="1300"/>
              </a:spcAft>
            </a:pPr>
            <a:r>
              <a:rPr lang="nb-NO" sz="1200" dirty="0">
                <a:effectLst/>
                <a:ea typeface="Calibri" panose="020F0502020204030204" pitchFamily="34" charset="0"/>
                <a:cs typeface="Arial" panose="020B0604020202020204" pitchFamily="34" charset="0"/>
              </a:rPr>
              <a:t>Det kan være nyttig å utvikle instrukser og mestringsstra­tegier som kan brukes i utfordrende situasjoner frem i tid. Dette er gjerne situasjoner man vanskelig kan forutse. Derfor vil det ikke alltid være mulig å forberede seg konkret i forkant. </a:t>
            </a:r>
          </a:p>
          <a:p>
            <a:pPr algn="just">
              <a:spcAft>
                <a:spcPts val="1300"/>
              </a:spcAft>
            </a:pPr>
            <a:endParaRPr lang="nb-NO" sz="1200" dirty="0">
              <a:effectLst/>
              <a:ea typeface="Calibri" panose="020F0502020204030204" pitchFamily="34" charset="0"/>
              <a:cs typeface="Arial" panose="020B0604020202020204" pitchFamily="34" charset="0"/>
            </a:endParaRPr>
          </a:p>
          <a:p>
            <a:pPr algn="just">
              <a:spcAft>
                <a:spcPts val="1300"/>
              </a:spcAft>
            </a:pPr>
            <a:r>
              <a:rPr lang="nb-NO" sz="1200" dirty="0">
                <a:effectLst/>
                <a:ea typeface="Calibri" panose="020F0502020204030204" pitchFamily="34" charset="0"/>
                <a:cs typeface="Arial" panose="020B0604020202020204" pitchFamily="34" charset="0"/>
              </a:rPr>
              <a:t>Be deltakerne sitte hver for seg for å notere stikkord om mulige langsiktige risikosituasjoner og håndtering av disse (strategier): </a:t>
            </a:r>
          </a:p>
          <a:p>
            <a:pPr marL="171450" indent="-171450" algn="just">
              <a:spcAft>
                <a:spcPts val="1300"/>
              </a:spcAft>
              <a:buFontTx/>
              <a:buChar char="-"/>
            </a:pPr>
            <a:r>
              <a:rPr lang="nb-NO" sz="1200" dirty="0">
                <a:effectLst/>
                <a:ea typeface="Calibri" panose="020F0502020204030204" pitchFamily="34" charset="0"/>
                <a:cs typeface="Arial" panose="020B0604020202020204" pitchFamily="34" charset="0"/>
              </a:rPr>
              <a:t>I disse situasjonene kan jeg bli fristet:</a:t>
            </a:r>
          </a:p>
          <a:p>
            <a:pPr marL="171450" indent="-171450" algn="just">
              <a:spcAft>
                <a:spcPts val="1300"/>
              </a:spcAft>
              <a:buFontTx/>
              <a:buChar char="-"/>
            </a:pPr>
            <a:r>
              <a:rPr lang="nb-NO" sz="1200" dirty="0">
                <a:effectLst/>
                <a:ea typeface="Calibri" panose="020F0502020204030204" pitchFamily="34" charset="0"/>
                <a:cs typeface="Arial" panose="020B0604020202020204" pitchFamily="34" charset="0"/>
              </a:rPr>
              <a:t>Dette skal jeg gjøre istedenfor å røyke/snuse: </a:t>
            </a:r>
          </a:p>
          <a:p>
            <a:pPr marL="0" indent="0" algn="just">
              <a:spcAft>
                <a:spcPts val="1300"/>
              </a:spcAft>
              <a:buFontTx/>
              <a:buNone/>
            </a:pPr>
            <a:endParaRPr lang="nb-NO" sz="1200" dirty="0">
              <a:effectLst/>
              <a:ea typeface="Calibri" panose="020F0502020204030204" pitchFamily="34" charset="0"/>
              <a:cs typeface="Arial" panose="020B0604020202020204" pitchFamily="34" charset="0"/>
            </a:endParaRPr>
          </a:p>
          <a:p>
            <a:pPr marL="0" indent="0" algn="just">
              <a:spcAft>
                <a:spcPts val="1300"/>
              </a:spcAft>
              <a:buFontTx/>
              <a:buNone/>
            </a:pPr>
            <a:r>
              <a:rPr lang="nb-NO" sz="1200" dirty="0">
                <a:effectLst/>
                <a:ea typeface="Calibri" panose="020F0502020204030204" pitchFamily="34" charset="0"/>
                <a:cs typeface="Arial" panose="020B0604020202020204" pitchFamily="34" charset="0"/>
              </a:rPr>
              <a:t>Sett så deltakerne sammen i mindre grupper for å legge frem og diskutere det de har kommet frem til. </a:t>
            </a:r>
          </a:p>
          <a:p>
            <a:pPr algn="just">
              <a:spcAft>
                <a:spcPts val="1300"/>
              </a:spcAft>
            </a:pPr>
            <a:endParaRPr lang="nb-NO" sz="1200" dirty="0">
              <a:effectLst/>
              <a:ea typeface="Calibri" panose="020F0502020204030204" pitchFamily="34" charset="0"/>
              <a:cs typeface="Arial" panose="020B0604020202020204" pitchFamily="34" charset="0"/>
            </a:endParaRPr>
          </a:p>
          <a:p>
            <a:pPr algn="just">
              <a:spcAft>
                <a:spcPts val="1300"/>
              </a:spcAft>
            </a:pPr>
            <a:r>
              <a:rPr lang="nb-NO" sz="1200" dirty="0">
                <a:effectLst/>
                <a:ea typeface="Calibri" panose="020F0502020204030204" pitchFamily="34" charset="0"/>
                <a:cs typeface="Arial" panose="020B0604020202020204" pitchFamily="34" charset="0"/>
              </a:rPr>
              <a:t>Ta gjerne også opp tråden fra forrige kursdag om glipp og sprekk, og be kursdeltakerne diskutere hvilke tanker og handlinger som kan føre til en glipp eller sprekk og hvordan forebygge at det skjer. </a:t>
            </a:r>
          </a:p>
          <a:p>
            <a:pPr algn="just">
              <a:spcAft>
                <a:spcPts val="1300"/>
              </a:spcAft>
            </a:pPr>
            <a:endParaRPr lang="nb-NO" sz="1200" dirty="0">
              <a:effectLst/>
              <a:ea typeface="Calibri" panose="020F0502020204030204" pitchFamily="34" charset="0"/>
              <a:cs typeface="Arial" panose="020B0604020202020204" pitchFamily="34" charset="0"/>
            </a:endParaRPr>
          </a:p>
          <a:p>
            <a:pPr algn="just">
              <a:spcAft>
                <a:spcPts val="1300"/>
              </a:spcAft>
            </a:pPr>
            <a:r>
              <a:rPr lang="nb-NO" sz="1200" dirty="0">
                <a:effectLst/>
                <a:ea typeface="Calibri" panose="020F0502020204030204" pitchFamily="34" charset="0"/>
                <a:cs typeface="Arial" panose="020B0604020202020204" pitchFamily="34" charset="0"/>
              </a:rPr>
              <a:t>Formålet med gruppeoppgaven er å øke del­takernes bevissthet rundt det å velge, og den indre argumentasjonen som kan føre til uønsket atferd, dvs. røyking eller snusing. Normaliser disse prosessene og argumentasjonen. Hvilke konkrete strategier kan man velge? </a:t>
            </a:r>
          </a:p>
          <a:p>
            <a:pPr algn="just"/>
            <a:endParaRPr lang="nb-NO" sz="1200" dirty="0">
              <a:effectLst/>
              <a:ea typeface="Calibri" panose="020F0502020204030204" pitchFamily="34" charset="0"/>
              <a:cs typeface="Arial" panose="020B0604020202020204" pitchFamily="34" charset="0"/>
            </a:endParaRPr>
          </a:p>
          <a:p>
            <a:pPr algn="just"/>
            <a:r>
              <a:rPr lang="nb-NO" sz="1200" dirty="0">
                <a:effectLst/>
                <a:ea typeface="Calibri" panose="020F0502020204030204" pitchFamily="34" charset="0"/>
                <a:cs typeface="Arial" panose="020B0604020202020204" pitchFamily="34" charset="0"/>
              </a:rPr>
              <a:t>Eksempler på strategier kan være å: </a:t>
            </a:r>
          </a:p>
          <a:p>
            <a:pPr marL="171450" indent="-171450" algn="just">
              <a:buFont typeface="Arial" panose="020B0604020202020204" pitchFamily="34" charset="0"/>
              <a:buChar char="•"/>
            </a:pPr>
            <a:r>
              <a:rPr lang="nb-NO" sz="1200" dirty="0">
                <a:effectLst/>
                <a:ea typeface="Calibri" panose="020F0502020204030204" pitchFamily="34" charset="0"/>
                <a:cs typeface="Arial" panose="020B0604020202020204" pitchFamily="34" charset="0"/>
              </a:rPr>
              <a:t>gå ut av situasjonen </a:t>
            </a:r>
          </a:p>
          <a:p>
            <a:pPr marL="171450" indent="-171450" algn="just">
              <a:buFont typeface="Arial" panose="020B0604020202020204" pitchFamily="34" charset="0"/>
              <a:buChar char="•"/>
            </a:pPr>
            <a:r>
              <a:rPr lang="nb-NO" sz="1200" dirty="0">
                <a:effectLst/>
                <a:ea typeface="Calibri" panose="020F0502020204030204" pitchFamily="34" charset="0"/>
                <a:cs typeface="Arial" panose="020B0604020202020204" pitchFamily="34" charset="0"/>
              </a:rPr>
              <a:t>snakke med en venn </a:t>
            </a:r>
          </a:p>
          <a:p>
            <a:pPr marL="171450" indent="-171450" algn="just">
              <a:buFont typeface="Arial" panose="020B0604020202020204" pitchFamily="34" charset="0"/>
              <a:buChar char="•"/>
            </a:pPr>
            <a:r>
              <a:rPr lang="nb-NO" sz="1200" dirty="0">
                <a:effectLst/>
                <a:ea typeface="Calibri" panose="020F0502020204030204" pitchFamily="34" charset="0"/>
                <a:cs typeface="Arial" panose="020B0604020202020204" pitchFamily="34" charset="0"/>
              </a:rPr>
              <a:t>bruke humor </a:t>
            </a:r>
          </a:p>
          <a:p>
            <a:pPr marL="171450" indent="-171450" algn="just">
              <a:buFont typeface="Arial" panose="020B0604020202020204" pitchFamily="34" charset="0"/>
              <a:buChar char="•"/>
            </a:pPr>
            <a:r>
              <a:rPr lang="nb-NO" sz="1200" dirty="0">
                <a:effectLst/>
                <a:ea typeface="Calibri" panose="020F0502020204030204" pitchFamily="34" charset="0"/>
                <a:cs typeface="Arial" panose="020B0604020202020204" pitchFamily="34" charset="0"/>
              </a:rPr>
              <a:t>ta en 5-minutter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a:latin typeface="Arial"/>
                <a:cs typeface="Arial"/>
              </a:rPr>
              <a:t>ha hurtigvirkende legemidler i bakhånd en god stund fremover</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a:latin typeface="Arial"/>
                <a:cs typeface="Arial"/>
              </a:rPr>
              <a:t>beskyttende tanker, eks "Jeg er en ikke-røyker«, «Jeg snuser ikke», «Aldri «bare en røyk»»,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a:latin typeface="Arial"/>
                <a:cs typeface="Arial"/>
              </a:rPr>
              <a:t>tenk på gevinster av røykeslutt/snusslutt</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a:latin typeface="Arial"/>
                <a:cs typeface="Arial"/>
              </a:rPr>
              <a:t>minn deg selv på grunnene du hadde for å slutte. </a:t>
            </a:r>
          </a:p>
          <a:p>
            <a:pPr algn="just"/>
            <a:endParaRPr lang="nb-NO" sz="1200" dirty="0">
              <a:effectLst/>
              <a:ea typeface="Calibri" panose="020F0502020204030204" pitchFamily="34" charset="0"/>
              <a:cs typeface="Arial" panose="020B0604020202020204" pitchFamily="34" charset="0"/>
            </a:endParaRPr>
          </a:p>
          <a:p>
            <a:pPr algn="just">
              <a:spcAft>
                <a:spcPts val="1300"/>
              </a:spcAft>
            </a:pPr>
            <a:r>
              <a:rPr lang="nb-NO" sz="1200" dirty="0">
                <a:effectLst/>
                <a:ea typeface="Calibri" panose="020F0502020204030204" pitchFamily="34" charset="0"/>
                <a:cs typeface="Arial" panose="020B0604020202020204" pitchFamily="34" charset="0"/>
              </a:rPr>
              <a:t>Arbeid aktivt for å få gruppa til å forstå at ved å holde seg snus-/røykfrie viser de hvor god kontroll de egentlig har. </a:t>
            </a:r>
          </a:p>
          <a:p>
            <a:endParaRPr lang="nb-NO" dirty="0"/>
          </a:p>
        </p:txBody>
      </p:sp>
      <p:sp>
        <p:nvSpPr>
          <p:cNvPr id="4" name="Plassholder for lysbildenummer 3"/>
          <p:cNvSpPr>
            <a:spLocks noGrp="1"/>
          </p:cNvSpPr>
          <p:nvPr>
            <p:ph type="sldNum" sz="quarter" idx="5"/>
          </p:nvPr>
        </p:nvSpPr>
        <p:spPr/>
        <p:txBody>
          <a:bodyPr/>
          <a:lstStyle/>
          <a:p>
            <a:fld id="{8D5B7F4A-7AD7-4CE5-8ACE-4FAD5FFD8E6E}" type="slidenum">
              <a:rPr lang="nb-NO" smtClean="0"/>
              <a:t>92</a:t>
            </a:fld>
            <a:endParaRPr lang="nb-NO"/>
          </a:p>
        </p:txBody>
      </p:sp>
    </p:spTree>
    <p:extLst>
      <p:ext uri="{BB962C8B-B14F-4D97-AF65-F5344CB8AC3E}">
        <p14:creationId xmlns:p14="http://schemas.microsoft.com/office/powerpoint/2010/main" val="170859364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200" dirty="0">
                <a:effectLst/>
                <a:highlight>
                  <a:srgbClr val="FFFF00"/>
                </a:highlight>
                <a:ea typeface="Calibri" panose="020F0502020204030204" pitchFamily="34" charset="0"/>
                <a:cs typeface="Arial" panose="020B0604020202020204" pitchFamily="34" charset="0"/>
              </a:rPr>
              <a:t>Ta gjerne fest- og ferierøyking</a:t>
            </a:r>
            <a:r>
              <a:rPr lang="nb-NO" sz="1200" dirty="0">
                <a:effectLst/>
                <a:ea typeface="Calibri" panose="020F0502020204030204" pitchFamily="34" charset="0"/>
                <a:cs typeface="Arial" panose="020B0604020202020204" pitchFamily="34" charset="0"/>
              </a:rPr>
              <a:t> opp som eget tema. Understrek at det er de færreste som har røyket fast som kan satse på å bli en såkalt festrøyker. For noen kan bare 1–2 sigaretter være nok til at nikotinavhengigheten re­aktiveres og at man er tilbake i gammelt spor. Dette kan forklares til gruppa ved at «nikotinkoppene» i hjernen ikke har forsvunnet selv om man har klart å holde seg snus- og røykfri i en periode. Koppene hviler bare og kan lett våkne til liv igjen dersom man tillater seg å røyke eller snuse litt. Denne biologiske forklaringen er det viktig at deltakerne forstår, det handler ikke bare om viljestyrke for å klare å holde seg snus-/røykfri. </a:t>
            </a:r>
          </a:p>
          <a:p>
            <a:pPr>
              <a:lnSpc>
                <a:spcPct val="107000"/>
              </a:lnSpc>
              <a:spcAft>
                <a:spcPts val="800"/>
              </a:spcAft>
            </a:pPr>
            <a:r>
              <a:rPr lang="nb-NO" sz="1200" dirty="0">
                <a:effectLst/>
                <a:ea typeface="Calibri" panose="020F0502020204030204" pitchFamily="34" charset="0"/>
                <a:cs typeface="Arial" panose="020B0604020202020204" pitchFamily="34" charset="0"/>
              </a:rPr>
              <a:t> </a:t>
            </a:r>
          </a:p>
          <a:p>
            <a:pPr algn="just">
              <a:spcAft>
                <a:spcPts val="1300"/>
              </a:spcAft>
            </a:pPr>
            <a:r>
              <a:rPr lang="nb-NO" sz="1200" dirty="0">
                <a:effectLst/>
                <a:ea typeface="Calibri" panose="020F0502020204030204" pitchFamily="34" charset="0"/>
                <a:cs typeface="Arial" panose="020B0604020202020204" pitchFamily="34" charset="0"/>
              </a:rPr>
              <a:t>Å tillate seg én sigarett eller snus innebærer stor risiko for tilbakefall. Man vil videre da gjerne bruke mer og mer tid på å vurdere mulighetene for å tillate seg selv å røyke i ulike situasjoner. Det ender ofte med at de fleste sosiale sammenhenger defineres som festlige, og at man kommer inn i et løp hvor mer og mer dreier seg om sigaretter og mulighetene for å røyke. Når man til slutt ser seg selv i speilet, er avhengigheten reetablert. </a:t>
            </a:r>
          </a:p>
          <a:p>
            <a:pPr algn="just">
              <a:spcAft>
                <a:spcPts val="1300"/>
              </a:spcAft>
            </a:pPr>
            <a:endParaRPr lang="nb-NO" sz="1200" dirty="0">
              <a:effectLst/>
              <a:ea typeface="Calibri" panose="020F0502020204030204" pitchFamily="34" charset="0"/>
              <a:cs typeface="Arial" panose="020B0604020202020204" pitchFamily="34" charset="0"/>
            </a:endParaRPr>
          </a:p>
          <a:p>
            <a:pPr algn="just">
              <a:spcAft>
                <a:spcPts val="1300"/>
              </a:spcAft>
            </a:pPr>
            <a:r>
              <a:rPr lang="nb-NO" sz="1200" dirty="0">
                <a:effectLst/>
                <a:ea typeface="Calibri" panose="020F0502020204030204" pitchFamily="34" charset="0"/>
                <a:cs typeface="Arial" panose="020B0604020202020204" pitchFamily="34" charset="0"/>
              </a:rPr>
              <a:t>Det er kanskje noen i gruppa som har slike er­faringer? </a:t>
            </a:r>
          </a:p>
          <a:p>
            <a:pPr algn="just">
              <a:spcAft>
                <a:spcPts val="1300"/>
              </a:spcAft>
            </a:pPr>
            <a:endParaRPr lang="nb-NO" sz="1200" dirty="0">
              <a:effectLst/>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1300"/>
              </a:spcAft>
              <a:buClrTx/>
              <a:buSzTx/>
              <a:buFontTx/>
              <a:buNone/>
              <a:tabLst/>
              <a:defRPr/>
            </a:pPr>
            <a:r>
              <a:rPr lang="nb-NO" sz="1200" dirty="0">
                <a:solidFill>
                  <a:srgbClr val="000000"/>
                </a:solidFill>
                <a:effectLst/>
                <a:ea typeface="Calibri" panose="020F0502020204030204" pitchFamily="34" charset="0"/>
                <a:cs typeface="Arial" panose="020B0604020202020204" pitchFamily="34" charset="0"/>
              </a:rPr>
              <a:t>Hvordan har deltakerne premiert seg selv for egen inn­sats? Utfordre dem til å fortsette å belønne seg selv i tiden framover og å sette seg og feire milepælsdager. </a:t>
            </a:r>
          </a:p>
          <a:p>
            <a:pPr marL="0" marR="0" lvl="0" indent="0" algn="just" defTabSz="914400" rtl="0" eaLnBrk="1" fontAlgn="auto" latinLnBrk="0" hangingPunct="1">
              <a:lnSpc>
                <a:spcPct val="100000"/>
              </a:lnSpc>
              <a:spcBef>
                <a:spcPts val="0"/>
              </a:spcBef>
              <a:spcAft>
                <a:spcPts val="1300"/>
              </a:spcAft>
              <a:buClrTx/>
              <a:buSzTx/>
              <a:buFontTx/>
              <a:buNone/>
              <a:tabLst/>
              <a:defRPr/>
            </a:pPr>
            <a:endParaRPr lang="nb-NO" sz="1200" dirty="0">
              <a:solidFill>
                <a:srgbClr val="000000"/>
              </a:solidFill>
              <a:effectLst/>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1300"/>
              </a:spcAft>
              <a:buClrTx/>
              <a:buSzTx/>
              <a:buFontTx/>
              <a:buNone/>
              <a:tabLst/>
              <a:defRPr/>
            </a:pPr>
            <a:r>
              <a:rPr lang="nb-NO" sz="1200" dirty="0">
                <a:solidFill>
                  <a:srgbClr val="000000"/>
                </a:solidFill>
                <a:effectLst/>
                <a:ea typeface="Calibri" panose="020F0502020204030204" pitchFamily="34" charset="0"/>
                <a:cs typeface="Arial" panose="020B0604020202020204" pitchFamily="34" charset="0"/>
              </a:rPr>
              <a:t>Minn deltakerne på å bruke legemidlene lenge nok og i henhold til pakningsvedlegget. Det betyr også å trappe ned når de er ferdig med behandlingen for å sikre å forbli varig røykfri. </a:t>
            </a:r>
            <a:endParaRPr lang="nb-NO" sz="1200" dirty="0">
              <a:effectLst/>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5"/>
          </p:nvPr>
        </p:nvSpPr>
        <p:spPr/>
        <p:txBody>
          <a:bodyPr/>
          <a:lstStyle/>
          <a:p>
            <a:fld id="{8D5B7F4A-7AD7-4CE5-8ACE-4FAD5FFD8E6E}" type="slidenum">
              <a:rPr lang="nb-NO" smtClean="0"/>
              <a:t>93</a:t>
            </a:fld>
            <a:endParaRPr lang="nb-NO"/>
          </a:p>
        </p:txBody>
      </p:sp>
    </p:spTree>
    <p:extLst>
      <p:ext uri="{BB962C8B-B14F-4D97-AF65-F5344CB8AC3E}">
        <p14:creationId xmlns:p14="http://schemas.microsoft.com/office/powerpoint/2010/main" val="257401732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just">
              <a:spcAft>
                <a:spcPts val="1300"/>
              </a:spcAft>
            </a:pPr>
            <a:r>
              <a:rPr lang="nb-NO" sz="1200" dirty="0">
                <a:solidFill>
                  <a:srgbClr val="000000"/>
                </a:solidFill>
                <a:effectLst/>
                <a:ea typeface="Calibri" panose="020F0502020204030204" pitchFamily="34" charset="0"/>
                <a:cs typeface="Arial" panose="020B0604020202020204" pitchFamily="34" charset="0"/>
              </a:rPr>
              <a:t>Hvilke behov og ønsker om videre oppfølging har kursdeltakerne? Skal deltakerne i gruppa møtes igjen? Foreslå at deltakerne kan avtale en tele­fonsamtale eller e-post/</a:t>
            </a:r>
            <a:r>
              <a:rPr lang="nb-NO" sz="1200" dirty="0" err="1">
                <a:solidFill>
                  <a:srgbClr val="000000"/>
                </a:solidFill>
                <a:effectLst/>
                <a:ea typeface="Calibri" panose="020F0502020204030204" pitchFamily="34" charset="0"/>
                <a:cs typeface="Arial" panose="020B0604020202020204" pitchFamily="34" charset="0"/>
              </a:rPr>
              <a:t>sms</a:t>
            </a:r>
            <a:r>
              <a:rPr lang="nb-NO" sz="1200" dirty="0">
                <a:solidFill>
                  <a:srgbClr val="000000"/>
                </a:solidFill>
                <a:effectLst/>
                <a:ea typeface="Calibri" panose="020F0502020204030204" pitchFamily="34" charset="0"/>
                <a:cs typeface="Arial" panose="020B0604020202020204" pitchFamily="34" charset="0"/>
              </a:rPr>
              <a:t> seg imellom. </a:t>
            </a:r>
            <a:endParaRPr lang="nb-NO" sz="1200" dirty="0">
              <a:effectLst/>
              <a:ea typeface="Calibri" panose="020F0502020204030204" pitchFamily="34" charset="0"/>
              <a:cs typeface="Arial" panose="020B0604020202020204" pitchFamily="34" charset="0"/>
            </a:endParaRPr>
          </a:p>
          <a:p>
            <a:pPr algn="just">
              <a:spcAft>
                <a:spcPts val="1300"/>
              </a:spcAft>
            </a:pPr>
            <a:endParaRPr lang="nb-NO" sz="1200" dirty="0">
              <a:solidFill>
                <a:srgbClr val="000000"/>
              </a:solidFill>
              <a:effectLst/>
              <a:ea typeface="Calibri" panose="020F0502020204030204" pitchFamily="34" charset="0"/>
              <a:cs typeface="Arial" panose="020B0604020202020204" pitchFamily="34" charset="0"/>
            </a:endParaRPr>
          </a:p>
          <a:p>
            <a:pPr algn="just">
              <a:spcAft>
                <a:spcPts val="1300"/>
              </a:spcAft>
            </a:pPr>
            <a:r>
              <a:rPr lang="nb-NO" sz="1200" dirty="0">
                <a:solidFill>
                  <a:srgbClr val="000000"/>
                </a:solidFill>
                <a:effectLst/>
                <a:ea typeface="Calibri" panose="020F0502020204030204" pitchFamily="34" charset="0"/>
                <a:cs typeface="Arial" panose="020B0604020202020204" pitchFamily="34" charset="0"/>
              </a:rPr>
              <a:t>Vær tydelig på at gruppedeltakernes forpliktelse overfor hverandre har vært fram til dette møtet. Behovene framover er ulike og eventuelle vide­re samlinger må basere seg på den enkeltes behov og ønske. Vær likevel klar på at det kan være fornuftig å møtes noen ganger til for å sikre statusen som ikke-røyker/ikke-snuser dersom de har anledning til det. </a:t>
            </a:r>
            <a:endParaRPr lang="nb-NO" sz="1200" dirty="0">
              <a:effectLst/>
              <a:ea typeface="Calibri" panose="020F0502020204030204" pitchFamily="34" charset="0"/>
              <a:cs typeface="Arial" panose="020B0604020202020204" pitchFamily="34" charset="0"/>
            </a:endParaRPr>
          </a:p>
          <a:p>
            <a:pPr>
              <a:lnSpc>
                <a:spcPct val="107000"/>
              </a:lnSpc>
              <a:spcAft>
                <a:spcPts val="800"/>
              </a:spcAft>
            </a:pPr>
            <a:endParaRPr lang="nb-NO" sz="1200" dirty="0">
              <a:effectLst/>
              <a:ea typeface="Calibri" panose="020F0502020204030204" pitchFamily="34" charset="0"/>
              <a:cs typeface="Arial" panose="020B0604020202020204" pitchFamily="34" charset="0"/>
            </a:endParaRPr>
          </a:p>
          <a:p>
            <a:pPr>
              <a:lnSpc>
                <a:spcPct val="107000"/>
              </a:lnSpc>
              <a:spcAft>
                <a:spcPts val="800"/>
              </a:spcAft>
            </a:pPr>
            <a:r>
              <a:rPr lang="nb-NO" sz="1200" dirty="0">
                <a:effectLst/>
                <a:ea typeface="Calibri" panose="020F0502020204030204" pitchFamily="34" charset="0"/>
                <a:cs typeface="Arial" panose="020B0604020202020204" pitchFamily="34" charset="0"/>
              </a:rPr>
              <a:t>Gruppa kan ønske din deltakelse videre. Avvei dette mot dine muligheter og gruppas be­hov. Det anbefales at du tilbyr en oppfølgende kontakt etter tre måneder. Vurder også oppføl­ging etter seks og tolv måneder. At man som tidligere kursdeltaker vet at man blir kontaktet med jevne mellomrom, gjør at man lettere hol­der motivasjonen oppe. </a:t>
            </a:r>
          </a:p>
          <a:p>
            <a:pPr>
              <a:lnSpc>
                <a:spcPct val="107000"/>
              </a:lnSpc>
              <a:spcAft>
                <a:spcPts val="800"/>
              </a:spcAft>
            </a:pPr>
            <a:endParaRPr lang="nb-NO" sz="1200" dirty="0">
              <a:effectLst/>
              <a:ea typeface="Calibri" panose="020F0502020204030204" pitchFamily="34" charset="0"/>
              <a:cs typeface="Arial" panose="020B0604020202020204" pitchFamily="34" charset="0"/>
            </a:endParaRPr>
          </a:p>
          <a:p>
            <a:pPr>
              <a:lnSpc>
                <a:spcPct val="107000"/>
              </a:lnSpc>
              <a:spcAft>
                <a:spcPts val="800"/>
              </a:spcAft>
            </a:pPr>
            <a:r>
              <a:rPr lang="nb-NO" sz="1200" dirty="0">
                <a:effectLst/>
                <a:ea typeface="Calibri" panose="020F0502020204030204" pitchFamily="34" charset="0"/>
                <a:cs typeface="Arial" panose="020B0604020202020204" pitchFamily="34" charset="0"/>
              </a:rPr>
              <a:t>Gi gjerne kursdeltakerne mulighet til å ta kontakt med deg i etterkant på telefon ved behov. Informer gjerne også om andre kurs/tilbud i kommunen som kan være relevante. </a:t>
            </a:r>
          </a:p>
          <a:p>
            <a:pPr>
              <a:lnSpc>
                <a:spcPct val="107000"/>
              </a:lnSpc>
              <a:spcAft>
                <a:spcPts val="800"/>
              </a:spcAft>
            </a:pPr>
            <a:r>
              <a:rPr lang="nb-NO" sz="1200" dirty="0">
                <a:effectLst/>
                <a:ea typeface="Calibri" panose="020F0502020204030204" pitchFamily="34" charset="0"/>
                <a:cs typeface="Arial" panose="020B0604020202020204" pitchFamily="34" charset="0"/>
              </a:rPr>
              <a:t> </a:t>
            </a:r>
          </a:p>
          <a:p>
            <a:pPr>
              <a:spcAft>
                <a:spcPts val="800"/>
              </a:spcAft>
            </a:pPr>
            <a:r>
              <a:rPr lang="nb-NO" sz="1200" dirty="0">
                <a:solidFill>
                  <a:srgbClr val="000000"/>
                </a:solidFill>
                <a:effectLst/>
                <a:ea typeface="Calibri" panose="020F0502020204030204" pitchFamily="34" charset="0"/>
                <a:cs typeface="Arial" panose="020B0604020202020204" pitchFamily="34" charset="0"/>
              </a:rPr>
              <a:t>Å forsøke, som kursleder, å samle en gruppe etter noen måneder anbefales ikke. Flere av de tidligere deltakerne vil sannsynligvis ikke møte opp, noe som kan virke mer demotiverende enn støttende.</a:t>
            </a:r>
            <a:r>
              <a:rPr lang="nb-NO" dirty="0">
                <a:effectLst/>
              </a:rPr>
              <a:t> </a:t>
            </a:r>
            <a:endParaRPr lang="nb-NO" sz="1200" dirty="0">
              <a:effectLst/>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5"/>
          </p:nvPr>
        </p:nvSpPr>
        <p:spPr/>
        <p:txBody>
          <a:bodyPr/>
          <a:lstStyle/>
          <a:p>
            <a:fld id="{F16396B6-B520-4C76-AFF1-72DD4C01514F}" type="slidenum">
              <a:rPr lang="nn-NO" smtClean="0"/>
              <a:t>94</a:t>
            </a:fld>
            <a:endParaRPr lang="nn-NO"/>
          </a:p>
        </p:txBody>
      </p:sp>
    </p:spTree>
    <p:extLst>
      <p:ext uri="{BB962C8B-B14F-4D97-AF65-F5344CB8AC3E}">
        <p14:creationId xmlns:p14="http://schemas.microsoft.com/office/powerpoint/2010/main" val="270373892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5"/>
          </p:nvPr>
        </p:nvSpPr>
        <p:spPr/>
        <p:txBody>
          <a:bodyPr/>
          <a:lstStyle/>
          <a:p>
            <a:fld id="{F16396B6-B520-4C76-AFF1-72DD4C01514F}" type="slidenum">
              <a:rPr lang="nn-NO" smtClean="0"/>
              <a:t>95</a:t>
            </a:fld>
            <a:endParaRPr lang="nn-NO"/>
          </a:p>
        </p:txBody>
      </p:sp>
    </p:spTree>
    <p:extLst>
      <p:ext uri="{BB962C8B-B14F-4D97-AF65-F5344CB8AC3E}">
        <p14:creationId xmlns:p14="http://schemas.microsoft.com/office/powerpoint/2010/main" val="1052550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just">
              <a:spcAft>
                <a:spcPts val="1300"/>
              </a:spcAft>
            </a:pPr>
            <a:r>
              <a:rPr lang="nb-NO" sz="1200" dirty="0"/>
              <a:t>I tillegg til nikotinavhengighet og abstinens handler sug etter røyk og snus mye om vaner og innlærte handlingsmønster/automatiserte handlinger. </a:t>
            </a:r>
            <a:r>
              <a:rPr lang="nb-NO" sz="1200" dirty="0">
                <a:solidFill>
                  <a:srgbClr val="000000"/>
                </a:solidFill>
                <a:effectLst/>
                <a:ea typeface="Calibri" panose="020F0502020204030204" pitchFamily="34" charset="0"/>
                <a:cs typeface="Arial" panose="020B0604020202020204" pitchFamily="34" charset="0"/>
              </a:rPr>
              <a:t>Kursdeltakerne bør få en forståelse for hvorfor og hvordan snus-/røyke­mønsteret blir etablert. Det er nødvendig for å kunne kontrol­lere og bryte det, men også for å kunne opple­ve forslagene til oppgaver mellom møtene som meningsfulle. </a:t>
            </a:r>
          </a:p>
          <a:p>
            <a:pPr algn="just">
              <a:spcAft>
                <a:spcPts val="1300"/>
              </a:spcAft>
            </a:pPr>
            <a:endParaRPr lang="nb-NO" sz="1200" dirty="0">
              <a:effectLst/>
              <a:ea typeface="Calibri" panose="020F0502020204030204" pitchFamily="34" charset="0"/>
              <a:cs typeface="Arial" panose="020B0604020202020204" pitchFamily="34" charset="0"/>
            </a:endParaRPr>
          </a:p>
          <a:p>
            <a:pPr algn="just">
              <a:spcAft>
                <a:spcPts val="1300"/>
              </a:spcAft>
            </a:pPr>
            <a:r>
              <a:rPr lang="nb-NO" sz="1200" dirty="0">
                <a:solidFill>
                  <a:srgbClr val="000000"/>
                </a:solidFill>
                <a:effectLst/>
                <a:ea typeface="Calibri" panose="020F0502020204030204" pitchFamily="34" charset="0"/>
                <a:cs typeface="Arial" panose="020B0604020202020204" pitchFamily="34" charset="0"/>
              </a:rPr>
              <a:t>Ta opp snus/røyk som et mønster den enkelte følger, i be­tydningen noe den har gjort så mange ganger at handlingen har blitt automatisert. Legg vekt på bevisstgjøring, mestring og trinn­vis læring. Forklar hvordan mønstrene brytes, og hvordan selvtilliten og bevisstheten om eget røykemønster øker og kontroll etableres gjen­nom å følge de praktiske anbefalingene i kurset. </a:t>
            </a:r>
          </a:p>
          <a:p>
            <a:pPr algn="just">
              <a:spcAft>
                <a:spcPts val="1300"/>
              </a:spcAft>
            </a:pPr>
            <a:endParaRPr lang="nb-NO" sz="1200" dirty="0">
              <a:solidFill>
                <a:srgbClr val="000000"/>
              </a:solidFill>
              <a:effectLst/>
            </a:endParaRPr>
          </a:p>
          <a:p>
            <a:pPr algn="just">
              <a:spcAft>
                <a:spcPts val="1300"/>
              </a:spcAft>
            </a:pPr>
            <a:r>
              <a:rPr lang="nb-NO" sz="1200" dirty="0"/>
              <a:t>I slutteprosessen er det hensiktsmessig å bli bevisst på situasjoner, steder og følelser som er koblet til å snuse/røyke («triggere»).  </a:t>
            </a:r>
            <a:r>
              <a:rPr lang="nb-NO" sz="1200" dirty="0">
                <a:effectLst/>
                <a:ea typeface="Calibri" panose="020F0502020204030204" pitchFamily="34" charset="0"/>
                <a:cs typeface="Arial" panose="020B0604020202020204" pitchFamily="34" charset="0"/>
              </a:rPr>
              <a:t>Det å slutte handler ofte om å bli bevisst på og å bryte egne vaner og innlærte mønstre. Til slutt vil nye vaner etableres. </a:t>
            </a:r>
          </a:p>
        </p:txBody>
      </p:sp>
      <p:sp>
        <p:nvSpPr>
          <p:cNvPr id="4" name="Plassholder for lysbildenummer 3"/>
          <p:cNvSpPr>
            <a:spLocks noGrp="1"/>
          </p:cNvSpPr>
          <p:nvPr>
            <p:ph type="sldNum" sz="quarter" idx="5"/>
          </p:nvPr>
        </p:nvSpPr>
        <p:spPr/>
        <p:txBody>
          <a:bodyPr/>
          <a:lstStyle/>
          <a:p>
            <a:fld id="{8D5B7F4A-7AD7-4CE5-8ACE-4FAD5FFD8E6E}" type="slidenum">
              <a:rPr lang="nb-NO" smtClean="0"/>
              <a:t>9</a:t>
            </a:fld>
            <a:endParaRPr lang="nb-NO"/>
          </a:p>
        </p:txBody>
      </p:sp>
    </p:spTree>
    <p:extLst>
      <p:ext uri="{BB962C8B-B14F-4D97-AF65-F5344CB8AC3E}">
        <p14:creationId xmlns:p14="http://schemas.microsoft.com/office/powerpoint/2010/main" val="310851465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solidFill>
                  <a:srgbClr val="000000"/>
                </a:solidFill>
                <a:effectLst/>
                <a:ea typeface="Calibri" panose="020F0502020204030204" pitchFamily="34" charset="0"/>
                <a:cs typeface="Arial" panose="020B0604020202020204" pitchFamily="34" charset="0"/>
              </a:rPr>
              <a:t>Avslutt kurset ved å trekke fram positive opp­levelser fra prosessen dere har vært igjennom og berøm deltakere for innsats og resultat. Vekt­legg at det er de som har gjort jobben og at æren er deres egen.</a:t>
            </a:r>
          </a:p>
          <a:p>
            <a:r>
              <a:rPr lang="nb-NO" sz="1200" dirty="0">
                <a:solidFill>
                  <a:srgbClr val="000000"/>
                </a:solidFill>
                <a:effectLst/>
                <a:ea typeface="Calibri" panose="020F0502020204030204" pitchFamily="34" charset="0"/>
                <a:cs typeface="Arial" panose="020B0604020202020204" pitchFamily="34" charset="0"/>
              </a:rPr>
              <a:t> </a:t>
            </a:r>
          </a:p>
          <a:p>
            <a:r>
              <a:rPr lang="nb-NO" sz="1200" dirty="0">
                <a:solidFill>
                  <a:srgbClr val="000000"/>
                </a:solidFill>
                <a:effectLst/>
                <a:ea typeface="Calibri" panose="020F0502020204030204" pitchFamily="34" charset="0"/>
                <a:cs typeface="Arial" panose="020B0604020202020204" pitchFamily="34" charset="0"/>
              </a:rPr>
              <a:t> </a:t>
            </a:r>
          </a:p>
          <a:p>
            <a:endParaRPr lang="nb-NO" dirty="0"/>
          </a:p>
        </p:txBody>
      </p:sp>
      <p:sp>
        <p:nvSpPr>
          <p:cNvPr id="4" name="Plassholder for lysbildenummer 3"/>
          <p:cNvSpPr>
            <a:spLocks noGrp="1"/>
          </p:cNvSpPr>
          <p:nvPr>
            <p:ph type="sldNum" sz="quarter" idx="5"/>
          </p:nvPr>
        </p:nvSpPr>
        <p:spPr/>
        <p:txBody>
          <a:bodyPr/>
          <a:lstStyle/>
          <a:p>
            <a:fld id="{8D5B7F4A-7AD7-4CE5-8ACE-4FAD5FFD8E6E}" type="slidenum">
              <a:rPr lang="nb-NO" smtClean="0"/>
              <a:t>96</a:t>
            </a:fld>
            <a:endParaRPr lang="nb-NO"/>
          </a:p>
        </p:txBody>
      </p:sp>
    </p:spTree>
    <p:extLst>
      <p:ext uri="{BB962C8B-B14F-4D97-AF65-F5344CB8AC3E}">
        <p14:creationId xmlns:p14="http://schemas.microsoft.com/office/powerpoint/2010/main" val="3703633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Oppgaven kan rigges på ulike måter; enten som egen refleksjonsoppgave for så å presentere i plenum, eller at deltakerne sitter to og to eller i mindre grupper. </a:t>
            </a:r>
          </a:p>
          <a:p>
            <a:endParaRPr lang="nb-NO" dirty="0"/>
          </a:p>
          <a:p>
            <a:endParaRPr lang="nb-NO" dirty="0"/>
          </a:p>
        </p:txBody>
      </p:sp>
      <p:sp>
        <p:nvSpPr>
          <p:cNvPr id="4" name="Plassholder for lysbildenummer 3"/>
          <p:cNvSpPr>
            <a:spLocks noGrp="1"/>
          </p:cNvSpPr>
          <p:nvPr>
            <p:ph type="sldNum" sz="quarter" idx="5"/>
          </p:nvPr>
        </p:nvSpPr>
        <p:spPr/>
        <p:txBody>
          <a:bodyPr/>
          <a:lstStyle/>
          <a:p>
            <a:fld id="{8D5B7F4A-7AD7-4CE5-8ACE-4FAD5FFD8E6E}" type="slidenum">
              <a:rPr lang="nb-NO" smtClean="0"/>
              <a:t>10</a:t>
            </a:fld>
            <a:endParaRPr lang="nb-NO"/>
          </a:p>
        </p:txBody>
      </p:sp>
    </p:spTree>
    <p:extLst>
      <p:ext uri="{BB962C8B-B14F-4D97-AF65-F5344CB8AC3E}">
        <p14:creationId xmlns:p14="http://schemas.microsoft.com/office/powerpoint/2010/main" val="13943906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accent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76D282-1A7E-BAF3-414C-5AE74C59F8E1}"/>
              </a:ext>
            </a:extLst>
          </p:cNvPr>
          <p:cNvSpPr>
            <a:spLocks noGrp="1" noRot="1" noMove="1" noResize="1" noEditPoints="1" noAdjustHandles="1" noChangeArrowheads="1" noChangeShapeType="1"/>
          </p:cNvSpPr>
          <p:nvPr>
            <p:ph type="ctrTitle"/>
          </p:nvPr>
        </p:nvSpPr>
        <p:spPr>
          <a:xfrm>
            <a:off x="921899" y="4194160"/>
            <a:ext cx="5537397" cy="1766817"/>
          </a:xfrm>
        </p:spPr>
        <p:txBody>
          <a:bodyPr anchor="t" anchorCtr="0">
            <a:normAutofit/>
          </a:bodyPr>
          <a:lstStyle>
            <a:lvl1pPr algn="l">
              <a:lnSpc>
                <a:spcPct val="85000"/>
              </a:lnSpc>
              <a:defRPr sz="5000">
                <a:solidFill>
                  <a:schemeClr val="bg1"/>
                </a:solidFill>
              </a:defRPr>
            </a:lvl1pPr>
          </a:lstStyle>
          <a:p>
            <a:r>
              <a:rPr lang="nb-NO" noProof="0"/>
              <a:t>Klikk for å redigere tittelstil</a:t>
            </a:r>
          </a:p>
        </p:txBody>
      </p:sp>
      <p:sp>
        <p:nvSpPr>
          <p:cNvPr id="4" name="Plassholder for dato 3">
            <a:extLst>
              <a:ext uri="{FF2B5EF4-FFF2-40B4-BE49-F238E27FC236}">
                <a16:creationId xmlns:a16="http://schemas.microsoft.com/office/drawing/2014/main" id="{0E6016F2-4F02-0C41-C685-828A992CFD4F}"/>
              </a:ext>
            </a:extLst>
          </p:cNvPr>
          <p:cNvSpPr>
            <a:spLocks noGrp="1" noRot="1" noMove="1" noResize="1" noEditPoints="1" noAdjustHandles="1" noChangeArrowheads="1" noChangeShapeType="1"/>
          </p:cNvSpPr>
          <p:nvPr>
            <p:ph type="dt" sz="half" idx="10"/>
          </p:nvPr>
        </p:nvSpPr>
        <p:spPr>
          <a:xfrm>
            <a:off x="5645914" y="11651803"/>
            <a:ext cx="900172" cy="107697"/>
          </a:xfrm>
        </p:spPr>
        <p:txBody>
          <a:bodyPr/>
          <a:lstStyle/>
          <a:p>
            <a:fld id="{B6538009-5973-6547-BFEF-B8A081264031}" type="datetimeFigureOut">
              <a:rPr lang="en-GB" smtClean="0"/>
              <a:t>18/12/2023</a:t>
            </a:fld>
            <a:endParaRPr lang="en-GB"/>
          </a:p>
        </p:txBody>
      </p:sp>
      <p:sp>
        <p:nvSpPr>
          <p:cNvPr id="5" name="Plassholder for bunntekst 4">
            <a:extLst>
              <a:ext uri="{FF2B5EF4-FFF2-40B4-BE49-F238E27FC236}">
                <a16:creationId xmlns:a16="http://schemas.microsoft.com/office/drawing/2014/main" id="{80B11293-CC87-8EE6-CE36-C0B091CB3EAD}"/>
              </a:ext>
            </a:extLst>
          </p:cNvPr>
          <p:cNvSpPr>
            <a:spLocks noGrp="1" noRot="1" noMove="1" noResize="1" noEditPoints="1" noAdjustHandles="1" noChangeArrowheads="1" noChangeShapeType="1"/>
          </p:cNvSpPr>
          <p:nvPr>
            <p:ph type="ftr" sz="quarter" idx="11"/>
          </p:nvPr>
        </p:nvSpPr>
        <p:spPr>
          <a:xfrm>
            <a:off x="633413" y="11651803"/>
            <a:ext cx="900172" cy="107697"/>
          </a:xfrm>
        </p:spPr>
        <p:txBody>
          <a:bodyPr/>
          <a:lstStyle/>
          <a:p>
            <a:endParaRPr lang="en-GB"/>
          </a:p>
        </p:txBody>
      </p:sp>
      <p:sp>
        <p:nvSpPr>
          <p:cNvPr id="6" name="Plassholder for lysbildenummer 5">
            <a:extLst>
              <a:ext uri="{FF2B5EF4-FFF2-40B4-BE49-F238E27FC236}">
                <a16:creationId xmlns:a16="http://schemas.microsoft.com/office/drawing/2014/main" id="{98043AC9-FCDE-F025-BE86-51E9B87F957D}"/>
              </a:ext>
            </a:extLst>
          </p:cNvPr>
          <p:cNvSpPr>
            <a:spLocks noGrp="1" noRot="1" noMove="1" noResize="1" noEditPoints="1" noAdjustHandles="1" noChangeArrowheads="1" noChangeShapeType="1"/>
          </p:cNvSpPr>
          <p:nvPr>
            <p:ph type="sldNum" sz="quarter" idx="12"/>
          </p:nvPr>
        </p:nvSpPr>
        <p:spPr>
          <a:xfrm>
            <a:off x="10543307" y="11681180"/>
            <a:ext cx="900172" cy="107697"/>
          </a:xfrm>
        </p:spPr>
        <p:txBody>
          <a:bodyPr/>
          <a:lstStyle/>
          <a:p>
            <a:fld id="{FCE09D23-2DAB-404E-903A-1461E2E4DF8D}" type="slidenum">
              <a:rPr lang="en-GB" smtClean="0"/>
              <a:t>‹#›</a:t>
            </a:fld>
            <a:endParaRPr lang="en-GB"/>
          </a:p>
        </p:txBody>
      </p:sp>
      <p:sp>
        <p:nvSpPr>
          <p:cNvPr id="7" name="Rektangel 6">
            <a:extLst>
              <a:ext uri="{FF2B5EF4-FFF2-40B4-BE49-F238E27FC236}">
                <a16:creationId xmlns:a16="http://schemas.microsoft.com/office/drawing/2014/main" id="{BCF59A01-BDCB-6DF2-CC7E-109B77523C12}"/>
              </a:ext>
            </a:extLst>
          </p:cNvPr>
          <p:cNvSpPr>
            <a:spLocks noGrp="1" noRot="1" noMove="1" noResize="1" noEditPoints="1" noAdjustHandles="1" noChangeArrowheads="1" noChangeShapeType="1"/>
          </p:cNvSpPr>
          <p:nvPr userDrawn="1"/>
        </p:nvSpPr>
        <p:spPr>
          <a:xfrm>
            <a:off x="8469880" y="2365"/>
            <a:ext cx="3722120" cy="6858000"/>
          </a:xfrm>
          <a:prstGeom prst="rect">
            <a:avLst/>
          </a:prstGeom>
          <a:solidFill>
            <a:srgbClr val="F5E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ekstSylinder 7">
            <a:extLst>
              <a:ext uri="{FF2B5EF4-FFF2-40B4-BE49-F238E27FC236}">
                <a16:creationId xmlns:a16="http://schemas.microsoft.com/office/drawing/2014/main" id="{CB28B5F0-2497-FD48-E32C-1964D7CC4F45}"/>
              </a:ext>
            </a:extLst>
          </p:cNvPr>
          <p:cNvSpPr txBox="1">
            <a:spLocks noGrp="1" noRot="1" noMove="1" noResize="1" noEditPoints="1" noAdjustHandles="1" noChangeArrowheads="1" noChangeShapeType="1"/>
          </p:cNvSpPr>
          <p:nvPr userDrawn="1"/>
        </p:nvSpPr>
        <p:spPr>
          <a:xfrm>
            <a:off x="761256" y="2336519"/>
            <a:ext cx="10056664" cy="1846659"/>
          </a:xfrm>
          <a:prstGeom prst="rect">
            <a:avLst/>
          </a:prstGeom>
          <a:noFill/>
        </p:spPr>
        <p:txBody>
          <a:bodyPr wrap="none" lIns="0" tIns="0" rIns="0" bIns="0" rtlCol="0">
            <a:spAutoFit/>
          </a:bodyPr>
          <a:lstStyle/>
          <a:p>
            <a:pPr algn="r"/>
            <a:r>
              <a:rPr lang="nb-NO" sz="12000" b="1">
                <a:solidFill>
                  <a:schemeClr val="bg1"/>
                </a:solidFill>
              </a:rPr>
              <a:t>TOBAKKSFRI</a:t>
            </a:r>
          </a:p>
        </p:txBody>
      </p:sp>
      <p:pic>
        <p:nvPicPr>
          <p:cNvPr id="9" name="Bilde 8">
            <a:extLst>
              <a:ext uri="{FF2B5EF4-FFF2-40B4-BE49-F238E27FC236}">
                <a16:creationId xmlns:a16="http://schemas.microsoft.com/office/drawing/2014/main" id="{09529FAC-282D-8B87-69E3-AF81D364D76B}"/>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761256" y="801102"/>
            <a:ext cx="2565064" cy="335280"/>
          </a:xfrm>
          <a:prstGeom prst="rect">
            <a:avLst/>
          </a:prstGeom>
        </p:spPr>
      </p:pic>
      <p:grpSp>
        <p:nvGrpSpPr>
          <p:cNvPr id="11" name="!!Hoppedame">
            <a:extLst>
              <a:ext uri="{FF2B5EF4-FFF2-40B4-BE49-F238E27FC236}">
                <a16:creationId xmlns:a16="http://schemas.microsoft.com/office/drawing/2014/main" id="{69804AAD-0565-B743-A876-DAB6C9F88D43}"/>
              </a:ext>
            </a:extLst>
          </p:cNvPr>
          <p:cNvGrpSpPr>
            <a:grpSpLocks noGrp="1" noUngrp="1" noRot="1" noMove="1" noResize="1"/>
          </p:cNvGrpSpPr>
          <p:nvPr userDrawn="1"/>
        </p:nvGrpSpPr>
        <p:grpSpPr>
          <a:xfrm>
            <a:off x="7043981" y="340169"/>
            <a:ext cx="3510366" cy="6177662"/>
            <a:chOff x="4035408" y="330718"/>
            <a:chExt cx="2737506" cy="4817557"/>
          </a:xfrm>
        </p:grpSpPr>
        <p:sp>
          <p:nvSpPr>
            <p:cNvPr id="12" name="Friform 11">
              <a:extLst>
                <a:ext uri="{FF2B5EF4-FFF2-40B4-BE49-F238E27FC236}">
                  <a16:creationId xmlns:a16="http://schemas.microsoft.com/office/drawing/2014/main" id="{FD0B36EE-C356-A63B-D670-E062886BB01B}"/>
                </a:ext>
              </a:extLst>
            </p:cNvPr>
            <p:cNvSpPr>
              <a:spLocks noGrp="1" noRot="1" noMove="1" noResize="1" noEditPoints="1" noAdjustHandles="1" noChangeArrowheads="1" noChangeShapeType="1"/>
            </p:cNvSpPr>
            <p:nvPr/>
          </p:nvSpPr>
          <p:spPr>
            <a:xfrm>
              <a:off x="4078869" y="1185921"/>
              <a:ext cx="1161390" cy="849281"/>
            </a:xfrm>
            <a:custGeom>
              <a:avLst/>
              <a:gdLst>
                <a:gd name="connsiteX0" fmla="*/ 0 w 1161390"/>
                <a:gd name="connsiteY0" fmla="*/ 263761 h 849281"/>
                <a:gd name="connsiteX1" fmla="*/ 802371 w 1161390"/>
                <a:gd name="connsiteY1" fmla="*/ 5912 h 849281"/>
                <a:gd name="connsiteX2" fmla="*/ 1161391 w 1161390"/>
                <a:gd name="connsiteY2" fmla="*/ 187300 h 849281"/>
                <a:gd name="connsiteX3" fmla="*/ 834950 w 1161390"/>
                <a:gd name="connsiteY3" fmla="*/ 849282 h 849281"/>
                <a:gd name="connsiteX4" fmla="*/ 0 w 1161390"/>
                <a:gd name="connsiteY4" fmla="*/ 263761 h 849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90" h="849281">
                  <a:moveTo>
                    <a:pt x="0" y="263761"/>
                  </a:moveTo>
                  <a:cubicBezTo>
                    <a:pt x="310896" y="458622"/>
                    <a:pt x="574704" y="402887"/>
                    <a:pt x="802371" y="5912"/>
                  </a:cubicBezTo>
                  <a:cubicBezTo>
                    <a:pt x="897518" y="-26603"/>
                    <a:pt x="1157731" y="80753"/>
                    <a:pt x="1161391" y="187300"/>
                  </a:cubicBezTo>
                  <a:cubicBezTo>
                    <a:pt x="907525" y="560634"/>
                    <a:pt x="1086064" y="669383"/>
                    <a:pt x="834950" y="849282"/>
                  </a:cubicBezTo>
                  <a:cubicBezTo>
                    <a:pt x="686627" y="695550"/>
                    <a:pt x="169956" y="965285"/>
                    <a:pt x="0" y="263761"/>
                  </a:cubicBezTo>
                  <a:close/>
                </a:path>
              </a:pathLst>
            </a:custGeom>
            <a:solidFill>
              <a:schemeClr val="tx1">
                <a:lumMod val="75000"/>
                <a:lumOff val="25000"/>
              </a:schemeClr>
            </a:solidFill>
            <a:ln w="0" cap="flat">
              <a:noFill/>
              <a:prstDash val="solid"/>
              <a:miter/>
            </a:ln>
          </p:spPr>
          <p:txBody>
            <a:bodyPr rtlCol="0" anchor="ctr"/>
            <a:lstStyle/>
            <a:p>
              <a:endParaRPr lang="nb-NO"/>
            </a:p>
          </p:txBody>
        </p:sp>
        <p:sp>
          <p:nvSpPr>
            <p:cNvPr id="13" name="Friform 12">
              <a:extLst>
                <a:ext uri="{FF2B5EF4-FFF2-40B4-BE49-F238E27FC236}">
                  <a16:creationId xmlns:a16="http://schemas.microsoft.com/office/drawing/2014/main" id="{115465B0-66A7-E1C9-2CC6-BC0A8CA486E7}"/>
                </a:ext>
              </a:extLst>
            </p:cNvPr>
            <p:cNvSpPr>
              <a:spLocks noGrp="1" noRot="1" noMove="1" noResize="1" noEditPoints="1" noAdjustHandles="1" noChangeArrowheads="1" noChangeShapeType="1"/>
            </p:cNvSpPr>
            <p:nvPr/>
          </p:nvSpPr>
          <p:spPr>
            <a:xfrm rot="-2017802">
              <a:off x="4225299" y="750472"/>
              <a:ext cx="281619" cy="96118"/>
            </a:xfrm>
            <a:custGeom>
              <a:avLst/>
              <a:gdLst>
                <a:gd name="connsiteX0" fmla="*/ 281620 w 281619"/>
                <a:gd name="connsiteY0" fmla="*/ 48059 h 96118"/>
                <a:gd name="connsiteX1" fmla="*/ 140810 w 281619"/>
                <a:gd name="connsiteY1" fmla="*/ 96119 h 96118"/>
                <a:gd name="connsiteX2" fmla="*/ 0 w 281619"/>
                <a:gd name="connsiteY2" fmla="*/ 48059 h 96118"/>
                <a:gd name="connsiteX3" fmla="*/ 140810 w 281619"/>
                <a:gd name="connsiteY3" fmla="*/ 0 h 96118"/>
                <a:gd name="connsiteX4" fmla="*/ 281620 w 281619"/>
                <a:gd name="connsiteY4" fmla="*/ 48059 h 96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619" h="96118">
                  <a:moveTo>
                    <a:pt x="281620" y="48059"/>
                  </a:moveTo>
                  <a:cubicBezTo>
                    <a:pt x="281620" y="74602"/>
                    <a:pt x="218577" y="96119"/>
                    <a:pt x="140810" y="96119"/>
                  </a:cubicBezTo>
                  <a:cubicBezTo>
                    <a:pt x="63043" y="96119"/>
                    <a:pt x="0" y="74602"/>
                    <a:pt x="0" y="48059"/>
                  </a:cubicBezTo>
                  <a:cubicBezTo>
                    <a:pt x="0" y="21517"/>
                    <a:pt x="63043" y="0"/>
                    <a:pt x="140810" y="0"/>
                  </a:cubicBezTo>
                  <a:cubicBezTo>
                    <a:pt x="218577" y="0"/>
                    <a:pt x="281620" y="21517"/>
                    <a:pt x="281620" y="48059"/>
                  </a:cubicBezTo>
                  <a:close/>
                </a:path>
              </a:pathLst>
            </a:custGeom>
            <a:solidFill>
              <a:srgbClr val="7B79C6"/>
            </a:solidFill>
            <a:ln w="0" cap="flat">
              <a:noFill/>
              <a:prstDash val="solid"/>
              <a:miter/>
            </a:ln>
          </p:spPr>
          <p:txBody>
            <a:bodyPr rtlCol="0" anchor="ctr"/>
            <a:lstStyle/>
            <a:p>
              <a:endParaRPr lang="nb-NO"/>
            </a:p>
          </p:txBody>
        </p:sp>
        <p:sp>
          <p:nvSpPr>
            <p:cNvPr id="14" name="Friform 13">
              <a:extLst>
                <a:ext uri="{FF2B5EF4-FFF2-40B4-BE49-F238E27FC236}">
                  <a16:creationId xmlns:a16="http://schemas.microsoft.com/office/drawing/2014/main" id="{3B156456-D810-E909-8B16-554AEEDA9214}"/>
                </a:ext>
              </a:extLst>
            </p:cNvPr>
            <p:cNvSpPr>
              <a:spLocks noGrp="1" noRot="1" noMove="1" noResize="1" noEditPoints="1" noAdjustHandles="1" noChangeArrowheads="1" noChangeShapeType="1"/>
            </p:cNvSpPr>
            <p:nvPr/>
          </p:nvSpPr>
          <p:spPr>
            <a:xfrm>
              <a:off x="4492790" y="330718"/>
              <a:ext cx="146543" cy="123671"/>
            </a:xfrm>
            <a:custGeom>
              <a:avLst/>
              <a:gdLst>
                <a:gd name="connsiteX0" fmla="*/ 92515 w 146543"/>
                <a:gd name="connsiteY0" fmla="*/ 116162 h 123671"/>
                <a:gd name="connsiteX1" fmla="*/ 72080 w 146543"/>
                <a:gd name="connsiteY1" fmla="*/ 123254 h 123671"/>
                <a:gd name="connsiteX2" fmla="*/ 63336 w 146543"/>
                <a:gd name="connsiteY2" fmla="*/ 98965 h 123671"/>
                <a:gd name="connsiteX3" fmla="*/ 44747 w 146543"/>
                <a:gd name="connsiteY3" fmla="*/ 111596 h 123671"/>
                <a:gd name="connsiteX4" fmla="*/ 33833 w 146543"/>
                <a:gd name="connsiteY4" fmla="*/ 110074 h 123671"/>
                <a:gd name="connsiteX5" fmla="*/ 27713 w 146543"/>
                <a:gd name="connsiteY5" fmla="*/ 85267 h 123671"/>
                <a:gd name="connsiteX6" fmla="*/ 12848 w 146543"/>
                <a:gd name="connsiteY6" fmla="*/ 93752 h 123671"/>
                <a:gd name="connsiteX7" fmla="*/ 3877 w 146543"/>
                <a:gd name="connsiteY7" fmla="*/ 91744 h 123671"/>
                <a:gd name="connsiteX8" fmla="*/ 282 w 146543"/>
                <a:gd name="connsiteY8" fmla="*/ 78952 h 123671"/>
                <a:gd name="connsiteX9" fmla="*/ 11261 w 146543"/>
                <a:gd name="connsiteY9" fmla="*/ 43490 h 123671"/>
                <a:gd name="connsiteX10" fmla="*/ 35323 w 146543"/>
                <a:gd name="connsiteY10" fmla="*/ 8417 h 123671"/>
                <a:gd name="connsiteX11" fmla="*/ 80662 w 146543"/>
                <a:gd name="connsiteY11" fmla="*/ 9000 h 123671"/>
                <a:gd name="connsiteX12" fmla="*/ 93422 w 146543"/>
                <a:gd name="connsiteY12" fmla="*/ 23023 h 123671"/>
                <a:gd name="connsiteX13" fmla="*/ 120593 w 146543"/>
                <a:gd name="connsiteY13" fmla="*/ 49773 h 123671"/>
                <a:gd name="connsiteX14" fmla="*/ 144169 w 146543"/>
                <a:gd name="connsiteY14" fmla="*/ 65479 h 123671"/>
                <a:gd name="connsiteX15" fmla="*/ 140056 w 146543"/>
                <a:gd name="connsiteY15" fmla="*/ 84943 h 123671"/>
                <a:gd name="connsiteX16" fmla="*/ 92515 w 146543"/>
                <a:gd name="connsiteY16" fmla="*/ 116130 h 12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6543" h="123671">
                  <a:moveTo>
                    <a:pt x="92515" y="116162"/>
                  </a:moveTo>
                  <a:cubicBezTo>
                    <a:pt x="86912" y="121149"/>
                    <a:pt x="79367" y="124971"/>
                    <a:pt x="72080" y="123254"/>
                  </a:cubicBezTo>
                  <a:cubicBezTo>
                    <a:pt x="62138" y="120923"/>
                    <a:pt x="57183" y="107094"/>
                    <a:pt x="63336" y="98965"/>
                  </a:cubicBezTo>
                  <a:cubicBezTo>
                    <a:pt x="58025" y="104374"/>
                    <a:pt x="52487" y="109912"/>
                    <a:pt x="44747" y="111596"/>
                  </a:cubicBezTo>
                  <a:cubicBezTo>
                    <a:pt x="41055" y="112405"/>
                    <a:pt x="37072" y="112017"/>
                    <a:pt x="33833" y="110074"/>
                  </a:cubicBezTo>
                  <a:cubicBezTo>
                    <a:pt x="25543" y="105119"/>
                    <a:pt x="26288" y="94237"/>
                    <a:pt x="27713" y="85267"/>
                  </a:cubicBezTo>
                  <a:cubicBezTo>
                    <a:pt x="23308" y="89023"/>
                    <a:pt x="18677" y="92877"/>
                    <a:pt x="12848" y="93752"/>
                  </a:cubicBezTo>
                  <a:cubicBezTo>
                    <a:pt x="9706" y="94205"/>
                    <a:pt x="6436" y="93590"/>
                    <a:pt x="3877" y="91744"/>
                  </a:cubicBezTo>
                  <a:cubicBezTo>
                    <a:pt x="-592" y="88440"/>
                    <a:pt x="-203" y="83485"/>
                    <a:pt x="282" y="78952"/>
                  </a:cubicBezTo>
                  <a:cubicBezTo>
                    <a:pt x="1740" y="64605"/>
                    <a:pt x="6792" y="57189"/>
                    <a:pt x="11261" y="43490"/>
                  </a:cubicBezTo>
                  <a:cubicBezTo>
                    <a:pt x="15762" y="29791"/>
                    <a:pt x="23535" y="16708"/>
                    <a:pt x="35323" y="8417"/>
                  </a:cubicBezTo>
                  <a:cubicBezTo>
                    <a:pt x="51354" y="-2853"/>
                    <a:pt x="70331" y="-2950"/>
                    <a:pt x="80662" y="9000"/>
                  </a:cubicBezTo>
                  <a:cubicBezTo>
                    <a:pt x="84807" y="13761"/>
                    <a:pt x="89082" y="18456"/>
                    <a:pt x="93422" y="23023"/>
                  </a:cubicBezTo>
                  <a:cubicBezTo>
                    <a:pt x="114213" y="28042"/>
                    <a:pt x="113468" y="36462"/>
                    <a:pt x="120593" y="49773"/>
                  </a:cubicBezTo>
                  <a:cubicBezTo>
                    <a:pt x="128819" y="51036"/>
                    <a:pt x="140380" y="60557"/>
                    <a:pt x="144169" y="65479"/>
                  </a:cubicBezTo>
                  <a:cubicBezTo>
                    <a:pt x="149059" y="71859"/>
                    <a:pt x="145756" y="79275"/>
                    <a:pt x="140056" y="84943"/>
                  </a:cubicBezTo>
                  <a:cubicBezTo>
                    <a:pt x="130082" y="94917"/>
                    <a:pt x="98118" y="111142"/>
                    <a:pt x="92515" y="116130"/>
                  </a:cubicBezTo>
                  <a:close/>
                </a:path>
              </a:pathLst>
            </a:custGeom>
            <a:solidFill>
              <a:srgbClr val="DEAB91"/>
            </a:solidFill>
            <a:ln w="0" cap="flat">
              <a:noFill/>
              <a:prstDash val="solid"/>
              <a:miter/>
            </a:ln>
          </p:spPr>
          <p:txBody>
            <a:bodyPr rtlCol="0" anchor="ctr"/>
            <a:lstStyle/>
            <a:p>
              <a:endParaRPr lang="nb-NO"/>
            </a:p>
          </p:txBody>
        </p:sp>
        <p:sp>
          <p:nvSpPr>
            <p:cNvPr id="15" name="Friform 14">
              <a:extLst>
                <a:ext uri="{FF2B5EF4-FFF2-40B4-BE49-F238E27FC236}">
                  <a16:creationId xmlns:a16="http://schemas.microsoft.com/office/drawing/2014/main" id="{A87C6DAA-F72B-4874-5E25-D65BB056B0A3}"/>
                </a:ext>
              </a:extLst>
            </p:cNvPr>
            <p:cNvSpPr>
              <a:spLocks noGrp="1" noRot="1" noMove="1" noResize="1" noEditPoints="1" noAdjustHandles="1" noChangeArrowheads="1" noChangeShapeType="1"/>
            </p:cNvSpPr>
            <p:nvPr/>
          </p:nvSpPr>
          <p:spPr>
            <a:xfrm>
              <a:off x="4310778" y="386514"/>
              <a:ext cx="374076" cy="530433"/>
            </a:xfrm>
            <a:custGeom>
              <a:avLst/>
              <a:gdLst>
                <a:gd name="connsiteX0" fmla="*/ 276956 w 374076"/>
                <a:gd name="connsiteY0" fmla="*/ 83003 h 530433"/>
                <a:gd name="connsiteX1" fmla="*/ 368055 w 374076"/>
                <a:gd name="connsiteY1" fmla="*/ 17035 h 530433"/>
                <a:gd name="connsiteX2" fmla="*/ 371909 w 374076"/>
                <a:gd name="connsiteY2" fmla="*/ 17326 h 530433"/>
                <a:gd name="connsiteX3" fmla="*/ 374015 w 374076"/>
                <a:gd name="connsiteY3" fmla="*/ 23414 h 530433"/>
                <a:gd name="connsiteX4" fmla="*/ 332821 w 374076"/>
                <a:gd name="connsiteY4" fmla="*/ 80703 h 530433"/>
                <a:gd name="connsiteX5" fmla="*/ 327153 w 374076"/>
                <a:gd name="connsiteY5" fmla="*/ 113121 h 530433"/>
                <a:gd name="connsiteX6" fmla="*/ 268569 w 374076"/>
                <a:gd name="connsiteY6" fmla="*/ 165390 h 530433"/>
                <a:gd name="connsiteX7" fmla="*/ 189290 w 374076"/>
                <a:gd name="connsiteY7" fmla="*/ 186635 h 530433"/>
                <a:gd name="connsiteX8" fmla="*/ 164354 w 374076"/>
                <a:gd name="connsiteY8" fmla="*/ 208397 h 530433"/>
                <a:gd name="connsiteX9" fmla="*/ 162540 w 374076"/>
                <a:gd name="connsiteY9" fmla="*/ 227958 h 530433"/>
                <a:gd name="connsiteX10" fmla="*/ 177016 w 374076"/>
                <a:gd name="connsiteY10" fmla="*/ 366598 h 530433"/>
                <a:gd name="connsiteX11" fmla="*/ 117784 w 374076"/>
                <a:gd name="connsiteY11" fmla="*/ 501838 h 530433"/>
                <a:gd name="connsiteX12" fmla="*/ 0 w 374076"/>
                <a:gd name="connsiteY12" fmla="*/ 530434 h 530433"/>
                <a:gd name="connsiteX13" fmla="*/ 24483 w 374076"/>
                <a:gd name="connsiteY13" fmla="*/ 297489 h 530433"/>
                <a:gd name="connsiteX14" fmla="*/ 56026 w 374076"/>
                <a:gd name="connsiteY14" fmla="*/ 137733 h 530433"/>
                <a:gd name="connsiteX15" fmla="*/ 72704 w 374076"/>
                <a:gd name="connsiteY15" fmla="*/ 102175 h 530433"/>
                <a:gd name="connsiteX16" fmla="*/ 113445 w 374076"/>
                <a:gd name="connsiteY16" fmla="*/ 67296 h 530433"/>
                <a:gd name="connsiteX17" fmla="*/ 164224 w 374076"/>
                <a:gd name="connsiteY17" fmla="*/ 30636 h 530433"/>
                <a:gd name="connsiteX18" fmla="*/ 193241 w 374076"/>
                <a:gd name="connsiteY18" fmla="*/ 0 h 530433"/>
                <a:gd name="connsiteX19" fmla="*/ 326408 w 374076"/>
                <a:gd name="connsiteY19" fmla="*/ 24807 h 530433"/>
                <a:gd name="connsiteX20" fmla="*/ 276860 w 374076"/>
                <a:gd name="connsiteY20" fmla="*/ 83003 h 53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4076" h="530433">
                  <a:moveTo>
                    <a:pt x="276956" y="83003"/>
                  </a:moveTo>
                  <a:cubicBezTo>
                    <a:pt x="299885" y="52043"/>
                    <a:pt x="329971" y="22637"/>
                    <a:pt x="368055" y="17035"/>
                  </a:cubicBezTo>
                  <a:cubicBezTo>
                    <a:pt x="369351" y="16840"/>
                    <a:pt x="370744" y="16711"/>
                    <a:pt x="371909" y="17326"/>
                  </a:cubicBezTo>
                  <a:cubicBezTo>
                    <a:pt x="373917" y="18395"/>
                    <a:pt x="374241" y="21147"/>
                    <a:pt x="374015" y="23414"/>
                  </a:cubicBezTo>
                  <a:cubicBezTo>
                    <a:pt x="371650" y="47250"/>
                    <a:pt x="341630" y="58455"/>
                    <a:pt x="332821" y="80703"/>
                  </a:cubicBezTo>
                  <a:cubicBezTo>
                    <a:pt x="328772" y="90937"/>
                    <a:pt x="329679" y="102401"/>
                    <a:pt x="327153" y="113121"/>
                  </a:cubicBezTo>
                  <a:cubicBezTo>
                    <a:pt x="320871" y="139774"/>
                    <a:pt x="294671" y="157100"/>
                    <a:pt x="268569" y="165390"/>
                  </a:cubicBezTo>
                  <a:cubicBezTo>
                    <a:pt x="242466" y="173713"/>
                    <a:pt x="214486" y="175883"/>
                    <a:pt x="189290" y="186635"/>
                  </a:cubicBezTo>
                  <a:cubicBezTo>
                    <a:pt x="178830" y="191072"/>
                    <a:pt x="168305" y="197775"/>
                    <a:pt x="164354" y="208397"/>
                  </a:cubicBezTo>
                  <a:cubicBezTo>
                    <a:pt x="162054" y="214583"/>
                    <a:pt x="162281" y="221384"/>
                    <a:pt x="162540" y="227958"/>
                  </a:cubicBezTo>
                  <a:cubicBezTo>
                    <a:pt x="163998" y="266010"/>
                    <a:pt x="175559" y="328546"/>
                    <a:pt x="177016" y="366598"/>
                  </a:cubicBezTo>
                  <a:lnTo>
                    <a:pt x="117784" y="501838"/>
                  </a:lnTo>
                  <a:lnTo>
                    <a:pt x="0" y="530434"/>
                  </a:lnTo>
                  <a:cubicBezTo>
                    <a:pt x="5052" y="475833"/>
                    <a:pt x="17715" y="351895"/>
                    <a:pt x="24483" y="297489"/>
                  </a:cubicBezTo>
                  <a:cubicBezTo>
                    <a:pt x="31219" y="243535"/>
                    <a:pt x="38862" y="189323"/>
                    <a:pt x="56026" y="137733"/>
                  </a:cubicBezTo>
                  <a:cubicBezTo>
                    <a:pt x="60171" y="125265"/>
                    <a:pt x="64964" y="112797"/>
                    <a:pt x="72704" y="102175"/>
                  </a:cubicBezTo>
                  <a:cubicBezTo>
                    <a:pt x="83294" y="87634"/>
                    <a:pt x="98645" y="77465"/>
                    <a:pt x="113445" y="67296"/>
                  </a:cubicBezTo>
                  <a:cubicBezTo>
                    <a:pt x="130673" y="55475"/>
                    <a:pt x="147611" y="43266"/>
                    <a:pt x="164224" y="30636"/>
                  </a:cubicBezTo>
                  <a:lnTo>
                    <a:pt x="193241" y="0"/>
                  </a:lnTo>
                  <a:lnTo>
                    <a:pt x="326408" y="24807"/>
                  </a:lnTo>
                  <a:lnTo>
                    <a:pt x="276860" y="83003"/>
                  </a:lnTo>
                  <a:close/>
                </a:path>
              </a:pathLst>
            </a:custGeom>
            <a:solidFill>
              <a:srgbClr val="DEAB91"/>
            </a:solidFill>
            <a:ln w="0" cap="flat">
              <a:noFill/>
              <a:prstDash val="solid"/>
              <a:miter/>
            </a:ln>
          </p:spPr>
          <p:txBody>
            <a:bodyPr rtlCol="0" anchor="ctr"/>
            <a:lstStyle/>
            <a:p>
              <a:endParaRPr lang="nb-NO"/>
            </a:p>
          </p:txBody>
        </p:sp>
        <p:sp>
          <p:nvSpPr>
            <p:cNvPr id="16" name="Friform 15">
              <a:extLst>
                <a:ext uri="{FF2B5EF4-FFF2-40B4-BE49-F238E27FC236}">
                  <a16:creationId xmlns:a16="http://schemas.microsoft.com/office/drawing/2014/main" id="{782D930B-CD6E-F871-418C-F09737F313C5}"/>
                </a:ext>
              </a:extLst>
            </p:cNvPr>
            <p:cNvSpPr>
              <a:spLocks noGrp="1" noRot="1" noMove="1" noResize="1" noEditPoints="1" noAdjustHandles="1" noChangeArrowheads="1" noChangeShapeType="1"/>
            </p:cNvSpPr>
            <p:nvPr/>
          </p:nvSpPr>
          <p:spPr>
            <a:xfrm>
              <a:off x="4520730" y="361350"/>
              <a:ext cx="59232" cy="57582"/>
            </a:xfrm>
            <a:custGeom>
              <a:avLst/>
              <a:gdLst>
                <a:gd name="connsiteX0" fmla="*/ 59232 w 59232"/>
                <a:gd name="connsiteY0" fmla="*/ 358 h 57582"/>
                <a:gd name="connsiteX1" fmla="*/ 0 w 59232"/>
                <a:gd name="connsiteY1" fmla="*/ 57582 h 57582"/>
                <a:gd name="connsiteX2" fmla="*/ 32935 w 59232"/>
                <a:gd name="connsiteY2" fmla="*/ 22995 h 57582"/>
                <a:gd name="connsiteX3" fmla="*/ 59232 w 59232"/>
                <a:gd name="connsiteY3" fmla="*/ 358 h 57582"/>
              </a:gdLst>
              <a:ahLst/>
              <a:cxnLst>
                <a:cxn ang="0">
                  <a:pos x="connsiteX0" y="connsiteY0"/>
                </a:cxn>
                <a:cxn ang="0">
                  <a:pos x="connsiteX1" y="connsiteY1"/>
                </a:cxn>
                <a:cxn ang="0">
                  <a:pos x="connsiteX2" y="connsiteY2"/>
                </a:cxn>
                <a:cxn ang="0">
                  <a:pos x="connsiteX3" y="connsiteY3"/>
                </a:cxn>
              </a:cxnLst>
              <a:rect l="l" t="t" r="r" b="b"/>
              <a:pathLst>
                <a:path w="59232" h="57582">
                  <a:moveTo>
                    <a:pt x="59232" y="358"/>
                  </a:moveTo>
                  <a:cubicBezTo>
                    <a:pt x="38409" y="-3496"/>
                    <a:pt x="4663" y="24323"/>
                    <a:pt x="0" y="57582"/>
                  </a:cubicBezTo>
                  <a:cubicBezTo>
                    <a:pt x="0" y="57582"/>
                    <a:pt x="25616" y="28986"/>
                    <a:pt x="32935" y="22995"/>
                  </a:cubicBezTo>
                  <a:cubicBezTo>
                    <a:pt x="40255" y="17004"/>
                    <a:pt x="59232" y="358"/>
                    <a:pt x="59232" y="358"/>
                  </a:cubicBezTo>
                  <a:close/>
                </a:path>
              </a:pathLst>
            </a:custGeom>
            <a:solidFill>
              <a:srgbClr val="967B6F"/>
            </a:solidFill>
            <a:ln w="0" cap="flat">
              <a:noFill/>
              <a:prstDash val="solid"/>
              <a:miter/>
            </a:ln>
          </p:spPr>
          <p:txBody>
            <a:bodyPr rtlCol="0" anchor="ctr"/>
            <a:lstStyle/>
            <a:p>
              <a:endParaRPr lang="nb-NO"/>
            </a:p>
          </p:txBody>
        </p:sp>
        <p:sp>
          <p:nvSpPr>
            <p:cNvPr id="17" name="Friform 16">
              <a:extLst>
                <a:ext uri="{FF2B5EF4-FFF2-40B4-BE49-F238E27FC236}">
                  <a16:creationId xmlns:a16="http://schemas.microsoft.com/office/drawing/2014/main" id="{1144371F-E9C1-3705-9889-D603ECF1E5A4}"/>
                </a:ext>
              </a:extLst>
            </p:cNvPr>
            <p:cNvSpPr>
              <a:spLocks noGrp="1" noRot="1" noMove="1" noResize="1" noEditPoints="1" noAdjustHandles="1" noChangeArrowheads="1" noChangeShapeType="1"/>
            </p:cNvSpPr>
            <p:nvPr/>
          </p:nvSpPr>
          <p:spPr>
            <a:xfrm>
              <a:off x="4556126" y="389688"/>
              <a:ext cx="50909" cy="39995"/>
            </a:xfrm>
            <a:custGeom>
              <a:avLst/>
              <a:gdLst>
                <a:gd name="connsiteX0" fmla="*/ 50909 w 50909"/>
                <a:gd name="connsiteY0" fmla="*/ 0 h 39995"/>
                <a:gd name="connsiteX1" fmla="*/ 0 w 50909"/>
                <a:gd name="connsiteY1" fmla="*/ 39995 h 39995"/>
                <a:gd name="connsiteX2" fmla="*/ 28499 w 50909"/>
                <a:gd name="connsiteY2" fmla="*/ 20014 h 39995"/>
                <a:gd name="connsiteX3" fmla="*/ 50909 w 50909"/>
                <a:gd name="connsiteY3" fmla="*/ 32 h 39995"/>
              </a:gdLst>
              <a:ahLst/>
              <a:cxnLst>
                <a:cxn ang="0">
                  <a:pos x="connsiteX0" y="connsiteY0"/>
                </a:cxn>
                <a:cxn ang="0">
                  <a:pos x="connsiteX1" y="connsiteY1"/>
                </a:cxn>
                <a:cxn ang="0">
                  <a:pos x="connsiteX2" y="connsiteY2"/>
                </a:cxn>
                <a:cxn ang="0">
                  <a:pos x="connsiteX3" y="connsiteY3"/>
                </a:cxn>
              </a:cxnLst>
              <a:rect l="l" t="t" r="r" b="b"/>
              <a:pathLst>
                <a:path w="50909" h="39995">
                  <a:moveTo>
                    <a:pt x="50909" y="0"/>
                  </a:moveTo>
                  <a:cubicBezTo>
                    <a:pt x="33486" y="0"/>
                    <a:pt x="8938" y="16257"/>
                    <a:pt x="0" y="39995"/>
                  </a:cubicBezTo>
                  <a:cubicBezTo>
                    <a:pt x="0" y="39995"/>
                    <a:pt x="23155" y="24062"/>
                    <a:pt x="28499" y="20014"/>
                  </a:cubicBezTo>
                  <a:cubicBezTo>
                    <a:pt x="33810" y="15966"/>
                    <a:pt x="50909" y="32"/>
                    <a:pt x="50909" y="32"/>
                  </a:cubicBezTo>
                  <a:close/>
                </a:path>
              </a:pathLst>
            </a:custGeom>
            <a:solidFill>
              <a:srgbClr val="967B6F"/>
            </a:solidFill>
            <a:ln w="0" cap="flat">
              <a:noFill/>
              <a:prstDash val="solid"/>
              <a:miter/>
            </a:ln>
          </p:spPr>
          <p:txBody>
            <a:bodyPr rtlCol="0" anchor="ctr"/>
            <a:lstStyle/>
            <a:p>
              <a:endParaRPr lang="nb-NO"/>
            </a:p>
          </p:txBody>
        </p:sp>
        <p:sp>
          <p:nvSpPr>
            <p:cNvPr id="18" name="Friform 17">
              <a:extLst>
                <a:ext uri="{FF2B5EF4-FFF2-40B4-BE49-F238E27FC236}">
                  <a16:creationId xmlns:a16="http://schemas.microsoft.com/office/drawing/2014/main" id="{59BB62F0-E896-F162-8D22-F0A1511CC76F}"/>
                </a:ext>
              </a:extLst>
            </p:cNvPr>
            <p:cNvSpPr>
              <a:spLocks noGrp="1" noRot="1" noMove="1" noResize="1" noEditPoints="1" noAdjustHandles="1" noChangeArrowheads="1" noChangeShapeType="1"/>
            </p:cNvSpPr>
            <p:nvPr/>
          </p:nvSpPr>
          <p:spPr>
            <a:xfrm>
              <a:off x="4439735" y="465222"/>
              <a:ext cx="101267" cy="25312"/>
            </a:xfrm>
            <a:custGeom>
              <a:avLst/>
              <a:gdLst>
                <a:gd name="connsiteX0" fmla="*/ 101268 w 101267"/>
                <a:gd name="connsiteY0" fmla="*/ 10416 h 25312"/>
                <a:gd name="connsiteX1" fmla="*/ 0 w 101267"/>
                <a:gd name="connsiteY1" fmla="*/ 25313 h 25312"/>
                <a:gd name="connsiteX2" fmla="*/ 101268 w 101267"/>
                <a:gd name="connsiteY2" fmla="*/ 10416 h 25312"/>
              </a:gdLst>
              <a:ahLst/>
              <a:cxnLst>
                <a:cxn ang="0">
                  <a:pos x="connsiteX0" y="connsiteY0"/>
                </a:cxn>
                <a:cxn ang="0">
                  <a:pos x="connsiteX1" y="connsiteY1"/>
                </a:cxn>
                <a:cxn ang="0">
                  <a:pos x="connsiteX2" y="connsiteY2"/>
                </a:cxn>
              </a:cxnLst>
              <a:rect l="l" t="t" r="r" b="b"/>
              <a:pathLst>
                <a:path w="101267" h="25312">
                  <a:moveTo>
                    <a:pt x="101268" y="10416"/>
                  </a:moveTo>
                  <a:cubicBezTo>
                    <a:pt x="41906" y="-18860"/>
                    <a:pt x="3757" y="22592"/>
                    <a:pt x="0" y="25313"/>
                  </a:cubicBezTo>
                  <a:lnTo>
                    <a:pt x="101268" y="10416"/>
                  </a:lnTo>
                  <a:close/>
                </a:path>
              </a:pathLst>
            </a:custGeom>
            <a:solidFill>
              <a:srgbClr val="967B6F"/>
            </a:solidFill>
            <a:ln w="0" cap="flat">
              <a:noFill/>
              <a:prstDash val="solid"/>
              <a:miter/>
            </a:ln>
          </p:spPr>
          <p:txBody>
            <a:bodyPr rtlCol="0" anchor="ctr"/>
            <a:lstStyle/>
            <a:p>
              <a:endParaRPr lang="nb-NO"/>
            </a:p>
          </p:txBody>
        </p:sp>
        <p:sp>
          <p:nvSpPr>
            <p:cNvPr id="19" name="Friform 18">
              <a:extLst>
                <a:ext uri="{FF2B5EF4-FFF2-40B4-BE49-F238E27FC236}">
                  <a16:creationId xmlns:a16="http://schemas.microsoft.com/office/drawing/2014/main" id="{AC1D0F41-6F2A-5775-58C5-D8A1F064BEAE}"/>
                </a:ext>
              </a:extLst>
            </p:cNvPr>
            <p:cNvSpPr>
              <a:spLocks noGrp="1" noRot="1" noMove="1" noResize="1" noEditPoints="1" noAdjustHandles="1" noChangeArrowheads="1" noChangeShapeType="1"/>
            </p:cNvSpPr>
            <p:nvPr/>
          </p:nvSpPr>
          <p:spPr>
            <a:xfrm>
              <a:off x="4570056" y="424405"/>
              <a:ext cx="60944" cy="83358"/>
            </a:xfrm>
            <a:custGeom>
              <a:avLst/>
              <a:gdLst>
                <a:gd name="connsiteX0" fmla="*/ 60944 w 60944"/>
                <a:gd name="connsiteY0" fmla="*/ 0 h 83358"/>
                <a:gd name="connsiteX1" fmla="*/ 7412 w 60944"/>
                <a:gd name="connsiteY1" fmla="*/ 50909 h 83358"/>
                <a:gd name="connsiteX2" fmla="*/ 417 w 60944"/>
                <a:gd name="connsiteY2" fmla="*/ 83359 h 83358"/>
                <a:gd name="connsiteX3" fmla="*/ 26357 w 60944"/>
                <a:gd name="connsiteY3" fmla="*/ 47444 h 83358"/>
                <a:gd name="connsiteX4" fmla="*/ 60944 w 60944"/>
                <a:gd name="connsiteY4" fmla="*/ 32 h 83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 h="83358">
                  <a:moveTo>
                    <a:pt x="60944" y="0"/>
                  </a:moveTo>
                  <a:cubicBezTo>
                    <a:pt x="60944" y="0"/>
                    <a:pt x="17386" y="31446"/>
                    <a:pt x="7412" y="50909"/>
                  </a:cubicBezTo>
                  <a:cubicBezTo>
                    <a:pt x="-2563" y="70373"/>
                    <a:pt x="417" y="83359"/>
                    <a:pt x="417" y="83359"/>
                  </a:cubicBezTo>
                  <a:cubicBezTo>
                    <a:pt x="417" y="83359"/>
                    <a:pt x="19880" y="57419"/>
                    <a:pt x="26357" y="47444"/>
                  </a:cubicBezTo>
                  <a:cubicBezTo>
                    <a:pt x="32834" y="37469"/>
                    <a:pt x="60944" y="32"/>
                    <a:pt x="60944" y="32"/>
                  </a:cubicBezTo>
                  <a:close/>
                </a:path>
              </a:pathLst>
            </a:custGeom>
            <a:solidFill>
              <a:srgbClr val="967B6F"/>
            </a:solidFill>
            <a:ln w="0" cap="flat">
              <a:noFill/>
              <a:prstDash val="solid"/>
              <a:miter/>
            </a:ln>
          </p:spPr>
          <p:txBody>
            <a:bodyPr rtlCol="0" anchor="ctr"/>
            <a:lstStyle/>
            <a:p>
              <a:endParaRPr lang="nb-NO"/>
            </a:p>
          </p:txBody>
        </p:sp>
        <p:sp>
          <p:nvSpPr>
            <p:cNvPr id="20" name="Friform 19">
              <a:extLst>
                <a:ext uri="{FF2B5EF4-FFF2-40B4-BE49-F238E27FC236}">
                  <a16:creationId xmlns:a16="http://schemas.microsoft.com/office/drawing/2014/main" id="{7F4A4A3A-5867-67F7-84B8-33E3733F2607}"/>
                </a:ext>
              </a:extLst>
            </p:cNvPr>
            <p:cNvSpPr>
              <a:spLocks noGrp="1" noRot="1" noMove="1" noResize="1" noEditPoints="1" noAdjustHandles="1" noChangeArrowheads="1" noChangeShapeType="1"/>
            </p:cNvSpPr>
            <p:nvPr/>
          </p:nvSpPr>
          <p:spPr>
            <a:xfrm>
              <a:off x="4489776" y="401638"/>
              <a:ext cx="108515" cy="58269"/>
            </a:xfrm>
            <a:custGeom>
              <a:avLst/>
              <a:gdLst>
                <a:gd name="connsiteX0" fmla="*/ 6697 w 108515"/>
                <a:gd name="connsiteY0" fmla="*/ 0 h 58269"/>
                <a:gd name="connsiteX1" fmla="*/ 6924 w 108515"/>
                <a:gd name="connsiteY1" fmla="*/ 20824 h 58269"/>
                <a:gd name="connsiteX2" fmla="*/ 30986 w 108515"/>
                <a:gd name="connsiteY2" fmla="*/ 17294 h 58269"/>
                <a:gd name="connsiteX3" fmla="*/ 40636 w 108515"/>
                <a:gd name="connsiteY3" fmla="*/ 37599 h 58269"/>
                <a:gd name="connsiteX4" fmla="*/ 66383 w 108515"/>
                <a:gd name="connsiteY4" fmla="*/ 28045 h 58269"/>
                <a:gd name="connsiteX5" fmla="*/ 74576 w 108515"/>
                <a:gd name="connsiteY5" fmla="*/ 48578 h 58269"/>
                <a:gd name="connsiteX6" fmla="*/ 108515 w 108515"/>
                <a:gd name="connsiteY6" fmla="*/ 44594 h 58269"/>
                <a:gd name="connsiteX7" fmla="*/ 66383 w 108515"/>
                <a:gd name="connsiteY7" fmla="*/ 57581 h 58269"/>
                <a:gd name="connsiteX8" fmla="*/ 60618 w 108515"/>
                <a:gd name="connsiteY8" fmla="*/ 37631 h 58269"/>
                <a:gd name="connsiteX9" fmla="*/ 32670 w 108515"/>
                <a:gd name="connsiteY9" fmla="*/ 46958 h 58269"/>
                <a:gd name="connsiteX10" fmla="*/ 27359 w 108515"/>
                <a:gd name="connsiteY10" fmla="*/ 22831 h 58269"/>
                <a:gd name="connsiteX11" fmla="*/ 8122 w 108515"/>
                <a:gd name="connsiteY11" fmla="*/ 30992 h 58269"/>
                <a:gd name="connsiteX12" fmla="*/ 6729 w 108515"/>
                <a:gd name="connsiteY12" fmla="*/ 65 h 5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515" h="58269">
                  <a:moveTo>
                    <a:pt x="6697" y="0"/>
                  </a:moveTo>
                  <a:cubicBezTo>
                    <a:pt x="6697" y="0"/>
                    <a:pt x="-3181" y="15059"/>
                    <a:pt x="6924" y="20824"/>
                  </a:cubicBezTo>
                  <a:cubicBezTo>
                    <a:pt x="17028" y="26620"/>
                    <a:pt x="30986" y="17294"/>
                    <a:pt x="30986" y="17294"/>
                  </a:cubicBezTo>
                  <a:cubicBezTo>
                    <a:pt x="30986" y="17294"/>
                    <a:pt x="30306" y="34911"/>
                    <a:pt x="40636" y="37599"/>
                  </a:cubicBezTo>
                  <a:cubicBezTo>
                    <a:pt x="50935" y="40255"/>
                    <a:pt x="66383" y="28045"/>
                    <a:pt x="66383" y="28045"/>
                  </a:cubicBezTo>
                  <a:cubicBezTo>
                    <a:pt x="66383" y="28045"/>
                    <a:pt x="59614" y="45922"/>
                    <a:pt x="74576" y="48578"/>
                  </a:cubicBezTo>
                  <a:cubicBezTo>
                    <a:pt x="89538" y="51233"/>
                    <a:pt x="108515" y="44594"/>
                    <a:pt x="108515" y="44594"/>
                  </a:cubicBezTo>
                  <a:cubicBezTo>
                    <a:pt x="108515" y="44594"/>
                    <a:pt x="79142" y="61888"/>
                    <a:pt x="66383" y="57581"/>
                  </a:cubicBezTo>
                  <a:cubicBezTo>
                    <a:pt x="53623" y="53241"/>
                    <a:pt x="60618" y="37631"/>
                    <a:pt x="60618" y="37631"/>
                  </a:cubicBezTo>
                  <a:cubicBezTo>
                    <a:pt x="60618" y="37631"/>
                    <a:pt x="43000" y="51265"/>
                    <a:pt x="32670" y="46958"/>
                  </a:cubicBezTo>
                  <a:cubicBezTo>
                    <a:pt x="22371" y="42619"/>
                    <a:pt x="27359" y="22831"/>
                    <a:pt x="27359" y="22831"/>
                  </a:cubicBezTo>
                  <a:cubicBezTo>
                    <a:pt x="27359" y="22831"/>
                    <a:pt x="19878" y="36498"/>
                    <a:pt x="8122" y="30992"/>
                  </a:cubicBezTo>
                  <a:cubicBezTo>
                    <a:pt x="-9301" y="22831"/>
                    <a:pt x="6729" y="65"/>
                    <a:pt x="6729" y="65"/>
                  </a:cubicBezTo>
                  <a:close/>
                </a:path>
              </a:pathLst>
            </a:custGeom>
            <a:solidFill>
              <a:srgbClr val="967B6F"/>
            </a:solidFill>
            <a:ln w="0" cap="flat">
              <a:noFill/>
              <a:prstDash val="solid"/>
              <a:miter/>
            </a:ln>
          </p:spPr>
          <p:txBody>
            <a:bodyPr rtlCol="0" anchor="ctr"/>
            <a:lstStyle/>
            <a:p>
              <a:endParaRPr lang="nb-NO"/>
            </a:p>
          </p:txBody>
        </p:sp>
        <p:sp>
          <p:nvSpPr>
            <p:cNvPr id="21" name="Friform 20">
              <a:extLst>
                <a:ext uri="{FF2B5EF4-FFF2-40B4-BE49-F238E27FC236}">
                  <a16:creationId xmlns:a16="http://schemas.microsoft.com/office/drawing/2014/main" id="{EAB3DC67-380B-3ECE-F71F-1E1FDCDCDB75}"/>
                </a:ext>
              </a:extLst>
            </p:cNvPr>
            <p:cNvSpPr>
              <a:spLocks noGrp="1" noRot="1" noMove="1" noResize="1" noEditPoints="1" noAdjustHandles="1" noChangeArrowheads="1" noChangeShapeType="1"/>
            </p:cNvSpPr>
            <p:nvPr/>
          </p:nvSpPr>
          <p:spPr>
            <a:xfrm>
              <a:off x="4248857" y="727075"/>
              <a:ext cx="700323" cy="1245415"/>
            </a:xfrm>
            <a:custGeom>
              <a:avLst/>
              <a:gdLst>
                <a:gd name="connsiteX0" fmla="*/ 698059 w 700323"/>
                <a:gd name="connsiteY0" fmla="*/ 851790 h 1245415"/>
                <a:gd name="connsiteX1" fmla="*/ 662047 w 700323"/>
                <a:gd name="connsiteY1" fmla="*/ 839193 h 1245415"/>
                <a:gd name="connsiteX2" fmla="*/ 567741 w 700323"/>
                <a:gd name="connsiteY2" fmla="*/ 828311 h 1245415"/>
                <a:gd name="connsiteX3" fmla="*/ 410869 w 700323"/>
                <a:gd name="connsiteY3" fmla="*/ 723902 h 1245415"/>
                <a:gd name="connsiteX4" fmla="*/ 341759 w 700323"/>
                <a:gd name="connsiteY4" fmla="*/ 557799 h 1245415"/>
                <a:gd name="connsiteX5" fmla="*/ 299756 w 700323"/>
                <a:gd name="connsiteY5" fmla="*/ 394741 h 1245415"/>
                <a:gd name="connsiteX6" fmla="*/ 237123 w 700323"/>
                <a:gd name="connsiteY6" fmla="*/ 0 h 1245415"/>
                <a:gd name="connsiteX7" fmla="*/ 143854 w 700323"/>
                <a:gd name="connsiteY7" fmla="*/ 111340 h 1245415"/>
                <a:gd name="connsiteX8" fmla="*/ 0 w 700323"/>
                <a:gd name="connsiteY8" fmla="*/ 149327 h 1245415"/>
                <a:gd name="connsiteX9" fmla="*/ 74421 w 700323"/>
                <a:gd name="connsiteY9" fmla="*/ 583610 h 1245415"/>
                <a:gd name="connsiteX10" fmla="*/ 98127 w 700323"/>
                <a:gd name="connsiteY10" fmla="*/ 714348 h 1245415"/>
                <a:gd name="connsiteX11" fmla="*/ 218793 w 700323"/>
                <a:gd name="connsiteY11" fmla="*/ 993216 h 1245415"/>
                <a:gd name="connsiteX12" fmla="*/ 65936 w 700323"/>
                <a:gd name="connsiteY12" fmla="*/ 1213822 h 1245415"/>
                <a:gd name="connsiteX13" fmla="*/ 270641 w 700323"/>
                <a:gd name="connsiteY13" fmla="*/ 1213822 h 1245415"/>
                <a:gd name="connsiteX14" fmla="*/ 312839 w 700323"/>
                <a:gd name="connsiteY14" fmla="*/ 1064365 h 1245415"/>
                <a:gd name="connsiteX15" fmla="*/ 389009 w 700323"/>
                <a:gd name="connsiteY15" fmla="*/ 991661 h 1245415"/>
                <a:gd name="connsiteX16" fmla="*/ 497952 w 700323"/>
                <a:gd name="connsiteY16" fmla="*/ 924495 h 1245415"/>
                <a:gd name="connsiteX17" fmla="*/ 639572 w 700323"/>
                <a:gd name="connsiteY17" fmla="*/ 869505 h 1245415"/>
                <a:gd name="connsiteX18" fmla="*/ 698059 w 700323"/>
                <a:gd name="connsiteY18" fmla="*/ 851855 h 124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0323" h="1245415">
                  <a:moveTo>
                    <a:pt x="698059" y="851790"/>
                  </a:moveTo>
                  <a:cubicBezTo>
                    <a:pt x="694269" y="850722"/>
                    <a:pt x="683583" y="841557"/>
                    <a:pt x="662047" y="839193"/>
                  </a:cubicBezTo>
                  <a:cubicBezTo>
                    <a:pt x="624286" y="835047"/>
                    <a:pt x="574802" y="830092"/>
                    <a:pt x="567741" y="828311"/>
                  </a:cubicBezTo>
                  <a:cubicBezTo>
                    <a:pt x="502259" y="811568"/>
                    <a:pt x="440144" y="784818"/>
                    <a:pt x="410869" y="723902"/>
                  </a:cubicBezTo>
                  <a:cubicBezTo>
                    <a:pt x="384248" y="668459"/>
                    <a:pt x="360089" y="610943"/>
                    <a:pt x="341759" y="557799"/>
                  </a:cubicBezTo>
                  <a:cubicBezTo>
                    <a:pt x="323429" y="504720"/>
                    <a:pt x="311155" y="449731"/>
                    <a:pt x="299756" y="394741"/>
                  </a:cubicBezTo>
                  <a:cubicBezTo>
                    <a:pt x="273653" y="268893"/>
                    <a:pt x="254287" y="127370"/>
                    <a:pt x="237123" y="0"/>
                  </a:cubicBezTo>
                  <a:cubicBezTo>
                    <a:pt x="240264" y="23058"/>
                    <a:pt x="208592" y="68268"/>
                    <a:pt x="143854" y="111340"/>
                  </a:cubicBezTo>
                  <a:cubicBezTo>
                    <a:pt x="79084" y="154412"/>
                    <a:pt x="14670" y="171414"/>
                    <a:pt x="0" y="149327"/>
                  </a:cubicBezTo>
                  <a:cubicBezTo>
                    <a:pt x="30701" y="297521"/>
                    <a:pt x="55346" y="433473"/>
                    <a:pt x="74421" y="583610"/>
                  </a:cubicBezTo>
                  <a:cubicBezTo>
                    <a:pt x="80023" y="627621"/>
                    <a:pt x="85173" y="671956"/>
                    <a:pt x="98127" y="714348"/>
                  </a:cubicBezTo>
                  <a:cubicBezTo>
                    <a:pt x="118756" y="781871"/>
                    <a:pt x="177081" y="899429"/>
                    <a:pt x="218793" y="993216"/>
                  </a:cubicBezTo>
                  <a:cubicBezTo>
                    <a:pt x="190294" y="1068414"/>
                    <a:pt x="147222" y="1166249"/>
                    <a:pt x="65936" y="1213822"/>
                  </a:cubicBezTo>
                  <a:cubicBezTo>
                    <a:pt x="103243" y="1284907"/>
                    <a:pt x="270641" y="1213822"/>
                    <a:pt x="270641" y="1213822"/>
                  </a:cubicBezTo>
                  <a:lnTo>
                    <a:pt x="312839" y="1064365"/>
                  </a:lnTo>
                  <a:lnTo>
                    <a:pt x="389009" y="991661"/>
                  </a:lnTo>
                  <a:lnTo>
                    <a:pt x="497952" y="924495"/>
                  </a:lnTo>
                  <a:lnTo>
                    <a:pt x="639572" y="869505"/>
                  </a:lnTo>
                  <a:cubicBezTo>
                    <a:pt x="626553" y="864777"/>
                    <a:pt x="715449" y="856810"/>
                    <a:pt x="698059" y="851855"/>
                  </a:cubicBezTo>
                  <a:close/>
                </a:path>
              </a:pathLst>
            </a:custGeom>
            <a:solidFill>
              <a:srgbClr val="9997E8"/>
            </a:solidFill>
            <a:ln w="0" cap="flat">
              <a:noFill/>
              <a:prstDash val="solid"/>
              <a:miter/>
            </a:ln>
          </p:spPr>
          <p:txBody>
            <a:bodyPr rtlCol="0" anchor="ctr"/>
            <a:lstStyle/>
            <a:p>
              <a:endParaRPr lang="nb-NO"/>
            </a:p>
          </p:txBody>
        </p:sp>
        <p:sp>
          <p:nvSpPr>
            <p:cNvPr id="22" name="Friform 21">
              <a:extLst>
                <a:ext uri="{FF2B5EF4-FFF2-40B4-BE49-F238E27FC236}">
                  <a16:creationId xmlns:a16="http://schemas.microsoft.com/office/drawing/2014/main" id="{D0145B1A-905B-1EC5-54A3-947681C3A59B}"/>
                </a:ext>
              </a:extLst>
            </p:cNvPr>
            <p:cNvSpPr>
              <a:spLocks noGrp="1" noRot="1" noMove="1" noResize="1" noEditPoints="1" noAdjustHandles="1" noChangeArrowheads="1" noChangeShapeType="1"/>
            </p:cNvSpPr>
            <p:nvPr/>
          </p:nvSpPr>
          <p:spPr>
            <a:xfrm>
              <a:off x="4740910" y="1534433"/>
              <a:ext cx="21508" cy="116812"/>
            </a:xfrm>
            <a:custGeom>
              <a:avLst/>
              <a:gdLst>
                <a:gd name="connsiteX0" fmla="*/ 21476 w 21508"/>
                <a:gd name="connsiteY0" fmla="*/ 3757 h 116812"/>
                <a:gd name="connsiteX1" fmla="*/ 12473 w 21508"/>
                <a:gd name="connsiteY1" fmla="*/ 0 h 116812"/>
                <a:gd name="connsiteX2" fmla="*/ 6612 w 21508"/>
                <a:gd name="connsiteY2" fmla="*/ 116813 h 116812"/>
                <a:gd name="connsiteX3" fmla="*/ 15776 w 21508"/>
                <a:gd name="connsiteY3" fmla="*/ 113250 h 116812"/>
                <a:gd name="connsiteX4" fmla="*/ 21509 w 21508"/>
                <a:gd name="connsiteY4" fmla="*/ 3757 h 116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8" h="116812">
                  <a:moveTo>
                    <a:pt x="21476" y="3757"/>
                  </a:moveTo>
                  <a:cubicBezTo>
                    <a:pt x="18432" y="2558"/>
                    <a:pt x="15453" y="1295"/>
                    <a:pt x="12473" y="0"/>
                  </a:cubicBezTo>
                  <a:cubicBezTo>
                    <a:pt x="2725" y="30669"/>
                    <a:pt x="-6763" y="62892"/>
                    <a:pt x="6612" y="116813"/>
                  </a:cubicBezTo>
                  <a:lnTo>
                    <a:pt x="15776" y="113250"/>
                  </a:lnTo>
                  <a:cubicBezTo>
                    <a:pt x="3600" y="63151"/>
                    <a:pt x="11923" y="33842"/>
                    <a:pt x="21509" y="3757"/>
                  </a:cubicBezTo>
                  <a:close/>
                </a:path>
              </a:pathLst>
            </a:custGeom>
            <a:solidFill>
              <a:srgbClr val="7B79C6"/>
            </a:solidFill>
            <a:ln w="0" cap="flat">
              <a:noFill/>
              <a:prstDash val="solid"/>
              <a:miter/>
            </a:ln>
          </p:spPr>
          <p:txBody>
            <a:bodyPr rtlCol="0" anchor="ctr"/>
            <a:lstStyle/>
            <a:p>
              <a:endParaRPr lang="nb-NO"/>
            </a:p>
          </p:txBody>
        </p:sp>
        <p:sp>
          <p:nvSpPr>
            <p:cNvPr id="23" name="Friform 22">
              <a:extLst>
                <a:ext uri="{FF2B5EF4-FFF2-40B4-BE49-F238E27FC236}">
                  <a16:creationId xmlns:a16="http://schemas.microsoft.com/office/drawing/2014/main" id="{B33D3B6C-FF34-D08B-F1E9-172B12EDA2AC}"/>
                </a:ext>
              </a:extLst>
            </p:cNvPr>
            <p:cNvSpPr>
              <a:spLocks noGrp="1" noRot="1" noMove="1" noResize="1" noEditPoints="1" noAdjustHandles="1" noChangeArrowheads="1" noChangeShapeType="1"/>
            </p:cNvSpPr>
            <p:nvPr/>
          </p:nvSpPr>
          <p:spPr>
            <a:xfrm>
              <a:off x="4484105" y="872743"/>
              <a:ext cx="64410" cy="248749"/>
            </a:xfrm>
            <a:custGeom>
              <a:avLst/>
              <a:gdLst>
                <a:gd name="connsiteX0" fmla="*/ 13243 w 64410"/>
                <a:gd name="connsiteY0" fmla="*/ 30733 h 248749"/>
                <a:gd name="connsiteX1" fmla="*/ 6766 w 64410"/>
                <a:gd name="connsiteY1" fmla="*/ 150558 h 248749"/>
                <a:gd name="connsiteX2" fmla="*/ 64411 w 64410"/>
                <a:gd name="connsiteY2" fmla="*/ 248749 h 248749"/>
                <a:gd name="connsiteX3" fmla="*/ 60881 w 64410"/>
                <a:gd name="connsiteY3" fmla="*/ 231391 h 248749"/>
                <a:gd name="connsiteX4" fmla="*/ 16157 w 64410"/>
                <a:gd name="connsiteY4" fmla="*/ 148194 h 248749"/>
                <a:gd name="connsiteX5" fmla="*/ 22472 w 64410"/>
                <a:gd name="connsiteY5" fmla="*/ 33680 h 248749"/>
                <a:gd name="connsiteX6" fmla="*/ 25517 w 64410"/>
                <a:gd name="connsiteY6" fmla="*/ 23965 h 248749"/>
                <a:gd name="connsiteX7" fmla="*/ 21986 w 64410"/>
                <a:gd name="connsiteY7" fmla="*/ 0 h 248749"/>
                <a:gd name="connsiteX8" fmla="*/ 13210 w 64410"/>
                <a:gd name="connsiteY8" fmla="*/ 30733 h 24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10" h="248749">
                  <a:moveTo>
                    <a:pt x="13243" y="30733"/>
                  </a:moveTo>
                  <a:cubicBezTo>
                    <a:pt x="3203" y="62244"/>
                    <a:pt x="-7192" y="94856"/>
                    <a:pt x="6766" y="150558"/>
                  </a:cubicBezTo>
                  <a:cubicBezTo>
                    <a:pt x="19817" y="202698"/>
                    <a:pt x="42162" y="226922"/>
                    <a:pt x="64411" y="248749"/>
                  </a:cubicBezTo>
                  <a:cubicBezTo>
                    <a:pt x="63213" y="243017"/>
                    <a:pt x="62047" y="237188"/>
                    <a:pt x="60881" y="231391"/>
                  </a:cubicBezTo>
                  <a:cubicBezTo>
                    <a:pt x="42842" y="212446"/>
                    <a:pt x="26650" y="190035"/>
                    <a:pt x="16157" y="148194"/>
                  </a:cubicBezTo>
                  <a:cubicBezTo>
                    <a:pt x="2879" y="95147"/>
                    <a:pt x="12400" y="65288"/>
                    <a:pt x="22472" y="33680"/>
                  </a:cubicBezTo>
                  <a:cubicBezTo>
                    <a:pt x="23509" y="30474"/>
                    <a:pt x="24513" y="27236"/>
                    <a:pt x="25517" y="23965"/>
                  </a:cubicBezTo>
                  <a:cubicBezTo>
                    <a:pt x="24318" y="15966"/>
                    <a:pt x="23152" y="7967"/>
                    <a:pt x="21986" y="0"/>
                  </a:cubicBezTo>
                  <a:cubicBezTo>
                    <a:pt x="19590" y="10622"/>
                    <a:pt x="16449" y="20597"/>
                    <a:pt x="13210" y="30733"/>
                  </a:cubicBezTo>
                  <a:close/>
                </a:path>
              </a:pathLst>
            </a:custGeom>
            <a:solidFill>
              <a:srgbClr val="7B79C6"/>
            </a:solidFill>
            <a:ln w="0" cap="flat">
              <a:noFill/>
              <a:prstDash val="solid"/>
              <a:miter/>
            </a:ln>
          </p:spPr>
          <p:txBody>
            <a:bodyPr rtlCol="0" anchor="ctr"/>
            <a:lstStyle/>
            <a:p>
              <a:endParaRPr lang="nb-NO"/>
            </a:p>
          </p:txBody>
        </p:sp>
        <p:sp>
          <p:nvSpPr>
            <p:cNvPr id="24" name="Friform 23">
              <a:extLst>
                <a:ext uri="{FF2B5EF4-FFF2-40B4-BE49-F238E27FC236}">
                  <a16:creationId xmlns:a16="http://schemas.microsoft.com/office/drawing/2014/main" id="{2466F856-D34C-AE24-63AE-B0933679785A}"/>
                </a:ext>
              </a:extLst>
            </p:cNvPr>
            <p:cNvSpPr>
              <a:spLocks noGrp="1" noRot="1" noMove="1" noResize="1" noEditPoints="1" noAdjustHandles="1" noChangeArrowheads="1" noChangeShapeType="1"/>
            </p:cNvSpPr>
            <p:nvPr/>
          </p:nvSpPr>
          <p:spPr>
            <a:xfrm>
              <a:off x="4484750" y="727075"/>
              <a:ext cx="3918" cy="20175"/>
            </a:xfrm>
            <a:custGeom>
              <a:avLst/>
              <a:gdLst>
                <a:gd name="connsiteX0" fmla="*/ 1198 w 3918"/>
                <a:gd name="connsiteY0" fmla="*/ 0 h 20175"/>
                <a:gd name="connsiteX1" fmla="*/ 0 w 3918"/>
                <a:gd name="connsiteY1" fmla="*/ 12824 h 20175"/>
                <a:gd name="connsiteX2" fmla="*/ 3918 w 3918"/>
                <a:gd name="connsiteY2" fmla="*/ 20176 h 20175"/>
                <a:gd name="connsiteX3" fmla="*/ 1198 w 3918"/>
                <a:gd name="connsiteY3" fmla="*/ 0 h 20175"/>
              </a:gdLst>
              <a:ahLst/>
              <a:cxnLst>
                <a:cxn ang="0">
                  <a:pos x="connsiteX0" y="connsiteY0"/>
                </a:cxn>
                <a:cxn ang="0">
                  <a:pos x="connsiteX1" y="connsiteY1"/>
                </a:cxn>
                <a:cxn ang="0">
                  <a:pos x="connsiteX2" y="connsiteY2"/>
                </a:cxn>
                <a:cxn ang="0">
                  <a:pos x="connsiteX3" y="connsiteY3"/>
                </a:cxn>
              </a:cxnLst>
              <a:rect l="l" t="t" r="r" b="b"/>
              <a:pathLst>
                <a:path w="3918" h="20175">
                  <a:moveTo>
                    <a:pt x="1198" y="0"/>
                  </a:moveTo>
                  <a:cubicBezTo>
                    <a:pt x="1716" y="3724"/>
                    <a:pt x="1295" y="8032"/>
                    <a:pt x="0" y="12824"/>
                  </a:cubicBezTo>
                  <a:cubicBezTo>
                    <a:pt x="1328" y="15189"/>
                    <a:pt x="2655" y="17617"/>
                    <a:pt x="3918" y="20176"/>
                  </a:cubicBezTo>
                  <a:cubicBezTo>
                    <a:pt x="3012" y="13407"/>
                    <a:pt x="2105" y="6671"/>
                    <a:pt x="1198" y="0"/>
                  </a:cubicBezTo>
                  <a:close/>
                </a:path>
              </a:pathLst>
            </a:custGeom>
            <a:solidFill>
              <a:srgbClr val="7B79C6"/>
            </a:solidFill>
            <a:ln w="0" cap="flat">
              <a:noFill/>
              <a:prstDash val="solid"/>
              <a:miter/>
            </a:ln>
          </p:spPr>
          <p:txBody>
            <a:bodyPr rtlCol="0" anchor="ctr"/>
            <a:lstStyle/>
            <a:p>
              <a:endParaRPr lang="nb-NO"/>
            </a:p>
          </p:txBody>
        </p:sp>
        <p:sp>
          <p:nvSpPr>
            <p:cNvPr id="25" name="Friform 24">
              <a:extLst>
                <a:ext uri="{FF2B5EF4-FFF2-40B4-BE49-F238E27FC236}">
                  <a16:creationId xmlns:a16="http://schemas.microsoft.com/office/drawing/2014/main" id="{0B04CC6E-C0A5-FF32-105C-9A69932EFDFE}"/>
                </a:ext>
              </a:extLst>
            </p:cNvPr>
            <p:cNvSpPr>
              <a:spLocks noGrp="1" noRot="1" noMove="1" noResize="1" noEditPoints="1" noAdjustHandles="1" noChangeArrowheads="1" noChangeShapeType="1"/>
            </p:cNvSpPr>
            <p:nvPr/>
          </p:nvSpPr>
          <p:spPr>
            <a:xfrm>
              <a:off x="4593080" y="1332610"/>
              <a:ext cx="138896" cy="333468"/>
            </a:xfrm>
            <a:custGeom>
              <a:avLst/>
              <a:gdLst>
                <a:gd name="connsiteX0" fmla="*/ 75746 w 138896"/>
                <a:gd name="connsiteY0" fmla="*/ 221319 h 333468"/>
                <a:gd name="connsiteX1" fmla="*/ 16190 w 138896"/>
                <a:gd name="connsiteY1" fmla="*/ 123322 h 333468"/>
                <a:gd name="connsiteX2" fmla="*/ 20756 w 138896"/>
                <a:gd name="connsiteY2" fmla="*/ 14347 h 333468"/>
                <a:gd name="connsiteX3" fmla="*/ 15121 w 138896"/>
                <a:gd name="connsiteY3" fmla="*/ 0 h 333468"/>
                <a:gd name="connsiteX4" fmla="*/ 13242 w 138896"/>
                <a:gd name="connsiteY4" fmla="*/ 5862 h 333468"/>
                <a:gd name="connsiteX5" fmla="*/ 6765 w 138896"/>
                <a:gd name="connsiteY5" fmla="*/ 125686 h 333468"/>
                <a:gd name="connsiteX6" fmla="*/ 68977 w 138896"/>
                <a:gd name="connsiteY6" fmla="*/ 228314 h 333468"/>
                <a:gd name="connsiteX7" fmla="*/ 128533 w 138896"/>
                <a:gd name="connsiteY7" fmla="*/ 326311 h 333468"/>
                <a:gd name="connsiteX8" fmla="*/ 130185 w 138896"/>
                <a:gd name="connsiteY8" fmla="*/ 333468 h 333468"/>
                <a:gd name="connsiteX9" fmla="*/ 138896 w 138896"/>
                <a:gd name="connsiteY9" fmla="*/ 328092 h 333468"/>
                <a:gd name="connsiteX10" fmla="*/ 137957 w 138896"/>
                <a:gd name="connsiteY10" fmla="*/ 323980 h 333468"/>
                <a:gd name="connsiteX11" fmla="*/ 75746 w 138896"/>
                <a:gd name="connsiteY11" fmla="*/ 221352 h 33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896" h="333468">
                  <a:moveTo>
                    <a:pt x="75746" y="221319"/>
                  </a:moveTo>
                  <a:cubicBezTo>
                    <a:pt x="51943" y="198196"/>
                    <a:pt x="29467" y="176336"/>
                    <a:pt x="16190" y="123322"/>
                  </a:cubicBezTo>
                  <a:cubicBezTo>
                    <a:pt x="3689" y="73384"/>
                    <a:pt x="11397" y="44011"/>
                    <a:pt x="20756" y="14347"/>
                  </a:cubicBezTo>
                  <a:cubicBezTo>
                    <a:pt x="18813" y="9554"/>
                    <a:pt x="16967" y="4761"/>
                    <a:pt x="15121" y="0"/>
                  </a:cubicBezTo>
                  <a:cubicBezTo>
                    <a:pt x="14505" y="1943"/>
                    <a:pt x="13890" y="3919"/>
                    <a:pt x="13242" y="5862"/>
                  </a:cubicBezTo>
                  <a:cubicBezTo>
                    <a:pt x="3203" y="37372"/>
                    <a:pt x="-7192" y="69984"/>
                    <a:pt x="6765" y="125686"/>
                  </a:cubicBezTo>
                  <a:cubicBezTo>
                    <a:pt x="20724" y="181388"/>
                    <a:pt x="45239" y="205256"/>
                    <a:pt x="68977" y="228314"/>
                  </a:cubicBezTo>
                  <a:cubicBezTo>
                    <a:pt x="92780" y="251437"/>
                    <a:pt x="115255" y="273297"/>
                    <a:pt x="128533" y="326311"/>
                  </a:cubicBezTo>
                  <a:cubicBezTo>
                    <a:pt x="129148" y="328773"/>
                    <a:pt x="129667" y="331104"/>
                    <a:pt x="130185" y="333468"/>
                  </a:cubicBezTo>
                  <a:lnTo>
                    <a:pt x="138896" y="328092"/>
                  </a:lnTo>
                  <a:cubicBezTo>
                    <a:pt x="138573" y="326700"/>
                    <a:pt x="138313" y="325372"/>
                    <a:pt x="137957" y="323980"/>
                  </a:cubicBezTo>
                  <a:cubicBezTo>
                    <a:pt x="123999" y="268277"/>
                    <a:pt x="99484" y="244410"/>
                    <a:pt x="75746" y="221352"/>
                  </a:cubicBezTo>
                  <a:close/>
                </a:path>
              </a:pathLst>
            </a:custGeom>
            <a:solidFill>
              <a:srgbClr val="7B79C6"/>
            </a:solidFill>
            <a:ln w="0" cap="flat">
              <a:noFill/>
              <a:prstDash val="solid"/>
              <a:miter/>
            </a:ln>
          </p:spPr>
          <p:txBody>
            <a:bodyPr rtlCol="0" anchor="ctr"/>
            <a:lstStyle/>
            <a:p>
              <a:endParaRPr lang="nb-NO"/>
            </a:p>
          </p:txBody>
        </p:sp>
        <p:sp>
          <p:nvSpPr>
            <p:cNvPr id="26" name="Friform 25">
              <a:extLst>
                <a:ext uri="{FF2B5EF4-FFF2-40B4-BE49-F238E27FC236}">
                  <a16:creationId xmlns:a16="http://schemas.microsoft.com/office/drawing/2014/main" id="{D73191AA-E2E2-7825-3882-CF1E49AD5BCD}"/>
                </a:ext>
              </a:extLst>
            </p:cNvPr>
            <p:cNvSpPr>
              <a:spLocks noGrp="1" noRot="1" noMove="1" noResize="1" noEditPoints="1" noAdjustHandles="1" noChangeArrowheads="1" noChangeShapeType="1"/>
            </p:cNvSpPr>
            <p:nvPr/>
          </p:nvSpPr>
          <p:spPr>
            <a:xfrm>
              <a:off x="4354465" y="856291"/>
              <a:ext cx="243211" cy="907524"/>
            </a:xfrm>
            <a:custGeom>
              <a:avLst/>
              <a:gdLst>
                <a:gd name="connsiteX0" fmla="*/ 223100 w 243211"/>
                <a:gd name="connsiteY0" fmla="*/ 725262 h 907524"/>
                <a:gd name="connsiteX1" fmla="*/ 229577 w 243211"/>
                <a:gd name="connsiteY1" fmla="*/ 605438 h 907524"/>
                <a:gd name="connsiteX2" fmla="*/ 167366 w 243211"/>
                <a:gd name="connsiteY2" fmla="*/ 502810 h 907524"/>
                <a:gd name="connsiteX3" fmla="*/ 107810 w 243211"/>
                <a:gd name="connsiteY3" fmla="*/ 404813 h 907524"/>
                <a:gd name="connsiteX4" fmla="*/ 114125 w 243211"/>
                <a:gd name="connsiteY4" fmla="*/ 290299 h 907524"/>
                <a:gd name="connsiteX5" fmla="*/ 120602 w 243211"/>
                <a:gd name="connsiteY5" fmla="*/ 170475 h 907524"/>
                <a:gd name="connsiteX6" fmla="*/ 58390 w 243211"/>
                <a:gd name="connsiteY6" fmla="*/ 67847 h 907524"/>
                <a:gd name="connsiteX7" fmla="*/ 8647 w 243211"/>
                <a:gd name="connsiteY7" fmla="*/ 0 h 907524"/>
                <a:gd name="connsiteX8" fmla="*/ 0 w 243211"/>
                <a:gd name="connsiteY8" fmla="*/ 4566 h 907524"/>
                <a:gd name="connsiteX9" fmla="*/ 51622 w 243211"/>
                <a:gd name="connsiteY9" fmla="*/ 74809 h 907524"/>
                <a:gd name="connsiteX10" fmla="*/ 111178 w 243211"/>
                <a:gd name="connsiteY10" fmla="*/ 172806 h 907524"/>
                <a:gd name="connsiteX11" fmla="*/ 104863 w 243211"/>
                <a:gd name="connsiteY11" fmla="*/ 287320 h 907524"/>
                <a:gd name="connsiteX12" fmla="*/ 98386 w 243211"/>
                <a:gd name="connsiteY12" fmla="*/ 407144 h 907524"/>
                <a:gd name="connsiteX13" fmla="*/ 160597 w 243211"/>
                <a:gd name="connsiteY13" fmla="*/ 509772 h 907524"/>
                <a:gd name="connsiteX14" fmla="*/ 220153 w 243211"/>
                <a:gd name="connsiteY14" fmla="*/ 607769 h 907524"/>
                <a:gd name="connsiteX15" fmla="*/ 213838 w 243211"/>
                <a:gd name="connsiteY15" fmla="*/ 722283 h 907524"/>
                <a:gd name="connsiteX16" fmla="*/ 207361 w 243211"/>
                <a:gd name="connsiteY16" fmla="*/ 842107 h 907524"/>
                <a:gd name="connsiteX17" fmla="*/ 236119 w 243211"/>
                <a:gd name="connsiteY17" fmla="*/ 907525 h 907524"/>
                <a:gd name="connsiteX18" fmla="*/ 243211 w 243211"/>
                <a:gd name="connsiteY18" fmla="*/ 900756 h 907524"/>
                <a:gd name="connsiteX19" fmla="*/ 216818 w 243211"/>
                <a:gd name="connsiteY19" fmla="*/ 839743 h 907524"/>
                <a:gd name="connsiteX20" fmla="*/ 223133 w 243211"/>
                <a:gd name="connsiteY20" fmla="*/ 725230 h 90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211" h="907524">
                  <a:moveTo>
                    <a:pt x="223100" y="725262"/>
                  </a:moveTo>
                  <a:cubicBezTo>
                    <a:pt x="233140" y="693752"/>
                    <a:pt x="243535" y="661140"/>
                    <a:pt x="229577" y="605438"/>
                  </a:cubicBezTo>
                  <a:cubicBezTo>
                    <a:pt x="215619" y="549735"/>
                    <a:pt x="191104" y="525868"/>
                    <a:pt x="167366" y="502810"/>
                  </a:cubicBezTo>
                  <a:cubicBezTo>
                    <a:pt x="143563" y="479687"/>
                    <a:pt x="121088" y="457827"/>
                    <a:pt x="107810" y="404813"/>
                  </a:cubicBezTo>
                  <a:cubicBezTo>
                    <a:pt x="94532" y="351766"/>
                    <a:pt x="104053" y="321907"/>
                    <a:pt x="114125" y="290299"/>
                  </a:cubicBezTo>
                  <a:cubicBezTo>
                    <a:pt x="124164" y="258789"/>
                    <a:pt x="134560" y="226177"/>
                    <a:pt x="120602" y="170475"/>
                  </a:cubicBezTo>
                  <a:cubicBezTo>
                    <a:pt x="106644" y="114772"/>
                    <a:pt x="82128" y="90937"/>
                    <a:pt x="58390" y="67847"/>
                  </a:cubicBezTo>
                  <a:cubicBezTo>
                    <a:pt x="39704" y="49711"/>
                    <a:pt x="21892" y="32255"/>
                    <a:pt x="8647" y="0"/>
                  </a:cubicBezTo>
                  <a:cubicBezTo>
                    <a:pt x="5732" y="1587"/>
                    <a:pt x="2882" y="3109"/>
                    <a:pt x="0" y="4566"/>
                  </a:cubicBezTo>
                  <a:cubicBezTo>
                    <a:pt x="14088" y="38311"/>
                    <a:pt x="33098" y="56803"/>
                    <a:pt x="51622" y="74809"/>
                  </a:cubicBezTo>
                  <a:cubicBezTo>
                    <a:pt x="75425" y="97932"/>
                    <a:pt x="97900" y="119792"/>
                    <a:pt x="111178" y="172806"/>
                  </a:cubicBezTo>
                  <a:cubicBezTo>
                    <a:pt x="124456" y="225853"/>
                    <a:pt x="114934" y="255712"/>
                    <a:pt x="104863" y="287320"/>
                  </a:cubicBezTo>
                  <a:cubicBezTo>
                    <a:pt x="94823" y="318830"/>
                    <a:pt x="84428" y="351442"/>
                    <a:pt x="98386" y="407144"/>
                  </a:cubicBezTo>
                  <a:cubicBezTo>
                    <a:pt x="112344" y="462846"/>
                    <a:pt x="136859" y="486714"/>
                    <a:pt x="160597" y="509772"/>
                  </a:cubicBezTo>
                  <a:cubicBezTo>
                    <a:pt x="184400" y="532895"/>
                    <a:pt x="206875" y="554755"/>
                    <a:pt x="220153" y="607769"/>
                  </a:cubicBezTo>
                  <a:cubicBezTo>
                    <a:pt x="233431" y="660784"/>
                    <a:pt x="223910" y="690675"/>
                    <a:pt x="213838" y="722283"/>
                  </a:cubicBezTo>
                  <a:cubicBezTo>
                    <a:pt x="203799" y="753793"/>
                    <a:pt x="193403" y="786405"/>
                    <a:pt x="207361" y="842107"/>
                  </a:cubicBezTo>
                  <a:cubicBezTo>
                    <a:pt x="214615" y="871059"/>
                    <a:pt x="224719" y="891429"/>
                    <a:pt x="236119" y="907525"/>
                  </a:cubicBezTo>
                  <a:lnTo>
                    <a:pt x="243211" y="900756"/>
                  </a:lnTo>
                  <a:cubicBezTo>
                    <a:pt x="232719" y="885633"/>
                    <a:pt x="223554" y="866752"/>
                    <a:pt x="216818" y="839743"/>
                  </a:cubicBezTo>
                  <a:cubicBezTo>
                    <a:pt x="203540" y="786729"/>
                    <a:pt x="213061" y="756837"/>
                    <a:pt x="223133" y="725230"/>
                  </a:cubicBezTo>
                  <a:close/>
                </a:path>
              </a:pathLst>
            </a:custGeom>
            <a:solidFill>
              <a:srgbClr val="7B79C6"/>
            </a:solidFill>
            <a:ln w="0" cap="flat">
              <a:noFill/>
              <a:prstDash val="solid"/>
              <a:miter/>
            </a:ln>
          </p:spPr>
          <p:txBody>
            <a:bodyPr rtlCol="0" anchor="ctr"/>
            <a:lstStyle/>
            <a:p>
              <a:endParaRPr lang="nb-NO"/>
            </a:p>
          </p:txBody>
        </p:sp>
        <p:sp>
          <p:nvSpPr>
            <p:cNvPr id="27" name="Friform 26">
              <a:extLst>
                <a:ext uri="{FF2B5EF4-FFF2-40B4-BE49-F238E27FC236}">
                  <a16:creationId xmlns:a16="http://schemas.microsoft.com/office/drawing/2014/main" id="{C2E53E82-4ADD-677D-C8C7-459FDB21E3EB}"/>
                </a:ext>
              </a:extLst>
            </p:cNvPr>
            <p:cNvSpPr>
              <a:spLocks noGrp="1" noRot="1" noMove="1" noResize="1" noEditPoints="1" noAdjustHandles="1" noChangeArrowheads="1" noChangeShapeType="1"/>
            </p:cNvSpPr>
            <p:nvPr/>
          </p:nvSpPr>
          <p:spPr>
            <a:xfrm>
              <a:off x="4298247" y="870767"/>
              <a:ext cx="253698" cy="1062843"/>
            </a:xfrm>
            <a:custGeom>
              <a:avLst/>
              <a:gdLst>
                <a:gd name="connsiteX0" fmla="*/ 240456 w 253698"/>
                <a:gd name="connsiteY0" fmla="*/ 952151 h 1062843"/>
                <a:gd name="connsiteX1" fmla="*/ 246933 w 253698"/>
                <a:gd name="connsiteY1" fmla="*/ 832327 h 1062843"/>
                <a:gd name="connsiteX2" fmla="*/ 184721 w 253698"/>
                <a:gd name="connsiteY2" fmla="*/ 729699 h 1062843"/>
                <a:gd name="connsiteX3" fmla="*/ 125165 w 253698"/>
                <a:gd name="connsiteY3" fmla="*/ 631702 h 1062843"/>
                <a:gd name="connsiteX4" fmla="*/ 131480 w 253698"/>
                <a:gd name="connsiteY4" fmla="*/ 517188 h 1062843"/>
                <a:gd name="connsiteX5" fmla="*/ 137957 w 253698"/>
                <a:gd name="connsiteY5" fmla="*/ 397364 h 1062843"/>
                <a:gd name="connsiteX6" fmla="*/ 75746 w 253698"/>
                <a:gd name="connsiteY6" fmla="*/ 294736 h 1062843"/>
                <a:gd name="connsiteX7" fmla="*/ 16190 w 253698"/>
                <a:gd name="connsiteY7" fmla="*/ 196739 h 1062843"/>
                <a:gd name="connsiteX8" fmla="*/ 22505 w 253698"/>
                <a:gd name="connsiteY8" fmla="*/ 82225 h 1062843"/>
                <a:gd name="connsiteX9" fmla="*/ 35264 w 253698"/>
                <a:gd name="connsiteY9" fmla="*/ 0 h 1062843"/>
                <a:gd name="connsiteX10" fmla="*/ 25776 w 253698"/>
                <a:gd name="connsiteY10" fmla="*/ 3821 h 1062843"/>
                <a:gd name="connsiteX11" fmla="*/ 13243 w 253698"/>
                <a:gd name="connsiteY11" fmla="*/ 79246 h 1062843"/>
                <a:gd name="connsiteX12" fmla="*/ 6766 w 253698"/>
                <a:gd name="connsiteY12" fmla="*/ 199071 h 1062843"/>
                <a:gd name="connsiteX13" fmla="*/ 68977 w 253698"/>
                <a:gd name="connsiteY13" fmla="*/ 301699 h 1062843"/>
                <a:gd name="connsiteX14" fmla="*/ 128533 w 253698"/>
                <a:gd name="connsiteY14" fmla="*/ 399696 h 1062843"/>
                <a:gd name="connsiteX15" fmla="*/ 122218 w 253698"/>
                <a:gd name="connsiteY15" fmla="*/ 514209 h 1062843"/>
                <a:gd name="connsiteX16" fmla="*/ 115741 w 253698"/>
                <a:gd name="connsiteY16" fmla="*/ 634034 h 1062843"/>
                <a:gd name="connsiteX17" fmla="*/ 177953 w 253698"/>
                <a:gd name="connsiteY17" fmla="*/ 736662 h 1062843"/>
                <a:gd name="connsiteX18" fmla="*/ 237509 w 253698"/>
                <a:gd name="connsiteY18" fmla="*/ 834659 h 1062843"/>
                <a:gd name="connsiteX19" fmla="*/ 231194 w 253698"/>
                <a:gd name="connsiteY19" fmla="*/ 949172 h 1062843"/>
                <a:gd name="connsiteX20" fmla="*/ 223292 w 253698"/>
                <a:gd name="connsiteY20" fmla="*/ 1062843 h 1062843"/>
                <a:gd name="connsiteX21" fmla="*/ 229283 w 253698"/>
                <a:gd name="connsiteY21" fmla="*/ 1041631 h 1062843"/>
                <a:gd name="connsiteX22" fmla="*/ 240456 w 253698"/>
                <a:gd name="connsiteY22" fmla="*/ 952119 h 106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3698" h="1062843">
                  <a:moveTo>
                    <a:pt x="240456" y="952151"/>
                  </a:moveTo>
                  <a:cubicBezTo>
                    <a:pt x="250495" y="920641"/>
                    <a:pt x="260891" y="888029"/>
                    <a:pt x="246933" y="832327"/>
                  </a:cubicBezTo>
                  <a:cubicBezTo>
                    <a:pt x="232975" y="776625"/>
                    <a:pt x="208459" y="752757"/>
                    <a:pt x="184721" y="729699"/>
                  </a:cubicBezTo>
                  <a:cubicBezTo>
                    <a:pt x="160918" y="706576"/>
                    <a:pt x="138443" y="684716"/>
                    <a:pt x="125165" y="631702"/>
                  </a:cubicBezTo>
                  <a:cubicBezTo>
                    <a:pt x="111887" y="578688"/>
                    <a:pt x="121408" y="548796"/>
                    <a:pt x="131480" y="517188"/>
                  </a:cubicBezTo>
                  <a:cubicBezTo>
                    <a:pt x="141520" y="485678"/>
                    <a:pt x="151915" y="453066"/>
                    <a:pt x="137957" y="397364"/>
                  </a:cubicBezTo>
                  <a:cubicBezTo>
                    <a:pt x="123999" y="341662"/>
                    <a:pt x="99484" y="317794"/>
                    <a:pt x="75746" y="294736"/>
                  </a:cubicBezTo>
                  <a:cubicBezTo>
                    <a:pt x="51943" y="271613"/>
                    <a:pt x="29467" y="249753"/>
                    <a:pt x="16190" y="196739"/>
                  </a:cubicBezTo>
                  <a:cubicBezTo>
                    <a:pt x="2912" y="143692"/>
                    <a:pt x="12433" y="113833"/>
                    <a:pt x="22505" y="82225"/>
                  </a:cubicBezTo>
                  <a:cubicBezTo>
                    <a:pt x="30050" y="58552"/>
                    <a:pt x="37790" y="34263"/>
                    <a:pt x="35264" y="0"/>
                  </a:cubicBezTo>
                  <a:cubicBezTo>
                    <a:pt x="32058" y="1360"/>
                    <a:pt x="28884" y="2656"/>
                    <a:pt x="25776" y="3821"/>
                  </a:cubicBezTo>
                  <a:cubicBezTo>
                    <a:pt x="27524" y="34328"/>
                    <a:pt x="20561" y="56350"/>
                    <a:pt x="13243" y="79246"/>
                  </a:cubicBezTo>
                  <a:cubicBezTo>
                    <a:pt x="3203" y="110757"/>
                    <a:pt x="-7192" y="143368"/>
                    <a:pt x="6766" y="199071"/>
                  </a:cubicBezTo>
                  <a:cubicBezTo>
                    <a:pt x="20724" y="254773"/>
                    <a:pt x="45239" y="278641"/>
                    <a:pt x="68977" y="301699"/>
                  </a:cubicBezTo>
                  <a:cubicBezTo>
                    <a:pt x="92780" y="324822"/>
                    <a:pt x="115255" y="346681"/>
                    <a:pt x="128533" y="399696"/>
                  </a:cubicBezTo>
                  <a:cubicBezTo>
                    <a:pt x="141811" y="452710"/>
                    <a:pt x="132290" y="482601"/>
                    <a:pt x="122218" y="514209"/>
                  </a:cubicBezTo>
                  <a:cubicBezTo>
                    <a:pt x="112179" y="545720"/>
                    <a:pt x="101783" y="578331"/>
                    <a:pt x="115741" y="634034"/>
                  </a:cubicBezTo>
                  <a:cubicBezTo>
                    <a:pt x="129699" y="689736"/>
                    <a:pt x="154214" y="713604"/>
                    <a:pt x="177953" y="736662"/>
                  </a:cubicBezTo>
                  <a:cubicBezTo>
                    <a:pt x="201756" y="759784"/>
                    <a:pt x="224231" y="781644"/>
                    <a:pt x="237509" y="834659"/>
                  </a:cubicBezTo>
                  <a:cubicBezTo>
                    <a:pt x="250787" y="887705"/>
                    <a:pt x="241265" y="917564"/>
                    <a:pt x="231194" y="949172"/>
                  </a:cubicBezTo>
                  <a:cubicBezTo>
                    <a:pt x="221511" y="979517"/>
                    <a:pt x="211601" y="1010898"/>
                    <a:pt x="223292" y="1062843"/>
                  </a:cubicBezTo>
                  <a:lnTo>
                    <a:pt x="229283" y="1041631"/>
                  </a:lnTo>
                  <a:cubicBezTo>
                    <a:pt x="224134" y="1003482"/>
                    <a:pt x="232068" y="978383"/>
                    <a:pt x="240456" y="952119"/>
                  </a:cubicBezTo>
                  <a:close/>
                </a:path>
              </a:pathLst>
            </a:custGeom>
            <a:solidFill>
              <a:srgbClr val="7B79C6"/>
            </a:solidFill>
            <a:ln w="0" cap="flat">
              <a:noFill/>
              <a:prstDash val="solid"/>
              <a:miter/>
            </a:ln>
          </p:spPr>
          <p:txBody>
            <a:bodyPr rtlCol="0" anchor="ctr"/>
            <a:lstStyle/>
            <a:p>
              <a:endParaRPr lang="nb-NO"/>
            </a:p>
          </p:txBody>
        </p:sp>
        <p:sp>
          <p:nvSpPr>
            <p:cNvPr id="28" name="Friform 27">
              <a:extLst>
                <a:ext uri="{FF2B5EF4-FFF2-40B4-BE49-F238E27FC236}">
                  <a16:creationId xmlns:a16="http://schemas.microsoft.com/office/drawing/2014/main" id="{AE6E2222-EB78-7497-8740-D18785721616}"/>
                </a:ext>
              </a:extLst>
            </p:cNvPr>
            <p:cNvSpPr>
              <a:spLocks noGrp="1" noRot="1" noMove="1" noResize="1" noEditPoints="1" noAdjustHandles="1" noChangeArrowheads="1" noChangeShapeType="1"/>
            </p:cNvSpPr>
            <p:nvPr/>
          </p:nvSpPr>
          <p:spPr>
            <a:xfrm>
              <a:off x="4338305" y="1407905"/>
              <a:ext cx="66665" cy="172352"/>
            </a:xfrm>
            <a:custGeom>
              <a:avLst/>
              <a:gdLst>
                <a:gd name="connsiteX0" fmla="*/ 59912 w 66665"/>
                <a:gd name="connsiteY0" fmla="*/ 100394 h 172352"/>
                <a:gd name="connsiteX1" fmla="*/ 0 w 66665"/>
                <a:gd name="connsiteY1" fmla="*/ 0 h 172352"/>
                <a:gd name="connsiteX2" fmla="*/ 4307 w 66665"/>
                <a:gd name="connsiteY2" fmla="*/ 18006 h 172352"/>
                <a:gd name="connsiteX3" fmla="*/ 50488 w 66665"/>
                <a:gd name="connsiteY3" fmla="*/ 102758 h 172352"/>
                <a:gd name="connsiteX4" fmla="*/ 56998 w 66665"/>
                <a:gd name="connsiteY4" fmla="*/ 153958 h 172352"/>
                <a:gd name="connsiteX5" fmla="*/ 65288 w 66665"/>
                <a:gd name="connsiteY5" fmla="*/ 172353 h 172352"/>
                <a:gd name="connsiteX6" fmla="*/ 59912 w 66665"/>
                <a:gd name="connsiteY6" fmla="*/ 100426 h 17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65" h="172352">
                  <a:moveTo>
                    <a:pt x="59912" y="100394"/>
                  </a:moveTo>
                  <a:cubicBezTo>
                    <a:pt x="46408" y="46472"/>
                    <a:pt x="22993" y="22410"/>
                    <a:pt x="0" y="0"/>
                  </a:cubicBezTo>
                  <a:cubicBezTo>
                    <a:pt x="1328" y="6024"/>
                    <a:pt x="2720" y="12015"/>
                    <a:pt x="4307" y="18006"/>
                  </a:cubicBezTo>
                  <a:cubicBezTo>
                    <a:pt x="22961" y="37308"/>
                    <a:pt x="39736" y="59783"/>
                    <a:pt x="50488" y="102758"/>
                  </a:cubicBezTo>
                  <a:cubicBezTo>
                    <a:pt x="55476" y="122642"/>
                    <a:pt x="57257" y="139256"/>
                    <a:pt x="56998" y="153958"/>
                  </a:cubicBezTo>
                  <a:cubicBezTo>
                    <a:pt x="59718" y="160047"/>
                    <a:pt x="62503" y="166167"/>
                    <a:pt x="65288" y="172353"/>
                  </a:cubicBezTo>
                  <a:cubicBezTo>
                    <a:pt x="67847" y="152631"/>
                    <a:pt x="67264" y="129734"/>
                    <a:pt x="59912" y="100426"/>
                  </a:cubicBezTo>
                  <a:close/>
                </a:path>
              </a:pathLst>
            </a:custGeom>
            <a:solidFill>
              <a:srgbClr val="7B79C6"/>
            </a:solidFill>
            <a:ln w="0" cap="flat">
              <a:noFill/>
              <a:prstDash val="solid"/>
              <a:miter/>
            </a:ln>
          </p:spPr>
          <p:txBody>
            <a:bodyPr rtlCol="0" anchor="ctr"/>
            <a:lstStyle/>
            <a:p>
              <a:endParaRPr lang="nb-NO"/>
            </a:p>
          </p:txBody>
        </p:sp>
        <p:sp>
          <p:nvSpPr>
            <p:cNvPr id="29" name="Friform 28">
              <a:extLst>
                <a:ext uri="{FF2B5EF4-FFF2-40B4-BE49-F238E27FC236}">
                  <a16:creationId xmlns:a16="http://schemas.microsoft.com/office/drawing/2014/main" id="{FCB9C01C-1136-3DC6-8A3C-F7A7A2E4684E}"/>
                </a:ext>
              </a:extLst>
            </p:cNvPr>
            <p:cNvSpPr>
              <a:spLocks noGrp="1" noRot="1" noMove="1" noResize="1" noEditPoints="1" noAdjustHandles="1" noChangeArrowheads="1" noChangeShapeType="1"/>
            </p:cNvSpPr>
            <p:nvPr/>
          </p:nvSpPr>
          <p:spPr>
            <a:xfrm>
              <a:off x="4283380" y="1053419"/>
              <a:ext cx="12607" cy="72218"/>
            </a:xfrm>
            <a:custGeom>
              <a:avLst/>
              <a:gdLst>
                <a:gd name="connsiteX0" fmla="*/ 5862 w 12607"/>
                <a:gd name="connsiteY0" fmla="*/ 19917 h 72218"/>
                <a:gd name="connsiteX1" fmla="*/ 0 w 12607"/>
                <a:gd name="connsiteY1" fmla="*/ 0 h 72218"/>
                <a:gd name="connsiteX2" fmla="*/ 12598 w 12607"/>
                <a:gd name="connsiteY2" fmla="*/ 72219 h 72218"/>
                <a:gd name="connsiteX3" fmla="*/ 5862 w 12607"/>
                <a:gd name="connsiteY3" fmla="*/ 19917 h 72218"/>
              </a:gdLst>
              <a:ahLst/>
              <a:cxnLst>
                <a:cxn ang="0">
                  <a:pos x="connsiteX0" y="connsiteY0"/>
                </a:cxn>
                <a:cxn ang="0">
                  <a:pos x="connsiteX1" y="connsiteY1"/>
                </a:cxn>
                <a:cxn ang="0">
                  <a:pos x="connsiteX2" y="connsiteY2"/>
                </a:cxn>
                <a:cxn ang="0">
                  <a:pos x="connsiteX3" y="connsiteY3"/>
                </a:cxn>
              </a:cxnLst>
              <a:rect l="l" t="t" r="r" b="b"/>
              <a:pathLst>
                <a:path w="12607" h="72218">
                  <a:moveTo>
                    <a:pt x="5862" y="19917"/>
                  </a:moveTo>
                  <a:cubicBezTo>
                    <a:pt x="4081" y="12760"/>
                    <a:pt x="2105" y="6153"/>
                    <a:pt x="0" y="0"/>
                  </a:cubicBezTo>
                  <a:cubicBezTo>
                    <a:pt x="4372" y="24062"/>
                    <a:pt x="8550" y="48124"/>
                    <a:pt x="12598" y="72219"/>
                  </a:cubicBezTo>
                  <a:cubicBezTo>
                    <a:pt x="12760" y="57095"/>
                    <a:pt x="10914" y="40028"/>
                    <a:pt x="5862" y="19917"/>
                  </a:cubicBezTo>
                  <a:close/>
                </a:path>
              </a:pathLst>
            </a:custGeom>
            <a:solidFill>
              <a:srgbClr val="7B79C6"/>
            </a:solidFill>
            <a:ln w="0" cap="flat">
              <a:noFill/>
              <a:prstDash val="solid"/>
              <a:miter/>
            </a:ln>
          </p:spPr>
          <p:txBody>
            <a:bodyPr rtlCol="0" anchor="ctr"/>
            <a:lstStyle/>
            <a:p>
              <a:endParaRPr lang="nb-NO"/>
            </a:p>
          </p:txBody>
        </p:sp>
        <p:sp>
          <p:nvSpPr>
            <p:cNvPr id="30" name="Friform 29">
              <a:extLst>
                <a:ext uri="{FF2B5EF4-FFF2-40B4-BE49-F238E27FC236}">
                  <a16:creationId xmlns:a16="http://schemas.microsoft.com/office/drawing/2014/main" id="{41329CE9-3816-0688-E11E-BD917A68402E}"/>
                </a:ext>
              </a:extLst>
            </p:cNvPr>
            <p:cNvSpPr>
              <a:spLocks noGrp="1" noRot="1" noMove="1" noResize="1" noEditPoints="1" noAdjustHandles="1" noChangeArrowheads="1" noChangeShapeType="1"/>
            </p:cNvSpPr>
            <p:nvPr/>
          </p:nvSpPr>
          <p:spPr>
            <a:xfrm>
              <a:off x="4418749" y="1818871"/>
              <a:ext cx="88929" cy="129993"/>
            </a:xfrm>
            <a:custGeom>
              <a:avLst/>
              <a:gdLst>
                <a:gd name="connsiteX0" fmla="*/ 26199 w 88929"/>
                <a:gd name="connsiteY0" fmla="*/ 21763 h 129993"/>
                <a:gd name="connsiteX1" fmla="*/ 5020 w 88929"/>
                <a:gd name="connsiteY1" fmla="*/ 0 h 129993"/>
                <a:gd name="connsiteX2" fmla="*/ 0 w 88929"/>
                <a:gd name="connsiteY2" fmla="*/ 8971 h 129993"/>
                <a:gd name="connsiteX3" fmla="*/ 19431 w 88929"/>
                <a:gd name="connsiteY3" fmla="*/ 28725 h 129993"/>
                <a:gd name="connsiteX4" fmla="*/ 78987 w 88929"/>
                <a:gd name="connsiteY4" fmla="*/ 126723 h 129993"/>
                <a:gd name="connsiteX5" fmla="*/ 79732 w 88929"/>
                <a:gd name="connsiteY5" fmla="*/ 129993 h 129993"/>
                <a:gd name="connsiteX6" fmla="*/ 88929 w 88929"/>
                <a:gd name="connsiteY6" fmla="*/ 126625 h 129993"/>
                <a:gd name="connsiteX7" fmla="*/ 88411 w 88929"/>
                <a:gd name="connsiteY7" fmla="*/ 124358 h 129993"/>
                <a:gd name="connsiteX8" fmla="*/ 26199 w 88929"/>
                <a:gd name="connsiteY8" fmla="*/ 21730 h 12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29" h="129993">
                  <a:moveTo>
                    <a:pt x="26199" y="21763"/>
                  </a:moveTo>
                  <a:cubicBezTo>
                    <a:pt x="18945" y="14703"/>
                    <a:pt x="11788" y="7740"/>
                    <a:pt x="5020" y="0"/>
                  </a:cubicBezTo>
                  <a:cubicBezTo>
                    <a:pt x="3400" y="3012"/>
                    <a:pt x="1716" y="5991"/>
                    <a:pt x="0" y="8971"/>
                  </a:cubicBezTo>
                  <a:cubicBezTo>
                    <a:pt x="6380" y="16031"/>
                    <a:pt x="12922" y="22410"/>
                    <a:pt x="19431" y="28725"/>
                  </a:cubicBezTo>
                  <a:cubicBezTo>
                    <a:pt x="43234" y="51848"/>
                    <a:pt x="65709" y="73708"/>
                    <a:pt x="78987" y="126723"/>
                  </a:cubicBezTo>
                  <a:cubicBezTo>
                    <a:pt x="79278" y="127856"/>
                    <a:pt x="79473" y="128892"/>
                    <a:pt x="79732" y="129993"/>
                  </a:cubicBezTo>
                  <a:cubicBezTo>
                    <a:pt x="83165" y="128763"/>
                    <a:pt x="86241" y="127662"/>
                    <a:pt x="88929" y="126625"/>
                  </a:cubicBezTo>
                  <a:cubicBezTo>
                    <a:pt x="88735" y="125848"/>
                    <a:pt x="88605" y="125136"/>
                    <a:pt x="88411" y="124358"/>
                  </a:cubicBezTo>
                  <a:cubicBezTo>
                    <a:pt x="74453" y="68656"/>
                    <a:pt x="49938" y="44788"/>
                    <a:pt x="26199" y="21730"/>
                  </a:cubicBezTo>
                  <a:close/>
                </a:path>
              </a:pathLst>
            </a:custGeom>
            <a:solidFill>
              <a:srgbClr val="7B79C6"/>
            </a:solidFill>
            <a:ln w="0" cap="flat">
              <a:noFill/>
              <a:prstDash val="solid"/>
              <a:miter/>
            </a:ln>
          </p:spPr>
          <p:txBody>
            <a:bodyPr rtlCol="0" anchor="ctr"/>
            <a:lstStyle/>
            <a:p>
              <a:endParaRPr lang="nb-NO"/>
            </a:p>
          </p:txBody>
        </p:sp>
        <p:sp>
          <p:nvSpPr>
            <p:cNvPr id="31" name="Friform 30">
              <a:extLst>
                <a:ext uri="{FF2B5EF4-FFF2-40B4-BE49-F238E27FC236}">
                  <a16:creationId xmlns:a16="http://schemas.microsoft.com/office/drawing/2014/main" id="{4815FDF0-0325-6C17-2EA1-F75FEEA00E32}"/>
                </a:ext>
              </a:extLst>
            </p:cNvPr>
            <p:cNvSpPr>
              <a:spLocks noGrp="1" noRot="1" noMove="1" noResize="1" noEditPoints="1" noAdjustHandles="1" noChangeArrowheads="1" noChangeShapeType="1"/>
            </p:cNvSpPr>
            <p:nvPr/>
          </p:nvSpPr>
          <p:spPr>
            <a:xfrm>
              <a:off x="6467230" y="1265800"/>
              <a:ext cx="288855" cy="314295"/>
            </a:xfrm>
            <a:custGeom>
              <a:avLst/>
              <a:gdLst>
                <a:gd name="connsiteX0" fmla="*/ 194537 w 288855"/>
                <a:gd name="connsiteY0" fmla="*/ 237155 h 314295"/>
                <a:gd name="connsiteX1" fmla="*/ 210082 w 288855"/>
                <a:gd name="connsiteY1" fmla="*/ 173000 h 314295"/>
                <a:gd name="connsiteX2" fmla="*/ 213385 w 288855"/>
                <a:gd name="connsiteY2" fmla="*/ 122868 h 314295"/>
                <a:gd name="connsiteX3" fmla="*/ 242629 w 288855"/>
                <a:gd name="connsiteY3" fmla="*/ 86727 h 314295"/>
                <a:gd name="connsiteX4" fmla="*/ 279159 w 288855"/>
                <a:gd name="connsiteY4" fmla="*/ 41420 h 314295"/>
                <a:gd name="connsiteX5" fmla="*/ 286834 w 288855"/>
                <a:gd name="connsiteY5" fmla="*/ 5699 h 314295"/>
                <a:gd name="connsiteX6" fmla="*/ 282721 w 288855"/>
                <a:gd name="connsiteY6" fmla="*/ 841 h 314295"/>
                <a:gd name="connsiteX7" fmla="*/ 270901 w 288855"/>
                <a:gd name="connsiteY7" fmla="*/ 2849 h 314295"/>
                <a:gd name="connsiteX8" fmla="*/ 212414 w 288855"/>
                <a:gd name="connsiteY8" fmla="*/ 54957 h 314295"/>
                <a:gd name="connsiteX9" fmla="*/ 163220 w 288855"/>
                <a:gd name="connsiteY9" fmla="*/ 88864 h 314295"/>
                <a:gd name="connsiteX10" fmla="*/ 108684 w 288855"/>
                <a:gd name="connsiteY10" fmla="*/ 147869 h 314295"/>
                <a:gd name="connsiteX11" fmla="*/ 25098 w 288855"/>
                <a:gd name="connsiteY11" fmla="*/ 199264 h 314295"/>
                <a:gd name="connsiteX12" fmla="*/ 0 w 288855"/>
                <a:gd name="connsiteY12" fmla="*/ 210988 h 314295"/>
                <a:gd name="connsiteX13" fmla="*/ 68851 w 288855"/>
                <a:gd name="connsiteY13" fmla="*/ 314296 h 314295"/>
                <a:gd name="connsiteX14" fmla="*/ 163156 w 288855"/>
                <a:gd name="connsiteY14" fmla="*/ 266398 h 314295"/>
                <a:gd name="connsiteX15" fmla="*/ 194472 w 288855"/>
                <a:gd name="connsiteY15" fmla="*/ 237122 h 31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855" h="314295">
                  <a:moveTo>
                    <a:pt x="194537" y="237155"/>
                  </a:moveTo>
                  <a:cubicBezTo>
                    <a:pt x="204641" y="217400"/>
                    <a:pt x="210017" y="195216"/>
                    <a:pt x="210082" y="173000"/>
                  </a:cubicBezTo>
                  <a:cubicBezTo>
                    <a:pt x="210114" y="156128"/>
                    <a:pt x="207264" y="138575"/>
                    <a:pt x="213385" y="122868"/>
                  </a:cubicBezTo>
                  <a:cubicBezTo>
                    <a:pt x="219052" y="108327"/>
                    <a:pt x="231521" y="97737"/>
                    <a:pt x="242629" y="86727"/>
                  </a:cubicBezTo>
                  <a:cubicBezTo>
                    <a:pt x="256425" y="73028"/>
                    <a:pt x="268731" y="57807"/>
                    <a:pt x="279159" y="41420"/>
                  </a:cubicBezTo>
                  <a:cubicBezTo>
                    <a:pt x="285992" y="30700"/>
                    <a:pt x="292178" y="17261"/>
                    <a:pt x="286834" y="5699"/>
                  </a:cubicBezTo>
                  <a:cubicBezTo>
                    <a:pt x="285927" y="3756"/>
                    <a:pt x="284632" y="1878"/>
                    <a:pt x="282721" y="841"/>
                  </a:cubicBezTo>
                  <a:cubicBezTo>
                    <a:pt x="279029" y="-1134"/>
                    <a:pt x="274495" y="712"/>
                    <a:pt x="270901" y="2849"/>
                  </a:cubicBezTo>
                  <a:cubicBezTo>
                    <a:pt x="248296" y="16062"/>
                    <a:pt x="232913" y="38667"/>
                    <a:pt x="212414" y="54957"/>
                  </a:cubicBezTo>
                  <a:cubicBezTo>
                    <a:pt x="196836" y="67360"/>
                    <a:pt x="178442" y="75975"/>
                    <a:pt x="163220" y="88864"/>
                  </a:cubicBezTo>
                  <a:cubicBezTo>
                    <a:pt x="140648" y="107971"/>
                    <a:pt x="126658" y="124390"/>
                    <a:pt x="108684" y="147869"/>
                  </a:cubicBezTo>
                  <a:cubicBezTo>
                    <a:pt x="90710" y="171348"/>
                    <a:pt x="54666" y="199880"/>
                    <a:pt x="25098" y="199264"/>
                  </a:cubicBezTo>
                  <a:lnTo>
                    <a:pt x="0" y="210988"/>
                  </a:lnTo>
                  <a:lnTo>
                    <a:pt x="68851" y="314296"/>
                  </a:lnTo>
                  <a:lnTo>
                    <a:pt x="163156" y="266398"/>
                  </a:lnTo>
                  <a:lnTo>
                    <a:pt x="194472" y="237122"/>
                  </a:lnTo>
                  <a:close/>
                </a:path>
              </a:pathLst>
            </a:custGeom>
            <a:solidFill>
              <a:srgbClr val="DEAB91"/>
            </a:solidFill>
            <a:ln w="0" cap="flat">
              <a:noFill/>
              <a:prstDash val="solid"/>
              <a:miter/>
            </a:ln>
          </p:spPr>
          <p:txBody>
            <a:bodyPr rtlCol="0" anchor="ctr"/>
            <a:lstStyle/>
            <a:p>
              <a:endParaRPr lang="nb-NO" dirty="0"/>
            </a:p>
          </p:txBody>
        </p:sp>
        <p:sp>
          <p:nvSpPr>
            <p:cNvPr id="32" name="Friform 31">
              <a:extLst>
                <a:ext uri="{FF2B5EF4-FFF2-40B4-BE49-F238E27FC236}">
                  <a16:creationId xmlns:a16="http://schemas.microsoft.com/office/drawing/2014/main" id="{97B7EE9B-6FFA-C953-60D6-DD3D01B0F69C}"/>
                </a:ext>
              </a:extLst>
            </p:cNvPr>
            <p:cNvSpPr>
              <a:spLocks noGrp="1" noRot="1" noMove="1" noResize="1" noEditPoints="1" noAdjustHandles="1" noChangeArrowheads="1" noChangeShapeType="1"/>
            </p:cNvSpPr>
            <p:nvPr/>
          </p:nvSpPr>
          <p:spPr>
            <a:xfrm>
              <a:off x="6477269" y="1309878"/>
              <a:ext cx="295645" cy="299947"/>
            </a:xfrm>
            <a:custGeom>
              <a:avLst/>
              <a:gdLst>
                <a:gd name="connsiteX0" fmla="*/ 32935 w 295645"/>
                <a:gd name="connsiteY0" fmla="*/ 299947 h 299947"/>
                <a:gd name="connsiteX1" fmla="*/ 136049 w 295645"/>
                <a:gd name="connsiteY1" fmla="*/ 263223 h 299947"/>
                <a:gd name="connsiteX2" fmla="*/ 188869 w 295645"/>
                <a:gd name="connsiteY2" fmla="*/ 233169 h 299947"/>
                <a:gd name="connsiteX3" fmla="*/ 220380 w 295645"/>
                <a:gd name="connsiteY3" fmla="*/ 182422 h 299947"/>
                <a:gd name="connsiteX4" fmla="*/ 225205 w 295645"/>
                <a:gd name="connsiteY4" fmla="*/ 174164 h 299947"/>
                <a:gd name="connsiteX5" fmla="*/ 229318 w 295645"/>
                <a:gd name="connsiteY5" fmla="*/ 174617 h 299947"/>
                <a:gd name="connsiteX6" fmla="*/ 284923 w 295645"/>
                <a:gd name="connsiteY6" fmla="*/ 154409 h 299947"/>
                <a:gd name="connsiteX7" fmla="*/ 291562 w 295645"/>
                <a:gd name="connsiteY7" fmla="*/ 133359 h 299947"/>
                <a:gd name="connsiteX8" fmla="*/ 288971 w 295645"/>
                <a:gd name="connsiteY8" fmla="*/ 121376 h 299947"/>
                <a:gd name="connsiteX9" fmla="*/ 295642 w 295645"/>
                <a:gd name="connsiteY9" fmla="*/ 71795 h 299947"/>
                <a:gd name="connsiteX10" fmla="*/ 291918 w 295645"/>
                <a:gd name="connsiteY10" fmla="*/ 43167 h 299947"/>
                <a:gd name="connsiteX11" fmla="*/ 291789 w 295645"/>
                <a:gd name="connsiteY11" fmla="*/ 21890 h 299947"/>
                <a:gd name="connsiteX12" fmla="*/ 276665 w 295645"/>
                <a:gd name="connsiteY12" fmla="*/ 6766 h 299947"/>
                <a:gd name="connsiteX13" fmla="*/ 173519 w 295645"/>
                <a:gd name="connsiteY13" fmla="*/ 95 h 299947"/>
                <a:gd name="connsiteX14" fmla="*/ 149295 w 295645"/>
                <a:gd name="connsiteY14" fmla="*/ 10879 h 299947"/>
                <a:gd name="connsiteX15" fmla="*/ 136438 w 295645"/>
                <a:gd name="connsiteY15" fmla="*/ 43847 h 299947"/>
                <a:gd name="connsiteX16" fmla="*/ 133102 w 295645"/>
                <a:gd name="connsiteY16" fmla="*/ 63019 h 299947"/>
                <a:gd name="connsiteX17" fmla="*/ 68526 w 295645"/>
                <a:gd name="connsiteY17" fmla="*/ 149972 h 299947"/>
                <a:gd name="connsiteX18" fmla="*/ 0 w 295645"/>
                <a:gd name="connsiteY18" fmla="*/ 237833 h 299947"/>
                <a:gd name="connsiteX19" fmla="*/ 32935 w 295645"/>
                <a:gd name="connsiteY19" fmla="*/ 299947 h 299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5645" h="299947">
                  <a:moveTo>
                    <a:pt x="32935" y="299947"/>
                  </a:moveTo>
                  <a:cubicBezTo>
                    <a:pt x="68073" y="290037"/>
                    <a:pt x="102531" y="277731"/>
                    <a:pt x="136049" y="263223"/>
                  </a:cubicBezTo>
                  <a:cubicBezTo>
                    <a:pt x="154703" y="255126"/>
                    <a:pt x="173292" y="246188"/>
                    <a:pt x="188869" y="233169"/>
                  </a:cubicBezTo>
                  <a:cubicBezTo>
                    <a:pt x="204447" y="220151"/>
                    <a:pt x="217044" y="202501"/>
                    <a:pt x="220380" y="182422"/>
                  </a:cubicBezTo>
                  <a:cubicBezTo>
                    <a:pt x="220930" y="179086"/>
                    <a:pt x="221902" y="174909"/>
                    <a:pt x="225205" y="174164"/>
                  </a:cubicBezTo>
                  <a:cubicBezTo>
                    <a:pt x="226565" y="173872"/>
                    <a:pt x="227958" y="174261"/>
                    <a:pt x="229318" y="174617"/>
                  </a:cubicBezTo>
                  <a:cubicBezTo>
                    <a:pt x="249623" y="179993"/>
                    <a:pt x="272811" y="171541"/>
                    <a:pt x="284923" y="154409"/>
                  </a:cubicBezTo>
                  <a:cubicBezTo>
                    <a:pt x="289263" y="148288"/>
                    <a:pt x="292275" y="140840"/>
                    <a:pt x="291562" y="133359"/>
                  </a:cubicBezTo>
                  <a:cubicBezTo>
                    <a:pt x="291173" y="129278"/>
                    <a:pt x="289684" y="125425"/>
                    <a:pt x="288971" y="121376"/>
                  </a:cubicBezTo>
                  <a:cubicBezTo>
                    <a:pt x="285992" y="104860"/>
                    <a:pt x="295837" y="88570"/>
                    <a:pt x="295642" y="71795"/>
                  </a:cubicBezTo>
                  <a:cubicBezTo>
                    <a:pt x="295546" y="62177"/>
                    <a:pt x="292113" y="52817"/>
                    <a:pt x="291918" y="43167"/>
                  </a:cubicBezTo>
                  <a:cubicBezTo>
                    <a:pt x="291789" y="36042"/>
                    <a:pt x="293408" y="28820"/>
                    <a:pt x="291789" y="21890"/>
                  </a:cubicBezTo>
                  <a:cubicBezTo>
                    <a:pt x="290170" y="14959"/>
                    <a:pt x="283757" y="6474"/>
                    <a:pt x="276665" y="6766"/>
                  </a:cubicBezTo>
                  <a:cubicBezTo>
                    <a:pt x="262740" y="7381"/>
                    <a:pt x="182457" y="-974"/>
                    <a:pt x="173519" y="95"/>
                  </a:cubicBezTo>
                  <a:cubicBezTo>
                    <a:pt x="164580" y="1163"/>
                    <a:pt x="155610" y="4434"/>
                    <a:pt x="149295" y="10879"/>
                  </a:cubicBezTo>
                  <a:cubicBezTo>
                    <a:pt x="140907" y="19461"/>
                    <a:pt x="138478" y="32026"/>
                    <a:pt x="136438" y="43847"/>
                  </a:cubicBezTo>
                  <a:cubicBezTo>
                    <a:pt x="135337" y="50227"/>
                    <a:pt x="134236" y="56606"/>
                    <a:pt x="133102" y="63019"/>
                  </a:cubicBezTo>
                  <a:lnTo>
                    <a:pt x="68526" y="149972"/>
                  </a:lnTo>
                  <a:lnTo>
                    <a:pt x="0" y="237833"/>
                  </a:lnTo>
                  <a:lnTo>
                    <a:pt x="32935" y="299947"/>
                  </a:lnTo>
                  <a:close/>
                </a:path>
              </a:pathLst>
            </a:custGeom>
            <a:solidFill>
              <a:srgbClr val="DEAB91"/>
            </a:solidFill>
            <a:ln w="0" cap="flat">
              <a:noFill/>
              <a:prstDash val="solid"/>
              <a:miter/>
            </a:ln>
          </p:spPr>
          <p:txBody>
            <a:bodyPr rtlCol="0" anchor="ctr"/>
            <a:lstStyle/>
            <a:p>
              <a:endParaRPr lang="nb-NO"/>
            </a:p>
          </p:txBody>
        </p:sp>
        <p:sp>
          <p:nvSpPr>
            <p:cNvPr id="33" name="Friform 32">
              <a:extLst>
                <a:ext uri="{FF2B5EF4-FFF2-40B4-BE49-F238E27FC236}">
                  <a16:creationId xmlns:a16="http://schemas.microsoft.com/office/drawing/2014/main" id="{D313CD3F-9EE3-1521-AC5B-85A3651AFD5C}"/>
                </a:ext>
              </a:extLst>
            </p:cNvPr>
            <p:cNvSpPr>
              <a:spLocks noGrp="1" noRot="1" noMove="1" noResize="1" noEditPoints="1" noAdjustHandles="1" noChangeArrowheads="1" noChangeShapeType="1"/>
            </p:cNvSpPr>
            <p:nvPr/>
          </p:nvSpPr>
          <p:spPr>
            <a:xfrm>
              <a:off x="6700467" y="1381738"/>
              <a:ext cx="53241" cy="28887"/>
            </a:xfrm>
            <a:custGeom>
              <a:avLst/>
              <a:gdLst>
                <a:gd name="connsiteX0" fmla="*/ 0 w 53241"/>
                <a:gd name="connsiteY0" fmla="*/ 28887 h 28887"/>
                <a:gd name="connsiteX1" fmla="*/ 53241 w 53241"/>
                <a:gd name="connsiteY1" fmla="*/ 0 h 28887"/>
                <a:gd name="connsiteX2" fmla="*/ 0 w 53241"/>
                <a:gd name="connsiteY2" fmla="*/ 28887 h 28887"/>
              </a:gdLst>
              <a:ahLst/>
              <a:cxnLst>
                <a:cxn ang="0">
                  <a:pos x="connsiteX0" y="connsiteY0"/>
                </a:cxn>
                <a:cxn ang="0">
                  <a:pos x="connsiteX1" y="connsiteY1"/>
                </a:cxn>
                <a:cxn ang="0">
                  <a:pos x="connsiteX2" y="connsiteY2"/>
                </a:cxn>
              </a:cxnLst>
              <a:rect l="l" t="t" r="r" b="b"/>
              <a:pathLst>
                <a:path w="53241" h="28887">
                  <a:moveTo>
                    <a:pt x="0" y="28887"/>
                  </a:moveTo>
                  <a:cubicBezTo>
                    <a:pt x="18071" y="28402"/>
                    <a:pt x="45598" y="25940"/>
                    <a:pt x="53241" y="0"/>
                  </a:cubicBezTo>
                  <a:lnTo>
                    <a:pt x="0" y="28887"/>
                  </a:lnTo>
                  <a:close/>
                </a:path>
              </a:pathLst>
            </a:custGeom>
            <a:solidFill>
              <a:srgbClr val="967B6F"/>
            </a:solidFill>
            <a:ln w="0" cap="flat">
              <a:noFill/>
              <a:prstDash val="solid"/>
              <a:miter/>
            </a:ln>
          </p:spPr>
          <p:txBody>
            <a:bodyPr rtlCol="0" anchor="ctr"/>
            <a:lstStyle/>
            <a:p>
              <a:endParaRPr lang="nb-NO"/>
            </a:p>
          </p:txBody>
        </p:sp>
        <p:sp>
          <p:nvSpPr>
            <p:cNvPr id="34" name="Friform 33">
              <a:extLst>
                <a:ext uri="{FF2B5EF4-FFF2-40B4-BE49-F238E27FC236}">
                  <a16:creationId xmlns:a16="http://schemas.microsoft.com/office/drawing/2014/main" id="{006D8BA6-D5B0-AABF-118C-DF3521722A56}"/>
                </a:ext>
              </a:extLst>
            </p:cNvPr>
            <p:cNvSpPr>
              <a:spLocks noGrp="1" noRot="1" noMove="1" noResize="1" noEditPoints="1" noAdjustHandles="1" noChangeArrowheads="1" noChangeShapeType="1"/>
            </p:cNvSpPr>
            <p:nvPr/>
          </p:nvSpPr>
          <p:spPr>
            <a:xfrm>
              <a:off x="6709243" y="1421312"/>
              <a:ext cx="44464" cy="28369"/>
            </a:xfrm>
            <a:custGeom>
              <a:avLst/>
              <a:gdLst>
                <a:gd name="connsiteX0" fmla="*/ 0 w 44464"/>
                <a:gd name="connsiteY0" fmla="*/ 28369 h 28369"/>
                <a:gd name="connsiteX1" fmla="*/ 27495 w 44464"/>
                <a:gd name="connsiteY1" fmla="*/ 23609 h 28369"/>
                <a:gd name="connsiteX2" fmla="*/ 44465 w 44464"/>
                <a:gd name="connsiteY2" fmla="*/ 0 h 28369"/>
                <a:gd name="connsiteX3" fmla="*/ 0 w 44464"/>
                <a:gd name="connsiteY3" fmla="*/ 28369 h 28369"/>
              </a:gdLst>
              <a:ahLst/>
              <a:cxnLst>
                <a:cxn ang="0">
                  <a:pos x="connsiteX0" y="connsiteY0"/>
                </a:cxn>
                <a:cxn ang="0">
                  <a:pos x="connsiteX1" y="connsiteY1"/>
                </a:cxn>
                <a:cxn ang="0">
                  <a:pos x="connsiteX2" y="connsiteY2"/>
                </a:cxn>
                <a:cxn ang="0">
                  <a:pos x="connsiteX3" y="connsiteY3"/>
                </a:cxn>
              </a:cxnLst>
              <a:rect l="l" t="t" r="r" b="b"/>
              <a:pathLst>
                <a:path w="44464" h="28369">
                  <a:moveTo>
                    <a:pt x="0" y="28369"/>
                  </a:moveTo>
                  <a:cubicBezTo>
                    <a:pt x="7708" y="26361"/>
                    <a:pt x="17844" y="28369"/>
                    <a:pt x="27495" y="23609"/>
                  </a:cubicBezTo>
                  <a:cubicBezTo>
                    <a:pt x="34652" y="20079"/>
                    <a:pt x="41420" y="7351"/>
                    <a:pt x="44465" y="0"/>
                  </a:cubicBezTo>
                  <a:lnTo>
                    <a:pt x="0" y="28369"/>
                  </a:lnTo>
                  <a:close/>
                </a:path>
              </a:pathLst>
            </a:custGeom>
            <a:solidFill>
              <a:srgbClr val="967B6F"/>
            </a:solidFill>
            <a:ln w="0" cap="flat">
              <a:noFill/>
              <a:prstDash val="solid"/>
              <a:miter/>
            </a:ln>
          </p:spPr>
          <p:txBody>
            <a:bodyPr rtlCol="0" anchor="ctr"/>
            <a:lstStyle/>
            <a:p>
              <a:endParaRPr lang="nb-NO"/>
            </a:p>
          </p:txBody>
        </p:sp>
        <p:sp>
          <p:nvSpPr>
            <p:cNvPr id="35" name="Friform 34">
              <a:extLst>
                <a:ext uri="{FF2B5EF4-FFF2-40B4-BE49-F238E27FC236}">
                  <a16:creationId xmlns:a16="http://schemas.microsoft.com/office/drawing/2014/main" id="{B4FB577D-08C4-897B-D0CF-89F29F7BCB78}"/>
                </a:ext>
              </a:extLst>
            </p:cNvPr>
            <p:cNvSpPr>
              <a:spLocks noGrp="1" noRot="1" noMove="1" noResize="1" noEditPoints="1" noAdjustHandles="1" noChangeArrowheads="1" noChangeShapeType="1"/>
            </p:cNvSpPr>
            <p:nvPr/>
          </p:nvSpPr>
          <p:spPr>
            <a:xfrm>
              <a:off x="5437743" y="3899121"/>
              <a:ext cx="245057" cy="255129"/>
            </a:xfrm>
            <a:custGeom>
              <a:avLst/>
              <a:gdLst>
                <a:gd name="connsiteX0" fmla="*/ 44626 w 245057"/>
                <a:gd name="connsiteY0" fmla="*/ 0 h 255129"/>
                <a:gd name="connsiteX1" fmla="*/ 107518 w 245057"/>
                <a:gd name="connsiteY1" fmla="*/ 17974 h 255129"/>
                <a:gd name="connsiteX2" fmla="*/ 245057 w 245057"/>
                <a:gd name="connsiteY2" fmla="*/ 110789 h 255129"/>
                <a:gd name="connsiteX3" fmla="*/ 239066 w 245057"/>
                <a:gd name="connsiteY3" fmla="*/ 193921 h 255129"/>
                <a:gd name="connsiteX4" fmla="*/ 152242 w 245057"/>
                <a:gd name="connsiteY4" fmla="*/ 255129 h 255129"/>
                <a:gd name="connsiteX5" fmla="*/ 98353 w 245057"/>
                <a:gd name="connsiteY5" fmla="*/ 255129 h 255129"/>
                <a:gd name="connsiteX6" fmla="*/ 89285 w 245057"/>
                <a:gd name="connsiteY6" fmla="*/ 219667 h 255129"/>
                <a:gd name="connsiteX7" fmla="*/ 84395 w 245057"/>
                <a:gd name="connsiteY7" fmla="*/ 219473 h 255129"/>
                <a:gd name="connsiteX8" fmla="*/ 0 w 245057"/>
                <a:gd name="connsiteY8" fmla="*/ 180676 h 255129"/>
                <a:gd name="connsiteX9" fmla="*/ 44659 w 245057"/>
                <a:gd name="connsiteY9" fmla="*/ 0 h 25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057" h="255129">
                  <a:moveTo>
                    <a:pt x="44626" y="0"/>
                  </a:moveTo>
                  <a:lnTo>
                    <a:pt x="107518" y="17974"/>
                  </a:lnTo>
                  <a:lnTo>
                    <a:pt x="245057" y="110789"/>
                  </a:lnTo>
                  <a:lnTo>
                    <a:pt x="239066" y="193921"/>
                  </a:lnTo>
                  <a:lnTo>
                    <a:pt x="152242" y="255129"/>
                  </a:lnTo>
                  <a:lnTo>
                    <a:pt x="98353" y="255129"/>
                  </a:lnTo>
                  <a:lnTo>
                    <a:pt x="89285" y="219667"/>
                  </a:lnTo>
                  <a:cubicBezTo>
                    <a:pt x="88346" y="221255"/>
                    <a:pt x="85950" y="220445"/>
                    <a:pt x="84395" y="219473"/>
                  </a:cubicBezTo>
                  <a:cubicBezTo>
                    <a:pt x="58099" y="202957"/>
                    <a:pt x="29632" y="189873"/>
                    <a:pt x="0" y="180676"/>
                  </a:cubicBezTo>
                  <a:lnTo>
                    <a:pt x="44659" y="0"/>
                  </a:lnTo>
                  <a:close/>
                </a:path>
              </a:pathLst>
            </a:custGeom>
            <a:solidFill>
              <a:srgbClr val="BAA090"/>
            </a:solidFill>
            <a:ln w="0" cap="flat">
              <a:noFill/>
              <a:prstDash val="solid"/>
              <a:miter/>
            </a:ln>
          </p:spPr>
          <p:txBody>
            <a:bodyPr rtlCol="0" anchor="ctr"/>
            <a:lstStyle/>
            <a:p>
              <a:endParaRPr lang="nb-NO"/>
            </a:p>
          </p:txBody>
        </p:sp>
        <p:sp>
          <p:nvSpPr>
            <p:cNvPr id="36" name="Friform 35">
              <a:extLst>
                <a:ext uri="{FF2B5EF4-FFF2-40B4-BE49-F238E27FC236}">
                  <a16:creationId xmlns:a16="http://schemas.microsoft.com/office/drawing/2014/main" id="{263404B3-04A4-CD4A-E907-4F2EC34FC7A9}"/>
                </a:ext>
              </a:extLst>
            </p:cNvPr>
            <p:cNvSpPr>
              <a:spLocks noGrp="1" noRot="1" noMove="1" noResize="1" noEditPoints="1" noAdjustHandles="1" noChangeArrowheads="1" noChangeShapeType="1"/>
            </p:cNvSpPr>
            <p:nvPr/>
          </p:nvSpPr>
          <p:spPr>
            <a:xfrm>
              <a:off x="4292253" y="1723238"/>
              <a:ext cx="1500818" cy="599530"/>
            </a:xfrm>
            <a:custGeom>
              <a:avLst/>
              <a:gdLst>
                <a:gd name="connsiteX0" fmla="*/ 560163 w 1500818"/>
                <a:gd name="connsiteY0" fmla="*/ 559030 h 599530"/>
                <a:gd name="connsiteX1" fmla="*/ 1500818 w 1500818"/>
                <a:gd name="connsiteY1" fmla="*/ 370582 h 599530"/>
                <a:gd name="connsiteX2" fmla="*/ 1408488 w 1500818"/>
                <a:gd name="connsiteY2" fmla="*/ 270577 h 599530"/>
                <a:gd name="connsiteX3" fmla="*/ 1057176 w 1500818"/>
                <a:gd name="connsiteY3" fmla="*/ 26070 h 599530"/>
                <a:gd name="connsiteX4" fmla="*/ 701945 w 1500818"/>
                <a:gd name="connsiteY4" fmla="*/ 103924 h 599530"/>
                <a:gd name="connsiteX5" fmla="*/ 306362 w 1500818"/>
                <a:gd name="connsiteY5" fmla="*/ 0 h 599530"/>
                <a:gd name="connsiteX6" fmla="*/ 180222 w 1500818"/>
                <a:gd name="connsiteY6" fmla="*/ 136568 h 599530"/>
                <a:gd name="connsiteX7" fmla="*/ 0 w 1500818"/>
                <a:gd name="connsiteY7" fmla="*/ 225464 h 599530"/>
                <a:gd name="connsiteX8" fmla="*/ 424405 w 1500818"/>
                <a:gd name="connsiteY8" fmla="*/ 549088 h 599530"/>
                <a:gd name="connsiteX9" fmla="*/ 560131 w 1500818"/>
                <a:gd name="connsiteY9" fmla="*/ 559062 h 59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0818" h="599530">
                  <a:moveTo>
                    <a:pt x="560163" y="559030"/>
                  </a:moveTo>
                  <a:cubicBezTo>
                    <a:pt x="1085124" y="702755"/>
                    <a:pt x="1424551" y="421718"/>
                    <a:pt x="1500818" y="370582"/>
                  </a:cubicBezTo>
                  <a:lnTo>
                    <a:pt x="1408488" y="270577"/>
                  </a:lnTo>
                  <a:lnTo>
                    <a:pt x="1057176" y="26070"/>
                  </a:lnTo>
                  <a:lnTo>
                    <a:pt x="701945" y="103924"/>
                  </a:lnTo>
                  <a:lnTo>
                    <a:pt x="306362" y="0"/>
                  </a:lnTo>
                  <a:cubicBezTo>
                    <a:pt x="244895" y="46796"/>
                    <a:pt x="219473" y="89091"/>
                    <a:pt x="180222" y="136568"/>
                  </a:cubicBezTo>
                  <a:cubicBezTo>
                    <a:pt x="140972" y="184044"/>
                    <a:pt x="59135" y="208171"/>
                    <a:pt x="0" y="225464"/>
                  </a:cubicBezTo>
                  <a:cubicBezTo>
                    <a:pt x="64090" y="345386"/>
                    <a:pt x="218825" y="485225"/>
                    <a:pt x="424405" y="549088"/>
                  </a:cubicBezTo>
                  <a:lnTo>
                    <a:pt x="560131" y="559062"/>
                  </a:lnTo>
                  <a:close/>
                </a:path>
              </a:pathLst>
            </a:custGeom>
            <a:solidFill>
              <a:srgbClr val="7B79C6"/>
            </a:solidFill>
            <a:ln w="0" cap="flat">
              <a:noFill/>
              <a:prstDash val="solid"/>
              <a:miter/>
            </a:ln>
          </p:spPr>
          <p:txBody>
            <a:bodyPr rtlCol="0" anchor="ctr"/>
            <a:lstStyle/>
            <a:p>
              <a:endParaRPr lang="nb-NO"/>
            </a:p>
          </p:txBody>
        </p:sp>
        <p:sp>
          <p:nvSpPr>
            <p:cNvPr id="37" name="Friform 36">
              <a:extLst>
                <a:ext uri="{FF2B5EF4-FFF2-40B4-BE49-F238E27FC236}">
                  <a16:creationId xmlns:a16="http://schemas.microsoft.com/office/drawing/2014/main" id="{0820F263-5D3B-6166-ECC2-D499305BFCBD}"/>
                </a:ext>
              </a:extLst>
            </p:cNvPr>
            <p:cNvSpPr>
              <a:spLocks noGrp="1" noRot="1" noMove="1" noResize="1" noEditPoints="1" noAdjustHandles="1" noChangeArrowheads="1" noChangeShapeType="1"/>
            </p:cNvSpPr>
            <p:nvPr/>
          </p:nvSpPr>
          <p:spPr>
            <a:xfrm>
              <a:off x="4641597" y="2396068"/>
              <a:ext cx="582728" cy="216109"/>
            </a:xfrm>
            <a:custGeom>
              <a:avLst/>
              <a:gdLst>
                <a:gd name="connsiteX0" fmla="*/ 582729 w 582728"/>
                <a:gd name="connsiteY0" fmla="*/ 14962 h 216109"/>
                <a:gd name="connsiteX1" fmla="*/ 2357 w 582728"/>
                <a:gd name="connsiteY1" fmla="*/ 0 h 216109"/>
                <a:gd name="connsiteX2" fmla="*/ 24347 w 582728"/>
                <a:gd name="connsiteY2" fmla="*/ 213191 h 216109"/>
                <a:gd name="connsiteX3" fmla="*/ 582729 w 582728"/>
                <a:gd name="connsiteY3" fmla="*/ 107972 h 216109"/>
                <a:gd name="connsiteX4" fmla="*/ 582729 w 582728"/>
                <a:gd name="connsiteY4" fmla="*/ 14994 h 216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728" h="216109">
                  <a:moveTo>
                    <a:pt x="582729" y="14962"/>
                  </a:moveTo>
                  <a:lnTo>
                    <a:pt x="2357" y="0"/>
                  </a:lnTo>
                  <a:cubicBezTo>
                    <a:pt x="-6840" y="67879"/>
                    <a:pt x="13077" y="156938"/>
                    <a:pt x="24347" y="213191"/>
                  </a:cubicBezTo>
                  <a:cubicBezTo>
                    <a:pt x="215969" y="224169"/>
                    <a:pt x="418504" y="207329"/>
                    <a:pt x="582729" y="107972"/>
                  </a:cubicBezTo>
                  <a:lnTo>
                    <a:pt x="582729" y="14994"/>
                  </a:lnTo>
                  <a:close/>
                </a:path>
              </a:pathLst>
            </a:custGeom>
            <a:solidFill>
              <a:srgbClr val="BAA090"/>
            </a:solidFill>
            <a:ln w="0" cap="flat">
              <a:noFill/>
              <a:prstDash val="solid"/>
              <a:miter/>
            </a:ln>
          </p:spPr>
          <p:txBody>
            <a:bodyPr rtlCol="0" anchor="ctr"/>
            <a:lstStyle/>
            <a:p>
              <a:endParaRPr lang="nb-NO"/>
            </a:p>
          </p:txBody>
        </p:sp>
        <p:sp>
          <p:nvSpPr>
            <p:cNvPr id="38" name="Friform 37">
              <a:extLst>
                <a:ext uri="{FF2B5EF4-FFF2-40B4-BE49-F238E27FC236}">
                  <a16:creationId xmlns:a16="http://schemas.microsoft.com/office/drawing/2014/main" id="{D5B58FB7-F270-E8AB-1153-638424FE35D0}"/>
                </a:ext>
              </a:extLst>
            </p:cNvPr>
            <p:cNvSpPr>
              <a:spLocks noGrp="1" noRot="1" noMove="1" noResize="1" noEditPoints="1" noAdjustHandles="1" noChangeArrowheads="1" noChangeShapeType="1"/>
            </p:cNvSpPr>
            <p:nvPr/>
          </p:nvSpPr>
          <p:spPr>
            <a:xfrm>
              <a:off x="4586369" y="1546799"/>
              <a:ext cx="699257" cy="1187904"/>
            </a:xfrm>
            <a:custGeom>
              <a:avLst/>
              <a:gdLst>
                <a:gd name="connsiteX0" fmla="*/ 940 w 699257"/>
                <a:gd name="connsiteY0" fmla="*/ 438655 h 934021"/>
                <a:gd name="connsiteX1" fmla="*/ 19140 w 699257"/>
                <a:gd name="connsiteY1" fmla="*/ 844018 h 934021"/>
                <a:gd name="connsiteX2" fmla="*/ 382662 w 699257"/>
                <a:gd name="connsiteY2" fmla="*/ 921191 h 934021"/>
                <a:gd name="connsiteX3" fmla="*/ 699257 w 699257"/>
                <a:gd name="connsiteY3" fmla="*/ 909468 h 934021"/>
                <a:gd name="connsiteX4" fmla="*/ 660493 w 699257"/>
                <a:gd name="connsiteY4" fmla="*/ 626132 h 934021"/>
                <a:gd name="connsiteX5" fmla="*/ 687081 w 699257"/>
                <a:gd name="connsiteY5" fmla="*/ 339103 h 934021"/>
                <a:gd name="connsiteX6" fmla="*/ 693687 w 699257"/>
                <a:gd name="connsiteY6" fmla="*/ 207588 h 934021"/>
                <a:gd name="connsiteX7" fmla="*/ 643134 w 699257"/>
                <a:gd name="connsiteY7" fmla="*/ 48124 h 934021"/>
                <a:gd name="connsiteX8" fmla="*/ 472822 w 699257"/>
                <a:gd name="connsiteY8" fmla="*/ 0 h 934021"/>
                <a:gd name="connsiteX9" fmla="*/ 293214 w 699257"/>
                <a:gd name="connsiteY9" fmla="*/ 34846 h 934021"/>
                <a:gd name="connsiteX10" fmla="*/ 41162 w 699257"/>
                <a:gd name="connsiteY10" fmla="*/ 188384 h 934021"/>
                <a:gd name="connsiteX11" fmla="*/ 35948 w 699257"/>
                <a:gd name="connsiteY11" fmla="*/ 206681 h 934021"/>
                <a:gd name="connsiteX12" fmla="*/ 940 w 699257"/>
                <a:gd name="connsiteY12" fmla="*/ 438590 h 93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9257" h="934021">
                  <a:moveTo>
                    <a:pt x="940" y="438655"/>
                  </a:moveTo>
                  <a:cubicBezTo>
                    <a:pt x="10331" y="573571"/>
                    <a:pt x="18751" y="708778"/>
                    <a:pt x="19140" y="844018"/>
                  </a:cubicBezTo>
                  <a:cubicBezTo>
                    <a:pt x="135920" y="878217"/>
                    <a:pt x="262190" y="904027"/>
                    <a:pt x="382662" y="921191"/>
                  </a:cubicBezTo>
                  <a:cubicBezTo>
                    <a:pt x="488237" y="936218"/>
                    <a:pt x="598443" y="944217"/>
                    <a:pt x="699257" y="909468"/>
                  </a:cubicBezTo>
                  <a:cubicBezTo>
                    <a:pt x="662792" y="820571"/>
                    <a:pt x="655926" y="722121"/>
                    <a:pt x="660493" y="626132"/>
                  </a:cubicBezTo>
                  <a:cubicBezTo>
                    <a:pt x="665059" y="530142"/>
                    <a:pt x="680604" y="434995"/>
                    <a:pt x="687081" y="339103"/>
                  </a:cubicBezTo>
                  <a:lnTo>
                    <a:pt x="693687" y="207588"/>
                  </a:lnTo>
                  <a:lnTo>
                    <a:pt x="643134" y="48124"/>
                  </a:lnTo>
                  <a:lnTo>
                    <a:pt x="472822" y="0"/>
                  </a:lnTo>
                  <a:lnTo>
                    <a:pt x="293214" y="34846"/>
                  </a:lnTo>
                  <a:cubicBezTo>
                    <a:pt x="293214" y="34846"/>
                    <a:pt x="74907" y="76720"/>
                    <a:pt x="41162" y="188384"/>
                  </a:cubicBezTo>
                  <a:lnTo>
                    <a:pt x="35948" y="206681"/>
                  </a:lnTo>
                  <a:cubicBezTo>
                    <a:pt x="14542" y="282009"/>
                    <a:pt x="-4501" y="360478"/>
                    <a:pt x="940" y="438590"/>
                  </a:cubicBezTo>
                  <a:close/>
                </a:path>
              </a:pathLst>
            </a:custGeom>
            <a:solidFill>
              <a:schemeClr val="accent6">
                <a:lumMod val="60000"/>
                <a:lumOff val="40000"/>
              </a:schemeClr>
            </a:solidFill>
            <a:ln w="0" cap="flat">
              <a:noFill/>
              <a:prstDash val="solid"/>
              <a:miter/>
            </a:ln>
          </p:spPr>
          <p:txBody>
            <a:bodyPr rtlCol="0" anchor="ctr"/>
            <a:lstStyle/>
            <a:p>
              <a:endParaRPr lang="nb-NO" dirty="0"/>
            </a:p>
          </p:txBody>
        </p:sp>
        <p:sp>
          <p:nvSpPr>
            <p:cNvPr id="39" name="Friform 38">
              <a:extLst>
                <a:ext uri="{FF2B5EF4-FFF2-40B4-BE49-F238E27FC236}">
                  <a16:creationId xmlns:a16="http://schemas.microsoft.com/office/drawing/2014/main" id="{0AF523FC-B114-8169-EB80-C19A138F570B}"/>
                </a:ext>
              </a:extLst>
            </p:cNvPr>
            <p:cNvSpPr>
              <a:spLocks noGrp="1" noRot="1" noMove="1" noResize="1" noEditPoints="1" noAdjustHandles="1" noChangeArrowheads="1" noChangeShapeType="1"/>
            </p:cNvSpPr>
            <p:nvPr/>
          </p:nvSpPr>
          <p:spPr>
            <a:xfrm>
              <a:off x="5054531" y="3999579"/>
              <a:ext cx="208300" cy="355295"/>
            </a:xfrm>
            <a:custGeom>
              <a:avLst/>
              <a:gdLst>
                <a:gd name="connsiteX0" fmla="*/ 85334 w 208300"/>
                <a:gd name="connsiteY0" fmla="*/ 321454 h 355295"/>
                <a:gd name="connsiteX1" fmla="*/ 0 w 208300"/>
                <a:gd name="connsiteY1" fmla="*/ 228800 h 355295"/>
                <a:gd name="connsiteX2" fmla="*/ 19690 w 208300"/>
                <a:gd name="connsiteY2" fmla="*/ 46084 h 355295"/>
                <a:gd name="connsiteX3" fmla="*/ 75684 w 208300"/>
                <a:gd name="connsiteY3" fmla="*/ 0 h 355295"/>
                <a:gd name="connsiteX4" fmla="*/ 167171 w 208300"/>
                <a:gd name="connsiteY4" fmla="*/ 84169 h 355295"/>
                <a:gd name="connsiteX5" fmla="*/ 208301 w 208300"/>
                <a:gd name="connsiteY5" fmla="*/ 262156 h 355295"/>
                <a:gd name="connsiteX6" fmla="*/ 141879 w 208300"/>
                <a:gd name="connsiteY6" fmla="*/ 355296 h 355295"/>
                <a:gd name="connsiteX7" fmla="*/ 86630 w 208300"/>
                <a:gd name="connsiteY7" fmla="*/ 347977 h 355295"/>
                <a:gd name="connsiteX8" fmla="*/ 85302 w 208300"/>
                <a:gd name="connsiteY8" fmla="*/ 321454 h 35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300" h="355295">
                  <a:moveTo>
                    <a:pt x="85334" y="321454"/>
                  </a:moveTo>
                  <a:cubicBezTo>
                    <a:pt x="58228" y="290882"/>
                    <a:pt x="36563" y="247033"/>
                    <a:pt x="0" y="228800"/>
                  </a:cubicBezTo>
                  <a:lnTo>
                    <a:pt x="19690" y="46084"/>
                  </a:lnTo>
                  <a:lnTo>
                    <a:pt x="75684" y="0"/>
                  </a:lnTo>
                  <a:lnTo>
                    <a:pt x="167171" y="84169"/>
                  </a:lnTo>
                  <a:lnTo>
                    <a:pt x="208301" y="262156"/>
                  </a:lnTo>
                  <a:lnTo>
                    <a:pt x="141879" y="355296"/>
                  </a:lnTo>
                  <a:lnTo>
                    <a:pt x="86630" y="347977"/>
                  </a:lnTo>
                  <a:lnTo>
                    <a:pt x="85302" y="321454"/>
                  </a:lnTo>
                  <a:close/>
                </a:path>
              </a:pathLst>
            </a:custGeom>
            <a:solidFill>
              <a:srgbClr val="BAA090"/>
            </a:solidFill>
            <a:ln w="0" cap="flat">
              <a:noFill/>
              <a:prstDash val="solid"/>
              <a:miter/>
            </a:ln>
          </p:spPr>
          <p:txBody>
            <a:bodyPr rtlCol="0" anchor="ctr"/>
            <a:lstStyle/>
            <a:p>
              <a:endParaRPr lang="nb-NO"/>
            </a:p>
          </p:txBody>
        </p:sp>
        <p:sp>
          <p:nvSpPr>
            <p:cNvPr id="40" name="Friform 39">
              <a:extLst>
                <a:ext uri="{FF2B5EF4-FFF2-40B4-BE49-F238E27FC236}">
                  <a16:creationId xmlns:a16="http://schemas.microsoft.com/office/drawing/2014/main" id="{F4861CE8-C913-4B3C-D679-A33548AED156}"/>
                </a:ext>
              </a:extLst>
            </p:cNvPr>
            <p:cNvSpPr>
              <a:spLocks noGrp="1" noRot="1" noMove="1" noResize="1" noEditPoints="1" noAdjustHandles="1" noChangeArrowheads="1" noChangeShapeType="1"/>
            </p:cNvSpPr>
            <p:nvPr/>
          </p:nvSpPr>
          <p:spPr>
            <a:xfrm>
              <a:off x="5095618" y="4032191"/>
              <a:ext cx="316876" cy="560114"/>
            </a:xfrm>
            <a:custGeom>
              <a:avLst/>
              <a:gdLst>
                <a:gd name="connsiteX0" fmla="*/ 42628 w 316876"/>
                <a:gd name="connsiteY0" fmla="*/ 279548 h 560114"/>
                <a:gd name="connsiteX1" fmla="*/ 82494 w 316876"/>
                <a:gd name="connsiteY1" fmla="*/ 291918 h 560114"/>
                <a:gd name="connsiteX2" fmla="*/ 94477 w 316876"/>
                <a:gd name="connsiteY2" fmla="*/ 288907 h 560114"/>
                <a:gd name="connsiteX3" fmla="*/ 104775 w 316876"/>
                <a:gd name="connsiteY3" fmla="*/ 273071 h 560114"/>
                <a:gd name="connsiteX4" fmla="*/ 112062 w 316876"/>
                <a:gd name="connsiteY4" fmla="*/ 198682 h 560114"/>
                <a:gd name="connsiteX5" fmla="*/ 83660 w 316876"/>
                <a:gd name="connsiteY5" fmla="*/ 107292 h 560114"/>
                <a:gd name="connsiteX6" fmla="*/ 67371 w 316876"/>
                <a:gd name="connsiteY6" fmla="*/ 31996 h 560114"/>
                <a:gd name="connsiteX7" fmla="*/ 105650 w 316876"/>
                <a:gd name="connsiteY7" fmla="*/ 14088 h 560114"/>
                <a:gd name="connsiteX8" fmla="*/ 179293 w 316876"/>
                <a:gd name="connsiteY8" fmla="*/ 0 h 560114"/>
                <a:gd name="connsiteX9" fmla="*/ 235190 w 316876"/>
                <a:gd name="connsiteY9" fmla="*/ 116424 h 560114"/>
                <a:gd name="connsiteX10" fmla="*/ 270457 w 316876"/>
                <a:gd name="connsiteY10" fmla="*/ 341047 h 560114"/>
                <a:gd name="connsiteX11" fmla="*/ 307052 w 316876"/>
                <a:gd name="connsiteY11" fmla="*/ 418512 h 560114"/>
                <a:gd name="connsiteX12" fmla="*/ 316606 w 316876"/>
                <a:gd name="connsiteY12" fmla="*/ 477744 h 560114"/>
                <a:gd name="connsiteX13" fmla="*/ 313270 w 316876"/>
                <a:gd name="connsiteY13" fmla="*/ 497725 h 560114"/>
                <a:gd name="connsiteX14" fmla="*/ 298017 w 316876"/>
                <a:gd name="connsiteY14" fmla="*/ 533770 h 560114"/>
                <a:gd name="connsiteX15" fmla="*/ 250896 w 316876"/>
                <a:gd name="connsiteY15" fmla="*/ 559904 h 560114"/>
                <a:gd name="connsiteX16" fmla="*/ 200149 w 316876"/>
                <a:gd name="connsiteY16" fmla="*/ 541769 h 560114"/>
                <a:gd name="connsiteX17" fmla="*/ 169222 w 316876"/>
                <a:gd name="connsiteY17" fmla="*/ 478165 h 560114"/>
                <a:gd name="connsiteX18" fmla="*/ 140302 w 316876"/>
                <a:gd name="connsiteY18" fmla="*/ 409735 h 560114"/>
                <a:gd name="connsiteX19" fmla="*/ 87126 w 316876"/>
                <a:gd name="connsiteY19" fmla="*/ 359020 h 560114"/>
                <a:gd name="connsiteX20" fmla="*/ 18210 w 316876"/>
                <a:gd name="connsiteY20" fmla="*/ 327639 h 560114"/>
                <a:gd name="connsiteX21" fmla="*/ 13320 w 316876"/>
                <a:gd name="connsiteY21" fmla="*/ 240783 h 560114"/>
                <a:gd name="connsiteX22" fmla="*/ 42596 w 316876"/>
                <a:gd name="connsiteY22" fmla="*/ 279515 h 56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876" h="560114">
                  <a:moveTo>
                    <a:pt x="42628" y="279548"/>
                  </a:moveTo>
                  <a:cubicBezTo>
                    <a:pt x="53996" y="288065"/>
                    <a:pt x="68310" y="292502"/>
                    <a:pt x="82494" y="291918"/>
                  </a:cubicBezTo>
                  <a:cubicBezTo>
                    <a:pt x="86672" y="291757"/>
                    <a:pt x="90947" y="291109"/>
                    <a:pt x="94477" y="288907"/>
                  </a:cubicBezTo>
                  <a:cubicBezTo>
                    <a:pt x="99950" y="285506"/>
                    <a:pt x="102638" y="279127"/>
                    <a:pt x="104775" y="273071"/>
                  </a:cubicBezTo>
                  <a:cubicBezTo>
                    <a:pt x="113195" y="249268"/>
                    <a:pt x="117923" y="223262"/>
                    <a:pt x="112062" y="198682"/>
                  </a:cubicBezTo>
                  <a:cubicBezTo>
                    <a:pt x="105974" y="173098"/>
                    <a:pt x="96226" y="130414"/>
                    <a:pt x="83660" y="107292"/>
                  </a:cubicBezTo>
                  <a:cubicBezTo>
                    <a:pt x="71095" y="84169"/>
                    <a:pt x="57687" y="56447"/>
                    <a:pt x="67371" y="31996"/>
                  </a:cubicBezTo>
                  <a:cubicBezTo>
                    <a:pt x="82397" y="-5991"/>
                    <a:pt x="90332" y="23415"/>
                    <a:pt x="105650" y="14088"/>
                  </a:cubicBezTo>
                  <a:cubicBezTo>
                    <a:pt x="120968" y="4761"/>
                    <a:pt x="179293" y="0"/>
                    <a:pt x="179293" y="0"/>
                  </a:cubicBezTo>
                  <a:cubicBezTo>
                    <a:pt x="179293" y="0"/>
                    <a:pt x="221880" y="79829"/>
                    <a:pt x="235190" y="116424"/>
                  </a:cubicBezTo>
                  <a:cubicBezTo>
                    <a:pt x="248500" y="153019"/>
                    <a:pt x="270457" y="341047"/>
                    <a:pt x="270457" y="341047"/>
                  </a:cubicBezTo>
                  <a:cubicBezTo>
                    <a:pt x="270457" y="341047"/>
                    <a:pt x="303716" y="407857"/>
                    <a:pt x="307052" y="418512"/>
                  </a:cubicBezTo>
                  <a:cubicBezTo>
                    <a:pt x="310388" y="429166"/>
                    <a:pt x="318452" y="464369"/>
                    <a:pt x="316606" y="477744"/>
                  </a:cubicBezTo>
                  <a:cubicBezTo>
                    <a:pt x="315699" y="484415"/>
                    <a:pt x="314792" y="491086"/>
                    <a:pt x="313270" y="497725"/>
                  </a:cubicBezTo>
                  <a:cubicBezTo>
                    <a:pt x="310388" y="510550"/>
                    <a:pt x="305886" y="523245"/>
                    <a:pt x="298017" y="533770"/>
                  </a:cubicBezTo>
                  <a:cubicBezTo>
                    <a:pt x="286973" y="548634"/>
                    <a:pt x="269356" y="558382"/>
                    <a:pt x="250896" y="559904"/>
                  </a:cubicBezTo>
                  <a:cubicBezTo>
                    <a:pt x="232437" y="561426"/>
                    <a:pt x="213459" y="554626"/>
                    <a:pt x="200149" y="541769"/>
                  </a:cubicBezTo>
                  <a:cubicBezTo>
                    <a:pt x="182985" y="525188"/>
                    <a:pt x="176281" y="500964"/>
                    <a:pt x="169222" y="478165"/>
                  </a:cubicBezTo>
                  <a:cubicBezTo>
                    <a:pt x="161870" y="454459"/>
                    <a:pt x="153320" y="430883"/>
                    <a:pt x="140302" y="409735"/>
                  </a:cubicBezTo>
                  <a:cubicBezTo>
                    <a:pt x="127283" y="388588"/>
                    <a:pt x="109471" y="369837"/>
                    <a:pt x="87126" y="359020"/>
                  </a:cubicBezTo>
                  <a:cubicBezTo>
                    <a:pt x="64262" y="347945"/>
                    <a:pt x="36799" y="344998"/>
                    <a:pt x="18210" y="327639"/>
                  </a:cubicBezTo>
                  <a:cubicBezTo>
                    <a:pt x="-4977" y="306006"/>
                    <a:pt x="-5366" y="266399"/>
                    <a:pt x="13320" y="240783"/>
                  </a:cubicBezTo>
                  <a:lnTo>
                    <a:pt x="42596" y="279515"/>
                  </a:lnTo>
                  <a:close/>
                </a:path>
              </a:pathLst>
            </a:custGeom>
            <a:solidFill>
              <a:srgbClr val="171E26"/>
            </a:solidFill>
            <a:ln w="0" cap="flat">
              <a:noFill/>
              <a:prstDash val="solid"/>
              <a:miter/>
            </a:ln>
          </p:spPr>
          <p:txBody>
            <a:bodyPr rtlCol="0" anchor="ctr"/>
            <a:lstStyle/>
            <a:p>
              <a:endParaRPr lang="nb-NO"/>
            </a:p>
          </p:txBody>
        </p:sp>
        <p:sp>
          <p:nvSpPr>
            <p:cNvPr id="41" name="Friform 40">
              <a:extLst>
                <a:ext uri="{FF2B5EF4-FFF2-40B4-BE49-F238E27FC236}">
                  <a16:creationId xmlns:a16="http://schemas.microsoft.com/office/drawing/2014/main" id="{B1A53B00-61F7-8D5D-7ECE-5A867D024093}"/>
                </a:ext>
              </a:extLst>
            </p:cNvPr>
            <p:cNvSpPr>
              <a:spLocks noGrp="1" noRot="1" noMove="1" noResize="1" noEditPoints="1" noAdjustHandles="1" noChangeArrowheads="1" noChangeShapeType="1"/>
            </p:cNvSpPr>
            <p:nvPr/>
          </p:nvSpPr>
          <p:spPr>
            <a:xfrm>
              <a:off x="5270961" y="4040352"/>
              <a:ext cx="142484" cy="466991"/>
            </a:xfrm>
            <a:custGeom>
              <a:avLst/>
              <a:gdLst>
                <a:gd name="connsiteX0" fmla="*/ 141555 w 142484"/>
                <a:gd name="connsiteY0" fmla="*/ 466992 h 466991"/>
                <a:gd name="connsiteX1" fmla="*/ 120731 w 142484"/>
                <a:gd name="connsiteY1" fmla="*/ 330295 h 466991"/>
                <a:gd name="connsiteX2" fmla="*/ 92006 w 142484"/>
                <a:gd name="connsiteY2" fmla="*/ 171835 h 466991"/>
                <a:gd name="connsiteX3" fmla="*/ 99648 w 142484"/>
                <a:gd name="connsiteY3" fmla="*/ 59426 h 466991"/>
                <a:gd name="connsiteX4" fmla="*/ 81966 w 142484"/>
                <a:gd name="connsiteY4" fmla="*/ 0 h 466991"/>
                <a:gd name="connsiteX5" fmla="*/ 0 w 142484"/>
                <a:gd name="connsiteY5" fmla="*/ 24677 h 466991"/>
                <a:gd name="connsiteX6" fmla="*/ 40254 w 142484"/>
                <a:gd name="connsiteY6" fmla="*/ 154898 h 466991"/>
                <a:gd name="connsiteX7" fmla="*/ 60495 w 142484"/>
                <a:gd name="connsiteY7" fmla="*/ 275726 h 466991"/>
                <a:gd name="connsiteX8" fmla="*/ 111501 w 142484"/>
                <a:gd name="connsiteY8" fmla="*/ 388588 h 466991"/>
                <a:gd name="connsiteX9" fmla="*/ 141522 w 142484"/>
                <a:gd name="connsiteY9" fmla="*/ 466992 h 46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84" h="466991">
                  <a:moveTo>
                    <a:pt x="141555" y="466992"/>
                  </a:moveTo>
                  <a:cubicBezTo>
                    <a:pt x="145959" y="421361"/>
                    <a:pt x="134009" y="374695"/>
                    <a:pt x="120731" y="330295"/>
                  </a:cubicBezTo>
                  <a:cubicBezTo>
                    <a:pt x="105284" y="278543"/>
                    <a:pt x="87763" y="225691"/>
                    <a:pt x="92006" y="171835"/>
                  </a:cubicBezTo>
                  <a:cubicBezTo>
                    <a:pt x="94985" y="134139"/>
                    <a:pt x="109752" y="95860"/>
                    <a:pt x="99648" y="59426"/>
                  </a:cubicBezTo>
                  <a:cubicBezTo>
                    <a:pt x="95503" y="44497"/>
                    <a:pt x="85464" y="13958"/>
                    <a:pt x="81966" y="0"/>
                  </a:cubicBezTo>
                  <a:lnTo>
                    <a:pt x="0" y="24677"/>
                  </a:lnTo>
                  <a:cubicBezTo>
                    <a:pt x="21536" y="59426"/>
                    <a:pt x="34263" y="114481"/>
                    <a:pt x="40254" y="154898"/>
                  </a:cubicBezTo>
                  <a:cubicBezTo>
                    <a:pt x="46245" y="195347"/>
                    <a:pt x="49452" y="236378"/>
                    <a:pt x="60495" y="275726"/>
                  </a:cubicBezTo>
                  <a:cubicBezTo>
                    <a:pt x="71700" y="315592"/>
                    <a:pt x="90742" y="352770"/>
                    <a:pt x="111501" y="388588"/>
                  </a:cubicBezTo>
                  <a:cubicBezTo>
                    <a:pt x="125848" y="413362"/>
                    <a:pt x="142979" y="438396"/>
                    <a:pt x="141522" y="466992"/>
                  </a:cubicBezTo>
                  <a:close/>
                </a:path>
              </a:pathLst>
            </a:custGeom>
            <a:solidFill>
              <a:srgbClr val="FFFFFF"/>
            </a:solidFill>
            <a:ln w="0" cap="flat">
              <a:noFill/>
              <a:prstDash val="solid"/>
              <a:miter/>
            </a:ln>
          </p:spPr>
          <p:txBody>
            <a:bodyPr rtlCol="0" anchor="ctr"/>
            <a:lstStyle/>
            <a:p>
              <a:endParaRPr lang="nb-NO"/>
            </a:p>
          </p:txBody>
        </p:sp>
        <p:sp>
          <p:nvSpPr>
            <p:cNvPr id="42" name="Friform 41">
              <a:extLst>
                <a:ext uri="{FF2B5EF4-FFF2-40B4-BE49-F238E27FC236}">
                  <a16:creationId xmlns:a16="http://schemas.microsoft.com/office/drawing/2014/main" id="{2B09DCD5-DA87-167A-74B9-5915E46019F8}"/>
                </a:ext>
              </a:extLst>
            </p:cNvPr>
            <p:cNvSpPr>
              <a:spLocks noGrp="1" noRot="1" noMove="1" noResize="1" noEditPoints="1" noAdjustHandles="1" noChangeArrowheads="1" noChangeShapeType="1"/>
            </p:cNvSpPr>
            <p:nvPr/>
          </p:nvSpPr>
          <p:spPr>
            <a:xfrm>
              <a:off x="5223956" y="4407342"/>
              <a:ext cx="53033" cy="34456"/>
            </a:xfrm>
            <a:custGeom>
              <a:avLst/>
              <a:gdLst>
                <a:gd name="connsiteX0" fmla="*/ 15040 w 53033"/>
                <a:gd name="connsiteY0" fmla="*/ 31961 h 34456"/>
                <a:gd name="connsiteX1" fmla="*/ 18570 w 53033"/>
                <a:gd name="connsiteY1" fmla="*/ 28625 h 34456"/>
                <a:gd name="connsiteX2" fmla="*/ 20319 w 53033"/>
                <a:gd name="connsiteY2" fmla="*/ 27168 h 34456"/>
                <a:gd name="connsiteX3" fmla="*/ 19898 w 53033"/>
                <a:gd name="connsiteY3" fmla="*/ 27492 h 34456"/>
                <a:gd name="connsiteX4" fmla="*/ 20837 w 53033"/>
                <a:gd name="connsiteY4" fmla="*/ 26812 h 34456"/>
                <a:gd name="connsiteX5" fmla="*/ 29192 w 53033"/>
                <a:gd name="connsiteY5" fmla="*/ 21857 h 34456"/>
                <a:gd name="connsiteX6" fmla="*/ 30229 w 53033"/>
                <a:gd name="connsiteY6" fmla="*/ 21371 h 34456"/>
                <a:gd name="connsiteX7" fmla="*/ 30488 w 53033"/>
                <a:gd name="connsiteY7" fmla="*/ 21241 h 34456"/>
                <a:gd name="connsiteX8" fmla="*/ 30747 w 53033"/>
                <a:gd name="connsiteY8" fmla="*/ 21144 h 34456"/>
                <a:gd name="connsiteX9" fmla="*/ 31815 w 53033"/>
                <a:gd name="connsiteY9" fmla="*/ 20723 h 34456"/>
                <a:gd name="connsiteX10" fmla="*/ 36447 w 53033"/>
                <a:gd name="connsiteY10" fmla="*/ 19201 h 34456"/>
                <a:gd name="connsiteX11" fmla="*/ 40883 w 53033"/>
                <a:gd name="connsiteY11" fmla="*/ 18165 h 34456"/>
                <a:gd name="connsiteX12" fmla="*/ 43409 w 53033"/>
                <a:gd name="connsiteY12" fmla="*/ 17744 h 34456"/>
                <a:gd name="connsiteX13" fmla="*/ 42762 w 53033"/>
                <a:gd name="connsiteY13" fmla="*/ 17841 h 34456"/>
                <a:gd name="connsiteX14" fmla="*/ 44187 w 53033"/>
                <a:gd name="connsiteY14" fmla="*/ 17712 h 34456"/>
                <a:gd name="connsiteX15" fmla="*/ 50437 w 53033"/>
                <a:gd name="connsiteY15" fmla="*/ 15121 h 34456"/>
                <a:gd name="connsiteX16" fmla="*/ 53028 w 53033"/>
                <a:gd name="connsiteY16" fmla="*/ 8871 h 34456"/>
                <a:gd name="connsiteX17" fmla="*/ 44187 w 53033"/>
                <a:gd name="connsiteY17" fmla="*/ 29 h 34456"/>
                <a:gd name="connsiteX18" fmla="*/ 2539 w 53033"/>
                <a:gd name="connsiteY18" fmla="*/ 19428 h 34456"/>
                <a:gd name="connsiteX19" fmla="*/ 2539 w 53033"/>
                <a:gd name="connsiteY19" fmla="*/ 31929 h 34456"/>
                <a:gd name="connsiteX20" fmla="*/ 15040 w 53033"/>
                <a:gd name="connsiteY20" fmla="*/ 31929 h 34456"/>
                <a:gd name="connsiteX21" fmla="*/ 15040 w 53033"/>
                <a:gd name="connsiteY21" fmla="*/ 31929 h 3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3033" h="34456">
                  <a:moveTo>
                    <a:pt x="15040" y="31961"/>
                  </a:moveTo>
                  <a:cubicBezTo>
                    <a:pt x="16174" y="30795"/>
                    <a:pt x="17339" y="29694"/>
                    <a:pt x="18570" y="28625"/>
                  </a:cubicBezTo>
                  <a:cubicBezTo>
                    <a:pt x="19153" y="28139"/>
                    <a:pt x="19736" y="27654"/>
                    <a:pt x="20319" y="27168"/>
                  </a:cubicBezTo>
                  <a:cubicBezTo>
                    <a:pt x="21226" y="26423"/>
                    <a:pt x="18926" y="28172"/>
                    <a:pt x="19898" y="27492"/>
                  </a:cubicBezTo>
                  <a:cubicBezTo>
                    <a:pt x="20222" y="27265"/>
                    <a:pt x="20513" y="27038"/>
                    <a:pt x="20837" y="26812"/>
                  </a:cubicBezTo>
                  <a:cubicBezTo>
                    <a:pt x="23460" y="24933"/>
                    <a:pt x="26278" y="23282"/>
                    <a:pt x="29192" y="21857"/>
                  </a:cubicBezTo>
                  <a:cubicBezTo>
                    <a:pt x="29549" y="21695"/>
                    <a:pt x="29872" y="21533"/>
                    <a:pt x="30229" y="21371"/>
                  </a:cubicBezTo>
                  <a:cubicBezTo>
                    <a:pt x="30488" y="21241"/>
                    <a:pt x="31718" y="20723"/>
                    <a:pt x="30488" y="21241"/>
                  </a:cubicBezTo>
                  <a:cubicBezTo>
                    <a:pt x="29257" y="21760"/>
                    <a:pt x="30488" y="21241"/>
                    <a:pt x="30747" y="21144"/>
                  </a:cubicBezTo>
                  <a:cubicBezTo>
                    <a:pt x="31103" y="21015"/>
                    <a:pt x="31459" y="20853"/>
                    <a:pt x="31815" y="20723"/>
                  </a:cubicBezTo>
                  <a:cubicBezTo>
                    <a:pt x="33337" y="20140"/>
                    <a:pt x="34860" y="19655"/>
                    <a:pt x="36447" y="19201"/>
                  </a:cubicBezTo>
                  <a:cubicBezTo>
                    <a:pt x="37904" y="18780"/>
                    <a:pt x="39393" y="18424"/>
                    <a:pt x="40883" y="18165"/>
                  </a:cubicBezTo>
                  <a:cubicBezTo>
                    <a:pt x="41725" y="18003"/>
                    <a:pt x="42568" y="17873"/>
                    <a:pt x="43409" y="17744"/>
                  </a:cubicBezTo>
                  <a:cubicBezTo>
                    <a:pt x="44575" y="17549"/>
                    <a:pt x="41563" y="17938"/>
                    <a:pt x="42762" y="17841"/>
                  </a:cubicBezTo>
                  <a:cubicBezTo>
                    <a:pt x="43247" y="17809"/>
                    <a:pt x="43701" y="17744"/>
                    <a:pt x="44187" y="17712"/>
                  </a:cubicBezTo>
                  <a:cubicBezTo>
                    <a:pt x="46583" y="17485"/>
                    <a:pt x="48688" y="16870"/>
                    <a:pt x="50437" y="15121"/>
                  </a:cubicBezTo>
                  <a:cubicBezTo>
                    <a:pt x="51959" y="13599"/>
                    <a:pt x="53125" y="11072"/>
                    <a:pt x="53028" y="8871"/>
                  </a:cubicBezTo>
                  <a:cubicBezTo>
                    <a:pt x="52833" y="4434"/>
                    <a:pt x="49109" y="-424"/>
                    <a:pt x="44187" y="29"/>
                  </a:cubicBezTo>
                  <a:cubicBezTo>
                    <a:pt x="28447" y="1487"/>
                    <a:pt x="13648" y="8093"/>
                    <a:pt x="2539" y="19428"/>
                  </a:cubicBezTo>
                  <a:cubicBezTo>
                    <a:pt x="-699" y="22731"/>
                    <a:pt x="-991" y="28658"/>
                    <a:pt x="2539" y="31929"/>
                  </a:cubicBezTo>
                  <a:cubicBezTo>
                    <a:pt x="6037" y="35135"/>
                    <a:pt x="11575" y="35458"/>
                    <a:pt x="15040" y="31929"/>
                  </a:cubicBezTo>
                  <a:lnTo>
                    <a:pt x="15040" y="31929"/>
                  </a:lnTo>
                  <a:close/>
                </a:path>
              </a:pathLst>
            </a:custGeom>
            <a:solidFill>
              <a:srgbClr val="FFFFFF"/>
            </a:solidFill>
            <a:ln w="0" cap="flat">
              <a:noFill/>
              <a:prstDash val="solid"/>
              <a:miter/>
            </a:ln>
          </p:spPr>
          <p:txBody>
            <a:bodyPr rtlCol="0" anchor="ctr"/>
            <a:lstStyle/>
            <a:p>
              <a:endParaRPr lang="nb-NO"/>
            </a:p>
          </p:txBody>
        </p:sp>
        <p:sp>
          <p:nvSpPr>
            <p:cNvPr id="43" name="Friform 42">
              <a:extLst>
                <a:ext uri="{FF2B5EF4-FFF2-40B4-BE49-F238E27FC236}">
                  <a16:creationId xmlns:a16="http://schemas.microsoft.com/office/drawing/2014/main" id="{7A42ACF2-D81D-F855-FDA0-55A7AFA05F8F}"/>
                </a:ext>
              </a:extLst>
            </p:cNvPr>
            <p:cNvSpPr>
              <a:spLocks noGrp="1" noRot="1" noMove="1" noResize="1" noEditPoints="1" noAdjustHandles="1" noChangeArrowheads="1" noChangeShapeType="1"/>
            </p:cNvSpPr>
            <p:nvPr/>
          </p:nvSpPr>
          <p:spPr>
            <a:xfrm>
              <a:off x="5198874" y="4372400"/>
              <a:ext cx="55026" cy="40756"/>
            </a:xfrm>
            <a:custGeom>
              <a:avLst/>
              <a:gdLst>
                <a:gd name="connsiteX0" fmla="*/ 14991 w 55026"/>
                <a:gd name="connsiteY0" fmla="*/ 38242 h 40756"/>
                <a:gd name="connsiteX1" fmla="*/ 22213 w 55026"/>
                <a:gd name="connsiteY1" fmla="*/ 30858 h 40756"/>
                <a:gd name="connsiteX2" fmla="*/ 24480 w 55026"/>
                <a:gd name="connsiteY2" fmla="*/ 28947 h 40756"/>
                <a:gd name="connsiteX3" fmla="*/ 24771 w 55026"/>
                <a:gd name="connsiteY3" fmla="*/ 28688 h 40756"/>
                <a:gd name="connsiteX4" fmla="*/ 25322 w 55026"/>
                <a:gd name="connsiteY4" fmla="*/ 28267 h 40756"/>
                <a:gd name="connsiteX5" fmla="*/ 30115 w 55026"/>
                <a:gd name="connsiteY5" fmla="*/ 24964 h 40756"/>
                <a:gd name="connsiteX6" fmla="*/ 34876 w 55026"/>
                <a:gd name="connsiteY6" fmla="*/ 22179 h 40756"/>
                <a:gd name="connsiteX7" fmla="*/ 37305 w 55026"/>
                <a:gd name="connsiteY7" fmla="*/ 20916 h 40756"/>
                <a:gd name="connsiteX8" fmla="*/ 39992 w 55026"/>
                <a:gd name="connsiteY8" fmla="*/ 19653 h 40756"/>
                <a:gd name="connsiteX9" fmla="*/ 39507 w 55026"/>
                <a:gd name="connsiteY9" fmla="*/ 19880 h 40756"/>
                <a:gd name="connsiteX10" fmla="*/ 40867 w 55026"/>
                <a:gd name="connsiteY10" fmla="*/ 19361 h 40756"/>
                <a:gd name="connsiteX11" fmla="*/ 43263 w 55026"/>
                <a:gd name="connsiteY11" fmla="*/ 18552 h 40756"/>
                <a:gd name="connsiteX12" fmla="*/ 48510 w 55026"/>
                <a:gd name="connsiteY12" fmla="*/ 17256 h 40756"/>
                <a:gd name="connsiteX13" fmla="*/ 54695 w 55026"/>
                <a:gd name="connsiteY13" fmla="*/ 6375 h 40756"/>
                <a:gd name="connsiteX14" fmla="*/ 43814 w 55026"/>
                <a:gd name="connsiteY14" fmla="*/ 189 h 40756"/>
                <a:gd name="connsiteX15" fmla="*/ 21241 w 55026"/>
                <a:gd name="connsiteY15" fmla="*/ 9678 h 40756"/>
                <a:gd name="connsiteX16" fmla="*/ 2523 w 55026"/>
                <a:gd name="connsiteY16" fmla="*/ 25709 h 40756"/>
                <a:gd name="connsiteX17" fmla="*/ 2523 w 55026"/>
                <a:gd name="connsiteY17" fmla="*/ 38210 h 40756"/>
                <a:gd name="connsiteX18" fmla="*/ 15024 w 55026"/>
                <a:gd name="connsiteY18" fmla="*/ 38210 h 40756"/>
                <a:gd name="connsiteX19" fmla="*/ 15024 w 55026"/>
                <a:gd name="connsiteY19" fmla="*/ 38210 h 4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026" h="40756">
                  <a:moveTo>
                    <a:pt x="14991" y="38242"/>
                  </a:moveTo>
                  <a:cubicBezTo>
                    <a:pt x="17193" y="35586"/>
                    <a:pt x="19622" y="33125"/>
                    <a:pt x="22213" y="30858"/>
                  </a:cubicBezTo>
                  <a:cubicBezTo>
                    <a:pt x="22958" y="30210"/>
                    <a:pt x="23735" y="29563"/>
                    <a:pt x="24480" y="28947"/>
                  </a:cubicBezTo>
                  <a:cubicBezTo>
                    <a:pt x="24674" y="28785"/>
                    <a:pt x="25775" y="27943"/>
                    <a:pt x="24771" y="28688"/>
                  </a:cubicBezTo>
                  <a:cubicBezTo>
                    <a:pt x="23670" y="29498"/>
                    <a:pt x="25095" y="28429"/>
                    <a:pt x="25322" y="28267"/>
                  </a:cubicBezTo>
                  <a:cubicBezTo>
                    <a:pt x="26876" y="27101"/>
                    <a:pt x="28496" y="26000"/>
                    <a:pt x="30115" y="24964"/>
                  </a:cubicBezTo>
                  <a:cubicBezTo>
                    <a:pt x="31669" y="23993"/>
                    <a:pt x="33257" y="23053"/>
                    <a:pt x="34876" y="22179"/>
                  </a:cubicBezTo>
                  <a:cubicBezTo>
                    <a:pt x="35685" y="21758"/>
                    <a:pt x="36463" y="21337"/>
                    <a:pt x="37305" y="20916"/>
                  </a:cubicBezTo>
                  <a:cubicBezTo>
                    <a:pt x="37855" y="20657"/>
                    <a:pt x="39442" y="19588"/>
                    <a:pt x="39992" y="19653"/>
                  </a:cubicBezTo>
                  <a:cubicBezTo>
                    <a:pt x="39701" y="19620"/>
                    <a:pt x="38308" y="20333"/>
                    <a:pt x="39507" y="19880"/>
                  </a:cubicBezTo>
                  <a:cubicBezTo>
                    <a:pt x="39960" y="19717"/>
                    <a:pt x="40413" y="19523"/>
                    <a:pt x="40867" y="19361"/>
                  </a:cubicBezTo>
                  <a:cubicBezTo>
                    <a:pt x="41677" y="19070"/>
                    <a:pt x="42454" y="18779"/>
                    <a:pt x="43263" y="18552"/>
                  </a:cubicBezTo>
                  <a:cubicBezTo>
                    <a:pt x="44980" y="18001"/>
                    <a:pt x="46728" y="17580"/>
                    <a:pt x="48510" y="17256"/>
                  </a:cubicBezTo>
                  <a:cubicBezTo>
                    <a:pt x="53076" y="16447"/>
                    <a:pt x="56055" y="10650"/>
                    <a:pt x="54695" y="6375"/>
                  </a:cubicBezTo>
                  <a:cubicBezTo>
                    <a:pt x="53108" y="1485"/>
                    <a:pt x="48704" y="-685"/>
                    <a:pt x="43814" y="189"/>
                  </a:cubicBezTo>
                  <a:cubicBezTo>
                    <a:pt x="35815" y="1614"/>
                    <a:pt x="28042" y="5339"/>
                    <a:pt x="21241" y="9678"/>
                  </a:cubicBezTo>
                  <a:cubicBezTo>
                    <a:pt x="14343" y="14083"/>
                    <a:pt x="7737" y="19394"/>
                    <a:pt x="2523" y="25709"/>
                  </a:cubicBezTo>
                  <a:cubicBezTo>
                    <a:pt x="-424" y="29271"/>
                    <a:pt x="-1234" y="34777"/>
                    <a:pt x="2523" y="38210"/>
                  </a:cubicBezTo>
                  <a:cubicBezTo>
                    <a:pt x="5794" y="41189"/>
                    <a:pt x="11882" y="41998"/>
                    <a:pt x="15024" y="38210"/>
                  </a:cubicBezTo>
                  <a:lnTo>
                    <a:pt x="15024" y="38210"/>
                  </a:lnTo>
                  <a:close/>
                </a:path>
              </a:pathLst>
            </a:custGeom>
            <a:solidFill>
              <a:srgbClr val="FFFFFF"/>
            </a:solidFill>
            <a:ln w="0" cap="flat">
              <a:noFill/>
              <a:prstDash val="solid"/>
              <a:miter/>
            </a:ln>
          </p:spPr>
          <p:txBody>
            <a:bodyPr rtlCol="0" anchor="ctr"/>
            <a:lstStyle/>
            <a:p>
              <a:endParaRPr lang="nb-NO"/>
            </a:p>
          </p:txBody>
        </p:sp>
        <p:sp>
          <p:nvSpPr>
            <p:cNvPr id="44" name="Friform 43">
              <a:extLst>
                <a:ext uri="{FF2B5EF4-FFF2-40B4-BE49-F238E27FC236}">
                  <a16:creationId xmlns:a16="http://schemas.microsoft.com/office/drawing/2014/main" id="{E09E7966-073F-040A-19E3-CBEE5ED6EED9}"/>
                </a:ext>
              </a:extLst>
            </p:cNvPr>
            <p:cNvSpPr>
              <a:spLocks noGrp="1" noRot="1" noMove="1" noResize="1" noEditPoints="1" noAdjustHandles="1" noChangeArrowheads="1" noChangeShapeType="1"/>
            </p:cNvSpPr>
            <p:nvPr/>
          </p:nvSpPr>
          <p:spPr>
            <a:xfrm>
              <a:off x="4525715" y="2602028"/>
              <a:ext cx="615482" cy="1626351"/>
            </a:xfrm>
            <a:custGeom>
              <a:avLst/>
              <a:gdLst>
                <a:gd name="connsiteX0" fmla="*/ 135371 w 615482"/>
                <a:gd name="connsiteY0" fmla="*/ 1272 h 1626351"/>
                <a:gd name="connsiteX1" fmla="*/ 111114 w 615482"/>
                <a:gd name="connsiteY1" fmla="*/ 304623 h 1626351"/>
                <a:gd name="connsiteX2" fmla="*/ 22606 w 615482"/>
                <a:gd name="connsiteY2" fmla="*/ 728380 h 1626351"/>
                <a:gd name="connsiteX3" fmla="*/ 1394 w 615482"/>
                <a:gd name="connsiteY3" fmla="*/ 1162372 h 1626351"/>
                <a:gd name="connsiteX4" fmla="*/ 57679 w 615482"/>
                <a:gd name="connsiteY4" fmla="*/ 1354609 h 1626351"/>
                <a:gd name="connsiteX5" fmla="*/ 171933 w 615482"/>
                <a:gd name="connsiteY5" fmla="*/ 1441530 h 1626351"/>
                <a:gd name="connsiteX6" fmla="*/ 524347 w 615482"/>
                <a:gd name="connsiteY6" fmla="*/ 1626352 h 1626351"/>
                <a:gd name="connsiteX7" fmla="*/ 608936 w 615482"/>
                <a:gd name="connsiteY7" fmla="*/ 1518251 h 1626351"/>
                <a:gd name="connsiteX8" fmla="*/ 595529 w 615482"/>
                <a:gd name="connsiteY8" fmla="*/ 1419509 h 1626351"/>
                <a:gd name="connsiteX9" fmla="*/ 361645 w 615482"/>
                <a:gd name="connsiteY9" fmla="*/ 1063533 h 1626351"/>
                <a:gd name="connsiteX10" fmla="*/ 569945 w 615482"/>
                <a:gd name="connsiteY10" fmla="*/ 243124 h 1626351"/>
                <a:gd name="connsiteX11" fmla="*/ 337680 w 615482"/>
                <a:gd name="connsiteY11" fmla="*/ 139 h 1626351"/>
                <a:gd name="connsiteX12" fmla="*/ 135371 w 615482"/>
                <a:gd name="connsiteY12" fmla="*/ 1272 h 162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5482" h="1626351">
                  <a:moveTo>
                    <a:pt x="135371" y="1272"/>
                  </a:moveTo>
                  <a:cubicBezTo>
                    <a:pt x="133169" y="98848"/>
                    <a:pt x="135630" y="210156"/>
                    <a:pt x="111114" y="304623"/>
                  </a:cubicBezTo>
                  <a:cubicBezTo>
                    <a:pt x="65354" y="481153"/>
                    <a:pt x="38378" y="618369"/>
                    <a:pt x="22606" y="728380"/>
                  </a:cubicBezTo>
                  <a:cubicBezTo>
                    <a:pt x="-8937" y="948275"/>
                    <a:pt x="1912" y="1063015"/>
                    <a:pt x="1394" y="1162372"/>
                  </a:cubicBezTo>
                  <a:cubicBezTo>
                    <a:pt x="1005" y="1236177"/>
                    <a:pt x="18234" y="1299522"/>
                    <a:pt x="57679" y="1354609"/>
                  </a:cubicBezTo>
                  <a:cubicBezTo>
                    <a:pt x="85789" y="1393860"/>
                    <a:pt x="129574" y="1418311"/>
                    <a:pt x="171933" y="1441530"/>
                  </a:cubicBezTo>
                  <a:cubicBezTo>
                    <a:pt x="268667" y="1494577"/>
                    <a:pt x="510972" y="1623826"/>
                    <a:pt x="524347" y="1626352"/>
                  </a:cubicBezTo>
                  <a:cubicBezTo>
                    <a:pt x="569978" y="1609155"/>
                    <a:pt x="601747" y="1544224"/>
                    <a:pt x="608936" y="1518251"/>
                  </a:cubicBezTo>
                  <a:cubicBezTo>
                    <a:pt x="616353" y="1491501"/>
                    <a:pt x="623121" y="1422650"/>
                    <a:pt x="595529" y="1419509"/>
                  </a:cubicBezTo>
                  <a:lnTo>
                    <a:pt x="361645" y="1063533"/>
                  </a:lnTo>
                  <a:lnTo>
                    <a:pt x="569945" y="243124"/>
                  </a:lnTo>
                  <a:cubicBezTo>
                    <a:pt x="569945" y="243124"/>
                    <a:pt x="421428" y="-6727"/>
                    <a:pt x="337680" y="139"/>
                  </a:cubicBezTo>
                  <a:cubicBezTo>
                    <a:pt x="230226" y="8915"/>
                    <a:pt x="135371" y="1272"/>
                    <a:pt x="135371" y="1272"/>
                  </a:cubicBezTo>
                  <a:close/>
                </a:path>
              </a:pathLst>
            </a:custGeom>
            <a:solidFill>
              <a:schemeClr val="tx2">
                <a:lumMod val="75000"/>
              </a:schemeClr>
            </a:solidFill>
            <a:ln w="0" cap="flat">
              <a:noFill/>
              <a:prstDash val="solid"/>
              <a:miter/>
            </a:ln>
          </p:spPr>
          <p:txBody>
            <a:bodyPr rtlCol="0" anchor="ctr"/>
            <a:lstStyle/>
            <a:p>
              <a:endParaRPr lang="nb-NO"/>
            </a:p>
          </p:txBody>
        </p:sp>
        <p:sp>
          <p:nvSpPr>
            <p:cNvPr id="45" name="Friform 44">
              <a:extLst>
                <a:ext uri="{FF2B5EF4-FFF2-40B4-BE49-F238E27FC236}">
                  <a16:creationId xmlns:a16="http://schemas.microsoft.com/office/drawing/2014/main" id="{3D7FBA21-B866-8816-D9D3-764DB36581F1}"/>
                </a:ext>
              </a:extLst>
            </p:cNvPr>
            <p:cNvSpPr>
              <a:spLocks noGrp="1" noRot="1" noMove="1" noResize="1" noEditPoints="1" noAdjustHandles="1" noChangeArrowheads="1" noChangeShapeType="1"/>
            </p:cNvSpPr>
            <p:nvPr/>
          </p:nvSpPr>
          <p:spPr>
            <a:xfrm>
              <a:off x="4755891" y="2503749"/>
              <a:ext cx="782212" cy="1584986"/>
            </a:xfrm>
            <a:custGeom>
              <a:avLst/>
              <a:gdLst>
                <a:gd name="connsiteX0" fmla="*/ 468079 w 748564"/>
                <a:gd name="connsiteY0" fmla="*/ 0 h 1584986"/>
                <a:gd name="connsiteX1" fmla="*/ 649014 w 748564"/>
                <a:gd name="connsiteY1" fmla="*/ 404359 h 1584986"/>
                <a:gd name="connsiteX2" fmla="*/ 643638 w 748564"/>
                <a:gd name="connsiteY2" fmla="*/ 590022 h 1584986"/>
                <a:gd name="connsiteX3" fmla="*/ 581783 w 748564"/>
                <a:gd name="connsiteY3" fmla="*/ 761145 h 1584986"/>
                <a:gd name="connsiteX4" fmla="*/ 312113 w 748564"/>
                <a:gd name="connsiteY4" fmla="*/ 1263080 h 1584986"/>
                <a:gd name="connsiteX5" fmla="*/ 742347 w 748564"/>
                <a:gd name="connsiteY5" fmla="*/ 1394531 h 1584986"/>
                <a:gd name="connsiteX6" fmla="*/ 681787 w 748564"/>
                <a:gd name="connsiteY6" fmla="*/ 1584987 h 1584986"/>
                <a:gd name="connsiteX7" fmla="*/ 582948 w 748564"/>
                <a:gd name="connsiteY7" fmla="*/ 1576405 h 1584986"/>
                <a:gd name="connsiteX8" fmla="*/ 172922 w 748564"/>
                <a:gd name="connsiteY8" fmla="*/ 1523002 h 1584986"/>
                <a:gd name="connsiteX9" fmla="*/ 97497 w 748564"/>
                <a:gd name="connsiteY9" fmla="*/ 1505223 h 1584986"/>
                <a:gd name="connsiteX10" fmla="*/ 19417 w 748564"/>
                <a:gd name="connsiteY10" fmla="*/ 1416779 h 1584986"/>
                <a:gd name="connsiteX11" fmla="*/ 51 w 748564"/>
                <a:gd name="connsiteY11" fmla="*/ 1298185 h 1584986"/>
                <a:gd name="connsiteX12" fmla="*/ 32630 w 748564"/>
                <a:gd name="connsiteY12" fmla="*/ 1039753 h 1584986"/>
                <a:gd name="connsiteX13" fmla="*/ 141120 w 748564"/>
                <a:gd name="connsiteY13" fmla="*/ 639345 h 1584986"/>
                <a:gd name="connsiteX14" fmla="*/ 107440 w 748564"/>
                <a:gd name="connsiteY14" fmla="*/ 98450 h 1584986"/>
                <a:gd name="connsiteX15" fmla="*/ 468014 w 748564"/>
                <a:gd name="connsiteY15" fmla="*/ 32 h 158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8564" h="1584986">
                  <a:moveTo>
                    <a:pt x="468079" y="0"/>
                  </a:moveTo>
                  <a:cubicBezTo>
                    <a:pt x="561315" y="105640"/>
                    <a:pt x="638424" y="263841"/>
                    <a:pt x="649014" y="404359"/>
                  </a:cubicBezTo>
                  <a:cubicBezTo>
                    <a:pt x="653710" y="466312"/>
                    <a:pt x="655750" y="529106"/>
                    <a:pt x="643638" y="590022"/>
                  </a:cubicBezTo>
                  <a:cubicBezTo>
                    <a:pt x="631785" y="649643"/>
                    <a:pt x="606751" y="705734"/>
                    <a:pt x="581783" y="761145"/>
                  </a:cubicBezTo>
                  <a:cubicBezTo>
                    <a:pt x="506099" y="929029"/>
                    <a:pt x="390290" y="1096330"/>
                    <a:pt x="312113" y="1263080"/>
                  </a:cubicBezTo>
                  <a:cubicBezTo>
                    <a:pt x="452145" y="1271532"/>
                    <a:pt x="634376" y="1326749"/>
                    <a:pt x="742347" y="1394531"/>
                  </a:cubicBezTo>
                  <a:cubicBezTo>
                    <a:pt x="771105" y="1513772"/>
                    <a:pt x="691308" y="1582202"/>
                    <a:pt x="681787" y="1584987"/>
                  </a:cubicBezTo>
                  <a:cubicBezTo>
                    <a:pt x="681787" y="1584987"/>
                    <a:pt x="610249" y="1579935"/>
                    <a:pt x="582948" y="1576405"/>
                  </a:cubicBezTo>
                  <a:cubicBezTo>
                    <a:pt x="446284" y="1558593"/>
                    <a:pt x="309586" y="1540781"/>
                    <a:pt x="172922" y="1523002"/>
                  </a:cubicBezTo>
                  <a:cubicBezTo>
                    <a:pt x="147208" y="1519666"/>
                    <a:pt x="121009" y="1516169"/>
                    <a:pt x="97497" y="1505223"/>
                  </a:cubicBezTo>
                  <a:cubicBezTo>
                    <a:pt x="60967" y="1488188"/>
                    <a:pt x="34282" y="1454216"/>
                    <a:pt x="19417" y="1416779"/>
                  </a:cubicBezTo>
                  <a:cubicBezTo>
                    <a:pt x="4552" y="1379342"/>
                    <a:pt x="504" y="1338472"/>
                    <a:pt x="51" y="1298185"/>
                  </a:cubicBezTo>
                  <a:cubicBezTo>
                    <a:pt x="-986" y="1211167"/>
                    <a:pt x="13976" y="1124764"/>
                    <a:pt x="32630" y="1039753"/>
                  </a:cubicBezTo>
                  <a:cubicBezTo>
                    <a:pt x="62230" y="904643"/>
                    <a:pt x="101189" y="771799"/>
                    <a:pt x="141120" y="639345"/>
                  </a:cubicBezTo>
                  <a:cubicBezTo>
                    <a:pt x="151807" y="603851"/>
                    <a:pt x="218229" y="339460"/>
                    <a:pt x="107440" y="98450"/>
                  </a:cubicBezTo>
                  <a:cubicBezTo>
                    <a:pt x="252168" y="87278"/>
                    <a:pt x="468014" y="32"/>
                    <a:pt x="468014" y="32"/>
                  </a:cubicBezTo>
                  <a:close/>
                </a:path>
              </a:pathLst>
            </a:custGeom>
            <a:solidFill>
              <a:schemeClr val="tx2">
                <a:lumMod val="75000"/>
              </a:schemeClr>
            </a:solidFill>
            <a:ln w="0" cap="flat">
              <a:noFill/>
              <a:prstDash val="solid"/>
              <a:miter/>
            </a:ln>
          </p:spPr>
          <p:txBody>
            <a:bodyPr rtlCol="0" anchor="ctr"/>
            <a:lstStyle/>
            <a:p>
              <a:endParaRPr lang="nb-NO" dirty="0"/>
            </a:p>
          </p:txBody>
        </p:sp>
        <p:sp>
          <p:nvSpPr>
            <p:cNvPr id="46" name="Friform 45">
              <a:extLst>
                <a:ext uri="{FF2B5EF4-FFF2-40B4-BE49-F238E27FC236}">
                  <a16:creationId xmlns:a16="http://schemas.microsoft.com/office/drawing/2014/main" id="{14C813AE-CDBA-6F81-8424-B61E468C3289}"/>
                </a:ext>
              </a:extLst>
            </p:cNvPr>
            <p:cNvSpPr>
              <a:spLocks noGrp="1" noRot="1" noMove="1" noResize="1" noEditPoints="1" noAdjustHandles="1" noChangeArrowheads="1" noChangeShapeType="1"/>
            </p:cNvSpPr>
            <p:nvPr/>
          </p:nvSpPr>
          <p:spPr>
            <a:xfrm>
              <a:off x="5505317" y="3814648"/>
              <a:ext cx="331820" cy="521490"/>
            </a:xfrm>
            <a:custGeom>
              <a:avLst/>
              <a:gdLst>
                <a:gd name="connsiteX0" fmla="*/ 113587 w 331820"/>
                <a:gd name="connsiteY0" fmla="*/ 262040 h 521490"/>
                <a:gd name="connsiteX1" fmla="*/ 91177 w 331820"/>
                <a:gd name="connsiteY1" fmla="*/ 169451 h 521490"/>
                <a:gd name="connsiteX2" fmla="*/ 31427 w 331820"/>
                <a:gd name="connsiteY2" fmla="*/ 121327 h 521490"/>
                <a:gd name="connsiteX3" fmla="*/ 15008 w 331820"/>
                <a:gd name="connsiteY3" fmla="*/ 96812 h 521490"/>
                <a:gd name="connsiteX4" fmla="*/ 32722 w 331820"/>
                <a:gd name="connsiteY4" fmla="*/ 20026 h 521490"/>
                <a:gd name="connsiteX5" fmla="*/ 102933 w 331820"/>
                <a:gd name="connsiteY5" fmla="*/ 13938 h 521490"/>
                <a:gd name="connsiteX6" fmla="*/ 241994 w 331820"/>
                <a:gd name="connsiteY6" fmla="*/ 200897 h 521490"/>
                <a:gd name="connsiteX7" fmla="*/ 309031 w 331820"/>
                <a:gd name="connsiteY7" fmla="*/ 297728 h 521490"/>
                <a:gd name="connsiteX8" fmla="*/ 331603 w 331820"/>
                <a:gd name="connsiteY8" fmla="*/ 416970 h 521490"/>
                <a:gd name="connsiteX9" fmla="*/ 303623 w 331820"/>
                <a:gd name="connsiteY9" fmla="*/ 496281 h 521490"/>
                <a:gd name="connsiteX10" fmla="*/ 226093 w 331820"/>
                <a:gd name="connsiteY10" fmla="*/ 516650 h 521490"/>
                <a:gd name="connsiteX11" fmla="*/ 194517 w 331820"/>
                <a:gd name="connsiteY11" fmla="*/ 488767 h 521490"/>
                <a:gd name="connsiteX12" fmla="*/ 153971 w 331820"/>
                <a:gd name="connsiteY12" fmla="*/ 421730 h 521490"/>
                <a:gd name="connsiteX13" fmla="*/ 93444 w 331820"/>
                <a:gd name="connsiteY13" fmla="*/ 375258 h 521490"/>
                <a:gd name="connsiteX14" fmla="*/ 19768 w 331820"/>
                <a:gd name="connsiteY14" fmla="*/ 367162 h 521490"/>
                <a:gd name="connsiteX15" fmla="*/ 6296 w 331820"/>
                <a:gd name="connsiteY15" fmla="*/ 308966 h 521490"/>
                <a:gd name="connsiteX16" fmla="*/ 13680 w 331820"/>
                <a:gd name="connsiteY16" fmla="*/ 301776 h 521490"/>
                <a:gd name="connsiteX17" fmla="*/ 50987 w 331820"/>
                <a:gd name="connsiteY17" fmla="*/ 308383 h 521490"/>
                <a:gd name="connsiteX18" fmla="*/ 84214 w 331820"/>
                <a:gd name="connsiteY18" fmla="*/ 288660 h 521490"/>
                <a:gd name="connsiteX19" fmla="*/ 113587 w 331820"/>
                <a:gd name="connsiteY19" fmla="*/ 262008 h 521490"/>
                <a:gd name="connsiteX20" fmla="*/ 113587 w 331820"/>
                <a:gd name="connsiteY20" fmla="*/ 262008 h 52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1820" h="521490">
                  <a:moveTo>
                    <a:pt x="113587" y="262040"/>
                  </a:moveTo>
                  <a:cubicBezTo>
                    <a:pt x="123756" y="234610"/>
                    <a:pt x="110155" y="191699"/>
                    <a:pt x="91177" y="169451"/>
                  </a:cubicBezTo>
                  <a:cubicBezTo>
                    <a:pt x="74337" y="149696"/>
                    <a:pt x="42664" y="131884"/>
                    <a:pt x="31427" y="121327"/>
                  </a:cubicBezTo>
                  <a:cubicBezTo>
                    <a:pt x="24140" y="114461"/>
                    <a:pt x="16821" y="106656"/>
                    <a:pt x="15008" y="96812"/>
                  </a:cubicBezTo>
                  <a:cubicBezTo>
                    <a:pt x="12903" y="85282"/>
                    <a:pt x="32722" y="20026"/>
                    <a:pt x="32722" y="20026"/>
                  </a:cubicBezTo>
                  <a:cubicBezTo>
                    <a:pt x="32722" y="20026"/>
                    <a:pt x="66338" y="-20649"/>
                    <a:pt x="102933" y="13938"/>
                  </a:cubicBezTo>
                  <a:cubicBezTo>
                    <a:pt x="139528" y="48525"/>
                    <a:pt x="241994" y="200897"/>
                    <a:pt x="241994" y="200897"/>
                  </a:cubicBezTo>
                  <a:lnTo>
                    <a:pt x="309031" y="297728"/>
                  </a:lnTo>
                  <a:cubicBezTo>
                    <a:pt x="323669" y="336266"/>
                    <a:pt x="333417" y="375938"/>
                    <a:pt x="331603" y="416970"/>
                  </a:cubicBezTo>
                  <a:cubicBezTo>
                    <a:pt x="330340" y="445533"/>
                    <a:pt x="322698" y="474971"/>
                    <a:pt x="303623" y="496281"/>
                  </a:cubicBezTo>
                  <a:cubicBezTo>
                    <a:pt x="284516" y="517557"/>
                    <a:pt x="252131" y="528439"/>
                    <a:pt x="226093" y="516650"/>
                  </a:cubicBezTo>
                  <a:cubicBezTo>
                    <a:pt x="213171" y="510789"/>
                    <a:pt x="202938" y="500199"/>
                    <a:pt x="194517" y="488767"/>
                  </a:cubicBezTo>
                  <a:cubicBezTo>
                    <a:pt x="179005" y="467749"/>
                    <a:pt x="168545" y="443428"/>
                    <a:pt x="153971" y="421730"/>
                  </a:cubicBezTo>
                  <a:cubicBezTo>
                    <a:pt x="139398" y="400032"/>
                    <a:pt x="119093" y="380180"/>
                    <a:pt x="93444" y="375258"/>
                  </a:cubicBezTo>
                  <a:cubicBezTo>
                    <a:pt x="68928" y="370562"/>
                    <a:pt x="41337" y="379727"/>
                    <a:pt x="19768" y="367162"/>
                  </a:cubicBezTo>
                  <a:cubicBezTo>
                    <a:pt x="499" y="355924"/>
                    <a:pt x="-6075" y="327522"/>
                    <a:pt x="6296" y="308966"/>
                  </a:cubicBezTo>
                  <a:cubicBezTo>
                    <a:pt x="8206" y="306083"/>
                    <a:pt x="10603" y="303395"/>
                    <a:pt x="13680" y="301776"/>
                  </a:cubicBezTo>
                  <a:cubicBezTo>
                    <a:pt x="25176" y="295785"/>
                    <a:pt x="38066" y="307379"/>
                    <a:pt x="50987" y="308383"/>
                  </a:cubicBezTo>
                  <a:cubicBezTo>
                    <a:pt x="64362" y="309451"/>
                    <a:pt x="75762" y="299088"/>
                    <a:pt x="84214" y="288660"/>
                  </a:cubicBezTo>
                  <a:cubicBezTo>
                    <a:pt x="92634" y="278232"/>
                    <a:pt x="100860" y="266282"/>
                    <a:pt x="113587" y="262008"/>
                  </a:cubicBezTo>
                  <a:lnTo>
                    <a:pt x="113587" y="262008"/>
                  </a:lnTo>
                  <a:close/>
                </a:path>
              </a:pathLst>
            </a:custGeom>
            <a:solidFill>
              <a:srgbClr val="171E26"/>
            </a:solidFill>
            <a:ln w="0" cap="flat">
              <a:noFill/>
              <a:prstDash val="solid"/>
              <a:miter/>
            </a:ln>
          </p:spPr>
          <p:txBody>
            <a:bodyPr rtlCol="0" anchor="ctr"/>
            <a:lstStyle/>
            <a:p>
              <a:endParaRPr lang="nb-NO"/>
            </a:p>
          </p:txBody>
        </p:sp>
        <p:sp>
          <p:nvSpPr>
            <p:cNvPr id="47" name="Friform 46">
              <a:extLst>
                <a:ext uri="{FF2B5EF4-FFF2-40B4-BE49-F238E27FC236}">
                  <a16:creationId xmlns:a16="http://schemas.microsoft.com/office/drawing/2014/main" id="{94EB5146-4E98-07BA-D11C-38E9CBB0A65F}"/>
                </a:ext>
              </a:extLst>
            </p:cNvPr>
            <p:cNvSpPr>
              <a:spLocks noGrp="1" noRot="1" noMove="1" noResize="1" noEditPoints="1" noAdjustHandles="1" noChangeArrowheads="1" noChangeShapeType="1"/>
            </p:cNvSpPr>
            <p:nvPr/>
          </p:nvSpPr>
          <p:spPr>
            <a:xfrm>
              <a:off x="5538104" y="3777756"/>
              <a:ext cx="276276" cy="334619"/>
            </a:xfrm>
            <a:custGeom>
              <a:avLst/>
              <a:gdLst>
                <a:gd name="connsiteX0" fmla="*/ 276276 w 276276"/>
                <a:gd name="connsiteY0" fmla="*/ 334620 h 334619"/>
                <a:gd name="connsiteX1" fmla="*/ 230711 w 276276"/>
                <a:gd name="connsiteY1" fmla="*/ 235133 h 334619"/>
                <a:gd name="connsiteX2" fmla="*/ 207555 w 276276"/>
                <a:gd name="connsiteY2" fmla="*/ 180726 h 334619"/>
                <a:gd name="connsiteX3" fmla="*/ 165520 w 276276"/>
                <a:gd name="connsiteY3" fmla="*/ 54749 h 334619"/>
                <a:gd name="connsiteX4" fmla="*/ 49095 w 276276"/>
                <a:gd name="connsiteY4" fmla="*/ 633 h 334619"/>
                <a:gd name="connsiteX5" fmla="*/ 30766 w 276276"/>
                <a:gd name="connsiteY5" fmla="*/ 1864 h 334619"/>
                <a:gd name="connsiteX6" fmla="*/ 0 w 276276"/>
                <a:gd name="connsiteY6" fmla="*/ 56854 h 334619"/>
                <a:gd name="connsiteX7" fmla="*/ 7189 w 276276"/>
                <a:gd name="connsiteY7" fmla="*/ 56854 h 334619"/>
                <a:gd name="connsiteX8" fmla="*/ 98645 w 276276"/>
                <a:gd name="connsiteY8" fmla="*/ 107407 h 334619"/>
                <a:gd name="connsiteX9" fmla="*/ 155059 w 276276"/>
                <a:gd name="connsiteY9" fmla="*/ 199380 h 334619"/>
                <a:gd name="connsiteX10" fmla="*/ 276276 w 276276"/>
                <a:gd name="connsiteY10" fmla="*/ 334587 h 33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276" h="334619">
                  <a:moveTo>
                    <a:pt x="276276" y="334620"/>
                  </a:moveTo>
                  <a:cubicBezTo>
                    <a:pt x="263938" y="303789"/>
                    <a:pt x="245284" y="264765"/>
                    <a:pt x="230711" y="235133"/>
                  </a:cubicBezTo>
                  <a:cubicBezTo>
                    <a:pt x="221999" y="217419"/>
                    <a:pt x="213417" y="199574"/>
                    <a:pt x="207555" y="180726"/>
                  </a:cubicBezTo>
                  <a:cubicBezTo>
                    <a:pt x="194310" y="138043"/>
                    <a:pt x="194310" y="88947"/>
                    <a:pt x="165520" y="54749"/>
                  </a:cubicBezTo>
                  <a:cubicBezTo>
                    <a:pt x="137895" y="21910"/>
                    <a:pt x="91714" y="5653"/>
                    <a:pt x="49095" y="633"/>
                  </a:cubicBezTo>
                  <a:cubicBezTo>
                    <a:pt x="42943" y="-79"/>
                    <a:pt x="36401" y="-727"/>
                    <a:pt x="30766" y="1864"/>
                  </a:cubicBezTo>
                  <a:cubicBezTo>
                    <a:pt x="26070" y="4034"/>
                    <a:pt x="4696" y="44709"/>
                    <a:pt x="0" y="56854"/>
                  </a:cubicBezTo>
                  <a:lnTo>
                    <a:pt x="7189" y="56854"/>
                  </a:lnTo>
                  <a:cubicBezTo>
                    <a:pt x="43201" y="56854"/>
                    <a:pt x="75845" y="79523"/>
                    <a:pt x="98645" y="107407"/>
                  </a:cubicBezTo>
                  <a:cubicBezTo>
                    <a:pt x="121444" y="135290"/>
                    <a:pt x="136632" y="168453"/>
                    <a:pt x="155059" y="199380"/>
                  </a:cubicBezTo>
                  <a:cubicBezTo>
                    <a:pt x="183590" y="247245"/>
                    <a:pt x="233366" y="299061"/>
                    <a:pt x="276276" y="334587"/>
                  </a:cubicBezTo>
                  <a:close/>
                </a:path>
              </a:pathLst>
            </a:custGeom>
            <a:solidFill>
              <a:srgbClr val="FFFFFF"/>
            </a:solidFill>
            <a:ln w="0" cap="flat">
              <a:noFill/>
              <a:prstDash val="solid"/>
              <a:miter/>
            </a:ln>
          </p:spPr>
          <p:txBody>
            <a:bodyPr rtlCol="0" anchor="ctr"/>
            <a:lstStyle/>
            <a:p>
              <a:endParaRPr lang="nb-NO"/>
            </a:p>
          </p:txBody>
        </p:sp>
        <p:sp>
          <p:nvSpPr>
            <p:cNvPr id="48" name="Friform 47">
              <a:extLst>
                <a:ext uri="{FF2B5EF4-FFF2-40B4-BE49-F238E27FC236}">
                  <a16:creationId xmlns:a16="http://schemas.microsoft.com/office/drawing/2014/main" id="{6612B672-503F-7E68-DEE7-B1E089574C95}"/>
                </a:ext>
              </a:extLst>
            </p:cNvPr>
            <p:cNvSpPr>
              <a:spLocks noGrp="1" noRot="1" noMove="1" noResize="1" noEditPoints="1" noAdjustHandles="1" noChangeArrowheads="1" noChangeShapeType="1"/>
            </p:cNvSpPr>
            <p:nvPr/>
          </p:nvSpPr>
          <p:spPr>
            <a:xfrm>
              <a:off x="5612821" y="4156770"/>
              <a:ext cx="52105" cy="46139"/>
            </a:xfrm>
            <a:custGeom>
              <a:avLst/>
              <a:gdLst>
                <a:gd name="connsiteX0" fmla="*/ 16350 w 52105"/>
                <a:gd name="connsiteY0" fmla="*/ 41848 h 46139"/>
                <a:gd name="connsiteX1" fmla="*/ 19524 w 52105"/>
                <a:gd name="connsiteY1" fmla="*/ 36019 h 46139"/>
                <a:gd name="connsiteX2" fmla="*/ 21175 w 52105"/>
                <a:gd name="connsiteY2" fmla="*/ 33493 h 46139"/>
                <a:gd name="connsiteX3" fmla="*/ 22114 w 52105"/>
                <a:gd name="connsiteY3" fmla="*/ 32197 h 46139"/>
                <a:gd name="connsiteX4" fmla="*/ 22018 w 52105"/>
                <a:gd name="connsiteY4" fmla="*/ 32327 h 46139"/>
                <a:gd name="connsiteX5" fmla="*/ 25806 w 52105"/>
                <a:gd name="connsiteY5" fmla="*/ 28181 h 46139"/>
                <a:gd name="connsiteX6" fmla="*/ 27976 w 52105"/>
                <a:gd name="connsiteY6" fmla="*/ 26174 h 46139"/>
                <a:gd name="connsiteX7" fmla="*/ 28916 w 52105"/>
                <a:gd name="connsiteY7" fmla="*/ 25396 h 46139"/>
                <a:gd name="connsiteX8" fmla="*/ 29337 w 52105"/>
                <a:gd name="connsiteY8" fmla="*/ 25040 h 46139"/>
                <a:gd name="connsiteX9" fmla="*/ 29596 w 52105"/>
                <a:gd name="connsiteY9" fmla="*/ 24878 h 46139"/>
                <a:gd name="connsiteX10" fmla="*/ 30761 w 52105"/>
                <a:gd name="connsiteY10" fmla="*/ 24068 h 46139"/>
                <a:gd name="connsiteX11" fmla="*/ 32931 w 52105"/>
                <a:gd name="connsiteY11" fmla="*/ 22676 h 46139"/>
                <a:gd name="connsiteX12" fmla="*/ 37595 w 52105"/>
                <a:gd name="connsiteY12" fmla="*/ 20150 h 46139"/>
                <a:gd name="connsiteX13" fmla="*/ 38825 w 52105"/>
                <a:gd name="connsiteY13" fmla="*/ 19567 h 46139"/>
                <a:gd name="connsiteX14" fmla="*/ 39020 w 52105"/>
                <a:gd name="connsiteY14" fmla="*/ 19470 h 46139"/>
                <a:gd name="connsiteX15" fmla="*/ 39441 w 52105"/>
                <a:gd name="connsiteY15" fmla="*/ 19340 h 46139"/>
                <a:gd name="connsiteX16" fmla="*/ 40477 w 52105"/>
                <a:gd name="connsiteY16" fmla="*/ 18952 h 46139"/>
                <a:gd name="connsiteX17" fmla="*/ 45561 w 52105"/>
                <a:gd name="connsiteY17" fmla="*/ 17365 h 46139"/>
                <a:gd name="connsiteX18" fmla="*/ 51747 w 52105"/>
                <a:gd name="connsiteY18" fmla="*/ 6484 h 46139"/>
                <a:gd name="connsiteX19" fmla="*/ 40865 w 52105"/>
                <a:gd name="connsiteY19" fmla="*/ 298 h 46139"/>
                <a:gd name="connsiteX20" fmla="*/ 1064 w 52105"/>
                <a:gd name="connsiteY20" fmla="*/ 32974 h 46139"/>
                <a:gd name="connsiteX21" fmla="*/ 4238 w 52105"/>
                <a:gd name="connsiteY21" fmla="*/ 45054 h 46139"/>
                <a:gd name="connsiteX22" fmla="*/ 16318 w 52105"/>
                <a:gd name="connsiteY22" fmla="*/ 41880 h 46139"/>
                <a:gd name="connsiteX23" fmla="*/ 16318 w 52105"/>
                <a:gd name="connsiteY23" fmla="*/ 41880 h 4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105" h="46139">
                  <a:moveTo>
                    <a:pt x="16350" y="41848"/>
                  </a:moveTo>
                  <a:cubicBezTo>
                    <a:pt x="17321" y="39840"/>
                    <a:pt x="18358" y="37897"/>
                    <a:pt x="19524" y="36019"/>
                  </a:cubicBezTo>
                  <a:cubicBezTo>
                    <a:pt x="20042" y="35177"/>
                    <a:pt x="20625" y="34335"/>
                    <a:pt x="21175" y="33493"/>
                  </a:cubicBezTo>
                  <a:cubicBezTo>
                    <a:pt x="21499" y="33039"/>
                    <a:pt x="21791" y="32618"/>
                    <a:pt x="22114" y="32197"/>
                  </a:cubicBezTo>
                  <a:cubicBezTo>
                    <a:pt x="23248" y="30643"/>
                    <a:pt x="20787" y="33752"/>
                    <a:pt x="22018" y="32327"/>
                  </a:cubicBezTo>
                  <a:cubicBezTo>
                    <a:pt x="23248" y="30902"/>
                    <a:pt x="24446" y="29477"/>
                    <a:pt x="25806" y="28181"/>
                  </a:cubicBezTo>
                  <a:cubicBezTo>
                    <a:pt x="26519" y="27501"/>
                    <a:pt x="27231" y="26821"/>
                    <a:pt x="27976" y="26174"/>
                  </a:cubicBezTo>
                  <a:cubicBezTo>
                    <a:pt x="28268" y="25915"/>
                    <a:pt x="28591" y="25655"/>
                    <a:pt x="28916" y="25396"/>
                  </a:cubicBezTo>
                  <a:cubicBezTo>
                    <a:pt x="29174" y="25202"/>
                    <a:pt x="30600" y="24068"/>
                    <a:pt x="29337" y="25040"/>
                  </a:cubicBezTo>
                  <a:cubicBezTo>
                    <a:pt x="28138" y="25979"/>
                    <a:pt x="29337" y="25040"/>
                    <a:pt x="29596" y="24878"/>
                  </a:cubicBezTo>
                  <a:cubicBezTo>
                    <a:pt x="29984" y="24587"/>
                    <a:pt x="30373" y="24328"/>
                    <a:pt x="30761" y="24068"/>
                  </a:cubicBezTo>
                  <a:cubicBezTo>
                    <a:pt x="31474" y="23583"/>
                    <a:pt x="32186" y="23129"/>
                    <a:pt x="32931" y="22676"/>
                  </a:cubicBezTo>
                  <a:cubicBezTo>
                    <a:pt x="34453" y="21769"/>
                    <a:pt x="36008" y="20895"/>
                    <a:pt x="37595" y="20150"/>
                  </a:cubicBezTo>
                  <a:cubicBezTo>
                    <a:pt x="38016" y="19956"/>
                    <a:pt x="38404" y="19761"/>
                    <a:pt x="38825" y="19567"/>
                  </a:cubicBezTo>
                  <a:cubicBezTo>
                    <a:pt x="39149" y="19405"/>
                    <a:pt x="40477" y="18855"/>
                    <a:pt x="39020" y="19470"/>
                  </a:cubicBezTo>
                  <a:cubicBezTo>
                    <a:pt x="37497" y="20118"/>
                    <a:pt x="39117" y="19470"/>
                    <a:pt x="39441" y="19340"/>
                  </a:cubicBezTo>
                  <a:cubicBezTo>
                    <a:pt x="39797" y="19211"/>
                    <a:pt x="40153" y="19081"/>
                    <a:pt x="40477" y="18952"/>
                  </a:cubicBezTo>
                  <a:cubicBezTo>
                    <a:pt x="42161" y="18336"/>
                    <a:pt x="43845" y="17818"/>
                    <a:pt x="45561" y="17365"/>
                  </a:cubicBezTo>
                  <a:cubicBezTo>
                    <a:pt x="50031" y="16167"/>
                    <a:pt x="53204" y="11017"/>
                    <a:pt x="51747" y="6484"/>
                  </a:cubicBezTo>
                  <a:cubicBezTo>
                    <a:pt x="50257" y="1917"/>
                    <a:pt x="45658" y="-965"/>
                    <a:pt x="40865" y="298"/>
                  </a:cubicBezTo>
                  <a:cubicBezTo>
                    <a:pt x="23442" y="5026"/>
                    <a:pt x="8934" y="16620"/>
                    <a:pt x="1064" y="32974"/>
                  </a:cubicBezTo>
                  <a:cubicBezTo>
                    <a:pt x="-944" y="37120"/>
                    <a:pt x="-231" y="42722"/>
                    <a:pt x="4238" y="45054"/>
                  </a:cubicBezTo>
                  <a:cubicBezTo>
                    <a:pt x="8189" y="47127"/>
                    <a:pt x="14180" y="46317"/>
                    <a:pt x="16318" y="41880"/>
                  </a:cubicBezTo>
                  <a:lnTo>
                    <a:pt x="16318" y="41880"/>
                  </a:lnTo>
                  <a:close/>
                </a:path>
              </a:pathLst>
            </a:custGeom>
            <a:solidFill>
              <a:srgbClr val="FFFFFF"/>
            </a:solidFill>
            <a:ln w="0" cap="flat">
              <a:noFill/>
              <a:prstDash val="solid"/>
              <a:miter/>
            </a:ln>
          </p:spPr>
          <p:txBody>
            <a:bodyPr rtlCol="0" anchor="ctr"/>
            <a:lstStyle/>
            <a:p>
              <a:endParaRPr lang="nb-NO"/>
            </a:p>
          </p:txBody>
        </p:sp>
        <p:sp>
          <p:nvSpPr>
            <p:cNvPr id="49" name="Friform 48">
              <a:extLst>
                <a:ext uri="{FF2B5EF4-FFF2-40B4-BE49-F238E27FC236}">
                  <a16:creationId xmlns:a16="http://schemas.microsoft.com/office/drawing/2014/main" id="{0BA47394-E254-CBA3-EFE1-C6E51EAA4363}"/>
                </a:ext>
              </a:extLst>
            </p:cNvPr>
            <p:cNvSpPr>
              <a:spLocks noGrp="1" noRot="1" noMove="1" noResize="1" noEditPoints="1" noAdjustHandles="1" noChangeArrowheads="1" noChangeShapeType="1"/>
            </p:cNvSpPr>
            <p:nvPr/>
          </p:nvSpPr>
          <p:spPr>
            <a:xfrm>
              <a:off x="5646178" y="4185876"/>
              <a:ext cx="51498" cy="45200"/>
            </a:xfrm>
            <a:custGeom>
              <a:avLst/>
              <a:gdLst>
                <a:gd name="connsiteX0" fmla="*/ 16479 w 51498"/>
                <a:gd name="connsiteY0" fmla="*/ 40949 h 45200"/>
                <a:gd name="connsiteX1" fmla="*/ 18034 w 51498"/>
                <a:gd name="connsiteY1" fmla="*/ 38811 h 45200"/>
                <a:gd name="connsiteX2" fmla="*/ 18843 w 51498"/>
                <a:gd name="connsiteY2" fmla="*/ 37742 h 45200"/>
                <a:gd name="connsiteX3" fmla="*/ 18617 w 51498"/>
                <a:gd name="connsiteY3" fmla="*/ 38034 h 45200"/>
                <a:gd name="connsiteX4" fmla="*/ 21985 w 51498"/>
                <a:gd name="connsiteY4" fmla="*/ 34019 h 45200"/>
                <a:gd name="connsiteX5" fmla="*/ 29725 w 51498"/>
                <a:gd name="connsiteY5" fmla="*/ 26278 h 45200"/>
                <a:gd name="connsiteX6" fmla="*/ 31668 w 51498"/>
                <a:gd name="connsiteY6" fmla="*/ 24659 h 45200"/>
                <a:gd name="connsiteX7" fmla="*/ 32769 w 51498"/>
                <a:gd name="connsiteY7" fmla="*/ 23785 h 45200"/>
                <a:gd name="connsiteX8" fmla="*/ 32542 w 51498"/>
                <a:gd name="connsiteY8" fmla="*/ 23979 h 45200"/>
                <a:gd name="connsiteX9" fmla="*/ 36882 w 51498"/>
                <a:gd name="connsiteY9" fmla="*/ 21065 h 45200"/>
                <a:gd name="connsiteX10" fmla="*/ 41643 w 51498"/>
                <a:gd name="connsiteY10" fmla="*/ 18538 h 45200"/>
                <a:gd name="connsiteX11" fmla="*/ 40995 w 51498"/>
                <a:gd name="connsiteY11" fmla="*/ 18797 h 45200"/>
                <a:gd name="connsiteX12" fmla="*/ 42225 w 51498"/>
                <a:gd name="connsiteY12" fmla="*/ 18311 h 45200"/>
                <a:gd name="connsiteX13" fmla="*/ 44946 w 51498"/>
                <a:gd name="connsiteY13" fmla="*/ 17405 h 45200"/>
                <a:gd name="connsiteX14" fmla="*/ 51131 w 51498"/>
                <a:gd name="connsiteY14" fmla="*/ 6524 h 45200"/>
                <a:gd name="connsiteX15" fmla="*/ 40250 w 51498"/>
                <a:gd name="connsiteY15" fmla="*/ 338 h 45200"/>
                <a:gd name="connsiteX16" fmla="*/ 1259 w 51498"/>
                <a:gd name="connsiteY16" fmla="*/ 31978 h 45200"/>
                <a:gd name="connsiteX17" fmla="*/ 4432 w 51498"/>
                <a:gd name="connsiteY17" fmla="*/ 44058 h 45200"/>
                <a:gd name="connsiteX18" fmla="*/ 16512 w 51498"/>
                <a:gd name="connsiteY18" fmla="*/ 40884 h 45200"/>
                <a:gd name="connsiteX19" fmla="*/ 16512 w 51498"/>
                <a:gd name="connsiteY19" fmla="*/ 40884 h 4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98" h="45200">
                  <a:moveTo>
                    <a:pt x="16479" y="40949"/>
                  </a:moveTo>
                  <a:cubicBezTo>
                    <a:pt x="16998" y="40236"/>
                    <a:pt x="17483" y="39524"/>
                    <a:pt x="18034" y="38811"/>
                  </a:cubicBezTo>
                  <a:cubicBezTo>
                    <a:pt x="18293" y="38455"/>
                    <a:pt x="18584" y="38099"/>
                    <a:pt x="18843" y="37742"/>
                  </a:cubicBezTo>
                  <a:cubicBezTo>
                    <a:pt x="19491" y="36868"/>
                    <a:pt x="17451" y="39491"/>
                    <a:pt x="18617" y="38034"/>
                  </a:cubicBezTo>
                  <a:cubicBezTo>
                    <a:pt x="19718" y="36674"/>
                    <a:pt x="20819" y="35314"/>
                    <a:pt x="21985" y="34019"/>
                  </a:cubicBezTo>
                  <a:cubicBezTo>
                    <a:pt x="24413" y="31298"/>
                    <a:pt x="26972" y="28675"/>
                    <a:pt x="29725" y="26278"/>
                  </a:cubicBezTo>
                  <a:cubicBezTo>
                    <a:pt x="30373" y="25728"/>
                    <a:pt x="30988" y="25177"/>
                    <a:pt x="31668" y="24659"/>
                  </a:cubicBezTo>
                  <a:cubicBezTo>
                    <a:pt x="31927" y="24465"/>
                    <a:pt x="32639" y="24076"/>
                    <a:pt x="32769" y="23785"/>
                  </a:cubicBezTo>
                  <a:cubicBezTo>
                    <a:pt x="32575" y="24271"/>
                    <a:pt x="31279" y="24918"/>
                    <a:pt x="32542" y="23979"/>
                  </a:cubicBezTo>
                  <a:cubicBezTo>
                    <a:pt x="33935" y="22943"/>
                    <a:pt x="35392" y="21971"/>
                    <a:pt x="36882" y="21065"/>
                  </a:cubicBezTo>
                  <a:cubicBezTo>
                    <a:pt x="38436" y="20125"/>
                    <a:pt x="40023" y="19316"/>
                    <a:pt x="41643" y="18538"/>
                  </a:cubicBezTo>
                  <a:cubicBezTo>
                    <a:pt x="42711" y="18020"/>
                    <a:pt x="41351" y="18668"/>
                    <a:pt x="40995" y="18797"/>
                  </a:cubicBezTo>
                  <a:cubicBezTo>
                    <a:pt x="41416" y="18668"/>
                    <a:pt x="41804" y="18474"/>
                    <a:pt x="42225" y="18311"/>
                  </a:cubicBezTo>
                  <a:cubicBezTo>
                    <a:pt x="43132" y="17988"/>
                    <a:pt x="44039" y="17664"/>
                    <a:pt x="44946" y="17405"/>
                  </a:cubicBezTo>
                  <a:cubicBezTo>
                    <a:pt x="49383" y="16110"/>
                    <a:pt x="52621" y="11122"/>
                    <a:pt x="51131" y="6524"/>
                  </a:cubicBezTo>
                  <a:cubicBezTo>
                    <a:pt x="49674" y="2022"/>
                    <a:pt x="45011" y="-1055"/>
                    <a:pt x="40250" y="338"/>
                  </a:cubicBezTo>
                  <a:cubicBezTo>
                    <a:pt x="23734" y="5228"/>
                    <a:pt x="10942" y="18247"/>
                    <a:pt x="1259" y="31978"/>
                  </a:cubicBezTo>
                  <a:cubicBezTo>
                    <a:pt x="-1430" y="35767"/>
                    <a:pt x="449" y="41953"/>
                    <a:pt x="4432" y="44058"/>
                  </a:cubicBezTo>
                  <a:cubicBezTo>
                    <a:pt x="8966" y="46454"/>
                    <a:pt x="13662" y="44932"/>
                    <a:pt x="16512" y="40884"/>
                  </a:cubicBezTo>
                  <a:lnTo>
                    <a:pt x="16512" y="40884"/>
                  </a:lnTo>
                  <a:close/>
                </a:path>
              </a:pathLst>
            </a:custGeom>
            <a:solidFill>
              <a:srgbClr val="FFFFFF"/>
            </a:solidFill>
            <a:ln w="0" cap="flat">
              <a:noFill/>
              <a:prstDash val="solid"/>
              <a:miter/>
            </a:ln>
          </p:spPr>
          <p:txBody>
            <a:bodyPr rtlCol="0" anchor="ctr"/>
            <a:lstStyle/>
            <a:p>
              <a:endParaRPr lang="nb-NO"/>
            </a:p>
          </p:txBody>
        </p:sp>
        <p:sp>
          <p:nvSpPr>
            <p:cNvPr id="50" name="Friform 49">
              <a:extLst>
                <a:ext uri="{FF2B5EF4-FFF2-40B4-BE49-F238E27FC236}">
                  <a16:creationId xmlns:a16="http://schemas.microsoft.com/office/drawing/2014/main" id="{7E52F9E0-F4ED-9BD4-A718-EB463FF8C6DA}"/>
                </a:ext>
              </a:extLst>
            </p:cNvPr>
            <p:cNvSpPr>
              <a:spLocks noGrp="1" noRot="1" noMove="1" noResize="1" noEditPoints="1" noAdjustHandles="1" noChangeArrowheads="1" noChangeShapeType="1"/>
            </p:cNvSpPr>
            <p:nvPr/>
          </p:nvSpPr>
          <p:spPr>
            <a:xfrm>
              <a:off x="5153640" y="1454086"/>
              <a:ext cx="1371070" cy="639798"/>
            </a:xfrm>
            <a:custGeom>
              <a:avLst/>
              <a:gdLst>
                <a:gd name="connsiteX0" fmla="*/ 1341215 w 1371070"/>
                <a:gd name="connsiteY0" fmla="*/ 0 h 639798"/>
                <a:gd name="connsiteX1" fmla="*/ 779270 w 1371070"/>
                <a:gd name="connsiteY1" fmla="*/ 57451 h 639798"/>
                <a:gd name="connsiteX2" fmla="*/ 241032 w 1371070"/>
                <a:gd name="connsiteY2" fmla="*/ 61629 h 639798"/>
                <a:gd name="connsiteX3" fmla="*/ 128105 w 1371070"/>
                <a:gd name="connsiteY3" fmla="*/ 69822 h 639798"/>
                <a:gd name="connsiteX4" fmla="*/ 14984 w 1371070"/>
                <a:gd name="connsiteY4" fmla="*/ 98904 h 639798"/>
                <a:gd name="connsiteX5" fmla="*/ 5884 w 1371070"/>
                <a:gd name="connsiteY5" fmla="*/ 128763 h 639798"/>
                <a:gd name="connsiteX6" fmla="*/ 47952 w 1371070"/>
                <a:gd name="connsiteY6" fmla="*/ 319608 h 639798"/>
                <a:gd name="connsiteX7" fmla="*/ 338866 w 1371070"/>
                <a:gd name="connsiteY7" fmla="*/ 487232 h 639798"/>
                <a:gd name="connsiteX8" fmla="*/ 639464 w 1371070"/>
                <a:gd name="connsiteY8" fmla="*/ 639798 h 639798"/>
                <a:gd name="connsiteX9" fmla="*/ 440912 w 1371070"/>
                <a:gd name="connsiteY9" fmla="*/ 412067 h 639798"/>
                <a:gd name="connsiteX10" fmla="*/ 916129 w 1371070"/>
                <a:gd name="connsiteY10" fmla="*/ 298849 h 639798"/>
                <a:gd name="connsiteX11" fmla="*/ 1342607 w 1371070"/>
                <a:gd name="connsiteY11" fmla="*/ 206584 h 639798"/>
                <a:gd name="connsiteX12" fmla="*/ 1341247 w 1371070"/>
                <a:gd name="connsiteY12" fmla="*/ 32 h 63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1070" h="639798">
                  <a:moveTo>
                    <a:pt x="1341215" y="0"/>
                  </a:moveTo>
                  <a:cubicBezTo>
                    <a:pt x="1152993" y="6639"/>
                    <a:pt x="966488" y="36822"/>
                    <a:pt x="779270" y="57451"/>
                  </a:cubicBezTo>
                  <a:cubicBezTo>
                    <a:pt x="613297" y="75716"/>
                    <a:pt x="409660" y="82387"/>
                    <a:pt x="241032" y="61629"/>
                  </a:cubicBezTo>
                  <a:cubicBezTo>
                    <a:pt x="196178" y="56091"/>
                    <a:pt x="171922" y="58779"/>
                    <a:pt x="128105" y="69822"/>
                  </a:cubicBezTo>
                  <a:cubicBezTo>
                    <a:pt x="85616" y="80509"/>
                    <a:pt x="35743" y="93172"/>
                    <a:pt x="14984" y="98904"/>
                  </a:cubicBezTo>
                  <a:lnTo>
                    <a:pt x="5884" y="128763"/>
                  </a:lnTo>
                  <a:cubicBezTo>
                    <a:pt x="4718" y="155739"/>
                    <a:pt x="-21740" y="239390"/>
                    <a:pt x="47952" y="319608"/>
                  </a:cubicBezTo>
                  <a:cubicBezTo>
                    <a:pt x="122179" y="405039"/>
                    <a:pt x="232449" y="448759"/>
                    <a:pt x="338866" y="487232"/>
                  </a:cubicBezTo>
                  <a:cubicBezTo>
                    <a:pt x="445284" y="525706"/>
                    <a:pt x="556073" y="563305"/>
                    <a:pt x="639464" y="639798"/>
                  </a:cubicBezTo>
                  <a:cubicBezTo>
                    <a:pt x="591761" y="554464"/>
                    <a:pt x="511511" y="485354"/>
                    <a:pt x="440912" y="412067"/>
                  </a:cubicBezTo>
                  <a:cubicBezTo>
                    <a:pt x="598335" y="370355"/>
                    <a:pt x="756795" y="332594"/>
                    <a:pt x="916129" y="298849"/>
                  </a:cubicBezTo>
                  <a:cubicBezTo>
                    <a:pt x="1023227" y="276179"/>
                    <a:pt x="1318254" y="214551"/>
                    <a:pt x="1342607" y="206584"/>
                  </a:cubicBezTo>
                  <a:cubicBezTo>
                    <a:pt x="1373535" y="196480"/>
                    <a:pt x="1387525" y="82711"/>
                    <a:pt x="1341247" y="32"/>
                  </a:cubicBezTo>
                  <a:close/>
                </a:path>
              </a:pathLst>
            </a:custGeom>
            <a:solidFill>
              <a:srgbClr val="9997E8"/>
            </a:solidFill>
            <a:ln w="0" cap="flat">
              <a:noFill/>
              <a:prstDash val="solid"/>
              <a:miter/>
            </a:ln>
          </p:spPr>
          <p:txBody>
            <a:bodyPr rtlCol="0" anchor="ctr"/>
            <a:lstStyle/>
            <a:p>
              <a:endParaRPr lang="nb-NO"/>
            </a:p>
          </p:txBody>
        </p:sp>
        <p:sp>
          <p:nvSpPr>
            <p:cNvPr id="51" name="Friform 50">
              <a:extLst>
                <a:ext uri="{FF2B5EF4-FFF2-40B4-BE49-F238E27FC236}">
                  <a16:creationId xmlns:a16="http://schemas.microsoft.com/office/drawing/2014/main" id="{2AAC0D34-B9FD-6182-F53F-935BDB44271E}"/>
                </a:ext>
              </a:extLst>
            </p:cNvPr>
            <p:cNvSpPr>
              <a:spLocks noGrp="1" noRot="1" noMove="1" noResize="1" noEditPoints="1" noAdjustHandles="1" noChangeArrowheads="1" noChangeShapeType="1"/>
            </p:cNvSpPr>
            <p:nvPr/>
          </p:nvSpPr>
          <p:spPr>
            <a:xfrm>
              <a:off x="5163572" y="1527244"/>
              <a:ext cx="401185" cy="68587"/>
            </a:xfrm>
            <a:custGeom>
              <a:avLst/>
              <a:gdLst>
                <a:gd name="connsiteX0" fmla="*/ 158136 w 401185"/>
                <a:gd name="connsiteY0" fmla="*/ 47930 h 68587"/>
                <a:gd name="connsiteX1" fmla="*/ 276795 w 401185"/>
                <a:gd name="connsiteY1" fmla="*/ 65903 h 68587"/>
                <a:gd name="connsiteX2" fmla="*/ 384928 w 401185"/>
                <a:gd name="connsiteY2" fmla="*/ 13861 h 68587"/>
                <a:gd name="connsiteX3" fmla="*/ 401185 w 401185"/>
                <a:gd name="connsiteY3" fmla="*/ 453 h 68587"/>
                <a:gd name="connsiteX4" fmla="*/ 386288 w 401185"/>
                <a:gd name="connsiteY4" fmla="*/ 0 h 68587"/>
                <a:gd name="connsiteX5" fmla="*/ 378646 w 401185"/>
                <a:gd name="connsiteY5" fmla="*/ 6445 h 68587"/>
                <a:gd name="connsiteX6" fmla="*/ 275370 w 401185"/>
                <a:gd name="connsiteY6" fmla="*/ 56285 h 68587"/>
                <a:gd name="connsiteX7" fmla="*/ 161990 w 401185"/>
                <a:gd name="connsiteY7" fmla="*/ 38992 h 68587"/>
                <a:gd name="connsiteX8" fmla="*/ 43331 w 401185"/>
                <a:gd name="connsiteY8" fmla="*/ 21018 h 68587"/>
                <a:gd name="connsiteX9" fmla="*/ 3530 w 401185"/>
                <a:gd name="connsiteY9" fmla="*/ 30636 h 68587"/>
                <a:gd name="connsiteX10" fmla="*/ 0 w 401185"/>
                <a:gd name="connsiteY10" fmla="*/ 42262 h 68587"/>
                <a:gd name="connsiteX11" fmla="*/ 44788 w 401185"/>
                <a:gd name="connsiteY11" fmla="*/ 30604 h 68587"/>
                <a:gd name="connsiteX12" fmla="*/ 158168 w 401185"/>
                <a:gd name="connsiteY12" fmla="*/ 47897 h 6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185" h="68587">
                  <a:moveTo>
                    <a:pt x="158136" y="47930"/>
                  </a:moveTo>
                  <a:cubicBezTo>
                    <a:pt x="188545" y="60981"/>
                    <a:pt x="219991" y="74453"/>
                    <a:pt x="276795" y="65903"/>
                  </a:cubicBezTo>
                  <a:cubicBezTo>
                    <a:pt x="333598" y="57386"/>
                    <a:pt x="359668" y="35235"/>
                    <a:pt x="384928" y="13861"/>
                  </a:cubicBezTo>
                  <a:cubicBezTo>
                    <a:pt x="390304" y="9294"/>
                    <a:pt x="395615" y="4825"/>
                    <a:pt x="401185" y="453"/>
                  </a:cubicBezTo>
                  <a:cubicBezTo>
                    <a:pt x="396198" y="324"/>
                    <a:pt x="391243" y="162"/>
                    <a:pt x="386288" y="0"/>
                  </a:cubicBezTo>
                  <a:cubicBezTo>
                    <a:pt x="383730" y="2137"/>
                    <a:pt x="381171" y="4275"/>
                    <a:pt x="378646" y="6445"/>
                  </a:cubicBezTo>
                  <a:cubicBezTo>
                    <a:pt x="353320" y="27916"/>
                    <a:pt x="329420" y="48189"/>
                    <a:pt x="275370" y="56285"/>
                  </a:cubicBezTo>
                  <a:cubicBezTo>
                    <a:pt x="221319" y="64414"/>
                    <a:pt x="192496" y="52043"/>
                    <a:pt x="161990" y="38992"/>
                  </a:cubicBezTo>
                  <a:cubicBezTo>
                    <a:pt x="131580" y="25940"/>
                    <a:pt x="100135" y="12468"/>
                    <a:pt x="43331" y="21018"/>
                  </a:cubicBezTo>
                  <a:cubicBezTo>
                    <a:pt x="28013" y="23317"/>
                    <a:pt x="14994" y="26620"/>
                    <a:pt x="3530" y="30636"/>
                  </a:cubicBezTo>
                  <a:lnTo>
                    <a:pt x="0" y="42262"/>
                  </a:lnTo>
                  <a:cubicBezTo>
                    <a:pt x="12403" y="37340"/>
                    <a:pt x="26912" y="33292"/>
                    <a:pt x="44788" y="30604"/>
                  </a:cubicBezTo>
                  <a:cubicBezTo>
                    <a:pt x="98839" y="22475"/>
                    <a:pt x="127662" y="34814"/>
                    <a:pt x="158168" y="47897"/>
                  </a:cubicBezTo>
                  <a:close/>
                </a:path>
              </a:pathLst>
            </a:custGeom>
            <a:solidFill>
              <a:srgbClr val="7B79C6"/>
            </a:solidFill>
            <a:ln w="0" cap="flat">
              <a:noFill/>
              <a:prstDash val="solid"/>
              <a:miter/>
            </a:ln>
          </p:spPr>
          <p:txBody>
            <a:bodyPr rtlCol="0" anchor="ctr"/>
            <a:lstStyle/>
            <a:p>
              <a:endParaRPr lang="nb-NO"/>
            </a:p>
          </p:txBody>
        </p:sp>
        <p:sp>
          <p:nvSpPr>
            <p:cNvPr id="52" name="Friform 51">
              <a:extLst>
                <a:ext uri="{FF2B5EF4-FFF2-40B4-BE49-F238E27FC236}">
                  <a16:creationId xmlns:a16="http://schemas.microsoft.com/office/drawing/2014/main" id="{459ABBC6-852A-72DE-49E8-5BFB9E4A4CAB}"/>
                </a:ext>
              </a:extLst>
            </p:cNvPr>
            <p:cNvSpPr>
              <a:spLocks noGrp="1" noRot="1" noMove="1" noResize="1" noEditPoints="1" noAdjustHandles="1" noChangeArrowheads="1" noChangeShapeType="1"/>
            </p:cNvSpPr>
            <p:nvPr/>
          </p:nvSpPr>
          <p:spPr>
            <a:xfrm>
              <a:off x="5803078" y="1510889"/>
              <a:ext cx="135498" cy="18347"/>
            </a:xfrm>
            <a:custGeom>
              <a:avLst/>
              <a:gdLst>
                <a:gd name="connsiteX0" fmla="*/ 80704 w 135498"/>
                <a:gd name="connsiteY0" fmla="*/ 15642 h 18347"/>
                <a:gd name="connsiteX1" fmla="*/ 135499 w 135498"/>
                <a:gd name="connsiteY1" fmla="*/ 0 h 18347"/>
                <a:gd name="connsiteX2" fmla="*/ 129831 w 135498"/>
                <a:gd name="connsiteY2" fmla="*/ 648 h 18347"/>
                <a:gd name="connsiteX3" fmla="*/ 83230 w 135498"/>
                <a:gd name="connsiteY3" fmla="*/ 5376 h 18347"/>
                <a:gd name="connsiteX4" fmla="*/ 79278 w 135498"/>
                <a:gd name="connsiteY4" fmla="*/ 6056 h 18347"/>
                <a:gd name="connsiteX5" fmla="*/ 45760 w 135498"/>
                <a:gd name="connsiteY5" fmla="*/ 8614 h 18347"/>
                <a:gd name="connsiteX6" fmla="*/ 0 w 135498"/>
                <a:gd name="connsiteY6" fmla="*/ 11918 h 18347"/>
                <a:gd name="connsiteX7" fmla="*/ 80704 w 135498"/>
                <a:gd name="connsiteY7" fmla="*/ 15674 h 1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98" h="18347">
                  <a:moveTo>
                    <a:pt x="80704" y="15642"/>
                  </a:moveTo>
                  <a:cubicBezTo>
                    <a:pt x="103179" y="12274"/>
                    <a:pt x="120796" y="6736"/>
                    <a:pt x="135499" y="0"/>
                  </a:cubicBezTo>
                  <a:cubicBezTo>
                    <a:pt x="133588" y="227"/>
                    <a:pt x="131710" y="421"/>
                    <a:pt x="129831" y="648"/>
                  </a:cubicBezTo>
                  <a:cubicBezTo>
                    <a:pt x="114611" y="2332"/>
                    <a:pt x="99033" y="3919"/>
                    <a:pt x="83230" y="5376"/>
                  </a:cubicBezTo>
                  <a:cubicBezTo>
                    <a:pt x="81902" y="5603"/>
                    <a:pt x="80639" y="5829"/>
                    <a:pt x="79278" y="6056"/>
                  </a:cubicBezTo>
                  <a:cubicBezTo>
                    <a:pt x="66875" y="7934"/>
                    <a:pt x="55832" y="8679"/>
                    <a:pt x="45760" y="8614"/>
                  </a:cubicBezTo>
                  <a:cubicBezTo>
                    <a:pt x="30669" y="9813"/>
                    <a:pt x="15415" y="10914"/>
                    <a:pt x="0" y="11918"/>
                  </a:cubicBezTo>
                  <a:cubicBezTo>
                    <a:pt x="21212" y="17909"/>
                    <a:pt x="46278" y="20856"/>
                    <a:pt x="80704" y="15674"/>
                  </a:cubicBezTo>
                  <a:close/>
                </a:path>
              </a:pathLst>
            </a:custGeom>
            <a:solidFill>
              <a:srgbClr val="7B79C6"/>
            </a:solidFill>
            <a:ln w="0" cap="flat">
              <a:noFill/>
              <a:prstDash val="solid"/>
              <a:miter/>
            </a:ln>
          </p:spPr>
          <p:txBody>
            <a:bodyPr rtlCol="0" anchor="ctr"/>
            <a:lstStyle/>
            <a:p>
              <a:endParaRPr lang="nb-NO"/>
            </a:p>
          </p:txBody>
        </p:sp>
        <p:sp>
          <p:nvSpPr>
            <p:cNvPr id="53" name="Friform 52">
              <a:extLst>
                <a:ext uri="{FF2B5EF4-FFF2-40B4-BE49-F238E27FC236}">
                  <a16:creationId xmlns:a16="http://schemas.microsoft.com/office/drawing/2014/main" id="{70418368-02FF-FC9D-8AF0-4F4181540234}"/>
                </a:ext>
              </a:extLst>
            </p:cNvPr>
            <p:cNvSpPr>
              <a:spLocks noGrp="1" noRot="1" noMove="1" noResize="1" noEditPoints="1" noAdjustHandles="1" noChangeArrowheads="1" noChangeShapeType="1"/>
            </p:cNvSpPr>
            <p:nvPr/>
          </p:nvSpPr>
          <p:spPr>
            <a:xfrm>
              <a:off x="5164187" y="1473229"/>
              <a:ext cx="1355474" cy="250138"/>
            </a:xfrm>
            <a:custGeom>
              <a:avLst/>
              <a:gdLst>
                <a:gd name="connsiteX0" fmla="*/ 68138 w 1355474"/>
                <a:gd name="connsiteY0" fmla="*/ 247483 h 250138"/>
                <a:gd name="connsiteX1" fmla="*/ 176272 w 1355474"/>
                <a:gd name="connsiteY1" fmla="*/ 195440 h 250138"/>
                <a:gd name="connsiteX2" fmla="*/ 279548 w 1355474"/>
                <a:gd name="connsiteY2" fmla="*/ 145567 h 250138"/>
                <a:gd name="connsiteX3" fmla="*/ 392927 w 1355474"/>
                <a:gd name="connsiteY3" fmla="*/ 162861 h 250138"/>
                <a:gd name="connsiteX4" fmla="*/ 511586 w 1355474"/>
                <a:gd name="connsiteY4" fmla="*/ 180834 h 250138"/>
                <a:gd name="connsiteX5" fmla="*/ 619719 w 1355474"/>
                <a:gd name="connsiteY5" fmla="*/ 128791 h 250138"/>
                <a:gd name="connsiteX6" fmla="*/ 722995 w 1355474"/>
                <a:gd name="connsiteY6" fmla="*/ 78919 h 250138"/>
                <a:gd name="connsiteX7" fmla="*/ 836375 w 1355474"/>
                <a:gd name="connsiteY7" fmla="*/ 96212 h 250138"/>
                <a:gd name="connsiteX8" fmla="*/ 955034 w 1355474"/>
                <a:gd name="connsiteY8" fmla="*/ 114186 h 250138"/>
                <a:gd name="connsiteX9" fmla="*/ 1063167 w 1355474"/>
                <a:gd name="connsiteY9" fmla="*/ 62143 h 250138"/>
                <a:gd name="connsiteX10" fmla="*/ 1166443 w 1355474"/>
                <a:gd name="connsiteY10" fmla="*/ 12270 h 250138"/>
                <a:gd name="connsiteX11" fmla="*/ 1279823 w 1355474"/>
                <a:gd name="connsiteY11" fmla="*/ 29564 h 250138"/>
                <a:gd name="connsiteX12" fmla="*/ 1355474 w 1355474"/>
                <a:gd name="connsiteY12" fmla="*/ 49966 h 250138"/>
                <a:gd name="connsiteX13" fmla="*/ 1353369 w 1355474"/>
                <a:gd name="connsiteY13" fmla="*/ 40186 h 250138"/>
                <a:gd name="connsiteX14" fmla="*/ 1283644 w 1355474"/>
                <a:gd name="connsiteY14" fmla="*/ 20658 h 250138"/>
                <a:gd name="connsiteX15" fmla="*/ 1165018 w 1355474"/>
                <a:gd name="connsiteY15" fmla="*/ 2684 h 250138"/>
                <a:gd name="connsiteX16" fmla="*/ 1056885 w 1355474"/>
                <a:gd name="connsiteY16" fmla="*/ 54727 h 250138"/>
                <a:gd name="connsiteX17" fmla="*/ 953609 w 1355474"/>
                <a:gd name="connsiteY17" fmla="*/ 104600 h 250138"/>
                <a:gd name="connsiteX18" fmla="*/ 840229 w 1355474"/>
                <a:gd name="connsiteY18" fmla="*/ 87306 h 250138"/>
                <a:gd name="connsiteX19" fmla="*/ 721570 w 1355474"/>
                <a:gd name="connsiteY19" fmla="*/ 69333 h 250138"/>
                <a:gd name="connsiteX20" fmla="*/ 613437 w 1355474"/>
                <a:gd name="connsiteY20" fmla="*/ 121375 h 250138"/>
                <a:gd name="connsiteX21" fmla="*/ 510161 w 1355474"/>
                <a:gd name="connsiteY21" fmla="*/ 171248 h 250138"/>
                <a:gd name="connsiteX22" fmla="*/ 396781 w 1355474"/>
                <a:gd name="connsiteY22" fmla="*/ 153955 h 250138"/>
                <a:gd name="connsiteX23" fmla="*/ 278122 w 1355474"/>
                <a:gd name="connsiteY23" fmla="*/ 135981 h 250138"/>
                <a:gd name="connsiteX24" fmla="*/ 169989 w 1355474"/>
                <a:gd name="connsiteY24" fmla="*/ 188024 h 250138"/>
                <a:gd name="connsiteX25" fmla="*/ 66713 w 1355474"/>
                <a:gd name="connsiteY25" fmla="*/ 237864 h 250138"/>
                <a:gd name="connsiteX26" fmla="*/ 0 w 1355474"/>
                <a:gd name="connsiteY26" fmla="*/ 236893 h 250138"/>
                <a:gd name="connsiteX27" fmla="*/ 4081 w 1355474"/>
                <a:gd name="connsiteY27" fmla="*/ 247547 h 250138"/>
                <a:gd name="connsiteX28" fmla="*/ 34360 w 1355474"/>
                <a:gd name="connsiteY28" fmla="*/ 250138 h 250138"/>
                <a:gd name="connsiteX29" fmla="*/ 68138 w 1355474"/>
                <a:gd name="connsiteY29" fmla="*/ 247450 h 25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55474" h="250138">
                  <a:moveTo>
                    <a:pt x="68138" y="247483"/>
                  </a:moveTo>
                  <a:cubicBezTo>
                    <a:pt x="124942" y="238965"/>
                    <a:pt x="151011" y="216814"/>
                    <a:pt x="176272" y="195440"/>
                  </a:cubicBezTo>
                  <a:cubicBezTo>
                    <a:pt x="201597" y="173969"/>
                    <a:pt x="225497" y="153696"/>
                    <a:pt x="279548" y="145567"/>
                  </a:cubicBezTo>
                  <a:cubicBezTo>
                    <a:pt x="333630" y="137438"/>
                    <a:pt x="362421" y="149809"/>
                    <a:pt x="392927" y="162861"/>
                  </a:cubicBezTo>
                  <a:cubicBezTo>
                    <a:pt x="423337" y="175912"/>
                    <a:pt x="454783" y="189384"/>
                    <a:pt x="511586" y="180834"/>
                  </a:cubicBezTo>
                  <a:cubicBezTo>
                    <a:pt x="568389" y="172317"/>
                    <a:pt x="594459" y="150166"/>
                    <a:pt x="619719" y="128791"/>
                  </a:cubicBezTo>
                  <a:cubicBezTo>
                    <a:pt x="645045" y="107320"/>
                    <a:pt x="668945" y="87047"/>
                    <a:pt x="722995" y="78919"/>
                  </a:cubicBezTo>
                  <a:cubicBezTo>
                    <a:pt x="777046" y="70790"/>
                    <a:pt x="805869" y="83161"/>
                    <a:pt x="836375" y="96212"/>
                  </a:cubicBezTo>
                  <a:cubicBezTo>
                    <a:pt x="866785" y="109263"/>
                    <a:pt x="898230" y="122735"/>
                    <a:pt x="955034" y="114186"/>
                  </a:cubicBezTo>
                  <a:cubicBezTo>
                    <a:pt x="1011837" y="105636"/>
                    <a:pt x="1037907" y="83517"/>
                    <a:pt x="1063167" y="62143"/>
                  </a:cubicBezTo>
                  <a:cubicBezTo>
                    <a:pt x="1088492" y="40672"/>
                    <a:pt x="1112392" y="20399"/>
                    <a:pt x="1166443" y="12270"/>
                  </a:cubicBezTo>
                  <a:cubicBezTo>
                    <a:pt x="1220526" y="4142"/>
                    <a:pt x="1249316" y="16513"/>
                    <a:pt x="1279823" y="29564"/>
                  </a:cubicBezTo>
                  <a:cubicBezTo>
                    <a:pt x="1301553" y="38891"/>
                    <a:pt x="1323834" y="48380"/>
                    <a:pt x="1355474" y="49966"/>
                  </a:cubicBezTo>
                  <a:cubicBezTo>
                    <a:pt x="1354827" y="46695"/>
                    <a:pt x="1354146" y="43457"/>
                    <a:pt x="1353369" y="40186"/>
                  </a:cubicBezTo>
                  <a:cubicBezTo>
                    <a:pt x="1325000" y="38373"/>
                    <a:pt x="1304727" y="29693"/>
                    <a:pt x="1283644" y="20658"/>
                  </a:cubicBezTo>
                  <a:cubicBezTo>
                    <a:pt x="1253235" y="7607"/>
                    <a:pt x="1221789" y="-5865"/>
                    <a:pt x="1165018" y="2684"/>
                  </a:cubicBezTo>
                  <a:cubicBezTo>
                    <a:pt x="1108215" y="11202"/>
                    <a:pt x="1082145" y="33353"/>
                    <a:pt x="1056885" y="54727"/>
                  </a:cubicBezTo>
                  <a:cubicBezTo>
                    <a:pt x="1031560" y="76198"/>
                    <a:pt x="1007659" y="96471"/>
                    <a:pt x="953609" y="104600"/>
                  </a:cubicBezTo>
                  <a:cubicBezTo>
                    <a:pt x="899558" y="112729"/>
                    <a:pt x="870736" y="100357"/>
                    <a:pt x="840229" y="87306"/>
                  </a:cubicBezTo>
                  <a:cubicBezTo>
                    <a:pt x="809820" y="74288"/>
                    <a:pt x="778374" y="60783"/>
                    <a:pt x="721570" y="69333"/>
                  </a:cubicBezTo>
                  <a:cubicBezTo>
                    <a:pt x="664767" y="77882"/>
                    <a:pt x="638697" y="100001"/>
                    <a:pt x="613437" y="121375"/>
                  </a:cubicBezTo>
                  <a:cubicBezTo>
                    <a:pt x="588112" y="142847"/>
                    <a:pt x="564212" y="163120"/>
                    <a:pt x="510161" y="171248"/>
                  </a:cubicBezTo>
                  <a:cubicBezTo>
                    <a:pt x="456111" y="179377"/>
                    <a:pt x="427288" y="167006"/>
                    <a:pt x="396781" y="153955"/>
                  </a:cubicBezTo>
                  <a:cubicBezTo>
                    <a:pt x="366372" y="140936"/>
                    <a:pt x="334926" y="127431"/>
                    <a:pt x="278122" y="135981"/>
                  </a:cubicBezTo>
                  <a:cubicBezTo>
                    <a:pt x="221319" y="144531"/>
                    <a:pt x="195249" y="166650"/>
                    <a:pt x="169989" y="188024"/>
                  </a:cubicBezTo>
                  <a:cubicBezTo>
                    <a:pt x="144664" y="209495"/>
                    <a:pt x="120764" y="229768"/>
                    <a:pt x="66713" y="237864"/>
                  </a:cubicBezTo>
                  <a:cubicBezTo>
                    <a:pt x="39057" y="242010"/>
                    <a:pt x="18039" y="240811"/>
                    <a:pt x="0" y="236893"/>
                  </a:cubicBezTo>
                  <a:cubicBezTo>
                    <a:pt x="1231" y="240423"/>
                    <a:pt x="2559" y="243985"/>
                    <a:pt x="4081" y="247547"/>
                  </a:cubicBezTo>
                  <a:cubicBezTo>
                    <a:pt x="13278" y="249166"/>
                    <a:pt x="23253" y="250138"/>
                    <a:pt x="34360" y="250138"/>
                  </a:cubicBezTo>
                  <a:cubicBezTo>
                    <a:pt x="44594" y="250138"/>
                    <a:pt x="55767" y="249329"/>
                    <a:pt x="68138" y="247450"/>
                  </a:cubicBezTo>
                  <a:close/>
                </a:path>
              </a:pathLst>
            </a:custGeom>
            <a:solidFill>
              <a:srgbClr val="7B79C6"/>
            </a:solidFill>
            <a:ln w="0" cap="flat">
              <a:noFill/>
              <a:prstDash val="solid"/>
              <a:miter/>
            </a:ln>
          </p:spPr>
          <p:txBody>
            <a:bodyPr rtlCol="0" anchor="ctr"/>
            <a:lstStyle/>
            <a:p>
              <a:endParaRPr lang="nb-NO"/>
            </a:p>
          </p:txBody>
        </p:sp>
        <p:sp>
          <p:nvSpPr>
            <p:cNvPr id="54" name="Friform 53">
              <a:extLst>
                <a:ext uri="{FF2B5EF4-FFF2-40B4-BE49-F238E27FC236}">
                  <a16:creationId xmlns:a16="http://schemas.microsoft.com/office/drawing/2014/main" id="{544CEA40-BDEA-8510-CF15-1CA86F5BC6B5}"/>
                </a:ext>
              </a:extLst>
            </p:cNvPr>
            <p:cNvSpPr>
              <a:spLocks noGrp="1" noRot="1" noMove="1" noResize="1" noEditPoints="1" noAdjustHandles="1" noChangeArrowheads="1" noChangeShapeType="1"/>
            </p:cNvSpPr>
            <p:nvPr/>
          </p:nvSpPr>
          <p:spPr>
            <a:xfrm>
              <a:off x="5184752" y="1548326"/>
              <a:ext cx="1339411" cy="236957"/>
            </a:xfrm>
            <a:custGeom>
              <a:avLst/>
              <a:gdLst>
                <a:gd name="connsiteX0" fmla="*/ 165422 w 1339411"/>
                <a:gd name="connsiteY0" fmla="*/ 216299 h 236957"/>
                <a:gd name="connsiteX1" fmla="*/ 284081 w 1339411"/>
                <a:gd name="connsiteY1" fmla="*/ 234273 h 236957"/>
                <a:gd name="connsiteX2" fmla="*/ 392215 w 1339411"/>
                <a:gd name="connsiteY2" fmla="*/ 182230 h 236957"/>
                <a:gd name="connsiteX3" fmla="*/ 495491 w 1339411"/>
                <a:gd name="connsiteY3" fmla="*/ 132357 h 236957"/>
                <a:gd name="connsiteX4" fmla="*/ 608870 w 1339411"/>
                <a:gd name="connsiteY4" fmla="*/ 149651 h 236957"/>
                <a:gd name="connsiteX5" fmla="*/ 727529 w 1339411"/>
                <a:gd name="connsiteY5" fmla="*/ 167625 h 236957"/>
                <a:gd name="connsiteX6" fmla="*/ 835662 w 1339411"/>
                <a:gd name="connsiteY6" fmla="*/ 115582 h 236957"/>
                <a:gd name="connsiteX7" fmla="*/ 938938 w 1339411"/>
                <a:gd name="connsiteY7" fmla="*/ 65709 h 236957"/>
                <a:gd name="connsiteX8" fmla="*/ 1052318 w 1339411"/>
                <a:gd name="connsiteY8" fmla="*/ 83003 h 236957"/>
                <a:gd name="connsiteX9" fmla="*/ 1170944 w 1339411"/>
                <a:gd name="connsiteY9" fmla="*/ 100976 h 236957"/>
                <a:gd name="connsiteX10" fmla="*/ 1279078 w 1339411"/>
                <a:gd name="connsiteY10" fmla="*/ 48934 h 236957"/>
                <a:gd name="connsiteX11" fmla="*/ 1339411 w 1339411"/>
                <a:gd name="connsiteY11" fmla="*/ 9975 h 236957"/>
                <a:gd name="connsiteX12" fmla="*/ 1338602 w 1339411"/>
                <a:gd name="connsiteY12" fmla="*/ 0 h 236957"/>
                <a:gd name="connsiteX13" fmla="*/ 1272795 w 1339411"/>
                <a:gd name="connsiteY13" fmla="*/ 41518 h 236957"/>
                <a:gd name="connsiteX14" fmla="*/ 1169520 w 1339411"/>
                <a:gd name="connsiteY14" fmla="*/ 91390 h 236957"/>
                <a:gd name="connsiteX15" fmla="*/ 1056140 w 1339411"/>
                <a:gd name="connsiteY15" fmla="*/ 74097 h 236957"/>
                <a:gd name="connsiteX16" fmla="*/ 937513 w 1339411"/>
                <a:gd name="connsiteY16" fmla="*/ 56123 h 236957"/>
                <a:gd name="connsiteX17" fmla="*/ 829380 w 1339411"/>
                <a:gd name="connsiteY17" fmla="*/ 108166 h 236957"/>
                <a:gd name="connsiteX18" fmla="*/ 726104 w 1339411"/>
                <a:gd name="connsiteY18" fmla="*/ 158039 h 236957"/>
                <a:gd name="connsiteX19" fmla="*/ 612724 w 1339411"/>
                <a:gd name="connsiteY19" fmla="*/ 140745 h 236957"/>
                <a:gd name="connsiteX20" fmla="*/ 494065 w 1339411"/>
                <a:gd name="connsiteY20" fmla="*/ 122772 h 236957"/>
                <a:gd name="connsiteX21" fmla="*/ 385932 w 1339411"/>
                <a:gd name="connsiteY21" fmla="*/ 174814 h 236957"/>
                <a:gd name="connsiteX22" fmla="*/ 282656 w 1339411"/>
                <a:gd name="connsiteY22" fmla="*/ 224687 h 236957"/>
                <a:gd name="connsiteX23" fmla="*/ 169276 w 1339411"/>
                <a:gd name="connsiteY23" fmla="*/ 207394 h 236957"/>
                <a:gd name="connsiteX24" fmla="*/ 50618 w 1339411"/>
                <a:gd name="connsiteY24" fmla="*/ 189420 h 236957"/>
                <a:gd name="connsiteX25" fmla="*/ 0 w 1339411"/>
                <a:gd name="connsiteY25" fmla="*/ 203216 h 236957"/>
                <a:gd name="connsiteX26" fmla="*/ 5667 w 1339411"/>
                <a:gd name="connsiteY26" fmla="*/ 211344 h 236957"/>
                <a:gd name="connsiteX27" fmla="*/ 52043 w 1339411"/>
                <a:gd name="connsiteY27" fmla="*/ 199038 h 236957"/>
                <a:gd name="connsiteX28" fmla="*/ 165422 w 1339411"/>
                <a:gd name="connsiteY28" fmla="*/ 216332 h 23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39411" h="236957">
                  <a:moveTo>
                    <a:pt x="165422" y="216299"/>
                  </a:moveTo>
                  <a:cubicBezTo>
                    <a:pt x="195832" y="229351"/>
                    <a:pt x="227278" y="242823"/>
                    <a:pt x="284081" y="234273"/>
                  </a:cubicBezTo>
                  <a:cubicBezTo>
                    <a:pt x="340884" y="225723"/>
                    <a:pt x="366954" y="203604"/>
                    <a:pt x="392215" y="182230"/>
                  </a:cubicBezTo>
                  <a:cubicBezTo>
                    <a:pt x="417540" y="160759"/>
                    <a:pt x="441440" y="140486"/>
                    <a:pt x="495491" y="132357"/>
                  </a:cubicBezTo>
                  <a:cubicBezTo>
                    <a:pt x="549541" y="124229"/>
                    <a:pt x="578364" y="136600"/>
                    <a:pt x="608870" y="149651"/>
                  </a:cubicBezTo>
                  <a:cubicBezTo>
                    <a:pt x="639280" y="162670"/>
                    <a:pt x="670726" y="176174"/>
                    <a:pt x="727529" y="167625"/>
                  </a:cubicBezTo>
                  <a:cubicBezTo>
                    <a:pt x="784332" y="159075"/>
                    <a:pt x="810402" y="136956"/>
                    <a:pt x="835662" y="115582"/>
                  </a:cubicBezTo>
                  <a:cubicBezTo>
                    <a:pt x="860988" y="94111"/>
                    <a:pt x="884888" y="73838"/>
                    <a:pt x="938938" y="65709"/>
                  </a:cubicBezTo>
                  <a:cubicBezTo>
                    <a:pt x="992989" y="57581"/>
                    <a:pt x="1021811" y="69952"/>
                    <a:pt x="1052318" y="83003"/>
                  </a:cubicBezTo>
                  <a:cubicBezTo>
                    <a:pt x="1082728" y="96054"/>
                    <a:pt x="1114173" y="109526"/>
                    <a:pt x="1170944" y="100976"/>
                  </a:cubicBezTo>
                  <a:cubicBezTo>
                    <a:pt x="1227748" y="92427"/>
                    <a:pt x="1253817" y="70308"/>
                    <a:pt x="1279078" y="48934"/>
                  </a:cubicBezTo>
                  <a:cubicBezTo>
                    <a:pt x="1296436" y="34199"/>
                    <a:pt x="1313179" y="20046"/>
                    <a:pt x="1339411" y="9975"/>
                  </a:cubicBezTo>
                  <a:cubicBezTo>
                    <a:pt x="1339217" y="6671"/>
                    <a:pt x="1338925" y="3336"/>
                    <a:pt x="1338602" y="0"/>
                  </a:cubicBezTo>
                  <a:cubicBezTo>
                    <a:pt x="1309131" y="10817"/>
                    <a:pt x="1290704" y="26329"/>
                    <a:pt x="1272795" y="41518"/>
                  </a:cubicBezTo>
                  <a:cubicBezTo>
                    <a:pt x="1247470" y="62989"/>
                    <a:pt x="1223570" y="83262"/>
                    <a:pt x="1169520" y="91390"/>
                  </a:cubicBezTo>
                  <a:cubicBezTo>
                    <a:pt x="1115436" y="99519"/>
                    <a:pt x="1086646" y="87148"/>
                    <a:pt x="1056140" y="74097"/>
                  </a:cubicBezTo>
                  <a:cubicBezTo>
                    <a:pt x="1025730" y="61046"/>
                    <a:pt x="994284" y="47574"/>
                    <a:pt x="937513" y="56123"/>
                  </a:cubicBezTo>
                  <a:cubicBezTo>
                    <a:pt x="880710" y="64673"/>
                    <a:pt x="854640" y="86792"/>
                    <a:pt x="829380" y="108166"/>
                  </a:cubicBezTo>
                  <a:cubicBezTo>
                    <a:pt x="804055" y="129637"/>
                    <a:pt x="780154" y="149910"/>
                    <a:pt x="726104" y="158039"/>
                  </a:cubicBezTo>
                  <a:cubicBezTo>
                    <a:pt x="672053" y="166167"/>
                    <a:pt x="643231" y="153796"/>
                    <a:pt x="612724" y="140745"/>
                  </a:cubicBezTo>
                  <a:cubicBezTo>
                    <a:pt x="582315" y="127694"/>
                    <a:pt x="550869" y="114222"/>
                    <a:pt x="494065" y="122772"/>
                  </a:cubicBezTo>
                  <a:cubicBezTo>
                    <a:pt x="437262" y="131289"/>
                    <a:pt x="411192" y="153440"/>
                    <a:pt x="385932" y="174814"/>
                  </a:cubicBezTo>
                  <a:cubicBezTo>
                    <a:pt x="360607" y="196286"/>
                    <a:pt x="336707" y="216558"/>
                    <a:pt x="282656" y="224687"/>
                  </a:cubicBezTo>
                  <a:cubicBezTo>
                    <a:pt x="228606" y="232816"/>
                    <a:pt x="199783" y="220445"/>
                    <a:pt x="169276" y="207394"/>
                  </a:cubicBezTo>
                  <a:cubicBezTo>
                    <a:pt x="138867" y="194375"/>
                    <a:pt x="107421" y="180870"/>
                    <a:pt x="50618" y="189420"/>
                  </a:cubicBezTo>
                  <a:cubicBezTo>
                    <a:pt x="30247" y="192496"/>
                    <a:pt x="13860" y="197322"/>
                    <a:pt x="0" y="203216"/>
                  </a:cubicBezTo>
                  <a:cubicBezTo>
                    <a:pt x="1781" y="205936"/>
                    <a:pt x="3692" y="208624"/>
                    <a:pt x="5667" y="211344"/>
                  </a:cubicBezTo>
                  <a:cubicBezTo>
                    <a:pt x="18427" y="206098"/>
                    <a:pt x="33421" y="201856"/>
                    <a:pt x="52043" y="199038"/>
                  </a:cubicBezTo>
                  <a:cubicBezTo>
                    <a:pt x="106093" y="190910"/>
                    <a:pt x="134916" y="203281"/>
                    <a:pt x="165422" y="216332"/>
                  </a:cubicBezTo>
                  <a:close/>
                </a:path>
              </a:pathLst>
            </a:custGeom>
            <a:solidFill>
              <a:srgbClr val="7B79C6"/>
            </a:solidFill>
            <a:ln w="0" cap="flat">
              <a:noFill/>
              <a:prstDash val="solid"/>
              <a:miter/>
            </a:ln>
          </p:spPr>
          <p:txBody>
            <a:bodyPr rtlCol="0" anchor="ctr"/>
            <a:lstStyle/>
            <a:p>
              <a:endParaRPr lang="nb-NO"/>
            </a:p>
          </p:txBody>
        </p:sp>
        <p:sp>
          <p:nvSpPr>
            <p:cNvPr id="55" name="Friform 54">
              <a:extLst>
                <a:ext uri="{FF2B5EF4-FFF2-40B4-BE49-F238E27FC236}">
                  <a16:creationId xmlns:a16="http://schemas.microsoft.com/office/drawing/2014/main" id="{C86F0011-F86B-D9E7-D7DC-49FD90690082}"/>
                </a:ext>
              </a:extLst>
            </p:cNvPr>
            <p:cNvSpPr>
              <a:spLocks noGrp="1" noRot="1" noMove="1" noResize="1" noEditPoints="1" noAdjustHandles="1" noChangeArrowheads="1" noChangeShapeType="1"/>
            </p:cNvSpPr>
            <p:nvPr/>
          </p:nvSpPr>
          <p:spPr>
            <a:xfrm>
              <a:off x="5671272" y="1820619"/>
              <a:ext cx="101818" cy="25551"/>
            </a:xfrm>
            <a:custGeom>
              <a:avLst/>
              <a:gdLst>
                <a:gd name="connsiteX0" fmla="*/ 32935 w 101818"/>
                <a:gd name="connsiteY0" fmla="*/ 22929 h 25551"/>
                <a:gd name="connsiteX1" fmla="*/ 101818 w 101818"/>
                <a:gd name="connsiteY1" fmla="*/ 0 h 25551"/>
                <a:gd name="connsiteX2" fmla="*/ 0 w 101818"/>
                <a:gd name="connsiteY2" fmla="*/ 25552 h 25551"/>
                <a:gd name="connsiteX3" fmla="*/ 32968 w 101818"/>
                <a:gd name="connsiteY3" fmla="*/ 22929 h 25551"/>
              </a:gdLst>
              <a:ahLst/>
              <a:cxnLst>
                <a:cxn ang="0">
                  <a:pos x="connsiteX0" y="connsiteY0"/>
                </a:cxn>
                <a:cxn ang="0">
                  <a:pos x="connsiteX1" y="connsiteY1"/>
                </a:cxn>
                <a:cxn ang="0">
                  <a:pos x="connsiteX2" y="connsiteY2"/>
                </a:cxn>
                <a:cxn ang="0">
                  <a:pos x="connsiteX3" y="connsiteY3"/>
                </a:cxn>
              </a:cxnLst>
              <a:rect l="l" t="t" r="r" b="b"/>
              <a:pathLst>
                <a:path w="101818" h="25551">
                  <a:moveTo>
                    <a:pt x="32935" y="22929"/>
                  </a:moveTo>
                  <a:cubicBezTo>
                    <a:pt x="63054" y="18395"/>
                    <a:pt x="84492" y="10039"/>
                    <a:pt x="101818" y="0"/>
                  </a:cubicBezTo>
                  <a:cubicBezTo>
                    <a:pt x="67814" y="8323"/>
                    <a:pt x="33875" y="16873"/>
                    <a:pt x="0" y="25552"/>
                  </a:cubicBezTo>
                  <a:cubicBezTo>
                    <a:pt x="10007" y="25519"/>
                    <a:pt x="20888" y="24742"/>
                    <a:pt x="32968" y="22929"/>
                  </a:cubicBezTo>
                  <a:close/>
                </a:path>
              </a:pathLst>
            </a:custGeom>
            <a:solidFill>
              <a:srgbClr val="7B79C6"/>
            </a:solidFill>
            <a:ln w="0" cap="flat">
              <a:noFill/>
              <a:prstDash val="solid"/>
              <a:miter/>
            </a:ln>
          </p:spPr>
          <p:txBody>
            <a:bodyPr rtlCol="0" anchor="ctr"/>
            <a:lstStyle/>
            <a:p>
              <a:endParaRPr lang="nb-NO"/>
            </a:p>
          </p:txBody>
        </p:sp>
        <p:sp>
          <p:nvSpPr>
            <p:cNvPr id="56" name="Friform 55">
              <a:extLst>
                <a:ext uri="{FF2B5EF4-FFF2-40B4-BE49-F238E27FC236}">
                  <a16:creationId xmlns:a16="http://schemas.microsoft.com/office/drawing/2014/main" id="{D3BFE0F1-3E97-1662-71E7-675B5C40DBAB}"/>
                </a:ext>
              </a:extLst>
            </p:cNvPr>
            <p:cNvSpPr>
              <a:spLocks noGrp="1" noRot="1" noMove="1" noResize="1" noEditPoints="1" noAdjustHandles="1" noChangeArrowheads="1" noChangeShapeType="1"/>
            </p:cNvSpPr>
            <p:nvPr/>
          </p:nvSpPr>
          <p:spPr>
            <a:xfrm>
              <a:off x="5332783" y="1729330"/>
              <a:ext cx="717165" cy="149647"/>
            </a:xfrm>
            <a:custGeom>
              <a:avLst/>
              <a:gdLst>
                <a:gd name="connsiteX0" fmla="*/ 139385 w 717165"/>
                <a:gd name="connsiteY0" fmla="*/ 78919 h 149647"/>
                <a:gd name="connsiteX1" fmla="*/ 252765 w 717165"/>
                <a:gd name="connsiteY1" fmla="*/ 96212 h 149647"/>
                <a:gd name="connsiteX2" fmla="*/ 338456 w 717165"/>
                <a:gd name="connsiteY2" fmla="*/ 116809 h 149647"/>
                <a:gd name="connsiteX3" fmla="*/ 440274 w 717165"/>
                <a:gd name="connsiteY3" fmla="*/ 91257 h 149647"/>
                <a:gd name="connsiteX4" fmla="*/ 479525 w 717165"/>
                <a:gd name="connsiteY4" fmla="*/ 62143 h 149647"/>
                <a:gd name="connsiteX5" fmla="*/ 582800 w 717165"/>
                <a:gd name="connsiteY5" fmla="*/ 12303 h 149647"/>
                <a:gd name="connsiteX6" fmla="*/ 696180 w 717165"/>
                <a:gd name="connsiteY6" fmla="*/ 29596 h 149647"/>
                <a:gd name="connsiteX7" fmla="*/ 700423 w 717165"/>
                <a:gd name="connsiteY7" fmla="*/ 31410 h 149647"/>
                <a:gd name="connsiteX8" fmla="*/ 717166 w 717165"/>
                <a:gd name="connsiteY8" fmla="*/ 27815 h 149647"/>
                <a:gd name="connsiteX9" fmla="*/ 700034 w 717165"/>
                <a:gd name="connsiteY9" fmla="*/ 20658 h 149647"/>
                <a:gd name="connsiteX10" fmla="*/ 581376 w 717165"/>
                <a:gd name="connsiteY10" fmla="*/ 2684 h 149647"/>
                <a:gd name="connsiteX11" fmla="*/ 473242 w 717165"/>
                <a:gd name="connsiteY11" fmla="*/ 54727 h 149647"/>
                <a:gd name="connsiteX12" fmla="*/ 369966 w 717165"/>
                <a:gd name="connsiteY12" fmla="*/ 104568 h 149647"/>
                <a:gd name="connsiteX13" fmla="*/ 256586 w 717165"/>
                <a:gd name="connsiteY13" fmla="*/ 87274 h 149647"/>
                <a:gd name="connsiteX14" fmla="*/ 137928 w 717165"/>
                <a:gd name="connsiteY14" fmla="*/ 69300 h 149647"/>
                <a:gd name="connsiteX15" fmla="*/ 29794 w 717165"/>
                <a:gd name="connsiteY15" fmla="*/ 121343 h 149647"/>
                <a:gd name="connsiteX16" fmla="*/ 0 w 717165"/>
                <a:gd name="connsiteY16" fmla="*/ 144563 h 149647"/>
                <a:gd name="connsiteX17" fmla="*/ 9716 w 717165"/>
                <a:gd name="connsiteY17" fmla="*/ 149647 h 149647"/>
                <a:gd name="connsiteX18" fmla="*/ 36045 w 717165"/>
                <a:gd name="connsiteY18" fmla="*/ 128759 h 149647"/>
                <a:gd name="connsiteX19" fmla="*/ 139320 w 717165"/>
                <a:gd name="connsiteY19" fmla="*/ 78919 h 14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7165" h="149647">
                  <a:moveTo>
                    <a:pt x="139385" y="78919"/>
                  </a:moveTo>
                  <a:cubicBezTo>
                    <a:pt x="193436" y="70790"/>
                    <a:pt x="222258" y="83161"/>
                    <a:pt x="252765" y="96212"/>
                  </a:cubicBezTo>
                  <a:cubicBezTo>
                    <a:pt x="276697" y="106478"/>
                    <a:pt x="301342" y="116971"/>
                    <a:pt x="338456" y="116809"/>
                  </a:cubicBezTo>
                  <a:cubicBezTo>
                    <a:pt x="372363" y="108130"/>
                    <a:pt x="406302" y="99580"/>
                    <a:pt x="440274" y="91257"/>
                  </a:cubicBezTo>
                  <a:cubicBezTo>
                    <a:pt x="455592" y="82384"/>
                    <a:pt x="467672" y="72183"/>
                    <a:pt x="479525" y="62143"/>
                  </a:cubicBezTo>
                  <a:cubicBezTo>
                    <a:pt x="504850" y="40672"/>
                    <a:pt x="528750" y="20399"/>
                    <a:pt x="582800" y="12303"/>
                  </a:cubicBezTo>
                  <a:cubicBezTo>
                    <a:pt x="636851" y="4174"/>
                    <a:pt x="665673" y="16513"/>
                    <a:pt x="696180" y="29596"/>
                  </a:cubicBezTo>
                  <a:cubicBezTo>
                    <a:pt x="697605" y="30212"/>
                    <a:pt x="698998" y="30794"/>
                    <a:pt x="700423" y="31410"/>
                  </a:cubicBezTo>
                  <a:cubicBezTo>
                    <a:pt x="705993" y="30212"/>
                    <a:pt x="711563" y="29013"/>
                    <a:pt x="717166" y="27815"/>
                  </a:cubicBezTo>
                  <a:cubicBezTo>
                    <a:pt x="711401" y="25548"/>
                    <a:pt x="705734" y="23119"/>
                    <a:pt x="700034" y="20658"/>
                  </a:cubicBezTo>
                  <a:cubicBezTo>
                    <a:pt x="669625" y="7607"/>
                    <a:pt x="638179" y="-5865"/>
                    <a:pt x="581376" y="2684"/>
                  </a:cubicBezTo>
                  <a:cubicBezTo>
                    <a:pt x="524572" y="11202"/>
                    <a:pt x="498502" y="33353"/>
                    <a:pt x="473242" y="54727"/>
                  </a:cubicBezTo>
                  <a:cubicBezTo>
                    <a:pt x="447917" y="76198"/>
                    <a:pt x="424017" y="96471"/>
                    <a:pt x="369966" y="104568"/>
                  </a:cubicBezTo>
                  <a:cubicBezTo>
                    <a:pt x="315915" y="112696"/>
                    <a:pt x="287093" y="100325"/>
                    <a:pt x="256586" y="87274"/>
                  </a:cubicBezTo>
                  <a:cubicBezTo>
                    <a:pt x="226177" y="74223"/>
                    <a:pt x="194731" y="60751"/>
                    <a:pt x="137928" y="69300"/>
                  </a:cubicBezTo>
                  <a:cubicBezTo>
                    <a:pt x="81124" y="77818"/>
                    <a:pt x="55055" y="99969"/>
                    <a:pt x="29794" y="121343"/>
                  </a:cubicBezTo>
                  <a:cubicBezTo>
                    <a:pt x="20241" y="129439"/>
                    <a:pt x="10881" y="137373"/>
                    <a:pt x="0" y="144563"/>
                  </a:cubicBezTo>
                  <a:cubicBezTo>
                    <a:pt x="3239" y="146279"/>
                    <a:pt x="6477" y="147963"/>
                    <a:pt x="9716" y="149647"/>
                  </a:cubicBezTo>
                  <a:cubicBezTo>
                    <a:pt x="19301" y="142944"/>
                    <a:pt x="27721" y="135819"/>
                    <a:pt x="36045" y="128759"/>
                  </a:cubicBezTo>
                  <a:cubicBezTo>
                    <a:pt x="61369" y="107288"/>
                    <a:pt x="85270" y="87015"/>
                    <a:pt x="139320" y="78919"/>
                  </a:cubicBezTo>
                  <a:close/>
                </a:path>
              </a:pathLst>
            </a:custGeom>
            <a:solidFill>
              <a:srgbClr val="7B79C6"/>
            </a:solidFill>
            <a:ln w="0" cap="flat">
              <a:noFill/>
              <a:prstDash val="solid"/>
              <a:miter/>
            </a:ln>
          </p:spPr>
          <p:txBody>
            <a:bodyPr rtlCol="0" anchor="ctr"/>
            <a:lstStyle/>
            <a:p>
              <a:endParaRPr lang="nb-NO"/>
            </a:p>
          </p:txBody>
        </p:sp>
        <p:sp>
          <p:nvSpPr>
            <p:cNvPr id="57" name="Friform 56">
              <a:extLst>
                <a:ext uri="{FF2B5EF4-FFF2-40B4-BE49-F238E27FC236}">
                  <a16:creationId xmlns:a16="http://schemas.microsoft.com/office/drawing/2014/main" id="{454E9E62-BDB3-BA75-6E93-5EE175429000}"/>
                </a:ext>
              </a:extLst>
            </p:cNvPr>
            <p:cNvSpPr>
              <a:spLocks noGrp="1" noRot="1" noMove="1" noResize="1" noEditPoints="1" noAdjustHandles="1" noChangeArrowheads="1" noChangeShapeType="1"/>
            </p:cNvSpPr>
            <p:nvPr/>
          </p:nvSpPr>
          <p:spPr>
            <a:xfrm>
              <a:off x="6253392" y="1662722"/>
              <a:ext cx="194601" cy="51383"/>
            </a:xfrm>
            <a:custGeom>
              <a:avLst/>
              <a:gdLst>
                <a:gd name="connsiteX0" fmla="*/ 104182 w 194601"/>
                <a:gd name="connsiteY0" fmla="*/ 2677 h 51383"/>
                <a:gd name="connsiteX1" fmla="*/ 0 w 194601"/>
                <a:gd name="connsiteY1" fmla="*/ 51384 h 51383"/>
                <a:gd name="connsiteX2" fmla="*/ 20888 w 194601"/>
                <a:gd name="connsiteY2" fmla="*/ 46947 h 51383"/>
                <a:gd name="connsiteX3" fmla="*/ 105640 w 194601"/>
                <a:gd name="connsiteY3" fmla="*/ 12263 h 51383"/>
                <a:gd name="connsiteX4" fmla="*/ 174847 w 194601"/>
                <a:gd name="connsiteY4" fmla="*/ 13817 h 51383"/>
                <a:gd name="connsiteX5" fmla="*/ 194601 w 194601"/>
                <a:gd name="connsiteY5" fmla="*/ 9445 h 51383"/>
                <a:gd name="connsiteX6" fmla="*/ 104182 w 194601"/>
                <a:gd name="connsiteY6" fmla="*/ 2677 h 5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601" h="51383">
                  <a:moveTo>
                    <a:pt x="104182" y="2677"/>
                  </a:moveTo>
                  <a:cubicBezTo>
                    <a:pt x="50326" y="10773"/>
                    <a:pt x="24094" y="31078"/>
                    <a:pt x="0" y="51384"/>
                  </a:cubicBezTo>
                  <a:cubicBezTo>
                    <a:pt x="6963" y="49894"/>
                    <a:pt x="13925" y="48437"/>
                    <a:pt x="20888" y="46947"/>
                  </a:cubicBezTo>
                  <a:cubicBezTo>
                    <a:pt x="40967" y="31596"/>
                    <a:pt x="64608" y="18416"/>
                    <a:pt x="105640" y="12263"/>
                  </a:cubicBezTo>
                  <a:cubicBezTo>
                    <a:pt x="134592" y="7923"/>
                    <a:pt x="156258" y="9445"/>
                    <a:pt x="174847" y="13817"/>
                  </a:cubicBezTo>
                  <a:cubicBezTo>
                    <a:pt x="181842" y="12263"/>
                    <a:pt x="188448" y="10805"/>
                    <a:pt x="194601" y="9445"/>
                  </a:cubicBezTo>
                  <a:cubicBezTo>
                    <a:pt x="171349" y="1543"/>
                    <a:pt x="143984" y="-3315"/>
                    <a:pt x="104182" y="2677"/>
                  </a:cubicBezTo>
                  <a:close/>
                </a:path>
              </a:pathLst>
            </a:custGeom>
            <a:solidFill>
              <a:srgbClr val="7B79C6"/>
            </a:solidFill>
            <a:ln w="0" cap="flat">
              <a:noFill/>
              <a:prstDash val="solid"/>
              <a:miter/>
            </a:ln>
          </p:spPr>
          <p:txBody>
            <a:bodyPr rtlCol="0" anchor="ctr"/>
            <a:lstStyle/>
            <a:p>
              <a:endParaRPr lang="nb-NO"/>
            </a:p>
          </p:txBody>
        </p:sp>
        <p:sp>
          <p:nvSpPr>
            <p:cNvPr id="58" name="Friform 57">
              <a:extLst>
                <a:ext uri="{FF2B5EF4-FFF2-40B4-BE49-F238E27FC236}">
                  <a16:creationId xmlns:a16="http://schemas.microsoft.com/office/drawing/2014/main" id="{AFCFD9CF-C6B8-1457-DA16-28F453903C9D}"/>
                </a:ext>
              </a:extLst>
            </p:cNvPr>
            <p:cNvSpPr>
              <a:spLocks noGrp="1" noRot="1" noMove="1" noResize="1" noEditPoints="1" noAdjustHandles="1" noChangeArrowheads="1" noChangeShapeType="1"/>
            </p:cNvSpPr>
            <p:nvPr/>
          </p:nvSpPr>
          <p:spPr>
            <a:xfrm>
              <a:off x="5529716" y="1894166"/>
              <a:ext cx="99292" cy="65741"/>
            </a:xfrm>
            <a:custGeom>
              <a:avLst/>
              <a:gdLst>
                <a:gd name="connsiteX0" fmla="*/ 99293 w 99292"/>
                <a:gd name="connsiteY0" fmla="*/ 6930 h 65741"/>
                <a:gd name="connsiteX1" fmla="*/ 92362 w 99292"/>
                <a:gd name="connsiteY1" fmla="*/ 0 h 65741"/>
                <a:gd name="connsiteX2" fmla="*/ 69401 w 99292"/>
                <a:gd name="connsiteY2" fmla="*/ 18459 h 65741"/>
                <a:gd name="connsiteX3" fmla="*/ 0 w 99292"/>
                <a:gd name="connsiteY3" fmla="*/ 60560 h 65741"/>
                <a:gd name="connsiteX4" fmla="*/ 14217 w 99292"/>
                <a:gd name="connsiteY4" fmla="*/ 65742 h 65741"/>
                <a:gd name="connsiteX5" fmla="*/ 75652 w 99292"/>
                <a:gd name="connsiteY5" fmla="*/ 25843 h 65741"/>
                <a:gd name="connsiteX6" fmla="*/ 99260 w 99292"/>
                <a:gd name="connsiteY6" fmla="*/ 6898 h 6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292" h="65741">
                  <a:moveTo>
                    <a:pt x="99293" y="6930"/>
                  </a:moveTo>
                  <a:cubicBezTo>
                    <a:pt x="96993" y="4631"/>
                    <a:pt x="94662" y="2299"/>
                    <a:pt x="92362" y="0"/>
                  </a:cubicBezTo>
                  <a:cubicBezTo>
                    <a:pt x="84169" y="5991"/>
                    <a:pt x="76720" y="12241"/>
                    <a:pt x="69401" y="18459"/>
                  </a:cubicBezTo>
                  <a:cubicBezTo>
                    <a:pt x="50132" y="34814"/>
                    <a:pt x="31608" y="50456"/>
                    <a:pt x="0" y="60560"/>
                  </a:cubicBezTo>
                  <a:cubicBezTo>
                    <a:pt x="4728" y="62276"/>
                    <a:pt x="9489" y="63993"/>
                    <a:pt x="14217" y="65742"/>
                  </a:cubicBezTo>
                  <a:cubicBezTo>
                    <a:pt x="41194" y="55055"/>
                    <a:pt x="58650" y="40287"/>
                    <a:pt x="75652" y="25843"/>
                  </a:cubicBezTo>
                  <a:cubicBezTo>
                    <a:pt x="83359" y="19301"/>
                    <a:pt x="90937" y="12889"/>
                    <a:pt x="99260" y="6898"/>
                  </a:cubicBezTo>
                  <a:close/>
                </a:path>
              </a:pathLst>
            </a:custGeom>
            <a:solidFill>
              <a:srgbClr val="7B79C6"/>
            </a:solidFill>
            <a:ln w="0" cap="flat">
              <a:noFill/>
              <a:prstDash val="solid"/>
              <a:miter/>
            </a:ln>
          </p:spPr>
          <p:txBody>
            <a:bodyPr rtlCol="0" anchor="ctr"/>
            <a:lstStyle/>
            <a:p>
              <a:endParaRPr lang="nb-NO"/>
            </a:p>
          </p:txBody>
        </p:sp>
        <p:sp>
          <p:nvSpPr>
            <p:cNvPr id="59" name="Friform 58">
              <a:extLst>
                <a:ext uri="{FF2B5EF4-FFF2-40B4-BE49-F238E27FC236}">
                  <a16:creationId xmlns:a16="http://schemas.microsoft.com/office/drawing/2014/main" id="{4A3727AF-327A-8A27-B482-9D3A14957F39}"/>
                </a:ext>
              </a:extLst>
            </p:cNvPr>
            <p:cNvSpPr>
              <a:spLocks noGrp="1" noRot="1" noMove="1" noResize="1" noEditPoints="1" noAdjustHandles="1" noChangeArrowheads="1" noChangeShapeType="1"/>
            </p:cNvSpPr>
            <p:nvPr/>
          </p:nvSpPr>
          <p:spPr>
            <a:xfrm>
              <a:off x="5696499" y="2021342"/>
              <a:ext cx="53208" cy="13828"/>
            </a:xfrm>
            <a:custGeom>
              <a:avLst/>
              <a:gdLst>
                <a:gd name="connsiteX0" fmla="*/ 53209 w 53208"/>
                <a:gd name="connsiteY0" fmla="*/ 8485 h 13828"/>
                <a:gd name="connsiteX1" fmla="*/ 46408 w 53208"/>
                <a:gd name="connsiteY1" fmla="*/ 0 h 13828"/>
                <a:gd name="connsiteX2" fmla="*/ 34749 w 53208"/>
                <a:gd name="connsiteY2" fmla="*/ 2040 h 13828"/>
                <a:gd name="connsiteX3" fmla="*/ 0 w 53208"/>
                <a:gd name="connsiteY3" fmla="*/ 4599 h 13828"/>
                <a:gd name="connsiteX4" fmla="*/ 16257 w 53208"/>
                <a:gd name="connsiteY4" fmla="*/ 13828 h 13828"/>
                <a:gd name="connsiteX5" fmla="*/ 36174 w 53208"/>
                <a:gd name="connsiteY5" fmla="*/ 11626 h 13828"/>
                <a:gd name="connsiteX6" fmla="*/ 53209 w 53208"/>
                <a:gd name="connsiteY6" fmla="*/ 8420 h 1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08" h="13828">
                  <a:moveTo>
                    <a:pt x="53209" y="8485"/>
                  </a:moveTo>
                  <a:cubicBezTo>
                    <a:pt x="50974" y="5635"/>
                    <a:pt x="48707" y="2818"/>
                    <a:pt x="46408" y="0"/>
                  </a:cubicBezTo>
                  <a:cubicBezTo>
                    <a:pt x="42684" y="745"/>
                    <a:pt x="38830" y="1457"/>
                    <a:pt x="34749" y="2040"/>
                  </a:cubicBezTo>
                  <a:cubicBezTo>
                    <a:pt x="21827" y="3983"/>
                    <a:pt x="10396" y="4728"/>
                    <a:pt x="0" y="4599"/>
                  </a:cubicBezTo>
                  <a:cubicBezTo>
                    <a:pt x="5473" y="7611"/>
                    <a:pt x="10882" y="10687"/>
                    <a:pt x="16257" y="13828"/>
                  </a:cubicBezTo>
                  <a:cubicBezTo>
                    <a:pt x="22540" y="13407"/>
                    <a:pt x="29147" y="12695"/>
                    <a:pt x="36174" y="11626"/>
                  </a:cubicBezTo>
                  <a:cubicBezTo>
                    <a:pt x="42198" y="10719"/>
                    <a:pt x="47833" y="9618"/>
                    <a:pt x="53209" y="8420"/>
                  </a:cubicBezTo>
                  <a:close/>
                </a:path>
              </a:pathLst>
            </a:custGeom>
            <a:solidFill>
              <a:srgbClr val="7B79C6"/>
            </a:solidFill>
            <a:ln w="0" cap="flat">
              <a:noFill/>
              <a:prstDash val="solid"/>
              <a:miter/>
            </a:ln>
          </p:spPr>
          <p:txBody>
            <a:bodyPr rtlCol="0" anchor="ctr"/>
            <a:lstStyle/>
            <a:p>
              <a:endParaRPr lang="nb-NO"/>
            </a:p>
          </p:txBody>
        </p:sp>
        <p:sp>
          <p:nvSpPr>
            <p:cNvPr id="60" name="Friform 59">
              <a:extLst>
                <a:ext uri="{FF2B5EF4-FFF2-40B4-BE49-F238E27FC236}">
                  <a16:creationId xmlns:a16="http://schemas.microsoft.com/office/drawing/2014/main" id="{3CC8294C-2DF5-94C5-3FCE-02E7218FBC4A}"/>
                </a:ext>
              </a:extLst>
            </p:cNvPr>
            <p:cNvSpPr>
              <a:spLocks noGrp="1" noRot="1" noMove="1" noResize="1" noEditPoints="1" noAdjustHandles="1" noChangeArrowheads="1" noChangeShapeType="1"/>
            </p:cNvSpPr>
            <p:nvPr/>
          </p:nvSpPr>
          <p:spPr>
            <a:xfrm>
              <a:off x="4875864" y="1423968"/>
              <a:ext cx="221060" cy="271309"/>
            </a:xfrm>
            <a:custGeom>
              <a:avLst/>
              <a:gdLst>
                <a:gd name="connsiteX0" fmla="*/ 32449 w 221060"/>
                <a:gd name="connsiteY0" fmla="*/ 16970 h 271309"/>
                <a:gd name="connsiteX1" fmla="*/ 0 w 221060"/>
                <a:gd name="connsiteY1" fmla="*/ 212672 h 271309"/>
                <a:gd name="connsiteX2" fmla="*/ 83391 w 221060"/>
                <a:gd name="connsiteY2" fmla="*/ 263776 h 271309"/>
                <a:gd name="connsiteX3" fmla="*/ 221060 w 221060"/>
                <a:gd name="connsiteY3" fmla="*/ 236119 h 271309"/>
                <a:gd name="connsiteX4" fmla="*/ 221060 w 221060"/>
                <a:gd name="connsiteY4" fmla="*/ 119760 h 271309"/>
                <a:gd name="connsiteX5" fmla="*/ 81837 w 221060"/>
                <a:gd name="connsiteY5" fmla="*/ 0 h 271309"/>
                <a:gd name="connsiteX6" fmla="*/ 32417 w 221060"/>
                <a:gd name="connsiteY6" fmla="*/ 16970 h 2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60" h="271309">
                  <a:moveTo>
                    <a:pt x="32449" y="16970"/>
                  </a:moveTo>
                  <a:cubicBezTo>
                    <a:pt x="37696" y="63086"/>
                    <a:pt x="17035" y="170798"/>
                    <a:pt x="0" y="212672"/>
                  </a:cubicBezTo>
                  <a:cubicBezTo>
                    <a:pt x="13472" y="230387"/>
                    <a:pt x="57742" y="256424"/>
                    <a:pt x="83391" y="263776"/>
                  </a:cubicBezTo>
                  <a:cubicBezTo>
                    <a:pt x="164159" y="286931"/>
                    <a:pt x="210599" y="250660"/>
                    <a:pt x="221060" y="236119"/>
                  </a:cubicBezTo>
                  <a:lnTo>
                    <a:pt x="221060" y="119760"/>
                  </a:lnTo>
                  <a:lnTo>
                    <a:pt x="81837" y="0"/>
                  </a:lnTo>
                  <a:lnTo>
                    <a:pt x="32417" y="16970"/>
                  </a:lnTo>
                  <a:close/>
                </a:path>
              </a:pathLst>
            </a:custGeom>
            <a:solidFill>
              <a:srgbClr val="DEAB91"/>
            </a:solidFill>
            <a:ln w="0" cap="flat">
              <a:noFill/>
              <a:prstDash val="solid"/>
              <a:miter/>
            </a:ln>
          </p:spPr>
          <p:txBody>
            <a:bodyPr rtlCol="0" anchor="ctr"/>
            <a:lstStyle/>
            <a:p>
              <a:endParaRPr lang="nb-NO"/>
            </a:p>
          </p:txBody>
        </p:sp>
        <p:sp>
          <p:nvSpPr>
            <p:cNvPr id="61" name="Friform 60">
              <a:extLst>
                <a:ext uri="{FF2B5EF4-FFF2-40B4-BE49-F238E27FC236}">
                  <a16:creationId xmlns:a16="http://schemas.microsoft.com/office/drawing/2014/main" id="{811578A1-36E7-90DB-1AE9-DB65FE427D10}"/>
                </a:ext>
              </a:extLst>
            </p:cNvPr>
            <p:cNvSpPr>
              <a:spLocks noGrp="1" noRot="1" noMove="1" noResize="1" noEditPoints="1" noAdjustHandles="1" noChangeArrowheads="1" noChangeShapeType="1"/>
            </p:cNvSpPr>
            <p:nvPr/>
          </p:nvSpPr>
          <p:spPr>
            <a:xfrm>
              <a:off x="4534907" y="1653901"/>
              <a:ext cx="193410" cy="185323"/>
            </a:xfrm>
            <a:custGeom>
              <a:avLst/>
              <a:gdLst>
                <a:gd name="connsiteX0" fmla="*/ 193410 w 193410"/>
                <a:gd name="connsiteY0" fmla="*/ 0 h 185323"/>
                <a:gd name="connsiteX1" fmla="*/ 78994 w 193410"/>
                <a:gd name="connsiteY1" fmla="*/ 178765 h 185323"/>
                <a:gd name="connsiteX2" fmla="*/ 2274 w 193410"/>
                <a:gd name="connsiteY2" fmla="*/ 125816 h 185323"/>
                <a:gd name="connsiteX3" fmla="*/ 193410 w 193410"/>
                <a:gd name="connsiteY3" fmla="*/ 0 h 185323"/>
              </a:gdLst>
              <a:ahLst/>
              <a:cxnLst>
                <a:cxn ang="0">
                  <a:pos x="connsiteX0" y="connsiteY0"/>
                </a:cxn>
                <a:cxn ang="0">
                  <a:pos x="connsiteX1" y="connsiteY1"/>
                </a:cxn>
                <a:cxn ang="0">
                  <a:pos x="connsiteX2" y="connsiteY2"/>
                </a:cxn>
                <a:cxn ang="0">
                  <a:pos x="connsiteX3" y="connsiteY3"/>
                </a:cxn>
              </a:cxnLst>
              <a:rect l="l" t="t" r="r" b="b"/>
              <a:pathLst>
                <a:path w="193410" h="185323">
                  <a:moveTo>
                    <a:pt x="193410" y="0"/>
                  </a:moveTo>
                  <a:cubicBezTo>
                    <a:pt x="141205" y="38214"/>
                    <a:pt x="94992" y="99972"/>
                    <a:pt x="78994" y="178765"/>
                  </a:cubicBezTo>
                  <a:cubicBezTo>
                    <a:pt x="58656" y="205386"/>
                    <a:pt x="-13660" y="143530"/>
                    <a:pt x="2274" y="125816"/>
                  </a:cubicBezTo>
                  <a:cubicBezTo>
                    <a:pt x="91300" y="26880"/>
                    <a:pt x="193410" y="0"/>
                    <a:pt x="193410" y="0"/>
                  </a:cubicBezTo>
                  <a:close/>
                </a:path>
              </a:pathLst>
            </a:custGeom>
            <a:solidFill>
              <a:srgbClr val="7B79C6"/>
            </a:solidFill>
            <a:ln w="0" cap="flat">
              <a:noFill/>
              <a:prstDash val="solid"/>
              <a:miter/>
            </a:ln>
          </p:spPr>
          <p:txBody>
            <a:bodyPr rtlCol="0" anchor="ctr"/>
            <a:lstStyle/>
            <a:p>
              <a:endParaRPr lang="nb-NO"/>
            </a:p>
          </p:txBody>
        </p:sp>
        <p:sp>
          <p:nvSpPr>
            <p:cNvPr id="62" name="Friform 61">
              <a:extLst>
                <a:ext uri="{FF2B5EF4-FFF2-40B4-BE49-F238E27FC236}">
                  <a16:creationId xmlns:a16="http://schemas.microsoft.com/office/drawing/2014/main" id="{77D6C7FC-E12B-B458-05A7-0F016F53FDB6}"/>
                </a:ext>
              </a:extLst>
            </p:cNvPr>
            <p:cNvSpPr>
              <a:spLocks noGrp="1" noRot="1" noMove="1" noResize="1" noEditPoints="1" noAdjustHandles="1" noChangeArrowheads="1" noChangeShapeType="1"/>
            </p:cNvSpPr>
            <p:nvPr/>
          </p:nvSpPr>
          <p:spPr>
            <a:xfrm>
              <a:off x="4924928" y="1446710"/>
              <a:ext cx="180027" cy="211653"/>
            </a:xfrm>
            <a:custGeom>
              <a:avLst/>
              <a:gdLst>
                <a:gd name="connsiteX0" fmla="*/ 2849 w 180027"/>
                <a:gd name="connsiteY0" fmla="*/ 13691 h 211653"/>
                <a:gd name="connsiteX1" fmla="*/ 172611 w 180027"/>
                <a:gd name="connsiteY1" fmla="*/ 191712 h 211653"/>
                <a:gd name="connsiteX2" fmla="*/ 180027 w 180027"/>
                <a:gd name="connsiteY2" fmla="*/ 44133 h 211653"/>
                <a:gd name="connsiteX3" fmla="*/ 2881 w 180027"/>
                <a:gd name="connsiteY3" fmla="*/ 13691 h 211653"/>
              </a:gdLst>
              <a:ahLst/>
              <a:cxnLst>
                <a:cxn ang="0">
                  <a:pos x="connsiteX0" y="connsiteY0"/>
                </a:cxn>
                <a:cxn ang="0">
                  <a:pos x="connsiteX1" y="connsiteY1"/>
                </a:cxn>
                <a:cxn ang="0">
                  <a:pos x="connsiteX2" y="connsiteY2"/>
                </a:cxn>
                <a:cxn ang="0">
                  <a:pos x="connsiteX3" y="connsiteY3"/>
                </a:cxn>
              </a:cxnLst>
              <a:rect l="l" t="t" r="r" b="b"/>
              <a:pathLst>
                <a:path w="180027" h="211653">
                  <a:moveTo>
                    <a:pt x="2849" y="13691"/>
                  </a:moveTo>
                  <a:cubicBezTo>
                    <a:pt x="-15287" y="82380"/>
                    <a:pt x="54568" y="273354"/>
                    <a:pt x="172611" y="191712"/>
                  </a:cubicBezTo>
                  <a:lnTo>
                    <a:pt x="180027" y="44133"/>
                  </a:lnTo>
                  <a:cubicBezTo>
                    <a:pt x="180027" y="44133"/>
                    <a:pt x="14345" y="-29770"/>
                    <a:pt x="2881" y="13691"/>
                  </a:cubicBezTo>
                  <a:close/>
                </a:path>
              </a:pathLst>
            </a:custGeom>
            <a:solidFill>
              <a:srgbClr val="967B6F"/>
            </a:solidFill>
            <a:ln w="0" cap="flat">
              <a:noFill/>
              <a:prstDash val="solid"/>
              <a:miter/>
            </a:ln>
          </p:spPr>
          <p:txBody>
            <a:bodyPr rtlCol="0" anchor="ctr"/>
            <a:lstStyle/>
            <a:p>
              <a:endParaRPr lang="nb-NO"/>
            </a:p>
          </p:txBody>
        </p:sp>
        <p:grpSp>
          <p:nvGrpSpPr>
            <p:cNvPr id="63" name="Grafikk 5">
              <a:extLst>
                <a:ext uri="{FF2B5EF4-FFF2-40B4-BE49-F238E27FC236}">
                  <a16:creationId xmlns:a16="http://schemas.microsoft.com/office/drawing/2014/main" id="{450FFCC9-C196-2D68-494D-168132D7D5A3}"/>
                </a:ext>
              </a:extLst>
            </p:cNvPr>
            <p:cNvGrpSpPr>
              <a:grpSpLocks noGrp="1" noUngrp="1" noRot="1" noMove="1" noResize="1"/>
            </p:cNvGrpSpPr>
            <p:nvPr/>
          </p:nvGrpSpPr>
          <p:grpSpPr>
            <a:xfrm>
              <a:off x="4853968" y="1092033"/>
              <a:ext cx="405085" cy="552537"/>
              <a:chOff x="4853968" y="1092033"/>
              <a:chExt cx="405085" cy="552537"/>
            </a:xfrm>
          </p:grpSpPr>
          <p:grpSp>
            <p:nvGrpSpPr>
              <p:cNvPr id="70" name="Grafikk 5">
                <a:extLst>
                  <a:ext uri="{FF2B5EF4-FFF2-40B4-BE49-F238E27FC236}">
                    <a16:creationId xmlns:a16="http://schemas.microsoft.com/office/drawing/2014/main" id="{4E82EEDD-4B2F-ACBD-BD6F-21893322F13F}"/>
                  </a:ext>
                </a:extLst>
              </p:cNvPr>
              <p:cNvGrpSpPr>
                <a:grpSpLocks noGrp="1" noUngrp="1" noRot="1" noMove="1" noResize="1"/>
              </p:cNvGrpSpPr>
              <p:nvPr/>
            </p:nvGrpSpPr>
            <p:grpSpPr>
              <a:xfrm>
                <a:off x="4853968" y="1092033"/>
                <a:ext cx="405085" cy="552537"/>
                <a:chOff x="4853968" y="1092033"/>
                <a:chExt cx="405085" cy="552537"/>
              </a:xfrm>
            </p:grpSpPr>
            <p:sp>
              <p:nvSpPr>
                <p:cNvPr id="84" name="Friform 83">
                  <a:extLst>
                    <a:ext uri="{FF2B5EF4-FFF2-40B4-BE49-F238E27FC236}">
                      <a16:creationId xmlns:a16="http://schemas.microsoft.com/office/drawing/2014/main" id="{1F0B021E-E344-4EB1-4692-1DC9A51DBD2C}"/>
                    </a:ext>
                  </a:extLst>
                </p:cNvPr>
                <p:cNvSpPr>
                  <a:spLocks noGrp="1" noRot="1" noMove="1" noResize="1" noEditPoints="1" noAdjustHandles="1" noChangeArrowheads="1" noChangeShapeType="1"/>
                </p:cNvSpPr>
                <p:nvPr/>
              </p:nvSpPr>
              <p:spPr>
                <a:xfrm>
                  <a:off x="4853968" y="1092033"/>
                  <a:ext cx="405085" cy="412998"/>
                </a:xfrm>
                <a:custGeom>
                  <a:avLst/>
                  <a:gdLst>
                    <a:gd name="connsiteX0" fmla="*/ 1623 w 405085"/>
                    <a:gd name="connsiteY0" fmla="*/ 175418 h 412998"/>
                    <a:gd name="connsiteX1" fmla="*/ 175886 w 405085"/>
                    <a:gd name="connsiteY1" fmla="*/ 411537 h 412998"/>
                    <a:gd name="connsiteX2" fmla="*/ 403488 w 405085"/>
                    <a:gd name="connsiteY2" fmla="*/ 226295 h 412998"/>
                    <a:gd name="connsiteX3" fmla="*/ 227767 w 405085"/>
                    <a:gd name="connsiteY3" fmla="*/ 1640 h 412998"/>
                    <a:gd name="connsiteX4" fmla="*/ 1623 w 405085"/>
                    <a:gd name="connsiteY4" fmla="*/ 175451 h 412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085" h="412998">
                      <a:moveTo>
                        <a:pt x="1623" y="175418"/>
                      </a:moveTo>
                      <a:cubicBezTo>
                        <a:pt x="-12303" y="285463"/>
                        <a:pt x="64903" y="397482"/>
                        <a:pt x="175886" y="411537"/>
                      </a:cubicBezTo>
                      <a:cubicBezTo>
                        <a:pt x="286869" y="425592"/>
                        <a:pt x="389562" y="336307"/>
                        <a:pt x="403488" y="226295"/>
                      </a:cubicBezTo>
                      <a:cubicBezTo>
                        <a:pt x="417414" y="116251"/>
                        <a:pt x="338750" y="15663"/>
                        <a:pt x="227767" y="1640"/>
                      </a:cubicBezTo>
                      <a:cubicBezTo>
                        <a:pt x="116816" y="-12415"/>
                        <a:pt x="15548" y="65406"/>
                        <a:pt x="1623" y="175451"/>
                      </a:cubicBezTo>
                      <a:close/>
                    </a:path>
                  </a:pathLst>
                </a:custGeom>
                <a:solidFill>
                  <a:schemeClr val="tx1">
                    <a:lumMod val="75000"/>
                    <a:lumOff val="25000"/>
                  </a:schemeClr>
                </a:solidFill>
                <a:ln w="0" cap="flat">
                  <a:noFill/>
                  <a:prstDash val="solid"/>
                  <a:miter/>
                </a:ln>
              </p:spPr>
              <p:txBody>
                <a:bodyPr rtlCol="0" anchor="ctr"/>
                <a:lstStyle/>
                <a:p>
                  <a:endParaRPr lang="nb-NO"/>
                </a:p>
              </p:txBody>
            </p:sp>
            <p:sp>
              <p:nvSpPr>
                <p:cNvPr id="85" name="Friform 84">
                  <a:extLst>
                    <a:ext uri="{FF2B5EF4-FFF2-40B4-BE49-F238E27FC236}">
                      <a16:creationId xmlns:a16="http://schemas.microsoft.com/office/drawing/2014/main" id="{51F65C72-AA4D-086A-22CF-FA96449646CB}"/>
                    </a:ext>
                  </a:extLst>
                </p:cNvPr>
                <p:cNvSpPr>
                  <a:spLocks noGrp="1" noRot="1" noMove="1" noResize="1" noEditPoints="1" noAdjustHandles="1" noChangeArrowheads="1" noChangeShapeType="1"/>
                </p:cNvSpPr>
                <p:nvPr/>
              </p:nvSpPr>
              <p:spPr>
                <a:xfrm>
                  <a:off x="4913775" y="1193660"/>
                  <a:ext cx="335507" cy="450910"/>
                </a:xfrm>
                <a:custGeom>
                  <a:avLst/>
                  <a:gdLst>
                    <a:gd name="connsiteX0" fmla="*/ 21806 w 335507"/>
                    <a:gd name="connsiteY0" fmla="*/ 122563 h 450912"/>
                    <a:gd name="connsiteX1" fmla="*/ 222011 w 335507"/>
                    <a:gd name="connsiteY1" fmla="*/ 1800 h 450912"/>
                    <a:gd name="connsiteX2" fmla="*/ 333577 w 335507"/>
                    <a:gd name="connsiteY2" fmla="*/ 162008 h 450912"/>
                    <a:gd name="connsiteX3" fmla="*/ 318194 w 335507"/>
                    <a:gd name="connsiteY3" fmla="*/ 278206 h 450912"/>
                    <a:gd name="connsiteX4" fmla="*/ 175635 w 335507"/>
                    <a:gd name="connsiteY4" fmla="*/ 450526 h 450912"/>
                    <a:gd name="connsiteX5" fmla="*/ 400 w 335507"/>
                    <a:gd name="connsiteY5" fmla="*/ 267130 h 450912"/>
                    <a:gd name="connsiteX6" fmla="*/ 21774 w 335507"/>
                    <a:gd name="connsiteY6" fmla="*/ 122563 h 45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507" h="450912">
                      <a:moveTo>
                        <a:pt x="21806" y="122563"/>
                      </a:moveTo>
                      <a:cubicBezTo>
                        <a:pt x="48038" y="29683"/>
                        <a:pt x="135381" y="-9146"/>
                        <a:pt x="222011" y="1800"/>
                      </a:cubicBezTo>
                      <a:cubicBezTo>
                        <a:pt x="308641" y="12778"/>
                        <a:pt x="344588" y="75119"/>
                        <a:pt x="333577" y="162008"/>
                      </a:cubicBezTo>
                      <a:cubicBezTo>
                        <a:pt x="333577" y="162008"/>
                        <a:pt x="318874" y="272797"/>
                        <a:pt x="318194" y="278206"/>
                      </a:cubicBezTo>
                      <a:cubicBezTo>
                        <a:pt x="309968" y="343202"/>
                        <a:pt x="238203" y="458428"/>
                        <a:pt x="175635" y="450526"/>
                      </a:cubicBezTo>
                      <a:cubicBezTo>
                        <a:pt x="103449" y="441394"/>
                        <a:pt x="-7502" y="329698"/>
                        <a:pt x="400" y="267130"/>
                      </a:cubicBezTo>
                      <a:cubicBezTo>
                        <a:pt x="1080" y="261754"/>
                        <a:pt x="11832" y="157733"/>
                        <a:pt x="21774" y="122563"/>
                      </a:cubicBezTo>
                      <a:close/>
                    </a:path>
                  </a:pathLst>
                </a:custGeom>
                <a:solidFill>
                  <a:srgbClr val="DEAB91"/>
                </a:solidFill>
                <a:ln w="0" cap="flat">
                  <a:noFill/>
                  <a:prstDash val="solid"/>
                  <a:miter/>
                </a:ln>
              </p:spPr>
              <p:txBody>
                <a:bodyPr rtlCol="0" anchor="ctr"/>
                <a:lstStyle/>
                <a:p>
                  <a:endParaRPr lang="nb-NO"/>
                </a:p>
              </p:txBody>
            </p:sp>
          </p:grpSp>
          <p:grpSp>
            <p:nvGrpSpPr>
              <p:cNvPr id="71" name="Grafikk 5">
                <a:extLst>
                  <a:ext uri="{FF2B5EF4-FFF2-40B4-BE49-F238E27FC236}">
                    <a16:creationId xmlns:a16="http://schemas.microsoft.com/office/drawing/2014/main" id="{54C25296-B4BF-F4A2-2073-CCD760C24855}"/>
                  </a:ext>
                </a:extLst>
              </p:cNvPr>
              <p:cNvGrpSpPr>
                <a:grpSpLocks noGrp="1" noUngrp="1" noRot="1" noMove="1" noResize="1"/>
              </p:cNvGrpSpPr>
              <p:nvPr/>
            </p:nvGrpSpPr>
            <p:grpSpPr>
              <a:xfrm>
                <a:off x="4986408" y="1320768"/>
                <a:ext cx="265589" cy="35432"/>
                <a:chOff x="4986408" y="1320768"/>
                <a:chExt cx="265589" cy="35432"/>
              </a:xfrm>
              <a:solidFill>
                <a:srgbClr val="141C28"/>
              </a:solidFill>
            </p:grpSpPr>
            <p:sp>
              <p:nvSpPr>
                <p:cNvPr id="82" name="Friform 81">
                  <a:extLst>
                    <a:ext uri="{FF2B5EF4-FFF2-40B4-BE49-F238E27FC236}">
                      <a16:creationId xmlns:a16="http://schemas.microsoft.com/office/drawing/2014/main" id="{7AA2DA16-1E7C-5A52-6D9E-28DC833D4FE4}"/>
                    </a:ext>
                  </a:extLst>
                </p:cNvPr>
                <p:cNvSpPr>
                  <a:spLocks noGrp="1" noRot="1" noMove="1" noResize="1" noEditPoints="1" noAdjustHandles="1" noChangeArrowheads="1" noChangeShapeType="1"/>
                </p:cNvSpPr>
                <p:nvPr/>
              </p:nvSpPr>
              <p:spPr>
                <a:xfrm>
                  <a:off x="4986408" y="1320768"/>
                  <a:ext cx="107729" cy="22459"/>
                </a:xfrm>
                <a:custGeom>
                  <a:avLst/>
                  <a:gdLst>
                    <a:gd name="connsiteX0" fmla="*/ 107666 w 107729"/>
                    <a:gd name="connsiteY0" fmla="*/ 15016 h 38115"/>
                    <a:gd name="connsiteX1" fmla="*/ 31302 w 107729"/>
                    <a:gd name="connsiteY1" fmla="*/ 21 h 38115"/>
                    <a:gd name="connsiteX2" fmla="*/ 18 w 107729"/>
                    <a:gd name="connsiteY2" fmla="*/ 19193 h 38115"/>
                    <a:gd name="connsiteX3" fmla="*/ 95943 w 107729"/>
                    <a:gd name="connsiteY3" fmla="*/ 37815 h 38115"/>
                    <a:gd name="connsiteX4" fmla="*/ 107698 w 107729"/>
                    <a:gd name="connsiteY4" fmla="*/ 14983 h 38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9" h="38115">
                      <a:moveTo>
                        <a:pt x="107666" y="15016"/>
                      </a:moveTo>
                      <a:cubicBezTo>
                        <a:pt x="107666" y="15016"/>
                        <a:pt x="43900" y="410"/>
                        <a:pt x="31302" y="21"/>
                      </a:cubicBezTo>
                      <a:cubicBezTo>
                        <a:pt x="10284" y="-594"/>
                        <a:pt x="4131" y="12295"/>
                        <a:pt x="18" y="19193"/>
                      </a:cubicBezTo>
                      <a:cubicBezTo>
                        <a:pt x="-1407" y="21557"/>
                        <a:pt x="82956" y="40729"/>
                        <a:pt x="95943" y="37815"/>
                      </a:cubicBezTo>
                      <a:cubicBezTo>
                        <a:pt x="108929" y="34900"/>
                        <a:pt x="107698" y="14983"/>
                        <a:pt x="107698" y="14983"/>
                      </a:cubicBezTo>
                      <a:close/>
                    </a:path>
                  </a:pathLst>
                </a:custGeom>
                <a:solidFill>
                  <a:schemeClr val="tx1">
                    <a:lumMod val="65000"/>
                    <a:lumOff val="35000"/>
                  </a:schemeClr>
                </a:solidFill>
                <a:ln w="0" cap="flat">
                  <a:noFill/>
                  <a:prstDash val="solid"/>
                  <a:miter/>
                </a:ln>
              </p:spPr>
              <p:txBody>
                <a:bodyPr rtlCol="0" anchor="ctr"/>
                <a:lstStyle/>
                <a:p>
                  <a:endParaRPr lang="nb-NO"/>
                </a:p>
              </p:txBody>
            </p:sp>
            <p:sp>
              <p:nvSpPr>
                <p:cNvPr id="83" name="Friform 82">
                  <a:extLst>
                    <a:ext uri="{FF2B5EF4-FFF2-40B4-BE49-F238E27FC236}">
                      <a16:creationId xmlns:a16="http://schemas.microsoft.com/office/drawing/2014/main" id="{0612FC95-9D8F-3A52-0C5A-28E383662699}"/>
                    </a:ext>
                  </a:extLst>
                </p:cNvPr>
                <p:cNvSpPr>
                  <a:spLocks noGrp="1" noRot="1" noMove="1" noResize="1" noEditPoints="1" noAdjustHandles="1" noChangeArrowheads="1" noChangeShapeType="1"/>
                </p:cNvSpPr>
                <p:nvPr/>
              </p:nvSpPr>
              <p:spPr>
                <a:xfrm rot="366917">
                  <a:off x="5162429" y="1342163"/>
                  <a:ext cx="89568" cy="14037"/>
                </a:xfrm>
                <a:custGeom>
                  <a:avLst/>
                  <a:gdLst>
                    <a:gd name="connsiteX0" fmla="*/ 1629 w 89568"/>
                    <a:gd name="connsiteY0" fmla="*/ 0 h 31931"/>
                    <a:gd name="connsiteX1" fmla="*/ 79321 w 89568"/>
                    <a:gd name="connsiteY1" fmla="*/ 4534 h 31931"/>
                    <a:gd name="connsiteX2" fmla="*/ 85700 w 89568"/>
                    <a:gd name="connsiteY2" fmla="*/ 6477 h 31931"/>
                    <a:gd name="connsiteX3" fmla="*/ 83822 w 89568"/>
                    <a:gd name="connsiteY3" fmla="*/ 31932 h 31931"/>
                    <a:gd name="connsiteX4" fmla="*/ 7296 w 89568"/>
                    <a:gd name="connsiteY4" fmla="*/ 25034 h 31931"/>
                    <a:gd name="connsiteX5" fmla="*/ 1597 w 89568"/>
                    <a:gd name="connsiteY5" fmla="*/ 0 h 3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568" h="31931">
                      <a:moveTo>
                        <a:pt x="1629" y="0"/>
                      </a:moveTo>
                      <a:cubicBezTo>
                        <a:pt x="1629" y="0"/>
                        <a:pt x="67014" y="1749"/>
                        <a:pt x="79321" y="4534"/>
                      </a:cubicBezTo>
                      <a:cubicBezTo>
                        <a:pt x="81685" y="5052"/>
                        <a:pt x="83790" y="5732"/>
                        <a:pt x="85700" y="6477"/>
                      </a:cubicBezTo>
                      <a:cubicBezTo>
                        <a:pt x="92404" y="8841"/>
                        <a:pt x="89490" y="31899"/>
                        <a:pt x="83822" y="31932"/>
                      </a:cubicBezTo>
                      <a:cubicBezTo>
                        <a:pt x="57622" y="31608"/>
                        <a:pt x="15328" y="29147"/>
                        <a:pt x="7296" y="25034"/>
                      </a:cubicBezTo>
                      <a:cubicBezTo>
                        <a:pt x="-4557" y="18978"/>
                        <a:pt x="1597" y="0"/>
                        <a:pt x="1597" y="0"/>
                      </a:cubicBezTo>
                      <a:close/>
                    </a:path>
                  </a:pathLst>
                </a:custGeom>
                <a:solidFill>
                  <a:schemeClr val="tx1">
                    <a:lumMod val="65000"/>
                    <a:lumOff val="35000"/>
                  </a:schemeClr>
                </a:solidFill>
                <a:ln w="0" cap="flat">
                  <a:noFill/>
                  <a:prstDash val="solid"/>
                  <a:miter/>
                </a:ln>
              </p:spPr>
              <p:txBody>
                <a:bodyPr rtlCol="0" anchor="ctr"/>
                <a:lstStyle/>
                <a:p>
                  <a:endParaRPr lang="nb-NO"/>
                </a:p>
              </p:txBody>
            </p:sp>
          </p:grpSp>
          <p:sp>
            <p:nvSpPr>
              <p:cNvPr id="72" name="Friform 71">
                <a:extLst>
                  <a:ext uri="{FF2B5EF4-FFF2-40B4-BE49-F238E27FC236}">
                    <a16:creationId xmlns:a16="http://schemas.microsoft.com/office/drawing/2014/main" id="{6E4418BE-67F1-80F3-C1EE-3DCD75F8B879}"/>
                  </a:ext>
                </a:extLst>
              </p:cNvPr>
              <p:cNvSpPr>
                <a:spLocks noGrp="1" noRot="1" noMove="1" noResize="1" noEditPoints="1" noAdjustHandles="1" noChangeArrowheads="1" noChangeShapeType="1"/>
              </p:cNvSpPr>
              <p:nvPr/>
            </p:nvSpPr>
            <p:spPr>
              <a:xfrm>
                <a:off x="5086463" y="1491936"/>
                <a:ext cx="24385" cy="12378"/>
              </a:xfrm>
              <a:custGeom>
                <a:avLst/>
                <a:gdLst>
                  <a:gd name="connsiteX0" fmla="*/ 14055 w 24385"/>
                  <a:gd name="connsiteY0" fmla="*/ 105 h 12378"/>
                  <a:gd name="connsiteX1" fmla="*/ 0 w 24385"/>
                  <a:gd name="connsiteY1" fmla="*/ 7877 h 12378"/>
                  <a:gd name="connsiteX2" fmla="*/ 24386 w 24385"/>
                  <a:gd name="connsiteY2" fmla="*/ 12379 h 12378"/>
                  <a:gd name="connsiteX3" fmla="*/ 14055 w 24385"/>
                  <a:gd name="connsiteY3" fmla="*/ 105 h 12378"/>
                </a:gdLst>
                <a:ahLst/>
                <a:cxnLst>
                  <a:cxn ang="0">
                    <a:pos x="connsiteX0" y="connsiteY0"/>
                  </a:cxn>
                  <a:cxn ang="0">
                    <a:pos x="connsiteX1" y="connsiteY1"/>
                  </a:cxn>
                  <a:cxn ang="0">
                    <a:pos x="connsiteX2" y="connsiteY2"/>
                  </a:cxn>
                  <a:cxn ang="0">
                    <a:pos x="connsiteX3" y="connsiteY3"/>
                  </a:cxn>
                </a:cxnLst>
                <a:rect l="l" t="t" r="r" b="b"/>
                <a:pathLst>
                  <a:path w="24385" h="12378">
                    <a:moveTo>
                      <a:pt x="14055" y="105"/>
                    </a:moveTo>
                    <a:cubicBezTo>
                      <a:pt x="8096" y="-1061"/>
                      <a:pt x="0" y="7877"/>
                      <a:pt x="0" y="7877"/>
                    </a:cubicBezTo>
                    <a:lnTo>
                      <a:pt x="24386" y="12379"/>
                    </a:lnTo>
                    <a:cubicBezTo>
                      <a:pt x="21310" y="6064"/>
                      <a:pt x="19982" y="1271"/>
                      <a:pt x="14055" y="105"/>
                    </a:cubicBezTo>
                    <a:close/>
                  </a:path>
                </a:pathLst>
              </a:custGeom>
              <a:solidFill>
                <a:srgbClr val="967B6F"/>
              </a:solidFill>
              <a:ln w="0" cap="flat">
                <a:noFill/>
                <a:prstDash val="solid"/>
                <a:miter/>
              </a:ln>
            </p:spPr>
            <p:txBody>
              <a:bodyPr rtlCol="0" anchor="ctr"/>
              <a:lstStyle/>
              <a:p>
                <a:endParaRPr lang="nb-NO"/>
              </a:p>
            </p:txBody>
          </p:sp>
          <p:sp>
            <p:nvSpPr>
              <p:cNvPr id="73" name="Friform 72">
                <a:extLst>
                  <a:ext uri="{FF2B5EF4-FFF2-40B4-BE49-F238E27FC236}">
                    <a16:creationId xmlns:a16="http://schemas.microsoft.com/office/drawing/2014/main" id="{D4534D3C-EE3B-0C09-D548-3ADD987A7255}"/>
                  </a:ext>
                </a:extLst>
              </p:cNvPr>
              <p:cNvSpPr>
                <a:spLocks noGrp="1" noRot="1" noMove="1" noResize="1" noEditPoints="1" noAdjustHandles="1" noChangeArrowheads="1" noChangeShapeType="1"/>
              </p:cNvSpPr>
              <p:nvPr/>
            </p:nvSpPr>
            <p:spPr>
              <a:xfrm>
                <a:off x="5123673" y="1493220"/>
                <a:ext cx="21989" cy="11354"/>
              </a:xfrm>
              <a:custGeom>
                <a:avLst/>
                <a:gdLst>
                  <a:gd name="connsiteX0" fmla="*/ 10201 w 21989"/>
                  <a:gd name="connsiteY0" fmla="*/ 20 h 11354"/>
                  <a:gd name="connsiteX1" fmla="*/ 0 w 21989"/>
                  <a:gd name="connsiteY1" fmla="*/ 11354 h 11354"/>
                  <a:gd name="connsiteX2" fmla="*/ 21990 w 21989"/>
                  <a:gd name="connsiteY2" fmla="*/ 9411 h 11354"/>
                  <a:gd name="connsiteX3" fmla="*/ 10201 w 21989"/>
                  <a:gd name="connsiteY3" fmla="*/ 20 h 11354"/>
                </a:gdLst>
                <a:ahLst/>
                <a:cxnLst>
                  <a:cxn ang="0">
                    <a:pos x="connsiteX0" y="connsiteY0"/>
                  </a:cxn>
                  <a:cxn ang="0">
                    <a:pos x="connsiteX1" y="connsiteY1"/>
                  </a:cxn>
                  <a:cxn ang="0">
                    <a:pos x="connsiteX2" y="connsiteY2"/>
                  </a:cxn>
                  <a:cxn ang="0">
                    <a:pos x="connsiteX3" y="connsiteY3"/>
                  </a:cxn>
                </a:cxnLst>
                <a:rect l="l" t="t" r="r" b="b"/>
                <a:pathLst>
                  <a:path w="21989" h="11354">
                    <a:moveTo>
                      <a:pt x="10201" y="20"/>
                    </a:moveTo>
                    <a:cubicBezTo>
                      <a:pt x="4178" y="538"/>
                      <a:pt x="0" y="11354"/>
                      <a:pt x="0" y="11354"/>
                    </a:cubicBezTo>
                    <a:lnTo>
                      <a:pt x="21990" y="9411"/>
                    </a:lnTo>
                    <a:cubicBezTo>
                      <a:pt x="21990" y="9411"/>
                      <a:pt x="16225" y="-499"/>
                      <a:pt x="10201" y="20"/>
                    </a:cubicBezTo>
                    <a:close/>
                  </a:path>
                </a:pathLst>
              </a:custGeom>
              <a:solidFill>
                <a:srgbClr val="967B6F"/>
              </a:solidFill>
              <a:ln w="0" cap="flat">
                <a:noFill/>
                <a:prstDash val="solid"/>
                <a:miter/>
              </a:ln>
            </p:spPr>
            <p:txBody>
              <a:bodyPr rtlCol="0" anchor="ctr"/>
              <a:lstStyle/>
              <a:p>
                <a:endParaRPr lang="nb-NO"/>
              </a:p>
            </p:txBody>
          </p:sp>
          <p:sp>
            <p:nvSpPr>
              <p:cNvPr id="74" name="Friform 73">
                <a:extLst>
                  <a:ext uri="{FF2B5EF4-FFF2-40B4-BE49-F238E27FC236}">
                    <a16:creationId xmlns:a16="http://schemas.microsoft.com/office/drawing/2014/main" id="{E90F352C-1FAF-A96F-7377-335FD4ED0710}"/>
                  </a:ext>
                </a:extLst>
              </p:cNvPr>
              <p:cNvSpPr>
                <a:spLocks noGrp="1" noRot="1" noMove="1" noResize="1" noEditPoints="1" noAdjustHandles="1" noChangeArrowheads="1" noChangeShapeType="1"/>
              </p:cNvSpPr>
              <p:nvPr/>
            </p:nvSpPr>
            <p:spPr>
              <a:xfrm>
                <a:off x="5134296" y="1365869"/>
                <a:ext cx="24191" cy="92167"/>
              </a:xfrm>
              <a:custGeom>
                <a:avLst/>
                <a:gdLst>
                  <a:gd name="connsiteX0" fmla="*/ 0 w 24191"/>
                  <a:gd name="connsiteY0" fmla="*/ 91585 h 92167"/>
                  <a:gd name="connsiteX1" fmla="*/ 14606 w 24191"/>
                  <a:gd name="connsiteY1" fmla="*/ 0 h 92167"/>
                  <a:gd name="connsiteX2" fmla="*/ 24192 w 24191"/>
                  <a:gd name="connsiteY2" fmla="*/ 2461 h 92167"/>
                  <a:gd name="connsiteX3" fmla="*/ 9878 w 24191"/>
                  <a:gd name="connsiteY3" fmla="*/ 92168 h 92167"/>
                  <a:gd name="connsiteX4" fmla="*/ 0 w 24191"/>
                  <a:gd name="connsiteY4" fmla="*/ 91617 h 92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1" h="92167">
                    <a:moveTo>
                      <a:pt x="0" y="91585"/>
                    </a:moveTo>
                    <a:cubicBezTo>
                      <a:pt x="2396" y="48156"/>
                      <a:pt x="14476" y="453"/>
                      <a:pt x="14606" y="0"/>
                    </a:cubicBezTo>
                    <a:lnTo>
                      <a:pt x="24192" y="2461"/>
                    </a:lnTo>
                    <a:cubicBezTo>
                      <a:pt x="24062" y="2915"/>
                      <a:pt x="12242" y="49711"/>
                      <a:pt x="9878" y="92168"/>
                    </a:cubicBezTo>
                    <a:lnTo>
                      <a:pt x="0" y="91617"/>
                    </a:lnTo>
                    <a:close/>
                  </a:path>
                </a:pathLst>
              </a:custGeom>
              <a:solidFill>
                <a:srgbClr val="967B6F"/>
              </a:solidFill>
              <a:ln w="0" cap="flat">
                <a:noFill/>
                <a:prstDash val="solid"/>
                <a:miter/>
              </a:ln>
            </p:spPr>
            <p:txBody>
              <a:bodyPr rtlCol="0" anchor="ctr"/>
              <a:lstStyle/>
              <a:p>
                <a:endParaRPr lang="nb-NO"/>
              </a:p>
            </p:txBody>
          </p:sp>
          <p:sp>
            <p:nvSpPr>
              <p:cNvPr id="75" name="Friform 74">
                <a:extLst>
                  <a:ext uri="{FF2B5EF4-FFF2-40B4-BE49-F238E27FC236}">
                    <a16:creationId xmlns:a16="http://schemas.microsoft.com/office/drawing/2014/main" id="{21AE0D0D-3961-9B0A-E1E7-FD9D47640785}"/>
                  </a:ext>
                </a:extLst>
              </p:cNvPr>
              <p:cNvSpPr>
                <a:spLocks noGrp="1" noRot="1" noMove="1" noResize="1" noEditPoints="1" noAdjustHandles="1" noChangeArrowheads="1" noChangeShapeType="1"/>
              </p:cNvSpPr>
              <p:nvPr/>
            </p:nvSpPr>
            <p:spPr>
              <a:xfrm>
                <a:off x="4857573" y="1324242"/>
                <a:ext cx="74816" cy="133603"/>
              </a:xfrm>
              <a:custGeom>
                <a:avLst/>
                <a:gdLst>
                  <a:gd name="connsiteX0" fmla="*/ 59452 w 74816"/>
                  <a:gd name="connsiteY0" fmla="*/ 10117 h 133603"/>
                  <a:gd name="connsiteX1" fmla="*/ 13951 w 74816"/>
                  <a:gd name="connsiteY1" fmla="*/ 13485 h 133603"/>
                  <a:gd name="connsiteX2" fmla="*/ 41349 w 74816"/>
                  <a:gd name="connsiteY2" fmla="*/ 133342 h 133603"/>
                  <a:gd name="connsiteX3" fmla="*/ 59452 w 74816"/>
                  <a:gd name="connsiteY3" fmla="*/ 10117 h 133603"/>
                </a:gdLst>
                <a:ahLst/>
                <a:cxnLst>
                  <a:cxn ang="0">
                    <a:pos x="connsiteX0" y="connsiteY0"/>
                  </a:cxn>
                  <a:cxn ang="0">
                    <a:pos x="connsiteX1" y="connsiteY1"/>
                  </a:cxn>
                  <a:cxn ang="0">
                    <a:pos x="connsiteX2" y="connsiteY2"/>
                  </a:cxn>
                  <a:cxn ang="0">
                    <a:pos x="connsiteX3" y="connsiteY3"/>
                  </a:cxn>
                </a:cxnLst>
                <a:rect l="l" t="t" r="r" b="b"/>
                <a:pathLst>
                  <a:path w="74816" h="133603">
                    <a:moveTo>
                      <a:pt x="59452" y="10117"/>
                    </a:moveTo>
                    <a:cubicBezTo>
                      <a:pt x="53331" y="498"/>
                      <a:pt x="36362" y="-8148"/>
                      <a:pt x="13951" y="13485"/>
                    </a:cubicBezTo>
                    <a:cubicBezTo>
                      <a:pt x="-8427" y="35183"/>
                      <a:pt x="-7002" y="127221"/>
                      <a:pt x="41349" y="133342"/>
                    </a:cubicBezTo>
                    <a:cubicBezTo>
                      <a:pt x="89700" y="139462"/>
                      <a:pt x="76131" y="36381"/>
                      <a:pt x="59452" y="10117"/>
                    </a:cubicBezTo>
                    <a:close/>
                  </a:path>
                </a:pathLst>
              </a:custGeom>
              <a:solidFill>
                <a:srgbClr val="DEAB91"/>
              </a:solidFill>
              <a:ln w="0" cap="flat">
                <a:noFill/>
                <a:prstDash val="solid"/>
                <a:miter/>
              </a:ln>
            </p:spPr>
            <p:txBody>
              <a:bodyPr rtlCol="0" anchor="ctr"/>
              <a:lstStyle/>
              <a:p>
                <a:endParaRPr lang="nb-NO"/>
              </a:p>
            </p:txBody>
          </p:sp>
          <p:sp>
            <p:nvSpPr>
              <p:cNvPr id="76" name="Friform 75">
                <a:extLst>
                  <a:ext uri="{FF2B5EF4-FFF2-40B4-BE49-F238E27FC236}">
                    <a16:creationId xmlns:a16="http://schemas.microsoft.com/office/drawing/2014/main" id="{EF1B0FC0-28A5-AF34-3F4B-B44E2A658333}"/>
                  </a:ext>
                </a:extLst>
              </p:cNvPr>
              <p:cNvSpPr>
                <a:spLocks noGrp="1" noRot="1" noMove="1" noResize="1" noEditPoints="1" noAdjustHandles="1" noChangeArrowheads="1" noChangeShapeType="1"/>
              </p:cNvSpPr>
              <p:nvPr/>
            </p:nvSpPr>
            <p:spPr>
              <a:xfrm>
                <a:off x="4885417" y="1350810"/>
                <a:ext cx="20042" cy="70890"/>
              </a:xfrm>
              <a:custGeom>
                <a:avLst/>
                <a:gdLst>
                  <a:gd name="connsiteX0" fmla="*/ 0 w 20042"/>
                  <a:gd name="connsiteY0" fmla="*/ 0 h 70890"/>
                  <a:gd name="connsiteX1" fmla="*/ 19949 w 20042"/>
                  <a:gd name="connsiteY1" fmla="*/ 26750 h 70890"/>
                  <a:gd name="connsiteX2" fmla="*/ 14347 w 20042"/>
                  <a:gd name="connsiteY2" fmla="*/ 70891 h 70890"/>
                  <a:gd name="connsiteX3" fmla="*/ 0 w 20042"/>
                  <a:gd name="connsiteY3" fmla="*/ 0 h 70890"/>
                </a:gdLst>
                <a:ahLst/>
                <a:cxnLst>
                  <a:cxn ang="0">
                    <a:pos x="connsiteX0" y="connsiteY0"/>
                  </a:cxn>
                  <a:cxn ang="0">
                    <a:pos x="connsiteX1" y="connsiteY1"/>
                  </a:cxn>
                  <a:cxn ang="0">
                    <a:pos x="connsiteX2" y="connsiteY2"/>
                  </a:cxn>
                  <a:cxn ang="0">
                    <a:pos x="connsiteX3" y="connsiteY3"/>
                  </a:cxn>
                </a:cxnLst>
                <a:rect l="l" t="t" r="r" b="b"/>
                <a:pathLst>
                  <a:path w="20042" h="70890">
                    <a:moveTo>
                      <a:pt x="0" y="0"/>
                    </a:moveTo>
                    <a:cubicBezTo>
                      <a:pt x="0" y="0"/>
                      <a:pt x="21633" y="6315"/>
                      <a:pt x="19949" y="26750"/>
                    </a:cubicBezTo>
                    <a:cubicBezTo>
                      <a:pt x="18265" y="47185"/>
                      <a:pt x="14347" y="70891"/>
                      <a:pt x="14347" y="70891"/>
                    </a:cubicBezTo>
                    <a:lnTo>
                      <a:pt x="0" y="0"/>
                    </a:lnTo>
                    <a:close/>
                  </a:path>
                </a:pathLst>
              </a:custGeom>
              <a:solidFill>
                <a:srgbClr val="967B6F"/>
              </a:solidFill>
              <a:ln w="0" cap="flat">
                <a:noFill/>
                <a:prstDash val="solid"/>
                <a:miter/>
              </a:ln>
            </p:spPr>
            <p:txBody>
              <a:bodyPr rtlCol="0" anchor="ctr"/>
              <a:lstStyle/>
              <a:p>
                <a:endParaRPr lang="nb-NO"/>
              </a:p>
            </p:txBody>
          </p:sp>
          <p:sp>
            <p:nvSpPr>
              <p:cNvPr id="77" name="Friform 76">
                <a:extLst>
                  <a:ext uri="{FF2B5EF4-FFF2-40B4-BE49-F238E27FC236}">
                    <a16:creationId xmlns:a16="http://schemas.microsoft.com/office/drawing/2014/main" id="{5D17DF29-51C5-0602-27A9-403D528B381A}"/>
                  </a:ext>
                </a:extLst>
              </p:cNvPr>
              <p:cNvSpPr>
                <a:spLocks noGrp="1" noRot="1" noMove="1" noResize="1" noEditPoints="1" noAdjustHandles="1" noChangeArrowheads="1" noChangeShapeType="1"/>
              </p:cNvSpPr>
              <p:nvPr/>
            </p:nvSpPr>
            <p:spPr>
              <a:xfrm>
                <a:off x="5177724" y="1405746"/>
                <a:ext cx="43694" cy="31745"/>
              </a:xfrm>
              <a:custGeom>
                <a:avLst/>
                <a:gdLst>
                  <a:gd name="connsiteX0" fmla="*/ 0 w 43694"/>
                  <a:gd name="connsiteY0" fmla="*/ 2969 h 31745"/>
                  <a:gd name="connsiteX1" fmla="*/ 17423 w 43694"/>
                  <a:gd name="connsiteY1" fmla="*/ 31467 h 31745"/>
                  <a:gd name="connsiteX2" fmla="*/ 43299 w 43694"/>
                  <a:gd name="connsiteY2" fmla="*/ 10385 h 31745"/>
                  <a:gd name="connsiteX3" fmla="*/ 25455 w 43694"/>
                  <a:gd name="connsiteY3" fmla="*/ 4556 h 31745"/>
                  <a:gd name="connsiteX4" fmla="*/ 0 w 43694"/>
                  <a:gd name="connsiteY4" fmla="*/ 3001 h 31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94" h="31745">
                    <a:moveTo>
                      <a:pt x="0" y="2969"/>
                    </a:moveTo>
                    <a:cubicBezTo>
                      <a:pt x="0" y="16862"/>
                      <a:pt x="5440" y="29395"/>
                      <a:pt x="17423" y="31467"/>
                    </a:cubicBezTo>
                    <a:cubicBezTo>
                      <a:pt x="29373" y="33508"/>
                      <a:pt x="40967" y="24084"/>
                      <a:pt x="43299" y="10385"/>
                    </a:cubicBezTo>
                    <a:cubicBezTo>
                      <a:pt x="45630" y="-3314"/>
                      <a:pt x="37405" y="6596"/>
                      <a:pt x="25455" y="4556"/>
                    </a:cubicBezTo>
                    <a:cubicBezTo>
                      <a:pt x="13505" y="2515"/>
                      <a:pt x="0" y="-3638"/>
                      <a:pt x="0" y="3001"/>
                    </a:cubicBezTo>
                    <a:close/>
                  </a:path>
                </a:pathLst>
              </a:custGeom>
              <a:solidFill>
                <a:schemeClr val="tx1">
                  <a:lumMod val="75000"/>
                  <a:lumOff val="25000"/>
                </a:schemeClr>
              </a:solidFill>
              <a:ln w="0" cap="flat">
                <a:noFill/>
                <a:prstDash val="solid"/>
                <a:miter/>
              </a:ln>
            </p:spPr>
            <p:txBody>
              <a:bodyPr rtlCol="0" anchor="ctr"/>
              <a:lstStyle/>
              <a:p>
                <a:endParaRPr lang="nb-NO"/>
              </a:p>
            </p:txBody>
          </p:sp>
          <p:sp>
            <p:nvSpPr>
              <p:cNvPr id="78" name="Friform 77">
                <a:extLst>
                  <a:ext uri="{FF2B5EF4-FFF2-40B4-BE49-F238E27FC236}">
                    <a16:creationId xmlns:a16="http://schemas.microsoft.com/office/drawing/2014/main" id="{95161D62-C014-FFDA-8CE7-043584BC1C6A}"/>
                  </a:ext>
                </a:extLst>
              </p:cNvPr>
              <p:cNvSpPr>
                <a:spLocks noGrp="1" noRot="1" noMove="1" noResize="1" noEditPoints="1" noAdjustHandles="1" noChangeArrowheads="1" noChangeShapeType="1"/>
              </p:cNvSpPr>
              <p:nvPr/>
            </p:nvSpPr>
            <p:spPr>
              <a:xfrm>
                <a:off x="5163766" y="1402900"/>
                <a:ext cx="66227" cy="12129"/>
              </a:xfrm>
              <a:custGeom>
                <a:avLst/>
                <a:gdLst>
                  <a:gd name="connsiteX0" fmla="*/ 1716 w 66227"/>
                  <a:gd name="connsiteY0" fmla="*/ 12130 h 12129"/>
                  <a:gd name="connsiteX1" fmla="*/ 65127 w 66227"/>
                  <a:gd name="connsiteY1" fmla="*/ 10219 h 12129"/>
                  <a:gd name="connsiteX2" fmla="*/ 66228 w 66227"/>
                  <a:gd name="connsiteY2" fmla="*/ 2738 h 12129"/>
                  <a:gd name="connsiteX3" fmla="*/ 0 w 66227"/>
                  <a:gd name="connsiteY3" fmla="*/ 4746 h 12129"/>
                  <a:gd name="connsiteX4" fmla="*/ 1684 w 66227"/>
                  <a:gd name="connsiteY4" fmla="*/ 12130 h 12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27" h="12129">
                    <a:moveTo>
                      <a:pt x="1716" y="12130"/>
                    </a:moveTo>
                    <a:cubicBezTo>
                      <a:pt x="31867" y="5264"/>
                      <a:pt x="47282" y="7563"/>
                      <a:pt x="65127" y="10219"/>
                    </a:cubicBezTo>
                    <a:lnTo>
                      <a:pt x="66228" y="2738"/>
                    </a:lnTo>
                    <a:cubicBezTo>
                      <a:pt x="47606" y="-47"/>
                      <a:pt x="31543" y="-2444"/>
                      <a:pt x="0" y="4746"/>
                    </a:cubicBezTo>
                    <a:lnTo>
                      <a:pt x="1684" y="12130"/>
                    </a:lnTo>
                    <a:close/>
                  </a:path>
                </a:pathLst>
              </a:custGeom>
              <a:solidFill>
                <a:srgbClr val="141C28"/>
              </a:solidFill>
              <a:ln w="0" cap="flat">
                <a:noFill/>
                <a:prstDash val="solid"/>
                <a:miter/>
              </a:ln>
            </p:spPr>
            <p:txBody>
              <a:bodyPr rtlCol="0" anchor="ctr"/>
              <a:lstStyle/>
              <a:p>
                <a:endParaRPr lang="nb-NO"/>
              </a:p>
            </p:txBody>
          </p:sp>
          <p:sp>
            <p:nvSpPr>
              <p:cNvPr id="79" name="Friform 78">
                <a:extLst>
                  <a:ext uri="{FF2B5EF4-FFF2-40B4-BE49-F238E27FC236}">
                    <a16:creationId xmlns:a16="http://schemas.microsoft.com/office/drawing/2014/main" id="{B7AC5814-E9A8-7BE9-A393-E2B3E9D44432}"/>
                  </a:ext>
                </a:extLst>
              </p:cNvPr>
              <p:cNvSpPr>
                <a:spLocks noGrp="1" noRot="1" noMove="1" noResize="1" noEditPoints="1" noAdjustHandles="1" noChangeArrowheads="1" noChangeShapeType="1"/>
              </p:cNvSpPr>
              <p:nvPr/>
            </p:nvSpPr>
            <p:spPr>
              <a:xfrm>
                <a:off x="5026129" y="1386724"/>
                <a:ext cx="44010" cy="33681"/>
              </a:xfrm>
              <a:custGeom>
                <a:avLst/>
                <a:gdLst>
                  <a:gd name="connsiteX0" fmla="*/ 43882 w 44010"/>
                  <a:gd name="connsiteY0" fmla="*/ 10364 h 33681"/>
                  <a:gd name="connsiteX1" fmla="*/ 19917 w 44010"/>
                  <a:gd name="connsiteY1" fmla="*/ 33617 h 33681"/>
                  <a:gd name="connsiteX2" fmla="*/ 98 w 44010"/>
                  <a:gd name="connsiteY2" fmla="*/ 6737 h 33681"/>
                  <a:gd name="connsiteX3" fmla="*/ 18849 w 44010"/>
                  <a:gd name="connsiteY3" fmla="*/ 5539 h 33681"/>
                  <a:gd name="connsiteX4" fmla="*/ 43882 w 44010"/>
                  <a:gd name="connsiteY4" fmla="*/ 10364 h 33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10" h="33681">
                    <a:moveTo>
                      <a:pt x="43882" y="10364"/>
                    </a:moveTo>
                    <a:cubicBezTo>
                      <a:pt x="40449" y="23837"/>
                      <a:pt x="31997" y="34621"/>
                      <a:pt x="19917" y="33617"/>
                    </a:cubicBezTo>
                    <a:cubicBezTo>
                      <a:pt x="7838" y="32613"/>
                      <a:pt x="-1036" y="20598"/>
                      <a:pt x="98" y="6737"/>
                    </a:cubicBezTo>
                    <a:cubicBezTo>
                      <a:pt x="1231" y="-7123"/>
                      <a:pt x="6737" y="4535"/>
                      <a:pt x="18849" y="5539"/>
                    </a:cubicBezTo>
                    <a:cubicBezTo>
                      <a:pt x="30928" y="6543"/>
                      <a:pt x="45534" y="3952"/>
                      <a:pt x="43882" y="10364"/>
                    </a:cubicBezTo>
                    <a:close/>
                  </a:path>
                </a:pathLst>
              </a:custGeom>
              <a:solidFill>
                <a:schemeClr val="tx1">
                  <a:lumMod val="75000"/>
                  <a:lumOff val="25000"/>
                </a:schemeClr>
              </a:solidFill>
              <a:ln w="0" cap="flat">
                <a:noFill/>
                <a:prstDash val="solid"/>
                <a:miter/>
              </a:ln>
            </p:spPr>
            <p:txBody>
              <a:bodyPr rtlCol="0" anchor="ctr"/>
              <a:lstStyle/>
              <a:p>
                <a:endParaRPr lang="nb-NO"/>
              </a:p>
            </p:txBody>
          </p:sp>
          <p:sp>
            <p:nvSpPr>
              <p:cNvPr id="80" name="Friform 79">
                <a:extLst>
                  <a:ext uri="{FF2B5EF4-FFF2-40B4-BE49-F238E27FC236}">
                    <a16:creationId xmlns:a16="http://schemas.microsoft.com/office/drawing/2014/main" id="{1FA3D100-6A8D-E0BD-D042-62E4A19125EE}"/>
                  </a:ext>
                </a:extLst>
              </p:cNvPr>
              <p:cNvSpPr>
                <a:spLocks noGrp="1" noRot="1" noMove="1" noResize="1" noEditPoints="1" noAdjustHandles="1" noChangeArrowheads="1" noChangeShapeType="1"/>
              </p:cNvSpPr>
              <p:nvPr/>
            </p:nvSpPr>
            <p:spPr>
              <a:xfrm>
                <a:off x="5005079" y="1379471"/>
                <a:ext cx="78695" cy="26782"/>
              </a:xfrm>
              <a:custGeom>
                <a:avLst/>
                <a:gdLst>
                  <a:gd name="connsiteX0" fmla="*/ 75231 w 78695"/>
                  <a:gd name="connsiteY0" fmla="*/ 26782 h 26782"/>
                  <a:gd name="connsiteX1" fmla="*/ 78696 w 78695"/>
                  <a:gd name="connsiteY1" fmla="*/ 20079 h 26782"/>
                  <a:gd name="connsiteX2" fmla="*/ 15350 w 78695"/>
                  <a:gd name="connsiteY2" fmla="*/ 1652 h 26782"/>
                  <a:gd name="connsiteX3" fmla="*/ 1037 w 78695"/>
                  <a:gd name="connsiteY3" fmla="*/ 0 h 26782"/>
                  <a:gd name="connsiteX4" fmla="*/ 0 w 78695"/>
                  <a:gd name="connsiteY4" fmla="*/ 7481 h 26782"/>
                  <a:gd name="connsiteX5" fmla="*/ 14573 w 78695"/>
                  <a:gd name="connsiteY5" fmla="*/ 9165 h 26782"/>
                  <a:gd name="connsiteX6" fmla="*/ 75231 w 78695"/>
                  <a:gd name="connsiteY6" fmla="*/ 26782 h 2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695" h="26782">
                    <a:moveTo>
                      <a:pt x="75231" y="26782"/>
                    </a:moveTo>
                    <a:lnTo>
                      <a:pt x="78696" y="20079"/>
                    </a:lnTo>
                    <a:cubicBezTo>
                      <a:pt x="50003" y="5279"/>
                      <a:pt x="33940" y="3595"/>
                      <a:pt x="15350" y="1652"/>
                    </a:cubicBezTo>
                    <a:cubicBezTo>
                      <a:pt x="10849" y="1166"/>
                      <a:pt x="6153" y="680"/>
                      <a:pt x="1037" y="0"/>
                    </a:cubicBezTo>
                    <a:lnTo>
                      <a:pt x="0" y="7481"/>
                    </a:lnTo>
                    <a:cubicBezTo>
                      <a:pt x="5214" y="8193"/>
                      <a:pt x="9975" y="8712"/>
                      <a:pt x="14573" y="9165"/>
                    </a:cubicBezTo>
                    <a:cubicBezTo>
                      <a:pt x="33162" y="11108"/>
                      <a:pt x="47768" y="12630"/>
                      <a:pt x="75231" y="26782"/>
                    </a:cubicBezTo>
                    <a:close/>
                  </a:path>
                </a:pathLst>
              </a:custGeom>
              <a:solidFill>
                <a:srgbClr val="141C28"/>
              </a:solidFill>
              <a:ln w="0" cap="flat">
                <a:noFill/>
                <a:prstDash val="solid"/>
                <a:miter/>
              </a:ln>
            </p:spPr>
            <p:txBody>
              <a:bodyPr rtlCol="0" anchor="ctr"/>
              <a:lstStyle/>
              <a:p>
                <a:endParaRPr lang="nb-NO"/>
              </a:p>
            </p:txBody>
          </p:sp>
          <p:sp>
            <p:nvSpPr>
              <p:cNvPr id="81" name="Friform 80">
                <a:extLst>
                  <a:ext uri="{FF2B5EF4-FFF2-40B4-BE49-F238E27FC236}">
                    <a16:creationId xmlns:a16="http://schemas.microsoft.com/office/drawing/2014/main" id="{51465AE8-8BE4-0308-D7A5-E536F9D4C157}"/>
                  </a:ext>
                </a:extLst>
              </p:cNvPr>
              <p:cNvSpPr>
                <a:spLocks noGrp="1" noRot="1" noMove="1" noResize="1" noEditPoints="1" noAdjustHandles="1" noChangeArrowheads="1" noChangeShapeType="1"/>
              </p:cNvSpPr>
              <p:nvPr/>
            </p:nvSpPr>
            <p:spPr>
              <a:xfrm>
                <a:off x="5028202" y="1516978"/>
                <a:ext cx="115743" cy="54114"/>
              </a:xfrm>
              <a:custGeom>
                <a:avLst/>
                <a:gdLst>
                  <a:gd name="connsiteX0" fmla="*/ 115744 w 115743"/>
                  <a:gd name="connsiteY0" fmla="*/ 29114 h 54114"/>
                  <a:gd name="connsiteX1" fmla="*/ 0 w 115743"/>
                  <a:gd name="connsiteY1" fmla="*/ 0 h 54114"/>
                  <a:gd name="connsiteX2" fmla="*/ 38409 w 115743"/>
                  <a:gd name="connsiteY2" fmla="*/ 35040 h 54114"/>
                  <a:gd name="connsiteX3" fmla="*/ 100847 w 115743"/>
                  <a:gd name="connsiteY3" fmla="*/ 51168 h 54114"/>
                  <a:gd name="connsiteX4" fmla="*/ 115744 w 115743"/>
                  <a:gd name="connsiteY4" fmla="*/ 29114 h 54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43" h="54114">
                    <a:moveTo>
                      <a:pt x="115744" y="29114"/>
                    </a:moveTo>
                    <a:lnTo>
                      <a:pt x="0" y="0"/>
                    </a:lnTo>
                    <a:cubicBezTo>
                      <a:pt x="0" y="0"/>
                      <a:pt x="14314" y="19334"/>
                      <a:pt x="38409" y="35040"/>
                    </a:cubicBezTo>
                    <a:cubicBezTo>
                      <a:pt x="53435" y="44821"/>
                      <a:pt x="92103" y="60722"/>
                      <a:pt x="100847" y="51168"/>
                    </a:cubicBezTo>
                    <a:cubicBezTo>
                      <a:pt x="109591" y="41615"/>
                      <a:pt x="100847" y="43072"/>
                      <a:pt x="115744" y="29114"/>
                    </a:cubicBezTo>
                    <a:close/>
                  </a:path>
                </a:pathLst>
              </a:custGeom>
              <a:solidFill>
                <a:srgbClr val="FFFFFF">
                  <a:alpha val="80000"/>
                </a:srgbClr>
              </a:solidFill>
              <a:ln w="0" cap="flat">
                <a:noFill/>
                <a:prstDash val="solid"/>
                <a:miter/>
              </a:ln>
            </p:spPr>
            <p:txBody>
              <a:bodyPr rtlCol="0" anchor="ctr"/>
              <a:lstStyle/>
              <a:p>
                <a:endParaRPr lang="nb-NO"/>
              </a:p>
            </p:txBody>
          </p:sp>
        </p:grpSp>
        <p:sp>
          <p:nvSpPr>
            <p:cNvPr id="64" name="Friform 63">
              <a:extLst>
                <a:ext uri="{FF2B5EF4-FFF2-40B4-BE49-F238E27FC236}">
                  <a16:creationId xmlns:a16="http://schemas.microsoft.com/office/drawing/2014/main" id="{AEA6B6E8-9754-D759-7BE8-ED7BD85C520F}"/>
                </a:ext>
              </a:extLst>
            </p:cNvPr>
            <p:cNvSpPr>
              <a:spLocks noGrp="1" noRot="1" noMove="1" noResize="1" noEditPoints="1" noAdjustHandles="1" noChangeArrowheads="1" noChangeShapeType="1"/>
            </p:cNvSpPr>
            <p:nvPr/>
          </p:nvSpPr>
          <p:spPr>
            <a:xfrm>
              <a:off x="6664649" y="1325550"/>
              <a:ext cx="68947" cy="171381"/>
            </a:xfrm>
            <a:custGeom>
              <a:avLst/>
              <a:gdLst>
                <a:gd name="connsiteX0" fmla="*/ 68947 w 68947"/>
                <a:gd name="connsiteY0" fmla="*/ 0 h 171381"/>
                <a:gd name="connsiteX1" fmla="*/ 16193 w 68947"/>
                <a:gd name="connsiteY1" fmla="*/ 53500 h 171381"/>
                <a:gd name="connsiteX2" fmla="*/ 12598 w 68947"/>
                <a:gd name="connsiteY2" fmla="*/ 108878 h 171381"/>
                <a:gd name="connsiteX3" fmla="*/ 0 w 68947"/>
                <a:gd name="connsiteY3" fmla="*/ 171381 h 171381"/>
                <a:gd name="connsiteX4" fmla="*/ 28175 w 68947"/>
                <a:gd name="connsiteY4" fmla="*/ 128536 h 171381"/>
                <a:gd name="connsiteX5" fmla="*/ 24192 w 68947"/>
                <a:gd name="connsiteY5" fmla="*/ 62762 h 171381"/>
                <a:gd name="connsiteX6" fmla="*/ 68947 w 68947"/>
                <a:gd name="connsiteY6" fmla="*/ 0 h 17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947" h="171381">
                  <a:moveTo>
                    <a:pt x="68947" y="0"/>
                  </a:moveTo>
                  <a:cubicBezTo>
                    <a:pt x="68947" y="0"/>
                    <a:pt x="20694" y="43040"/>
                    <a:pt x="16193" y="53500"/>
                  </a:cubicBezTo>
                  <a:cubicBezTo>
                    <a:pt x="11691" y="63993"/>
                    <a:pt x="13440" y="89318"/>
                    <a:pt x="12598" y="108878"/>
                  </a:cubicBezTo>
                  <a:cubicBezTo>
                    <a:pt x="11788" y="128471"/>
                    <a:pt x="0" y="171381"/>
                    <a:pt x="0" y="171381"/>
                  </a:cubicBezTo>
                  <a:cubicBezTo>
                    <a:pt x="0" y="171381"/>
                    <a:pt x="25163" y="147157"/>
                    <a:pt x="28175" y="128536"/>
                  </a:cubicBezTo>
                  <a:cubicBezTo>
                    <a:pt x="31154" y="109882"/>
                    <a:pt x="21698" y="71538"/>
                    <a:pt x="24192" y="62762"/>
                  </a:cubicBezTo>
                  <a:cubicBezTo>
                    <a:pt x="26685" y="53986"/>
                    <a:pt x="68947" y="0"/>
                    <a:pt x="68947" y="0"/>
                  </a:cubicBezTo>
                  <a:close/>
                </a:path>
              </a:pathLst>
            </a:custGeom>
            <a:solidFill>
              <a:srgbClr val="967B6F"/>
            </a:solidFill>
            <a:ln w="0" cap="flat">
              <a:noFill/>
              <a:prstDash val="solid"/>
              <a:miter/>
            </a:ln>
          </p:spPr>
          <p:txBody>
            <a:bodyPr rtlCol="0" anchor="ctr"/>
            <a:lstStyle/>
            <a:p>
              <a:endParaRPr lang="nb-NO"/>
            </a:p>
          </p:txBody>
        </p:sp>
        <p:sp>
          <p:nvSpPr>
            <p:cNvPr id="65" name="Friform 64">
              <a:extLst>
                <a:ext uri="{FF2B5EF4-FFF2-40B4-BE49-F238E27FC236}">
                  <a16:creationId xmlns:a16="http://schemas.microsoft.com/office/drawing/2014/main" id="{1B088C6B-CF92-AD63-039D-688BB967769B}"/>
                </a:ext>
              </a:extLst>
            </p:cNvPr>
            <p:cNvSpPr>
              <a:spLocks noGrp="1" noRot="1" noMove="1" noResize="1" noEditPoints="1" noAdjustHandles="1" noChangeArrowheads="1" noChangeShapeType="1"/>
            </p:cNvSpPr>
            <p:nvPr/>
          </p:nvSpPr>
          <p:spPr>
            <a:xfrm>
              <a:off x="4742124" y="3016693"/>
              <a:ext cx="360950" cy="1055222"/>
            </a:xfrm>
            <a:custGeom>
              <a:avLst/>
              <a:gdLst>
                <a:gd name="connsiteX0" fmla="*/ 81859 w 360950"/>
                <a:gd name="connsiteY0" fmla="*/ 17586 h 1055222"/>
                <a:gd name="connsiteX1" fmla="*/ 142775 w 360950"/>
                <a:gd name="connsiteY1" fmla="*/ 85239 h 1055222"/>
                <a:gd name="connsiteX2" fmla="*/ 136816 w 360950"/>
                <a:gd name="connsiteY2" fmla="*/ 152470 h 1055222"/>
                <a:gd name="connsiteX3" fmla="*/ 116252 w 360950"/>
                <a:gd name="connsiteY3" fmla="*/ 219086 h 1055222"/>
                <a:gd name="connsiteX4" fmla="*/ 38625 w 360950"/>
                <a:gd name="connsiteY4" fmla="*/ 486910 h 1055222"/>
                <a:gd name="connsiteX5" fmla="*/ 281 w 360950"/>
                <a:gd name="connsiteY5" fmla="*/ 760336 h 1055222"/>
                <a:gd name="connsiteX6" fmla="*/ 69132 w 360950"/>
                <a:gd name="connsiteY6" fmla="*/ 970029 h 1055222"/>
                <a:gd name="connsiteX7" fmla="*/ 176197 w 360950"/>
                <a:gd name="connsiteY7" fmla="*/ 1013393 h 1055222"/>
                <a:gd name="connsiteX8" fmla="*/ 315679 w 360950"/>
                <a:gd name="connsiteY8" fmla="*/ 1046749 h 1055222"/>
                <a:gd name="connsiteX9" fmla="*/ 349942 w 360950"/>
                <a:gd name="connsiteY9" fmla="*/ 1054943 h 1055222"/>
                <a:gd name="connsiteX10" fmla="*/ 354638 w 360950"/>
                <a:gd name="connsiteY10" fmla="*/ 1037908 h 1055222"/>
                <a:gd name="connsiteX11" fmla="*/ 212533 w 360950"/>
                <a:gd name="connsiteY11" fmla="*/ 1003969 h 1055222"/>
                <a:gd name="connsiteX12" fmla="*/ 97857 w 360950"/>
                <a:gd name="connsiteY12" fmla="*/ 967568 h 1055222"/>
                <a:gd name="connsiteX13" fmla="*/ 55044 w 360950"/>
                <a:gd name="connsiteY13" fmla="*/ 932171 h 1055222"/>
                <a:gd name="connsiteX14" fmla="*/ 30691 w 360950"/>
                <a:gd name="connsiteY14" fmla="*/ 885213 h 1055222"/>
                <a:gd name="connsiteX15" fmla="*/ 17704 w 360950"/>
                <a:gd name="connsiteY15" fmla="*/ 773258 h 1055222"/>
                <a:gd name="connsiteX16" fmla="*/ 54073 w 360950"/>
                <a:gd name="connsiteY16" fmla="*/ 498439 h 1055222"/>
                <a:gd name="connsiteX17" fmla="*/ 130858 w 360950"/>
                <a:gd name="connsiteY17" fmla="*/ 231424 h 1055222"/>
                <a:gd name="connsiteX18" fmla="*/ 161397 w 360950"/>
                <a:gd name="connsiteY18" fmla="*/ 95245 h 1055222"/>
                <a:gd name="connsiteX19" fmla="*/ 107605 w 360950"/>
                <a:gd name="connsiteY19" fmla="*/ 6705 h 1055222"/>
                <a:gd name="connsiteX20" fmla="*/ 81827 w 360950"/>
                <a:gd name="connsiteY20" fmla="*/ 34 h 1055222"/>
                <a:gd name="connsiteX21" fmla="*/ 81827 w 360950"/>
                <a:gd name="connsiteY21" fmla="*/ 17716 h 1055222"/>
                <a:gd name="connsiteX22" fmla="*/ 81827 w 360950"/>
                <a:gd name="connsiteY22" fmla="*/ 17716 h 105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0950" h="1055222">
                  <a:moveTo>
                    <a:pt x="81859" y="17586"/>
                  </a:moveTo>
                  <a:cubicBezTo>
                    <a:pt x="115572" y="20274"/>
                    <a:pt x="138015" y="54376"/>
                    <a:pt x="142775" y="85239"/>
                  </a:cubicBezTo>
                  <a:cubicBezTo>
                    <a:pt x="146241" y="107681"/>
                    <a:pt x="142419" y="130707"/>
                    <a:pt x="136816" y="152470"/>
                  </a:cubicBezTo>
                  <a:cubicBezTo>
                    <a:pt x="131019" y="174977"/>
                    <a:pt x="123344" y="196967"/>
                    <a:pt x="116252" y="219086"/>
                  </a:cubicBezTo>
                  <a:cubicBezTo>
                    <a:pt x="87818" y="307594"/>
                    <a:pt x="59999" y="396394"/>
                    <a:pt x="38625" y="486910"/>
                  </a:cubicBezTo>
                  <a:cubicBezTo>
                    <a:pt x="17445" y="576552"/>
                    <a:pt x="2581" y="668104"/>
                    <a:pt x="281" y="760336"/>
                  </a:cubicBezTo>
                  <a:cubicBezTo>
                    <a:pt x="-1597" y="835146"/>
                    <a:pt x="4297" y="921128"/>
                    <a:pt x="69132" y="970029"/>
                  </a:cubicBezTo>
                  <a:cubicBezTo>
                    <a:pt x="100221" y="993444"/>
                    <a:pt x="138954" y="1004293"/>
                    <a:pt x="176197" y="1013393"/>
                  </a:cubicBezTo>
                  <a:cubicBezTo>
                    <a:pt x="222637" y="1024728"/>
                    <a:pt x="269174" y="1035641"/>
                    <a:pt x="315679" y="1046749"/>
                  </a:cubicBezTo>
                  <a:cubicBezTo>
                    <a:pt x="327111" y="1049469"/>
                    <a:pt x="338510" y="1052223"/>
                    <a:pt x="349942" y="1054943"/>
                  </a:cubicBezTo>
                  <a:cubicBezTo>
                    <a:pt x="360985" y="1057598"/>
                    <a:pt x="365714" y="1040532"/>
                    <a:pt x="354638" y="1037908"/>
                  </a:cubicBezTo>
                  <a:cubicBezTo>
                    <a:pt x="307259" y="1026606"/>
                    <a:pt x="259912" y="1015271"/>
                    <a:pt x="212533" y="1003969"/>
                  </a:cubicBezTo>
                  <a:cubicBezTo>
                    <a:pt x="173768" y="994707"/>
                    <a:pt x="133157" y="986934"/>
                    <a:pt x="97857" y="967568"/>
                  </a:cubicBezTo>
                  <a:cubicBezTo>
                    <a:pt x="81438" y="958565"/>
                    <a:pt x="66670" y="946906"/>
                    <a:pt x="55044" y="932171"/>
                  </a:cubicBezTo>
                  <a:cubicBezTo>
                    <a:pt x="44066" y="918278"/>
                    <a:pt x="36196" y="901988"/>
                    <a:pt x="30691" y="885213"/>
                  </a:cubicBezTo>
                  <a:cubicBezTo>
                    <a:pt x="18935" y="849201"/>
                    <a:pt x="17251" y="810857"/>
                    <a:pt x="17704" y="773258"/>
                  </a:cubicBezTo>
                  <a:cubicBezTo>
                    <a:pt x="18838" y="680540"/>
                    <a:pt x="33120" y="588599"/>
                    <a:pt x="54073" y="498439"/>
                  </a:cubicBezTo>
                  <a:cubicBezTo>
                    <a:pt x="75058" y="408182"/>
                    <a:pt x="102586" y="319609"/>
                    <a:pt x="130858" y="231424"/>
                  </a:cubicBezTo>
                  <a:cubicBezTo>
                    <a:pt x="144848" y="187802"/>
                    <a:pt x="164117" y="141912"/>
                    <a:pt x="161397" y="95245"/>
                  </a:cubicBezTo>
                  <a:cubicBezTo>
                    <a:pt x="159356" y="59914"/>
                    <a:pt x="141188" y="22088"/>
                    <a:pt x="107605" y="6705"/>
                  </a:cubicBezTo>
                  <a:cubicBezTo>
                    <a:pt x="99315" y="2916"/>
                    <a:pt x="90894" y="746"/>
                    <a:pt x="81827" y="34"/>
                  </a:cubicBezTo>
                  <a:cubicBezTo>
                    <a:pt x="70492" y="-873"/>
                    <a:pt x="70557" y="16809"/>
                    <a:pt x="81827" y="17716"/>
                  </a:cubicBezTo>
                  <a:lnTo>
                    <a:pt x="81827" y="17716"/>
                  </a:lnTo>
                  <a:close/>
                </a:path>
              </a:pathLst>
            </a:custGeom>
            <a:solidFill>
              <a:schemeClr val="tx1">
                <a:lumMod val="50000"/>
                <a:lumOff val="50000"/>
              </a:schemeClr>
            </a:solidFill>
            <a:ln w="0" cap="flat">
              <a:noFill/>
              <a:prstDash val="solid"/>
              <a:miter/>
            </a:ln>
          </p:spPr>
          <p:txBody>
            <a:bodyPr rtlCol="0" anchor="ctr"/>
            <a:lstStyle/>
            <a:p>
              <a:endParaRPr lang="nb-NO"/>
            </a:p>
          </p:txBody>
        </p:sp>
        <p:sp>
          <p:nvSpPr>
            <p:cNvPr id="66" name="Friform 65">
              <a:extLst>
                <a:ext uri="{FF2B5EF4-FFF2-40B4-BE49-F238E27FC236}">
                  <a16:creationId xmlns:a16="http://schemas.microsoft.com/office/drawing/2014/main" id="{1586CC68-162B-F337-50F9-CB51FF27E738}"/>
                </a:ext>
              </a:extLst>
            </p:cNvPr>
            <p:cNvSpPr>
              <a:spLocks noGrp="1" noRot="1" noMove="1" noResize="1" noEditPoints="1" noAdjustHandles="1" noChangeArrowheads="1" noChangeShapeType="1"/>
            </p:cNvSpPr>
            <p:nvPr/>
          </p:nvSpPr>
          <p:spPr>
            <a:xfrm>
              <a:off x="4035408" y="5005652"/>
              <a:ext cx="2337225" cy="142623"/>
            </a:xfrm>
            <a:custGeom>
              <a:avLst/>
              <a:gdLst>
                <a:gd name="connsiteX0" fmla="*/ 2337226 w 2337225"/>
                <a:gd name="connsiteY0" fmla="*/ 71312 h 142623"/>
                <a:gd name="connsiteX1" fmla="*/ 1168613 w 2337225"/>
                <a:gd name="connsiteY1" fmla="*/ 142623 h 142623"/>
                <a:gd name="connsiteX2" fmla="*/ 0 w 2337225"/>
                <a:gd name="connsiteY2" fmla="*/ 71312 h 142623"/>
                <a:gd name="connsiteX3" fmla="*/ 1168613 w 2337225"/>
                <a:gd name="connsiteY3" fmla="*/ 0 h 142623"/>
                <a:gd name="connsiteX4" fmla="*/ 2337226 w 2337225"/>
                <a:gd name="connsiteY4" fmla="*/ 71312 h 142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225" h="142623">
                  <a:moveTo>
                    <a:pt x="2337226" y="71312"/>
                  </a:moveTo>
                  <a:cubicBezTo>
                    <a:pt x="2337226" y="110696"/>
                    <a:pt x="1814020" y="142623"/>
                    <a:pt x="1168613" y="142623"/>
                  </a:cubicBezTo>
                  <a:cubicBezTo>
                    <a:pt x="523206" y="142623"/>
                    <a:pt x="0" y="110696"/>
                    <a:pt x="0" y="71312"/>
                  </a:cubicBezTo>
                  <a:cubicBezTo>
                    <a:pt x="0" y="31927"/>
                    <a:pt x="523206" y="0"/>
                    <a:pt x="1168613" y="0"/>
                  </a:cubicBezTo>
                  <a:cubicBezTo>
                    <a:pt x="1814020" y="0"/>
                    <a:pt x="2337226" y="31927"/>
                    <a:pt x="2337226" y="71312"/>
                  </a:cubicBezTo>
                  <a:close/>
                </a:path>
              </a:pathLst>
            </a:custGeom>
            <a:solidFill>
              <a:schemeClr val="tx1">
                <a:alpha val="27000"/>
              </a:schemeClr>
            </a:solidFill>
            <a:ln w="0" cap="flat">
              <a:noFill/>
              <a:prstDash val="solid"/>
              <a:miter/>
            </a:ln>
          </p:spPr>
          <p:txBody>
            <a:bodyPr rtlCol="0" anchor="ctr"/>
            <a:lstStyle/>
            <a:p>
              <a:endParaRPr lang="nb-NO"/>
            </a:p>
          </p:txBody>
        </p:sp>
        <p:sp>
          <p:nvSpPr>
            <p:cNvPr id="67" name="Friform 66">
              <a:extLst>
                <a:ext uri="{FF2B5EF4-FFF2-40B4-BE49-F238E27FC236}">
                  <a16:creationId xmlns:a16="http://schemas.microsoft.com/office/drawing/2014/main" id="{009218EC-AF39-126F-BC9E-8605211C07A7}"/>
                </a:ext>
              </a:extLst>
            </p:cNvPr>
            <p:cNvSpPr>
              <a:spLocks noGrp="1" noRot="1" noMove="1" noResize="1" noEditPoints="1" noAdjustHandles="1" noChangeArrowheads="1" noChangeShapeType="1"/>
            </p:cNvSpPr>
            <p:nvPr/>
          </p:nvSpPr>
          <p:spPr>
            <a:xfrm>
              <a:off x="5350259" y="1550474"/>
              <a:ext cx="240029" cy="284266"/>
            </a:xfrm>
            <a:custGeom>
              <a:avLst/>
              <a:gdLst>
                <a:gd name="connsiteX0" fmla="*/ 239 w 240029"/>
                <a:gd name="connsiteY0" fmla="*/ 10159 h 284266"/>
                <a:gd name="connsiteX1" fmla="*/ 73656 w 240029"/>
                <a:gd name="connsiteY1" fmla="*/ 151034 h 284266"/>
                <a:gd name="connsiteX2" fmla="*/ 178421 w 240029"/>
                <a:gd name="connsiteY2" fmla="*/ 244303 h 284266"/>
                <a:gd name="connsiteX3" fmla="*/ 191926 w 240029"/>
                <a:gd name="connsiteY3" fmla="*/ 254634 h 284266"/>
                <a:gd name="connsiteX4" fmla="*/ 203584 w 240029"/>
                <a:gd name="connsiteY4" fmla="*/ 263669 h 284266"/>
                <a:gd name="connsiteX5" fmla="*/ 225962 w 240029"/>
                <a:gd name="connsiteY5" fmla="*/ 282128 h 284266"/>
                <a:gd name="connsiteX6" fmla="*/ 237426 w 240029"/>
                <a:gd name="connsiteY6" fmla="*/ 270664 h 284266"/>
                <a:gd name="connsiteX7" fmla="*/ 145032 w 240029"/>
                <a:gd name="connsiteY7" fmla="*/ 197344 h 284266"/>
                <a:gd name="connsiteX8" fmla="*/ 48234 w 240029"/>
                <a:gd name="connsiteY8" fmla="*/ 88887 h 284266"/>
                <a:gd name="connsiteX9" fmla="*/ 15816 w 240029"/>
                <a:gd name="connsiteY9" fmla="*/ 5820 h 284266"/>
                <a:gd name="connsiteX10" fmla="*/ 206 w 240029"/>
                <a:gd name="connsiteY10" fmla="*/ 10127 h 284266"/>
                <a:gd name="connsiteX11" fmla="*/ 206 w 240029"/>
                <a:gd name="connsiteY11" fmla="*/ 10127 h 28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0029" h="284266">
                  <a:moveTo>
                    <a:pt x="239" y="10159"/>
                  </a:moveTo>
                  <a:cubicBezTo>
                    <a:pt x="11444" y="63044"/>
                    <a:pt x="38324" y="110553"/>
                    <a:pt x="73656" y="151034"/>
                  </a:cubicBezTo>
                  <a:cubicBezTo>
                    <a:pt x="104551" y="186431"/>
                    <a:pt x="141243" y="215836"/>
                    <a:pt x="178421" y="244303"/>
                  </a:cubicBezTo>
                  <a:cubicBezTo>
                    <a:pt x="182923" y="247736"/>
                    <a:pt x="187424" y="251168"/>
                    <a:pt x="191926" y="254634"/>
                  </a:cubicBezTo>
                  <a:cubicBezTo>
                    <a:pt x="196589" y="258228"/>
                    <a:pt x="198985" y="260074"/>
                    <a:pt x="203584" y="263669"/>
                  </a:cubicBezTo>
                  <a:cubicBezTo>
                    <a:pt x="211195" y="269628"/>
                    <a:pt x="218740" y="275716"/>
                    <a:pt x="225962" y="282128"/>
                  </a:cubicBezTo>
                  <a:cubicBezTo>
                    <a:pt x="233734" y="289026"/>
                    <a:pt x="245231" y="277627"/>
                    <a:pt x="237426" y="270664"/>
                  </a:cubicBezTo>
                  <a:cubicBezTo>
                    <a:pt x="207632" y="244238"/>
                    <a:pt x="175312" y="222670"/>
                    <a:pt x="145032" y="197344"/>
                  </a:cubicBezTo>
                  <a:cubicBezTo>
                    <a:pt x="107757" y="166125"/>
                    <a:pt x="73073" y="131020"/>
                    <a:pt x="48234" y="88887"/>
                  </a:cubicBezTo>
                  <a:cubicBezTo>
                    <a:pt x="33012" y="63076"/>
                    <a:pt x="22034" y="35160"/>
                    <a:pt x="15816" y="5820"/>
                  </a:cubicBezTo>
                  <a:cubicBezTo>
                    <a:pt x="13646" y="-4382"/>
                    <a:pt x="-1963" y="-42"/>
                    <a:pt x="206" y="10127"/>
                  </a:cubicBezTo>
                  <a:lnTo>
                    <a:pt x="206" y="10127"/>
                  </a:lnTo>
                  <a:close/>
                </a:path>
              </a:pathLst>
            </a:custGeom>
            <a:solidFill>
              <a:srgbClr val="7B79C6"/>
            </a:solidFill>
            <a:ln w="0" cap="flat">
              <a:noFill/>
              <a:prstDash val="solid"/>
              <a:miter/>
            </a:ln>
          </p:spPr>
          <p:txBody>
            <a:bodyPr rtlCol="0" anchor="ctr"/>
            <a:lstStyle/>
            <a:p>
              <a:endParaRPr lang="nb-NO"/>
            </a:p>
          </p:txBody>
        </p:sp>
        <p:sp>
          <p:nvSpPr>
            <p:cNvPr id="68" name="Friform 67">
              <a:extLst>
                <a:ext uri="{FF2B5EF4-FFF2-40B4-BE49-F238E27FC236}">
                  <a16:creationId xmlns:a16="http://schemas.microsoft.com/office/drawing/2014/main" id="{9EC94932-6798-D534-F719-699002500726}"/>
                </a:ext>
              </a:extLst>
            </p:cNvPr>
            <p:cNvSpPr>
              <a:spLocks noGrp="1" noRot="1" noMove="1" noResize="1" noEditPoints="1" noAdjustHandles="1" noChangeArrowheads="1" noChangeShapeType="1"/>
            </p:cNvSpPr>
            <p:nvPr/>
          </p:nvSpPr>
          <p:spPr>
            <a:xfrm>
              <a:off x="4490347" y="1556411"/>
              <a:ext cx="218562" cy="152985"/>
            </a:xfrm>
            <a:custGeom>
              <a:avLst/>
              <a:gdLst>
                <a:gd name="connsiteX0" fmla="*/ 13834 w 218562"/>
                <a:gd name="connsiteY0" fmla="*/ 150602 h 152985"/>
                <a:gd name="connsiteX1" fmla="*/ 163226 w 218562"/>
                <a:gd name="connsiteY1" fmla="*/ 32397 h 152985"/>
                <a:gd name="connsiteX2" fmla="*/ 212743 w 218562"/>
                <a:gd name="connsiteY2" fmla="*/ 15816 h 152985"/>
                <a:gd name="connsiteX3" fmla="*/ 208436 w 218562"/>
                <a:gd name="connsiteY3" fmla="*/ 206 h 152985"/>
                <a:gd name="connsiteX4" fmla="*/ 42139 w 218562"/>
                <a:gd name="connsiteY4" fmla="*/ 100211 h 152985"/>
                <a:gd name="connsiteX5" fmla="*/ 2370 w 218562"/>
                <a:gd name="connsiteY5" fmla="*/ 139138 h 152985"/>
                <a:gd name="connsiteX6" fmla="*/ 13834 w 218562"/>
                <a:gd name="connsiteY6" fmla="*/ 150602 h 152985"/>
                <a:gd name="connsiteX7" fmla="*/ 13834 w 218562"/>
                <a:gd name="connsiteY7" fmla="*/ 150602 h 15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562" h="152985">
                  <a:moveTo>
                    <a:pt x="13834" y="150602"/>
                  </a:moveTo>
                  <a:cubicBezTo>
                    <a:pt x="58590" y="105717"/>
                    <a:pt x="105062" y="59536"/>
                    <a:pt x="163226" y="32397"/>
                  </a:cubicBezTo>
                  <a:cubicBezTo>
                    <a:pt x="179062" y="25013"/>
                    <a:pt x="195676" y="19475"/>
                    <a:pt x="212743" y="15816"/>
                  </a:cubicBezTo>
                  <a:cubicBezTo>
                    <a:pt x="222944" y="13646"/>
                    <a:pt x="218604" y="-1963"/>
                    <a:pt x="208436" y="206"/>
                  </a:cubicBezTo>
                  <a:cubicBezTo>
                    <a:pt x="143503" y="14067"/>
                    <a:pt x="89550" y="55714"/>
                    <a:pt x="42139" y="100211"/>
                  </a:cubicBezTo>
                  <a:cubicBezTo>
                    <a:pt x="28602" y="112906"/>
                    <a:pt x="15453" y="125990"/>
                    <a:pt x="2370" y="139138"/>
                  </a:cubicBezTo>
                  <a:cubicBezTo>
                    <a:pt x="-4982" y="146522"/>
                    <a:pt x="6450" y="157986"/>
                    <a:pt x="13834" y="150602"/>
                  </a:cubicBezTo>
                  <a:lnTo>
                    <a:pt x="13834" y="150602"/>
                  </a:lnTo>
                  <a:close/>
                </a:path>
              </a:pathLst>
            </a:custGeom>
            <a:solidFill>
              <a:srgbClr val="7B79C6"/>
            </a:solidFill>
            <a:ln w="0" cap="flat">
              <a:noFill/>
              <a:prstDash val="solid"/>
              <a:miter/>
            </a:ln>
          </p:spPr>
          <p:txBody>
            <a:bodyPr rtlCol="0" anchor="ctr"/>
            <a:lstStyle/>
            <a:p>
              <a:endParaRPr lang="nb-NO"/>
            </a:p>
          </p:txBody>
        </p:sp>
        <p:sp>
          <p:nvSpPr>
            <p:cNvPr id="69" name="Friform 68">
              <a:extLst>
                <a:ext uri="{FF2B5EF4-FFF2-40B4-BE49-F238E27FC236}">
                  <a16:creationId xmlns:a16="http://schemas.microsoft.com/office/drawing/2014/main" id="{4F8CE81A-78CE-3072-BED8-C0CEB2050BFD}"/>
                </a:ext>
              </a:extLst>
            </p:cNvPr>
            <p:cNvSpPr>
              <a:spLocks noGrp="1" noRot="1" noMove="1" noResize="1" noEditPoints="1" noAdjustHandles="1" noChangeArrowheads="1" noChangeShapeType="1"/>
            </p:cNvSpPr>
            <p:nvPr/>
          </p:nvSpPr>
          <p:spPr>
            <a:xfrm>
              <a:off x="5061895" y="2588288"/>
              <a:ext cx="250888" cy="125854"/>
            </a:xfrm>
            <a:custGeom>
              <a:avLst/>
              <a:gdLst>
                <a:gd name="connsiteX0" fmla="*/ 1348 w 250888"/>
                <a:gd name="connsiteY0" fmla="*/ 13102 h 125854"/>
                <a:gd name="connsiteX1" fmla="*/ 182606 w 250888"/>
                <a:gd name="connsiteY1" fmla="*/ 124636 h 125854"/>
                <a:gd name="connsiteX2" fmla="*/ 244429 w 250888"/>
                <a:gd name="connsiteY2" fmla="*/ 122595 h 125854"/>
                <a:gd name="connsiteX3" fmla="*/ 250615 w 250888"/>
                <a:gd name="connsiteY3" fmla="*/ 111714 h 125854"/>
                <a:gd name="connsiteX4" fmla="*/ 239734 w 250888"/>
                <a:gd name="connsiteY4" fmla="*/ 105528 h 125854"/>
                <a:gd name="connsiteX5" fmla="*/ 52775 w 250888"/>
                <a:gd name="connsiteY5" fmla="*/ 47786 h 125854"/>
                <a:gd name="connsiteX6" fmla="*/ 16633 w 250888"/>
                <a:gd name="connsiteY6" fmla="*/ 4163 h 125854"/>
                <a:gd name="connsiteX7" fmla="*/ 1380 w 250888"/>
                <a:gd name="connsiteY7" fmla="*/ 13069 h 125854"/>
                <a:gd name="connsiteX8" fmla="*/ 1380 w 250888"/>
                <a:gd name="connsiteY8" fmla="*/ 13069 h 12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888" h="125854">
                  <a:moveTo>
                    <a:pt x="1348" y="13102"/>
                  </a:moveTo>
                  <a:cubicBezTo>
                    <a:pt x="40404" y="75993"/>
                    <a:pt x="109384" y="116863"/>
                    <a:pt x="182606" y="124636"/>
                  </a:cubicBezTo>
                  <a:cubicBezTo>
                    <a:pt x="203236" y="126838"/>
                    <a:pt x="223962" y="125996"/>
                    <a:pt x="244429" y="122595"/>
                  </a:cubicBezTo>
                  <a:cubicBezTo>
                    <a:pt x="249125" y="121818"/>
                    <a:pt x="251781" y="115989"/>
                    <a:pt x="250615" y="111714"/>
                  </a:cubicBezTo>
                  <a:cubicBezTo>
                    <a:pt x="249255" y="106727"/>
                    <a:pt x="244462" y="104751"/>
                    <a:pt x="239734" y="105528"/>
                  </a:cubicBezTo>
                  <a:cubicBezTo>
                    <a:pt x="173117" y="116669"/>
                    <a:pt x="102097" y="93416"/>
                    <a:pt x="52775" y="47786"/>
                  </a:cubicBezTo>
                  <a:cubicBezTo>
                    <a:pt x="38817" y="34897"/>
                    <a:pt x="26640" y="20323"/>
                    <a:pt x="16633" y="4163"/>
                  </a:cubicBezTo>
                  <a:cubicBezTo>
                    <a:pt x="10642" y="-5487"/>
                    <a:pt x="-4643" y="3386"/>
                    <a:pt x="1380" y="13069"/>
                  </a:cubicBezTo>
                  <a:lnTo>
                    <a:pt x="1380" y="13069"/>
                  </a:lnTo>
                  <a:close/>
                </a:path>
              </a:pathLst>
            </a:custGeom>
            <a:solidFill>
              <a:srgbClr val="DBD2D2"/>
            </a:solidFill>
            <a:ln w="0" cap="flat">
              <a:noFill/>
              <a:prstDash val="solid"/>
              <a:miter/>
            </a:ln>
          </p:spPr>
          <p:txBody>
            <a:bodyPr rtlCol="0" anchor="ctr"/>
            <a:lstStyle/>
            <a:p>
              <a:endParaRPr lang="nb-NO"/>
            </a:p>
          </p:txBody>
        </p:sp>
      </p:grpSp>
      <p:sp>
        <p:nvSpPr>
          <p:cNvPr id="86" name="TekstSylinder 85">
            <a:extLst>
              <a:ext uri="{FF2B5EF4-FFF2-40B4-BE49-F238E27FC236}">
                <a16:creationId xmlns:a16="http://schemas.microsoft.com/office/drawing/2014/main" id="{D84B69E5-4321-4A28-8F8A-2BBBA0DFED6C}"/>
              </a:ext>
            </a:extLst>
          </p:cNvPr>
          <p:cNvSpPr txBox="1">
            <a:spLocks noGrp="1" noRot="1" noMove="1" noResize="1" noEditPoints="1" noAdjustHandles="1" noChangeArrowheads="1" noChangeShapeType="1"/>
          </p:cNvSpPr>
          <p:nvPr userDrawn="1"/>
        </p:nvSpPr>
        <p:spPr>
          <a:xfrm>
            <a:off x="7479584" y="2336519"/>
            <a:ext cx="3338335" cy="1846659"/>
          </a:xfrm>
          <a:prstGeom prst="rect">
            <a:avLst/>
          </a:prstGeom>
          <a:noFill/>
        </p:spPr>
        <p:txBody>
          <a:bodyPr wrap="square" lIns="0" tIns="0" rIns="0" bIns="0" rtlCol="0">
            <a:spAutoFit/>
          </a:bodyPr>
          <a:lstStyle/>
          <a:p>
            <a:pPr algn="r"/>
            <a:r>
              <a:rPr lang="nb-NO" sz="12000" b="1" dirty="0">
                <a:solidFill>
                  <a:schemeClr val="accent4"/>
                </a:solidFill>
              </a:rPr>
              <a:t>FRI</a:t>
            </a:r>
          </a:p>
        </p:txBody>
      </p:sp>
    </p:spTree>
    <p:extLst>
      <p:ext uri="{BB962C8B-B14F-4D97-AF65-F5344CB8AC3E}">
        <p14:creationId xmlns:p14="http://schemas.microsoft.com/office/powerpoint/2010/main" val="2391158166"/>
      </p:ext>
    </p:extLst>
  </p:cSld>
  <p:clrMapOvr>
    <a:masterClrMapping/>
  </p:clrMapOvr>
  <p:extLst>
    <p:ext uri="{DCECCB84-F9BA-43D5-87BE-67443E8EF086}">
      <p15:sldGuideLst xmlns:p15="http://schemas.microsoft.com/office/powerpoint/2012/main">
        <p15:guide id="1" pos="54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pgaver">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D55768B-0E7D-E171-B78F-28E0652D5D87}"/>
              </a:ext>
            </a:extLst>
          </p:cNvPr>
          <p:cNvSpPr>
            <a:spLocks noGrp="1" noRot="1" noMove="1" noResize="1" noEditPoints="1" noAdjustHandles="1" noChangeArrowheads="1" noChangeShapeType="1"/>
          </p:cNvSpPr>
          <p:nvPr>
            <p:ph sz="half" idx="1"/>
          </p:nvPr>
        </p:nvSpPr>
        <p:spPr>
          <a:xfrm>
            <a:off x="634481" y="2708491"/>
            <a:ext cx="3060000" cy="3469533"/>
          </a:xfrm>
        </p:spPr>
        <p:txBody>
          <a:bodyPr/>
          <a:lstStyle>
            <a:lvl1pPr marL="0" indent="0">
              <a:spcAft>
                <a:spcPts val="1200"/>
              </a:spcAft>
              <a:buNone/>
              <a:defRPr/>
            </a:lvl1pPr>
            <a:lvl2pPr marL="180000" indent="-180000">
              <a:tabLst/>
              <a:defRPr sz="1800"/>
            </a:lvl2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9E1B587-CB04-E8E2-384D-5BE23E29B167}"/>
              </a:ext>
            </a:extLst>
          </p:cNvPr>
          <p:cNvSpPr>
            <a:spLocks noGrp="1" noRot="1" noMove="1" noResize="1" noEditPoints="1" noAdjustHandles="1" noChangeArrowheads="1" noChangeShapeType="1"/>
          </p:cNvSpPr>
          <p:nvPr>
            <p:ph sz="half" idx="2"/>
          </p:nvPr>
        </p:nvSpPr>
        <p:spPr>
          <a:xfrm>
            <a:off x="4114890" y="2708384"/>
            <a:ext cx="3060000" cy="3468686"/>
          </a:xfrm>
        </p:spPr>
        <p:txBody>
          <a:bodyPr/>
          <a:lstStyle>
            <a:lvl1pPr marL="0" indent="0">
              <a:spcAft>
                <a:spcPts val="1200"/>
              </a:spcAft>
              <a:buNone/>
              <a:defRPr/>
            </a:lvl1pPr>
            <a:lvl2pPr marL="180000" indent="-180000">
              <a:lnSpc>
                <a:spcPct val="110000"/>
              </a:lnSpc>
              <a:defRPr sz="1800"/>
            </a:lvl2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FFC8A17B-F1C8-CA78-6212-A15B9D4C10E5}"/>
              </a:ext>
            </a:extLst>
          </p:cNvPr>
          <p:cNvSpPr>
            <a:spLocks noGrp="1" noRot="1" noMove="1" noResize="1" noEditPoints="1" noAdjustHandles="1" noChangeArrowheads="1" noChangeShapeType="1"/>
          </p:cNvSpPr>
          <p:nvPr>
            <p:ph type="dt" sz="half" idx="10"/>
          </p:nvPr>
        </p:nvSpPr>
        <p:spPr/>
        <p:txBody>
          <a:bodyPr/>
          <a:lstStyle/>
          <a:p>
            <a:fld id="{5AA00878-5F77-F449-BFE0-817D4A36543B}" type="datetime1">
              <a:rPr lang="nb-NO" smtClean="0"/>
              <a:t>18.12.2023</a:t>
            </a:fld>
            <a:endParaRPr lang="nb-NO"/>
          </a:p>
        </p:txBody>
      </p:sp>
      <p:sp>
        <p:nvSpPr>
          <p:cNvPr id="6" name="Plassholder for bunntekst 5">
            <a:extLst>
              <a:ext uri="{FF2B5EF4-FFF2-40B4-BE49-F238E27FC236}">
                <a16:creationId xmlns:a16="http://schemas.microsoft.com/office/drawing/2014/main" id="{2047746A-9C34-3ECB-95D2-815E04C127E3}"/>
              </a:ext>
            </a:extLst>
          </p:cNvPr>
          <p:cNvSpPr>
            <a:spLocks noGrp="1" noRot="1" noMove="1" noResize="1" noEditPoints="1" noAdjustHandles="1" noChangeArrowheads="1" noChangeShapeType="1"/>
          </p:cNvSpPr>
          <p:nvPr>
            <p:ph type="ftr" sz="quarter" idx="11"/>
          </p:nvPr>
        </p:nvSpPr>
        <p:spPr/>
        <p:txBody>
          <a:bodyPr/>
          <a:lstStyle/>
          <a:p>
            <a:r>
              <a:rPr lang="nb-NO"/>
              <a:t>Helsedirektoratet</a:t>
            </a:r>
          </a:p>
        </p:txBody>
      </p:sp>
      <p:sp>
        <p:nvSpPr>
          <p:cNvPr id="7" name="Plassholder for lysbildenummer 6">
            <a:extLst>
              <a:ext uri="{FF2B5EF4-FFF2-40B4-BE49-F238E27FC236}">
                <a16:creationId xmlns:a16="http://schemas.microsoft.com/office/drawing/2014/main" id="{6112C9DC-8A84-0521-0A4B-6CB8BE7DD959}"/>
              </a:ext>
            </a:extLst>
          </p:cNvPr>
          <p:cNvSpPr>
            <a:spLocks noGrp="1" noRot="1" noMove="1" noResize="1" noEditPoints="1" noAdjustHandles="1" noChangeArrowheads="1" noChangeShapeType="1"/>
          </p:cNvSpPr>
          <p:nvPr>
            <p:ph type="sldNum" sz="quarter" idx="12"/>
          </p:nvPr>
        </p:nvSpPr>
        <p:spPr/>
        <p:txBody>
          <a:bodyPr/>
          <a:lstStyle/>
          <a:p>
            <a:fld id="{C93BBDFC-CE85-4978-BB63-FB11D44C38FF}" type="slidenum">
              <a:rPr lang="nb-NO" smtClean="0"/>
              <a:t>‹#›</a:t>
            </a:fld>
            <a:endParaRPr lang="nb-NO"/>
          </a:p>
        </p:txBody>
      </p:sp>
      <p:sp>
        <p:nvSpPr>
          <p:cNvPr id="8" name="Tittel 7">
            <a:extLst>
              <a:ext uri="{FF2B5EF4-FFF2-40B4-BE49-F238E27FC236}">
                <a16:creationId xmlns:a16="http://schemas.microsoft.com/office/drawing/2014/main" id="{19B2D48F-8845-9D2C-F29E-20C8E8B4DCC9}"/>
              </a:ext>
            </a:extLst>
          </p:cNvPr>
          <p:cNvSpPr>
            <a:spLocks noGrp="1" noRot="1" noMove="1" noResize="1" noEditPoints="1" noAdjustHandles="1" noChangeArrowheads="1" noChangeShapeType="1"/>
          </p:cNvSpPr>
          <p:nvPr>
            <p:ph type="title"/>
          </p:nvPr>
        </p:nvSpPr>
        <p:spPr>
          <a:xfrm>
            <a:off x="633413" y="315913"/>
            <a:ext cx="10935735" cy="1157511"/>
          </a:xfrm>
        </p:spPr>
        <p:txBody>
          <a:bodyPr/>
          <a:lstStyle/>
          <a:p>
            <a:r>
              <a:rPr lang="nb-NO"/>
              <a:t>Klikk for å redigere tittelstil</a:t>
            </a:r>
          </a:p>
        </p:txBody>
      </p:sp>
      <p:sp>
        <p:nvSpPr>
          <p:cNvPr id="2" name="Plassholder for innhold 3">
            <a:extLst>
              <a:ext uri="{FF2B5EF4-FFF2-40B4-BE49-F238E27FC236}">
                <a16:creationId xmlns:a16="http://schemas.microsoft.com/office/drawing/2014/main" id="{F03FA50A-0A73-5108-C463-9A04CAD6C9C3}"/>
              </a:ext>
            </a:extLst>
          </p:cNvPr>
          <p:cNvSpPr>
            <a:spLocks noGrp="1" noRot="1" noMove="1" noResize="1" noEditPoints="1" noAdjustHandles="1" noChangeArrowheads="1" noChangeShapeType="1"/>
          </p:cNvSpPr>
          <p:nvPr>
            <p:ph sz="half" idx="13"/>
          </p:nvPr>
        </p:nvSpPr>
        <p:spPr>
          <a:xfrm>
            <a:off x="7595300" y="2708276"/>
            <a:ext cx="3060000" cy="3468686"/>
          </a:xfrm>
        </p:spPr>
        <p:txBody>
          <a:bodyPr/>
          <a:lstStyle>
            <a:lvl1pPr marL="0" indent="0">
              <a:spcAft>
                <a:spcPts val="1200"/>
              </a:spcAft>
              <a:buNone/>
              <a:defRPr/>
            </a:lvl1pPr>
            <a:lvl2pPr marL="180000" indent="-180000">
              <a:defRPr sz="1800"/>
            </a:lvl2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514577055"/>
      </p:ext>
    </p:extLst>
  </p:cSld>
  <p:clrMapOvr>
    <a:masterClrMapping/>
  </p:clrMapOvr>
  <p:extLst>
    <p:ext uri="{DCECCB84-F9BA-43D5-87BE-67443E8EF086}">
      <p15:sldGuideLst xmlns:p15="http://schemas.microsoft.com/office/powerpoint/2012/main">
        <p15:guide id="1" orient="horz" pos="170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pgaver negativ">
    <p:bg>
      <p:bgPr>
        <a:solidFill>
          <a:schemeClr val="accent4"/>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D55768B-0E7D-E171-B78F-28E0652D5D87}"/>
              </a:ext>
            </a:extLst>
          </p:cNvPr>
          <p:cNvSpPr>
            <a:spLocks noGrp="1" noRot="1" noMove="1" noResize="1" noEditPoints="1" noAdjustHandles="1" noChangeArrowheads="1" noChangeShapeType="1"/>
          </p:cNvSpPr>
          <p:nvPr>
            <p:ph sz="half" idx="1"/>
          </p:nvPr>
        </p:nvSpPr>
        <p:spPr>
          <a:xfrm>
            <a:off x="634481" y="2708491"/>
            <a:ext cx="3060000" cy="3469533"/>
          </a:xfrm>
        </p:spPr>
        <p:txBody>
          <a:bodyPr/>
          <a:lstStyle>
            <a:lvl1pPr marL="0" indent="0">
              <a:spcAft>
                <a:spcPts val="1200"/>
              </a:spcAft>
              <a:buNone/>
              <a:defRPr>
                <a:solidFill>
                  <a:schemeClr val="tx1"/>
                </a:solidFill>
              </a:defRPr>
            </a:lvl1pPr>
            <a:lvl2pPr marL="180000" indent="-180000">
              <a:tabLst/>
              <a:defRPr sz="18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9E1B587-CB04-E8E2-384D-5BE23E29B167}"/>
              </a:ext>
            </a:extLst>
          </p:cNvPr>
          <p:cNvSpPr>
            <a:spLocks noGrp="1" noRot="1" noMove="1" noResize="1" noEditPoints="1" noAdjustHandles="1" noChangeArrowheads="1" noChangeShapeType="1"/>
          </p:cNvSpPr>
          <p:nvPr>
            <p:ph sz="half" idx="2"/>
          </p:nvPr>
        </p:nvSpPr>
        <p:spPr>
          <a:xfrm>
            <a:off x="4114890" y="2708384"/>
            <a:ext cx="3060000" cy="3468686"/>
          </a:xfrm>
        </p:spPr>
        <p:txBody>
          <a:bodyPr/>
          <a:lstStyle>
            <a:lvl1pPr marL="0" indent="0">
              <a:spcAft>
                <a:spcPts val="1200"/>
              </a:spcAft>
              <a:buNone/>
              <a:defRPr>
                <a:solidFill>
                  <a:schemeClr val="tx1"/>
                </a:solidFill>
              </a:defRPr>
            </a:lvl1pPr>
            <a:lvl2pPr marL="180000" indent="-180000">
              <a:lnSpc>
                <a:spcPct val="110000"/>
              </a:lnSpc>
              <a:defRPr sz="18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7">
            <a:extLst>
              <a:ext uri="{FF2B5EF4-FFF2-40B4-BE49-F238E27FC236}">
                <a16:creationId xmlns:a16="http://schemas.microsoft.com/office/drawing/2014/main" id="{19B2D48F-8845-9D2C-F29E-20C8E8B4DCC9}"/>
              </a:ext>
            </a:extLst>
          </p:cNvPr>
          <p:cNvSpPr>
            <a:spLocks noGrp="1" noRot="1" noMove="1" noResize="1" noEditPoints="1" noAdjustHandles="1" noChangeArrowheads="1" noChangeShapeType="1"/>
          </p:cNvSpPr>
          <p:nvPr>
            <p:ph type="title"/>
          </p:nvPr>
        </p:nvSpPr>
        <p:spPr>
          <a:xfrm>
            <a:off x="633413" y="315913"/>
            <a:ext cx="10935735" cy="1157511"/>
          </a:xfrm>
        </p:spPr>
        <p:txBody>
          <a:bodyPr/>
          <a:lstStyle>
            <a:lvl1pPr>
              <a:defRPr>
                <a:solidFill>
                  <a:schemeClr val="tx1"/>
                </a:solidFill>
              </a:defRPr>
            </a:lvl1pPr>
          </a:lstStyle>
          <a:p>
            <a:r>
              <a:rPr lang="nb-NO" dirty="0"/>
              <a:t>Klikk for å redigere tittelstil</a:t>
            </a:r>
          </a:p>
        </p:txBody>
      </p:sp>
      <p:sp>
        <p:nvSpPr>
          <p:cNvPr id="2" name="Plassholder for innhold 3">
            <a:extLst>
              <a:ext uri="{FF2B5EF4-FFF2-40B4-BE49-F238E27FC236}">
                <a16:creationId xmlns:a16="http://schemas.microsoft.com/office/drawing/2014/main" id="{F03FA50A-0A73-5108-C463-9A04CAD6C9C3}"/>
              </a:ext>
            </a:extLst>
          </p:cNvPr>
          <p:cNvSpPr>
            <a:spLocks noGrp="1" noRot="1" noMove="1" noResize="1" noEditPoints="1" noAdjustHandles="1" noChangeArrowheads="1" noChangeShapeType="1"/>
          </p:cNvSpPr>
          <p:nvPr>
            <p:ph sz="half" idx="13"/>
          </p:nvPr>
        </p:nvSpPr>
        <p:spPr>
          <a:xfrm>
            <a:off x="7595300" y="2708276"/>
            <a:ext cx="3060000" cy="3468686"/>
          </a:xfrm>
        </p:spPr>
        <p:txBody>
          <a:bodyPr/>
          <a:lstStyle>
            <a:lvl1pPr marL="0" indent="0">
              <a:spcAft>
                <a:spcPts val="1200"/>
              </a:spcAft>
              <a:buNone/>
              <a:defRPr>
                <a:solidFill>
                  <a:schemeClr val="tx1"/>
                </a:solidFill>
              </a:defRPr>
            </a:lvl1pPr>
            <a:lvl2pPr marL="180000" indent="-180000">
              <a:defRPr sz="18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8" name="Plassholder for dato 17">
            <a:extLst>
              <a:ext uri="{FF2B5EF4-FFF2-40B4-BE49-F238E27FC236}">
                <a16:creationId xmlns:a16="http://schemas.microsoft.com/office/drawing/2014/main" id="{174B649E-56A9-3B1A-BCB2-74F63976DDF1}"/>
              </a:ext>
            </a:extLst>
          </p:cNvPr>
          <p:cNvSpPr>
            <a:spLocks noGrp="1" noRot="1" noMove="1" noResize="1" noEditPoints="1" noAdjustHandles="1" noChangeArrowheads="1" noChangeShapeType="1"/>
          </p:cNvSpPr>
          <p:nvPr>
            <p:ph type="dt" sz="half" idx="14"/>
          </p:nvPr>
        </p:nvSpPr>
        <p:spPr/>
        <p:txBody>
          <a:bodyPr/>
          <a:lstStyle/>
          <a:p>
            <a:fld id="{2586AF9A-7363-BC47-BAA9-734A34EB7F32}" type="datetime1">
              <a:rPr lang="nb-NO" smtClean="0"/>
              <a:pPr/>
              <a:t>18.12.2023</a:t>
            </a:fld>
            <a:endParaRPr lang="nn-NO"/>
          </a:p>
        </p:txBody>
      </p:sp>
      <p:sp>
        <p:nvSpPr>
          <p:cNvPr id="19" name="Plassholder for bunntekst 18">
            <a:extLst>
              <a:ext uri="{FF2B5EF4-FFF2-40B4-BE49-F238E27FC236}">
                <a16:creationId xmlns:a16="http://schemas.microsoft.com/office/drawing/2014/main" id="{738A64F1-B768-5048-4C1F-668390FB4C60}"/>
              </a:ext>
            </a:extLst>
          </p:cNvPr>
          <p:cNvSpPr>
            <a:spLocks noGrp="1" noRot="1" noMove="1" noResize="1" noEditPoints="1" noAdjustHandles="1" noChangeArrowheads="1" noChangeShapeType="1"/>
          </p:cNvSpPr>
          <p:nvPr>
            <p:ph type="ftr" sz="quarter" idx="15"/>
          </p:nvPr>
        </p:nvSpPr>
        <p:spPr/>
        <p:txBody>
          <a:bodyPr/>
          <a:lstStyle/>
          <a:p>
            <a:r>
              <a:rPr lang="nn-NO"/>
              <a:t>Helsedirektoratet</a:t>
            </a:r>
          </a:p>
        </p:txBody>
      </p:sp>
      <p:sp>
        <p:nvSpPr>
          <p:cNvPr id="20" name="Plassholder for lysbildenummer 19">
            <a:extLst>
              <a:ext uri="{FF2B5EF4-FFF2-40B4-BE49-F238E27FC236}">
                <a16:creationId xmlns:a16="http://schemas.microsoft.com/office/drawing/2014/main" id="{F7221DFC-2A9A-65F0-7E0B-333F5EC68022}"/>
              </a:ext>
            </a:extLst>
          </p:cNvPr>
          <p:cNvSpPr>
            <a:spLocks noGrp="1" noRot="1" noMove="1" noResize="1" noEditPoints="1" noAdjustHandles="1" noChangeArrowheads="1" noChangeShapeType="1"/>
          </p:cNvSpPr>
          <p:nvPr>
            <p:ph type="sldNum" sz="quarter" idx="16"/>
          </p:nvPr>
        </p:nvSpPr>
        <p:spPr/>
        <p:txBody>
          <a:bodyPr/>
          <a:lstStyle/>
          <a:p>
            <a:fld id="{1670A82E-6091-4B79-BDC9-9FEC8E0D8D32}" type="slidenum">
              <a:rPr lang="nn-NO" smtClean="0"/>
              <a:pPr/>
              <a:t>‹#›</a:t>
            </a:fld>
            <a:endParaRPr lang="nn-NO"/>
          </a:p>
        </p:txBody>
      </p:sp>
    </p:spTree>
    <p:extLst>
      <p:ext uri="{BB962C8B-B14F-4D97-AF65-F5344CB8AC3E}">
        <p14:creationId xmlns:p14="http://schemas.microsoft.com/office/powerpoint/2010/main" val="29584898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70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del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A4B5587-2144-C755-97BA-14953A4EEF03}"/>
              </a:ext>
            </a:extLst>
          </p:cNvPr>
          <p:cNvSpPr>
            <a:spLocks noGrp="1" noRot="1" noMove="1" noResize="1" noEditPoints="1" noAdjustHandles="1" noChangeArrowheads="1" noChangeShapeType="1"/>
          </p:cNvSpPr>
          <p:nvPr>
            <p:ph type="title"/>
          </p:nvPr>
        </p:nvSpPr>
        <p:spPr>
          <a:xfrm>
            <a:off x="633414" y="315913"/>
            <a:ext cx="5181600" cy="1157511"/>
          </a:xfr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D55768B-0E7D-E171-B78F-28E0652D5D87}"/>
              </a:ext>
            </a:extLst>
          </p:cNvPr>
          <p:cNvSpPr>
            <a:spLocks noGrp="1" noRot="1" noMove="1" noResize="1" noEditPoints="1" noAdjustHandles="1" noChangeArrowheads="1" noChangeShapeType="1"/>
          </p:cNvSpPr>
          <p:nvPr>
            <p:ph sz="half" idx="1"/>
          </p:nvPr>
        </p:nvSpPr>
        <p:spPr>
          <a:xfrm>
            <a:off x="633413"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9E1B587-CB04-E8E2-384D-5BE23E29B167}"/>
              </a:ext>
            </a:extLst>
          </p:cNvPr>
          <p:cNvSpPr>
            <a:spLocks noGrp="1" noRot="1" noMove="1" noResize="1" noEditPoints="1" noAdjustHandles="1" noChangeArrowheads="1" noChangeShapeType="1"/>
          </p:cNvSpPr>
          <p:nvPr>
            <p:ph sz="half" idx="2"/>
          </p:nvPr>
        </p:nvSpPr>
        <p:spPr>
          <a:xfrm>
            <a:off x="6387548"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FFC8A17B-F1C8-CA78-6212-A15B9D4C10E5}"/>
              </a:ext>
            </a:extLst>
          </p:cNvPr>
          <p:cNvSpPr>
            <a:spLocks noGrp="1" noRot="1" noMove="1" noResize="1" noEditPoints="1" noAdjustHandles="1" noChangeArrowheads="1" noChangeShapeType="1"/>
          </p:cNvSpPr>
          <p:nvPr>
            <p:ph type="dt" sz="half" idx="10"/>
          </p:nvPr>
        </p:nvSpPr>
        <p:spPr/>
        <p:txBody>
          <a:bodyPr/>
          <a:lstStyle/>
          <a:p>
            <a:fld id="{3FE721FE-D673-0040-8590-B3A35EDF4D98}" type="datetime1">
              <a:rPr lang="nb-NO" smtClean="0"/>
              <a:t>18.12.2023</a:t>
            </a:fld>
            <a:endParaRPr lang="nb-NO"/>
          </a:p>
        </p:txBody>
      </p:sp>
      <p:sp>
        <p:nvSpPr>
          <p:cNvPr id="6" name="Plassholder for bunntekst 5">
            <a:extLst>
              <a:ext uri="{FF2B5EF4-FFF2-40B4-BE49-F238E27FC236}">
                <a16:creationId xmlns:a16="http://schemas.microsoft.com/office/drawing/2014/main" id="{2047746A-9C34-3ECB-95D2-815E04C127E3}"/>
              </a:ext>
            </a:extLst>
          </p:cNvPr>
          <p:cNvSpPr>
            <a:spLocks noGrp="1" noRot="1" noMove="1" noResize="1" noEditPoints="1" noAdjustHandles="1" noChangeArrowheads="1" noChangeShapeType="1"/>
          </p:cNvSpPr>
          <p:nvPr>
            <p:ph type="ftr" sz="quarter" idx="11"/>
          </p:nvPr>
        </p:nvSpPr>
        <p:spPr/>
        <p:txBody>
          <a:bodyPr/>
          <a:lstStyle/>
          <a:p>
            <a:r>
              <a:rPr lang="nb-NO"/>
              <a:t>Helsedirektoratet</a:t>
            </a:r>
          </a:p>
        </p:txBody>
      </p:sp>
      <p:sp>
        <p:nvSpPr>
          <p:cNvPr id="7" name="Plassholder for lysbildenummer 6">
            <a:extLst>
              <a:ext uri="{FF2B5EF4-FFF2-40B4-BE49-F238E27FC236}">
                <a16:creationId xmlns:a16="http://schemas.microsoft.com/office/drawing/2014/main" id="{6112C9DC-8A84-0521-0A4B-6CB8BE7DD959}"/>
              </a:ext>
            </a:extLst>
          </p:cNvPr>
          <p:cNvSpPr>
            <a:spLocks noGrp="1" noRot="1" noMove="1" noResize="1" noEditPoints="1" noAdjustHandles="1" noChangeArrowheads="1" noChangeShapeType="1"/>
          </p:cNvSpPr>
          <p:nvPr>
            <p:ph type="sldNum" sz="quarter" idx="12"/>
          </p:nvPr>
        </p:nvSpPr>
        <p:spPr/>
        <p:txBody>
          <a:bodyPr/>
          <a:lstStyle/>
          <a:p>
            <a:fld id="{C93BBDFC-CE85-4978-BB63-FB11D44C38FF}" type="slidenum">
              <a:rPr lang="nb-NO" smtClean="0"/>
              <a:t>‹#›</a:t>
            </a:fld>
            <a:endParaRPr lang="nb-NO"/>
          </a:p>
        </p:txBody>
      </p:sp>
      <p:sp>
        <p:nvSpPr>
          <p:cNvPr id="12" name="Plassholder for tekst 11">
            <a:extLst>
              <a:ext uri="{FF2B5EF4-FFF2-40B4-BE49-F238E27FC236}">
                <a16:creationId xmlns:a16="http://schemas.microsoft.com/office/drawing/2014/main" id="{156D93D1-E413-29B1-569B-2278A1DCACFF}"/>
              </a:ext>
            </a:extLst>
          </p:cNvPr>
          <p:cNvSpPr>
            <a:spLocks noGrp="1" noRot="1" noMove="1" noResize="1" noEditPoints="1" noAdjustHandles="1" noChangeArrowheads="1" noChangeShapeType="1"/>
          </p:cNvSpPr>
          <p:nvPr>
            <p:ph type="body" sz="quarter" idx="14"/>
          </p:nvPr>
        </p:nvSpPr>
        <p:spPr>
          <a:xfrm>
            <a:off x="6387548" y="315913"/>
            <a:ext cx="5181600" cy="1157511"/>
          </a:xfrm>
        </p:spPr>
        <p:txBody>
          <a:bodyPr anchor="b" anchorCtr="0"/>
          <a:lstStyle>
            <a:lvl1pPr marL="0" indent="0">
              <a:lnSpc>
                <a:spcPct val="85000"/>
              </a:lnSpc>
              <a:spcAft>
                <a:spcPts val="0"/>
              </a:spcAft>
              <a:buNone/>
              <a:defRPr sz="3500" b="1"/>
            </a:lvl1pPr>
          </a:lstStyle>
          <a:p>
            <a:pPr lvl="0"/>
            <a:r>
              <a:rPr lang="nb-NO"/>
              <a:t>Klikk for å redigere tekststiler i malen</a:t>
            </a:r>
          </a:p>
        </p:txBody>
      </p:sp>
    </p:spTree>
    <p:extLst>
      <p:ext uri="{BB962C8B-B14F-4D97-AF65-F5344CB8AC3E}">
        <p14:creationId xmlns:p14="http://schemas.microsoft.com/office/powerpoint/2010/main" val="1801438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AC2822-8075-4A35-A5C4-69F3B156DC28}"/>
              </a:ext>
            </a:extLst>
          </p:cNvPr>
          <p:cNvSpPr>
            <a:spLocks noGrp="1" noRot="1" noMove="1" noResize="1" noEditPoints="1" noAdjustHandles="1" noChangeArrowheads="1" noChangeShapeType="1"/>
          </p:cNvSpPr>
          <p:nvPr>
            <p:ph type="title"/>
          </p:nvPr>
        </p:nvSpPr>
        <p:spPr/>
        <p:txBody>
          <a:bodyPr/>
          <a:lstStyle/>
          <a:p>
            <a:r>
              <a:rPr lang="nb-NO"/>
              <a:t>Klikk for å redigere tittelstil</a:t>
            </a:r>
            <a:endParaRPr lang="nn-NO"/>
          </a:p>
        </p:txBody>
      </p:sp>
      <p:sp>
        <p:nvSpPr>
          <p:cNvPr id="4" name="Plassholder for dato 3">
            <a:extLst>
              <a:ext uri="{FF2B5EF4-FFF2-40B4-BE49-F238E27FC236}">
                <a16:creationId xmlns:a16="http://schemas.microsoft.com/office/drawing/2014/main" id="{9236C0B6-DDF1-4B35-9ECE-8C9A53087952}"/>
              </a:ext>
            </a:extLst>
          </p:cNvPr>
          <p:cNvSpPr>
            <a:spLocks noGrp="1" noRot="1" noMove="1" noResize="1" noEditPoints="1" noAdjustHandles="1" noChangeArrowheads="1" noChangeShapeType="1"/>
          </p:cNvSpPr>
          <p:nvPr>
            <p:ph type="dt" sz="half" idx="10"/>
          </p:nvPr>
        </p:nvSpPr>
        <p:spPr/>
        <p:txBody>
          <a:bodyPr/>
          <a:lstStyle/>
          <a:p>
            <a:fld id="{37DEA4D1-94F3-DE4C-876C-A03A38057BE3}" type="datetime1">
              <a:rPr lang="nb-NO" smtClean="0"/>
              <a:t>18.12.2023</a:t>
            </a:fld>
            <a:endParaRPr lang="nn-NO"/>
          </a:p>
        </p:txBody>
      </p:sp>
      <p:sp>
        <p:nvSpPr>
          <p:cNvPr id="5" name="Plassholder for bunntekst 4">
            <a:extLst>
              <a:ext uri="{FF2B5EF4-FFF2-40B4-BE49-F238E27FC236}">
                <a16:creationId xmlns:a16="http://schemas.microsoft.com/office/drawing/2014/main" id="{2BEC9541-36FA-4FA0-9A86-A1FFA00DBF8E}"/>
              </a:ext>
            </a:extLst>
          </p:cNvPr>
          <p:cNvSpPr>
            <a:spLocks noGrp="1" noRot="1" noMove="1" noResize="1" noEditPoints="1" noAdjustHandles="1" noChangeArrowheads="1" noChangeShapeType="1"/>
          </p:cNvSpPr>
          <p:nvPr>
            <p:ph type="ftr" sz="quarter" idx="11"/>
          </p:nvPr>
        </p:nvSpPr>
        <p:spPr/>
        <p:txBody>
          <a:bodyPr/>
          <a:lstStyle/>
          <a:p>
            <a:r>
              <a:rPr lang="nn-NO"/>
              <a:t>Helsedirektoratet</a:t>
            </a:r>
          </a:p>
        </p:txBody>
      </p:sp>
      <p:sp>
        <p:nvSpPr>
          <p:cNvPr id="6" name="Plassholder for lysbildenummer 5">
            <a:extLst>
              <a:ext uri="{FF2B5EF4-FFF2-40B4-BE49-F238E27FC236}">
                <a16:creationId xmlns:a16="http://schemas.microsoft.com/office/drawing/2014/main" id="{4A38B395-6FCA-4B39-867D-C03F7FCF2838}"/>
              </a:ext>
            </a:extLst>
          </p:cNvPr>
          <p:cNvSpPr>
            <a:spLocks noGrp="1" noRot="1" noMove="1" noResize="1" noEditPoints="1" noAdjustHandles="1" noChangeArrowheads="1" noChangeShapeType="1"/>
          </p:cNvSpPr>
          <p:nvPr>
            <p:ph type="sldNum" sz="quarter" idx="12"/>
          </p:nvPr>
        </p:nvSpPr>
        <p:spPr>
          <a:xfrm>
            <a:off x="10492107" y="6485065"/>
            <a:ext cx="900172" cy="107697"/>
          </a:xfrm>
        </p:spPr>
        <p:txBody>
          <a:bodyPr/>
          <a:lstStyle/>
          <a:p>
            <a:fld id="{1670A82E-6091-4B79-BDC9-9FEC8E0D8D32}" type="slidenum">
              <a:rPr lang="nn-NO" smtClean="0"/>
              <a:t>‹#›</a:t>
            </a:fld>
            <a:endParaRPr lang="nn-NO"/>
          </a:p>
        </p:txBody>
      </p:sp>
    </p:spTree>
    <p:extLst>
      <p:ext uri="{BB962C8B-B14F-4D97-AF65-F5344CB8AC3E}">
        <p14:creationId xmlns:p14="http://schemas.microsoft.com/office/powerpoint/2010/main" val="3650736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re tittel negativ">
    <p:bg>
      <p:bgPr>
        <a:solidFill>
          <a:schemeClr val="accent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AC2822-8075-4A35-A5C4-69F3B156DC28}"/>
              </a:ext>
            </a:extLst>
          </p:cNvPr>
          <p:cNvSpPr>
            <a:spLocks noGrp="1" noRot="1" noMove="1" noResize="1" noEditPoints="1" noAdjustHandles="1" noChangeArrowheads="1" noChangeShapeType="1"/>
          </p:cNvSpPr>
          <p:nvPr>
            <p:ph type="title"/>
          </p:nvPr>
        </p:nvSpPr>
        <p:spPr/>
        <p:txBody>
          <a:bodyPr/>
          <a:lstStyle>
            <a:lvl1pPr>
              <a:defRPr>
                <a:solidFill>
                  <a:schemeClr val="tx1"/>
                </a:solidFill>
              </a:defRPr>
            </a:lvl1pPr>
          </a:lstStyle>
          <a:p>
            <a:r>
              <a:rPr lang="nb-NO" dirty="0"/>
              <a:t>Klikk for å redigere tittelstil</a:t>
            </a:r>
            <a:endParaRPr lang="nn-NO" dirty="0"/>
          </a:p>
        </p:txBody>
      </p:sp>
      <p:sp>
        <p:nvSpPr>
          <p:cNvPr id="4" name="Plassholder for dato 3">
            <a:extLst>
              <a:ext uri="{FF2B5EF4-FFF2-40B4-BE49-F238E27FC236}">
                <a16:creationId xmlns:a16="http://schemas.microsoft.com/office/drawing/2014/main" id="{9236C0B6-DDF1-4B35-9ECE-8C9A53087952}"/>
              </a:ext>
            </a:extLst>
          </p:cNvPr>
          <p:cNvSpPr>
            <a:spLocks noGrp="1" noRot="1" noMove="1" noResize="1" noEditPoints="1" noAdjustHandles="1" noChangeArrowheads="1" noChangeShapeType="1"/>
          </p:cNvSpPr>
          <p:nvPr>
            <p:ph type="dt" sz="half" idx="10"/>
          </p:nvPr>
        </p:nvSpPr>
        <p:spPr/>
        <p:txBody>
          <a:bodyPr/>
          <a:lstStyle/>
          <a:p>
            <a:fld id="{37DEA4D1-94F3-DE4C-876C-A03A38057BE3}" type="datetime1">
              <a:rPr lang="nb-NO" smtClean="0"/>
              <a:t>18.12.2023</a:t>
            </a:fld>
            <a:endParaRPr lang="nn-NO"/>
          </a:p>
        </p:txBody>
      </p:sp>
      <p:sp>
        <p:nvSpPr>
          <p:cNvPr id="5" name="Plassholder for bunntekst 4">
            <a:extLst>
              <a:ext uri="{FF2B5EF4-FFF2-40B4-BE49-F238E27FC236}">
                <a16:creationId xmlns:a16="http://schemas.microsoft.com/office/drawing/2014/main" id="{2BEC9541-36FA-4FA0-9A86-A1FFA00DBF8E}"/>
              </a:ext>
            </a:extLst>
          </p:cNvPr>
          <p:cNvSpPr>
            <a:spLocks noGrp="1" noRot="1" noMove="1" noResize="1" noEditPoints="1" noAdjustHandles="1" noChangeArrowheads="1" noChangeShapeType="1"/>
          </p:cNvSpPr>
          <p:nvPr>
            <p:ph type="ftr" sz="quarter" idx="11"/>
          </p:nvPr>
        </p:nvSpPr>
        <p:spPr/>
        <p:txBody>
          <a:bodyPr/>
          <a:lstStyle/>
          <a:p>
            <a:r>
              <a:rPr lang="nn-NO"/>
              <a:t>Helsedirektoratet</a:t>
            </a:r>
          </a:p>
        </p:txBody>
      </p:sp>
      <p:sp>
        <p:nvSpPr>
          <p:cNvPr id="6" name="Plassholder for lysbildenummer 5">
            <a:extLst>
              <a:ext uri="{FF2B5EF4-FFF2-40B4-BE49-F238E27FC236}">
                <a16:creationId xmlns:a16="http://schemas.microsoft.com/office/drawing/2014/main" id="{4A38B395-6FCA-4B39-867D-C03F7FCF2838}"/>
              </a:ext>
            </a:extLst>
          </p:cNvPr>
          <p:cNvSpPr>
            <a:spLocks noGrp="1" noRot="1" noMove="1" noResize="1" noEditPoints="1" noAdjustHandles="1" noChangeArrowheads="1" noChangeShapeType="1"/>
          </p:cNvSpPr>
          <p:nvPr>
            <p:ph type="sldNum" sz="quarter" idx="12"/>
          </p:nvPr>
        </p:nvSpPr>
        <p:spPr>
          <a:xfrm>
            <a:off x="10492107" y="6485065"/>
            <a:ext cx="900172" cy="107697"/>
          </a:xfrm>
        </p:spPr>
        <p:txBody>
          <a:bodyPr/>
          <a:lstStyle/>
          <a:p>
            <a:fld id="{1670A82E-6091-4B79-BDC9-9FEC8E0D8D32}" type="slidenum">
              <a:rPr lang="nn-NO" smtClean="0"/>
              <a:t>‹#›</a:t>
            </a:fld>
            <a:endParaRPr lang="nn-NO"/>
          </a:p>
        </p:txBody>
      </p:sp>
    </p:spTree>
    <p:extLst>
      <p:ext uri="{BB962C8B-B14F-4D97-AF65-F5344CB8AC3E}">
        <p14:creationId xmlns:p14="http://schemas.microsoft.com/office/powerpoint/2010/main" val="184268441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Deloverskrift positiv venstr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819923-0495-E535-9A40-FB5556FAB984}"/>
              </a:ext>
            </a:extLst>
          </p:cNvPr>
          <p:cNvSpPr>
            <a:spLocks noGrp="1" noRot="1" noMove="1" noResize="1" noEditPoints="1" noAdjustHandles="1" noChangeArrowheads="1" noChangeShapeType="1"/>
          </p:cNvSpPr>
          <p:nvPr>
            <p:ph type="title"/>
          </p:nvPr>
        </p:nvSpPr>
        <p:spPr>
          <a:xfrm>
            <a:off x="633414" y="1125538"/>
            <a:ext cx="6800850" cy="2852737"/>
          </a:xfrm>
        </p:spPr>
        <p:txBody>
          <a:bodyPr anchor="t" anchorCtr="0">
            <a:noAutofit/>
          </a:bodyPr>
          <a:lstStyle>
            <a:lvl1pPr>
              <a:defRPr sz="8000" spc="-150"/>
            </a:lvl1pPr>
          </a:lstStyle>
          <a:p>
            <a:r>
              <a:rPr lang="nb-NO"/>
              <a:t>Klikk for å redigere tittelstil</a:t>
            </a:r>
          </a:p>
        </p:txBody>
      </p:sp>
      <p:sp>
        <p:nvSpPr>
          <p:cNvPr id="3" name="Plassholder for tekst 2">
            <a:extLst>
              <a:ext uri="{FF2B5EF4-FFF2-40B4-BE49-F238E27FC236}">
                <a16:creationId xmlns:a16="http://schemas.microsoft.com/office/drawing/2014/main" id="{54CC80D2-F7FE-1191-0617-960DB2AF7A44}"/>
              </a:ext>
            </a:extLst>
          </p:cNvPr>
          <p:cNvSpPr>
            <a:spLocks noGrp="1" noRot="1" noMove="1" noResize="1" noEditPoints="1" noAdjustHandles="1" noChangeArrowheads="1" noChangeShapeType="1"/>
          </p:cNvSpPr>
          <p:nvPr>
            <p:ph type="body" idx="1"/>
          </p:nvPr>
        </p:nvSpPr>
        <p:spPr>
          <a:xfrm>
            <a:off x="633414" y="4005263"/>
            <a:ext cx="680085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EF544735-9E7A-2135-EC68-FDE457907A22}"/>
              </a:ext>
            </a:extLst>
          </p:cNvPr>
          <p:cNvSpPr>
            <a:spLocks noGrp="1" noRot="1" noMove="1" noResize="1" noEditPoints="1" noAdjustHandles="1" noChangeArrowheads="1" noChangeShapeType="1"/>
          </p:cNvSpPr>
          <p:nvPr>
            <p:ph type="dt" sz="half" idx="10"/>
          </p:nvPr>
        </p:nvSpPr>
        <p:spPr/>
        <p:txBody>
          <a:bodyPr/>
          <a:lstStyle/>
          <a:p>
            <a:fld id="{CFBDA87E-24A9-5540-A649-4F85A91AD5E9}" type="datetime1">
              <a:rPr lang="nb-NO" smtClean="0"/>
              <a:t>18.12.2023</a:t>
            </a:fld>
            <a:endParaRPr lang="nb-NO"/>
          </a:p>
        </p:txBody>
      </p:sp>
      <p:sp>
        <p:nvSpPr>
          <p:cNvPr id="5" name="Plassholder for bunntekst 4">
            <a:extLst>
              <a:ext uri="{FF2B5EF4-FFF2-40B4-BE49-F238E27FC236}">
                <a16:creationId xmlns:a16="http://schemas.microsoft.com/office/drawing/2014/main" id="{1431088C-7BDB-5B92-A842-604AEEBB396F}"/>
              </a:ext>
            </a:extLst>
          </p:cNvPr>
          <p:cNvSpPr>
            <a:spLocks noGrp="1" noRot="1" noMove="1" noResize="1" noEditPoints="1" noAdjustHandles="1" noChangeArrowheads="1" noChangeShapeType="1"/>
          </p:cNvSpPr>
          <p:nvPr>
            <p:ph type="ftr" sz="quarter" idx="11"/>
          </p:nvPr>
        </p:nvSpPr>
        <p:spPr/>
        <p:txBody>
          <a:bodyPr/>
          <a:lstStyle/>
          <a:p>
            <a:r>
              <a:rPr lang="nb-NO"/>
              <a:t>Helsedirektoratet</a:t>
            </a:r>
          </a:p>
        </p:txBody>
      </p:sp>
      <p:sp>
        <p:nvSpPr>
          <p:cNvPr id="6" name="Plassholder for lysbildenummer 5">
            <a:extLst>
              <a:ext uri="{FF2B5EF4-FFF2-40B4-BE49-F238E27FC236}">
                <a16:creationId xmlns:a16="http://schemas.microsoft.com/office/drawing/2014/main" id="{84884DA1-8C61-024C-2D48-7D8266AFC886}"/>
              </a:ext>
            </a:extLst>
          </p:cNvPr>
          <p:cNvSpPr>
            <a:spLocks noGrp="1" noRot="1" noMove="1" noResize="1" noEditPoints="1" noAdjustHandles="1" noChangeArrowheads="1" noChangeShapeType="1"/>
          </p:cNvSpPr>
          <p:nvPr>
            <p:ph type="sldNum" sz="quarter" idx="12"/>
          </p:nvPr>
        </p:nvSpPr>
        <p:spPr/>
        <p:txBody>
          <a:bodyPr/>
          <a:lstStyle/>
          <a:p>
            <a:fld id="{C93BBDFC-CE85-4978-BB63-FB11D44C38FF}" type="slidenum">
              <a:rPr lang="nb-NO" smtClean="0"/>
              <a:t>‹#›</a:t>
            </a:fld>
            <a:endParaRPr lang="nb-NO"/>
          </a:p>
        </p:txBody>
      </p:sp>
    </p:spTree>
    <p:extLst>
      <p:ext uri="{BB962C8B-B14F-4D97-AF65-F5344CB8AC3E}">
        <p14:creationId xmlns:p14="http://schemas.microsoft.com/office/powerpoint/2010/main" val="148584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Deloverskrift positiv høyr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819923-0495-E535-9A40-FB5556FAB984}"/>
              </a:ext>
            </a:extLst>
          </p:cNvPr>
          <p:cNvSpPr>
            <a:spLocks noGrp="1" noRot="1" noMove="1" noResize="1" noEditPoints="1" noAdjustHandles="1" noChangeArrowheads="1" noChangeShapeType="1"/>
          </p:cNvSpPr>
          <p:nvPr>
            <p:ph type="title"/>
          </p:nvPr>
        </p:nvSpPr>
        <p:spPr>
          <a:xfrm>
            <a:off x="4575174" y="1125538"/>
            <a:ext cx="6772275" cy="2852737"/>
          </a:xfrm>
        </p:spPr>
        <p:txBody>
          <a:bodyPr anchor="t" anchorCtr="0">
            <a:noAutofit/>
          </a:bodyPr>
          <a:lstStyle>
            <a:lvl1pPr>
              <a:defRPr sz="8000" spc="-150"/>
            </a:lvl1pPr>
          </a:lstStyle>
          <a:p>
            <a:r>
              <a:rPr lang="nb-NO"/>
              <a:t>Klikk for å redigere tittelstil</a:t>
            </a:r>
          </a:p>
        </p:txBody>
      </p:sp>
      <p:sp>
        <p:nvSpPr>
          <p:cNvPr id="3" name="Plassholder for tekst 2">
            <a:extLst>
              <a:ext uri="{FF2B5EF4-FFF2-40B4-BE49-F238E27FC236}">
                <a16:creationId xmlns:a16="http://schemas.microsoft.com/office/drawing/2014/main" id="{54CC80D2-F7FE-1191-0617-960DB2AF7A44}"/>
              </a:ext>
            </a:extLst>
          </p:cNvPr>
          <p:cNvSpPr>
            <a:spLocks noGrp="1" noRot="1" noMove="1" noResize="1" noEditPoints="1" noAdjustHandles="1" noChangeArrowheads="1" noChangeShapeType="1"/>
          </p:cNvSpPr>
          <p:nvPr>
            <p:ph type="body" idx="1"/>
          </p:nvPr>
        </p:nvSpPr>
        <p:spPr>
          <a:xfrm>
            <a:off x="4575174" y="4005263"/>
            <a:ext cx="677227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EF544735-9E7A-2135-EC68-FDE457907A22}"/>
              </a:ext>
            </a:extLst>
          </p:cNvPr>
          <p:cNvSpPr>
            <a:spLocks noGrp="1" noRot="1" noMove="1" noResize="1" noEditPoints="1" noAdjustHandles="1" noChangeArrowheads="1" noChangeShapeType="1"/>
          </p:cNvSpPr>
          <p:nvPr>
            <p:ph type="dt" sz="half" idx="10"/>
          </p:nvPr>
        </p:nvSpPr>
        <p:spPr/>
        <p:txBody>
          <a:bodyPr/>
          <a:lstStyle/>
          <a:p>
            <a:fld id="{54E8A76D-8EA9-EA43-8D22-64FA7248ABF3}" type="datetime1">
              <a:rPr lang="nb-NO" smtClean="0"/>
              <a:t>18.12.2023</a:t>
            </a:fld>
            <a:endParaRPr lang="nb-NO"/>
          </a:p>
        </p:txBody>
      </p:sp>
      <p:sp>
        <p:nvSpPr>
          <p:cNvPr id="5" name="Plassholder for bunntekst 4">
            <a:extLst>
              <a:ext uri="{FF2B5EF4-FFF2-40B4-BE49-F238E27FC236}">
                <a16:creationId xmlns:a16="http://schemas.microsoft.com/office/drawing/2014/main" id="{1431088C-7BDB-5B92-A842-604AEEBB396F}"/>
              </a:ext>
            </a:extLst>
          </p:cNvPr>
          <p:cNvSpPr>
            <a:spLocks noGrp="1" noRot="1" noMove="1" noResize="1" noEditPoints="1" noAdjustHandles="1" noChangeArrowheads="1" noChangeShapeType="1"/>
          </p:cNvSpPr>
          <p:nvPr>
            <p:ph type="ftr" sz="quarter" idx="11"/>
          </p:nvPr>
        </p:nvSpPr>
        <p:spPr/>
        <p:txBody>
          <a:bodyPr/>
          <a:lstStyle/>
          <a:p>
            <a:r>
              <a:rPr lang="nb-NO"/>
              <a:t>Helsedirektoratet</a:t>
            </a:r>
          </a:p>
        </p:txBody>
      </p:sp>
      <p:sp>
        <p:nvSpPr>
          <p:cNvPr id="6" name="Plassholder for lysbildenummer 5">
            <a:extLst>
              <a:ext uri="{FF2B5EF4-FFF2-40B4-BE49-F238E27FC236}">
                <a16:creationId xmlns:a16="http://schemas.microsoft.com/office/drawing/2014/main" id="{84884DA1-8C61-024C-2D48-7D8266AFC886}"/>
              </a:ext>
            </a:extLst>
          </p:cNvPr>
          <p:cNvSpPr>
            <a:spLocks noGrp="1" noRot="1" noMove="1" noResize="1" noEditPoints="1" noAdjustHandles="1" noChangeArrowheads="1" noChangeShapeType="1"/>
          </p:cNvSpPr>
          <p:nvPr>
            <p:ph type="sldNum" sz="quarter" idx="12"/>
          </p:nvPr>
        </p:nvSpPr>
        <p:spPr/>
        <p:txBody>
          <a:bodyPr/>
          <a:lstStyle/>
          <a:p>
            <a:fld id="{C93BBDFC-CE85-4978-BB63-FB11D44C38FF}" type="slidenum">
              <a:rPr lang="nb-NO" smtClean="0"/>
              <a:t>‹#›</a:t>
            </a:fld>
            <a:endParaRPr lang="nb-NO"/>
          </a:p>
        </p:txBody>
      </p:sp>
    </p:spTree>
    <p:extLst>
      <p:ext uri="{BB962C8B-B14F-4D97-AF65-F5344CB8AC3E}">
        <p14:creationId xmlns:p14="http://schemas.microsoft.com/office/powerpoint/2010/main" val="36922355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Deloverskrift negativ venstre">
    <p:bg>
      <p:bgPr>
        <a:solidFill>
          <a:schemeClr val="accent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819923-0495-E535-9A40-FB5556FAB984}"/>
              </a:ext>
            </a:extLst>
          </p:cNvPr>
          <p:cNvSpPr>
            <a:spLocks noGrp="1" noRot="1" noMove="1" noResize="1" noEditPoints="1" noAdjustHandles="1" noChangeArrowheads="1" noChangeShapeType="1"/>
          </p:cNvSpPr>
          <p:nvPr>
            <p:ph type="title"/>
          </p:nvPr>
        </p:nvSpPr>
        <p:spPr>
          <a:xfrm>
            <a:off x="633414" y="1125538"/>
            <a:ext cx="6800850" cy="2852737"/>
          </a:xfrm>
        </p:spPr>
        <p:txBody>
          <a:bodyPr anchor="t" anchorCtr="0">
            <a:noAutofit/>
          </a:bodyPr>
          <a:lstStyle>
            <a:lvl1pPr>
              <a:defRPr sz="8000" spc="-150">
                <a:solidFill>
                  <a:schemeClr val="tx1"/>
                </a:solidFill>
              </a:defRPr>
            </a:lvl1pPr>
          </a:lstStyle>
          <a:p>
            <a:r>
              <a:rPr lang="nb-NO" dirty="0"/>
              <a:t>Klikk for å redigere tittelstil</a:t>
            </a:r>
          </a:p>
        </p:txBody>
      </p:sp>
      <p:sp>
        <p:nvSpPr>
          <p:cNvPr id="3" name="Plassholder for tekst 2">
            <a:extLst>
              <a:ext uri="{FF2B5EF4-FFF2-40B4-BE49-F238E27FC236}">
                <a16:creationId xmlns:a16="http://schemas.microsoft.com/office/drawing/2014/main" id="{54CC80D2-F7FE-1191-0617-960DB2AF7A44}"/>
              </a:ext>
            </a:extLst>
          </p:cNvPr>
          <p:cNvSpPr>
            <a:spLocks noGrp="1" noRot="1" noMove="1" noResize="1" noEditPoints="1" noAdjustHandles="1" noChangeArrowheads="1" noChangeShapeType="1"/>
          </p:cNvSpPr>
          <p:nvPr>
            <p:ph type="body" idx="1"/>
          </p:nvPr>
        </p:nvSpPr>
        <p:spPr>
          <a:xfrm>
            <a:off x="633414" y="4005263"/>
            <a:ext cx="680085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EF544735-9E7A-2135-EC68-FDE457907A22}"/>
              </a:ext>
            </a:extLst>
          </p:cNvPr>
          <p:cNvSpPr>
            <a:spLocks noGrp="1" noRot="1" noMove="1" noResize="1" noEditPoints="1" noAdjustHandles="1" noChangeArrowheads="1" noChangeShapeType="1"/>
          </p:cNvSpPr>
          <p:nvPr>
            <p:ph type="dt" sz="half" idx="10"/>
          </p:nvPr>
        </p:nvSpPr>
        <p:spPr/>
        <p:txBody>
          <a:bodyPr/>
          <a:lstStyle/>
          <a:p>
            <a:fld id="{CFBDA87E-24A9-5540-A649-4F85A91AD5E9}" type="datetime1">
              <a:rPr lang="nb-NO" smtClean="0"/>
              <a:t>18.12.2023</a:t>
            </a:fld>
            <a:endParaRPr lang="nb-NO"/>
          </a:p>
        </p:txBody>
      </p:sp>
      <p:sp>
        <p:nvSpPr>
          <p:cNvPr id="5" name="Plassholder for bunntekst 4">
            <a:extLst>
              <a:ext uri="{FF2B5EF4-FFF2-40B4-BE49-F238E27FC236}">
                <a16:creationId xmlns:a16="http://schemas.microsoft.com/office/drawing/2014/main" id="{1431088C-7BDB-5B92-A842-604AEEBB396F}"/>
              </a:ext>
            </a:extLst>
          </p:cNvPr>
          <p:cNvSpPr>
            <a:spLocks noGrp="1" noRot="1" noMove="1" noResize="1" noEditPoints="1" noAdjustHandles="1" noChangeArrowheads="1" noChangeShapeType="1"/>
          </p:cNvSpPr>
          <p:nvPr>
            <p:ph type="ftr" sz="quarter" idx="11"/>
          </p:nvPr>
        </p:nvSpPr>
        <p:spPr/>
        <p:txBody>
          <a:bodyPr/>
          <a:lstStyle/>
          <a:p>
            <a:r>
              <a:rPr lang="nb-NO"/>
              <a:t>Helsedirektoratet</a:t>
            </a:r>
          </a:p>
        </p:txBody>
      </p:sp>
      <p:sp>
        <p:nvSpPr>
          <p:cNvPr id="6" name="Plassholder for lysbildenummer 5">
            <a:extLst>
              <a:ext uri="{FF2B5EF4-FFF2-40B4-BE49-F238E27FC236}">
                <a16:creationId xmlns:a16="http://schemas.microsoft.com/office/drawing/2014/main" id="{84884DA1-8C61-024C-2D48-7D8266AFC886}"/>
              </a:ext>
            </a:extLst>
          </p:cNvPr>
          <p:cNvSpPr>
            <a:spLocks noGrp="1" noRot="1" noMove="1" noResize="1" noEditPoints="1" noAdjustHandles="1" noChangeArrowheads="1" noChangeShapeType="1"/>
          </p:cNvSpPr>
          <p:nvPr>
            <p:ph type="sldNum" sz="quarter" idx="12"/>
          </p:nvPr>
        </p:nvSpPr>
        <p:spPr/>
        <p:txBody>
          <a:bodyPr/>
          <a:lstStyle/>
          <a:p>
            <a:fld id="{C93BBDFC-CE85-4978-BB63-FB11D44C38FF}" type="slidenum">
              <a:rPr lang="nb-NO" smtClean="0"/>
              <a:t>‹#›</a:t>
            </a:fld>
            <a:endParaRPr lang="nb-NO"/>
          </a:p>
        </p:txBody>
      </p:sp>
    </p:spTree>
    <p:extLst>
      <p:ext uri="{BB962C8B-B14F-4D97-AF65-F5344CB8AC3E}">
        <p14:creationId xmlns:p14="http://schemas.microsoft.com/office/powerpoint/2010/main" val="28966898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Deloverskrift negativ høyre">
    <p:bg>
      <p:bgPr>
        <a:solidFill>
          <a:schemeClr val="accent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819923-0495-E535-9A40-FB5556FAB984}"/>
              </a:ext>
            </a:extLst>
          </p:cNvPr>
          <p:cNvSpPr>
            <a:spLocks noGrp="1" noRot="1" noMove="1" noResize="1" noEditPoints="1" noAdjustHandles="1" noChangeArrowheads="1" noChangeShapeType="1"/>
          </p:cNvSpPr>
          <p:nvPr>
            <p:ph type="title"/>
          </p:nvPr>
        </p:nvSpPr>
        <p:spPr>
          <a:xfrm>
            <a:off x="4575175" y="1125538"/>
            <a:ext cx="6772275" cy="2852737"/>
          </a:xfrm>
        </p:spPr>
        <p:txBody>
          <a:bodyPr anchor="t" anchorCtr="0">
            <a:noAutofit/>
          </a:bodyPr>
          <a:lstStyle>
            <a:lvl1pPr>
              <a:defRPr sz="8000" spc="-150">
                <a:solidFill>
                  <a:schemeClr val="tx1"/>
                </a:solidFill>
              </a:defRPr>
            </a:lvl1pPr>
          </a:lstStyle>
          <a:p>
            <a:r>
              <a:rPr lang="nb-NO" dirty="0"/>
              <a:t>Klikk for å redigere tittelstil</a:t>
            </a:r>
          </a:p>
        </p:txBody>
      </p:sp>
      <p:sp>
        <p:nvSpPr>
          <p:cNvPr id="3" name="Plassholder for tekst 2">
            <a:extLst>
              <a:ext uri="{FF2B5EF4-FFF2-40B4-BE49-F238E27FC236}">
                <a16:creationId xmlns:a16="http://schemas.microsoft.com/office/drawing/2014/main" id="{54CC80D2-F7FE-1191-0617-960DB2AF7A44}"/>
              </a:ext>
            </a:extLst>
          </p:cNvPr>
          <p:cNvSpPr>
            <a:spLocks noGrp="1" noRot="1" noMove="1" noResize="1" noEditPoints="1" noAdjustHandles="1" noChangeArrowheads="1" noChangeShapeType="1"/>
          </p:cNvSpPr>
          <p:nvPr>
            <p:ph type="body" idx="1"/>
          </p:nvPr>
        </p:nvSpPr>
        <p:spPr>
          <a:xfrm>
            <a:off x="4575175" y="4005263"/>
            <a:ext cx="677227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EF544735-9E7A-2135-EC68-FDE457907A22}"/>
              </a:ext>
            </a:extLst>
          </p:cNvPr>
          <p:cNvSpPr>
            <a:spLocks noGrp="1" noRot="1" noMove="1" noResize="1" noEditPoints="1" noAdjustHandles="1" noChangeArrowheads="1" noChangeShapeType="1"/>
          </p:cNvSpPr>
          <p:nvPr>
            <p:ph type="dt" sz="half" idx="10"/>
          </p:nvPr>
        </p:nvSpPr>
        <p:spPr/>
        <p:txBody>
          <a:bodyPr/>
          <a:lstStyle/>
          <a:p>
            <a:fld id="{AF708079-655B-B548-859C-FC693E4B576D}" type="datetime1">
              <a:rPr lang="nb-NO" smtClean="0"/>
              <a:t>18.12.2023</a:t>
            </a:fld>
            <a:endParaRPr lang="nb-NO"/>
          </a:p>
        </p:txBody>
      </p:sp>
      <p:sp>
        <p:nvSpPr>
          <p:cNvPr id="5" name="Plassholder for bunntekst 4">
            <a:extLst>
              <a:ext uri="{FF2B5EF4-FFF2-40B4-BE49-F238E27FC236}">
                <a16:creationId xmlns:a16="http://schemas.microsoft.com/office/drawing/2014/main" id="{1431088C-7BDB-5B92-A842-604AEEBB396F}"/>
              </a:ext>
            </a:extLst>
          </p:cNvPr>
          <p:cNvSpPr>
            <a:spLocks noGrp="1" noRot="1" noMove="1" noResize="1" noEditPoints="1" noAdjustHandles="1" noChangeArrowheads="1" noChangeShapeType="1"/>
          </p:cNvSpPr>
          <p:nvPr>
            <p:ph type="ftr" sz="quarter" idx="11"/>
          </p:nvPr>
        </p:nvSpPr>
        <p:spPr/>
        <p:txBody>
          <a:bodyPr/>
          <a:lstStyle/>
          <a:p>
            <a:r>
              <a:rPr lang="nb-NO"/>
              <a:t>Helsedirektoratet</a:t>
            </a:r>
          </a:p>
        </p:txBody>
      </p:sp>
      <p:sp>
        <p:nvSpPr>
          <p:cNvPr id="6" name="Plassholder for lysbildenummer 5">
            <a:extLst>
              <a:ext uri="{FF2B5EF4-FFF2-40B4-BE49-F238E27FC236}">
                <a16:creationId xmlns:a16="http://schemas.microsoft.com/office/drawing/2014/main" id="{84884DA1-8C61-024C-2D48-7D8266AFC886}"/>
              </a:ext>
            </a:extLst>
          </p:cNvPr>
          <p:cNvSpPr>
            <a:spLocks noGrp="1" noRot="1" noMove="1" noResize="1" noEditPoints="1" noAdjustHandles="1" noChangeArrowheads="1" noChangeShapeType="1"/>
          </p:cNvSpPr>
          <p:nvPr>
            <p:ph type="sldNum" sz="quarter" idx="12"/>
          </p:nvPr>
        </p:nvSpPr>
        <p:spPr/>
        <p:txBody>
          <a:bodyPr/>
          <a:lstStyle/>
          <a:p>
            <a:fld id="{C93BBDFC-CE85-4978-BB63-FB11D44C38FF}" type="slidenum">
              <a:rPr lang="nb-NO" smtClean="0"/>
              <a:t>‹#›</a:t>
            </a:fld>
            <a:endParaRPr lang="nb-NO"/>
          </a:p>
        </p:txBody>
      </p:sp>
    </p:spTree>
    <p:extLst>
      <p:ext uri="{BB962C8B-B14F-4D97-AF65-F5344CB8AC3E}">
        <p14:creationId xmlns:p14="http://schemas.microsoft.com/office/powerpoint/2010/main" val="3437676416"/>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Kursoppgave">
    <p:bg>
      <p:bgPr>
        <a:solidFill>
          <a:srgbClr val="F5ECC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819923-0495-E535-9A40-FB5556FAB984}"/>
              </a:ext>
            </a:extLst>
          </p:cNvPr>
          <p:cNvSpPr>
            <a:spLocks noGrp="1" noRot="1" noMove="1" noResize="1" noEditPoints="1" noAdjustHandles="1" noChangeArrowheads="1" noChangeShapeType="1"/>
          </p:cNvSpPr>
          <p:nvPr>
            <p:ph type="title"/>
          </p:nvPr>
        </p:nvSpPr>
        <p:spPr>
          <a:xfrm>
            <a:off x="633414" y="1125538"/>
            <a:ext cx="6800850" cy="2852737"/>
          </a:xfrm>
        </p:spPr>
        <p:txBody>
          <a:bodyPr anchor="t" anchorCtr="0">
            <a:noAutofit/>
          </a:bodyPr>
          <a:lstStyle>
            <a:lvl1pPr>
              <a:defRPr sz="8000" spc="-150"/>
            </a:lvl1pPr>
          </a:lstStyle>
          <a:p>
            <a:r>
              <a:rPr lang="nb-NO"/>
              <a:t>Klikk for å redigere tittelstil</a:t>
            </a:r>
          </a:p>
        </p:txBody>
      </p:sp>
      <p:sp>
        <p:nvSpPr>
          <p:cNvPr id="3" name="Plassholder for tekst 2">
            <a:extLst>
              <a:ext uri="{FF2B5EF4-FFF2-40B4-BE49-F238E27FC236}">
                <a16:creationId xmlns:a16="http://schemas.microsoft.com/office/drawing/2014/main" id="{54CC80D2-F7FE-1191-0617-960DB2AF7A44}"/>
              </a:ext>
            </a:extLst>
          </p:cNvPr>
          <p:cNvSpPr>
            <a:spLocks noGrp="1" noRot="1" noMove="1" noResize="1" noEditPoints="1" noAdjustHandles="1" noChangeArrowheads="1" noChangeShapeType="1"/>
          </p:cNvSpPr>
          <p:nvPr>
            <p:ph type="body" idx="1"/>
          </p:nvPr>
        </p:nvSpPr>
        <p:spPr>
          <a:xfrm>
            <a:off x="633414" y="2652713"/>
            <a:ext cx="6800850" cy="28527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EF544735-9E7A-2135-EC68-FDE457907A22}"/>
              </a:ext>
            </a:extLst>
          </p:cNvPr>
          <p:cNvSpPr>
            <a:spLocks noGrp="1" noRot="1" noMove="1" noResize="1" noEditPoints="1" noAdjustHandles="1" noChangeArrowheads="1" noChangeShapeType="1"/>
          </p:cNvSpPr>
          <p:nvPr>
            <p:ph type="dt" sz="half" idx="10"/>
          </p:nvPr>
        </p:nvSpPr>
        <p:spPr/>
        <p:txBody>
          <a:bodyPr/>
          <a:lstStyle/>
          <a:p>
            <a:fld id="{CFBDA87E-24A9-5540-A649-4F85A91AD5E9}" type="datetime1">
              <a:rPr lang="nb-NO" smtClean="0"/>
              <a:t>18.12.2023</a:t>
            </a:fld>
            <a:endParaRPr lang="nb-NO"/>
          </a:p>
        </p:txBody>
      </p:sp>
      <p:sp>
        <p:nvSpPr>
          <p:cNvPr id="5" name="Plassholder for bunntekst 4">
            <a:extLst>
              <a:ext uri="{FF2B5EF4-FFF2-40B4-BE49-F238E27FC236}">
                <a16:creationId xmlns:a16="http://schemas.microsoft.com/office/drawing/2014/main" id="{1431088C-7BDB-5B92-A842-604AEEBB396F}"/>
              </a:ext>
            </a:extLst>
          </p:cNvPr>
          <p:cNvSpPr>
            <a:spLocks noGrp="1" noRot="1" noMove="1" noResize="1" noEditPoints="1" noAdjustHandles="1" noChangeArrowheads="1" noChangeShapeType="1"/>
          </p:cNvSpPr>
          <p:nvPr>
            <p:ph type="ftr" sz="quarter" idx="11"/>
          </p:nvPr>
        </p:nvSpPr>
        <p:spPr/>
        <p:txBody>
          <a:bodyPr/>
          <a:lstStyle/>
          <a:p>
            <a:r>
              <a:rPr lang="nb-NO"/>
              <a:t>Helsedirektoratet</a:t>
            </a:r>
          </a:p>
        </p:txBody>
      </p:sp>
      <p:sp>
        <p:nvSpPr>
          <p:cNvPr id="6" name="Plassholder for lysbildenummer 5">
            <a:extLst>
              <a:ext uri="{FF2B5EF4-FFF2-40B4-BE49-F238E27FC236}">
                <a16:creationId xmlns:a16="http://schemas.microsoft.com/office/drawing/2014/main" id="{84884DA1-8C61-024C-2D48-7D8266AFC886}"/>
              </a:ext>
            </a:extLst>
          </p:cNvPr>
          <p:cNvSpPr>
            <a:spLocks noGrp="1" noRot="1" noMove="1" noResize="1" noEditPoints="1" noAdjustHandles="1" noChangeArrowheads="1" noChangeShapeType="1"/>
          </p:cNvSpPr>
          <p:nvPr>
            <p:ph type="sldNum" sz="quarter" idx="12"/>
          </p:nvPr>
        </p:nvSpPr>
        <p:spPr/>
        <p:txBody>
          <a:bodyPr/>
          <a:lstStyle/>
          <a:p>
            <a:fld id="{C93BBDFC-CE85-4978-BB63-FB11D44C38FF}" type="slidenum">
              <a:rPr lang="nb-NO" smtClean="0"/>
              <a:t>‹#›</a:t>
            </a:fld>
            <a:endParaRPr lang="nb-NO"/>
          </a:p>
        </p:txBody>
      </p:sp>
      <p:grpSp>
        <p:nvGrpSpPr>
          <p:cNvPr id="22" name="Gruppe 21">
            <a:extLst>
              <a:ext uri="{FF2B5EF4-FFF2-40B4-BE49-F238E27FC236}">
                <a16:creationId xmlns:a16="http://schemas.microsoft.com/office/drawing/2014/main" id="{2E206D15-C3FE-92A3-E663-416F31E176A9}"/>
              </a:ext>
            </a:extLst>
          </p:cNvPr>
          <p:cNvGrpSpPr>
            <a:grpSpLocks noGrp="1" noUngrp="1" noRot="1" noMove="1" noResize="1"/>
          </p:cNvGrpSpPr>
          <p:nvPr userDrawn="1"/>
        </p:nvGrpSpPr>
        <p:grpSpPr>
          <a:xfrm>
            <a:off x="6804000" y="1499408"/>
            <a:ext cx="4033474" cy="3859185"/>
            <a:chOff x="6804000" y="1499408"/>
            <a:chExt cx="4033474" cy="3859185"/>
          </a:xfrm>
        </p:grpSpPr>
        <p:sp>
          <p:nvSpPr>
            <p:cNvPr id="8" name="Ellipse 7">
              <a:extLst>
                <a:ext uri="{FF2B5EF4-FFF2-40B4-BE49-F238E27FC236}">
                  <a16:creationId xmlns:a16="http://schemas.microsoft.com/office/drawing/2014/main" id="{784160B2-B395-A93E-D4A1-3E1D4736354D}"/>
                </a:ext>
              </a:extLst>
            </p:cNvPr>
            <p:cNvSpPr>
              <a:spLocks noGrp="1" noRot="1" noMove="1" noResize="1" noEditPoints="1" noAdjustHandles="1" noChangeArrowheads="1" noChangeShapeType="1"/>
            </p:cNvSpPr>
            <p:nvPr/>
          </p:nvSpPr>
          <p:spPr>
            <a:xfrm>
              <a:off x="6804000" y="1499408"/>
              <a:ext cx="3859185" cy="385918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9" name="Gruppe 8">
              <a:extLst>
                <a:ext uri="{FF2B5EF4-FFF2-40B4-BE49-F238E27FC236}">
                  <a16:creationId xmlns:a16="http://schemas.microsoft.com/office/drawing/2014/main" id="{9805B2CD-7674-831A-1D30-980241867271}"/>
                </a:ext>
              </a:extLst>
            </p:cNvPr>
            <p:cNvGrpSpPr>
              <a:grpSpLocks noGrp="1" noUngrp="1" noRot="1" noMove="1" noResize="1"/>
            </p:cNvGrpSpPr>
            <p:nvPr/>
          </p:nvGrpSpPr>
          <p:grpSpPr>
            <a:xfrm>
              <a:off x="8074205" y="2131448"/>
              <a:ext cx="2763269" cy="2262093"/>
              <a:chOff x="2300761" y="3208149"/>
              <a:chExt cx="2631550" cy="2154264"/>
            </a:xfrm>
          </p:grpSpPr>
          <p:grpSp>
            <p:nvGrpSpPr>
              <p:cNvPr id="10" name="Gruppe 9">
                <a:extLst>
                  <a:ext uri="{FF2B5EF4-FFF2-40B4-BE49-F238E27FC236}">
                    <a16:creationId xmlns:a16="http://schemas.microsoft.com/office/drawing/2014/main" id="{3A7BAE37-CC10-6BBE-F211-F17FB1ED7A79}"/>
                  </a:ext>
                </a:extLst>
              </p:cNvPr>
              <p:cNvGrpSpPr>
                <a:grpSpLocks noGrp="1" noUngrp="1" noRot="1" noMove="1" noResize="1"/>
              </p:cNvGrpSpPr>
              <p:nvPr/>
            </p:nvGrpSpPr>
            <p:grpSpPr>
              <a:xfrm>
                <a:off x="2300761" y="3583669"/>
                <a:ext cx="1261190" cy="1778744"/>
                <a:chOff x="2300761" y="3583669"/>
                <a:chExt cx="1261190" cy="1778744"/>
              </a:xfrm>
            </p:grpSpPr>
            <p:sp>
              <p:nvSpPr>
                <p:cNvPr id="14" name="Avrundet rektangel 13">
                  <a:extLst>
                    <a:ext uri="{FF2B5EF4-FFF2-40B4-BE49-F238E27FC236}">
                      <a16:creationId xmlns:a16="http://schemas.microsoft.com/office/drawing/2014/main" id="{AAB730BB-77C2-CDCF-1FF8-24F26CF4CC85}"/>
                    </a:ext>
                  </a:extLst>
                </p:cNvPr>
                <p:cNvSpPr>
                  <a:spLocks noGrp="1" noRot="1" noMove="1" noResize="1" noEditPoints="1" noAdjustHandles="1" noChangeArrowheads="1" noChangeShapeType="1"/>
                </p:cNvSpPr>
                <p:nvPr/>
              </p:nvSpPr>
              <p:spPr>
                <a:xfrm>
                  <a:off x="2300761" y="3583669"/>
                  <a:ext cx="1261190" cy="1778744"/>
                </a:xfrm>
                <a:prstGeom prst="roundRect">
                  <a:avLst>
                    <a:gd name="adj" fmla="val 2324"/>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Friform 14">
                  <a:extLst>
                    <a:ext uri="{FF2B5EF4-FFF2-40B4-BE49-F238E27FC236}">
                      <a16:creationId xmlns:a16="http://schemas.microsoft.com/office/drawing/2014/main" id="{DB25646F-AB5B-88BB-4F75-EF7B19E77450}"/>
                    </a:ext>
                  </a:extLst>
                </p:cNvPr>
                <p:cNvSpPr>
                  <a:spLocks noGrp="1" noRot="1" noMove="1" noResize="1" noEditPoints="1" noAdjustHandles="1" noChangeArrowheads="1" noChangeShapeType="1"/>
                </p:cNvSpPr>
                <p:nvPr/>
              </p:nvSpPr>
              <p:spPr>
                <a:xfrm>
                  <a:off x="2468248" y="3769819"/>
                  <a:ext cx="919519" cy="45221"/>
                </a:xfrm>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a:moveTo>
                        <a:pt x="0" y="0"/>
                      </a:moveTo>
                      <a:lnTo>
                        <a:pt x="325464" y="7749"/>
                      </a:lnTo>
                      <a:cubicBezTo>
                        <a:pt x="404247" y="11624"/>
                        <a:pt x="438472" y="17435"/>
                        <a:pt x="472698" y="23247"/>
                      </a:cubicBezTo>
                    </a:path>
                  </a:pathLst>
                </a:custGeom>
                <a:noFill/>
                <a:ln w="31750" cap="rnd">
                  <a:solidFill>
                    <a:schemeClr val="bg1"/>
                  </a:solidFill>
                  <a:extLst>
                    <a:ext uri="{C807C97D-BFC1-408E-A445-0C87EB9F89A2}">
                      <ask:lineSketchStyleProps xmlns:ask="http://schemas.microsoft.com/office/drawing/2018/sketchyshapes" sd="1219033472">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extrusionOk="0">
                              <a:moveTo>
                                <a:pt x="0" y="0"/>
                              </a:moveTo>
                              <a:cubicBezTo>
                                <a:pt x="106741" y="-26"/>
                                <a:pt x="249272" y="26947"/>
                                <a:pt x="325464" y="7749"/>
                              </a:cubicBezTo>
                              <a:cubicBezTo>
                                <a:pt x="409242" y="12612"/>
                                <a:pt x="438058" y="15660"/>
                                <a:pt x="472698" y="23247"/>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Friform 15">
                  <a:extLst>
                    <a:ext uri="{FF2B5EF4-FFF2-40B4-BE49-F238E27FC236}">
                      <a16:creationId xmlns:a16="http://schemas.microsoft.com/office/drawing/2014/main" id="{7DC9BCB5-F80A-C12D-BEA5-1CE4A1FE2EC6}"/>
                    </a:ext>
                  </a:extLst>
                </p:cNvPr>
                <p:cNvSpPr>
                  <a:spLocks noGrp="1" noRot="1" noMove="1" noResize="1" noEditPoints="1" noAdjustHandles="1" noChangeArrowheads="1" noChangeShapeType="1"/>
                </p:cNvSpPr>
                <p:nvPr/>
              </p:nvSpPr>
              <p:spPr>
                <a:xfrm flipH="1">
                  <a:off x="2468248" y="4006504"/>
                  <a:ext cx="919519" cy="45221"/>
                </a:xfrm>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a:moveTo>
                        <a:pt x="0" y="0"/>
                      </a:moveTo>
                      <a:lnTo>
                        <a:pt x="325464" y="7749"/>
                      </a:lnTo>
                      <a:cubicBezTo>
                        <a:pt x="404247" y="11624"/>
                        <a:pt x="438472" y="17435"/>
                        <a:pt x="472698" y="23247"/>
                      </a:cubicBezTo>
                    </a:path>
                  </a:pathLst>
                </a:custGeom>
                <a:noFill/>
                <a:ln w="31750" cap="rnd">
                  <a:solidFill>
                    <a:schemeClr val="bg1"/>
                  </a:solidFill>
                  <a:extLst>
                    <a:ext uri="{C807C97D-BFC1-408E-A445-0C87EB9F89A2}">
                      <ask:lineSketchStyleProps xmlns:ask="http://schemas.microsoft.com/office/drawing/2018/sketchyshapes" sd="1219033472">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extrusionOk="0">
                              <a:moveTo>
                                <a:pt x="0" y="0"/>
                              </a:moveTo>
                              <a:cubicBezTo>
                                <a:pt x="106741" y="-26"/>
                                <a:pt x="249272" y="26947"/>
                                <a:pt x="325464" y="7749"/>
                              </a:cubicBezTo>
                              <a:cubicBezTo>
                                <a:pt x="409242" y="12612"/>
                                <a:pt x="438058" y="15660"/>
                                <a:pt x="472698" y="23247"/>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Friform 16">
                  <a:extLst>
                    <a:ext uri="{FF2B5EF4-FFF2-40B4-BE49-F238E27FC236}">
                      <a16:creationId xmlns:a16="http://schemas.microsoft.com/office/drawing/2014/main" id="{510B0306-1D7B-AC1E-D187-7D1135D15140}"/>
                    </a:ext>
                  </a:extLst>
                </p:cNvPr>
                <p:cNvSpPr>
                  <a:spLocks noGrp="1" noRot="1" noMove="1" noResize="1" noEditPoints="1" noAdjustHandles="1" noChangeArrowheads="1" noChangeShapeType="1"/>
                </p:cNvSpPr>
                <p:nvPr/>
              </p:nvSpPr>
              <p:spPr>
                <a:xfrm>
                  <a:off x="2468248" y="4479875"/>
                  <a:ext cx="919519" cy="45221"/>
                </a:xfrm>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a:moveTo>
                        <a:pt x="0" y="0"/>
                      </a:moveTo>
                      <a:lnTo>
                        <a:pt x="325464" y="7749"/>
                      </a:lnTo>
                      <a:cubicBezTo>
                        <a:pt x="404247" y="11624"/>
                        <a:pt x="438472" y="17435"/>
                        <a:pt x="472698" y="23247"/>
                      </a:cubicBezTo>
                    </a:path>
                  </a:pathLst>
                </a:custGeom>
                <a:noFill/>
                <a:ln w="31750" cap="rnd">
                  <a:solidFill>
                    <a:schemeClr val="bg1"/>
                  </a:solidFill>
                  <a:extLst>
                    <a:ext uri="{C807C97D-BFC1-408E-A445-0C87EB9F89A2}">
                      <ask:lineSketchStyleProps xmlns:ask="http://schemas.microsoft.com/office/drawing/2018/sketchyshapes" sd="1219033472">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extrusionOk="0">
                              <a:moveTo>
                                <a:pt x="0" y="0"/>
                              </a:moveTo>
                              <a:cubicBezTo>
                                <a:pt x="106741" y="-26"/>
                                <a:pt x="249272" y="26947"/>
                                <a:pt x="325464" y="7749"/>
                              </a:cubicBezTo>
                              <a:cubicBezTo>
                                <a:pt x="409242" y="12612"/>
                                <a:pt x="438058" y="15660"/>
                                <a:pt x="472698" y="23247"/>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Friform 17">
                  <a:extLst>
                    <a:ext uri="{FF2B5EF4-FFF2-40B4-BE49-F238E27FC236}">
                      <a16:creationId xmlns:a16="http://schemas.microsoft.com/office/drawing/2014/main" id="{BBE8BBDE-7A81-8B73-3585-594B02B0F76E}"/>
                    </a:ext>
                  </a:extLst>
                </p:cNvPr>
                <p:cNvSpPr>
                  <a:spLocks noGrp="1" noRot="1" noMove="1" noResize="1" noEditPoints="1" noAdjustHandles="1" noChangeArrowheads="1" noChangeShapeType="1"/>
                </p:cNvSpPr>
                <p:nvPr/>
              </p:nvSpPr>
              <p:spPr>
                <a:xfrm>
                  <a:off x="2468248" y="4243190"/>
                  <a:ext cx="919519" cy="45221"/>
                </a:xfrm>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a:moveTo>
                        <a:pt x="0" y="0"/>
                      </a:moveTo>
                      <a:lnTo>
                        <a:pt x="325464" y="7749"/>
                      </a:lnTo>
                      <a:cubicBezTo>
                        <a:pt x="404247" y="11624"/>
                        <a:pt x="438472" y="17435"/>
                        <a:pt x="472698" y="23247"/>
                      </a:cubicBezTo>
                    </a:path>
                  </a:pathLst>
                </a:custGeom>
                <a:noFill/>
                <a:ln w="31750" cap="rnd">
                  <a:solidFill>
                    <a:schemeClr val="bg1"/>
                  </a:solidFill>
                  <a:extLst>
                    <a:ext uri="{C807C97D-BFC1-408E-A445-0C87EB9F89A2}">
                      <ask:lineSketchStyleProps xmlns:ask="http://schemas.microsoft.com/office/drawing/2018/sketchyshapes" sd="1219033472">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extrusionOk="0">
                              <a:moveTo>
                                <a:pt x="0" y="0"/>
                              </a:moveTo>
                              <a:cubicBezTo>
                                <a:pt x="106741" y="-26"/>
                                <a:pt x="249272" y="26947"/>
                                <a:pt x="325464" y="7749"/>
                              </a:cubicBezTo>
                              <a:cubicBezTo>
                                <a:pt x="409242" y="12612"/>
                                <a:pt x="438058" y="15660"/>
                                <a:pt x="472698" y="23247"/>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Friform 18">
                  <a:extLst>
                    <a:ext uri="{FF2B5EF4-FFF2-40B4-BE49-F238E27FC236}">
                      <a16:creationId xmlns:a16="http://schemas.microsoft.com/office/drawing/2014/main" id="{B0BDE4B0-CB17-6B5A-245C-20CA9847AC0F}"/>
                    </a:ext>
                  </a:extLst>
                </p:cNvPr>
                <p:cNvSpPr>
                  <a:spLocks noGrp="1" noRot="1" noMove="1" noResize="1" noEditPoints="1" noAdjustHandles="1" noChangeArrowheads="1" noChangeShapeType="1"/>
                </p:cNvSpPr>
                <p:nvPr/>
              </p:nvSpPr>
              <p:spPr>
                <a:xfrm rot="11388004" flipV="1">
                  <a:off x="2468248" y="4716556"/>
                  <a:ext cx="554025" cy="88935"/>
                </a:xfrm>
                <a:custGeom>
                  <a:avLst/>
                  <a:gdLst>
                    <a:gd name="connsiteX0" fmla="*/ 0 w 554025"/>
                    <a:gd name="connsiteY0" fmla="*/ 0 h 88935"/>
                    <a:gd name="connsiteX1" fmla="*/ 381459 w 554025"/>
                    <a:gd name="connsiteY1" fmla="*/ 29645 h 88935"/>
                    <a:gd name="connsiteX2" fmla="*/ 554025 w 554025"/>
                    <a:gd name="connsiteY2" fmla="*/ 88935 h 88935"/>
                  </a:gdLst>
                  <a:ahLst/>
                  <a:cxnLst>
                    <a:cxn ang="0">
                      <a:pos x="connsiteX0" y="connsiteY0"/>
                    </a:cxn>
                    <a:cxn ang="0">
                      <a:pos x="connsiteX1" y="connsiteY1"/>
                    </a:cxn>
                    <a:cxn ang="0">
                      <a:pos x="connsiteX2" y="connsiteY2"/>
                    </a:cxn>
                  </a:cxnLst>
                  <a:rect l="l" t="t" r="r" b="b"/>
                  <a:pathLst>
                    <a:path w="554025" h="88935" extrusionOk="0">
                      <a:moveTo>
                        <a:pt x="0" y="0"/>
                      </a:moveTo>
                      <a:cubicBezTo>
                        <a:pt x="126192" y="-1223"/>
                        <a:pt x="201146" y="7385"/>
                        <a:pt x="381459" y="29645"/>
                      </a:cubicBezTo>
                      <a:cubicBezTo>
                        <a:pt x="478073" y="45315"/>
                        <a:pt x="512382" y="60147"/>
                        <a:pt x="554025" y="88935"/>
                      </a:cubicBezTo>
                    </a:path>
                  </a:pathLst>
                </a:custGeom>
                <a:noFill/>
                <a:ln w="31750" cap="rnd">
                  <a:solidFill>
                    <a:schemeClr val="bg1"/>
                  </a:solidFill>
                  <a:extLst>
                    <a:ext uri="{C807C97D-BFC1-408E-A445-0C87EB9F89A2}">
                      <ask:lineSketchStyleProps xmlns:ask="http://schemas.microsoft.com/office/drawing/2018/sketchyshapes" sd="1219033472">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a:moveTo>
                                <a:pt x="0" y="0"/>
                              </a:moveTo>
                              <a:lnTo>
                                <a:pt x="325464" y="7749"/>
                              </a:lnTo>
                              <a:cubicBezTo>
                                <a:pt x="404247" y="11624"/>
                                <a:pt x="438472" y="17435"/>
                                <a:pt x="472698" y="23247"/>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1" name="Gruppe 57">
                <a:extLst>
                  <a:ext uri="{FF2B5EF4-FFF2-40B4-BE49-F238E27FC236}">
                    <a16:creationId xmlns:a16="http://schemas.microsoft.com/office/drawing/2014/main" id="{2E88ECA9-B90B-1EC3-85FE-098FC6D9D873}"/>
                  </a:ext>
                </a:extLst>
              </p:cNvPr>
              <p:cNvGrpSpPr>
                <a:grpSpLocks noGrp="1" noUngrp="1" noRot="1" noMove="1" noResize="1"/>
              </p:cNvGrpSpPr>
              <p:nvPr/>
            </p:nvGrpSpPr>
            <p:grpSpPr>
              <a:xfrm rot="20368036">
                <a:off x="2758017" y="3208149"/>
                <a:ext cx="2174294" cy="1229588"/>
                <a:chOff x="7245457" y="4068388"/>
                <a:chExt cx="1686957" cy="953992"/>
              </a:xfrm>
            </p:grpSpPr>
            <p:sp>
              <p:nvSpPr>
                <p:cNvPr id="12" name="Friform 46">
                  <a:extLst>
                    <a:ext uri="{FF2B5EF4-FFF2-40B4-BE49-F238E27FC236}">
                      <a16:creationId xmlns:a16="http://schemas.microsoft.com/office/drawing/2014/main" id="{D71134A6-3ED0-F627-1FBD-8AC884D27DFC}"/>
                    </a:ext>
                  </a:extLst>
                </p:cNvPr>
                <p:cNvSpPr>
                  <a:spLocks noGrp="1" noRot="1" noMove="1" noResize="1" noEditPoints="1" noAdjustHandles="1" noChangeArrowheads="1" noChangeShapeType="1"/>
                </p:cNvSpPr>
                <p:nvPr/>
              </p:nvSpPr>
              <p:spPr>
                <a:xfrm>
                  <a:off x="8180628" y="4068388"/>
                  <a:ext cx="751786" cy="486058"/>
                </a:xfrm>
                <a:custGeom>
                  <a:avLst/>
                  <a:gdLst>
                    <a:gd name="connsiteX0" fmla="*/ 160500 w 1661635"/>
                    <a:gd name="connsiteY0" fmla="*/ 1074312 h 1074311"/>
                    <a:gd name="connsiteX1" fmla="*/ 1591497 w 1661635"/>
                    <a:gd name="connsiteY1" fmla="*/ 259441 h 1074311"/>
                    <a:gd name="connsiteX2" fmla="*/ 1644608 w 1661635"/>
                    <a:gd name="connsiteY2" fmla="*/ 72255 h 1074311"/>
                    <a:gd name="connsiteX3" fmla="*/ 1644608 w 1661635"/>
                    <a:gd name="connsiteY3" fmla="*/ 72255 h 1074311"/>
                    <a:gd name="connsiteX4" fmla="*/ 1458362 w 1661635"/>
                    <a:gd name="connsiteY4" fmla="*/ 15905 h 1074311"/>
                    <a:gd name="connsiteX5" fmla="*/ 0 w 1661635"/>
                    <a:gd name="connsiteY5" fmla="*/ 780677 h 1074311"/>
                    <a:gd name="connsiteX6" fmla="*/ 86889 w 1661635"/>
                    <a:gd name="connsiteY6" fmla="*/ 923884 h 1074311"/>
                    <a:gd name="connsiteX7" fmla="*/ 160533 w 1661635"/>
                    <a:gd name="connsiteY7" fmla="*/ 1074312 h 107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1635" h="1074311">
                      <a:moveTo>
                        <a:pt x="160500" y="1074312"/>
                      </a:moveTo>
                      <a:lnTo>
                        <a:pt x="1591497" y="259441"/>
                      </a:lnTo>
                      <a:cubicBezTo>
                        <a:pt x="1657302" y="221971"/>
                        <a:pt x="1680911" y="138677"/>
                        <a:pt x="1644608" y="72255"/>
                      </a:cubicBezTo>
                      <a:lnTo>
                        <a:pt x="1644608" y="72255"/>
                      </a:lnTo>
                      <a:cubicBezTo>
                        <a:pt x="1608272" y="5801"/>
                        <a:pt x="1525431" y="-19265"/>
                        <a:pt x="1458362" y="15905"/>
                      </a:cubicBezTo>
                      <a:lnTo>
                        <a:pt x="0" y="780677"/>
                      </a:lnTo>
                      <a:cubicBezTo>
                        <a:pt x="30604" y="826340"/>
                        <a:pt x="59653" y="874108"/>
                        <a:pt x="86889" y="923884"/>
                      </a:cubicBezTo>
                      <a:cubicBezTo>
                        <a:pt x="114093" y="973660"/>
                        <a:pt x="138608" y="1023889"/>
                        <a:pt x="160533" y="1074312"/>
                      </a:cubicBezTo>
                      <a:close/>
                    </a:path>
                  </a:pathLst>
                </a:custGeom>
                <a:solidFill>
                  <a:schemeClr val="accent6"/>
                </a:solidFill>
                <a:ln w="0" cap="flat">
                  <a:noFill/>
                  <a:prstDash val="solid"/>
                  <a:miter/>
                </a:ln>
              </p:spPr>
              <p:txBody>
                <a:bodyPr rtlCol="0" anchor="ctr"/>
                <a:lstStyle/>
                <a:p>
                  <a:endParaRPr lang="nb-NO"/>
                </a:p>
              </p:txBody>
            </p:sp>
            <p:sp>
              <p:nvSpPr>
                <p:cNvPr id="13" name="Friform 47">
                  <a:extLst>
                    <a:ext uri="{FF2B5EF4-FFF2-40B4-BE49-F238E27FC236}">
                      <a16:creationId xmlns:a16="http://schemas.microsoft.com/office/drawing/2014/main" id="{0DA7A6CB-B64A-3C9C-B2E6-E0DC3918217F}"/>
                    </a:ext>
                  </a:extLst>
                </p:cNvPr>
                <p:cNvSpPr>
                  <a:spLocks noGrp="1" noRot="1" noMove="1" noResize="1" noEditPoints="1" noAdjustHandles="1" noChangeArrowheads="1" noChangeShapeType="1"/>
                </p:cNvSpPr>
                <p:nvPr/>
              </p:nvSpPr>
              <p:spPr>
                <a:xfrm>
                  <a:off x="7245457" y="4421607"/>
                  <a:ext cx="1007786" cy="600773"/>
                </a:xfrm>
                <a:custGeom>
                  <a:avLst/>
                  <a:gdLst>
                    <a:gd name="connsiteX0" fmla="*/ 254015 w 2227459"/>
                    <a:gd name="connsiteY0" fmla="*/ 1000081 h 1327860"/>
                    <a:gd name="connsiteX1" fmla="*/ 3906 w 2227459"/>
                    <a:gd name="connsiteY1" fmla="*/ 1301650 h 1327860"/>
                    <a:gd name="connsiteX2" fmla="*/ 18155 w 2227459"/>
                    <a:gd name="connsiteY2" fmla="*/ 1327688 h 1327860"/>
                    <a:gd name="connsiteX3" fmla="*/ 407002 w 2227459"/>
                    <a:gd name="connsiteY3" fmla="*/ 1279920 h 1327860"/>
                    <a:gd name="connsiteX4" fmla="*/ 570578 w 2227459"/>
                    <a:gd name="connsiteY4" fmla="*/ 1237107 h 1327860"/>
                    <a:gd name="connsiteX5" fmla="*/ 2227460 w 2227459"/>
                    <a:gd name="connsiteY5" fmla="*/ 293635 h 1327860"/>
                    <a:gd name="connsiteX6" fmla="*/ 2153816 w 2227459"/>
                    <a:gd name="connsiteY6" fmla="*/ 143206 h 1327860"/>
                    <a:gd name="connsiteX7" fmla="*/ 2066928 w 2227459"/>
                    <a:gd name="connsiteY7" fmla="*/ 0 h 1327860"/>
                    <a:gd name="connsiteX8" fmla="*/ 378341 w 2227459"/>
                    <a:gd name="connsiteY8" fmla="*/ 885503 h 1327860"/>
                    <a:gd name="connsiteX9" fmla="*/ 253983 w 2227459"/>
                    <a:gd name="connsiteY9" fmla="*/ 1000081 h 13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7459" h="1327860">
                      <a:moveTo>
                        <a:pt x="254015" y="1000081"/>
                      </a:moveTo>
                      <a:cubicBezTo>
                        <a:pt x="204337" y="1068284"/>
                        <a:pt x="63947" y="1232087"/>
                        <a:pt x="3906" y="1301650"/>
                      </a:cubicBezTo>
                      <a:cubicBezTo>
                        <a:pt x="-5680" y="1312758"/>
                        <a:pt x="3646" y="1329761"/>
                        <a:pt x="18155" y="1327688"/>
                      </a:cubicBezTo>
                      <a:cubicBezTo>
                        <a:pt x="109125" y="1314702"/>
                        <a:pt x="322768" y="1284940"/>
                        <a:pt x="407002" y="1279920"/>
                      </a:cubicBezTo>
                      <a:cubicBezTo>
                        <a:pt x="464226" y="1276520"/>
                        <a:pt x="520770" y="1265476"/>
                        <a:pt x="570578" y="1237107"/>
                      </a:cubicBezTo>
                      <a:lnTo>
                        <a:pt x="2227460" y="293635"/>
                      </a:lnTo>
                      <a:cubicBezTo>
                        <a:pt x="2205535" y="243244"/>
                        <a:pt x="2181020" y="192982"/>
                        <a:pt x="2153816" y="143206"/>
                      </a:cubicBezTo>
                      <a:cubicBezTo>
                        <a:pt x="2126613" y="93431"/>
                        <a:pt x="2097531" y="45663"/>
                        <a:pt x="2066928" y="0"/>
                      </a:cubicBezTo>
                      <a:lnTo>
                        <a:pt x="378341" y="885503"/>
                      </a:lnTo>
                      <a:cubicBezTo>
                        <a:pt x="327561" y="912124"/>
                        <a:pt x="287760" y="953738"/>
                        <a:pt x="253983" y="1000081"/>
                      </a:cubicBezTo>
                      <a:close/>
                    </a:path>
                  </a:pathLst>
                </a:custGeom>
                <a:solidFill>
                  <a:schemeClr val="accent6"/>
                </a:solidFill>
                <a:ln w="0" cap="flat">
                  <a:noFill/>
                  <a:prstDash val="solid"/>
                  <a:miter/>
                </a:ln>
              </p:spPr>
              <p:txBody>
                <a:bodyPr rtlCol="0" anchor="ctr"/>
                <a:lstStyle/>
                <a:p>
                  <a:endParaRPr lang="nb-NO"/>
                </a:p>
              </p:txBody>
            </p:sp>
          </p:grpSp>
        </p:grpSp>
      </p:grpSp>
    </p:spTree>
    <p:extLst>
      <p:ext uri="{BB962C8B-B14F-4D97-AF65-F5344CB8AC3E}">
        <p14:creationId xmlns:p14="http://schemas.microsoft.com/office/powerpoint/2010/main" val="1908481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verskrift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AC2822-8075-4A35-A5C4-69F3B156DC28}"/>
              </a:ext>
            </a:extLst>
          </p:cNvPr>
          <p:cNvSpPr>
            <a:spLocks noGrp="1" noRot="1" noMove="1" noResize="1" noEditPoints="1" noAdjustHandles="1" noChangeArrowheads="1" noChangeShapeType="1"/>
          </p:cNvSpPr>
          <p:nvPr>
            <p:ph type="title"/>
          </p:nvPr>
        </p:nvSpPr>
        <p:spPr/>
        <p:txBody>
          <a:bodyPr/>
          <a:lstStyle/>
          <a:p>
            <a:r>
              <a:rPr lang="nb-NO" dirty="0"/>
              <a:t>Klikk for å redigere tittelstil</a:t>
            </a:r>
            <a:endParaRPr lang="nn-NO" dirty="0"/>
          </a:p>
        </p:txBody>
      </p:sp>
      <p:sp>
        <p:nvSpPr>
          <p:cNvPr id="3" name="Plassholder for innhold 2">
            <a:extLst>
              <a:ext uri="{FF2B5EF4-FFF2-40B4-BE49-F238E27FC236}">
                <a16:creationId xmlns:a16="http://schemas.microsoft.com/office/drawing/2014/main" id="{2C361934-D80D-4814-8AA3-05C151338119}"/>
              </a:ext>
            </a:extLst>
          </p:cNvPr>
          <p:cNvSpPr>
            <a:spLocks noGrp="1" noRot="1" noMove="1" noResize="1" noEditPoints="1" noAdjustHandles="1" noChangeArrowheads="1" noChangeShapeType="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dato 3">
            <a:extLst>
              <a:ext uri="{FF2B5EF4-FFF2-40B4-BE49-F238E27FC236}">
                <a16:creationId xmlns:a16="http://schemas.microsoft.com/office/drawing/2014/main" id="{9236C0B6-DDF1-4B35-9ECE-8C9A53087952}"/>
              </a:ext>
            </a:extLst>
          </p:cNvPr>
          <p:cNvSpPr>
            <a:spLocks noGrp="1" noRot="1" noMove="1" noResize="1" noEditPoints="1" noAdjustHandles="1" noChangeArrowheads="1" noChangeShapeType="1"/>
          </p:cNvSpPr>
          <p:nvPr>
            <p:ph type="dt" sz="half" idx="10"/>
          </p:nvPr>
        </p:nvSpPr>
        <p:spPr/>
        <p:txBody>
          <a:bodyPr/>
          <a:lstStyle/>
          <a:p>
            <a:fld id="{46AEB071-6D54-4B44-8099-DBF16C394F0B}" type="datetime1">
              <a:rPr lang="nb-NO" smtClean="0"/>
              <a:t>18.12.2023</a:t>
            </a:fld>
            <a:endParaRPr lang="nn-NO"/>
          </a:p>
        </p:txBody>
      </p:sp>
      <p:sp>
        <p:nvSpPr>
          <p:cNvPr id="5" name="Plassholder for bunntekst 4">
            <a:extLst>
              <a:ext uri="{FF2B5EF4-FFF2-40B4-BE49-F238E27FC236}">
                <a16:creationId xmlns:a16="http://schemas.microsoft.com/office/drawing/2014/main" id="{2BEC9541-36FA-4FA0-9A86-A1FFA00DBF8E}"/>
              </a:ext>
            </a:extLst>
          </p:cNvPr>
          <p:cNvSpPr>
            <a:spLocks noGrp="1" noRot="1" noMove="1" noResize="1" noEditPoints="1" noAdjustHandles="1" noChangeArrowheads="1" noChangeShapeType="1"/>
          </p:cNvSpPr>
          <p:nvPr>
            <p:ph type="ftr" sz="quarter" idx="11"/>
          </p:nvPr>
        </p:nvSpPr>
        <p:spPr/>
        <p:txBody>
          <a:bodyPr/>
          <a:lstStyle/>
          <a:p>
            <a:r>
              <a:rPr lang="nn-NO"/>
              <a:t>Helsedirektoratet</a:t>
            </a:r>
          </a:p>
        </p:txBody>
      </p:sp>
      <p:sp>
        <p:nvSpPr>
          <p:cNvPr id="6" name="Plassholder for lysbildenummer 5">
            <a:extLst>
              <a:ext uri="{FF2B5EF4-FFF2-40B4-BE49-F238E27FC236}">
                <a16:creationId xmlns:a16="http://schemas.microsoft.com/office/drawing/2014/main" id="{4A38B395-6FCA-4B39-867D-C03F7FCF2838}"/>
              </a:ext>
            </a:extLst>
          </p:cNvPr>
          <p:cNvSpPr>
            <a:spLocks noGrp="1" noRot="1" noMove="1" noResize="1" noEditPoints="1" noAdjustHandles="1" noChangeArrowheads="1" noChangeShapeType="1"/>
          </p:cNvSpPr>
          <p:nvPr>
            <p:ph type="sldNum" sz="quarter" idx="12"/>
          </p:nvPr>
        </p:nvSpPr>
        <p:spPr/>
        <p:txBody>
          <a:bodyPr/>
          <a:lstStyle/>
          <a:p>
            <a:fld id="{1670A82E-6091-4B79-BDC9-9FEC8E0D8D32}" type="slidenum">
              <a:rPr lang="nn-NO" smtClean="0"/>
              <a:t>‹#›</a:t>
            </a:fld>
            <a:endParaRPr lang="nn-NO"/>
          </a:p>
        </p:txBody>
      </p:sp>
    </p:spTree>
    <p:extLst>
      <p:ext uri="{BB962C8B-B14F-4D97-AF65-F5344CB8AC3E}">
        <p14:creationId xmlns:p14="http://schemas.microsoft.com/office/powerpoint/2010/main" val="36377140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Hjemmeoppgaver">
    <p:bg>
      <p:bgPr>
        <a:solidFill>
          <a:schemeClr val="accent3"/>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819923-0495-E535-9A40-FB5556FAB984}"/>
              </a:ext>
            </a:extLst>
          </p:cNvPr>
          <p:cNvSpPr>
            <a:spLocks noGrp="1" noRot="1" noMove="1" noResize="1" noEditPoints="1" noAdjustHandles="1" noChangeArrowheads="1" noChangeShapeType="1"/>
          </p:cNvSpPr>
          <p:nvPr>
            <p:ph type="title"/>
          </p:nvPr>
        </p:nvSpPr>
        <p:spPr>
          <a:xfrm>
            <a:off x="633414" y="1125538"/>
            <a:ext cx="6800850" cy="2852737"/>
          </a:xfrm>
        </p:spPr>
        <p:txBody>
          <a:bodyPr anchor="t" anchorCtr="0">
            <a:noAutofit/>
          </a:bodyPr>
          <a:lstStyle>
            <a:lvl1pPr>
              <a:defRPr sz="8000" spc="-150"/>
            </a:lvl1pPr>
          </a:lstStyle>
          <a:p>
            <a:r>
              <a:rPr lang="nb-NO"/>
              <a:t>Klikk for å redigere tittelstil</a:t>
            </a:r>
          </a:p>
        </p:txBody>
      </p:sp>
      <p:sp>
        <p:nvSpPr>
          <p:cNvPr id="3" name="Plassholder for tekst 2">
            <a:extLst>
              <a:ext uri="{FF2B5EF4-FFF2-40B4-BE49-F238E27FC236}">
                <a16:creationId xmlns:a16="http://schemas.microsoft.com/office/drawing/2014/main" id="{54CC80D2-F7FE-1191-0617-960DB2AF7A44}"/>
              </a:ext>
            </a:extLst>
          </p:cNvPr>
          <p:cNvSpPr>
            <a:spLocks noGrp="1" noRot="1" noMove="1" noResize="1" noEditPoints="1" noAdjustHandles="1" noChangeArrowheads="1" noChangeShapeType="1"/>
          </p:cNvSpPr>
          <p:nvPr>
            <p:ph type="body" idx="1"/>
          </p:nvPr>
        </p:nvSpPr>
        <p:spPr>
          <a:xfrm>
            <a:off x="633414" y="4005263"/>
            <a:ext cx="680085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EF544735-9E7A-2135-EC68-FDE457907A22}"/>
              </a:ext>
            </a:extLst>
          </p:cNvPr>
          <p:cNvSpPr>
            <a:spLocks noGrp="1" noRot="1" noMove="1" noResize="1" noEditPoints="1" noAdjustHandles="1" noChangeArrowheads="1" noChangeShapeType="1"/>
          </p:cNvSpPr>
          <p:nvPr>
            <p:ph type="dt" sz="half" idx="10"/>
          </p:nvPr>
        </p:nvSpPr>
        <p:spPr/>
        <p:txBody>
          <a:bodyPr/>
          <a:lstStyle/>
          <a:p>
            <a:fld id="{CFBDA87E-24A9-5540-A649-4F85A91AD5E9}" type="datetime1">
              <a:rPr lang="nb-NO" smtClean="0"/>
              <a:t>18.12.2023</a:t>
            </a:fld>
            <a:endParaRPr lang="nb-NO"/>
          </a:p>
        </p:txBody>
      </p:sp>
      <p:sp>
        <p:nvSpPr>
          <p:cNvPr id="5" name="Plassholder for bunntekst 4">
            <a:extLst>
              <a:ext uri="{FF2B5EF4-FFF2-40B4-BE49-F238E27FC236}">
                <a16:creationId xmlns:a16="http://schemas.microsoft.com/office/drawing/2014/main" id="{1431088C-7BDB-5B92-A842-604AEEBB396F}"/>
              </a:ext>
            </a:extLst>
          </p:cNvPr>
          <p:cNvSpPr>
            <a:spLocks noGrp="1" noRot="1" noMove="1" noResize="1" noEditPoints="1" noAdjustHandles="1" noChangeArrowheads="1" noChangeShapeType="1"/>
          </p:cNvSpPr>
          <p:nvPr>
            <p:ph type="ftr" sz="quarter" idx="11"/>
          </p:nvPr>
        </p:nvSpPr>
        <p:spPr/>
        <p:txBody>
          <a:bodyPr/>
          <a:lstStyle/>
          <a:p>
            <a:r>
              <a:rPr lang="nb-NO"/>
              <a:t>Helsedirektoratet</a:t>
            </a:r>
          </a:p>
        </p:txBody>
      </p:sp>
      <p:sp>
        <p:nvSpPr>
          <p:cNvPr id="6" name="Plassholder for lysbildenummer 5">
            <a:extLst>
              <a:ext uri="{FF2B5EF4-FFF2-40B4-BE49-F238E27FC236}">
                <a16:creationId xmlns:a16="http://schemas.microsoft.com/office/drawing/2014/main" id="{84884DA1-8C61-024C-2D48-7D8266AFC886}"/>
              </a:ext>
            </a:extLst>
          </p:cNvPr>
          <p:cNvSpPr>
            <a:spLocks noGrp="1" noRot="1" noMove="1" noResize="1" noEditPoints="1" noAdjustHandles="1" noChangeArrowheads="1" noChangeShapeType="1"/>
          </p:cNvSpPr>
          <p:nvPr>
            <p:ph type="sldNum" sz="quarter" idx="12"/>
          </p:nvPr>
        </p:nvSpPr>
        <p:spPr/>
        <p:txBody>
          <a:bodyPr/>
          <a:lstStyle/>
          <a:p>
            <a:fld id="{C93BBDFC-CE85-4978-BB63-FB11D44C38FF}" type="slidenum">
              <a:rPr lang="nb-NO" smtClean="0"/>
              <a:t>‹#›</a:t>
            </a:fld>
            <a:endParaRPr lang="nb-NO"/>
          </a:p>
        </p:txBody>
      </p:sp>
      <p:grpSp>
        <p:nvGrpSpPr>
          <p:cNvPr id="21" name="Gruppe 20">
            <a:extLst>
              <a:ext uri="{FF2B5EF4-FFF2-40B4-BE49-F238E27FC236}">
                <a16:creationId xmlns:a16="http://schemas.microsoft.com/office/drawing/2014/main" id="{5B708FB2-61DC-F553-A3F6-C60F329485CD}"/>
              </a:ext>
            </a:extLst>
          </p:cNvPr>
          <p:cNvGrpSpPr>
            <a:grpSpLocks noGrp="1" noUngrp="1" noRot="1" noMove="1" noResize="1"/>
          </p:cNvGrpSpPr>
          <p:nvPr userDrawn="1"/>
        </p:nvGrpSpPr>
        <p:grpSpPr>
          <a:xfrm>
            <a:off x="6804000" y="1499408"/>
            <a:ext cx="4589096" cy="3859185"/>
            <a:chOff x="6806822" y="988017"/>
            <a:chExt cx="4589096" cy="3859185"/>
          </a:xfrm>
        </p:grpSpPr>
        <p:sp>
          <p:nvSpPr>
            <p:cNvPr id="22" name="Ellipse 21">
              <a:extLst>
                <a:ext uri="{FF2B5EF4-FFF2-40B4-BE49-F238E27FC236}">
                  <a16:creationId xmlns:a16="http://schemas.microsoft.com/office/drawing/2014/main" id="{0901F6E9-9108-B37F-62A6-EF8DBD7D0683}"/>
                </a:ext>
              </a:extLst>
            </p:cNvPr>
            <p:cNvSpPr>
              <a:spLocks noGrp="1" noRot="1" noMove="1" noResize="1" noEditPoints="1" noAdjustHandles="1" noChangeArrowheads="1" noChangeShapeType="1"/>
            </p:cNvSpPr>
            <p:nvPr/>
          </p:nvSpPr>
          <p:spPr>
            <a:xfrm>
              <a:off x="6806822" y="988017"/>
              <a:ext cx="3859185" cy="385918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23" name="Gruppe 22">
              <a:extLst>
                <a:ext uri="{FF2B5EF4-FFF2-40B4-BE49-F238E27FC236}">
                  <a16:creationId xmlns:a16="http://schemas.microsoft.com/office/drawing/2014/main" id="{5A63AE2D-6893-3D96-53A7-2ED736D533E1}"/>
                </a:ext>
              </a:extLst>
            </p:cNvPr>
            <p:cNvGrpSpPr>
              <a:grpSpLocks noGrp="1" noUngrp="1" noRot="1" noMove="1" noResize="1"/>
            </p:cNvGrpSpPr>
            <p:nvPr/>
          </p:nvGrpSpPr>
          <p:grpSpPr>
            <a:xfrm>
              <a:off x="7360446" y="1597405"/>
              <a:ext cx="4035472" cy="1850313"/>
              <a:chOff x="7360446" y="1597405"/>
              <a:chExt cx="4035472" cy="1850313"/>
            </a:xfrm>
          </p:grpSpPr>
          <p:sp>
            <p:nvSpPr>
              <p:cNvPr id="24" name="Friform 52">
                <a:extLst>
                  <a:ext uri="{FF2B5EF4-FFF2-40B4-BE49-F238E27FC236}">
                    <a16:creationId xmlns:a16="http://schemas.microsoft.com/office/drawing/2014/main" id="{A378D493-EB77-80AD-CCF1-640D780946C7}"/>
                  </a:ext>
                </a:extLst>
              </p:cNvPr>
              <p:cNvSpPr>
                <a:spLocks noGrp="1" noRot="1" noMove="1" noResize="1" noEditPoints="1" noAdjustHandles="1" noChangeArrowheads="1" noChangeShapeType="1"/>
              </p:cNvSpPr>
              <p:nvPr/>
            </p:nvSpPr>
            <p:spPr>
              <a:xfrm>
                <a:off x="7360446" y="2041570"/>
                <a:ext cx="2179910" cy="1406148"/>
              </a:xfrm>
              <a:custGeom>
                <a:avLst/>
                <a:gdLst>
                  <a:gd name="connsiteX0" fmla="*/ 2844245 w 2844245"/>
                  <a:gd name="connsiteY0" fmla="*/ 1834675 h 1834675"/>
                  <a:gd name="connsiteX1" fmla="*/ 2658906 w 2844245"/>
                  <a:gd name="connsiteY1" fmla="*/ 1834675 h 1834675"/>
                  <a:gd name="connsiteX2" fmla="*/ 2368769 w 2844245"/>
                  <a:gd name="connsiteY2" fmla="*/ 1544538 h 1834675"/>
                  <a:gd name="connsiteX3" fmla="*/ 2368769 w 2844245"/>
                  <a:gd name="connsiteY3" fmla="*/ 703046 h 1834675"/>
                  <a:gd name="connsiteX4" fmla="*/ 2158493 w 2844245"/>
                  <a:gd name="connsiteY4" fmla="*/ 525447 h 1834675"/>
                  <a:gd name="connsiteX5" fmla="*/ 2158493 w 2844245"/>
                  <a:gd name="connsiteY5" fmla="*/ 94661 h 1834675"/>
                  <a:gd name="connsiteX6" fmla="*/ 1974870 w 2844245"/>
                  <a:gd name="connsiteY6" fmla="*/ 94661 h 1834675"/>
                  <a:gd name="connsiteX7" fmla="*/ 1974870 w 2844245"/>
                  <a:gd name="connsiteY7" fmla="*/ 370355 h 1834675"/>
                  <a:gd name="connsiteX8" fmla="*/ 1576502 w 2844245"/>
                  <a:gd name="connsiteY8" fmla="*/ 33907 h 1834675"/>
                  <a:gd name="connsiteX9" fmla="*/ 784235 w 2844245"/>
                  <a:gd name="connsiteY9" fmla="*/ 703046 h 1834675"/>
                  <a:gd name="connsiteX10" fmla="*/ 784235 w 2844245"/>
                  <a:gd name="connsiteY10" fmla="*/ 1834675 h 1834675"/>
                  <a:gd name="connsiteX11" fmla="*/ 0 w 2844245"/>
                  <a:gd name="connsiteY11" fmla="*/ 1834675 h 1834675"/>
                  <a:gd name="connsiteX12" fmla="*/ 0 w 2844245"/>
                  <a:gd name="connsiteY12" fmla="*/ 1808767 h 1834675"/>
                  <a:gd name="connsiteX13" fmla="*/ 758327 w 2844245"/>
                  <a:gd name="connsiteY13" fmla="*/ 1808767 h 1834675"/>
                  <a:gd name="connsiteX14" fmla="*/ 758327 w 2844245"/>
                  <a:gd name="connsiteY14" fmla="*/ 691031 h 1834675"/>
                  <a:gd name="connsiteX15" fmla="*/ 1576502 w 2844245"/>
                  <a:gd name="connsiteY15" fmla="*/ 0 h 1834675"/>
                  <a:gd name="connsiteX16" fmla="*/ 1948962 w 2844245"/>
                  <a:gd name="connsiteY16" fmla="*/ 314556 h 1834675"/>
                  <a:gd name="connsiteX17" fmla="*/ 1948962 w 2844245"/>
                  <a:gd name="connsiteY17" fmla="*/ 68753 h 1834675"/>
                  <a:gd name="connsiteX18" fmla="*/ 2184401 w 2844245"/>
                  <a:gd name="connsiteY18" fmla="*/ 68753 h 1834675"/>
                  <a:gd name="connsiteX19" fmla="*/ 2184401 w 2844245"/>
                  <a:gd name="connsiteY19" fmla="*/ 513399 h 1834675"/>
                  <a:gd name="connsiteX20" fmla="*/ 2394677 w 2844245"/>
                  <a:gd name="connsiteY20" fmla="*/ 690999 h 1834675"/>
                  <a:gd name="connsiteX21" fmla="*/ 2394677 w 2844245"/>
                  <a:gd name="connsiteY21" fmla="*/ 1544538 h 1834675"/>
                  <a:gd name="connsiteX22" fmla="*/ 2658906 w 2844245"/>
                  <a:gd name="connsiteY22" fmla="*/ 1808767 h 1834675"/>
                  <a:gd name="connsiteX23" fmla="*/ 2844245 w 2844245"/>
                  <a:gd name="connsiteY23" fmla="*/ 1808767 h 1834675"/>
                  <a:gd name="connsiteX24" fmla="*/ 2844245 w 2844245"/>
                  <a:gd name="connsiteY24" fmla="*/ 1834675 h 183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44245" h="1834675">
                    <a:moveTo>
                      <a:pt x="2844245" y="1834675"/>
                    </a:moveTo>
                    <a:lnTo>
                      <a:pt x="2658906" y="1834675"/>
                    </a:lnTo>
                    <a:cubicBezTo>
                      <a:pt x="2498924" y="1834675"/>
                      <a:pt x="2368769" y="1704520"/>
                      <a:pt x="2368769" y="1544538"/>
                    </a:cubicBezTo>
                    <a:lnTo>
                      <a:pt x="2368769" y="703046"/>
                    </a:lnTo>
                    <a:lnTo>
                      <a:pt x="2158493" y="525447"/>
                    </a:lnTo>
                    <a:lnTo>
                      <a:pt x="2158493" y="94661"/>
                    </a:lnTo>
                    <a:lnTo>
                      <a:pt x="1974870" y="94661"/>
                    </a:lnTo>
                    <a:lnTo>
                      <a:pt x="1974870" y="370355"/>
                    </a:lnTo>
                    <a:lnTo>
                      <a:pt x="1576502" y="33907"/>
                    </a:lnTo>
                    <a:lnTo>
                      <a:pt x="784235" y="703046"/>
                    </a:lnTo>
                    <a:lnTo>
                      <a:pt x="784235" y="1834675"/>
                    </a:lnTo>
                    <a:lnTo>
                      <a:pt x="0" y="1834675"/>
                    </a:lnTo>
                    <a:lnTo>
                      <a:pt x="0" y="1808767"/>
                    </a:lnTo>
                    <a:lnTo>
                      <a:pt x="758327" y="1808767"/>
                    </a:lnTo>
                    <a:lnTo>
                      <a:pt x="758327" y="691031"/>
                    </a:lnTo>
                    <a:lnTo>
                      <a:pt x="1576502" y="0"/>
                    </a:lnTo>
                    <a:lnTo>
                      <a:pt x="1948962" y="314556"/>
                    </a:lnTo>
                    <a:lnTo>
                      <a:pt x="1948962" y="68753"/>
                    </a:lnTo>
                    <a:lnTo>
                      <a:pt x="2184401" y="68753"/>
                    </a:lnTo>
                    <a:lnTo>
                      <a:pt x="2184401" y="513399"/>
                    </a:lnTo>
                    <a:lnTo>
                      <a:pt x="2394677" y="690999"/>
                    </a:lnTo>
                    <a:lnTo>
                      <a:pt x="2394677" y="1544538"/>
                    </a:lnTo>
                    <a:cubicBezTo>
                      <a:pt x="2394677" y="1690238"/>
                      <a:pt x="2513206" y="1808767"/>
                      <a:pt x="2658906" y="1808767"/>
                    </a:cubicBezTo>
                    <a:lnTo>
                      <a:pt x="2844245" y="1808767"/>
                    </a:lnTo>
                    <a:lnTo>
                      <a:pt x="2844245" y="1834675"/>
                    </a:lnTo>
                    <a:close/>
                  </a:path>
                </a:pathLst>
              </a:custGeom>
              <a:solidFill>
                <a:schemeClr val="bg1"/>
              </a:solidFill>
              <a:ln w="0" cap="flat">
                <a:solidFill>
                  <a:schemeClr val="bg1"/>
                </a:solidFill>
                <a:prstDash val="solid"/>
                <a:miter/>
              </a:ln>
            </p:spPr>
            <p:txBody>
              <a:bodyPr rtlCol="0" anchor="ctr"/>
              <a:lstStyle/>
              <a:p>
                <a:endParaRPr lang="nb-NO"/>
              </a:p>
            </p:txBody>
          </p:sp>
          <p:grpSp>
            <p:nvGrpSpPr>
              <p:cNvPr id="25" name="Gruppe 24">
                <a:extLst>
                  <a:ext uri="{FF2B5EF4-FFF2-40B4-BE49-F238E27FC236}">
                    <a16:creationId xmlns:a16="http://schemas.microsoft.com/office/drawing/2014/main" id="{4004A2DD-707F-9742-9FE0-4FAE263B140F}"/>
                  </a:ext>
                </a:extLst>
              </p:cNvPr>
              <p:cNvGrpSpPr>
                <a:grpSpLocks noGrp="1" noUngrp="1" noRot="1" noMove="1" noResize="1"/>
              </p:cNvGrpSpPr>
              <p:nvPr/>
            </p:nvGrpSpPr>
            <p:grpSpPr>
              <a:xfrm>
                <a:off x="9377091" y="1597405"/>
                <a:ext cx="2018827" cy="1638991"/>
                <a:chOff x="11085587" y="3928831"/>
                <a:chExt cx="2018827" cy="1638991"/>
              </a:xfrm>
              <a:solidFill>
                <a:schemeClr val="accent4"/>
              </a:solidFill>
            </p:grpSpPr>
            <p:sp>
              <p:nvSpPr>
                <p:cNvPr id="26" name="Friform 46">
                  <a:extLst>
                    <a:ext uri="{FF2B5EF4-FFF2-40B4-BE49-F238E27FC236}">
                      <a16:creationId xmlns:a16="http://schemas.microsoft.com/office/drawing/2014/main" id="{6C67EF70-6A87-B83C-FD03-2A7106303B75}"/>
                    </a:ext>
                  </a:extLst>
                </p:cNvPr>
                <p:cNvSpPr>
                  <a:spLocks noGrp="1" noRot="1" noMove="1" noResize="1" noEditPoints="1" noAdjustHandles="1" noChangeArrowheads="1" noChangeShapeType="1"/>
                </p:cNvSpPr>
                <p:nvPr/>
              </p:nvSpPr>
              <p:spPr>
                <a:xfrm rot="20368036">
                  <a:off x="12086948" y="3928831"/>
                  <a:ext cx="1017466" cy="657831"/>
                </a:xfrm>
                <a:custGeom>
                  <a:avLst/>
                  <a:gdLst>
                    <a:gd name="connsiteX0" fmla="*/ 160500 w 1661635"/>
                    <a:gd name="connsiteY0" fmla="*/ 1074312 h 1074311"/>
                    <a:gd name="connsiteX1" fmla="*/ 1591497 w 1661635"/>
                    <a:gd name="connsiteY1" fmla="*/ 259441 h 1074311"/>
                    <a:gd name="connsiteX2" fmla="*/ 1644608 w 1661635"/>
                    <a:gd name="connsiteY2" fmla="*/ 72255 h 1074311"/>
                    <a:gd name="connsiteX3" fmla="*/ 1644608 w 1661635"/>
                    <a:gd name="connsiteY3" fmla="*/ 72255 h 1074311"/>
                    <a:gd name="connsiteX4" fmla="*/ 1458362 w 1661635"/>
                    <a:gd name="connsiteY4" fmla="*/ 15905 h 1074311"/>
                    <a:gd name="connsiteX5" fmla="*/ 0 w 1661635"/>
                    <a:gd name="connsiteY5" fmla="*/ 780677 h 1074311"/>
                    <a:gd name="connsiteX6" fmla="*/ 86889 w 1661635"/>
                    <a:gd name="connsiteY6" fmla="*/ 923884 h 1074311"/>
                    <a:gd name="connsiteX7" fmla="*/ 160533 w 1661635"/>
                    <a:gd name="connsiteY7" fmla="*/ 1074312 h 107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1635" h="1074311">
                      <a:moveTo>
                        <a:pt x="160500" y="1074312"/>
                      </a:moveTo>
                      <a:lnTo>
                        <a:pt x="1591497" y="259441"/>
                      </a:lnTo>
                      <a:cubicBezTo>
                        <a:pt x="1657302" y="221971"/>
                        <a:pt x="1680911" y="138677"/>
                        <a:pt x="1644608" y="72255"/>
                      </a:cubicBezTo>
                      <a:lnTo>
                        <a:pt x="1644608" y="72255"/>
                      </a:lnTo>
                      <a:cubicBezTo>
                        <a:pt x="1608272" y="5801"/>
                        <a:pt x="1525431" y="-19265"/>
                        <a:pt x="1458362" y="15905"/>
                      </a:cubicBezTo>
                      <a:lnTo>
                        <a:pt x="0" y="780677"/>
                      </a:lnTo>
                      <a:cubicBezTo>
                        <a:pt x="30604" y="826340"/>
                        <a:pt x="59653" y="874108"/>
                        <a:pt x="86889" y="923884"/>
                      </a:cubicBezTo>
                      <a:cubicBezTo>
                        <a:pt x="114093" y="973660"/>
                        <a:pt x="138608" y="1023889"/>
                        <a:pt x="160533" y="1074312"/>
                      </a:cubicBezTo>
                      <a:close/>
                    </a:path>
                  </a:pathLst>
                </a:custGeom>
                <a:solidFill>
                  <a:schemeClr val="accent6"/>
                </a:solidFill>
                <a:ln w="0" cap="flat">
                  <a:noFill/>
                  <a:prstDash val="solid"/>
                  <a:miter/>
                </a:ln>
              </p:spPr>
              <p:txBody>
                <a:bodyPr rtlCol="0" anchor="ctr"/>
                <a:lstStyle/>
                <a:p>
                  <a:endParaRPr lang="nb-NO"/>
                </a:p>
              </p:txBody>
            </p:sp>
            <p:sp>
              <p:nvSpPr>
                <p:cNvPr id="27" name="Friform 47">
                  <a:extLst>
                    <a:ext uri="{FF2B5EF4-FFF2-40B4-BE49-F238E27FC236}">
                      <a16:creationId xmlns:a16="http://schemas.microsoft.com/office/drawing/2014/main" id="{8587F762-AA7C-1611-41A1-7AB91AB3CDDD}"/>
                    </a:ext>
                  </a:extLst>
                </p:cNvPr>
                <p:cNvSpPr>
                  <a:spLocks noGrp="1" noRot="1" noMove="1" noResize="1" noEditPoints="1" noAdjustHandles="1" noChangeArrowheads="1" noChangeShapeType="1"/>
                </p:cNvSpPr>
                <p:nvPr/>
              </p:nvSpPr>
              <p:spPr>
                <a:xfrm rot="20368036">
                  <a:off x="11085587" y="4754736"/>
                  <a:ext cx="1363937" cy="813086"/>
                </a:xfrm>
                <a:custGeom>
                  <a:avLst/>
                  <a:gdLst>
                    <a:gd name="connsiteX0" fmla="*/ 254015 w 2227459"/>
                    <a:gd name="connsiteY0" fmla="*/ 1000081 h 1327860"/>
                    <a:gd name="connsiteX1" fmla="*/ 3906 w 2227459"/>
                    <a:gd name="connsiteY1" fmla="*/ 1301650 h 1327860"/>
                    <a:gd name="connsiteX2" fmla="*/ 18155 w 2227459"/>
                    <a:gd name="connsiteY2" fmla="*/ 1327688 h 1327860"/>
                    <a:gd name="connsiteX3" fmla="*/ 407002 w 2227459"/>
                    <a:gd name="connsiteY3" fmla="*/ 1279920 h 1327860"/>
                    <a:gd name="connsiteX4" fmla="*/ 570578 w 2227459"/>
                    <a:gd name="connsiteY4" fmla="*/ 1237107 h 1327860"/>
                    <a:gd name="connsiteX5" fmla="*/ 2227460 w 2227459"/>
                    <a:gd name="connsiteY5" fmla="*/ 293635 h 1327860"/>
                    <a:gd name="connsiteX6" fmla="*/ 2153816 w 2227459"/>
                    <a:gd name="connsiteY6" fmla="*/ 143206 h 1327860"/>
                    <a:gd name="connsiteX7" fmla="*/ 2066928 w 2227459"/>
                    <a:gd name="connsiteY7" fmla="*/ 0 h 1327860"/>
                    <a:gd name="connsiteX8" fmla="*/ 378341 w 2227459"/>
                    <a:gd name="connsiteY8" fmla="*/ 885503 h 1327860"/>
                    <a:gd name="connsiteX9" fmla="*/ 253983 w 2227459"/>
                    <a:gd name="connsiteY9" fmla="*/ 1000081 h 13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7459" h="1327860">
                      <a:moveTo>
                        <a:pt x="254015" y="1000081"/>
                      </a:moveTo>
                      <a:cubicBezTo>
                        <a:pt x="204337" y="1068284"/>
                        <a:pt x="63947" y="1232087"/>
                        <a:pt x="3906" y="1301650"/>
                      </a:cubicBezTo>
                      <a:cubicBezTo>
                        <a:pt x="-5680" y="1312758"/>
                        <a:pt x="3646" y="1329761"/>
                        <a:pt x="18155" y="1327688"/>
                      </a:cubicBezTo>
                      <a:cubicBezTo>
                        <a:pt x="109125" y="1314702"/>
                        <a:pt x="322768" y="1284940"/>
                        <a:pt x="407002" y="1279920"/>
                      </a:cubicBezTo>
                      <a:cubicBezTo>
                        <a:pt x="464226" y="1276520"/>
                        <a:pt x="520770" y="1265476"/>
                        <a:pt x="570578" y="1237107"/>
                      </a:cubicBezTo>
                      <a:lnTo>
                        <a:pt x="2227460" y="293635"/>
                      </a:lnTo>
                      <a:cubicBezTo>
                        <a:pt x="2205535" y="243244"/>
                        <a:pt x="2181020" y="192982"/>
                        <a:pt x="2153816" y="143206"/>
                      </a:cubicBezTo>
                      <a:cubicBezTo>
                        <a:pt x="2126613" y="93431"/>
                        <a:pt x="2097531" y="45663"/>
                        <a:pt x="2066928" y="0"/>
                      </a:cubicBezTo>
                      <a:lnTo>
                        <a:pt x="378341" y="885503"/>
                      </a:lnTo>
                      <a:cubicBezTo>
                        <a:pt x="327561" y="912124"/>
                        <a:pt x="287760" y="953738"/>
                        <a:pt x="253983" y="1000081"/>
                      </a:cubicBezTo>
                      <a:close/>
                    </a:path>
                  </a:pathLst>
                </a:custGeom>
                <a:solidFill>
                  <a:schemeClr val="accent6"/>
                </a:solidFill>
                <a:ln w="0" cap="flat">
                  <a:noFill/>
                  <a:prstDash val="solid"/>
                  <a:miter/>
                </a:ln>
              </p:spPr>
              <p:txBody>
                <a:bodyPr rtlCol="0" anchor="ctr"/>
                <a:lstStyle/>
                <a:p>
                  <a:endParaRPr lang="nb-NO"/>
                </a:p>
              </p:txBody>
            </p:sp>
          </p:grpSp>
        </p:grpSp>
      </p:grpSp>
    </p:spTree>
    <p:extLst>
      <p:ext uri="{BB962C8B-B14F-4D97-AF65-F5344CB8AC3E}">
        <p14:creationId xmlns:p14="http://schemas.microsoft.com/office/powerpoint/2010/main" val="3245952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ogo (grønn)">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C530989-A218-44DA-9880-202328EBBC6E}"/>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pic>
        <p:nvPicPr>
          <p:cNvPr id="6" name="Bilde 5">
            <a:extLst>
              <a:ext uri="{FF2B5EF4-FFF2-40B4-BE49-F238E27FC236}">
                <a16:creationId xmlns:a16="http://schemas.microsoft.com/office/drawing/2014/main" id="{21C1750E-2643-47C8-936D-4607BFE54034}"/>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3728847" y="2802950"/>
            <a:ext cx="4734306" cy="618823"/>
          </a:xfrm>
          <a:prstGeom prst="rect">
            <a:avLst/>
          </a:prstGeom>
        </p:spPr>
      </p:pic>
    </p:spTree>
    <p:extLst>
      <p:ext uri="{BB962C8B-B14F-4D97-AF65-F5344CB8AC3E}">
        <p14:creationId xmlns:p14="http://schemas.microsoft.com/office/powerpoint/2010/main" val="1988696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06EB493B-B141-46A8-9C47-38E4C57ECEA9}"/>
              </a:ext>
            </a:extLst>
          </p:cNvPr>
          <p:cNvSpPr>
            <a:spLocks noGrp="1" noRot="1" noMove="1" noResize="1" noEditPoints="1" noAdjustHandles="1" noChangeArrowheads="1" noChangeShapeType="1"/>
          </p:cNvSpPr>
          <p:nvPr>
            <p:ph type="dt" sz="half" idx="10"/>
          </p:nvPr>
        </p:nvSpPr>
        <p:spPr/>
        <p:txBody>
          <a:bodyPr/>
          <a:lstStyle/>
          <a:p>
            <a:fld id="{60D77C5A-8805-8741-ACE7-11209B49407E}" type="datetime1">
              <a:rPr lang="nb-NO" smtClean="0"/>
              <a:t>18.12.2023</a:t>
            </a:fld>
            <a:endParaRPr lang="nn-NO"/>
          </a:p>
        </p:txBody>
      </p:sp>
      <p:sp>
        <p:nvSpPr>
          <p:cNvPr id="3" name="Plassholder for bunntekst 2">
            <a:extLst>
              <a:ext uri="{FF2B5EF4-FFF2-40B4-BE49-F238E27FC236}">
                <a16:creationId xmlns:a16="http://schemas.microsoft.com/office/drawing/2014/main" id="{70C6AF37-3E02-4ADF-8C13-6ACF62C6EE5E}"/>
              </a:ext>
            </a:extLst>
          </p:cNvPr>
          <p:cNvSpPr>
            <a:spLocks noGrp="1" noRot="1" noMove="1" noResize="1" noEditPoints="1" noAdjustHandles="1" noChangeArrowheads="1" noChangeShapeType="1"/>
          </p:cNvSpPr>
          <p:nvPr>
            <p:ph type="ftr" sz="quarter" idx="11"/>
          </p:nvPr>
        </p:nvSpPr>
        <p:spPr/>
        <p:txBody>
          <a:bodyPr/>
          <a:lstStyle/>
          <a:p>
            <a:r>
              <a:rPr lang="nn-NO"/>
              <a:t>Helsedirektoratet</a:t>
            </a:r>
          </a:p>
        </p:txBody>
      </p:sp>
      <p:sp>
        <p:nvSpPr>
          <p:cNvPr id="4" name="Plassholder for lysbildenummer 3">
            <a:extLst>
              <a:ext uri="{FF2B5EF4-FFF2-40B4-BE49-F238E27FC236}">
                <a16:creationId xmlns:a16="http://schemas.microsoft.com/office/drawing/2014/main" id="{463740D5-E0C9-4205-BD50-AF57EC910E60}"/>
              </a:ext>
            </a:extLst>
          </p:cNvPr>
          <p:cNvSpPr>
            <a:spLocks noGrp="1" noRot="1" noMove="1" noResize="1" noEditPoints="1" noAdjustHandles="1" noChangeArrowheads="1" noChangeShapeType="1"/>
          </p:cNvSpPr>
          <p:nvPr>
            <p:ph type="sldNum" sz="quarter" idx="12"/>
          </p:nvPr>
        </p:nvSpPr>
        <p:spPr/>
        <p:txBody>
          <a:bodyPr/>
          <a:lstStyle/>
          <a:p>
            <a:fld id="{1670A82E-6091-4B79-BDC9-9FEC8E0D8D32}" type="slidenum">
              <a:rPr lang="nn-NO" smtClean="0"/>
              <a:t>‹#›</a:t>
            </a:fld>
            <a:endParaRPr lang="nn-NO"/>
          </a:p>
        </p:txBody>
      </p:sp>
    </p:spTree>
    <p:extLst>
      <p:ext uri="{BB962C8B-B14F-4D97-AF65-F5344CB8AC3E}">
        <p14:creationId xmlns:p14="http://schemas.microsoft.com/office/powerpoint/2010/main" val="2102506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ursdag 3-del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E8FDE0-6BD2-96BB-5733-B84169197DED}"/>
              </a:ext>
            </a:extLst>
          </p:cNvPr>
          <p:cNvSpPr>
            <a:spLocks noGrp="1" noRot="1" noMove="1" noResize="1" noEditPoints="1" noAdjustHandles="1" noChangeArrowheads="1" noChangeShapeType="1"/>
          </p:cNvSpPr>
          <p:nvPr>
            <p:ph type="title"/>
          </p:nvPr>
        </p:nvSpPr>
        <p:spPr>
          <a:xfrm>
            <a:off x="633414" y="665163"/>
            <a:ext cx="2413000" cy="808261"/>
          </a:xfrm>
        </p:spPr>
        <p:txBody>
          <a:bodyPr anchor="t" anchorCtr="0">
            <a:normAutofit/>
          </a:bodyPr>
          <a:lstStyle>
            <a:lvl1pPr>
              <a:defRPr sz="1500"/>
            </a:lvl1pPr>
          </a:lstStyle>
          <a:p>
            <a:r>
              <a:rPr lang="nb-NO"/>
              <a:t>Klikk for å redigere tittelstil</a:t>
            </a:r>
          </a:p>
        </p:txBody>
      </p:sp>
      <p:sp>
        <p:nvSpPr>
          <p:cNvPr id="3" name="Plassholder for dato 2">
            <a:extLst>
              <a:ext uri="{FF2B5EF4-FFF2-40B4-BE49-F238E27FC236}">
                <a16:creationId xmlns:a16="http://schemas.microsoft.com/office/drawing/2014/main" id="{7D592EA8-0C5D-53A9-154A-4E9EF564EBF3}"/>
              </a:ext>
            </a:extLst>
          </p:cNvPr>
          <p:cNvSpPr>
            <a:spLocks noGrp="1" noRot="1" noMove="1" noResize="1" noEditPoints="1" noAdjustHandles="1" noChangeArrowheads="1" noChangeShapeType="1"/>
          </p:cNvSpPr>
          <p:nvPr>
            <p:ph type="dt" sz="half" idx="10"/>
          </p:nvPr>
        </p:nvSpPr>
        <p:spPr/>
        <p:txBody>
          <a:bodyPr/>
          <a:lstStyle/>
          <a:p>
            <a:fld id="{2586AF9A-7363-BC47-BAA9-734A34EB7F32}" type="datetime1">
              <a:rPr lang="nb-NO" smtClean="0"/>
              <a:t>18.12.2023</a:t>
            </a:fld>
            <a:endParaRPr lang="nn-NO"/>
          </a:p>
        </p:txBody>
      </p:sp>
      <p:sp>
        <p:nvSpPr>
          <p:cNvPr id="4" name="Plassholder for bunntekst 3">
            <a:extLst>
              <a:ext uri="{FF2B5EF4-FFF2-40B4-BE49-F238E27FC236}">
                <a16:creationId xmlns:a16="http://schemas.microsoft.com/office/drawing/2014/main" id="{FE18A57A-61A1-4191-3409-2A3D544FC4D7}"/>
              </a:ext>
            </a:extLst>
          </p:cNvPr>
          <p:cNvSpPr>
            <a:spLocks noGrp="1" noRot="1" noMove="1" noResize="1" noEditPoints="1" noAdjustHandles="1" noChangeArrowheads="1" noChangeShapeType="1"/>
          </p:cNvSpPr>
          <p:nvPr>
            <p:ph type="ftr" sz="quarter" idx="11"/>
          </p:nvPr>
        </p:nvSpPr>
        <p:spPr/>
        <p:txBody>
          <a:bodyPr/>
          <a:lstStyle/>
          <a:p>
            <a:r>
              <a:rPr lang="nn-NO"/>
              <a:t>Helsedirektoratet</a:t>
            </a:r>
          </a:p>
        </p:txBody>
      </p:sp>
      <p:sp>
        <p:nvSpPr>
          <p:cNvPr id="5" name="Plassholder for lysbildenummer 4">
            <a:extLst>
              <a:ext uri="{FF2B5EF4-FFF2-40B4-BE49-F238E27FC236}">
                <a16:creationId xmlns:a16="http://schemas.microsoft.com/office/drawing/2014/main" id="{F4D17C69-472D-51D9-6CF1-0DE6DC372507}"/>
              </a:ext>
            </a:extLst>
          </p:cNvPr>
          <p:cNvSpPr>
            <a:spLocks noGrp="1" noRot="1" noMove="1" noResize="1" noEditPoints="1" noAdjustHandles="1" noChangeArrowheads="1" noChangeShapeType="1"/>
          </p:cNvSpPr>
          <p:nvPr>
            <p:ph type="sldNum" sz="quarter" idx="12"/>
          </p:nvPr>
        </p:nvSpPr>
        <p:spPr/>
        <p:txBody>
          <a:bodyPr/>
          <a:lstStyle/>
          <a:p>
            <a:fld id="{1670A82E-6091-4B79-BDC9-9FEC8E0D8D32}" type="slidenum">
              <a:rPr lang="nn-NO" smtClean="0"/>
              <a:pPr/>
              <a:t>‹#›</a:t>
            </a:fld>
            <a:endParaRPr lang="nn-NO"/>
          </a:p>
        </p:txBody>
      </p:sp>
      <p:sp>
        <p:nvSpPr>
          <p:cNvPr id="7" name="Plassholder for tekst 6">
            <a:extLst>
              <a:ext uri="{FF2B5EF4-FFF2-40B4-BE49-F238E27FC236}">
                <a16:creationId xmlns:a16="http://schemas.microsoft.com/office/drawing/2014/main" id="{DB2EF53D-0409-83F0-67CA-E7DA22500509}"/>
              </a:ext>
            </a:extLst>
          </p:cNvPr>
          <p:cNvSpPr>
            <a:spLocks noGrp="1" noRot="1" noMove="1" noResize="1" noEditPoints="1" noAdjustHandles="1" noChangeArrowheads="1" noChangeShapeType="1"/>
          </p:cNvSpPr>
          <p:nvPr>
            <p:ph type="body" idx="13"/>
          </p:nvPr>
        </p:nvSpPr>
        <p:spPr>
          <a:xfrm>
            <a:off x="0" y="1440000"/>
            <a:ext cx="4064400" cy="5418000"/>
          </a:xfrm>
        </p:spPr>
        <p:txBody>
          <a:bodyPr lIns="633600" tIns="360000" rIns="540000" bIns="180000"/>
          <a:lstStyle>
            <a:lvl1pPr marL="0" indent="0">
              <a:buNone/>
              <a:defRPr b="1"/>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tekst 6">
            <a:extLst>
              <a:ext uri="{FF2B5EF4-FFF2-40B4-BE49-F238E27FC236}">
                <a16:creationId xmlns:a16="http://schemas.microsoft.com/office/drawing/2014/main" id="{AA4D0EE7-BAEF-546C-5EB6-8CFB41EF9D90}"/>
              </a:ext>
            </a:extLst>
          </p:cNvPr>
          <p:cNvSpPr>
            <a:spLocks noGrp="1" noRot="1" noMove="1" noResize="1" noEditPoints="1" noAdjustHandles="1" noChangeArrowheads="1" noChangeShapeType="1"/>
          </p:cNvSpPr>
          <p:nvPr>
            <p:ph type="body" idx="14"/>
          </p:nvPr>
        </p:nvSpPr>
        <p:spPr>
          <a:xfrm>
            <a:off x="4063800" y="0"/>
            <a:ext cx="4064400" cy="6858000"/>
          </a:xfrm>
        </p:spPr>
        <p:txBody>
          <a:bodyPr lIns="633600" tIns="1800000" rIns="540000" bIns="180000"/>
          <a:lstStyle>
            <a:lvl1pPr marL="0" indent="0">
              <a:buNone/>
              <a:defRPr b="1"/>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2" name="Plassholder for tekst 41">
            <a:extLst>
              <a:ext uri="{FF2B5EF4-FFF2-40B4-BE49-F238E27FC236}">
                <a16:creationId xmlns:a16="http://schemas.microsoft.com/office/drawing/2014/main" id="{6490773C-E3D6-E68C-8F26-94C6FDDD7B51}"/>
              </a:ext>
            </a:extLst>
          </p:cNvPr>
          <p:cNvSpPr>
            <a:spLocks noGrp="1" noRot="1" noMove="1" noResize="1" noEditPoints="1" noAdjustHandles="1" noChangeArrowheads="1" noChangeShapeType="1"/>
          </p:cNvSpPr>
          <p:nvPr>
            <p:ph type="body" idx="15"/>
          </p:nvPr>
        </p:nvSpPr>
        <p:spPr>
          <a:xfrm>
            <a:off x="8127600" y="0"/>
            <a:ext cx="4064400" cy="6858000"/>
          </a:xfrm>
          <a:custGeom>
            <a:avLst/>
            <a:gdLst>
              <a:gd name="connsiteX0" fmla="*/ 3757753 w 4064400"/>
              <a:gd name="connsiteY0" fmla="*/ 6484933 h 6858000"/>
              <a:gd name="connsiteX1" fmla="*/ 3758170 w 4064400"/>
              <a:gd name="connsiteY1" fmla="*/ 6485347 h 6858000"/>
              <a:gd name="connsiteX2" fmla="*/ 3758840 w 4064400"/>
              <a:gd name="connsiteY2" fmla="*/ 6501306 h 6858000"/>
              <a:gd name="connsiteX3" fmla="*/ 3758837 w 4064400"/>
              <a:gd name="connsiteY3" fmla="*/ 6501309 h 6858000"/>
              <a:gd name="connsiteX4" fmla="*/ 3758726 w 4064400"/>
              <a:gd name="connsiteY4" fmla="*/ 6501309 h 6858000"/>
              <a:gd name="connsiteX5" fmla="*/ 3750550 w 4064400"/>
              <a:gd name="connsiteY5" fmla="*/ 6509594 h 6858000"/>
              <a:gd name="connsiteX6" fmla="*/ 3734449 w 4064400"/>
              <a:gd name="connsiteY6" fmla="*/ 6510146 h 6858000"/>
              <a:gd name="connsiteX7" fmla="*/ 3734032 w 4064400"/>
              <a:gd name="connsiteY7" fmla="*/ 6509759 h 6858000"/>
              <a:gd name="connsiteX8" fmla="*/ 3733476 w 4064400"/>
              <a:gd name="connsiteY8" fmla="*/ 6493770 h 6858000"/>
              <a:gd name="connsiteX9" fmla="*/ 3741652 w 4064400"/>
              <a:gd name="connsiteY9" fmla="*/ 6485485 h 6858000"/>
              <a:gd name="connsiteX10" fmla="*/ 3757753 w 4064400"/>
              <a:gd name="connsiteY10" fmla="*/ 6484933 h 6858000"/>
              <a:gd name="connsiteX11" fmla="*/ 3690597 w 4064400"/>
              <a:gd name="connsiteY11" fmla="*/ 6457345 h 6858000"/>
              <a:gd name="connsiteX12" fmla="*/ 3634841 w 4064400"/>
              <a:gd name="connsiteY12" fmla="*/ 6506446 h 6858000"/>
              <a:gd name="connsiteX13" fmla="*/ 3627721 w 4064400"/>
              <a:gd name="connsiteY13" fmla="*/ 6520254 h 6858000"/>
              <a:gd name="connsiteX14" fmla="*/ 3639373 w 4064400"/>
              <a:gd name="connsiteY14" fmla="*/ 6526136 h 6858000"/>
              <a:gd name="connsiteX15" fmla="*/ 3643128 w 4064400"/>
              <a:gd name="connsiteY15" fmla="*/ 6528041 h 6858000"/>
              <a:gd name="connsiteX16" fmla="*/ 3668822 w 4064400"/>
              <a:gd name="connsiteY16" fmla="*/ 6539584 h 6858000"/>
              <a:gd name="connsiteX17" fmla="*/ 3690318 w 4064400"/>
              <a:gd name="connsiteY17" fmla="*/ 6506446 h 6858000"/>
              <a:gd name="connsiteX18" fmla="*/ 3690597 w 4064400"/>
              <a:gd name="connsiteY18" fmla="*/ 6460411 h 6858000"/>
              <a:gd name="connsiteX19" fmla="*/ 3488185 w 4064400"/>
              <a:gd name="connsiteY19" fmla="*/ 6449892 h 6858000"/>
              <a:gd name="connsiteX20" fmla="*/ 3484007 w 4064400"/>
              <a:gd name="connsiteY20" fmla="*/ 6454556 h 6858000"/>
              <a:gd name="connsiteX21" fmla="*/ 3486009 w 4064400"/>
              <a:gd name="connsiteY21" fmla="*/ 6465933 h 6858000"/>
              <a:gd name="connsiteX22" fmla="*/ 3517516 w 4064400"/>
              <a:gd name="connsiteY22" fmla="*/ 6487059 h 6858000"/>
              <a:gd name="connsiteX23" fmla="*/ 3536259 w 4064400"/>
              <a:gd name="connsiteY23" fmla="*/ 6510615 h 6858000"/>
              <a:gd name="connsiteX24" fmla="*/ 3565986 w 4064400"/>
              <a:gd name="connsiteY24" fmla="*/ 6633809 h 6858000"/>
              <a:gd name="connsiteX25" fmla="*/ 3575969 w 4064400"/>
              <a:gd name="connsiteY25" fmla="*/ 6640326 h 6858000"/>
              <a:gd name="connsiteX26" fmla="*/ 3583922 w 4064400"/>
              <a:gd name="connsiteY26" fmla="*/ 6630302 h 6858000"/>
              <a:gd name="connsiteX27" fmla="*/ 3579890 w 4064400"/>
              <a:gd name="connsiteY27" fmla="*/ 6535248 h 6858000"/>
              <a:gd name="connsiteX28" fmla="*/ 3593961 w 4064400"/>
              <a:gd name="connsiteY28" fmla="*/ 6526577 h 6858000"/>
              <a:gd name="connsiteX29" fmla="*/ 3609144 w 4064400"/>
              <a:gd name="connsiteY29" fmla="*/ 6534033 h 6858000"/>
              <a:gd name="connsiteX30" fmla="*/ 3621213 w 4064400"/>
              <a:gd name="connsiteY30" fmla="*/ 6539971 h 6858000"/>
              <a:gd name="connsiteX31" fmla="*/ 3627665 w 4064400"/>
              <a:gd name="connsiteY31" fmla="*/ 6520474 h 6858000"/>
              <a:gd name="connsiteX32" fmla="*/ 3609144 w 4064400"/>
              <a:gd name="connsiteY32" fmla="*/ 6510008 h 6858000"/>
              <a:gd name="connsiteX33" fmla="*/ 3608088 w 4064400"/>
              <a:gd name="connsiteY33" fmla="*/ 6509455 h 6858000"/>
              <a:gd name="connsiteX34" fmla="*/ 3495909 w 4064400"/>
              <a:gd name="connsiteY34" fmla="*/ 6451463 h 6858000"/>
              <a:gd name="connsiteX35" fmla="*/ 3488185 w 4064400"/>
              <a:gd name="connsiteY35" fmla="*/ 6449892 h 6858000"/>
              <a:gd name="connsiteX36" fmla="*/ 3739260 w 4064400"/>
              <a:gd name="connsiteY36" fmla="*/ 6447210 h 6858000"/>
              <a:gd name="connsiteX37" fmla="*/ 3708115 w 4064400"/>
              <a:gd name="connsiteY37" fmla="*/ 6451214 h 6858000"/>
              <a:gd name="connsiteX38" fmla="*/ 3708254 w 4064400"/>
              <a:gd name="connsiteY38" fmla="*/ 6454307 h 6858000"/>
              <a:gd name="connsiteX39" fmla="*/ 3711340 w 4064400"/>
              <a:gd name="connsiteY39" fmla="*/ 6499680 h 6858000"/>
              <a:gd name="connsiteX40" fmla="*/ 3719433 w 4064400"/>
              <a:gd name="connsiteY40" fmla="*/ 6520750 h 6858000"/>
              <a:gd name="connsiteX41" fmla="*/ 3737620 w 4064400"/>
              <a:gd name="connsiteY41" fmla="*/ 6532818 h 6858000"/>
              <a:gd name="connsiteX42" fmla="*/ 3782836 w 4064400"/>
              <a:gd name="connsiteY42" fmla="*/ 6551238 h 6858000"/>
              <a:gd name="connsiteX43" fmla="*/ 3788537 w 4064400"/>
              <a:gd name="connsiteY43" fmla="*/ 6562726 h 6858000"/>
              <a:gd name="connsiteX44" fmla="*/ 3776885 w 4064400"/>
              <a:gd name="connsiteY44" fmla="*/ 6566979 h 6858000"/>
              <a:gd name="connsiteX45" fmla="*/ 3725078 w 4064400"/>
              <a:gd name="connsiteY45" fmla="*/ 6551072 h 6858000"/>
              <a:gd name="connsiteX46" fmla="*/ 3713816 w 4064400"/>
              <a:gd name="connsiteY46" fmla="*/ 6554414 h 6858000"/>
              <a:gd name="connsiteX47" fmla="*/ 3711897 w 4064400"/>
              <a:gd name="connsiteY47" fmla="*/ 6603404 h 6858000"/>
              <a:gd name="connsiteX48" fmla="*/ 3721657 w 4064400"/>
              <a:gd name="connsiteY48" fmla="*/ 6633146 h 6858000"/>
              <a:gd name="connsiteX49" fmla="*/ 3717180 w 4064400"/>
              <a:gd name="connsiteY49" fmla="*/ 6644192 h 6858000"/>
              <a:gd name="connsiteX50" fmla="*/ 3705362 w 4064400"/>
              <a:gd name="connsiteY50" fmla="*/ 6639636 h 6858000"/>
              <a:gd name="connsiteX51" fmla="*/ 3683560 w 4064400"/>
              <a:gd name="connsiteY51" fmla="*/ 6590231 h 6858000"/>
              <a:gd name="connsiteX52" fmla="*/ 3643154 w 4064400"/>
              <a:gd name="connsiteY52" fmla="*/ 6551569 h 6858000"/>
              <a:gd name="connsiteX53" fmla="*/ 3639400 w 4064400"/>
              <a:gd name="connsiteY53" fmla="*/ 6549553 h 6858000"/>
              <a:gd name="connsiteX54" fmla="*/ 3621241 w 4064400"/>
              <a:gd name="connsiteY54" fmla="*/ 6539943 h 6858000"/>
              <a:gd name="connsiteX55" fmla="*/ 3618460 w 4064400"/>
              <a:gd name="connsiteY55" fmla="*/ 6555877 h 6858000"/>
              <a:gd name="connsiteX56" fmla="*/ 3617848 w 4064400"/>
              <a:gd name="connsiteY56" fmla="*/ 6567669 h 6858000"/>
              <a:gd name="connsiteX57" fmla="*/ 3739149 w 4064400"/>
              <a:gd name="connsiteY57" fmla="*/ 6688073 h 6858000"/>
              <a:gd name="connsiteX58" fmla="*/ 3860394 w 4064400"/>
              <a:gd name="connsiteY58" fmla="*/ 6567614 h 6858000"/>
              <a:gd name="connsiteX59" fmla="*/ 3739260 w 4064400"/>
              <a:gd name="connsiteY59" fmla="*/ 6447210 h 6858000"/>
              <a:gd name="connsiteX60" fmla="*/ 3572906 w 4064400"/>
              <a:gd name="connsiteY60" fmla="*/ 6439271 h 6858000"/>
              <a:gd name="connsiteX61" fmla="*/ 3566265 w 4064400"/>
              <a:gd name="connsiteY61" fmla="*/ 6445494 h 6858000"/>
              <a:gd name="connsiteX62" fmla="*/ 3566265 w 4064400"/>
              <a:gd name="connsiteY62" fmla="*/ 6445497 h 6858000"/>
              <a:gd name="connsiteX63" fmla="*/ 3560981 w 4064400"/>
              <a:gd name="connsiteY63" fmla="*/ 6456543 h 6858000"/>
              <a:gd name="connsiteX64" fmla="*/ 3566988 w 4064400"/>
              <a:gd name="connsiteY64" fmla="*/ 6472202 h 6858000"/>
              <a:gd name="connsiteX65" fmla="*/ 3567544 w 4064400"/>
              <a:gd name="connsiteY65" fmla="*/ 6472450 h 6858000"/>
              <a:gd name="connsiteX66" fmla="*/ 3583340 w 4064400"/>
              <a:gd name="connsiteY66" fmla="*/ 6466485 h 6858000"/>
              <a:gd name="connsiteX67" fmla="*/ 3588623 w 4064400"/>
              <a:gd name="connsiteY67" fmla="*/ 6455439 h 6858000"/>
              <a:gd name="connsiteX68" fmla="*/ 3582589 w 4064400"/>
              <a:gd name="connsiteY68" fmla="*/ 6439781 h 6858000"/>
              <a:gd name="connsiteX69" fmla="*/ 3582033 w 4064400"/>
              <a:gd name="connsiteY69" fmla="*/ 6439532 h 6858000"/>
              <a:gd name="connsiteX70" fmla="*/ 3572906 w 4064400"/>
              <a:gd name="connsiteY70" fmla="*/ 6439271 h 6858000"/>
              <a:gd name="connsiteX71" fmla="*/ 0 w 4064400"/>
              <a:gd name="connsiteY71" fmla="*/ 0 h 6858000"/>
              <a:gd name="connsiteX72" fmla="*/ 4064400 w 4064400"/>
              <a:gd name="connsiteY72" fmla="*/ 0 h 6858000"/>
              <a:gd name="connsiteX73" fmla="*/ 4064400 w 4064400"/>
              <a:gd name="connsiteY73" fmla="*/ 6858000 h 6858000"/>
              <a:gd name="connsiteX74" fmla="*/ 0 w 4064400"/>
              <a:gd name="connsiteY7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064400" h="6858000">
                <a:moveTo>
                  <a:pt x="3757753" y="6484933"/>
                </a:moveTo>
                <a:lnTo>
                  <a:pt x="3758170" y="6485347"/>
                </a:lnTo>
                <a:cubicBezTo>
                  <a:pt x="3762791" y="6489570"/>
                  <a:pt x="3763092" y="6496717"/>
                  <a:pt x="3758840" y="6501306"/>
                </a:cubicBezTo>
                <a:cubicBezTo>
                  <a:pt x="3758840" y="6501306"/>
                  <a:pt x="3758837" y="6501309"/>
                  <a:pt x="3758837" y="6501309"/>
                </a:cubicBezTo>
                <a:lnTo>
                  <a:pt x="3758726" y="6501309"/>
                </a:lnTo>
                <a:lnTo>
                  <a:pt x="3750550" y="6509594"/>
                </a:lnTo>
                <a:cubicBezTo>
                  <a:pt x="3746257" y="6514156"/>
                  <a:pt x="3739051" y="6514404"/>
                  <a:pt x="3734449" y="6510146"/>
                </a:cubicBezTo>
                <a:lnTo>
                  <a:pt x="3734032" y="6509759"/>
                </a:lnTo>
                <a:cubicBezTo>
                  <a:pt x="3729469" y="6505482"/>
                  <a:pt x="3729218" y="6498351"/>
                  <a:pt x="3733476" y="6493770"/>
                </a:cubicBezTo>
                <a:lnTo>
                  <a:pt x="3741652" y="6485485"/>
                </a:lnTo>
                <a:cubicBezTo>
                  <a:pt x="3745959" y="6480954"/>
                  <a:pt x="3753139" y="6480705"/>
                  <a:pt x="3757753" y="6484933"/>
                </a:cubicBezTo>
                <a:close/>
                <a:moveTo>
                  <a:pt x="3690597" y="6457345"/>
                </a:moveTo>
                <a:cubicBezTo>
                  <a:pt x="3667293" y="6467510"/>
                  <a:pt x="3647791" y="6484685"/>
                  <a:pt x="3634841" y="6506446"/>
                </a:cubicBezTo>
                <a:cubicBezTo>
                  <a:pt x="3632176" y="6510895"/>
                  <a:pt x="3629799" y="6515506"/>
                  <a:pt x="3627721" y="6520254"/>
                </a:cubicBezTo>
                <a:lnTo>
                  <a:pt x="3639373" y="6526136"/>
                </a:lnTo>
                <a:lnTo>
                  <a:pt x="3643128" y="6528041"/>
                </a:lnTo>
                <a:cubicBezTo>
                  <a:pt x="3643128" y="6528041"/>
                  <a:pt x="3662594" y="6537127"/>
                  <a:pt x="3668822" y="6539584"/>
                </a:cubicBezTo>
                <a:cubicBezTo>
                  <a:pt x="3683311" y="6545411"/>
                  <a:pt x="3690318" y="6523346"/>
                  <a:pt x="3690318" y="6506446"/>
                </a:cubicBezTo>
                <a:cubicBezTo>
                  <a:pt x="3690318" y="6496559"/>
                  <a:pt x="3690597" y="6464580"/>
                  <a:pt x="3690597" y="6460411"/>
                </a:cubicBezTo>
                <a:close/>
                <a:moveTo>
                  <a:pt x="3488185" y="6449892"/>
                </a:moveTo>
                <a:cubicBezTo>
                  <a:pt x="3486482" y="6450558"/>
                  <a:pt x="3485370" y="6452264"/>
                  <a:pt x="3484007" y="6454556"/>
                </a:cubicBezTo>
                <a:cubicBezTo>
                  <a:pt x="3481282" y="6459140"/>
                  <a:pt x="3480392" y="6461901"/>
                  <a:pt x="3486009" y="6465933"/>
                </a:cubicBezTo>
                <a:cubicBezTo>
                  <a:pt x="3489680" y="6468557"/>
                  <a:pt x="3506420" y="6478802"/>
                  <a:pt x="3517516" y="6487059"/>
                </a:cubicBezTo>
                <a:cubicBezTo>
                  <a:pt x="3525858" y="6493356"/>
                  <a:pt x="3534201" y="6501861"/>
                  <a:pt x="3536259" y="6510615"/>
                </a:cubicBezTo>
                <a:lnTo>
                  <a:pt x="3565986" y="6633809"/>
                </a:lnTo>
                <a:cubicBezTo>
                  <a:pt x="3567821" y="6641127"/>
                  <a:pt x="3571909" y="6640906"/>
                  <a:pt x="3575969" y="6640326"/>
                </a:cubicBezTo>
                <a:cubicBezTo>
                  <a:pt x="3580029" y="6639746"/>
                  <a:pt x="3584312" y="6639304"/>
                  <a:pt x="3583922" y="6630302"/>
                </a:cubicBezTo>
                <a:lnTo>
                  <a:pt x="3579890" y="6535248"/>
                </a:lnTo>
                <a:cubicBezTo>
                  <a:pt x="3579473" y="6526218"/>
                  <a:pt x="3585841" y="6522352"/>
                  <a:pt x="3593961" y="6526577"/>
                </a:cubicBezTo>
                <a:lnTo>
                  <a:pt x="3609144" y="6534033"/>
                </a:lnTo>
                <a:lnTo>
                  <a:pt x="3621213" y="6539971"/>
                </a:lnTo>
                <a:cubicBezTo>
                  <a:pt x="3622796" y="6533299"/>
                  <a:pt x="3624954" y="6526776"/>
                  <a:pt x="3627665" y="6520474"/>
                </a:cubicBezTo>
                <a:cubicBezTo>
                  <a:pt x="3622937" y="6517657"/>
                  <a:pt x="3614901" y="6512935"/>
                  <a:pt x="3609144" y="6510008"/>
                </a:cubicBezTo>
                <a:lnTo>
                  <a:pt x="3608088" y="6509455"/>
                </a:lnTo>
                <a:cubicBezTo>
                  <a:pt x="3571770" y="6491036"/>
                  <a:pt x="3503890" y="6455329"/>
                  <a:pt x="3495909" y="6451463"/>
                </a:cubicBezTo>
                <a:cubicBezTo>
                  <a:pt x="3492183" y="6449599"/>
                  <a:pt x="3489888" y="6449226"/>
                  <a:pt x="3488185" y="6449892"/>
                </a:cubicBezTo>
                <a:close/>
                <a:moveTo>
                  <a:pt x="3739260" y="6447210"/>
                </a:moveTo>
                <a:cubicBezTo>
                  <a:pt x="3728748" y="6447210"/>
                  <a:pt x="3718281" y="6448557"/>
                  <a:pt x="3708115" y="6451214"/>
                </a:cubicBezTo>
                <a:cubicBezTo>
                  <a:pt x="3708115" y="6452236"/>
                  <a:pt x="3708115" y="6453286"/>
                  <a:pt x="3708254" y="6454307"/>
                </a:cubicBezTo>
                <a:cubicBezTo>
                  <a:pt x="3708671" y="6468612"/>
                  <a:pt x="3710005" y="6489351"/>
                  <a:pt x="3711340" y="6499680"/>
                </a:cubicBezTo>
                <a:cubicBezTo>
                  <a:pt x="3712342" y="6507301"/>
                  <a:pt x="3713788" y="6514233"/>
                  <a:pt x="3719433" y="6520750"/>
                </a:cubicBezTo>
                <a:cubicBezTo>
                  <a:pt x="3724216" y="6526273"/>
                  <a:pt x="3729333" y="6529035"/>
                  <a:pt x="3737620" y="6532818"/>
                </a:cubicBezTo>
                <a:cubicBezTo>
                  <a:pt x="3745906" y="6536602"/>
                  <a:pt x="3774605" y="6547952"/>
                  <a:pt x="3782836" y="6551238"/>
                </a:cubicBezTo>
                <a:cubicBezTo>
                  <a:pt x="3791067" y="6554524"/>
                  <a:pt x="3790400" y="6557369"/>
                  <a:pt x="3788537" y="6562726"/>
                </a:cubicBezTo>
                <a:cubicBezTo>
                  <a:pt x="3786674" y="6568083"/>
                  <a:pt x="3784866" y="6569271"/>
                  <a:pt x="3776885" y="6566979"/>
                </a:cubicBezTo>
                <a:cubicBezTo>
                  <a:pt x="3768904" y="6564687"/>
                  <a:pt x="3733420" y="6553171"/>
                  <a:pt x="3725078" y="6551072"/>
                </a:cubicBezTo>
                <a:cubicBezTo>
                  <a:pt x="3720239" y="6549857"/>
                  <a:pt x="3717542" y="6549912"/>
                  <a:pt x="3713816" y="6554414"/>
                </a:cubicBezTo>
                <a:cubicBezTo>
                  <a:pt x="3705473" y="6565129"/>
                  <a:pt x="3705890" y="6585785"/>
                  <a:pt x="3711897" y="6603404"/>
                </a:cubicBezTo>
                <a:cubicBezTo>
                  <a:pt x="3714678" y="6611136"/>
                  <a:pt x="3718877" y="6624585"/>
                  <a:pt x="3721657" y="6633146"/>
                </a:cubicBezTo>
                <a:cubicBezTo>
                  <a:pt x="3724438" y="6641706"/>
                  <a:pt x="3719961" y="6642866"/>
                  <a:pt x="3717180" y="6644192"/>
                </a:cubicBezTo>
                <a:cubicBezTo>
                  <a:pt x="3711618" y="6646567"/>
                  <a:pt x="3708838" y="6646567"/>
                  <a:pt x="3705362" y="6639636"/>
                </a:cubicBezTo>
                <a:cubicBezTo>
                  <a:pt x="3701886" y="6632704"/>
                  <a:pt x="3693265" y="6608844"/>
                  <a:pt x="3683560" y="6590231"/>
                </a:cubicBezTo>
                <a:cubicBezTo>
                  <a:pt x="3673855" y="6571618"/>
                  <a:pt x="3663260" y="6563416"/>
                  <a:pt x="3643154" y="6551569"/>
                </a:cubicBezTo>
                <a:lnTo>
                  <a:pt x="3639400" y="6549553"/>
                </a:lnTo>
                <a:lnTo>
                  <a:pt x="3621241" y="6539943"/>
                </a:lnTo>
                <a:cubicBezTo>
                  <a:pt x="3619973" y="6545190"/>
                  <a:pt x="3619044" y="6550512"/>
                  <a:pt x="3618460" y="6555877"/>
                </a:cubicBezTo>
                <a:cubicBezTo>
                  <a:pt x="3618099" y="6559744"/>
                  <a:pt x="3617848" y="6563665"/>
                  <a:pt x="3617848" y="6567669"/>
                </a:cubicBezTo>
                <a:cubicBezTo>
                  <a:pt x="3617865" y="6634181"/>
                  <a:pt x="3672172" y="6688090"/>
                  <a:pt x="3739149" y="6688073"/>
                </a:cubicBezTo>
                <a:cubicBezTo>
                  <a:pt x="3806125" y="6688057"/>
                  <a:pt x="3860410" y="6634126"/>
                  <a:pt x="3860394" y="6567614"/>
                </a:cubicBezTo>
                <a:cubicBezTo>
                  <a:pt x="3860377" y="6501165"/>
                  <a:pt x="3806173" y="6447287"/>
                  <a:pt x="3739260" y="6447210"/>
                </a:cubicBezTo>
                <a:close/>
                <a:moveTo>
                  <a:pt x="3572906" y="6439271"/>
                </a:moveTo>
                <a:cubicBezTo>
                  <a:pt x="3570053" y="6440350"/>
                  <a:pt x="3567614" y="6442509"/>
                  <a:pt x="3566265" y="6445494"/>
                </a:cubicBezTo>
                <a:cubicBezTo>
                  <a:pt x="3566265" y="6445497"/>
                  <a:pt x="3566265" y="6445497"/>
                  <a:pt x="3566265" y="6445497"/>
                </a:cubicBezTo>
                <a:lnTo>
                  <a:pt x="3560981" y="6456543"/>
                </a:lnTo>
                <a:cubicBezTo>
                  <a:pt x="3558317" y="6462514"/>
                  <a:pt x="3560998" y="6469503"/>
                  <a:pt x="3566988" y="6472202"/>
                </a:cubicBezTo>
                <a:lnTo>
                  <a:pt x="3567544" y="6472450"/>
                </a:lnTo>
                <a:cubicBezTo>
                  <a:pt x="3573565" y="6475112"/>
                  <a:pt x="3580623" y="6472447"/>
                  <a:pt x="3583340" y="6466485"/>
                </a:cubicBezTo>
                <a:lnTo>
                  <a:pt x="3588623" y="6455439"/>
                </a:lnTo>
                <a:cubicBezTo>
                  <a:pt x="3591299" y="6449460"/>
                  <a:pt x="3588601" y="6442456"/>
                  <a:pt x="3582589" y="6439781"/>
                </a:cubicBezTo>
                <a:lnTo>
                  <a:pt x="3582033" y="6439532"/>
                </a:lnTo>
                <a:cubicBezTo>
                  <a:pt x="3579027" y="6438194"/>
                  <a:pt x="3575760" y="6438192"/>
                  <a:pt x="3572906" y="6439271"/>
                </a:cubicBezTo>
                <a:close/>
                <a:moveTo>
                  <a:pt x="0" y="0"/>
                </a:moveTo>
                <a:lnTo>
                  <a:pt x="4064400" y="0"/>
                </a:lnTo>
                <a:lnTo>
                  <a:pt x="4064400" y="6858000"/>
                </a:lnTo>
                <a:lnTo>
                  <a:pt x="0" y="6858000"/>
                </a:lnTo>
                <a:close/>
              </a:path>
            </a:pathLst>
          </a:custGeom>
        </p:spPr>
        <p:txBody>
          <a:bodyPr wrap="square" lIns="633600" tIns="1800000" rIns="540000" bIns="180000">
            <a:noAutofit/>
          </a:bodyPr>
          <a:lstStyle>
            <a:lvl1pPr marL="0" indent="0">
              <a:buNone/>
              <a:defRPr b="1"/>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7" name="Friform 26" hidden="1">
            <a:extLst>
              <a:ext uri="{FF2B5EF4-FFF2-40B4-BE49-F238E27FC236}">
                <a16:creationId xmlns:a16="http://schemas.microsoft.com/office/drawing/2014/main" id="{1537666F-9CEC-D825-ADBE-9D45BB58676A}"/>
              </a:ext>
            </a:extLst>
          </p:cNvPr>
          <p:cNvSpPr/>
          <p:nvPr/>
        </p:nvSpPr>
        <p:spPr>
          <a:xfrm>
            <a:off x="11755393" y="6457447"/>
            <a:ext cx="62875" cy="83194"/>
          </a:xfrm>
          <a:custGeom>
            <a:avLst/>
            <a:gdLst>
              <a:gd name="connsiteX0" fmla="*/ 24128 w 215257"/>
              <a:gd name="connsiteY0" fmla="*/ 167750 h 284821"/>
              <a:gd name="connsiteX1" fmla="*/ -245 w 215257"/>
              <a:gd name="connsiteY1" fmla="*/ 215022 h 284821"/>
              <a:gd name="connsiteX2" fmla="*/ -245 w 215257"/>
              <a:gd name="connsiteY2" fmla="*/ 215022 h 284821"/>
              <a:gd name="connsiteX3" fmla="*/ 39646 w 215257"/>
              <a:gd name="connsiteY3" fmla="*/ 235160 h 284821"/>
              <a:gd name="connsiteX4" fmla="*/ 52499 w 215257"/>
              <a:gd name="connsiteY4" fmla="*/ 241684 h 284821"/>
              <a:gd name="connsiteX5" fmla="*/ 140467 w 215257"/>
              <a:gd name="connsiteY5" fmla="*/ 281203 h 284821"/>
              <a:gd name="connsiteX6" fmla="*/ 214060 w 215257"/>
              <a:gd name="connsiteY6" fmla="*/ 167750 h 284821"/>
              <a:gd name="connsiteX7" fmla="*/ 215013 w 215257"/>
              <a:gd name="connsiteY7" fmla="*/ 10145 h 284821"/>
              <a:gd name="connsiteX8" fmla="*/ 215013 w 215257"/>
              <a:gd name="connsiteY8" fmla="*/ -350 h 284821"/>
              <a:gd name="connsiteX9" fmla="*/ 24128 w 215257"/>
              <a:gd name="connsiteY9" fmla="*/ 167750 h 28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257" h="284821">
                <a:moveTo>
                  <a:pt x="24128" y="167750"/>
                </a:moveTo>
                <a:cubicBezTo>
                  <a:pt x="15007" y="182981"/>
                  <a:pt x="6867" y="198770"/>
                  <a:pt x="-245" y="215022"/>
                </a:cubicBezTo>
                <a:lnTo>
                  <a:pt x="-245" y="215022"/>
                </a:lnTo>
                <a:lnTo>
                  <a:pt x="39646" y="235160"/>
                </a:lnTo>
                <a:lnTo>
                  <a:pt x="52499" y="241684"/>
                </a:lnTo>
                <a:cubicBezTo>
                  <a:pt x="52499" y="241684"/>
                  <a:pt x="119142" y="272789"/>
                  <a:pt x="140467" y="281203"/>
                </a:cubicBezTo>
                <a:cubicBezTo>
                  <a:pt x="190069" y="301152"/>
                  <a:pt x="214060" y="225611"/>
                  <a:pt x="214060" y="167750"/>
                </a:cubicBezTo>
                <a:cubicBezTo>
                  <a:pt x="214060" y="133903"/>
                  <a:pt x="215013" y="24421"/>
                  <a:pt x="215013" y="10145"/>
                </a:cubicBezTo>
                <a:lnTo>
                  <a:pt x="215013" y="-350"/>
                </a:lnTo>
                <a:cubicBezTo>
                  <a:pt x="135231" y="34452"/>
                  <a:pt x="68465" y="93249"/>
                  <a:pt x="24128" y="167750"/>
                </a:cubicBezTo>
                <a:close/>
              </a:path>
            </a:pathLst>
          </a:custGeom>
          <a:solidFill>
            <a:schemeClr val="tx1"/>
          </a:solidFill>
          <a:ln w="9511" cap="flat">
            <a:noFill/>
            <a:prstDash val="solid"/>
            <a:miter/>
          </a:ln>
        </p:spPr>
        <p:txBody>
          <a:bodyPr rtlCol="0" anchor="ctr"/>
          <a:lstStyle/>
          <a:p>
            <a:endParaRPr lang="nb-NO"/>
          </a:p>
        </p:txBody>
      </p:sp>
    </p:spTree>
    <p:extLst>
      <p:ext uri="{BB962C8B-B14F-4D97-AF65-F5344CB8AC3E}">
        <p14:creationId xmlns:p14="http://schemas.microsoft.com/office/powerpoint/2010/main" val="4064443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ursdag 4-delt">
    <p:spTree>
      <p:nvGrpSpPr>
        <p:cNvPr id="1" name=""/>
        <p:cNvGrpSpPr/>
        <p:nvPr/>
      </p:nvGrpSpPr>
      <p:grpSpPr>
        <a:xfrm>
          <a:off x="0" y="0"/>
          <a:ext cx="0" cy="0"/>
          <a:chOff x="0" y="0"/>
          <a:chExt cx="0" cy="0"/>
        </a:xfrm>
      </p:grpSpPr>
      <p:grpSp>
        <p:nvGrpSpPr>
          <p:cNvPr id="12" name="Gruppe 11">
            <a:extLst>
              <a:ext uri="{FF2B5EF4-FFF2-40B4-BE49-F238E27FC236}">
                <a16:creationId xmlns:a16="http://schemas.microsoft.com/office/drawing/2014/main" id="{C2DA8E52-4F47-C1E7-F657-204CFA3926A5}"/>
              </a:ext>
            </a:extLst>
          </p:cNvPr>
          <p:cNvGrpSpPr>
            <a:grpSpLocks noGrp="1" noUngrp="1" noRot="1" noMove="1" noResize="1"/>
          </p:cNvGrpSpPr>
          <p:nvPr userDrawn="1"/>
        </p:nvGrpSpPr>
        <p:grpSpPr>
          <a:xfrm>
            <a:off x="11609538" y="6438595"/>
            <a:ext cx="378528" cy="249580"/>
            <a:chOff x="2784223" y="578109"/>
            <a:chExt cx="1295921" cy="854459"/>
          </a:xfrm>
          <a:solidFill>
            <a:schemeClr val="tx1"/>
          </a:solidFill>
        </p:grpSpPr>
        <p:sp>
          <p:nvSpPr>
            <p:cNvPr id="13" name="Friform 12">
              <a:extLst>
                <a:ext uri="{FF2B5EF4-FFF2-40B4-BE49-F238E27FC236}">
                  <a16:creationId xmlns:a16="http://schemas.microsoft.com/office/drawing/2014/main" id="{46684627-0DD9-5CA2-7663-F2C571FDAEB0}"/>
                </a:ext>
              </a:extLst>
            </p:cNvPr>
            <p:cNvSpPr>
              <a:spLocks noGrp="1" noRot="1" noMove="1" noResize="1" noEditPoints="1" noAdjustHandles="1" noChangeArrowheads="1" noChangeShapeType="1"/>
            </p:cNvSpPr>
            <p:nvPr/>
          </p:nvSpPr>
          <p:spPr>
            <a:xfrm>
              <a:off x="3051554" y="578109"/>
              <a:ext cx="101696" cy="119789"/>
            </a:xfrm>
            <a:custGeom>
              <a:avLst/>
              <a:gdLst>
                <a:gd name="connsiteX0" fmla="*/ 23845 w 101696"/>
                <a:gd name="connsiteY0" fmla="*/ 115055 h 119789"/>
                <a:gd name="connsiteX1" fmla="*/ 25750 w 101696"/>
                <a:gd name="connsiteY1" fmla="*/ 115906 h 119789"/>
                <a:gd name="connsiteX2" fmla="*/ 79826 w 101696"/>
                <a:gd name="connsiteY2" fmla="*/ 95484 h 119789"/>
                <a:gd name="connsiteX3" fmla="*/ 97914 w 101696"/>
                <a:gd name="connsiteY3" fmla="*/ 57667 h 119789"/>
                <a:gd name="connsiteX4" fmla="*/ 77255 w 101696"/>
                <a:gd name="connsiteY4" fmla="*/ 4060 h 119789"/>
                <a:gd name="connsiteX5" fmla="*/ 75351 w 101696"/>
                <a:gd name="connsiteY5" fmla="*/ 3209 h 119789"/>
                <a:gd name="connsiteX6" fmla="*/ 21370 w 101696"/>
                <a:gd name="connsiteY6" fmla="*/ 23621 h 119789"/>
                <a:gd name="connsiteX7" fmla="*/ 21370 w 101696"/>
                <a:gd name="connsiteY7" fmla="*/ 23631 h 119789"/>
                <a:gd name="connsiteX8" fmla="*/ 3281 w 101696"/>
                <a:gd name="connsiteY8" fmla="*/ 61448 h 119789"/>
                <a:gd name="connsiteX9" fmla="*/ 23845 w 101696"/>
                <a:gd name="connsiteY9" fmla="*/ 115055 h 11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696" h="119789">
                  <a:moveTo>
                    <a:pt x="23845" y="115055"/>
                  </a:moveTo>
                  <a:lnTo>
                    <a:pt x="25750" y="115906"/>
                  </a:lnTo>
                  <a:cubicBezTo>
                    <a:pt x="46361" y="125020"/>
                    <a:pt x="70524" y="115897"/>
                    <a:pt x="79826" y="95484"/>
                  </a:cubicBezTo>
                  <a:lnTo>
                    <a:pt x="97914" y="57667"/>
                  </a:lnTo>
                  <a:cubicBezTo>
                    <a:pt x="107073" y="37198"/>
                    <a:pt x="97838" y="13221"/>
                    <a:pt x="77255" y="4060"/>
                  </a:cubicBezTo>
                  <a:lnTo>
                    <a:pt x="75351" y="3209"/>
                  </a:lnTo>
                  <a:cubicBezTo>
                    <a:pt x="54768" y="-5952"/>
                    <a:pt x="30605" y="3181"/>
                    <a:pt x="21370" y="23621"/>
                  </a:cubicBezTo>
                  <a:cubicBezTo>
                    <a:pt x="21370" y="23631"/>
                    <a:pt x="21370" y="23631"/>
                    <a:pt x="21370" y="23631"/>
                  </a:cubicBezTo>
                  <a:lnTo>
                    <a:pt x="3281" y="61448"/>
                  </a:lnTo>
                  <a:cubicBezTo>
                    <a:pt x="-5839" y="81889"/>
                    <a:pt x="3338" y="105818"/>
                    <a:pt x="23845" y="115055"/>
                  </a:cubicBezTo>
                  <a:close/>
                </a:path>
              </a:pathLst>
            </a:custGeom>
            <a:grpFill/>
            <a:ln w="9511" cap="flat">
              <a:noFill/>
              <a:prstDash val="solid"/>
              <a:miter/>
            </a:ln>
          </p:spPr>
          <p:txBody>
            <a:bodyPr rtlCol="0" anchor="ctr"/>
            <a:lstStyle/>
            <a:p>
              <a:endParaRPr lang="nb-NO"/>
            </a:p>
          </p:txBody>
        </p:sp>
        <p:sp>
          <p:nvSpPr>
            <p:cNvPr id="14" name="Friform 13">
              <a:extLst>
                <a:ext uri="{FF2B5EF4-FFF2-40B4-BE49-F238E27FC236}">
                  <a16:creationId xmlns:a16="http://schemas.microsoft.com/office/drawing/2014/main" id="{4AE3FDE4-B147-A9CB-FDB6-05A5C76AC3A9}"/>
                </a:ext>
              </a:extLst>
            </p:cNvPr>
            <p:cNvSpPr>
              <a:spLocks noGrp="1" noRot="1" noMove="1" noResize="1" noEditPoints="1" noAdjustHandles="1" noChangeArrowheads="1" noChangeShapeType="1"/>
            </p:cNvSpPr>
            <p:nvPr/>
          </p:nvSpPr>
          <p:spPr>
            <a:xfrm>
              <a:off x="2784223" y="616084"/>
              <a:ext cx="499156" cy="653894"/>
            </a:xfrm>
            <a:custGeom>
              <a:avLst/>
              <a:gdLst>
                <a:gd name="connsiteX0" fmla="*/ 435506 w 499156"/>
                <a:gd name="connsiteY0" fmla="*/ 206512 h 653894"/>
                <a:gd name="connsiteX1" fmla="*/ 431888 w 499156"/>
                <a:gd name="connsiteY1" fmla="*/ 204621 h 653894"/>
                <a:gd name="connsiteX2" fmla="*/ 47834 w 499156"/>
                <a:gd name="connsiteY2" fmla="*/ 6078 h 653894"/>
                <a:gd name="connsiteX3" fmla="*/ 7087 w 499156"/>
                <a:gd name="connsiteY3" fmla="*/ 16667 h 653894"/>
                <a:gd name="connsiteX4" fmla="*/ 13942 w 499156"/>
                <a:gd name="connsiteY4" fmla="*/ 55619 h 653894"/>
                <a:gd name="connsiteX5" fmla="*/ 121808 w 499156"/>
                <a:gd name="connsiteY5" fmla="*/ 127945 h 653894"/>
                <a:gd name="connsiteX6" fmla="*/ 185976 w 499156"/>
                <a:gd name="connsiteY6" fmla="*/ 208592 h 653894"/>
                <a:gd name="connsiteX7" fmla="*/ 287749 w 499156"/>
                <a:gd name="connsiteY7" fmla="*/ 630355 h 653894"/>
                <a:gd name="connsiteX8" fmla="*/ 321928 w 499156"/>
                <a:gd name="connsiteY8" fmla="*/ 652667 h 653894"/>
                <a:gd name="connsiteX9" fmla="*/ 349156 w 499156"/>
                <a:gd name="connsiteY9" fmla="*/ 618348 h 653894"/>
                <a:gd name="connsiteX10" fmla="*/ 335351 w 499156"/>
                <a:gd name="connsiteY10" fmla="*/ 292925 h 653894"/>
                <a:gd name="connsiteX11" fmla="*/ 383525 w 499156"/>
                <a:gd name="connsiteY11" fmla="*/ 263239 h 653894"/>
                <a:gd name="connsiteX12" fmla="*/ 435506 w 499156"/>
                <a:gd name="connsiteY12" fmla="*/ 288766 h 653894"/>
                <a:gd name="connsiteX13" fmla="*/ 476825 w 499156"/>
                <a:gd name="connsiteY13" fmla="*/ 309093 h 653894"/>
                <a:gd name="connsiteX14" fmla="*/ 476825 w 499156"/>
                <a:gd name="connsiteY14" fmla="*/ 309093 h 653894"/>
                <a:gd name="connsiteX15" fmla="*/ 498912 w 499156"/>
                <a:gd name="connsiteY15" fmla="*/ 242344 h 653894"/>
                <a:gd name="connsiteX16" fmla="*/ 498912 w 499156"/>
                <a:gd name="connsiteY16" fmla="*/ 242344 h 653894"/>
                <a:gd name="connsiteX17" fmla="*/ 435506 w 499156"/>
                <a:gd name="connsiteY17" fmla="*/ 206512 h 65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9156" h="653894">
                  <a:moveTo>
                    <a:pt x="435506" y="206512"/>
                  </a:moveTo>
                  <a:lnTo>
                    <a:pt x="431888" y="204621"/>
                  </a:lnTo>
                  <a:cubicBezTo>
                    <a:pt x="307552" y="141560"/>
                    <a:pt x="75158" y="19314"/>
                    <a:pt x="47834" y="6078"/>
                  </a:cubicBezTo>
                  <a:cubicBezTo>
                    <a:pt x="22320" y="-6686"/>
                    <a:pt x="16417" y="972"/>
                    <a:pt x="7087" y="16667"/>
                  </a:cubicBezTo>
                  <a:cubicBezTo>
                    <a:pt x="-2243" y="32361"/>
                    <a:pt x="-5290" y="41815"/>
                    <a:pt x="13942" y="55619"/>
                  </a:cubicBezTo>
                  <a:cubicBezTo>
                    <a:pt x="26509" y="64601"/>
                    <a:pt x="83821" y="99677"/>
                    <a:pt x="121808" y="127945"/>
                  </a:cubicBezTo>
                  <a:cubicBezTo>
                    <a:pt x="150369" y="149502"/>
                    <a:pt x="178930" y="178621"/>
                    <a:pt x="185976" y="208592"/>
                  </a:cubicBezTo>
                  <a:lnTo>
                    <a:pt x="287749" y="630355"/>
                  </a:lnTo>
                  <a:cubicBezTo>
                    <a:pt x="294033" y="655409"/>
                    <a:pt x="308028" y="654653"/>
                    <a:pt x="321928" y="652667"/>
                  </a:cubicBezTo>
                  <a:cubicBezTo>
                    <a:pt x="335827" y="650682"/>
                    <a:pt x="350489" y="649169"/>
                    <a:pt x="349156" y="618348"/>
                  </a:cubicBezTo>
                  <a:lnTo>
                    <a:pt x="335351" y="292925"/>
                  </a:lnTo>
                  <a:cubicBezTo>
                    <a:pt x="333923" y="262009"/>
                    <a:pt x="355725" y="248773"/>
                    <a:pt x="383525" y="263239"/>
                  </a:cubicBezTo>
                  <a:lnTo>
                    <a:pt x="435506" y="288766"/>
                  </a:lnTo>
                  <a:lnTo>
                    <a:pt x="476825" y="309093"/>
                  </a:lnTo>
                  <a:lnTo>
                    <a:pt x="476825" y="309093"/>
                  </a:lnTo>
                  <a:cubicBezTo>
                    <a:pt x="482242" y="286251"/>
                    <a:pt x="489630" y="263919"/>
                    <a:pt x="498912" y="242344"/>
                  </a:cubicBezTo>
                  <a:lnTo>
                    <a:pt x="498912" y="242344"/>
                  </a:lnTo>
                  <a:cubicBezTo>
                    <a:pt x="482727" y="232701"/>
                    <a:pt x="455214" y="216534"/>
                    <a:pt x="435506" y="206512"/>
                  </a:cubicBezTo>
                  <a:close/>
                </a:path>
              </a:pathLst>
            </a:custGeom>
            <a:grpFill/>
            <a:ln w="9511" cap="flat">
              <a:noFill/>
              <a:prstDash val="solid"/>
              <a:miter/>
            </a:ln>
          </p:spPr>
          <p:txBody>
            <a:bodyPr rtlCol="0" anchor="ctr"/>
            <a:lstStyle/>
            <a:p>
              <a:endParaRPr lang="nb-NO"/>
            </a:p>
          </p:txBody>
        </p:sp>
        <p:sp>
          <p:nvSpPr>
            <p:cNvPr id="15" name="Friform 14">
              <a:extLst>
                <a:ext uri="{FF2B5EF4-FFF2-40B4-BE49-F238E27FC236}">
                  <a16:creationId xmlns:a16="http://schemas.microsoft.com/office/drawing/2014/main" id="{6E7445CC-B82E-A1B3-ABA2-2BCFFE1D91A0}"/>
                </a:ext>
              </a:extLst>
            </p:cNvPr>
            <p:cNvSpPr>
              <a:spLocks noGrp="1" noRot="1" noMove="1" noResize="1" noEditPoints="1" noAdjustHandles="1" noChangeArrowheads="1" noChangeShapeType="1"/>
            </p:cNvSpPr>
            <p:nvPr/>
          </p:nvSpPr>
          <p:spPr>
            <a:xfrm>
              <a:off x="3249772" y="607952"/>
              <a:ext cx="830372" cy="824616"/>
            </a:xfrm>
            <a:custGeom>
              <a:avLst/>
              <a:gdLst>
                <a:gd name="connsiteX0" fmla="*/ 415418 w 830372"/>
                <a:gd name="connsiteY0" fmla="*/ -350 h 824616"/>
                <a:gd name="connsiteX1" fmla="*/ 308789 w 830372"/>
                <a:gd name="connsiteY1" fmla="*/ 13359 h 824616"/>
                <a:gd name="connsiteX2" fmla="*/ 309265 w 830372"/>
                <a:gd name="connsiteY2" fmla="*/ 23948 h 824616"/>
                <a:gd name="connsiteX3" fmla="*/ 319832 w 830372"/>
                <a:gd name="connsiteY3" fmla="*/ 179284 h 824616"/>
                <a:gd name="connsiteX4" fmla="*/ 347537 w 830372"/>
                <a:gd name="connsiteY4" fmla="*/ 251422 h 824616"/>
                <a:gd name="connsiteX5" fmla="*/ 409801 w 830372"/>
                <a:gd name="connsiteY5" fmla="*/ 292738 h 824616"/>
                <a:gd name="connsiteX6" fmla="*/ 564603 w 830372"/>
                <a:gd name="connsiteY6" fmla="*/ 355799 h 824616"/>
                <a:gd name="connsiteX7" fmla="*/ 584120 w 830372"/>
                <a:gd name="connsiteY7" fmla="*/ 395129 h 824616"/>
                <a:gd name="connsiteX8" fmla="*/ 544229 w 830372"/>
                <a:gd name="connsiteY8" fmla="*/ 409689 h 824616"/>
                <a:gd name="connsiteX9" fmla="*/ 366863 w 830372"/>
                <a:gd name="connsiteY9" fmla="*/ 355231 h 824616"/>
                <a:gd name="connsiteX10" fmla="*/ 328306 w 830372"/>
                <a:gd name="connsiteY10" fmla="*/ 366671 h 824616"/>
                <a:gd name="connsiteX11" fmla="*/ 321737 w 830372"/>
                <a:gd name="connsiteY11" fmla="*/ 534393 h 824616"/>
                <a:gd name="connsiteX12" fmla="*/ 355153 w 830372"/>
                <a:gd name="connsiteY12" fmla="*/ 636218 h 824616"/>
                <a:gd name="connsiteX13" fmla="*/ 339825 w 830372"/>
                <a:gd name="connsiteY13" fmla="*/ 674035 h 824616"/>
                <a:gd name="connsiteX14" fmla="*/ 299363 w 830372"/>
                <a:gd name="connsiteY14" fmla="*/ 658436 h 824616"/>
                <a:gd name="connsiteX15" fmla="*/ 224723 w 830372"/>
                <a:gd name="connsiteY15" fmla="*/ 489295 h 824616"/>
                <a:gd name="connsiteX16" fmla="*/ 86391 w 830372"/>
                <a:gd name="connsiteY16" fmla="*/ 356933 h 824616"/>
                <a:gd name="connsiteX17" fmla="*/ 86391 w 830372"/>
                <a:gd name="connsiteY17" fmla="*/ 356933 h 824616"/>
                <a:gd name="connsiteX18" fmla="*/ 73539 w 830372"/>
                <a:gd name="connsiteY18" fmla="*/ 350032 h 824616"/>
                <a:gd name="connsiteX19" fmla="*/ 11370 w 830372"/>
                <a:gd name="connsiteY19" fmla="*/ 317130 h 824616"/>
                <a:gd name="connsiteX20" fmla="*/ 1850 w 830372"/>
                <a:gd name="connsiteY20" fmla="*/ 371682 h 824616"/>
                <a:gd name="connsiteX21" fmla="*/ -245 w 830372"/>
                <a:gd name="connsiteY21" fmla="*/ 412053 h 824616"/>
                <a:gd name="connsiteX22" fmla="*/ 415037 w 830372"/>
                <a:gd name="connsiteY22" fmla="*/ 824267 h 824616"/>
                <a:gd name="connsiteX23" fmla="*/ 830128 w 830372"/>
                <a:gd name="connsiteY23" fmla="*/ 411864 h 824616"/>
                <a:gd name="connsiteX24" fmla="*/ 415418 w 830372"/>
                <a:gd name="connsiteY24" fmla="*/ -350 h 824616"/>
                <a:gd name="connsiteX25" fmla="*/ 482061 w 830372"/>
                <a:gd name="connsiteY25" fmla="*/ 184862 h 824616"/>
                <a:gd name="connsiteX26" fmla="*/ 454070 w 830372"/>
                <a:gd name="connsiteY26" fmla="*/ 213226 h 824616"/>
                <a:gd name="connsiteX27" fmla="*/ 398947 w 830372"/>
                <a:gd name="connsiteY27" fmla="*/ 215117 h 824616"/>
                <a:gd name="connsiteX28" fmla="*/ 397519 w 830372"/>
                <a:gd name="connsiteY28" fmla="*/ 213793 h 824616"/>
                <a:gd name="connsiteX29" fmla="*/ 395615 w 830372"/>
                <a:gd name="connsiteY29" fmla="*/ 159052 h 824616"/>
                <a:gd name="connsiteX30" fmla="*/ 423605 w 830372"/>
                <a:gd name="connsiteY30" fmla="*/ 130688 h 824616"/>
                <a:gd name="connsiteX31" fmla="*/ 478728 w 830372"/>
                <a:gd name="connsiteY31" fmla="*/ 128797 h 824616"/>
                <a:gd name="connsiteX32" fmla="*/ 480156 w 830372"/>
                <a:gd name="connsiteY32" fmla="*/ 130216 h 824616"/>
                <a:gd name="connsiteX33" fmla="*/ 482451 w 830372"/>
                <a:gd name="connsiteY33" fmla="*/ 184853 h 824616"/>
                <a:gd name="connsiteX34" fmla="*/ 482441 w 830372"/>
                <a:gd name="connsiteY34" fmla="*/ 184862 h 82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0372" h="824616">
                  <a:moveTo>
                    <a:pt x="415418" y="-350"/>
                  </a:moveTo>
                  <a:cubicBezTo>
                    <a:pt x="379430" y="-350"/>
                    <a:pt x="343595" y="4263"/>
                    <a:pt x="308789" y="13359"/>
                  </a:cubicBezTo>
                  <a:cubicBezTo>
                    <a:pt x="308789" y="16857"/>
                    <a:pt x="308789" y="20450"/>
                    <a:pt x="309265" y="23948"/>
                  </a:cubicBezTo>
                  <a:cubicBezTo>
                    <a:pt x="310693" y="72922"/>
                    <a:pt x="315262" y="143925"/>
                    <a:pt x="319832" y="179284"/>
                  </a:cubicBezTo>
                  <a:cubicBezTo>
                    <a:pt x="323260" y="205378"/>
                    <a:pt x="328210" y="229109"/>
                    <a:pt x="347537" y="251422"/>
                  </a:cubicBezTo>
                  <a:cubicBezTo>
                    <a:pt x="363912" y="270330"/>
                    <a:pt x="381430" y="279785"/>
                    <a:pt x="409801" y="292738"/>
                  </a:cubicBezTo>
                  <a:cubicBezTo>
                    <a:pt x="438171" y="305690"/>
                    <a:pt x="536422" y="344548"/>
                    <a:pt x="564603" y="355799"/>
                  </a:cubicBezTo>
                  <a:cubicBezTo>
                    <a:pt x="592783" y="367050"/>
                    <a:pt x="590498" y="376788"/>
                    <a:pt x="584120" y="395129"/>
                  </a:cubicBezTo>
                  <a:cubicBezTo>
                    <a:pt x="577741" y="413471"/>
                    <a:pt x="571553" y="417536"/>
                    <a:pt x="544229" y="409689"/>
                  </a:cubicBezTo>
                  <a:cubicBezTo>
                    <a:pt x="516905" y="401842"/>
                    <a:pt x="395425" y="362417"/>
                    <a:pt x="366863" y="355231"/>
                  </a:cubicBezTo>
                  <a:cubicBezTo>
                    <a:pt x="350298" y="351072"/>
                    <a:pt x="341063" y="351261"/>
                    <a:pt x="328306" y="366671"/>
                  </a:cubicBezTo>
                  <a:cubicBezTo>
                    <a:pt x="299744" y="403355"/>
                    <a:pt x="301172" y="474074"/>
                    <a:pt x="321737" y="534393"/>
                  </a:cubicBezTo>
                  <a:cubicBezTo>
                    <a:pt x="331257" y="560866"/>
                    <a:pt x="345633" y="606909"/>
                    <a:pt x="355153" y="636218"/>
                  </a:cubicBezTo>
                  <a:cubicBezTo>
                    <a:pt x="364673" y="665526"/>
                    <a:pt x="349346" y="669497"/>
                    <a:pt x="339825" y="674035"/>
                  </a:cubicBezTo>
                  <a:cubicBezTo>
                    <a:pt x="320784" y="682166"/>
                    <a:pt x="311264" y="682166"/>
                    <a:pt x="299363" y="658436"/>
                  </a:cubicBezTo>
                  <a:cubicBezTo>
                    <a:pt x="287463" y="634705"/>
                    <a:pt x="257950" y="553019"/>
                    <a:pt x="224723" y="489295"/>
                  </a:cubicBezTo>
                  <a:cubicBezTo>
                    <a:pt x="191497" y="425573"/>
                    <a:pt x="155224" y="397493"/>
                    <a:pt x="86391" y="356933"/>
                  </a:cubicBezTo>
                  <a:lnTo>
                    <a:pt x="86391" y="356933"/>
                  </a:lnTo>
                  <a:lnTo>
                    <a:pt x="73539" y="350032"/>
                  </a:lnTo>
                  <a:lnTo>
                    <a:pt x="11370" y="317130"/>
                  </a:lnTo>
                  <a:cubicBezTo>
                    <a:pt x="7029" y="335093"/>
                    <a:pt x="3849" y="353312"/>
                    <a:pt x="1850" y="371682"/>
                  </a:cubicBezTo>
                  <a:cubicBezTo>
                    <a:pt x="612" y="384919"/>
                    <a:pt x="-245" y="398344"/>
                    <a:pt x="-245" y="412053"/>
                  </a:cubicBezTo>
                  <a:cubicBezTo>
                    <a:pt x="-187" y="639763"/>
                    <a:pt x="185737" y="824323"/>
                    <a:pt x="415037" y="824267"/>
                  </a:cubicBezTo>
                  <a:cubicBezTo>
                    <a:pt x="644336" y="824210"/>
                    <a:pt x="830184" y="639574"/>
                    <a:pt x="830128" y="411864"/>
                  </a:cubicBezTo>
                  <a:cubicBezTo>
                    <a:pt x="830070" y="184371"/>
                    <a:pt x="644498" y="-85"/>
                    <a:pt x="415418" y="-350"/>
                  </a:cubicBezTo>
                  <a:close/>
                  <a:moveTo>
                    <a:pt x="482061" y="184862"/>
                  </a:moveTo>
                  <a:lnTo>
                    <a:pt x="454070" y="213226"/>
                  </a:lnTo>
                  <a:cubicBezTo>
                    <a:pt x="439371" y="228844"/>
                    <a:pt x="414703" y="229696"/>
                    <a:pt x="398947" y="215117"/>
                  </a:cubicBezTo>
                  <a:lnTo>
                    <a:pt x="397519" y="213793"/>
                  </a:lnTo>
                  <a:cubicBezTo>
                    <a:pt x="381896" y="199148"/>
                    <a:pt x="381039" y="174737"/>
                    <a:pt x="395615" y="159052"/>
                  </a:cubicBezTo>
                  <a:lnTo>
                    <a:pt x="423605" y="130688"/>
                  </a:lnTo>
                  <a:cubicBezTo>
                    <a:pt x="438352" y="115174"/>
                    <a:pt x="462934" y="114323"/>
                    <a:pt x="478728" y="128797"/>
                  </a:cubicBezTo>
                  <a:lnTo>
                    <a:pt x="480156" y="130216"/>
                  </a:lnTo>
                  <a:cubicBezTo>
                    <a:pt x="495979" y="144672"/>
                    <a:pt x="497008" y="169140"/>
                    <a:pt x="482451" y="184853"/>
                  </a:cubicBezTo>
                  <a:cubicBezTo>
                    <a:pt x="482451" y="184853"/>
                    <a:pt x="482441" y="184862"/>
                    <a:pt x="482441" y="184862"/>
                  </a:cubicBezTo>
                  <a:close/>
                </a:path>
              </a:pathLst>
            </a:custGeom>
            <a:grpFill/>
            <a:ln w="9511" cap="flat">
              <a:noFill/>
              <a:prstDash val="solid"/>
              <a:miter/>
            </a:ln>
          </p:spPr>
          <p:txBody>
            <a:bodyPr rtlCol="0" anchor="ctr"/>
            <a:lstStyle/>
            <a:p>
              <a:endParaRPr lang="nb-NO"/>
            </a:p>
          </p:txBody>
        </p:sp>
        <p:sp>
          <p:nvSpPr>
            <p:cNvPr id="16" name="Friform 15">
              <a:extLst>
                <a:ext uri="{FF2B5EF4-FFF2-40B4-BE49-F238E27FC236}">
                  <a16:creationId xmlns:a16="http://schemas.microsoft.com/office/drawing/2014/main" id="{C71E46B8-8ED0-828C-316A-690B7EE1FDE9}"/>
                </a:ext>
              </a:extLst>
            </p:cNvPr>
            <p:cNvSpPr>
              <a:spLocks noGrp="1" noRot="1" noMove="1" noResize="1" noEditPoints="1" noAdjustHandles="1" noChangeArrowheads="1" noChangeShapeType="1"/>
            </p:cNvSpPr>
            <p:nvPr/>
          </p:nvSpPr>
          <p:spPr>
            <a:xfrm>
              <a:off x="3283570" y="642650"/>
              <a:ext cx="215257" cy="284821"/>
            </a:xfrm>
            <a:custGeom>
              <a:avLst/>
              <a:gdLst>
                <a:gd name="connsiteX0" fmla="*/ 24128 w 215257"/>
                <a:gd name="connsiteY0" fmla="*/ 167750 h 284821"/>
                <a:gd name="connsiteX1" fmla="*/ -245 w 215257"/>
                <a:gd name="connsiteY1" fmla="*/ 215022 h 284821"/>
                <a:gd name="connsiteX2" fmla="*/ -245 w 215257"/>
                <a:gd name="connsiteY2" fmla="*/ 215022 h 284821"/>
                <a:gd name="connsiteX3" fmla="*/ 39646 w 215257"/>
                <a:gd name="connsiteY3" fmla="*/ 235160 h 284821"/>
                <a:gd name="connsiteX4" fmla="*/ 52499 w 215257"/>
                <a:gd name="connsiteY4" fmla="*/ 241684 h 284821"/>
                <a:gd name="connsiteX5" fmla="*/ 140467 w 215257"/>
                <a:gd name="connsiteY5" fmla="*/ 281203 h 284821"/>
                <a:gd name="connsiteX6" fmla="*/ 214060 w 215257"/>
                <a:gd name="connsiteY6" fmla="*/ 167750 h 284821"/>
                <a:gd name="connsiteX7" fmla="*/ 215013 w 215257"/>
                <a:gd name="connsiteY7" fmla="*/ 10145 h 284821"/>
                <a:gd name="connsiteX8" fmla="*/ 215013 w 215257"/>
                <a:gd name="connsiteY8" fmla="*/ -350 h 284821"/>
                <a:gd name="connsiteX9" fmla="*/ 24128 w 215257"/>
                <a:gd name="connsiteY9" fmla="*/ 167750 h 28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257" h="284821">
                  <a:moveTo>
                    <a:pt x="24128" y="167750"/>
                  </a:moveTo>
                  <a:cubicBezTo>
                    <a:pt x="15007" y="182981"/>
                    <a:pt x="6867" y="198770"/>
                    <a:pt x="-245" y="215022"/>
                  </a:cubicBezTo>
                  <a:lnTo>
                    <a:pt x="-245" y="215022"/>
                  </a:lnTo>
                  <a:lnTo>
                    <a:pt x="39646" y="235160"/>
                  </a:lnTo>
                  <a:lnTo>
                    <a:pt x="52499" y="241684"/>
                  </a:lnTo>
                  <a:cubicBezTo>
                    <a:pt x="52499" y="241684"/>
                    <a:pt x="119142" y="272789"/>
                    <a:pt x="140467" y="281203"/>
                  </a:cubicBezTo>
                  <a:cubicBezTo>
                    <a:pt x="190069" y="301152"/>
                    <a:pt x="214060" y="225611"/>
                    <a:pt x="214060" y="167750"/>
                  </a:cubicBezTo>
                  <a:cubicBezTo>
                    <a:pt x="214060" y="133903"/>
                    <a:pt x="215013" y="24421"/>
                    <a:pt x="215013" y="10145"/>
                  </a:cubicBezTo>
                  <a:lnTo>
                    <a:pt x="215013" y="-350"/>
                  </a:lnTo>
                  <a:cubicBezTo>
                    <a:pt x="135231" y="34452"/>
                    <a:pt x="68465" y="93249"/>
                    <a:pt x="24128" y="167750"/>
                  </a:cubicBezTo>
                  <a:close/>
                </a:path>
              </a:pathLst>
            </a:custGeom>
            <a:grpFill/>
            <a:ln w="9511" cap="flat">
              <a:noFill/>
              <a:prstDash val="solid"/>
              <a:miter/>
            </a:ln>
          </p:spPr>
          <p:txBody>
            <a:bodyPr rtlCol="0" anchor="ctr"/>
            <a:lstStyle/>
            <a:p>
              <a:endParaRPr lang="nb-NO"/>
            </a:p>
          </p:txBody>
        </p:sp>
        <p:sp>
          <p:nvSpPr>
            <p:cNvPr id="17" name="Friform 16">
              <a:extLst>
                <a:ext uri="{FF2B5EF4-FFF2-40B4-BE49-F238E27FC236}">
                  <a16:creationId xmlns:a16="http://schemas.microsoft.com/office/drawing/2014/main" id="{8133C27C-878A-6023-2D28-AB4A8E63D12D}"/>
                </a:ext>
              </a:extLst>
            </p:cNvPr>
            <p:cNvSpPr>
              <a:spLocks noGrp="1" noRot="1" noMove="1" noResize="1" noEditPoints="1" noAdjustHandles="1" noChangeArrowheads="1" noChangeShapeType="1"/>
            </p:cNvSpPr>
            <p:nvPr/>
          </p:nvSpPr>
          <p:spPr>
            <a:xfrm>
              <a:off x="3283665" y="858022"/>
              <a:ext cx="9520" cy="9454"/>
            </a:xfrm>
            <a:custGeom>
              <a:avLst/>
              <a:gdLst>
                <a:gd name="connsiteX0" fmla="*/ 0 w 9520"/>
                <a:gd name="connsiteY0" fmla="*/ 0 h 9454"/>
                <a:gd name="connsiteX1" fmla="*/ 0 w 9520"/>
                <a:gd name="connsiteY1" fmla="*/ 0 h 9454"/>
                <a:gd name="connsiteX2" fmla="*/ 0 w 9520"/>
                <a:gd name="connsiteY2" fmla="*/ 0 h 9454"/>
                <a:gd name="connsiteX3" fmla="*/ 0 w 9520"/>
                <a:gd name="connsiteY3" fmla="*/ 0 h 9454"/>
              </a:gdLst>
              <a:ahLst/>
              <a:cxnLst>
                <a:cxn ang="0">
                  <a:pos x="connsiteX0" y="connsiteY0"/>
                </a:cxn>
                <a:cxn ang="0">
                  <a:pos x="connsiteX1" y="connsiteY1"/>
                </a:cxn>
                <a:cxn ang="0">
                  <a:pos x="connsiteX2" y="connsiteY2"/>
                </a:cxn>
                <a:cxn ang="0">
                  <a:pos x="connsiteX3" y="connsiteY3"/>
                </a:cxn>
              </a:cxnLst>
              <a:rect l="l" t="t" r="r" b="b"/>
              <a:pathLst>
                <a:path w="9520" h="9454">
                  <a:moveTo>
                    <a:pt x="0" y="0"/>
                  </a:moveTo>
                  <a:lnTo>
                    <a:pt x="0" y="0"/>
                  </a:lnTo>
                  <a:lnTo>
                    <a:pt x="0" y="0"/>
                  </a:lnTo>
                  <a:lnTo>
                    <a:pt x="0" y="0"/>
                  </a:lnTo>
                  <a:close/>
                </a:path>
              </a:pathLst>
            </a:custGeom>
            <a:grpFill/>
            <a:ln w="9511" cap="flat">
              <a:noFill/>
              <a:prstDash val="solid"/>
              <a:miter/>
            </a:ln>
          </p:spPr>
          <p:txBody>
            <a:bodyPr rtlCol="0" anchor="ctr"/>
            <a:lstStyle/>
            <a:p>
              <a:endParaRPr lang="nb-NO"/>
            </a:p>
          </p:txBody>
        </p:sp>
        <p:sp>
          <p:nvSpPr>
            <p:cNvPr id="18" name="Friform 17">
              <a:extLst>
                <a:ext uri="{FF2B5EF4-FFF2-40B4-BE49-F238E27FC236}">
                  <a16:creationId xmlns:a16="http://schemas.microsoft.com/office/drawing/2014/main" id="{175F7275-8601-9822-29FE-19C1B6801109}"/>
                </a:ext>
              </a:extLst>
            </p:cNvPr>
            <p:cNvSpPr>
              <a:spLocks noGrp="1" noRot="1" noMove="1" noResize="1" noEditPoints="1" noAdjustHandles="1" noChangeArrowheads="1" noChangeShapeType="1"/>
            </p:cNvSpPr>
            <p:nvPr/>
          </p:nvSpPr>
          <p:spPr>
            <a:xfrm>
              <a:off x="3261292" y="925243"/>
              <a:ext cx="190" cy="94"/>
            </a:xfrm>
            <a:custGeom>
              <a:avLst/>
              <a:gdLst>
                <a:gd name="connsiteX0" fmla="*/ 0 w 190"/>
                <a:gd name="connsiteY0" fmla="*/ 0 h 94"/>
                <a:gd name="connsiteX1" fmla="*/ 0 w 190"/>
                <a:gd name="connsiteY1" fmla="*/ 0 h 94"/>
                <a:gd name="connsiteX2" fmla="*/ 190 w 190"/>
                <a:gd name="connsiteY2" fmla="*/ 95 h 94"/>
                <a:gd name="connsiteX3" fmla="*/ 190 w 190"/>
                <a:gd name="connsiteY3" fmla="*/ 95 h 94"/>
                <a:gd name="connsiteX4" fmla="*/ 0 w 190"/>
                <a:gd name="connsiteY4" fmla="*/ 0 h 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 h="94">
                  <a:moveTo>
                    <a:pt x="0" y="0"/>
                  </a:moveTo>
                  <a:lnTo>
                    <a:pt x="0" y="0"/>
                  </a:lnTo>
                  <a:lnTo>
                    <a:pt x="190" y="95"/>
                  </a:lnTo>
                  <a:lnTo>
                    <a:pt x="190" y="95"/>
                  </a:lnTo>
                  <a:lnTo>
                    <a:pt x="0" y="0"/>
                  </a:lnTo>
                  <a:close/>
                </a:path>
              </a:pathLst>
            </a:custGeom>
            <a:grpFill/>
            <a:ln w="9511" cap="flat">
              <a:noFill/>
              <a:prstDash val="solid"/>
              <a:miter/>
            </a:ln>
          </p:spPr>
          <p:txBody>
            <a:bodyPr rtlCol="0" anchor="ctr"/>
            <a:lstStyle/>
            <a:p>
              <a:endParaRPr lang="nb-NO"/>
            </a:p>
          </p:txBody>
        </p:sp>
        <p:sp>
          <p:nvSpPr>
            <p:cNvPr id="19" name="Friform 18">
              <a:extLst>
                <a:ext uri="{FF2B5EF4-FFF2-40B4-BE49-F238E27FC236}">
                  <a16:creationId xmlns:a16="http://schemas.microsoft.com/office/drawing/2014/main" id="{A0A81AA8-63CA-4F32-BAE1-28A6A74382A8}"/>
                </a:ext>
              </a:extLst>
            </p:cNvPr>
            <p:cNvSpPr>
              <a:spLocks noGrp="1" noRot="1" noMove="1" noResize="1" noEditPoints="1" noAdjustHandles="1" noChangeArrowheads="1" noChangeShapeType="1"/>
            </p:cNvSpPr>
            <p:nvPr/>
          </p:nvSpPr>
          <p:spPr>
            <a:xfrm>
              <a:off x="3261483" y="924865"/>
              <a:ext cx="9520" cy="9454"/>
            </a:xfrm>
            <a:custGeom>
              <a:avLst/>
              <a:gdLst>
                <a:gd name="connsiteX0" fmla="*/ -245 w 9520"/>
                <a:gd name="connsiteY0" fmla="*/ -350 h 9454"/>
                <a:gd name="connsiteX1" fmla="*/ -245 w 9520"/>
                <a:gd name="connsiteY1" fmla="*/ -350 h 9454"/>
                <a:gd name="connsiteX2" fmla="*/ -245 w 9520"/>
                <a:gd name="connsiteY2" fmla="*/ -350 h 9454"/>
              </a:gdLst>
              <a:ahLst/>
              <a:cxnLst>
                <a:cxn ang="0">
                  <a:pos x="connsiteX0" y="connsiteY0"/>
                </a:cxn>
                <a:cxn ang="0">
                  <a:pos x="connsiteX1" y="connsiteY1"/>
                </a:cxn>
                <a:cxn ang="0">
                  <a:pos x="connsiteX2" y="connsiteY2"/>
                </a:cxn>
              </a:cxnLst>
              <a:rect l="l" t="t" r="r" b="b"/>
              <a:pathLst>
                <a:path w="9520" h="9454">
                  <a:moveTo>
                    <a:pt x="-245" y="-350"/>
                  </a:moveTo>
                  <a:lnTo>
                    <a:pt x="-245" y="-350"/>
                  </a:lnTo>
                  <a:lnTo>
                    <a:pt x="-245" y="-350"/>
                  </a:lnTo>
                  <a:close/>
                </a:path>
              </a:pathLst>
            </a:custGeom>
            <a:grpFill/>
            <a:ln w="9511" cap="flat">
              <a:noFill/>
              <a:prstDash val="solid"/>
              <a:miter/>
            </a:ln>
          </p:spPr>
          <p:txBody>
            <a:bodyPr rtlCol="0" anchor="ctr"/>
            <a:lstStyle/>
            <a:p>
              <a:endParaRPr lang="nb-NO"/>
            </a:p>
          </p:txBody>
        </p:sp>
        <p:sp>
          <p:nvSpPr>
            <p:cNvPr id="20" name="Friform 19">
              <a:extLst>
                <a:ext uri="{FF2B5EF4-FFF2-40B4-BE49-F238E27FC236}">
                  <a16:creationId xmlns:a16="http://schemas.microsoft.com/office/drawing/2014/main" id="{639BE2D3-416D-A086-B754-DCCA5DAB458F}"/>
                </a:ext>
              </a:extLst>
            </p:cNvPr>
            <p:cNvSpPr>
              <a:spLocks noGrp="1" noRot="1" noMove="1" noResize="1" noEditPoints="1" noAdjustHandles="1" noChangeArrowheads="1" noChangeShapeType="1"/>
            </p:cNvSpPr>
            <p:nvPr/>
          </p:nvSpPr>
          <p:spPr>
            <a:xfrm>
              <a:off x="3283665" y="858022"/>
              <a:ext cx="9520" cy="9454"/>
            </a:xfrm>
            <a:custGeom>
              <a:avLst/>
              <a:gdLst>
                <a:gd name="connsiteX0" fmla="*/ -245 w 9520"/>
                <a:gd name="connsiteY0" fmla="*/ -350 h 9454"/>
                <a:gd name="connsiteX1" fmla="*/ -245 w 9520"/>
                <a:gd name="connsiteY1" fmla="*/ -350 h 9454"/>
              </a:gdLst>
              <a:ahLst/>
              <a:cxnLst>
                <a:cxn ang="0">
                  <a:pos x="connsiteX0" y="connsiteY0"/>
                </a:cxn>
                <a:cxn ang="0">
                  <a:pos x="connsiteX1" y="connsiteY1"/>
                </a:cxn>
              </a:cxnLst>
              <a:rect l="l" t="t" r="r" b="b"/>
              <a:pathLst>
                <a:path w="9520" h="9454">
                  <a:moveTo>
                    <a:pt x="-245" y="-350"/>
                  </a:moveTo>
                  <a:lnTo>
                    <a:pt x="-245" y="-350"/>
                  </a:lnTo>
                  <a:close/>
                </a:path>
              </a:pathLst>
            </a:custGeom>
            <a:grpFill/>
            <a:ln w="9511" cap="flat">
              <a:noFill/>
              <a:prstDash val="solid"/>
              <a:miter/>
            </a:ln>
          </p:spPr>
          <p:txBody>
            <a:bodyPr rtlCol="0" anchor="ctr"/>
            <a:lstStyle/>
            <a:p>
              <a:endParaRPr lang="nb-NO"/>
            </a:p>
          </p:txBody>
        </p:sp>
      </p:grpSp>
      <p:sp>
        <p:nvSpPr>
          <p:cNvPr id="2" name="Tittel 1">
            <a:extLst>
              <a:ext uri="{FF2B5EF4-FFF2-40B4-BE49-F238E27FC236}">
                <a16:creationId xmlns:a16="http://schemas.microsoft.com/office/drawing/2014/main" id="{74E8FDE0-6BD2-96BB-5733-B84169197DED}"/>
              </a:ext>
            </a:extLst>
          </p:cNvPr>
          <p:cNvSpPr>
            <a:spLocks noGrp="1" noRot="1" noMove="1" noResize="1" noEditPoints="1" noAdjustHandles="1" noChangeArrowheads="1" noChangeShapeType="1"/>
          </p:cNvSpPr>
          <p:nvPr>
            <p:ph type="title"/>
          </p:nvPr>
        </p:nvSpPr>
        <p:spPr>
          <a:xfrm>
            <a:off x="633414" y="665163"/>
            <a:ext cx="2413000" cy="808261"/>
          </a:xfrm>
        </p:spPr>
        <p:txBody>
          <a:bodyPr anchor="t" anchorCtr="0">
            <a:normAutofit/>
          </a:bodyPr>
          <a:lstStyle>
            <a:lvl1pPr>
              <a:defRPr sz="1500"/>
            </a:lvl1pPr>
          </a:lstStyle>
          <a:p>
            <a:r>
              <a:rPr lang="nb-NO"/>
              <a:t>Klikk for å redigere tittelstil</a:t>
            </a:r>
          </a:p>
        </p:txBody>
      </p:sp>
      <p:sp>
        <p:nvSpPr>
          <p:cNvPr id="3" name="Plassholder for dato 2">
            <a:extLst>
              <a:ext uri="{FF2B5EF4-FFF2-40B4-BE49-F238E27FC236}">
                <a16:creationId xmlns:a16="http://schemas.microsoft.com/office/drawing/2014/main" id="{7D592EA8-0C5D-53A9-154A-4E9EF564EBF3}"/>
              </a:ext>
            </a:extLst>
          </p:cNvPr>
          <p:cNvSpPr>
            <a:spLocks noGrp="1" noRot="1" noMove="1" noResize="1" noEditPoints="1" noAdjustHandles="1" noChangeArrowheads="1" noChangeShapeType="1"/>
          </p:cNvSpPr>
          <p:nvPr>
            <p:ph type="dt" sz="half" idx="10"/>
          </p:nvPr>
        </p:nvSpPr>
        <p:spPr/>
        <p:txBody>
          <a:bodyPr/>
          <a:lstStyle/>
          <a:p>
            <a:fld id="{2586AF9A-7363-BC47-BAA9-734A34EB7F32}" type="datetime1">
              <a:rPr lang="nb-NO" smtClean="0"/>
              <a:t>18.12.2023</a:t>
            </a:fld>
            <a:endParaRPr lang="nn-NO"/>
          </a:p>
        </p:txBody>
      </p:sp>
      <p:sp>
        <p:nvSpPr>
          <p:cNvPr id="4" name="Plassholder for bunntekst 3">
            <a:extLst>
              <a:ext uri="{FF2B5EF4-FFF2-40B4-BE49-F238E27FC236}">
                <a16:creationId xmlns:a16="http://schemas.microsoft.com/office/drawing/2014/main" id="{FE18A57A-61A1-4191-3409-2A3D544FC4D7}"/>
              </a:ext>
            </a:extLst>
          </p:cNvPr>
          <p:cNvSpPr>
            <a:spLocks noGrp="1" noRot="1" noMove="1" noResize="1" noEditPoints="1" noAdjustHandles="1" noChangeArrowheads="1" noChangeShapeType="1"/>
          </p:cNvSpPr>
          <p:nvPr>
            <p:ph type="ftr" sz="quarter" idx="11"/>
          </p:nvPr>
        </p:nvSpPr>
        <p:spPr/>
        <p:txBody>
          <a:bodyPr/>
          <a:lstStyle/>
          <a:p>
            <a:r>
              <a:rPr lang="nn-NO"/>
              <a:t>Helsedirektoratet</a:t>
            </a:r>
          </a:p>
        </p:txBody>
      </p:sp>
      <p:sp>
        <p:nvSpPr>
          <p:cNvPr id="5" name="Plassholder for lysbildenummer 4">
            <a:extLst>
              <a:ext uri="{FF2B5EF4-FFF2-40B4-BE49-F238E27FC236}">
                <a16:creationId xmlns:a16="http://schemas.microsoft.com/office/drawing/2014/main" id="{F4D17C69-472D-51D9-6CF1-0DE6DC372507}"/>
              </a:ext>
            </a:extLst>
          </p:cNvPr>
          <p:cNvSpPr>
            <a:spLocks noGrp="1" noRot="1" noMove="1" noResize="1" noEditPoints="1" noAdjustHandles="1" noChangeArrowheads="1" noChangeShapeType="1"/>
          </p:cNvSpPr>
          <p:nvPr>
            <p:ph type="sldNum" sz="quarter" idx="12"/>
          </p:nvPr>
        </p:nvSpPr>
        <p:spPr/>
        <p:txBody>
          <a:bodyPr/>
          <a:lstStyle/>
          <a:p>
            <a:fld id="{1670A82E-6091-4B79-BDC9-9FEC8E0D8D32}" type="slidenum">
              <a:rPr lang="nn-NO" smtClean="0"/>
              <a:pPr/>
              <a:t>‹#›</a:t>
            </a:fld>
            <a:endParaRPr lang="nn-NO"/>
          </a:p>
        </p:txBody>
      </p:sp>
      <p:sp>
        <p:nvSpPr>
          <p:cNvPr id="7" name="Plassholder for tekst 6">
            <a:extLst>
              <a:ext uri="{FF2B5EF4-FFF2-40B4-BE49-F238E27FC236}">
                <a16:creationId xmlns:a16="http://schemas.microsoft.com/office/drawing/2014/main" id="{DB2EF53D-0409-83F0-67CA-E7DA22500509}"/>
              </a:ext>
            </a:extLst>
          </p:cNvPr>
          <p:cNvSpPr>
            <a:spLocks noGrp="1" noRot="1" noMove="1" noResize="1" noEditPoints="1" noAdjustHandles="1" noChangeArrowheads="1" noChangeShapeType="1"/>
          </p:cNvSpPr>
          <p:nvPr>
            <p:ph type="body" idx="13"/>
          </p:nvPr>
        </p:nvSpPr>
        <p:spPr>
          <a:xfrm>
            <a:off x="0" y="1440000"/>
            <a:ext cx="3046413" cy="5418000"/>
          </a:xfrm>
        </p:spPr>
        <p:txBody>
          <a:bodyPr lIns="633600" tIns="360000" rIns="540000" bIns="180000"/>
          <a:lstStyle>
            <a:lvl1pPr marL="0" indent="0">
              <a:buNone/>
              <a:defRPr b="1"/>
            </a:lvl1pPr>
            <a:lvl2pPr marL="180000">
              <a:defRPr sz="1800"/>
            </a:lvl2pPr>
          </a:lstStyle>
          <a:p>
            <a:pPr lvl="0"/>
            <a:r>
              <a:rPr lang="nb-NO"/>
              <a:t>Klikk for å redigere tekststiler i malen</a:t>
            </a:r>
          </a:p>
          <a:p>
            <a:pPr lvl="1"/>
            <a:r>
              <a:rPr lang="nb-NO"/>
              <a:t>Andre nivå</a:t>
            </a:r>
          </a:p>
        </p:txBody>
      </p:sp>
      <p:sp>
        <p:nvSpPr>
          <p:cNvPr id="8" name="Plassholder for tekst 6">
            <a:extLst>
              <a:ext uri="{FF2B5EF4-FFF2-40B4-BE49-F238E27FC236}">
                <a16:creationId xmlns:a16="http://schemas.microsoft.com/office/drawing/2014/main" id="{AA4D0EE7-BAEF-546C-5EB6-8CFB41EF9D90}"/>
              </a:ext>
            </a:extLst>
          </p:cNvPr>
          <p:cNvSpPr>
            <a:spLocks noGrp="1" noRot="1" noMove="1" noResize="1" noEditPoints="1" noAdjustHandles="1" noChangeArrowheads="1" noChangeShapeType="1"/>
          </p:cNvSpPr>
          <p:nvPr>
            <p:ph type="body" idx="14"/>
          </p:nvPr>
        </p:nvSpPr>
        <p:spPr>
          <a:xfrm>
            <a:off x="3046414" y="0"/>
            <a:ext cx="3055936" cy="6858000"/>
          </a:xfrm>
        </p:spPr>
        <p:txBody>
          <a:bodyPr lIns="633600" tIns="1800000" rIns="540000" bIns="180000"/>
          <a:lstStyle>
            <a:lvl1pPr marL="0" indent="0">
              <a:buNone/>
              <a:defRPr b="1"/>
            </a:lvl1pPr>
            <a:lvl2pPr marL="180000">
              <a:defRPr sz="1800"/>
            </a:lvl2pPr>
          </a:lstStyle>
          <a:p>
            <a:pPr lvl="0"/>
            <a:r>
              <a:rPr lang="nb-NO"/>
              <a:t>Klikk for å redigere tekststiler i malen</a:t>
            </a:r>
          </a:p>
          <a:p>
            <a:pPr lvl="1"/>
            <a:r>
              <a:rPr lang="nb-NO"/>
              <a:t>Andre nivå</a:t>
            </a:r>
          </a:p>
        </p:txBody>
      </p:sp>
      <p:sp>
        <p:nvSpPr>
          <p:cNvPr id="9" name="Plassholder for tekst 6">
            <a:extLst>
              <a:ext uri="{FF2B5EF4-FFF2-40B4-BE49-F238E27FC236}">
                <a16:creationId xmlns:a16="http://schemas.microsoft.com/office/drawing/2014/main" id="{10CDC104-43F6-94FE-4FED-D21EBBFB5A02}"/>
              </a:ext>
            </a:extLst>
          </p:cNvPr>
          <p:cNvSpPr>
            <a:spLocks noGrp="1" noRot="1" noMove="1" noResize="1" noEditPoints="1" noAdjustHandles="1" noChangeArrowheads="1" noChangeShapeType="1"/>
          </p:cNvSpPr>
          <p:nvPr>
            <p:ph type="body" idx="15"/>
          </p:nvPr>
        </p:nvSpPr>
        <p:spPr>
          <a:xfrm>
            <a:off x="6102350" y="0"/>
            <a:ext cx="3025775" cy="6858000"/>
          </a:xfrm>
        </p:spPr>
        <p:txBody>
          <a:bodyPr lIns="633600" tIns="1800000" rIns="540000" bIns="180000"/>
          <a:lstStyle>
            <a:lvl1pPr marL="0" indent="0">
              <a:buNone/>
              <a:defRPr b="1"/>
            </a:lvl1pPr>
            <a:lvl2pPr marL="180000">
              <a:defRPr sz="1800"/>
            </a:lvl2pPr>
          </a:lstStyle>
          <a:p>
            <a:pPr lvl="0"/>
            <a:r>
              <a:rPr lang="nb-NO"/>
              <a:t>Klikk for å redigere tekststiler i malen</a:t>
            </a:r>
          </a:p>
          <a:p>
            <a:pPr lvl="1"/>
            <a:r>
              <a:rPr lang="nb-NO"/>
              <a:t>Andre nivå</a:t>
            </a:r>
          </a:p>
        </p:txBody>
      </p:sp>
      <p:sp>
        <p:nvSpPr>
          <p:cNvPr id="22" name="Plassholder for tekst 21">
            <a:extLst>
              <a:ext uri="{FF2B5EF4-FFF2-40B4-BE49-F238E27FC236}">
                <a16:creationId xmlns:a16="http://schemas.microsoft.com/office/drawing/2014/main" id="{7EEE449C-E846-21AF-58F2-2D043D1D4A93}"/>
              </a:ext>
            </a:extLst>
          </p:cNvPr>
          <p:cNvSpPr>
            <a:spLocks noGrp="1" noRot="1" noMove="1" noResize="1" noEditPoints="1" noAdjustHandles="1" noChangeArrowheads="1" noChangeShapeType="1"/>
          </p:cNvSpPr>
          <p:nvPr>
            <p:ph type="body" idx="16"/>
          </p:nvPr>
        </p:nvSpPr>
        <p:spPr>
          <a:xfrm>
            <a:off x="9128125" y="0"/>
            <a:ext cx="3063875" cy="6858000"/>
          </a:xfrm>
          <a:custGeom>
            <a:avLst/>
            <a:gdLst>
              <a:gd name="connsiteX0" fmla="*/ 2757228 w 3063875"/>
              <a:gd name="connsiteY0" fmla="*/ 6481758 h 6858000"/>
              <a:gd name="connsiteX1" fmla="*/ 2757645 w 3063875"/>
              <a:gd name="connsiteY1" fmla="*/ 6482172 h 6858000"/>
              <a:gd name="connsiteX2" fmla="*/ 2758315 w 3063875"/>
              <a:gd name="connsiteY2" fmla="*/ 6498131 h 6858000"/>
              <a:gd name="connsiteX3" fmla="*/ 2758312 w 3063875"/>
              <a:gd name="connsiteY3" fmla="*/ 6498134 h 6858000"/>
              <a:gd name="connsiteX4" fmla="*/ 2758201 w 3063875"/>
              <a:gd name="connsiteY4" fmla="*/ 6498134 h 6858000"/>
              <a:gd name="connsiteX5" fmla="*/ 2750025 w 3063875"/>
              <a:gd name="connsiteY5" fmla="*/ 6506419 h 6858000"/>
              <a:gd name="connsiteX6" fmla="*/ 2733924 w 3063875"/>
              <a:gd name="connsiteY6" fmla="*/ 6506971 h 6858000"/>
              <a:gd name="connsiteX7" fmla="*/ 2733507 w 3063875"/>
              <a:gd name="connsiteY7" fmla="*/ 6506584 h 6858000"/>
              <a:gd name="connsiteX8" fmla="*/ 2732951 w 3063875"/>
              <a:gd name="connsiteY8" fmla="*/ 6490595 h 6858000"/>
              <a:gd name="connsiteX9" fmla="*/ 2741127 w 3063875"/>
              <a:gd name="connsiteY9" fmla="*/ 6482310 h 6858000"/>
              <a:gd name="connsiteX10" fmla="*/ 2757228 w 3063875"/>
              <a:gd name="connsiteY10" fmla="*/ 6481758 h 6858000"/>
              <a:gd name="connsiteX11" fmla="*/ 2690072 w 3063875"/>
              <a:gd name="connsiteY11" fmla="*/ 6457345 h 6858000"/>
              <a:gd name="connsiteX12" fmla="*/ 2634316 w 3063875"/>
              <a:gd name="connsiteY12" fmla="*/ 6506446 h 6858000"/>
              <a:gd name="connsiteX13" fmla="*/ 2627196 w 3063875"/>
              <a:gd name="connsiteY13" fmla="*/ 6520254 h 6858000"/>
              <a:gd name="connsiteX14" fmla="*/ 2638848 w 3063875"/>
              <a:gd name="connsiteY14" fmla="*/ 6526136 h 6858000"/>
              <a:gd name="connsiteX15" fmla="*/ 2642603 w 3063875"/>
              <a:gd name="connsiteY15" fmla="*/ 6528041 h 6858000"/>
              <a:gd name="connsiteX16" fmla="*/ 2668297 w 3063875"/>
              <a:gd name="connsiteY16" fmla="*/ 6539584 h 6858000"/>
              <a:gd name="connsiteX17" fmla="*/ 2689793 w 3063875"/>
              <a:gd name="connsiteY17" fmla="*/ 6506446 h 6858000"/>
              <a:gd name="connsiteX18" fmla="*/ 2690072 w 3063875"/>
              <a:gd name="connsiteY18" fmla="*/ 6460411 h 6858000"/>
              <a:gd name="connsiteX19" fmla="*/ 2487660 w 3063875"/>
              <a:gd name="connsiteY19" fmla="*/ 6446717 h 6858000"/>
              <a:gd name="connsiteX20" fmla="*/ 2483482 w 3063875"/>
              <a:gd name="connsiteY20" fmla="*/ 6451381 h 6858000"/>
              <a:gd name="connsiteX21" fmla="*/ 2485484 w 3063875"/>
              <a:gd name="connsiteY21" fmla="*/ 6462758 h 6858000"/>
              <a:gd name="connsiteX22" fmla="*/ 2516991 w 3063875"/>
              <a:gd name="connsiteY22" fmla="*/ 6483884 h 6858000"/>
              <a:gd name="connsiteX23" fmla="*/ 2535734 w 3063875"/>
              <a:gd name="connsiteY23" fmla="*/ 6507440 h 6858000"/>
              <a:gd name="connsiteX24" fmla="*/ 2565461 w 3063875"/>
              <a:gd name="connsiteY24" fmla="*/ 6630634 h 6858000"/>
              <a:gd name="connsiteX25" fmla="*/ 2575444 w 3063875"/>
              <a:gd name="connsiteY25" fmla="*/ 6637151 h 6858000"/>
              <a:gd name="connsiteX26" fmla="*/ 2583397 w 3063875"/>
              <a:gd name="connsiteY26" fmla="*/ 6627127 h 6858000"/>
              <a:gd name="connsiteX27" fmla="*/ 2579365 w 3063875"/>
              <a:gd name="connsiteY27" fmla="*/ 6532073 h 6858000"/>
              <a:gd name="connsiteX28" fmla="*/ 2593436 w 3063875"/>
              <a:gd name="connsiteY28" fmla="*/ 6523402 h 6858000"/>
              <a:gd name="connsiteX29" fmla="*/ 2608619 w 3063875"/>
              <a:gd name="connsiteY29" fmla="*/ 6530858 h 6858000"/>
              <a:gd name="connsiteX30" fmla="*/ 2620688 w 3063875"/>
              <a:gd name="connsiteY30" fmla="*/ 6536796 h 6858000"/>
              <a:gd name="connsiteX31" fmla="*/ 2627140 w 3063875"/>
              <a:gd name="connsiteY31" fmla="*/ 6517299 h 6858000"/>
              <a:gd name="connsiteX32" fmla="*/ 2608619 w 3063875"/>
              <a:gd name="connsiteY32" fmla="*/ 6506833 h 6858000"/>
              <a:gd name="connsiteX33" fmla="*/ 2607563 w 3063875"/>
              <a:gd name="connsiteY33" fmla="*/ 6506280 h 6858000"/>
              <a:gd name="connsiteX34" fmla="*/ 2495384 w 3063875"/>
              <a:gd name="connsiteY34" fmla="*/ 6448288 h 6858000"/>
              <a:gd name="connsiteX35" fmla="*/ 2487660 w 3063875"/>
              <a:gd name="connsiteY35" fmla="*/ 6446717 h 6858000"/>
              <a:gd name="connsiteX36" fmla="*/ 2738735 w 3063875"/>
              <a:gd name="connsiteY36" fmla="*/ 6444035 h 6858000"/>
              <a:gd name="connsiteX37" fmla="*/ 2707590 w 3063875"/>
              <a:gd name="connsiteY37" fmla="*/ 6448039 h 6858000"/>
              <a:gd name="connsiteX38" fmla="*/ 2707729 w 3063875"/>
              <a:gd name="connsiteY38" fmla="*/ 6451132 h 6858000"/>
              <a:gd name="connsiteX39" fmla="*/ 2710815 w 3063875"/>
              <a:gd name="connsiteY39" fmla="*/ 6496505 h 6858000"/>
              <a:gd name="connsiteX40" fmla="*/ 2718908 w 3063875"/>
              <a:gd name="connsiteY40" fmla="*/ 6517575 h 6858000"/>
              <a:gd name="connsiteX41" fmla="*/ 2737095 w 3063875"/>
              <a:gd name="connsiteY41" fmla="*/ 6529643 h 6858000"/>
              <a:gd name="connsiteX42" fmla="*/ 2782311 w 3063875"/>
              <a:gd name="connsiteY42" fmla="*/ 6548063 h 6858000"/>
              <a:gd name="connsiteX43" fmla="*/ 2788012 w 3063875"/>
              <a:gd name="connsiteY43" fmla="*/ 6559551 h 6858000"/>
              <a:gd name="connsiteX44" fmla="*/ 2776360 w 3063875"/>
              <a:gd name="connsiteY44" fmla="*/ 6563804 h 6858000"/>
              <a:gd name="connsiteX45" fmla="*/ 2724553 w 3063875"/>
              <a:gd name="connsiteY45" fmla="*/ 6547897 h 6858000"/>
              <a:gd name="connsiteX46" fmla="*/ 2713291 w 3063875"/>
              <a:gd name="connsiteY46" fmla="*/ 6551239 h 6858000"/>
              <a:gd name="connsiteX47" fmla="*/ 2711372 w 3063875"/>
              <a:gd name="connsiteY47" fmla="*/ 6600229 h 6858000"/>
              <a:gd name="connsiteX48" fmla="*/ 2721132 w 3063875"/>
              <a:gd name="connsiteY48" fmla="*/ 6629971 h 6858000"/>
              <a:gd name="connsiteX49" fmla="*/ 2716655 w 3063875"/>
              <a:gd name="connsiteY49" fmla="*/ 6641017 h 6858000"/>
              <a:gd name="connsiteX50" fmla="*/ 2704837 w 3063875"/>
              <a:gd name="connsiteY50" fmla="*/ 6636461 h 6858000"/>
              <a:gd name="connsiteX51" fmla="*/ 2683035 w 3063875"/>
              <a:gd name="connsiteY51" fmla="*/ 6587056 h 6858000"/>
              <a:gd name="connsiteX52" fmla="*/ 2642629 w 3063875"/>
              <a:gd name="connsiteY52" fmla="*/ 6548394 h 6858000"/>
              <a:gd name="connsiteX53" fmla="*/ 2638875 w 3063875"/>
              <a:gd name="connsiteY53" fmla="*/ 6546378 h 6858000"/>
              <a:gd name="connsiteX54" fmla="*/ 2620716 w 3063875"/>
              <a:gd name="connsiteY54" fmla="*/ 6536768 h 6858000"/>
              <a:gd name="connsiteX55" fmla="*/ 2617935 w 3063875"/>
              <a:gd name="connsiteY55" fmla="*/ 6552702 h 6858000"/>
              <a:gd name="connsiteX56" fmla="*/ 2617323 w 3063875"/>
              <a:gd name="connsiteY56" fmla="*/ 6564494 h 6858000"/>
              <a:gd name="connsiteX57" fmla="*/ 2738624 w 3063875"/>
              <a:gd name="connsiteY57" fmla="*/ 6684898 h 6858000"/>
              <a:gd name="connsiteX58" fmla="*/ 2859869 w 3063875"/>
              <a:gd name="connsiteY58" fmla="*/ 6564439 h 6858000"/>
              <a:gd name="connsiteX59" fmla="*/ 2738735 w 3063875"/>
              <a:gd name="connsiteY59" fmla="*/ 6444035 h 6858000"/>
              <a:gd name="connsiteX60" fmla="*/ 2572381 w 3063875"/>
              <a:gd name="connsiteY60" fmla="*/ 6439271 h 6858000"/>
              <a:gd name="connsiteX61" fmla="*/ 2565740 w 3063875"/>
              <a:gd name="connsiteY61" fmla="*/ 6445494 h 6858000"/>
              <a:gd name="connsiteX62" fmla="*/ 2565740 w 3063875"/>
              <a:gd name="connsiteY62" fmla="*/ 6445497 h 6858000"/>
              <a:gd name="connsiteX63" fmla="*/ 2560456 w 3063875"/>
              <a:gd name="connsiteY63" fmla="*/ 6456543 h 6858000"/>
              <a:gd name="connsiteX64" fmla="*/ 2566463 w 3063875"/>
              <a:gd name="connsiteY64" fmla="*/ 6472202 h 6858000"/>
              <a:gd name="connsiteX65" fmla="*/ 2567019 w 3063875"/>
              <a:gd name="connsiteY65" fmla="*/ 6472450 h 6858000"/>
              <a:gd name="connsiteX66" fmla="*/ 2582815 w 3063875"/>
              <a:gd name="connsiteY66" fmla="*/ 6466485 h 6858000"/>
              <a:gd name="connsiteX67" fmla="*/ 2588098 w 3063875"/>
              <a:gd name="connsiteY67" fmla="*/ 6455439 h 6858000"/>
              <a:gd name="connsiteX68" fmla="*/ 2582064 w 3063875"/>
              <a:gd name="connsiteY68" fmla="*/ 6439781 h 6858000"/>
              <a:gd name="connsiteX69" fmla="*/ 2581508 w 3063875"/>
              <a:gd name="connsiteY69" fmla="*/ 6439532 h 6858000"/>
              <a:gd name="connsiteX70" fmla="*/ 2572381 w 3063875"/>
              <a:gd name="connsiteY70" fmla="*/ 6439271 h 6858000"/>
              <a:gd name="connsiteX71" fmla="*/ 0 w 3063875"/>
              <a:gd name="connsiteY71" fmla="*/ 0 h 6858000"/>
              <a:gd name="connsiteX72" fmla="*/ 3063875 w 3063875"/>
              <a:gd name="connsiteY72" fmla="*/ 0 h 6858000"/>
              <a:gd name="connsiteX73" fmla="*/ 3063875 w 3063875"/>
              <a:gd name="connsiteY73" fmla="*/ 6858000 h 6858000"/>
              <a:gd name="connsiteX74" fmla="*/ 0 w 3063875"/>
              <a:gd name="connsiteY7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063875" h="6858000">
                <a:moveTo>
                  <a:pt x="2757228" y="6481758"/>
                </a:moveTo>
                <a:lnTo>
                  <a:pt x="2757645" y="6482172"/>
                </a:lnTo>
                <a:cubicBezTo>
                  <a:pt x="2762266" y="6486395"/>
                  <a:pt x="2762567" y="6493542"/>
                  <a:pt x="2758315" y="6498131"/>
                </a:cubicBezTo>
                <a:cubicBezTo>
                  <a:pt x="2758315" y="6498131"/>
                  <a:pt x="2758312" y="6498134"/>
                  <a:pt x="2758312" y="6498134"/>
                </a:cubicBezTo>
                <a:lnTo>
                  <a:pt x="2758201" y="6498134"/>
                </a:lnTo>
                <a:lnTo>
                  <a:pt x="2750025" y="6506419"/>
                </a:lnTo>
                <a:cubicBezTo>
                  <a:pt x="2745732" y="6510981"/>
                  <a:pt x="2738526" y="6511229"/>
                  <a:pt x="2733924" y="6506971"/>
                </a:cubicBezTo>
                <a:lnTo>
                  <a:pt x="2733507" y="6506584"/>
                </a:lnTo>
                <a:cubicBezTo>
                  <a:pt x="2728944" y="6502307"/>
                  <a:pt x="2728693" y="6495176"/>
                  <a:pt x="2732951" y="6490595"/>
                </a:cubicBezTo>
                <a:lnTo>
                  <a:pt x="2741127" y="6482310"/>
                </a:lnTo>
                <a:cubicBezTo>
                  <a:pt x="2745434" y="6477779"/>
                  <a:pt x="2752614" y="6477530"/>
                  <a:pt x="2757228" y="6481758"/>
                </a:cubicBezTo>
                <a:close/>
                <a:moveTo>
                  <a:pt x="2690072" y="6457345"/>
                </a:moveTo>
                <a:cubicBezTo>
                  <a:pt x="2666768" y="6467510"/>
                  <a:pt x="2647266" y="6484685"/>
                  <a:pt x="2634316" y="6506446"/>
                </a:cubicBezTo>
                <a:cubicBezTo>
                  <a:pt x="2631651" y="6510895"/>
                  <a:pt x="2629274" y="6515506"/>
                  <a:pt x="2627196" y="6520254"/>
                </a:cubicBezTo>
                <a:lnTo>
                  <a:pt x="2638848" y="6526136"/>
                </a:lnTo>
                <a:lnTo>
                  <a:pt x="2642603" y="6528041"/>
                </a:lnTo>
                <a:cubicBezTo>
                  <a:pt x="2642603" y="6528041"/>
                  <a:pt x="2662069" y="6537127"/>
                  <a:pt x="2668297" y="6539584"/>
                </a:cubicBezTo>
                <a:cubicBezTo>
                  <a:pt x="2682786" y="6545411"/>
                  <a:pt x="2689793" y="6523346"/>
                  <a:pt x="2689793" y="6506446"/>
                </a:cubicBezTo>
                <a:cubicBezTo>
                  <a:pt x="2689793" y="6496559"/>
                  <a:pt x="2690072" y="6464580"/>
                  <a:pt x="2690072" y="6460411"/>
                </a:cubicBezTo>
                <a:close/>
                <a:moveTo>
                  <a:pt x="2487660" y="6446717"/>
                </a:moveTo>
                <a:cubicBezTo>
                  <a:pt x="2485957" y="6447383"/>
                  <a:pt x="2484845" y="6449089"/>
                  <a:pt x="2483482" y="6451381"/>
                </a:cubicBezTo>
                <a:cubicBezTo>
                  <a:pt x="2480757" y="6455965"/>
                  <a:pt x="2479867" y="6458726"/>
                  <a:pt x="2485484" y="6462758"/>
                </a:cubicBezTo>
                <a:cubicBezTo>
                  <a:pt x="2489155" y="6465382"/>
                  <a:pt x="2505895" y="6475627"/>
                  <a:pt x="2516991" y="6483884"/>
                </a:cubicBezTo>
                <a:cubicBezTo>
                  <a:pt x="2525333" y="6490181"/>
                  <a:pt x="2533676" y="6498686"/>
                  <a:pt x="2535734" y="6507440"/>
                </a:cubicBezTo>
                <a:lnTo>
                  <a:pt x="2565461" y="6630634"/>
                </a:lnTo>
                <a:cubicBezTo>
                  <a:pt x="2567296" y="6637952"/>
                  <a:pt x="2571384" y="6637731"/>
                  <a:pt x="2575444" y="6637151"/>
                </a:cubicBezTo>
                <a:cubicBezTo>
                  <a:pt x="2579504" y="6636571"/>
                  <a:pt x="2583787" y="6636129"/>
                  <a:pt x="2583397" y="6627127"/>
                </a:cubicBezTo>
                <a:lnTo>
                  <a:pt x="2579365" y="6532073"/>
                </a:lnTo>
                <a:cubicBezTo>
                  <a:pt x="2578948" y="6523043"/>
                  <a:pt x="2585316" y="6519177"/>
                  <a:pt x="2593436" y="6523402"/>
                </a:cubicBezTo>
                <a:lnTo>
                  <a:pt x="2608619" y="6530858"/>
                </a:lnTo>
                <a:lnTo>
                  <a:pt x="2620688" y="6536796"/>
                </a:lnTo>
                <a:cubicBezTo>
                  <a:pt x="2622271" y="6530124"/>
                  <a:pt x="2624429" y="6523601"/>
                  <a:pt x="2627140" y="6517299"/>
                </a:cubicBezTo>
                <a:cubicBezTo>
                  <a:pt x="2622412" y="6514482"/>
                  <a:pt x="2614376" y="6509760"/>
                  <a:pt x="2608619" y="6506833"/>
                </a:cubicBezTo>
                <a:lnTo>
                  <a:pt x="2607563" y="6506280"/>
                </a:lnTo>
                <a:cubicBezTo>
                  <a:pt x="2571245" y="6487861"/>
                  <a:pt x="2503365" y="6452154"/>
                  <a:pt x="2495384" y="6448288"/>
                </a:cubicBezTo>
                <a:cubicBezTo>
                  <a:pt x="2491658" y="6446424"/>
                  <a:pt x="2489363" y="6446051"/>
                  <a:pt x="2487660" y="6446717"/>
                </a:cubicBezTo>
                <a:close/>
                <a:moveTo>
                  <a:pt x="2738735" y="6444035"/>
                </a:moveTo>
                <a:cubicBezTo>
                  <a:pt x="2728223" y="6444035"/>
                  <a:pt x="2717756" y="6445382"/>
                  <a:pt x="2707590" y="6448039"/>
                </a:cubicBezTo>
                <a:cubicBezTo>
                  <a:pt x="2707590" y="6449061"/>
                  <a:pt x="2707590" y="6450111"/>
                  <a:pt x="2707729" y="6451132"/>
                </a:cubicBezTo>
                <a:cubicBezTo>
                  <a:pt x="2708146" y="6465437"/>
                  <a:pt x="2709480" y="6486176"/>
                  <a:pt x="2710815" y="6496505"/>
                </a:cubicBezTo>
                <a:cubicBezTo>
                  <a:pt x="2711817" y="6504126"/>
                  <a:pt x="2713263" y="6511058"/>
                  <a:pt x="2718908" y="6517575"/>
                </a:cubicBezTo>
                <a:cubicBezTo>
                  <a:pt x="2723691" y="6523098"/>
                  <a:pt x="2728808" y="6525860"/>
                  <a:pt x="2737095" y="6529643"/>
                </a:cubicBezTo>
                <a:cubicBezTo>
                  <a:pt x="2745381" y="6533427"/>
                  <a:pt x="2774080" y="6544777"/>
                  <a:pt x="2782311" y="6548063"/>
                </a:cubicBezTo>
                <a:cubicBezTo>
                  <a:pt x="2790542" y="6551349"/>
                  <a:pt x="2789875" y="6554194"/>
                  <a:pt x="2788012" y="6559551"/>
                </a:cubicBezTo>
                <a:cubicBezTo>
                  <a:pt x="2786149" y="6564908"/>
                  <a:pt x="2784341" y="6566096"/>
                  <a:pt x="2776360" y="6563804"/>
                </a:cubicBezTo>
                <a:cubicBezTo>
                  <a:pt x="2768379" y="6561512"/>
                  <a:pt x="2732895" y="6549996"/>
                  <a:pt x="2724553" y="6547897"/>
                </a:cubicBezTo>
                <a:cubicBezTo>
                  <a:pt x="2719714" y="6546682"/>
                  <a:pt x="2717017" y="6546737"/>
                  <a:pt x="2713291" y="6551239"/>
                </a:cubicBezTo>
                <a:cubicBezTo>
                  <a:pt x="2704948" y="6561954"/>
                  <a:pt x="2705365" y="6582610"/>
                  <a:pt x="2711372" y="6600229"/>
                </a:cubicBezTo>
                <a:cubicBezTo>
                  <a:pt x="2714153" y="6607961"/>
                  <a:pt x="2718352" y="6621410"/>
                  <a:pt x="2721132" y="6629971"/>
                </a:cubicBezTo>
                <a:cubicBezTo>
                  <a:pt x="2723913" y="6638531"/>
                  <a:pt x="2719436" y="6639691"/>
                  <a:pt x="2716655" y="6641017"/>
                </a:cubicBezTo>
                <a:cubicBezTo>
                  <a:pt x="2711093" y="6643392"/>
                  <a:pt x="2708313" y="6643392"/>
                  <a:pt x="2704837" y="6636461"/>
                </a:cubicBezTo>
                <a:cubicBezTo>
                  <a:pt x="2701361" y="6629529"/>
                  <a:pt x="2692740" y="6605669"/>
                  <a:pt x="2683035" y="6587056"/>
                </a:cubicBezTo>
                <a:cubicBezTo>
                  <a:pt x="2673330" y="6568443"/>
                  <a:pt x="2662735" y="6560241"/>
                  <a:pt x="2642629" y="6548394"/>
                </a:cubicBezTo>
                <a:lnTo>
                  <a:pt x="2638875" y="6546378"/>
                </a:lnTo>
                <a:lnTo>
                  <a:pt x="2620716" y="6536768"/>
                </a:lnTo>
                <a:cubicBezTo>
                  <a:pt x="2619448" y="6542015"/>
                  <a:pt x="2618519" y="6547337"/>
                  <a:pt x="2617935" y="6552702"/>
                </a:cubicBezTo>
                <a:cubicBezTo>
                  <a:pt x="2617574" y="6556569"/>
                  <a:pt x="2617323" y="6560490"/>
                  <a:pt x="2617323" y="6564494"/>
                </a:cubicBezTo>
                <a:cubicBezTo>
                  <a:pt x="2617340" y="6631006"/>
                  <a:pt x="2671647" y="6684915"/>
                  <a:pt x="2738624" y="6684898"/>
                </a:cubicBezTo>
                <a:cubicBezTo>
                  <a:pt x="2805600" y="6684882"/>
                  <a:pt x="2859885" y="6630951"/>
                  <a:pt x="2859869" y="6564439"/>
                </a:cubicBezTo>
                <a:cubicBezTo>
                  <a:pt x="2859852" y="6497990"/>
                  <a:pt x="2805648" y="6444112"/>
                  <a:pt x="2738735" y="6444035"/>
                </a:cubicBezTo>
                <a:close/>
                <a:moveTo>
                  <a:pt x="2572381" y="6439271"/>
                </a:moveTo>
                <a:cubicBezTo>
                  <a:pt x="2569528" y="6440350"/>
                  <a:pt x="2567089" y="6442509"/>
                  <a:pt x="2565740" y="6445494"/>
                </a:cubicBezTo>
                <a:cubicBezTo>
                  <a:pt x="2565740" y="6445497"/>
                  <a:pt x="2565740" y="6445497"/>
                  <a:pt x="2565740" y="6445497"/>
                </a:cubicBezTo>
                <a:lnTo>
                  <a:pt x="2560456" y="6456543"/>
                </a:lnTo>
                <a:cubicBezTo>
                  <a:pt x="2557792" y="6462514"/>
                  <a:pt x="2560473" y="6469503"/>
                  <a:pt x="2566463" y="6472202"/>
                </a:cubicBezTo>
                <a:lnTo>
                  <a:pt x="2567019" y="6472450"/>
                </a:lnTo>
                <a:cubicBezTo>
                  <a:pt x="2573040" y="6475112"/>
                  <a:pt x="2580098" y="6472447"/>
                  <a:pt x="2582815" y="6466485"/>
                </a:cubicBezTo>
                <a:lnTo>
                  <a:pt x="2588098" y="6455439"/>
                </a:lnTo>
                <a:cubicBezTo>
                  <a:pt x="2590774" y="6449460"/>
                  <a:pt x="2588076" y="6442456"/>
                  <a:pt x="2582064" y="6439781"/>
                </a:cubicBezTo>
                <a:lnTo>
                  <a:pt x="2581508" y="6439532"/>
                </a:lnTo>
                <a:cubicBezTo>
                  <a:pt x="2578502" y="6438194"/>
                  <a:pt x="2575235" y="6438192"/>
                  <a:pt x="2572381" y="6439271"/>
                </a:cubicBezTo>
                <a:close/>
                <a:moveTo>
                  <a:pt x="0" y="0"/>
                </a:moveTo>
                <a:lnTo>
                  <a:pt x="3063875" y="0"/>
                </a:lnTo>
                <a:lnTo>
                  <a:pt x="3063875" y="6858000"/>
                </a:lnTo>
                <a:lnTo>
                  <a:pt x="0" y="6858000"/>
                </a:lnTo>
                <a:close/>
              </a:path>
            </a:pathLst>
          </a:custGeom>
        </p:spPr>
        <p:txBody>
          <a:bodyPr wrap="square" lIns="633600" tIns="1800000" rIns="540000" bIns="180000">
            <a:noAutofit/>
          </a:bodyPr>
          <a:lstStyle>
            <a:lvl1pPr marL="0" indent="0">
              <a:buNone/>
              <a:defRPr b="1"/>
            </a:lvl1pPr>
            <a:lvl2pPr>
              <a:defRPr sz="1800"/>
            </a:lvl2pPr>
            <a:lvl3pPr marL="180000">
              <a:defRPr/>
            </a:lvl3pPr>
          </a:lstStyle>
          <a:p>
            <a:pPr lvl="0"/>
            <a:r>
              <a:rPr lang="nb-NO"/>
              <a:t>Klikk for å redigere tekststiler i malen</a:t>
            </a:r>
          </a:p>
          <a:p>
            <a:pPr lvl="2"/>
            <a:r>
              <a:rPr lang="nb-NO"/>
              <a:t>Andre nivå</a:t>
            </a:r>
          </a:p>
        </p:txBody>
      </p:sp>
    </p:spTree>
    <p:extLst>
      <p:ext uri="{BB962C8B-B14F-4D97-AF65-F5344CB8AC3E}">
        <p14:creationId xmlns:p14="http://schemas.microsoft.com/office/powerpoint/2010/main" val="7868918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AC2822-8075-4A35-A5C4-69F3B156DC28}"/>
              </a:ext>
            </a:extLst>
          </p:cNvPr>
          <p:cNvSpPr>
            <a:spLocks noGrp="1" noRot="1" noMove="1" noResize="1" noEditPoints="1" noAdjustHandles="1" noChangeArrowheads="1" noChangeShapeType="1"/>
          </p:cNvSpPr>
          <p:nvPr>
            <p:ph type="title"/>
          </p:nvPr>
        </p:nvSpPr>
        <p:spPr/>
        <p:txBody>
          <a:bodyPr/>
          <a:lstStyle/>
          <a:p>
            <a:r>
              <a:rPr lang="nb-NO" dirty="0"/>
              <a:t>Klikk for å redigere tittelstil</a:t>
            </a:r>
            <a:endParaRPr lang="nn-NO" dirty="0"/>
          </a:p>
        </p:txBody>
      </p:sp>
      <p:sp>
        <p:nvSpPr>
          <p:cNvPr id="3" name="Plassholder for innhold 2">
            <a:extLst>
              <a:ext uri="{FF2B5EF4-FFF2-40B4-BE49-F238E27FC236}">
                <a16:creationId xmlns:a16="http://schemas.microsoft.com/office/drawing/2014/main" id="{2C361934-D80D-4814-8AA3-05C151338119}"/>
              </a:ext>
            </a:extLst>
          </p:cNvPr>
          <p:cNvSpPr>
            <a:spLocks noGrp="1" noRot="1" noMove="1" noResize="1" noEditPoints="1" noAdjustHandles="1" noChangeArrowheads="1" noChangeShapeType="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dato 3">
            <a:extLst>
              <a:ext uri="{FF2B5EF4-FFF2-40B4-BE49-F238E27FC236}">
                <a16:creationId xmlns:a16="http://schemas.microsoft.com/office/drawing/2014/main" id="{9236C0B6-DDF1-4B35-9ECE-8C9A53087952}"/>
              </a:ext>
            </a:extLst>
          </p:cNvPr>
          <p:cNvSpPr>
            <a:spLocks noGrp="1" noRot="1" noMove="1" noResize="1" noEditPoints="1" noAdjustHandles="1" noChangeArrowheads="1" noChangeShapeType="1"/>
          </p:cNvSpPr>
          <p:nvPr>
            <p:ph type="dt" sz="half" idx="10"/>
          </p:nvPr>
        </p:nvSpPr>
        <p:spPr/>
        <p:txBody>
          <a:bodyPr/>
          <a:lstStyle/>
          <a:p>
            <a:fld id="{46AEB071-6D54-4B44-8099-DBF16C394F0B}" type="datetime1">
              <a:rPr lang="nb-NO" smtClean="0"/>
              <a:t>18.12.2023</a:t>
            </a:fld>
            <a:endParaRPr lang="nn-NO"/>
          </a:p>
        </p:txBody>
      </p:sp>
      <p:sp>
        <p:nvSpPr>
          <p:cNvPr id="5" name="Plassholder for bunntekst 4">
            <a:extLst>
              <a:ext uri="{FF2B5EF4-FFF2-40B4-BE49-F238E27FC236}">
                <a16:creationId xmlns:a16="http://schemas.microsoft.com/office/drawing/2014/main" id="{2BEC9541-36FA-4FA0-9A86-A1FFA00DBF8E}"/>
              </a:ext>
            </a:extLst>
          </p:cNvPr>
          <p:cNvSpPr>
            <a:spLocks noGrp="1" noRot="1" noMove="1" noResize="1" noEditPoints="1" noAdjustHandles="1" noChangeArrowheads="1" noChangeShapeType="1"/>
          </p:cNvSpPr>
          <p:nvPr>
            <p:ph type="ftr" sz="quarter" idx="11"/>
          </p:nvPr>
        </p:nvSpPr>
        <p:spPr/>
        <p:txBody>
          <a:bodyPr/>
          <a:lstStyle/>
          <a:p>
            <a:r>
              <a:rPr lang="nn-NO"/>
              <a:t>Helsedirektoratet</a:t>
            </a:r>
          </a:p>
        </p:txBody>
      </p:sp>
      <p:sp>
        <p:nvSpPr>
          <p:cNvPr id="6" name="Plassholder for lysbildenummer 5">
            <a:extLst>
              <a:ext uri="{FF2B5EF4-FFF2-40B4-BE49-F238E27FC236}">
                <a16:creationId xmlns:a16="http://schemas.microsoft.com/office/drawing/2014/main" id="{4A38B395-6FCA-4B39-867D-C03F7FCF2838}"/>
              </a:ext>
            </a:extLst>
          </p:cNvPr>
          <p:cNvSpPr>
            <a:spLocks noGrp="1" noRot="1" noMove="1" noResize="1" noEditPoints="1" noAdjustHandles="1" noChangeArrowheads="1" noChangeShapeType="1"/>
          </p:cNvSpPr>
          <p:nvPr>
            <p:ph type="sldNum" sz="quarter" idx="12"/>
          </p:nvPr>
        </p:nvSpPr>
        <p:spPr/>
        <p:txBody>
          <a:bodyPr/>
          <a:lstStyle/>
          <a:p>
            <a:fld id="{1670A82E-6091-4B79-BDC9-9FEC8E0D8D32}" type="slidenum">
              <a:rPr lang="nn-NO" smtClean="0"/>
              <a:t>‹#›</a:t>
            </a:fld>
            <a:endParaRPr lang="nn-NO"/>
          </a:p>
        </p:txBody>
      </p:sp>
    </p:spTree>
    <p:extLst>
      <p:ext uri="{BB962C8B-B14F-4D97-AF65-F5344CB8AC3E}">
        <p14:creationId xmlns:p14="http://schemas.microsoft.com/office/powerpoint/2010/main" val="36659909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 innholdsdel">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D55768B-0E7D-E171-B78F-28E0652D5D87}"/>
              </a:ext>
            </a:extLst>
          </p:cNvPr>
          <p:cNvSpPr>
            <a:spLocks noGrp="1" noRot="1" noMove="1" noResize="1" noEditPoints="1" noAdjustHandles="1" noChangeArrowheads="1" noChangeShapeType="1"/>
          </p:cNvSpPr>
          <p:nvPr>
            <p:ph sz="half" idx="1"/>
          </p:nvPr>
        </p:nvSpPr>
        <p:spPr>
          <a:xfrm>
            <a:off x="633413"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FFC8A17B-F1C8-CA78-6212-A15B9D4C10E5}"/>
              </a:ext>
            </a:extLst>
          </p:cNvPr>
          <p:cNvSpPr>
            <a:spLocks noGrp="1" noRot="1" noMove="1" noResize="1" noEditPoints="1" noAdjustHandles="1" noChangeArrowheads="1" noChangeShapeType="1"/>
          </p:cNvSpPr>
          <p:nvPr>
            <p:ph type="dt" sz="half" idx="10"/>
          </p:nvPr>
        </p:nvSpPr>
        <p:spPr/>
        <p:txBody>
          <a:bodyPr/>
          <a:lstStyle/>
          <a:p>
            <a:fld id="{B392F773-18BF-2C4E-AD4D-9227F5A04B0F}" type="datetime1">
              <a:rPr lang="nb-NO" smtClean="0"/>
              <a:t>18.12.2023</a:t>
            </a:fld>
            <a:endParaRPr lang="nb-NO"/>
          </a:p>
        </p:txBody>
      </p:sp>
      <p:sp>
        <p:nvSpPr>
          <p:cNvPr id="6" name="Plassholder for bunntekst 5">
            <a:extLst>
              <a:ext uri="{FF2B5EF4-FFF2-40B4-BE49-F238E27FC236}">
                <a16:creationId xmlns:a16="http://schemas.microsoft.com/office/drawing/2014/main" id="{2047746A-9C34-3ECB-95D2-815E04C127E3}"/>
              </a:ext>
            </a:extLst>
          </p:cNvPr>
          <p:cNvSpPr>
            <a:spLocks noGrp="1" noRot="1" noMove="1" noResize="1" noEditPoints="1" noAdjustHandles="1" noChangeArrowheads="1" noChangeShapeType="1"/>
          </p:cNvSpPr>
          <p:nvPr>
            <p:ph type="ftr" sz="quarter" idx="11"/>
          </p:nvPr>
        </p:nvSpPr>
        <p:spPr/>
        <p:txBody>
          <a:bodyPr/>
          <a:lstStyle/>
          <a:p>
            <a:r>
              <a:rPr lang="nb-NO"/>
              <a:t>Helsedirektoratet</a:t>
            </a:r>
          </a:p>
        </p:txBody>
      </p:sp>
      <p:sp>
        <p:nvSpPr>
          <p:cNvPr id="7" name="Plassholder for lysbildenummer 6">
            <a:extLst>
              <a:ext uri="{FF2B5EF4-FFF2-40B4-BE49-F238E27FC236}">
                <a16:creationId xmlns:a16="http://schemas.microsoft.com/office/drawing/2014/main" id="{6112C9DC-8A84-0521-0A4B-6CB8BE7DD959}"/>
              </a:ext>
            </a:extLst>
          </p:cNvPr>
          <p:cNvSpPr>
            <a:spLocks noGrp="1" noRot="1" noMove="1" noResize="1" noEditPoints="1" noAdjustHandles="1" noChangeArrowheads="1" noChangeShapeType="1"/>
          </p:cNvSpPr>
          <p:nvPr>
            <p:ph type="sldNum" sz="quarter" idx="12"/>
          </p:nvPr>
        </p:nvSpPr>
        <p:spPr/>
        <p:txBody>
          <a:bodyPr/>
          <a:lstStyle/>
          <a:p>
            <a:fld id="{C93BBDFC-CE85-4978-BB63-FB11D44C38FF}" type="slidenum">
              <a:rPr lang="nb-NO" smtClean="0"/>
              <a:t>‹#›</a:t>
            </a:fld>
            <a:endParaRPr lang="nb-NO"/>
          </a:p>
        </p:txBody>
      </p:sp>
      <p:sp>
        <p:nvSpPr>
          <p:cNvPr id="8" name="Tittel 7">
            <a:extLst>
              <a:ext uri="{FF2B5EF4-FFF2-40B4-BE49-F238E27FC236}">
                <a16:creationId xmlns:a16="http://schemas.microsoft.com/office/drawing/2014/main" id="{19B2D48F-8845-9D2C-F29E-20C8E8B4DCC9}"/>
              </a:ext>
            </a:extLst>
          </p:cNvPr>
          <p:cNvSpPr>
            <a:spLocks noGrp="1" noRot="1" noMove="1" noResize="1" noEditPoints="1" noAdjustHandles="1" noChangeArrowheads="1" noChangeShapeType="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22510099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D55768B-0E7D-E171-B78F-28E0652D5D87}"/>
              </a:ext>
            </a:extLst>
          </p:cNvPr>
          <p:cNvSpPr>
            <a:spLocks noGrp="1" noRot="1" noMove="1" noResize="1" noEditPoints="1" noAdjustHandles="1" noChangeArrowheads="1" noChangeShapeType="1"/>
          </p:cNvSpPr>
          <p:nvPr>
            <p:ph sz="half" idx="1"/>
          </p:nvPr>
        </p:nvSpPr>
        <p:spPr>
          <a:xfrm>
            <a:off x="633413"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9E1B587-CB04-E8E2-384D-5BE23E29B167}"/>
              </a:ext>
            </a:extLst>
          </p:cNvPr>
          <p:cNvSpPr>
            <a:spLocks noGrp="1" noRot="1" noMove="1" noResize="1" noEditPoints="1" noAdjustHandles="1" noChangeArrowheads="1" noChangeShapeType="1"/>
          </p:cNvSpPr>
          <p:nvPr>
            <p:ph sz="half" idx="2"/>
          </p:nvPr>
        </p:nvSpPr>
        <p:spPr>
          <a:xfrm>
            <a:off x="6387548"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FFC8A17B-F1C8-CA78-6212-A15B9D4C10E5}"/>
              </a:ext>
            </a:extLst>
          </p:cNvPr>
          <p:cNvSpPr>
            <a:spLocks noGrp="1" noRot="1" noMove="1" noResize="1" noEditPoints="1" noAdjustHandles="1" noChangeArrowheads="1" noChangeShapeType="1"/>
          </p:cNvSpPr>
          <p:nvPr>
            <p:ph type="dt" sz="half" idx="10"/>
          </p:nvPr>
        </p:nvSpPr>
        <p:spPr/>
        <p:txBody>
          <a:bodyPr/>
          <a:lstStyle/>
          <a:p>
            <a:fld id="{884BE5A1-E73D-E849-A092-7B1B00CC1E80}" type="datetime1">
              <a:rPr lang="nb-NO" smtClean="0"/>
              <a:t>18.12.2023</a:t>
            </a:fld>
            <a:endParaRPr lang="nb-NO"/>
          </a:p>
        </p:txBody>
      </p:sp>
      <p:sp>
        <p:nvSpPr>
          <p:cNvPr id="6" name="Plassholder for bunntekst 5">
            <a:extLst>
              <a:ext uri="{FF2B5EF4-FFF2-40B4-BE49-F238E27FC236}">
                <a16:creationId xmlns:a16="http://schemas.microsoft.com/office/drawing/2014/main" id="{2047746A-9C34-3ECB-95D2-815E04C127E3}"/>
              </a:ext>
            </a:extLst>
          </p:cNvPr>
          <p:cNvSpPr>
            <a:spLocks noGrp="1" noRot="1" noMove="1" noResize="1" noEditPoints="1" noAdjustHandles="1" noChangeArrowheads="1" noChangeShapeType="1"/>
          </p:cNvSpPr>
          <p:nvPr>
            <p:ph type="ftr" sz="quarter" idx="11"/>
          </p:nvPr>
        </p:nvSpPr>
        <p:spPr/>
        <p:txBody>
          <a:bodyPr/>
          <a:lstStyle/>
          <a:p>
            <a:r>
              <a:rPr lang="nb-NO"/>
              <a:t>Helsedirektoratet</a:t>
            </a:r>
          </a:p>
        </p:txBody>
      </p:sp>
      <p:sp>
        <p:nvSpPr>
          <p:cNvPr id="7" name="Plassholder for lysbildenummer 6">
            <a:extLst>
              <a:ext uri="{FF2B5EF4-FFF2-40B4-BE49-F238E27FC236}">
                <a16:creationId xmlns:a16="http://schemas.microsoft.com/office/drawing/2014/main" id="{6112C9DC-8A84-0521-0A4B-6CB8BE7DD959}"/>
              </a:ext>
            </a:extLst>
          </p:cNvPr>
          <p:cNvSpPr>
            <a:spLocks noGrp="1" noRot="1" noMove="1" noResize="1" noEditPoints="1" noAdjustHandles="1" noChangeArrowheads="1" noChangeShapeType="1"/>
          </p:cNvSpPr>
          <p:nvPr>
            <p:ph type="sldNum" sz="quarter" idx="12"/>
          </p:nvPr>
        </p:nvSpPr>
        <p:spPr/>
        <p:txBody>
          <a:bodyPr/>
          <a:lstStyle/>
          <a:p>
            <a:fld id="{C93BBDFC-CE85-4978-BB63-FB11D44C38FF}" type="slidenum">
              <a:rPr lang="nb-NO" smtClean="0"/>
              <a:t>‹#›</a:t>
            </a:fld>
            <a:endParaRPr lang="nb-NO"/>
          </a:p>
        </p:txBody>
      </p:sp>
      <p:sp>
        <p:nvSpPr>
          <p:cNvPr id="8" name="Tittel 7">
            <a:extLst>
              <a:ext uri="{FF2B5EF4-FFF2-40B4-BE49-F238E27FC236}">
                <a16:creationId xmlns:a16="http://schemas.microsoft.com/office/drawing/2014/main" id="{19B2D48F-8845-9D2C-F29E-20C8E8B4DCC9}"/>
              </a:ext>
            </a:extLst>
          </p:cNvPr>
          <p:cNvSpPr>
            <a:spLocks noGrp="1" noRot="1" noMove="1" noResize="1" noEditPoints="1" noAdjustHandles="1" noChangeArrowheads="1" noChangeShapeType="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41071775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AC2822-8075-4A35-A5C4-69F3B156DC28}"/>
              </a:ext>
            </a:extLst>
          </p:cNvPr>
          <p:cNvSpPr>
            <a:spLocks noGrp="1" noRot="1" noMove="1" noResize="1" noEditPoints="1" noAdjustHandles="1" noChangeArrowheads="1" noChangeShapeType="1"/>
          </p:cNvSpPr>
          <p:nvPr>
            <p:ph type="title"/>
          </p:nvPr>
        </p:nvSpPr>
        <p:spPr/>
        <p:txBody>
          <a:bodyPr/>
          <a:lstStyle/>
          <a:p>
            <a:r>
              <a:rPr lang="nb-NO"/>
              <a:t>Klikk for å redigere tittelstil</a:t>
            </a:r>
            <a:endParaRPr lang="nn-NO"/>
          </a:p>
        </p:txBody>
      </p:sp>
      <p:sp>
        <p:nvSpPr>
          <p:cNvPr id="4" name="Plassholder for dato 3">
            <a:extLst>
              <a:ext uri="{FF2B5EF4-FFF2-40B4-BE49-F238E27FC236}">
                <a16:creationId xmlns:a16="http://schemas.microsoft.com/office/drawing/2014/main" id="{9236C0B6-DDF1-4B35-9ECE-8C9A53087952}"/>
              </a:ext>
            </a:extLst>
          </p:cNvPr>
          <p:cNvSpPr>
            <a:spLocks noGrp="1" noRot="1" noMove="1" noResize="1" noEditPoints="1" noAdjustHandles="1" noChangeArrowheads="1" noChangeShapeType="1"/>
          </p:cNvSpPr>
          <p:nvPr>
            <p:ph type="dt" sz="half" idx="10"/>
          </p:nvPr>
        </p:nvSpPr>
        <p:spPr/>
        <p:txBody>
          <a:bodyPr/>
          <a:lstStyle/>
          <a:p>
            <a:fld id="{37DEA4D1-94F3-DE4C-876C-A03A38057BE3}" type="datetime1">
              <a:rPr lang="nb-NO" smtClean="0"/>
              <a:t>18.12.2023</a:t>
            </a:fld>
            <a:endParaRPr lang="nn-NO"/>
          </a:p>
        </p:txBody>
      </p:sp>
      <p:sp>
        <p:nvSpPr>
          <p:cNvPr id="5" name="Plassholder for bunntekst 4">
            <a:extLst>
              <a:ext uri="{FF2B5EF4-FFF2-40B4-BE49-F238E27FC236}">
                <a16:creationId xmlns:a16="http://schemas.microsoft.com/office/drawing/2014/main" id="{2BEC9541-36FA-4FA0-9A86-A1FFA00DBF8E}"/>
              </a:ext>
            </a:extLst>
          </p:cNvPr>
          <p:cNvSpPr>
            <a:spLocks noGrp="1" noRot="1" noMove="1" noResize="1" noEditPoints="1" noAdjustHandles="1" noChangeArrowheads="1" noChangeShapeType="1"/>
          </p:cNvSpPr>
          <p:nvPr>
            <p:ph type="ftr" sz="quarter" idx="11"/>
          </p:nvPr>
        </p:nvSpPr>
        <p:spPr/>
        <p:txBody>
          <a:bodyPr/>
          <a:lstStyle/>
          <a:p>
            <a:r>
              <a:rPr lang="nn-NO"/>
              <a:t>Helsedirektoratet</a:t>
            </a:r>
          </a:p>
        </p:txBody>
      </p:sp>
      <p:sp>
        <p:nvSpPr>
          <p:cNvPr id="6" name="Plassholder for lysbildenummer 5">
            <a:extLst>
              <a:ext uri="{FF2B5EF4-FFF2-40B4-BE49-F238E27FC236}">
                <a16:creationId xmlns:a16="http://schemas.microsoft.com/office/drawing/2014/main" id="{4A38B395-6FCA-4B39-867D-C03F7FCF2838}"/>
              </a:ext>
            </a:extLst>
          </p:cNvPr>
          <p:cNvSpPr>
            <a:spLocks noGrp="1" noRot="1" noMove="1" noResize="1" noEditPoints="1" noAdjustHandles="1" noChangeArrowheads="1" noChangeShapeType="1"/>
          </p:cNvSpPr>
          <p:nvPr>
            <p:ph type="sldNum" sz="quarter" idx="12"/>
          </p:nvPr>
        </p:nvSpPr>
        <p:spPr>
          <a:xfrm>
            <a:off x="10492107" y="6485065"/>
            <a:ext cx="900172" cy="107697"/>
          </a:xfrm>
        </p:spPr>
        <p:txBody>
          <a:bodyPr/>
          <a:lstStyle/>
          <a:p>
            <a:fld id="{1670A82E-6091-4B79-BDC9-9FEC8E0D8D32}" type="slidenum">
              <a:rPr lang="nn-NO" smtClean="0"/>
              <a:t>‹#›</a:t>
            </a:fld>
            <a:endParaRPr lang="nn-NO"/>
          </a:p>
        </p:txBody>
      </p:sp>
    </p:spTree>
    <p:extLst>
      <p:ext uri="{BB962C8B-B14F-4D97-AF65-F5344CB8AC3E}">
        <p14:creationId xmlns:p14="http://schemas.microsoft.com/office/powerpoint/2010/main" val="4178541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AC2822-8075-4A35-A5C4-69F3B156DC28}"/>
              </a:ext>
            </a:extLst>
          </p:cNvPr>
          <p:cNvSpPr>
            <a:spLocks noGrp="1" noRot="1" noMove="1" noResize="1" noEditPoints="1" noAdjustHandles="1" noChangeArrowheads="1" noChangeShapeType="1"/>
          </p:cNvSpPr>
          <p:nvPr>
            <p:ph type="title"/>
          </p:nvPr>
        </p:nvSpPr>
        <p:spPr/>
        <p:txBody>
          <a:bodyPr/>
          <a:lstStyle/>
          <a:p>
            <a:r>
              <a:rPr lang="nb-NO" dirty="0"/>
              <a:t>Klikk for å redigere tittelstil</a:t>
            </a:r>
            <a:endParaRPr lang="nn-NO" dirty="0"/>
          </a:p>
        </p:txBody>
      </p:sp>
      <p:sp>
        <p:nvSpPr>
          <p:cNvPr id="3" name="Plassholder for innhold 2">
            <a:extLst>
              <a:ext uri="{FF2B5EF4-FFF2-40B4-BE49-F238E27FC236}">
                <a16:creationId xmlns:a16="http://schemas.microsoft.com/office/drawing/2014/main" id="{2C361934-D80D-4814-8AA3-05C151338119}"/>
              </a:ext>
            </a:extLst>
          </p:cNvPr>
          <p:cNvSpPr>
            <a:spLocks noGrp="1" noRot="1" noMove="1" noResize="1" noEditPoints="1" noAdjustHandles="1" noChangeArrowheads="1" noChangeShapeType="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dato 3">
            <a:extLst>
              <a:ext uri="{FF2B5EF4-FFF2-40B4-BE49-F238E27FC236}">
                <a16:creationId xmlns:a16="http://schemas.microsoft.com/office/drawing/2014/main" id="{9236C0B6-DDF1-4B35-9ECE-8C9A53087952}"/>
              </a:ext>
            </a:extLst>
          </p:cNvPr>
          <p:cNvSpPr>
            <a:spLocks noGrp="1" noRot="1" noMove="1" noResize="1" noEditPoints="1" noAdjustHandles="1" noChangeArrowheads="1" noChangeShapeType="1"/>
          </p:cNvSpPr>
          <p:nvPr>
            <p:ph type="dt" sz="half" idx="10"/>
          </p:nvPr>
        </p:nvSpPr>
        <p:spPr/>
        <p:txBody>
          <a:bodyPr/>
          <a:lstStyle/>
          <a:p>
            <a:fld id="{46AEB071-6D54-4B44-8099-DBF16C394F0B}" type="datetime1">
              <a:rPr lang="nb-NO" smtClean="0"/>
              <a:t>18.12.2023</a:t>
            </a:fld>
            <a:endParaRPr lang="nn-NO"/>
          </a:p>
        </p:txBody>
      </p:sp>
      <p:sp>
        <p:nvSpPr>
          <p:cNvPr id="5" name="Plassholder for bunntekst 4">
            <a:extLst>
              <a:ext uri="{FF2B5EF4-FFF2-40B4-BE49-F238E27FC236}">
                <a16:creationId xmlns:a16="http://schemas.microsoft.com/office/drawing/2014/main" id="{2BEC9541-36FA-4FA0-9A86-A1FFA00DBF8E}"/>
              </a:ext>
            </a:extLst>
          </p:cNvPr>
          <p:cNvSpPr>
            <a:spLocks noGrp="1" noRot="1" noMove="1" noResize="1" noEditPoints="1" noAdjustHandles="1" noChangeArrowheads="1" noChangeShapeType="1"/>
          </p:cNvSpPr>
          <p:nvPr>
            <p:ph type="ftr" sz="quarter" idx="11"/>
          </p:nvPr>
        </p:nvSpPr>
        <p:spPr/>
        <p:txBody>
          <a:bodyPr/>
          <a:lstStyle/>
          <a:p>
            <a:r>
              <a:rPr lang="nn-NO"/>
              <a:t>Helsedirektoratet</a:t>
            </a:r>
          </a:p>
        </p:txBody>
      </p:sp>
      <p:sp>
        <p:nvSpPr>
          <p:cNvPr id="6" name="Plassholder for lysbildenummer 5">
            <a:extLst>
              <a:ext uri="{FF2B5EF4-FFF2-40B4-BE49-F238E27FC236}">
                <a16:creationId xmlns:a16="http://schemas.microsoft.com/office/drawing/2014/main" id="{4A38B395-6FCA-4B39-867D-C03F7FCF2838}"/>
              </a:ext>
            </a:extLst>
          </p:cNvPr>
          <p:cNvSpPr>
            <a:spLocks noGrp="1" noRot="1" noMove="1" noResize="1" noEditPoints="1" noAdjustHandles="1" noChangeArrowheads="1" noChangeShapeType="1"/>
          </p:cNvSpPr>
          <p:nvPr>
            <p:ph type="sldNum" sz="quarter" idx="12"/>
          </p:nvPr>
        </p:nvSpPr>
        <p:spPr/>
        <p:txBody>
          <a:bodyPr/>
          <a:lstStyle/>
          <a:p>
            <a:fld id="{1670A82E-6091-4B79-BDC9-9FEC8E0D8D32}" type="slidenum">
              <a:rPr lang="nn-NO" smtClean="0"/>
              <a:t>‹#›</a:t>
            </a:fld>
            <a:endParaRPr lang="nn-NO"/>
          </a:p>
        </p:txBody>
      </p:sp>
    </p:spTree>
    <p:extLst>
      <p:ext uri="{BB962C8B-B14F-4D97-AF65-F5344CB8AC3E}">
        <p14:creationId xmlns:p14="http://schemas.microsoft.com/office/powerpoint/2010/main" val="2066617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 innholdsdel">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D55768B-0E7D-E171-B78F-28E0652D5D87}"/>
              </a:ext>
            </a:extLst>
          </p:cNvPr>
          <p:cNvSpPr>
            <a:spLocks noGrp="1" noRot="1" noMove="1" noResize="1" noEditPoints="1" noAdjustHandles="1" noChangeArrowheads="1" noChangeShapeType="1"/>
          </p:cNvSpPr>
          <p:nvPr>
            <p:ph sz="half" idx="1"/>
          </p:nvPr>
        </p:nvSpPr>
        <p:spPr>
          <a:xfrm>
            <a:off x="633413"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FFC8A17B-F1C8-CA78-6212-A15B9D4C10E5}"/>
              </a:ext>
            </a:extLst>
          </p:cNvPr>
          <p:cNvSpPr>
            <a:spLocks noGrp="1" noRot="1" noMove="1" noResize="1" noEditPoints="1" noAdjustHandles="1" noChangeArrowheads="1" noChangeShapeType="1"/>
          </p:cNvSpPr>
          <p:nvPr>
            <p:ph type="dt" sz="half" idx="10"/>
          </p:nvPr>
        </p:nvSpPr>
        <p:spPr/>
        <p:txBody>
          <a:bodyPr/>
          <a:lstStyle/>
          <a:p>
            <a:fld id="{B392F773-18BF-2C4E-AD4D-9227F5A04B0F}" type="datetime1">
              <a:rPr lang="nb-NO" smtClean="0"/>
              <a:t>18.12.2023</a:t>
            </a:fld>
            <a:endParaRPr lang="nb-NO"/>
          </a:p>
        </p:txBody>
      </p:sp>
      <p:sp>
        <p:nvSpPr>
          <p:cNvPr id="6" name="Plassholder for bunntekst 5">
            <a:extLst>
              <a:ext uri="{FF2B5EF4-FFF2-40B4-BE49-F238E27FC236}">
                <a16:creationId xmlns:a16="http://schemas.microsoft.com/office/drawing/2014/main" id="{2047746A-9C34-3ECB-95D2-815E04C127E3}"/>
              </a:ext>
            </a:extLst>
          </p:cNvPr>
          <p:cNvSpPr>
            <a:spLocks noGrp="1" noRot="1" noMove="1" noResize="1" noEditPoints="1" noAdjustHandles="1" noChangeArrowheads="1" noChangeShapeType="1"/>
          </p:cNvSpPr>
          <p:nvPr>
            <p:ph type="ftr" sz="quarter" idx="11"/>
          </p:nvPr>
        </p:nvSpPr>
        <p:spPr/>
        <p:txBody>
          <a:bodyPr/>
          <a:lstStyle/>
          <a:p>
            <a:r>
              <a:rPr lang="nb-NO"/>
              <a:t>Helsedirektoratet</a:t>
            </a:r>
          </a:p>
        </p:txBody>
      </p:sp>
      <p:sp>
        <p:nvSpPr>
          <p:cNvPr id="7" name="Plassholder for lysbildenummer 6">
            <a:extLst>
              <a:ext uri="{FF2B5EF4-FFF2-40B4-BE49-F238E27FC236}">
                <a16:creationId xmlns:a16="http://schemas.microsoft.com/office/drawing/2014/main" id="{6112C9DC-8A84-0521-0A4B-6CB8BE7DD959}"/>
              </a:ext>
            </a:extLst>
          </p:cNvPr>
          <p:cNvSpPr>
            <a:spLocks noGrp="1" noRot="1" noMove="1" noResize="1" noEditPoints="1" noAdjustHandles="1" noChangeArrowheads="1" noChangeShapeType="1"/>
          </p:cNvSpPr>
          <p:nvPr>
            <p:ph type="sldNum" sz="quarter" idx="12"/>
          </p:nvPr>
        </p:nvSpPr>
        <p:spPr/>
        <p:txBody>
          <a:bodyPr/>
          <a:lstStyle/>
          <a:p>
            <a:fld id="{C93BBDFC-CE85-4978-BB63-FB11D44C38FF}" type="slidenum">
              <a:rPr lang="nb-NO" smtClean="0"/>
              <a:t>‹#›</a:t>
            </a:fld>
            <a:endParaRPr lang="nb-NO"/>
          </a:p>
        </p:txBody>
      </p:sp>
      <p:sp>
        <p:nvSpPr>
          <p:cNvPr id="8" name="Tittel 7">
            <a:extLst>
              <a:ext uri="{FF2B5EF4-FFF2-40B4-BE49-F238E27FC236}">
                <a16:creationId xmlns:a16="http://schemas.microsoft.com/office/drawing/2014/main" id="{19B2D48F-8845-9D2C-F29E-20C8E8B4DCC9}"/>
              </a:ext>
            </a:extLst>
          </p:cNvPr>
          <p:cNvSpPr>
            <a:spLocks noGrp="1" noRot="1" noMove="1" noResize="1" noEditPoints="1" noAdjustHandles="1" noChangeArrowheads="1" noChangeShapeType="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62282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 innholdsdel negativ">
    <p:bg>
      <p:bgPr>
        <a:solidFill>
          <a:schemeClr val="accent4"/>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D55768B-0E7D-E171-B78F-28E0652D5D87}"/>
              </a:ext>
            </a:extLst>
          </p:cNvPr>
          <p:cNvSpPr>
            <a:spLocks noGrp="1" noRot="1" noMove="1" noResize="1" noEditPoints="1" noAdjustHandles="1" noChangeArrowheads="1" noChangeShapeType="1"/>
          </p:cNvSpPr>
          <p:nvPr>
            <p:ph sz="half" idx="1"/>
          </p:nvPr>
        </p:nvSpPr>
        <p:spPr>
          <a:xfrm>
            <a:off x="633413"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FFC8A17B-F1C8-CA78-6212-A15B9D4C10E5}"/>
              </a:ext>
            </a:extLst>
          </p:cNvPr>
          <p:cNvSpPr>
            <a:spLocks noGrp="1" noRot="1" noMove="1" noResize="1" noEditPoints="1" noAdjustHandles="1" noChangeArrowheads="1" noChangeShapeType="1"/>
          </p:cNvSpPr>
          <p:nvPr>
            <p:ph type="dt" sz="half" idx="10"/>
          </p:nvPr>
        </p:nvSpPr>
        <p:spPr/>
        <p:txBody>
          <a:bodyPr/>
          <a:lstStyle/>
          <a:p>
            <a:fld id="{B392F773-18BF-2C4E-AD4D-9227F5A04B0F}" type="datetime1">
              <a:rPr lang="nb-NO" smtClean="0"/>
              <a:t>18.12.2023</a:t>
            </a:fld>
            <a:endParaRPr lang="nb-NO"/>
          </a:p>
        </p:txBody>
      </p:sp>
      <p:sp>
        <p:nvSpPr>
          <p:cNvPr id="6" name="Plassholder for bunntekst 5">
            <a:extLst>
              <a:ext uri="{FF2B5EF4-FFF2-40B4-BE49-F238E27FC236}">
                <a16:creationId xmlns:a16="http://schemas.microsoft.com/office/drawing/2014/main" id="{2047746A-9C34-3ECB-95D2-815E04C127E3}"/>
              </a:ext>
            </a:extLst>
          </p:cNvPr>
          <p:cNvSpPr>
            <a:spLocks noGrp="1" noRot="1" noMove="1" noResize="1" noEditPoints="1" noAdjustHandles="1" noChangeArrowheads="1" noChangeShapeType="1"/>
          </p:cNvSpPr>
          <p:nvPr>
            <p:ph type="ftr" sz="quarter" idx="11"/>
          </p:nvPr>
        </p:nvSpPr>
        <p:spPr/>
        <p:txBody>
          <a:bodyPr/>
          <a:lstStyle/>
          <a:p>
            <a:r>
              <a:rPr lang="nb-NO"/>
              <a:t>Helsedirektoratet</a:t>
            </a:r>
          </a:p>
        </p:txBody>
      </p:sp>
      <p:sp>
        <p:nvSpPr>
          <p:cNvPr id="7" name="Plassholder for lysbildenummer 6">
            <a:extLst>
              <a:ext uri="{FF2B5EF4-FFF2-40B4-BE49-F238E27FC236}">
                <a16:creationId xmlns:a16="http://schemas.microsoft.com/office/drawing/2014/main" id="{6112C9DC-8A84-0521-0A4B-6CB8BE7DD959}"/>
              </a:ext>
            </a:extLst>
          </p:cNvPr>
          <p:cNvSpPr>
            <a:spLocks noGrp="1" noRot="1" noMove="1" noResize="1" noEditPoints="1" noAdjustHandles="1" noChangeArrowheads="1" noChangeShapeType="1"/>
          </p:cNvSpPr>
          <p:nvPr>
            <p:ph type="sldNum" sz="quarter" idx="12"/>
          </p:nvPr>
        </p:nvSpPr>
        <p:spPr/>
        <p:txBody>
          <a:bodyPr/>
          <a:lstStyle/>
          <a:p>
            <a:fld id="{C93BBDFC-CE85-4978-BB63-FB11D44C38FF}" type="slidenum">
              <a:rPr lang="nb-NO" smtClean="0"/>
              <a:t>‹#›</a:t>
            </a:fld>
            <a:endParaRPr lang="nb-NO"/>
          </a:p>
        </p:txBody>
      </p:sp>
      <p:sp>
        <p:nvSpPr>
          <p:cNvPr id="8" name="Tittel 7">
            <a:extLst>
              <a:ext uri="{FF2B5EF4-FFF2-40B4-BE49-F238E27FC236}">
                <a16:creationId xmlns:a16="http://schemas.microsoft.com/office/drawing/2014/main" id="{19B2D48F-8845-9D2C-F29E-20C8E8B4DCC9}"/>
              </a:ext>
            </a:extLst>
          </p:cNvPr>
          <p:cNvSpPr>
            <a:spLocks noGrp="1" noRot="1" noMove="1" noResize="1" noEditPoints="1" noAdjustHandles="1" noChangeArrowheads="1" noChangeShapeType="1"/>
          </p:cNvSpPr>
          <p:nvPr>
            <p:ph type="title"/>
          </p:nvPr>
        </p:nvSpPr>
        <p:spPr/>
        <p:txBody>
          <a:bodyPr/>
          <a:lstStyle>
            <a:lvl1pPr>
              <a:defRPr>
                <a:solidFill>
                  <a:schemeClr val="tx1"/>
                </a:solidFill>
              </a:defRPr>
            </a:lvl1pPr>
          </a:lstStyle>
          <a:p>
            <a:r>
              <a:rPr lang="nb-NO" dirty="0"/>
              <a:t>Klikk for å redigere tittelstil</a:t>
            </a:r>
          </a:p>
        </p:txBody>
      </p:sp>
    </p:spTree>
    <p:extLst>
      <p:ext uri="{BB962C8B-B14F-4D97-AF65-F5344CB8AC3E}">
        <p14:creationId xmlns:p14="http://schemas.microsoft.com/office/powerpoint/2010/main" val="156236300"/>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D55768B-0E7D-E171-B78F-28E0652D5D87}"/>
              </a:ext>
            </a:extLst>
          </p:cNvPr>
          <p:cNvSpPr>
            <a:spLocks noGrp="1" noRot="1" noMove="1" noResize="1" noEditPoints="1" noAdjustHandles="1" noChangeArrowheads="1" noChangeShapeType="1"/>
          </p:cNvSpPr>
          <p:nvPr>
            <p:ph sz="half" idx="1"/>
          </p:nvPr>
        </p:nvSpPr>
        <p:spPr>
          <a:xfrm>
            <a:off x="633413"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9E1B587-CB04-E8E2-384D-5BE23E29B167}"/>
              </a:ext>
            </a:extLst>
          </p:cNvPr>
          <p:cNvSpPr>
            <a:spLocks noGrp="1" noRot="1" noMove="1" noResize="1" noEditPoints="1" noAdjustHandles="1" noChangeArrowheads="1" noChangeShapeType="1"/>
          </p:cNvSpPr>
          <p:nvPr>
            <p:ph sz="half" idx="2"/>
          </p:nvPr>
        </p:nvSpPr>
        <p:spPr>
          <a:xfrm>
            <a:off x="6387548"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FFC8A17B-F1C8-CA78-6212-A15B9D4C10E5}"/>
              </a:ext>
            </a:extLst>
          </p:cNvPr>
          <p:cNvSpPr>
            <a:spLocks noGrp="1" noRot="1" noMove="1" noResize="1" noEditPoints="1" noAdjustHandles="1" noChangeArrowheads="1" noChangeShapeType="1"/>
          </p:cNvSpPr>
          <p:nvPr>
            <p:ph type="dt" sz="half" idx="10"/>
          </p:nvPr>
        </p:nvSpPr>
        <p:spPr/>
        <p:txBody>
          <a:bodyPr/>
          <a:lstStyle/>
          <a:p>
            <a:fld id="{884BE5A1-E73D-E849-A092-7B1B00CC1E80}" type="datetime1">
              <a:rPr lang="nb-NO" smtClean="0"/>
              <a:t>18.12.2023</a:t>
            </a:fld>
            <a:endParaRPr lang="nb-NO"/>
          </a:p>
        </p:txBody>
      </p:sp>
      <p:sp>
        <p:nvSpPr>
          <p:cNvPr id="6" name="Plassholder for bunntekst 5">
            <a:extLst>
              <a:ext uri="{FF2B5EF4-FFF2-40B4-BE49-F238E27FC236}">
                <a16:creationId xmlns:a16="http://schemas.microsoft.com/office/drawing/2014/main" id="{2047746A-9C34-3ECB-95D2-815E04C127E3}"/>
              </a:ext>
            </a:extLst>
          </p:cNvPr>
          <p:cNvSpPr>
            <a:spLocks noGrp="1" noRot="1" noMove="1" noResize="1" noEditPoints="1" noAdjustHandles="1" noChangeArrowheads="1" noChangeShapeType="1"/>
          </p:cNvSpPr>
          <p:nvPr>
            <p:ph type="ftr" sz="quarter" idx="11"/>
          </p:nvPr>
        </p:nvSpPr>
        <p:spPr/>
        <p:txBody>
          <a:bodyPr/>
          <a:lstStyle/>
          <a:p>
            <a:r>
              <a:rPr lang="nb-NO"/>
              <a:t>Helsedirektoratet</a:t>
            </a:r>
          </a:p>
        </p:txBody>
      </p:sp>
      <p:sp>
        <p:nvSpPr>
          <p:cNvPr id="7" name="Plassholder for lysbildenummer 6">
            <a:extLst>
              <a:ext uri="{FF2B5EF4-FFF2-40B4-BE49-F238E27FC236}">
                <a16:creationId xmlns:a16="http://schemas.microsoft.com/office/drawing/2014/main" id="{6112C9DC-8A84-0521-0A4B-6CB8BE7DD959}"/>
              </a:ext>
            </a:extLst>
          </p:cNvPr>
          <p:cNvSpPr>
            <a:spLocks noGrp="1" noRot="1" noMove="1" noResize="1" noEditPoints="1" noAdjustHandles="1" noChangeArrowheads="1" noChangeShapeType="1"/>
          </p:cNvSpPr>
          <p:nvPr>
            <p:ph type="sldNum" sz="quarter" idx="12"/>
          </p:nvPr>
        </p:nvSpPr>
        <p:spPr/>
        <p:txBody>
          <a:bodyPr/>
          <a:lstStyle/>
          <a:p>
            <a:fld id="{C93BBDFC-CE85-4978-BB63-FB11D44C38FF}" type="slidenum">
              <a:rPr lang="nb-NO" smtClean="0"/>
              <a:t>‹#›</a:t>
            </a:fld>
            <a:endParaRPr lang="nb-NO"/>
          </a:p>
        </p:txBody>
      </p:sp>
      <p:sp>
        <p:nvSpPr>
          <p:cNvPr id="8" name="Tittel 7">
            <a:extLst>
              <a:ext uri="{FF2B5EF4-FFF2-40B4-BE49-F238E27FC236}">
                <a16:creationId xmlns:a16="http://schemas.microsoft.com/office/drawing/2014/main" id="{19B2D48F-8845-9D2C-F29E-20C8E8B4DCC9}"/>
              </a:ext>
            </a:extLst>
          </p:cNvPr>
          <p:cNvSpPr>
            <a:spLocks noGrp="1" noRot="1" noMove="1" noResize="1" noEditPoints="1" noAdjustHandles="1" noChangeArrowheads="1" noChangeShapeType="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2627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 innholdsdeler">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D55768B-0E7D-E171-B78F-28E0652D5D87}"/>
              </a:ext>
            </a:extLst>
          </p:cNvPr>
          <p:cNvSpPr>
            <a:spLocks noGrp="1" noRot="1" noMove="1" noResize="1" noEditPoints="1" noAdjustHandles="1" noChangeArrowheads="1" noChangeShapeType="1"/>
          </p:cNvSpPr>
          <p:nvPr>
            <p:ph sz="half" idx="1"/>
          </p:nvPr>
        </p:nvSpPr>
        <p:spPr>
          <a:xfrm>
            <a:off x="633413" y="1825625"/>
            <a:ext cx="3420000" cy="43524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9E1B587-CB04-E8E2-384D-5BE23E29B167}"/>
              </a:ext>
            </a:extLst>
          </p:cNvPr>
          <p:cNvSpPr>
            <a:spLocks noGrp="1" noRot="1" noMove="1" noResize="1" noEditPoints="1" noAdjustHandles="1" noChangeArrowheads="1" noChangeShapeType="1"/>
          </p:cNvSpPr>
          <p:nvPr>
            <p:ph sz="half" idx="2"/>
          </p:nvPr>
        </p:nvSpPr>
        <p:spPr>
          <a:xfrm>
            <a:off x="4391281" y="1825625"/>
            <a:ext cx="34200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FFC8A17B-F1C8-CA78-6212-A15B9D4C10E5}"/>
              </a:ext>
            </a:extLst>
          </p:cNvPr>
          <p:cNvSpPr>
            <a:spLocks noGrp="1" noRot="1" noMove="1" noResize="1" noEditPoints="1" noAdjustHandles="1" noChangeArrowheads="1" noChangeShapeType="1"/>
          </p:cNvSpPr>
          <p:nvPr>
            <p:ph type="dt" sz="half" idx="10"/>
          </p:nvPr>
        </p:nvSpPr>
        <p:spPr/>
        <p:txBody>
          <a:bodyPr/>
          <a:lstStyle/>
          <a:p>
            <a:fld id="{5AA00878-5F77-F449-BFE0-817D4A36543B}" type="datetime1">
              <a:rPr lang="nb-NO" smtClean="0"/>
              <a:t>18.12.2023</a:t>
            </a:fld>
            <a:endParaRPr lang="nb-NO"/>
          </a:p>
        </p:txBody>
      </p:sp>
      <p:sp>
        <p:nvSpPr>
          <p:cNvPr id="6" name="Plassholder for bunntekst 5">
            <a:extLst>
              <a:ext uri="{FF2B5EF4-FFF2-40B4-BE49-F238E27FC236}">
                <a16:creationId xmlns:a16="http://schemas.microsoft.com/office/drawing/2014/main" id="{2047746A-9C34-3ECB-95D2-815E04C127E3}"/>
              </a:ext>
            </a:extLst>
          </p:cNvPr>
          <p:cNvSpPr>
            <a:spLocks noGrp="1" noRot="1" noMove="1" noResize="1" noEditPoints="1" noAdjustHandles="1" noChangeArrowheads="1" noChangeShapeType="1"/>
          </p:cNvSpPr>
          <p:nvPr>
            <p:ph type="ftr" sz="quarter" idx="11"/>
          </p:nvPr>
        </p:nvSpPr>
        <p:spPr/>
        <p:txBody>
          <a:bodyPr/>
          <a:lstStyle/>
          <a:p>
            <a:r>
              <a:rPr lang="nb-NO"/>
              <a:t>Helsedirektoratet</a:t>
            </a:r>
          </a:p>
        </p:txBody>
      </p:sp>
      <p:sp>
        <p:nvSpPr>
          <p:cNvPr id="7" name="Plassholder for lysbildenummer 6">
            <a:extLst>
              <a:ext uri="{FF2B5EF4-FFF2-40B4-BE49-F238E27FC236}">
                <a16:creationId xmlns:a16="http://schemas.microsoft.com/office/drawing/2014/main" id="{6112C9DC-8A84-0521-0A4B-6CB8BE7DD959}"/>
              </a:ext>
            </a:extLst>
          </p:cNvPr>
          <p:cNvSpPr>
            <a:spLocks noGrp="1" noRot="1" noMove="1" noResize="1" noEditPoints="1" noAdjustHandles="1" noChangeArrowheads="1" noChangeShapeType="1"/>
          </p:cNvSpPr>
          <p:nvPr>
            <p:ph type="sldNum" sz="quarter" idx="12"/>
          </p:nvPr>
        </p:nvSpPr>
        <p:spPr/>
        <p:txBody>
          <a:bodyPr/>
          <a:lstStyle/>
          <a:p>
            <a:fld id="{C93BBDFC-CE85-4978-BB63-FB11D44C38FF}" type="slidenum">
              <a:rPr lang="nb-NO" smtClean="0"/>
              <a:t>‹#›</a:t>
            </a:fld>
            <a:endParaRPr lang="nb-NO"/>
          </a:p>
        </p:txBody>
      </p:sp>
      <p:sp>
        <p:nvSpPr>
          <p:cNvPr id="8" name="Tittel 7">
            <a:extLst>
              <a:ext uri="{FF2B5EF4-FFF2-40B4-BE49-F238E27FC236}">
                <a16:creationId xmlns:a16="http://schemas.microsoft.com/office/drawing/2014/main" id="{19B2D48F-8845-9D2C-F29E-20C8E8B4DCC9}"/>
              </a:ext>
            </a:extLst>
          </p:cNvPr>
          <p:cNvSpPr>
            <a:spLocks noGrp="1" noRot="1" noMove="1" noResize="1" noEditPoints="1" noAdjustHandles="1" noChangeArrowheads="1" noChangeShapeType="1"/>
          </p:cNvSpPr>
          <p:nvPr>
            <p:ph type="title"/>
          </p:nvPr>
        </p:nvSpPr>
        <p:spPr>
          <a:xfrm>
            <a:off x="633413" y="315913"/>
            <a:ext cx="10935735" cy="1157511"/>
          </a:xfrm>
        </p:spPr>
        <p:txBody>
          <a:bodyPr/>
          <a:lstStyle/>
          <a:p>
            <a:r>
              <a:rPr lang="nb-NO"/>
              <a:t>Klikk for å redigere tittelstil</a:t>
            </a:r>
          </a:p>
        </p:txBody>
      </p:sp>
    </p:spTree>
    <p:extLst>
      <p:ext uri="{BB962C8B-B14F-4D97-AF65-F5344CB8AC3E}">
        <p14:creationId xmlns:p14="http://schemas.microsoft.com/office/powerpoint/2010/main" val="3393519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re innholdsdeler">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D55768B-0E7D-E171-B78F-28E0652D5D87}"/>
              </a:ext>
            </a:extLst>
          </p:cNvPr>
          <p:cNvSpPr>
            <a:spLocks noGrp="1" noRot="1" noMove="1" noResize="1" noEditPoints="1" noAdjustHandles="1" noChangeArrowheads="1" noChangeShapeType="1"/>
          </p:cNvSpPr>
          <p:nvPr>
            <p:ph sz="half" idx="1"/>
          </p:nvPr>
        </p:nvSpPr>
        <p:spPr>
          <a:xfrm>
            <a:off x="4391280" y="1825625"/>
            <a:ext cx="3420000" cy="43524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9E1B587-CB04-E8E2-384D-5BE23E29B167}"/>
              </a:ext>
            </a:extLst>
          </p:cNvPr>
          <p:cNvSpPr>
            <a:spLocks noGrp="1" noRot="1" noMove="1" noResize="1" noEditPoints="1" noAdjustHandles="1" noChangeArrowheads="1" noChangeShapeType="1"/>
          </p:cNvSpPr>
          <p:nvPr>
            <p:ph sz="half" idx="2"/>
          </p:nvPr>
        </p:nvSpPr>
        <p:spPr>
          <a:xfrm>
            <a:off x="8149148" y="1825625"/>
            <a:ext cx="34200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FFC8A17B-F1C8-CA78-6212-A15B9D4C10E5}"/>
              </a:ext>
            </a:extLst>
          </p:cNvPr>
          <p:cNvSpPr>
            <a:spLocks noGrp="1" noRot="1" noMove="1" noResize="1" noEditPoints="1" noAdjustHandles="1" noChangeArrowheads="1" noChangeShapeType="1"/>
          </p:cNvSpPr>
          <p:nvPr>
            <p:ph type="dt" sz="half" idx="10"/>
          </p:nvPr>
        </p:nvSpPr>
        <p:spPr/>
        <p:txBody>
          <a:bodyPr/>
          <a:lstStyle/>
          <a:p>
            <a:fld id="{5AA00878-5F77-F449-BFE0-817D4A36543B}" type="datetime1">
              <a:rPr lang="nb-NO" smtClean="0"/>
              <a:t>18.12.2023</a:t>
            </a:fld>
            <a:endParaRPr lang="nb-NO"/>
          </a:p>
        </p:txBody>
      </p:sp>
      <p:sp>
        <p:nvSpPr>
          <p:cNvPr id="6" name="Plassholder for bunntekst 5">
            <a:extLst>
              <a:ext uri="{FF2B5EF4-FFF2-40B4-BE49-F238E27FC236}">
                <a16:creationId xmlns:a16="http://schemas.microsoft.com/office/drawing/2014/main" id="{2047746A-9C34-3ECB-95D2-815E04C127E3}"/>
              </a:ext>
            </a:extLst>
          </p:cNvPr>
          <p:cNvSpPr>
            <a:spLocks noGrp="1" noRot="1" noMove="1" noResize="1" noEditPoints="1" noAdjustHandles="1" noChangeArrowheads="1" noChangeShapeType="1"/>
          </p:cNvSpPr>
          <p:nvPr>
            <p:ph type="ftr" sz="quarter" idx="11"/>
          </p:nvPr>
        </p:nvSpPr>
        <p:spPr/>
        <p:txBody>
          <a:bodyPr/>
          <a:lstStyle/>
          <a:p>
            <a:r>
              <a:rPr lang="nb-NO"/>
              <a:t>Helsedirektoratet</a:t>
            </a:r>
          </a:p>
        </p:txBody>
      </p:sp>
      <p:sp>
        <p:nvSpPr>
          <p:cNvPr id="7" name="Plassholder for lysbildenummer 6">
            <a:extLst>
              <a:ext uri="{FF2B5EF4-FFF2-40B4-BE49-F238E27FC236}">
                <a16:creationId xmlns:a16="http://schemas.microsoft.com/office/drawing/2014/main" id="{6112C9DC-8A84-0521-0A4B-6CB8BE7DD959}"/>
              </a:ext>
            </a:extLst>
          </p:cNvPr>
          <p:cNvSpPr>
            <a:spLocks noGrp="1" noRot="1" noMove="1" noResize="1" noEditPoints="1" noAdjustHandles="1" noChangeArrowheads="1" noChangeShapeType="1"/>
          </p:cNvSpPr>
          <p:nvPr>
            <p:ph type="sldNum" sz="quarter" idx="12"/>
          </p:nvPr>
        </p:nvSpPr>
        <p:spPr/>
        <p:txBody>
          <a:bodyPr/>
          <a:lstStyle/>
          <a:p>
            <a:fld id="{C93BBDFC-CE85-4978-BB63-FB11D44C38FF}" type="slidenum">
              <a:rPr lang="nb-NO" smtClean="0"/>
              <a:t>‹#›</a:t>
            </a:fld>
            <a:endParaRPr lang="nb-NO"/>
          </a:p>
        </p:txBody>
      </p:sp>
      <p:sp>
        <p:nvSpPr>
          <p:cNvPr id="8" name="Tittel 7">
            <a:extLst>
              <a:ext uri="{FF2B5EF4-FFF2-40B4-BE49-F238E27FC236}">
                <a16:creationId xmlns:a16="http://schemas.microsoft.com/office/drawing/2014/main" id="{19B2D48F-8845-9D2C-F29E-20C8E8B4DCC9}"/>
              </a:ext>
            </a:extLst>
          </p:cNvPr>
          <p:cNvSpPr>
            <a:spLocks noGrp="1" noRot="1" noMove="1" noResize="1" noEditPoints="1" noAdjustHandles="1" noChangeArrowheads="1" noChangeShapeType="1"/>
          </p:cNvSpPr>
          <p:nvPr>
            <p:ph type="title"/>
          </p:nvPr>
        </p:nvSpPr>
        <p:spPr>
          <a:xfrm>
            <a:off x="633413" y="315913"/>
            <a:ext cx="10935735" cy="1157511"/>
          </a:xfrm>
        </p:spPr>
        <p:txBody>
          <a:bodyPr/>
          <a:lstStyle/>
          <a:p>
            <a:r>
              <a:rPr lang="nb-NO"/>
              <a:t>Klikk for å redigere tittelstil</a:t>
            </a:r>
          </a:p>
        </p:txBody>
      </p:sp>
    </p:spTree>
    <p:extLst>
      <p:ext uri="{BB962C8B-B14F-4D97-AF65-F5344CB8AC3E}">
        <p14:creationId xmlns:p14="http://schemas.microsoft.com/office/powerpoint/2010/main" val="3719105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 innholdsdeler negativ">
    <p:bg>
      <p:bgPr>
        <a:solidFill>
          <a:schemeClr val="accent4"/>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D55768B-0E7D-E171-B78F-28E0652D5D87}"/>
              </a:ext>
            </a:extLst>
          </p:cNvPr>
          <p:cNvSpPr>
            <a:spLocks noGrp="1" noRot="1" noMove="1" noResize="1" noEditPoints="1" noAdjustHandles="1" noChangeArrowheads="1" noChangeShapeType="1"/>
          </p:cNvSpPr>
          <p:nvPr>
            <p:ph sz="half" idx="1"/>
          </p:nvPr>
        </p:nvSpPr>
        <p:spPr>
          <a:xfrm>
            <a:off x="633413" y="1825625"/>
            <a:ext cx="3420000" cy="4352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9E1B587-CB04-E8E2-384D-5BE23E29B167}"/>
              </a:ext>
            </a:extLst>
          </p:cNvPr>
          <p:cNvSpPr>
            <a:spLocks noGrp="1" noRot="1" noMove="1" noResize="1" noEditPoints="1" noAdjustHandles="1" noChangeArrowheads="1" noChangeShapeType="1"/>
          </p:cNvSpPr>
          <p:nvPr>
            <p:ph sz="half" idx="2"/>
          </p:nvPr>
        </p:nvSpPr>
        <p:spPr>
          <a:xfrm>
            <a:off x="4391281" y="1825625"/>
            <a:ext cx="34200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FFC8A17B-F1C8-CA78-6212-A15B9D4C10E5}"/>
              </a:ext>
            </a:extLst>
          </p:cNvPr>
          <p:cNvSpPr>
            <a:spLocks noGrp="1" noRot="1" noMove="1" noResize="1" noEditPoints="1" noAdjustHandles="1" noChangeArrowheads="1" noChangeShapeType="1"/>
          </p:cNvSpPr>
          <p:nvPr>
            <p:ph type="dt" sz="half" idx="10"/>
          </p:nvPr>
        </p:nvSpPr>
        <p:spPr/>
        <p:txBody>
          <a:bodyPr/>
          <a:lstStyle/>
          <a:p>
            <a:fld id="{5AA00878-5F77-F449-BFE0-817D4A36543B}" type="datetime1">
              <a:rPr lang="nb-NO" smtClean="0"/>
              <a:t>18.12.2023</a:t>
            </a:fld>
            <a:endParaRPr lang="nb-NO"/>
          </a:p>
        </p:txBody>
      </p:sp>
      <p:sp>
        <p:nvSpPr>
          <p:cNvPr id="6" name="Plassholder for bunntekst 5">
            <a:extLst>
              <a:ext uri="{FF2B5EF4-FFF2-40B4-BE49-F238E27FC236}">
                <a16:creationId xmlns:a16="http://schemas.microsoft.com/office/drawing/2014/main" id="{2047746A-9C34-3ECB-95D2-815E04C127E3}"/>
              </a:ext>
            </a:extLst>
          </p:cNvPr>
          <p:cNvSpPr>
            <a:spLocks noGrp="1" noRot="1" noMove="1" noResize="1" noEditPoints="1" noAdjustHandles="1" noChangeArrowheads="1" noChangeShapeType="1"/>
          </p:cNvSpPr>
          <p:nvPr>
            <p:ph type="ftr" sz="quarter" idx="11"/>
          </p:nvPr>
        </p:nvSpPr>
        <p:spPr/>
        <p:txBody>
          <a:bodyPr/>
          <a:lstStyle/>
          <a:p>
            <a:r>
              <a:rPr lang="nb-NO"/>
              <a:t>Helsedirektoratet</a:t>
            </a:r>
          </a:p>
        </p:txBody>
      </p:sp>
      <p:sp>
        <p:nvSpPr>
          <p:cNvPr id="7" name="Plassholder for lysbildenummer 6">
            <a:extLst>
              <a:ext uri="{FF2B5EF4-FFF2-40B4-BE49-F238E27FC236}">
                <a16:creationId xmlns:a16="http://schemas.microsoft.com/office/drawing/2014/main" id="{6112C9DC-8A84-0521-0A4B-6CB8BE7DD959}"/>
              </a:ext>
            </a:extLst>
          </p:cNvPr>
          <p:cNvSpPr>
            <a:spLocks noGrp="1" noRot="1" noMove="1" noResize="1" noEditPoints="1" noAdjustHandles="1" noChangeArrowheads="1" noChangeShapeType="1"/>
          </p:cNvSpPr>
          <p:nvPr>
            <p:ph type="sldNum" sz="quarter" idx="12"/>
          </p:nvPr>
        </p:nvSpPr>
        <p:spPr/>
        <p:txBody>
          <a:bodyPr/>
          <a:lstStyle/>
          <a:p>
            <a:fld id="{C93BBDFC-CE85-4978-BB63-FB11D44C38FF}" type="slidenum">
              <a:rPr lang="nb-NO" smtClean="0"/>
              <a:t>‹#›</a:t>
            </a:fld>
            <a:endParaRPr lang="nb-NO"/>
          </a:p>
        </p:txBody>
      </p:sp>
      <p:sp>
        <p:nvSpPr>
          <p:cNvPr id="8" name="Tittel 7">
            <a:extLst>
              <a:ext uri="{FF2B5EF4-FFF2-40B4-BE49-F238E27FC236}">
                <a16:creationId xmlns:a16="http://schemas.microsoft.com/office/drawing/2014/main" id="{19B2D48F-8845-9D2C-F29E-20C8E8B4DCC9}"/>
              </a:ext>
            </a:extLst>
          </p:cNvPr>
          <p:cNvSpPr>
            <a:spLocks noGrp="1" noRot="1" noMove="1" noResize="1" noEditPoints="1" noAdjustHandles="1" noChangeArrowheads="1" noChangeShapeType="1"/>
          </p:cNvSpPr>
          <p:nvPr>
            <p:ph type="title"/>
          </p:nvPr>
        </p:nvSpPr>
        <p:spPr>
          <a:xfrm>
            <a:off x="633413" y="315913"/>
            <a:ext cx="10935735" cy="1157511"/>
          </a:xfrm>
        </p:spPr>
        <p:txBody>
          <a:bodyPr/>
          <a:lstStyle>
            <a:lvl1pPr>
              <a:defRPr>
                <a:solidFill>
                  <a:schemeClr val="tx1"/>
                </a:solidFill>
              </a:defRPr>
            </a:lvl1pPr>
          </a:lstStyle>
          <a:p>
            <a:r>
              <a:rPr lang="nb-NO" dirty="0"/>
              <a:t>Klikk for å redigere tittelstil</a:t>
            </a:r>
          </a:p>
        </p:txBody>
      </p:sp>
    </p:spTree>
    <p:extLst>
      <p:ext uri="{BB962C8B-B14F-4D97-AF65-F5344CB8AC3E}">
        <p14:creationId xmlns:p14="http://schemas.microsoft.com/office/powerpoint/2010/main" val="199386545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2.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85749669-6931-4C6E-B152-F25A1F213227}"/>
              </a:ext>
            </a:extLst>
          </p:cNvPr>
          <p:cNvSpPr>
            <a:spLocks noGrp="1" noRot="1" noMove="1" noResize="1" noEditPoints="1" noAdjustHandles="1" noChangeArrowheads="1" noChangeShapeType="1"/>
          </p:cNvSpPr>
          <p:nvPr>
            <p:ph type="title"/>
          </p:nvPr>
        </p:nvSpPr>
        <p:spPr>
          <a:xfrm>
            <a:off x="633413" y="315913"/>
            <a:ext cx="10935735" cy="1157511"/>
          </a:xfrm>
          <a:prstGeom prst="rect">
            <a:avLst/>
          </a:prstGeom>
        </p:spPr>
        <p:txBody>
          <a:bodyPr vert="horz" wrap="square" lIns="0" tIns="0" rIns="0" bIns="0" rtlCol="0" anchor="b" anchorCtr="0">
            <a:normAutofit/>
          </a:bodyPr>
          <a:lstStyle/>
          <a:p>
            <a:r>
              <a:rPr lang="nb-NO" dirty="0"/>
              <a:t>Klikk for å redigere tittelstil</a:t>
            </a:r>
            <a:endParaRPr lang="nn-NO" dirty="0"/>
          </a:p>
        </p:txBody>
      </p:sp>
      <p:sp>
        <p:nvSpPr>
          <p:cNvPr id="3" name="Plassholder for tekst 2">
            <a:extLst>
              <a:ext uri="{FF2B5EF4-FFF2-40B4-BE49-F238E27FC236}">
                <a16:creationId xmlns:a16="http://schemas.microsoft.com/office/drawing/2014/main" id="{CFC510D1-D451-4A9F-8D9E-451907F8468A}"/>
              </a:ext>
            </a:extLst>
          </p:cNvPr>
          <p:cNvSpPr>
            <a:spLocks noGrp="1" noRot="1" noMove="1" noResize="1" noEditPoints="1" noAdjustHandles="1" noChangeArrowheads="1" noChangeShapeType="1"/>
          </p:cNvSpPr>
          <p:nvPr>
            <p:ph type="body" idx="1"/>
          </p:nvPr>
        </p:nvSpPr>
        <p:spPr>
          <a:xfrm>
            <a:off x="633413" y="1825200"/>
            <a:ext cx="10935735" cy="4424107"/>
          </a:xfrm>
          <a:prstGeom prst="rect">
            <a:avLst/>
          </a:prstGeom>
        </p:spPr>
        <p:txBody>
          <a:bodyPr vert="horz" wrap="square" lIns="0" tIns="0" rIns="0" bIns="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dato 3">
            <a:extLst>
              <a:ext uri="{FF2B5EF4-FFF2-40B4-BE49-F238E27FC236}">
                <a16:creationId xmlns:a16="http://schemas.microsoft.com/office/drawing/2014/main" id="{51C366B4-B3AC-46B9-9CB1-13C84BBCF63C}"/>
              </a:ext>
            </a:extLst>
          </p:cNvPr>
          <p:cNvSpPr>
            <a:spLocks noGrp="1" noRot="1" noMove="1" noResize="1" noEditPoints="1" noAdjustHandles="1" noChangeArrowheads="1" noChangeShapeType="1"/>
          </p:cNvSpPr>
          <p:nvPr>
            <p:ph type="dt" sz="half" idx="2"/>
          </p:nvPr>
        </p:nvSpPr>
        <p:spPr>
          <a:xfrm>
            <a:off x="5645914" y="6455688"/>
            <a:ext cx="900172" cy="107697"/>
          </a:xfrm>
          <a:prstGeom prst="rect">
            <a:avLst/>
          </a:prstGeom>
        </p:spPr>
        <p:txBody>
          <a:bodyPr vert="horz" lIns="0" tIns="0" rIns="0" bIns="0" rtlCol="0" anchor="ctr">
            <a:spAutoFit/>
          </a:bodyPr>
          <a:lstStyle>
            <a:lvl1pPr algn="ctr">
              <a:lnSpc>
                <a:spcPct val="100000"/>
              </a:lnSpc>
              <a:spcBef>
                <a:spcPts val="0"/>
              </a:spcBef>
              <a:defRPr sz="700">
                <a:solidFill>
                  <a:schemeClr val="tx1"/>
                </a:solidFill>
              </a:defRPr>
            </a:lvl1pPr>
          </a:lstStyle>
          <a:p>
            <a:fld id="{2586AF9A-7363-BC47-BAA9-734A34EB7F32}" type="datetime1">
              <a:rPr lang="nb-NO" smtClean="0"/>
              <a:pPr/>
              <a:t>18.12.2023</a:t>
            </a:fld>
            <a:endParaRPr lang="nn-NO"/>
          </a:p>
        </p:txBody>
      </p:sp>
      <p:sp>
        <p:nvSpPr>
          <p:cNvPr id="5" name="Plassholder for bunntekst 4">
            <a:extLst>
              <a:ext uri="{FF2B5EF4-FFF2-40B4-BE49-F238E27FC236}">
                <a16:creationId xmlns:a16="http://schemas.microsoft.com/office/drawing/2014/main" id="{4085FB4B-C816-4D4C-8D18-CE3B83BED12B}"/>
              </a:ext>
            </a:extLst>
          </p:cNvPr>
          <p:cNvSpPr>
            <a:spLocks noGrp="1" noRot="1" noMove="1" noResize="1" noEditPoints="1" noAdjustHandles="1" noChangeArrowheads="1" noChangeShapeType="1"/>
          </p:cNvSpPr>
          <p:nvPr>
            <p:ph type="ftr" sz="quarter" idx="3"/>
          </p:nvPr>
        </p:nvSpPr>
        <p:spPr>
          <a:xfrm>
            <a:off x="633413" y="6455688"/>
            <a:ext cx="900172" cy="107697"/>
          </a:xfrm>
          <a:prstGeom prst="rect">
            <a:avLst/>
          </a:prstGeom>
        </p:spPr>
        <p:txBody>
          <a:bodyPr vert="horz" lIns="0" tIns="0" rIns="0" bIns="0" rtlCol="0" anchor="ctr">
            <a:spAutoFit/>
          </a:bodyPr>
          <a:lstStyle>
            <a:lvl1pPr algn="l">
              <a:lnSpc>
                <a:spcPct val="100000"/>
              </a:lnSpc>
              <a:spcBef>
                <a:spcPts val="0"/>
              </a:spcBef>
              <a:defRPr sz="700">
                <a:solidFill>
                  <a:schemeClr val="tx1"/>
                </a:solidFill>
              </a:defRPr>
            </a:lvl1pPr>
          </a:lstStyle>
          <a:p>
            <a:r>
              <a:rPr lang="nn-NO"/>
              <a:t>Helsedirektoratet</a:t>
            </a:r>
          </a:p>
        </p:txBody>
      </p:sp>
      <p:sp>
        <p:nvSpPr>
          <p:cNvPr id="6" name="Plassholder for lysbildenummer 5">
            <a:extLst>
              <a:ext uri="{FF2B5EF4-FFF2-40B4-BE49-F238E27FC236}">
                <a16:creationId xmlns:a16="http://schemas.microsoft.com/office/drawing/2014/main" id="{4D928A03-7079-441D-9969-C152566BEA11}"/>
              </a:ext>
            </a:extLst>
          </p:cNvPr>
          <p:cNvSpPr>
            <a:spLocks noGrp="1" noRot="1" noMove="1" noResize="1" noEditPoints="1" noAdjustHandles="1" noChangeArrowheads="1" noChangeShapeType="1"/>
          </p:cNvSpPr>
          <p:nvPr>
            <p:ph type="sldNum" sz="quarter" idx="4"/>
          </p:nvPr>
        </p:nvSpPr>
        <p:spPr>
          <a:xfrm>
            <a:off x="10543307" y="6485065"/>
            <a:ext cx="900172" cy="107697"/>
          </a:xfrm>
          <a:prstGeom prst="rect">
            <a:avLst/>
          </a:prstGeom>
        </p:spPr>
        <p:txBody>
          <a:bodyPr vert="horz" lIns="0" tIns="0" rIns="0" bIns="0" rtlCol="0" anchor="ctr">
            <a:spAutoFit/>
          </a:bodyPr>
          <a:lstStyle>
            <a:lvl1pPr algn="r">
              <a:lnSpc>
                <a:spcPct val="100000"/>
              </a:lnSpc>
              <a:spcBef>
                <a:spcPts val="0"/>
              </a:spcBef>
              <a:defRPr sz="700">
                <a:solidFill>
                  <a:schemeClr val="tx1"/>
                </a:solidFill>
              </a:defRPr>
            </a:lvl1pPr>
          </a:lstStyle>
          <a:p>
            <a:fld id="{1670A82E-6091-4B79-BDC9-9FEC8E0D8D32}" type="slidenum">
              <a:rPr lang="nn-NO" smtClean="0"/>
              <a:pPr/>
              <a:t>‹#›</a:t>
            </a:fld>
            <a:endParaRPr lang="nn-NO"/>
          </a:p>
        </p:txBody>
      </p:sp>
      <p:grpSp>
        <p:nvGrpSpPr>
          <p:cNvPr id="7" name="Gruppe 6">
            <a:extLst>
              <a:ext uri="{FF2B5EF4-FFF2-40B4-BE49-F238E27FC236}">
                <a16:creationId xmlns:a16="http://schemas.microsoft.com/office/drawing/2014/main" id="{8ECE96D2-021F-0676-3E41-36673C81D553}"/>
              </a:ext>
            </a:extLst>
          </p:cNvPr>
          <p:cNvGrpSpPr>
            <a:grpSpLocks noGrp="1" noUngrp="1" noRot="1" noMove="1" noResize="1"/>
          </p:cNvGrpSpPr>
          <p:nvPr userDrawn="1"/>
        </p:nvGrpSpPr>
        <p:grpSpPr>
          <a:xfrm>
            <a:off x="11609538" y="6438595"/>
            <a:ext cx="378528" cy="249580"/>
            <a:chOff x="2784223" y="578109"/>
            <a:chExt cx="1295921" cy="854459"/>
          </a:xfrm>
          <a:solidFill>
            <a:schemeClr val="tx1"/>
          </a:solidFill>
        </p:grpSpPr>
        <p:sp>
          <p:nvSpPr>
            <p:cNvPr id="8" name="Friform 7">
              <a:extLst>
                <a:ext uri="{FF2B5EF4-FFF2-40B4-BE49-F238E27FC236}">
                  <a16:creationId xmlns:a16="http://schemas.microsoft.com/office/drawing/2014/main" id="{313A5656-351B-39F8-6220-7A1BEF4DFAC1}"/>
                </a:ext>
              </a:extLst>
            </p:cNvPr>
            <p:cNvSpPr>
              <a:spLocks noGrp="1" noRot="1" noMove="1" noResize="1" noEditPoints="1" noAdjustHandles="1" noChangeArrowheads="1" noChangeShapeType="1"/>
            </p:cNvSpPr>
            <p:nvPr/>
          </p:nvSpPr>
          <p:spPr>
            <a:xfrm>
              <a:off x="3051554" y="578109"/>
              <a:ext cx="101696" cy="119789"/>
            </a:xfrm>
            <a:custGeom>
              <a:avLst/>
              <a:gdLst>
                <a:gd name="connsiteX0" fmla="*/ 23845 w 101696"/>
                <a:gd name="connsiteY0" fmla="*/ 115055 h 119789"/>
                <a:gd name="connsiteX1" fmla="*/ 25750 w 101696"/>
                <a:gd name="connsiteY1" fmla="*/ 115906 h 119789"/>
                <a:gd name="connsiteX2" fmla="*/ 79826 w 101696"/>
                <a:gd name="connsiteY2" fmla="*/ 95484 h 119789"/>
                <a:gd name="connsiteX3" fmla="*/ 97914 w 101696"/>
                <a:gd name="connsiteY3" fmla="*/ 57667 h 119789"/>
                <a:gd name="connsiteX4" fmla="*/ 77255 w 101696"/>
                <a:gd name="connsiteY4" fmla="*/ 4060 h 119789"/>
                <a:gd name="connsiteX5" fmla="*/ 75351 w 101696"/>
                <a:gd name="connsiteY5" fmla="*/ 3209 h 119789"/>
                <a:gd name="connsiteX6" fmla="*/ 21370 w 101696"/>
                <a:gd name="connsiteY6" fmla="*/ 23621 h 119789"/>
                <a:gd name="connsiteX7" fmla="*/ 21370 w 101696"/>
                <a:gd name="connsiteY7" fmla="*/ 23631 h 119789"/>
                <a:gd name="connsiteX8" fmla="*/ 3281 w 101696"/>
                <a:gd name="connsiteY8" fmla="*/ 61448 h 119789"/>
                <a:gd name="connsiteX9" fmla="*/ 23845 w 101696"/>
                <a:gd name="connsiteY9" fmla="*/ 115055 h 11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696" h="119789">
                  <a:moveTo>
                    <a:pt x="23845" y="115055"/>
                  </a:moveTo>
                  <a:lnTo>
                    <a:pt x="25750" y="115906"/>
                  </a:lnTo>
                  <a:cubicBezTo>
                    <a:pt x="46361" y="125020"/>
                    <a:pt x="70524" y="115897"/>
                    <a:pt x="79826" y="95484"/>
                  </a:cubicBezTo>
                  <a:lnTo>
                    <a:pt x="97914" y="57667"/>
                  </a:lnTo>
                  <a:cubicBezTo>
                    <a:pt x="107073" y="37198"/>
                    <a:pt x="97838" y="13221"/>
                    <a:pt x="77255" y="4060"/>
                  </a:cubicBezTo>
                  <a:lnTo>
                    <a:pt x="75351" y="3209"/>
                  </a:lnTo>
                  <a:cubicBezTo>
                    <a:pt x="54768" y="-5952"/>
                    <a:pt x="30605" y="3181"/>
                    <a:pt x="21370" y="23621"/>
                  </a:cubicBezTo>
                  <a:cubicBezTo>
                    <a:pt x="21370" y="23631"/>
                    <a:pt x="21370" y="23631"/>
                    <a:pt x="21370" y="23631"/>
                  </a:cubicBezTo>
                  <a:lnTo>
                    <a:pt x="3281" y="61448"/>
                  </a:lnTo>
                  <a:cubicBezTo>
                    <a:pt x="-5839" y="81889"/>
                    <a:pt x="3338" y="105818"/>
                    <a:pt x="23845" y="115055"/>
                  </a:cubicBezTo>
                  <a:close/>
                </a:path>
              </a:pathLst>
            </a:custGeom>
            <a:grpFill/>
            <a:ln w="9511"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9CD29FDA-B842-4F5A-B28A-238CE8BCEC21}"/>
                </a:ext>
              </a:extLst>
            </p:cNvPr>
            <p:cNvSpPr>
              <a:spLocks noGrp="1" noRot="1" noMove="1" noResize="1" noEditPoints="1" noAdjustHandles="1" noChangeArrowheads="1" noChangeShapeType="1"/>
            </p:cNvSpPr>
            <p:nvPr/>
          </p:nvSpPr>
          <p:spPr>
            <a:xfrm>
              <a:off x="2784223" y="616084"/>
              <a:ext cx="499156" cy="653894"/>
            </a:xfrm>
            <a:custGeom>
              <a:avLst/>
              <a:gdLst>
                <a:gd name="connsiteX0" fmla="*/ 435506 w 499156"/>
                <a:gd name="connsiteY0" fmla="*/ 206512 h 653894"/>
                <a:gd name="connsiteX1" fmla="*/ 431888 w 499156"/>
                <a:gd name="connsiteY1" fmla="*/ 204621 h 653894"/>
                <a:gd name="connsiteX2" fmla="*/ 47834 w 499156"/>
                <a:gd name="connsiteY2" fmla="*/ 6078 h 653894"/>
                <a:gd name="connsiteX3" fmla="*/ 7087 w 499156"/>
                <a:gd name="connsiteY3" fmla="*/ 16667 h 653894"/>
                <a:gd name="connsiteX4" fmla="*/ 13942 w 499156"/>
                <a:gd name="connsiteY4" fmla="*/ 55619 h 653894"/>
                <a:gd name="connsiteX5" fmla="*/ 121808 w 499156"/>
                <a:gd name="connsiteY5" fmla="*/ 127945 h 653894"/>
                <a:gd name="connsiteX6" fmla="*/ 185976 w 499156"/>
                <a:gd name="connsiteY6" fmla="*/ 208592 h 653894"/>
                <a:gd name="connsiteX7" fmla="*/ 287749 w 499156"/>
                <a:gd name="connsiteY7" fmla="*/ 630355 h 653894"/>
                <a:gd name="connsiteX8" fmla="*/ 321928 w 499156"/>
                <a:gd name="connsiteY8" fmla="*/ 652667 h 653894"/>
                <a:gd name="connsiteX9" fmla="*/ 349156 w 499156"/>
                <a:gd name="connsiteY9" fmla="*/ 618348 h 653894"/>
                <a:gd name="connsiteX10" fmla="*/ 335351 w 499156"/>
                <a:gd name="connsiteY10" fmla="*/ 292925 h 653894"/>
                <a:gd name="connsiteX11" fmla="*/ 383525 w 499156"/>
                <a:gd name="connsiteY11" fmla="*/ 263239 h 653894"/>
                <a:gd name="connsiteX12" fmla="*/ 435506 w 499156"/>
                <a:gd name="connsiteY12" fmla="*/ 288766 h 653894"/>
                <a:gd name="connsiteX13" fmla="*/ 476825 w 499156"/>
                <a:gd name="connsiteY13" fmla="*/ 309093 h 653894"/>
                <a:gd name="connsiteX14" fmla="*/ 476825 w 499156"/>
                <a:gd name="connsiteY14" fmla="*/ 309093 h 653894"/>
                <a:gd name="connsiteX15" fmla="*/ 498912 w 499156"/>
                <a:gd name="connsiteY15" fmla="*/ 242344 h 653894"/>
                <a:gd name="connsiteX16" fmla="*/ 498912 w 499156"/>
                <a:gd name="connsiteY16" fmla="*/ 242344 h 653894"/>
                <a:gd name="connsiteX17" fmla="*/ 435506 w 499156"/>
                <a:gd name="connsiteY17" fmla="*/ 206512 h 65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9156" h="653894">
                  <a:moveTo>
                    <a:pt x="435506" y="206512"/>
                  </a:moveTo>
                  <a:lnTo>
                    <a:pt x="431888" y="204621"/>
                  </a:lnTo>
                  <a:cubicBezTo>
                    <a:pt x="307552" y="141560"/>
                    <a:pt x="75158" y="19314"/>
                    <a:pt x="47834" y="6078"/>
                  </a:cubicBezTo>
                  <a:cubicBezTo>
                    <a:pt x="22320" y="-6686"/>
                    <a:pt x="16417" y="972"/>
                    <a:pt x="7087" y="16667"/>
                  </a:cubicBezTo>
                  <a:cubicBezTo>
                    <a:pt x="-2243" y="32361"/>
                    <a:pt x="-5290" y="41815"/>
                    <a:pt x="13942" y="55619"/>
                  </a:cubicBezTo>
                  <a:cubicBezTo>
                    <a:pt x="26509" y="64601"/>
                    <a:pt x="83821" y="99677"/>
                    <a:pt x="121808" y="127945"/>
                  </a:cubicBezTo>
                  <a:cubicBezTo>
                    <a:pt x="150369" y="149502"/>
                    <a:pt x="178930" y="178621"/>
                    <a:pt x="185976" y="208592"/>
                  </a:cubicBezTo>
                  <a:lnTo>
                    <a:pt x="287749" y="630355"/>
                  </a:lnTo>
                  <a:cubicBezTo>
                    <a:pt x="294033" y="655409"/>
                    <a:pt x="308028" y="654653"/>
                    <a:pt x="321928" y="652667"/>
                  </a:cubicBezTo>
                  <a:cubicBezTo>
                    <a:pt x="335827" y="650682"/>
                    <a:pt x="350489" y="649169"/>
                    <a:pt x="349156" y="618348"/>
                  </a:cubicBezTo>
                  <a:lnTo>
                    <a:pt x="335351" y="292925"/>
                  </a:lnTo>
                  <a:cubicBezTo>
                    <a:pt x="333923" y="262009"/>
                    <a:pt x="355725" y="248773"/>
                    <a:pt x="383525" y="263239"/>
                  </a:cubicBezTo>
                  <a:lnTo>
                    <a:pt x="435506" y="288766"/>
                  </a:lnTo>
                  <a:lnTo>
                    <a:pt x="476825" y="309093"/>
                  </a:lnTo>
                  <a:lnTo>
                    <a:pt x="476825" y="309093"/>
                  </a:lnTo>
                  <a:cubicBezTo>
                    <a:pt x="482242" y="286251"/>
                    <a:pt x="489630" y="263919"/>
                    <a:pt x="498912" y="242344"/>
                  </a:cubicBezTo>
                  <a:lnTo>
                    <a:pt x="498912" y="242344"/>
                  </a:lnTo>
                  <a:cubicBezTo>
                    <a:pt x="482727" y="232701"/>
                    <a:pt x="455214" y="216534"/>
                    <a:pt x="435506" y="206512"/>
                  </a:cubicBezTo>
                  <a:close/>
                </a:path>
              </a:pathLst>
            </a:custGeom>
            <a:grpFill/>
            <a:ln w="9511" cap="flat">
              <a:noFill/>
              <a:prstDash val="solid"/>
              <a:miter/>
            </a:ln>
          </p:spPr>
          <p:txBody>
            <a:bodyPr rtlCol="0" anchor="ctr"/>
            <a:lstStyle/>
            <a:p>
              <a:endParaRPr lang="nb-NO"/>
            </a:p>
          </p:txBody>
        </p:sp>
        <p:sp>
          <p:nvSpPr>
            <p:cNvPr id="10" name="Friform 9">
              <a:extLst>
                <a:ext uri="{FF2B5EF4-FFF2-40B4-BE49-F238E27FC236}">
                  <a16:creationId xmlns:a16="http://schemas.microsoft.com/office/drawing/2014/main" id="{3DEE4ADA-1156-34D3-7346-C919EEA717EA}"/>
                </a:ext>
              </a:extLst>
            </p:cNvPr>
            <p:cNvSpPr>
              <a:spLocks noGrp="1" noRot="1" noMove="1" noResize="1" noEditPoints="1" noAdjustHandles="1" noChangeArrowheads="1" noChangeShapeType="1"/>
            </p:cNvSpPr>
            <p:nvPr/>
          </p:nvSpPr>
          <p:spPr>
            <a:xfrm>
              <a:off x="3249772" y="607952"/>
              <a:ext cx="830372" cy="824616"/>
            </a:xfrm>
            <a:custGeom>
              <a:avLst/>
              <a:gdLst>
                <a:gd name="connsiteX0" fmla="*/ 415418 w 830372"/>
                <a:gd name="connsiteY0" fmla="*/ -350 h 824616"/>
                <a:gd name="connsiteX1" fmla="*/ 308789 w 830372"/>
                <a:gd name="connsiteY1" fmla="*/ 13359 h 824616"/>
                <a:gd name="connsiteX2" fmla="*/ 309265 w 830372"/>
                <a:gd name="connsiteY2" fmla="*/ 23948 h 824616"/>
                <a:gd name="connsiteX3" fmla="*/ 319832 w 830372"/>
                <a:gd name="connsiteY3" fmla="*/ 179284 h 824616"/>
                <a:gd name="connsiteX4" fmla="*/ 347537 w 830372"/>
                <a:gd name="connsiteY4" fmla="*/ 251422 h 824616"/>
                <a:gd name="connsiteX5" fmla="*/ 409801 w 830372"/>
                <a:gd name="connsiteY5" fmla="*/ 292738 h 824616"/>
                <a:gd name="connsiteX6" fmla="*/ 564603 w 830372"/>
                <a:gd name="connsiteY6" fmla="*/ 355799 h 824616"/>
                <a:gd name="connsiteX7" fmla="*/ 584120 w 830372"/>
                <a:gd name="connsiteY7" fmla="*/ 395129 h 824616"/>
                <a:gd name="connsiteX8" fmla="*/ 544229 w 830372"/>
                <a:gd name="connsiteY8" fmla="*/ 409689 h 824616"/>
                <a:gd name="connsiteX9" fmla="*/ 366863 w 830372"/>
                <a:gd name="connsiteY9" fmla="*/ 355231 h 824616"/>
                <a:gd name="connsiteX10" fmla="*/ 328306 w 830372"/>
                <a:gd name="connsiteY10" fmla="*/ 366671 h 824616"/>
                <a:gd name="connsiteX11" fmla="*/ 321737 w 830372"/>
                <a:gd name="connsiteY11" fmla="*/ 534393 h 824616"/>
                <a:gd name="connsiteX12" fmla="*/ 355153 w 830372"/>
                <a:gd name="connsiteY12" fmla="*/ 636218 h 824616"/>
                <a:gd name="connsiteX13" fmla="*/ 339825 w 830372"/>
                <a:gd name="connsiteY13" fmla="*/ 674035 h 824616"/>
                <a:gd name="connsiteX14" fmla="*/ 299363 w 830372"/>
                <a:gd name="connsiteY14" fmla="*/ 658436 h 824616"/>
                <a:gd name="connsiteX15" fmla="*/ 224723 w 830372"/>
                <a:gd name="connsiteY15" fmla="*/ 489295 h 824616"/>
                <a:gd name="connsiteX16" fmla="*/ 86391 w 830372"/>
                <a:gd name="connsiteY16" fmla="*/ 356933 h 824616"/>
                <a:gd name="connsiteX17" fmla="*/ 86391 w 830372"/>
                <a:gd name="connsiteY17" fmla="*/ 356933 h 824616"/>
                <a:gd name="connsiteX18" fmla="*/ 73539 w 830372"/>
                <a:gd name="connsiteY18" fmla="*/ 350032 h 824616"/>
                <a:gd name="connsiteX19" fmla="*/ 11370 w 830372"/>
                <a:gd name="connsiteY19" fmla="*/ 317130 h 824616"/>
                <a:gd name="connsiteX20" fmla="*/ 1850 w 830372"/>
                <a:gd name="connsiteY20" fmla="*/ 371682 h 824616"/>
                <a:gd name="connsiteX21" fmla="*/ -245 w 830372"/>
                <a:gd name="connsiteY21" fmla="*/ 412053 h 824616"/>
                <a:gd name="connsiteX22" fmla="*/ 415037 w 830372"/>
                <a:gd name="connsiteY22" fmla="*/ 824267 h 824616"/>
                <a:gd name="connsiteX23" fmla="*/ 830128 w 830372"/>
                <a:gd name="connsiteY23" fmla="*/ 411864 h 824616"/>
                <a:gd name="connsiteX24" fmla="*/ 415418 w 830372"/>
                <a:gd name="connsiteY24" fmla="*/ -350 h 824616"/>
                <a:gd name="connsiteX25" fmla="*/ 482061 w 830372"/>
                <a:gd name="connsiteY25" fmla="*/ 184862 h 824616"/>
                <a:gd name="connsiteX26" fmla="*/ 454070 w 830372"/>
                <a:gd name="connsiteY26" fmla="*/ 213226 h 824616"/>
                <a:gd name="connsiteX27" fmla="*/ 398947 w 830372"/>
                <a:gd name="connsiteY27" fmla="*/ 215117 h 824616"/>
                <a:gd name="connsiteX28" fmla="*/ 397519 w 830372"/>
                <a:gd name="connsiteY28" fmla="*/ 213793 h 824616"/>
                <a:gd name="connsiteX29" fmla="*/ 395615 w 830372"/>
                <a:gd name="connsiteY29" fmla="*/ 159052 h 824616"/>
                <a:gd name="connsiteX30" fmla="*/ 423605 w 830372"/>
                <a:gd name="connsiteY30" fmla="*/ 130688 h 824616"/>
                <a:gd name="connsiteX31" fmla="*/ 478728 w 830372"/>
                <a:gd name="connsiteY31" fmla="*/ 128797 h 824616"/>
                <a:gd name="connsiteX32" fmla="*/ 480156 w 830372"/>
                <a:gd name="connsiteY32" fmla="*/ 130216 h 824616"/>
                <a:gd name="connsiteX33" fmla="*/ 482451 w 830372"/>
                <a:gd name="connsiteY33" fmla="*/ 184853 h 824616"/>
                <a:gd name="connsiteX34" fmla="*/ 482441 w 830372"/>
                <a:gd name="connsiteY34" fmla="*/ 184862 h 82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0372" h="824616">
                  <a:moveTo>
                    <a:pt x="415418" y="-350"/>
                  </a:moveTo>
                  <a:cubicBezTo>
                    <a:pt x="379430" y="-350"/>
                    <a:pt x="343595" y="4263"/>
                    <a:pt x="308789" y="13359"/>
                  </a:cubicBezTo>
                  <a:cubicBezTo>
                    <a:pt x="308789" y="16857"/>
                    <a:pt x="308789" y="20450"/>
                    <a:pt x="309265" y="23948"/>
                  </a:cubicBezTo>
                  <a:cubicBezTo>
                    <a:pt x="310693" y="72922"/>
                    <a:pt x="315262" y="143925"/>
                    <a:pt x="319832" y="179284"/>
                  </a:cubicBezTo>
                  <a:cubicBezTo>
                    <a:pt x="323260" y="205378"/>
                    <a:pt x="328210" y="229109"/>
                    <a:pt x="347537" y="251422"/>
                  </a:cubicBezTo>
                  <a:cubicBezTo>
                    <a:pt x="363912" y="270330"/>
                    <a:pt x="381430" y="279785"/>
                    <a:pt x="409801" y="292738"/>
                  </a:cubicBezTo>
                  <a:cubicBezTo>
                    <a:pt x="438171" y="305690"/>
                    <a:pt x="536422" y="344548"/>
                    <a:pt x="564603" y="355799"/>
                  </a:cubicBezTo>
                  <a:cubicBezTo>
                    <a:pt x="592783" y="367050"/>
                    <a:pt x="590498" y="376788"/>
                    <a:pt x="584120" y="395129"/>
                  </a:cubicBezTo>
                  <a:cubicBezTo>
                    <a:pt x="577741" y="413471"/>
                    <a:pt x="571553" y="417536"/>
                    <a:pt x="544229" y="409689"/>
                  </a:cubicBezTo>
                  <a:cubicBezTo>
                    <a:pt x="516905" y="401842"/>
                    <a:pt x="395425" y="362417"/>
                    <a:pt x="366863" y="355231"/>
                  </a:cubicBezTo>
                  <a:cubicBezTo>
                    <a:pt x="350298" y="351072"/>
                    <a:pt x="341063" y="351261"/>
                    <a:pt x="328306" y="366671"/>
                  </a:cubicBezTo>
                  <a:cubicBezTo>
                    <a:pt x="299744" y="403355"/>
                    <a:pt x="301172" y="474074"/>
                    <a:pt x="321737" y="534393"/>
                  </a:cubicBezTo>
                  <a:cubicBezTo>
                    <a:pt x="331257" y="560866"/>
                    <a:pt x="345633" y="606909"/>
                    <a:pt x="355153" y="636218"/>
                  </a:cubicBezTo>
                  <a:cubicBezTo>
                    <a:pt x="364673" y="665526"/>
                    <a:pt x="349346" y="669497"/>
                    <a:pt x="339825" y="674035"/>
                  </a:cubicBezTo>
                  <a:cubicBezTo>
                    <a:pt x="320784" y="682166"/>
                    <a:pt x="311264" y="682166"/>
                    <a:pt x="299363" y="658436"/>
                  </a:cubicBezTo>
                  <a:cubicBezTo>
                    <a:pt x="287463" y="634705"/>
                    <a:pt x="257950" y="553019"/>
                    <a:pt x="224723" y="489295"/>
                  </a:cubicBezTo>
                  <a:cubicBezTo>
                    <a:pt x="191497" y="425573"/>
                    <a:pt x="155224" y="397493"/>
                    <a:pt x="86391" y="356933"/>
                  </a:cubicBezTo>
                  <a:lnTo>
                    <a:pt x="86391" y="356933"/>
                  </a:lnTo>
                  <a:lnTo>
                    <a:pt x="73539" y="350032"/>
                  </a:lnTo>
                  <a:lnTo>
                    <a:pt x="11370" y="317130"/>
                  </a:lnTo>
                  <a:cubicBezTo>
                    <a:pt x="7029" y="335093"/>
                    <a:pt x="3849" y="353312"/>
                    <a:pt x="1850" y="371682"/>
                  </a:cubicBezTo>
                  <a:cubicBezTo>
                    <a:pt x="612" y="384919"/>
                    <a:pt x="-245" y="398344"/>
                    <a:pt x="-245" y="412053"/>
                  </a:cubicBezTo>
                  <a:cubicBezTo>
                    <a:pt x="-187" y="639763"/>
                    <a:pt x="185737" y="824323"/>
                    <a:pt x="415037" y="824267"/>
                  </a:cubicBezTo>
                  <a:cubicBezTo>
                    <a:pt x="644336" y="824210"/>
                    <a:pt x="830184" y="639574"/>
                    <a:pt x="830128" y="411864"/>
                  </a:cubicBezTo>
                  <a:cubicBezTo>
                    <a:pt x="830070" y="184371"/>
                    <a:pt x="644498" y="-85"/>
                    <a:pt x="415418" y="-350"/>
                  </a:cubicBezTo>
                  <a:close/>
                  <a:moveTo>
                    <a:pt x="482061" y="184862"/>
                  </a:moveTo>
                  <a:lnTo>
                    <a:pt x="454070" y="213226"/>
                  </a:lnTo>
                  <a:cubicBezTo>
                    <a:pt x="439371" y="228844"/>
                    <a:pt x="414703" y="229696"/>
                    <a:pt x="398947" y="215117"/>
                  </a:cubicBezTo>
                  <a:lnTo>
                    <a:pt x="397519" y="213793"/>
                  </a:lnTo>
                  <a:cubicBezTo>
                    <a:pt x="381896" y="199148"/>
                    <a:pt x="381039" y="174737"/>
                    <a:pt x="395615" y="159052"/>
                  </a:cubicBezTo>
                  <a:lnTo>
                    <a:pt x="423605" y="130688"/>
                  </a:lnTo>
                  <a:cubicBezTo>
                    <a:pt x="438352" y="115174"/>
                    <a:pt x="462934" y="114323"/>
                    <a:pt x="478728" y="128797"/>
                  </a:cubicBezTo>
                  <a:lnTo>
                    <a:pt x="480156" y="130216"/>
                  </a:lnTo>
                  <a:cubicBezTo>
                    <a:pt x="495979" y="144672"/>
                    <a:pt x="497008" y="169140"/>
                    <a:pt x="482451" y="184853"/>
                  </a:cubicBezTo>
                  <a:cubicBezTo>
                    <a:pt x="482451" y="184853"/>
                    <a:pt x="482441" y="184862"/>
                    <a:pt x="482441" y="184862"/>
                  </a:cubicBezTo>
                  <a:close/>
                </a:path>
              </a:pathLst>
            </a:custGeom>
            <a:grpFill/>
            <a:ln w="9511" cap="flat">
              <a:noFill/>
              <a:prstDash val="solid"/>
              <a:miter/>
            </a:ln>
          </p:spPr>
          <p:txBody>
            <a:bodyPr rtlCol="0" anchor="ctr"/>
            <a:lstStyle/>
            <a:p>
              <a:endParaRPr lang="nb-NO"/>
            </a:p>
          </p:txBody>
        </p:sp>
        <p:sp>
          <p:nvSpPr>
            <p:cNvPr id="11" name="Friform 10">
              <a:extLst>
                <a:ext uri="{FF2B5EF4-FFF2-40B4-BE49-F238E27FC236}">
                  <a16:creationId xmlns:a16="http://schemas.microsoft.com/office/drawing/2014/main" id="{47A0816E-F500-0426-8403-467077276668}"/>
                </a:ext>
              </a:extLst>
            </p:cNvPr>
            <p:cNvSpPr>
              <a:spLocks noGrp="1" noRot="1" noMove="1" noResize="1" noEditPoints="1" noAdjustHandles="1" noChangeArrowheads="1" noChangeShapeType="1"/>
            </p:cNvSpPr>
            <p:nvPr/>
          </p:nvSpPr>
          <p:spPr>
            <a:xfrm>
              <a:off x="3283570" y="642650"/>
              <a:ext cx="215257" cy="284821"/>
            </a:xfrm>
            <a:custGeom>
              <a:avLst/>
              <a:gdLst>
                <a:gd name="connsiteX0" fmla="*/ 24128 w 215257"/>
                <a:gd name="connsiteY0" fmla="*/ 167750 h 284821"/>
                <a:gd name="connsiteX1" fmla="*/ -245 w 215257"/>
                <a:gd name="connsiteY1" fmla="*/ 215022 h 284821"/>
                <a:gd name="connsiteX2" fmla="*/ -245 w 215257"/>
                <a:gd name="connsiteY2" fmla="*/ 215022 h 284821"/>
                <a:gd name="connsiteX3" fmla="*/ 39646 w 215257"/>
                <a:gd name="connsiteY3" fmla="*/ 235160 h 284821"/>
                <a:gd name="connsiteX4" fmla="*/ 52499 w 215257"/>
                <a:gd name="connsiteY4" fmla="*/ 241684 h 284821"/>
                <a:gd name="connsiteX5" fmla="*/ 140467 w 215257"/>
                <a:gd name="connsiteY5" fmla="*/ 281203 h 284821"/>
                <a:gd name="connsiteX6" fmla="*/ 214060 w 215257"/>
                <a:gd name="connsiteY6" fmla="*/ 167750 h 284821"/>
                <a:gd name="connsiteX7" fmla="*/ 215013 w 215257"/>
                <a:gd name="connsiteY7" fmla="*/ 10145 h 284821"/>
                <a:gd name="connsiteX8" fmla="*/ 215013 w 215257"/>
                <a:gd name="connsiteY8" fmla="*/ -350 h 284821"/>
                <a:gd name="connsiteX9" fmla="*/ 24128 w 215257"/>
                <a:gd name="connsiteY9" fmla="*/ 167750 h 28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257" h="284821">
                  <a:moveTo>
                    <a:pt x="24128" y="167750"/>
                  </a:moveTo>
                  <a:cubicBezTo>
                    <a:pt x="15007" y="182981"/>
                    <a:pt x="6867" y="198770"/>
                    <a:pt x="-245" y="215022"/>
                  </a:cubicBezTo>
                  <a:lnTo>
                    <a:pt x="-245" y="215022"/>
                  </a:lnTo>
                  <a:lnTo>
                    <a:pt x="39646" y="235160"/>
                  </a:lnTo>
                  <a:lnTo>
                    <a:pt x="52499" y="241684"/>
                  </a:lnTo>
                  <a:cubicBezTo>
                    <a:pt x="52499" y="241684"/>
                    <a:pt x="119142" y="272789"/>
                    <a:pt x="140467" y="281203"/>
                  </a:cubicBezTo>
                  <a:cubicBezTo>
                    <a:pt x="190069" y="301152"/>
                    <a:pt x="214060" y="225611"/>
                    <a:pt x="214060" y="167750"/>
                  </a:cubicBezTo>
                  <a:cubicBezTo>
                    <a:pt x="214060" y="133903"/>
                    <a:pt x="215013" y="24421"/>
                    <a:pt x="215013" y="10145"/>
                  </a:cubicBezTo>
                  <a:lnTo>
                    <a:pt x="215013" y="-350"/>
                  </a:lnTo>
                  <a:cubicBezTo>
                    <a:pt x="135231" y="34452"/>
                    <a:pt x="68465" y="93249"/>
                    <a:pt x="24128" y="167750"/>
                  </a:cubicBezTo>
                  <a:close/>
                </a:path>
              </a:pathLst>
            </a:custGeom>
            <a:grpFill/>
            <a:ln w="9511" cap="flat">
              <a:noFill/>
              <a:prstDash val="solid"/>
              <a:miter/>
            </a:ln>
          </p:spPr>
          <p:txBody>
            <a:bodyPr rtlCol="0" anchor="ctr"/>
            <a:lstStyle/>
            <a:p>
              <a:endParaRPr lang="nb-NO"/>
            </a:p>
          </p:txBody>
        </p:sp>
        <p:sp>
          <p:nvSpPr>
            <p:cNvPr id="12" name="Friform 11">
              <a:extLst>
                <a:ext uri="{FF2B5EF4-FFF2-40B4-BE49-F238E27FC236}">
                  <a16:creationId xmlns:a16="http://schemas.microsoft.com/office/drawing/2014/main" id="{AF4528A4-77E0-FA2B-E34E-6092144C7653}"/>
                </a:ext>
              </a:extLst>
            </p:cNvPr>
            <p:cNvSpPr>
              <a:spLocks noGrp="1" noRot="1" noMove="1" noResize="1" noEditPoints="1" noAdjustHandles="1" noChangeArrowheads="1" noChangeShapeType="1"/>
            </p:cNvSpPr>
            <p:nvPr/>
          </p:nvSpPr>
          <p:spPr>
            <a:xfrm>
              <a:off x="3283665" y="858022"/>
              <a:ext cx="9520" cy="9454"/>
            </a:xfrm>
            <a:custGeom>
              <a:avLst/>
              <a:gdLst>
                <a:gd name="connsiteX0" fmla="*/ 0 w 9520"/>
                <a:gd name="connsiteY0" fmla="*/ 0 h 9454"/>
                <a:gd name="connsiteX1" fmla="*/ 0 w 9520"/>
                <a:gd name="connsiteY1" fmla="*/ 0 h 9454"/>
                <a:gd name="connsiteX2" fmla="*/ 0 w 9520"/>
                <a:gd name="connsiteY2" fmla="*/ 0 h 9454"/>
                <a:gd name="connsiteX3" fmla="*/ 0 w 9520"/>
                <a:gd name="connsiteY3" fmla="*/ 0 h 9454"/>
              </a:gdLst>
              <a:ahLst/>
              <a:cxnLst>
                <a:cxn ang="0">
                  <a:pos x="connsiteX0" y="connsiteY0"/>
                </a:cxn>
                <a:cxn ang="0">
                  <a:pos x="connsiteX1" y="connsiteY1"/>
                </a:cxn>
                <a:cxn ang="0">
                  <a:pos x="connsiteX2" y="connsiteY2"/>
                </a:cxn>
                <a:cxn ang="0">
                  <a:pos x="connsiteX3" y="connsiteY3"/>
                </a:cxn>
              </a:cxnLst>
              <a:rect l="l" t="t" r="r" b="b"/>
              <a:pathLst>
                <a:path w="9520" h="9454">
                  <a:moveTo>
                    <a:pt x="0" y="0"/>
                  </a:moveTo>
                  <a:lnTo>
                    <a:pt x="0" y="0"/>
                  </a:lnTo>
                  <a:lnTo>
                    <a:pt x="0" y="0"/>
                  </a:lnTo>
                  <a:lnTo>
                    <a:pt x="0" y="0"/>
                  </a:lnTo>
                  <a:close/>
                </a:path>
              </a:pathLst>
            </a:custGeom>
            <a:grpFill/>
            <a:ln w="9511" cap="flat">
              <a:noFill/>
              <a:prstDash val="solid"/>
              <a:miter/>
            </a:ln>
          </p:spPr>
          <p:txBody>
            <a:bodyPr rtlCol="0" anchor="ctr"/>
            <a:lstStyle/>
            <a:p>
              <a:endParaRPr lang="nb-NO"/>
            </a:p>
          </p:txBody>
        </p:sp>
        <p:sp>
          <p:nvSpPr>
            <p:cNvPr id="13" name="Friform 12">
              <a:extLst>
                <a:ext uri="{FF2B5EF4-FFF2-40B4-BE49-F238E27FC236}">
                  <a16:creationId xmlns:a16="http://schemas.microsoft.com/office/drawing/2014/main" id="{F58C6D08-0FD9-95DA-BDC7-3E93665B8D50}"/>
                </a:ext>
              </a:extLst>
            </p:cNvPr>
            <p:cNvSpPr>
              <a:spLocks noGrp="1" noRot="1" noMove="1" noResize="1" noEditPoints="1" noAdjustHandles="1" noChangeArrowheads="1" noChangeShapeType="1"/>
            </p:cNvSpPr>
            <p:nvPr/>
          </p:nvSpPr>
          <p:spPr>
            <a:xfrm>
              <a:off x="3261292" y="925243"/>
              <a:ext cx="190" cy="94"/>
            </a:xfrm>
            <a:custGeom>
              <a:avLst/>
              <a:gdLst>
                <a:gd name="connsiteX0" fmla="*/ 0 w 190"/>
                <a:gd name="connsiteY0" fmla="*/ 0 h 94"/>
                <a:gd name="connsiteX1" fmla="*/ 0 w 190"/>
                <a:gd name="connsiteY1" fmla="*/ 0 h 94"/>
                <a:gd name="connsiteX2" fmla="*/ 190 w 190"/>
                <a:gd name="connsiteY2" fmla="*/ 95 h 94"/>
                <a:gd name="connsiteX3" fmla="*/ 190 w 190"/>
                <a:gd name="connsiteY3" fmla="*/ 95 h 94"/>
                <a:gd name="connsiteX4" fmla="*/ 0 w 190"/>
                <a:gd name="connsiteY4" fmla="*/ 0 h 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 h="94">
                  <a:moveTo>
                    <a:pt x="0" y="0"/>
                  </a:moveTo>
                  <a:lnTo>
                    <a:pt x="0" y="0"/>
                  </a:lnTo>
                  <a:lnTo>
                    <a:pt x="190" y="95"/>
                  </a:lnTo>
                  <a:lnTo>
                    <a:pt x="190" y="95"/>
                  </a:lnTo>
                  <a:lnTo>
                    <a:pt x="0" y="0"/>
                  </a:lnTo>
                  <a:close/>
                </a:path>
              </a:pathLst>
            </a:custGeom>
            <a:grpFill/>
            <a:ln w="9511" cap="flat">
              <a:noFill/>
              <a:prstDash val="solid"/>
              <a:miter/>
            </a:ln>
          </p:spPr>
          <p:txBody>
            <a:bodyPr rtlCol="0" anchor="ctr"/>
            <a:lstStyle/>
            <a:p>
              <a:endParaRPr lang="nb-NO"/>
            </a:p>
          </p:txBody>
        </p:sp>
        <p:sp>
          <p:nvSpPr>
            <p:cNvPr id="14" name="Friform 13">
              <a:extLst>
                <a:ext uri="{FF2B5EF4-FFF2-40B4-BE49-F238E27FC236}">
                  <a16:creationId xmlns:a16="http://schemas.microsoft.com/office/drawing/2014/main" id="{47C90901-5077-F9B8-7881-46E91C835807}"/>
                </a:ext>
              </a:extLst>
            </p:cNvPr>
            <p:cNvSpPr>
              <a:spLocks noGrp="1" noRot="1" noMove="1" noResize="1" noEditPoints="1" noAdjustHandles="1" noChangeArrowheads="1" noChangeShapeType="1"/>
            </p:cNvSpPr>
            <p:nvPr/>
          </p:nvSpPr>
          <p:spPr>
            <a:xfrm>
              <a:off x="3261483" y="924865"/>
              <a:ext cx="9520" cy="9454"/>
            </a:xfrm>
            <a:custGeom>
              <a:avLst/>
              <a:gdLst>
                <a:gd name="connsiteX0" fmla="*/ -245 w 9520"/>
                <a:gd name="connsiteY0" fmla="*/ -350 h 9454"/>
                <a:gd name="connsiteX1" fmla="*/ -245 w 9520"/>
                <a:gd name="connsiteY1" fmla="*/ -350 h 9454"/>
                <a:gd name="connsiteX2" fmla="*/ -245 w 9520"/>
                <a:gd name="connsiteY2" fmla="*/ -350 h 9454"/>
              </a:gdLst>
              <a:ahLst/>
              <a:cxnLst>
                <a:cxn ang="0">
                  <a:pos x="connsiteX0" y="connsiteY0"/>
                </a:cxn>
                <a:cxn ang="0">
                  <a:pos x="connsiteX1" y="connsiteY1"/>
                </a:cxn>
                <a:cxn ang="0">
                  <a:pos x="connsiteX2" y="connsiteY2"/>
                </a:cxn>
              </a:cxnLst>
              <a:rect l="l" t="t" r="r" b="b"/>
              <a:pathLst>
                <a:path w="9520" h="9454">
                  <a:moveTo>
                    <a:pt x="-245" y="-350"/>
                  </a:moveTo>
                  <a:lnTo>
                    <a:pt x="-245" y="-350"/>
                  </a:lnTo>
                  <a:lnTo>
                    <a:pt x="-245" y="-350"/>
                  </a:lnTo>
                  <a:close/>
                </a:path>
              </a:pathLst>
            </a:custGeom>
            <a:grpFill/>
            <a:ln w="9511" cap="flat">
              <a:noFill/>
              <a:prstDash val="solid"/>
              <a:miter/>
            </a:ln>
          </p:spPr>
          <p:txBody>
            <a:bodyPr rtlCol="0" anchor="ctr"/>
            <a:lstStyle/>
            <a:p>
              <a:endParaRPr lang="nb-NO"/>
            </a:p>
          </p:txBody>
        </p:sp>
        <p:sp>
          <p:nvSpPr>
            <p:cNvPr id="15" name="Friform 14">
              <a:extLst>
                <a:ext uri="{FF2B5EF4-FFF2-40B4-BE49-F238E27FC236}">
                  <a16:creationId xmlns:a16="http://schemas.microsoft.com/office/drawing/2014/main" id="{AA6CC63B-CCC9-40C3-BC11-D7A96D18AA0C}"/>
                </a:ext>
              </a:extLst>
            </p:cNvPr>
            <p:cNvSpPr>
              <a:spLocks noGrp="1" noRot="1" noMove="1" noResize="1" noEditPoints="1" noAdjustHandles="1" noChangeArrowheads="1" noChangeShapeType="1"/>
            </p:cNvSpPr>
            <p:nvPr/>
          </p:nvSpPr>
          <p:spPr>
            <a:xfrm>
              <a:off x="3283665" y="858022"/>
              <a:ext cx="9520" cy="9454"/>
            </a:xfrm>
            <a:custGeom>
              <a:avLst/>
              <a:gdLst>
                <a:gd name="connsiteX0" fmla="*/ -245 w 9520"/>
                <a:gd name="connsiteY0" fmla="*/ -350 h 9454"/>
                <a:gd name="connsiteX1" fmla="*/ -245 w 9520"/>
                <a:gd name="connsiteY1" fmla="*/ -350 h 9454"/>
              </a:gdLst>
              <a:ahLst/>
              <a:cxnLst>
                <a:cxn ang="0">
                  <a:pos x="connsiteX0" y="connsiteY0"/>
                </a:cxn>
                <a:cxn ang="0">
                  <a:pos x="connsiteX1" y="connsiteY1"/>
                </a:cxn>
              </a:cxnLst>
              <a:rect l="l" t="t" r="r" b="b"/>
              <a:pathLst>
                <a:path w="9520" h="9454">
                  <a:moveTo>
                    <a:pt x="-245" y="-350"/>
                  </a:moveTo>
                  <a:lnTo>
                    <a:pt x="-245" y="-350"/>
                  </a:lnTo>
                  <a:close/>
                </a:path>
              </a:pathLst>
            </a:custGeom>
            <a:grpFill/>
            <a:ln w="9511" cap="flat">
              <a:noFill/>
              <a:prstDash val="solid"/>
              <a:miter/>
            </a:ln>
          </p:spPr>
          <p:txBody>
            <a:bodyPr rtlCol="0" anchor="ctr"/>
            <a:lstStyle/>
            <a:p>
              <a:endParaRPr lang="nb-NO"/>
            </a:p>
          </p:txBody>
        </p:sp>
      </p:grpSp>
    </p:spTree>
    <p:extLst>
      <p:ext uri="{BB962C8B-B14F-4D97-AF65-F5344CB8AC3E}">
        <p14:creationId xmlns:p14="http://schemas.microsoft.com/office/powerpoint/2010/main" val="3094469361"/>
      </p:ext>
    </p:extLst>
  </p:cSld>
  <p:clrMap bg1="lt1" tx1="dk1" bg2="lt2" tx2="dk2" accent1="accent1" accent2="accent2" accent3="accent3" accent4="accent4" accent5="accent5" accent6="accent6" hlink="hlink" folHlink="folHlink"/>
  <p:sldLayoutIdLst>
    <p:sldLayoutId id="2147483720" r:id="rId1"/>
    <p:sldLayoutId id="2147483650" r:id="rId2"/>
    <p:sldLayoutId id="2147483725" r:id="rId3"/>
    <p:sldLayoutId id="2147483710" r:id="rId4"/>
    <p:sldLayoutId id="2147483721" r:id="rId5"/>
    <p:sldLayoutId id="2147483705" r:id="rId6"/>
    <p:sldLayoutId id="2147483711" r:id="rId7"/>
    <p:sldLayoutId id="2147483724" r:id="rId8"/>
    <p:sldLayoutId id="2147483722" r:id="rId9"/>
    <p:sldLayoutId id="2147483715" r:id="rId10"/>
    <p:sldLayoutId id="2147483718" r:id="rId11"/>
    <p:sldLayoutId id="2147483708" r:id="rId12"/>
    <p:sldLayoutId id="2147483703" r:id="rId13"/>
    <p:sldLayoutId id="2147483723" r:id="rId14"/>
    <p:sldLayoutId id="2147483707" r:id="rId15"/>
    <p:sldLayoutId id="2147483702" r:id="rId16"/>
    <p:sldLayoutId id="2147483719" r:id="rId17"/>
    <p:sldLayoutId id="2147483706" r:id="rId18"/>
    <p:sldLayoutId id="2147483714" r:id="rId19"/>
    <p:sldLayoutId id="2147483713" r:id="rId20"/>
    <p:sldLayoutId id="2147483686" r:id="rId21"/>
    <p:sldLayoutId id="2147483655" r:id="rId22"/>
    <p:sldLayoutId id="2147483716" r:id="rId23"/>
    <p:sldLayoutId id="2147483717" r:id="rId24"/>
  </p:sldLayoutIdLst>
  <p:hf sldNum="0" hdr="0" ftr="0" dt="0"/>
  <p:txStyles>
    <p:titleStyle>
      <a:lvl1pPr algn="l" defTabSz="914263" rtl="0" eaLnBrk="1" latinLnBrk="0" hangingPunct="1">
        <a:lnSpc>
          <a:spcPct val="85000"/>
        </a:lnSpc>
        <a:spcBef>
          <a:spcPts val="0"/>
        </a:spcBef>
        <a:buNone/>
        <a:defRPr sz="3499" b="1" kern="1200">
          <a:solidFill>
            <a:srgbClr val="202020"/>
          </a:solidFill>
          <a:latin typeface="+mj-lt"/>
          <a:ea typeface="+mj-ea"/>
          <a:cs typeface="+mj-cs"/>
        </a:defRPr>
      </a:lvl1pPr>
    </p:titleStyle>
    <p:bodyStyle>
      <a:lvl1pPr marL="179982" indent="-179982" algn="l" defTabSz="914263" rtl="0" eaLnBrk="1" latinLnBrk="0" hangingPunct="1">
        <a:lnSpc>
          <a:spcPct val="100000"/>
        </a:lnSpc>
        <a:spcBef>
          <a:spcPts val="1200"/>
        </a:spcBef>
        <a:spcAft>
          <a:spcPts val="0"/>
        </a:spcAft>
        <a:buFont typeface="Arial" panose="020B0604020202020204" pitchFamily="34" charset="0"/>
        <a:buChar char="•"/>
        <a:defRPr sz="2299" kern="1200">
          <a:solidFill>
            <a:srgbClr val="202020"/>
          </a:solidFill>
          <a:latin typeface="+mn-lt"/>
          <a:ea typeface="+mn-ea"/>
          <a:cs typeface="+mn-cs"/>
        </a:defRPr>
      </a:lvl1pPr>
      <a:lvl2pPr marL="359964" indent="-179982" algn="l" defTabSz="914263" rtl="0" eaLnBrk="1" latinLnBrk="0" hangingPunct="1">
        <a:lnSpc>
          <a:spcPct val="100000"/>
        </a:lnSpc>
        <a:spcBef>
          <a:spcPts val="600"/>
        </a:spcBef>
        <a:spcAft>
          <a:spcPts val="0"/>
        </a:spcAft>
        <a:buFont typeface="Arial" panose="020B0604020202020204" pitchFamily="34" charset="0"/>
        <a:buChar char="•"/>
        <a:defRPr sz="1999" kern="1200">
          <a:solidFill>
            <a:srgbClr val="202020"/>
          </a:solidFill>
          <a:latin typeface="+mn-lt"/>
          <a:ea typeface="+mn-ea"/>
          <a:cs typeface="+mn-cs"/>
        </a:defRPr>
      </a:lvl2pPr>
      <a:lvl3pPr marL="539946" indent="-179982" algn="l" defTabSz="914263" rtl="0" eaLnBrk="1" latinLnBrk="0" hangingPunct="1">
        <a:lnSpc>
          <a:spcPct val="100000"/>
        </a:lnSpc>
        <a:spcBef>
          <a:spcPts val="400"/>
        </a:spcBef>
        <a:buFont typeface="Arial" panose="020B0604020202020204" pitchFamily="34" charset="0"/>
        <a:buChar char="•"/>
        <a:defRPr sz="1799" kern="1200">
          <a:solidFill>
            <a:srgbClr val="202020"/>
          </a:solidFill>
          <a:latin typeface="+mn-lt"/>
          <a:ea typeface="+mn-ea"/>
          <a:cs typeface="+mn-cs"/>
        </a:defRPr>
      </a:lvl3pPr>
      <a:lvl4pPr marL="719928" indent="-179982" algn="l" defTabSz="914263" rtl="0" eaLnBrk="1" latinLnBrk="0" hangingPunct="1">
        <a:lnSpc>
          <a:spcPct val="100000"/>
        </a:lnSpc>
        <a:spcBef>
          <a:spcPts val="200"/>
        </a:spcBef>
        <a:buFont typeface="Arial" panose="020B0604020202020204" pitchFamily="34" charset="0"/>
        <a:buChar char="•"/>
        <a:defRPr sz="1600" kern="1200">
          <a:solidFill>
            <a:srgbClr val="202020"/>
          </a:solidFill>
          <a:latin typeface="+mn-lt"/>
          <a:ea typeface="+mn-ea"/>
          <a:cs typeface="+mn-cs"/>
        </a:defRPr>
      </a:lvl4pPr>
      <a:lvl5pPr marL="899910" indent="-179982" algn="l" defTabSz="914263" rtl="0" eaLnBrk="1" latinLnBrk="0" hangingPunct="1">
        <a:lnSpc>
          <a:spcPct val="100000"/>
        </a:lnSpc>
        <a:spcBef>
          <a:spcPts val="200"/>
        </a:spcBef>
        <a:spcAft>
          <a:spcPts val="0"/>
        </a:spcAft>
        <a:buFont typeface="Arial" panose="020B0604020202020204" pitchFamily="34" charset="0"/>
        <a:buChar char="•"/>
        <a:defRPr sz="1400" kern="1200">
          <a:solidFill>
            <a:srgbClr val="202020"/>
          </a:solidFill>
          <a:latin typeface="+mn-lt"/>
          <a:ea typeface="+mn-ea"/>
          <a:cs typeface="+mn-cs"/>
        </a:defRPr>
      </a:lvl5pPr>
      <a:lvl6pPr marL="2514223"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354"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485"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617"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nb-NO"/>
      </a:defPPr>
      <a:lvl1pPr marL="0" algn="l" defTabSz="914263" rtl="0" eaLnBrk="1" latinLnBrk="0" hangingPunct="1">
        <a:defRPr sz="1799" kern="1200">
          <a:solidFill>
            <a:schemeClr val="tx1"/>
          </a:solidFill>
          <a:latin typeface="+mn-lt"/>
          <a:ea typeface="+mn-ea"/>
          <a:cs typeface="+mn-cs"/>
        </a:defRPr>
      </a:lvl1pPr>
      <a:lvl2pPr marL="457131" algn="l" defTabSz="914263" rtl="0" eaLnBrk="1" latinLnBrk="0" hangingPunct="1">
        <a:defRPr sz="1799" kern="1200">
          <a:solidFill>
            <a:schemeClr val="tx1"/>
          </a:solidFill>
          <a:latin typeface="+mn-lt"/>
          <a:ea typeface="+mn-ea"/>
          <a:cs typeface="+mn-cs"/>
        </a:defRPr>
      </a:lvl2pPr>
      <a:lvl3pPr marL="914263" algn="l" defTabSz="914263" rtl="0" eaLnBrk="1" latinLnBrk="0" hangingPunct="1">
        <a:defRPr sz="1799" kern="1200">
          <a:solidFill>
            <a:schemeClr val="tx1"/>
          </a:solidFill>
          <a:latin typeface="+mn-lt"/>
          <a:ea typeface="+mn-ea"/>
          <a:cs typeface="+mn-cs"/>
        </a:defRPr>
      </a:lvl3pPr>
      <a:lvl4pPr marL="1371394" algn="l" defTabSz="914263" rtl="0" eaLnBrk="1" latinLnBrk="0" hangingPunct="1">
        <a:defRPr sz="1799" kern="1200">
          <a:solidFill>
            <a:schemeClr val="tx1"/>
          </a:solidFill>
          <a:latin typeface="+mn-lt"/>
          <a:ea typeface="+mn-ea"/>
          <a:cs typeface="+mn-cs"/>
        </a:defRPr>
      </a:lvl4pPr>
      <a:lvl5pPr marL="1828525" algn="l" defTabSz="914263" rtl="0" eaLnBrk="1" latinLnBrk="0" hangingPunct="1">
        <a:defRPr sz="1799" kern="1200">
          <a:solidFill>
            <a:schemeClr val="tx1"/>
          </a:solidFill>
          <a:latin typeface="+mn-lt"/>
          <a:ea typeface="+mn-ea"/>
          <a:cs typeface="+mn-cs"/>
        </a:defRPr>
      </a:lvl5pPr>
      <a:lvl6pPr marL="2285657" algn="l" defTabSz="914263" rtl="0" eaLnBrk="1" latinLnBrk="0" hangingPunct="1">
        <a:defRPr sz="1799" kern="1200">
          <a:solidFill>
            <a:schemeClr val="tx1"/>
          </a:solidFill>
          <a:latin typeface="+mn-lt"/>
          <a:ea typeface="+mn-ea"/>
          <a:cs typeface="+mn-cs"/>
        </a:defRPr>
      </a:lvl6pPr>
      <a:lvl7pPr marL="2742789" algn="l" defTabSz="914263" rtl="0" eaLnBrk="1" latinLnBrk="0" hangingPunct="1">
        <a:defRPr sz="1799" kern="1200">
          <a:solidFill>
            <a:schemeClr val="tx1"/>
          </a:solidFill>
          <a:latin typeface="+mn-lt"/>
          <a:ea typeface="+mn-ea"/>
          <a:cs typeface="+mn-cs"/>
        </a:defRPr>
      </a:lvl7pPr>
      <a:lvl8pPr marL="3199920" algn="l" defTabSz="914263" rtl="0" eaLnBrk="1" latinLnBrk="0" hangingPunct="1">
        <a:defRPr sz="1799" kern="1200">
          <a:solidFill>
            <a:schemeClr val="tx1"/>
          </a:solidFill>
          <a:latin typeface="+mn-lt"/>
          <a:ea typeface="+mn-ea"/>
          <a:cs typeface="+mn-cs"/>
        </a:defRPr>
      </a:lvl8pPr>
      <a:lvl9pPr marL="3657051" algn="l" defTabSz="9142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9" userDrawn="1">
          <p15:clr>
            <a:srgbClr val="F26B43"/>
          </p15:clr>
        </p15:guide>
        <p15:guide id="2" pos="8635" userDrawn="1">
          <p15:clr>
            <a:srgbClr val="F26B43"/>
          </p15:clr>
        </p15:guide>
        <p15:guide id="3" pos="959" userDrawn="1">
          <p15:clr>
            <a:srgbClr val="F26B43"/>
          </p15:clr>
        </p15:guide>
        <p15:guide id="4" pos="2882" userDrawn="1">
          <p15:clr>
            <a:srgbClr val="F26B43"/>
          </p15:clr>
        </p15:guide>
        <p15:guide id="5" pos="6712" userDrawn="1">
          <p15:clr>
            <a:srgbClr val="F26B43"/>
          </p15:clr>
        </p15:guide>
        <p15:guide id="6" pos="5750" userDrawn="1">
          <p15:clr>
            <a:srgbClr val="F26B43"/>
          </p15:clr>
        </p15:guide>
        <p15:guide id="7" pos="4790" userDrawn="1">
          <p15:clr>
            <a:srgbClr val="F26B43"/>
          </p15:clr>
        </p15:guide>
        <p15:guide id="8" pos="3844" userDrawn="1">
          <p15:clr>
            <a:srgbClr val="F26B43"/>
          </p15:clr>
        </p15:guide>
        <p15:guide id="9" pos="1919" userDrawn="1">
          <p15:clr>
            <a:srgbClr val="F26B43"/>
          </p15:clr>
        </p15:guide>
        <p15:guide id="10" pos="9597" userDrawn="1">
          <p15:clr>
            <a:srgbClr val="F26B43"/>
          </p15:clr>
        </p15:guide>
        <p15:guide id="11" pos="10580" userDrawn="1">
          <p15:clr>
            <a:srgbClr val="F26B43"/>
          </p15:clr>
        </p15:guide>
        <p15:guide id="12" pos="11519" userDrawn="1">
          <p15:clr>
            <a:srgbClr val="F26B43"/>
          </p15:clr>
        </p15:guide>
        <p15:guide id="13" pos="12467" userDrawn="1">
          <p15:clr>
            <a:srgbClr val="F26B43"/>
          </p15:clr>
        </p15:guide>
        <p15:guide id="14" pos="13427" userDrawn="1">
          <p15:clr>
            <a:srgbClr val="F26B43"/>
          </p15:clr>
        </p15:guide>
        <p15:guide id="15" pos="14954" userDrawn="1">
          <p15:clr>
            <a:srgbClr val="F26B43"/>
          </p15:clr>
        </p15:guide>
        <p15:guide id="16" orient="horz" pos="8238" userDrawn="1">
          <p15:clr>
            <a:srgbClr val="F26B43"/>
          </p15:clr>
        </p15:guide>
        <p15:guide id="17" pos="399" userDrawn="1">
          <p15:clr>
            <a:srgbClr val="F26B43"/>
          </p15:clr>
        </p15:guide>
        <p15:guide id="19" pos="1438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85749669-6931-4C6E-B152-F25A1F213227}"/>
              </a:ext>
            </a:extLst>
          </p:cNvPr>
          <p:cNvSpPr>
            <a:spLocks noGrp="1" noRot="1" noMove="1" noResize="1" noEditPoints="1" noAdjustHandles="1" noChangeArrowheads="1" noChangeShapeType="1"/>
          </p:cNvSpPr>
          <p:nvPr>
            <p:ph type="title"/>
          </p:nvPr>
        </p:nvSpPr>
        <p:spPr>
          <a:xfrm>
            <a:off x="633413" y="315913"/>
            <a:ext cx="10935735" cy="1157511"/>
          </a:xfrm>
          <a:prstGeom prst="rect">
            <a:avLst/>
          </a:prstGeom>
        </p:spPr>
        <p:txBody>
          <a:bodyPr vert="horz" wrap="square" lIns="0" tIns="0" rIns="0" bIns="0" rtlCol="0" anchor="b" anchorCtr="0">
            <a:normAutofit/>
          </a:bodyPr>
          <a:lstStyle/>
          <a:p>
            <a:r>
              <a:rPr lang="nb-NO" dirty="0"/>
              <a:t>Klikk for å redigere tittelstil</a:t>
            </a:r>
            <a:endParaRPr lang="nn-NO" dirty="0"/>
          </a:p>
        </p:txBody>
      </p:sp>
      <p:sp>
        <p:nvSpPr>
          <p:cNvPr id="3" name="Plassholder for tekst 2">
            <a:extLst>
              <a:ext uri="{FF2B5EF4-FFF2-40B4-BE49-F238E27FC236}">
                <a16:creationId xmlns:a16="http://schemas.microsoft.com/office/drawing/2014/main" id="{CFC510D1-D451-4A9F-8D9E-451907F8468A}"/>
              </a:ext>
            </a:extLst>
          </p:cNvPr>
          <p:cNvSpPr>
            <a:spLocks noGrp="1" noRot="1" noMove="1" noResize="1" noEditPoints="1" noAdjustHandles="1" noChangeArrowheads="1" noChangeShapeType="1"/>
          </p:cNvSpPr>
          <p:nvPr>
            <p:ph type="body" idx="1"/>
          </p:nvPr>
        </p:nvSpPr>
        <p:spPr>
          <a:xfrm>
            <a:off x="633413" y="1825200"/>
            <a:ext cx="10935735" cy="4424107"/>
          </a:xfrm>
          <a:prstGeom prst="rect">
            <a:avLst/>
          </a:prstGeom>
        </p:spPr>
        <p:txBody>
          <a:bodyPr vert="horz" wrap="square" lIns="0" tIns="0" rIns="0" bIns="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nn-NO" dirty="0"/>
          </a:p>
        </p:txBody>
      </p:sp>
      <p:sp>
        <p:nvSpPr>
          <p:cNvPr id="4" name="Plassholder for dato 3">
            <a:extLst>
              <a:ext uri="{FF2B5EF4-FFF2-40B4-BE49-F238E27FC236}">
                <a16:creationId xmlns:a16="http://schemas.microsoft.com/office/drawing/2014/main" id="{51C366B4-B3AC-46B9-9CB1-13C84BBCF63C}"/>
              </a:ext>
            </a:extLst>
          </p:cNvPr>
          <p:cNvSpPr>
            <a:spLocks noGrp="1" noRot="1" noMove="1" noResize="1" noEditPoints="1" noAdjustHandles="1" noChangeArrowheads="1" noChangeShapeType="1"/>
          </p:cNvSpPr>
          <p:nvPr>
            <p:ph type="dt" sz="half" idx="2"/>
          </p:nvPr>
        </p:nvSpPr>
        <p:spPr>
          <a:xfrm>
            <a:off x="5645914" y="6455688"/>
            <a:ext cx="900172" cy="107697"/>
          </a:xfrm>
          <a:prstGeom prst="rect">
            <a:avLst/>
          </a:prstGeom>
        </p:spPr>
        <p:txBody>
          <a:bodyPr vert="horz" lIns="0" tIns="0" rIns="0" bIns="0" rtlCol="0" anchor="ctr">
            <a:spAutoFit/>
          </a:bodyPr>
          <a:lstStyle>
            <a:lvl1pPr algn="ctr">
              <a:lnSpc>
                <a:spcPct val="100000"/>
              </a:lnSpc>
              <a:spcBef>
                <a:spcPts val="0"/>
              </a:spcBef>
              <a:defRPr sz="700">
                <a:solidFill>
                  <a:schemeClr val="tx1"/>
                </a:solidFill>
              </a:defRPr>
            </a:lvl1pPr>
          </a:lstStyle>
          <a:p>
            <a:fld id="{2586AF9A-7363-BC47-BAA9-734A34EB7F32}" type="datetime1">
              <a:rPr lang="nb-NO" smtClean="0"/>
              <a:pPr/>
              <a:t>18.12.2023</a:t>
            </a:fld>
            <a:endParaRPr lang="nn-NO"/>
          </a:p>
        </p:txBody>
      </p:sp>
      <p:sp>
        <p:nvSpPr>
          <p:cNvPr id="5" name="Plassholder for bunntekst 4">
            <a:extLst>
              <a:ext uri="{FF2B5EF4-FFF2-40B4-BE49-F238E27FC236}">
                <a16:creationId xmlns:a16="http://schemas.microsoft.com/office/drawing/2014/main" id="{4085FB4B-C816-4D4C-8D18-CE3B83BED12B}"/>
              </a:ext>
            </a:extLst>
          </p:cNvPr>
          <p:cNvSpPr>
            <a:spLocks noGrp="1" noRot="1" noMove="1" noResize="1" noEditPoints="1" noAdjustHandles="1" noChangeArrowheads="1" noChangeShapeType="1"/>
          </p:cNvSpPr>
          <p:nvPr>
            <p:ph type="ftr" sz="quarter" idx="3"/>
          </p:nvPr>
        </p:nvSpPr>
        <p:spPr>
          <a:xfrm>
            <a:off x="633413" y="6455688"/>
            <a:ext cx="900172" cy="107697"/>
          </a:xfrm>
          <a:prstGeom prst="rect">
            <a:avLst/>
          </a:prstGeom>
        </p:spPr>
        <p:txBody>
          <a:bodyPr vert="horz" lIns="0" tIns="0" rIns="0" bIns="0" rtlCol="0" anchor="ctr">
            <a:spAutoFit/>
          </a:bodyPr>
          <a:lstStyle>
            <a:lvl1pPr algn="l">
              <a:lnSpc>
                <a:spcPct val="100000"/>
              </a:lnSpc>
              <a:spcBef>
                <a:spcPts val="0"/>
              </a:spcBef>
              <a:defRPr sz="700">
                <a:solidFill>
                  <a:schemeClr val="tx1"/>
                </a:solidFill>
              </a:defRPr>
            </a:lvl1pPr>
          </a:lstStyle>
          <a:p>
            <a:r>
              <a:rPr lang="nn-NO"/>
              <a:t>Helsedirektoratet</a:t>
            </a:r>
          </a:p>
        </p:txBody>
      </p:sp>
      <p:sp>
        <p:nvSpPr>
          <p:cNvPr id="6" name="Plassholder for lysbildenummer 5">
            <a:extLst>
              <a:ext uri="{FF2B5EF4-FFF2-40B4-BE49-F238E27FC236}">
                <a16:creationId xmlns:a16="http://schemas.microsoft.com/office/drawing/2014/main" id="{4D928A03-7079-441D-9969-C152566BEA11}"/>
              </a:ext>
            </a:extLst>
          </p:cNvPr>
          <p:cNvSpPr>
            <a:spLocks noGrp="1" noRot="1" noMove="1" noResize="1" noEditPoints="1" noAdjustHandles="1" noChangeArrowheads="1" noChangeShapeType="1"/>
          </p:cNvSpPr>
          <p:nvPr>
            <p:ph type="sldNum" sz="quarter" idx="4"/>
          </p:nvPr>
        </p:nvSpPr>
        <p:spPr>
          <a:xfrm>
            <a:off x="10543307" y="6485065"/>
            <a:ext cx="900172" cy="107697"/>
          </a:xfrm>
          <a:prstGeom prst="rect">
            <a:avLst/>
          </a:prstGeom>
        </p:spPr>
        <p:txBody>
          <a:bodyPr vert="horz" lIns="0" tIns="0" rIns="0" bIns="0" rtlCol="0" anchor="ctr">
            <a:spAutoFit/>
          </a:bodyPr>
          <a:lstStyle>
            <a:lvl1pPr algn="r">
              <a:lnSpc>
                <a:spcPct val="100000"/>
              </a:lnSpc>
              <a:spcBef>
                <a:spcPts val="0"/>
              </a:spcBef>
              <a:defRPr sz="700">
                <a:solidFill>
                  <a:schemeClr val="tx1"/>
                </a:solidFill>
              </a:defRPr>
            </a:lvl1pPr>
          </a:lstStyle>
          <a:p>
            <a:fld id="{1670A82E-6091-4B79-BDC9-9FEC8E0D8D32}" type="slidenum">
              <a:rPr lang="nn-NO" smtClean="0"/>
              <a:pPr/>
              <a:t>‹#›</a:t>
            </a:fld>
            <a:endParaRPr lang="nn-NO"/>
          </a:p>
        </p:txBody>
      </p:sp>
    </p:spTree>
    <p:extLst>
      <p:ext uri="{BB962C8B-B14F-4D97-AF65-F5344CB8AC3E}">
        <p14:creationId xmlns:p14="http://schemas.microsoft.com/office/powerpoint/2010/main" val="3955324637"/>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2" r:id="rId3"/>
    <p:sldLayoutId id="2147483739" r:id="rId4"/>
  </p:sldLayoutIdLst>
  <p:hf sldNum="0" hdr="0" ftr="0" dt="0"/>
  <p:txStyles>
    <p:titleStyle>
      <a:lvl1pPr algn="l" defTabSz="914263" rtl="0" eaLnBrk="1" latinLnBrk="0" hangingPunct="1">
        <a:lnSpc>
          <a:spcPct val="85000"/>
        </a:lnSpc>
        <a:spcBef>
          <a:spcPts val="0"/>
        </a:spcBef>
        <a:buNone/>
        <a:defRPr sz="3499" b="1" kern="1200">
          <a:solidFill>
            <a:srgbClr val="202020"/>
          </a:solidFill>
          <a:latin typeface="+mj-lt"/>
          <a:ea typeface="+mj-ea"/>
          <a:cs typeface="+mj-cs"/>
        </a:defRPr>
      </a:lvl1pPr>
    </p:titleStyle>
    <p:bodyStyle>
      <a:lvl1pPr marL="179982" indent="-179982" algn="l" defTabSz="914263" rtl="0" eaLnBrk="1" latinLnBrk="0" hangingPunct="1">
        <a:lnSpc>
          <a:spcPct val="100000"/>
        </a:lnSpc>
        <a:spcBef>
          <a:spcPts val="1200"/>
        </a:spcBef>
        <a:spcAft>
          <a:spcPts val="0"/>
        </a:spcAft>
        <a:buFont typeface="Arial" panose="020B0604020202020204" pitchFamily="34" charset="0"/>
        <a:buChar char="•"/>
        <a:defRPr sz="2299" kern="1200">
          <a:solidFill>
            <a:srgbClr val="202020"/>
          </a:solidFill>
          <a:latin typeface="+mn-lt"/>
          <a:ea typeface="+mn-ea"/>
          <a:cs typeface="+mn-cs"/>
        </a:defRPr>
      </a:lvl1pPr>
      <a:lvl2pPr marL="359964" indent="-179982" algn="l" defTabSz="914263" rtl="0" eaLnBrk="1" latinLnBrk="0" hangingPunct="1">
        <a:lnSpc>
          <a:spcPct val="100000"/>
        </a:lnSpc>
        <a:spcBef>
          <a:spcPts val="600"/>
        </a:spcBef>
        <a:spcAft>
          <a:spcPts val="0"/>
        </a:spcAft>
        <a:buFont typeface="Arial" panose="020B0604020202020204" pitchFamily="34" charset="0"/>
        <a:buChar char="•"/>
        <a:defRPr sz="1999" kern="1200">
          <a:solidFill>
            <a:srgbClr val="202020"/>
          </a:solidFill>
          <a:latin typeface="+mn-lt"/>
          <a:ea typeface="+mn-ea"/>
          <a:cs typeface="+mn-cs"/>
        </a:defRPr>
      </a:lvl2pPr>
      <a:lvl3pPr marL="539946" indent="-179982" algn="l" defTabSz="914263" rtl="0" eaLnBrk="1" latinLnBrk="0" hangingPunct="1">
        <a:lnSpc>
          <a:spcPct val="100000"/>
        </a:lnSpc>
        <a:spcBef>
          <a:spcPts val="400"/>
        </a:spcBef>
        <a:buFont typeface="Arial" panose="020B0604020202020204" pitchFamily="34" charset="0"/>
        <a:buChar char="•"/>
        <a:defRPr sz="1799" kern="1200">
          <a:solidFill>
            <a:srgbClr val="202020"/>
          </a:solidFill>
          <a:latin typeface="+mn-lt"/>
          <a:ea typeface="+mn-ea"/>
          <a:cs typeface="+mn-cs"/>
        </a:defRPr>
      </a:lvl3pPr>
      <a:lvl4pPr marL="719928" indent="-179982" algn="l" defTabSz="914263" rtl="0" eaLnBrk="1" latinLnBrk="0" hangingPunct="1">
        <a:lnSpc>
          <a:spcPct val="100000"/>
        </a:lnSpc>
        <a:spcBef>
          <a:spcPts val="200"/>
        </a:spcBef>
        <a:buFont typeface="Arial" panose="020B0604020202020204" pitchFamily="34" charset="0"/>
        <a:buChar char="•"/>
        <a:defRPr sz="1600" kern="1200">
          <a:solidFill>
            <a:srgbClr val="202020"/>
          </a:solidFill>
          <a:latin typeface="+mn-lt"/>
          <a:ea typeface="+mn-ea"/>
          <a:cs typeface="+mn-cs"/>
        </a:defRPr>
      </a:lvl4pPr>
      <a:lvl5pPr marL="899910" indent="-179982" algn="l" defTabSz="914263" rtl="0" eaLnBrk="1" latinLnBrk="0" hangingPunct="1">
        <a:lnSpc>
          <a:spcPct val="100000"/>
        </a:lnSpc>
        <a:spcBef>
          <a:spcPts val="200"/>
        </a:spcBef>
        <a:spcAft>
          <a:spcPts val="0"/>
        </a:spcAft>
        <a:buFont typeface="Arial" panose="020B0604020202020204" pitchFamily="34" charset="0"/>
        <a:buChar char="•"/>
        <a:defRPr sz="1400" kern="1200">
          <a:solidFill>
            <a:srgbClr val="202020"/>
          </a:solidFill>
          <a:latin typeface="+mn-lt"/>
          <a:ea typeface="+mn-ea"/>
          <a:cs typeface="+mn-cs"/>
        </a:defRPr>
      </a:lvl5pPr>
      <a:lvl6pPr marL="2514223"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354"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485"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617"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nb-NO"/>
      </a:defPPr>
      <a:lvl1pPr marL="0" algn="l" defTabSz="914263" rtl="0" eaLnBrk="1" latinLnBrk="0" hangingPunct="1">
        <a:defRPr sz="1799" kern="1200">
          <a:solidFill>
            <a:schemeClr val="tx1"/>
          </a:solidFill>
          <a:latin typeface="+mn-lt"/>
          <a:ea typeface="+mn-ea"/>
          <a:cs typeface="+mn-cs"/>
        </a:defRPr>
      </a:lvl1pPr>
      <a:lvl2pPr marL="457131" algn="l" defTabSz="914263" rtl="0" eaLnBrk="1" latinLnBrk="0" hangingPunct="1">
        <a:defRPr sz="1799" kern="1200">
          <a:solidFill>
            <a:schemeClr val="tx1"/>
          </a:solidFill>
          <a:latin typeface="+mn-lt"/>
          <a:ea typeface="+mn-ea"/>
          <a:cs typeface="+mn-cs"/>
        </a:defRPr>
      </a:lvl2pPr>
      <a:lvl3pPr marL="914263" algn="l" defTabSz="914263" rtl="0" eaLnBrk="1" latinLnBrk="0" hangingPunct="1">
        <a:defRPr sz="1799" kern="1200">
          <a:solidFill>
            <a:schemeClr val="tx1"/>
          </a:solidFill>
          <a:latin typeface="+mn-lt"/>
          <a:ea typeface="+mn-ea"/>
          <a:cs typeface="+mn-cs"/>
        </a:defRPr>
      </a:lvl3pPr>
      <a:lvl4pPr marL="1371394" algn="l" defTabSz="914263" rtl="0" eaLnBrk="1" latinLnBrk="0" hangingPunct="1">
        <a:defRPr sz="1799" kern="1200">
          <a:solidFill>
            <a:schemeClr val="tx1"/>
          </a:solidFill>
          <a:latin typeface="+mn-lt"/>
          <a:ea typeface="+mn-ea"/>
          <a:cs typeface="+mn-cs"/>
        </a:defRPr>
      </a:lvl4pPr>
      <a:lvl5pPr marL="1828525" algn="l" defTabSz="914263" rtl="0" eaLnBrk="1" latinLnBrk="0" hangingPunct="1">
        <a:defRPr sz="1799" kern="1200">
          <a:solidFill>
            <a:schemeClr val="tx1"/>
          </a:solidFill>
          <a:latin typeface="+mn-lt"/>
          <a:ea typeface="+mn-ea"/>
          <a:cs typeface="+mn-cs"/>
        </a:defRPr>
      </a:lvl5pPr>
      <a:lvl6pPr marL="2285657" algn="l" defTabSz="914263" rtl="0" eaLnBrk="1" latinLnBrk="0" hangingPunct="1">
        <a:defRPr sz="1799" kern="1200">
          <a:solidFill>
            <a:schemeClr val="tx1"/>
          </a:solidFill>
          <a:latin typeface="+mn-lt"/>
          <a:ea typeface="+mn-ea"/>
          <a:cs typeface="+mn-cs"/>
        </a:defRPr>
      </a:lvl6pPr>
      <a:lvl7pPr marL="2742789" algn="l" defTabSz="914263" rtl="0" eaLnBrk="1" latinLnBrk="0" hangingPunct="1">
        <a:defRPr sz="1799" kern="1200">
          <a:solidFill>
            <a:schemeClr val="tx1"/>
          </a:solidFill>
          <a:latin typeface="+mn-lt"/>
          <a:ea typeface="+mn-ea"/>
          <a:cs typeface="+mn-cs"/>
        </a:defRPr>
      </a:lvl7pPr>
      <a:lvl8pPr marL="3199920" algn="l" defTabSz="914263" rtl="0" eaLnBrk="1" latinLnBrk="0" hangingPunct="1">
        <a:defRPr sz="1799" kern="1200">
          <a:solidFill>
            <a:schemeClr val="tx1"/>
          </a:solidFill>
          <a:latin typeface="+mn-lt"/>
          <a:ea typeface="+mn-ea"/>
          <a:cs typeface="+mn-cs"/>
        </a:defRPr>
      </a:lvl8pPr>
      <a:lvl9pPr marL="3657051" algn="l" defTabSz="9142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9" userDrawn="1">
          <p15:clr>
            <a:srgbClr val="F26B43"/>
          </p15:clr>
        </p15:guide>
        <p15:guide id="2" pos="8635" userDrawn="1">
          <p15:clr>
            <a:srgbClr val="F26B43"/>
          </p15:clr>
        </p15:guide>
        <p15:guide id="3" pos="959" userDrawn="1">
          <p15:clr>
            <a:srgbClr val="F26B43"/>
          </p15:clr>
        </p15:guide>
        <p15:guide id="4" pos="2882" userDrawn="1">
          <p15:clr>
            <a:srgbClr val="F26B43"/>
          </p15:clr>
        </p15:guide>
        <p15:guide id="5" pos="6712" userDrawn="1">
          <p15:clr>
            <a:srgbClr val="F26B43"/>
          </p15:clr>
        </p15:guide>
        <p15:guide id="6" pos="5750" userDrawn="1">
          <p15:clr>
            <a:srgbClr val="F26B43"/>
          </p15:clr>
        </p15:guide>
        <p15:guide id="7" pos="4790" userDrawn="1">
          <p15:clr>
            <a:srgbClr val="F26B43"/>
          </p15:clr>
        </p15:guide>
        <p15:guide id="8" pos="3844" userDrawn="1">
          <p15:clr>
            <a:srgbClr val="F26B43"/>
          </p15:clr>
        </p15:guide>
        <p15:guide id="9" pos="1919" userDrawn="1">
          <p15:clr>
            <a:srgbClr val="F26B43"/>
          </p15:clr>
        </p15:guide>
        <p15:guide id="10" pos="9597" userDrawn="1">
          <p15:clr>
            <a:srgbClr val="F26B43"/>
          </p15:clr>
        </p15:guide>
        <p15:guide id="11" pos="10580" userDrawn="1">
          <p15:clr>
            <a:srgbClr val="F26B43"/>
          </p15:clr>
        </p15:guide>
        <p15:guide id="12" pos="11519" userDrawn="1">
          <p15:clr>
            <a:srgbClr val="F26B43"/>
          </p15:clr>
        </p15:guide>
        <p15:guide id="13" pos="12467" userDrawn="1">
          <p15:clr>
            <a:srgbClr val="F26B43"/>
          </p15:clr>
        </p15:guide>
        <p15:guide id="14" pos="13427" userDrawn="1">
          <p15:clr>
            <a:srgbClr val="F26B43"/>
          </p15:clr>
        </p15:guide>
        <p15:guide id="15" pos="14954" userDrawn="1">
          <p15:clr>
            <a:srgbClr val="F26B43"/>
          </p15:clr>
        </p15:guide>
        <p15:guide id="16" orient="horz" pos="8238" userDrawn="1">
          <p15:clr>
            <a:srgbClr val="F26B43"/>
          </p15:clr>
        </p15:guide>
        <p15:guide id="17" pos="399" userDrawn="1">
          <p15:clr>
            <a:srgbClr val="F26B43"/>
          </p15:clr>
        </p15:guide>
        <p15:guide id="19" pos="1438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2.xml"/></Relationships>
</file>

<file path=ppt/slides/_rels/slide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2.xml"/></Relationships>
</file>

<file path=ppt/slides/_rels/slide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17.sv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slutta.no"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slutta.no"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10.svg"/></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23.xml"/><Relationship Id="rId4" Type="http://schemas.openxmlformats.org/officeDocument/2006/relationships/image" Target="../media/image10.svg"/></Relationships>
</file>

<file path=ppt/slides/_rels/slide4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9.xml"/><Relationship Id="rId4" Type="http://schemas.openxmlformats.org/officeDocument/2006/relationships/image" Target="../media/image10.sv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10.sv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7.svg"/></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image" Target="../media/image7.sv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image" Target="../media/image23.sv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23.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2.sv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1.xml"/><Relationship Id="rId1" Type="http://schemas.openxmlformats.org/officeDocument/2006/relationships/slideLayout" Target="../slideLayouts/slideLayout15.xml"/><Relationship Id="rId4" Type="http://schemas.openxmlformats.org/officeDocument/2006/relationships/image" Target="../media/image27.svg"/></Relationships>
</file>

<file path=ppt/slides/_rels/slide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6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10.xml"/><Relationship Id="rId4" Type="http://schemas.openxmlformats.org/officeDocument/2006/relationships/image" Target="../media/image25.svg"/></Relationships>
</file>

<file path=ppt/slides/_rels/slide66.xml.rels><?xml version="1.0" encoding="UTF-8" standalone="yes"?>
<Relationships xmlns="http://schemas.openxmlformats.org/package/2006/relationships"><Relationship Id="rId3" Type="http://schemas.openxmlformats.org/officeDocument/2006/relationships/hyperlink" Target="http://www.roykesluttgevinster.no/" TargetMode="External"/><Relationship Id="rId2" Type="http://schemas.openxmlformats.org/officeDocument/2006/relationships/notesSlide" Target="../notesSlides/notesSlide54.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0.xml"/><Relationship Id="rId1" Type="http://schemas.openxmlformats.org/officeDocument/2006/relationships/slideLayout" Target="../slideLayouts/slideLayout22.xml"/><Relationship Id="rId4" Type="http://schemas.microsoft.com/office/2007/relationships/hdphoto" Target="../media/hdphoto1.wdp"/></Relationships>
</file>

<file path=ppt/slides/_rels/slide97.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7.svg"/><Relationship Id="rId2" Type="http://schemas.openxmlformats.org/officeDocument/2006/relationships/image" Target="../media/image24.png"/><Relationship Id="rId1" Type="http://schemas.openxmlformats.org/officeDocument/2006/relationships/slideLayout" Target="../slideLayouts/slideLayout22.xml"/><Relationship Id="rId6" Type="http://schemas.openxmlformats.org/officeDocument/2006/relationships/image" Target="../media/image26.png"/><Relationship Id="rId5" Type="http://schemas.openxmlformats.org/officeDocument/2006/relationships/image" Target="../media/image10.svg"/><Relationship Id="rId4" Type="http://schemas.openxmlformats.org/officeDocument/2006/relationships/image" Target="../media/image9.png"/></Relationships>
</file>

<file path=ppt/slides/_rels/slide98.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7.svg"/><Relationship Id="rId2" Type="http://schemas.openxmlformats.org/officeDocument/2006/relationships/image" Target="../media/image4.png"/><Relationship Id="rId1" Type="http://schemas.openxmlformats.org/officeDocument/2006/relationships/slideLayout" Target="../slideLayouts/slideLayout22.xml"/><Relationship Id="rId6" Type="http://schemas.openxmlformats.org/officeDocument/2006/relationships/image" Target="../media/image16.png"/><Relationship Id="rId5" Type="http://schemas.openxmlformats.org/officeDocument/2006/relationships/image" Target="../media/image3.emf"/><Relationship Id="rId4" Type="http://schemas.openxmlformats.org/officeDocument/2006/relationships/image" Target="../media/image8.png"/></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27A2BE-BB67-D991-97E0-3A2035A8F120}"/>
              </a:ext>
            </a:extLst>
          </p:cNvPr>
          <p:cNvSpPr>
            <a:spLocks noGrp="1" noRot="1" noMove="1" noResize="1" noEditPoints="1" noAdjustHandles="1" noChangeArrowheads="1" noChangeShapeType="1"/>
          </p:cNvSpPr>
          <p:nvPr>
            <p:ph type="ctrTitle"/>
          </p:nvPr>
        </p:nvSpPr>
        <p:spPr>
          <a:xfrm>
            <a:off x="921899" y="4194160"/>
            <a:ext cx="5537397" cy="1766817"/>
          </a:xfrm>
        </p:spPr>
        <p:txBody>
          <a:bodyPr/>
          <a:lstStyle/>
          <a:p>
            <a:r>
              <a:rPr lang="nb-NO" dirty="0"/>
              <a:t>Kursdag 1</a:t>
            </a:r>
          </a:p>
        </p:txBody>
      </p:sp>
    </p:spTree>
    <p:extLst>
      <p:ext uri="{BB962C8B-B14F-4D97-AF65-F5344CB8AC3E}">
        <p14:creationId xmlns:p14="http://schemas.microsoft.com/office/powerpoint/2010/main" val="3090110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ECC4"/>
        </a:solidFill>
        <a:effectLst/>
      </p:bgPr>
    </p:bg>
    <p:spTree>
      <p:nvGrpSpPr>
        <p:cNvPr id="1" name=""/>
        <p:cNvGrpSpPr/>
        <p:nvPr/>
      </p:nvGrpSpPr>
      <p:grpSpPr>
        <a:xfrm>
          <a:off x="0" y="0"/>
          <a:ext cx="0" cy="0"/>
          <a:chOff x="0" y="0"/>
          <a:chExt cx="0" cy="0"/>
        </a:xfrm>
      </p:grpSpPr>
      <p:sp>
        <p:nvSpPr>
          <p:cNvPr id="4" name="Plassholder for innhold 3">
            <a:extLst>
              <a:ext uri="{FF2B5EF4-FFF2-40B4-BE49-F238E27FC236}">
                <a16:creationId xmlns:a16="http://schemas.microsoft.com/office/drawing/2014/main" id="{CBC0184C-703C-2309-A078-04DAE60F2997}"/>
              </a:ext>
            </a:extLst>
          </p:cNvPr>
          <p:cNvSpPr>
            <a:spLocks noGrp="1" noRot="1" noMove="1" noResize="1" noEditPoints="1" noAdjustHandles="1" noChangeArrowheads="1" noChangeShapeType="1"/>
          </p:cNvSpPr>
          <p:nvPr>
            <p:ph sz="half" idx="1"/>
          </p:nvPr>
        </p:nvSpPr>
        <p:spPr>
          <a:xfrm>
            <a:off x="635000" y="2708275"/>
            <a:ext cx="3059113" cy="3470275"/>
          </a:xfrm>
        </p:spPr>
        <p:txBody>
          <a:bodyPr/>
          <a:lstStyle/>
          <a:p>
            <a:r>
              <a:rPr lang="nb-NO" noProof="0" dirty="0"/>
              <a:t>Antall år med snus/røyk?</a:t>
            </a:r>
          </a:p>
          <a:p>
            <a:r>
              <a:rPr lang="nb-NO" dirty="0"/>
              <a:t>Antall snus/røyk per dag?</a:t>
            </a:r>
            <a:endParaRPr lang="nb-NO" noProof="0" dirty="0"/>
          </a:p>
          <a:p>
            <a:endParaRPr lang="nb-NO" dirty="0"/>
          </a:p>
        </p:txBody>
      </p:sp>
      <p:sp>
        <p:nvSpPr>
          <p:cNvPr id="5" name="Plassholder for innhold 4">
            <a:extLst>
              <a:ext uri="{FF2B5EF4-FFF2-40B4-BE49-F238E27FC236}">
                <a16:creationId xmlns:a16="http://schemas.microsoft.com/office/drawing/2014/main" id="{549E400D-1B5F-712C-B3C7-82E1D67F1502}"/>
              </a:ext>
            </a:extLst>
          </p:cNvPr>
          <p:cNvSpPr>
            <a:spLocks noGrp="1" noRot="1" noMove="1" noResize="1" noEditPoints="1" noAdjustHandles="1" noChangeArrowheads="1" noChangeShapeType="1"/>
          </p:cNvSpPr>
          <p:nvPr>
            <p:ph sz="half" idx="2"/>
          </p:nvPr>
        </p:nvSpPr>
        <p:spPr>
          <a:xfrm>
            <a:off x="4114800" y="2708275"/>
            <a:ext cx="3060700" cy="3468688"/>
          </a:xfrm>
        </p:spPr>
        <p:txBody>
          <a:bodyPr>
            <a:normAutofit/>
          </a:bodyPr>
          <a:lstStyle/>
          <a:p>
            <a:pPr lvl="0"/>
            <a:r>
              <a:rPr lang="nb-NO" noProof="0" dirty="0"/>
              <a:t>Når, hvor og hvorfor?</a:t>
            </a:r>
          </a:p>
          <a:p>
            <a:pPr lvl="1"/>
            <a:r>
              <a:rPr lang="nb-NO" dirty="0"/>
              <a:t>Tider på døgnet</a:t>
            </a:r>
          </a:p>
          <a:p>
            <a:pPr lvl="1"/>
            <a:r>
              <a:rPr lang="nb-NO" dirty="0"/>
              <a:t>Steder</a:t>
            </a:r>
          </a:p>
          <a:p>
            <a:pPr lvl="1"/>
            <a:r>
              <a:rPr lang="nb-NO" dirty="0"/>
              <a:t>Situasjoner</a:t>
            </a:r>
          </a:p>
          <a:p>
            <a:pPr lvl="1"/>
            <a:r>
              <a:rPr lang="nb-NO" dirty="0"/>
              <a:t>Følelser</a:t>
            </a:r>
          </a:p>
        </p:txBody>
      </p:sp>
      <p:sp>
        <p:nvSpPr>
          <p:cNvPr id="110" name="Tittel 109">
            <a:extLst>
              <a:ext uri="{FF2B5EF4-FFF2-40B4-BE49-F238E27FC236}">
                <a16:creationId xmlns:a16="http://schemas.microsoft.com/office/drawing/2014/main" id="{6BB3D260-8D1D-4F48-9773-52678315B96B}"/>
              </a:ext>
            </a:extLst>
          </p:cNvPr>
          <p:cNvSpPr>
            <a:spLocks noGrp="1" noRot="1" noMove="1" noResize="1" noEditPoints="1" noAdjustHandles="1" noChangeArrowheads="1" noChangeShapeType="1"/>
          </p:cNvSpPr>
          <p:nvPr>
            <p:ph type="title"/>
          </p:nvPr>
        </p:nvSpPr>
        <p:spPr>
          <a:xfrm>
            <a:off x="633413" y="315913"/>
            <a:ext cx="10935735" cy="1157511"/>
          </a:xfrm>
        </p:spPr>
        <p:txBody>
          <a:bodyPr/>
          <a:lstStyle/>
          <a:p>
            <a:r>
              <a:rPr lang="nb-NO" dirty="0"/>
              <a:t>Er du bevisst på dine vaner?</a:t>
            </a:r>
          </a:p>
        </p:txBody>
      </p:sp>
      <p:grpSp>
        <p:nvGrpSpPr>
          <p:cNvPr id="7" name="Gruppe 6">
            <a:extLst>
              <a:ext uri="{FF2B5EF4-FFF2-40B4-BE49-F238E27FC236}">
                <a16:creationId xmlns:a16="http://schemas.microsoft.com/office/drawing/2014/main" id="{87ACF053-9FE7-5A80-498F-52ECAF909067}"/>
              </a:ext>
            </a:extLst>
          </p:cNvPr>
          <p:cNvGrpSpPr>
            <a:grpSpLocks noGrp="1" noUngrp="1" noRot="1" noMove="1" noResize="1"/>
          </p:cNvGrpSpPr>
          <p:nvPr/>
        </p:nvGrpSpPr>
        <p:grpSpPr>
          <a:xfrm>
            <a:off x="635000" y="1800000"/>
            <a:ext cx="719241" cy="719241"/>
            <a:chOff x="2468760" y="4250563"/>
            <a:chExt cx="719241" cy="719241"/>
          </a:xfrm>
        </p:grpSpPr>
        <p:sp>
          <p:nvSpPr>
            <p:cNvPr id="8" name="Ellipse 7">
              <a:extLst>
                <a:ext uri="{FF2B5EF4-FFF2-40B4-BE49-F238E27FC236}">
                  <a16:creationId xmlns:a16="http://schemas.microsoft.com/office/drawing/2014/main" id="{88A03301-4707-85BC-41F1-30FDE391CE29}"/>
                </a:ext>
              </a:extLst>
            </p:cNvPr>
            <p:cNvSpPr>
              <a:spLocks noGrp="1" noRot="1" noMove="1" noResize="1" noEditPoints="1" noAdjustHandles="1" noChangeArrowheads="1" noChangeShapeType="1"/>
            </p:cNvSpPr>
            <p:nvPr/>
          </p:nvSpPr>
          <p:spPr>
            <a:xfrm>
              <a:off x="2468760" y="4250563"/>
              <a:ext cx="719241" cy="7192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9" name="Gruppe 81">
              <a:extLst>
                <a:ext uri="{FF2B5EF4-FFF2-40B4-BE49-F238E27FC236}">
                  <a16:creationId xmlns:a16="http://schemas.microsoft.com/office/drawing/2014/main" id="{7F74D3F6-A726-8D0A-4E47-067A2473EA17}"/>
                </a:ext>
              </a:extLst>
            </p:cNvPr>
            <p:cNvGrpSpPr>
              <a:grpSpLocks noGrp="1" noUngrp="1" noRot="1" noChangeAspect="1" noMove="1" noResize="1"/>
            </p:cNvGrpSpPr>
            <p:nvPr/>
          </p:nvGrpSpPr>
          <p:grpSpPr>
            <a:xfrm>
              <a:off x="2558380" y="4471307"/>
              <a:ext cx="540000" cy="277753"/>
              <a:chOff x="4245148" y="1002525"/>
              <a:chExt cx="1691195" cy="869875"/>
            </a:xfrm>
          </p:grpSpPr>
          <p:sp>
            <p:nvSpPr>
              <p:cNvPr id="10" name="Friform 82">
                <a:extLst>
                  <a:ext uri="{FF2B5EF4-FFF2-40B4-BE49-F238E27FC236}">
                    <a16:creationId xmlns:a16="http://schemas.microsoft.com/office/drawing/2014/main" id="{BAE12EF1-C7F4-4A1D-D9EA-256469A356F6}"/>
                  </a:ext>
                </a:extLst>
              </p:cNvPr>
              <p:cNvSpPr>
                <a:spLocks noGrp="1" noRot="1" noMove="1" noResize="1" noEditPoints="1" noAdjustHandles="1" noChangeArrowheads="1" noChangeShapeType="1"/>
              </p:cNvSpPr>
              <p:nvPr/>
            </p:nvSpPr>
            <p:spPr>
              <a:xfrm>
                <a:off x="4245148" y="1002525"/>
                <a:ext cx="1001028" cy="869875"/>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solidFill>
                <a:schemeClr val="accent4"/>
              </a:solidFill>
              <a:ln w="0" cap="flat">
                <a:noFill/>
                <a:prstDash val="solid"/>
                <a:miter/>
              </a:ln>
            </p:spPr>
            <p:txBody>
              <a:bodyPr rtlCol="0" anchor="ctr"/>
              <a:lstStyle/>
              <a:p>
                <a:endParaRPr lang="nb-NO"/>
              </a:p>
            </p:txBody>
          </p:sp>
          <p:sp>
            <p:nvSpPr>
              <p:cNvPr id="11" name="Friform 83">
                <a:extLst>
                  <a:ext uri="{FF2B5EF4-FFF2-40B4-BE49-F238E27FC236}">
                    <a16:creationId xmlns:a16="http://schemas.microsoft.com/office/drawing/2014/main" id="{927A2112-4061-0CED-A315-DDB9BA0CA5FC}"/>
                  </a:ext>
                </a:extLst>
              </p:cNvPr>
              <p:cNvSpPr>
                <a:spLocks noGrp="1" noRot="1" noMove="1" noResize="1" noEditPoints="1" noAdjustHandles="1" noChangeArrowheads="1" noChangeShapeType="1"/>
              </p:cNvSpPr>
              <p:nvPr/>
            </p:nvSpPr>
            <p:spPr>
              <a:xfrm flipH="1">
                <a:off x="5336257" y="1002525"/>
                <a:ext cx="600086" cy="521464"/>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noFill/>
              <a:ln w="9525" cap="flat">
                <a:solidFill>
                  <a:schemeClr val="tx1"/>
                </a:solidFill>
                <a:prstDash val="solid"/>
                <a:miter/>
              </a:ln>
            </p:spPr>
            <p:txBody>
              <a:bodyPr rtlCol="0" anchor="ctr"/>
              <a:lstStyle/>
              <a:p>
                <a:endParaRPr lang="nb-NO"/>
              </a:p>
            </p:txBody>
          </p:sp>
        </p:grpSp>
      </p:grpSp>
      <p:grpSp>
        <p:nvGrpSpPr>
          <p:cNvPr id="12" name="Gruppe 11">
            <a:extLst>
              <a:ext uri="{FF2B5EF4-FFF2-40B4-BE49-F238E27FC236}">
                <a16:creationId xmlns:a16="http://schemas.microsoft.com/office/drawing/2014/main" id="{13EB7023-63DD-4C16-F2B7-2FF74F0FD605}"/>
              </a:ext>
            </a:extLst>
          </p:cNvPr>
          <p:cNvGrpSpPr>
            <a:grpSpLocks noGrp="1" noUngrp="1" noRot="1" noMove="1" noResize="1"/>
          </p:cNvGrpSpPr>
          <p:nvPr/>
        </p:nvGrpSpPr>
        <p:grpSpPr>
          <a:xfrm>
            <a:off x="4114800" y="1800000"/>
            <a:ext cx="719241" cy="719241"/>
            <a:chOff x="2468760" y="4250563"/>
            <a:chExt cx="719241" cy="719241"/>
          </a:xfrm>
        </p:grpSpPr>
        <p:sp>
          <p:nvSpPr>
            <p:cNvPr id="13" name="Ellipse 12">
              <a:extLst>
                <a:ext uri="{FF2B5EF4-FFF2-40B4-BE49-F238E27FC236}">
                  <a16:creationId xmlns:a16="http://schemas.microsoft.com/office/drawing/2014/main" id="{844E45DF-93C3-2453-2D83-7673B18FA74A}"/>
                </a:ext>
              </a:extLst>
            </p:cNvPr>
            <p:cNvSpPr>
              <a:spLocks noGrp="1" noRot="1" noMove="1" noResize="1" noEditPoints="1" noAdjustHandles="1" noChangeArrowheads="1" noChangeShapeType="1"/>
            </p:cNvSpPr>
            <p:nvPr/>
          </p:nvSpPr>
          <p:spPr>
            <a:xfrm>
              <a:off x="2468760" y="4250563"/>
              <a:ext cx="719241" cy="7192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4" name="Gruppe 81">
              <a:extLst>
                <a:ext uri="{FF2B5EF4-FFF2-40B4-BE49-F238E27FC236}">
                  <a16:creationId xmlns:a16="http://schemas.microsoft.com/office/drawing/2014/main" id="{D7F8526F-159F-1407-A2AE-E284D086EB0B}"/>
                </a:ext>
              </a:extLst>
            </p:cNvPr>
            <p:cNvGrpSpPr>
              <a:grpSpLocks noGrp="1" noUngrp="1" noRot="1" noChangeAspect="1" noMove="1" noResize="1"/>
            </p:cNvGrpSpPr>
            <p:nvPr/>
          </p:nvGrpSpPr>
          <p:grpSpPr>
            <a:xfrm>
              <a:off x="2558380" y="4471307"/>
              <a:ext cx="540000" cy="277753"/>
              <a:chOff x="4245148" y="1002525"/>
              <a:chExt cx="1691195" cy="869875"/>
            </a:xfrm>
          </p:grpSpPr>
          <p:sp>
            <p:nvSpPr>
              <p:cNvPr id="15" name="Friform 82">
                <a:extLst>
                  <a:ext uri="{FF2B5EF4-FFF2-40B4-BE49-F238E27FC236}">
                    <a16:creationId xmlns:a16="http://schemas.microsoft.com/office/drawing/2014/main" id="{5EBD75E6-E63F-CC9B-D659-C43B87F58233}"/>
                  </a:ext>
                </a:extLst>
              </p:cNvPr>
              <p:cNvSpPr>
                <a:spLocks noGrp="1" noRot="1" noMove="1" noResize="1" noEditPoints="1" noAdjustHandles="1" noChangeArrowheads="1" noChangeShapeType="1"/>
              </p:cNvSpPr>
              <p:nvPr/>
            </p:nvSpPr>
            <p:spPr>
              <a:xfrm>
                <a:off x="4245148" y="1002525"/>
                <a:ext cx="1001028" cy="869875"/>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solidFill>
                <a:schemeClr val="accent4"/>
              </a:solidFill>
              <a:ln w="0" cap="flat">
                <a:noFill/>
                <a:prstDash val="solid"/>
                <a:miter/>
              </a:ln>
            </p:spPr>
            <p:txBody>
              <a:bodyPr rtlCol="0" anchor="ctr"/>
              <a:lstStyle/>
              <a:p>
                <a:endParaRPr lang="nb-NO"/>
              </a:p>
            </p:txBody>
          </p:sp>
          <p:sp>
            <p:nvSpPr>
              <p:cNvPr id="16" name="Friform 83">
                <a:extLst>
                  <a:ext uri="{FF2B5EF4-FFF2-40B4-BE49-F238E27FC236}">
                    <a16:creationId xmlns:a16="http://schemas.microsoft.com/office/drawing/2014/main" id="{D908C6A4-A002-3CF3-5820-0C894F36996C}"/>
                  </a:ext>
                </a:extLst>
              </p:cNvPr>
              <p:cNvSpPr>
                <a:spLocks noGrp="1" noRot="1" noMove="1" noResize="1" noEditPoints="1" noAdjustHandles="1" noChangeArrowheads="1" noChangeShapeType="1"/>
              </p:cNvSpPr>
              <p:nvPr/>
            </p:nvSpPr>
            <p:spPr>
              <a:xfrm flipH="1">
                <a:off x="5336257" y="1002525"/>
                <a:ext cx="600086" cy="521464"/>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noFill/>
              <a:ln w="9525" cap="flat">
                <a:solidFill>
                  <a:schemeClr val="tx1"/>
                </a:solidFill>
                <a:prstDash val="solid"/>
                <a:miter/>
              </a:ln>
            </p:spPr>
            <p:txBody>
              <a:bodyPr rtlCol="0" anchor="ctr"/>
              <a:lstStyle/>
              <a:p>
                <a:endParaRPr lang="nb-NO"/>
              </a:p>
            </p:txBody>
          </p:sp>
        </p:grpSp>
      </p:grpSp>
      <p:grpSp>
        <p:nvGrpSpPr>
          <p:cNvPr id="51" name="Group 7">
            <a:extLst>
              <a:ext uri="{FF2B5EF4-FFF2-40B4-BE49-F238E27FC236}">
                <a16:creationId xmlns:a16="http://schemas.microsoft.com/office/drawing/2014/main" id="{3CCA38B7-FDF2-3811-A6A0-AA15DA720152}"/>
              </a:ext>
            </a:extLst>
          </p:cNvPr>
          <p:cNvGrpSpPr>
            <a:grpSpLocks noGrp="1" noUngrp="1" noRot="1" noMove="1" noResize="1"/>
          </p:cNvGrpSpPr>
          <p:nvPr/>
        </p:nvGrpSpPr>
        <p:grpSpPr>
          <a:xfrm>
            <a:off x="7604125" y="2186278"/>
            <a:ext cx="3261861" cy="3274921"/>
            <a:chOff x="7177804" y="4948850"/>
            <a:chExt cx="728729" cy="731647"/>
          </a:xfrm>
        </p:grpSpPr>
        <p:sp>
          <p:nvSpPr>
            <p:cNvPr id="52" name="Oval 8">
              <a:extLst>
                <a:ext uri="{FF2B5EF4-FFF2-40B4-BE49-F238E27FC236}">
                  <a16:creationId xmlns:a16="http://schemas.microsoft.com/office/drawing/2014/main" id="{733BCC9C-CC1A-5051-F023-AD017964388B}"/>
                </a:ext>
              </a:extLst>
            </p:cNvPr>
            <p:cNvSpPr>
              <a:spLocks noGrp="1" noRot="1" noMove="1" noResize="1" noEditPoints="1" noAdjustHandles="1" noChangeArrowheads="1" noChangeShapeType="1"/>
            </p:cNvSpPr>
            <p:nvPr/>
          </p:nvSpPr>
          <p:spPr>
            <a:xfrm>
              <a:off x="7186835" y="4960799"/>
              <a:ext cx="719698" cy="719698"/>
            </a:xfrm>
            <a:prstGeom prst="ellipse">
              <a:avLst/>
            </a:prstGeom>
            <a:solidFill>
              <a:srgbClr val="DB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grpSp>
          <p:nvGrpSpPr>
            <p:cNvPr id="53" name="Graphic 2">
              <a:extLst>
                <a:ext uri="{FF2B5EF4-FFF2-40B4-BE49-F238E27FC236}">
                  <a16:creationId xmlns:a16="http://schemas.microsoft.com/office/drawing/2014/main" id="{AC20D09A-A833-98C6-573D-F4F05AAD2BD1}"/>
                </a:ext>
              </a:extLst>
            </p:cNvPr>
            <p:cNvGrpSpPr>
              <a:grpSpLocks noGrp="1" noUngrp="1" noRot="1" noMove="1" noResize="1"/>
            </p:cNvGrpSpPr>
            <p:nvPr/>
          </p:nvGrpSpPr>
          <p:grpSpPr>
            <a:xfrm>
              <a:off x="7177804" y="4948850"/>
              <a:ext cx="728729" cy="728787"/>
              <a:chOff x="3642509" y="1586411"/>
              <a:chExt cx="4121962" cy="4122286"/>
            </a:xfrm>
          </p:grpSpPr>
          <p:sp>
            <p:nvSpPr>
              <p:cNvPr id="54" name="Freeform 10">
                <a:extLst>
                  <a:ext uri="{FF2B5EF4-FFF2-40B4-BE49-F238E27FC236}">
                    <a16:creationId xmlns:a16="http://schemas.microsoft.com/office/drawing/2014/main" id="{C31B01F2-3792-3E0A-AB51-18EA58D441C3}"/>
                  </a:ext>
                </a:extLst>
              </p:cNvPr>
              <p:cNvSpPr>
                <a:spLocks noGrp="1" noRot="1" noMove="1" noResize="1" noEditPoints="1" noAdjustHandles="1" noChangeArrowheads="1" noChangeShapeType="1"/>
              </p:cNvSpPr>
              <p:nvPr/>
            </p:nvSpPr>
            <p:spPr>
              <a:xfrm>
                <a:off x="3674570" y="1618472"/>
                <a:ext cx="4057839" cy="4057840"/>
              </a:xfrm>
              <a:custGeom>
                <a:avLst/>
                <a:gdLst>
                  <a:gd name="connsiteX0" fmla="*/ 4057841 w 4057840"/>
                  <a:gd name="connsiteY0" fmla="*/ 2028920 h 4057840"/>
                  <a:gd name="connsiteX1" fmla="*/ 2028920 w 4057840"/>
                  <a:gd name="connsiteY1" fmla="*/ 4057841 h 4057840"/>
                  <a:gd name="connsiteX2" fmla="*/ 0 w 4057840"/>
                  <a:gd name="connsiteY2" fmla="*/ 2028920 h 4057840"/>
                  <a:gd name="connsiteX3" fmla="*/ 2028920 w 4057840"/>
                  <a:gd name="connsiteY3" fmla="*/ 0 h 4057840"/>
                  <a:gd name="connsiteX4" fmla="*/ 4057841 w 4057840"/>
                  <a:gd name="connsiteY4" fmla="*/ 2028920 h 4057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840" h="4057840">
                    <a:moveTo>
                      <a:pt x="4057841" y="2028920"/>
                    </a:moveTo>
                    <a:cubicBezTo>
                      <a:pt x="4057841" y="3149462"/>
                      <a:pt x="3149462" y="4057841"/>
                      <a:pt x="2028920" y="4057841"/>
                    </a:cubicBezTo>
                    <a:cubicBezTo>
                      <a:pt x="908379" y="4057841"/>
                      <a:pt x="0" y="3149462"/>
                      <a:pt x="0" y="2028920"/>
                    </a:cubicBezTo>
                    <a:cubicBezTo>
                      <a:pt x="0" y="908379"/>
                      <a:pt x="908379" y="0"/>
                      <a:pt x="2028920" y="0"/>
                    </a:cubicBezTo>
                    <a:cubicBezTo>
                      <a:pt x="3149462" y="0"/>
                      <a:pt x="4057841" y="908379"/>
                      <a:pt x="4057841" y="2028920"/>
                    </a:cubicBezTo>
                    <a:close/>
                  </a:path>
                </a:pathLst>
              </a:custGeom>
              <a:solidFill>
                <a:srgbClr val="FFFFFF">
                  <a:alpha val="54000"/>
                </a:srgbClr>
              </a:solidFill>
              <a:ln w="3239" cap="flat">
                <a:noFill/>
                <a:prstDash val="solid"/>
                <a:miter/>
              </a:ln>
            </p:spPr>
            <p:txBody>
              <a:bodyPr rtlCol="0" anchor="ctr"/>
              <a:lstStyle/>
              <a:p>
                <a:endParaRPr lang="en-NO"/>
              </a:p>
            </p:txBody>
          </p:sp>
          <p:sp>
            <p:nvSpPr>
              <p:cNvPr id="55" name="Freeform 11">
                <a:extLst>
                  <a:ext uri="{FF2B5EF4-FFF2-40B4-BE49-F238E27FC236}">
                    <a16:creationId xmlns:a16="http://schemas.microsoft.com/office/drawing/2014/main" id="{EF18A013-BB46-DC49-E673-452CF2A94057}"/>
                  </a:ext>
                </a:extLst>
              </p:cNvPr>
              <p:cNvSpPr>
                <a:spLocks noGrp="1" noRot="1" noMove="1" noResize="1" noEditPoints="1" noAdjustHandles="1" noChangeArrowheads="1" noChangeShapeType="1"/>
              </p:cNvSpPr>
              <p:nvPr/>
            </p:nvSpPr>
            <p:spPr>
              <a:xfrm>
                <a:off x="3642509" y="1586411"/>
                <a:ext cx="4121962" cy="4122286"/>
              </a:xfrm>
              <a:custGeom>
                <a:avLst/>
                <a:gdLst>
                  <a:gd name="connsiteX0" fmla="*/ 2060982 w 4121962"/>
                  <a:gd name="connsiteY0" fmla="*/ 4122287 h 4122286"/>
                  <a:gd name="connsiteX1" fmla="*/ 1258805 w 4121962"/>
                  <a:gd name="connsiteY1" fmla="*/ 3960362 h 4122286"/>
                  <a:gd name="connsiteX2" fmla="*/ 603657 w 4121962"/>
                  <a:gd name="connsiteY2" fmla="*/ 3518630 h 4122286"/>
                  <a:gd name="connsiteX3" fmla="*/ 161925 w 4121962"/>
                  <a:gd name="connsiteY3" fmla="*/ 2863482 h 4122286"/>
                  <a:gd name="connsiteX4" fmla="*/ 0 w 4121962"/>
                  <a:gd name="connsiteY4" fmla="*/ 2061305 h 4122286"/>
                  <a:gd name="connsiteX5" fmla="*/ 161925 w 4121962"/>
                  <a:gd name="connsiteY5" fmla="*/ 1259129 h 4122286"/>
                  <a:gd name="connsiteX6" fmla="*/ 603657 w 4121962"/>
                  <a:gd name="connsiteY6" fmla="*/ 603656 h 4122286"/>
                  <a:gd name="connsiteX7" fmla="*/ 1258805 w 4121962"/>
                  <a:gd name="connsiteY7" fmla="*/ 161925 h 4122286"/>
                  <a:gd name="connsiteX8" fmla="*/ 2060982 w 4121962"/>
                  <a:gd name="connsiteY8" fmla="*/ 0 h 4122286"/>
                  <a:gd name="connsiteX9" fmla="*/ 2863158 w 4121962"/>
                  <a:gd name="connsiteY9" fmla="*/ 161925 h 4122286"/>
                  <a:gd name="connsiteX10" fmla="*/ 3518307 w 4121962"/>
                  <a:gd name="connsiteY10" fmla="*/ 603656 h 4122286"/>
                  <a:gd name="connsiteX11" fmla="*/ 3960038 w 4121962"/>
                  <a:gd name="connsiteY11" fmla="*/ 1258805 h 4122286"/>
                  <a:gd name="connsiteX12" fmla="*/ 4121963 w 4121962"/>
                  <a:gd name="connsiteY12" fmla="*/ 2060981 h 4122286"/>
                  <a:gd name="connsiteX13" fmla="*/ 3960038 w 4121962"/>
                  <a:gd name="connsiteY13" fmla="*/ 2863158 h 4122286"/>
                  <a:gd name="connsiteX14" fmla="*/ 3518307 w 4121962"/>
                  <a:gd name="connsiteY14" fmla="*/ 3518307 h 4122286"/>
                  <a:gd name="connsiteX15" fmla="*/ 2863158 w 4121962"/>
                  <a:gd name="connsiteY15" fmla="*/ 3960038 h 4122286"/>
                  <a:gd name="connsiteX16" fmla="*/ 2060982 w 4121962"/>
                  <a:gd name="connsiteY16" fmla="*/ 4122287 h 4122286"/>
                  <a:gd name="connsiteX17" fmla="*/ 2060982 w 4121962"/>
                  <a:gd name="connsiteY17" fmla="*/ 64446 h 4122286"/>
                  <a:gd name="connsiteX18" fmla="*/ 1283742 w 4121962"/>
                  <a:gd name="connsiteY18" fmla="*/ 221190 h 4122286"/>
                  <a:gd name="connsiteX19" fmla="*/ 648996 w 4121962"/>
                  <a:gd name="connsiteY19" fmla="*/ 648995 h 4122286"/>
                  <a:gd name="connsiteX20" fmla="*/ 221513 w 4121962"/>
                  <a:gd name="connsiteY20" fmla="*/ 1283741 h 4122286"/>
                  <a:gd name="connsiteX21" fmla="*/ 64770 w 4121962"/>
                  <a:gd name="connsiteY21" fmla="*/ 2060981 h 4122286"/>
                  <a:gd name="connsiteX22" fmla="*/ 221513 w 4121962"/>
                  <a:gd name="connsiteY22" fmla="*/ 2838222 h 4122286"/>
                  <a:gd name="connsiteX23" fmla="*/ 649319 w 4121962"/>
                  <a:gd name="connsiteY23" fmla="*/ 3472968 h 4122286"/>
                  <a:gd name="connsiteX24" fmla="*/ 1284065 w 4121962"/>
                  <a:gd name="connsiteY24" fmla="*/ 3900773 h 4122286"/>
                  <a:gd name="connsiteX25" fmla="*/ 2061305 w 4121962"/>
                  <a:gd name="connsiteY25" fmla="*/ 4057517 h 4122286"/>
                  <a:gd name="connsiteX26" fmla="*/ 2838545 w 4121962"/>
                  <a:gd name="connsiteY26" fmla="*/ 3900773 h 4122286"/>
                  <a:gd name="connsiteX27" fmla="*/ 3473291 w 4121962"/>
                  <a:gd name="connsiteY27" fmla="*/ 3472968 h 4122286"/>
                  <a:gd name="connsiteX28" fmla="*/ 3901097 w 4121962"/>
                  <a:gd name="connsiteY28" fmla="*/ 2838222 h 4122286"/>
                  <a:gd name="connsiteX29" fmla="*/ 4057841 w 4121962"/>
                  <a:gd name="connsiteY29" fmla="*/ 2060981 h 4122286"/>
                  <a:gd name="connsiteX30" fmla="*/ 3901097 w 4121962"/>
                  <a:gd name="connsiteY30" fmla="*/ 1283741 h 4122286"/>
                  <a:gd name="connsiteX31" fmla="*/ 3473291 w 4121962"/>
                  <a:gd name="connsiteY31" fmla="*/ 648995 h 4122286"/>
                  <a:gd name="connsiteX32" fmla="*/ 2838545 w 4121962"/>
                  <a:gd name="connsiteY32" fmla="*/ 221190 h 4122286"/>
                  <a:gd name="connsiteX33" fmla="*/ 2060982 w 4121962"/>
                  <a:gd name="connsiteY33" fmla="*/ 64446 h 4122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21962" h="4122286">
                    <a:moveTo>
                      <a:pt x="2060982" y="4122287"/>
                    </a:moveTo>
                    <a:cubicBezTo>
                      <a:pt x="1782794" y="4122287"/>
                      <a:pt x="1512703" y="4067880"/>
                      <a:pt x="1258805" y="3960362"/>
                    </a:cubicBezTo>
                    <a:cubicBezTo>
                      <a:pt x="1013327" y="3856406"/>
                      <a:pt x="792785" y="3708083"/>
                      <a:pt x="603657" y="3518630"/>
                    </a:cubicBezTo>
                    <a:cubicBezTo>
                      <a:pt x="414528" y="3329502"/>
                      <a:pt x="265881" y="3108960"/>
                      <a:pt x="161925" y="2863482"/>
                    </a:cubicBezTo>
                    <a:cubicBezTo>
                      <a:pt x="54407" y="2609260"/>
                      <a:pt x="0" y="2339493"/>
                      <a:pt x="0" y="2061305"/>
                    </a:cubicBezTo>
                    <a:cubicBezTo>
                      <a:pt x="0" y="1783118"/>
                      <a:pt x="54407" y="1513027"/>
                      <a:pt x="161925" y="1259129"/>
                    </a:cubicBezTo>
                    <a:cubicBezTo>
                      <a:pt x="265557" y="1013327"/>
                      <a:pt x="414204" y="792785"/>
                      <a:pt x="603657" y="603656"/>
                    </a:cubicBezTo>
                    <a:cubicBezTo>
                      <a:pt x="792785" y="414528"/>
                      <a:pt x="1013327" y="265881"/>
                      <a:pt x="1258805" y="161925"/>
                    </a:cubicBezTo>
                    <a:cubicBezTo>
                      <a:pt x="1513027" y="54407"/>
                      <a:pt x="1782794" y="0"/>
                      <a:pt x="2060982" y="0"/>
                    </a:cubicBezTo>
                    <a:cubicBezTo>
                      <a:pt x="2339169" y="0"/>
                      <a:pt x="2609260" y="54407"/>
                      <a:pt x="2863158" y="161925"/>
                    </a:cubicBezTo>
                    <a:cubicBezTo>
                      <a:pt x="3108636" y="265881"/>
                      <a:pt x="3329178" y="414204"/>
                      <a:pt x="3518307" y="603656"/>
                    </a:cubicBezTo>
                    <a:cubicBezTo>
                      <a:pt x="3707435" y="792785"/>
                      <a:pt x="3856082" y="1013327"/>
                      <a:pt x="3960038" y="1258805"/>
                    </a:cubicBezTo>
                    <a:cubicBezTo>
                      <a:pt x="4067556" y="1513027"/>
                      <a:pt x="4121963" y="1782794"/>
                      <a:pt x="4121963" y="2060981"/>
                    </a:cubicBezTo>
                    <a:cubicBezTo>
                      <a:pt x="4121963" y="2339169"/>
                      <a:pt x="4067556" y="2609260"/>
                      <a:pt x="3960038" y="2863158"/>
                    </a:cubicBezTo>
                    <a:cubicBezTo>
                      <a:pt x="3856082" y="3108636"/>
                      <a:pt x="3707759" y="3329178"/>
                      <a:pt x="3518307" y="3518307"/>
                    </a:cubicBezTo>
                    <a:cubicBezTo>
                      <a:pt x="3328854" y="3707435"/>
                      <a:pt x="3108636" y="3856082"/>
                      <a:pt x="2863158" y="3960038"/>
                    </a:cubicBezTo>
                    <a:cubicBezTo>
                      <a:pt x="2609260" y="4067556"/>
                      <a:pt x="2339169" y="4122287"/>
                      <a:pt x="2060982" y="4122287"/>
                    </a:cubicBezTo>
                    <a:close/>
                    <a:moveTo>
                      <a:pt x="2060982" y="64446"/>
                    </a:moveTo>
                    <a:cubicBezTo>
                      <a:pt x="1791538" y="64446"/>
                      <a:pt x="1529868" y="117234"/>
                      <a:pt x="1283742" y="221190"/>
                    </a:cubicBezTo>
                    <a:cubicBezTo>
                      <a:pt x="1046036" y="321583"/>
                      <a:pt x="832618" y="465696"/>
                      <a:pt x="648996" y="648995"/>
                    </a:cubicBezTo>
                    <a:cubicBezTo>
                      <a:pt x="466020" y="832618"/>
                      <a:pt x="321907" y="1046035"/>
                      <a:pt x="221513" y="1283741"/>
                    </a:cubicBezTo>
                    <a:cubicBezTo>
                      <a:pt x="117558" y="1529867"/>
                      <a:pt x="64770" y="1791214"/>
                      <a:pt x="64770" y="2060981"/>
                    </a:cubicBezTo>
                    <a:cubicBezTo>
                      <a:pt x="64770" y="2330425"/>
                      <a:pt x="117558" y="2592096"/>
                      <a:pt x="221513" y="2838222"/>
                    </a:cubicBezTo>
                    <a:cubicBezTo>
                      <a:pt x="321907" y="3075927"/>
                      <a:pt x="466020" y="3289345"/>
                      <a:pt x="649319" y="3472968"/>
                    </a:cubicBezTo>
                    <a:cubicBezTo>
                      <a:pt x="832618" y="3656267"/>
                      <a:pt x="1046036" y="3800380"/>
                      <a:pt x="1284065" y="3900773"/>
                    </a:cubicBezTo>
                    <a:cubicBezTo>
                      <a:pt x="1530191" y="4004729"/>
                      <a:pt x="1791538" y="4057517"/>
                      <a:pt x="2061305" y="4057517"/>
                    </a:cubicBezTo>
                    <a:cubicBezTo>
                      <a:pt x="2330749" y="4057517"/>
                      <a:pt x="2592419" y="4004729"/>
                      <a:pt x="2838545" y="3900773"/>
                    </a:cubicBezTo>
                    <a:cubicBezTo>
                      <a:pt x="3076251" y="3800380"/>
                      <a:pt x="3289669" y="3656267"/>
                      <a:pt x="3473291" y="3472968"/>
                    </a:cubicBezTo>
                    <a:cubicBezTo>
                      <a:pt x="3656915" y="3289668"/>
                      <a:pt x="3800704" y="3076251"/>
                      <a:pt x="3901097" y="2838222"/>
                    </a:cubicBezTo>
                    <a:cubicBezTo>
                      <a:pt x="4005053" y="2592096"/>
                      <a:pt x="4057841" y="2330749"/>
                      <a:pt x="4057841" y="2060981"/>
                    </a:cubicBezTo>
                    <a:cubicBezTo>
                      <a:pt x="4057841" y="1791538"/>
                      <a:pt x="4005053" y="1529867"/>
                      <a:pt x="3901097" y="1283741"/>
                    </a:cubicBezTo>
                    <a:cubicBezTo>
                      <a:pt x="3800704" y="1046035"/>
                      <a:pt x="3656590" y="832618"/>
                      <a:pt x="3473291" y="648995"/>
                    </a:cubicBezTo>
                    <a:cubicBezTo>
                      <a:pt x="3289992" y="465696"/>
                      <a:pt x="3076575" y="321583"/>
                      <a:pt x="2838545" y="221190"/>
                    </a:cubicBezTo>
                    <a:cubicBezTo>
                      <a:pt x="2592096" y="117234"/>
                      <a:pt x="2330425" y="64446"/>
                      <a:pt x="2060982" y="64446"/>
                    </a:cubicBezTo>
                    <a:close/>
                  </a:path>
                </a:pathLst>
              </a:custGeom>
              <a:solidFill>
                <a:srgbClr val="FFFFFF"/>
              </a:solidFill>
              <a:ln w="3239" cap="flat">
                <a:noFill/>
                <a:prstDash val="solid"/>
                <a:miter/>
              </a:ln>
            </p:spPr>
            <p:txBody>
              <a:bodyPr rtlCol="0" anchor="ctr"/>
              <a:lstStyle/>
              <a:p>
                <a:endParaRPr lang="en-NO"/>
              </a:p>
            </p:txBody>
          </p:sp>
          <p:sp>
            <p:nvSpPr>
              <p:cNvPr id="56" name="Freeform 12">
                <a:extLst>
                  <a:ext uri="{FF2B5EF4-FFF2-40B4-BE49-F238E27FC236}">
                    <a16:creationId xmlns:a16="http://schemas.microsoft.com/office/drawing/2014/main" id="{19BB1490-5324-3B8D-9EDE-6B6F7DDB323D}"/>
                  </a:ext>
                </a:extLst>
              </p:cNvPr>
              <p:cNvSpPr>
                <a:spLocks noGrp="1" noRot="1" noMove="1" noResize="1" noEditPoints="1" noAdjustHandles="1" noChangeArrowheads="1" noChangeShapeType="1"/>
              </p:cNvSpPr>
              <p:nvPr/>
            </p:nvSpPr>
            <p:spPr>
              <a:xfrm>
                <a:off x="3916486" y="1860064"/>
                <a:ext cx="3574008" cy="3574008"/>
              </a:xfrm>
              <a:custGeom>
                <a:avLst/>
                <a:gdLst>
                  <a:gd name="connsiteX0" fmla="*/ 1787004 w 3574008"/>
                  <a:gd name="connsiteY0" fmla="*/ 3574009 h 3574008"/>
                  <a:gd name="connsiteX1" fmla="*/ 1091375 w 3574008"/>
                  <a:gd name="connsiteY1" fmla="*/ 3433458 h 3574008"/>
                  <a:gd name="connsiteX2" fmla="*/ 523342 w 3574008"/>
                  <a:gd name="connsiteY2" fmla="*/ 3050667 h 3574008"/>
                  <a:gd name="connsiteX3" fmla="*/ 140551 w 3574008"/>
                  <a:gd name="connsiteY3" fmla="*/ 2482634 h 3574008"/>
                  <a:gd name="connsiteX4" fmla="*/ 0 w 3574008"/>
                  <a:gd name="connsiteY4" fmla="*/ 1787004 h 3574008"/>
                  <a:gd name="connsiteX5" fmla="*/ 140551 w 3574008"/>
                  <a:gd name="connsiteY5" fmla="*/ 1091374 h 3574008"/>
                  <a:gd name="connsiteX6" fmla="*/ 523342 w 3574008"/>
                  <a:gd name="connsiteY6" fmla="*/ 523342 h 3574008"/>
                  <a:gd name="connsiteX7" fmla="*/ 1091375 w 3574008"/>
                  <a:gd name="connsiteY7" fmla="*/ 140551 h 3574008"/>
                  <a:gd name="connsiteX8" fmla="*/ 1787004 w 3574008"/>
                  <a:gd name="connsiteY8" fmla="*/ 0 h 3574008"/>
                  <a:gd name="connsiteX9" fmla="*/ 2482634 w 3574008"/>
                  <a:gd name="connsiteY9" fmla="*/ 140551 h 3574008"/>
                  <a:gd name="connsiteX10" fmla="*/ 3050667 w 3574008"/>
                  <a:gd name="connsiteY10" fmla="*/ 523342 h 3574008"/>
                  <a:gd name="connsiteX11" fmla="*/ 3433458 w 3574008"/>
                  <a:gd name="connsiteY11" fmla="*/ 1091374 h 3574008"/>
                  <a:gd name="connsiteX12" fmla="*/ 3574009 w 3574008"/>
                  <a:gd name="connsiteY12" fmla="*/ 1787004 h 3574008"/>
                  <a:gd name="connsiteX13" fmla="*/ 3433458 w 3574008"/>
                  <a:gd name="connsiteY13" fmla="*/ 2482634 h 3574008"/>
                  <a:gd name="connsiteX14" fmla="*/ 3050667 w 3574008"/>
                  <a:gd name="connsiteY14" fmla="*/ 3050667 h 3574008"/>
                  <a:gd name="connsiteX15" fmla="*/ 2482634 w 3574008"/>
                  <a:gd name="connsiteY15" fmla="*/ 3433458 h 3574008"/>
                  <a:gd name="connsiteX16" fmla="*/ 1787004 w 3574008"/>
                  <a:gd name="connsiteY16" fmla="*/ 3574009 h 3574008"/>
                  <a:gd name="connsiteX17" fmla="*/ 1787004 w 3574008"/>
                  <a:gd name="connsiteY17" fmla="*/ 23317 h 3574008"/>
                  <a:gd name="connsiteX18" fmla="*/ 1100442 w 3574008"/>
                  <a:gd name="connsiteY18" fmla="*/ 161925 h 3574008"/>
                  <a:gd name="connsiteX19" fmla="*/ 539858 w 3574008"/>
                  <a:gd name="connsiteY19" fmla="*/ 539858 h 3574008"/>
                  <a:gd name="connsiteX20" fmla="*/ 161925 w 3574008"/>
                  <a:gd name="connsiteY20" fmla="*/ 1100442 h 3574008"/>
                  <a:gd name="connsiteX21" fmla="*/ 23317 w 3574008"/>
                  <a:gd name="connsiteY21" fmla="*/ 1787004 h 3574008"/>
                  <a:gd name="connsiteX22" fmla="*/ 161925 w 3574008"/>
                  <a:gd name="connsiteY22" fmla="*/ 2473566 h 3574008"/>
                  <a:gd name="connsiteX23" fmla="*/ 539858 w 3574008"/>
                  <a:gd name="connsiteY23" fmla="*/ 3034151 h 3574008"/>
                  <a:gd name="connsiteX24" fmla="*/ 1100442 w 3574008"/>
                  <a:gd name="connsiteY24" fmla="*/ 3412084 h 3574008"/>
                  <a:gd name="connsiteX25" fmla="*/ 1787004 w 3574008"/>
                  <a:gd name="connsiteY25" fmla="*/ 3550692 h 3574008"/>
                  <a:gd name="connsiteX26" fmla="*/ 2473566 w 3574008"/>
                  <a:gd name="connsiteY26" fmla="*/ 3412084 h 3574008"/>
                  <a:gd name="connsiteX27" fmla="*/ 3034151 w 3574008"/>
                  <a:gd name="connsiteY27" fmla="*/ 3034151 h 3574008"/>
                  <a:gd name="connsiteX28" fmla="*/ 3412084 w 3574008"/>
                  <a:gd name="connsiteY28" fmla="*/ 2473566 h 3574008"/>
                  <a:gd name="connsiteX29" fmla="*/ 3550691 w 3574008"/>
                  <a:gd name="connsiteY29" fmla="*/ 1787004 h 3574008"/>
                  <a:gd name="connsiteX30" fmla="*/ 3412084 w 3574008"/>
                  <a:gd name="connsiteY30" fmla="*/ 1100442 h 3574008"/>
                  <a:gd name="connsiteX31" fmla="*/ 3034151 w 3574008"/>
                  <a:gd name="connsiteY31" fmla="*/ 539858 h 3574008"/>
                  <a:gd name="connsiteX32" fmla="*/ 2473566 w 3574008"/>
                  <a:gd name="connsiteY32" fmla="*/ 161925 h 3574008"/>
                  <a:gd name="connsiteX33" fmla="*/ 1787004 w 3574008"/>
                  <a:gd name="connsiteY33" fmla="*/ 23317 h 357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574008" h="3574008">
                    <a:moveTo>
                      <a:pt x="1787004" y="3574009"/>
                    </a:moveTo>
                    <a:cubicBezTo>
                      <a:pt x="1545736" y="3574009"/>
                      <a:pt x="1311917" y="3526727"/>
                      <a:pt x="1091375" y="3433458"/>
                    </a:cubicBezTo>
                    <a:cubicBezTo>
                      <a:pt x="878605" y="3343428"/>
                      <a:pt x="687534" y="3214535"/>
                      <a:pt x="523342" y="3050667"/>
                    </a:cubicBezTo>
                    <a:cubicBezTo>
                      <a:pt x="359150" y="2886475"/>
                      <a:pt x="230581" y="2695404"/>
                      <a:pt x="140551" y="2482634"/>
                    </a:cubicBezTo>
                    <a:cubicBezTo>
                      <a:pt x="47282" y="2262416"/>
                      <a:pt x="0" y="2028273"/>
                      <a:pt x="0" y="1787004"/>
                    </a:cubicBezTo>
                    <a:cubicBezTo>
                      <a:pt x="0" y="1545736"/>
                      <a:pt x="47282" y="1311916"/>
                      <a:pt x="140551" y="1091374"/>
                    </a:cubicBezTo>
                    <a:cubicBezTo>
                      <a:pt x="230581" y="878605"/>
                      <a:pt x="359474" y="687534"/>
                      <a:pt x="523342" y="523342"/>
                    </a:cubicBezTo>
                    <a:cubicBezTo>
                      <a:pt x="687534" y="359150"/>
                      <a:pt x="878605" y="230581"/>
                      <a:pt x="1091375" y="140551"/>
                    </a:cubicBezTo>
                    <a:cubicBezTo>
                      <a:pt x="1311592" y="47282"/>
                      <a:pt x="1545736" y="0"/>
                      <a:pt x="1787004" y="0"/>
                    </a:cubicBezTo>
                    <a:cubicBezTo>
                      <a:pt x="2028273" y="0"/>
                      <a:pt x="2262092" y="47282"/>
                      <a:pt x="2482634" y="140551"/>
                    </a:cubicBezTo>
                    <a:cubicBezTo>
                      <a:pt x="2695404" y="230581"/>
                      <a:pt x="2886475" y="359474"/>
                      <a:pt x="3050667" y="523342"/>
                    </a:cubicBezTo>
                    <a:cubicBezTo>
                      <a:pt x="3214859" y="687534"/>
                      <a:pt x="3343427" y="878605"/>
                      <a:pt x="3433458" y="1091374"/>
                    </a:cubicBezTo>
                    <a:cubicBezTo>
                      <a:pt x="3526726" y="1311592"/>
                      <a:pt x="3574009" y="1545736"/>
                      <a:pt x="3574009" y="1787004"/>
                    </a:cubicBezTo>
                    <a:cubicBezTo>
                      <a:pt x="3574009" y="2028273"/>
                      <a:pt x="3526726" y="2262092"/>
                      <a:pt x="3433458" y="2482634"/>
                    </a:cubicBezTo>
                    <a:cubicBezTo>
                      <a:pt x="3343427" y="2695404"/>
                      <a:pt x="3214535" y="2886475"/>
                      <a:pt x="3050667" y="3050667"/>
                    </a:cubicBezTo>
                    <a:cubicBezTo>
                      <a:pt x="2886475" y="3214859"/>
                      <a:pt x="2695404" y="3343428"/>
                      <a:pt x="2482634" y="3433458"/>
                    </a:cubicBezTo>
                    <a:cubicBezTo>
                      <a:pt x="2262092" y="3526727"/>
                      <a:pt x="2028273" y="3574009"/>
                      <a:pt x="1787004" y="3574009"/>
                    </a:cubicBezTo>
                    <a:close/>
                    <a:moveTo>
                      <a:pt x="1787004" y="23317"/>
                    </a:moveTo>
                    <a:cubicBezTo>
                      <a:pt x="1548975" y="23317"/>
                      <a:pt x="1317746" y="69952"/>
                      <a:pt x="1100442" y="161925"/>
                    </a:cubicBezTo>
                    <a:cubicBezTo>
                      <a:pt x="890264" y="250660"/>
                      <a:pt x="701783" y="377933"/>
                      <a:pt x="539858" y="539858"/>
                    </a:cubicBezTo>
                    <a:cubicBezTo>
                      <a:pt x="377933" y="701783"/>
                      <a:pt x="250660" y="890587"/>
                      <a:pt x="161925" y="1100442"/>
                    </a:cubicBezTo>
                    <a:cubicBezTo>
                      <a:pt x="69952" y="1318069"/>
                      <a:pt x="23317" y="1548975"/>
                      <a:pt x="23317" y="1787004"/>
                    </a:cubicBezTo>
                    <a:cubicBezTo>
                      <a:pt x="23317" y="2025034"/>
                      <a:pt x="69952" y="2256263"/>
                      <a:pt x="161925" y="2473566"/>
                    </a:cubicBezTo>
                    <a:cubicBezTo>
                      <a:pt x="250660" y="2683745"/>
                      <a:pt x="377933" y="2872226"/>
                      <a:pt x="539858" y="3034151"/>
                    </a:cubicBezTo>
                    <a:cubicBezTo>
                      <a:pt x="701783" y="3196076"/>
                      <a:pt x="890588" y="3323349"/>
                      <a:pt x="1100442" y="3412084"/>
                    </a:cubicBezTo>
                    <a:cubicBezTo>
                      <a:pt x="1318069" y="3504057"/>
                      <a:pt x="1548975" y="3550692"/>
                      <a:pt x="1787004" y="3550692"/>
                    </a:cubicBezTo>
                    <a:cubicBezTo>
                      <a:pt x="2025034" y="3550692"/>
                      <a:pt x="2256263" y="3504057"/>
                      <a:pt x="2473566" y="3412084"/>
                    </a:cubicBezTo>
                    <a:cubicBezTo>
                      <a:pt x="2683745" y="3323349"/>
                      <a:pt x="2872226" y="3196076"/>
                      <a:pt x="3034151" y="3034151"/>
                    </a:cubicBezTo>
                    <a:cubicBezTo>
                      <a:pt x="3196076" y="2872226"/>
                      <a:pt x="3323349" y="2683421"/>
                      <a:pt x="3412084" y="2473566"/>
                    </a:cubicBezTo>
                    <a:cubicBezTo>
                      <a:pt x="3504057" y="2255939"/>
                      <a:pt x="3550691" y="2025034"/>
                      <a:pt x="3550691" y="1787004"/>
                    </a:cubicBezTo>
                    <a:cubicBezTo>
                      <a:pt x="3550691" y="1548975"/>
                      <a:pt x="3504057" y="1317746"/>
                      <a:pt x="3412084" y="1100442"/>
                    </a:cubicBezTo>
                    <a:cubicBezTo>
                      <a:pt x="3323349" y="890264"/>
                      <a:pt x="3196076" y="701783"/>
                      <a:pt x="3034151" y="539858"/>
                    </a:cubicBezTo>
                    <a:cubicBezTo>
                      <a:pt x="2872226" y="377933"/>
                      <a:pt x="2683421" y="250660"/>
                      <a:pt x="2473566" y="161925"/>
                    </a:cubicBezTo>
                    <a:cubicBezTo>
                      <a:pt x="2256263" y="69952"/>
                      <a:pt x="2025034" y="23317"/>
                      <a:pt x="1787004" y="23317"/>
                    </a:cubicBezTo>
                    <a:close/>
                  </a:path>
                </a:pathLst>
              </a:custGeom>
              <a:solidFill>
                <a:srgbClr val="152321"/>
              </a:solidFill>
              <a:ln w="3239" cap="flat">
                <a:noFill/>
                <a:prstDash val="solid"/>
                <a:miter/>
              </a:ln>
            </p:spPr>
            <p:txBody>
              <a:bodyPr rtlCol="0" anchor="ctr"/>
              <a:lstStyle/>
              <a:p>
                <a:endParaRPr lang="en-NO"/>
              </a:p>
            </p:txBody>
          </p:sp>
          <p:grpSp>
            <p:nvGrpSpPr>
              <p:cNvPr id="57" name="Graphic 2">
                <a:extLst>
                  <a:ext uri="{FF2B5EF4-FFF2-40B4-BE49-F238E27FC236}">
                    <a16:creationId xmlns:a16="http://schemas.microsoft.com/office/drawing/2014/main" id="{2146D165-FB04-EBEB-0EFF-F1D072CBB902}"/>
                  </a:ext>
                </a:extLst>
              </p:cNvPr>
              <p:cNvGrpSpPr>
                <a:grpSpLocks noGrp="1" noUngrp="1" noRot="1" noMove="1" noResize="1"/>
              </p:cNvGrpSpPr>
              <p:nvPr/>
            </p:nvGrpSpPr>
            <p:grpSpPr>
              <a:xfrm>
                <a:off x="4430387" y="2370430"/>
                <a:ext cx="2546663" cy="2764073"/>
                <a:chOff x="4430387" y="2370430"/>
                <a:chExt cx="2546663" cy="2764073"/>
              </a:xfrm>
            </p:grpSpPr>
            <p:sp>
              <p:nvSpPr>
                <p:cNvPr id="59" name="Freeform 16">
                  <a:extLst>
                    <a:ext uri="{FF2B5EF4-FFF2-40B4-BE49-F238E27FC236}">
                      <a16:creationId xmlns:a16="http://schemas.microsoft.com/office/drawing/2014/main" id="{F3563859-18AA-CE05-B57A-413FB7B48E4E}"/>
                    </a:ext>
                  </a:extLst>
                </p:cNvPr>
                <p:cNvSpPr>
                  <a:spLocks noGrp="1" noRot="1" noMove="1" noResize="1" noEditPoints="1" noAdjustHandles="1" noChangeArrowheads="1" noChangeShapeType="1"/>
                </p:cNvSpPr>
                <p:nvPr/>
              </p:nvSpPr>
              <p:spPr>
                <a:xfrm>
                  <a:off x="4458417" y="2398137"/>
                  <a:ext cx="2490474" cy="2490742"/>
                </a:xfrm>
                <a:custGeom>
                  <a:avLst/>
                  <a:gdLst>
                    <a:gd name="connsiteX0" fmla="*/ 2203994 w 2490472"/>
                    <a:gd name="connsiteY0" fmla="*/ 450967 h 2490741"/>
                    <a:gd name="connsiteX1" fmla="*/ 2039803 w 2490472"/>
                    <a:gd name="connsiteY1" fmla="*/ 2204291 h 2490741"/>
                    <a:gd name="connsiteX2" fmla="*/ 286478 w 2490472"/>
                    <a:gd name="connsiteY2" fmla="*/ 2039775 h 2490741"/>
                    <a:gd name="connsiteX3" fmla="*/ 450670 w 2490472"/>
                    <a:gd name="connsiteY3" fmla="*/ 286451 h 2490741"/>
                    <a:gd name="connsiteX4" fmla="*/ 2203994 w 2490472"/>
                    <a:gd name="connsiteY4" fmla="*/ 450967 h 249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0472" h="2490741">
                      <a:moveTo>
                        <a:pt x="2203994" y="450967"/>
                      </a:moveTo>
                      <a:cubicBezTo>
                        <a:pt x="2642811" y="980462"/>
                        <a:pt x="2569297" y="1765474"/>
                        <a:pt x="2039803" y="2204291"/>
                      </a:cubicBezTo>
                      <a:cubicBezTo>
                        <a:pt x="1510308" y="2643108"/>
                        <a:pt x="725295" y="2569594"/>
                        <a:pt x="286478" y="2039775"/>
                      </a:cubicBezTo>
                      <a:cubicBezTo>
                        <a:pt x="-152338" y="1510280"/>
                        <a:pt x="-78824" y="725268"/>
                        <a:pt x="450670" y="286451"/>
                      </a:cubicBezTo>
                      <a:cubicBezTo>
                        <a:pt x="980165" y="-152366"/>
                        <a:pt x="1765178" y="-78852"/>
                        <a:pt x="2203994" y="450967"/>
                      </a:cubicBezTo>
                      <a:close/>
                    </a:path>
                  </a:pathLst>
                </a:custGeom>
                <a:solidFill>
                  <a:srgbClr val="3D302A"/>
                </a:solidFill>
                <a:ln w="3239" cap="flat">
                  <a:noFill/>
                  <a:prstDash val="solid"/>
                  <a:miter/>
                </a:ln>
              </p:spPr>
              <p:txBody>
                <a:bodyPr rtlCol="0" anchor="ctr"/>
                <a:lstStyle/>
                <a:p>
                  <a:endParaRPr lang="en-NO"/>
                </a:p>
              </p:txBody>
            </p:sp>
            <p:sp>
              <p:nvSpPr>
                <p:cNvPr id="60" name="Freeform 17">
                  <a:extLst>
                    <a:ext uri="{FF2B5EF4-FFF2-40B4-BE49-F238E27FC236}">
                      <a16:creationId xmlns:a16="http://schemas.microsoft.com/office/drawing/2014/main" id="{FAF7BD75-434C-4582-9C2C-504B04D75BEF}"/>
                    </a:ext>
                  </a:extLst>
                </p:cNvPr>
                <p:cNvSpPr>
                  <a:spLocks noGrp="1" noRot="1" noMove="1" noResize="1" noEditPoints="1" noAdjustHandles="1" noChangeArrowheads="1" noChangeShapeType="1"/>
                </p:cNvSpPr>
                <p:nvPr/>
              </p:nvSpPr>
              <p:spPr>
                <a:xfrm>
                  <a:off x="6241716" y="2881811"/>
                  <a:ext cx="709645" cy="1802225"/>
                </a:xfrm>
                <a:custGeom>
                  <a:avLst/>
                  <a:gdLst>
                    <a:gd name="connsiteX0" fmla="*/ 183961 w 709645"/>
                    <a:gd name="connsiteY0" fmla="*/ 1802225 h 1802225"/>
                    <a:gd name="connsiteX1" fmla="*/ 9081 w 709645"/>
                    <a:gd name="connsiteY1" fmla="*/ 1261072 h 1802225"/>
                    <a:gd name="connsiteX2" fmla="*/ 373089 w 709645"/>
                    <a:gd name="connsiteY2" fmla="*/ 532733 h 1802225"/>
                    <a:gd name="connsiteX3" fmla="*/ 380861 w 709645"/>
                    <a:gd name="connsiteY3" fmla="*/ 0 h 1802225"/>
                    <a:gd name="connsiteX4" fmla="*/ 707302 w 709645"/>
                    <a:gd name="connsiteY4" fmla="*/ 804120 h 1802225"/>
                    <a:gd name="connsiteX5" fmla="*/ 183961 w 709645"/>
                    <a:gd name="connsiteY5" fmla="*/ 1802225 h 180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645" h="1802225">
                      <a:moveTo>
                        <a:pt x="183961" y="1802225"/>
                      </a:moveTo>
                      <a:cubicBezTo>
                        <a:pt x="41790" y="1665237"/>
                        <a:pt x="-25894" y="1455382"/>
                        <a:pt x="9081" y="1261072"/>
                      </a:cubicBezTo>
                      <a:cubicBezTo>
                        <a:pt x="57659" y="992600"/>
                        <a:pt x="279172" y="788899"/>
                        <a:pt x="373089" y="532733"/>
                      </a:cubicBezTo>
                      <a:cubicBezTo>
                        <a:pt x="435268" y="362712"/>
                        <a:pt x="438183" y="171641"/>
                        <a:pt x="380861" y="0"/>
                      </a:cubicBezTo>
                      <a:cubicBezTo>
                        <a:pt x="380861" y="0"/>
                        <a:pt x="741954" y="455009"/>
                        <a:pt x="707302" y="804120"/>
                      </a:cubicBezTo>
                      <a:cubicBezTo>
                        <a:pt x="672326" y="1153554"/>
                        <a:pt x="183961" y="1802225"/>
                        <a:pt x="183961" y="1802225"/>
                      </a:cubicBezTo>
                      <a:close/>
                    </a:path>
                  </a:pathLst>
                </a:custGeom>
                <a:solidFill>
                  <a:srgbClr val="B59D76"/>
                </a:solidFill>
                <a:ln w="3239" cap="flat">
                  <a:noFill/>
                  <a:prstDash val="solid"/>
                  <a:miter/>
                </a:ln>
              </p:spPr>
              <p:txBody>
                <a:bodyPr rtlCol="0" anchor="ctr"/>
                <a:lstStyle/>
                <a:p>
                  <a:endParaRPr lang="en-NO"/>
                </a:p>
              </p:txBody>
            </p:sp>
            <p:sp>
              <p:nvSpPr>
                <p:cNvPr id="61" name="Freeform 18">
                  <a:extLst>
                    <a:ext uri="{FF2B5EF4-FFF2-40B4-BE49-F238E27FC236}">
                      <a16:creationId xmlns:a16="http://schemas.microsoft.com/office/drawing/2014/main" id="{B526F645-4A4F-FDA0-3438-11297552D587}"/>
                    </a:ext>
                  </a:extLst>
                </p:cNvPr>
                <p:cNvSpPr>
                  <a:spLocks noGrp="1" noRot="1" noMove="1" noResize="1" noEditPoints="1" noAdjustHandles="1" noChangeArrowheads="1" noChangeShapeType="1"/>
                </p:cNvSpPr>
                <p:nvPr/>
              </p:nvSpPr>
              <p:spPr>
                <a:xfrm>
                  <a:off x="6390816" y="4481316"/>
                  <a:ext cx="586234" cy="653187"/>
                </a:xfrm>
                <a:custGeom>
                  <a:avLst/>
                  <a:gdLst>
                    <a:gd name="connsiteX0" fmla="*/ 538772 w 586236"/>
                    <a:gd name="connsiteY0" fmla="*/ 623078 h 653186"/>
                    <a:gd name="connsiteX1" fmla="*/ 354501 w 586236"/>
                    <a:gd name="connsiteY1" fmla="*/ 605914 h 653186"/>
                    <a:gd name="connsiteX2" fmla="*/ 30004 w 586236"/>
                    <a:gd name="connsiteY2" fmla="*/ 214379 h 653186"/>
                    <a:gd name="connsiteX3" fmla="*/ 47168 w 586236"/>
                    <a:gd name="connsiteY3" fmla="*/ 30109 h 653186"/>
                    <a:gd name="connsiteX4" fmla="*/ 231438 w 586236"/>
                    <a:gd name="connsiteY4" fmla="*/ 47273 h 653186"/>
                    <a:gd name="connsiteX5" fmla="*/ 556260 w 586236"/>
                    <a:gd name="connsiteY5" fmla="*/ 438807 h 653186"/>
                    <a:gd name="connsiteX6" fmla="*/ 538772 w 586236"/>
                    <a:gd name="connsiteY6" fmla="*/ 623078 h 65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236" h="653186">
                      <a:moveTo>
                        <a:pt x="538772" y="623078"/>
                      </a:moveTo>
                      <a:cubicBezTo>
                        <a:pt x="483070" y="669065"/>
                        <a:pt x="400812" y="661616"/>
                        <a:pt x="354501" y="605914"/>
                      </a:cubicBezTo>
                      <a:lnTo>
                        <a:pt x="30004" y="214379"/>
                      </a:lnTo>
                      <a:cubicBezTo>
                        <a:pt x="-15983" y="158677"/>
                        <a:pt x="-8211" y="76419"/>
                        <a:pt x="47168" y="30109"/>
                      </a:cubicBezTo>
                      <a:cubicBezTo>
                        <a:pt x="102870" y="-15878"/>
                        <a:pt x="185128" y="-8429"/>
                        <a:pt x="231438" y="47273"/>
                      </a:cubicBezTo>
                      <a:lnTo>
                        <a:pt x="556260" y="438807"/>
                      </a:lnTo>
                      <a:cubicBezTo>
                        <a:pt x="602246" y="494509"/>
                        <a:pt x="594474" y="576767"/>
                        <a:pt x="538772" y="623078"/>
                      </a:cubicBezTo>
                      <a:close/>
                    </a:path>
                  </a:pathLst>
                </a:custGeom>
                <a:solidFill>
                  <a:srgbClr val="FFFFFF"/>
                </a:solidFill>
                <a:ln w="3239" cap="flat">
                  <a:noFill/>
                  <a:prstDash val="solid"/>
                  <a:miter/>
                </a:ln>
              </p:spPr>
              <p:txBody>
                <a:bodyPr rtlCol="0" anchor="ctr"/>
                <a:lstStyle/>
                <a:p>
                  <a:endParaRPr lang="en-NO"/>
                </a:p>
              </p:txBody>
            </p:sp>
            <p:sp>
              <p:nvSpPr>
                <p:cNvPr id="62" name="Freeform 19">
                  <a:extLst>
                    <a:ext uri="{FF2B5EF4-FFF2-40B4-BE49-F238E27FC236}">
                      <a16:creationId xmlns:a16="http://schemas.microsoft.com/office/drawing/2014/main" id="{0B809339-1CBE-9AAD-195A-7526E3AC0BF0}"/>
                    </a:ext>
                  </a:extLst>
                </p:cNvPr>
                <p:cNvSpPr>
                  <a:spLocks noGrp="1" noRot="1" noMove="1" noResize="1" noEditPoints="1" noAdjustHandles="1" noChangeArrowheads="1" noChangeShapeType="1"/>
                </p:cNvSpPr>
                <p:nvPr/>
              </p:nvSpPr>
              <p:spPr>
                <a:xfrm>
                  <a:off x="4430387" y="2370430"/>
                  <a:ext cx="2546207" cy="2546152"/>
                </a:xfrm>
                <a:custGeom>
                  <a:avLst/>
                  <a:gdLst>
                    <a:gd name="connsiteX0" fmla="*/ 2085967 w 2546207"/>
                    <a:gd name="connsiteY0" fmla="*/ 2253694 h 2546152"/>
                    <a:gd name="connsiteX1" fmla="*/ 292486 w 2546207"/>
                    <a:gd name="connsiteY1" fmla="*/ 2085616 h 2546152"/>
                    <a:gd name="connsiteX2" fmla="*/ 460240 w 2546207"/>
                    <a:gd name="connsiteY2" fmla="*/ 292459 h 2546152"/>
                    <a:gd name="connsiteX3" fmla="*/ 2253722 w 2546207"/>
                    <a:gd name="connsiteY3" fmla="*/ 460537 h 2546152"/>
                    <a:gd name="connsiteX4" fmla="*/ 2085967 w 2546207"/>
                    <a:gd name="connsiteY4" fmla="*/ 2253694 h 2546152"/>
                    <a:gd name="connsiteX5" fmla="*/ 561605 w 2546207"/>
                    <a:gd name="connsiteY5" fmla="*/ 414226 h 2546152"/>
                    <a:gd name="connsiteX6" fmla="*/ 414253 w 2546207"/>
                    <a:gd name="connsiteY6" fmla="*/ 1984575 h 2546152"/>
                    <a:gd name="connsiteX7" fmla="*/ 1984602 w 2546207"/>
                    <a:gd name="connsiteY7" fmla="*/ 2131603 h 2546152"/>
                    <a:gd name="connsiteX8" fmla="*/ 2131630 w 2546207"/>
                    <a:gd name="connsiteY8" fmla="*/ 561254 h 2546152"/>
                    <a:gd name="connsiteX9" fmla="*/ 561605 w 2546207"/>
                    <a:gd name="connsiteY9" fmla="*/ 414226 h 254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6207" h="2546152">
                      <a:moveTo>
                        <a:pt x="2085967" y="2253694"/>
                      </a:moveTo>
                      <a:cubicBezTo>
                        <a:pt x="1545138" y="2701903"/>
                        <a:pt x="740694" y="2626445"/>
                        <a:pt x="292486" y="2085616"/>
                      </a:cubicBezTo>
                      <a:cubicBezTo>
                        <a:pt x="-155723" y="1545110"/>
                        <a:pt x="-80266" y="740343"/>
                        <a:pt x="460240" y="292459"/>
                      </a:cubicBezTo>
                      <a:cubicBezTo>
                        <a:pt x="1001070" y="-155750"/>
                        <a:pt x="1805513" y="-80293"/>
                        <a:pt x="2253722" y="460537"/>
                      </a:cubicBezTo>
                      <a:cubicBezTo>
                        <a:pt x="2701930" y="1001042"/>
                        <a:pt x="2626473" y="1805810"/>
                        <a:pt x="2085967" y="2253694"/>
                      </a:cubicBezTo>
                      <a:close/>
                      <a:moveTo>
                        <a:pt x="561605" y="414226"/>
                      </a:moveTo>
                      <a:cubicBezTo>
                        <a:pt x="87813" y="806732"/>
                        <a:pt x="22071" y="1511106"/>
                        <a:pt x="414253" y="1984575"/>
                      </a:cubicBezTo>
                      <a:cubicBezTo>
                        <a:pt x="806760" y="2458043"/>
                        <a:pt x="1511133" y="2524109"/>
                        <a:pt x="1984602" y="2131603"/>
                      </a:cubicBezTo>
                      <a:cubicBezTo>
                        <a:pt x="2458071" y="1739097"/>
                        <a:pt x="2524137" y="1034723"/>
                        <a:pt x="2131630" y="561254"/>
                      </a:cubicBezTo>
                      <a:cubicBezTo>
                        <a:pt x="1739448" y="87785"/>
                        <a:pt x="1035074" y="22044"/>
                        <a:pt x="561605" y="414226"/>
                      </a:cubicBezTo>
                      <a:close/>
                    </a:path>
                  </a:pathLst>
                </a:custGeom>
                <a:solidFill>
                  <a:srgbClr val="FFFFFF"/>
                </a:solidFill>
                <a:ln w="3239" cap="flat">
                  <a:noFill/>
                  <a:prstDash val="solid"/>
                  <a:miter/>
                </a:ln>
              </p:spPr>
              <p:txBody>
                <a:bodyPr rtlCol="0" anchor="ctr"/>
                <a:lstStyle/>
                <a:p>
                  <a:endParaRPr lang="en-NO"/>
                </a:p>
              </p:txBody>
            </p:sp>
            <p:sp>
              <p:nvSpPr>
                <p:cNvPr id="63" name="Freeform 20">
                  <a:extLst>
                    <a:ext uri="{FF2B5EF4-FFF2-40B4-BE49-F238E27FC236}">
                      <a16:creationId xmlns:a16="http://schemas.microsoft.com/office/drawing/2014/main" id="{58B6E20E-67C1-0BE7-5226-921AEE342B00}"/>
                    </a:ext>
                  </a:extLst>
                </p:cNvPr>
                <p:cNvSpPr>
                  <a:spLocks noGrp="1" noRot="1" noMove="1" noResize="1" noEditPoints="1" noAdjustHandles="1" noChangeArrowheads="1" noChangeShapeType="1"/>
                </p:cNvSpPr>
                <p:nvPr/>
              </p:nvSpPr>
              <p:spPr>
                <a:xfrm>
                  <a:off x="6355077" y="3999741"/>
                  <a:ext cx="176822" cy="176822"/>
                </a:xfrm>
                <a:custGeom>
                  <a:avLst/>
                  <a:gdLst>
                    <a:gd name="connsiteX0" fmla="*/ 176822 w 176822"/>
                    <a:gd name="connsiteY0" fmla="*/ 88411 h 176822"/>
                    <a:gd name="connsiteX1" fmla="*/ 88411 w 176822"/>
                    <a:gd name="connsiteY1" fmla="*/ 176822 h 176822"/>
                    <a:gd name="connsiteX2" fmla="*/ 0 w 176822"/>
                    <a:gd name="connsiteY2" fmla="*/ 88411 h 176822"/>
                    <a:gd name="connsiteX3" fmla="*/ 88411 w 176822"/>
                    <a:gd name="connsiteY3" fmla="*/ 0 h 176822"/>
                    <a:gd name="connsiteX4" fmla="*/ 176822 w 176822"/>
                    <a:gd name="connsiteY4" fmla="*/ 88411 h 176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22" h="176822">
                      <a:moveTo>
                        <a:pt x="176822" y="88411"/>
                      </a:moveTo>
                      <a:cubicBezTo>
                        <a:pt x="176822" y="137239"/>
                        <a:pt x="137239" y="176822"/>
                        <a:pt x="88411" y="176822"/>
                      </a:cubicBezTo>
                      <a:cubicBezTo>
                        <a:pt x="39583" y="176822"/>
                        <a:pt x="0" y="137239"/>
                        <a:pt x="0" y="88411"/>
                      </a:cubicBezTo>
                      <a:cubicBezTo>
                        <a:pt x="0" y="39583"/>
                        <a:pt x="39583" y="0"/>
                        <a:pt x="88411" y="0"/>
                      </a:cubicBezTo>
                      <a:cubicBezTo>
                        <a:pt x="137239" y="0"/>
                        <a:pt x="176822" y="39583"/>
                        <a:pt x="176822" y="88411"/>
                      </a:cubicBezTo>
                      <a:close/>
                    </a:path>
                  </a:pathLst>
                </a:custGeom>
                <a:solidFill>
                  <a:srgbClr val="3D302A"/>
                </a:solidFill>
                <a:ln w="3239" cap="flat">
                  <a:noFill/>
                  <a:prstDash val="solid"/>
                  <a:miter/>
                </a:ln>
              </p:spPr>
              <p:txBody>
                <a:bodyPr rtlCol="0" anchor="ctr"/>
                <a:lstStyle/>
                <a:p>
                  <a:endParaRPr lang="en-NO"/>
                </a:p>
              </p:txBody>
            </p:sp>
            <p:sp>
              <p:nvSpPr>
                <p:cNvPr id="64" name="Freeform 21">
                  <a:extLst>
                    <a:ext uri="{FF2B5EF4-FFF2-40B4-BE49-F238E27FC236}">
                      <a16:creationId xmlns:a16="http://schemas.microsoft.com/office/drawing/2014/main" id="{25F53DC0-D12A-1B10-895C-3D21D41F25D5}"/>
                    </a:ext>
                  </a:extLst>
                </p:cNvPr>
                <p:cNvSpPr>
                  <a:spLocks noGrp="1" noRot="1" noMove="1" noResize="1" noEditPoints="1" noAdjustHandles="1" noChangeArrowheads="1" noChangeShapeType="1"/>
                </p:cNvSpPr>
                <p:nvPr/>
              </p:nvSpPr>
              <p:spPr>
                <a:xfrm>
                  <a:off x="6410779" y="3857895"/>
                  <a:ext cx="104279" cy="104279"/>
                </a:xfrm>
                <a:custGeom>
                  <a:avLst/>
                  <a:gdLst>
                    <a:gd name="connsiteX0" fmla="*/ 104280 w 104279"/>
                    <a:gd name="connsiteY0" fmla="*/ 52140 h 104279"/>
                    <a:gd name="connsiteX1" fmla="*/ 52140 w 104279"/>
                    <a:gd name="connsiteY1" fmla="*/ 104280 h 104279"/>
                    <a:gd name="connsiteX2" fmla="*/ 0 w 104279"/>
                    <a:gd name="connsiteY2" fmla="*/ 52140 h 104279"/>
                    <a:gd name="connsiteX3" fmla="*/ 52140 w 104279"/>
                    <a:gd name="connsiteY3" fmla="*/ 0 h 104279"/>
                    <a:gd name="connsiteX4" fmla="*/ 104280 w 104279"/>
                    <a:gd name="connsiteY4" fmla="*/ 52140 h 104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79" h="104279">
                      <a:moveTo>
                        <a:pt x="104280" y="52140"/>
                      </a:moveTo>
                      <a:cubicBezTo>
                        <a:pt x="104280" y="80936"/>
                        <a:pt x="80936" y="104280"/>
                        <a:pt x="52140" y="104280"/>
                      </a:cubicBezTo>
                      <a:cubicBezTo>
                        <a:pt x="23344" y="104280"/>
                        <a:pt x="0" y="80936"/>
                        <a:pt x="0" y="52140"/>
                      </a:cubicBezTo>
                      <a:cubicBezTo>
                        <a:pt x="0" y="23344"/>
                        <a:pt x="23344" y="0"/>
                        <a:pt x="52140" y="0"/>
                      </a:cubicBezTo>
                      <a:cubicBezTo>
                        <a:pt x="80936" y="0"/>
                        <a:pt x="104280" y="23344"/>
                        <a:pt x="104280" y="52140"/>
                      </a:cubicBezTo>
                      <a:close/>
                    </a:path>
                  </a:pathLst>
                </a:custGeom>
                <a:solidFill>
                  <a:srgbClr val="3D302A"/>
                </a:solidFill>
                <a:ln w="3239" cap="flat">
                  <a:noFill/>
                  <a:prstDash val="solid"/>
                  <a:miter/>
                </a:ln>
              </p:spPr>
              <p:txBody>
                <a:bodyPr rtlCol="0" anchor="ctr"/>
                <a:lstStyle/>
                <a:p>
                  <a:endParaRPr lang="en-NO"/>
                </a:p>
              </p:txBody>
            </p:sp>
            <p:sp>
              <p:nvSpPr>
                <p:cNvPr id="65" name="Freeform 22">
                  <a:extLst>
                    <a:ext uri="{FF2B5EF4-FFF2-40B4-BE49-F238E27FC236}">
                      <a16:creationId xmlns:a16="http://schemas.microsoft.com/office/drawing/2014/main" id="{AB82921F-AF05-497D-29D2-DA5E6902BBFD}"/>
                    </a:ext>
                  </a:extLst>
                </p:cNvPr>
                <p:cNvSpPr>
                  <a:spLocks noGrp="1" noRot="1" noMove="1" noResize="1" noEditPoints="1" noAdjustHandles="1" noChangeArrowheads="1" noChangeShapeType="1"/>
                </p:cNvSpPr>
                <p:nvPr/>
              </p:nvSpPr>
              <p:spPr>
                <a:xfrm rot="-4602852">
                  <a:off x="6582906" y="3771815"/>
                  <a:ext cx="172929" cy="172929"/>
                </a:xfrm>
                <a:custGeom>
                  <a:avLst/>
                  <a:gdLst>
                    <a:gd name="connsiteX0" fmla="*/ 172930 w 172929"/>
                    <a:gd name="connsiteY0" fmla="*/ 86465 h 172929"/>
                    <a:gd name="connsiteX1" fmla="*/ 86465 w 172929"/>
                    <a:gd name="connsiteY1" fmla="*/ 172930 h 172929"/>
                    <a:gd name="connsiteX2" fmla="*/ 0 w 172929"/>
                    <a:gd name="connsiteY2" fmla="*/ 86465 h 172929"/>
                    <a:gd name="connsiteX3" fmla="*/ 86465 w 172929"/>
                    <a:gd name="connsiteY3" fmla="*/ 0 h 172929"/>
                    <a:gd name="connsiteX4" fmla="*/ 172930 w 172929"/>
                    <a:gd name="connsiteY4" fmla="*/ 86465 h 172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929" h="172929">
                      <a:moveTo>
                        <a:pt x="172930" y="86465"/>
                      </a:moveTo>
                      <a:cubicBezTo>
                        <a:pt x="172930" y="134218"/>
                        <a:pt x="134218" y="172930"/>
                        <a:pt x="86465" y="172930"/>
                      </a:cubicBezTo>
                      <a:cubicBezTo>
                        <a:pt x="38712" y="172930"/>
                        <a:pt x="0" y="134218"/>
                        <a:pt x="0" y="86465"/>
                      </a:cubicBezTo>
                      <a:cubicBezTo>
                        <a:pt x="0" y="38712"/>
                        <a:pt x="38712" y="0"/>
                        <a:pt x="86465" y="0"/>
                      </a:cubicBezTo>
                      <a:cubicBezTo>
                        <a:pt x="134218" y="0"/>
                        <a:pt x="172930" y="38712"/>
                        <a:pt x="172930" y="86465"/>
                      </a:cubicBezTo>
                      <a:close/>
                    </a:path>
                  </a:pathLst>
                </a:custGeom>
                <a:solidFill>
                  <a:srgbClr val="3D302A"/>
                </a:solidFill>
                <a:ln w="3239" cap="flat">
                  <a:noFill/>
                  <a:prstDash val="solid"/>
                  <a:miter/>
                </a:ln>
              </p:spPr>
              <p:txBody>
                <a:bodyPr rtlCol="0" anchor="ctr"/>
                <a:lstStyle/>
                <a:p>
                  <a:endParaRPr lang="en-NO"/>
                </a:p>
              </p:txBody>
            </p:sp>
            <p:sp>
              <p:nvSpPr>
                <p:cNvPr id="66" name="Freeform 23">
                  <a:extLst>
                    <a:ext uri="{FF2B5EF4-FFF2-40B4-BE49-F238E27FC236}">
                      <a16:creationId xmlns:a16="http://schemas.microsoft.com/office/drawing/2014/main" id="{67E05FD6-6B39-E538-4D80-EE91FF041745}"/>
                    </a:ext>
                  </a:extLst>
                </p:cNvPr>
                <p:cNvSpPr>
                  <a:spLocks noGrp="1" noRot="1" noMove="1" noResize="1" noEditPoints="1" noAdjustHandles="1" noChangeArrowheads="1" noChangeShapeType="1"/>
                </p:cNvSpPr>
                <p:nvPr/>
              </p:nvSpPr>
              <p:spPr>
                <a:xfrm rot="-4846898">
                  <a:off x="6579822" y="3978749"/>
                  <a:ext cx="89383" cy="89383"/>
                </a:xfrm>
                <a:custGeom>
                  <a:avLst/>
                  <a:gdLst>
                    <a:gd name="connsiteX0" fmla="*/ 89384 w 89383"/>
                    <a:gd name="connsiteY0" fmla="*/ 44692 h 89383"/>
                    <a:gd name="connsiteX1" fmla="*/ 44692 w 89383"/>
                    <a:gd name="connsiteY1" fmla="*/ 89384 h 89383"/>
                    <a:gd name="connsiteX2" fmla="*/ 0 w 89383"/>
                    <a:gd name="connsiteY2" fmla="*/ 44692 h 89383"/>
                    <a:gd name="connsiteX3" fmla="*/ 44692 w 89383"/>
                    <a:gd name="connsiteY3" fmla="*/ 0 h 89383"/>
                    <a:gd name="connsiteX4" fmla="*/ 89384 w 89383"/>
                    <a:gd name="connsiteY4" fmla="*/ 44692 h 89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83" h="89383">
                      <a:moveTo>
                        <a:pt x="89384" y="44692"/>
                      </a:moveTo>
                      <a:cubicBezTo>
                        <a:pt x="89384" y="69375"/>
                        <a:pt x="69375" y="89384"/>
                        <a:pt x="44692" y="89384"/>
                      </a:cubicBezTo>
                      <a:cubicBezTo>
                        <a:pt x="20009" y="89384"/>
                        <a:pt x="0" y="69375"/>
                        <a:pt x="0" y="44692"/>
                      </a:cubicBezTo>
                      <a:cubicBezTo>
                        <a:pt x="0" y="20009"/>
                        <a:pt x="20009" y="0"/>
                        <a:pt x="44692" y="0"/>
                      </a:cubicBezTo>
                      <a:cubicBezTo>
                        <a:pt x="69375" y="0"/>
                        <a:pt x="89384" y="20009"/>
                        <a:pt x="89384" y="44692"/>
                      </a:cubicBezTo>
                      <a:close/>
                    </a:path>
                  </a:pathLst>
                </a:custGeom>
                <a:solidFill>
                  <a:srgbClr val="3D302A"/>
                </a:solidFill>
                <a:ln w="3239" cap="flat">
                  <a:noFill/>
                  <a:prstDash val="solid"/>
                  <a:miter/>
                </a:ln>
              </p:spPr>
              <p:txBody>
                <a:bodyPr rtlCol="0" anchor="ctr"/>
                <a:lstStyle/>
                <a:p>
                  <a:endParaRPr lang="en-NO"/>
                </a:p>
              </p:txBody>
            </p:sp>
            <p:sp>
              <p:nvSpPr>
                <p:cNvPr id="67" name="Freeform 24">
                  <a:extLst>
                    <a:ext uri="{FF2B5EF4-FFF2-40B4-BE49-F238E27FC236}">
                      <a16:creationId xmlns:a16="http://schemas.microsoft.com/office/drawing/2014/main" id="{AD70D583-3EE7-F95A-B425-2AE87F71AE4A}"/>
                    </a:ext>
                  </a:extLst>
                </p:cNvPr>
                <p:cNvSpPr>
                  <a:spLocks noGrp="1" noRot="1" noMove="1" noResize="1" noEditPoints="1" noAdjustHandles="1" noChangeArrowheads="1" noChangeShapeType="1"/>
                </p:cNvSpPr>
                <p:nvPr/>
              </p:nvSpPr>
              <p:spPr>
                <a:xfrm>
                  <a:off x="6302289" y="4227732"/>
                  <a:ext cx="177469" cy="177469"/>
                </a:xfrm>
                <a:custGeom>
                  <a:avLst/>
                  <a:gdLst>
                    <a:gd name="connsiteX0" fmla="*/ 177470 w 177469"/>
                    <a:gd name="connsiteY0" fmla="*/ 88735 h 177469"/>
                    <a:gd name="connsiteX1" fmla="*/ 88735 w 177469"/>
                    <a:gd name="connsiteY1" fmla="*/ 177470 h 177469"/>
                    <a:gd name="connsiteX2" fmla="*/ 0 w 177469"/>
                    <a:gd name="connsiteY2" fmla="*/ 88735 h 177469"/>
                    <a:gd name="connsiteX3" fmla="*/ 88735 w 177469"/>
                    <a:gd name="connsiteY3" fmla="*/ 0 h 177469"/>
                    <a:gd name="connsiteX4" fmla="*/ 177470 w 177469"/>
                    <a:gd name="connsiteY4" fmla="*/ 88735 h 177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469" h="177469">
                      <a:moveTo>
                        <a:pt x="177470" y="88735"/>
                      </a:moveTo>
                      <a:cubicBezTo>
                        <a:pt x="177470" y="137742"/>
                        <a:pt x="137741" y="177470"/>
                        <a:pt x="88735" y="177470"/>
                      </a:cubicBezTo>
                      <a:cubicBezTo>
                        <a:pt x="39728" y="177470"/>
                        <a:pt x="0" y="137742"/>
                        <a:pt x="0" y="88735"/>
                      </a:cubicBezTo>
                      <a:cubicBezTo>
                        <a:pt x="0" y="39728"/>
                        <a:pt x="39728" y="0"/>
                        <a:pt x="88735" y="0"/>
                      </a:cubicBezTo>
                      <a:cubicBezTo>
                        <a:pt x="137741" y="0"/>
                        <a:pt x="177470" y="39728"/>
                        <a:pt x="177470" y="88735"/>
                      </a:cubicBezTo>
                      <a:close/>
                    </a:path>
                  </a:pathLst>
                </a:custGeom>
                <a:solidFill>
                  <a:srgbClr val="3D302A"/>
                </a:solidFill>
                <a:ln w="3239" cap="flat">
                  <a:noFill/>
                  <a:prstDash val="solid"/>
                  <a:miter/>
                </a:ln>
              </p:spPr>
              <p:txBody>
                <a:bodyPr rtlCol="0" anchor="ctr"/>
                <a:lstStyle/>
                <a:p>
                  <a:endParaRPr lang="en-NO"/>
                </a:p>
              </p:txBody>
            </p:sp>
            <p:sp>
              <p:nvSpPr>
                <p:cNvPr id="68" name="Freeform 25">
                  <a:extLst>
                    <a:ext uri="{FF2B5EF4-FFF2-40B4-BE49-F238E27FC236}">
                      <a16:creationId xmlns:a16="http://schemas.microsoft.com/office/drawing/2014/main" id="{13B206A4-BB5F-B9FF-82CB-2AB44A2ED531}"/>
                    </a:ext>
                  </a:extLst>
                </p:cNvPr>
                <p:cNvSpPr>
                  <a:spLocks noGrp="1" noRot="1" noMove="1" noResize="1" noEditPoints="1" noAdjustHandles="1" noChangeArrowheads="1" noChangeShapeType="1"/>
                </p:cNvSpPr>
                <p:nvPr/>
              </p:nvSpPr>
              <p:spPr>
                <a:xfrm rot="-2700000">
                  <a:off x="6531854" y="4176528"/>
                  <a:ext cx="58292" cy="58292"/>
                </a:xfrm>
                <a:custGeom>
                  <a:avLst/>
                  <a:gdLst>
                    <a:gd name="connsiteX0" fmla="*/ 58293 w 58292"/>
                    <a:gd name="connsiteY0" fmla="*/ 29146 h 58292"/>
                    <a:gd name="connsiteX1" fmla="*/ 29146 w 58292"/>
                    <a:gd name="connsiteY1" fmla="*/ 58293 h 58292"/>
                    <a:gd name="connsiteX2" fmla="*/ 0 w 58292"/>
                    <a:gd name="connsiteY2" fmla="*/ 29146 h 58292"/>
                    <a:gd name="connsiteX3" fmla="*/ 29146 w 58292"/>
                    <a:gd name="connsiteY3" fmla="*/ 0 h 58292"/>
                    <a:gd name="connsiteX4" fmla="*/ 58293 w 58292"/>
                    <a:gd name="connsiteY4" fmla="*/ 29146 h 58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92" h="58292">
                      <a:moveTo>
                        <a:pt x="58293" y="29146"/>
                      </a:moveTo>
                      <a:cubicBezTo>
                        <a:pt x="58293" y="45243"/>
                        <a:pt x="45243" y="58293"/>
                        <a:pt x="29146" y="58293"/>
                      </a:cubicBezTo>
                      <a:cubicBezTo>
                        <a:pt x="13049" y="58293"/>
                        <a:pt x="0" y="45243"/>
                        <a:pt x="0" y="29146"/>
                      </a:cubicBezTo>
                      <a:cubicBezTo>
                        <a:pt x="0" y="13049"/>
                        <a:pt x="13049" y="0"/>
                        <a:pt x="29146" y="0"/>
                      </a:cubicBezTo>
                      <a:cubicBezTo>
                        <a:pt x="45243" y="0"/>
                        <a:pt x="58293" y="13049"/>
                        <a:pt x="58293" y="29146"/>
                      </a:cubicBezTo>
                      <a:close/>
                    </a:path>
                  </a:pathLst>
                </a:custGeom>
                <a:solidFill>
                  <a:srgbClr val="3D302A"/>
                </a:solidFill>
                <a:ln w="3239" cap="flat">
                  <a:noFill/>
                  <a:prstDash val="solid"/>
                  <a:miter/>
                </a:ln>
              </p:spPr>
              <p:txBody>
                <a:bodyPr rtlCol="0" anchor="ctr"/>
                <a:lstStyle/>
                <a:p>
                  <a:endParaRPr lang="en-NO"/>
                </a:p>
              </p:txBody>
            </p:sp>
            <p:sp>
              <p:nvSpPr>
                <p:cNvPr id="69" name="Freeform 26">
                  <a:extLst>
                    <a:ext uri="{FF2B5EF4-FFF2-40B4-BE49-F238E27FC236}">
                      <a16:creationId xmlns:a16="http://schemas.microsoft.com/office/drawing/2014/main" id="{685B3F2E-40F7-5252-97A6-3BE7825211E1}"/>
                    </a:ext>
                  </a:extLst>
                </p:cNvPr>
                <p:cNvSpPr>
                  <a:spLocks noGrp="1" noRot="1" noMove="1" noResize="1" noEditPoints="1" noAdjustHandles="1" noChangeArrowheads="1" noChangeShapeType="1"/>
                </p:cNvSpPr>
                <p:nvPr/>
              </p:nvSpPr>
              <p:spPr>
                <a:xfrm>
                  <a:off x="6596993" y="3569669"/>
                  <a:ext cx="132130" cy="132130"/>
                </a:xfrm>
                <a:custGeom>
                  <a:avLst/>
                  <a:gdLst>
                    <a:gd name="connsiteX0" fmla="*/ 132131 w 132130"/>
                    <a:gd name="connsiteY0" fmla="*/ 66065 h 132130"/>
                    <a:gd name="connsiteX1" fmla="*/ 66065 w 132130"/>
                    <a:gd name="connsiteY1" fmla="*/ 132131 h 132130"/>
                    <a:gd name="connsiteX2" fmla="*/ 0 w 132130"/>
                    <a:gd name="connsiteY2" fmla="*/ 66065 h 132130"/>
                    <a:gd name="connsiteX3" fmla="*/ 66065 w 132130"/>
                    <a:gd name="connsiteY3" fmla="*/ 0 h 132130"/>
                    <a:gd name="connsiteX4" fmla="*/ 132131 w 132130"/>
                    <a:gd name="connsiteY4" fmla="*/ 66065 h 132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30" h="132130">
                      <a:moveTo>
                        <a:pt x="132131" y="66065"/>
                      </a:moveTo>
                      <a:cubicBezTo>
                        <a:pt x="132131" y="102552"/>
                        <a:pt x="102552" y="132131"/>
                        <a:pt x="66065" y="132131"/>
                      </a:cubicBezTo>
                      <a:cubicBezTo>
                        <a:pt x="29578" y="132131"/>
                        <a:pt x="0" y="102553"/>
                        <a:pt x="0" y="66065"/>
                      </a:cubicBezTo>
                      <a:cubicBezTo>
                        <a:pt x="0" y="29579"/>
                        <a:pt x="29578" y="0"/>
                        <a:pt x="66065" y="0"/>
                      </a:cubicBezTo>
                      <a:cubicBezTo>
                        <a:pt x="102552" y="0"/>
                        <a:pt x="132131" y="29578"/>
                        <a:pt x="132131" y="66065"/>
                      </a:cubicBezTo>
                      <a:close/>
                    </a:path>
                  </a:pathLst>
                </a:custGeom>
                <a:solidFill>
                  <a:srgbClr val="3D302A"/>
                </a:solidFill>
                <a:ln w="3239" cap="flat">
                  <a:noFill/>
                  <a:prstDash val="solid"/>
                  <a:miter/>
                </a:ln>
              </p:spPr>
              <p:txBody>
                <a:bodyPr rtlCol="0" anchor="ctr"/>
                <a:lstStyle/>
                <a:p>
                  <a:endParaRPr lang="en-NO"/>
                </a:p>
              </p:txBody>
            </p:sp>
            <p:sp>
              <p:nvSpPr>
                <p:cNvPr id="70" name="Freeform 27">
                  <a:extLst>
                    <a:ext uri="{FF2B5EF4-FFF2-40B4-BE49-F238E27FC236}">
                      <a16:creationId xmlns:a16="http://schemas.microsoft.com/office/drawing/2014/main" id="{67163024-2271-FFB3-FA73-CCB2E2AE81BE}"/>
                    </a:ext>
                  </a:extLst>
                </p:cNvPr>
                <p:cNvSpPr>
                  <a:spLocks noGrp="1" noRot="1" noMove="1" noResize="1" noEditPoints="1" noAdjustHandles="1" noChangeArrowheads="1" noChangeShapeType="1"/>
                </p:cNvSpPr>
                <p:nvPr/>
              </p:nvSpPr>
              <p:spPr>
                <a:xfrm>
                  <a:off x="6728800" y="3737099"/>
                  <a:ext cx="53759" cy="53759"/>
                </a:xfrm>
                <a:custGeom>
                  <a:avLst/>
                  <a:gdLst>
                    <a:gd name="connsiteX0" fmla="*/ 53759 w 53759"/>
                    <a:gd name="connsiteY0" fmla="*/ 26880 h 53759"/>
                    <a:gd name="connsiteX1" fmla="*/ 26879 w 53759"/>
                    <a:gd name="connsiteY1" fmla="*/ 53759 h 53759"/>
                    <a:gd name="connsiteX2" fmla="*/ 0 w 53759"/>
                    <a:gd name="connsiteY2" fmla="*/ 26880 h 53759"/>
                    <a:gd name="connsiteX3" fmla="*/ 26879 w 53759"/>
                    <a:gd name="connsiteY3" fmla="*/ 0 h 53759"/>
                    <a:gd name="connsiteX4" fmla="*/ 53759 w 53759"/>
                    <a:gd name="connsiteY4" fmla="*/ 26880 h 53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59" h="53759">
                      <a:moveTo>
                        <a:pt x="53759" y="26880"/>
                      </a:moveTo>
                      <a:cubicBezTo>
                        <a:pt x="53759" y="41725"/>
                        <a:pt x="41724" y="53759"/>
                        <a:pt x="26879" y="53759"/>
                      </a:cubicBezTo>
                      <a:cubicBezTo>
                        <a:pt x="12034" y="53759"/>
                        <a:pt x="0" y="41725"/>
                        <a:pt x="0" y="26880"/>
                      </a:cubicBezTo>
                      <a:cubicBezTo>
                        <a:pt x="0" y="12034"/>
                        <a:pt x="12034" y="0"/>
                        <a:pt x="26879" y="0"/>
                      </a:cubicBezTo>
                      <a:cubicBezTo>
                        <a:pt x="41724" y="0"/>
                        <a:pt x="53759" y="12035"/>
                        <a:pt x="53759" y="26880"/>
                      </a:cubicBezTo>
                      <a:close/>
                    </a:path>
                  </a:pathLst>
                </a:custGeom>
                <a:solidFill>
                  <a:srgbClr val="3D302A"/>
                </a:solidFill>
                <a:ln w="3239" cap="flat">
                  <a:noFill/>
                  <a:prstDash val="solid"/>
                  <a:miter/>
                </a:ln>
              </p:spPr>
              <p:txBody>
                <a:bodyPr rtlCol="0" anchor="ctr"/>
                <a:lstStyle/>
                <a:p>
                  <a:endParaRPr lang="en-NO"/>
                </a:p>
              </p:txBody>
            </p:sp>
            <p:sp>
              <p:nvSpPr>
                <p:cNvPr id="71" name="Freeform 28">
                  <a:extLst>
                    <a:ext uri="{FF2B5EF4-FFF2-40B4-BE49-F238E27FC236}">
                      <a16:creationId xmlns:a16="http://schemas.microsoft.com/office/drawing/2014/main" id="{FAA262AA-A537-B54E-FF0C-4DE8C4D4B6B1}"/>
                    </a:ext>
                  </a:extLst>
                </p:cNvPr>
                <p:cNvSpPr>
                  <a:spLocks noGrp="1" noRot="1" noMove="1" noResize="1" noEditPoints="1" noAdjustHandles="1" noChangeArrowheads="1" noChangeShapeType="1"/>
                </p:cNvSpPr>
                <p:nvPr/>
              </p:nvSpPr>
              <p:spPr>
                <a:xfrm rot="-4846898">
                  <a:off x="6636674" y="3432422"/>
                  <a:ext cx="92622" cy="92622"/>
                </a:xfrm>
                <a:custGeom>
                  <a:avLst/>
                  <a:gdLst>
                    <a:gd name="connsiteX0" fmla="*/ 92622 w 92622"/>
                    <a:gd name="connsiteY0" fmla="*/ 46311 h 92622"/>
                    <a:gd name="connsiteX1" fmla="*/ 46311 w 92622"/>
                    <a:gd name="connsiteY1" fmla="*/ 92622 h 92622"/>
                    <a:gd name="connsiteX2" fmla="*/ 0 w 92622"/>
                    <a:gd name="connsiteY2" fmla="*/ 46311 h 92622"/>
                    <a:gd name="connsiteX3" fmla="*/ 46311 w 92622"/>
                    <a:gd name="connsiteY3" fmla="*/ 0 h 92622"/>
                    <a:gd name="connsiteX4" fmla="*/ 92622 w 92622"/>
                    <a:gd name="connsiteY4" fmla="*/ 46311 h 9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22" h="92622">
                      <a:moveTo>
                        <a:pt x="92622" y="46311"/>
                      </a:moveTo>
                      <a:cubicBezTo>
                        <a:pt x="92622" y="71888"/>
                        <a:pt x="71888" y="92622"/>
                        <a:pt x="46311" y="92622"/>
                      </a:cubicBezTo>
                      <a:cubicBezTo>
                        <a:pt x="20734" y="92622"/>
                        <a:pt x="0" y="71888"/>
                        <a:pt x="0" y="46311"/>
                      </a:cubicBezTo>
                      <a:cubicBezTo>
                        <a:pt x="0" y="20734"/>
                        <a:pt x="20734" y="0"/>
                        <a:pt x="46311" y="0"/>
                      </a:cubicBezTo>
                      <a:cubicBezTo>
                        <a:pt x="71888" y="0"/>
                        <a:pt x="92622" y="20734"/>
                        <a:pt x="92622" y="46311"/>
                      </a:cubicBezTo>
                      <a:close/>
                    </a:path>
                  </a:pathLst>
                </a:custGeom>
                <a:solidFill>
                  <a:srgbClr val="3D302A"/>
                </a:solidFill>
                <a:ln w="3239" cap="flat">
                  <a:noFill/>
                  <a:prstDash val="solid"/>
                  <a:miter/>
                </a:ln>
              </p:spPr>
              <p:txBody>
                <a:bodyPr rtlCol="0" anchor="ctr"/>
                <a:lstStyle/>
                <a:p>
                  <a:endParaRPr lang="en-NO"/>
                </a:p>
              </p:txBody>
            </p:sp>
            <p:sp>
              <p:nvSpPr>
                <p:cNvPr id="72" name="Freeform 29">
                  <a:extLst>
                    <a:ext uri="{FF2B5EF4-FFF2-40B4-BE49-F238E27FC236}">
                      <a16:creationId xmlns:a16="http://schemas.microsoft.com/office/drawing/2014/main" id="{33E0CB8B-B18A-1765-0575-152FCF149ADA}"/>
                    </a:ext>
                  </a:extLst>
                </p:cNvPr>
                <p:cNvSpPr>
                  <a:spLocks noGrp="1" noRot="1" noMove="1" noResize="1" noEditPoints="1" noAdjustHandles="1" noChangeArrowheads="1" noChangeShapeType="1"/>
                </p:cNvSpPr>
                <p:nvPr/>
              </p:nvSpPr>
              <p:spPr>
                <a:xfrm>
                  <a:off x="6704835" y="3330991"/>
                  <a:ext cx="23964" cy="23964"/>
                </a:xfrm>
                <a:custGeom>
                  <a:avLst/>
                  <a:gdLst>
                    <a:gd name="connsiteX0" fmla="*/ 23965 w 23964"/>
                    <a:gd name="connsiteY0" fmla="*/ 11982 h 23964"/>
                    <a:gd name="connsiteX1" fmla="*/ 11983 w 23964"/>
                    <a:gd name="connsiteY1" fmla="*/ 23965 h 23964"/>
                    <a:gd name="connsiteX2" fmla="*/ 0 w 23964"/>
                    <a:gd name="connsiteY2" fmla="*/ 11982 h 23964"/>
                    <a:gd name="connsiteX3" fmla="*/ 11983 w 23964"/>
                    <a:gd name="connsiteY3" fmla="*/ 0 h 23964"/>
                    <a:gd name="connsiteX4" fmla="*/ 23965 w 23964"/>
                    <a:gd name="connsiteY4" fmla="*/ 11982 h 2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64" h="23964">
                      <a:moveTo>
                        <a:pt x="23965" y="11982"/>
                      </a:moveTo>
                      <a:cubicBezTo>
                        <a:pt x="23965" y="18459"/>
                        <a:pt x="18460" y="23965"/>
                        <a:pt x="11983" y="23965"/>
                      </a:cubicBezTo>
                      <a:cubicBezTo>
                        <a:pt x="5506" y="23965"/>
                        <a:pt x="0" y="18459"/>
                        <a:pt x="0" y="11982"/>
                      </a:cubicBezTo>
                      <a:cubicBezTo>
                        <a:pt x="0" y="5505"/>
                        <a:pt x="5506" y="0"/>
                        <a:pt x="11983" y="0"/>
                      </a:cubicBezTo>
                      <a:cubicBezTo>
                        <a:pt x="18783" y="0"/>
                        <a:pt x="23965" y="5505"/>
                        <a:pt x="23965" y="11982"/>
                      </a:cubicBezTo>
                      <a:close/>
                    </a:path>
                  </a:pathLst>
                </a:custGeom>
                <a:solidFill>
                  <a:srgbClr val="3D302A"/>
                </a:solidFill>
                <a:ln w="3239" cap="flat">
                  <a:noFill/>
                  <a:prstDash val="solid"/>
                  <a:miter/>
                </a:ln>
              </p:spPr>
              <p:txBody>
                <a:bodyPr rtlCol="0" anchor="ctr"/>
                <a:lstStyle/>
                <a:p>
                  <a:endParaRPr lang="en-NO"/>
                </a:p>
              </p:txBody>
            </p:sp>
            <p:sp>
              <p:nvSpPr>
                <p:cNvPr id="73" name="Freeform 30">
                  <a:extLst>
                    <a:ext uri="{FF2B5EF4-FFF2-40B4-BE49-F238E27FC236}">
                      <a16:creationId xmlns:a16="http://schemas.microsoft.com/office/drawing/2014/main" id="{2BBCEA63-B3D1-FC1E-FEAA-16D82C2D7FAF}"/>
                    </a:ext>
                  </a:extLst>
                </p:cNvPr>
                <p:cNvSpPr>
                  <a:spLocks noGrp="1" noRot="1" noMove="1" noResize="1" noEditPoints="1" noAdjustHandles="1" noChangeArrowheads="1" noChangeShapeType="1"/>
                </p:cNvSpPr>
                <p:nvPr/>
              </p:nvSpPr>
              <p:spPr>
                <a:xfrm>
                  <a:off x="6460004" y="3762683"/>
                  <a:ext cx="56349" cy="56349"/>
                </a:xfrm>
                <a:custGeom>
                  <a:avLst/>
                  <a:gdLst>
                    <a:gd name="connsiteX0" fmla="*/ 56350 w 56349"/>
                    <a:gd name="connsiteY0" fmla="*/ 28175 h 56349"/>
                    <a:gd name="connsiteX1" fmla="*/ 28175 w 56349"/>
                    <a:gd name="connsiteY1" fmla="*/ 56350 h 56349"/>
                    <a:gd name="connsiteX2" fmla="*/ 0 w 56349"/>
                    <a:gd name="connsiteY2" fmla="*/ 28175 h 56349"/>
                    <a:gd name="connsiteX3" fmla="*/ 28175 w 56349"/>
                    <a:gd name="connsiteY3" fmla="*/ 0 h 56349"/>
                    <a:gd name="connsiteX4" fmla="*/ 56350 w 56349"/>
                    <a:gd name="connsiteY4" fmla="*/ 28175 h 56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49" h="56349">
                      <a:moveTo>
                        <a:pt x="56350" y="28175"/>
                      </a:moveTo>
                      <a:cubicBezTo>
                        <a:pt x="56350" y="43735"/>
                        <a:pt x="43735" y="56350"/>
                        <a:pt x="28175" y="56350"/>
                      </a:cubicBezTo>
                      <a:cubicBezTo>
                        <a:pt x="12614" y="56350"/>
                        <a:pt x="0" y="43735"/>
                        <a:pt x="0" y="28175"/>
                      </a:cubicBezTo>
                      <a:cubicBezTo>
                        <a:pt x="0" y="12614"/>
                        <a:pt x="12615" y="0"/>
                        <a:pt x="28175" y="0"/>
                      </a:cubicBezTo>
                      <a:cubicBezTo>
                        <a:pt x="43736" y="0"/>
                        <a:pt x="56350" y="12614"/>
                        <a:pt x="56350" y="28175"/>
                      </a:cubicBezTo>
                      <a:close/>
                    </a:path>
                  </a:pathLst>
                </a:custGeom>
                <a:solidFill>
                  <a:srgbClr val="3D302A"/>
                </a:solidFill>
                <a:ln w="3239" cap="flat">
                  <a:noFill/>
                  <a:prstDash val="solid"/>
                  <a:miter/>
                </a:ln>
              </p:spPr>
              <p:txBody>
                <a:bodyPr rtlCol="0" anchor="ctr"/>
                <a:lstStyle/>
                <a:p>
                  <a:endParaRPr lang="en-NO"/>
                </a:p>
              </p:txBody>
            </p:sp>
            <p:sp>
              <p:nvSpPr>
                <p:cNvPr id="74" name="Freeform 31">
                  <a:extLst>
                    <a:ext uri="{FF2B5EF4-FFF2-40B4-BE49-F238E27FC236}">
                      <a16:creationId xmlns:a16="http://schemas.microsoft.com/office/drawing/2014/main" id="{B8593716-B81A-A26A-4E0D-30D3F35F54F4}"/>
                    </a:ext>
                  </a:extLst>
                </p:cNvPr>
                <p:cNvSpPr>
                  <a:spLocks noGrp="1" noRot="1" noMove="1" noResize="1" noEditPoints="1" noAdjustHandles="1" noChangeArrowheads="1" noChangeShapeType="1"/>
                </p:cNvSpPr>
                <p:nvPr/>
              </p:nvSpPr>
              <p:spPr>
                <a:xfrm>
                  <a:off x="6520564" y="3709572"/>
                  <a:ext cx="80962" cy="80962"/>
                </a:xfrm>
                <a:custGeom>
                  <a:avLst/>
                  <a:gdLst>
                    <a:gd name="connsiteX0" fmla="*/ 80963 w 80962"/>
                    <a:gd name="connsiteY0" fmla="*/ 40481 h 80962"/>
                    <a:gd name="connsiteX1" fmla="*/ 40481 w 80962"/>
                    <a:gd name="connsiteY1" fmla="*/ 80963 h 80962"/>
                    <a:gd name="connsiteX2" fmla="*/ 0 w 80962"/>
                    <a:gd name="connsiteY2" fmla="*/ 40481 h 80962"/>
                    <a:gd name="connsiteX3" fmla="*/ 40481 w 80962"/>
                    <a:gd name="connsiteY3" fmla="*/ 0 h 80962"/>
                    <a:gd name="connsiteX4" fmla="*/ 80963 w 80962"/>
                    <a:gd name="connsiteY4" fmla="*/ 40481 h 8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 h="80962">
                      <a:moveTo>
                        <a:pt x="80963" y="40481"/>
                      </a:moveTo>
                      <a:cubicBezTo>
                        <a:pt x="80963" y="62838"/>
                        <a:pt x="62839" y="80963"/>
                        <a:pt x="40481" y="80963"/>
                      </a:cubicBezTo>
                      <a:cubicBezTo>
                        <a:pt x="18124" y="80963"/>
                        <a:pt x="0" y="62838"/>
                        <a:pt x="0" y="40481"/>
                      </a:cubicBezTo>
                      <a:cubicBezTo>
                        <a:pt x="0" y="18124"/>
                        <a:pt x="18124" y="0"/>
                        <a:pt x="40481" y="0"/>
                      </a:cubicBezTo>
                      <a:cubicBezTo>
                        <a:pt x="62839" y="0"/>
                        <a:pt x="80963" y="18124"/>
                        <a:pt x="80963" y="40481"/>
                      </a:cubicBezTo>
                      <a:close/>
                    </a:path>
                  </a:pathLst>
                </a:custGeom>
                <a:solidFill>
                  <a:srgbClr val="3D302A"/>
                </a:solidFill>
                <a:ln w="3239" cap="flat">
                  <a:noFill/>
                  <a:prstDash val="solid"/>
                  <a:miter/>
                </a:ln>
              </p:spPr>
              <p:txBody>
                <a:bodyPr rtlCol="0" anchor="ctr"/>
                <a:lstStyle/>
                <a:p>
                  <a:endParaRPr lang="en-NO"/>
                </a:p>
              </p:txBody>
            </p:sp>
            <p:sp>
              <p:nvSpPr>
                <p:cNvPr id="75" name="Freeform 32">
                  <a:extLst>
                    <a:ext uri="{FF2B5EF4-FFF2-40B4-BE49-F238E27FC236}">
                      <a16:creationId xmlns:a16="http://schemas.microsoft.com/office/drawing/2014/main" id="{C77DEB18-D99C-0DB8-4507-2B4899F0FFAE}"/>
                    </a:ext>
                  </a:extLst>
                </p:cNvPr>
                <p:cNvSpPr>
                  <a:spLocks noGrp="1" noRot="1" noMove="1" noResize="1" noEditPoints="1" noAdjustHandles="1" noChangeArrowheads="1" noChangeShapeType="1"/>
                </p:cNvSpPr>
                <p:nvPr/>
              </p:nvSpPr>
              <p:spPr>
                <a:xfrm>
                  <a:off x="6354753" y="3939829"/>
                  <a:ext cx="38862" cy="38862"/>
                </a:xfrm>
                <a:custGeom>
                  <a:avLst/>
                  <a:gdLst>
                    <a:gd name="connsiteX0" fmla="*/ 38862 w 38862"/>
                    <a:gd name="connsiteY0" fmla="*/ 19431 h 38862"/>
                    <a:gd name="connsiteX1" fmla="*/ 19431 w 38862"/>
                    <a:gd name="connsiteY1" fmla="*/ 38862 h 38862"/>
                    <a:gd name="connsiteX2" fmla="*/ 0 w 38862"/>
                    <a:gd name="connsiteY2" fmla="*/ 19431 h 38862"/>
                    <a:gd name="connsiteX3" fmla="*/ 19431 w 38862"/>
                    <a:gd name="connsiteY3" fmla="*/ 0 h 38862"/>
                    <a:gd name="connsiteX4" fmla="*/ 38862 w 38862"/>
                    <a:gd name="connsiteY4" fmla="*/ 19431 h 38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 h="38862">
                      <a:moveTo>
                        <a:pt x="38862" y="19431"/>
                      </a:moveTo>
                      <a:cubicBezTo>
                        <a:pt x="38862" y="30118"/>
                        <a:pt x="30118" y="38862"/>
                        <a:pt x="19431" y="38862"/>
                      </a:cubicBezTo>
                      <a:cubicBezTo>
                        <a:pt x="8744" y="38862"/>
                        <a:pt x="0" y="30118"/>
                        <a:pt x="0" y="19431"/>
                      </a:cubicBezTo>
                      <a:cubicBezTo>
                        <a:pt x="0" y="8744"/>
                        <a:pt x="8744" y="0"/>
                        <a:pt x="19431" y="0"/>
                      </a:cubicBezTo>
                      <a:cubicBezTo>
                        <a:pt x="30442" y="0"/>
                        <a:pt x="38862" y="8744"/>
                        <a:pt x="38862" y="19431"/>
                      </a:cubicBezTo>
                      <a:close/>
                    </a:path>
                  </a:pathLst>
                </a:custGeom>
                <a:solidFill>
                  <a:srgbClr val="3D302A"/>
                </a:solidFill>
                <a:ln w="3239" cap="flat">
                  <a:noFill/>
                  <a:prstDash val="solid"/>
                  <a:miter/>
                </a:ln>
              </p:spPr>
              <p:txBody>
                <a:bodyPr rtlCol="0" anchor="ctr"/>
                <a:lstStyle/>
                <a:p>
                  <a:endParaRPr lang="en-NO"/>
                </a:p>
              </p:txBody>
            </p:sp>
            <p:sp>
              <p:nvSpPr>
                <p:cNvPr id="76" name="Freeform 33">
                  <a:extLst>
                    <a:ext uri="{FF2B5EF4-FFF2-40B4-BE49-F238E27FC236}">
                      <a16:creationId xmlns:a16="http://schemas.microsoft.com/office/drawing/2014/main" id="{F96C7457-5812-3C2F-7C68-D20DCB95C18D}"/>
                    </a:ext>
                  </a:extLst>
                </p:cNvPr>
                <p:cNvSpPr>
                  <a:spLocks noGrp="1" noRot="1" noMove="1" noResize="1" noEditPoints="1" noAdjustHandles="1" noChangeArrowheads="1" noChangeShapeType="1"/>
                </p:cNvSpPr>
                <p:nvPr/>
              </p:nvSpPr>
              <p:spPr>
                <a:xfrm>
                  <a:off x="6529956" y="3920398"/>
                  <a:ext cx="38862" cy="38862"/>
                </a:xfrm>
                <a:custGeom>
                  <a:avLst/>
                  <a:gdLst>
                    <a:gd name="connsiteX0" fmla="*/ 38862 w 38862"/>
                    <a:gd name="connsiteY0" fmla="*/ 19431 h 38862"/>
                    <a:gd name="connsiteX1" fmla="*/ 19431 w 38862"/>
                    <a:gd name="connsiteY1" fmla="*/ 38862 h 38862"/>
                    <a:gd name="connsiteX2" fmla="*/ 0 w 38862"/>
                    <a:gd name="connsiteY2" fmla="*/ 19431 h 38862"/>
                    <a:gd name="connsiteX3" fmla="*/ 19431 w 38862"/>
                    <a:gd name="connsiteY3" fmla="*/ 0 h 38862"/>
                    <a:gd name="connsiteX4" fmla="*/ 38862 w 38862"/>
                    <a:gd name="connsiteY4" fmla="*/ 19431 h 38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 h="38862">
                      <a:moveTo>
                        <a:pt x="38862" y="19431"/>
                      </a:moveTo>
                      <a:cubicBezTo>
                        <a:pt x="38862" y="30118"/>
                        <a:pt x="30118" y="38862"/>
                        <a:pt x="19431" y="38862"/>
                      </a:cubicBezTo>
                      <a:cubicBezTo>
                        <a:pt x="8744" y="38862"/>
                        <a:pt x="0" y="30118"/>
                        <a:pt x="0" y="19431"/>
                      </a:cubicBezTo>
                      <a:cubicBezTo>
                        <a:pt x="0" y="8744"/>
                        <a:pt x="8744" y="0"/>
                        <a:pt x="19431" y="0"/>
                      </a:cubicBezTo>
                      <a:cubicBezTo>
                        <a:pt x="30118" y="0"/>
                        <a:pt x="38862" y="8744"/>
                        <a:pt x="38862" y="19431"/>
                      </a:cubicBezTo>
                      <a:close/>
                    </a:path>
                  </a:pathLst>
                </a:custGeom>
                <a:solidFill>
                  <a:srgbClr val="3D302A"/>
                </a:solidFill>
                <a:ln w="3239" cap="flat">
                  <a:noFill/>
                  <a:prstDash val="solid"/>
                  <a:miter/>
                </a:ln>
              </p:spPr>
              <p:txBody>
                <a:bodyPr rtlCol="0" anchor="ctr"/>
                <a:lstStyle/>
                <a:p>
                  <a:endParaRPr lang="en-NO"/>
                </a:p>
              </p:txBody>
            </p:sp>
            <p:sp>
              <p:nvSpPr>
                <p:cNvPr id="77" name="Freeform 34">
                  <a:extLst>
                    <a:ext uri="{FF2B5EF4-FFF2-40B4-BE49-F238E27FC236}">
                      <a16:creationId xmlns:a16="http://schemas.microsoft.com/office/drawing/2014/main" id="{72B67EF8-5575-E0C0-D2E2-507A9B26E5B6}"/>
                    </a:ext>
                  </a:extLst>
                </p:cNvPr>
                <p:cNvSpPr>
                  <a:spLocks noGrp="1" noRot="1" noMove="1" noResize="1" noEditPoints="1" noAdjustHandles="1" noChangeArrowheads="1" noChangeShapeType="1"/>
                </p:cNvSpPr>
                <p:nvPr/>
              </p:nvSpPr>
              <p:spPr>
                <a:xfrm>
                  <a:off x="6272171" y="4143531"/>
                  <a:ext cx="82905" cy="82905"/>
                </a:xfrm>
                <a:custGeom>
                  <a:avLst/>
                  <a:gdLst>
                    <a:gd name="connsiteX0" fmla="*/ 82905 w 82905"/>
                    <a:gd name="connsiteY0" fmla="*/ 41453 h 82905"/>
                    <a:gd name="connsiteX1" fmla="*/ 41452 w 82905"/>
                    <a:gd name="connsiteY1" fmla="*/ 82906 h 82905"/>
                    <a:gd name="connsiteX2" fmla="*/ 0 w 82905"/>
                    <a:gd name="connsiteY2" fmla="*/ 41453 h 82905"/>
                    <a:gd name="connsiteX3" fmla="*/ 41452 w 82905"/>
                    <a:gd name="connsiteY3" fmla="*/ 0 h 82905"/>
                    <a:gd name="connsiteX4" fmla="*/ 82905 w 82905"/>
                    <a:gd name="connsiteY4" fmla="*/ 41453 h 82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05" h="82905">
                      <a:moveTo>
                        <a:pt x="82905" y="41453"/>
                      </a:moveTo>
                      <a:cubicBezTo>
                        <a:pt x="82905" y="64347"/>
                        <a:pt x="64347" y="82906"/>
                        <a:pt x="41452" y="82906"/>
                      </a:cubicBezTo>
                      <a:cubicBezTo>
                        <a:pt x="18559" y="82906"/>
                        <a:pt x="0" y="64347"/>
                        <a:pt x="0" y="41453"/>
                      </a:cubicBezTo>
                      <a:cubicBezTo>
                        <a:pt x="0" y="18559"/>
                        <a:pt x="18558" y="0"/>
                        <a:pt x="41452" y="0"/>
                      </a:cubicBezTo>
                      <a:cubicBezTo>
                        <a:pt x="64346" y="0"/>
                        <a:pt x="82905" y="18559"/>
                        <a:pt x="82905" y="41453"/>
                      </a:cubicBezTo>
                      <a:close/>
                    </a:path>
                  </a:pathLst>
                </a:custGeom>
                <a:solidFill>
                  <a:srgbClr val="3D302A"/>
                </a:solidFill>
                <a:ln w="3239" cap="flat">
                  <a:noFill/>
                  <a:prstDash val="solid"/>
                  <a:miter/>
                </a:ln>
              </p:spPr>
              <p:txBody>
                <a:bodyPr rtlCol="0" anchor="ctr"/>
                <a:lstStyle/>
                <a:p>
                  <a:endParaRPr lang="en-NO"/>
                </a:p>
              </p:txBody>
            </p:sp>
          </p:grpSp>
          <p:sp>
            <p:nvSpPr>
              <p:cNvPr id="58" name="Freeform 15">
                <a:extLst>
                  <a:ext uri="{FF2B5EF4-FFF2-40B4-BE49-F238E27FC236}">
                    <a16:creationId xmlns:a16="http://schemas.microsoft.com/office/drawing/2014/main" id="{52CE265C-33AD-5966-DBF0-E2B5D6EF5F82}"/>
                  </a:ext>
                </a:extLst>
              </p:cNvPr>
              <p:cNvSpPr>
                <a:spLocks noGrp="1" noRot="1" noMove="1" noResize="1" noEditPoints="1" noAdjustHandles="1" noChangeArrowheads="1" noChangeShapeType="1"/>
              </p:cNvSpPr>
              <p:nvPr/>
            </p:nvSpPr>
            <p:spPr>
              <a:xfrm>
                <a:off x="6437335" y="4530208"/>
                <a:ext cx="186537" cy="160305"/>
              </a:xfrm>
              <a:custGeom>
                <a:avLst/>
                <a:gdLst>
                  <a:gd name="connsiteX0" fmla="*/ 8744 w 186537"/>
                  <a:gd name="connsiteY0" fmla="*/ 160306 h 160305"/>
                  <a:gd name="connsiteX1" fmla="*/ 0 w 186537"/>
                  <a:gd name="connsiteY1" fmla="*/ 147352 h 160305"/>
                  <a:gd name="connsiteX2" fmla="*/ 175203 w 186537"/>
                  <a:gd name="connsiteY2" fmla="*/ 0 h 160305"/>
                  <a:gd name="connsiteX3" fmla="*/ 186538 w 186537"/>
                  <a:gd name="connsiteY3" fmla="*/ 10687 h 160305"/>
                  <a:gd name="connsiteX4" fmla="*/ 8744 w 186537"/>
                  <a:gd name="connsiteY4" fmla="*/ 160306 h 160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37" h="160305">
                    <a:moveTo>
                      <a:pt x="8744" y="160306"/>
                    </a:moveTo>
                    <a:lnTo>
                      <a:pt x="0" y="147352"/>
                    </a:lnTo>
                    <a:cubicBezTo>
                      <a:pt x="972" y="146704"/>
                      <a:pt x="107518" y="73190"/>
                      <a:pt x="175203" y="0"/>
                    </a:cubicBezTo>
                    <a:lnTo>
                      <a:pt x="186538" y="10687"/>
                    </a:lnTo>
                    <a:cubicBezTo>
                      <a:pt x="117881" y="85173"/>
                      <a:pt x="10039" y="159658"/>
                      <a:pt x="8744" y="160306"/>
                    </a:cubicBezTo>
                    <a:close/>
                  </a:path>
                </a:pathLst>
              </a:custGeom>
              <a:solidFill>
                <a:srgbClr val="DBD2D2"/>
              </a:solidFill>
              <a:ln w="3239" cap="flat">
                <a:noFill/>
                <a:prstDash val="solid"/>
                <a:miter/>
              </a:ln>
            </p:spPr>
            <p:txBody>
              <a:bodyPr rtlCol="0" anchor="ctr"/>
              <a:lstStyle/>
              <a:p>
                <a:endParaRPr lang="en-NO"/>
              </a:p>
            </p:txBody>
          </p:sp>
        </p:grpSp>
      </p:grpSp>
    </p:spTree>
    <p:extLst>
      <p:ext uri="{BB962C8B-B14F-4D97-AF65-F5344CB8AC3E}">
        <p14:creationId xmlns:p14="http://schemas.microsoft.com/office/powerpoint/2010/main" val="23498589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show="0">
  <p:cSld>
    <p:bg>
      <p:bgPr>
        <a:solidFill>
          <a:srgbClr val="F5ECC4"/>
        </a:solidFill>
        <a:effectLst/>
      </p:bgPr>
    </p:bg>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C0D4935A-D2E6-33FA-5B2F-537E29D6B208}"/>
              </a:ext>
            </a:extLst>
          </p:cNvPr>
          <p:cNvSpPr txBox="1"/>
          <p:nvPr/>
        </p:nvSpPr>
        <p:spPr>
          <a:xfrm>
            <a:off x="8130111" y="1877526"/>
            <a:ext cx="2478243" cy="1846659"/>
          </a:xfrm>
          <a:prstGeom prst="rect">
            <a:avLst/>
          </a:prstGeom>
          <a:noFill/>
        </p:spPr>
        <p:txBody>
          <a:bodyPr wrap="none" lIns="0" tIns="0" rIns="0" bIns="0" rtlCol="0">
            <a:spAutoFit/>
          </a:bodyPr>
          <a:lstStyle/>
          <a:p>
            <a:pPr algn="r"/>
            <a:r>
              <a:rPr lang="nb-NO" sz="12000" b="1">
                <a:solidFill>
                  <a:srgbClr val="236556"/>
                </a:solidFill>
              </a:rPr>
              <a:t>FRI</a:t>
            </a:r>
          </a:p>
        </p:txBody>
      </p:sp>
      <p:grpSp>
        <p:nvGrpSpPr>
          <p:cNvPr id="20" name="Gruppe 19">
            <a:extLst>
              <a:ext uri="{FF2B5EF4-FFF2-40B4-BE49-F238E27FC236}">
                <a16:creationId xmlns:a16="http://schemas.microsoft.com/office/drawing/2014/main" id="{48BF6628-2054-E84D-EA78-F241FB47CC20}"/>
              </a:ext>
            </a:extLst>
          </p:cNvPr>
          <p:cNvGrpSpPr/>
          <p:nvPr/>
        </p:nvGrpSpPr>
        <p:grpSpPr>
          <a:xfrm rot="8291217" flipH="1">
            <a:off x="7382594" y="2266319"/>
            <a:ext cx="1615774" cy="3356677"/>
            <a:chOff x="6756967" y="-305159"/>
            <a:chExt cx="2047653" cy="4253879"/>
          </a:xfrm>
        </p:grpSpPr>
        <p:sp>
          <p:nvSpPr>
            <p:cNvPr id="12" name="Friform 11">
              <a:extLst>
                <a:ext uri="{FF2B5EF4-FFF2-40B4-BE49-F238E27FC236}">
                  <a16:creationId xmlns:a16="http://schemas.microsoft.com/office/drawing/2014/main" id="{F7306E56-DD9C-EAE2-B04A-A3E650120C39}"/>
                </a:ext>
              </a:extLst>
            </p:cNvPr>
            <p:cNvSpPr/>
            <p:nvPr/>
          </p:nvSpPr>
          <p:spPr>
            <a:xfrm rot="14827267" flipH="1">
              <a:off x="6971255" y="2143070"/>
              <a:ext cx="2241911" cy="1099703"/>
            </a:xfrm>
            <a:custGeom>
              <a:avLst/>
              <a:gdLst>
                <a:gd name="connsiteX0" fmla="*/ 0 w 2241911"/>
                <a:gd name="connsiteY0" fmla="*/ 991703 h 1099703"/>
                <a:gd name="connsiteX1" fmla="*/ 98487 w 2241911"/>
                <a:gd name="connsiteY1" fmla="*/ 892283 h 1099703"/>
                <a:gd name="connsiteX2" fmla="*/ 100935 w 2241911"/>
                <a:gd name="connsiteY2" fmla="*/ 829423 h 1099703"/>
                <a:gd name="connsiteX3" fmla="*/ 236775 w 2241911"/>
                <a:gd name="connsiteY3" fmla="*/ 635923 h 1099703"/>
                <a:gd name="connsiteX4" fmla="*/ 1120268 w 2241911"/>
                <a:gd name="connsiteY4" fmla="*/ 334096 h 1099703"/>
                <a:gd name="connsiteX5" fmla="*/ 2240233 w 2241911"/>
                <a:gd name="connsiteY5" fmla="*/ 0 h 1099703"/>
                <a:gd name="connsiteX6" fmla="*/ 2241912 w 2241911"/>
                <a:gd name="connsiteY6" fmla="*/ 57894 h 1099703"/>
                <a:gd name="connsiteX7" fmla="*/ 104503 w 2241911"/>
                <a:gd name="connsiteY7" fmla="*/ 1099703 h 1099703"/>
                <a:gd name="connsiteX8" fmla="*/ 0 w 2241911"/>
                <a:gd name="connsiteY8" fmla="*/ 991703 h 109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1911" h="1099703">
                  <a:moveTo>
                    <a:pt x="0" y="991703"/>
                  </a:moveTo>
                  <a:cubicBezTo>
                    <a:pt x="0" y="991703"/>
                    <a:pt x="89953" y="931175"/>
                    <a:pt x="98487" y="892283"/>
                  </a:cubicBezTo>
                  <a:cubicBezTo>
                    <a:pt x="101075" y="880485"/>
                    <a:pt x="101541" y="856773"/>
                    <a:pt x="100935" y="829423"/>
                  </a:cubicBezTo>
                  <a:cubicBezTo>
                    <a:pt x="99000" y="742221"/>
                    <a:pt x="154166" y="663949"/>
                    <a:pt x="236775" y="635923"/>
                  </a:cubicBezTo>
                  <a:cubicBezTo>
                    <a:pt x="481244" y="552941"/>
                    <a:pt x="965402" y="388376"/>
                    <a:pt x="1120268" y="334096"/>
                  </a:cubicBezTo>
                  <a:cubicBezTo>
                    <a:pt x="1330556" y="260441"/>
                    <a:pt x="2240233" y="0"/>
                    <a:pt x="2240233" y="0"/>
                  </a:cubicBezTo>
                  <a:lnTo>
                    <a:pt x="2241912" y="57894"/>
                  </a:lnTo>
                  <a:lnTo>
                    <a:pt x="104503" y="1099703"/>
                  </a:lnTo>
                  <a:lnTo>
                    <a:pt x="0" y="991703"/>
                  </a:lnTo>
                  <a:close/>
                </a:path>
              </a:pathLst>
            </a:custGeom>
            <a:solidFill>
              <a:srgbClr val="BAAEAE"/>
            </a:solidFill>
            <a:ln w="0" cap="flat">
              <a:noFill/>
              <a:prstDash val="solid"/>
              <a:miter/>
            </a:ln>
          </p:spPr>
          <p:txBody>
            <a:bodyPr rtlCol="0" anchor="ctr"/>
            <a:lstStyle/>
            <a:p>
              <a:endParaRPr lang="nb-NO"/>
            </a:p>
          </p:txBody>
        </p:sp>
        <p:sp>
          <p:nvSpPr>
            <p:cNvPr id="13" name="Friform 12">
              <a:extLst>
                <a:ext uri="{FF2B5EF4-FFF2-40B4-BE49-F238E27FC236}">
                  <a16:creationId xmlns:a16="http://schemas.microsoft.com/office/drawing/2014/main" id="{D92EC9A8-8503-ED48-365F-7C19CC58BBE7}"/>
                </a:ext>
              </a:extLst>
            </p:cNvPr>
            <p:cNvSpPr/>
            <p:nvPr/>
          </p:nvSpPr>
          <p:spPr>
            <a:xfrm rot="14827267" flipH="1">
              <a:off x="7370961" y="19703"/>
              <a:ext cx="1758522" cy="1108797"/>
            </a:xfrm>
            <a:custGeom>
              <a:avLst/>
              <a:gdLst>
                <a:gd name="connsiteX0" fmla="*/ 1721469 w 1758522"/>
                <a:gd name="connsiteY0" fmla="*/ 38843 h 1108797"/>
                <a:gd name="connsiteX1" fmla="*/ 1582809 w 1758522"/>
                <a:gd name="connsiteY1" fmla="*/ 8532 h 1108797"/>
                <a:gd name="connsiteX2" fmla="*/ 301636 w 1758522"/>
                <a:gd name="connsiteY2" fmla="*/ 496701 h 1108797"/>
                <a:gd name="connsiteX3" fmla="*/ 6641 w 1758522"/>
                <a:gd name="connsiteY3" fmla="*/ 827463 h 1108797"/>
                <a:gd name="connsiteX4" fmla="*/ 901559 w 1758522"/>
                <a:gd name="connsiteY4" fmla="*/ 1057453 h 1108797"/>
                <a:gd name="connsiteX5" fmla="*/ 1485091 w 1758522"/>
                <a:gd name="connsiteY5" fmla="*/ 369559 h 1108797"/>
                <a:gd name="connsiteX6" fmla="*/ 1689177 w 1758522"/>
                <a:gd name="connsiteY6" fmla="*/ 244095 h 1108797"/>
                <a:gd name="connsiteX7" fmla="*/ 1721469 w 1758522"/>
                <a:gd name="connsiteY7" fmla="*/ 38843 h 1108797"/>
                <a:gd name="connsiteX8" fmla="*/ 1721469 w 1758522"/>
                <a:gd name="connsiteY8" fmla="*/ 38843 h 1108797"/>
                <a:gd name="connsiteX9" fmla="*/ 802163 w 1758522"/>
                <a:gd name="connsiteY9" fmla="*/ 958943 h 1108797"/>
                <a:gd name="connsiteX10" fmla="*/ 206623 w 1758522"/>
                <a:gd name="connsiteY10" fmla="*/ 898927 h 1108797"/>
                <a:gd name="connsiteX11" fmla="*/ 486533 w 1758522"/>
                <a:gd name="connsiteY11" fmla="*/ 562009 h 1108797"/>
                <a:gd name="connsiteX12" fmla="*/ 1092355 w 1758522"/>
                <a:gd name="connsiteY12" fmla="*/ 477442 h 1108797"/>
                <a:gd name="connsiteX13" fmla="*/ 802163 w 1758522"/>
                <a:gd name="connsiteY13" fmla="*/ 958943 h 110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8522" h="1108797">
                  <a:moveTo>
                    <a:pt x="1721469" y="38843"/>
                  </a:moveTo>
                  <a:cubicBezTo>
                    <a:pt x="1685399" y="2050"/>
                    <a:pt x="1630933" y="-9864"/>
                    <a:pt x="1582809" y="8532"/>
                  </a:cubicBezTo>
                  <a:cubicBezTo>
                    <a:pt x="1302526" y="115693"/>
                    <a:pt x="371165" y="471660"/>
                    <a:pt x="301636" y="496701"/>
                  </a:cubicBezTo>
                  <a:cubicBezTo>
                    <a:pt x="124760" y="560354"/>
                    <a:pt x="-34862" y="647230"/>
                    <a:pt x="6641" y="827463"/>
                  </a:cubicBezTo>
                  <a:cubicBezTo>
                    <a:pt x="67379" y="1091215"/>
                    <a:pt x="562170" y="1173474"/>
                    <a:pt x="901559" y="1057453"/>
                  </a:cubicBezTo>
                  <a:cubicBezTo>
                    <a:pt x="1240948" y="941455"/>
                    <a:pt x="1419386" y="434214"/>
                    <a:pt x="1485091" y="369559"/>
                  </a:cubicBezTo>
                  <a:cubicBezTo>
                    <a:pt x="1517803" y="337359"/>
                    <a:pt x="1607430" y="286787"/>
                    <a:pt x="1689177" y="244095"/>
                  </a:cubicBezTo>
                  <a:cubicBezTo>
                    <a:pt x="1766073" y="203944"/>
                    <a:pt x="1782208" y="100794"/>
                    <a:pt x="1721469" y="38843"/>
                  </a:cubicBezTo>
                  <a:lnTo>
                    <a:pt x="1721469" y="38843"/>
                  </a:lnTo>
                  <a:close/>
                  <a:moveTo>
                    <a:pt x="802163" y="958943"/>
                  </a:moveTo>
                  <a:cubicBezTo>
                    <a:pt x="630043" y="1017046"/>
                    <a:pt x="292123" y="1069811"/>
                    <a:pt x="206623" y="898927"/>
                  </a:cubicBezTo>
                  <a:cubicBezTo>
                    <a:pt x="121146" y="728044"/>
                    <a:pt x="214830" y="681458"/>
                    <a:pt x="486533" y="562009"/>
                  </a:cubicBezTo>
                  <a:cubicBezTo>
                    <a:pt x="758235" y="442585"/>
                    <a:pt x="1035114" y="391499"/>
                    <a:pt x="1092355" y="477442"/>
                  </a:cubicBezTo>
                  <a:cubicBezTo>
                    <a:pt x="1218518" y="666885"/>
                    <a:pt x="974259" y="900862"/>
                    <a:pt x="802163" y="958943"/>
                  </a:cubicBezTo>
                  <a:close/>
                </a:path>
              </a:pathLst>
            </a:custGeom>
            <a:solidFill>
              <a:srgbClr val="171E26"/>
            </a:solidFill>
            <a:ln w="0" cap="flat">
              <a:noFill/>
              <a:prstDash val="solid"/>
              <a:miter/>
            </a:ln>
          </p:spPr>
          <p:txBody>
            <a:bodyPr rtlCol="0" anchor="ctr"/>
            <a:lstStyle/>
            <a:p>
              <a:endParaRPr lang="nb-NO"/>
            </a:p>
          </p:txBody>
        </p:sp>
        <p:grpSp>
          <p:nvGrpSpPr>
            <p:cNvPr id="14" name="Grafikk 9">
              <a:extLst>
                <a:ext uri="{FF2B5EF4-FFF2-40B4-BE49-F238E27FC236}">
                  <a16:creationId xmlns:a16="http://schemas.microsoft.com/office/drawing/2014/main" id="{713BA022-AAB9-D332-2857-8AC109B46F37}"/>
                </a:ext>
              </a:extLst>
            </p:cNvPr>
            <p:cNvGrpSpPr/>
            <p:nvPr/>
          </p:nvGrpSpPr>
          <p:grpSpPr>
            <a:xfrm rot="14827267" flipH="1">
              <a:off x="5705435" y="1016806"/>
              <a:ext cx="3983446" cy="1880382"/>
              <a:chOff x="6043217" y="507642"/>
              <a:chExt cx="3983446" cy="1880382"/>
            </a:xfrm>
          </p:grpSpPr>
          <p:sp>
            <p:nvSpPr>
              <p:cNvPr id="15" name="Friform 14">
                <a:extLst>
                  <a:ext uri="{FF2B5EF4-FFF2-40B4-BE49-F238E27FC236}">
                    <a16:creationId xmlns:a16="http://schemas.microsoft.com/office/drawing/2014/main" id="{D905F096-5BDA-FA57-2361-78384D4BBC5E}"/>
                  </a:ext>
                </a:extLst>
              </p:cNvPr>
              <p:cNvSpPr/>
              <p:nvPr/>
            </p:nvSpPr>
            <p:spPr>
              <a:xfrm>
                <a:off x="7732850" y="1413645"/>
                <a:ext cx="2293813" cy="974379"/>
              </a:xfrm>
              <a:custGeom>
                <a:avLst/>
                <a:gdLst>
                  <a:gd name="connsiteX0" fmla="*/ 23 w 2293813"/>
                  <a:gd name="connsiteY0" fmla="*/ 113852 h 974379"/>
                  <a:gd name="connsiteX1" fmla="*/ 104106 w 2293813"/>
                  <a:gd name="connsiteY1" fmla="*/ 207396 h 974379"/>
                  <a:gd name="connsiteX2" fmla="*/ 110099 w 2293813"/>
                  <a:gd name="connsiteY2" fmla="*/ 414793 h 974379"/>
                  <a:gd name="connsiteX3" fmla="*/ 1156408 w 2293813"/>
                  <a:gd name="connsiteY3" fmla="*/ 705545 h 974379"/>
                  <a:gd name="connsiteX4" fmla="*/ 2293814 w 2293813"/>
                  <a:gd name="connsiteY4" fmla="*/ 974379 h 974379"/>
                  <a:gd name="connsiteX5" fmla="*/ 2292135 w 2293813"/>
                  <a:gd name="connsiteY5" fmla="*/ 916509 h 974379"/>
                  <a:gd name="connsiteX6" fmla="*/ 98068 w 2293813"/>
                  <a:gd name="connsiteY6" fmla="*/ 0 h 974379"/>
                  <a:gd name="connsiteX7" fmla="*/ 0 w 2293813"/>
                  <a:gd name="connsiteY7" fmla="*/ 113852 h 97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3813" h="974379">
                    <a:moveTo>
                      <a:pt x="23" y="113852"/>
                    </a:moveTo>
                    <a:cubicBezTo>
                      <a:pt x="23" y="113852"/>
                      <a:pt x="93334" y="169088"/>
                      <a:pt x="104106" y="207396"/>
                    </a:cubicBezTo>
                    <a:cubicBezTo>
                      <a:pt x="114855" y="245705"/>
                      <a:pt x="110099" y="414793"/>
                      <a:pt x="110099" y="414793"/>
                    </a:cubicBezTo>
                    <a:cubicBezTo>
                      <a:pt x="110099" y="414793"/>
                      <a:pt x="942227" y="644154"/>
                      <a:pt x="1156408" y="705545"/>
                    </a:cubicBezTo>
                    <a:cubicBezTo>
                      <a:pt x="1370590" y="766936"/>
                      <a:pt x="2293814" y="974379"/>
                      <a:pt x="2293814" y="974379"/>
                    </a:cubicBezTo>
                    <a:lnTo>
                      <a:pt x="2292135" y="916509"/>
                    </a:lnTo>
                    <a:lnTo>
                      <a:pt x="98068" y="0"/>
                    </a:lnTo>
                    <a:lnTo>
                      <a:pt x="0" y="113852"/>
                    </a:lnTo>
                    <a:close/>
                  </a:path>
                </a:pathLst>
              </a:custGeom>
              <a:solidFill>
                <a:srgbClr val="CFC2C2"/>
              </a:solidFill>
              <a:ln w="0" cap="flat">
                <a:noFill/>
                <a:prstDash val="solid"/>
                <a:miter/>
              </a:ln>
            </p:spPr>
            <p:txBody>
              <a:bodyPr rtlCol="0" anchor="ctr"/>
              <a:lstStyle/>
              <a:p>
                <a:endParaRPr lang="nb-NO"/>
              </a:p>
            </p:txBody>
          </p:sp>
          <p:sp>
            <p:nvSpPr>
              <p:cNvPr id="16" name="Friform 15">
                <a:extLst>
                  <a:ext uri="{FF2B5EF4-FFF2-40B4-BE49-F238E27FC236}">
                    <a16:creationId xmlns:a16="http://schemas.microsoft.com/office/drawing/2014/main" id="{B9699E54-651A-F25D-1990-8C245E29C1C5}"/>
                  </a:ext>
                </a:extLst>
              </p:cNvPr>
              <p:cNvSpPr/>
              <p:nvPr/>
            </p:nvSpPr>
            <p:spPr>
              <a:xfrm>
                <a:off x="6043217" y="507642"/>
                <a:ext cx="1793312" cy="1048080"/>
              </a:xfrm>
              <a:custGeom>
                <a:avLst/>
                <a:gdLst>
                  <a:gd name="connsiteX0" fmla="*/ 1761330 w 1793312"/>
                  <a:gd name="connsiteY0" fmla="*/ 1003721 h 1048080"/>
                  <a:gd name="connsiteX1" fmla="*/ 1717240 w 1793312"/>
                  <a:gd name="connsiteY1" fmla="*/ 800684 h 1048080"/>
                  <a:gd name="connsiteX2" fmla="*/ 1506252 w 1793312"/>
                  <a:gd name="connsiteY2" fmla="*/ 687228 h 1048080"/>
                  <a:gd name="connsiteX3" fmla="*/ 883922 w 1793312"/>
                  <a:gd name="connsiteY3" fmla="*/ 34215 h 1048080"/>
                  <a:gd name="connsiteX4" fmla="*/ 3787 w 1793312"/>
                  <a:gd name="connsiteY4" fmla="*/ 315523 h 1048080"/>
                  <a:gd name="connsiteX5" fmla="*/ 317388 w 1793312"/>
                  <a:gd name="connsiteY5" fmla="*/ 628705 h 1048080"/>
                  <a:gd name="connsiteX6" fmla="*/ 1624651 w 1793312"/>
                  <a:gd name="connsiteY6" fmla="*/ 1042006 h 1048080"/>
                  <a:gd name="connsiteX7" fmla="*/ 1761330 w 1793312"/>
                  <a:gd name="connsiteY7" fmla="*/ 1003744 h 1048080"/>
                  <a:gd name="connsiteX8" fmla="*/ 1761330 w 1793312"/>
                  <a:gd name="connsiteY8" fmla="*/ 1003744 h 1048080"/>
                  <a:gd name="connsiteX9" fmla="*/ 1107920 w 1793312"/>
                  <a:gd name="connsiteY9" fmla="*/ 602194 h 1048080"/>
                  <a:gd name="connsiteX10" fmla="*/ 498228 w 1793312"/>
                  <a:gd name="connsiteY10" fmla="*/ 552788 h 1048080"/>
                  <a:gd name="connsiteX11" fmla="*/ 199315 w 1793312"/>
                  <a:gd name="connsiteY11" fmla="*/ 232611 h 1048080"/>
                  <a:gd name="connsiteX12" fmla="*/ 790355 w 1793312"/>
                  <a:gd name="connsiteY12" fmla="*/ 138274 h 1048080"/>
                  <a:gd name="connsiteX13" fmla="*/ 1107920 w 1793312"/>
                  <a:gd name="connsiteY13" fmla="*/ 602194 h 104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93312" h="1048080">
                    <a:moveTo>
                      <a:pt x="1761330" y="1003721"/>
                    </a:moveTo>
                    <a:cubicBezTo>
                      <a:pt x="1818385" y="938366"/>
                      <a:pt x="1796327" y="836335"/>
                      <a:pt x="1717240" y="800684"/>
                    </a:cubicBezTo>
                    <a:cubicBezTo>
                      <a:pt x="1633162" y="762796"/>
                      <a:pt x="1540760" y="717469"/>
                      <a:pt x="1506252" y="687228"/>
                    </a:cubicBezTo>
                    <a:cubicBezTo>
                      <a:pt x="1436910" y="626490"/>
                      <a:pt x="1229467" y="130417"/>
                      <a:pt x="883922" y="34215"/>
                    </a:cubicBezTo>
                    <a:cubicBezTo>
                      <a:pt x="538378" y="-61988"/>
                      <a:pt x="49183" y="48717"/>
                      <a:pt x="3787" y="315523"/>
                    </a:cubicBezTo>
                    <a:cubicBezTo>
                      <a:pt x="-27224" y="497878"/>
                      <a:pt x="137131" y="575381"/>
                      <a:pt x="317388" y="628705"/>
                    </a:cubicBezTo>
                    <a:cubicBezTo>
                      <a:pt x="388269" y="649666"/>
                      <a:pt x="1338656" y="951236"/>
                      <a:pt x="1624651" y="1042006"/>
                    </a:cubicBezTo>
                    <a:cubicBezTo>
                      <a:pt x="1673778" y="1057604"/>
                      <a:pt x="1727452" y="1042565"/>
                      <a:pt x="1761330" y="1003744"/>
                    </a:cubicBezTo>
                    <a:lnTo>
                      <a:pt x="1761330" y="1003744"/>
                    </a:lnTo>
                    <a:close/>
                    <a:moveTo>
                      <a:pt x="1107920" y="602194"/>
                    </a:moveTo>
                    <a:cubicBezTo>
                      <a:pt x="1055739" y="691309"/>
                      <a:pt x="776389" y="656334"/>
                      <a:pt x="498228" y="552788"/>
                    </a:cubicBezTo>
                    <a:cubicBezTo>
                      <a:pt x="220090" y="449241"/>
                      <a:pt x="123865" y="408158"/>
                      <a:pt x="199315" y="232611"/>
                    </a:cubicBezTo>
                    <a:cubicBezTo>
                      <a:pt x="274766" y="57088"/>
                      <a:pt x="615181" y="90243"/>
                      <a:pt x="790355" y="138274"/>
                    </a:cubicBezTo>
                    <a:cubicBezTo>
                      <a:pt x="965529" y="186305"/>
                      <a:pt x="1222915" y="405756"/>
                      <a:pt x="1107920" y="602194"/>
                    </a:cubicBezTo>
                    <a:close/>
                  </a:path>
                </a:pathLst>
              </a:custGeom>
              <a:solidFill>
                <a:srgbClr val="171E26"/>
              </a:solidFill>
              <a:ln w="0" cap="flat">
                <a:noFill/>
                <a:prstDash val="solid"/>
                <a:miter/>
              </a:ln>
            </p:spPr>
            <p:txBody>
              <a:bodyPr rtlCol="0" anchor="ctr"/>
              <a:lstStyle/>
              <a:p>
                <a:endParaRPr lang="nb-NO"/>
              </a:p>
            </p:txBody>
          </p:sp>
        </p:grpSp>
        <p:sp>
          <p:nvSpPr>
            <p:cNvPr id="17" name="Friform 16">
              <a:extLst>
                <a:ext uri="{FF2B5EF4-FFF2-40B4-BE49-F238E27FC236}">
                  <a16:creationId xmlns:a16="http://schemas.microsoft.com/office/drawing/2014/main" id="{E594D1A6-52D8-8E33-E05F-6949E8685A00}"/>
                </a:ext>
              </a:extLst>
            </p:cNvPr>
            <p:cNvSpPr/>
            <p:nvPr/>
          </p:nvSpPr>
          <p:spPr>
            <a:xfrm rot="14827267" flipH="1">
              <a:off x="7935633" y="1893052"/>
              <a:ext cx="144762" cy="144761"/>
            </a:xfrm>
            <a:custGeom>
              <a:avLst/>
              <a:gdLst>
                <a:gd name="connsiteX0" fmla="*/ 144731 w 144762"/>
                <a:gd name="connsiteY0" fmla="*/ 70282 h 144761"/>
                <a:gd name="connsiteX1" fmla="*/ 74479 w 144762"/>
                <a:gd name="connsiteY1" fmla="*/ 144730 h 144761"/>
                <a:gd name="connsiteX2" fmla="*/ 31 w 144762"/>
                <a:gd name="connsiteY2" fmla="*/ 74478 h 144761"/>
                <a:gd name="connsiteX3" fmla="*/ 70306 w 144762"/>
                <a:gd name="connsiteY3" fmla="*/ 30 h 144761"/>
                <a:gd name="connsiteX4" fmla="*/ 144731 w 144762"/>
                <a:gd name="connsiteY4" fmla="*/ 70282 h 144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62" h="144761">
                  <a:moveTo>
                    <a:pt x="144731" y="70282"/>
                  </a:moveTo>
                  <a:cubicBezTo>
                    <a:pt x="145897" y="110245"/>
                    <a:pt x="114443" y="143564"/>
                    <a:pt x="74479" y="144730"/>
                  </a:cubicBezTo>
                  <a:cubicBezTo>
                    <a:pt x="34516" y="145896"/>
                    <a:pt x="1174" y="114419"/>
                    <a:pt x="31" y="74478"/>
                  </a:cubicBezTo>
                  <a:cubicBezTo>
                    <a:pt x="-1134" y="34515"/>
                    <a:pt x="30319" y="1196"/>
                    <a:pt x="70306" y="30"/>
                  </a:cubicBezTo>
                  <a:cubicBezTo>
                    <a:pt x="110270" y="-1112"/>
                    <a:pt x="143588" y="30341"/>
                    <a:pt x="144731" y="70282"/>
                  </a:cubicBezTo>
                  <a:close/>
                </a:path>
              </a:pathLst>
            </a:custGeom>
            <a:solidFill>
              <a:srgbClr val="968181"/>
            </a:solidFill>
            <a:ln w="0" cap="flat">
              <a:noFill/>
              <a:prstDash val="solid"/>
              <a:miter/>
            </a:ln>
          </p:spPr>
          <p:txBody>
            <a:bodyPr rtlCol="0" anchor="ctr"/>
            <a:lstStyle/>
            <a:p>
              <a:endParaRPr lang="nb-NO"/>
            </a:p>
          </p:txBody>
        </p:sp>
        <p:sp>
          <p:nvSpPr>
            <p:cNvPr id="18" name="Friform 17">
              <a:extLst>
                <a:ext uri="{FF2B5EF4-FFF2-40B4-BE49-F238E27FC236}">
                  <a16:creationId xmlns:a16="http://schemas.microsoft.com/office/drawing/2014/main" id="{18C20E05-4DC1-3DF0-FA53-13AF7BC9EDCB}"/>
                </a:ext>
              </a:extLst>
            </p:cNvPr>
            <p:cNvSpPr/>
            <p:nvPr/>
          </p:nvSpPr>
          <p:spPr>
            <a:xfrm rot="19300867" flipH="1">
              <a:off x="8074124" y="1614110"/>
              <a:ext cx="11191" cy="305557"/>
            </a:xfrm>
            <a:custGeom>
              <a:avLst/>
              <a:gdLst>
                <a:gd name="connsiteX0" fmla="*/ 0 w 11191"/>
                <a:gd name="connsiteY0" fmla="*/ 0 h 305557"/>
                <a:gd name="connsiteX1" fmla="*/ 11192 w 11191"/>
                <a:gd name="connsiteY1" fmla="*/ 0 h 305557"/>
                <a:gd name="connsiteX2" fmla="*/ 11192 w 11191"/>
                <a:gd name="connsiteY2" fmla="*/ 305557 h 305557"/>
                <a:gd name="connsiteX3" fmla="*/ 0 w 11191"/>
                <a:gd name="connsiteY3" fmla="*/ 305557 h 305557"/>
              </a:gdLst>
              <a:ahLst/>
              <a:cxnLst>
                <a:cxn ang="0">
                  <a:pos x="connsiteX0" y="connsiteY0"/>
                </a:cxn>
                <a:cxn ang="0">
                  <a:pos x="connsiteX1" y="connsiteY1"/>
                </a:cxn>
                <a:cxn ang="0">
                  <a:pos x="connsiteX2" y="connsiteY2"/>
                </a:cxn>
                <a:cxn ang="0">
                  <a:pos x="connsiteX3" y="connsiteY3"/>
                </a:cxn>
              </a:cxnLst>
              <a:rect l="l" t="t" r="r" b="b"/>
              <a:pathLst>
                <a:path w="11191" h="305557">
                  <a:moveTo>
                    <a:pt x="0" y="0"/>
                  </a:moveTo>
                  <a:lnTo>
                    <a:pt x="11192" y="0"/>
                  </a:lnTo>
                  <a:lnTo>
                    <a:pt x="11192" y="305557"/>
                  </a:lnTo>
                  <a:lnTo>
                    <a:pt x="0" y="305557"/>
                  </a:lnTo>
                  <a:close/>
                </a:path>
              </a:pathLst>
            </a:custGeom>
            <a:solidFill>
              <a:srgbClr val="968181"/>
            </a:solidFill>
            <a:ln w="0" cap="flat">
              <a:noFill/>
              <a:prstDash val="solid"/>
              <a:miter/>
            </a:ln>
          </p:spPr>
          <p:txBody>
            <a:bodyPr rtlCol="0" anchor="ctr"/>
            <a:lstStyle/>
            <a:p>
              <a:endParaRPr lang="nb-NO"/>
            </a:p>
          </p:txBody>
        </p:sp>
        <p:sp>
          <p:nvSpPr>
            <p:cNvPr id="19" name="Friform 18">
              <a:extLst>
                <a:ext uri="{FF2B5EF4-FFF2-40B4-BE49-F238E27FC236}">
                  <a16:creationId xmlns:a16="http://schemas.microsoft.com/office/drawing/2014/main" id="{7F18DFEC-BC15-80D6-59EC-50739812D574}"/>
                </a:ext>
              </a:extLst>
            </p:cNvPr>
            <p:cNvSpPr/>
            <p:nvPr/>
          </p:nvSpPr>
          <p:spPr>
            <a:xfrm rot="18867067" flipH="1">
              <a:off x="7995049" y="1987907"/>
              <a:ext cx="11191" cy="401899"/>
            </a:xfrm>
            <a:custGeom>
              <a:avLst/>
              <a:gdLst>
                <a:gd name="connsiteX0" fmla="*/ 0 w 11191"/>
                <a:gd name="connsiteY0" fmla="*/ 0 h 401899"/>
                <a:gd name="connsiteX1" fmla="*/ 11192 w 11191"/>
                <a:gd name="connsiteY1" fmla="*/ 0 h 401899"/>
                <a:gd name="connsiteX2" fmla="*/ 11192 w 11191"/>
                <a:gd name="connsiteY2" fmla="*/ 401899 h 401899"/>
                <a:gd name="connsiteX3" fmla="*/ 0 w 11191"/>
                <a:gd name="connsiteY3" fmla="*/ 401899 h 401899"/>
              </a:gdLst>
              <a:ahLst/>
              <a:cxnLst>
                <a:cxn ang="0">
                  <a:pos x="connsiteX0" y="connsiteY0"/>
                </a:cxn>
                <a:cxn ang="0">
                  <a:pos x="connsiteX1" y="connsiteY1"/>
                </a:cxn>
                <a:cxn ang="0">
                  <a:pos x="connsiteX2" y="connsiteY2"/>
                </a:cxn>
                <a:cxn ang="0">
                  <a:pos x="connsiteX3" y="connsiteY3"/>
                </a:cxn>
              </a:cxnLst>
              <a:rect l="l" t="t" r="r" b="b"/>
              <a:pathLst>
                <a:path w="11191" h="401899">
                  <a:moveTo>
                    <a:pt x="0" y="0"/>
                  </a:moveTo>
                  <a:lnTo>
                    <a:pt x="11192" y="0"/>
                  </a:lnTo>
                  <a:lnTo>
                    <a:pt x="11192" y="401899"/>
                  </a:lnTo>
                  <a:lnTo>
                    <a:pt x="0" y="401899"/>
                  </a:lnTo>
                  <a:close/>
                </a:path>
              </a:pathLst>
            </a:custGeom>
            <a:solidFill>
              <a:srgbClr val="968181"/>
            </a:solidFill>
            <a:ln w="0" cap="flat">
              <a:noFill/>
              <a:prstDash val="solid"/>
              <a:miter/>
            </a:ln>
          </p:spPr>
          <p:txBody>
            <a:bodyPr rtlCol="0" anchor="ctr"/>
            <a:lstStyle/>
            <a:p>
              <a:endParaRPr lang="nb-NO"/>
            </a:p>
          </p:txBody>
        </p:sp>
      </p:grpSp>
      <p:sp>
        <p:nvSpPr>
          <p:cNvPr id="22" name="Brettet hjørne 21">
            <a:extLst>
              <a:ext uri="{FF2B5EF4-FFF2-40B4-BE49-F238E27FC236}">
                <a16:creationId xmlns:a16="http://schemas.microsoft.com/office/drawing/2014/main" id="{28E73BA2-3187-5BB3-7772-286D3BAF6083}"/>
              </a:ext>
            </a:extLst>
          </p:cNvPr>
          <p:cNvSpPr/>
          <p:nvPr/>
        </p:nvSpPr>
        <p:spPr>
          <a:xfrm>
            <a:off x="0" y="-1"/>
            <a:ext cx="8142723" cy="6858000"/>
          </a:xfrm>
          <a:prstGeom prst="foldedCorner">
            <a:avLst>
              <a:gd name="adj" fmla="val 50000"/>
            </a:avLst>
          </a:prstGeom>
          <a:solidFill>
            <a:srgbClr val="236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TekstSylinder 3">
            <a:extLst>
              <a:ext uri="{FF2B5EF4-FFF2-40B4-BE49-F238E27FC236}">
                <a16:creationId xmlns:a16="http://schemas.microsoft.com/office/drawing/2014/main" id="{0E2236A7-438D-D366-E9F8-61F53B4BD183}"/>
              </a:ext>
            </a:extLst>
          </p:cNvPr>
          <p:cNvSpPr txBox="1"/>
          <p:nvPr/>
        </p:nvSpPr>
        <p:spPr>
          <a:xfrm rot="21206152">
            <a:off x="656606" y="2225124"/>
            <a:ext cx="7578421" cy="1846659"/>
          </a:xfrm>
          <a:prstGeom prst="rect">
            <a:avLst/>
          </a:prstGeom>
          <a:noFill/>
        </p:spPr>
        <p:txBody>
          <a:bodyPr wrap="none" lIns="0" tIns="0" rIns="0" bIns="0" rtlCol="0">
            <a:spAutoFit/>
          </a:bodyPr>
          <a:lstStyle/>
          <a:p>
            <a:r>
              <a:rPr lang="nb-NO" sz="12000" b="1">
                <a:solidFill>
                  <a:srgbClr val="E8F7F2"/>
                </a:solidFill>
              </a:rPr>
              <a:t>TOBAKKS</a:t>
            </a:r>
          </a:p>
        </p:txBody>
      </p:sp>
      <p:pic>
        <p:nvPicPr>
          <p:cNvPr id="21" name="Bilde 20">
            <a:extLst>
              <a:ext uri="{FF2B5EF4-FFF2-40B4-BE49-F238E27FC236}">
                <a16:creationId xmlns:a16="http://schemas.microsoft.com/office/drawing/2014/main" id="{ED67A20C-EDEA-C462-EB72-323036ACAE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256" y="801102"/>
            <a:ext cx="2565064" cy="335280"/>
          </a:xfrm>
          <a:prstGeom prst="rect">
            <a:avLst/>
          </a:prstGeom>
        </p:spPr>
      </p:pic>
      <p:sp>
        <p:nvSpPr>
          <p:cNvPr id="2" name="TekstSylinder 3">
            <a:extLst>
              <a:ext uri="{FF2B5EF4-FFF2-40B4-BE49-F238E27FC236}">
                <a16:creationId xmlns:a16="http://schemas.microsoft.com/office/drawing/2014/main" id="{A7C62F70-C1BF-31AE-7B86-4A6D09D6FA13}"/>
              </a:ext>
            </a:extLst>
          </p:cNvPr>
          <p:cNvSpPr txBox="1"/>
          <p:nvPr/>
        </p:nvSpPr>
        <p:spPr>
          <a:xfrm>
            <a:off x="879169" y="4724594"/>
            <a:ext cx="3132268" cy="769441"/>
          </a:xfrm>
          <a:prstGeom prst="rect">
            <a:avLst/>
          </a:prstGeom>
          <a:noFill/>
        </p:spPr>
        <p:txBody>
          <a:bodyPr wrap="square" lIns="0" tIns="0" rIns="0" bIns="0" rtlCol="0">
            <a:spAutoFit/>
          </a:bodyPr>
          <a:lstStyle/>
          <a:p>
            <a:pPr algn="r"/>
            <a:r>
              <a:rPr lang="nb-NO" sz="5000" b="1">
                <a:solidFill>
                  <a:schemeClr val="bg1"/>
                </a:solidFill>
              </a:rPr>
              <a:t>Kursdag 5</a:t>
            </a:r>
          </a:p>
        </p:txBody>
      </p:sp>
    </p:spTree>
    <p:extLst>
      <p:ext uri="{BB962C8B-B14F-4D97-AF65-F5344CB8AC3E}">
        <p14:creationId xmlns:p14="http://schemas.microsoft.com/office/powerpoint/2010/main" val="222483301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0">
  <p:cSld>
    <p:bg>
      <p:bgPr>
        <a:solidFill>
          <a:srgbClr val="E8F7F2"/>
        </a:solidFill>
        <a:effectLst/>
      </p:bgPr>
    </p:bg>
    <p:spTree>
      <p:nvGrpSpPr>
        <p:cNvPr id="1" name=""/>
        <p:cNvGrpSpPr/>
        <p:nvPr/>
      </p:nvGrpSpPr>
      <p:grpSpPr>
        <a:xfrm>
          <a:off x="0" y="0"/>
          <a:ext cx="0" cy="0"/>
          <a:chOff x="0" y="0"/>
          <a:chExt cx="0" cy="0"/>
        </a:xfrm>
      </p:grpSpPr>
      <p:grpSp>
        <p:nvGrpSpPr>
          <p:cNvPr id="20" name="Gruppe 19">
            <a:extLst>
              <a:ext uri="{FF2B5EF4-FFF2-40B4-BE49-F238E27FC236}">
                <a16:creationId xmlns:a16="http://schemas.microsoft.com/office/drawing/2014/main" id="{48BF6628-2054-E84D-EA78-F241FB47CC20}"/>
              </a:ext>
            </a:extLst>
          </p:cNvPr>
          <p:cNvGrpSpPr/>
          <p:nvPr/>
        </p:nvGrpSpPr>
        <p:grpSpPr>
          <a:xfrm rot="8291217" flipH="1">
            <a:off x="7401512" y="2285237"/>
            <a:ext cx="1615774" cy="3356677"/>
            <a:chOff x="6756967" y="-305159"/>
            <a:chExt cx="2047653" cy="4253879"/>
          </a:xfrm>
        </p:grpSpPr>
        <p:sp>
          <p:nvSpPr>
            <p:cNvPr id="12" name="Friform 11">
              <a:extLst>
                <a:ext uri="{FF2B5EF4-FFF2-40B4-BE49-F238E27FC236}">
                  <a16:creationId xmlns:a16="http://schemas.microsoft.com/office/drawing/2014/main" id="{F7306E56-DD9C-EAE2-B04A-A3E650120C39}"/>
                </a:ext>
              </a:extLst>
            </p:cNvPr>
            <p:cNvSpPr/>
            <p:nvPr/>
          </p:nvSpPr>
          <p:spPr>
            <a:xfrm rot="14827267" flipH="1">
              <a:off x="6971255" y="2143070"/>
              <a:ext cx="2241911" cy="1099703"/>
            </a:xfrm>
            <a:custGeom>
              <a:avLst/>
              <a:gdLst>
                <a:gd name="connsiteX0" fmla="*/ 0 w 2241911"/>
                <a:gd name="connsiteY0" fmla="*/ 991703 h 1099703"/>
                <a:gd name="connsiteX1" fmla="*/ 98487 w 2241911"/>
                <a:gd name="connsiteY1" fmla="*/ 892283 h 1099703"/>
                <a:gd name="connsiteX2" fmla="*/ 100935 w 2241911"/>
                <a:gd name="connsiteY2" fmla="*/ 829423 h 1099703"/>
                <a:gd name="connsiteX3" fmla="*/ 236775 w 2241911"/>
                <a:gd name="connsiteY3" fmla="*/ 635923 h 1099703"/>
                <a:gd name="connsiteX4" fmla="*/ 1120268 w 2241911"/>
                <a:gd name="connsiteY4" fmla="*/ 334096 h 1099703"/>
                <a:gd name="connsiteX5" fmla="*/ 2240233 w 2241911"/>
                <a:gd name="connsiteY5" fmla="*/ 0 h 1099703"/>
                <a:gd name="connsiteX6" fmla="*/ 2241912 w 2241911"/>
                <a:gd name="connsiteY6" fmla="*/ 57894 h 1099703"/>
                <a:gd name="connsiteX7" fmla="*/ 104503 w 2241911"/>
                <a:gd name="connsiteY7" fmla="*/ 1099703 h 1099703"/>
                <a:gd name="connsiteX8" fmla="*/ 0 w 2241911"/>
                <a:gd name="connsiteY8" fmla="*/ 991703 h 109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1911" h="1099703">
                  <a:moveTo>
                    <a:pt x="0" y="991703"/>
                  </a:moveTo>
                  <a:cubicBezTo>
                    <a:pt x="0" y="991703"/>
                    <a:pt x="89953" y="931175"/>
                    <a:pt x="98487" y="892283"/>
                  </a:cubicBezTo>
                  <a:cubicBezTo>
                    <a:pt x="101075" y="880485"/>
                    <a:pt x="101541" y="856773"/>
                    <a:pt x="100935" y="829423"/>
                  </a:cubicBezTo>
                  <a:cubicBezTo>
                    <a:pt x="99000" y="742221"/>
                    <a:pt x="154166" y="663949"/>
                    <a:pt x="236775" y="635923"/>
                  </a:cubicBezTo>
                  <a:cubicBezTo>
                    <a:pt x="481244" y="552941"/>
                    <a:pt x="965402" y="388376"/>
                    <a:pt x="1120268" y="334096"/>
                  </a:cubicBezTo>
                  <a:cubicBezTo>
                    <a:pt x="1330556" y="260441"/>
                    <a:pt x="2240233" y="0"/>
                    <a:pt x="2240233" y="0"/>
                  </a:cubicBezTo>
                  <a:lnTo>
                    <a:pt x="2241912" y="57894"/>
                  </a:lnTo>
                  <a:lnTo>
                    <a:pt x="104503" y="1099703"/>
                  </a:lnTo>
                  <a:lnTo>
                    <a:pt x="0" y="991703"/>
                  </a:lnTo>
                  <a:close/>
                </a:path>
              </a:pathLst>
            </a:custGeom>
            <a:solidFill>
              <a:srgbClr val="BAAEAE"/>
            </a:solidFill>
            <a:ln w="0" cap="flat">
              <a:noFill/>
              <a:prstDash val="solid"/>
              <a:miter/>
            </a:ln>
          </p:spPr>
          <p:txBody>
            <a:bodyPr rtlCol="0" anchor="ctr"/>
            <a:lstStyle/>
            <a:p>
              <a:endParaRPr lang="nb-NO"/>
            </a:p>
          </p:txBody>
        </p:sp>
        <p:sp>
          <p:nvSpPr>
            <p:cNvPr id="13" name="Friform 12">
              <a:extLst>
                <a:ext uri="{FF2B5EF4-FFF2-40B4-BE49-F238E27FC236}">
                  <a16:creationId xmlns:a16="http://schemas.microsoft.com/office/drawing/2014/main" id="{D92EC9A8-8503-ED48-365F-7C19CC58BBE7}"/>
                </a:ext>
              </a:extLst>
            </p:cNvPr>
            <p:cNvSpPr/>
            <p:nvPr/>
          </p:nvSpPr>
          <p:spPr>
            <a:xfrm rot="14827267" flipH="1">
              <a:off x="7370961" y="19703"/>
              <a:ext cx="1758522" cy="1108797"/>
            </a:xfrm>
            <a:custGeom>
              <a:avLst/>
              <a:gdLst>
                <a:gd name="connsiteX0" fmla="*/ 1721469 w 1758522"/>
                <a:gd name="connsiteY0" fmla="*/ 38843 h 1108797"/>
                <a:gd name="connsiteX1" fmla="*/ 1582809 w 1758522"/>
                <a:gd name="connsiteY1" fmla="*/ 8532 h 1108797"/>
                <a:gd name="connsiteX2" fmla="*/ 301636 w 1758522"/>
                <a:gd name="connsiteY2" fmla="*/ 496701 h 1108797"/>
                <a:gd name="connsiteX3" fmla="*/ 6641 w 1758522"/>
                <a:gd name="connsiteY3" fmla="*/ 827463 h 1108797"/>
                <a:gd name="connsiteX4" fmla="*/ 901559 w 1758522"/>
                <a:gd name="connsiteY4" fmla="*/ 1057453 h 1108797"/>
                <a:gd name="connsiteX5" fmla="*/ 1485091 w 1758522"/>
                <a:gd name="connsiteY5" fmla="*/ 369559 h 1108797"/>
                <a:gd name="connsiteX6" fmla="*/ 1689177 w 1758522"/>
                <a:gd name="connsiteY6" fmla="*/ 244095 h 1108797"/>
                <a:gd name="connsiteX7" fmla="*/ 1721469 w 1758522"/>
                <a:gd name="connsiteY7" fmla="*/ 38843 h 1108797"/>
                <a:gd name="connsiteX8" fmla="*/ 1721469 w 1758522"/>
                <a:gd name="connsiteY8" fmla="*/ 38843 h 1108797"/>
                <a:gd name="connsiteX9" fmla="*/ 802163 w 1758522"/>
                <a:gd name="connsiteY9" fmla="*/ 958943 h 1108797"/>
                <a:gd name="connsiteX10" fmla="*/ 206623 w 1758522"/>
                <a:gd name="connsiteY10" fmla="*/ 898927 h 1108797"/>
                <a:gd name="connsiteX11" fmla="*/ 486533 w 1758522"/>
                <a:gd name="connsiteY11" fmla="*/ 562009 h 1108797"/>
                <a:gd name="connsiteX12" fmla="*/ 1092355 w 1758522"/>
                <a:gd name="connsiteY12" fmla="*/ 477442 h 1108797"/>
                <a:gd name="connsiteX13" fmla="*/ 802163 w 1758522"/>
                <a:gd name="connsiteY13" fmla="*/ 958943 h 110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8522" h="1108797">
                  <a:moveTo>
                    <a:pt x="1721469" y="38843"/>
                  </a:moveTo>
                  <a:cubicBezTo>
                    <a:pt x="1685399" y="2050"/>
                    <a:pt x="1630933" y="-9864"/>
                    <a:pt x="1582809" y="8532"/>
                  </a:cubicBezTo>
                  <a:cubicBezTo>
                    <a:pt x="1302526" y="115693"/>
                    <a:pt x="371165" y="471660"/>
                    <a:pt x="301636" y="496701"/>
                  </a:cubicBezTo>
                  <a:cubicBezTo>
                    <a:pt x="124760" y="560354"/>
                    <a:pt x="-34862" y="647230"/>
                    <a:pt x="6641" y="827463"/>
                  </a:cubicBezTo>
                  <a:cubicBezTo>
                    <a:pt x="67379" y="1091215"/>
                    <a:pt x="562170" y="1173474"/>
                    <a:pt x="901559" y="1057453"/>
                  </a:cubicBezTo>
                  <a:cubicBezTo>
                    <a:pt x="1240948" y="941455"/>
                    <a:pt x="1419386" y="434214"/>
                    <a:pt x="1485091" y="369559"/>
                  </a:cubicBezTo>
                  <a:cubicBezTo>
                    <a:pt x="1517803" y="337359"/>
                    <a:pt x="1607430" y="286787"/>
                    <a:pt x="1689177" y="244095"/>
                  </a:cubicBezTo>
                  <a:cubicBezTo>
                    <a:pt x="1766073" y="203944"/>
                    <a:pt x="1782208" y="100794"/>
                    <a:pt x="1721469" y="38843"/>
                  </a:cubicBezTo>
                  <a:lnTo>
                    <a:pt x="1721469" y="38843"/>
                  </a:lnTo>
                  <a:close/>
                  <a:moveTo>
                    <a:pt x="802163" y="958943"/>
                  </a:moveTo>
                  <a:cubicBezTo>
                    <a:pt x="630043" y="1017046"/>
                    <a:pt x="292123" y="1069811"/>
                    <a:pt x="206623" y="898927"/>
                  </a:cubicBezTo>
                  <a:cubicBezTo>
                    <a:pt x="121146" y="728044"/>
                    <a:pt x="214830" y="681458"/>
                    <a:pt x="486533" y="562009"/>
                  </a:cubicBezTo>
                  <a:cubicBezTo>
                    <a:pt x="758235" y="442585"/>
                    <a:pt x="1035114" y="391499"/>
                    <a:pt x="1092355" y="477442"/>
                  </a:cubicBezTo>
                  <a:cubicBezTo>
                    <a:pt x="1218518" y="666885"/>
                    <a:pt x="974259" y="900862"/>
                    <a:pt x="802163" y="958943"/>
                  </a:cubicBezTo>
                  <a:close/>
                </a:path>
              </a:pathLst>
            </a:custGeom>
            <a:solidFill>
              <a:srgbClr val="171E26"/>
            </a:solidFill>
            <a:ln w="0" cap="flat">
              <a:noFill/>
              <a:prstDash val="solid"/>
              <a:miter/>
            </a:ln>
          </p:spPr>
          <p:txBody>
            <a:bodyPr rtlCol="0" anchor="ctr"/>
            <a:lstStyle/>
            <a:p>
              <a:endParaRPr lang="nb-NO"/>
            </a:p>
          </p:txBody>
        </p:sp>
        <p:grpSp>
          <p:nvGrpSpPr>
            <p:cNvPr id="14" name="Grafikk 9">
              <a:extLst>
                <a:ext uri="{FF2B5EF4-FFF2-40B4-BE49-F238E27FC236}">
                  <a16:creationId xmlns:a16="http://schemas.microsoft.com/office/drawing/2014/main" id="{713BA022-AAB9-D332-2857-8AC109B46F37}"/>
                </a:ext>
              </a:extLst>
            </p:cNvPr>
            <p:cNvGrpSpPr/>
            <p:nvPr/>
          </p:nvGrpSpPr>
          <p:grpSpPr>
            <a:xfrm rot="14827267" flipH="1">
              <a:off x="5705435" y="1016806"/>
              <a:ext cx="3983446" cy="1880382"/>
              <a:chOff x="6043217" y="507642"/>
              <a:chExt cx="3983446" cy="1880382"/>
            </a:xfrm>
          </p:grpSpPr>
          <p:sp>
            <p:nvSpPr>
              <p:cNvPr id="15" name="Friform 14">
                <a:extLst>
                  <a:ext uri="{FF2B5EF4-FFF2-40B4-BE49-F238E27FC236}">
                    <a16:creationId xmlns:a16="http://schemas.microsoft.com/office/drawing/2014/main" id="{D905F096-5BDA-FA57-2361-78384D4BBC5E}"/>
                  </a:ext>
                </a:extLst>
              </p:cNvPr>
              <p:cNvSpPr/>
              <p:nvPr/>
            </p:nvSpPr>
            <p:spPr>
              <a:xfrm>
                <a:off x="7732850" y="1413645"/>
                <a:ext cx="2293813" cy="974379"/>
              </a:xfrm>
              <a:custGeom>
                <a:avLst/>
                <a:gdLst>
                  <a:gd name="connsiteX0" fmla="*/ 23 w 2293813"/>
                  <a:gd name="connsiteY0" fmla="*/ 113852 h 974379"/>
                  <a:gd name="connsiteX1" fmla="*/ 104106 w 2293813"/>
                  <a:gd name="connsiteY1" fmla="*/ 207396 h 974379"/>
                  <a:gd name="connsiteX2" fmla="*/ 110099 w 2293813"/>
                  <a:gd name="connsiteY2" fmla="*/ 414793 h 974379"/>
                  <a:gd name="connsiteX3" fmla="*/ 1156408 w 2293813"/>
                  <a:gd name="connsiteY3" fmla="*/ 705545 h 974379"/>
                  <a:gd name="connsiteX4" fmla="*/ 2293814 w 2293813"/>
                  <a:gd name="connsiteY4" fmla="*/ 974379 h 974379"/>
                  <a:gd name="connsiteX5" fmla="*/ 2292135 w 2293813"/>
                  <a:gd name="connsiteY5" fmla="*/ 916509 h 974379"/>
                  <a:gd name="connsiteX6" fmla="*/ 98068 w 2293813"/>
                  <a:gd name="connsiteY6" fmla="*/ 0 h 974379"/>
                  <a:gd name="connsiteX7" fmla="*/ 0 w 2293813"/>
                  <a:gd name="connsiteY7" fmla="*/ 113852 h 97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3813" h="974379">
                    <a:moveTo>
                      <a:pt x="23" y="113852"/>
                    </a:moveTo>
                    <a:cubicBezTo>
                      <a:pt x="23" y="113852"/>
                      <a:pt x="93334" y="169088"/>
                      <a:pt x="104106" y="207396"/>
                    </a:cubicBezTo>
                    <a:cubicBezTo>
                      <a:pt x="114855" y="245705"/>
                      <a:pt x="110099" y="414793"/>
                      <a:pt x="110099" y="414793"/>
                    </a:cubicBezTo>
                    <a:cubicBezTo>
                      <a:pt x="110099" y="414793"/>
                      <a:pt x="942227" y="644154"/>
                      <a:pt x="1156408" y="705545"/>
                    </a:cubicBezTo>
                    <a:cubicBezTo>
                      <a:pt x="1370590" y="766936"/>
                      <a:pt x="2293814" y="974379"/>
                      <a:pt x="2293814" y="974379"/>
                    </a:cubicBezTo>
                    <a:lnTo>
                      <a:pt x="2292135" y="916509"/>
                    </a:lnTo>
                    <a:lnTo>
                      <a:pt x="98068" y="0"/>
                    </a:lnTo>
                    <a:lnTo>
                      <a:pt x="0" y="113852"/>
                    </a:lnTo>
                    <a:close/>
                  </a:path>
                </a:pathLst>
              </a:custGeom>
              <a:solidFill>
                <a:srgbClr val="CFC2C2"/>
              </a:solidFill>
              <a:ln w="0" cap="flat">
                <a:noFill/>
                <a:prstDash val="solid"/>
                <a:miter/>
              </a:ln>
            </p:spPr>
            <p:txBody>
              <a:bodyPr rtlCol="0" anchor="ctr"/>
              <a:lstStyle/>
              <a:p>
                <a:endParaRPr lang="nb-NO"/>
              </a:p>
            </p:txBody>
          </p:sp>
          <p:sp>
            <p:nvSpPr>
              <p:cNvPr id="16" name="Friform 15">
                <a:extLst>
                  <a:ext uri="{FF2B5EF4-FFF2-40B4-BE49-F238E27FC236}">
                    <a16:creationId xmlns:a16="http://schemas.microsoft.com/office/drawing/2014/main" id="{B9699E54-651A-F25D-1990-8C245E29C1C5}"/>
                  </a:ext>
                </a:extLst>
              </p:cNvPr>
              <p:cNvSpPr/>
              <p:nvPr/>
            </p:nvSpPr>
            <p:spPr>
              <a:xfrm>
                <a:off x="6043217" y="507642"/>
                <a:ext cx="1793312" cy="1048080"/>
              </a:xfrm>
              <a:custGeom>
                <a:avLst/>
                <a:gdLst>
                  <a:gd name="connsiteX0" fmla="*/ 1761330 w 1793312"/>
                  <a:gd name="connsiteY0" fmla="*/ 1003721 h 1048080"/>
                  <a:gd name="connsiteX1" fmla="*/ 1717240 w 1793312"/>
                  <a:gd name="connsiteY1" fmla="*/ 800684 h 1048080"/>
                  <a:gd name="connsiteX2" fmla="*/ 1506252 w 1793312"/>
                  <a:gd name="connsiteY2" fmla="*/ 687228 h 1048080"/>
                  <a:gd name="connsiteX3" fmla="*/ 883922 w 1793312"/>
                  <a:gd name="connsiteY3" fmla="*/ 34215 h 1048080"/>
                  <a:gd name="connsiteX4" fmla="*/ 3787 w 1793312"/>
                  <a:gd name="connsiteY4" fmla="*/ 315523 h 1048080"/>
                  <a:gd name="connsiteX5" fmla="*/ 317388 w 1793312"/>
                  <a:gd name="connsiteY5" fmla="*/ 628705 h 1048080"/>
                  <a:gd name="connsiteX6" fmla="*/ 1624651 w 1793312"/>
                  <a:gd name="connsiteY6" fmla="*/ 1042006 h 1048080"/>
                  <a:gd name="connsiteX7" fmla="*/ 1761330 w 1793312"/>
                  <a:gd name="connsiteY7" fmla="*/ 1003744 h 1048080"/>
                  <a:gd name="connsiteX8" fmla="*/ 1761330 w 1793312"/>
                  <a:gd name="connsiteY8" fmla="*/ 1003744 h 1048080"/>
                  <a:gd name="connsiteX9" fmla="*/ 1107920 w 1793312"/>
                  <a:gd name="connsiteY9" fmla="*/ 602194 h 1048080"/>
                  <a:gd name="connsiteX10" fmla="*/ 498228 w 1793312"/>
                  <a:gd name="connsiteY10" fmla="*/ 552788 h 1048080"/>
                  <a:gd name="connsiteX11" fmla="*/ 199315 w 1793312"/>
                  <a:gd name="connsiteY11" fmla="*/ 232611 h 1048080"/>
                  <a:gd name="connsiteX12" fmla="*/ 790355 w 1793312"/>
                  <a:gd name="connsiteY12" fmla="*/ 138274 h 1048080"/>
                  <a:gd name="connsiteX13" fmla="*/ 1107920 w 1793312"/>
                  <a:gd name="connsiteY13" fmla="*/ 602194 h 104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93312" h="1048080">
                    <a:moveTo>
                      <a:pt x="1761330" y="1003721"/>
                    </a:moveTo>
                    <a:cubicBezTo>
                      <a:pt x="1818385" y="938366"/>
                      <a:pt x="1796327" y="836335"/>
                      <a:pt x="1717240" y="800684"/>
                    </a:cubicBezTo>
                    <a:cubicBezTo>
                      <a:pt x="1633162" y="762796"/>
                      <a:pt x="1540760" y="717469"/>
                      <a:pt x="1506252" y="687228"/>
                    </a:cubicBezTo>
                    <a:cubicBezTo>
                      <a:pt x="1436910" y="626490"/>
                      <a:pt x="1229467" y="130417"/>
                      <a:pt x="883922" y="34215"/>
                    </a:cubicBezTo>
                    <a:cubicBezTo>
                      <a:pt x="538378" y="-61988"/>
                      <a:pt x="49183" y="48717"/>
                      <a:pt x="3787" y="315523"/>
                    </a:cubicBezTo>
                    <a:cubicBezTo>
                      <a:pt x="-27224" y="497878"/>
                      <a:pt x="137131" y="575381"/>
                      <a:pt x="317388" y="628705"/>
                    </a:cubicBezTo>
                    <a:cubicBezTo>
                      <a:pt x="388269" y="649666"/>
                      <a:pt x="1338656" y="951236"/>
                      <a:pt x="1624651" y="1042006"/>
                    </a:cubicBezTo>
                    <a:cubicBezTo>
                      <a:pt x="1673778" y="1057604"/>
                      <a:pt x="1727452" y="1042565"/>
                      <a:pt x="1761330" y="1003744"/>
                    </a:cubicBezTo>
                    <a:lnTo>
                      <a:pt x="1761330" y="1003744"/>
                    </a:lnTo>
                    <a:close/>
                    <a:moveTo>
                      <a:pt x="1107920" y="602194"/>
                    </a:moveTo>
                    <a:cubicBezTo>
                      <a:pt x="1055739" y="691309"/>
                      <a:pt x="776389" y="656334"/>
                      <a:pt x="498228" y="552788"/>
                    </a:cubicBezTo>
                    <a:cubicBezTo>
                      <a:pt x="220090" y="449241"/>
                      <a:pt x="123865" y="408158"/>
                      <a:pt x="199315" y="232611"/>
                    </a:cubicBezTo>
                    <a:cubicBezTo>
                      <a:pt x="274766" y="57088"/>
                      <a:pt x="615181" y="90243"/>
                      <a:pt x="790355" y="138274"/>
                    </a:cubicBezTo>
                    <a:cubicBezTo>
                      <a:pt x="965529" y="186305"/>
                      <a:pt x="1222915" y="405756"/>
                      <a:pt x="1107920" y="602194"/>
                    </a:cubicBezTo>
                    <a:close/>
                  </a:path>
                </a:pathLst>
              </a:custGeom>
              <a:solidFill>
                <a:srgbClr val="171E26"/>
              </a:solidFill>
              <a:ln w="0" cap="flat">
                <a:noFill/>
                <a:prstDash val="solid"/>
                <a:miter/>
              </a:ln>
            </p:spPr>
            <p:txBody>
              <a:bodyPr rtlCol="0" anchor="ctr"/>
              <a:lstStyle/>
              <a:p>
                <a:endParaRPr lang="nb-NO"/>
              </a:p>
            </p:txBody>
          </p:sp>
        </p:grpSp>
        <p:sp>
          <p:nvSpPr>
            <p:cNvPr id="17" name="Friform 16">
              <a:extLst>
                <a:ext uri="{FF2B5EF4-FFF2-40B4-BE49-F238E27FC236}">
                  <a16:creationId xmlns:a16="http://schemas.microsoft.com/office/drawing/2014/main" id="{E594D1A6-52D8-8E33-E05F-6949E8685A00}"/>
                </a:ext>
              </a:extLst>
            </p:cNvPr>
            <p:cNvSpPr/>
            <p:nvPr/>
          </p:nvSpPr>
          <p:spPr>
            <a:xfrm rot="14827267" flipH="1">
              <a:off x="7935633" y="1893052"/>
              <a:ext cx="144762" cy="144761"/>
            </a:xfrm>
            <a:custGeom>
              <a:avLst/>
              <a:gdLst>
                <a:gd name="connsiteX0" fmla="*/ 144731 w 144762"/>
                <a:gd name="connsiteY0" fmla="*/ 70282 h 144761"/>
                <a:gd name="connsiteX1" fmla="*/ 74479 w 144762"/>
                <a:gd name="connsiteY1" fmla="*/ 144730 h 144761"/>
                <a:gd name="connsiteX2" fmla="*/ 31 w 144762"/>
                <a:gd name="connsiteY2" fmla="*/ 74478 h 144761"/>
                <a:gd name="connsiteX3" fmla="*/ 70306 w 144762"/>
                <a:gd name="connsiteY3" fmla="*/ 30 h 144761"/>
                <a:gd name="connsiteX4" fmla="*/ 144731 w 144762"/>
                <a:gd name="connsiteY4" fmla="*/ 70282 h 144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62" h="144761">
                  <a:moveTo>
                    <a:pt x="144731" y="70282"/>
                  </a:moveTo>
                  <a:cubicBezTo>
                    <a:pt x="145897" y="110245"/>
                    <a:pt x="114443" y="143564"/>
                    <a:pt x="74479" y="144730"/>
                  </a:cubicBezTo>
                  <a:cubicBezTo>
                    <a:pt x="34516" y="145896"/>
                    <a:pt x="1174" y="114419"/>
                    <a:pt x="31" y="74478"/>
                  </a:cubicBezTo>
                  <a:cubicBezTo>
                    <a:pt x="-1134" y="34515"/>
                    <a:pt x="30319" y="1196"/>
                    <a:pt x="70306" y="30"/>
                  </a:cubicBezTo>
                  <a:cubicBezTo>
                    <a:pt x="110270" y="-1112"/>
                    <a:pt x="143588" y="30341"/>
                    <a:pt x="144731" y="70282"/>
                  </a:cubicBezTo>
                  <a:close/>
                </a:path>
              </a:pathLst>
            </a:custGeom>
            <a:solidFill>
              <a:srgbClr val="968181"/>
            </a:solidFill>
            <a:ln w="0" cap="flat">
              <a:noFill/>
              <a:prstDash val="solid"/>
              <a:miter/>
            </a:ln>
          </p:spPr>
          <p:txBody>
            <a:bodyPr rtlCol="0" anchor="ctr"/>
            <a:lstStyle/>
            <a:p>
              <a:endParaRPr lang="nb-NO"/>
            </a:p>
          </p:txBody>
        </p:sp>
        <p:sp>
          <p:nvSpPr>
            <p:cNvPr id="18" name="Friform 17">
              <a:extLst>
                <a:ext uri="{FF2B5EF4-FFF2-40B4-BE49-F238E27FC236}">
                  <a16:creationId xmlns:a16="http://schemas.microsoft.com/office/drawing/2014/main" id="{18C20E05-4DC1-3DF0-FA53-13AF7BC9EDCB}"/>
                </a:ext>
              </a:extLst>
            </p:cNvPr>
            <p:cNvSpPr/>
            <p:nvPr/>
          </p:nvSpPr>
          <p:spPr>
            <a:xfrm rot="19300867" flipH="1">
              <a:off x="8074124" y="1614110"/>
              <a:ext cx="11191" cy="305557"/>
            </a:xfrm>
            <a:custGeom>
              <a:avLst/>
              <a:gdLst>
                <a:gd name="connsiteX0" fmla="*/ 0 w 11191"/>
                <a:gd name="connsiteY0" fmla="*/ 0 h 305557"/>
                <a:gd name="connsiteX1" fmla="*/ 11192 w 11191"/>
                <a:gd name="connsiteY1" fmla="*/ 0 h 305557"/>
                <a:gd name="connsiteX2" fmla="*/ 11192 w 11191"/>
                <a:gd name="connsiteY2" fmla="*/ 305557 h 305557"/>
                <a:gd name="connsiteX3" fmla="*/ 0 w 11191"/>
                <a:gd name="connsiteY3" fmla="*/ 305557 h 305557"/>
              </a:gdLst>
              <a:ahLst/>
              <a:cxnLst>
                <a:cxn ang="0">
                  <a:pos x="connsiteX0" y="connsiteY0"/>
                </a:cxn>
                <a:cxn ang="0">
                  <a:pos x="connsiteX1" y="connsiteY1"/>
                </a:cxn>
                <a:cxn ang="0">
                  <a:pos x="connsiteX2" y="connsiteY2"/>
                </a:cxn>
                <a:cxn ang="0">
                  <a:pos x="connsiteX3" y="connsiteY3"/>
                </a:cxn>
              </a:cxnLst>
              <a:rect l="l" t="t" r="r" b="b"/>
              <a:pathLst>
                <a:path w="11191" h="305557">
                  <a:moveTo>
                    <a:pt x="0" y="0"/>
                  </a:moveTo>
                  <a:lnTo>
                    <a:pt x="11192" y="0"/>
                  </a:lnTo>
                  <a:lnTo>
                    <a:pt x="11192" y="305557"/>
                  </a:lnTo>
                  <a:lnTo>
                    <a:pt x="0" y="305557"/>
                  </a:lnTo>
                  <a:close/>
                </a:path>
              </a:pathLst>
            </a:custGeom>
            <a:solidFill>
              <a:srgbClr val="968181"/>
            </a:solidFill>
            <a:ln w="0" cap="flat">
              <a:noFill/>
              <a:prstDash val="solid"/>
              <a:miter/>
            </a:ln>
          </p:spPr>
          <p:txBody>
            <a:bodyPr rtlCol="0" anchor="ctr"/>
            <a:lstStyle/>
            <a:p>
              <a:endParaRPr lang="nb-NO"/>
            </a:p>
          </p:txBody>
        </p:sp>
        <p:sp>
          <p:nvSpPr>
            <p:cNvPr id="19" name="Friform 18">
              <a:extLst>
                <a:ext uri="{FF2B5EF4-FFF2-40B4-BE49-F238E27FC236}">
                  <a16:creationId xmlns:a16="http://schemas.microsoft.com/office/drawing/2014/main" id="{7F18DFEC-BC15-80D6-59EC-50739812D574}"/>
                </a:ext>
              </a:extLst>
            </p:cNvPr>
            <p:cNvSpPr/>
            <p:nvPr/>
          </p:nvSpPr>
          <p:spPr>
            <a:xfrm rot="18867067" flipH="1">
              <a:off x="7995049" y="1987907"/>
              <a:ext cx="11191" cy="401899"/>
            </a:xfrm>
            <a:custGeom>
              <a:avLst/>
              <a:gdLst>
                <a:gd name="connsiteX0" fmla="*/ 0 w 11191"/>
                <a:gd name="connsiteY0" fmla="*/ 0 h 401899"/>
                <a:gd name="connsiteX1" fmla="*/ 11192 w 11191"/>
                <a:gd name="connsiteY1" fmla="*/ 0 h 401899"/>
                <a:gd name="connsiteX2" fmla="*/ 11192 w 11191"/>
                <a:gd name="connsiteY2" fmla="*/ 401899 h 401899"/>
                <a:gd name="connsiteX3" fmla="*/ 0 w 11191"/>
                <a:gd name="connsiteY3" fmla="*/ 401899 h 401899"/>
              </a:gdLst>
              <a:ahLst/>
              <a:cxnLst>
                <a:cxn ang="0">
                  <a:pos x="connsiteX0" y="connsiteY0"/>
                </a:cxn>
                <a:cxn ang="0">
                  <a:pos x="connsiteX1" y="connsiteY1"/>
                </a:cxn>
                <a:cxn ang="0">
                  <a:pos x="connsiteX2" y="connsiteY2"/>
                </a:cxn>
                <a:cxn ang="0">
                  <a:pos x="connsiteX3" y="connsiteY3"/>
                </a:cxn>
              </a:cxnLst>
              <a:rect l="l" t="t" r="r" b="b"/>
              <a:pathLst>
                <a:path w="11191" h="401899">
                  <a:moveTo>
                    <a:pt x="0" y="0"/>
                  </a:moveTo>
                  <a:lnTo>
                    <a:pt x="11192" y="0"/>
                  </a:lnTo>
                  <a:lnTo>
                    <a:pt x="11192" y="401899"/>
                  </a:lnTo>
                  <a:lnTo>
                    <a:pt x="0" y="401899"/>
                  </a:lnTo>
                  <a:close/>
                </a:path>
              </a:pathLst>
            </a:custGeom>
            <a:solidFill>
              <a:srgbClr val="968181"/>
            </a:solidFill>
            <a:ln w="0" cap="flat">
              <a:noFill/>
              <a:prstDash val="solid"/>
              <a:miter/>
            </a:ln>
          </p:spPr>
          <p:txBody>
            <a:bodyPr rtlCol="0" anchor="ctr"/>
            <a:lstStyle/>
            <a:p>
              <a:endParaRPr lang="nb-NO"/>
            </a:p>
          </p:txBody>
        </p:sp>
      </p:grpSp>
      <p:sp>
        <p:nvSpPr>
          <p:cNvPr id="22" name="Brettet hjørne 21">
            <a:extLst>
              <a:ext uri="{FF2B5EF4-FFF2-40B4-BE49-F238E27FC236}">
                <a16:creationId xmlns:a16="http://schemas.microsoft.com/office/drawing/2014/main" id="{28E73BA2-3187-5BB3-7772-286D3BAF6083}"/>
              </a:ext>
            </a:extLst>
          </p:cNvPr>
          <p:cNvSpPr/>
          <p:nvPr/>
        </p:nvSpPr>
        <p:spPr>
          <a:xfrm>
            <a:off x="0" y="-1"/>
            <a:ext cx="8142723" cy="6858000"/>
          </a:xfrm>
          <a:prstGeom prst="foldedCorner">
            <a:avLst>
              <a:gd name="adj" fmla="val 50000"/>
            </a:avLst>
          </a:prstGeom>
          <a:solidFill>
            <a:srgbClr val="236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TekstSylinder 3">
            <a:extLst>
              <a:ext uri="{FF2B5EF4-FFF2-40B4-BE49-F238E27FC236}">
                <a16:creationId xmlns:a16="http://schemas.microsoft.com/office/drawing/2014/main" id="{0E2236A7-438D-D366-E9F8-61F53B4BD183}"/>
              </a:ext>
            </a:extLst>
          </p:cNvPr>
          <p:cNvSpPr txBox="1"/>
          <p:nvPr/>
        </p:nvSpPr>
        <p:spPr>
          <a:xfrm rot="21206152">
            <a:off x="656606" y="2225124"/>
            <a:ext cx="7578421" cy="1846659"/>
          </a:xfrm>
          <a:prstGeom prst="rect">
            <a:avLst/>
          </a:prstGeom>
          <a:noFill/>
        </p:spPr>
        <p:txBody>
          <a:bodyPr wrap="none" lIns="0" tIns="0" rIns="0" bIns="0" rtlCol="0">
            <a:spAutoFit/>
          </a:bodyPr>
          <a:lstStyle/>
          <a:p>
            <a:r>
              <a:rPr lang="nb-NO" sz="12000" b="1">
                <a:solidFill>
                  <a:srgbClr val="E8F7F2"/>
                </a:solidFill>
              </a:rPr>
              <a:t>TOBAKKS</a:t>
            </a:r>
          </a:p>
        </p:txBody>
      </p:sp>
      <p:pic>
        <p:nvPicPr>
          <p:cNvPr id="21" name="Bilde 20">
            <a:extLst>
              <a:ext uri="{FF2B5EF4-FFF2-40B4-BE49-F238E27FC236}">
                <a16:creationId xmlns:a16="http://schemas.microsoft.com/office/drawing/2014/main" id="{ED67A20C-EDEA-C462-EB72-323036ACAE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256" y="801102"/>
            <a:ext cx="2565064" cy="335280"/>
          </a:xfrm>
          <a:prstGeom prst="rect">
            <a:avLst/>
          </a:prstGeom>
        </p:spPr>
      </p:pic>
      <p:sp>
        <p:nvSpPr>
          <p:cNvPr id="6" name="TekstSylinder 5">
            <a:extLst>
              <a:ext uri="{FF2B5EF4-FFF2-40B4-BE49-F238E27FC236}">
                <a16:creationId xmlns:a16="http://schemas.microsoft.com/office/drawing/2014/main" id="{C0D4935A-D2E6-33FA-5B2F-537E29D6B208}"/>
              </a:ext>
            </a:extLst>
          </p:cNvPr>
          <p:cNvSpPr txBox="1"/>
          <p:nvPr/>
        </p:nvSpPr>
        <p:spPr>
          <a:xfrm>
            <a:off x="8142723" y="1877526"/>
            <a:ext cx="2478243" cy="1846659"/>
          </a:xfrm>
          <a:prstGeom prst="rect">
            <a:avLst/>
          </a:prstGeom>
          <a:noFill/>
        </p:spPr>
        <p:txBody>
          <a:bodyPr wrap="none" lIns="0" tIns="0" rIns="0" bIns="0" rtlCol="0">
            <a:spAutoFit/>
          </a:bodyPr>
          <a:lstStyle/>
          <a:p>
            <a:pPr algn="r"/>
            <a:r>
              <a:rPr lang="nb-NO" sz="12000" b="1">
                <a:solidFill>
                  <a:srgbClr val="236556"/>
                </a:solidFill>
              </a:rPr>
              <a:t>FRI</a:t>
            </a:r>
          </a:p>
        </p:txBody>
      </p:sp>
    </p:spTree>
    <p:extLst>
      <p:ext uri="{BB962C8B-B14F-4D97-AF65-F5344CB8AC3E}">
        <p14:creationId xmlns:p14="http://schemas.microsoft.com/office/powerpoint/2010/main" val="123400528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0">
  <p:cSld>
    <p:bg>
      <p:bgPr>
        <a:solidFill>
          <a:srgbClr val="F5ECC4"/>
        </a:solidFill>
        <a:effectLst/>
      </p:bgPr>
    </p:bg>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C0D4935A-D2E6-33FA-5B2F-537E29D6B208}"/>
              </a:ext>
            </a:extLst>
          </p:cNvPr>
          <p:cNvSpPr txBox="1"/>
          <p:nvPr/>
        </p:nvSpPr>
        <p:spPr>
          <a:xfrm>
            <a:off x="8130111" y="1877526"/>
            <a:ext cx="2478243" cy="1846659"/>
          </a:xfrm>
          <a:prstGeom prst="rect">
            <a:avLst/>
          </a:prstGeom>
          <a:noFill/>
        </p:spPr>
        <p:txBody>
          <a:bodyPr wrap="none" lIns="0" tIns="0" rIns="0" bIns="0" rtlCol="0">
            <a:spAutoFit/>
          </a:bodyPr>
          <a:lstStyle/>
          <a:p>
            <a:pPr algn="r"/>
            <a:r>
              <a:rPr lang="nb-NO" sz="12000" b="1">
                <a:solidFill>
                  <a:srgbClr val="236556"/>
                </a:solidFill>
              </a:rPr>
              <a:t>FRI</a:t>
            </a:r>
          </a:p>
        </p:txBody>
      </p:sp>
      <p:grpSp>
        <p:nvGrpSpPr>
          <p:cNvPr id="20" name="Gruppe 19">
            <a:extLst>
              <a:ext uri="{FF2B5EF4-FFF2-40B4-BE49-F238E27FC236}">
                <a16:creationId xmlns:a16="http://schemas.microsoft.com/office/drawing/2014/main" id="{48BF6628-2054-E84D-EA78-F241FB47CC20}"/>
              </a:ext>
            </a:extLst>
          </p:cNvPr>
          <p:cNvGrpSpPr/>
          <p:nvPr/>
        </p:nvGrpSpPr>
        <p:grpSpPr>
          <a:xfrm rot="8291217" flipH="1">
            <a:off x="7382594" y="2266319"/>
            <a:ext cx="1615774" cy="3356677"/>
            <a:chOff x="6756967" y="-305159"/>
            <a:chExt cx="2047653" cy="4253879"/>
          </a:xfrm>
        </p:grpSpPr>
        <p:sp>
          <p:nvSpPr>
            <p:cNvPr id="12" name="Friform 11">
              <a:extLst>
                <a:ext uri="{FF2B5EF4-FFF2-40B4-BE49-F238E27FC236}">
                  <a16:creationId xmlns:a16="http://schemas.microsoft.com/office/drawing/2014/main" id="{F7306E56-DD9C-EAE2-B04A-A3E650120C39}"/>
                </a:ext>
              </a:extLst>
            </p:cNvPr>
            <p:cNvSpPr/>
            <p:nvPr/>
          </p:nvSpPr>
          <p:spPr>
            <a:xfrm rot="14827267" flipH="1">
              <a:off x="6971255" y="2143070"/>
              <a:ext cx="2241911" cy="1099703"/>
            </a:xfrm>
            <a:custGeom>
              <a:avLst/>
              <a:gdLst>
                <a:gd name="connsiteX0" fmla="*/ 0 w 2241911"/>
                <a:gd name="connsiteY0" fmla="*/ 991703 h 1099703"/>
                <a:gd name="connsiteX1" fmla="*/ 98487 w 2241911"/>
                <a:gd name="connsiteY1" fmla="*/ 892283 h 1099703"/>
                <a:gd name="connsiteX2" fmla="*/ 100935 w 2241911"/>
                <a:gd name="connsiteY2" fmla="*/ 829423 h 1099703"/>
                <a:gd name="connsiteX3" fmla="*/ 236775 w 2241911"/>
                <a:gd name="connsiteY3" fmla="*/ 635923 h 1099703"/>
                <a:gd name="connsiteX4" fmla="*/ 1120268 w 2241911"/>
                <a:gd name="connsiteY4" fmla="*/ 334096 h 1099703"/>
                <a:gd name="connsiteX5" fmla="*/ 2240233 w 2241911"/>
                <a:gd name="connsiteY5" fmla="*/ 0 h 1099703"/>
                <a:gd name="connsiteX6" fmla="*/ 2241912 w 2241911"/>
                <a:gd name="connsiteY6" fmla="*/ 57894 h 1099703"/>
                <a:gd name="connsiteX7" fmla="*/ 104503 w 2241911"/>
                <a:gd name="connsiteY7" fmla="*/ 1099703 h 1099703"/>
                <a:gd name="connsiteX8" fmla="*/ 0 w 2241911"/>
                <a:gd name="connsiteY8" fmla="*/ 991703 h 109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1911" h="1099703">
                  <a:moveTo>
                    <a:pt x="0" y="991703"/>
                  </a:moveTo>
                  <a:cubicBezTo>
                    <a:pt x="0" y="991703"/>
                    <a:pt x="89953" y="931175"/>
                    <a:pt x="98487" y="892283"/>
                  </a:cubicBezTo>
                  <a:cubicBezTo>
                    <a:pt x="101075" y="880485"/>
                    <a:pt x="101541" y="856773"/>
                    <a:pt x="100935" y="829423"/>
                  </a:cubicBezTo>
                  <a:cubicBezTo>
                    <a:pt x="99000" y="742221"/>
                    <a:pt x="154166" y="663949"/>
                    <a:pt x="236775" y="635923"/>
                  </a:cubicBezTo>
                  <a:cubicBezTo>
                    <a:pt x="481244" y="552941"/>
                    <a:pt x="965402" y="388376"/>
                    <a:pt x="1120268" y="334096"/>
                  </a:cubicBezTo>
                  <a:cubicBezTo>
                    <a:pt x="1330556" y="260441"/>
                    <a:pt x="2240233" y="0"/>
                    <a:pt x="2240233" y="0"/>
                  </a:cubicBezTo>
                  <a:lnTo>
                    <a:pt x="2241912" y="57894"/>
                  </a:lnTo>
                  <a:lnTo>
                    <a:pt x="104503" y="1099703"/>
                  </a:lnTo>
                  <a:lnTo>
                    <a:pt x="0" y="991703"/>
                  </a:lnTo>
                  <a:close/>
                </a:path>
              </a:pathLst>
            </a:custGeom>
            <a:solidFill>
              <a:srgbClr val="BAAEAE"/>
            </a:solidFill>
            <a:ln w="0" cap="flat">
              <a:noFill/>
              <a:prstDash val="solid"/>
              <a:miter/>
            </a:ln>
          </p:spPr>
          <p:txBody>
            <a:bodyPr rtlCol="0" anchor="ctr"/>
            <a:lstStyle/>
            <a:p>
              <a:endParaRPr lang="nb-NO"/>
            </a:p>
          </p:txBody>
        </p:sp>
        <p:sp>
          <p:nvSpPr>
            <p:cNvPr id="13" name="Friform 12">
              <a:extLst>
                <a:ext uri="{FF2B5EF4-FFF2-40B4-BE49-F238E27FC236}">
                  <a16:creationId xmlns:a16="http://schemas.microsoft.com/office/drawing/2014/main" id="{D92EC9A8-8503-ED48-365F-7C19CC58BBE7}"/>
                </a:ext>
              </a:extLst>
            </p:cNvPr>
            <p:cNvSpPr/>
            <p:nvPr/>
          </p:nvSpPr>
          <p:spPr>
            <a:xfrm rot="14827267" flipH="1">
              <a:off x="7370961" y="19703"/>
              <a:ext cx="1758522" cy="1108797"/>
            </a:xfrm>
            <a:custGeom>
              <a:avLst/>
              <a:gdLst>
                <a:gd name="connsiteX0" fmla="*/ 1721469 w 1758522"/>
                <a:gd name="connsiteY0" fmla="*/ 38843 h 1108797"/>
                <a:gd name="connsiteX1" fmla="*/ 1582809 w 1758522"/>
                <a:gd name="connsiteY1" fmla="*/ 8532 h 1108797"/>
                <a:gd name="connsiteX2" fmla="*/ 301636 w 1758522"/>
                <a:gd name="connsiteY2" fmla="*/ 496701 h 1108797"/>
                <a:gd name="connsiteX3" fmla="*/ 6641 w 1758522"/>
                <a:gd name="connsiteY3" fmla="*/ 827463 h 1108797"/>
                <a:gd name="connsiteX4" fmla="*/ 901559 w 1758522"/>
                <a:gd name="connsiteY4" fmla="*/ 1057453 h 1108797"/>
                <a:gd name="connsiteX5" fmla="*/ 1485091 w 1758522"/>
                <a:gd name="connsiteY5" fmla="*/ 369559 h 1108797"/>
                <a:gd name="connsiteX6" fmla="*/ 1689177 w 1758522"/>
                <a:gd name="connsiteY6" fmla="*/ 244095 h 1108797"/>
                <a:gd name="connsiteX7" fmla="*/ 1721469 w 1758522"/>
                <a:gd name="connsiteY7" fmla="*/ 38843 h 1108797"/>
                <a:gd name="connsiteX8" fmla="*/ 1721469 w 1758522"/>
                <a:gd name="connsiteY8" fmla="*/ 38843 h 1108797"/>
                <a:gd name="connsiteX9" fmla="*/ 802163 w 1758522"/>
                <a:gd name="connsiteY9" fmla="*/ 958943 h 1108797"/>
                <a:gd name="connsiteX10" fmla="*/ 206623 w 1758522"/>
                <a:gd name="connsiteY10" fmla="*/ 898927 h 1108797"/>
                <a:gd name="connsiteX11" fmla="*/ 486533 w 1758522"/>
                <a:gd name="connsiteY11" fmla="*/ 562009 h 1108797"/>
                <a:gd name="connsiteX12" fmla="*/ 1092355 w 1758522"/>
                <a:gd name="connsiteY12" fmla="*/ 477442 h 1108797"/>
                <a:gd name="connsiteX13" fmla="*/ 802163 w 1758522"/>
                <a:gd name="connsiteY13" fmla="*/ 958943 h 110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8522" h="1108797">
                  <a:moveTo>
                    <a:pt x="1721469" y="38843"/>
                  </a:moveTo>
                  <a:cubicBezTo>
                    <a:pt x="1685399" y="2050"/>
                    <a:pt x="1630933" y="-9864"/>
                    <a:pt x="1582809" y="8532"/>
                  </a:cubicBezTo>
                  <a:cubicBezTo>
                    <a:pt x="1302526" y="115693"/>
                    <a:pt x="371165" y="471660"/>
                    <a:pt x="301636" y="496701"/>
                  </a:cubicBezTo>
                  <a:cubicBezTo>
                    <a:pt x="124760" y="560354"/>
                    <a:pt x="-34862" y="647230"/>
                    <a:pt x="6641" y="827463"/>
                  </a:cubicBezTo>
                  <a:cubicBezTo>
                    <a:pt x="67379" y="1091215"/>
                    <a:pt x="562170" y="1173474"/>
                    <a:pt x="901559" y="1057453"/>
                  </a:cubicBezTo>
                  <a:cubicBezTo>
                    <a:pt x="1240948" y="941455"/>
                    <a:pt x="1419386" y="434214"/>
                    <a:pt x="1485091" y="369559"/>
                  </a:cubicBezTo>
                  <a:cubicBezTo>
                    <a:pt x="1517803" y="337359"/>
                    <a:pt x="1607430" y="286787"/>
                    <a:pt x="1689177" y="244095"/>
                  </a:cubicBezTo>
                  <a:cubicBezTo>
                    <a:pt x="1766073" y="203944"/>
                    <a:pt x="1782208" y="100794"/>
                    <a:pt x="1721469" y="38843"/>
                  </a:cubicBezTo>
                  <a:lnTo>
                    <a:pt x="1721469" y="38843"/>
                  </a:lnTo>
                  <a:close/>
                  <a:moveTo>
                    <a:pt x="802163" y="958943"/>
                  </a:moveTo>
                  <a:cubicBezTo>
                    <a:pt x="630043" y="1017046"/>
                    <a:pt x="292123" y="1069811"/>
                    <a:pt x="206623" y="898927"/>
                  </a:cubicBezTo>
                  <a:cubicBezTo>
                    <a:pt x="121146" y="728044"/>
                    <a:pt x="214830" y="681458"/>
                    <a:pt x="486533" y="562009"/>
                  </a:cubicBezTo>
                  <a:cubicBezTo>
                    <a:pt x="758235" y="442585"/>
                    <a:pt x="1035114" y="391499"/>
                    <a:pt x="1092355" y="477442"/>
                  </a:cubicBezTo>
                  <a:cubicBezTo>
                    <a:pt x="1218518" y="666885"/>
                    <a:pt x="974259" y="900862"/>
                    <a:pt x="802163" y="958943"/>
                  </a:cubicBezTo>
                  <a:close/>
                </a:path>
              </a:pathLst>
            </a:custGeom>
            <a:solidFill>
              <a:srgbClr val="171E26"/>
            </a:solidFill>
            <a:ln w="0" cap="flat">
              <a:noFill/>
              <a:prstDash val="solid"/>
              <a:miter/>
            </a:ln>
          </p:spPr>
          <p:txBody>
            <a:bodyPr rtlCol="0" anchor="ctr"/>
            <a:lstStyle/>
            <a:p>
              <a:endParaRPr lang="nb-NO"/>
            </a:p>
          </p:txBody>
        </p:sp>
        <p:grpSp>
          <p:nvGrpSpPr>
            <p:cNvPr id="14" name="Grafikk 9">
              <a:extLst>
                <a:ext uri="{FF2B5EF4-FFF2-40B4-BE49-F238E27FC236}">
                  <a16:creationId xmlns:a16="http://schemas.microsoft.com/office/drawing/2014/main" id="{713BA022-AAB9-D332-2857-8AC109B46F37}"/>
                </a:ext>
              </a:extLst>
            </p:cNvPr>
            <p:cNvGrpSpPr/>
            <p:nvPr/>
          </p:nvGrpSpPr>
          <p:grpSpPr>
            <a:xfrm rot="14827267" flipH="1">
              <a:off x="5705435" y="1016806"/>
              <a:ext cx="3983446" cy="1880382"/>
              <a:chOff x="6043217" y="507642"/>
              <a:chExt cx="3983446" cy="1880382"/>
            </a:xfrm>
          </p:grpSpPr>
          <p:sp>
            <p:nvSpPr>
              <p:cNvPr id="15" name="Friform 14">
                <a:extLst>
                  <a:ext uri="{FF2B5EF4-FFF2-40B4-BE49-F238E27FC236}">
                    <a16:creationId xmlns:a16="http://schemas.microsoft.com/office/drawing/2014/main" id="{D905F096-5BDA-FA57-2361-78384D4BBC5E}"/>
                  </a:ext>
                </a:extLst>
              </p:cNvPr>
              <p:cNvSpPr/>
              <p:nvPr/>
            </p:nvSpPr>
            <p:spPr>
              <a:xfrm>
                <a:off x="7732850" y="1413645"/>
                <a:ext cx="2293813" cy="974379"/>
              </a:xfrm>
              <a:custGeom>
                <a:avLst/>
                <a:gdLst>
                  <a:gd name="connsiteX0" fmla="*/ 23 w 2293813"/>
                  <a:gd name="connsiteY0" fmla="*/ 113852 h 974379"/>
                  <a:gd name="connsiteX1" fmla="*/ 104106 w 2293813"/>
                  <a:gd name="connsiteY1" fmla="*/ 207396 h 974379"/>
                  <a:gd name="connsiteX2" fmla="*/ 110099 w 2293813"/>
                  <a:gd name="connsiteY2" fmla="*/ 414793 h 974379"/>
                  <a:gd name="connsiteX3" fmla="*/ 1156408 w 2293813"/>
                  <a:gd name="connsiteY3" fmla="*/ 705545 h 974379"/>
                  <a:gd name="connsiteX4" fmla="*/ 2293814 w 2293813"/>
                  <a:gd name="connsiteY4" fmla="*/ 974379 h 974379"/>
                  <a:gd name="connsiteX5" fmla="*/ 2292135 w 2293813"/>
                  <a:gd name="connsiteY5" fmla="*/ 916509 h 974379"/>
                  <a:gd name="connsiteX6" fmla="*/ 98068 w 2293813"/>
                  <a:gd name="connsiteY6" fmla="*/ 0 h 974379"/>
                  <a:gd name="connsiteX7" fmla="*/ 0 w 2293813"/>
                  <a:gd name="connsiteY7" fmla="*/ 113852 h 97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3813" h="974379">
                    <a:moveTo>
                      <a:pt x="23" y="113852"/>
                    </a:moveTo>
                    <a:cubicBezTo>
                      <a:pt x="23" y="113852"/>
                      <a:pt x="93334" y="169088"/>
                      <a:pt x="104106" y="207396"/>
                    </a:cubicBezTo>
                    <a:cubicBezTo>
                      <a:pt x="114855" y="245705"/>
                      <a:pt x="110099" y="414793"/>
                      <a:pt x="110099" y="414793"/>
                    </a:cubicBezTo>
                    <a:cubicBezTo>
                      <a:pt x="110099" y="414793"/>
                      <a:pt x="942227" y="644154"/>
                      <a:pt x="1156408" y="705545"/>
                    </a:cubicBezTo>
                    <a:cubicBezTo>
                      <a:pt x="1370590" y="766936"/>
                      <a:pt x="2293814" y="974379"/>
                      <a:pt x="2293814" y="974379"/>
                    </a:cubicBezTo>
                    <a:lnTo>
                      <a:pt x="2292135" y="916509"/>
                    </a:lnTo>
                    <a:lnTo>
                      <a:pt x="98068" y="0"/>
                    </a:lnTo>
                    <a:lnTo>
                      <a:pt x="0" y="113852"/>
                    </a:lnTo>
                    <a:close/>
                  </a:path>
                </a:pathLst>
              </a:custGeom>
              <a:solidFill>
                <a:srgbClr val="CFC2C2"/>
              </a:solidFill>
              <a:ln w="0" cap="flat">
                <a:noFill/>
                <a:prstDash val="solid"/>
                <a:miter/>
              </a:ln>
            </p:spPr>
            <p:txBody>
              <a:bodyPr rtlCol="0" anchor="ctr"/>
              <a:lstStyle/>
              <a:p>
                <a:endParaRPr lang="nb-NO"/>
              </a:p>
            </p:txBody>
          </p:sp>
          <p:sp>
            <p:nvSpPr>
              <p:cNvPr id="16" name="Friform 15">
                <a:extLst>
                  <a:ext uri="{FF2B5EF4-FFF2-40B4-BE49-F238E27FC236}">
                    <a16:creationId xmlns:a16="http://schemas.microsoft.com/office/drawing/2014/main" id="{B9699E54-651A-F25D-1990-8C245E29C1C5}"/>
                  </a:ext>
                </a:extLst>
              </p:cNvPr>
              <p:cNvSpPr/>
              <p:nvPr/>
            </p:nvSpPr>
            <p:spPr>
              <a:xfrm>
                <a:off x="6043217" y="507642"/>
                <a:ext cx="1793312" cy="1048080"/>
              </a:xfrm>
              <a:custGeom>
                <a:avLst/>
                <a:gdLst>
                  <a:gd name="connsiteX0" fmla="*/ 1761330 w 1793312"/>
                  <a:gd name="connsiteY0" fmla="*/ 1003721 h 1048080"/>
                  <a:gd name="connsiteX1" fmla="*/ 1717240 w 1793312"/>
                  <a:gd name="connsiteY1" fmla="*/ 800684 h 1048080"/>
                  <a:gd name="connsiteX2" fmla="*/ 1506252 w 1793312"/>
                  <a:gd name="connsiteY2" fmla="*/ 687228 h 1048080"/>
                  <a:gd name="connsiteX3" fmla="*/ 883922 w 1793312"/>
                  <a:gd name="connsiteY3" fmla="*/ 34215 h 1048080"/>
                  <a:gd name="connsiteX4" fmla="*/ 3787 w 1793312"/>
                  <a:gd name="connsiteY4" fmla="*/ 315523 h 1048080"/>
                  <a:gd name="connsiteX5" fmla="*/ 317388 w 1793312"/>
                  <a:gd name="connsiteY5" fmla="*/ 628705 h 1048080"/>
                  <a:gd name="connsiteX6" fmla="*/ 1624651 w 1793312"/>
                  <a:gd name="connsiteY6" fmla="*/ 1042006 h 1048080"/>
                  <a:gd name="connsiteX7" fmla="*/ 1761330 w 1793312"/>
                  <a:gd name="connsiteY7" fmla="*/ 1003744 h 1048080"/>
                  <a:gd name="connsiteX8" fmla="*/ 1761330 w 1793312"/>
                  <a:gd name="connsiteY8" fmla="*/ 1003744 h 1048080"/>
                  <a:gd name="connsiteX9" fmla="*/ 1107920 w 1793312"/>
                  <a:gd name="connsiteY9" fmla="*/ 602194 h 1048080"/>
                  <a:gd name="connsiteX10" fmla="*/ 498228 w 1793312"/>
                  <a:gd name="connsiteY10" fmla="*/ 552788 h 1048080"/>
                  <a:gd name="connsiteX11" fmla="*/ 199315 w 1793312"/>
                  <a:gd name="connsiteY11" fmla="*/ 232611 h 1048080"/>
                  <a:gd name="connsiteX12" fmla="*/ 790355 w 1793312"/>
                  <a:gd name="connsiteY12" fmla="*/ 138274 h 1048080"/>
                  <a:gd name="connsiteX13" fmla="*/ 1107920 w 1793312"/>
                  <a:gd name="connsiteY13" fmla="*/ 602194 h 104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93312" h="1048080">
                    <a:moveTo>
                      <a:pt x="1761330" y="1003721"/>
                    </a:moveTo>
                    <a:cubicBezTo>
                      <a:pt x="1818385" y="938366"/>
                      <a:pt x="1796327" y="836335"/>
                      <a:pt x="1717240" y="800684"/>
                    </a:cubicBezTo>
                    <a:cubicBezTo>
                      <a:pt x="1633162" y="762796"/>
                      <a:pt x="1540760" y="717469"/>
                      <a:pt x="1506252" y="687228"/>
                    </a:cubicBezTo>
                    <a:cubicBezTo>
                      <a:pt x="1436910" y="626490"/>
                      <a:pt x="1229467" y="130417"/>
                      <a:pt x="883922" y="34215"/>
                    </a:cubicBezTo>
                    <a:cubicBezTo>
                      <a:pt x="538378" y="-61988"/>
                      <a:pt x="49183" y="48717"/>
                      <a:pt x="3787" y="315523"/>
                    </a:cubicBezTo>
                    <a:cubicBezTo>
                      <a:pt x="-27224" y="497878"/>
                      <a:pt x="137131" y="575381"/>
                      <a:pt x="317388" y="628705"/>
                    </a:cubicBezTo>
                    <a:cubicBezTo>
                      <a:pt x="388269" y="649666"/>
                      <a:pt x="1338656" y="951236"/>
                      <a:pt x="1624651" y="1042006"/>
                    </a:cubicBezTo>
                    <a:cubicBezTo>
                      <a:pt x="1673778" y="1057604"/>
                      <a:pt x="1727452" y="1042565"/>
                      <a:pt x="1761330" y="1003744"/>
                    </a:cubicBezTo>
                    <a:lnTo>
                      <a:pt x="1761330" y="1003744"/>
                    </a:lnTo>
                    <a:close/>
                    <a:moveTo>
                      <a:pt x="1107920" y="602194"/>
                    </a:moveTo>
                    <a:cubicBezTo>
                      <a:pt x="1055739" y="691309"/>
                      <a:pt x="776389" y="656334"/>
                      <a:pt x="498228" y="552788"/>
                    </a:cubicBezTo>
                    <a:cubicBezTo>
                      <a:pt x="220090" y="449241"/>
                      <a:pt x="123865" y="408158"/>
                      <a:pt x="199315" y="232611"/>
                    </a:cubicBezTo>
                    <a:cubicBezTo>
                      <a:pt x="274766" y="57088"/>
                      <a:pt x="615181" y="90243"/>
                      <a:pt x="790355" y="138274"/>
                    </a:cubicBezTo>
                    <a:cubicBezTo>
                      <a:pt x="965529" y="186305"/>
                      <a:pt x="1222915" y="405756"/>
                      <a:pt x="1107920" y="602194"/>
                    </a:cubicBezTo>
                    <a:close/>
                  </a:path>
                </a:pathLst>
              </a:custGeom>
              <a:solidFill>
                <a:srgbClr val="171E26"/>
              </a:solidFill>
              <a:ln w="0" cap="flat">
                <a:noFill/>
                <a:prstDash val="solid"/>
                <a:miter/>
              </a:ln>
            </p:spPr>
            <p:txBody>
              <a:bodyPr rtlCol="0" anchor="ctr"/>
              <a:lstStyle/>
              <a:p>
                <a:endParaRPr lang="nb-NO"/>
              </a:p>
            </p:txBody>
          </p:sp>
        </p:grpSp>
        <p:sp>
          <p:nvSpPr>
            <p:cNvPr id="17" name="Friform 16">
              <a:extLst>
                <a:ext uri="{FF2B5EF4-FFF2-40B4-BE49-F238E27FC236}">
                  <a16:creationId xmlns:a16="http://schemas.microsoft.com/office/drawing/2014/main" id="{E594D1A6-52D8-8E33-E05F-6949E8685A00}"/>
                </a:ext>
              </a:extLst>
            </p:cNvPr>
            <p:cNvSpPr/>
            <p:nvPr/>
          </p:nvSpPr>
          <p:spPr>
            <a:xfrm rot="14827267" flipH="1">
              <a:off x="7935633" y="1893052"/>
              <a:ext cx="144762" cy="144761"/>
            </a:xfrm>
            <a:custGeom>
              <a:avLst/>
              <a:gdLst>
                <a:gd name="connsiteX0" fmla="*/ 144731 w 144762"/>
                <a:gd name="connsiteY0" fmla="*/ 70282 h 144761"/>
                <a:gd name="connsiteX1" fmla="*/ 74479 w 144762"/>
                <a:gd name="connsiteY1" fmla="*/ 144730 h 144761"/>
                <a:gd name="connsiteX2" fmla="*/ 31 w 144762"/>
                <a:gd name="connsiteY2" fmla="*/ 74478 h 144761"/>
                <a:gd name="connsiteX3" fmla="*/ 70306 w 144762"/>
                <a:gd name="connsiteY3" fmla="*/ 30 h 144761"/>
                <a:gd name="connsiteX4" fmla="*/ 144731 w 144762"/>
                <a:gd name="connsiteY4" fmla="*/ 70282 h 144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62" h="144761">
                  <a:moveTo>
                    <a:pt x="144731" y="70282"/>
                  </a:moveTo>
                  <a:cubicBezTo>
                    <a:pt x="145897" y="110245"/>
                    <a:pt x="114443" y="143564"/>
                    <a:pt x="74479" y="144730"/>
                  </a:cubicBezTo>
                  <a:cubicBezTo>
                    <a:pt x="34516" y="145896"/>
                    <a:pt x="1174" y="114419"/>
                    <a:pt x="31" y="74478"/>
                  </a:cubicBezTo>
                  <a:cubicBezTo>
                    <a:pt x="-1134" y="34515"/>
                    <a:pt x="30319" y="1196"/>
                    <a:pt x="70306" y="30"/>
                  </a:cubicBezTo>
                  <a:cubicBezTo>
                    <a:pt x="110270" y="-1112"/>
                    <a:pt x="143588" y="30341"/>
                    <a:pt x="144731" y="70282"/>
                  </a:cubicBezTo>
                  <a:close/>
                </a:path>
              </a:pathLst>
            </a:custGeom>
            <a:solidFill>
              <a:srgbClr val="968181"/>
            </a:solidFill>
            <a:ln w="0" cap="flat">
              <a:noFill/>
              <a:prstDash val="solid"/>
              <a:miter/>
            </a:ln>
          </p:spPr>
          <p:txBody>
            <a:bodyPr rtlCol="0" anchor="ctr"/>
            <a:lstStyle/>
            <a:p>
              <a:endParaRPr lang="nb-NO"/>
            </a:p>
          </p:txBody>
        </p:sp>
        <p:sp>
          <p:nvSpPr>
            <p:cNvPr id="18" name="Friform 17">
              <a:extLst>
                <a:ext uri="{FF2B5EF4-FFF2-40B4-BE49-F238E27FC236}">
                  <a16:creationId xmlns:a16="http://schemas.microsoft.com/office/drawing/2014/main" id="{18C20E05-4DC1-3DF0-FA53-13AF7BC9EDCB}"/>
                </a:ext>
              </a:extLst>
            </p:cNvPr>
            <p:cNvSpPr/>
            <p:nvPr/>
          </p:nvSpPr>
          <p:spPr>
            <a:xfrm rot="19300867" flipH="1">
              <a:off x="8074124" y="1614110"/>
              <a:ext cx="11191" cy="305557"/>
            </a:xfrm>
            <a:custGeom>
              <a:avLst/>
              <a:gdLst>
                <a:gd name="connsiteX0" fmla="*/ 0 w 11191"/>
                <a:gd name="connsiteY0" fmla="*/ 0 h 305557"/>
                <a:gd name="connsiteX1" fmla="*/ 11192 w 11191"/>
                <a:gd name="connsiteY1" fmla="*/ 0 h 305557"/>
                <a:gd name="connsiteX2" fmla="*/ 11192 w 11191"/>
                <a:gd name="connsiteY2" fmla="*/ 305557 h 305557"/>
                <a:gd name="connsiteX3" fmla="*/ 0 w 11191"/>
                <a:gd name="connsiteY3" fmla="*/ 305557 h 305557"/>
              </a:gdLst>
              <a:ahLst/>
              <a:cxnLst>
                <a:cxn ang="0">
                  <a:pos x="connsiteX0" y="connsiteY0"/>
                </a:cxn>
                <a:cxn ang="0">
                  <a:pos x="connsiteX1" y="connsiteY1"/>
                </a:cxn>
                <a:cxn ang="0">
                  <a:pos x="connsiteX2" y="connsiteY2"/>
                </a:cxn>
                <a:cxn ang="0">
                  <a:pos x="connsiteX3" y="connsiteY3"/>
                </a:cxn>
              </a:cxnLst>
              <a:rect l="l" t="t" r="r" b="b"/>
              <a:pathLst>
                <a:path w="11191" h="305557">
                  <a:moveTo>
                    <a:pt x="0" y="0"/>
                  </a:moveTo>
                  <a:lnTo>
                    <a:pt x="11192" y="0"/>
                  </a:lnTo>
                  <a:lnTo>
                    <a:pt x="11192" y="305557"/>
                  </a:lnTo>
                  <a:lnTo>
                    <a:pt x="0" y="305557"/>
                  </a:lnTo>
                  <a:close/>
                </a:path>
              </a:pathLst>
            </a:custGeom>
            <a:solidFill>
              <a:srgbClr val="968181"/>
            </a:solidFill>
            <a:ln w="0" cap="flat">
              <a:noFill/>
              <a:prstDash val="solid"/>
              <a:miter/>
            </a:ln>
          </p:spPr>
          <p:txBody>
            <a:bodyPr rtlCol="0" anchor="ctr"/>
            <a:lstStyle/>
            <a:p>
              <a:endParaRPr lang="nb-NO"/>
            </a:p>
          </p:txBody>
        </p:sp>
        <p:sp>
          <p:nvSpPr>
            <p:cNvPr id="19" name="Friform 18">
              <a:extLst>
                <a:ext uri="{FF2B5EF4-FFF2-40B4-BE49-F238E27FC236}">
                  <a16:creationId xmlns:a16="http://schemas.microsoft.com/office/drawing/2014/main" id="{7F18DFEC-BC15-80D6-59EC-50739812D574}"/>
                </a:ext>
              </a:extLst>
            </p:cNvPr>
            <p:cNvSpPr/>
            <p:nvPr/>
          </p:nvSpPr>
          <p:spPr>
            <a:xfrm rot="18867067" flipH="1">
              <a:off x="7995049" y="1987907"/>
              <a:ext cx="11191" cy="401899"/>
            </a:xfrm>
            <a:custGeom>
              <a:avLst/>
              <a:gdLst>
                <a:gd name="connsiteX0" fmla="*/ 0 w 11191"/>
                <a:gd name="connsiteY0" fmla="*/ 0 h 401899"/>
                <a:gd name="connsiteX1" fmla="*/ 11192 w 11191"/>
                <a:gd name="connsiteY1" fmla="*/ 0 h 401899"/>
                <a:gd name="connsiteX2" fmla="*/ 11192 w 11191"/>
                <a:gd name="connsiteY2" fmla="*/ 401899 h 401899"/>
                <a:gd name="connsiteX3" fmla="*/ 0 w 11191"/>
                <a:gd name="connsiteY3" fmla="*/ 401899 h 401899"/>
              </a:gdLst>
              <a:ahLst/>
              <a:cxnLst>
                <a:cxn ang="0">
                  <a:pos x="connsiteX0" y="connsiteY0"/>
                </a:cxn>
                <a:cxn ang="0">
                  <a:pos x="connsiteX1" y="connsiteY1"/>
                </a:cxn>
                <a:cxn ang="0">
                  <a:pos x="connsiteX2" y="connsiteY2"/>
                </a:cxn>
                <a:cxn ang="0">
                  <a:pos x="connsiteX3" y="connsiteY3"/>
                </a:cxn>
              </a:cxnLst>
              <a:rect l="l" t="t" r="r" b="b"/>
              <a:pathLst>
                <a:path w="11191" h="401899">
                  <a:moveTo>
                    <a:pt x="0" y="0"/>
                  </a:moveTo>
                  <a:lnTo>
                    <a:pt x="11192" y="0"/>
                  </a:lnTo>
                  <a:lnTo>
                    <a:pt x="11192" y="401899"/>
                  </a:lnTo>
                  <a:lnTo>
                    <a:pt x="0" y="401899"/>
                  </a:lnTo>
                  <a:close/>
                </a:path>
              </a:pathLst>
            </a:custGeom>
            <a:solidFill>
              <a:srgbClr val="968181"/>
            </a:solidFill>
            <a:ln w="0" cap="flat">
              <a:noFill/>
              <a:prstDash val="solid"/>
              <a:miter/>
            </a:ln>
          </p:spPr>
          <p:txBody>
            <a:bodyPr rtlCol="0" anchor="ctr"/>
            <a:lstStyle/>
            <a:p>
              <a:endParaRPr lang="nb-NO"/>
            </a:p>
          </p:txBody>
        </p:sp>
      </p:grpSp>
      <p:sp>
        <p:nvSpPr>
          <p:cNvPr id="22" name="Brettet hjørne 21">
            <a:extLst>
              <a:ext uri="{FF2B5EF4-FFF2-40B4-BE49-F238E27FC236}">
                <a16:creationId xmlns:a16="http://schemas.microsoft.com/office/drawing/2014/main" id="{28E73BA2-3187-5BB3-7772-286D3BAF6083}"/>
              </a:ext>
            </a:extLst>
          </p:cNvPr>
          <p:cNvSpPr/>
          <p:nvPr/>
        </p:nvSpPr>
        <p:spPr>
          <a:xfrm>
            <a:off x="0" y="-1"/>
            <a:ext cx="8142723" cy="6858000"/>
          </a:xfrm>
          <a:prstGeom prst="foldedCorner">
            <a:avLst>
              <a:gd name="adj" fmla="val 50000"/>
            </a:avLst>
          </a:prstGeom>
          <a:solidFill>
            <a:srgbClr val="236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TekstSylinder 3">
            <a:extLst>
              <a:ext uri="{FF2B5EF4-FFF2-40B4-BE49-F238E27FC236}">
                <a16:creationId xmlns:a16="http://schemas.microsoft.com/office/drawing/2014/main" id="{0E2236A7-438D-D366-E9F8-61F53B4BD183}"/>
              </a:ext>
            </a:extLst>
          </p:cNvPr>
          <p:cNvSpPr txBox="1"/>
          <p:nvPr/>
        </p:nvSpPr>
        <p:spPr>
          <a:xfrm rot="21206152">
            <a:off x="656606" y="2225124"/>
            <a:ext cx="7578421" cy="1846659"/>
          </a:xfrm>
          <a:prstGeom prst="rect">
            <a:avLst/>
          </a:prstGeom>
          <a:noFill/>
        </p:spPr>
        <p:txBody>
          <a:bodyPr wrap="none" lIns="0" tIns="0" rIns="0" bIns="0" rtlCol="0">
            <a:spAutoFit/>
          </a:bodyPr>
          <a:lstStyle/>
          <a:p>
            <a:r>
              <a:rPr lang="nb-NO" sz="12000" b="1">
                <a:solidFill>
                  <a:srgbClr val="E8F7F2"/>
                </a:solidFill>
              </a:rPr>
              <a:t>TOBAKKS</a:t>
            </a:r>
          </a:p>
        </p:txBody>
      </p:sp>
      <p:pic>
        <p:nvPicPr>
          <p:cNvPr id="21" name="Bilde 20">
            <a:extLst>
              <a:ext uri="{FF2B5EF4-FFF2-40B4-BE49-F238E27FC236}">
                <a16:creationId xmlns:a16="http://schemas.microsoft.com/office/drawing/2014/main" id="{ED67A20C-EDEA-C462-EB72-323036ACAE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256" y="801102"/>
            <a:ext cx="2565064" cy="335280"/>
          </a:xfrm>
          <a:prstGeom prst="rect">
            <a:avLst/>
          </a:prstGeom>
        </p:spPr>
      </p:pic>
      <p:sp>
        <p:nvSpPr>
          <p:cNvPr id="2" name="TekstSylinder 3">
            <a:extLst>
              <a:ext uri="{FF2B5EF4-FFF2-40B4-BE49-F238E27FC236}">
                <a16:creationId xmlns:a16="http://schemas.microsoft.com/office/drawing/2014/main" id="{A7C62F70-C1BF-31AE-7B86-4A6D09D6FA13}"/>
              </a:ext>
            </a:extLst>
          </p:cNvPr>
          <p:cNvSpPr txBox="1"/>
          <p:nvPr/>
        </p:nvSpPr>
        <p:spPr>
          <a:xfrm>
            <a:off x="879169" y="4724594"/>
            <a:ext cx="3132268" cy="769441"/>
          </a:xfrm>
          <a:prstGeom prst="rect">
            <a:avLst/>
          </a:prstGeom>
          <a:noFill/>
        </p:spPr>
        <p:txBody>
          <a:bodyPr wrap="square" lIns="0" tIns="0" rIns="0" bIns="0" rtlCol="0">
            <a:spAutoFit/>
          </a:bodyPr>
          <a:lstStyle/>
          <a:p>
            <a:pPr algn="r"/>
            <a:r>
              <a:rPr lang="nb-NO" sz="5000" b="1">
                <a:solidFill>
                  <a:schemeClr val="bg1"/>
                </a:solidFill>
              </a:rPr>
              <a:t>Kursdag 4</a:t>
            </a:r>
          </a:p>
        </p:txBody>
      </p:sp>
    </p:spTree>
    <p:extLst>
      <p:ext uri="{BB962C8B-B14F-4D97-AF65-F5344CB8AC3E}">
        <p14:creationId xmlns:p14="http://schemas.microsoft.com/office/powerpoint/2010/main" val="227385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09C3317-E1BA-DCD9-0A02-848D53168C39}"/>
              </a:ext>
            </a:extLst>
          </p:cNvPr>
          <p:cNvSpPr>
            <a:spLocks noGrp="1" noRot="1" noMove="1" noResize="1" noEditPoints="1" noAdjustHandles="1" noChangeArrowheads="1" noChangeShapeType="1"/>
          </p:cNvSpPr>
          <p:nvPr>
            <p:ph type="title"/>
          </p:nvPr>
        </p:nvSpPr>
        <p:spPr>
          <a:xfrm>
            <a:off x="4575174" y="1125538"/>
            <a:ext cx="6772275" cy="2852737"/>
          </a:xfrm>
        </p:spPr>
        <p:txBody>
          <a:bodyPr>
            <a:normAutofit/>
          </a:bodyPr>
          <a:lstStyle/>
          <a:p>
            <a:r>
              <a:rPr lang="en-NO"/>
              <a:t>Nikotin</a:t>
            </a:r>
            <a:r>
              <a:rPr lang="nb-NO" dirty="0"/>
              <a:t>-</a:t>
            </a:r>
            <a:r>
              <a:rPr lang="en-NO"/>
              <a:t>avhengighet</a:t>
            </a:r>
          </a:p>
        </p:txBody>
      </p:sp>
      <p:sp>
        <p:nvSpPr>
          <p:cNvPr id="4" name="Plassholder for tekst 3">
            <a:extLst>
              <a:ext uri="{FF2B5EF4-FFF2-40B4-BE49-F238E27FC236}">
                <a16:creationId xmlns:a16="http://schemas.microsoft.com/office/drawing/2014/main" id="{E49B2648-21AF-D764-7F5C-48BA0F044FD4}"/>
              </a:ext>
            </a:extLst>
          </p:cNvPr>
          <p:cNvSpPr>
            <a:spLocks noGrp="1" noRot="1" noMove="1" noResize="1" noEditPoints="1" noAdjustHandles="1" noChangeArrowheads="1" noChangeShapeType="1"/>
          </p:cNvSpPr>
          <p:nvPr>
            <p:ph type="body" idx="1"/>
          </p:nvPr>
        </p:nvSpPr>
        <p:spPr/>
        <p:txBody>
          <a:bodyPr/>
          <a:lstStyle/>
          <a:p>
            <a:endParaRPr lang="nb-NO"/>
          </a:p>
        </p:txBody>
      </p:sp>
      <p:grpSp>
        <p:nvGrpSpPr>
          <p:cNvPr id="108" name="Bakgrunn">
            <a:extLst>
              <a:ext uri="{FF2B5EF4-FFF2-40B4-BE49-F238E27FC236}">
                <a16:creationId xmlns:a16="http://schemas.microsoft.com/office/drawing/2014/main" id="{13278FE5-5B8F-E66F-E967-2075C68F91F8}"/>
              </a:ext>
            </a:extLst>
          </p:cNvPr>
          <p:cNvGrpSpPr>
            <a:grpSpLocks noGrp="1" noUngrp="1" noRot="1" noMove="1" noResize="1"/>
          </p:cNvGrpSpPr>
          <p:nvPr/>
        </p:nvGrpSpPr>
        <p:grpSpPr>
          <a:xfrm>
            <a:off x="-807886" y="1613372"/>
            <a:ext cx="5036346" cy="4729805"/>
            <a:chOff x="-807886" y="1064889"/>
            <a:chExt cx="5036346" cy="4729805"/>
          </a:xfrm>
        </p:grpSpPr>
        <p:sp>
          <p:nvSpPr>
            <p:cNvPr id="5" name="Freeform 4">
              <a:extLst>
                <a:ext uri="{FF2B5EF4-FFF2-40B4-BE49-F238E27FC236}">
                  <a16:creationId xmlns:a16="http://schemas.microsoft.com/office/drawing/2014/main" id="{3262E0E4-49F9-5D39-4F65-BA49BAE27D99}"/>
                </a:ext>
              </a:extLst>
            </p:cNvPr>
            <p:cNvSpPr>
              <a:spLocks noGrp="1" noRot="1" noMove="1" noResize="1" noEditPoints="1" noAdjustHandles="1" noChangeArrowheads="1" noChangeShapeType="1"/>
            </p:cNvSpPr>
            <p:nvPr/>
          </p:nvSpPr>
          <p:spPr>
            <a:xfrm>
              <a:off x="-255265" y="5593530"/>
              <a:ext cx="4483725" cy="201164"/>
            </a:xfrm>
            <a:custGeom>
              <a:avLst/>
              <a:gdLst>
                <a:gd name="connsiteX0" fmla="*/ 4483726 w 4483725"/>
                <a:gd name="connsiteY0" fmla="*/ 100582 h 201164"/>
                <a:gd name="connsiteX1" fmla="*/ 1999686 w 4483725"/>
                <a:gd name="connsiteY1" fmla="*/ 201165 h 201164"/>
                <a:gd name="connsiteX2" fmla="*/ 0 w 4483725"/>
                <a:gd name="connsiteY2" fmla="*/ 100582 h 201164"/>
                <a:gd name="connsiteX3" fmla="*/ 1999686 w 4483725"/>
                <a:gd name="connsiteY3" fmla="*/ 0 h 201164"/>
                <a:gd name="connsiteX4" fmla="*/ 4483726 w 4483725"/>
                <a:gd name="connsiteY4" fmla="*/ 100582 h 20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3725" h="201164">
                  <a:moveTo>
                    <a:pt x="4483726" y="100582"/>
                  </a:moveTo>
                  <a:cubicBezTo>
                    <a:pt x="4483726" y="156131"/>
                    <a:pt x="3237831" y="201165"/>
                    <a:pt x="1999686" y="201165"/>
                  </a:cubicBezTo>
                  <a:cubicBezTo>
                    <a:pt x="761541" y="201165"/>
                    <a:pt x="0" y="156131"/>
                    <a:pt x="0" y="100582"/>
                  </a:cubicBezTo>
                  <a:cubicBezTo>
                    <a:pt x="0" y="45034"/>
                    <a:pt x="761541" y="0"/>
                    <a:pt x="1999686" y="0"/>
                  </a:cubicBezTo>
                  <a:cubicBezTo>
                    <a:pt x="3237831" y="0"/>
                    <a:pt x="4483726" y="45034"/>
                    <a:pt x="4483726" y="100582"/>
                  </a:cubicBezTo>
                  <a:close/>
                </a:path>
              </a:pathLst>
            </a:custGeom>
            <a:solidFill>
              <a:srgbClr val="293657">
                <a:alpha val="30000"/>
              </a:srgbClr>
            </a:solidFill>
            <a:ln w="0" cap="flat">
              <a:noFill/>
              <a:prstDash val="solid"/>
              <a:miter/>
            </a:ln>
          </p:spPr>
          <p:txBody>
            <a:bodyPr rtlCol="0" anchor="ctr"/>
            <a:lstStyle/>
            <a:p>
              <a:endParaRPr lang="en-NO"/>
            </a:p>
          </p:txBody>
        </p:sp>
        <p:sp>
          <p:nvSpPr>
            <p:cNvPr id="6" name="Freeform 5">
              <a:extLst>
                <a:ext uri="{FF2B5EF4-FFF2-40B4-BE49-F238E27FC236}">
                  <a16:creationId xmlns:a16="http://schemas.microsoft.com/office/drawing/2014/main" id="{88B30488-307E-4C3E-EDE4-AD7E5CD5792B}"/>
                </a:ext>
              </a:extLst>
            </p:cNvPr>
            <p:cNvSpPr>
              <a:spLocks noGrp="1" noRot="1" noMove="1" noResize="1" noEditPoints="1" noAdjustHandles="1" noChangeArrowheads="1" noChangeShapeType="1"/>
            </p:cNvSpPr>
            <p:nvPr/>
          </p:nvSpPr>
          <p:spPr>
            <a:xfrm>
              <a:off x="-807886" y="1064889"/>
              <a:ext cx="4988596" cy="3981520"/>
            </a:xfrm>
            <a:custGeom>
              <a:avLst/>
              <a:gdLst>
                <a:gd name="connsiteX0" fmla="*/ 4602054 w 4988596"/>
                <a:gd name="connsiteY0" fmla="*/ 1260435 h 3981520"/>
                <a:gd name="connsiteX1" fmla="*/ 2983381 w 4988596"/>
                <a:gd name="connsiteY1" fmla="*/ 354569 h 3981520"/>
                <a:gd name="connsiteX2" fmla="*/ 954011 w 4988596"/>
                <a:gd name="connsiteY2" fmla="*/ 452419 h 3981520"/>
                <a:gd name="connsiteX3" fmla="*/ 160225 w 4988596"/>
                <a:gd name="connsiteY3" fmla="*/ 2485169 h 3981520"/>
                <a:gd name="connsiteX4" fmla="*/ 2902702 w 4988596"/>
                <a:gd name="connsiteY4" fmla="*/ 3979587 h 3981520"/>
                <a:gd name="connsiteX5" fmla="*/ 4944285 w 4988596"/>
                <a:gd name="connsiteY5" fmla="*/ 2553619 h 3981520"/>
                <a:gd name="connsiteX6" fmla="*/ 4602054 w 4988596"/>
                <a:gd name="connsiteY6" fmla="*/ 1260469 h 398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8596" h="3981520">
                  <a:moveTo>
                    <a:pt x="4602054" y="1260435"/>
                  </a:moveTo>
                  <a:cubicBezTo>
                    <a:pt x="4248338" y="1038586"/>
                    <a:pt x="3215628" y="525919"/>
                    <a:pt x="2983381" y="354569"/>
                  </a:cubicBezTo>
                  <a:cubicBezTo>
                    <a:pt x="2751134" y="183150"/>
                    <a:pt x="1786060" y="-400838"/>
                    <a:pt x="954011" y="452419"/>
                  </a:cubicBezTo>
                  <a:cubicBezTo>
                    <a:pt x="121927" y="1305607"/>
                    <a:pt x="-232793" y="1564119"/>
                    <a:pt x="160225" y="2485169"/>
                  </a:cubicBezTo>
                  <a:cubicBezTo>
                    <a:pt x="553209" y="3406218"/>
                    <a:pt x="1938735" y="4020574"/>
                    <a:pt x="2902702" y="3979587"/>
                  </a:cubicBezTo>
                  <a:cubicBezTo>
                    <a:pt x="3866668" y="3938565"/>
                    <a:pt x="4529263" y="3864789"/>
                    <a:pt x="4944285" y="2553619"/>
                  </a:cubicBezTo>
                  <a:cubicBezTo>
                    <a:pt x="5095956" y="1832385"/>
                    <a:pt x="4827590" y="1401935"/>
                    <a:pt x="4602054" y="1260469"/>
                  </a:cubicBezTo>
                  <a:close/>
                </a:path>
              </a:pathLst>
            </a:custGeom>
            <a:solidFill>
              <a:srgbClr val="293657">
                <a:alpha val="20000"/>
              </a:srgbClr>
            </a:solidFill>
            <a:ln w="0" cap="flat">
              <a:noFill/>
              <a:prstDash val="solid"/>
              <a:miter/>
            </a:ln>
          </p:spPr>
          <p:txBody>
            <a:bodyPr rtlCol="0" anchor="ctr"/>
            <a:lstStyle/>
            <a:p>
              <a:endParaRPr lang="en-NO"/>
            </a:p>
          </p:txBody>
        </p:sp>
      </p:grpSp>
      <p:sp>
        <p:nvSpPr>
          <p:cNvPr id="7" name="Freeform 6">
            <a:extLst>
              <a:ext uri="{FF2B5EF4-FFF2-40B4-BE49-F238E27FC236}">
                <a16:creationId xmlns:a16="http://schemas.microsoft.com/office/drawing/2014/main" id="{A41FABB6-F644-0310-2722-4FC9D78BE61C}"/>
              </a:ext>
            </a:extLst>
          </p:cNvPr>
          <p:cNvSpPr>
            <a:spLocks noGrp="1" noRot="1" noMove="1" noResize="1" noEditPoints="1" noAdjustHandles="1" noChangeArrowheads="1" noChangeShapeType="1"/>
          </p:cNvSpPr>
          <p:nvPr/>
        </p:nvSpPr>
        <p:spPr>
          <a:xfrm>
            <a:off x="2285268" y="1262922"/>
            <a:ext cx="1895441" cy="1995194"/>
          </a:xfrm>
          <a:custGeom>
            <a:avLst/>
            <a:gdLst>
              <a:gd name="connsiteX0" fmla="*/ 0 w 1439220"/>
              <a:gd name="connsiteY0" fmla="*/ 0 h 1514963"/>
              <a:gd name="connsiteX1" fmla="*/ 1439221 w 1439220"/>
              <a:gd name="connsiteY1" fmla="*/ 0 h 1514963"/>
              <a:gd name="connsiteX2" fmla="*/ 1439221 w 1439220"/>
              <a:gd name="connsiteY2" fmla="*/ 1514964 h 1514963"/>
              <a:gd name="connsiteX3" fmla="*/ 0 w 1439220"/>
              <a:gd name="connsiteY3" fmla="*/ 1514964 h 1514963"/>
            </a:gdLst>
            <a:ahLst/>
            <a:cxnLst>
              <a:cxn ang="0">
                <a:pos x="connsiteX0" y="connsiteY0"/>
              </a:cxn>
              <a:cxn ang="0">
                <a:pos x="connsiteX1" y="connsiteY1"/>
              </a:cxn>
              <a:cxn ang="0">
                <a:pos x="connsiteX2" y="connsiteY2"/>
              </a:cxn>
              <a:cxn ang="0">
                <a:pos x="connsiteX3" y="connsiteY3"/>
              </a:cxn>
            </a:cxnLst>
            <a:rect l="l" t="t" r="r" b="b"/>
            <a:pathLst>
              <a:path w="1439220" h="1514963">
                <a:moveTo>
                  <a:pt x="0" y="0"/>
                </a:moveTo>
                <a:lnTo>
                  <a:pt x="1439221" y="0"/>
                </a:lnTo>
                <a:lnTo>
                  <a:pt x="1439221" y="1514964"/>
                </a:lnTo>
                <a:lnTo>
                  <a:pt x="0" y="1514964"/>
                </a:lnTo>
                <a:close/>
              </a:path>
            </a:pathLst>
          </a:custGeom>
          <a:solidFill>
            <a:srgbClr val="293657"/>
          </a:solidFill>
          <a:ln w="0" cap="flat">
            <a:noFill/>
            <a:prstDash val="solid"/>
            <a:miter/>
          </a:ln>
        </p:spPr>
        <p:txBody>
          <a:bodyPr rtlCol="0" anchor="ctr"/>
          <a:lstStyle/>
          <a:p>
            <a:endParaRPr lang="en-NO"/>
          </a:p>
        </p:txBody>
      </p:sp>
      <p:grpSp>
        <p:nvGrpSpPr>
          <p:cNvPr id="8" name="Graphic 17">
            <a:extLst>
              <a:ext uri="{FF2B5EF4-FFF2-40B4-BE49-F238E27FC236}">
                <a16:creationId xmlns:a16="http://schemas.microsoft.com/office/drawing/2014/main" id="{50411C6F-205B-3AEC-D11F-194ABBAFA96B}"/>
              </a:ext>
            </a:extLst>
          </p:cNvPr>
          <p:cNvGrpSpPr>
            <a:grpSpLocks noGrp="1" noUngrp="1" noRot="1" noMove="1" noResize="1"/>
          </p:cNvGrpSpPr>
          <p:nvPr/>
        </p:nvGrpSpPr>
        <p:grpSpPr>
          <a:xfrm>
            <a:off x="2286544" y="1266841"/>
            <a:ext cx="1893618" cy="1990366"/>
            <a:chOff x="2286238" y="1208609"/>
            <a:chExt cx="1437836" cy="1511297"/>
          </a:xfrm>
          <a:solidFill>
            <a:srgbClr val="7D8EED"/>
          </a:solidFill>
        </p:grpSpPr>
        <p:sp>
          <p:nvSpPr>
            <p:cNvPr id="9" name="Freeform 8">
              <a:extLst>
                <a:ext uri="{FF2B5EF4-FFF2-40B4-BE49-F238E27FC236}">
                  <a16:creationId xmlns:a16="http://schemas.microsoft.com/office/drawing/2014/main" id="{4C6D0F4D-331B-FB01-92AE-D977856672D6}"/>
                </a:ext>
              </a:extLst>
            </p:cNvPr>
            <p:cNvSpPr>
              <a:spLocks noGrp="1" noRot="1" noMove="1" noResize="1" noEditPoints="1" noAdjustHandles="1" noChangeArrowheads="1" noChangeShapeType="1"/>
            </p:cNvSpPr>
            <p:nvPr/>
          </p:nvSpPr>
          <p:spPr>
            <a:xfrm>
              <a:off x="2438290" y="1208609"/>
              <a:ext cx="8683" cy="1511297"/>
            </a:xfrm>
            <a:custGeom>
              <a:avLst/>
              <a:gdLst>
                <a:gd name="connsiteX0" fmla="*/ 0 w 8683"/>
                <a:gd name="connsiteY0" fmla="*/ 0 h 1511297"/>
                <a:gd name="connsiteX1" fmla="*/ 8684 w 8683"/>
                <a:gd name="connsiteY1" fmla="*/ 0 h 1511297"/>
                <a:gd name="connsiteX2" fmla="*/ 8684 w 8683"/>
                <a:gd name="connsiteY2" fmla="*/ 1511297 h 1511297"/>
                <a:gd name="connsiteX3" fmla="*/ 0 w 8683"/>
                <a:gd name="connsiteY3" fmla="*/ 1511297 h 1511297"/>
              </a:gdLst>
              <a:ahLst/>
              <a:cxnLst>
                <a:cxn ang="0">
                  <a:pos x="connsiteX0" y="connsiteY0"/>
                </a:cxn>
                <a:cxn ang="0">
                  <a:pos x="connsiteX1" y="connsiteY1"/>
                </a:cxn>
                <a:cxn ang="0">
                  <a:pos x="connsiteX2" y="connsiteY2"/>
                </a:cxn>
                <a:cxn ang="0">
                  <a:pos x="connsiteX3" y="connsiteY3"/>
                </a:cxn>
              </a:cxnLst>
              <a:rect l="l" t="t" r="r" b="b"/>
              <a:pathLst>
                <a:path w="8683" h="1511297">
                  <a:moveTo>
                    <a:pt x="0" y="0"/>
                  </a:moveTo>
                  <a:lnTo>
                    <a:pt x="8684" y="0"/>
                  </a:lnTo>
                  <a:lnTo>
                    <a:pt x="8684" y="1511297"/>
                  </a:lnTo>
                  <a:lnTo>
                    <a:pt x="0" y="1511297"/>
                  </a:lnTo>
                  <a:close/>
                </a:path>
              </a:pathLst>
            </a:custGeom>
            <a:solidFill>
              <a:srgbClr val="7D8EED">
                <a:alpha val="39000"/>
              </a:srgbClr>
            </a:solidFill>
            <a:ln w="0" cap="flat">
              <a:noFill/>
              <a:prstDash val="solid"/>
              <a:miter/>
            </a:ln>
          </p:spPr>
          <p:txBody>
            <a:bodyPr rtlCol="0" anchor="ctr"/>
            <a:lstStyle/>
            <a:p>
              <a:endParaRPr lang="en-NO"/>
            </a:p>
          </p:txBody>
        </p:sp>
        <p:sp>
          <p:nvSpPr>
            <p:cNvPr id="10" name="Freeform 9">
              <a:extLst>
                <a:ext uri="{FF2B5EF4-FFF2-40B4-BE49-F238E27FC236}">
                  <a16:creationId xmlns:a16="http://schemas.microsoft.com/office/drawing/2014/main" id="{4AA92BB9-14D0-058B-C763-073ECE23CA5D}"/>
                </a:ext>
              </a:extLst>
            </p:cNvPr>
            <p:cNvSpPr>
              <a:spLocks noGrp="1" noRot="1" noMove="1" noResize="1" noEditPoints="1" noAdjustHandles="1" noChangeArrowheads="1" noChangeShapeType="1"/>
            </p:cNvSpPr>
            <p:nvPr/>
          </p:nvSpPr>
          <p:spPr>
            <a:xfrm>
              <a:off x="2598992" y="1208609"/>
              <a:ext cx="8683" cy="1511297"/>
            </a:xfrm>
            <a:custGeom>
              <a:avLst/>
              <a:gdLst>
                <a:gd name="connsiteX0" fmla="*/ 0 w 8683"/>
                <a:gd name="connsiteY0" fmla="*/ 0 h 1511297"/>
                <a:gd name="connsiteX1" fmla="*/ 8684 w 8683"/>
                <a:gd name="connsiteY1" fmla="*/ 0 h 1511297"/>
                <a:gd name="connsiteX2" fmla="*/ 8684 w 8683"/>
                <a:gd name="connsiteY2" fmla="*/ 1511297 h 1511297"/>
                <a:gd name="connsiteX3" fmla="*/ 0 w 8683"/>
                <a:gd name="connsiteY3" fmla="*/ 1511297 h 1511297"/>
              </a:gdLst>
              <a:ahLst/>
              <a:cxnLst>
                <a:cxn ang="0">
                  <a:pos x="connsiteX0" y="connsiteY0"/>
                </a:cxn>
                <a:cxn ang="0">
                  <a:pos x="connsiteX1" y="connsiteY1"/>
                </a:cxn>
                <a:cxn ang="0">
                  <a:pos x="connsiteX2" y="connsiteY2"/>
                </a:cxn>
                <a:cxn ang="0">
                  <a:pos x="connsiteX3" y="connsiteY3"/>
                </a:cxn>
              </a:cxnLst>
              <a:rect l="l" t="t" r="r" b="b"/>
              <a:pathLst>
                <a:path w="8683" h="1511297">
                  <a:moveTo>
                    <a:pt x="0" y="0"/>
                  </a:moveTo>
                  <a:lnTo>
                    <a:pt x="8684" y="0"/>
                  </a:lnTo>
                  <a:lnTo>
                    <a:pt x="8684" y="1511297"/>
                  </a:lnTo>
                  <a:lnTo>
                    <a:pt x="0" y="1511297"/>
                  </a:lnTo>
                  <a:close/>
                </a:path>
              </a:pathLst>
            </a:custGeom>
            <a:solidFill>
              <a:srgbClr val="7D8EED">
                <a:alpha val="39000"/>
              </a:srgbClr>
            </a:solidFill>
            <a:ln w="0" cap="flat">
              <a:noFill/>
              <a:prstDash val="solid"/>
              <a:miter/>
            </a:ln>
          </p:spPr>
          <p:txBody>
            <a:bodyPr rtlCol="0" anchor="ctr"/>
            <a:lstStyle/>
            <a:p>
              <a:endParaRPr lang="en-NO"/>
            </a:p>
          </p:txBody>
        </p:sp>
        <p:sp>
          <p:nvSpPr>
            <p:cNvPr id="11" name="Freeform 10">
              <a:extLst>
                <a:ext uri="{FF2B5EF4-FFF2-40B4-BE49-F238E27FC236}">
                  <a16:creationId xmlns:a16="http://schemas.microsoft.com/office/drawing/2014/main" id="{B2A7F41D-C784-4884-D42D-69EDDCA848AF}"/>
                </a:ext>
              </a:extLst>
            </p:cNvPr>
            <p:cNvSpPr>
              <a:spLocks noGrp="1" noRot="1" noMove="1" noResize="1" noEditPoints="1" noAdjustHandles="1" noChangeArrowheads="1" noChangeShapeType="1"/>
            </p:cNvSpPr>
            <p:nvPr/>
          </p:nvSpPr>
          <p:spPr>
            <a:xfrm>
              <a:off x="2759728" y="1208609"/>
              <a:ext cx="8683" cy="1511297"/>
            </a:xfrm>
            <a:custGeom>
              <a:avLst/>
              <a:gdLst>
                <a:gd name="connsiteX0" fmla="*/ 0 w 8683"/>
                <a:gd name="connsiteY0" fmla="*/ 0 h 1511297"/>
                <a:gd name="connsiteX1" fmla="*/ 8684 w 8683"/>
                <a:gd name="connsiteY1" fmla="*/ 0 h 1511297"/>
                <a:gd name="connsiteX2" fmla="*/ 8684 w 8683"/>
                <a:gd name="connsiteY2" fmla="*/ 1511297 h 1511297"/>
                <a:gd name="connsiteX3" fmla="*/ 0 w 8683"/>
                <a:gd name="connsiteY3" fmla="*/ 1511297 h 1511297"/>
              </a:gdLst>
              <a:ahLst/>
              <a:cxnLst>
                <a:cxn ang="0">
                  <a:pos x="connsiteX0" y="connsiteY0"/>
                </a:cxn>
                <a:cxn ang="0">
                  <a:pos x="connsiteX1" y="connsiteY1"/>
                </a:cxn>
                <a:cxn ang="0">
                  <a:pos x="connsiteX2" y="connsiteY2"/>
                </a:cxn>
                <a:cxn ang="0">
                  <a:pos x="connsiteX3" y="connsiteY3"/>
                </a:cxn>
              </a:cxnLst>
              <a:rect l="l" t="t" r="r" b="b"/>
              <a:pathLst>
                <a:path w="8683" h="1511297">
                  <a:moveTo>
                    <a:pt x="0" y="0"/>
                  </a:moveTo>
                  <a:lnTo>
                    <a:pt x="8684" y="0"/>
                  </a:lnTo>
                  <a:lnTo>
                    <a:pt x="8684" y="1511297"/>
                  </a:lnTo>
                  <a:lnTo>
                    <a:pt x="0" y="1511297"/>
                  </a:lnTo>
                  <a:close/>
                </a:path>
              </a:pathLst>
            </a:custGeom>
            <a:solidFill>
              <a:srgbClr val="7D8EED">
                <a:alpha val="39000"/>
              </a:srgbClr>
            </a:solidFill>
            <a:ln w="0" cap="flat">
              <a:noFill/>
              <a:prstDash val="solid"/>
              <a:miter/>
            </a:ln>
          </p:spPr>
          <p:txBody>
            <a:bodyPr rtlCol="0" anchor="ctr"/>
            <a:lstStyle/>
            <a:p>
              <a:endParaRPr lang="en-NO"/>
            </a:p>
          </p:txBody>
        </p:sp>
        <p:sp>
          <p:nvSpPr>
            <p:cNvPr id="12" name="Freeform 11">
              <a:extLst>
                <a:ext uri="{FF2B5EF4-FFF2-40B4-BE49-F238E27FC236}">
                  <a16:creationId xmlns:a16="http://schemas.microsoft.com/office/drawing/2014/main" id="{36578E70-0D30-9A89-2034-7DB6A7C098BB}"/>
                </a:ext>
              </a:extLst>
            </p:cNvPr>
            <p:cNvSpPr>
              <a:spLocks noGrp="1" noRot="1" noMove="1" noResize="1" noEditPoints="1" noAdjustHandles="1" noChangeArrowheads="1" noChangeShapeType="1"/>
            </p:cNvSpPr>
            <p:nvPr/>
          </p:nvSpPr>
          <p:spPr>
            <a:xfrm>
              <a:off x="2920464" y="1208609"/>
              <a:ext cx="8683" cy="1511297"/>
            </a:xfrm>
            <a:custGeom>
              <a:avLst/>
              <a:gdLst>
                <a:gd name="connsiteX0" fmla="*/ 0 w 8683"/>
                <a:gd name="connsiteY0" fmla="*/ 0 h 1511297"/>
                <a:gd name="connsiteX1" fmla="*/ 8684 w 8683"/>
                <a:gd name="connsiteY1" fmla="*/ 0 h 1511297"/>
                <a:gd name="connsiteX2" fmla="*/ 8684 w 8683"/>
                <a:gd name="connsiteY2" fmla="*/ 1511297 h 1511297"/>
                <a:gd name="connsiteX3" fmla="*/ 0 w 8683"/>
                <a:gd name="connsiteY3" fmla="*/ 1511297 h 1511297"/>
              </a:gdLst>
              <a:ahLst/>
              <a:cxnLst>
                <a:cxn ang="0">
                  <a:pos x="connsiteX0" y="connsiteY0"/>
                </a:cxn>
                <a:cxn ang="0">
                  <a:pos x="connsiteX1" y="connsiteY1"/>
                </a:cxn>
                <a:cxn ang="0">
                  <a:pos x="connsiteX2" y="connsiteY2"/>
                </a:cxn>
                <a:cxn ang="0">
                  <a:pos x="connsiteX3" y="connsiteY3"/>
                </a:cxn>
              </a:cxnLst>
              <a:rect l="l" t="t" r="r" b="b"/>
              <a:pathLst>
                <a:path w="8683" h="1511297">
                  <a:moveTo>
                    <a:pt x="0" y="0"/>
                  </a:moveTo>
                  <a:lnTo>
                    <a:pt x="8684" y="0"/>
                  </a:lnTo>
                  <a:lnTo>
                    <a:pt x="8684" y="1511297"/>
                  </a:lnTo>
                  <a:lnTo>
                    <a:pt x="0" y="1511297"/>
                  </a:lnTo>
                  <a:close/>
                </a:path>
              </a:pathLst>
            </a:custGeom>
            <a:solidFill>
              <a:srgbClr val="7D8EED">
                <a:alpha val="39000"/>
              </a:srgbClr>
            </a:solidFill>
            <a:ln w="0" cap="flat">
              <a:noFill/>
              <a:prstDash val="solid"/>
              <a:miter/>
            </a:ln>
          </p:spPr>
          <p:txBody>
            <a:bodyPr rtlCol="0" anchor="ctr"/>
            <a:lstStyle/>
            <a:p>
              <a:endParaRPr lang="en-NO"/>
            </a:p>
          </p:txBody>
        </p:sp>
        <p:sp>
          <p:nvSpPr>
            <p:cNvPr id="14" name="Freeform 13">
              <a:extLst>
                <a:ext uri="{FF2B5EF4-FFF2-40B4-BE49-F238E27FC236}">
                  <a16:creationId xmlns:a16="http://schemas.microsoft.com/office/drawing/2014/main" id="{4605DD8A-4D8A-6AB4-80B0-D147FCC3E326}"/>
                </a:ext>
              </a:extLst>
            </p:cNvPr>
            <p:cNvSpPr>
              <a:spLocks noGrp="1" noRot="1" noMove="1" noResize="1" noEditPoints="1" noAdjustHandles="1" noChangeArrowheads="1" noChangeShapeType="1"/>
            </p:cNvSpPr>
            <p:nvPr/>
          </p:nvSpPr>
          <p:spPr>
            <a:xfrm>
              <a:off x="3081165" y="1208609"/>
              <a:ext cx="8683" cy="1511297"/>
            </a:xfrm>
            <a:custGeom>
              <a:avLst/>
              <a:gdLst>
                <a:gd name="connsiteX0" fmla="*/ 0 w 8683"/>
                <a:gd name="connsiteY0" fmla="*/ 0 h 1511297"/>
                <a:gd name="connsiteX1" fmla="*/ 8684 w 8683"/>
                <a:gd name="connsiteY1" fmla="*/ 0 h 1511297"/>
                <a:gd name="connsiteX2" fmla="*/ 8684 w 8683"/>
                <a:gd name="connsiteY2" fmla="*/ 1511297 h 1511297"/>
                <a:gd name="connsiteX3" fmla="*/ 0 w 8683"/>
                <a:gd name="connsiteY3" fmla="*/ 1511297 h 1511297"/>
              </a:gdLst>
              <a:ahLst/>
              <a:cxnLst>
                <a:cxn ang="0">
                  <a:pos x="connsiteX0" y="connsiteY0"/>
                </a:cxn>
                <a:cxn ang="0">
                  <a:pos x="connsiteX1" y="connsiteY1"/>
                </a:cxn>
                <a:cxn ang="0">
                  <a:pos x="connsiteX2" y="connsiteY2"/>
                </a:cxn>
                <a:cxn ang="0">
                  <a:pos x="connsiteX3" y="connsiteY3"/>
                </a:cxn>
              </a:cxnLst>
              <a:rect l="l" t="t" r="r" b="b"/>
              <a:pathLst>
                <a:path w="8683" h="1511297">
                  <a:moveTo>
                    <a:pt x="0" y="0"/>
                  </a:moveTo>
                  <a:lnTo>
                    <a:pt x="8684" y="0"/>
                  </a:lnTo>
                  <a:lnTo>
                    <a:pt x="8684" y="1511297"/>
                  </a:lnTo>
                  <a:lnTo>
                    <a:pt x="0" y="1511297"/>
                  </a:lnTo>
                  <a:close/>
                </a:path>
              </a:pathLst>
            </a:custGeom>
            <a:solidFill>
              <a:srgbClr val="7D8EED">
                <a:alpha val="39000"/>
              </a:srgbClr>
            </a:solidFill>
            <a:ln w="0" cap="flat">
              <a:noFill/>
              <a:prstDash val="solid"/>
              <a:miter/>
            </a:ln>
          </p:spPr>
          <p:txBody>
            <a:bodyPr rtlCol="0" anchor="ctr"/>
            <a:lstStyle/>
            <a:p>
              <a:endParaRPr lang="en-NO"/>
            </a:p>
          </p:txBody>
        </p:sp>
        <p:sp>
          <p:nvSpPr>
            <p:cNvPr id="15" name="Freeform 14">
              <a:extLst>
                <a:ext uri="{FF2B5EF4-FFF2-40B4-BE49-F238E27FC236}">
                  <a16:creationId xmlns:a16="http://schemas.microsoft.com/office/drawing/2014/main" id="{47587B9F-AAE9-19A4-6541-01E468A1F097}"/>
                </a:ext>
              </a:extLst>
            </p:cNvPr>
            <p:cNvSpPr>
              <a:spLocks noGrp="1" noRot="1" noMove="1" noResize="1" noEditPoints="1" noAdjustHandles="1" noChangeArrowheads="1" noChangeShapeType="1"/>
            </p:cNvSpPr>
            <p:nvPr/>
          </p:nvSpPr>
          <p:spPr>
            <a:xfrm>
              <a:off x="3241901" y="1208609"/>
              <a:ext cx="8683" cy="1511297"/>
            </a:xfrm>
            <a:custGeom>
              <a:avLst/>
              <a:gdLst>
                <a:gd name="connsiteX0" fmla="*/ 0 w 8683"/>
                <a:gd name="connsiteY0" fmla="*/ 0 h 1511297"/>
                <a:gd name="connsiteX1" fmla="*/ 8684 w 8683"/>
                <a:gd name="connsiteY1" fmla="*/ 0 h 1511297"/>
                <a:gd name="connsiteX2" fmla="*/ 8684 w 8683"/>
                <a:gd name="connsiteY2" fmla="*/ 1511297 h 1511297"/>
                <a:gd name="connsiteX3" fmla="*/ 0 w 8683"/>
                <a:gd name="connsiteY3" fmla="*/ 1511297 h 1511297"/>
              </a:gdLst>
              <a:ahLst/>
              <a:cxnLst>
                <a:cxn ang="0">
                  <a:pos x="connsiteX0" y="connsiteY0"/>
                </a:cxn>
                <a:cxn ang="0">
                  <a:pos x="connsiteX1" y="connsiteY1"/>
                </a:cxn>
                <a:cxn ang="0">
                  <a:pos x="connsiteX2" y="connsiteY2"/>
                </a:cxn>
                <a:cxn ang="0">
                  <a:pos x="connsiteX3" y="connsiteY3"/>
                </a:cxn>
              </a:cxnLst>
              <a:rect l="l" t="t" r="r" b="b"/>
              <a:pathLst>
                <a:path w="8683" h="1511297">
                  <a:moveTo>
                    <a:pt x="0" y="0"/>
                  </a:moveTo>
                  <a:lnTo>
                    <a:pt x="8684" y="0"/>
                  </a:lnTo>
                  <a:lnTo>
                    <a:pt x="8684" y="1511297"/>
                  </a:lnTo>
                  <a:lnTo>
                    <a:pt x="0" y="1511297"/>
                  </a:lnTo>
                  <a:close/>
                </a:path>
              </a:pathLst>
            </a:custGeom>
            <a:solidFill>
              <a:srgbClr val="7D8EED">
                <a:alpha val="39000"/>
              </a:srgbClr>
            </a:solidFill>
            <a:ln w="0" cap="flat">
              <a:noFill/>
              <a:prstDash val="solid"/>
              <a:miter/>
            </a:ln>
          </p:spPr>
          <p:txBody>
            <a:bodyPr rtlCol="0" anchor="ctr"/>
            <a:lstStyle/>
            <a:p>
              <a:endParaRPr lang="en-NO"/>
            </a:p>
          </p:txBody>
        </p:sp>
        <p:sp>
          <p:nvSpPr>
            <p:cNvPr id="16" name="Freeform 15">
              <a:extLst>
                <a:ext uri="{FF2B5EF4-FFF2-40B4-BE49-F238E27FC236}">
                  <a16:creationId xmlns:a16="http://schemas.microsoft.com/office/drawing/2014/main" id="{4E335BB8-313C-BFD1-E3B5-5DA03E5D8A6C}"/>
                </a:ext>
              </a:extLst>
            </p:cNvPr>
            <p:cNvSpPr>
              <a:spLocks noGrp="1" noRot="1" noMove="1" noResize="1" noEditPoints="1" noAdjustHandles="1" noChangeArrowheads="1" noChangeShapeType="1"/>
            </p:cNvSpPr>
            <p:nvPr/>
          </p:nvSpPr>
          <p:spPr>
            <a:xfrm>
              <a:off x="3402637" y="1208609"/>
              <a:ext cx="8683" cy="1511297"/>
            </a:xfrm>
            <a:custGeom>
              <a:avLst/>
              <a:gdLst>
                <a:gd name="connsiteX0" fmla="*/ 0 w 8683"/>
                <a:gd name="connsiteY0" fmla="*/ 0 h 1511297"/>
                <a:gd name="connsiteX1" fmla="*/ 8684 w 8683"/>
                <a:gd name="connsiteY1" fmla="*/ 0 h 1511297"/>
                <a:gd name="connsiteX2" fmla="*/ 8684 w 8683"/>
                <a:gd name="connsiteY2" fmla="*/ 1511297 h 1511297"/>
                <a:gd name="connsiteX3" fmla="*/ 0 w 8683"/>
                <a:gd name="connsiteY3" fmla="*/ 1511297 h 1511297"/>
              </a:gdLst>
              <a:ahLst/>
              <a:cxnLst>
                <a:cxn ang="0">
                  <a:pos x="connsiteX0" y="connsiteY0"/>
                </a:cxn>
                <a:cxn ang="0">
                  <a:pos x="connsiteX1" y="connsiteY1"/>
                </a:cxn>
                <a:cxn ang="0">
                  <a:pos x="connsiteX2" y="connsiteY2"/>
                </a:cxn>
                <a:cxn ang="0">
                  <a:pos x="connsiteX3" y="connsiteY3"/>
                </a:cxn>
              </a:cxnLst>
              <a:rect l="l" t="t" r="r" b="b"/>
              <a:pathLst>
                <a:path w="8683" h="1511297">
                  <a:moveTo>
                    <a:pt x="0" y="0"/>
                  </a:moveTo>
                  <a:lnTo>
                    <a:pt x="8684" y="0"/>
                  </a:lnTo>
                  <a:lnTo>
                    <a:pt x="8684" y="1511297"/>
                  </a:lnTo>
                  <a:lnTo>
                    <a:pt x="0" y="1511297"/>
                  </a:lnTo>
                  <a:close/>
                </a:path>
              </a:pathLst>
            </a:custGeom>
            <a:solidFill>
              <a:srgbClr val="7D8EED">
                <a:alpha val="39000"/>
              </a:srgbClr>
            </a:solidFill>
            <a:ln w="0" cap="flat">
              <a:noFill/>
              <a:prstDash val="solid"/>
              <a:miter/>
            </a:ln>
          </p:spPr>
          <p:txBody>
            <a:bodyPr rtlCol="0" anchor="ctr"/>
            <a:lstStyle/>
            <a:p>
              <a:endParaRPr lang="en-NO"/>
            </a:p>
          </p:txBody>
        </p:sp>
        <p:sp>
          <p:nvSpPr>
            <p:cNvPr id="17" name="Freeform 16">
              <a:extLst>
                <a:ext uri="{FF2B5EF4-FFF2-40B4-BE49-F238E27FC236}">
                  <a16:creationId xmlns:a16="http://schemas.microsoft.com/office/drawing/2014/main" id="{6B564939-B687-62F4-24AD-E199416693E6}"/>
                </a:ext>
              </a:extLst>
            </p:cNvPr>
            <p:cNvSpPr>
              <a:spLocks noGrp="1" noRot="1" noMove="1" noResize="1" noEditPoints="1" noAdjustHandles="1" noChangeArrowheads="1" noChangeShapeType="1"/>
            </p:cNvSpPr>
            <p:nvPr/>
          </p:nvSpPr>
          <p:spPr>
            <a:xfrm>
              <a:off x="3563339" y="1208609"/>
              <a:ext cx="8683" cy="1511297"/>
            </a:xfrm>
            <a:custGeom>
              <a:avLst/>
              <a:gdLst>
                <a:gd name="connsiteX0" fmla="*/ 0 w 8683"/>
                <a:gd name="connsiteY0" fmla="*/ 0 h 1511297"/>
                <a:gd name="connsiteX1" fmla="*/ 8684 w 8683"/>
                <a:gd name="connsiteY1" fmla="*/ 0 h 1511297"/>
                <a:gd name="connsiteX2" fmla="*/ 8684 w 8683"/>
                <a:gd name="connsiteY2" fmla="*/ 1511297 h 1511297"/>
                <a:gd name="connsiteX3" fmla="*/ 0 w 8683"/>
                <a:gd name="connsiteY3" fmla="*/ 1511297 h 1511297"/>
              </a:gdLst>
              <a:ahLst/>
              <a:cxnLst>
                <a:cxn ang="0">
                  <a:pos x="connsiteX0" y="connsiteY0"/>
                </a:cxn>
                <a:cxn ang="0">
                  <a:pos x="connsiteX1" y="connsiteY1"/>
                </a:cxn>
                <a:cxn ang="0">
                  <a:pos x="connsiteX2" y="connsiteY2"/>
                </a:cxn>
                <a:cxn ang="0">
                  <a:pos x="connsiteX3" y="connsiteY3"/>
                </a:cxn>
              </a:cxnLst>
              <a:rect l="l" t="t" r="r" b="b"/>
              <a:pathLst>
                <a:path w="8683" h="1511297">
                  <a:moveTo>
                    <a:pt x="0" y="0"/>
                  </a:moveTo>
                  <a:lnTo>
                    <a:pt x="8684" y="0"/>
                  </a:lnTo>
                  <a:lnTo>
                    <a:pt x="8684" y="1511297"/>
                  </a:lnTo>
                  <a:lnTo>
                    <a:pt x="0" y="1511297"/>
                  </a:lnTo>
                  <a:close/>
                </a:path>
              </a:pathLst>
            </a:custGeom>
            <a:solidFill>
              <a:srgbClr val="7D8EED">
                <a:alpha val="39000"/>
              </a:srgbClr>
            </a:solidFill>
            <a:ln w="0" cap="flat">
              <a:noFill/>
              <a:prstDash val="solid"/>
              <a:miter/>
            </a:ln>
          </p:spPr>
          <p:txBody>
            <a:bodyPr rtlCol="0" anchor="ctr"/>
            <a:lstStyle/>
            <a:p>
              <a:endParaRPr lang="en-NO"/>
            </a:p>
          </p:txBody>
        </p:sp>
        <p:sp>
          <p:nvSpPr>
            <p:cNvPr id="19" name="Freeform 18">
              <a:extLst>
                <a:ext uri="{FF2B5EF4-FFF2-40B4-BE49-F238E27FC236}">
                  <a16:creationId xmlns:a16="http://schemas.microsoft.com/office/drawing/2014/main" id="{F0CBF111-DAEE-DB3A-B1EB-80E4C8101B55}"/>
                </a:ext>
              </a:extLst>
            </p:cNvPr>
            <p:cNvSpPr>
              <a:spLocks noGrp="1" noRot="1" noMove="1" noResize="1" noEditPoints="1" noAdjustHandles="1" noChangeArrowheads="1" noChangeShapeType="1"/>
            </p:cNvSpPr>
            <p:nvPr/>
          </p:nvSpPr>
          <p:spPr>
            <a:xfrm>
              <a:off x="2286238" y="1317181"/>
              <a:ext cx="1437836" cy="8681"/>
            </a:xfrm>
            <a:custGeom>
              <a:avLst/>
              <a:gdLst>
                <a:gd name="connsiteX0" fmla="*/ 0 w 1437836"/>
                <a:gd name="connsiteY0" fmla="*/ 0 h 8681"/>
                <a:gd name="connsiteX1" fmla="*/ 1437837 w 1437836"/>
                <a:gd name="connsiteY1" fmla="*/ 0 h 8681"/>
                <a:gd name="connsiteX2" fmla="*/ 1437837 w 1437836"/>
                <a:gd name="connsiteY2" fmla="*/ 8682 h 8681"/>
                <a:gd name="connsiteX3" fmla="*/ 0 w 1437836"/>
                <a:gd name="connsiteY3" fmla="*/ 8682 h 8681"/>
              </a:gdLst>
              <a:ahLst/>
              <a:cxnLst>
                <a:cxn ang="0">
                  <a:pos x="connsiteX0" y="connsiteY0"/>
                </a:cxn>
                <a:cxn ang="0">
                  <a:pos x="connsiteX1" y="connsiteY1"/>
                </a:cxn>
                <a:cxn ang="0">
                  <a:pos x="connsiteX2" y="connsiteY2"/>
                </a:cxn>
                <a:cxn ang="0">
                  <a:pos x="connsiteX3" y="connsiteY3"/>
                </a:cxn>
              </a:cxnLst>
              <a:rect l="l" t="t" r="r" b="b"/>
              <a:pathLst>
                <a:path w="1437836" h="8681">
                  <a:moveTo>
                    <a:pt x="0" y="0"/>
                  </a:moveTo>
                  <a:lnTo>
                    <a:pt x="1437837" y="0"/>
                  </a:lnTo>
                  <a:lnTo>
                    <a:pt x="1437837" y="8682"/>
                  </a:lnTo>
                  <a:lnTo>
                    <a:pt x="0" y="8682"/>
                  </a:lnTo>
                  <a:close/>
                </a:path>
              </a:pathLst>
            </a:custGeom>
            <a:solidFill>
              <a:srgbClr val="7D8EED">
                <a:alpha val="39000"/>
              </a:srgbClr>
            </a:solidFill>
            <a:ln w="0" cap="flat">
              <a:noFill/>
              <a:prstDash val="solid"/>
              <a:miter/>
            </a:ln>
          </p:spPr>
          <p:txBody>
            <a:bodyPr rtlCol="0" anchor="ctr"/>
            <a:lstStyle/>
            <a:p>
              <a:endParaRPr lang="en-NO"/>
            </a:p>
          </p:txBody>
        </p:sp>
        <p:sp>
          <p:nvSpPr>
            <p:cNvPr id="20" name="Freeform 19">
              <a:extLst>
                <a:ext uri="{FF2B5EF4-FFF2-40B4-BE49-F238E27FC236}">
                  <a16:creationId xmlns:a16="http://schemas.microsoft.com/office/drawing/2014/main" id="{8BE27062-DC38-F3E7-2E44-56E6E79F08C4}"/>
                </a:ext>
              </a:extLst>
            </p:cNvPr>
            <p:cNvSpPr>
              <a:spLocks noGrp="1" noRot="1" noMove="1" noResize="1" noEditPoints="1" noAdjustHandles="1" noChangeArrowheads="1" noChangeShapeType="1"/>
            </p:cNvSpPr>
            <p:nvPr/>
          </p:nvSpPr>
          <p:spPr>
            <a:xfrm>
              <a:off x="2286238" y="1477843"/>
              <a:ext cx="1437836" cy="8681"/>
            </a:xfrm>
            <a:custGeom>
              <a:avLst/>
              <a:gdLst>
                <a:gd name="connsiteX0" fmla="*/ 0 w 1437836"/>
                <a:gd name="connsiteY0" fmla="*/ 0 h 8681"/>
                <a:gd name="connsiteX1" fmla="*/ 1437837 w 1437836"/>
                <a:gd name="connsiteY1" fmla="*/ 0 h 8681"/>
                <a:gd name="connsiteX2" fmla="*/ 1437837 w 1437836"/>
                <a:gd name="connsiteY2" fmla="*/ 8682 h 8681"/>
                <a:gd name="connsiteX3" fmla="*/ 0 w 1437836"/>
                <a:gd name="connsiteY3" fmla="*/ 8682 h 8681"/>
              </a:gdLst>
              <a:ahLst/>
              <a:cxnLst>
                <a:cxn ang="0">
                  <a:pos x="connsiteX0" y="connsiteY0"/>
                </a:cxn>
                <a:cxn ang="0">
                  <a:pos x="connsiteX1" y="connsiteY1"/>
                </a:cxn>
                <a:cxn ang="0">
                  <a:pos x="connsiteX2" y="connsiteY2"/>
                </a:cxn>
                <a:cxn ang="0">
                  <a:pos x="connsiteX3" y="connsiteY3"/>
                </a:cxn>
              </a:cxnLst>
              <a:rect l="l" t="t" r="r" b="b"/>
              <a:pathLst>
                <a:path w="1437836" h="8681">
                  <a:moveTo>
                    <a:pt x="0" y="0"/>
                  </a:moveTo>
                  <a:lnTo>
                    <a:pt x="1437837" y="0"/>
                  </a:lnTo>
                  <a:lnTo>
                    <a:pt x="1437837" y="8682"/>
                  </a:lnTo>
                  <a:lnTo>
                    <a:pt x="0" y="8682"/>
                  </a:lnTo>
                  <a:close/>
                </a:path>
              </a:pathLst>
            </a:custGeom>
            <a:solidFill>
              <a:srgbClr val="7D8EED">
                <a:alpha val="39000"/>
              </a:srgbClr>
            </a:solidFill>
            <a:ln w="0" cap="flat">
              <a:noFill/>
              <a:prstDash val="solid"/>
              <a:miter/>
            </a:ln>
          </p:spPr>
          <p:txBody>
            <a:bodyPr rtlCol="0" anchor="ctr"/>
            <a:lstStyle/>
            <a:p>
              <a:endParaRPr lang="en-NO"/>
            </a:p>
          </p:txBody>
        </p:sp>
        <p:sp>
          <p:nvSpPr>
            <p:cNvPr id="21" name="Freeform 20">
              <a:extLst>
                <a:ext uri="{FF2B5EF4-FFF2-40B4-BE49-F238E27FC236}">
                  <a16:creationId xmlns:a16="http://schemas.microsoft.com/office/drawing/2014/main" id="{8A206345-B47E-707A-5A14-BBA522C54984}"/>
                </a:ext>
              </a:extLst>
            </p:cNvPr>
            <p:cNvSpPr>
              <a:spLocks noGrp="1" noRot="1" noMove="1" noResize="1" noEditPoints="1" noAdjustHandles="1" noChangeArrowheads="1" noChangeShapeType="1"/>
            </p:cNvSpPr>
            <p:nvPr/>
          </p:nvSpPr>
          <p:spPr>
            <a:xfrm>
              <a:off x="2286238" y="1638540"/>
              <a:ext cx="1437836" cy="8681"/>
            </a:xfrm>
            <a:custGeom>
              <a:avLst/>
              <a:gdLst>
                <a:gd name="connsiteX0" fmla="*/ 0 w 1437836"/>
                <a:gd name="connsiteY0" fmla="*/ 0 h 8681"/>
                <a:gd name="connsiteX1" fmla="*/ 1437837 w 1437836"/>
                <a:gd name="connsiteY1" fmla="*/ 0 h 8681"/>
                <a:gd name="connsiteX2" fmla="*/ 1437837 w 1437836"/>
                <a:gd name="connsiteY2" fmla="*/ 8682 h 8681"/>
                <a:gd name="connsiteX3" fmla="*/ 0 w 1437836"/>
                <a:gd name="connsiteY3" fmla="*/ 8682 h 8681"/>
              </a:gdLst>
              <a:ahLst/>
              <a:cxnLst>
                <a:cxn ang="0">
                  <a:pos x="connsiteX0" y="connsiteY0"/>
                </a:cxn>
                <a:cxn ang="0">
                  <a:pos x="connsiteX1" y="connsiteY1"/>
                </a:cxn>
                <a:cxn ang="0">
                  <a:pos x="connsiteX2" y="connsiteY2"/>
                </a:cxn>
                <a:cxn ang="0">
                  <a:pos x="connsiteX3" y="connsiteY3"/>
                </a:cxn>
              </a:cxnLst>
              <a:rect l="l" t="t" r="r" b="b"/>
              <a:pathLst>
                <a:path w="1437836" h="8681">
                  <a:moveTo>
                    <a:pt x="0" y="0"/>
                  </a:moveTo>
                  <a:lnTo>
                    <a:pt x="1437837" y="0"/>
                  </a:lnTo>
                  <a:lnTo>
                    <a:pt x="1437837" y="8682"/>
                  </a:lnTo>
                  <a:lnTo>
                    <a:pt x="0" y="8682"/>
                  </a:lnTo>
                  <a:close/>
                </a:path>
              </a:pathLst>
            </a:custGeom>
            <a:solidFill>
              <a:srgbClr val="7D8EED">
                <a:alpha val="39000"/>
              </a:srgbClr>
            </a:solidFill>
            <a:ln w="0" cap="flat">
              <a:noFill/>
              <a:prstDash val="solid"/>
              <a:miter/>
            </a:ln>
          </p:spPr>
          <p:txBody>
            <a:bodyPr rtlCol="0" anchor="ctr"/>
            <a:lstStyle/>
            <a:p>
              <a:endParaRPr lang="en-NO"/>
            </a:p>
          </p:txBody>
        </p:sp>
        <p:sp>
          <p:nvSpPr>
            <p:cNvPr id="22" name="Freeform 21">
              <a:extLst>
                <a:ext uri="{FF2B5EF4-FFF2-40B4-BE49-F238E27FC236}">
                  <a16:creationId xmlns:a16="http://schemas.microsoft.com/office/drawing/2014/main" id="{89A5AEB0-0BD1-FF7D-2B5A-3F7FF81647A2}"/>
                </a:ext>
              </a:extLst>
            </p:cNvPr>
            <p:cNvSpPr>
              <a:spLocks noGrp="1" noRot="1" noMove="1" noResize="1" noEditPoints="1" noAdjustHandles="1" noChangeArrowheads="1" noChangeShapeType="1"/>
            </p:cNvSpPr>
            <p:nvPr/>
          </p:nvSpPr>
          <p:spPr>
            <a:xfrm>
              <a:off x="2286238" y="1799237"/>
              <a:ext cx="1437836" cy="8681"/>
            </a:xfrm>
            <a:custGeom>
              <a:avLst/>
              <a:gdLst>
                <a:gd name="connsiteX0" fmla="*/ 0 w 1437836"/>
                <a:gd name="connsiteY0" fmla="*/ 0 h 8681"/>
                <a:gd name="connsiteX1" fmla="*/ 1437837 w 1437836"/>
                <a:gd name="connsiteY1" fmla="*/ 0 h 8681"/>
                <a:gd name="connsiteX2" fmla="*/ 1437837 w 1437836"/>
                <a:gd name="connsiteY2" fmla="*/ 8682 h 8681"/>
                <a:gd name="connsiteX3" fmla="*/ 0 w 1437836"/>
                <a:gd name="connsiteY3" fmla="*/ 8682 h 8681"/>
              </a:gdLst>
              <a:ahLst/>
              <a:cxnLst>
                <a:cxn ang="0">
                  <a:pos x="connsiteX0" y="connsiteY0"/>
                </a:cxn>
                <a:cxn ang="0">
                  <a:pos x="connsiteX1" y="connsiteY1"/>
                </a:cxn>
                <a:cxn ang="0">
                  <a:pos x="connsiteX2" y="connsiteY2"/>
                </a:cxn>
                <a:cxn ang="0">
                  <a:pos x="connsiteX3" y="connsiteY3"/>
                </a:cxn>
              </a:cxnLst>
              <a:rect l="l" t="t" r="r" b="b"/>
              <a:pathLst>
                <a:path w="1437836" h="8681">
                  <a:moveTo>
                    <a:pt x="0" y="0"/>
                  </a:moveTo>
                  <a:lnTo>
                    <a:pt x="1437837" y="0"/>
                  </a:lnTo>
                  <a:lnTo>
                    <a:pt x="1437837" y="8682"/>
                  </a:lnTo>
                  <a:lnTo>
                    <a:pt x="0" y="8682"/>
                  </a:lnTo>
                  <a:close/>
                </a:path>
              </a:pathLst>
            </a:custGeom>
            <a:solidFill>
              <a:srgbClr val="7D8EED">
                <a:alpha val="39000"/>
              </a:srgbClr>
            </a:solidFill>
            <a:ln w="0" cap="flat">
              <a:noFill/>
              <a:prstDash val="solid"/>
              <a:miter/>
            </a:ln>
          </p:spPr>
          <p:txBody>
            <a:bodyPr rtlCol="0" anchor="ctr"/>
            <a:lstStyle/>
            <a:p>
              <a:endParaRPr lang="en-NO"/>
            </a:p>
          </p:txBody>
        </p:sp>
        <p:sp>
          <p:nvSpPr>
            <p:cNvPr id="23" name="Freeform 22">
              <a:extLst>
                <a:ext uri="{FF2B5EF4-FFF2-40B4-BE49-F238E27FC236}">
                  <a16:creationId xmlns:a16="http://schemas.microsoft.com/office/drawing/2014/main" id="{0ECAAB0B-83F1-1372-F579-6AE812B355C0}"/>
                </a:ext>
              </a:extLst>
            </p:cNvPr>
            <p:cNvSpPr>
              <a:spLocks noGrp="1" noRot="1" noMove="1" noResize="1" noEditPoints="1" noAdjustHandles="1" noChangeArrowheads="1" noChangeShapeType="1"/>
            </p:cNvSpPr>
            <p:nvPr/>
          </p:nvSpPr>
          <p:spPr>
            <a:xfrm>
              <a:off x="2286238" y="1959899"/>
              <a:ext cx="1437836" cy="8681"/>
            </a:xfrm>
            <a:custGeom>
              <a:avLst/>
              <a:gdLst>
                <a:gd name="connsiteX0" fmla="*/ 0 w 1437836"/>
                <a:gd name="connsiteY0" fmla="*/ 0 h 8681"/>
                <a:gd name="connsiteX1" fmla="*/ 1437837 w 1437836"/>
                <a:gd name="connsiteY1" fmla="*/ 0 h 8681"/>
                <a:gd name="connsiteX2" fmla="*/ 1437837 w 1437836"/>
                <a:gd name="connsiteY2" fmla="*/ 8682 h 8681"/>
                <a:gd name="connsiteX3" fmla="*/ 0 w 1437836"/>
                <a:gd name="connsiteY3" fmla="*/ 8682 h 8681"/>
              </a:gdLst>
              <a:ahLst/>
              <a:cxnLst>
                <a:cxn ang="0">
                  <a:pos x="connsiteX0" y="connsiteY0"/>
                </a:cxn>
                <a:cxn ang="0">
                  <a:pos x="connsiteX1" y="connsiteY1"/>
                </a:cxn>
                <a:cxn ang="0">
                  <a:pos x="connsiteX2" y="connsiteY2"/>
                </a:cxn>
                <a:cxn ang="0">
                  <a:pos x="connsiteX3" y="connsiteY3"/>
                </a:cxn>
              </a:cxnLst>
              <a:rect l="l" t="t" r="r" b="b"/>
              <a:pathLst>
                <a:path w="1437836" h="8681">
                  <a:moveTo>
                    <a:pt x="0" y="0"/>
                  </a:moveTo>
                  <a:lnTo>
                    <a:pt x="1437837" y="0"/>
                  </a:lnTo>
                  <a:lnTo>
                    <a:pt x="1437837" y="8682"/>
                  </a:lnTo>
                  <a:lnTo>
                    <a:pt x="0" y="8682"/>
                  </a:lnTo>
                  <a:close/>
                </a:path>
              </a:pathLst>
            </a:custGeom>
            <a:solidFill>
              <a:srgbClr val="7D8EED">
                <a:alpha val="39000"/>
              </a:srgbClr>
            </a:solidFill>
            <a:ln w="0" cap="flat">
              <a:noFill/>
              <a:prstDash val="solid"/>
              <a:miter/>
            </a:ln>
          </p:spPr>
          <p:txBody>
            <a:bodyPr rtlCol="0" anchor="ctr"/>
            <a:lstStyle/>
            <a:p>
              <a:endParaRPr lang="en-NO"/>
            </a:p>
          </p:txBody>
        </p:sp>
        <p:sp>
          <p:nvSpPr>
            <p:cNvPr id="24" name="Freeform 23">
              <a:extLst>
                <a:ext uri="{FF2B5EF4-FFF2-40B4-BE49-F238E27FC236}">
                  <a16:creationId xmlns:a16="http://schemas.microsoft.com/office/drawing/2014/main" id="{80BE0156-2BAF-F27C-6289-17E42628027F}"/>
                </a:ext>
              </a:extLst>
            </p:cNvPr>
            <p:cNvSpPr>
              <a:spLocks noGrp="1" noRot="1" noMove="1" noResize="1" noEditPoints="1" noAdjustHandles="1" noChangeArrowheads="1" noChangeShapeType="1"/>
            </p:cNvSpPr>
            <p:nvPr/>
          </p:nvSpPr>
          <p:spPr>
            <a:xfrm>
              <a:off x="2286238" y="2120596"/>
              <a:ext cx="1437836" cy="8681"/>
            </a:xfrm>
            <a:custGeom>
              <a:avLst/>
              <a:gdLst>
                <a:gd name="connsiteX0" fmla="*/ 0 w 1437836"/>
                <a:gd name="connsiteY0" fmla="*/ 0 h 8681"/>
                <a:gd name="connsiteX1" fmla="*/ 1437837 w 1437836"/>
                <a:gd name="connsiteY1" fmla="*/ 0 h 8681"/>
                <a:gd name="connsiteX2" fmla="*/ 1437837 w 1437836"/>
                <a:gd name="connsiteY2" fmla="*/ 8682 h 8681"/>
                <a:gd name="connsiteX3" fmla="*/ 0 w 1437836"/>
                <a:gd name="connsiteY3" fmla="*/ 8682 h 8681"/>
              </a:gdLst>
              <a:ahLst/>
              <a:cxnLst>
                <a:cxn ang="0">
                  <a:pos x="connsiteX0" y="connsiteY0"/>
                </a:cxn>
                <a:cxn ang="0">
                  <a:pos x="connsiteX1" y="connsiteY1"/>
                </a:cxn>
                <a:cxn ang="0">
                  <a:pos x="connsiteX2" y="connsiteY2"/>
                </a:cxn>
                <a:cxn ang="0">
                  <a:pos x="connsiteX3" y="connsiteY3"/>
                </a:cxn>
              </a:cxnLst>
              <a:rect l="l" t="t" r="r" b="b"/>
              <a:pathLst>
                <a:path w="1437836" h="8681">
                  <a:moveTo>
                    <a:pt x="0" y="0"/>
                  </a:moveTo>
                  <a:lnTo>
                    <a:pt x="1437837" y="0"/>
                  </a:lnTo>
                  <a:lnTo>
                    <a:pt x="1437837" y="8682"/>
                  </a:lnTo>
                  <a:lnTo>
                    <a:pt x="0" y="8682"/>
                  </a:lnTo>
                  <a:close/>
                </a:path>
              </a:pathLst>
            </a:custGeom>
            <a:solidFill>
              <a:srgbClr val="7D8EED">
                <a:alpha val="39000"/>
              </a:srgbClr>
            </a:solidFill>
            <a:ln w="0" cap="flat">
              <a:noFill/>
              <a:prstDash val="solid"/>
              <a:miter/>
            </a:ln>
          </p:spPr>
          <p:txBody>
            <a:bodyPr rtlCol="0" anchor="ctr"/>
            <a:lstStyle/>
            <a:p>
              <a:endParaRPr lang="en-NO"/>
            </a:p>
          </p:txBody>
        </p:sp>
        <p:sp>
          <p:nvSpPr>
            <p:cNvPr id="25" name="Freeform 24">
              <a:extLst>
                <a:ext uri="{FF2B5EF4-FFF2-40B4-BE49-F238E27FC236}">
                  <a16:creationId xmlns:a16="http://schemas.microsoft.com/office/drawing/2014/main" id="{EF4194DD-2E47-894E-C06B-1FE714182BD5}"/>
                </a:ext>
              </a:extLst>
            </p:cNvPr>
            <p:cNvSpPr>
              <a:spLocks noGrp="1" noRot="1" noMove="1" noResize="1" noEditPoints="1" noAdjustHandles="1" noChangeArrowheads="1" noChangeShapeType="1"/>
            </p:cNvSpPr>
            <p:nvPr/>
          </p:nvSpPr>
          <p:spPr>
            <a:xfrm>
              <a:off x="2286238" y="2281293"/>
              <a:ext cx="1437836" cy="8681"/>
            </a:xfrm>
            <a:custGeom>
              <a:avLst/>
              <a:gdLst>
                <a:gd name="connsiteX0" fmla="*/ 0 w 1437836"/>
                <a:gd name="connsiteY0" fmla="*/ 0 h 8681"/>
                <a:gd name="connsiteX1" fmla="*/ 1437837 w 1437836"/>
                <a:gd name="connsiteY1" fmla="*/ 0 h 8681"/>
                <a:gd name="connsiteX2" fmla="*/ 1437837 w 1437836"/>
                <a:gd name="connsiteY2" fmla="*/ 8682 h 8681"/>
                <a:gd name="connsiteX3" fmla="*/ 0 w 1437836"/>
                <a:gd name="connsiteY3" fmla="*/ 8682 h 8681"/>
              </a:gdLst>
              <a:ahLst/>
              <a:cxnLst>
                <a:cxn ang="0">
                  <a:pos x="connsiteX0" y="connsiteY0"/>
                </a:cxn>
                <a:cxn ang="0">
                  <a:pos x="connsiteX1" y="connsiteY1"/>
                </a:cxn>
                <a:cxn ang="0">
                  <a:pos x="connsiteX2" y="connsiteY2"/>
                </a:cxn>
                <a:cxn ang="0">
                  <a:pos x="connsiteX3" y="connsiteY3"/>
                </a:cxn>
              </a:cxnLst>
              <a:rect l="l" t="t" r="r" b="b"/>
              <a:pathLst>
                <a:path w="1437836" h="8681">
                  <a:moveTo>
                    <a:pt x="0" y="0"/>
                  </a:moveTo>
                  <a:lnTo>
                    <a:pt x="1437837" y="0"/>
                  </a:lnTo>
                  <a:lnTo>
                    <a:pt x="1437837" y="8682"/>
                  </a:lnTo>
                  <a:lnTo>
                    <a:pt x="0" y="8682"/>
                  </a:lnTo>
                  <a:close/>
                </a:path>
              </a:pathLst>
            </a:custGeom>
            <a:solidFill>
              <a:srgbClr val="7D8EED">
                <a:alpha val="39000"/>
              </a:srgbClr>
            </a:solidFill>
            <a:ln w="0" cap="flat">
              <a:noFill/>
              <a:prstDash val="solid"/>
              <a:miter/>
            </a:ln>
          </p:spPr>
          <p:txBody>
            <a:bodyPr rtlCol="0" anchor="ctr"/>
            <a:lstStyle/>
            <a:p>
              <a:endParaRPr lang="en-NO"/>
            </a:p>
          </p:txBody>
        </p:sp>
        <p:sp>
          <p:nvSpPr>
            <p:cNvPr id="26" name="Freeform 25">
              <a:extLst>
                <a:ext uri="{FF2B5EF4-FFF2-40B4-BE49-F238E27FC236}">
                  <a16:creationId xmlns:a16="http://schemas.microsoft.com/office/drawing/2014/main" id="{F7062763-33A4-B0EF-BE45-CAC257462CC0}"/>
                </a:ext>
              </a:extLst>
            </p:cNvPr>
            <p:cNvSpPr>
              <a:spLocks noGrp="1" noRot="1" noMove="1" noResize="1" noEditPoints="1" noAdjustHandles="1" noChangeArrowheads="1" noChangeShapeType="1"/>
            </p:cNvSpPr>
            <p:nvPr/>
          </p:nvSpPr>
          <p:spPr>
            <a:xfrm>
              <a:off x="2286238" y="2441955"/>
              <a:ext cx="1437836" cy="8681"/>
            </a:xfrm>
            <a:custGeom>
              <a:avLst/>
              <a:gdLst>
                <a:gd name="connsiteX0" fmla="*/ 0 w 1437836"/>
                <a:gd name="connsiteY0" fmla="*/ 0 h 8681"/>
                <a:gd name="connsiteX1" fmla="*/ 1437837 w 1437836"/>
                <a:gd name="connsiteY1" fmla="*/ 0 h 8681"/>
                <a:gd name="connsiteX2" fmla="*/ 1437837 w 1437836"/>
                <a:gd name="connsiteY2" fmla="*/ 8682 h 8681"/>
                <a:gd name="connsiteX3" fmla="*/ 0 w 1437836"/>
                <a:gd name="connsiteY3" fmla="*/ 8682 h 8681"/>
              </a:gdLst>
              <a:ahLst/>
              <a:cxnLst>
                <a:cxn ang="0">
                  <a:pos x="connsiteX0" y="connsiteY0"/>
                </a:cxn>
                <a:cxn ang="0">
                  <a:pos x="connsiteX1" y="connsiteY1"/>
                </a:cxn>
                <a:cxn ang="0">
                  <a:pos x="connsiteX2" y="connsiteY2"/>
                </a:cxn>
                <a:cxn ang="0">
                  <a:pos x="connsiteX3" y="connsiteY3"/>
                </a:cxn>
              </a:cxnLst>
              <a:rect l="l" t="t" r="r" b="b"/>
              <a:pathLst>
                <a:path w="1437836" h="8681">
                  <a:moveTo>
                    <a:pt x="0" y="0"/>
                  </a:moveTo>
                  <a:lnTo>
                    <a:pt x="1437837" y="0"/>
                  </a:lnTo>
                  <a:lnTo>
                    <a:pt x="1437837" y="8682"/>
                  </a:lnTo>
                  <a:lnTo>
                    <a:pt x="0" y="8682"/>
                  </a:lnTo>
                  <a:close/>
                </a:path>
              </a:pathLst>
            </a:custGeom>
            <a:solidFill>
              <a:srgbClr val="7D8EED">
                <a:alpha val="39000"/>
              </a:srgbClr>
            </a:solidFill>
            <a:ln w="0" cap="flat">
              <a:noFill/>
              <a:prstDash val="solid"/>
              <a:miter/>
            </a:ln>
          </p:spPr>
          <p:txBody>
            <a:bodyPr rtlCol="0" anchor="ctr"/>
            <a:lstStyle/>
            <a:p>
              <a:endParaRPr lang="en-NO"/>
            </a:p>
          </p:txBody>
        </p:sp>
        <p:sp>
          <p:nvSpPr>
            <p:cNvPr id="27" name="Freeform 26">
              <a:extLst>
                <a:ext uri="{FF2B5EF4-FFF2-40B4-BE49-F238E27FC236}">
                  <a16:creationId xmlns:a16="http://schemas.microsoft.com/office/drawing/2014/main" id="{27626A41-CD24-0E6A-D2EE-1CF46BAF6CAE}"/>
                </a:ext>
              </a:extLst>
            </p:cNvPr>
            <p:cNvSpPr>
              <a:spLocks noGrp="1" noRot="1" noMove="1" noResize="1" noEditPoints="1" noAdjustHandles="1" noChangeArrowheads="1" noChangeShapeType="1"/>
            </p:cNvSpPr>
            <p:nvPr/>
          </p:nvSpPr>
          <p:spPr>
            <a:xfrm>
              <a:off x="2286238" y="2602652"/>
              <a:ext cx="1437836" cy="8681"/>
            </a:xfrm>
            <a:custGeom>
              <a:avLst/>
              <a:gdLst>
                <a:gd name="connsiteX0" fmla="*/ 0 w 1437836"/>
                <a:gd name="connsiteY0" fmla="*/ 0 h 8681"/>
                <a:gd name="connsiteX1" fmla="*/ 1437837 w 1437836"/>
                <a:gd name="connsiteY1" fmla="*/ 0 h 8681"/>
                <a:gd name="connsiteX2" fmla="*/ 1437837 w 1437836"/>
                <a:gd name="connsiteY2" fmla="*/ 8682 h 8681"/>
                <a:gd name="connsiteX3" fmla="*/ 0 w 1437836"/>
                <a:gd name="connsiteY3" fmla="*/ 8682 h 8681"/>
              </a:gdLst>
              <a:ahLst/>
              <a:cxnLst>
                <a:cxn ang="0">
                  <a:pos x="connsiteX0" y="connsiteY0"/>
                </a:cxn>
                <a:cxn ang="0">
                  <a:pos x="connsiteX1" y="connsiteY1"/>
                </a:cxn>
                <a:cxn ang="0">
                  <a:pos x="connsiteX2" y="connsiteY2"/>
                </a:cxn>
                <a:cxn ang="0">
                  <a:pos x="connsiteX3" y="connsiteY3"/>
                </a:cxn>
              </a:cxnLst>
              <a:rect l="l" t="t" r="r" b="b"/>
              <a:pathLst>
                <a:path w="1437836" h="8681">
                  <a:moveTo>
                    <a:pt x="0" y="0"/>
                  </a:moveTo>
                  <a:lnTo>
                    <a:pt x="1437837" y="0"/>
                  </a:lnTo>
                  <a:lnTo>
                    <a:pt x="1437837" y="8682"/>
                  </a:lnTo>
                  <a:lnTo>
                    <a:pt x="0" y="8682"/>
                  </a:lnTo>
                  <a:close/>
                </a:path>
              </a:pathLst>
            </a:custGeom>
            <a:solidFill>
              <a:srgbClr val="7D8EED">
                <a:alpha val="39000"/>
              </a:srgbClr>
            </a:solidFill>
            <a:ln w="0" cap="flat">
              <a:noFill/>
              <a:prstDash val="solid"/>
              <a:miter/>
            </a:ln>
          </p:spPr>
          <p:txBody>
            <a:bodyPr rtlCol="0" anchor="ctr"/>
            <a:lstStyle/>
            <a:p>
              <a:endParaRPr lang="en-NO"/>
            </a:p>
          </p:txBody>
        </p:sp>
      </p:grpSp>
      <p:sp>
        <p:nvSpPr>
          <p:cNvPr id="28" name="Freeform 27">
            <a:extLst>
              <a:ext uri="{FF2B5EF4-FFF2-40B4-BE49-F238E27FC236}">
                <a16:creationId xmlns:a16="http://schemas.microsoft.com/office/drawing/2014/main" id="{F5DA0BF4-ACB0-932B-6C59-444605D86F7A}"/>
              </a:ext>
            </a:extLst>
          </p:cNvPr>
          <p:cNvSpPr>
            <a:spLocks noGrp="1" noRot="1" noMove="1" noResize="1" noEditPoints="1" noAdjustHandles="1" noChangeArrowheads="1" noChangeShapeType="1"/>
          </p:cNvSpPr>
          <p:nvPr/>
        </p:nvSpPr>
        <p:spPr>
          <a:xfrm>
            <a:off x="2285268" y="1226480"/>
            <a:ext cx="1895441" cy="40997"/>
          </a:xfrm>
          <a:custGeom>
            <a:avLst/>
            <a:gdLst>
              <a:gd name="connsiteX0" fmla="*/ 0 w 1439220"/>
              <a:gd name="connsiteY0" fmla="*/ 0 h 31129"/>
              <a:gd name="connsiteX1" fmla="*/ 1439221 w 1439220"/>
              <a:gd name="connsiteY1" fmla="*/ 0 h 31129"/>
              <a:gd name="connsiteX2" fmla="*/ 1439221 w 1439220"/>
              <a:gd name="connsiteY2" fmla="*/ 31129 h 31129"/>
              <a:gd name="connsiteX3" fmla="*/ 0 w 1439220"/>
              <a:gd name="connsiteY3" fmla="*/ 31129 h 31129"/>
            </a:gdLst>
            <a:ahLst/>
            <a:cxnLst>
              <a:cxn ang="0">
                <a:pos x="connsiteX0" y="connsiteY0"/>
              </a:cxn>
              <a:cxn ang="0">
                <a:pos x="connsiteX1" y="connsiteY1"/>
              </a:cxn>
              <a:cxn ang="0">
                <a:pos x="connsiteX2" y="connsiteY2"/>
              </a:cxn>
              <a:cxn ang="0">
                <a:pos x="connsiteX3" y="connsiteY3"/>
              </a:cxn>
            </a:cxnLst>
            <a:rect l="l" t="t" r="r" b="b"/>
            <a:pathLst>
              <a:path w="1439220" h="31129">
                <a:moveTo>
                  <a:pt x="0" y="0"/>
                </a:moveTo>
                <a:lnTo>
                  <a:pt x="1439221" y="0"/>
                </a:lnTo>
                <a:lnTo>
                  <a:pt x="1439221" y="31129"/>
                </a:lnTo>
                <a:lnTo>
                  <a:pt x="0" y="31129"/>
                </a:lnTo>
                <a:close/>
              </a:path>
            </a:pathLst>
          </a:custGeom>
          <a:solidFill>
            <a:srgbClr val="FFFFFF"/>
          </a:solidFill>
          <a:ln w="0" cap="flat">
            <a:noFill/>
            <a:prstDash val="solid"/>
            <a:miter/>
          </a:ln>
        </p:spPr>
        <p:txBody>
          <a:bodyPr rtlCol="0" anchor="ctr"/>
          <a:lstStyle/>
          <a:p>
            <a:endParaRPr lang="en-NO"/>
          </a:p>
        </p:txBody>
      </p:sp>
      <p:sp>
        <p:nvSpPr>
          <p:cNvPr id="29" name="Freeform 28">
            <a:extLst>
              <a:ext uri="{FF2B5EF4-FFF2-40B4-BE49-F238E27FC236}">
                <a16:creationId xmlns:a16="http://schemas.microsoft.com/office/drawing/2014/main" id="{E114B30C-F1DC-661A-2E74-3A8FB88E3C3C}"/>
              </a:ext>
            </a:extLst>
          </p:cNvPr>
          <p:cNvSpPr>
            <a:spLocks noGrp="1" noRot="1" noMove="1" noResize="1" noEditPoints="1" noAdjustHandles="1" noChangeArrowheads="1" noChangeShapeType="1"/>
          </p:cNvSpPr>
          <p:nvPr/>
        </p:nvSpPr>
        <p:spPr>
          <a:xfrm>
            <a:off x="2285268" y="3258118"/>
            <a:ext cx="1895441" cy="45552"/>
          </a:xfrm>
          <a:custGeom>
            <a:avLst/>
            <a:gdLst>
              <a:gd name="connsiteX0" fmla="*/ 0 w 1439220"/>
              <a:gd name="connsiteY0" fmla="*/ 0 h 34588"/>
              <a:gd name="connsiteX1" fmla="*/ 1439221 w 1439220"/>
              <a:gd name="connsiteY1" fmla="*/ 0 h 34588"/>
              <a:gd name="connsiteX2" fmla="*/ 1439221 w 1439220"/>
              <a:gd name="connsiteY2" fmla="*/ 34588 h 34588"/>
              <a:gd name="connsiteX3" fmla="*/ 0 w 1439220"/>
              <a:gd name="connsiteY3" fmla="*/ 34588 h 34588"/>
            </a:gdLst>
            <a:ahLst/>
            <a:cxnLst>
              <a:cxn ang="0">
                <a:pos x="connsiteX0" y="connsiteY0"/>
              </a:cxn>
              <a:cxn ang="0">
                <a:pos x="connsiteX1" y="connsiteY1"/>
              </a:cxn>
              <a:cxn ang="0">
                <a:pos x="connsiteX2" y="connsiteY2"/>
              </a:cxn>
              <a:cxn ang="0">
                <a:pos x="connsiteX3" y="connsiteY3"/>
              </a:cxn>
            </a:cxnLst>
            <a:rect l="l" t="t" r="r" b="b"/>
            <a:pathLst>
              <a:path w="1439220" h="34588">
                <a:moveTo>
                  <a:pt x="0" y="0"/>
                </a:moveTo>
                <a:lnTo>
                  <a:pt x="1439221" y="0"/>
                </a:lnTo>
                <a:lnTo>
                  <a:pt x="1439221" y="34588"/>
                </a:lnTo>
                <a:lnTo>
                  <a:pt x="0" y="34588"/>
                </a:lnTo>
                <a:close/>
              </a:path>
            </a:pathLst>
          </a:custGeom>
          <a:solidFill>
            <a:srgbClr val="FFFFFF"/>
          </a:solidFill>
          <a:ln w="0" cap="flat">
            <a:noFill/>
            <a:prstDash val="solid"/>
            <a:miter/>
          </a:ln>
        </p:spPr>
        <p:txBody>
          <a:bodyPr rtlCol="0" anchor="ctr"/>
          <a:lstStyle/>
          <a:p>
            <a:endParaRPr lang="en-NO"/>
          </a:p>
        </p:txBody>
      </p:sp>
      <p:sp>
        <p:nvSpPr>
          <p:cNvPr id="75" name="Freeform 74">
            <a:extLst>
              <a:ext uri="{FF2B5EF4-FFF2-40B4-BE49-F238E27FC236}">
                <a16:creationId xmlns:a16="http://schemas.microsoft.com/office/drawing/2014/main" id="{F56103FC-1E5E-04AE-3AD0-550C364C85A4}"/>
              </a:ext>
            </a:extLst>
          </p:cNvPr>
          <p:cNvSpPr>
            <a:spLocks noGrp="1" noRot="1" noMove="1" noResize="1" noEditPoints="1" noAdjustHandles="1" noChangeArrowheads="1" noChangeShapeType="1"/>
          </p:cNvSpPr>
          <p:nvPr/>
        </p:nvSpPr>
        <p:spPr>
          <a:xfrm>
            <a:off x="1981926" y="3174015"/>
            <a:ext cx="249961" cy="178042"/>
          </a:xfrm>
          <a:custGeom>
            <a:avLst/>
            <a:gdLst>
              <a:gd name="connsiteX0" fmla="*/ 216713 w 249961"/>
              <a:gd name="connsiteY0" fmla="*/ 1920 h 178042"/>
              <a:gd name="connsiteX1" fmla="*/ 226228 w 249961"/>
              <a:gd name="connsiteY1" fmla="*/ 44774 h 178042"/>
              <a:gd name="connsiteX2" fmla="*/ 190524 w 249961"/>
              <a:gd name="connsiteY2" fmla="*/ 51899 h 178042"/>
              <a:gd name="connsiteX3" fmla="*/ 200038 w 249961"/>
              <a:gd name="connsiteY3" fmla="*/ 73310 h 178042"/>
              <a:gd name="connsiteX4" fmla="*/ 185749 w 249961"/>
              <a:gd name="connsiteY4" fmla="*/ 89981 h 178042"/>
              <a:gd name="connsiteX5" fmla="*/ 166687 w 249961"/>
              <a:gd name="connsiteY5" fmla="*/ 89981 h 178042"/>
              <a:gd name="connsiteX6" fmla="*/ 166687 w 249961"/>
              <a:gd name="connsiteY6" fmla="*/ 113778 h 178042"/>
              <a:gd name="connsiteX7" fmla="*/ 114307 w 249961"/>
              <a:gd name="connsiteY7" fmla="*/ 168531 h 178042"/>
              <a:gd name="connsiteX8" fmla="*/ 38091 w 249961"/>
              <a:gd name="connsiteY8" fmla="*/ 178043 h 178042"/>
              <a:gd name="connsiteX9" fmla="*/ 66668 w 249961"/>
              <a:gd name="connsiteY9" fmla="*/ 147086 h 178042"/>
              <a:gd name="connsiteX10" fmla="*/ 0 w 249961"/>
              <a:gd name="connsiteY10" fmla="*/ 116130 h 178042"/>
              <a:gd name="connsiteX11" fmla="*/ 88118 w 249961"/>
              <a:gd name="connsiteY11" fmla="*/ 39932 h 178042"/>
              <a:gd name="connsiteX12" fmla="*/ 176235 w 249961"/>
              <a:gd name="connsiteY12" fmla="*/ 42319 h 178042"/>
              <a:gd name="connsiteX13" fmla="*/ 138144 w 249961"/>
              <a:gd name="connsiteY13" fmla="*/ 18522 h 178042"/>
              <a:gd name="connsiteX14" fmla="*/ 216713 w 249961"/>
              <a:gd name="connsiteY14" fmla="*/ 1850 h 17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961" h="178042">
                <a:moveTo>
                  <a:pt x="216713" y="1920"/>
                </a:moveTo>
                <a:cubicBezTo>
                  <a:pt x="276254" y="11431"/>
                  <a:pt x="240516" y="44774"/>
                  <a:pt x="226228" y="44774"/>
                </a:cubicBezTo>
                <a:cubicBezTo>
                  <a:pt x="221453" y="44774"/>
                  <a:pt x="190524" y="51899"/>
                  <a:pt x="190524" y="51899"/>
                </a:cubicBezTo>
                <a:cubicBezTo>
                  <a:pt x="190524" y="51899"/>
                  <a:pt x="202425" y="63798"/>
                  <a:pt x="200038" y="73310"/>
                </a:cubicBezTo>
                <a:cubicBezTo>
                  <a:pt x="197651" y="82821"/>
                  <a:pt x="191043" y="88494"/>
                  <a:pt x="185749" y="89981"/>
                </a:cubicBezTo>
                <a:cubicBezTo>
                  <a:pt x="181148" y="91261"/>
                  <a:pt x="166687" y="89981"/>
                  <a:pt x="166687" y="89981"/>
                </a:cubicBezTo>
                <a:cubicBezTo>
                  <a:pt x="166687" y="89981"/>
                  <a:pt x="171115" y="102744"/>
                  <a:pt x="166687" y="113778"/>
                </a:cubicBezTo>
                <a:cubicBezTo>
                  <a:pt x="157173" y="137575"/>
                  <a:pt x="123994" y="166905"/>
                  <a:pt x="114307" y="168531"/>
                </a:cubicBezTo>
                <a:cubicBezTo>
                  <a:pt x="100019" y="170918"/>
                  <a:pt x="38091" y="178043"/>
                  <a:pt x="38091" y="178043"/>
                </a:cubicBezTo>
                <a:lnTo>
                  <a:pt x="66668" y="147086"/>
                </a:lnTo>
                <a:lnTo>
                  <a:pt x="0" y="116130"/>
                </a:lnTo>
                <a:lnTo>
                  <a:pt x="88118" y="39932"/>
                </a:lnTo>
                <a:lnTo>
                  <a:pt x="176235" y="42319"/>
                </a:lnTo>
                <a:cubicBezTo>
                  <a:pt x="176235" y="42319"/>
                  <a:pt x="135757" y="39932"/>
                  <a:pt x="138144" y="18522"/>
                </a:cubicBezTo>
                <a:cubicBezTo>
                  <a:pt x="140497" y="-2784"/>
                  <a:pt x="196613" y="-1366"/>
                  <a:pt x="216713" y="1850"/>
                </a:cubicBezTo>
                <a:close/>
              </a:path>
            </a:pathLst>
          </a:custGeom>
          <a:solidFill>
            <a:srgbClr val="7D8EED"/>
          </a:solidFill>
          <a:ln w="0" cap="flat">
            <a:noFill/>
            <a:prstDash val="solid"/>
            <a:miter/>
          </a:ln>
        </p:spPr>
        <p:txBody>
          <a:bodyPr rtlCol="0" anchor="ctr"/>
          <a:lstStyle/>
          <a:p>
            <a:endParaRPr lang="en-NO"/>
          </a:p>
        </p:txBody>
      </p:sp>
      <p:sp>
        <p:nvSpPr>
          <p:cNvPr id="107" name="Profil">
            <a:extLst>
              <a:ext uri="{FF2B5EF4-FFF2-40B4-BE49-F238E27FC236}">
                <a16:creationId xmlns:a16="http://schemas.microsoft.com/office/drawing/2014/main" id="{61F4D380-99F8-721A-5F98-12360C0EAFEE}"/>
              </a:ext>
            </a:extLst>
          </p:cNvPr>
          <p:cNvSpPr>
            <a:spLocks noGrp="1" noRot="1" noMove="1" noResize="1" noEditPoints="1" noAdjustHandles="1" noChangeArrowheads="1" noChangeShapeType="1"/>
          </p:cNvSpPr>
          <p:nvPr/>
        </p:nvSpPr>
        <p:spPr>
          <a:xfrm rot="515805">
            <a:off x="2561841" y="1483823"/>
            <a:ext cx="1272178" cy="1591103"/>
          </a:xfrm>
          <a:custGeom>
            <a:avLst/>
            <a:gdLst>
              <a:gd name="connsiteX0" fmla="*/ 0 w 1175977"/>
              <a:gd name="connsiteY0" fmla="*/ 488309 h 976618"/>
              <a:gd name="connsiteX1" fmla="*/ 587989 w 1175977"/>
              <a:gd name="connsiteY1" fmla="*/ 0 h 976618"/>
              <a:gd name="connsiteX2" fmla="*/ 1175978 w 1175977"/>
              <a:gd name="connsiteY2" fmla="*/ 488309 h 976618"/>
              <a:gd name="connsiteX3" fmla="*/ 587989 w 1175977"/>
              <a:gd name="connsiteY3" fmla="*/ 976618 h 976618"/>
              <a:gd name="connsiteX4" fmla="*/ 0 w 1175977"/>
              <a:gd name="connsiteY4" fmla="*/ 488309 h 976618"/>
              <a:gd name="connsiteX0" fmla="*/ 25713 w 1201691"/>
              <a:gd name="connsiteY0" fmla="*/ 498652 h 986961"/>
              <a:gd name="connsiteX1" fmla="*/ 155892 w 1201691"/>
              <a:gd name="connsiteY1" fmla="*/ 191650 h 986961"/>
              <a:gd name="connsiteX2" fmla="*/ 613702 w 1201691"/>
              <a:gd name="connsiteY2" fmla="*/ 10343 h 986961"/>
              <a:gd name="connsiteX3" fmla="*/ 1201691 w 1201691"/>
              <a:gd name="connsiteY3" fmla="*/ 498652 h 986961"/>
              <a:gd name="connsiteX4" fmla="*/ 613702 w 1201691"/>
              <a:gd name="connsiteY4" fmla="*/ 986961 h 986961"/>
              <a:gd name="connsiteX5" fmla="*/ 25713 w 1201691"/>
              <a:gd name="connsiteY5" fmla="*/ 498652 h 986961"/>
              <a:gd name="connsiteX0" fmla="*/ 22147 w 1198125"/>
              <a:gd name="connsiteY0" fmla="*/ 498652 h 986961"/>
              <a:gd name="connsiteX1" fmla="*/ 152326 w 1198125"/>
              <a:gd name="connsiteY1" fmla="*/ 191650 h 986961"/>
              <a:gd name="connsiteX2" fmla="*/ 610136 w 1198125"/>
              <a:gd name="connsiteY2" fmla="*/ 10343 h 986961"/>
              <a:gd name="connsiteX3" fmla="*/ 1198125 w 1198125"/>
              <a:gd name="connsiteY3" fmla="*/ 498652 h 986961"/>
              <a:gd name="connsiteX4" fmla="*/ 610136 w 1198125"/>
              <a:gd name="connsiteY4" fmla="*/ 986961 h 986961"/>
              <a:gd name="connsiteX5" fmla="*/ 22147 w 1198125"/>
              <a:gd name="connsiteY5" fmla="*/ 498652 h 986961"/>
              <a:gd name="connsiteX0" fmla="*/ 22876 w 1192319"/>
              <a:gd name="connsiteY0" fmla="*/ 584364 h 987912"/>
              <a:gd name="connsiteX1" fmla="*/ 146520 w 1192319"/>
              <a:gd name="connsiteY1" fmla="*/ 191650 h 987912"/>
              <a:gd name="connsiteX2" fmla="*/ 604330 w 1192319"/>
              <a:gd name="connsiteY2" fmla="*/ 10343 h 987912"/>
              <a:gd name="connsiteX3" fmla="*/ 1192319 w 1192319"/>
              <a:gd name="connsiteY3" fmla="*/ 498652 h 987912"/>
              <a:gd name="connsiteX4" fmla="*/ 604330 w 1192319"/>
              <a:gd name="connsiteY4" fmla="*/ 986961 h 987912"/>
              <a:gd name="connsiteX5" fmla="*/ 22876 w 1192319"/>
              <a:gd name="connsiteY5" fmla="*/ 584364 h 987912"/>
              <a:gd name="connsiteX0" fmla="*/ 1075 w 1170518"/>
              <a:gd name="connsiteY0" fmla="*/ 584364 h 987462"/>
              <a:gd name="connsiteX1" fmla="*/ 124719 w 1170518"/>
              <a:gd name="connsiteY1" fmla="*/ 191650 h 987462"/>
              <a:gd name="connsiteX2" fmla="*/ 582529 w 1170518"/>
              <a:gd name="connsiteY2" fmla="*/ 10343 h 987462"/>
              <a:gd name="connsiteX3" fmla="*/ 1170518 w 1170518"/>
              <a:gd name="connsiteY3" fmla="*/ 498652 h 987462"/>
              <a:gd name="connsiteX4" fmla="*/ 582529 w 1170518"/>
              <a:gd name="connsiteY4" fmla="*/ 986961 h 987462"/>
              <a:gd name="connsiteX5" fmla="*/ 1075 w 1170518"/>
              <a:gd name="connsiteY5" fmla="*/ 584364 h 987462"/>
              <a:gd name="connsiteX0" fmla="*/ 1075 w 1170518"/>
              <a:gd name="connsiteY0" fmla="*/ 584364 h 987462"/>
              <a:gd name="connsiteX1" fmla="*/ 124719 w 1170518"/>
              <a:gd name="connsiteY1" fmla="*/ 191650 h 987462"/>
              <a:gd name="connsiteX2" fmla="*/ 582529 w 1170518"/>
              <a:gd name="connsiteY2" fmla="*/ 10343 h 987462"/>
              <a:gd name="connsiteX3" fmla="*/ 1170518 w 1170518"/>
              <a:gd name="connsiteY3" fmla="*/ 498652 h 987462"/>
              <a:gd name="connsiteX4" fmla="*/ 582529 w 1170518"/>
              <a:gd name="connsiteY4" fmla="*/ 986961 h 987462"/>
              <a:gd name="connsiteX5" fmla="*/ 1075 w 1170518"/>
              <a:gd name="connsiteY5" fmla="*/ 584364 h 987462"/>
              <a:gd name="connsiteX0" fmla="*/ 1075 w 1170518"/>
              <a:gd name="connsiteY0" fmla="*/ 575919 h 979017"/>
              <a:gd name="connsiteX1" fmla="*/ 124719 w 1170518"/>
              <a:gd name="connsiteY1" fmla="*/ 183205 h 979017"/>
              <a:gd name="connsiteX2" fmla="*/ 582529 w 1170518"/>
              <a:gd name="connsiteY2" fmla="*/ 1898 h 979017"/>
              <a:gd name="connsiteX3" fmla="*/ 1170518 w 1170518"/>
              <a:gd name="connsiteY3" fmla="*/ 490207 h 979017"/>
              <a:gd name="connsiteX4" fmla="*/ 582529 w 1170518"/>
              <a:gd name="connsiteY4" fmla="*/ 978516 h 979017"/>
              <a:gd name="connsiteX5" fmla="*/ 1075 w 1170518"/>
              <a:gd name="connsiteY5" fmla="*/ 575919 h 979017"/>
              <a:gd name="connsiteX0" fmla="*/ 1075 w 1170518"/>
              <a:gd name="connsiteY0" fmla="*/ 574634 h 977732"/>
              <a:gd name="connsiteX1" fmla="*/ 124719 w 1170518"/>
              <a:gd name="connsiteY1" fmla="*/ 181920 h 977732"/>
              <a:gd name="connsiteX2" fmla="*/ 582529 w 1170518"/>
              <a:gd name="connsiteY2" fmla="*/ 613 h 977732"/>
              <a:gd name="connsiteX3" fmla="*/ 1170518 w 1170518"/>
              <a:gd name="connsiteY3" fmla="*/ 488922 h 977732"/>
              <a:gd name="connsiteX4" fmla="*/ 582529 w 1170518"/>
              <a:gd name="connsiteY4" fmla="*/ 977231 h 977732"/>
              <a:gd name="connsiteX5" fmla="*/ 1075 w 1170518"/>
              <a:gd name="connsiteY5" fmla="*/ 574634 h 977732"/>
              <a:gd name="connsiteX0" fmla="*/ 46335 w 1215778"/>
              <a:gd name="connsiteY0" fmla="*/ 574634 h 1108291"/>
              <a:gd name="connsiteX1" fmla="*/ 169979 w 1215778"/>
              <a:gd name="connsiteY1" fmla="*/ 181920 h 1108291"/>
              <a:gd name="connsiteX2" fmla="*/ 627789 w 1215778"/>
              <a:gd name="connsiteY2" fmla="*/ 613 h 1108291"/>
              <a:gd name="connsiteX3" fmla="*/ 1215778 w 1215778"/>
              <a:gd name="connsiteY3" fmla="*/ 488922 h 1108291"/>
              <a:gd name="connsiteX4" fmla="*/ 846632 w 1215778"/>
              <a:gd name="connsiteY4" fmla="*/ 1107912 h 1108291"/>
              <a:gd name="connsiteX5" fmla="*/ 46335 w 1215778"/>
              <a:gd name="connsiteY5" fmla="*/ 574634 h 1108291"/>
              <a:gd name="connsiteX0" fmla="*/ 46335 w 1246304"/>
              <a:gd name="connsiteY0" fmla="*/ 574427 h 1115052"/>
              <a:gd name="connsiteX1" fmla="*/ 169979 w 1246304"/>
              <a:gd name="connsiteY1" fmla="*/ 181713 h 1115052"/>
              <a:gd name="connsiteX2" fmla="*/ 627789 w 1246304"/>
              <a:gd name="connsiteY2" fmla="*/ 406 h 1115052"/>
              <a:gd name="connsiteX3" fmla="*/ 1215778 w 1246304"/>
              <a:gd name="connsiteY3" fmla="*/ 488715 h 1115052"/>
              <a:gd name="connsiteX4" fmla="*/ 1129677 w 1246304"/>
              <a:gd name="connsiteY4" fmla="*/ 858664 h 1115052"/>
              <a:gd name="connsiteX5" fmla="*/ 846632 w 1246304"/>
              <a:gd name="connsiteY5" fmla="*/ 1107705 h 1115052"/>
              <a:gd name="connsiteX6" fmla="*/ 46335 w 1246304"/>
              <a:gd name="connsiteY6" fmla="*/ 574427 h 1115052"/>
              <a:gd name="connsiteX0" fmla="*/ 46335 w 1242417"/>
              <a:gd name="connsiteY0" fmla="*/ 574427 h 1115052"/>
              <a:gd name="connsiteX1" fmla="*/ 169979 w 1242417"/>
              <a:gd name="connsiteY1" fmla="*/ 181713 h 1115052"/>
              <a:gd name="connsiteX2" fmla="*/ 627789 w 1242417"/>
              <a:gd name="connsiteY2" fmla="*/ 406 h 1115052"/>
              <a:gd name="connsiteX3" fmla="*/ 1215778 w 1242417"/>
              <a:gd name="connsiteY3" fmla="*/ 488715 h 1115052"/>
              <a:gd name="connsiteX4" fmla="*/ 1129677 w 1242417"/>
              <a:gd name="connsiteY4" fmla="*/ 858664 h 1115052"/>
              <a:gd name="connsiteX5" fmla="*/ 846632 w 1242417"/>
              <a:gd name="connsiteY5" fmla="*/ 1107705 h 1115052"/>
              <a:gd name="connsiteX6" fmla="*/ 46335 w 1242417"/>
              <a:gd name="connsiteY6" fmla="*/ 574427 h 1115052"/>
              <a:gd name="connsiteX0" fmla="*/ 46335 w 1242417"/>
              <a:gd name="connsiteY0" fmla="*/ 574691 h 1115316"/>
              <a:gd name="connsiteX1" fmla="*/ 169979 w 1242417"/>
              <a:gd name="connsiteY1" fmla="*/ 181977 h 1115316"/>
              <a:gd name="connsiteX2" fmla="*/ 627789 w 1242417"/>
              <a:gd name="connsiteY2" fmla="*/ 670 h 1115316"/>
              <a:gd name="connsiteX3" fmla="*/ 1215778 w 1242417"/>
              <a:gd name="connsiteY3" fmla="*/ 488979 h 1115316"/>
              <a:gd name="connsiteX4" fmla="*/ 1129677 w 1242417"/>
              <a:gd name="connsiteY4" fmla="*/ 858928 h 1115316"/>
              <a:gd name="connsiteX5" fmla="*/ 846632 w 1242417"/>
              <a:gd name="connsiteY5" fmla="*/ 1107969 h 1115316"/>
              <a:gd name="connsiteX6" fmla="*/ 46335 w 1242417"/>
              <a:gd name="connsiteY6" fmla="*/ 574691 h 1115316"/>
              <a:gd name="connsiteX0" fmla="*/ 46335 w 1219381"/>
              <a:gd name="connsiteY0" fmla="*/ 574691 h 1115316"/>
              <a:gd name="connsiteX1" fmla="*/ 169979 w 1219381"/>
              <a:gd name="connsiteY1" fmla="*/ 181977 h 1115316"/>
              <a:gd name="connsiteX2" fmla="*/ 627789 w 1219381"/>
              <a:gd name="connsiteY2" fmla="*/ 670 h 1115316"/>
              <a:gd name="connsiteX3" fmla="*/ 1215778 w 1219381"/>
              <a:gd name="connsiteY3" fmla="*/ 488979 h 1115316"/>
              <a:gd name="connsiteX4" fmla="*/ 1129677 w 1219381"/>
              <a:gd name="connsiteY4" fmla="*/ 858928 h 1115316"/>
              <a:gd name="connsiteX5" fmla="*/ 846632 w 1219381"/>
              <a:gd name="connsiteY5" fmla="*/ 1107969 h 1115316"/>
              <a:gd name="connsiteX6" fmla="*/ 46335 w 1219381"/>
              <a:gd name="connsiteY6" fmla="*/ 574691 h 1115316"/>
              <a:gd name="connsiteX0" fmla="*/ 25996 w 1199042"/>
              <a:gd name="connsiteY0" fmla="*/ 574691 h 1115316"/>
              <a:gd name="connsiteX1" fmla="*/ 149640 w 1199042"/>
              <a:gd name="connsiteY1" fmla="*/ 181977 h 1115316"/>
              <a:gd name="connsiteX2" fmla="*/ 607450 w 1199042"/>
              <a:gd name="connsiteY2" fmla="*/ 670 h 1115316"/>
              <a:gd name="connsiteX3" fmla="*/ 1195439 w 1199042"/>
              <a:gd name="connsiteY3" fmla="*/ 488979 h 1115316"/>
              <a:gd name="connsiteX4" fmla="*/ 1109338 w 1199042"/>
              <a:gd name="connsiteY4" fmla="*/ 858928 h 1115316"/>
              <a:gd name="connsiteX5" fmla="*/ 826293 w 1199042"/>
              <a:gd name="connsiteY5" fmla="*/ 1107969 h 1115316"/>
              <a:gd name="connsiteX6" fmla="*/ 25996 w 1199042"/>
              <a:gd name="connsiteY6" fmla="*/ 574691 h 1115316"/>
              <a:gd name="connsiteX0" fmla="*/ 70676 w 1243722"/>
              <a:gd name="connsiteY0" fmla="*/ 574691 h 1115316"/>
              <a:gd name="connsiteX1" fmla="*/ 53930 w 1243722"/>
              <a:gd name="connsiteY1" fmla="*/ 421556 h 1115316"/>
              <a:gd name="connsiteX2" fmla="*/ 194320 w 1243722"/>
              <a:gd name="connsiteY2" fmla="*/ 181977 h 1115316"/>
              <a:gd name="connsiteX3" fmla="*/ 652130 w 1243722"/>
              <a:gd name="connsiteY3" fmla="*/ 670 h 1115316"/>
              <a:gd name="connsiteX4" fmla="*/ 1240119 w 1243722"/>
              <a:gd name="connsiteY4" fmla="*/ 488979 h 1115316"/>
              <a:gd name="connsiteX5" fmla="*/ 1154018 w 1243722"/>
              <a:gd name="connsiteY5" fmla="*/ 858928 h 1115316"/>
              <a:gd name="connsiteX6" fmla="*/ 870973 w 1243722"/>
              <a:gd name="connsiteY6" fmla="*/ 1107969 h 1115316"/>
              <a:gd name="connsiteX7" fmla="*/ 70676 w 1243722"/>
              <a:gd name="connsiteY7" fmla="*/ 574691 h 1115316"/>
              <a:gd name="connsiteX0" fmla="*/ 59855 w 1232901"/>
              <a:gd name="connsiteY0" fmla="*/ 574691 h 1115316"/>
              <a:gd name="connsiteX1" fmla="*/ 71912 w 1232901"/>
              <a:gd name="connsiteY1" fmla="*/ 484634 h 1115316"/>
              <a:gd name="connsiteX2" fmla="*/ 183499 w 1232901"/>
              <a:gd name="connsiteY2" fmla="*/ 181977 h 1115316"/>
              <a:gd name="connsiteX3" fmla="*/ 641309 w 1232901"/>
              <a:gd name="connsiteY3" fmla="*/ 670 h 1115316"/>
              <a:gd name="connsiteX4" fmla="*/ 1229298 w 1232901"/>
              <a:gd name="connsiteY4" fmla="*/ 488979 h 1115316"/>
              <a:gd name="connsiteX5" fmla="*/ 1143197 w 1232901"/>
              <a:gd name="connsiteY5" fmla="*/ 858928 h 1115316"/>
              <a:gd name="connsiteX6" fmla="*/ 860152 w 1232901"/>
              <a:gd name="connsiteY6" fmla="*/ 1107969 h 1115316"/>
              <a:gd name="connsiteX7" fmla="*/ 59855 w 1232901"/>
              <a:gd name="connsiteY7" fmla="*/ 574691 h 1115316"/>
              <a:gd name="connsiteX0" fmla="*/ 106865 w 1175508"/>
              <a:gd name="connsiteY0" fmla="*/ 713039 h 1110316"/>
              <a:gd name="connsiteX1" fmla="*/ 14519 w 1175508"/>
              <a:gd name="connsiteY1" fmla="*/ 484634 h 1110316"/>
              <a:gd name="connsiteX2" fmla="*/ 126106 w 1175508"/>
              <a:gd name="connsiteY2" fmla="*/ 181977 h 1110316"/>
              <a:gd name="connsiteX3" fmla="*/ 583916 w 1175508"/>
              <a:gd name="connsiteY3" fmla="*/ 670 h 1110316"/>
              <a:gd name="connsiteX4" fmla="*/ 1171905 w 1175508"/>
              <a:gd name="connsiteY4" fmla="*/ 488979 h 1110316"/>
              <a:gd name="connsiteX5" fmla="*/ 1085804 w 1175508"/>
              <a:gd name="connsiteY5" fmla="*/ 858928 h 1110316"/>
              <a:gd name="connsiteX6" fmla="*/ 802759 w 1175508"/>
              <a:gd name="connsiteY6" fmla="*/ 1107969 h 1110316"/>
              <a:gd name="connsiteX7" fmla="*/ 106865 w 1175508"/>
              <a:gd name="connsiteY7" fmla="*/ 713039 h 1110316"/>
              <a:gd name="connsiteX0" fmla="*/ 69585 w 1210981"/>
              <a:gd name="connsiteY0" fmla="*/ 656605 h 1112122"/>
              <a:gd name="connsiteX1" fmla="*/ 49992 w 1210981"/>
              <a:gd name="connsiteY1" fmla="*/ 484634 h 1112122"/>
              <a:gd name="connsiteX2" fmla="*/ 161579 w 1210981"/>
              <a:gd name="connsiteY2" fmla="*/ 181977 h 1112122"/>
              <a:gd name="connsiteX3" fmla="*/ 619389 w 1210981"/>
              <a:gd name="connsiteY3" fmla="*/ 670 h 1112122"/>
              <a:gd name="connsiteX4" fmla="*/ 1207378 w 1210981"/>
              <a:gd name="connsiteY4" fmla="*/ 488979 h 1112122"/>
              <a:gd name="connsiteX5" fmla="*/ 1121277 w 1210981"/>
              <a:gd name="connsiteY5" fmla="*/ 858928 h 1112122"/>
              <a:gd name="connsiteX6" fmla="*/ 838232 w 1210981"/>
              <a:gd name="connsiteY6" fmla="*/ 1107969 h 1112122"/>
              <a:gd name="connsiteX7" fmla="*/ 69585 w 1210981"/>
              <a:gd name="connsiteY7" fmla="*/ 656605 h 1112122"/>
              <a:gd name="connsiteX0" fmla="*/ 31364 w 1172760"/>
              <a:gd name="connsiteY0" fmla="*/ 656605 h 1112122"/>
              <a:gd name="connsiteX1" fmla="*/ 11771 w 1172760"/>
              <a:gd name="connsiteY1" fmla="*/ 484634 h 1112122"/>
              <a:gd name="connsiteX2" fmla="*/ 123358 w 1172760"/>
              <a:gd name="connsiteY2" fmla="*/ 181977 h 1112122"/>
              <a:gd name="connsiteX3" fmla="*/ 581168 w 1172760"/>
              <a:gd name="connsiteY3" fmla="*/ 670 h 1112122"/>
              <a:gd name="connsiteX4" fmla="*/ 1169157 w 1172760"/>
              <a:gd name="connsiteY4" fmla="*/ 488979 h 1112122"/>
              <a:gd name="connsiteX5" fmla="*/ 1083056 w 1172760"/>
              <a:gd name="connsiteY5" fmla="*/ 858928 h 1112122"/>
              <a:gd name="connsiteX6" fmla="*/ 800011 w 1172760"/>
              <a:gd name="connsiteY6" fmla="*/ 1107969 h 1112122"/>
              <a:gd name="connsiteX7" fmla="*/ 31364 w 1172760"/>
              <a:gd name="connsiteY7" fmla="*/ 656605 h 1112122"/>
              <a:gd name="connsiteX0" fmla="*/ 31364 w 1172760"/>
              <a:gd name="connsiteY0" fmla="*/ 656605 h 1112122"/>
              <a:gd name="connsiteX1" fmla="*/ 11771 w 1172760"/>
              <a:gd name="connsiteY1" fmla="*/ 484634 h 1112122"/>
              <a:gd name="connsiteX2" fmla="*/ 123358 w 1172760"/>
              <a:gd name="connsiteY2" fmla="*/ 181977 h 1112122"/>
              <a:gd name="connsiteX3" fmla="*/ 581168 w 1172760"/>
              <a:gd name="connsiteY3" fmla="*/ 670 h 1112122"/>
              <a:gd name="connsiteX4" fmla="*/ 1169157 w 1172760"/>
              <a:gd name="connsiteY4" fmla="*/ 488979 h 1112122"/>
              <a:gd name="connsiteX5" fmla="*/ 1083056 w 1172760"/>
              <a:gd name="connsiteY5" fmla="*/ 858928 h 1112122"/>
              <a:gd name="connsiteX6" fmla="*/ 800011 w 1172760"/>
              <a:gd name="connsiteY6" fmla="*/ 1107969 h 1112122"/>
              <a:gd name="connsiteX7" fmla="*/ 132309 w 1172760"/>
              <a:gd name="connsiteY7" fmla="*/ 729718 h 1112122"/>
              <a:gd name="connsiteX8" fmla="*/ 31364 w 1172760"/>
              <a:gd name="connsiteY8" fmla="*/ 656605 h 1112122"/>
              <a:gd name="connsiteX0" fmla="*/ 122961 w 1264357"/>
              <a:gd name="connsiteY0" fmla="*/ 656605 h 1109831"/>
              <a:gd name="connsiteX1" fmla="*/ 103368 w 1264357"/>
              <a:gd name="connsiteY1" fmla="*/ 484634 h 1109831"/>
              <a:gd name="connsiteX2" fmla="*/ 214955 w 1264357"/>
              <a:gd name="connsiteY2" fmla="*/ 181977 h 1109831"/>
              <a:gd name="connsiteX3" fmla="*/ 672765 w 1264357"/>
              <a:gd name="connsiteY3" fmla="*/ 670 h 1109831"/>
              <a:gd name="connsiteX4" fmla="*/ 1260754 w 1264357"/>
              <a:gd name="connsiteY4" fmla="*/ 488979 h 1109831"/>
              <a:gd name="connsiteX5" fmla="*/ 1174653 w 1264357"/>
              <a:gd name="connsiteY5" fmla="*/ 858928 h 1109831"/>
              <a:gd name="connsiteX6" fmla="*/ 891608 w 1264357"/>
              <a:gd name="connsiteY6" fmla="*/ 1107969 h 1109831"/>
              <a:gd name="connsiteX7" fmla="*/ 42995 w 1264357"/>
              <a:gd name="connsiteY7" fmla="*/ 956154 h 1109831"/>
              <a:gd name="connsiteX8" fmla="*/ 122961 w 1264357"/>
              <a:gd name="connsiteY8" fmla="*/ 656605 h 1109831"/>
              <a:gd name="connsiteX0" fmla="*/ 118697 w 1260093"/>
              <a:gd name="connsiteY0" fmla="*/ 656605 h 1109831"/>
              <a:gd name="connsiteX1" fmla="*/ 99104 w 1260093"/>
              <a:gd name="connsiteY1" fmla="*/ 484634 h 1109831"/>
              <a:gd name="connsiteX2" fmla="*/ 210691 w 1260093"/>
              <a:gd name="connsiteY2" fmla="*/ 181977 h 1109831"/>
              <a:gd name="connsiteX3" fmla="*/ 668501 w 1260093"/>
              <a:gd name="connsiteY3" fmla="*/ 670 h 1109831"/>
              <a:gd name="connsiteX4" fmla="*/ 1256490 w 1260093"/>
              <a:gd name="connsiteY4" fmla="*/ 488979 h 1109831"/>
              <a:gd name="connsiteX5" fmla="*/ 1170389 w 1260093"/>
              <a:gd name="connsiteY5" fmla="*/ 858928 h 1109831"/>
              <a:gd name="connsiteX6" fmla="*/ 887344 w 1260093"/>
              <a:gd name="connsiteY6" fmla="*/ 1107969 h 1109831"/>
              <a:gd name="connsiteX7" fmla="*/ 38731 w 1260093"/>
              <a:gd name="connsiteY7" fmla="*/ 956154 h 1109831"/>
              <a:gd name="connsiteX8" fmla="*/ 118697 w 1260093"/>
              <a:gd name="connsiteY8" fmla="*/ 656605 h 1109831"/>
              <a:gd name="connsiteX0" fmla="*/ 118611 w 1260007"/>
              <a:gd name="connsiteY0" fmla="*/ 656605 h 1109831"/>
              <a:gd name="connsiteX1" fmla="*/ 99018 w 1260007"/>
              <a:gd name="connsiteY1" fmla="*/ 484634 h 1109831"/>
              <a:gd name="connsiteX2" fmla="*/ 210605 w 1260007"/>
              <a:gd name="connsiteY2" fmla="*/ 181977 h 1109831"/>
              <a:gd name="connsiteX3" fmla="*/ 668415 w 1260007"/>
              <a:gd name="connsiteY3" fmla="*/ 670 h 1109831"/>
              <a:gd name="connsiteX4" fmla="*/ 1256404 w 1260007"/>
              <a:gd name="connsiteY4" fmla="*/ 488979 h 1109831"/>
              <a:gd name="connsiteX5" fmla="*/ 1170303 w 1260007"/>
              <a:gd name="connsiteY5" fmla="*/ 858928 h 1109831"/>
              <a:gd name="connsiteX6" fmla="*/ 887258 w 1260007"/>
              <a:gd name="connsiteY6" fmla="*/ 1107969 h 1109831"/>
              <a:gd name="connsiteX7" fmla="*/ 38645 w 1260007"/>
              <a:gd name="connsiteY7" fmla="*/ 956154 h 1109831"/>
              <a:gd name="connsiteX8" fmla="*/ 118611 w 1260007"/>
              <a:gd name="connsiteY8" fmla="*/ 656605 h 1109831"/>
              <a:gd name="connsiteX0" fmla="*/ 118611 w 1260007"/>
              <a:gd name="connsiteY0" fmla="*/ 656605 h 1114676"/>
              <a:gd name="connsiteX1" fmla="*/ 99018 w 1260007"/>
              <a:gd name="connsiteY1" fmla="*/ 484634 h 1114676"/>
              <a:gd name="connsiteX2" fmla="*/ 210605 w 1260007"/>
              <a:gd name="connsiteY2" fmla="*/ 181977 h 1114676"/>
              <a:gd name="connsiteX3" fmla="*/ 668415 w 1260007"/>
              <a:gd name="connsiteY3" fmla="*/ 670 h 1114676"/>
              <a:gd name="connsiteX4" fmla="*/ 1256404 w 1260007"/>
              <a:gd name="connsiteY4" fmla="*/ 488979 h 1114676"/>
              <a:gd name="connsiteX5" fmla="*/ 1170303 w 1260007"/>
              <a:gd name="connsiteY5" fmla="*/ 858928 h 1114676"/>
              <a:gd name="connsiteX6" fmla="*/ 887258 w 1260007"/>
              <a:gd name="connsiteY6" fmla="*/ 1107969 h 1114676"/>
              <a:gd name="connsiteX7" fmla="*/ 253035 w 1260007"/>
              <a:gd name="connsiteY7" fmla="*/ 1036133 h 1114676"/>
              <a:gd name="connsiteX8" fmla="*/ 38645 w 1260007"/>
              <a:gd name="connsiteY8" fmla="*/ 956154 h 1114676"/>
              <a:gd name="connsiteX9" fmla="*/ 118611 w 1260007"/>
              <a:gd name="connsiteY9" fmla="*/ 656605 h 1114676"/>
              <a:gd name="connsiteX0" fmla="*/ 118611 w 1260007"/>
              <a:gd name="connsiteY0" fmla="*/ 656605 h 1119051"/>
              <a:gd name="connsiteX1" fmla="*/ 99018 w 1260007"/>
              <a:gd name="connsiteY1" fmla="*/ 484634 h 1119051"/>
              <a:gd name="connsiteX2" fmla="*/ 210605 w 1260007"/>
              <a:gd name="connsiteY2" fmla="*/ 181977 h 1119051"/>
              <a:gd name="connsiteX3" fmla="*/ 668415 w 1260007"/>
              <a:gd name="connsiteY3" fmla="*/ 670 h 1119051"/>
              <a:gd name="connsiteX4" fmla="*/ 1256404 w 1260007"/>
              <a:gd name="connsiteY4" fmla="*/ 488979 h 1119051"/>
              <a:gd name="connsiteX5" fmla="*/ 1170303 w 1260007"/>
              <a:gd name="connsiteY5" fmla="*/ 858928 h 1119051"/>
              <a:gd name="connsiteX6" fmla="*/ 887258 w 1260007"/>
              <a:gd name="connsiteY6" fmla="*/ 1107969 h 1119051"/>
              <a:gd name="connsiteX7" fmla="*/ 135164 w 1260007"/>
              <a:gd name="connsiteY7" fmla="*/ 1063585 h 1119051"/>
              <a:gd name="connsiteX8" fmla="*/ 38645 w 1260007"/>
              <a:gd name="connsiteY8" fmla="*/ 956154 h 1119051"/>
              <a:gd name="connsiteX9" fmla="*/ 118611 w 1260007"/>
              <a:gd name="connsiteY9" fmla="*/ 656605 h 1119051"/>
              <a:gd name="connsiteX0" fmla="*/ 118611 w 1260007"/>
              <a:gd name="connsiteY0" fmla="*/ 656605 h 1119051"/>
              <a:gd name="connsiteX1" fmla="*/ 99018 w 1260007"/>
              <a:gd name="connsiteY1" fmla="*/ 484634 h 1119051"/>
              <a:gd name="connsiteX2" fmla="*/ 210605 w 1260007"/>
              <a:gd name="connsiteY2" fmla="*/ 181977 h 1119051"/>
              <a:gd name="connsiteX3" fmla="*/ 668415 w 1260007"/>
              <a:gd name="connsiteY3" fmla="*/ 670 h 1119051"/>
              <a:gd name="connsiteX4" fmla="*/ 1256404 w 1260007"/>
              <a:gd name="connsiteY4" fmla="*/ 488979 h 1119051"/>
              <a:gd name="connsiteX5" fmla="*/ 1170303 w 1260007"/>
              <a:gd name="connsiteY5" fmla="*/ 858928 h 1119051"/>
              <a:gd name="connsiteX6" fmla="*/ 887258 w 1260007"/>
              <a:gd name="connsiteY6" fmla="*/ 1107969 h 1119051"/>
              <a:gd name="connsiteX7" fmla="*/ 135164 w 1260007"/>
              <a:gd name="connsiteY7" fmla="*/ 1063585 h 1119051"/>
              <a:gd name="connsiteX8" fmla="*/ 38645 w 1260007"/>
              <a:gd name="connsiteY8" fmla="*/ 956154 h 1119051"/>
              <a:gd name="connsiteX9" fmla="*/ 118611 w 1260007"/>
              <a:gd name="connsiteY9" fmla="*/ 656605 h 1119051"/>
              <a:gd name="connsiteX0" fmla="*/ 118611 w 1260007"/>
              <a:gd name="connsiteY0" fmla="*/ 656605 h 1118266"/>
              <a:gd name="connsiteX1" fmla="*/ 99018 w 1260007"/>
              <a:gd name="connsiteY1" fmla="*/ 484634 h 1118266"/>
              <a:gd name="connsiteX2" fmla="*/ 210605 w 1260007"/>
              <a:gd name="connsiteY2" fmla="*/ 181977 h 1118266"/>
              <a:gd name="connsiteX3" fmla="*/ 668415 w 1260007"/>
              <a:gd name="connsiteY3" fmla="*/ 670 h 1118266"/>
              <a:gd name="connsiteX4" fmla="*/ 1256404 w 1260007"/>
              <a:gd name="connsiteY4" fmla="*/ 488979 h 1118266"/>
              <a:gd name="connsiteX5" fmla="*/ 1170303 w 1260007"/>
              <a:gd name="connsiteY5" fmla="*/ 858928 h 1118266"/>
              <a:gd name="connsiteX6" fmla="*/ 887258 w 1260007"/>
              <a:gd name="connsiteY6" fmla="*/ 1107969 h 1118266"/>
              <a:gd name="connsiteX7" fmla="*/ 76757 w 1260007"/>
              <a:gd name="connsiteY7" fmla="*/ 1059570 h 1118266"/>
              <a:gd name="connsiteX8" fmla="*/ 38645 w 1260007"/>
              <a:gd name="connsiteY8" fmla="*/ 956154 h 1118266"/>
              <a:gd name="connsiteX9" fmla="*/ 118611 w 1260007"/>
              <a:gd name="connsiteY9" fmla="*/ 656605 h 1118266"/>
              <a:gd name="connsiteX0" fmla="*/ 118611 w 1260007"/>
              <a:gd name="connsiteY0" fmla="*/ 656605 h 1118266"/>
              <a:gd name="connsiteX1" fmla="*/ 99018 w 1260007"/>
              <a:gd name="connsiteY1" fmla="*/ 484634 h 1118266"/>
              <a:gd name="connsiteX2" fmla="*/ 210605 w 1260007"/>
              <a:gd name="connsiteY2" fmla="*/ 181977 h 1118266"/>
              <a:gd name="connsiteX3" fmla="*/ 668415 w 1260007"/>
              <a:gd name="connsiteY3" fmla="*/ 670 h 1118266"/>
              <a:gd name="connsiteX4" fmla="*/ 1256404 w 1260007"/>
              <a:gd name="connsiteY4" fmla="*/ 488979 h 1118266"/>
              <a:gd name="connsiteX5" fmla="*/ 1170303 w 1260007"/>
              <a:gd name="connsiteY5" fmla="*/ 858928 h 1118266"/>
              <a:gd name="connsiteX6" fmla="*/ 887258 w 1260007"/>
              <a:gd name="connsiteY6" fmla="*/ 1107969 h 1118266"/>
              <a:gd name="connsiteX7" fmla="*/ 76757 w 1260007"/>
              <a:gd name="connsiteY7" fmla="*/ 1059570 h 1118266"/>
              <a:gd name="connsiteX8" fmla="*/ 38645 w 1260007"/>
              <a:gd name="connsiteY8" fmla="*/ 956154 h 1118266"/>
              <a:gd name="connsiteX9" fmla="*/ 118611 w 1260007"/>
              <a:gd name="connsiteY9" fmla="*/ 656605 h 1118266"/>
              <a:gd name="connsiteX0" fmla="*/ 118611 w 1260007"/>
              <a:gd name="connsiteY0" fmla="*/ 656605 h 1118266"/>
              <a:gd name="connsiteX1" fmla="*/ 99018 w 1260007"/>
              <a:gd name="connsiteY1" fmla="*/ 484634 h 1118266"/>
              <a:gd name="connsiteX2" fmla="*/ 210605 w 1260007"/>
              <a:gd name="connsiteY2" fmla="*/ 181977 h 1118266"/>
              <a:gd name="connsiteX3" fmla="*/ 668415 w 1260007"/>
              <a:gd name="connsiteY3" fmla="*/ 670 h 1118266"/>
              <a:gd name="connsiteX4" fmla="*/ 1256404 w 1260007"/>
              <a:gd name="connsiteY4" fmla="*/ 488979 h 1118266"/>
              <a:gd name="connsiteX5" fmla="*/ 1170303 w 1260007"/>
              <a:gd name="connsiteY5" fmla="*/ 858928 h 1118266"/>
              <a:gd name="connsiteX6" fmla="*/ 887258 w 1260007"/>
              <a:gd name="connsiteY6" fmla="*/ 1107969 h 1118266"/>
              <a:gd name="connsiteX7" fmla="*/ 76757 w 1260007"/>
              <a:gd name="connsiteY7" fmla="*/ 1059570 h 1118266"/>
              <a:gd name="connsiteX8" fmla="*/ 38645 w 1260007"/>
              <a:gd name="connsiteY8" fmla="*/ 956154 h 1118266"/>
              <a:gd name="connsiteX9" fmla="*/ 118611 w 1260007"/>
              <a:gd name="connsiteY9" fmla="*/ 656605 h 1118266"/>
              <a:gd name="connsiteX0" fmla="*/ 118611 w 1260007"/>
              <a:gd name="connsiteY0" fmla="*/ 656605 h 1121564"/>
              <a:gd name="connsiteX1" fmla="*/ 99018 w 1260007"/>
              <a:gd name="connsiteY1" fmla="*/ 484634 h 1121564"/>
              <a:gd name="connsiteX2" fmla="*/ 210605 w 1260007"/>
              <a:gd name="connsiteY2" fmla="*/ 181977 h 1121564"/>
              <a:gd name="connsiteX3" fmla="*/ 668415 w 1260007"/>
              <a:gd name="connsiteY3" fmla="*/ 670 h 1121564"/>
              <a:gd name="connsiteX4" fmla="*/ 1256404 w 1260007"/>
              <a:gd name="connsiteY4" fmla="*/ 488979 h 1121564"/>
              <a:gd name="connsiteX5" fmla="*/ 1170303 w 1260007"/>
              <a:gd name="connsiteY5" fmla="*/ 858928 h 1121564"/>
              <a:gd name="connsiteX6" fmla="*/ 887258 w 1260007"/>
              <a:gd name="connsiteY6" fmla="*/ 1107969 h 1121564"/>
              <a:gd name="connsiteX7" fmla="*/ 244456 w 1260007"/>
              <a:gd name="connsiteY7" fmla="*/ 1085595 h 1121564"/>
              <a:gd name="connsiteX8" fmla="*/ 76757 w 1260007"/>
              <a:gd name="connsiteY8" fmla="*/ 1059570 h 1121564"/>
              <a:gd name="connsiteX9" fmla="*/ 38645 w 1260007"/>
              <a:gd name="connsiteY9" fmla="*/ 956154 h 1121564"/>
              <a:gd name="connsiteX10" fmla="*/ 118611 w 1260007"/>
              <a:gd name="connsiteY10" fmla="*/ 656605 h 1121564"/>
              <a:gd name="connsiteX0" fmla="*/ 132073 w 1273469"/>
              <a:gd name="connsiteY0" fmla="*/ 656605 h 1121564"/>
              <a:gd name="connsiteX1" fmla="*/ 112480 w 1273469"/>
              <a:gd name="connsiteY1" fmla="*/ 484634 h 1121564"/>
              <a:gd name="connsiteX2" fmla="*/ 224067 w 1273469"/>
              <a:gd name="connsiteY2" fmla="*/ 181977 h 1121564"/>
              <a:gd name="connsiteX3" fmla="*/ 681877 w 1273469"/>
              <a:gd name="connsiteY3" fmla="*/ 670 h 1121564"/>
              <a:gd name="connsiteX4" fmla="*/ 1269866 w 1273469"/>
              <a:gd name="connsiteY4" fmla="*/ 488979 h 1121564"/>
              <a:gd name="connsiteX5" fmla="*/ 1183765 w 1273469"/>
              <a:gd name="connsiteY5" fmla="*/ 858928 h 1121564"/>
              <a:gd name="connsiteX6" fmla="*/ 900720 w 1273469"/>
              <a:gd name="connsiteY6" fmla="*/ 1107969 h 1121564"/>
              <a:gd name="connsiteX7" fmla="*/ 257918 w 1273469"/>
              <a:gd name="connsiteY7" fmla="*/ 1085595 h 1121564"/>
              <a:gd name="connsiteX8" fmla="*/ 90219 w 1273469"/>
              <a:gd name="connsiteY8" fmla="*/ 1059570 h 1121564"/>
              <a:gd name="connsiteX9" fmla="*/ 52107 w 1273469"/>
              <a:gd name="connsiteY9" fmla="*/ 956154 h 1121564"/>
              <a:gd name="connsiteX10" fmla="*/ 132073 w 1273469"/>
              <a:gd name="connsiteY10" fmla="*/ 656605 h 1121564"/>
              <a:gd name="connsiteX0" fmla="*/ 130782 w 1272178"/>
              <a:gd name="connsiteY0" fmla="*/ 656605 h 1121564"/>
              <a:gd name="connsiteX1" fmla="*/ 111189 w 1272178"/>
              <a:gd name="connsiteY1" fmla="*/ 484634 h 1121564"/>
              <a:gd name="connsiteX2" fmla="*/ 222776 w 1272178"/>
              <a:gd name="connsiteY2" fmla="*/ 181977 h 1121564"/>
              <a:gd name="connsiteX3" fmla="*/ 680586 w 1272178"/>
              <a:gd name="connsiteY3" fmla="*/ 670 h 1121564"/>
              <a:gd name="connsiteX4" fmla="*/ 1268575 w 1272178"/>
              <a:gd name="connsiteY4" fmla="*/ 488979 h 1121564"/>
              <a:gd name="connsiteX5" fmla="*/ 1182474 w 1272178"/>
              <a:gd name="connsiteY5" fmla="*/ 858928 h 1121564"/>
              <a:gd name="connsiteX6" fmla="*/ 899429 w 1272178"/>
              <a:gd name="connsiteY6" fmla="*/ 1107969 h 1121564"/>
              <a:gd name="connsiteX7" fmla="*/ 256627 w 1272178"/>
              <a:gd name="connsiteY7" fmla="*/ 1085595 h 1121564"/>
              <a:gd name="connsiteX8" fmla="*/ 88928 w 1272178"/>
              <a:gd name="connsiteY8" fmla="*/ 1059570 h 1121564"/>
              <a:gd name="connsiteX9" fmla="*/ 50816 w 1272178"/>
              <a:gd name="connsiteY9" fmla="*/ 956154 h 1121564"/>
              <a:gd name="connsiteX10" fmla="*/ 130782 w 1272178"/>
              <a:gd name="connsiteY10" fmla="*/ 656605 h 1121564"/>
              <a:gd name="connsiteX0" fmla="*/ 130782 w 1272178"/>
              <a:gd name="connsiteY0" fmla="*/ 656605 h 1132115"/>
              <a:gd name="connsiteX1" fmla="*/ 111189 w 1272178"/>
              <a:gd name="connsiteY1" fmla="*/ 484634 h 1132115"/>
              <a:gd name="connsiteX2" fmla="*/ 222776 w 1272178"/>
              <a:gd name="connsiteY2" fmla="*/ 181977 h 1132115"/>
              <a:gd name="connsiteX3" fmla="*/ 680586 w 1272178"/>
              <a:gd name="connsiteY3" fmla="*/ 670 h 1132115"/>
              <a:gd name="connsiteX4" fmla="*/ 1268575 w 1272178"/>
              <a:gd name="connsiteY4" fmla="*/ 488979 h 1132115"/>
              <a:gd name="connsiteX5" fmla="*/ 1182474 w 1272178"/>
              <a:gd name="connsiteY5" fmla="*/ 858928 h 1132115"/>
              <a:gd name="connsiteX6" fmla="*/ 899429 w 1272178"/>
              <a:gd name="connsiteY6" fmla="*/ 1107969 h 1132115"/>
              <a:gd name="connsiteX7" fmla="*/ 261373 w 1272178"/>
              <a:gd name="connsiteY7" fmla="*/ 1116988 h 1132115"/>
              <a:gd name="connsiteX8" fmla="*/ 88928 w 1272178"/>
              <a:gd name="connsiteY8" fmla="*/ 1059570 h 1132115"/>
              <a:gd name="connsiteX9" fmla="*/ 50816 w 1272178"/>
              <a:gd name="connsiteY9" fmla="*/ 956154 h 1132115"/>
              <a:gd name="connsiteX10" fmla="*/ 130782 w 1272178"/>
              <a:gd name="connsiteY10" fmla="*/ 656605 h 1132115"/>
              <a:gd name="connsiteX0" fmla="*/ 130782 w 1272178"/>
              <a:gd name="connsiteY0" fmla="*/ 656605 h 1151435"/>
              <a:gd name="connsiteX1" fmla="*/ 111189 w 1272178"/>
              <a:gd name="connsiteY1" fmla="*/ 484634 h 1151435"/>
              <a:gd name="connsiteX2" fmla="*/ 222776 w 1272178"/>
              <a:gd name="connsiteY2" fmla="*/ 181977 h 1151435"/>
              <a:gd name="connsiteX3" fmla="*/ 680586 w 1272178"/>
              <a:gd name="connsiteY3" fmla="*/ 670 h 1151435"/>
              <a:gd name="connsiteX4" fmla="*/ 1268575 w 1272178"/>
              <a:gd name="connsiteY4" fmla="*/ 488979 h 1151435"/>
              <a:gd name="connsiteX5" fmla="*/ 1182474 w 1272178"/>
              <a:gd name="connsiteY5" fmla="*/ 858928 h 1151435"/>
              <a:gd name="connsiteX6" fmla="*/ 899429 w 1272178"/>
              <a:gd name="connsiteY6" fmla="*/ 1107969 h 1151435"/>
              <a:gd name="connsiteX7" fmla="*/ 124666 w 1272178"/>
              <a:gd name="connsiteY7" fmla="*/ 1147288 h 1151435"/>
              <a:gd name="connsiteX8" fmla="*/ 88928 w 1272178"/>
              <a:gd name="connsiteY8" fmla="*/ 1059570 h 1151435"/>
              <a:gd name="connsiteX9" fmla="*/ 50816 w 1272178"/>
              <a:gd name="connsiteY9" fmla="*/ 956154 h 1151435"/>
              <a:gd name="connsiteX10" fmla="*/ 130782 w 1272178"/>
              <a:gd name="connsiteY10" fmla="*/ 656605 h 1151435"/>
              <a:gd name="connsiteX0" fmla="*/ 130782 w 1272178"/>
              <a:gd name="connsiteY0" fmla="*/ 656605 h 1151435"/>
              <a:gd name="connsiteX1" fmla="*/ 111189 w 1272178"/>
              <a:gd name="connsiteY1" fmla="*/ 484634 h 1151435"/>
              <a:gd name="connsiteX2" fmla="*/ 222776 w 1272178"/>
              <a:gd name="connsiteY2" fmla="*/ 181977 h 1151435"/>
              <a:gd name="connsiteX3" fmla="*/ 680586 w 1272178"/>
              <a:gd name="connsiteY3" fmla="*/ 670 h 1151435"/>
              <a:gd name="connsiteX4" fmla="*/ 1268575 w 1272178"/>
              <a:gd name="connsiteY4" fmla="*/ 488979 h 1151435"/>
              <a:gd name="connsiteX5" fmla="*/ 1182474 w 1272178"/>
              <a:gd name="connsiteY5" fmla="*/ 858928 h 1151435"/>
              <a:gd name="connsiteX6" fmla="*/ 899429 w 1272178"/>
              <a:gd name="connsiteY6" fmla="*/ 1107969 h 1151435"/>
              <a:gd name="connsiteX7" fmla="*/ 124666 w 1272178"/>
              <a:gd name="connsiteY7" fmla="*/ 1147288 h 1151435"/>
              <a:gd name="connsiteX8" fmla="*/ 88928 w 1272178"/>
              <a:gd name="connsiteY8" fmla="*/ 1059570 h 1151435"/>
              <a:gd name="connsiteX9" fmla="*/ 50816 w 1272178"/>
              <a:gd name="connsiteY9" fmla="*/ 956154 h 1151435"/>
              <a:gd name="connsiteX10" fmla="*/ 130782 w 1272178"/>
              <a:gd name="connsiteY10" fmla="*/ 656605 h 1151435"/>
              <a:gd name="connsiteX0" fmla="*/ 130782 w 1272178"/>
              <a:gd name="connsiteY0" fmla="*/ 656605 h 1151435"/>
              <a:gd name="connsiteX1" fmla="*/ 111189 w 1272178"/>
              <a:gd name="connsiteY1" fmla="*/ 484634 h 1151435"/>
              <a:gd name="connsiteX2" fmla="*/ 222776 w 1272178"/>
              <a:gd name="connsiteY2" fmla="*/ 181977 h 1151435"/>
              <a:gd name="connsiteX3" fmla="*/ 680586 w 1272178"/>
              <a:gd name="connsiteY3" fmla="*/ 670 h 1151435"/>
              <a:gd name="connsiteX4" fmla="*/ 1268575 w 1272178"/>
              <a:gd name="connsiteY4" fmla="*/ 488979 h 1151435"/>
              <a:gd name="connsiteX5" fmla="*/ 1182474 w 1272178"/>
              <a:gd name="connsiteY5" fmla="*/ 858928 h 1151435"/>
              <a:gd name="connsiteX6" fmla="*/ 899429 w 1272178"/>
              <a:gd name="connsiteY6" fmla="*/ 1107969 h 1151435"/>
              <a:gd name="connsiteX7" fmla="*/ 124666 w 1272178"/>
              <a:gd name="connsiteY7" fmla="*/ 1147288 h 1151435"/>
              <a:gd name="connsiteX8" fmla="*/ 88928 w 1272178"/>
              <a:gd name="connsiteY8" fmla="*/ 1059570 h 1151435"/>
              <a:gd name="connsiteX9" fmla="*/ 50816 w 1272178"/>
              <a:gd name="connsiteY9" fmla="*/ 956154 h 1151435"/>
              <a:gd name="connsiteX10" fmla="*/ 130782 w 1272178"/>
              <a:gd name="connsiteY10" fmla="*/ 656605 h 1151435"/>
              <a:gd name="connsiteX0" fmla="*/ 130782 w 1272178"/>
              <a:gd name="connsiteY0" fmla="*/ 656605 h 1151435"/>
              <a:gd name="connsiteX1" fmla="*/ 111189 w 1272178"/>
              <a:gd name="connsiteY1" fmla="*/ 484634 h 1151435"/>
              <a:gd name="connsiteX2" fmla="*/ 222776 w 1272178"/>
              <a:gd name="connsiteY2" fmla="*/ 181977 h 1151435"/>
              <a:gd name="connsiteX3" fmla="*/ 680586 w 1272178"/>
              <a:gd name="connsiteY3" fmla="*/ 670 h 1151435"/>
              <a:gd name="connsiteX4" fmla="*/ 1268575 w 1272178"/>
              <a:gd name="connsiteY4" fmla="*/ 488979 h 1151435"/>
              <a:gd name="connsiteX5" fmla="*/ 1182474 w 1272178"/>
              <a:gd name="connsiteY5" fmla="*/ 858928 h 1151435"/>
              <a:gd name="connsiteX6" fmla="*/ 899429 w 1272178"/>
              <a:gd name="connsiteY6" fmla="*/ 1107969 h 1151435"/>
              <a:gd name="connsiteX7" fmla="*/ 124666 w 1272178"/>
              <a:gd name="connsiteY7" fmla="*/ 1147288 h 1151435"/>
              <a:gd name="connsiteX8" fmla="*/ 88928 w 1272178"/>
              <a:gd name="connsiteY8" fmla="*/ 1059570 h 1151435"/>
              <a:gd name="connsiteX9" fmla="*/ 50816 w 1272178"/>
              <a:gd name="connsiteY9" fmla="*/ 956154 h 1151435"/>
              <a:gd name="connsiteX10" fmla="*/ 130782 w 1272178"/>
              <a:gd name="connsiteY10" fmla="*/ 656605 h 1151435"/>
              <a:gd name="connsiteX0" fmla="*/ 130782 w 1272178"/>
              <a:gd name="connsiteY0" fmla="*/ 656605 h 1145248"/>
              <a:gd name="connsiteX1" fmla="*/ 111189 w 1272178"/>
              <a:gd name="connsiteY1" fmla="*/ 484634 h 1145248"/>
              <a:gd name="connsiteX2" fmla="*/ 222776 w 1272178"/>
              <a:gd name="connsiteY2" fmla="*/ 181977 h 1145248"/>
              <a:gd name="connsiteX3" fmla="*/ 680586 w 1272178"/>
              <a:gd name="connsiteY3" fmla="*/ 670 h 1145248"/>
              <a:gd name="connsiteX4" fmla="*/ 1268575 w 1272178"/>
              <a:gd name="connsiteY4" fmla="*/ 488979 h 1145248"/>
              <a:gd name="connsiteX5" fmla="*/ 1182474 w 1272178"/>
              <a:gd name="connsiteY5" fmla="*/ 858928 h 1145248"/>
              <a:gd name="connsiteX6" fmla="*/ 899429 w 1272178"/>
              <a:gd name="connsiteY6" fmla="*/ 1107969 h 1145248"/>
              <a:gd name="connsiteX7" fmla="*/ 113824 w 1272178"/>
              <a:gd name="connsiteY7" fmla="*/ 1139294 h 1145248"/>
              <a:gd name="connsiteX8" fmla="*/ 88928 w 1272178"/>
              <a:gd name="connsiteY8" fmla="*/ 1059570 h 1145248"/>
              <a:gd name="connsiteX9" fmla="*/ 50816 w 1272178"/>
              <a:gd name="connsiteY9" fmla="*/ 956154 h 1145248"/>
              <a:gd name="connsiteX10" fmla="*/ 130782 w 1272178"/>
              <a:gd name="connsiteY10" fmla="*/ 656605 h 1145248"/>
              <a:gd name="connsiteX0" fmla="*/ 130782 w 1272178"/>
              <a:gd name="connsiteY0" fmla="*/ 656605 h 1147912"/>
              <a:gd name="connsiteX1" fmla="*/ 111189 w 1272178"/>
              <a:gd name="connsiteY1" fmla="*/ 484634 h 1147912"/>
              <a:gd name="connsiteX2" fmla="*/ 222776 w 1272178"/>
              <a:gd name="connsiteY2" fmla="*/ 181977 h 1147912"/>
              <a:gd name="connsiteX3" fmla="*/ 680586 w 1272178"/>
              <a:gd name="connsiteY3" fmla="*/ 670 h 1147912"/>
              <a:gd name="connsiteX4" fmla="*/ 1268575 w 1272178"/>
              <a:gd name="connsiteY4" fmla="*/ 488979 h 1147912"/>
              <a:gd name="connsiteX5" fmla="*/ 1182474 w 1272178"/>
              <a:gd name="connsiteY5" fmla="*/ 858928 h 1147912"/>
              <a:gd name="connsiteX6" fmla="*/ 899429 w 1272178"/>
              <a:gd name="connsiteY6" fmla="*/ 1107969 h 1147912"/>
              <a:gd name="connsiteX7" fmla="*/ 306931 w 1272178"/>
              <a:gd name="connsiteY7" fmla="*/ 1142214 h 1147912"/>
              <a:gd name="connsiteX8" fmla="*/ 113824 w 1272178"/>
              <a:gd name="connsiteY8" fmla="*/ 1139294 h 1147912"/>
              <a:gd name="connsiteX9" fmla="*/ 88928 w 1272178"/>
              <a:gd name="connsiteY9" fmla="*/ 1059570 h 1147912"/>
              <a:gd name="connsiteX10" fmla="*/ 50816 w 1272178"/>
              <a:gd name="connsiteY10" fmla="*/ 956154 h 1147912"/>
              <a:gd name="connsiteX11" fmla="*/ 130782 w 1272178"/>
              <a:gd name="connsiteY11" fmla="*/ 656605 h 1147912"/>
              <a:gd name="connsiteX0" fmla="*/ 130782 w 1272178"/>
              <a:gd name="connsiteY0" fmla="*/ 656605 h 1270652"/>
              <a:gd name="connsiteX1" fmla="*/ 111189 w 1272178"/>
              <a:gd name="connsiteY1" fmla="*/ 484634 h 1270652"/>
              <a:gd name="connsiteX2" fmla="*/ 222776 w 1272178"/>
              <a:gd name="connsiteY2" fmla="*/ 181977 h 1270652"/>
              <a:gd name="connsiteX3" fmla="*/ 680586 w 1272178"/>
              <a:gd name="connsiteY3" fmla="*/ 670 h 1270652"/>
              <a:gd name="connsiteX4" fmla="*/ 1268575 w 1272178"/>
              <a:gd name="connsiteY4" fmla="*/ 488979 h 1270652"/>
              <a:gd name="connsiteX5" fmla="*/ 1182474 w 1272178"/>
              <a:gd name="connsiteY5" fmla="*/ 858928 h 1270652"/>
              <a:gd name="connsiteX6" fmla="*/ 899429 w 1272178"/>
              <a:gd name="connsiteY6" fmla="*/ 1107969 h 1270652"/>
              <a:gd name="connsiteX7" fmla="*/ 159347 w 1272178"/>
              <a:gd name="connsiteY7" fmla="*/ 1270491 h 1270652"/>
              <a:gd name="connsiteX8" fmla="*/ 113824 w 1272178"/>
              <a:gd name="connsiteY8" fmla="*/ 1139294 h 1270652"/>
              <a:gd name="connsiteX9" fmla="*/ 88928 w 1272178"/>
              <a:gd name="connsiteY9" fmla="*/ 1059570 h 1270652"/>
              <a:gd name="connsiteX10" fmla="*/ 50816 w 1272178"/>
              <a:gd name="connsiteY10" fmla="*/ 956154 h 1270652"/>
              <a:gd name="connsiteX11" fmla="*/ 130782 w 1272178"/>
              <a:gd name="connsiteY11" fmla="*/ 656605 h 1270652"/>
              <a:gd name="connsiteX0" fmla="*/ 130782 w 1272178"/>
              <a:gd name="connsiteY0" fmla="*/ 656605 h 1270491"/>
              <a:gd name="connsiteX1" fmla="*/ 111189 w 1272178"/>
              <a:gd name="connsiteY1" fmla="*/ 484634 h 1270491"/>
              <a:gd name="connsiteX2" fmla="*/ 222776 w 1272178"/>
              <a:gd name="connsiteY2" fmla="*/ 181977 h 1270491"/>
              <a:gd name="connsiteX3" fmla="*/ 680586 w 1272178"/>
              <a:gd name="connsiteY3" fmla="*/ 670 h 1270491"/>
              <a:gd name="connsiteX4" fmla="*/ 1268575 w 1272178"/>
              <a:gd name="connsiteY4" fmla="*/ 488979 h 1270491"/>
              <a:gd name="connsiteX5" fmla="*/ 1182474 w 1272178"/>
              <a:gd name="connsiteY5" fmla="*/ 858928 h 1270491"/>
              <a:gd name="connsiteX6" fmla="*/ 899429 w 1272178"/>
              <a:gd name="connsiteY6" fmla="*/ 1107969 h 1270491"/>
              <a:gd name="connsiteX7" fmla="*/ 159347 w 1272178"/>
              <a:gd name="connsiteY7" fmla="*/ 1270491 h 1270491"/>
              <a:gd name="connsiteX8" fmla="*/ 113824 w 1272178"/>
              <a:gd name="connsiteY8" fmla="*/ 1139294 h 1270491"/>
              <a:gd name="connsiteX9" fmla="*/ 88928 w 1272178"/>
              <a:gd name="connsiteY9" fmla="*/ 1059570 h 1270491"/>
              <a:gd name="connsiteX10" fmla="*/ 50816 w 1272178"/>
              <a:gd name="connsiteY10" fmla="*/ 956154 h 1270491"/>
              <a:gd name="connsiteX11" fmla="*/ 130782 w 1272178"/>
              <a:gd name="connsiteY11" fmla="*/ 656605 h 1270491"/>
              <a:gd name="connsiteX0" fmla="*/ 130782 w 1272178"/>
              <a:gd name="connsiteY0" fmla="*/ 656605 h 1359796"/>
              <a:gd name="connsiteX1" fmla="*/ 111189 w 1272178"/>
              <a:gd name="connsiteY1" fmla="*/ 484634 h 1359796"/>
              <a:gd name="connsiteX2" fmla="*/ 222776 w 1272178"/>
              <a:gd name="connsiteY2" fmla="*/ 181977 h 1359796"/>
              <a:gd name="connsiteX3" fmla="*/ 680586 w 1272178"/>
              <a:gd name="connsiteY3" fmla="*/ 670 h 1359796"/>
              <a:gd name="connsiteX4" fmla="*/ 1268575 w 1272178"/>
              <a:gd name="connsiteY4" fmla="*/ 488979 h 1359796"/>
              <a:gd name="connsiteX5" fmla="*/ 1182474 w 1272178"/>
              <a:gd name="connsiteY5" fmla="*/ 858928 h 1359796"/>
              <a:gd name="connsiteX6" fmla="*/ 899429 w 1272178"/>
              <a:gd name="connsiteY6" fmla="*/ 1107969 h 1359796"/>
              <a:gd name="connsiteX7" fmla="*/ 159347 w 1272178"/>
              <a:gd name="connsiteY7" fmla="*/ 1270491 h 1359796"/>
              <a:gd name="connsiteX8" fmla="*/ 113824 w 1272178"/>
              <a:gd name="connsiteY8" fmla="*/ 1139294 h 1359796"/>
              <a:gd name="connsiteX9" fmla="*/ 88928 w 1272178"/>
              <a:gd name="connsiteY9" fmla="*/ 1059570 h 1359796"/>
              <a:gd name="connsiteX10" fmla="*/ 50816 w 1272178"/>
              <a:gd name="connsiteY10" fmla="*/ 956154 h 1359796"/>
              <a:gd name="connsiteX11" fmla="*/ 130782 w 1272178"/>
              <a:gd name="connsiteY11" fmla="*/ 656605 h 1359796"/>
              <a:gd name="connsiteX0" fmla="*/ 130782 w 1272178"/>
              <a:gd name="connsiteY0" fmla="*/ 656605 h 1279986"/>
              <a:gd name="connsiteX1" fmla="*/ 111189 w 1272178"/>
              <a:gd name="connsiteY1" fmla="*/ 484634 h 1279986"/>
              <a:gd name="connsiteX2" fmla="*/ 222776 w 1272178"/>
              <a:gd name="connsiteY2" fmla="*/ 181977 h 1279986"/>
              <a:gd name="connsiteX3" fmla="*/ 680586 w 1272178"/>
              <a:gd name="connsiteY3" fmla="*/ 670 h 1279986"/>
              <a:gd name="connsiteX4" fmla="*/ 1268575 w 1272178"/>
              <a:gd name="connsiteY4" fmla="*/ 488979 h 1279986"/>
              <a:gd name="connsiteX5" fmla="*/ 1182474 w 1272178"/>
              <a:gd name="connsiteY5" fmla="*/ 858928 h 1279986"/>
              <a:gd name="connsiteX6" fmla="*/ 899429 w 1272178"/>
              <a:gd name="connsiteY6" fmla="*/ 1107969 h 1279986"/>
              <a:gd name="connsiteX7" fmla="*/ 644594 w 1272178"/>
              <a:gd name="connsiteY7" fmla="*/ 1251721 h 1279986"/>
              <a:gd name="connsiteX8" fmla="*/ 159347 w 1272178"/>
              <a:gd name="connsiteY8" fmla="*/ 1270491 h 1279986"/>
              <a:gd name="connsiteX9" fmla="*/ 113824 w 1272178"/>
              <a:gd name="connsiteY9" fmla="*/ 1139294 h 1279986"/>
              <a:gd name="connsiteX10" fmla="*/ 88928 w 1272178"/>
              <a:gd name="connsiteY10" fmla="*/ 1059570 h 1279986"/>
              <a:gd name="connsiteX11" fmla="*/ 50816 w 1272178"/>
              <a:gd name="connsiteY11" fmla="*/ 956154 h 1279986"/>
              <a:gd name="connsiteX12" fmla="*/ 130782 w 1272178"/>
              <a:gd name="connsiteY12" fmla="*/ 656605 h 1279986"/>
              <a:gd name="connsiteX0" fmla="*/ 130782 w 1272178"/>
              <a:gd name="connsiteY0" fmla="*/ 656605 h 1348929"/>
              <a:gd name="connsiteX1" fmla="*/ 111189 w 1272178"/>
              <a:gd name="connsiteY1" fmla="*/ 484634 h 1348929"/>
              <a:gd name="connsiteX2" fmla="*/ 222776 w 1272178"/>
              <a:gd name="connsiteY2" fmla="*/ 181977 h 1348929"/>
              <a:gd name="connsiteX3" fmla="*/ 680586 w 1272178"/>
              <a:gd name="connsiteY3" fmla="*/ 670 h 1348929"/>
              <a:gd name="connsiteX4" fmla="*/ 1268575 w 1272178"/>
              <a:gd name="connsiteY4" fmla="*/ 488979 h 1348929"/>
              <a:gd name="connsiteX5" fmla="*/ 1182474 w 1272178"/>
              <a:gd name="connsiteY5" fmla="*/ 858928 h 1348929"/>
              <a:gd name="connsiteX6" fmla="*/ 899429 w 1272178"/>
              <a:gd name="connsiteY6" fmla="*/ 1107969 h 1348929"/>
              <a:gd name="connsiteX7" fmla="*/ 462587 w 1272178"/>
              <a:gd name="connsiteY7" fmla="*/ 1343458 h 1348929"/>
              <a:gd name="connsiteX8" fmla="*/ 159347 w 1272178"/>
              <a:gd name="connsiteY8" fmla="*/ 1270491 h 1348929"/>
              <a:gd name="connsiteX9" fmla="*/ 113824 w 1272178"/>
              <a:gd name="connsiteY9" fmla="*/ 1139294 h 1348929"/>
              <a:gd name="connsiteX10" fmla="*/ 88928 w 1272178"/>
              <a:gd name="connsiteY10" fmla="*/ 1059570 h 1348929"/>
              <a:gd name="connsiteX11" fmla="*/ 50816 w 1272178"/>
              <a:gd name="connsiteY11" fmla="*/ 956154 h 1348929"/>
              <a:gd name="connsiteX12" fmla="*/ 130782 w 1272178"/>
              <a:gd name="connsiteY12" fmla="*/ 656605 h 1348929"/>
              <a:gd name="connsiteX0" fmla="*/ 130782 w 1272178"/>
              <a:gd name="connsiteY0" fmla="*/ 656605 h 1357301"/>
              <a:gd name="connsiteX1" fmla="*/ 111189 w 1272178"/>
              <a:gd name="connsiteY1" fmla="*/ 484634 h 1357301"/>
              <a:gd name="connsiteX2" fmla="*/ 222776 w 1272178"/>
              <a:gd name="connsiteY2" fmla="*/ 181977 h 1357301"/>
              <a:gd name="connsiteX3" fmla="*/ 680586 w 1272178"/>
              <a:gd name="connsiteY3" fmla="*/ 670 h 1357301"/>
              <a:gd name="connsiteX4" fmla="*/ 1268575 w 1272178"/>
              <a:gd name="connsiteY4" fmla="*/ 488979 h 1357301"/>
              <a:gd name="connsiteX5" fmla="*/ 1182474 w 1272178"/>
              <a:gd name="connsiteY5" fmla="*/ 858928 h 1357301"/>
              <a:gd name="connsiteX6" fmla="*/ 899429 w 1272178"/>
              <a:gd name="connsiteY6" fmla="*/ 1107969 h 1357301"/>
              <a:gd name="connsiteX7" fmla="*/ 462587 w 1272178"/>
              <a:gd name="connsiteY7" fmla="*/ 1343458 h 1357301"/>
              <a:gd name="connsiteX8" fmla="*/ 159347 w 1272178"/>
              <a:gd name="connsiteY8" fmla="*/ 1270491 h 1357301"/>
              <a:gd name="connsiteX9" fmla="*/ 113824 w 1272178"/>
              <a:gd name="connsiteY9" fmla="*/ 1139294 h 1357301"/>
              <a:gd name="connsiteX10" fmla="*/ 88928 w 1272178"/>
              <a:gd name="connsiteY10" fmla="*/ 1059570 h 1357301"/>
              <a:gd name="connsiteX11" fmla="*/ 50816 w 1272178"/>
              <a:gd name="connsiteY11" fmla="*/ 956154 h 1357301"/>
              <a:gd name="connsiteX12" fmla="*/ 130782 w 1272178"/>
              <a:gd name="connsiteY12" fmla="*/ 656605 h 1357301"/>
              <a:gd name="connsiteX0" fmla="*/ 899429 w 1272178"/>
              <a:gd name="connsiteY0" fmla="*/ 1107969 h 1357301"/>
              <a:gd name="connsiteX1" fmla="*/ 462587 w 1272178"/>
              <a:gd name="connsiteY1" fmla="*/ 1343458 h 1357301"/>
              <a:gd name="connsiteX2" fmla="*/ 159347 w 1272178"/>
              <a:gd name="connsiteY2" fmla="*/ 1270491 h 1357301"/>
              <a:gd name="connsiteX3" fmla="*/ 113824 w 1272178"/>
              <a:gd name="connsiteY3" fmla="*/ 1139294 h 1357301"/>
              <a:gd name="connsiteX4" fmla="*/ 88928 w 1272178"/>
              <a:gd name="connsiteY4" fmla="*/ 1059570 h 1357301"/>
              <a:gd name="connsiteX5" fmla="*/ 50816 w 1272178"/>
              <a:gd name="connsiteY5" fmla="*/ 956154 h 1357301"/>
              <a:gd name="connsiteX6" fmla="*/ 130782 w 1272178"/>
              <a:gd name="connsiteY6" fmla="*/ 656605 h 1357301"/>
              <a:gd name="connsiteX7" fmla="*/ 111189 w 1272178"/>
              <a:gd name="connsiteY7" fmla="*/ 484634 h 1357301"/>
              <a:gd name="connsiteX8" fmla="*/ 222776 w 1272178"/>
              <a:gd name="connsiteY8" fmla="*/ 181977 h 1357301"/>
              <a:gd name="connsiteX9" fmla="*/ 680586 w 1272178"/>
              <a:gd name="connsiteY9" fmla="*/ 670 h 1357301"/>
              <a:gd name="connsiteX10" fmla="*/ 1268575 w 1272178"/>
              <a:gd name="connsiteY10" fmla="*/ 488979 h 1357301"/>
              <a:gd name="connsiteX11" fmla="*/ 1182474 w 1272178"/>
              <a:gd name="connsiteY11" fmla="*/ 858928 h 1357301"/>
              <a:gd name="connsiteX12" fmla="*/ 990869 w 1272178"/>
              <a:gd name="connsiteY12" fmla="*/ 1199409 h 1357301"/>
              <a:gd name="connsiteX0" fmla="*/ 899429 w 1272178"/>
              <a:gd name="connsiteY0" fmla="*/ 1107969 h 1357301"/>
              <a:gd name="connsiteX1" fmla="*/ 462587 w 1272178"/>
              <a:gd name="connsiteY1" fmla="*/ 1343458 h 1357301"/>
              <a:gd name="connsiteX2" fmla="*/ 159347 w 1272178"/>
              <a:gd name="connsiteY2" fmla="*/ 1270491 h 1357301"/>
              <a:gd name="connsiteX3" fmla="*/ 113824 w 1272178"/>
              <a:gd name="connsiteY3" fmla="*/ 1139294 h 1357301"/>
              <a:gd name="connsiteX4" fmla="*/ 88928 w 1272178"/>
              <a:gd name="connsiteY4" fmla="*/ 1059570 h 1357301"/>
              <a:gd name="connsiteX5" fmla="*/ 50816 w 1272178"/>
              <a:gd name="connsiteY5" fmla="*/ 956154 h 1357301"/>
              <a:gd name="connsiteX6" fmla="*/ 130782 w 1272178"/>
              <a:gd name="connsiteY6" fmla="*/ 656605 h 1357301"/>
              <a:gd name="connsiteX7" fmla="*/ 111189 w 1272178"/>
              <a:gd name="connsiteY7" fmla="*/ 484634 h 1357301"/>
              <a:gd name="connsiteX8" fmla="*/ 222776 w 1272178"/>
              <a:gd name="connsiteY8" fmla="*/ 181977 h 1357301"/>
              <a:gd name="connsiteX9" fmla="*/ 680586 w 1272178"/>
              <a:gd name="connsiteY9" fmla="*/ 670 h 1357301"/>
              <a:gd name="connsiteX10" fmla="*/ 1268575 w 1272178"/>
              <a:gd name="connsiteY10" fmla="*/ 488979 h 1357301"/>
              <a:gd name="connsiteX11" fmla="*/ 1182474 w 1272178"/>
              <a:gd name="connsiteY11" fmla="*/ 858928 h 1357301"/>
              <a:gd name="connsiteX12" fmla="*/ 1171892 w 1272178"/>
              <a:gd name="connsiteY12" fmla="*/ 1207365 h 1357301"/>
              <a:gd name="connsiteX0" fmla="*/ 899429 w 1272178"/>
              <a:gd name="connsiteY0" fmla="*/ 1107969 h 1357301"/>
              <a:gd name="connsiteX1" fmla="*/ 462587 w 1272178"/>
              <a:gd name="connsiteY1" fmla="*/ 1343458 h 1357301"/>
              <a:gd name="connsiteX2" fmla="*/ 159347 w 1272178"/>
              <a:gd name="connsiteY2" fmla="*/ 1270491 h 1357301"/>
              <a:gd name="connsiteX3" fmla="*/ 113824 w 1272178"/>
              <a:gd name="connsiteY3" fmla="*/ 1139294 h 1357301"/>
              <a:gd name="connsiteX4" fmla="*/ 88928 w 1272178"/>
              <a:gd name="connsiteY4" fmla="*/ 1059570 h 1357301"/>
              <a:gd name="connsiteX5" fmla="*/ 50816 w 1272178"/>
              <a:gd name="connsiteY5" fmla="*/ 956154 h 1357301"/>
              <a:gd name="connsiteX6" fmla="*/ 130782 w 1272178"/>
              <a:gd name="connsiteY6" fmla="*/ 656605 h 1357301"/>
              <a:gd name="connsiteX7" fmla="*/ 111189 w 1272178"/>
              <a:gd name="connsiteY7" fmla="*/ 484634 h 1357301"/>
              <a:gd name="connsiteX8" fmla="*/ 222776 w 1272178"/>
              <a:gd name="connsiteY8" fmla="*/ 181977 h 1357301"/>
              <a:gd name="connsiteX9" fmla="*/ 680586 w 1272178"/>
              <a:gd name="connsiteY9" fmla="*/ 670 h 1357301"/>
              <a:gd name="connsiteX10" fmla="*/ 1268575 w 1272178"/>
              <a:gd name="connsiteY10" fmla="*/ 488979 h 1357301"/>
              <a:gd name="connsiteX11" fmla="*/ 1182474 w 1272178"/>
              <a:gd name="connsiteY11" fmla="*/ 858928 h 1357301"/>
              <a:gd name="connsiteX12" fmla="*/ 1171892 w 1272178"/>
              <a:gd name="connsiteY12" fmla="*/ 1207365 h 1357301"/>
              <a:gd name="connsiteX0" fmla="*/ 899429 w 1272178"/>
              <a:gd name="connsiteY0" fmla="*/ 1107969 h 1357301"/>
              <a:gd name="connsiteX1" fmla="*/ 462587 w 1272178"/>
              <a:gd name="connsiteY1" fmla="*/ 1343458 h 1357301"/>
              <a:gd name="connsiteX2" fmla="*/ 159347 w 1272178"/>
              <a:gd name="connsiteY2" fmla="*/ 1270491 h 1357301"/>
              <a:gd name="connsiteX3" fmla="*/ 113824 w 1272178"/>
              <a:gd name="connsiteY3" fmla="*/ 1139294 h 1357301"/>
              <a:gd name="connsiteX4" fmla="*/ 88928 w 1272178"/>
              <a:gd name="connsiteY4" fmla="*/ 1059570 h 1357301"/>
              <a:gd name="connsiteX5" fmla="*/ 50816 w 1272178"/>
              <a:gd name="connsiteY5" fmla="*/ 956154 h 1357301"/>
              <a:gd name="connsiteX6" fmla="*/ 130782 w 1272178"/>
              <a:gd name="connsiteY6" fmla="*/ 656605 h 1357301"/>
              <a:gd name="connsiteX7" fmla="*/ 111189 w 1272178"/>
              <a:gd name="connsiteY7" fmla="*/ 484634 h 1357301"/>
              <a:gd name="connsiteX8" fmla="*/ 222776 w 1272178"/>
              <a:gd name="connsiteY8" fmla="*/ 181977 h 1357301"/>
              <a:gd name="connsiteX9" fmla="*/ 680586 w 1272178"/>
              <a:gd name="connsiteY9" fmla="*/ 670 h 1357301"/>
              <a:gd name="connsiteX10" fmla="*/ 1268575 w 1272178"/>
              <a:gd name="connsiteY10" fmla="*/ 488979 h 1357301"/>
              <a:gd name="connsiteX11" fmla="*/ 1182474 w 1272178"/>
              <a:gd name="connsiteY11" fmla="*/ 858928 h 1357301"/>
              <a:gd name="connsiteX12" fmla="*/ 1198722 w 1272178"/>
              <a:gd name="connsiteY12" fmla="*/ 1193675 h 1357301"/>
              <a:gd name="connsiteX0" fmla="*/ 899429 w 1272178"/>
              <a:gd name="connsiteY0" fmla="*/ 1107969 h 1357301"/>
              <a:gd name="connsiteX1" fmla="*/ 462587 w 1272178"/>
              <a:gd name="connsiteY1" fmla="*/ 1343458 h 1357301"/>
              <a:gd name="connsiteX2" fmla="*/ 159347 w 1272178"/>
              <a:gd name="connsiteY2" fmla="*/ 1270491 h 1357301"/>
              <a:gd name="connsiteX3" fmla="*/ 113824 w 1272178"/>
              <a:gd name="connsiteY3" fmla="*/ 1139294 h 1357301"/>
              <a:gd name="connsiteX4" fmla="*/ 88928 w 1272178"/>
              <a:gd name="connsiteY4" fmla="*/ 1059570 h 1357301"/>
              <a:gd name="connsiteX5" fmla="*/ 50816 w 1272178"/>
              <a:gd name="connsiteY5" fmla="*/ 956154 h 1357301"/>
              <a:gd name="connsiteX6" fmla="*/ 130782 w 1272178"/>
              <a:gd name="connsiteY6" fmla="*/ 656605 h 1357301"/>
              <a:gd name="connsiteX7" fmla="*/ 111189 w 1272178"/>
              <a:gd name="connsiteY7" fmla="*/ 484634 h 1357301"/>
              <a:gd name="connsiteX8" fmla="*/ 222776 w 1272178"/>
              <a:gd name="connsiteY8" fmla="*/ 181977 h 1357301"/>
              <a:gd name="connsiteX9" fmla="*/ 680586 w 1272178"/>
              <a:gd name="connsiteY9" fmla="*/ 670 h 1357301"/>
              <a:gd name="connsiteX10" fmla="*/ 1268575 w 1272178"/>
              <a:gd name="connsiteY10" fmla="*/ 488979 h 1357301"/>
              <a:gd name="connsiteX11" fmla="*/ 1182474 w 1272178"/>
              <a:gd name="connsiteY11" fmla="*/ 858928 h 1357301"/>
              <a:gd name="connsiteX12" fmla="*/ 1198722 w 1272178"/>
              <a:gd name="connsiteY12" fmla="*/ 1193675 h 1357301"/>
              <a:gd name="connsiteX0" fmla="*/ 593752 w 1272178"/>
              <a:gd name="connsiteY0" fmla="*/ 1507399 h 1522450"/>
              <a:gd name="connsiteX1" fmla="*/ 462587 w 1272178"/>
              <a:gd name="connsiteY1" fmla="*/ 1343458 h 1522450"/>
              <a:gd name="connsiteX2" fmla="*/ 159347 w 1272178"/>
              <a:gd name="connsiteY2" fmla="*/ 1270491 h 1522450"/>
              <a:gd name="connsiteX3" fmla="*/ 113824 w 1272178"/>
              <a:gd name="connsiteY3" fmla="*/ 1139294 h 1522450"/>
              <a:gd name="connsiteX4" fmla="*/ 88928 w 1272178"/>
              <a:gd name="connsiteY4" fmla="*/ 1059570 h 1522450"/>
              <a:gd name="connsiteX5" fmla="*/ 50816 w 1272178"/>
              <a:gd name="connsiteY5" fmla="*/ 956154 h 1522450"/>
              <a:gd name="connsiteX6" fmla="*/ 130782 w 1272178"/>
              <a:gd name="connsiteY6" fmla="*/ 656605 h 1522450"/>
              <a:gd name="connsiteX7" fmla="*/ 111189 w 1272178"/>
              <a:gd name="connsiteY7" fmla="*/ 484634 h 1522450"/>
              <a:gd name="connsiteX8" fmla="*/ 222776 w 1272178"/>
              <a:gd name="connsiteY8" fmla="*/ 181977 h 1522450"/>
              <a:gd name="connsiteX9" fmla="*/ 680586 w 1272178"/>
              <a:gd name="connsiteY9" fmla="*/ 670 h 1522450"/>
              <a:gd name="connsiteX10" fmla="*/ 1268575 w 1272178"/>
              <a:gd name="connsiteY10" fmla="*/ 488979 h 1522450"/>
              <a:gd name="connsiteX11" fmla="*/ 1182474 w 1272178"/>
              <a:gd name="connsiteY11" fmla="*/ 858928 h 1522450"/>
              <a:gd name="connsiteX12" fmla="*/ 1198722 w 1272178"/>
              <a:gd name="connsiteY12" fmla="*/ 1193675 h 1522450"/>
              <a:gd name="connsiteX0" fmla="*/ 593752 w 1272178"/>
              <a:gd name="connsiteY0" fmla="*/ 1507399 h 1507399"/>
              <a:gd name="connsiteX1" fmla="*/ 462587 w 1272178"/>
              <a:gd name="connsiteY1" fmla="*/ 1343458 h 1507399"/>
              <a:gd name="connsiteX2" fmla="*/ 159347 w 1272178"/>
              <a:gd name="connsiteY2" fmla="*/ 1270491 h 1507399"/>
              <a:gd name="connsiteX3" fmla="*/ 113824 w 1272178"/>
              <a:gd name="connsiteY3" fmla="*/ 1139294 h 1507399"/>
              <a:gd name="connsiteX4" fmla="*/ 88928 w 1272178"/>
              <a:gd name="connsiteY4" fmla="*/ 1059570 h 1507399"/>
              <a:gd name="connsiteX5" fmla="*/ 50816 w 1272178"/>
              <a:gd name="connsiteY5" fmla="*/ 956154 h 1507399"/>
              <a:gd name="connsiteX6" fmla="*/ 130782 w 1272178"/>
              <a:gd name="connsiteY6" fmla="*/ 656605 h 1507399"/>
              <a:gd name="connsiteX7" fmla="*/ 111189 w 1272178"/>
              <a:gd name="connsiteY7" fmla="*/ 484634 h 1507399"/>
              <a:gd name="connsiteX8" fmla="*/ 222776 w 1272178"/>
              <a:gd name="connsiteY8" fmla="*/ 181977 h 1507399"/>
              <a:gd name="connsiteX9" fmla="*/ 680586 w 1272178"/>
              <a:gd name="connsiteY9" fmla="*/ 670 h 1507399"/>
              <a:gd name="connsiteX10" fmla="*/ 1268575 w 1272178"/>
              <a:gd name="connsiteY10" fmla="*/ 488979 h 1507399"/>
              <a:gd name="connsiteX11" fmla="*/ 1182474 w 1272178"/>
              <a:gd name="connsiteY11" fmla="*/ 858928 h 1507399"/>
              <a:gd name="connsiteX12" fmla="*/ 1198722 w 1272178"/>
              <a:gd name="connsiteY12" fmla="*/ 1193675 h 1507399"/>
              <a:gd name="connsiteX0" fmla="*/ 571084 w 1272178"/>
              <a:gd name="connsiteY0" fmla="*/ 1591103 h 1591103"/>
              <a:gd name="connsiteX1" fmla="*/ 462587 w 1272178"/>
              <a:gd name="connsiteY1" fmla="*/ 1343458 h 1591103"/>
              <a:gd name="connsiteX2" fmla="*/ 159347 w 1272178"/>
              <a:gd name="connsiteY2" fmla="*/ 1270491 h 1591103"/>
              <a:gd name="connsiteX3" fmla="*/ 113824 w 1272178"/>
              <a:gd name="connsiteY3" fmla="*/ 1139294 h 1591103"/>
              <a:gd name="connsiteX4" fmla="*/ 88928 w 1272178"/>
              <a:gd name="connsiteY4" fmla="*/ 1059570 h 1591103"/>
              <a:gd name="connsiteX5" fmla="*/ 50816 w 1272178"/>
              <a:gd name="connsiteY5" fmla="*/ 956154 h 1591103"/>
              <a:gd name="connsiteX6" fmla="*/ 130782 w 1272178"/>
              <a:gd name="connsiteY6" fmla="*/ 656605 h 1591103"/>
              <a:gd name="connsiteX7" fmla="*/ 111189 w 1272178"/>
              <a:gd name="connsiteY7" fmla="*/ 484634 h 1591103"/>
              <a:gd name="connsiteX8" fmla="*/ 222776 w 1272178"/>
              <a:gd name="connsiteY8" fmla="*/ 181977 h 1591103"/>
              <a:gd name="connsiteX9" fmla="*/ 680586 w 1272178"/>
              <a:gd name="connsiteY9" fmla="*/ 670 h 1591103"/>
              <a:gd name="connsiteX10" fmla="*/ 1268575 w 1272178"/>
              <a:gd name="connsiteY10" fmla="*/ 488979 h 1591103"/>
              <a:gd name="connsiteX11" fmla="*/ 1182474 w 1272178"/>
              <a:gd name="connsiteY11" fmla="*/ 858928 h 1591103"/>
              <a:gd name="connsiteX12" fmla="*/ 1198722 w 1272178"/>
              <a:gd name="connsiteY12" fmla="*/ 1193675 h 1591103"/>
              <a:gd name="connsiteX0" fmla="*/ 571084 w 1272178"/>
              <a:gd name="connsiteY0" fmla="*/ 1591103 h 1591103"/>
              <a:gd name="connsiteX1" fmla="*/ 417687 w 1272178"/>
              <a:gd name="connsiteY1" fmla="*/ 1343826 h 1591103"/>
              <a:gd name="connsiteX2" fmla="*/ 159347 w 1272178"/>
              <a:gd name="connsiteY2" fmla="*/ 1270491 h 1591103"/>
              <a:gd name="connsiteX3" fmla="*/ 113824 w 1272178"/>
              <a:gd name="connsiteY3" fmla="*/ 1139294 h 1591103"/>
              <a:gd name="connsiteX4" fmla="*/ 88928 w 1272178"/>
              <a:gd name="connsiteY4" fmla="*/ 1059570 h 1591103"/>
              <a:gd name="connsiteX5" fmla="*/ 50816 w 1272178"/>
              <a:gd name="connsiteY5" fmla="*/ 956154 h 1591103"/>
              <a:gd name="connsiteX6" fmla="*/ 130782 w 1272178"/>
              <a:gd name="connsiteY6" fmla="*/ 656605 h 1591103"/>
              <a:gd name="connsiteX7" fmla="*/ 111189 w 1272178"/>
              <a:gd name="connsiteY7" fmla="*/ 484634 h 1591103"/>
              <a:gd name="connsiteX8" fmla="*/ 222776 w 1272178"/>
              <a:gd name="connsiteY8" fmla="*/ 181977 h 1591103"/>
              <a:gd name="connsiteX9" fmla="*/ 680586 w 1272178"/>
              <a:gd name="connsiteY9" fmla="*/ 670 h 1591103"/>
              <a:gd name="connsiteX10" fmla="*/ 1268575 w 1272178"/>
              <a:gd name="connsiteY10" fmla="*/ 488979 h 1591103"/>
              <a:gd name="connsiteX11" fmla="*/ 1182474 w 1272178"/>
              <a:gd name="connsiteY11" fmla="*/ 858928 h 1591103"/>
              <a:gd name="connsiteX12" fmla="*/ 1198722 w 1272178"/>
              <a:gd name="connsiteY12" fmla="*/ 1193675 h 1591103"/>
              <a:gd name="connsiteX0" fmla="*/ 571084 w 1272178"/>
              <a:gd name="connsiteY0" fmla="*/ 1591103 h 1591103"/>
              <a:gd name="connsiteX1" fmla="*/ 417687 w 1272178"/>
              <a:gd name="connsiteY1" fmla="*/ 1343826 h 1591103"/>
              <a:gd name="connsiteX2" fmla="*/ 159347 w 1272178"/>
              <a:gd name="connsiteY2" fmla="*/ 1270491 h 1591103"/>
              <a:gd name="connsiteX3" fmla="*/ 113824 w 1272178"/>
              <a:gd name="connsiteY3" fmla="*/ 1139294 h 1591103"/>
              <a:gd name="connsiteX4" fmla="*/ 88928 w 1272178"/>
              <a:gd name="connsiteY4" fmla="*/ 1059570 h 1591103"/>
              <a:gd name="connsiteX5" fmla="*/ 50816 w 1272178"/>
              <a:gd name="connsiteY5" fmla="*/ 956154 h 1591103"/>
              <a:gd name="connsiteX6" fmla="*/ 130782 w 1272178"/>
              <a:gd name="connsiteY6" fmla="*/ 656605 h 1591103"/>
              <a:gd name="connsiteX7" fmla="*/ 111189 w 1272178"/>
              <a:gd name="connsiteY7" fmla="*/ 484634 h 1591103"/>
              <a:gd name="connsiteX8" fmla="*/ 222776 w 1272178"/>
              <a:gd name="connsiteY8" fmla="*/ 181977 h 1591103"/>
              <a:gd name="connsiteX9" fmla="*/ 680586 w 1272178"/>
              <a:gd name="connsiteY9" fmla="*/ 670 h 1591103"/>
              <a:gd name="connsiteX10" fmla="*/ 1268575 w 1272178"/>
              <a:gd name="connsiteY10" fmla="*/ 488979 h 1591103"/>
              <a:gd name="connsiteX11" fmla="*/ 1182474 w 1272178"/>
              <a:gd name="connsiteY11" fmla="*/ 858928 h 1591103"/>
              <a:gd name="connsiteX12" fmla="*/ 1198722 w 1272178"/>
              <a:gd name="connsiteY12" fmla="*/ 1193675 h 1591103"/>
              <a:gd name="connsiteX0" fmla="*/ 571084 w 1272178"/>
              <a:gd name="connsiteY0" fmla="*/ 1591103 h 1591103"/>
              <a:gd name="connsiteX1" fmla="*/ 417687 w 1272178"/>
              <a:gd name="connsiteY1" fmla="*/ 1343826 h 1591103"/>
              <a:gd name="connsiteX2" fmla="*/ 159347 w 1272178"/>
              <a:gd name="connsiteY2" fmla="*/ 1270491 h 1591103"/>
              <a:gd name="connsiteX3" fmla="*/ 113824 w 1272178"/>
              <a:gd name="connsiteY3" fmla="*/ 1139294 h 1591103"/>
              <a:gd name="connsiteX4" fmla="*/ 88928 w 1272178"/>
              <a:gd name="connsiteY4" fmla="*/ 1059570 h 1591103"/>
              <a:gd name="connsiteX5" fmla="*/ 50816 w 1272178"/>
              <a:gd name="connsiteY5" fmla="*/ 956154 h 1591103"/>
              <a:gd name="connsiteX6" fmla="*/ 130782 w 1272178"/>
              <a:gd name="connsiteY6" fmla="*/ 656605 h 1591103"/>
              <a:gd name="connsiteX7" fmla="*/ 111189 w 1272178"/>
              <a:gd name="connsiteY7" fmla="*/ 484634 h 1591103"/>
              <a:gd name="connsiteX8" fmla="*/ 222776 w 1272178"/>
              <a:gd name="connsiteY8" fmla="*/ 181977 h 1591103"/>
              <a:gd name="connsiteX9" fmla="*/ 680586 w 1272178"/>
              <a:gd name="connsiteY9" fmla="*/ 670 h 1591103"/>
              <a:gd name="connsiteX10" fmla="*/ 1268575 w 1272178"/>
              <a:gd name="connsiteY10" fmla="*/ 488979 h 1591103"/>
              <a:gd name="connsiteX11" fmla="*/ 1182474 w 1272178"/>
              <a:gd name="connsiteY11" fmla="*/ 858928 h 1591103"/>
              <a:gd name="connsiteX12" fmla="*/ 1198722 w 1272178"/>
              <a:gd name="connsiteY12" fmla="*/ 1193675 h 1591103"/>
              <a:gd name="connsiteX0" fmla="*/ 571084 w 1272178"/>
              <a:gd name="connsiteY0" fmla="*/ 1591103 h 1591103"/>
              <a:gd name="connsiteX1" fmla="*/ 417687 w 1272178"/>
              <a:gd name="connsiteY1" fmla="*/ 1343826 h 1591103"/>
              <a:gd name="connsiteX2" fmla="*/ 159347 w 1272178"/>
              <a:gd name="connsiteY2" fmla="*/ 1270491 h 1591103"/>
              <a:gd name="connsiteX3" fmla="*/ 113824 w 1272178"/>
              <a:gd name="connsiteY3" fmla="*/ 1139294 h 1591103"/>
              <a:gd name="connsiteX4" fmla="*/ 88928 w 1272178"/>
              <a:gd name="connsiteY4" fmla="*/ 1059570 h 1591103"/>
              <a:gd name="connsiteX5" fmla="*/ 50816 w 1272178"/>
              <a:gd name="connsiteY5" fmla="*/ 956154 h 1591103"/>
              <a:gd name="connsiteX6" fmla="*/ 130782 w 1272178"/>
              <a:gd name="connsiteY6" fmla="*/ 656605 h 1591103"/>
              <a:gd name="connsiteX7" fmla="*/ 111189 w 1272178"/>
              <a:gd name="connsiteY7" fmla="*/ 484634 h 1591103"/>
              <a:gd name="connsiteX8" fmla="*/ 222776 w 1272178"/>
              <a:gd name="connsiteY8" fmla="*/ 181977 h 1591103"/>
              <a:gd name="connsiteX9" fmla="*/ 680586 w 1272178"/>
              <a:gd name="connsiteY9" fmla="*/ 670 h 1591103"/>
              <a:gd name="connsiteX10" fmla="*/ 1268575 w 1272178"/>
              <a:gd name="connsiteY10" fmla="*/ 488979 h 1591103"/>
              <a:gd name="connsiteX11" fmla="*/ 1182474 w 1272178"/>
              <a:gd name="connsiteY11" fmla="*/ 858928 h 1591103"/>
              <a:gd name="connsiteX12" fmla="*/ 1198722 w 1272178"/>
              <a:gd name="connsiteY12" fmla="*/ 1193675 h 1591103"/>
              <a:gd name="connsiteX0" fmla="*/ 571084 w 1272178"/>
              <a:gd name="connsiteY0" fmla="*/ 1591103 h 1591103"/>
              <a:gd name="connsiteX1" fmla="*/ 417687 w 1272178"/>
              <a:gd name="connsiteY1" fmla="*/ 1343826 h 1591103"/>
              <a:gd name="connsiteX2" fmla="*/ 179898 w 1272178"/>
              <a:gd name="connsiteY2" fmla="*/ 1257751 h 1591103"/>
              <a:gd name="connsiteX3" fmla="*/ 113824 w 1272178"/>
              <a:gd name="connsiteY3" fmla="*/ 1139294 h 1591103"/>
              <a:gd name="connsiteX4" fmla="*/ 88928 w 1272178"/>
              <a:gd name="connsiteY4" fmla="*/ 1059570 h 1591103"/>
              <a:gd name="connsiteX5" fmla="*/ 50816 w 1272178"/>
              <a:gd name="connsiteY5" fmla="*/ 956154 h 1591103"/>
              <a:gd name="connsiteX6" fmla="*/ 130782 w 1272178"/>
              <a:gd name="connsiteY6" fmla="*/ 656605 h 1591103"/>
              <a:gd name="connsiteX7" fmla="*/ 111189 w 1272178"/>
              <a:gd name="connsiteY7" fmla="*/ 484634 h 1591103"/>
              <a:gd name="connsiteX8" fmla="*/ 222776 w 1272178"/>
              <a:gd name="connsiteY8" fmla="*/ 181977 h 1591103"/>
              <a:gd name="connsiteX9" fmla="*/ 680586 w 1272178"/>
              <a:gd name="connsiteY9" fmla="*/ 670 h 1591103"/>
              <a:gd name="connsiteX10" fmla="*/ 1268575 w 1272178"/>
              <a:gd name="connsiteY10" fmla="*/ 488979 h 1591103"/>
              <a:gd name="connsiteX11" fmla="*/ 1182474 w 1272178"/>
              <a:gd name="connsiteY11" fmla="*/ 858928 h 1591103"/>
              <a:gd name="connsiteX12" fmla="*/ 1198722 w 1272178"/>
              <a:gd name="connsiteY12" fmla="*/ 1193675 h 1591103"/>
              <a:gd name="connsiteX0" fmla="*/ 571084 w 1272178"/>
              <a:gd name="connsiteY0" fmla="*/ 1591103 h 1591103"/>
              <a:gd name="connsiteX1" fmla="*/ 417687 w 1272178"/>
              <a:gd name="connsiteY1" fmla="*/ 1343826 h 1591103"/>
              <a:gd name="connsiteX2" fmla="*/ 179898 w 1272178"/>
              <a:gd name="connsiteY2" fmla="*/ 1257751 h 1591103"/>
              <a:gd name="connsiteX3" fmla="*/ 113824 w 1272178"/>
              <a:gd name="connsiteY3" fmla="*/ 1139294 h 1591103"/>
              <a:gd name="connsiteX4" fmla="*/ 88928 w 1272178"/>
              <a:gd name="connsiteY4" fmla="*/ 1059570 h 1591103"/>
              <a:gd name="connsiteX5" fmla="*/ 50816 w 1272178"/>
              <a:gd name="connsiteY5" fmla="*/ 956154 h 1591103"/>
              <a:gd name="connsiteX6" fmla="*/ 130782 w 1272178"/>
              <a:gd name="connsiteY6" fmla="*/ 656605 h 1591103"/>
              <a:gd name="connsiteX7" fmla="*/ 111189 w 1272178"/>
              <a:gd name="connsiteY7" fmla="*/ 484634 h 1591103"/>
              <a:gd name="connsiteX8" fmla="*/ 222776 w 1272178"/>
              <a:gd name="connsiteY8" fmla="*/ 181977 h 1591103"/>
              <a:gd name="connsiteX9" fmla="*/ 680586 w 1272178"/>
              <a:gd name="connsiteY9" fmla="*/ 670 h 1591103"/>
              <a:gd name="connsiteX10" fmla="*/ 1268575 w 1272178"/>
              <a:gd name="connsiteY10" fmla="*/ 488979 h 1591103"/>
              <a:gd name="connsiteX11" fmla="*/ 1182474 w 1272178"/>
              <a:gd name="connsiteY11" fmla="*/ 858928 h 1591103"/>
              <a:gd name="connsiteX12" fmla="*/ 1198722 w 1272178"/>
              <a:gd name="connsiteY12" fmla="*/ 1193675 h 1591103"/>
              <a:gd name="connsiteX0" fmla="*/ 571084 w 1272178"/>
              <a:gd name="connsiteY0" fmla="*/ 1591103 h 1591103"/>
              <a:gd name="connsiteX1" fmla="*/ 417687 w 1272178"/>
              <a:gd name="connsiteY1" fmla="*/ 1343826 h 1591103"/>
              <a:gd name="connsiteX2" fmla="*/ 179898 w 1272178"/>
              <a:gd name="connsiteY2" fmla="*/ 1257751 h 1591103"/>
              <a:gd name="connsiteX3" fmla="*/ 113824 w 1272178"/>
              <a:gd name="connsiteY3" fmla="*/ 1139294 h 1591103"/>
              <a:gd name="connsiteX4" fmla="*/ 88928 w 1272178"/>
              <a:gd name="connsiteY4" fmla="*/ 1059570 h 1591103"/>
              <a:gd name="connsiteX5" fmla="*/ 50816 w 1272178"/>
              <a:gd name="connsiteY5" fmla="*/ 956154 h 1591103"/>
              <a:gd name="connsiteX6" fmla="*/ 130782 w 1272178"/>
              <a:gd name="connsiteY6" fmla="*/ 656605 h 1591103"/>
              <a:gd name="connsiteX7" fmla="*/ 111189 w 1272178"/>
              <a:gd name="connsiteY7" fmla="*/ 484634 h 1591103"/>
              <a:gd name="connsiteX8" fmla="*/ 222776 w 1272178"/>
              <a:gd name="connsiteY8" fmla="*/ 181977 h 1591103"/>
              <a:gd name="connsiteX9" fmla="*/ 680586 w 1272178"/>
              <a:gd name="connsiteY9" fmla="*/ 670 h 1591103"/>
              <a:gd name="connsiteX10" fmla="*/ 1268575 w 1272178"/>
              <a:gd name="connsiteY10" fmla="*/ 488979 h 1591103"/>
              <a:gd name="connsiteX11" fmla="*/ 1182474 w 1272178"/>
              <a:gd name="connsiteY11" fmla="*/ 858928 h 1591103"/>
              <a:gd name="connsiteX12" fmla="*/ 1198722 w 1272178"/>
              <a:gd name="connsiteY12" fmla="*/ 1193675 h 159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2178" h="1591103">
                <a:moveTo>
                  <a:pt x="571084" y="1591103"/>
                </a:moveTo>
                <a:cubicBezTo>
                  <a:pt x="567001" y="1567637"/>
                  <a:pt x="541034" y="1316739"/>
                  <a:pt x="417687" y="1343826"/>
                </a:cubicBezTo>
                <a:cubicBezTo>
                  <a:pt x="123392" y="1387123"/>
                  <a:pt x="179802" y="1264188"/>
                  <a:pt x="179898" y="1257751"/>
                </a:cubicBezTo>
                <a:cubicBezTo>
                  <a:pt x="196912" y="1179595"/>
                  <a:pt x="150158" y="1153068"/>
                  <a:pt x="113824" y="1139294"/>
                </a:cubicBezTo>
                <a:cubicBezTo>
                  <a:pt x="80258" y="1080559"/>
                  <a:pt x="188573" y="1109797"/>
                  <a:pt x="88928" y="1059570"/>
                </a:cubicBezTo>
                <a:cubicBezTo>
                  <a:pt x="110079" y="984000"/>
                  <a:pt x="117280" y="971005"/>
                  <a:pt x="50816" y="956154"/>
                </a:cubicBezTo>
                <a:cubicBezTo>
                  <a:pt x="-110401" y="895565"/>
                  <a:pt x="166752" y="763556"/>
                  <a:pt x="130782" y="656605"/>
                </a:cubicBezTo>
                <a:cubicBezTo>
                  <a:pt x="94812" y="549654"/>
                  <a:pt x="90582" y="550086"/>
                  <a:pt x="111189" y="484634"/>
                </a:cubicBezTo>
                <a:cubicBezTo>
                  <a:pt x="131796" y="419182"/>
                  <a:pt x="124778" y="263362"/>
                  <a:pt x="222776" y="181977"/>
                </a:cubicBezTo>
                <a:cubicBezTo>
                  <a:pt x="320774" y="100592"/>
                  <a:pt x="371660" y="14811"/>
                  <a:pt x="680586" y="670"/>
                </a:cubicBezTo>
                <a:cubicBezTo>
                  <a:pt x="989512" y="-13471"/>
                  <a:pt x="1252421" y="197656"/>
                  <a:pt x="1268575" y="488979"/>
                </a:cubicBezTo>
                <a:cubicBezTo>
                  <a:pt x="1289327" y="683272"/>
                  <a:pt x="1215087" y="734445"/>
                  <a:pt x="1182474" y="858928"/>
                </a:cubicBezTo>
                <a:cubicBezTo>
                  <a:pt x="1120950" y="962093"/>
                  <a:pt x="1133450" y="1080617"/>
                  <a:pt x="1198722" y="1193675"/>
                </a:cubicBezTo>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29" name="Hjerne">
            <a:extLst>
              <a:ext uri="{FF2B5EF4-FFF2-40B4-BE49-F238E27FC236}">
                <a16:creationId xmlns:a16="http://schemas.microsoft.com/office/drawing/2014/main" id="{BE6B174B-9F98-06C6-28C0-9ABCE4F79424}"/>
              </a:ext>
            </a:extLst>
          </p:cNvPr>
          <p:cNvGrpSpPr>
            <a:grpSpLocks noGrp="1" noUngrp="1" noRot="1" noMove="1" noResize="1"/>
          </p:cNvGrpSpPr>
          <p:nvPr/>
        </p:nvGrpSpPr>
        <p:grpSpPr>
          <a:xfrm>
            <a:off x="2767635" y="1549760"/>
            <a:ext cx="1030495" cy="790963"/>
            <a:chOff x="2489943" y="1437444"/>
            <a:chExt cx="1030495" cy="790963"/>
          </a:xfrm>
        </p:grpSpPr>
        <p:sp>
          <p:nvSpPr>
            <p:cNvPr id="31" name="Hjerne">
              <a:extLst>
                <a:ext uri="{FF2B5EF4-FFF2-40B4-BE49-F238E27FC236}">
                  <a16:creationId xmlns:a16="http://schemas.microsoft.com/office/drawing/2014/main" id="{FBFEDCCD-79B2-CBA9-66D7-65C7D93943AD}"/>
                </a:ext>
              </a:extLst>
            </p:cNvPr>
            <p:cNvSpPr>
              <a:spLocks noGrp="1" noRot="1" noMove="1" noResize="1" noEditPoints="1" noAdjustHandles="1" noChangeArrowheads="1" noChangeShapeType="1"/>
            </p:cNvSpPr>
            <p:nvPr/>
          </p:nvSpPr>
          <p:spPr>
            <a:xfrm>
              <a:off x="2502052" y="1449481"/>
              <a:ext cx="1006243" cy="766786"/>
            </a:xfrm>
            <a:custGeom>
              <a:avLst/>
              <a:gdLst>
                <a:gd name="connsiteX0" fmla="*/ 1006243 w 1006243"/>
                <a:gd name="connsiteY0" fmla="*/ 377634 h 766786"/>
                <a:gd name="connsiteX1" fmla="*/ 778459 w 1006243"/>
                <a:gd name="connsiteY1" fmla="*/ 149905 h 766786"/>
                <a:gd name="connsiteX2" fmla="*/ 766108 w 1006243"/>
                <a:gd name="connsiteY2" fmla="*/ 150251 h 766786"/>
                <a:gd name="connsiteX3" fmla="*/ 562230 w 1006243"/>
                <a:gd name="connsiteY3" fmla="*/ 0 h 766786"/>
                <a:gd name="connsiteX4" fmla="*/ 408448 w 1006243"/>
                <a:gd name="connsiteY4" fmla="*/ 65545 h 766786"/>
                <a:gd name="connsiteX5" fmla="*/ 308533 w 1006243"/>
                <a:gd name="connsiteY5" fmla="*/ 40364 h 766786"/>
                <a:gd name="connsiteX6" fmla="*/ 98047 w 1006243"/>
                <a:gd name="connsiteY6" fmla="*/ 250799 h 766786"/>
                <a:gd name="connsiteX7" fmla="*/ 99050 w 1006243"/>
                <a:gd name="connsiteY7" fmla="*/ 271241 h 766786"/>
                <a:gd name="connsiteX8" fmla="*/ 0 w 1006243"/>
                <a:gd name="connsiteY8" fmla="*/ 433840 h 766786"/>
                <a:gd name="connsiteX9" fmla="*/ 183086 w 1006243"/>
                <a:gd name="connsiteY9" fmla="*/ 616881 h 766786"/>
                <a:gd name="connsiteX10" fmla="*/ 201629 w 1006243"/>
                <a:gd name="connsiteY10" fmla="*/ 615947 h 766786"/>
                <a:gd name="connsiteX11" fmla="*/ 366898 w 1006243"/>
                <a:gd name="connsiteY11" fmla="*/ 719227 h 766786"/>
                <a:gd name="connsiteX12" fmla="*/ 459582 w 1006243"/>
                <a:gd name="connsiteY12" fmla="*/ 694151 h 766786"/>
                <a:gd name="connsiteX13" fmla="*/ 575204 w 1006243"/>
                <a:gd name="connsiteY13" fmla="*/ 766786 h 766786"/>
                <a:gd name="connsiteX14" fmla="*/ 665882 w 1006243"/>
                <a:gd name="connsiteY14" fmla="*/ 729258 h 766786"/>
                <a:gd name="connsiteX15" fmla="*/ 751059 w 1006243"/>
                <a:gd name="connsiteY15" fmla="*/ 753816 h 766786"/>
                <a:gd name="connsiteX16" fmla="*/ 911068 w 1006243"/>
                <a:gd name="connsiteY16" fmla="*/ 593845 h 766786"/>
                <a:gd name="connsiteX17" fmla="*/ 908370 w 1006243"/>
                <a:gd name="connsiteY17" fmla="*/ 564653 h 766786"/>
                <a:gd name="connsiteX18" fmla="*/ 1006243 w 1006243"/>
                <a:gd name="connsiteY18" fmla="*/ 377634 h 766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6243" h="766786">
                  <a:moveTo>
                    <a:pt x="1006243" y="377634"/>
                  </a:moveTo>
                  <a:cubicBezTo>
                    <a:pt x="1006243" y="251871"/>
                    <a:pt x="904253" y="149905"/>
                    <a:pt x="778459" y="149905"/>
                  </a:cubicBezTo>
                  <a:cubicBezTo>
                    <a:pt x="774308" y="149905"/>
                    <a:pt x="770191" y="150044"/>
                    <a:pt x="766108" y="150251"/>
                  </a:cubicBezTo>
                  <a:cubicBezTo>
                    <a:pt x="739192" y="63227"/>
                    <a:pt x="658097" y="0"/>
                    <a:pt x="562230" y="0"/>
                  </a:cubicBezTo>
                  <a:cubicBezTo>
                    <a:pt x="501790" y="0"/>
                    <a:pt x="447266" y="25180"/>
                    <a:pt x="408448" y="65545"/>
                  </a:cubicBezTo>
                  <a:cubicBezTo>
                    <a:pt x="378729" y="49496"/>
                    <a:pt x="344686" y="40364"/>
                    <a:pt x="308533" y="40364"/>
                  </a:cubicBezTo>
                  <a:cubicBezTo>
                    <a:pt x="192288" y="40364"/>
                    <a:pt x="98047" y="134583"/>
                    <a:pt x="98047" y="250799"/>
                  </a:cubicBezTo>
                  <a:cubicBezTo>
                    <a:pt x="98047" y="257682"/>
                    <a:pt x="98393" y="264496"/>
                    <a:pt x="99050" y="271241"/>
                  </a:cubicBezTo>
                  <a:cubicBezTo>
                    <a:pt x="40236" y="301678"/>
                    <a:pt x="0" y="363038"/>
                    <a:pt x="0" y="433840"/>
                  </a:cubicBezTo>
                  <a:cubicBezTo>
                    <a:pt x="0" y="534941"/>
                    <a:pt x="81959" y="616881"/>
                    <a:pt x="183086" y="616881"/>
                  </a:cubicBezTo>
                  <a:cubicBezTo>
                    <a:pt x="189348" y="616881"/>
                    <a:pt x="195540" y="616570"/>
                    <a:pt x="201629" y="615947"/>
                  </a:cubicBezTo>
                  <a:cubicBezTo>
                    <a:pt x="231486" y="677099"/>
                    <a:pt x="294245" y="719227"/>
                    <a:pt x="366898" y="719227"/>
                  </a:cubicBezTo>
                  <a:cubicBezTo>
                    <a:pt x="400699" y="719227"/>
                    <a:pt x="432354" y="710062"/>
                    <a:pt x="459582" y="694151"/>
                  </a:cubicBezTo>
                  <a:cubicBezTo>
                    <a:pt x="480306" y="737144"/>
                    <a:pt x="524312" y="766786"/>
                    <a:pt x="575204" y="766786"/>
                  </a:cubicBezTo>
                  <a:cubicBezTo>
                    <a:pt x="610631" y="766786"/>
                    <a:pt x="642702" y="752432"/>
                    <a:pt x="665882" y="729258"/>
                  </a:cubicBezTo>
                  <a:cubicBezTo>
                    <a:pt x="690549" y="744788"/>
                    <a:pt x="719749" y="753816"/>
                    <a:pt x="751059" y="753816"/>
                  </a:cubicBezTo>
                  <a:cubicBezTo>
                    <a:pt x="839419" y="753816"/>
                    <a:pt x="911068" y="682183"/>
                    <a:pt x="911068" y="593845"/>
                  </a:cubicBezTo>
                  <a:cubicBezTo>
                    <a:pt x="911068" y="583849"/>
                    <a:pt x="910100" y="574130"/>
                    <a:pt x="908370" y="564653"/>
                  </a:cubicBezTo>
                  <a:cubicBezTo>
                    <a:pt x="967495" y="523527"/>
                    <a:pt x="1006243" y="455112"/>
                    <a:pt x="1006243" y="377634"/>
                  </a:cubicBezTo>
                  <a:close/>
                </a:path>
              </a:pathLst>
            </a:custGeom>
            <a:solidFill>
              <a:srgbClr val="D9806D"/>
            </a:solidFill>
            <a:ln w="0" cap="flat">
              <a:noFill/>
              <a:prstDash val="solid"/>
              <a:miter/>
            </a:ln>
          </p:spPr>
          <p:txBody>
            <a:bodyPr rtlCol="0" anchor="ctr"/>
            <a:lstStyle/>
            <a:p>
              <a:endParaRPr lang="en-NO"/>
            </a:p>
          </p:txBody>
        </p:sp>
        <p:grpSp>
          <p:nvGrpSpPr>
            <p:cNvPr id="128" name="Gruppe 127">
              <a:extLst>
                <a:ext uri="{FF2B5EF4-FFF2-40B4-BE49-F238E27FC236}">
                  <a16:creationId xmlns:a16="http://schemas.microsoft.com/office/drawing/2014/main" id="{CC2A9B07-DF65-34D6-1903-4EF61D64E56F}"/>
                </a:ext>
              </a:extLst>
            </p:cNvPr>
            <p:cNvGrpSpPr>
              <a:grpSpLocks noGrp="1" noUngrp="1" noRot="1" noMove="1" noResize="1"/>
            </p:cNvGrpSpPr>
            <p:nvPr/>
          </p:nvGrpSpPr>
          <p:grpSpPr>
            <a:xfrm>
              <a:off x="2489943" y="1437444"/>
              <a:ext cx="1030495" cy="790963"/>
              <a:chOff x="2489943" y="1437444"/>
              <a:chExt cx="1030495" cy="790963"/>
            </a:xfrm>
          </p:grpSpPr>
          <p:sp>
            <p:nvSpPr>
              <p:cNvPr id="30" name="Freeform 29">
                <a:extLst>
                  <a:ext uri="{FF2B5EF4-FFF2-40B4-BE49-F238E27FC236}">
                    <a16:creationId xmlns:a16="http://schemas.microsoft.com/office/drawing/2014/main" id="{23AE38C3-F006-8431-43CE-91A02A93BF8D}"/>
                  </a:ext>
                </a:extLst>
              </p:cNvPr>
              <p:cNvSpPr>
                <a:spLocks noGrp="1" noRot="1" noMove="1" noResize="1" noEditPoints="1" noAdjustHandles="1" noChangeArrowheads="1" noChangeShapeType="1"/>
              </p:cNvSpPr>
              <p:nvPr/>
            </p:nvSpPr>
            <p:spPr>
              <a:xfrm>
                <a:off x="2489943" y="1437444"/>
                <a:ext cx="1030495" cy="790963"/>
              </a:xfrm>
              <a:custGeom>
                <a:avLst/>
                <a:gdLst>
                  <a:gd name="connsiteX0" fmla="*/ 587278 w 1030495"/>
                  <a:gd name="connsiteY0" fmla="*/ 790894 h 790963"/>
                  <a:gd name="connsiteX1" fmla="*/ 466744 w 1030495"/>
                  <a:gd name="connsiteY1" fmla="*/ 722582 h 790963"/>
                  <a:gd name="connsiteX2" fmla="*/ 378972 w 1030495"/>
                  <a:gd name="connsiteY2" fmla="*/ 743370 h 790963"/>
                  <a:gd name="connsiteX3" fmla="*/ 206646 w 1030495"/>
                  <a:gd name="connsiteY3" fmla="*/ 640712 h 790963"/>
                  <a:gd name="connsiteX4" fmla="*/ 195194 w 1030495"/>
                  <a:gd name="connsiteY4" fmla="*/ 641058 h 790963"/>
                  <a:gd name="connsiteX5" fmla="*/ 0 w 1030495"/>
                  <a:gd name="connsiteY5" fmla="*/ 445911 h 790963"/>
                  <a:gd name="connsiteX6" fmla="*/ 98462 w 1030495"/>
                  <a:gd name="connsiteY6" fmla="*/ 276429 h 790963"/>
                  <a:gd name="connsiteX7" fmla="*/ 98047 w 1030495"/>
                  <a:gd name="connsiteY7" fmla="*/ 262870 h 790963"/>
                  <a:gd name="connsiteX8" fmla="*/ 320642 w 1030495"/>
                  <a:gd name="connsiteY8" fmla="*/ 40330 h 790963"/>
                  <a:gd name="connsiteX9" fmla="*/ 418239 w 1030495"/>
                  <a:gd name="connsiteY9" fmla="*/ 62847 h 790963"/>
                  <a:gd name="connsiteX10" fmla="*/ 574374 w 1030495"/>
                  <a:gd name="connsiteY10" fmla="*/ 0 h 790963"/>
                  <a:gd name="connsiteX11" fmla="*/ 786866 w 1030495"/>
                  <a:gd name="connsiteY11" fmla="*/ 149940 h 790963"/>
                  <a:gd name="connsiteX12" fmla="*/ 790603 w 1030495"/>
                  <a:gd name="connsiteY12" fmla="*/ 149940 h 790963"/>
                  <a:gd name="connsiteX13" fmla="*/ 1030496 w 1030495"/>
                  <a:gd name="connsiteY13" fmla="*/ 389775 h 790963"/>
                  <a:gd name="connsiteX14" fmla="*/ 933660 w 1030495"/>
                  <a:gd name="connsiteY14" fmla="*/ 582223 h 790963"/>
                  <a:gd name="connsiteX15" fmla="*/ 935320 w 1030495"/>
                  <a:gd name="connsiteY15" fmla="*/ 605951 h 790963"/>
                  <a:gd name="connsiteX16" fmla="*/ 763202 w 1030495"/>
                  <a:gd name="connsiteY16" fmla="*/ 778027 h 790963"/>
                  <a:gd name="connsiteX17" fmla="*/ 679651 w 1030495"/>
                  <a:gd name="connsiteY17" fmla="*/ 756375 h 790963"/>
                  <a:gd name="connsiteX18" fmla="*/ 587313 w 1030495"/>
                  <a:gd name="connsiteY18" fmla="*/ 790963 h 790963"/>
                  <a:gd name="connsiteX19" fmla="*/ 476846 w 1030495"/>
                  <a:gd name="connsiteY19" fmla="*/ 689066 h 790963"/>
                  <a:gd name="connsiteX20" fmla="*/ 482554 w 1030495"/>
                  <a:gd name="connsiteY20" fmla="*/ 700896 h 790963"/>
                  <a:gd name="connsiteX21" fmla="*/ 587278 w 1030495"/>
                  <a:gd name="connsiteY21" fmla="*/ 766682 h 790963"/>
                  <a:gd name="connsiteX22" fmla="*/ 669411 w 1030495"/>
                  <a:gd name="connsiteY22" fmla="*/ 732682 h 790963"/>
                  <a:gd name="connsiteX23" fmla="*/ 676261 w 1030495"/>
                  <a:gd name="connsiteY23" fmla="*/ 725834 h 790963"/>
                  <a:gd name="connsiteX24" fmla="*/ 684426 w 1030495"/>
                  <a:gd name="connsiteY24" fmla="*/ 730987 h 790963"/>
                  <a:gd name="connsiteX25" fmla="*/ 763168 w 1030495"/>
                  <a:gd name="connsiteY25" fmla="*/ 753677 h 790963"/>
                  <a:gd name="connsiteX26" fmla="*/ 911068 w 1030495"/>
                  <a:gd name="connsiteY26" fmla="*/ 605813 h 790963"/>
                  <a:gd name="connsiteX27" fmla="*/ 908577 w 1030495"/>
                  <a:gd name="connsiteY27" fmla="*/ 578834 h 790963"/>
                  <a:gd name="connsiteX28" fmla="*/ 907159 w 1030495"/>
                  <a:gd name="connsiteY28" fmla="*/ 571155 h 790963"/>
                  <a:gd name="connsiteX29" fmla="*/ 913559 w 1030495"/>
                  <a:gd name="connsiteY29" fmla="*/ 566693 h 790963"/>
                  <a:gd name="connsiteX30" fmla="*/ 1006243 w 1030495"/>
                  <a:gd name="connsiteY30" fmla="*/ 389636 h 790963"/>
                  <a:gd name="connsiteX31" fmla="*/ 790568 w 1030495"/>
                  <a:gd name="connsiteY31" fmla="*/ 174013 h 790963"/>
                  <a:gd name="connsiteX32" fmla="*/ 778840 w 1030495"/>
                  <a:gd name="connsiteY32" fmla="*/ 174359 h 790963"/>
                  <a:gd name="connsiteX33" fmla="*/ 769395 w 1030495"/>
                  <a:gd name="connsiteY33" fmla="*/ 174878 h 790963"/>
                  <a:gd name="connsiteX34" fmla="*/ 766593 w 1030495"/>
                  <a:gd name="connsiteY34" fmla="*/ 165851 h 790963"/>
                  <a:gd name="connsiteX35" fmla="*/ 574304 w 1030495"/>
                  <a:gd name="connsiteY35" fmla="*/ 24143 h 790963"/>
                  <a:gd name="connsiteX36" fmla="*/ 429241 w 1030495"/>
                  <a:gd name="connsiteY36" fmla="*/ 85986 h 790963"/>
                  <a:gd name="connsiteX37" fmla="*/ 422840 w 1030495"/>
                  <a:gd name="connsiteY37" fmla="*/ 92627 h 790963"/>
                  <a:gd name="connsiteX38" fmla="*/ 414745 w 1030495"/>
                  <a:gd name="connsiteY38" fmla="*/ 88235 h 790963"/>
                  <a:gd name="connsiteX39" fmla="*/ 320573 w 1030495"/>
                  <a:gd name="connsiteY39" fmla="*/ 64507 h 790963"/>
                  <a:gd name="connsiteX40" fmla="*/ 122195 w 1030495"/>
                  <a:gd name="connsiteY40" fmla="*/ 262836 h 790963"/>
                  <a:gd name="connsiteX41" fmla="*/ 123130 w 1030495"/>
                  <a:gd name="connsiteY41" fmla="*/ 282102 h 790963"/>
                  <a:gd name="connsiteX42" fmla="*/ 123925 w 1030495"/>
                  <a:gd name="connsiteY42" fmla="*/ 290264 h 790963"/>
                  <a:gd name="connsiteX43" fmla="*/ 116660 w 1030495"/>
                  <a:gd name="connsiteY43" fmla="*/ 294034 h 790963"/>
                  <a:gd name="connsiteX44" fmla="*/ 24149 w 1030495"/>
                  <a:gd name="connsiteY44" fmla="*/ 445877 h 790963"/>
                  <a:gd name="connsiteX45" fmla="*/ 195125 w 1030495"/>
                  <a:gd name="connsiteY45" fmla="*/ 616812 h 790963"/>
                  <a:gd name="connsiteX46" fmla="*/ 212458 w 1030495"/>
                  <a:gd name="connsiteY46" fmla="*/ 615947 h 790963"/>
                  <a:gd name="connsiteX47" fmla="*/ 220865 w 1030495"/>
                  <a:gd name="connsiteY47" fmla="*/ 615082 h 790963"/>
                  <a:gd name="connsiteX48" fmla="*/ 224567 w 1030495"/>
                  <a:gd name="connsiteY48" fmla="*/ 622657 h 790963"/>
                  <a:gd name="connsiteX49" fmla="*/ 378937 w 1030495"/>
                  <a:gd name="connsiteY49" fmla="*/ 719124 h 790963"/>
                  <a:gd name="connsiteX50" fmla="*/ 465498 w 1030495"/>
                  <a:gd name="connsiteY50" fmla="*/ 695707 h 790963"/>
                  <a:gd name="connsiteX51" fmla="*/ 476811 w 1030495"/>
                  <a:gd name="connsiteY51" fmla="*/ 689066 h 79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30495" h="790963">
                    <a:moveTo>
                      <a:pt x="587278" y="790894"/>
                    </a:moveTo>
                    <a:cubicBezTo>
                      <a:pt x="537943" y="790894"/>
                      <a:pt x="491895" y="764434"/>
                      <a:pt x="466744" y="722582"/>
                    </a:cubicBezTo>
                    <a:cubicBezTo>
                      <a:pt x="439585" y="736210"/>
                      <a:pt x="409486" y="743370"/>
                      <a:pt x="378972" y="743370"/>
                    </a:cubicBezTo>
                    <a:cubicBezTo>
                      <a:pt x="306250" y="743370"/>
                      <a:pt x="240966" y="704251"/>
                      <a:pt x="206646" y="640712"/>
                    </a:cubicBezTo>
                    <a:cubicBezTo>
                      <a:pt x="202840" y="640954"/>
                      <a:pt x="199000" y="641058"/>
                      <a:pt x="195194" y="641058"/>
                    </a:cubicBezTo>
                    <a:cubicBezTo>
                      <a:pt x="87564" y="641058"/>
                      <a:pt x="0" y="553515"/>
                      <a:pt x="0" y="445911"/>
                    </a:cubicBezTo>
                    <a:cubicBezTo>
                      <a:pt x="0" y="375421"/>
                      <a:pt x="37537" y="311190"/>
                      <a:pt x="98462" y="276429"/>
                    </a:cubicBezTo>
                    <a:cubicBezTo>
                      <a:pt x="98185" y="271863"/>
                      <a:pt x="98047" y="267298"/>
                      <a:pt x="98047" y="262870"/>
                    </a:cubicBezTo>
                    <a:cubicBezTo>
                      <a:pt x="98047" y="140151"/>
                      <a:pt x="197893" y="40330"/>
                      <a:pt x="320642" y="40330"/>
                    </a:cubicBezTo>
                    <a:cubicBezTo>
                      <a:pt x="354478" y="40330"/>
                      <a:pt x="388002" y="48078"/>
                      <a:pt x="418239" y="62847"/>
                    </a:cubicBezTo>
                    <a:cubicBezTo>
                      <a:pt x="460447" y="22240"/>
                      <a:pt x="515525" y="0"/>
                      <a:pt x="574374" y="0"/>
                    </a:cubicBezTo>
                    <a:cubicBezTo>
                      <a:pt x="670760" y="0"/>
                      <a:pt x="755003" y="59872"/>
                      <a:pt x="786866" y="149940"/>
                    </a:cubicBezTo>
                    <a:cubicBezTo>
                      <a:pt x="788112" y="149940"/>
                      <a:pt x="789357" y="149940"/>
                      <a:pt x="790603" y="149940"/>
                    </a:cubicBezTo>
                    <a:cubicBezTo>
                      <a:pt x="922866" y="149940"/>
                      <a:pt x="1030496" y="257509"/>
                      <a:pt x="1030496" y="389775"/>
                    </a:cubicBezTo>
                    <a:cubicBezTo>
                      <a:pt x="1030496" y="465627"/>
                      <a:pt x="994446" y="537017"/>
                      <a:pt x="933660" y="582223"/>
                    </a:cubicBezTo>
                    <a:cubicBezTo>
                      <a:pt x="934767" y="590144"/>
                      <a:pt x="935320" y="598099"/>
                      <a:pt x="935320" y="605951"/>
                    </a:cubicBezTo>
                    <a:cubicBezTo>
                      <a:pt x="935320" y="700826"/>
                      <a:pt x="858101" y="778027"/>
                      <a:pt x="763202" y="778027"/>
                    </a:cubicBezTo>
                    <a:cubicBezTo>
                      <a:pt x="733829" y="778027"/>
                      <a:pt x="705149" y="770556"/>
                      <a:pt x="679651" y="756375"/>
                    </a:cubicBezTo>
                    <a:cubicBezTo>
                      <a:pt x="654084" y="778754"/>
                      <a:pt x="621633" y="790963"/>
                      <a:pt x="587313" y="790963"/>
                    </a:cubicBezTo>
                    <a:close/>
                    <a:moveTo>
                      <a:pt x="476846" y="689066"/>
                    </a:moveTo>
                    <a:lnTo>
                      <a:pt x="482554" y="700896"/>
                    </a:lnTo>
                    <a:cubicBezTo>
                      <a:pt x="501825" y="740845"/>
                      <a:pt x="542925" y="766682"/>
                      <a:pt x="587278" y="766682"/>
                    </a:cubicBezTo>
                    <a:cubicBezTo>
                      <a:pt x="618311" y="766682"/>
                      <a:pt x="647476" y="754611"/>
                      <a:pt x="669411" y="732682"/>
                    </a:cubicBezTo>
                    <a:lnTo>
                      <a:pt x="676261" y="725834"/>
                    </a:lnTo>
                    <a:lnTo>
                      <a:pt x="684426" y="730987"/>
                    </a:lnTo>
                    <a:cubicBezTo>
                      <a:pt x="708021" y="745826"/>
                      <a:pt x="735213" y="753677"/>
                      <a:pt x="763168" y="753677"/>
                    </a:cubicBezTo>
                    <a:cubicBezTo>
                      <a:pt x="844712" y="753677"/>
                      <a:pt x="911068" y="687337"/>
                      <a:pt x="911068" y="605813"/>
                    </a:cubicBezTo>
                    <a:cubicBezTo>
                      <a:pt x="911068" y="596854"/>
                      <a:pt x="910238" y="587792"/>
                      <a:pt x="908577" y="578834"/>
                    </a:cubicBezTo>
                    <a:lnTo>
                      <a:pt x="907159" y="571155"/>
                    </a:lnTo>
                    <a:lnTo>
                      <a:pt x="913559" y="566693"/>
                    </a:lnTo>
                    <a:cubicBezTo>
                      <a:pt x="971578" y="526329"/>
                      <a:pt x="1006243" y="460127"/>
                      <a:pt x="1006243" y="389636"/>
                    </a:cubicBezTo>
                    <a:cubicBezTo>
                      <a:pt x="1006243" y="270757"/>
                      <a:pt x="909511" y="174013"/>
                      <a:pt x="790568" y="174013"/>
                    </a:cubicBezTo>
                    <a:cubicBezTo>
                      <a:pt x="786832" y="174013"/>
                      <a:pt x="782888" y="174117"/>
                      <a:pt x="778840" y="174359"/>
                    </a:cubicBezTo>
                    <a:lnTo>
                      <a:pt x="769395" y="174878"/>
                    </a:lnTo>
                    <a:lnTo>
                      <a:pt x="766593" y="165851"/>
                    </a:lnTo>
                    <a:cubicBezTo>
                      <a:pt x="740403" y="81075"/>
                      <a:pt x="663114" y="24143"/>
                      <a:pt x="574304" y="24143"/>
                    </a:cubicBezTo>
                    <a:cubicBezTo>
                      <a:pt x="519088" y="24143"/>
                      <a:pt x="467574" y="46106"/>
                      <a:pt x="429241" y="85986"/>
                    </a:cubicBezTo>
                    <a:lnTo>
                      <a:pt x="422840" y="92627"/>
                    </a:lnTo>
                    <a:lnTo>
                      <a:pt x="414745" y="88235"/>
                    </a:lnTo>
                    <a:cubicBezTo>
                      <a:pt x="385995" y="72704"/>
                      <a:pt x="353439" y="64507"/>
                      <a:pt x="320573" y="64507"/>
                    </a:cubicBezTo>
                    <a:cubicBezTo>
                      <a:pt x="211178" y="64507"/>
                      <a:pt x="122195" y="153468"/>
                      <a:pt x="122195" y="262836"/>
                    </a:cubicBezTo>
                    <a:cubicBezTo>
                      <a:pt x="122195" y="269096"/>
                      <a:pt x="122507" y="275599"/>
                      <a:pt x="123130" y="282102"/>
                    </a:cubicBezTo>
                    <a:lnTo>
                      <a:pt x="123925" y="290264"/>
                    </a:lnTo>
                    <a:lnTo>
                      <a:pt x="116660" y="294034"/>
                    </a:lnTo>
                    <a:cubicBezTo>
                      <a:pt x="59610" y="323573"/>
                      <a:pt x="24149" y="381750"/>
                      <a:pt x="24149" y="445877"/>
                    </a:cubicBezTo>
                    <a:cubicBezTo>
                      <a:pt x="24149" y="540130"/>
                      <a:pt x="100849" y="616812"/>
                      <a:pt x="195125" y="616812"/>
                    </a:cubicBezTo>
                    <a:cubicBezTo>
                      <a:pt x="200903" y="616812"/>
                      <a:pt x="206715" y="616500"/>
                      <a:pt x="212458" y="615947"/>
                    </a:cubicBezTo>
                    <a:lnTo>
                      <a:pt x="220865" y="615082"/>
                    </a:lnTo>
                    <a:lnTo>
                      <a:pt x="224567" y="622657"/>
                    </a:lnTo>
                    <a:cubicBezTo>
                      <a:pt x="253628" y="682149"/>
                      <a:pt x="312788" y="719124"/>
                      <a:pt x="378937" y="719124"/>
                    </a:cubicBezTo>
                    <a:cubicBezTo>
                      <a:pt x="409382" y="719124"/>
                      <a:pt x="439308" y="711030"/>
                      <a:pt x="465498" y="695707"/>
                    </a:cubicBezTo>
                    <a:lnTo>
                      <a:pt x="476811" y="689066"/>
                    </a:lnTo>
                    <a:close/>
                  </a:path>
                </a:pathLst>
              </a:custGeom>
              <a:solidFill>
                <a:srgbClr val="FFFFFF"/>
              </a:solidFill>
              <a:ln w="0" cap="flat">
                <a:noFill/>
                <a:prstDash val="solid"/>
                <a:miter/>
              </a:ln>
            </p:spPr>
            <p:txBody>
              <a:bodyPr rtlCol="0" anchor="ctr"/>
              <a:lstStyle/>
              <a:p>
                <a:endParaRPr lang="en-NO"/>
              </a:p>
            </p:txBody>
          </p:sp>
          <p:sp>
            <p:nvSpPr>
              <p:cNvPr id="32" name="Freeform 31">
                <a:extLst>
                  <a:ext uri="{FF2B5EF4-FFF2-40B4-BE49-F238E27FC236}">
                    <a16:creationId xmlns:a16="http://schemas.microsoft.com/office/drawing/2014/main" id="{244809EB-739A-A5F8-E56C-7EB038C1CC0E}"/>
                  </a:ext>
                </a:extLst>
              </p:cNvPr>
              <p:cNvSpPr>
                <a:spLocks noGrp="1" noRot="1" noMove="1" noResize="1" noEditPoints="1" noAdjustHandles="1" noChangeArrowheads="1" noChangeShapeType="1"/>
              </p:cNvSpPr>
              <p:nvPr/>
            </p:nvSpPr>
            <p:spPr>
              <a:xfrm>
                <a:off x="2828886" y="1675619"/>
                <a:ext cx="324482" cy="374694"/>
              </a:xfrm>
              <a:custGeom>
                <a:avLst/>
                <a:gdLst>
                  <a:gd name="connsiteX0" fmla="*/ 233839 w 324482"/>
                  <a:gd name="connsiteY0" fmla="*/ 199712 h 374694"/>
                  <a:gd name="connsiteX1" fmla="*/ 221522 w 324482"/>
                  <a:gd name="connsiteY1" fmla="*/ 199712 h 374694"/>
                  <a:gd name="connsiteX2" fmla="*/ 148697 w 324482"/>
                  <a:gd name="connsiteY2" fmla="*/ 293377 h 374694"/>
                  <a:gd name="connsiteX3" fmla="*/ 131087 w 324482"/>
                  <a:gd name="connsiteY3" fmla="*/ 298254 h 374694"/>
                  <a:gd name="connsiteX4" fmla="*/ 129772 w 324482"/>
                  <a:gd name="connsiteY4" fmla="*/ 290749 h 374694"/>
                  <a:gd name="connsiteX5" fmla="*/ 223425 w 324482"/>
                  <a:gd name="connsiteY5" fmla="*/ 78066 h 374694"/>
                  <a:gd name="connsiteX6" fmla="*/ 226850 w 324482"/>
                  <a:gd name="connsiteY6" fmla="*/ 76613 h 374694"/>
                  <a:gd name="connsiteX7" fmla="*/ 229964 w 324482"/>
                  <a:gd name="connsiteY7" fmla="*/ 78654 h 374694"/>
                  <a:gd name="connsiteX8" fmla="*/ 283935 w 324482"/>
                  <a:gd name="connsiteY8" fmla="*/ 93077 h 374694"/>
                  <a:gd name="connsiteX9" fmla="*/ 283935 w 324482"/>
                  <a:gd name="connsiteY9" fmla="*/ 93077 h 374694"/>
                  <a:gd name="connsiteX10" fmla="*/ 324482 w 324482"/>
                  <a:gd name="connsiteY10" fmla="*/ 88304 h 374694"/>
                  <a:gd name="connsiteX11" fmla="*/ 321576 w 324482"/>
                  <a:gd name="connsiteY11" fmla="*/ 76544 h 374694"/>
                  <a:gd name="connsiteX12" fmla="*/ 230795 w 324482"/>
                  <a:gd name="connsiteY12" fmla="*/ 64334 h 374694"/>
                  <a:gd name="connsiteX13" fmla="*/ 203878 w 324482"/>
                  <a:gd name="connsiteY13" fmla="*/ 830 h 374694"/>
                  <a:gd name="connsiteX14" fmla="*/ 191700 w 324482"/>
                  <a:gd name="connsiteY14" fmla="*/ 0 h 374694"/>
                  <a:gd name="connsiteX15" fmla="*/ 211420 w 324482"/>
                  <a:gd name="connsiteY15" fmla="*/ 61463 h 374694"/>
                  <a:gd name="connsiteX16" fmla="*/ 216368 w 324482"/>
                  <a:gd name="connsiteY16" fmla="*/ 67931 h 374694"/>
                  <a:gd name="connsiteX17" fmla="*/ 209172 w 324482"/>
                  <a:gd name="connsiteY17" fmla="*/ 71771 h 374694"/>
                  <a:gd name="connsiteX18" fmla="*/ 118252 w 324482"/>
                  <a:gd name="connsiteY18" fmla="*/ 295349 h 374694"/>
                  <a:gd name="connsiteX19" fmla="*/ 119393 w 324482"/>
                  <a:gd name="connsiteY19" fmla="*/ 301505 h 374694"/>
                  <a:gd name="connsiteX20" fmla="*/ 113373 w 324482"/>
                  <a:gd name="connsiteY20" fmla="*/ 303235 h 374694"/>
                  <a:gd name="connsiteX21" fmla="*/ 0 w 324482"/>
                  <a:gd name="connsiteY21" fmla="*/ 370855 h 374694"/>
                  <a:gd name="connsiteX22" fmla="*/ 11556 w 324482"/>
                  <a:gd name="connsiteY22" fmla="*/ 374694 h 374694"/>
                  <a:gd name="connsiteX23" fmla="*/ 141397 w 324482"/>
                  <a:gd name="connsiteY23" fmla="*/ 307973 h 374694"/>
                  <a:gd name="connsiteX24" fmla="*/ 151949 w 324482"/>
                  <a:gd name="connsiteY24" fmla="*/ 305033 h 374694"/>
                  <a:gd name="connsiteX25" fmla="*/ 233839 w 324482"/>
                  <a:gd name="connsiteY25" fmla="*/ 199712 h 374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4482" h="374694">
                    <a:moveTo>
                      <a:pt x="233839" y="199712"/>
                    </a:moveTo>
                    <a:lnTo>
                      <a:pt x="221522" y="199712"/>
                    </a:lnTo>
                    <a:cubicBezTo>
                      <a:pt x="219516" y="219635"/>
                      <a:pt x="208479" y="276775"/>
                      <a:pt x="148697" y="293377"/>
                    </a:cubicBezTo>
                    <a:lnTo>
                      <a:pt x="131087" y="298254"/>
                    </a:lnTo>
                    <a:lnTo>
                      <a:pt x="129772" y="290749"/>
                    </a:lnTo>
                    <a:cubicBezTo>
                      <a:pt x="103617" y="141500"/>
                      <a:pt x="194849" y="90241"/>
                      <a:pt x="223425" y="78066"/>
                    </a:cubicBezTo>
                    <a:lnTo>
                      <a:pt x="226850" y="76613"/>
                    </a:lnTo>
                    <a:lnTo>
                      <a:pt x="229964" y="78654"/>
                    </a:lnTo>
                    <a:cubicBezTo>
                      <a:pt x="244425" y="88235"/>
                      <a:pt x="262589" y="93077"/>
                      <a:pt x="283935" y="93077"/>
                    </a:cubicBezTo>
                    <a:lnTo>
                      <a:pt x="283935" y="93077"/>
                    </a:lnTo>
                    <a:cubicBezTo>
                      <a:pt x="296320" y="93077"/>
                      <a:pt x="309917" y="91486"/>
                      <a:pt x="324482" y="88304"/>
                    </a:cubicBezTo>
                    <a:lnTo>
                      <a:pt x="321576" y="76544"/>
                    </a:lnTo>
                    <a:cubicBezTo>
                      <a:pt x="281444" y="85260"/>
                      <a:pt x="250930" y="81178"/>
                      <a:pt x="230795" y="64334"/>
                    </a:cubicBezTo>
                    <a:cubicBezTo>
                      <a:pt x="208134" y="45345"/>
                      <a:pt x="204363" y="14492"/>
                      <a:pt x="203878" y="830"/>
                    </a:cubicBezTo>
                    <a:lnTo>
                      <a:pt x="191700" y="0"/>
                    </a:lnTo>
                    <a:cubicBezTo>
                      <a:pt x="191977" y="12521"/>
                      <a:pt x="194641" y="39534"/>
                      <a:pt x="211420" y="61463"/>
                    </a:cubicBezTo>
                    <a:lnTo>
                      <a:pt x="216368" y="67931"/>
                    </a:lnTo>
                    <a:lnTo>
                      <a:pt x="209172" y="71771"/>
                    </a:lnTo>
                    <a:cubicBezTo>
                      <a:pt x="100815" y="129394"/>
                      <a:pt x="109498" y="247306"/>
                      <a:pt x="118252" y="295349"/>
                    </a:cubicBezTo>
                    <a:lnTo>
                      <a:pt x="119393" y="301505"/>
                    </a:lnTo>
                    <a:lnTo>
                      <a:pt x="113373" y="303235"/>
                    </a:lnTo>
                    <a:cubicBezTo>
                      <a:pt x="59333" y="318661"/>
                      <a:pt x="16295" y="333603"/>
                      <a:pt x="0" y="370855"/>
                    </a:cubicBezTo>
                    <a:lnTo>
                      <a:pt x="11556" y="374694"/>
                    </a:lnTo>
                    <a:cubicBezTo>
                      <a:pt x="27747" y="339414"/>
                      <a:pt x="73726" y="326686"/>
                      <a:pt x="141397" y="307973"/>
                    </a:cubicBezTo>
                    <a:lnTo>
                      <a:pt x="151949" y="305033"/>
                    </a:lnTo>
                    <a:cubicBezTo>
                      <a:pt x="212493" y="288224"/>
                      <a:pt x="231521" y="232329"/>
                      <a:pt x="233839" y="199712"/>
                    </a:cubicBezTo>
                    <a:close/>
                  </a:path>
                </a:pathLst>
              </a:custGeom>
              <a:solidFill>
                <a:srgbClr val="FFFFFF"/>
              </a:solidFill>
              <a:ln w="0" cap="flat">
                <a:noFill/>
                <a:prstDash val="solid"/>
                <a:miter/>
              </a:ln>
            </p:spPr>
            <p:txBody>
              <a:bodyPr rtlCol="0" anchor="ctr"/>
              <a:lstStyle/>
              <a:p>
                <a:endParaRPr lang="en-NO"/>
              </a:p>
            </p:txBody>
          </p:sp>
          <p:sp>
            <p:nvSpPr>
              <p:cNvPr id="33" name="Freeform 32">
                <a:extLst>
                  <a:ext uri="{FF2B5EF4-FFF2-40B4-BE49-F238E27FC236}">
                    <a16:creationId xmlns:a16="http://schemas.microsoft.com/office/drawing/2014/main" id="{D515B570-8E0D-EA78-43E9-90C9E2160429}"/>
                  </a:ext>
                </a:extLst>
              </p:cNvPr>
              <p:cNvSpPr>
                <a:spLocks noGrp="1" noRot="1" noMove="1" noResize="1" noEditPoints="1" noAdjustHandles="1" noChangeArrowheads="1" noChangeShapeType="1"/>
              </p:cNvSpPr>
              <p:nvPr/>
            </p:nvSpPr>
            <p:spPr>
              <a:xfrm>
                <a:off x="3190802" y="1808576"/>
                <a:ext cx="213080" cy="112861"/>
              </a:xfrm>
              <a:custGeom>
                <a:avLst/>
                <a:gdLst>
                  <a:gd name="connsiteX0" fmla="*/ 48124 w 213080"/>
                  <a:gd name="connsiteY0" fmla="*/ 39776 h 112861"/>
                  <a:gd name="connsiteX1" fmla="*/ 43177 w 213080"/>
                  <a:gd name="connsiteY1" fmla="*/ 40537 h 112861"/>
                  <a:gd name="connsiteX2" fmla="*/ 40928 w 213080"/>
                  <a:gd name="connsiteY2" fmla="*/ 36076 h 112861"/>
                  <a:gd name="connsiteX3" fmla="*/ 4463 w 213080"/>
                  <a:gd name="connsiteY3" fmla="*/ 0 h 112861"/>
                  <a:gd name="connsiteX4" fmla="*/ 0 w 213080"/>
                  <a:gd name="connsiteY4" fmla="*/ 11380 h 112861"/>
                  <a:gd name="connsiteX5" fmla="*/ 32694 w 213080"/>
                  <a:gd name="connsiteY5" fmla="*/ 47178 h 112861"/>
                  <a:gd name="connsiteX6" fmla="*/ 28058 w 213080"/>
                  <a:gd name="connsiteY6" fmla="*/ 107569 h 112861"/>
                  <a:gd name="connsiteX7" fmla="*/ 38956 w 213080"/>
                  <a:gd name="connsiteY7" fmla="*/ 112861 h 112861"/>
                  <a:gd name="connsiteX8" fmla="*/ 48158 w 213080"/>
                  <a:gd name="connsiteY8" fmla="*/ 58904 h 112861"/>
                  <a:gd name="connsiteX9" fmla="*/ 47189 w 213080"/>
                  <a:gd name="connsiteY9" fmla="*/ 52021 h 112861"/>
                  <a:gd name="connsiteX10" fmla="*/ 54075 w 213080"/>
                  <a:gd name="connsiteY10" fmla="*/ 51087 h 112861"/>
                  <a:gd name="connsiteX11" fmla="*/ 201594 w 213080"/>
                  <a:gd name="connsiteY11" fmla="*/ 112135 h 112861"/>
                  <a:gd name="connsiteX12" fmla="*/ 213081 w 213080"/>
                  <a:gd name="connsiteY12" fmla="*/ 108157 h 112861"/>
                  <a:gd name="connsiteX13" fmla="*/ 48158 w 213080"/>
                  <a:gd name="connsiteY13" fmla="*/ 39707 h 11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3080" h="112861">
                    <a:moveTo>
                      <a:pt x="48124" y="39776"/>
                    </a:moveTo>
                    <a:lnTo>
                      <a:pt x="43177" y="40537"/>
                    </a:lnTo>
                    <a:lnTo>
                      <a:pt x="40928" y="36076"/>
                    </a:lnTo>
                    <a:cubicBezTo>
                      <a:pt x="30825" y="16222"/>
                      <a:pt x="13666" y="4946"/>
                      <a:pt x="4463" y="0"/>
                    </a:cubicBezTo>
                    <a:lnTo>
                      <a:pt x="0" y="11380"/>
                    </a:lnTo>
                    <a:cubicBezTo>
                      <a:pt x="8926" y="16395"/>
                      <a:pt x="25221" y="27809"/>
                      <a:pt x="32694" y="47178"/>
                    </a:cubicBezTo>
                    <a:cubicBezTo>
                      <a:pt x="39405" y="64576"/>
                      <a:pt x="37814" y="84845"/>
                      <a:pt x="28058" y="107569"/>
                    </a:cubicBezTo>
                    <a:lnTo>
                      <a:pt x="38956" y="112861"/>
                    </a:lnTo>
                    <a:cubicBezTo>
                      <a:pt x="47363" y="93492"/>
                      <a:pt x="50476" y="75402"/>
                      <a:pt x="48158" y="58904"/>
                    </a:cubicBezTo>
                    <a:lnTo>
                      <a:pt x="47189" y="52021"/>
                    </a:lnTo>
                    <a:lnTo>
                      <a:pt x="54075" y="51087"/>
                    </a:lnTo>
                    <a:cubicBezTo>
                      <a:pt x="155062" y="37424"/>
                      <a:pt x="191942" y="92835"/>
                      <a:pt x="201594" y="112135"/>
                    </a:cubicBezTo>
                    <a:lnTo>
                      <a:pt x="213081" y="108157"/>
                    </a:lnTo>
                    <a:cubicBezTo>
                      <a:pt x="202806" y="87059"/>
                      <a:pt x="161635" y="22586"/>
                      <a:pt x="48158" y="39707"/>
                    </a:cubicBezTo>
                    <a:close/>
                  </a:path>
                </a:pathLst>
              </a:custGeom>
              <a:solidFill>
                <a:srgbClr val="FFFFFF"/>
              </a:solidFill>
              <a:ln w="0" cap="flat">
                <a:noFill/>
                <a:prstDash val="solid"/>
                <a:miter/>
              </a:ln>
            </p:spPr>
            <p:txBody>
              <a:bodyPr rtlCol="0" anchor="ctr"/>
              <a:lstStyle/>
              <a:p>
                <a:endParaRPr lang="en-NO"/>
              </a:p>
            </p:txBody>
          </p:sp>
          <p:sp>
            <p:nvSpPr>
              <p:cNvPr id="34" name="Freeform 33">
                <a:extLst>
                  <a:ext uri="{FF2B5EF4-FFF2-40B4-BE49-F238E27FC236}">
                    <a16:creationId xmlns:a16="http://schemas.microsoft.com/office/drawing/2014/main" id="{6FD85080-EB1E-25E3-A915-0CA60798C472}"/>
                  </a:ext>
                </a:extLst>
              </p:cNvPr>
              <p:cNvSpPr>
                <a:spLocks noGrp="1" noRot="1" noMove="1" noResize="1" noEditPoints="1" noAdjustHandles="1" noChangeArrowheads="1" noChangeShapeType="1"/>
              </p:cNvSpPr>
              <p:nvPr/>
            </p:nvSpPr>
            <p:spPr>
              <a:xfrm>
                <a:off x="3122162" y="1627619"/>
                <a:ext cx="169627" cy="102718"/>
              </a:xfrm>
              <a:custGeom>
                <a:avLst/>
                <a:gdLst>
                  <a:gd name="connsiteX0" fmla="*/ 39371 w 169627"/>
                  <a:gd name="connsiteY0" fmla="*/ 12097 h 102718"/>
                  <a:gd name="connsiteX1" fmla="*/ 92408 w 169627"/>
                  <a:gd name="connsiteY1" fmla="*/ 23719 h 102718"/>
                  <a:gd name="connsiteX2" fmla="*/ 158176 w 169627"/>
                  <a:gd name="connsiteY2" fmla="*/ 102718 h 102718"/>
                  <a:gd name="connsiteX3" fmla="*/ 169627 w 169627"/>
                  <a:gd name="connsiteY3" fmla="*/ 98775 h 102718"/>
                  <a:gd name="connsiteX4" fmla="*/ 97632 w 169627"/>
                  <a:gd name="connsiteY4" fmla="*/ 12824 h 102718"/>
                  <a:gd name="connsiteX5" fmla="*/ 0 w 169627"/>
                  <a:gd name="connsiteY5" fmla="*/ 5076 h 102718"/>
                  <a:gd name="connsiteX6" fmla="*/ 4083 w 169627"/>
                  <a:gd name="connsiteY6" fmla="*/ 16525 h 102718"/>
                  <a:gd name="connsiteX7" fmla="*/ 39336 w 169627"/>
                  <a:gd name="connsiteY7" fmla="*/ 12132 h 10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627" h="102718">
                    <a:moveTo>
                      <a:pt x="39371" y="12097"/>
                    </a:moveTo>
                    <a:cubicBezTo>
                      <a:pt x="55217" y="12097"/>
                      <a:pt x="73898" y="14795"/>
                      <a:pt x="92408" y="23719"/>
                    </a:cubicBezTo>
                    <a:cubicBezTo>
                      <a:pt x="121573" y="37762"/>
                      <a:pt x="143680" y="64325"/>
                      <a:pt x="158176" y="102718"/>
                    </a:cubicBezTo>
                    <a:lnTo>
                      <a:pt x="169627" y="98775"/>
                    </a:lnTo>
                    <a:cubicBezTo>
                      <a:pt x="153990" y="57200"/>
                      <a:pt x="129807" y="28285"/>
                      <a:pt x="97632" y="12824"/>
                    </a:cubicBezTo>
                    <a:cubicBezTo>
                      <a:pt x="56842" y="-6823"/>
                      <a:pt x="15742" y="856"/>
                      <a:pt x="0" y="5076"/>
                    </a:cubicBezTo>
                    <a:lnTo>
                      <a:pt x="4083" y="16525"/>
                    </a:lnTo>
                    <a:cubicBezTo>
                      <a:pt x="11348" y="14657"/>
                      <a:pt x="24010" y="12132"/>
                      <a:pt x="39336" y="12132"/>
                    </a:cubicBezTo>
                    <a:close/>
                  </a:path>
                </a:pathLst>
              </a:custGeom>
              <a:solidFill>
                <a:srgbClr val="FFFFFF"/>
              </a:solidFill>
              <a:ln w="0" cap="flat">
                <a:noFill/>
                <a:prstDash val="solid"/>
                <a:miter/>
              </a:ln>
            </p:spPr>
            <p:txBody>
              <a:bodyPr rtlCol="0" anchor="ctr"/>
              <a:lstStyle/>
              <a:p>
                <a:endParaRPr lang="en-NO"/>
              </a:p>
            </p:txBody>
          </p:sp>
          <p:sp>
            <p:nvSpPr>
              <p:cNvPr id="35" name="Freeform 34">
                <a:extLst>
                  <a:ext uri="{FF2B5EF4-FFF2-40B4-BE49-F238E27FC236}">
                    <a16:creationId xmlns:a16="http://schemas.microsoft.com/office/drawing/2014/main" id="{CD955FA4-1239-F620-6F89-2CA113C388FF}"/>
                  </a:ext>
                </a:extLst>
              </p:cNvPr>
              <p:cNvSpPr>
                <a:spLocks noGrp="1" noRot="1" noMove="1" noResize="1" noEditPoints="1" noAdjustHandles="1" noChangeArrowheads="1" noChangeShapeType="1"/>
              </p:cNvSpPr>
              <p:nvPr/>
            </p:nvSpPr>
            <p:spPr>
              <a:xfrm>
                <a:off x="2705446" y="1872640"/>
                <a:ext cx="181874" cy="149621"/>
              </a:xfrm>
              <a:custGeom>
                <a:avLst/>
                <a:gdLst>
                  <a:gd name="connsiteX0" fmla="*/ 179038 w 181874"/>
                  <a:gd name="connsiteY0" fmla="*/ 14589 h 149621"/>
                  <a:gd name="connsiteX1" fmla="*/ 181874 w 181874"/>
                  <a:gd name="connsiteY1" fmla="*/ 2726 h 149621"/>
                  <a:gd name="connsiteX2" fmla="*/ 56185 w 181874"/>
                  <a:gd name="connsiteY2" fmla="*/ 27802 h 149621"/>
                  <a:gd name="connsiteX3" fmla="*/ 0 w 181874"/>
                  <a:gd name="connsiteY3" fmla="*/ 149034 h 149621"/>
                  <a:gd name="connsiteX4" fmla="*/ 12109 w 181874"/>
                  <a:gd name="connsiteY4" fmla="*/ 149622 h 149621"/>
                  <a:gd name="connsiteX5" fmla="*/ 63312 w 181874"/>
                  <a:gd name="connsiteY5" fmla="*/ 37590 h 149621"/>
                  <a:gd name="connsiteX6" fmla="*/ 179072 w 181874"/>
                  <a:gd name="connsiteY6" fmla="*/ 14589 h 14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874" h="149621">
                    <a:moveTo>
                      <a:pt x="179038" y="14589"/>
                    </a:moveTo>
                    <a:lnTo>
                      <a:pt x="181874" y="2726"/>
                    </a:lnTo>
                    <a:cubicBezTo>
                      <a:pt x="161878" y="-664"/>
                      <a:pt x="102337" y="-6890"/>
                      <a:pt x="56185" y="27802"/>
                    </a:cubicBezTo>
                    <a:cubicBezTo>
                      <a:pt x="22868" y="52844"/>
                      <a:pt x="3978" y="93589"/>
                      <a:pt x="0" y="149034"/>
                    </a:cubicBezTo>
                    <a:lnTo>
                      <a:pt x="12109" y="149622"/>
                    </a:lnTo>
                    <a:cubicBezTo>
                      <a:pt x="15845" y="98085"/>
                      <a:pt x="33040" y="60419"/>
                      <a:pt x="63312" y="37590"/>
                    </a:cubicBezTo>
                    <a:cubicBezTo>
                      <a:pt x="104620" y="6426"/>
                      <a:pt x="159975" y="11580"/>
                      <a:pt x="179072" y="14589"/>
                    </a:cubicBezTo>
                    <a:close/>
                  </a:path>
                </a:pathLst>
              </a:custGeom>
              <a:solidFill>
                <a:srgbClr val="FFFFFF"/>
              </a:solidFill>
              <a:ln w="0" cap="flat">
                <a:noFill/>
                <a:prstDash val="solid"/>
                <a:miter/>
              </a:ln>
            </p:spPr>
            <p:txBody>
              <a:bodyPr rtlCol="0" anchor="ctr"/>
              <a:lstStyle/>
              <a:p>
                <a:endParaRPr lang="en-NO"/>
              </a:p>
            </p:txBody>
          </p:sp>
          <p:sp>
            <p:nvSpPr>
              <p:cNvPr id="36" name="Freeform 35">
                <a:extLst>
                  <a:ext uri="{FF2B5EF4-FFF2-40B4-BE49-F238E27FC236}">
                    <a16:creationId xmlns:a16="http://schemas.microsoft.com/office/drawing/2014/main" id="{09C6FC67-B653-9F72-1290-39E14E4E2689}"/>
                  </a:ext>
                </a:extLst>
              </p:cNvPr>
              <p:cNvSpPr>
                <a:spLocks noGrp="1" noRot="1" noMove="1" noResize="1" noEditPoints="1" noAdjustHandles="1" noChangeArrowheads="1" noChangeShapeType="1"/>
              </p:cNvSpPr>
              <p:nvPr/>
            </p:nvSpPr>
            <p:spPr>
              <a:xfrm>
                <a:off x="2578511" y="1615470"/>
                <a:ext cx="303204" cy="314130"/>
              </a:xfrm>
              <a:custGeom>
                <a:avLst/>
                <a:gdLst>
                  <a:gd name="connsiteX0" fmla="*/ 227127 w 303204"/>
                  <a:gd name="connsiteY0" fmla="*/ 66202 h 314130"/>
                  <a:gd name="connsiteX1" fmla="*/ 227404 w 303204"/>
                  <a:gd name="connsiteY1" fmla="*/ 59319 h 314130"/>
                  <a:gd name="connsiteX2" fmla="*/ 235361 w 303204"/>
                  <a:gd name="connsiteY2" fmla="*/ 59630 h 314130"/>
                  <a:gd name="connsiteX3" fmla="*/ 237541 w 303204"/>
                  <a:gd name="connsiteY3" fmla="*/ 59699 h 314130"/>
                  <a:gd name="connsiteX4" fmla="*/ 303205 w 303204"/>
                  <a:gd name="connsiteY4" fmla="*/ 37390 h 314130"/>
                  <a:gd name="connsiteX5" fmla="*/ 296355 w 303204"/>
                  <a:gd name="connsiteY5" fmla="*/ 27428 h 314130"/>
                  <a:gd name="connsiteX6" fmla="*/ 218270 w 303204"/>
                  <a:gd name="connsiteY6" fmla="*/ 44861 h 314130"/>
                  <a:gd name="connsiteX7" fmla="*/ 167136 w 303204"/>
                  <a:gd name="connsiteY7" fmla="*/ 0 h 314130"/>
                  <a:gd name="connsiteX8" fmla="*/ 155927 w 303204"/>
                  <a:gd name="connsiteY8" fmla="*/ 4704 h 314130"/>
                  <a:gd name="connsiteX9" fmla="*/ 210521 w 303204"/>
                  <a:gd name="connsiteY9" fmla="*/ 55064 h 314130"/>
                  <a:gd name="connsiteX10" fmla="*/ 215260 w 303204"/>
                  <a:gd name="connsiteY10" fmla="*/ 56759 h 314130"/>
                  <a:gd name="connsiteX11" fmla="*/ 215122 w 303204"/>
                  <a:gd name="connsiteY11" fmla="*/ 61775 h 314130"/>
                  <a:gd name="connsiteX12" fmla="*/ 196647 w 303204"/>
                  <a:gd name="connsiteY12" fmla="*/ 149075 h 314130"/>
                  <a:gd name="connsiteX13" fmla="*/ 56358 w 303204"/>
                  <a:gd name="connsiteY13" fmla="*/ 246372 h 314130"/>
                  <a:gd name="connsiteX14" fmla="*/ 52345 w 303204"/>
                  <a:gd name="connsiteY14" fmla="*/ 246649 h 314130"/>
                  <a:gd name="connsiteX15" fmla="*/ 49335 w 303204"/>
                  <a:gd name="connsiteY15" fmla="*/ 242152 h 314130"/>
                  <a:gd name="connsiteX16" fmla="*/ 1764 w 303204"/>
                  <a:gd name="connsiteY16" fmla="*/ 209985 h 314130"/>
                  <a:gd name="connsiteX17" fmla="*/ 0 w 303204"/>
                  <a:gd name="connsiteY17" fmla="*/ 222091 h 314130"/>
                  <a:gd name="connsiteX18" fmla="*/ 39579 w 303204"/>
                  <a:gd name="connsiteY18" fmla="*/ 249381 h 314130"/>
                  <a:gd name="connsiteX19" fmla="*/ 50027 w 303204"/>
                  <a:gd name="connsiteY19" fmla="*/ 311674 h 314130"/>
                  <a:gd name="connsiteX20" fmla="*/ 61893 w 303204"/>
                  <a:gd name="connsiteY20" fmla="*/ 314130 h 314130"/>
                  <a:gd name="connsiteX21" fmla="*/ 60579 w 303204"/>
                  <a:gd name="connsiteY21" fmla="*/ 266329 h 314130"/>
                  <a:gd name="connsiteX22" fmla="*/ 58468 w 303204"/>
                  <a:gd name="connsiteY22" fmla="*/ 258512 h 314130"/>
                  <a:gd name="connsiteX23" fmla="*/ 66495 w 303204"/>
                  <a:gd name="connsiteY23" fmla="*/ 257613 h 314130"/>
                  <a:gd name="connsiteX24" fmla="*/ 174575 w 303204"/>
                  <a:gd name="connsiteY24" fmla="*/ 206042 h 314130"/>
                  <a:gd name="connsiteX25" fmla="*/ 227127 w 303204"/>
                  <a:gd name="connsiteY25" fmla="*/ 66133 h 31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3204" h="314130">
                    <a:moveTo>
                      <a:pt x="227127" y="66202"/>
                    </a:moveTo>
                    <a:lnTo>
                      <a:pt x="227404" y="59319"/>
                    </a:lnTo>
                    <a:lnTo>
                      <a:pt x="235361" y="59630"/>
                    </a:lnTo>
                    <a:cubicBezTo>
                      <a:pt x="236088" y="59630"/>
                      <a:pt x="236814" y="59699"/>
                      <a:pt x="237541" y="59699"/>
                    </a:cubicBezTo>
                    <a:cubicBezTo>
                      <a:pt x="258022" y="59699"/>
                      <a:pt x="280060" y="52194"/>
                      <a:pt x="303205" y="37390"/>
                    </a:cubicBezTo>
                    <a:lnTo>
                      <a:pt x="296355" y="27428"/>
                    </a:lnTo>
                    <a:cubicBezTo>
                      <a:pt x="267640" y="45726"/>
                      <a:pt x="241381" y="51606"/>
                      <a:pt x="218270" y="44861"/>
                    </a:cubicBezTo>
                    <a:cubicBezTo>
                      <a:pt x="190005" y="36629"/>
                      <a:pt x="173537" y="11725"/>
                      <a:pt x="167136" y="0"/>
                    </a:cubicBezTo>
                    <a:lnTo>
                      <a:pt x="155927" y="4704"/>
                    </a:lnTo>
                    <a:cubicBezTo>
                      <a:pt x="162501" y="17052"/>
                      <a:pt x="179937" y="44204"/>
                      <a:pt x="210521" y="55064"/>
                    </a:cubicBezTo>
                    <a:lnTo>
                      <a:pt x="215260" y="56759"/>
                    </a:lnTo>
                    <a:lnTo>
                      <a:pt x="215122" y="61775"/>
                    </a:lnTo>
                    <a:cubicBezTo>
                      <a:pt x="214707" y="75921"/>
                      <a:pt x="212112" y="112723"/>
                      <a:pt x="196647" y="149075"/>
                    </a:cubicBezTo>
                    <a:cubicBezTo>
                      <a:pt x="171253" y="208809"/>
                      <a:pt x="124029" y="241530"/>
                      <a:pt x="56358" y="246372"/>
                    </a:cubicBezTo>
                    <a:lnTo>
                      <a:pt x="52345" y="246649"/>
                    </a:lnTo>
                    <a:lnTo>
                      <a:pt x="49335" y="242152"/>
                    </a:lnTo>
                    <a:cubicBezTo>
                      <a:pt x="34666" y="221226"/>
                      <a:pt x="12766" y="212960"/>
                      <a:pt x="1764" y="209985"/>
                    </a:cubicBezTo>
                    <a:lnTo>
                      <a:pt x="0" y="222091"/>
                    </a:lnTo>
                    <a:cubicBezTo>
                      <a:pt x="9687" y="224927"/>
                      <a:pt x="27712" y="232260"/>
                      <a:pt x="39579" y="249381"/>
                    </a:cubicBezTo>
                    <a:cubicBezTo>
                      <a:pt x="50615" y="265292"/>
                      <a:pt x="54109" y="286252"/>
                      <a:pt x="50027" y="311674"/>
                    </a:cubicBezTo>
                    <a:lnTo>
                      <a:pt x="61893" y="314130"/>
                    </a:lnTo>
                    <a:cubicBezTo>
                      <a:pt x="64799" y="296386"/>
                      <a:pt x="64384" y="280338"/>
                      <a:pt x="60579" y="266329"/>
                    </a:cubicBezTo>
                    <a:lnTo>
                      <a:pt x="58468" y="258512"/>
                    </a:lnTo>
                    <a:lnTo>
                      <a:pt x="66495" y="257613"/>
                    </a:lnTo>
                    <a:cubicBezTo>
                      <a:pt x="111159" y="252667"/>
                      <a:pt x="147520" y="235304"/>
                      <a:pt x="174575" y="206042"/>
                    </a:cubicBezTo>
                    <a:cubicBezTo>
                      <a:pt x="218651" y="158379"/>
                      <a:pt x="225985" y="92316"/>
                      <a:pt x="227127" y="66133"/>
                    </a:cubicBezTo>
                    <a:close/>
                  </a:path>
                </a:pathLst>
              </a:custGeom>
              <a:solidFill>
                <a:srgbClr val="FFFFFF"/>
              </a:solidFill>
              <a:ln w="0" cap="flat">
                <a:noFill/>
                <a:prstDash val="solid"/>
                <a:miter/>
              </a:ln>
            </p:spPr>
            <p:txBody>
              <a:bodyPr rtlCol="0" anchor="ctr"/>
              <a:lstStyle/>
              <a:p>
                <a:endParaRPr lang="en-NO"/>
              </a:p>
            </p:txBody>
          </p:sp>
          <p:sp>
            <p:nvSpPr>
              <p:cNvPr id="37" name="Freeform 36">
                <a:extLst>
                  <a:ext uri="{FF2B5EF4-FFF2-40B4-BE49-F238E27FC236}">
                    <a16:creationId xmlns:a16="http://schemas.microsoft.com/office/drawing/2014/main" id="{CE89302B-1EA9-602B-1E6F-D446D18C77FE}"/>
                  </a:ext>
                </a:extLst>
              </p:cNvPr>
              <p:cNvSpPr>
                <a:spLocks noGrp="1" noRot="1" noMove="1" noResize="1" noEditPoints="1" noAdjustHandles="1" noChangeArrowheads="1" noChangeShapeType="1"/>
              </p:cNvSpPr>
              <p:nvPr/>
            </p:nvSpPr>
            <p:spPr>
              <a:xfrm>
                <a:off x="2988135" y="1996502"/>
                <a:ext cx="322406" cy="133917"/>
              </a:xfrm>
              <a:custGeom>
                <a:avLst/>
                <a:gdLst>
                  <a:gd name="connsiteX0" fmla="*/ 266913 w 322406"/>
                  <a:gd name="connsiteY0" fmla="*/ 31225 h 133917"/>
                  <a:gd name="connsiteX1" fmla="*/ 263384 w 322406"/>
                  <a:gd name="connsiteY1" fmla="*/ 33265 h 133917"/>
                  <a:gd name="connsiteX2" fmla="*/ 259890 w 322406"/>
                  <a:gd name="connsiteY2" fmla="*/ 31190 h 133917"/>
                  <a:gd name="connsiteX3" fmla="*/ 115726 w 322406"/>
                  <a:gd name="connsiteY3" fmla="*/ 7290 h 133917"/>
                  <a:gd name="connsiteX4" fmla="*/ 0 w 322406"/>
                  <a:gd name="connsiteY4" fmla="*/ 129870 h 133917"/>
                  <a:gd name="connsiteX5" fmla="*/ 11486 w 322406"/>
                  <a:gd name="connsiteY5" fmla="*/ 133917 h 133917"/>
                  <a:gd name="connsiteX6" fmla="*/ 119670 w 322406"/>
                  <a:gd name="connsiteY6" fmla="*/ 18738 h 133917"/>
                  <a:gd name="connsiteX7" fmla="*/ 246882 w 322406"/>
                  <a:gd name="connsiteY7" fmla="*/ 37727 h 133917"/>
                  <a:gd name="connsiteX8" fmla="*/ 253524 w 322406"/>
                  <a:gd name="connsiteY8" fmla="*/ 41428 h 133917"/>
                  <a:gd name="connsiteX9" fmla="*/ 249200 w 322406"/>
                  <a:gd name="connsiteY9" fmla="*/ 47689 h 133917"/>
                  <a:gd name="connsiteX10" fmla="*/ 236226 w 322406"/>
                  <a:gd name="connsiteY10" fmla="*/ 87949 h 133917"/>
                  <a:gd name="connsiteX11" fmla="*/ 248335 w 322406"/>
                  <a:gd name="connsiteY11" fmla="*/ 88434 h 133917"/>
                  <a:gd name="connsiteX12" fmla="*/ 269854 w 322406"/>
                  <a:gd name="connsiteY12" fmla="*/ 43642 h 133917"/>
                  <a:gd name="connsiteX13" fmla="*/ 318704 w 322406"/>
                  <a:gd name="connsiteY13" fmla="*/ 36517 h 133917"/>
                  <a:gd name="connsiteX14" fmla="*/ 322406 w 322406"/>
                  <a:gd name="connsiteY14" fmla="*/ 24930 h 133917"/>
                  <a:gd name="connsiteX15" fmla="*/ 266879 w 322406"/>
                  <a:gd name="connsiteY15" fmla="*/ 31225 h 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2406" h="133917">
                    <a:moveTo>
                      <a:pt x="266913" y="31225"/>
                    </a:moveTo>
                    <a:lnTo>
                      <a:pt x="263384" y="33265"/>
                    </a:lnTo>
                    <a:lnTo>
                      <a:pt x="259890" y="31190"/>
                    </a:lnTo>
                    <a:cubicBezTo>
                      <a:pt x="207926" y="406"/>
                      <a:pt x="159422" y="-7653"/>
                      <a:pt x="115726" y="7290"/>
                    </a:cubicBezTo>
                    <a:cubicBezTo>
                      <a:pt x="45391" y="31328"/>
                      <a:pt x="9445" y="107007"/>
                      <a:pt x="0" y="129870"/>
                    </a:cubicBezTo>
                    <a:lnTo>
                      <a:pt x="11486" y="133917"/>
                    </a:lnTo>
                    <a:cubicBezTo>
                      <a:pt x="20723" y="112057"/>
                      <a:pt x="55251" y="40736"/>
                      <a:pt x="119670" y="18738"/>
                    </a:cubicBezTo>
                    <a:cubicBezTo>
                      <a:pt x="157899" y="5664"/>
                      <a:pt x="200695" y="12063"/>
                      <a:pt x="246882" y="37727"/>
                    </a:cubicBezTo>
                    <a:lnTo>
                      <a:pt x="253524" y="41428"/>
                    </a:lnTo>
                    <a:lnTo>
                      <a:pt x="249200" y="47689"/>
                    </a:lnTo>
                    <a:cubicBezTo>
                      <a:pt x="242073" y="58065"/>
                      <a:pt x="237714" y="71554"/>
                      <a:pt x="236226" y="87949"/>
                    </a:cubicBezTo>
                    <a:lnTo>
                      <a:pt x="248335" y="88434"/>
                    </a:lnTo>
                    <a:cubicBezTo>
                      <a:pt x="250376" y="67335"/>
                      <a:pt x="257572" y="52289"/>
                      <a:pt x="269854" y="43642"/>
                    </a:cubicBezTo>
                    <a:cubicBezTo>
                      <a:pt x="286287" y="32089"/>
                      <a:pt x="307910" y="34338"/>
                      <a:pt x="318704" y="36517"/>
                    </a:cubicBezTo>
                    <a:lnTo>
                      <a:pt x="322406" y="24930"/>
                    </a:lnTo>
                    <a:cubicBezTo>
                      <a:pt x="310920" y="22508"/>
                      <a:pt x="286876" y="19603"/>
                      <a:pt x="266879" y="31225"/>
                    </a:cubicBezTo>
                    <a:close/>
                  </a:path>
                </a:pathLst>
              </a:custGeom>
              <a:solidFill>
                <a:srgbClr val="FFFFFF"/>
              </a:solidFill>
              <a:ln w="0" cap="flat">
                <a:noFill/>
                <a:prstDash val="solid"/>
                <a:miter/>
              </a:ln>
            </p:spPr>
            <p:txBody>
              <a:bodyPr rtlCol="0" anchor="ctr"/>
              <a:lstStyle/>
              <a:p>
                <a:endParaRPr lang="en-NO"/>
              </a:p>
            </p:txBody>
          </p:sp>
          <p:sp>
            <p:nvSpPr>
              <p:cNvPr id="38" name="Freeform 37">
                <a:extLst>
                  <a:ext uri="{FF2B5EF4-FFF2-40B4-BE49-F238E27FC236}">
                    <a16:creationId xmlns:a16="http://schemas.microsoft.com/office/drawing/2014/main" id="{3E9E810E-8BF0-BED8-297B-BCBD677B1D7E}"/>
                  </a:ext>
                </a:extLst>
              </p:cNvPr>
              <p:cNvSpPr>
                <a:spLocks noGrp="1" noRot="1" noMove="1" noResize="1" noEditPoints="1" noAdjustHandles="1" noChangeArrowheads="1" noChangeShapeType="1"/>
              </p:cNvSpPr>
              <p:nvPr/>
            </p:nvSpPr>
            <p:spPr>
              <a:xfrm>
                <a:off x="2885729" y="1541278"/>
                <a:ext cx="170942" cy="47420"/>
              </a:xfrm>
              <a:custGeom>
                <a:avLst/>
                <a:gdLst>
                  <a:gd name="connsiteX0" fmla="*/ 161947 w 170942"/>
                  <a:gd name="connsiteY0" fmla="*/ 0 h 47420"/>
                  <a:gd name="connsiteX1" fmla="*/ 57292 w 170942"/>
                  <a:gd name="connsiteY1" fmla="*/ 32202 h 47420"/>
                  <a:gd name="connsiteX2" fmla="*/ 7715 w 170942"/>
                  <a:gd name="connsiteY2" fmla="*/ 9408 h 47420"/>
                  <a:gd name="connsiteX3" fmla="*/ 0 w 170942"/>
                  <a:gd name="connsiteY3" fmla="*/ 18608 h 47420"/>
                  <a:gd name="connsiteX4" fmla="*/ 84693 w 170942"/>
                  <a:gd name="connsiteY4" fmla="*/ 47420 h 47420"/>
                  <a:gd name="connsiteX5" fmla="*/ 170942 w 170942"/>
                  <a:gd name="connsiteY5" fmla="*/ 8128 h 47420"/>
                  <a:gd name="connsiteX6" fmla="*/ 161947 w 170942"/>
                  <a:gd name="connsiteY6" fmla="*/ 0 h 47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942" h="47420">
                    <a:moveTo>
                      <a:pt x="161947" y="0"/>
                    </a:moveTo>
                    <a:cubicBezTo>
                      <a:pt x="124409" y="38047"/>
                      <a:pt x="84589" y="38704"/>
                      <a:pt x="57292" y="32202"/>
                    </a:cubicBezTo>
                    <a:cubicBezTo>
                      <a:pt x="34355" y="26737"/>
                      <a:pt x="16399" y="15565"/>
                      <a:pt x="7715" y="9408"/>
                    </a:cubicBezTo>
                    <a:lnTo>
                      <a:pt x="0" y="18608"/>
                    </a:lnTo>
                    <a:cubicBezTo>
                      <a:pt x="12662" y="27463"/>
                      <a:pt x="45564" y="47420"/>
                      <a:pt x="84693" y="47420"/>
                    </a:cubicBezTo>
                    <a:cubicBezTo>
                      <a:pt x="116487" y="47420"/>
                      <a:pt x="145479" y="34208"/>
                      <a:pt x="170942" y="8128"/>
                    </a:cubicBezTo>
                    <a:lnTo>
                      <a:pt x="161947" y="0"/>
                    </a:lnTo>
                    <a:close/>
                  </a:path>
                </a:pathLst>
              </a:custGeom>
              <a:solidFill>
                <a:srgbClr val="FFFFFF"/>
              </a:solidFill>
              <a:ln w="0" cap="flat">
                <a:noFill/>
                <a:prstDash val="solid"/>
                <a:miter/>
              </a:ln>
            </p:spPr>
            <p:txBody>
              <a:bodyPr rtlCol="0" anchor="ctr"/>
              <a:lstStyle/>
              <a:p>
                <a:endParaRPr lang="en-NO"/>
              </a:p>
            </p:txBody>
          </p:sp>
        </p:grpSp>
      </p:grpSp>
      <p:grpSp>
        <p:nvGrpSpPr>
          <p:cNvPr id="127" name="Kopper">
            <a:extLst>
              <a:ext uri="{FF2B5EF4-FFF2-40B4-BE49-F238E27FC236}">
                <a16:creationId xmlns:a16="http://schemas.microsoft.com/office/drawing/2014/main" id="{6A741B9C-CE42-F542-9DF0-55A5CD033601}"/>
              </a:ext>
            </a:extLst>
          </p:cNvPr>
          <p:cNvGrpSpPr>
            <a:grpSpLocks noGrp="1" noUngrp="1" noRot="1" noMove="1" noResize="1"/>
          </p:cNvGrpSpPr>
          <p:nvPr/>
        </p:nvGrpSpPr>
        <p:grpSpPr>
          <a:xfrm>
            <a:off x="3135398" y="1524960"/>
            <a:ext cx="543167" cy="601807"/>
            <a:chOff x="2857706" y="1412644"/>
            <a:chExt cx="543167" cy="601807"/>
          </a:xfrm>
        </p:grpSpPr>
        <p:grpSp>
          <p:nvGrpSpPr>
            <p:cNvPr id="126" name="Gruppe 125">
              <a:extLst>
                <a:ext uri="{FF2B5EF4-FFF2-40B4-BE49-F238E27FC236}">
                  <a16:creationId xmlns:a16="http://schemas.microsoft.com/office/drawing/2014/main" id="{EF26968F-63B5-7EC0-05BC-FDCFABBF0145}"/>
                </a:ext>
              </a:extLst>
            </p:cNvPr>
            <p:cNvGrpSpPr>
              <a:grpSpLocks noGrp="1" noUngrp="1" noRot="1" noMove="1" noResize="1"/>
            </p:cNvGrpSpPr>
            <p:nvPr/>
          </p:nvGrpSpPr>
          <p:grpSpPr>
            <a:xfrm>
              <a:off x="2961496" y="1429939"/>
              <a:ext cx="439377" cy="480747"/>
              <a:chOff x="2961496" y="1429939"/>
              <a:chExt cx="439377" cy="480747"/>
            </a:xfrm>
          </p:grpSpPr>
          <p:grpSp>
            <p:nvGrpSpPr>
              <p:cNvPr id="125" name="Gruppe 124">
                <a:extLst>
                  <a:ext uri="{FF2B5EF4-FFF2-40B4-BE49-F238E27FC236}">
                    <a16:creationId xmlns:a16="http://schemas.microsoft.com/office/drawing/2014/main" id="{B0CBFB5C-0195-BCA6-27F6-B9C789FBB76D}"/>
                  </a:ext>
                </a:extLst>
              </p:cNvPr>
              <p:cNvGrpSpPr>
                <a:grpSpLocks noGrp="1" noUngrp="1" noRot="1" noMove="1" noResize="1"/>
              </p:cNvGrpSpPr>
              <p:nvPr/>
            </p:nvGrpSpPr>
            <p:grpSpPr>
              <a:xfrm>
                <a:off x="3189799" y="1429939"/>
                <a:ext cx="89951" cy="176371"/>
                <a:chOff x="3189799" y="1429939"/>
                <a:chExt cx="89951" cy="176371"/>
              </a:xfrm>
            </p:grpSpPr>
            <p:sp>
              <p:nvSpPr>
                <p:cNvPr id="76" name="Freeform 75">
                  <a:extLst>
                    <a:ext uri="{FF2B5EF4-FFF2-40B4-BE49-F238E27FC236}">
                      <a16:creationId xmlns:a16="http://schemas.microsoft.com/office/drawing/2014/main" id="{801E2641-13F3-A98C-CDEE-4091E9BA5400}"/>
                    </a:ext>
                  </a:extLst>
                </p:cNvPr>
                <p:cNvSpPr>
                  <a:spLocks noGrp="1" noRot="1" noMove="1" noResize="1" noEditPoints="1" noAdjustHandles="1" noChangeArrowheads="1" noChangeShapeType="1"/>
                </p:cNvSpPr>
                <p:nvPr/>
              </p:nvSpPr>
              <p:spPr>
                <a:xfrm>
                  <a:off x="3196479" y="1459646"/>
                  <a:ext cx="62651" cy="146664"/>
                </a:xfrm>
                <a:custGeom>
                  <a:avLst/>
                  <a:gdLst>
                    <a:gd name="connsiteX0" fmla="*/ 62652 w 62651"/>
                    <a:gd name="connsiteY0" fmla="*/ 15672 h 146664"/>
                    <a:gd name="connsiteX1" fmla="*/ 5290 w 62651"/>
                    <a:gd name="connsiteY1" fmla="*/ 146277 h 146664"/>
                    <a:gd name="connsiteX2" fmla="*/ 13317 w 62651"/>
                    <a:gd name="connsiteY2" fmla="*/ 1802 h 146664"/>
                    <a:gd name="connsiteX3" fmla="*/ 62652 w 62651"/>
                    <a:gd name="connsiteY3" fmla="*/ 15672 h 146664"/>
                  </a:gdLst>
                  <a:ahLst/>
                  <a:cxnLst>
                    <a:cxn ang="0">
                      <a:pos x="connsiteX0" y="connsiteY0"/>
                    </a:cxn>
                    <a:cxn ang="0">
                      <a:pos x="connsiteX1" y="connsiteY1"/>
                    </a:cxn>
                    <a:cxn ang="0">
                      <a:pos x="connsiteX2" y="connsiteY2"/>
                    </a:cxn>
                    <a:cxn ang="0">
                      <a:pos x="connsiteX3" y="connsiteY3"/>
                    </a:cxn>
                  </a:cxnLst>
                  <a:rect l="l" t="t" r="r" b="b"/>
                  <a:pathLst>
                    <a:path w="62651" h="146664">
                      <a:moveTo>
                        <a:pt x="62652" y="15672"/>
                      </a:moveTo>
                      <a:cubicBezTo>
                        <a:pt x="62652" y="15672"/>
                        <a:pt x="21586" y="154924"/>
                        <a:pt x="5290" y="146277"/>
                      </a:cubicBezTo>
                      <a:cubicBezTo>
                        <a:pt x="-11005" y="137630"/>
                        <a:pt x="15773" y="9931"/>
                        <a:pt x="13317" y="1802"/>
                      </a:cubicBezTo>
                      <a:cubicBezTo>
                        <a:pt x="10860" y="-6326"/>
                        <a:pt x="62652" y="15672"/>
                        <a:pt x="62652" y="15672"/>
                      </a:cubicBezTo>
                      <a:close/>
                    </a:path>
                  </a:pathLst>
                </a:custGeom>
                <a:solidFill>
                  <a:srgbClr val="F9CF00"/>
                </a:solidFill>
                <a:ln w="0" cap="flat">
                  <a:noFill/>
                  <a:prstDash val="solid"/>
                  <a:miter/>
                </a:ln>
              </p:spPr>
              <p:txBody>
                <a:bodyPr rtlCol="0" anchor="ctr"/>
                <a:lstStyle/>
                <a:p>
                  <a:endParaRPr lang="en-NO"/>
                </a:p>
              </p:txBody>
            </p:sp>
            <p:sp>
              <p:nvSpPr>
                <p:cNvPr id="77" name="Freeform 76">
                  <a:extLst>
                    <a:ext uri="{FF2B5EF4-FFF2-40B4-BE49-F238E27FC236}">
                      <a16:creationId xmlns:a16="http://schemas.microsoft.com/office/drawing/2014/main" id="{95307224-9008-085D-A34E-7C4B15082042}"/>
                    </a:ext>
                  </a:extLst>
                </p:cNvPr>
                <p:cNvSpPr>
                  <a:spLocks noGrp="1" noRot="1" noMove="1" noResize="1" noEditPoints="1" noAdjustHandles="1" noChangeArrowheads="1" noChangeShapeType="1"/>
                </p:cNvSpPr>
                <p:nvPr/>
              </p:nvSpPr>
              <p:spPr>
                <a:xfrm>
                  <a:off x="3189799" y="1429939"/>
                  <a:ext cx="89951" cy="89929"/>
                </a:xfrm>
                <a:custGeom>
                  <a:avLst/>
                  <a:gdLst>
                    <a:gd name="connsiteX0" fmla="*/ 89951 w 89951"/>
                    <a:gd name="connsiteY0" fmla="*/ 44965 h 89929"/>
                    <a:gd name="connsiteX1" fmla="*/ 44976 w 89951"/>
                    <a:gd name="connsiteY1" fmla="*/ 89929 h 89929"/>
                    <a:gd name="connsiteX2" fmla="*/ 0 w 89951"/>
                    <a:gd name="connsiteY2" fmla="*/ 44965 h 89929"/>
                    <a:gd name="connsiteX3" fmla="*/ 44976 w 89951"/>
                    <a:gd name="connsiteY3" fmla="*/ 0 h 89929"/>
                    <a:gd name="connsiteX4" fmla="*/ 89951 w 89951"/>
                    <a:gd name="connsiteY4" fmla="*/ 44965 h 8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1" h="89929">
                      <a:moveTo>
                        <a:pt x="89951" y="44965"/>
                      </a:moveTo>
                      <a:cubicBezTo>
                        <a:pt x="89951" y="69798"/>
                        <a:pt x="69815" y="89929"/>
                        <a:pt x="44976" y="89929"/>
                      </a:cubicBezTo>
                      <a:cubicBezTo>
                        <a:pt x="20136" y="89929"/>
                        <a:pt x="0" y="69798"/>
                        <a:pt x="0" y="44965"/>
                      </a:cubicBezTo>
                      <a:cubicBezTo>
                        <a:pt x="0" y="20131"/>
                        <a:pt x="20136" y="0"/>
                        <a:pt x="44976" y="0"/>
                      </a:cubicBezTo>
                      <a:cubicBezTo>
                        <a:pt x="69815" y="0"/>
                        <a:pt x="89951" y="20131"/>
                        <a:pt x="89951" y="44965"/>
                      </a:cubicBezTo>
                      <a:close/>
                    </a:path>
                  </a:pathLst>
                </a:custGeom>
                <a:solidFill>
                  <a:srgbClr val="F9CF00"/>
                </a:solidFill>
                <a:ln w="0" cap="flat">
                  <a:noFill/>
                  <a:prstDash val="solid"/>
                  <a:miter/>
                </a:ln>
              </p:spPr>
              <p:txBody>
                <a:bodyPr rtlCol="0" anchor="ctr"/>
                <a:lstStyle/>
                <a:p>
                  <a:endParaRPr lang="en-NO"/>
                </a:p>
              </p:txBody>
            </p:sp>
          </p:grpSp>
          <p:grpSp>
            <p:nvGrpSpPr>
              <p:cNvPr id="121" name="Gruppe 120">
                <a:extLst>
                  <a:ext uri="{FF2B5EF4-FFF2-40B4-BE49-F238E27FC236}">
                    <a16:creationId xmlns:a16="http://schemas.microsoft.com/office/drawing/2014/main" id="{58C2DE9D-755F-20E9-1F51-D9387522CD2A}"/>
                  </a:ext>
                </a:extLst>
              </p:cNvPr>
              <p:cNvGrpSpPr>
                <a:grpSpLocks noGrp="1" noUngrp="1" noRot="1" noMove="1" noResize="1"/>
              </p:cNvGrpSpPr>
              <p:nvPr/>
            </p:nvGrpSpPr>
            <p:grpSpPr>
              <a:xfrm>
                <a:off x="3310922" y="1637468"/>
                <a:ext cx="89951" cy="176371"/>
                <a:chOff x="3310922" y="1637468"/>
                <a:chExt cx="89951" cy="176371"/>
              </a:xfrm>
            </p:grpSpPr>
            <p:sp>
              <p:nvSpPr>
                <p:cNvPr id="78" name="Freeform 77">
                  <a:extLst>
                    <a:ext uri="{FF2B5EF4-FFF2-40B4-BE49-F238E27FC236}">
                      <a16:creationId xmlns:a16="http://schemas.microsoft.com/office/drawing/2014/main" id="{E7F2F1FF-51C2-70B7-4D47-283BF7C617DC}"/>
                    </a:ext>
                  </a:extLst>
                </p:cNvPr>
                <p:cNvSpPr>
                  <a:spLocks noGrp="1" noRot="1" noMove="1" noResize="1" noEditPoints="1" noAdjustHandles="1" noChangeArrowheads="1" noChangeShapeType="1"/>
                </p:cNvSpPr>
                <p:nvPr/>
              </p:nvSpPr>
              <p:spPr>
                <a:xfrm>
                  <a:off x="3317602" y="1667175"/>
                  <a:ext cx="62651" cy="146664"/>
                </a:xfrm>
                <a:custGeom>
                  <a:avLst/>
                  <a:gdLst>
                    <a:gd name="connsiteX0" fmla="*/ 62652 w 62651"/>
                    <a:gd name="connsiteY0" fmla="*/ 15672 h 146664"/>
                    <a:gd name="connsiteX1" fmla="*/ 5290 w 62651"/>
                    <a:gd name="connsiteY1" fmla="*/ 146277 h 146664"/>
                    <a:gd name="connsiteX2" fmla="*/ 13317 w 62651"/>
                    <a:gd name="connsiteY2" fmla="*/ 1802 h 146664"/>
                    <a:gd name="connsiteX3" fmla="*/ 62652 w 62651"/>
                    <a:gd name="connsiteY3" fmla="*/ 15672 h 146664"/>
                  </a:gdLst>
                  <a:ahLst/>
                  <a:cxnLst>
                    <a:cxn ang="0">
                      <a:pos x="connsiteX0" y="connsiteY0"/>
                    </a:cxn>
                    <a:cxn ang="0">
                      <a:pos x="connsiteX1" y="connsiteY1"/>
                    </a:cxn>
                    <a:cxn ang="0">
                      <a:pos x="connsiteX2" y="connsiteY2"/>
                    </a:cxn>
                    <a:cxn ang="0">
                      <a:pos x="connsiteX3" y="connsiteY3"/>
                    </a:cxn>
                  </a:cxnLst>
                  <a:rect l="l" t="t" r="r" b="b"/>
                  <a:pathLst>
                    <a:path w="62651" h="146664">
                      <a:moveTo>
                        <a:pt x="62652" y="15672"/>
                      </a:moveTo>
                      <a:cubicBezTo>
                        <a:pt x="62652" y="15672"/>
                        <a:pt x="21585" y="154924"/>
                        <a:pt x="5290" y="146277"/>
                      </a:cubicBezTo>
                      <a:cubicBezTo>
                        <a:pt x="-11005" y="137630"/>
                        <a:pt x="15773" y="9931"/>
                        <a:pt x="13317" y="1802"/>
                      </a:cubicBezTo>
                      <a:cubicBezTo>
                        <a:pt x="10860" y="-6326"/>
                        <a:pt x="62652" y="15672"/>
                        <a:pt x="62652" y="15672"/>
                      </a:cubicBezTo>
                      <a:close/>
                    </a:path>
                  </a:pathLst>
                </a:custGeom>
                <a:solidFill>
                  <a:srgbClr val="F9CF00"/>
                </a:solidFill>
                <a:ln w="0" cap="flat">
                  <a:noFill/>
                  <a:prstDash val="solid"/>
                  <a:miter/>
                </a:ln>
              </p:spPr>
              <p:txBody>
                <a:bodyPr rtlCol="0" anchor="ctr"/>
                <a:lstStyle/>
                <a:p>
                  <a:endParaRPr lang="en-NO"/>
                </a:p>
              </p:txBody>
            </p:sp>
            <p:sp>
              <p:nvSpPr>
                <p:cNvPr id="79" name="Freeform 78">
                  <a:extLst>
                    <a:ext uri="{FF2B5EF4-FFF2-40B4-BE49-F238E27FC236}">
                      <a16:creationId xmlns:a16="http://schemas.microsoft.com/office/drawing/2014/main" id="{D1809E8A-C4C8-43AA-631A-EA30B18952AB}"/>
                    </a:ext>
                  </a:extLst>
                </p:cNvPr>
                <p:cNvSpPr>
                  <a:spLocks noGrp="1" noRot="1" noMove="1" noResize="1" noEditPoints="1" noAdjustHandles="1" noChangeArrowheads="1" noChangeShapeType="1"/>
                </p:cNvSpPr>
                <p:nvPr/>
              </p:nvSpPr>
              <p:spPr>
                <a:xfrm>
                  <a:off x="3310922" y="1637468"/>
                  <a:ext cx="89951" cy="89929"/>
                </a:xfrm>
                <a:custGeom>
                  <a:avLst/>
                  <a:gdLst>
                    <a:gd name="connsiteX0" fmla="*/ 89951 w 89951"/>
                    <a:gd name="connsiteY0" fmla="*/ 44965 h 89929"/>
                    <a:gd name="connsiteX1" fmla="*/ 44976 w 89951"/>
                    <a:gd name="connsiteY1" fmla="*/ 89929 h 89929"/>
                    <a:gd name="connsiteX2" fmla="*/ 0 w 89951"/>
                    <a:gd name="connsiteY2" fmla="*/ 44965 h 89929"/>
                    <a:gd name="connsiteX3" fmla="*/ 44976 w 89951"/>
                    <a:gd name="connsiteY3" fmla="*/ 0 h 89929"/>
                    <a:gd name="connsiteX4" fmla="*/ 89951 w 89951"/>
                    <a:gd name="connsiteY4" fmla="*/ 44965 h 8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1" h="89929">
                      <a:moveTo>
                        <a:pt x="89951" y="44965"/>
                      </a:moveTo>
                      <a:cubicBezTo>
                        <a:pt x="89951" y="69798"/>
                        <a:pt x="69815" y="89929"/>
                        <a:pt x="44976" y="89929"/>
                      </a:cubicBezTo>
                      <a:cubicBezTo>
                        <a:pt x="20136" y="89929"/>
                        <a:pt x="0" y="69798"/>
                        <a:pt x="0" y="44965"/>
                      </a:cubicBezTo>
                      <a:cubicBezTo>
                        <a:pt x="0" y="20131"/>
                        <a:pt x="20136" y="0"/>
                        <a:pt x="44976" y="0"/>
                      </a:cubicBezTo>
                      <a:cubicBezTo>
                        <a:pt x="69815" y="0"/>
                        <a:pt x="89951" y="20131"/>
                        <a:pt x="89951" y="44965"/>
                      </a:cubicBezTo>
                      <a:close/>
                    </a:path>
                  </a:pathLst>
                </a:custGeom>
                <a:solidFill>
                  <a:srgbClr val="F9CF00"/>
                </a:solidFill>
                <a:ln w="0" cap="flat">
                  <a:noFill/>
                  <a:prstDash val="solid"/>
                  <a:miter/>
                </a:ln>
              </p:spPr>
              <p:txBody>
                <a:bodyPr rtlCol="0" anchor="ctr"/>
                <a:lstStyle/>
                <a:p>
                  <a:endParaRPr lang="en-NO"/>
                </a:p>
              </p:txBody>
            </p:sp>
          </p:grpSp>
          <p:grpSp>
            <p:nvGrpSpPr>
              <p:cNvPr id="119" name="Gruppe 118">
                <a:extLst>
                  <a:ext uri="{FF2B5EF4-FFF2-40B4-BE49-F238E27FC236}">
                    <a16:creationId xmlns:a16="http://schemas.microsoft.com/office/drawing/2014/main" id="{71B19E33-F97B-802F-6CCD-34EC99A5D306}"/>
                  </a:ext>
                </a:extLst>
              </p:cNvPr>
              <p:cNvGrpSpPr>
                <a:grpSpLocks noGrp="1" noUngrp="1" noRot="1" noMove="1" noResize="1"/>
              </p:cNvGrpSpPr>
              <p:nvPr/>
            </p:nvGrpSpPr>
            <p:grpSpPr>
              <a:xfrm>
                <a:off x="3158696" y="1620174"/>
                <a:ext cx="89951" cy="176371"/>
                <a:chOff x="3158696" y="1620174"/>
                <a:chExt cx="89951" cy="176371"/>
              </a:xfrm>
            </p:grpSpPr>
            <p:sp>
              <p:nvSpPr>
                <p:cNvPr id="84" name="Freeform 83">
                  <a:extLst>
                    <a:ext uri="{FF2B5EF4-FFF2-40B4-BE49-F238E27FC236}">
                      <a16:creationId xmlns:a16="http://schemas.microsoft.com/office/drawing/2014/main" id="{6C2C41F7-9404-BB71-9642-66106ED47244}"/>
                    </a:ext>
                  </a:extLst>
                </p:cNvPr>
                <p:cNvSpPr>
                  <a:spLocks noGrp="1" noRot="1" noMove="1" noResize="1" noEditPoints="1" noAdjustHandles="1" noChangeArrowheads="1" noChangeShapeType="1"/>
                </p:cNvSpPr>
                <p:nvPr/>
              </p:nvSpPr>
              <p:spPr>
                <a:xfrm>
                  <a:off x="3165377" y="1649881"/>
                  <a:ext cx="62651" cy="146664"/>
                </a:xfrm>
                <a:custGeom>
                  <a:avLst/>
                  <a:gdLst>
                    <a:gd name="connsiteX0" fmla="*/ 62652 w 62651"/>
                    <a:gd name="connsiteY0" fmla="*/ 15672 h 146664"/>
                    <a:gd name="connsiteX1" fmla="*/ 5290 w 62651"/>
                    <a:gd name="connsiteY1" fmla="*/ 146277 h 146664"/>
                    <a:gd name="connsiteX2" fmla="*/ 13317 w 62651"/>
                    <a:gd name="connsiteY2" fmla="*/ 1802 h 146664"/>
                    <a:gd name="connsiteX3" fmla="*/ 62652 w 62651"/>
                    <a:gd name="connsiteY3" fmla="*/ 15672 h 146664"/>
                  </a:gdLst>
                  <a:ahLst/>
                  <a:cxnLst>
                    <a:cxn ang="0">
                      <a:pos x="connsiteX0" y="connsiteY0"/>
                    </a:cxn>
                    <a:cxn ang="0">
                      <a:pos x="connsiteX1" y="connsiteY1"/>
                    </a:cxn>
                    <a:cxn ang="0">
                      <a:pos x="connsiteX2" y="connsiteY2"/>
                    </a:cxn>
                    <a:cxn ang="0">
                      <a:pos x="connsiteX3" y="connsiteY3"/>
                    </a:cxn>
                  </a:cxnLst>
                  <a:rect l="l" t="t" r="r" b="b"/>
                  <a:pathLst>
                    <a:path w="62651" h="146664">
                      <a:moveTo>
                        <a:pt x="62652" y="15672"/>
                      </a:moveTo>
                      <a:cubicBezTo>
                        <a:pt x="62652" y="15672"/>
                        <a:pt x="21585" y="154924"/>
                        <a:pt x="5290" y="146277"/>
                      </a:cubicBezTo>
                      <a:cubicBezTo>
                        <a:pt x="-11005" y="137630"/>
                        <a:pt x="15773" y="9931"/>
                        <a:pt x="13317" y="1802"/>
                      </a:cubicBezTo>
                      <a:cubicBezTo>
                        <a:pt x="10860" y="-6326"/>
                        <a:pt x="62652" y="15672"/>
                        <a:pt x="62652" y="15672"/>
                      </a:cubicBezTo>
                      <a:close/>
                    </a:path>
                  </a:pathLst>
                </a:custGeom>
                <a:solidFill>
                  <a:srgbClr val="F9CF00"/>
                </a:solidFill>
                <a:ln w="0" cap="flat">
                  <a:noFill/>
                  <a:prstDash val="solid"/>
                  <a:miter/>
                </a:ln>
              </p:spPr>
              <p:txBody>
                <a:bodyPr rtlCol="0" anchor="ctr"/>
                <a:lstStyle/>
                <a:p>
                  <a:endParaRPr lang="en-NO"/>
                </a:p>
              </p:txBody>
            </p:sp>
            <p:sp>
              <p:nvSpPr>
                <p:cNvPr id="85" name="Freeform 84">
                  <a:extLst>
                    <a:ext uri="{FF2B5EF4-FFF2-40B4-BE49-F238E27FC236}">
                      <a16:creationId xmlns:a16="http://schemas.microsoft.com/office/drawing/2014/main" id="{F7C929DF-5312-E853-7A29-04C25E975225}"/>
                    </a:ext>
                  </a:extLst>
                </p:cNvPr>
                <p:cNvSpPr>
                  <a:spLocks noGrp="1" noRot="1" noMove="1" noResize="1" noEditPoints="1" noAdjustHandles="1" noChangeArrowheads="1" noChangeShapeType="1"/>
                </p:cNvSpPr>
                <p:nvPr/>
              </p:nvSpPr>
              <p:spPr>
                <a:xfrm>
                  <a:off x="3158696" y="1620174"/>
                  <a:ext cx="89951" cy="89929"/>
                </a:xfrm>
                <a:custGeom>
                  <a:avLst/>
                  <a:gdLst>
                    <a:gd name="connsiteX0" fmla="*/ 89951 w 89951"/>
                    <a:gd name="connsiteY0" fmla="*/ 44965 h 89929"/>
                    <a:gd name="connsiteX1" fmla="*/ 44976 w 89951"/>
                    <a:gd name="connsiteY1" fmla="*/ 89929 h 89929"/>
                    <a:gd name="connsiteX2" fmla="*/ 0 w 89951"/>
                    <a:gd name="connsiteY2" fmla="*/ 44965 h 89929"/>
                    <a:gd name="connsiteX3" fmla="*/ 44976 w 89951"/>
                    <a:gd name="connsiteY3" fmla="*/ 0 h 89929"/>
                    <a:gd name="connsiteX4" fmla="*/ 89951 w 89951"/>
                    <a:gd name="connsiteY4" fmla="*/ 44965 h 8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1" h="89929">
                      <a:moveTo>
                        <a:pt x="89951" y="44965"/>
                      </a:moveTo>
                      <a:cubicBezTo>
                        <a:pt x="89951" y="69798"/>
                        <a:pt x="69815" y="89929"/>
                        <a:pt x="44976" y="89929"/>
                      </a:cubicBezTo>
                      <a:cubicBezTo>
                        <a:pt x="20136" y="89929"/>
                        <a:pt x="0" y="69798"/>
                        <a:pt x="0" y="44965"/>
                      </a:cubicBezTo>
                      <a:cubicBezTo>
                        <a:pt x="0" y="20131"/>
                        <a:pt x="20136" y="0"/>
                        <a:pt x="44976" y="0"/>
                      </a:cubicBezTo>
                      <a:cubicBezTo>
                        <a:pt x="69815" y="0"/>
                        <a:pt x="89951" y="20131"/>
                        <a:pt x="89951" y="44965"/>
                      </a:cubicBezTo>
                      <a:close/>
                    </a:path>
                  </a:pathLst>
                </a:custGeom>
                <a:solidFill>
                  <a:srgbClr val="F9CF00"/>
                </a:solidFill>
                <a:ln w="0" cap="flat">
                  <a:noFill/>
                  <a:prstDash val="solid"/>
                  <a:miter/>
                </a:ln>
              </p:spPr>
              <p:txBody>
                <a:bodyPr rtlCol="0" anchor="ctr"/>
                <a:lstStyle/>
                <a:p>
                  <a:endParaRPr lang="en-NO"/>
                </a:p>
              </p:txBody>
            </p:sp>
          </p:grpSp>
          <p:grpSp>
            <p:nvGrpSpPr>
              <p:cNvPr id="116" name="Gruppe 115">
                <a:extLst>
                  <a:ext uri="{FF2B5EF4-FFF2-40B4-BE49-F238E27FC236}">
                    <a16:creationId xmlns:a16="http://schemas.microsoft.com/office/drawing/2014/main" id="{90C81D5D-7AF9-2C00-20B0-7C37767A3E2B}"/>
                  </a:ext>
                </a:extLst>
              </p:cNvPr>
              <p:cNvGrpSpPr>
                <a:grpSpLocks noGrp="1" noUngrp="1" noRot="1" noMove="1" noResize="1"/>
              </p:cNvGrpSpPr>
              <p:nvPr/>
            </p:nvGrpSpPr>
            <p:grpSpPr>
              <a:xfrm>
                <a:off x="2961496" y="1550997"/>
                <a:ext cx="89951" cy="176372"/>
                <a:chOff x="2961496" y="1550997"/>
                <a:chExt cx="89951" cy="176372"/>
              </a:xfrm>
            </p:grpSpPr>
            <p:sp>
              <p:nvSpPr>
                <p:cNvPr id="90" name="Freeform 89">
                  <a:extLst>
                    <a:ext uri="{FF2B5EF4-FFF2-40B4-BE49-F238E27FC236}">
                      <a16:creationId xmlns:a16="http://schemas.microsoft.com/office/drawing/2014/main" id="{78A6295D-FFE3-7EEC-767B-3AA26247635D}"/>
                    </a:ext>
                  </a:extLst>
                </p:cNvPr>
                <p:cNvSpPr>
                  <a:spLocks noGrp="1" noRot="1" noMove="1" noResize="1" noEditPoints="1" noAdjustHandles="1" noChangeArrowheads="1" noChangeShapeType="1"/>
                </p:cNvSpPr>
                <p:nvPr/>
              </p:nvSpPr>
              <p:spPr>
                <a:xfrm>
                  <a:off x="2968176" y="1580705"/>
                  <a:ext cx="62651" cy="146664"/>
                </a:xfrm>
                <a:custGeom>
                  <a:avLst/>
                  <a:gdLst>
                    <a:gd name="connsiteX0" fmla="*/ 62652 w 62651"/>
                    <a:gd name="connsiteY0" fmla="*/ 15672 h 146664"/>
                    <a:gd name="connsiteX1" fmla="*/ 5290 w 62651"/>
                    <a:gd name="connsiteY1" fmla="*/ 146277 h 146664"/>
                    <a:gd name="connsiteX2" fmla="*/ 13317 w 62651"/>
                    <a:gd name="connsiteY2" fmla="*/ 1802 h 146664"/>
                    <a:gd name="connsiteX3" fmla="*/ 62652 w 62651"/>
                    <a:gd name="connsiteY3" fmla="*/ 15672 h 146664"/>
                  </a:gdLst>
                  <a:ahLst/>
                  <a:cxnLst>
                    <a:cxn ang="0">
                      <a:pos x="connsiteX0" y="connsiteY0"/>
                    </a:cxn>
                    <a:cxn ang="0">
                      <a:pos x="connsiteX1" y="connsiteY1"/>
                    </a:cxn>
                    <a:cxn ang="0">
                      <a:pos x="connsiteX2" y="connsiteY2"/>
                    </a:cxn>
                    <a:cxn ang="0">
                      <a:pos x="connsiteX3" y="connsiteY3"/>
                    </a:cxn>
                  </a:cxnLst>
                  <a:rect l="l" t="t" r="r" b="b"/>
                  <a:pathLst>
                    <a:path w="62651" h="146664">
                      <a:moveTo>
                        <a:pt x="62652" y="15672"/>
                      </a:moveTo>
                      <a:cubicBezTo>
                        <a:pt x="62652" y="15672"/>
                        <a:pt x="21585" y="154924"/>
                        <a:pt x="5290" y="146277"/>
                      </a:cubicBezTo>
                      <a:cubicBezTo>
                        <a:pt x="-11005" y="137630"/>
                        <a:pt x="15773" y="9931"/>
                        <a:pt x="13317" y="1802"/>
                      </a:cubicBezTo>
                      <a:cubicBezTo>
                        <a:pt x="10860" y="-6326"/>
                        <a:pt x="62652" y="15672"/>
                        <a:pt x="62652" y="15672"/>
                      </a:cubicBezTo>
                      <a:close/>
                    </a:path>
                  </a:pathLst>
                </a:custGeom>
                <a:solidFill>
                  <a:srgbClr val="F9CF00"/>
                </a:solidFill>
                <a:ln w="0" cap="flat">
                  <a:noFill/>
                  <a:prstDash val="solid"/>
                  <a:miter/>
                </a:ln>
              </p:spPr>
              <p:txBody>
                <a:bodyPr rtlCol="0" anchor="ctr"/>
                <a:lstStyle/>
                <a:p>
                  <a:endParaRPr lang="en-NO"/>
                </a:p>
              </p:txBody>
            </p:sp>
            <p:sp>
              <p:nvSpPr>
                <p:cNvPr id="91" name="Freeform 90">
                  <a:extLst>
                    <a:ext uri="{FF2B5EF4-FFF2-40B4-BE49-F238E27FC236}">
                      <a16:creationId xmlns:a16="http://schemas.microsoft.com/office/drawing/2014/main" id="{D6DF33AA-C9F7-561C-ADC2-96491630185E}"/>
                    </a:ext>
                  </a:extLst>
                </p:cNvPr>
                <p:cNvSpPr>
                  <a:spLocks noGrp="1" noRot="1" noMove="1" noResize="1" noEditPoints="1" noAdjustHandles="1" noChangeArrowheads="1" noChangeShapeType="1"/>
                </p:cNvSpPr>
                <p:nvPr/>
              </p:nvSpPr>
              <p:spPr>
                <a:xfrm>
                  <a:off x="2961496" y="1550997"/>
                  <a:ext cx="89951" cy="89929"/>
                </a:xfrm>
                <a:custGeom>
                  <a:avLst/>
                  <a:gdLst>
                    <a:gd name="connsiteX0" fmla="*/ 89951 w 89951"/>
                    <a:gd name="connsiteY0" fmla="*/ 44965 h 89929"/>
                    <a:gd name="connsiteX1" fmla="*/ 44976 w 89951"/>
                    <a:gd name="connsiteY1" fmla="*/ 89929 h 89929"/>
                    <a:gd name="connsiteX2" fmla="*/ 0 w 89951"/>
                    <a:gd name="connsiteY2" fmla="*/ 44965 h 89929"/>
                    <a:gd name="connsiteX3" fmla="*/ 44976 w 89951"/>
                    <a:gd name="connsiteY3" fmla="*/ 0 h 89929"/>
                    <a:gd name="connsiteX4" fmla="*/ 89951 w 89951"/>
                    <a:gd name="connsiteY4" fmla="*/ 44965 h 8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1" h="89929">
                      <a:moveTo>
                        <a:pt x="89951" y="44965"/>
                      </a:moveTo>
                      <a:cubicBezTo>
                        <a:pt x="89951" y="69798"/>
                        <a:pt x="69815" y="89929"/>
                        <a:pt x="44976" y="89929"/>
                      </a:cubicBezTo>
                      <a:cubicBezTo>
                        <a:pt x="20136" y="89929"/>
                        <a:pt x="0" y="69798"/>
                        <a:pt x="0" y="44965"/>
                      </a:cubicBezTo>
                      <a:cubicBezTo>
                        <a:pt x="0" y="20131"/>
                        <a:pt x="20136" y="0"/>
                        <a:pt x="44976" y="0"/>
                      </a:cubicBezTo>
                      <a:cubicBezTo>
                        <a:pt x="69815" y="0"/>
                        <a:pt x="89951" y="20131"/>
                        <a:pt x="89951" y="44965"/>
                      </a:cubicBezTo>
                      <a:close/>
                    </a:path>
                  </a:pathLst>
                </a:custGeom>
                <a:solidFill>
                  <a:srgbClr val="F9CF00"/>
                </a:solidFill>
                <a:ln w="0" cap="flat">
                  <a:noFill/>
                  <a:prstDash val="solid"/>
                  <a:miter/>
                </a:ln>
              </p:spPr>
              <p:txBody>
                <a:bodyPr rtlCol="0" anchor="ctr"/>
                <a:lstStyle/>
                <a:p>
                  <a:endParaRPr lang="en-NO"/>
                </a:p>
              </p:txBody>
            </p:sp>
          </p:grpSp>
          <p:grpSp>
            <p:nvGrpSpPr>
              <p:cNvPr id="118" name="Gruppe 117">
                <a:extLst>
                  <a:ext uri="{FF2B5EF4-FFF2-40B4-BE49-F238E27FC236}">
                    <a16:creationId xmlns:a16="http://schemas.microsoft.com/office/drawing/2014/main" id="{E043D2E4-FE32-53E7-49D6-14C22AB44883}"/>
                  </a:ext>
                </a:extLst>
              </p:cNvPr>
              <p:cNvGrpSpPr>
                <a:grpSpLocks noGrp="1" noUngrp="1" noRot="1" noMove="1" noResize="1"/>
              </p:cNvGrpSpPr>
              <p:nvPr/>
            </p:nvGrpSpPr>
            <p:grpSpPr>
              <a:xfrm>
                <a:off x="3030654" y="1630550"/>
                <a:ext cx="89951" cy="176372"/>
                <a:chOff x="3030654" y="1630550"/>
                <a:chExt cx="89951" cy="176372"/>
              </a:xfrm>
            </p:grpSpPr>
            <p:sp>
              <p:nvSpPr>
                <p:cNvPr id="92" name="Freeform 91">
                  <a:extLst>
                    <a:ext uri="{FF2B5EF4-FFF2-40B4-BE49-F238E27FC236}">
                      <a16:creationId xmlns:a16="http://schemas.microsoft.com/office/drawing/2014/main" id="{3D1DC1C3-1A42-2204-D55D-A9A194467189}"/>
                    </a:ext>
                  </a:extLst>
                </p:cNvPr>
                <p:cNvSpPr>
                  <a:spLocks noGrp="1" noRot="1" noMove="1" noResize="1" noEditPoints="1" noAdjustHandles="1" noChangeArrowheads="1" noChangeShapeType="1"/>
                </p:cNvSpPr>
                <p:nvPr/>
              </p:nvSpPr>
              <p:spPr>
                <a:xfrm>
                  <a:off x="3037334" y="1660258"/>
                  <a:ext cx="62651" cy="146664"/>
                </a:xfrm>
                <a:custGeom>
                  <a:avLst/>
                  <a:gdLst>
                    <a:gd name="connsiteX0" fmla="*/ 62652 w 62651"/>
                    <a:gd name="connsiteY0" fmla="*/ 15672 h 146664"/>
                    <a:gd name="connsiteX1" fmla="*/ 5290 w 62651"/>
                    <a:gd name="connsiteY1" fmla="*/ 146277 h 146664"/>
                    <a:gd name="connsiteX2" fmla="*/ 13317 w 62651"/>
                    <a:gd name="connsiteY2" fmla="*/ 1802 h 146664"/>
                    <a:gd name="connsiteX3" fmla="*/ 62652 w 62651"/>
                    <a:gd name="connsiteY3" fmla="*/ 15672 h 146664"/>
                  </a:gdLst>
                  <a:ahLst/>
                  <a:cxnLst>
                    <a:cxn ang="0">
                      <a:pos x="connsiteX0" y="connsiteY0"/>
                    </a:cxn>
                    <a:cxn ang="0">
                      <a:pos x="connsiteX1" y="connsiteY1"/>
                    </a:cxn>
                    <a:cxn ang="0">
                      <a:pos x="connsiteX2" y="connsiteY2"/>
                    </a:cxn>
                    <a:cxn ang="0">
                      <a:pos x="connsiteX3" y="connsiteY3"/>
                    </a:cxn>
                  </a:cxnLst>
                  <a:rect l="l" t="t" r="r" b="b"/>
                  <a:pathLst>
                    <a:path w="62651" h="146664">
                      <a:moveTo>
                        <a:pt x="62652" y="15672"/>
                      </a:moveTo>
                      <a:cubicBezTo>
                        <a:pt x="62652" y="15672"/>
                        <a:pt x="21586" y="154924"/>
                        <a:pt x="5290" y="146277"/>
                      </a:cubicBezTo>
                      <a:cubicBezTo>
                        <a:pt x="-11005" y="137630"/>
                        <a:pt x="15773" y="9931"/>
                        <a:pt x="13317" y="1802"/>
                      </a:cubicBezTo>
                      <a:cubicBezTo>
                        <a:pt x="10860" y="-6326"/>
                        <a:pt x="62652" y="15672"/>
                        <a:pt x="62652" y="15672"/>
                      </a:cubicBezTo>
                      <a:close/>
                    </a:path>
                  </a:pathLst>
                </a:custGeom>
                <a:solidFill>
                  <a:srgbClr val="F9CF00"/>
                </a:solidFill>
                <a:ln w="0" cap="flat">
                  <a:noFill/>
                  <a:prstDash val="solid"/>
                  <a:miter/>
                </a:ln>
              </p:spPr>
              <p:txBody>
                <a:bodyPr rtlCol="0" anchor="ctr"/>
                <a:lstStyle/>
                <a:p>
                  <a:endParaRPr lang="en-NO"/>
                </a:p>
              </p:txBody>
            </p:sp>
            <p:sp>
              <p:nvSpPr>
                <p:cNvPr id="93" name="Freeform 92">
                  <a:extLst>
                    <a:ext uri="{FF2B5EF4-FFF2-40B4-BE49-F238E27FC236}">
                      <a16:creationId xmlns:a16="http://schemas.microsoft.com/office/drawing/2014/main" id="{F039E00B-A3AB-EEF6-DF57-073552B993F0}"/>
                    </a:ext>
                  </a:extLst>
                </p:cNvPr>
                <p:cNvSpPr>
                  <a:spLocks noGrp="1" noRot="1" noMove="1" noResize="1" noEditPoints="1" noAdjustHandles="1" noChangeArrowheads="1" noChangeShapeType="1"/>
                </p:cNvSpPr>
                <p:nvPr/>
              </p:nvSpPr>
              <p:spPr>
                <a:xfrm>
                  <a:off x="3030654" y="1630550"/>
                  <a:ext cx="89951" cy="89929"/>
                </a:xfrm>
                <a:custGeom>
                  <a:avLst/>
                  <a:gdLst>
                    <a:gd name="connsiteX0" fmla="*/ 89951 w 89951"/>
                    <a:gd name="connsiteY0" fmla="*/ 44965 h 89929"/>
                    <a:gd name="connsiteX1" fmla="*/ 44976 w 89951"/>
                    <a:gd name="connsiteY1" fmla="*/ 89929 h 89929"/>
                    <a:gd name="connsiteX2" fmla="*/ 0 w 89951"/>
                    <a:gd name="connsiteY2" fmla="*/ 44965 h 89929"/>
                    <a:gd name="connsiteX3" fmla="*/ 44976 w 89951"/>
                    <a:gd name="connsiteY3" fmla="*/ 0 h 89929"/>
                    <a:gd name="connsiteX4" fmla="*/ 89951 w 89951"/>
                    <a:gd name="connsiteY4" fmla="*/ 44965 h 8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1" h="89929">
                      <a:moveTo>
                        <a:pt x="89951" y="44965"/>
                      </a:moveTo>
                      <a:cubicBezTo>
                        <a:pt x="89951" y="69798"/>
                        <a:pt x="69815" y="89929"/>
                        <a:pt x="44976" y="89929"/>
                      </a:cubicBezTo>
                      <a:cubicBezTo>
                        <a:pt x="20136" y="89929"/>
                        <a:pt x="0" y="69798"/>
                        <a:pt x="0" y="44965"/>
                      </a:cubicBezTo>
                      <a:cubicBezTo>
                        <a:pt x="0" y="20131"/>
                        <a:pt x="20136" y="0"/>
                        <a:pt x="44976" y="0"/>
                      </a:cubicBezTo>
                      <a:cubicBezTo>
                        <a:pt x="69815" y="0"/>
                        <a:pt x="89951" y="20131"/>
                        <a:pt x="89951" y="44965"/>
                      </a:cubicBezTo>
                      <a:close/>
                    </a:path>
                  </a:pathLst>
                </a:custGeom>
                <a:solidFill>
                  <a:srgbClr val="F9CF00"/>
                </a:solidFill>
                <a:ln w="0" cap="flat">
                  <a:noFill/>
                  <a:prstDash val="solid"/>
                  <a:miter/>
                </a:ln>
              </p:spPr>
              <p:txBody>
                <a:bodyPr rtlCol="0" anchor="ctr"/>
                <a:lstStyle/>
                <a:p>
                  <a:endParaRPr lang="en-NO"/>
                </a:p>
              </p:txBody>
            </p:sp>
          </p:grpSp>
          <p:grpSp>
            <p:nvGrpSpPr>
              <p:cNvPr id="124" name="Gruppe 123">
                <a:extLst>
                  <a:ext uri="{FF2B5EF4-FFF2-40B4-BE49-F238E27FC236}">
                    <a16:creationId xmlns:a16="http://schemas.microsoft.com/office/drawing/2014/main" id="{0D7B33A2-86E7-8767-575D-20B16866FF09}"/>
                  </a:ext>
                </a:extLst>
              </p:cNvPr>
              <p:cNvGrpSpPr>
                <a:grpSpLocks noGrp="1" noUngrp="1" noRot="1" noMove="1" noResize="1"/>
              </p:cNvGrpSpPr>
              <p:nvPr/>
            </p:nvGrpSpPr>
            <p:grpSpPr>
              <a:xfrm>
                <a:off x="3089503" y="1734349"/>
                <a:ext cx="89951" cy="176337"/>
                <a:chOff x="3089503" y="1734349"/>
                <a:chExt cx="89951" cy="176337"/>
              </a:xfrm>
            </p:grpSpPr>
            <p:sp>
              <p:nvSpPr>
                <p:cNvPr id="96" name="Freeform 95">
                  <a:extLst>
                    <a:ext uri="{FF2B5EF4-FFF2-40B4-BE49-F238E27FC236}">
                      <a16:creationId xmlns:a16="http://schemas.microsoft.com/office/drawing/2014/main" id="{E0B0094C-B211-C75B-8D22-DD3561CC4C46}"/>
                    </a:ext>
                  </a:extLst>
                </p:cNvPr>
                <p:cNvSpPr>
                  <a:spLocks noGrp="1" noRot="1" noMove="1" noResize="1" noEditPoints="1" noAdjustHandles="1" noChangeArrowheads="1" noChangeShapeType="1"/>
                </p:cNvSpPr>
                <p:nvPr/>
              </p:nvSpPr>
              <p:spPr>
                <a:xfrm>
                  <a:off x="3096183" y="1764022"/>
                  <a:ext cx="62651" cy="146664"/>
                </a:xfrm>
                <a:custGeom>
                  <a:avLst/>
                  <a:gdLst>
                    <a:gd name="connsiteX0" fmla="*/ 62652 w 62651"/>
                    <a:gd name="connsiteY0" fmla="*/ 15672 h 146664"/>
                    <a:gd name="connsiteX1" fmla="*/ 5290 w 62651"/>
                    <a:gd name="connsiteY1" fmla="*/ 146277 h 146664"/>
                    <a:gd name="connsiteX2" fmla="*/ 13317 w 62651"/>
                    <a:gd name="connsiteY2" fmla="*/ 1802 h 146664"/>
                    <a:gd name="connsiteX3" fmla="*/ 62652 w 62651"/>
                    <a:gd name="connsiteY3" fmla="*/ 15672 h 146664"/>
                  </a:gdLst>
                  <a:ahLst/>
                  <a:cxnLst>
                    <a:cxn ang="0">
                      <a:pos x="connsiteX0" y="connsiteY0"/>
                    </a:cxn>
                    <a:cxn ang="0">
                      <a:pos x="connsiteX1" y="connsiteY1"/>
                    </a:cxn>
                    <a:cxn ang="0">
                      <a:pos x="connsiteX2" y="connsiteY2"/>
                    </a:cxn>
                    <a:cxn ang="0">
                      <a:pos x="connsiteX3" y="connsiteY3"/>
                    </a:cxn>
                  </a:cxnLst>
                  <a:rect l="l" t="t" r="r" b="b"/>
                  <a:pathLst>
                    <a:path w="62651" h="146664">
                      <a:moveTo>
                        <a:pt x="62652" y="15672"/>
                      </a:moveTo>
                      <a:cubicBezTo>
                        <a:pt x="62652" y="15672"/>
                        <a:pt x="21585" y="154924"/>
                        <a:pt x="5290" y="146277"/>
                      </a:cubicBezTo>
                      <a:cubicBezTo>
                        <a:pt x="-11005" y="137630"/>
                        <a:pt x="15773" y="9931"/>
                        <a:pt x="13317" y="1802"/>
                      </a:cubicBezTo>
                      <a:cubicBezTo>
                        <a:pt x="10860" y="-6326"/>
                        <a:pt x="62652" y="15672"/>
                        <a:pt x="62652" y="15672"/>
                      </a:cubicBezTo>
                      <a:close/>
                    </a:path>
                  </a:pathLst>
                </a:custGeom>
                <a:solidFill>
                  <a:srgbClr val="FFEA50"/>
                </a:solidFill>
                <a:ln w="0" cap="flat">
                  <a:noFill/>
                  <a:prstDash val="solid"/>
                  <a:miter/>
                </a:ln>
              </p:spPr>
              <p:txBody>
                <a:bodyPr rtlCol="0" anchor="ctr"/>
                <a:lstStyle/>
                <a:p>
                  <a:endParaRPr lang="en-NO"/>
                </a:p>
              </p:txBody>
            </p:sp>
            <p:sp>
              <p:nvSpPr>
                <p:cNvPr id="97" name="Freeform 96">
                  <a:extLst>
                    <a:ext uri="{FF2B5EF4-FFF2-40B4-BE49-F238E27FC236}">
                      <a16:creationId xmlns:a16="http://schemas.microsoft.com/office/drawing/2014/main" id="{C16189FA-8357-8058-14E4-71266E3E9C55}"/>
                    </a:ext>
                  </a:extLst>
                </p:cNvPr>
                <p:cNvSpPr>
                  <a:spLocks noGrp="1" noRot="1" noMove="1" noResize="1" noEditPoints="1" noAdjustHandles="1" noChangeArrowheads="1" noChangeShapeType="1"/>
                </p:cNvSpPr>
                <p:nvPr/>
              </p:nvSpPr>
              <p:spPr>
                <a:xfrm>
                  <a:off x="3089503" y="1734349"/>
                  <a:ext cx="89951" cy="89929"/>
                </a:xfrm>
                <a:custGeom>
                  <a:avLst/>
                  <a:gdLst>
                    <a:gd name="connsiteX0" fmla="*/ 89951 w 89951"/>
                    <a:gd name="connsiteY0" fmla="*/ 44965 h 89929"/>
                    <a:gd name="connsiteX1" fmla="*/ 44976 w 89951"/>
                    <a:gd name="connsiteY1" fmla="*/ 89929 h 89929"/>
                    <a:gd name="connsiteX2" fmla="*/ 0 w 89951"/>
                    <a:gd name="connsiteY2" fmla="*/ 44965 h 89929"/>
                    <a:gd name="connsiteX3" fmla="*/ 44976 w 89951"/>
                    <a:gd name="connsiteY3" fmla="*/ 0 h 89929"/>
                    <a:gd name="connsiteX4" fmla="*/ 89951 w 89951"/>
                    <a:gd name="connsiteY4" fmla="*/ 44965 h 8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1" h="89929">
                      <a:moveTo>
                        <a:pt x="89951" y="44965"/>
                      </a:moveTo>
                      <a:cubicBezTo>
                        <a:pt x="89951" y="69798"/>
                        <a:pt x="69815" y="89929"/>
                        <a:pt x="44976" y="89929"/>
                      </a:cubicBezTo>
                      <a:cubicBezTo>
                        <a:pt x="20136" y="89929"/>
                        <a:pt x="0" y="69798"/>
                        <a:pt x="0" y="44965"/>
                      </a:cubicBezTo>
                      <a:cubicBezTo>
                        <a:pt x="0" y="20131"/>
                        <a:pt x="20136" y="0"/>
                        <a:pt x="44976" y="0"/>
                      </a:cubicBezTo>
                      <a:cubicBezTo>
                        <a:pt x="69815" y="0"/>
                        <a:pt x="89951" y="20131"/>
                        <a:pt x="89951" y="44965"/>
                      </a:cubicBezTo>
                      <a:close/>
                    </a:path>
                  </a:pathLst>
                </a:custGeom>
                <a:solidFill>
                  <a:srgbClr val="FFEA50"/>
                </a:solidFill>
                <a:ln w="0" cap="flat">
                  <a:noFill/>
                  <a:prstDash val="solid"/>
                  <a:miter/>
                </a:ln>
              </p:spPr>
              <p:txBody>
                <a:bodyPr rtlCol="0" anchor="ctr"/>
                <a:lstStyle/>
                <a:p>
                  <a:endParaRPr lang="en-NO"/>
                </a:p>
              </p:txBody>
            </p:sp>
          </p:grpSp>
        </p:grpSp>
        <p:grpSp>
          <p:nvGrpSpPr>
            <p:cNvPr id="123" name="Gruppe 122">
              <a:extLst>
                <a:ext uri="{FF2B5EF4-FFF2-40B4-BE49-F238E27FC236}">
                  <a16:creationId xmlns:a16="http://schemas.microsoft.com/office/drawing/2014/main" id="{AA26BB53-A534-F8C8-D4E0-F4D86CBC84A4}"/>
                </a:ext>
              </a:extLst>
            </p:cNvPr>
            <p:cNvGrpSpPr>
              <a:grpSpLocks noGrp="1" noUngrp="1" noRot="1" noMove="1" noResize="1"/>
            </p:cNvGrpSpPr>
            <p:nvPr/>
          </p:nvGrpSpPr>
          <p:grpSpPr>
            <a:xfrm>
              <a:off x="2857706" y="1412644"/>
              <a:ext cx="480893" cy="601807"/>
              <a:chOff x="2857706" y="1412644"/>
              <a:chExt cx="480893" cy="601807"/>
            </a:xfrm>
          </p:grpSpPr>
          <p:grpSp>
            <p:nvGrpSpPr>
              <p:cNvPr id="120" name="Gruppe 119">
                <a:extLst>
                  <a:ext uri="{FF2B5EF4-FFF2-40B4-BE49-F238E27FC236}">
                    <a16:creationId xmlns:a16="http://schemas.microsoft.com/office/drawing/2014/main" id="{F22DB3D3-7FF8-0754-2E54-A2986ECE901A}"/>
                  </a:ext>
                </a:extLst>
              </p:cNvPr>
              <p:cNvGrpSpPr>
                <a:grpSpLocks noGrp="1" noUngrp="1" noRot="1" noMove="1" noResize="1"/>
              </p:cNvGrpSpPr>
              <p:nvPr/>
            </p:nvGrpSpPr>
            <p:grpSpPr>
              <a:xfrm>
                <a:off x="3248648" y="1533738"/>
                <a:ext cx="89951" cy="176337"/>
                <a:chOff x="3248648" y="1533738"/>
                <a:chExt cx="89951" cy="176337"/>
              </a:xfrm>
            </p:grpSpPr>
            <p:sp>
              <p:nvSpPr>
                <p:cNvPr id="80" name="Freeform 79">
                  <a:extLst>
                    <a:ext uri="{FF2B5EF4-FFF2-40B4-BE49-F238E27FC236}">
                      <a16:creationId xmlns:a16="http://schemas.microsoft.com/office/drawing/2014/main" id="{AB75A8BD-3BB1-14A7-4F39-90DED340AE7F}"/>
                    </a:ext>
                  </a:extLst>
                </p:cNvPr>
                <p:cNvSpPr>
                  <a:spLocks noGrp="1" noRot="1" noMove="1" noResize="1" noEditPoints="1" noAdjustHandles="1" noChangeArrowheads="1" noChangeShapeType="1"/>
                </p:cNvSpPr>
                <p:nvPr/>
              </p:nvSpPr>
              <p:spPr>
                <a:xfrm>
                  <a:off x="3255328" y="1563411"/>
                  <a:ext cx="62651" cy="146664"/>
                </a:xfrm>
                <a:custGeom>
                  <a:avLst/>
                  <a:gdLst>
                    <a:gd name="connsiteX0" fmla="*/ 62652 w 62651"/>
                    <a:gd name="connsiteY0" fmla="*/ 15672 h 146664"/>
                    <a:gd name="connsiteX1" fmla="*/ 5290 w 62651"/>
                    <a:gd name="connsiteY1" fmla="*/ 146277 h 146664"/>
                    <a:gd name="connsiteX2" fmla="*/ 13317 w 62651"/>
                    <a:gd name="connsiteY2" fmla="*/ 1802 h 146664"/>
                    <a:gd name="connsiteX3" fmla="*/ 62652 w 62651"/>
                    <a:gd name="connsiteY3" fmla="*/ 15672 h 146664"/>
                  </a:gdLst>
                  <a:ahLst/>
                  <a:cxnLst>
                    <a:cxn ang="0">
                      <a:pos x="connsiteX0" y="connsiteY0"/>
                    </a:cxn>
                    <a:cxn ang="0">
                      <a:pos x="connsiteX1" y="connsiteY1"/>
                    </a:cxn>
                    <a:cxn ang="0">
                      <a:pos x="connsiteX2" y="connsiteY2"/>
                    </a:cxn>
                    <a:cxn ang="0">
                      <a:pos x="connsiteX3" y="connsiteY3"/>
                    </a:cxn>
                  </a:cxnLst>
                  <a:rect l="l" t="t" r="r" b="b"/>
                  <a:pathLst>
                    <a:path w="62651" h="146664">
                      <a:moveTo>
                        <a:pt x="62652" y="15672"/>
                      </a:moveTo>
                      <a:cubicBezTo>
                        <a:pt x="62652" y="15672"/>
                        <a:pt x="21585" y="154924"/>
                        <a:pt x="5290" y="146277"/>
                      </a:cubicBezTo>
                      <a:cubicBezTo>
                        <a:pt x="-11005" y="137630"/>
                        <a:pt x="15773" y="9931"/>
                        <a:pt x="13317" y="1802"/>
                      </a:cubicBezTo>
                      <a:cubicBezTo>
                        <a:pt x="10860" y="-6326"/>
                        <a:pt x="62652" y="15672"/>
                        <a:pt x="62652" y="15672"/>
                      </a:cubicBezTo>
                      <a:close/>
                    </a:path>
                  </a:pathLst>
                </a:custGeom>
                <a:solidFill>
                  <a:srgbClr val="FFEA50"/>
                </a:solidFill>
                <a:ln w="0" cap="flat">
                  <a:noFill/>
                  <a:prstDash val="solid"/>
                  <a:miter/>
                </a:ln>
              </p:spPr>
              <p:txBody>
                <a:bodyPr rtlCol="0" anchor="ctr"/>
                <a:lstStyle/>
                <a:p>
                  <a:endParaRPr lang="en-NO"/>
                </a:p>
              </p:txBody>
            </p:sp>
            <p:sp>
              <p:nvSpPr>
                <p:cNvPr id="81" name="Freeform 80">
                  <a:extLst>
                    <a:ext uri="{FF2B5EF4-FFF2-40B4-BE49-F238E27FC236}">
                      <a16:creationId xmlns:a16="http://schemas.microsoft.com/office/drawing/2014/main" id="{A67858AC-0E76-3FC1-3FF0-E6EA34401C33}"/>
                    </a:ext>
                  </a:extLst>
                </p:cNvPr>
                <p:cNvSpPr>
                  <a:spLocks noGrp="1" noRot="1" noMove="1" noResize="1" noEditPoints="1" noAdjustHandles="1" noChangeArrowheads="1" noChangeShapeType="1"/>
                </p:cNvSpPr>
                <p:nvPr/>
              </p:nvSpPr>
              <p:spPr>
                <a:xfrm>
                  <a:off x="3248648" y="1533738"/>
                  <a:ext cx="89951" cy="89929"/>
                </a:xfrm>
                <a:custGeom>
                  <a:avLst/>
                  <a:gdLst>
                    <a:gd name="connsiteX0" fmla="*/ 89951 w 89951"/>
                    <a:gd name="connsiteY0" fmla="*/ 44965 h 89929"/>
                    <a:gd name="connsiteX1" fmla="*/ 44976 w 89951"/>
                    <a:gd name="connsiteY1" fmla="*/ 89929 h 89929"/>
                    <a:gd name="connsiteX2" fmla="*/ 0 w 89951"/>
                    <a:gd name="connsiteY2" fmla="*/ 44965 h 89929"/>
                    <a:gd name="connsiteX3" fmla="*/ 44976 w 89951"/>
                    <a:gd name="connsiteY3" fmla="*/ 0 h 89929"/>
                    <a:gd name="connsiteX4" fmla="*/ 89951 w 89951"/>
                    <a:gd name="connsiteY4" fmla="*/ 44965 h 8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1" h="89929">
                      <a:moveTo>
                        <a:pt x="89951" y="44965"/>
                      </a:moveTo>
                      <a:cubicBezTo>
                        <a:pt x="89951" y="69798"/>
                        <a:pt x="69815" y="89929"/>
                        <a:pt x="44976" y="89929"/>
                      </a:cubicBezTo>
                      <a:cubicBezTo>
                        <a:pt x="20136" y="89929"/>
                        <a:pt x="0" y="69798"/>
                        <a:pt x="0" y="44965"/>
                      </a:cubicBezTo>
                      <a:cubicBezTo>
                        <a:pt x="0" y="20131"/>
                        <a:pt x="20136" y="0"/>
                        <a:pt x="44976" y="0"/>
                      </a:cubicBezTo>
                      <a:cubicBezTo>
                        <a:pt x="69815" y="0"/>
                        <a:pt x="89951" y="20131"/>
                        <a:pt x="89951" y="44965"/>
                      </a:cubicBezTo>
                      <a:close/>
                    </a:path>
                  </a:pathLst>
                </a:custGeom>
                <a:solidFill>
                  <a:srgbClr val="FFEA50"/>
                </a:solidFill>
                <a:ln w="0" cap="flat">
                  <a:noFill/>
                  <a:prstDash val="solid"/>
                  <a:miter/>
                </a:ln>
              </p:spPr>
              <p:txBody>
                <a:bodyPr rtlCol="0" anchor="ctr"/>
                <a:lstStyle/>
                <a:p>
                  <a:endParaRPr lang="en-NO"/>
                </a:p>
              </p:txBody>
            </p:sp>
          </p:grpSp>
          <p:grpSp>
            <p:nvGrpSpPr>
              <p:cNvPr id="122" name="Gruppe 121">
                <a:extLst>
                  <a:ext uri="{FF2B5EF4-FFF2-40B4-BE49-F238E27FC236}">
                    <a16:creationId xmlns:a16="http://schemas.microsoft.com/office/drawing/2014/main" id="{81DBA4D3-AA67-B00F-6E5A-AB515A234FD9}"/>
                  </a:ext>
                </a:extLst>
              </p:cNvPr>
              <p:cNvGrpSpPr>
                <a:grpSpLocks noGrp="1" noUngrp="1" noRot="1" noMove="1" noResize="1"/>
              </p:cNvGrpSpPr>
              <p:nvPr/>
            </p:nvGrpSpPr>
            <p:grpSpPr>
              <a:xfrm>
                <a:off x="3224430" y="1720480"/>
                <a:ext cx="89951" cy="176371"/>
                <a:chOff x="3224430" y="1720480"/>
                <a:chExt cx="89951" cy="176371"/>
              </a:xfrm>
            </p:grpSpPr>
            <p:sp>
              <p:nvSpPr>
                <p:cNvPr id="82" name="Freeform 81">
                  <a:extLst>
                    <a:ext uri="{FF2B5EF4-FFF2-40B4-BE49-F238E27FC236}">
                      <a16:creationId xmlns:a16="http://schemas.microsoft.com/office/drawing/2014/main" id="{DE0E4251-EE4B-AD86-DCB6-931456DC4C62}"/>
                    </a:ext>
                  </a:extLst>
                </p:cNvPr>
                <p:cNvSpPr>
                  <a:spLocks noGrp="1" noRot="1" noMove="1" noResize="1" noEditPoints="1" noAdjustHandles="1" noChangeArrowheads="1" noChangeShapeType="1"/>
                </p:cNvSpPr>
                <p:nvPr/>
              </p:nvSpPr>
              <p:spPr>
                <a:xfrm>
                  <a:off x="3231110" y="1750187"/>
                  <a:ext cx="62651" cy="146664"/>
                </a:xfrm>
                <a:custGeom>
                  <a:avLst/>
                  <a:gdLst>
                    <a:gd name="connsiteX0" fmla="*/ 62652 w 62651"/>
                    <a:gd name="connsiteY0" fmla="*/ 15672 h 146664"/>
                    <a:gd name="connsiteX1" fmla="*/ 5290 w 62651"/>
                    <a:gd name="connsiteY1" fmla="*/ 146277 h 146664"/>
                    <a:gd name="connsiteX2" fmla="*/ 13317 w 62651"/>
                    <a:gd name="connsiteY2" fmla="*/ 1802 h 146664"/>
                    <a:gd name="connsiteX3" fmla="*/ 62652 w 62651"/>
                    <a:gd name="connsiteY3" fmla="*/ 15672 h 146664"/>
                  </a:gdLst>
                  <a:ahLst/>
                  <a:cxnLst>
                    <a:cxn ang="0">
                      <a:pos x="connsiteX0" y="connsiteY0"/>
                    </a:cxn>
                    <a:cxn ang="0">
                      <a:pos x="connsiteX1" y="connsiteY1"/>
                    </a:cxn>
                    <a:cxn ang="0">
                      <a:pos x="connsiteX2" y="connsiteY2"/>
                    </a:cxn>
                    <a:cxn ang="0">
                      <a:pos x="connsiteX3" y="connsiteY3"/>
                    </a:cxn>
                  </a:cxnLst>
                  <a:rect l="l" t="t" r="r" b="b"/>
                  <a:pathLst>
                    <a:path w="62651" h="146664">
                      <a:moveTo>
                        <a:pt x="62652" y="15672"/>
                      </a:moveTo>
                      <a:cubicBezTo>
                        <a:pt x="62652" y="15672"/>
                        <a:pt x="21585" y="154924"/>
                        <a:pt x="5290" y="146277"/>
                      </a:cubicBezTo>
                      <a:cubicBezTo>
                        <a:pt x="-11005" y="137630"/>
                        <a:pt x="15773" y="9931"/>
                        <a:pt x="13317" y="1802"/>
                      </a:cubicBezTo>
                      <a:cubicBezTo>
                        <a:pt x="10860" y="-6326"/>
                        <a:pt x="62652" y="15672"/>
                        <a:pt x="62652" y="15672"/>
                      </a:cubicBezTo>
                      <a:close/>
                    </a:path>
                  </a:pathLst>
                </a:custGeom>
                <a:solidFill>
                  <a:srgbClr val="FFEA50"/>
                </a:solidFill>
                <a:ln w="0" cap="flat">
                  <a:noFill/>
                  <a:prstDash val="solid"/>
                  <a:miter/>
                </a:ln>
              </p:spPr>
              <p:txBody>
                <a:bodyPr rtlCol="0" anchor="ctr"/>
                <a:lstStyle/>
                <a:p>
                  <a:endParaRPr lang="en-NO"/>
                </a:p>
              </p:txBody>
            </p:sp>
            <p:sp>
              <p:nvSpPr>
                <p:cNvPr id="83" name="Freeform 82">
                  <a:extLst>
                    <a:ext uri="{FF2B5EF4-FFF2-40B4-BE49-F238E27FC236}">
                      <a16:creationId xmlns:a16="http://schemas.microsoft.com/office/drawing/2014/main" id="{C8503E96-6DC0-2A3B-C19F-28190599D84C}"/>
                    </a:ext>
                  </a:extLst>
                </p:cNvPr>
                <p:cNvSpPr>
                  <a:spLocks noGrp="1" noRot="1" noMove="1" noResize="1" noEditPoints="1" noAdjustHandles="1" noChangeArrowheads="1" noChangeShapeType="1"/>
                </p:cNvSpPr>
                <p:nvPr/>
              </p:nvSpPr>
              <p:spPr>
                <a:xfrm>
                  <a:off x="3224430" y="1720480"/>
                  <a:ext cx="89951" cy="89929"/>
                </a:xfrm>
                <a:custGeom>
                  <a:avLst/>
                  <a:gdLst>
                    <a:gd name="connsiteX0" fmla="*/ 89951 w 89951"/>
                    <a:gd name="connsiteY0" fmla="*/ 44965 h 89929"/>
                    <a:gd name="connsiteX1" fmla="*/ 44976 w 89951"/>
                    <a:gd name="connsiteY1" fmla="*/ 89929 h 89929"/>
                    <a:gd name="connsiteX2" fmla="*/ 0 w 89951"/>
                    <a:gd name="connsiteY2" fmla="*/ 44965 h 89929"/>
                    <a:gd name="connsiteX3" fmla="*/ 44976 w 89951"/>
                    <a:gd name="connsiteY3" fmla="*/ 0 h 89929"/>
                    <a:gd name="connsiteX4" fmla="*/ 89951 w 89951"/>
                    <a:gd name="connsiteY4" fmla="*/ 44965 h 8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1" h="89929">
                      <a:moveTo>
                        <a:pt x="89951" y="44965"/>
                      </a:moveTo>
                      <a:cubicBezTo>
                        <a:pt x="89951" y="69798"/>
                        <a:pt x="69815" y="89929"/>
                        <a:pt x="44976" y="89929"/>
                      </a:cubicBezTo>
                      <a:cubicBezTo>
                        <a:pt x="20136" y="89929"/>
                        <a:pt x="0" y="69798"/>
                        <a:pt x="0" y="44965"/>
                      </a:cubicBezTo>
                      <a:cubicBezTo>
                        <a:pt x="0" y="20131"/>
                        <a:pt x="20136" y="0"/>
                        <a:pt x="44976" y="0"/>
                      </a:cubicBezTo>
                      <a:cubicBezTo>
                        <a:pt x="69815" y="0"/>
                        <a:pt x="89951" y="20131"/>
                        <a:pt x="89951" y="44965"/>
                      </a:cubicBezTo>
                      <a:close/>
                    </a:path>
                  </a:pathLst>
                </a:custGeom>
                <a:solidFill>
                  <a:srgbClr val="FFEA50"/>
                </a:solidFill>
                <a:ln w="0" cap="flat">
                  <a:noFill/>
                  <a:prstDash val="solid"/>
                  <a:miter/>
                </a:ln>
              </p:spPr>
              <p:txBody>
                <a:bodyPr rtlCol="0" anchor="ctr"/>
                <a:lstStyle/>
                <a:p>
                  <a:endParaRPr lang="en-NO"/>
                </a:p>
              </p:txBody>
            </p:sp>
          </p:grpSp>
          <p:grpSp>
            <p:nvGrpSpPr>
              <p:cNvPr id="115" name="Gruppe 114">
                <a:extLst>
                  <a:ext uri="{FF2B5EF4-FFF2-40B4-BE49-F238E27FC236}">
                    <a16:creationId xmlns:a16="http://schemas.microsoft.com/office/drawing/2014/main" id="{0521A0AB-381F-7A38-C4BD-9BEBD68DF746}"/>
                  </a:ext>
                </a:extLst>
              </p:cNvPr>
              <p:cNvGrpSpPr>
                <a:grpSpLocks noGrp="1" noUngrp="1" noRot="1" noMove="1" noResize="1"/>
              </p:cNvGrpSpPr>
              <p:nvPr/>
            </p:nvGrpSpPr>
            <p:grpSpPr>
              <a:xfrm>
                <a:off x="2919980" y="1412644"/>
                <a:ext cx="89951" cy="176372"/>
                <a:chOff x="2919980" y="1412644"/>
                <a:chExt cx="89951" cy="176372"/>
              </a:xfrm>
            </p:grpSpPr>
            <p:sp>
              <p:nvSpPr>
                <p:cNvPr id="86" name="Freeform 85">
                  <a:extLst>
                    <a:ext uri="{FF2B5EF4-FFF2-40B4-BE49-F238E27FC236}">
                      <a16:creationId xmlns:a16="http://schemas.microsoft.com/office/drawing/2014/main" id="{AB348AB8-8AC7-036F-8157-75908CB6ED51}"/>
                    </a:ext>
                  </a:extLst>
                </p:cNvPr>
                <p:cNvSpPr>
                  <a:spLocks noGrp="1" noRot="1" noMove="1" noResize="1" noEditPoints="1" noAdjustHandles="1" noChangeArrowheads="1" noChangeShapeType="1"/>
                </p:cNvSpPr>
                <p:nvPr/>
              </p:nvSpPr>
              <p:spPr>
                <a:xfrm>
                  <a:off x="2926660" y="1442352"/>
                  <a:ext cx="62651" cy="146664"/>
                </a:xfrm>
                <a:custGeom>
                  <a:avLst/>
                  <a:gdLst>
                    <a:gd name="connsiteX0" fmla="*/ 62652 w 62651"/>
                    <a:gd name="connsiteY0" fmla="*/ 15672 h 146664"/>
                    <a:gd name="connsiteX1" fmla="*/ 5290 w 62651"/>
                    <a:gd name="connsiteY1" fmla="*/ 146277 h 146664"/>
                    <a:gd name="connsiteX2" fmla="*/ 13317 w 62651"/>
                    <a:gd name="connsiteY2" fmla="*/ 1802 h 146664"/>
                    <a:gd name="connsiteX3" fmla="*/ 62652 w 62651"/>
                    <a:gd name="connsiteY3" fmla="*/ 15672 h 146664"/>
                  </a:gdLst>
                  <a:ahLst/>
                  <a:cxnLst>
                    <a:cxn ang="0">
                      <a:pos x="connsiteX0" y="connsiteY0"/>
                    </a:cxn>
                    <a:cxn ang="0">
                      <a:pos x="connsiteX1" y="connsiteY1"/>
                    </a:cxn>
                    <a:cxn ang="0">
                      <a:pos x="connsiteX2" y="connsiteY2"/>
                    </a:cxn>
                    <a:cxn ang="0">
                      <a:pos x="connsiteX3" y="connsiteY3"/>
                    </a:cxn>
                  </a:cxnLst>
                  <a:rect l="l" t="t" r="r" b="b"/>
                  <a:pathLst>
                    <a:path w="62651" h="146664">
                      <a:moveTo>
                        <a:pt x="62652" y="15672"/>
                      </a:moveTo>
                      <a:cubicBezTo>
                        <a:pt x="62652" y="15672"/>
                        <a:pt x="21585" y="154924"/>
                        <a:pt x="5290" y="146277"/>
                      </a:cubicBezTo>
                      <a:cubicBezTo>
                        <a:pt x="-11005" y="137630"/>
                        <a:pt x="15773" y="9931"/>
                        <a:pt x="13317" y="1802"/>
                      </a:cubicBezTo>
                      <a:cubicBezTo>
                        <a:pt x="10860" y="-6326"/>
                        <a:pt x="62652" y="15672"/>
                        <a:pt x="62652" y="15672"/>
                      </a:cubicBezTo>
                      <a:close/>
                    </a:path>
                  </a:pathLst>
                </a:custGeom>
                <a:solidFill>
                  <a:srgbClr val="F9CF00"/>
                </a:solidFill>
                <a:ln w="0" cap="flat">
                  <a:noFill/>
                  <a:prstDash val="solid"/>
                  <a:miter/>
                </a:ln>
              </p:spPr>
              <p:txBody>
                <a:bodyPr rtlCol="0" anchor="ctr"/>
                <a:lstStyle/>
                <a:p>
                  <a:endParaRPr lang="en-NO"/>
                </a:p>
              </p:txBody>
            </p:sp>
            <p:sp>
              <p:nvSpPr>
                <p:cNvPr id="87" name="Freeform 86">
                  <a:extLst>
                    <a:ext uri="{FF2B5EF4-FFF2-40B4-BE49-F238E27FC236}">
                      <a16:creationId xmlns:a16="http://schemas.microsoft.com/office/drawing/2014/main" id="{04C94123-6173-6DF3-2988-CA770E5A4006}"/>
                    </a:ext>
                  </a:extLst>
                </p:cNvPr>
                <p:cNvSpPr>
                  <a:spLocks noGrp="1" noRot="1" noMove="1" noResize="1" noEditPoints="1" noAdjustHandles="1" noChangeArrowheads="1" noChangeShapeType="1"/>
                </p:cNvSpPr>
                <p:nvPr/>
              </p:nvSpPr>
              <p:spPr>
                <a:xfrm>
                  <a:off x="2919980" y="1412644"/>
                  <a:ext cx="89951" cy="89929"/>
                </a:xfrm>
                <a:custGeom>
                  <a:avLst/>
                  <a:gdLst>
                    <a:gd name="connsiteX0" fmla="*/ 89951 w 89951"/>
                    <a:gd name="connsiteY0" fmla="*/ 44965 h 89929"/>
                    <a:gd name="connsiteX1" fmla="*/ 44976 w 89951"/>
                    <a:gd name="connsiteY1" fmla="*/ 89929 h 89929"/>
                    <a:gd name="connsiteX2" fmla="*/ 0 w 89951"/>
                    <a:gd name="connsiteY2" fmla="*/ 44965 h 89929"/>
                    <a:gd name="connsiteX3" fmla="*/ 44976 w 89951"/>
                    <a:gd name="connsiteY3" fmla="*/ 0 h 89929"/>
                    <a:gd name="connsiteX4" fmla="*/ 89951 w 89951"/>
                    <a:gd name="connsiteY4" fmla="*/ 44965 h 8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1" h="89929">
                      <a:moveTo>
                        <a:pt x="89951" y="44965"/>
                      </a:moveTo>
                      <a:cubicBezTo>
                        <a:pt x="89951" y="69798"/>
                        <a:pt x="69815" y="89929"/>
                        <a:pt x="44976" y="89929"/>
                      </a:cubicBezTo>
                      <a:cubicBezTo>
                        <a:pt x="20136" y="89929"/>
                        <a:pt x="0" y="69798"/>
                        <a:pt x="0" y="44965"/>
                      </a:cubicBezTo>
                      <a:cubicBezTo>
                        <a:pt x="0" y="20131"/>
                        <a:pt x="20136" y="0"/>
                        <a:pt x="44976" y="0"/>
                      </a:cubicBezTo>
                      <a:cubicBezTo>
                        <a:pt x="69815" y="0"/>
                        <a:pt x="89951" y="20131"/>
                        <a:pt x="89951" y="44965"/>
                      </a:cubicBezTo>
                      <a:close/>
                    </a:path>
                  </a:pathLst>
                </a:custGeom>
                <a:solidFill>
                  <a:srgbClr val="F9CF00"/>
                </a:solidFill>
                <a:ln w="0" cap="flat">
                  <a:noFill/>
                  <a:prstDash val="solid"/>
                  <a:miter/>
                </a:ln>
              </p:spPr>
              <p:txBody>
                <a:bodyPr rtlCol="0" anchor="ctr"/>
                <a:lstStyle/>
                <a:p>
                  <a:endParaRPr lang="en-NO"/>
                </a:p>
              </p:txBody>
            </p:sp>
          </p:grpSp>
          <p:grpSp>
            <p:nvGrpSpPr>
              <p:cNvPr id="117" name="Gruppe 116">
                <a:extLst>
                  <a:ext uri="{FF2B5EF4-FFF2-40B4-BE49-F238E27FC236}">
                    <a16:creationId xmlns:a16="http://schemas.microsoft.com/office/drawing/2014/main" id="{4A5FF128-8600-0F0F-7490-0352061A7A4E}"/>
                  </a:ext>
                </a:extLst>
              </p:cNvPr>
              <p:cNvGrpSpPr>
                <a:grpSpLocks noGrp="1" noUngrp="1" noRot="1" noMove="1" noResize="1"/>
              </p:cNvGrpSpPr>
              <p:nvPr/>
            </p:nvGrpSpPr>
            <p:grpSpPr>
              <a:xfrm>
                <a:off x="3075803" y="1464942"/>
                <a:ext cx="89951" cy="176337"/>
                <a:chOff x="3075803" y="1464942"/>
                <a:chExt cx="89951" cy="176337"/>
              </a:xfrm>
            </p:grpSpPr>
            <p:sp>
              <p:nvSpPr>
                <p:cNvPr id="88" name="Freeform 87">
                  <a:extLst>
                    <a:ext uri="{FF2B5EF4-FFF2-40B4-BE49-F238E27FC236}">
                      <a16:creationId xmlns:a16="http://schemas.microsoft.com/office/drawing/2014/main" id="{EFBE3CD6-14CA-02B6-3B7D-326F4EC43A43}"/>
                    </a:ext>
                  </a:extLst>
                </p:cNvPr>
                <p:cNvSpPr>
                  <a:spLocks noGrp="1" noRot="1" noMove="1" noResize="1" noEditPoints="1" noAdjustHandles="1" noChangeArrowheads="1" noChangeShapeType="1"/>
                </p:cNvSpPr>
                <p:nvPr/>
              </p:nvSpPr>
              <p:spPr>
                <a:xfrm>
                  <a:off x="3082483" y="1494615"/>
                  <a:ext cx="62651" cy="146664"/>
                </a:xfrm>
                <a:custGeom>
                  <a:avLst/>
                  <a:gdLst>
                    <a:gd name="connsiteX0" fmla="*/ 62651 w 62651"/>
                    <a:gd name="connsiteY0" fmla="*/ 15672 h 146664"/>
                    <a:gd name="connsiteX1" fmla="*/ 5290 w 62651"/>
                    <a:gd name="connsiteY1" fmla="*/ 146277 h 146664"/>
                    <a:gd name="connsiteX2" fmla="*/ 13317 w 62651"/>
                    <a:gd name="connsiteY2" fmla="*/ 1802 h 146664"/>
                    <a:gd name="connsiteX3" fmla="*/ 62651 w 62651"/>
                    <a:gd name="connsiteY3" fmla="*/ 15672 h 146664"/>
                  </a:gdLst>
                  <a:ahLst/>
                  <a:cxnLst>
                    <a:cxn ang="0">
                      <a:pos x="connsiteX0" y="connsiteY0"/>
                    </a:cxn>
                    <a:cxn ang="0">
                      <a:pos x="connsiteX1" y="connsiteY1"/>
                    </a:cxn>
                    <a:cxn ang="0">
                      <a:pos x="connsiteX2" y="connsiteY2"/>
                    </a:cxn>
                    <a:cxn ang="0">
                      <a:pos x="connsiteX3" y="connsiteY3"/>
                    </a:cxn>
                  </a:cxnLst>
                  <a:rect l="l" t="t" r="r" b="b"/>
                  <a:pathLst>
                    <a:path w="62651" h="146664">
                      <a:moveTo>
                        <a:pt x="62651" y="15672"/>
                      </a:moveTo>
                      <a:cubicBezTo>
                        <a:pt x="62651" y="15672"/>
                        <a:pt x="21585" y="154924"/>
                        <a:pt x="5290" y="146277"/>
                      </a:cubicBezTo>
                      <a:cubicBezTo>
                        <a:pt x="-11005" y="137630"/>
                        <a:pt x="15773" y="9931"/>
                        <a:pt x="13317" y="1802"/>
                      </a:cubicBezTo>
                      <a:cubicBezTo>
                        <a:pt x="10860" y="-6326"/>
                        <a:pt x="62651" y="15672"/>
                        <a:pt x="62651" y="15672"/>
                      </a:cubicBezTo>
                      <a:close/>
                    </a:path>
                  </a:pathLst>
                </a:custGeom>
                <a:solidFill>
                  <a:srgbClr val="FFEA50"/>
                </a:solidFill>
                <a:ln w="0" cap="flat">
                  <a:noFill/>
                  <a:prstDash val="solid"/>
                  <a:miter/>
                </a:ln>
              </p:spPr>
              <p:txBody>
                <a:bodyPr rtlCol="0" anchor="ctr"/>
                <a:lstStyle/>
                <a:p>
                  <a:endParaRPr lang="en-NO"/>
                </a:p>
              </p:txBody>
            </p:sp>
            <p:sp>
              <p:nvSpPr>
                <p:cNvPr id="89" name="Freeform 88">
                  <a:extLst>
                    <a:ext uri="{FF2B5EF4-FFF2-40B4-BE49-F238E27FC236}">
                      <a16:creationId xmlns:a16="http://schemas.microsoft.com/office/drawing/2014/main" id="{83C9723B-061D-7946-9F45-2B0FB99BE85A}"/>
                    </a:ext>
                  </a:extLst>
                </p:cNvPr>
                <p:cNvSpPr>
                  <a:spLocks noGrp="1" noRot="1" noMove="1" noResize="1" noEditPoints="1" noAdjustHandles="1" noChangeArrowheads="1" noChangeShapeType="1"/>
                </p:cNvSpPr>
                <p:nvPr/>
              </p:nvSpPr>
              <p:spPr>
                <a:xfrm>
                  <a:off x="3075803" y="1464942"/>
                  <a:ext cx="89951" cy="89929"/>
                </a:xfrm>
                <a:custGeom>
                  <a:avLst/>
                  <a:gdLst>
                    <a:gd name="connsiteX0" fmla="*/ 89951 w 89951"/>
                    <a:gd name="connsiteY0" fmla="*/ 44965 h 89929"/>
                    <a:gd name="connsiteX1" fmla="*/ 44976 w 89951"/>
                    <a:gd name="connsiteY1" fmla="*/ 89929 h 89929"/>
                    <a:gd name="connsiteX2" fmla="*/ 0 w 89951"/>
                    <a:gd name="connsiteY2" fmla="*/ 44965 h 89929"/>
                    <a:gd name="connsiteX3" fmla="*/ 44976 w 89951"/>
                    <a:gd name="connsiteY3" fmla="*/ 0 h 89929"/>
                    <a:gd name="connsiteX4" fmla="*/ 89951 w 89951"/>
                    <a:gd name="connsiteY4" fmla="*/ 44965 h 8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1" h="89929">
                      <a:moveTo>
                        <a:pt x="89951" y="44965"/>
                      </a:moveTo>
                      <a:cubicBezTo>
                        <a:pt x="89951" y="69798"/>
                        <a:pt x="69815" y="89929"/>
                        <a:pt x="44976" y="89929"/>
                      </a:cubicBezTo>
                      <a:cubicBezTo>
                        <a:pt x="20137" y="89929"/>
                        <a:pt x="0" y="69798"/>
                        <a:pt x="0" y="44965"/>
                      </a:cubicBezTo>
                      <a:cubicBezTo>
                        <a:pt x="0" y="20131"/>
                        <a:pt x="20137" y="0"/>
                        <a:pt x="44976" y="0"/>
                      </a:cubicBezTo>
                      <a:cubicBezTo>
                        <a:pt x="69815" y="0"/>
                        <a:pt x="89951" y="20131"/>
                        <a:pt x="89951" y="44965"/>
                      </a:cubicBezTo>
                      <a:close/>
                    </a:path>
                  </a:pathLst>
                </a:custGeom>
                <a:solidFill>
                  <a:srgbClr val="FFEA50"/>
                </a:solidFill>
                <a:ln w="0" cap="flat">
                  <a:noFill/>
                  <a:prstDash val="solid"/>
                  <a:miter/>
                </a:ln>
              </p:spPr>
              <p:txBody>
                <a:bodyPr rtlCol="0" anchor="ctr"/>
                <a:lstStyle/>
                <a:p>
                  <a:endParaRPr lang="en-NO"/>
                </a:p>
              </p:txBody>
            </p:sp>
          </p:grpSp>
          <p:grpSp>
            <p:nvGrpSpPr>
              <p:cNvPr id="111" name="Gruppe 110">
                <a:extLst>
                  <a:ext uri="{FF2B5EF4-FFF2-40B4-BE49-F238E27FC236}">
                    <a16:creationId xmlns:a16="http://schemas.microsoft.com/office/drawing/2014/main" id="{73583ABB-3109-279D-00C8-30192316D87F}"/>
                  </a:ext>
                </a:extLst>
              </p:cNvPr>
              <p:cNvGrpSpPr>
                <a:grpSpLocks noGrp="1" noUngrp="1" noRot="1" noMove="1" noResize="1"/>
              </p:cNvGrpSpPr>
              <p:nvPr/>
            </p:nvGrpSpPr>
            <p:grpSpPr>
              <a:xfrm>
                <a:off x="3151777" y="1838079"/>
                <a:ext cx="89951" cy="176372"/>
                <a:chOff x="3151777" y="1838079"/>
                <a:chExt cx="89951" cy="176372"/>
              </a:xfrm>
            </p:grpSpPr>
            <p:sp>
              <p:nvSpPr>
                <p:cNvPr id="94" name="Freeform 93">
                  <a:extLst>
                    <a:ext uri="{FF2B5EF4-FFF2-40B4-BE49-F238E27FC236}">
                      <a16:creationId xmlns:a16="http://schemas.microsoft.com/office/drawing/2014/main" id="{5F830DCF-D937-2F5F-8E79-F598C2814E70}"/>
                    </a:ext>
                  </a:extLst>
                </p:cNvPr>
                <p:cNvSpPr>
                  <a:spLocks noGrp="1" noRot="1" noMove="1" noResize="1" noEditPoints="1" noAdjustHandles="1" noChangeArrowheads="1" noChangeShapeType="1"/>
                </p:cNvSpPr>
                <p:nvPr/>
              </p:nvSpPr>
              <p:spPr>
                <a:xfrm>
                  <a:off x="3158457" y="1867787"/>
                  <a:ext cx="62651" cy="146664"/>
                </a:xfrm>
                <a:custGeom>
                  <a:avLst/>
                  <a:gdLst>
                    <a:gd name="connsiteX0" fmla="*/ 62652 w 62651"/>
                    <a:gd name="connsiteY0" fmla="*/ 15672 h 146664"/>
                    <a:gd name="connsiteX1" fmla="*/ 5290 w 62651"/>
                    <a:gd name="connsiteY1" fmla="*/ 146277 h 146664"/>
                    <a:gd name="connsiteX2" fmla="*/ 13317 w 62651"/>
                    <a:gd name="connsiteY2" fmla="*/ 1802 h 146664"/>
                    <a:gd name="connsiteX3" fmla="*/ 62652 w 62651"/>
                    <a:gd name="connsiteY3" fmla="*/ 15672 h 146664"/>
                  </a:gdLst>
                  <a:ahLst/>
                  <a:cxnLst>
                    <a:cxn ang="0">
                      <a:pos x="connsiteX0" y="connsiteY0"/>
                    </a:cxn>
                    <a:cxn ang="0">
                      <a:pos x="connsiteX1" y="connsiteY1"/>
                    </a:cxn>
                    <a:cxn ang="0">
                      <a:pos x="connsiteX2" y="connsiteY2"/>
                    </a:cxn>
                    <a:cxn ang="0">
                      <a:pos x="connsiteX3" y="connsiteY3"/>
                    </a:cxn>
                  </a:cxnLst>
                  <a:rect l="l" t="t" r="r" b="b"/>
                  <a:pathLst>
                    <a:path w="62651" h="146664">
                      <a:moveTo>
                        <a:pt x="62652" y="15672"/>
                      </a:moveTo>
                      <a:cubicBezTo>
                        <a:pt x="62652" y="15672"/>
                        <a:pt x="21585" y="154925"/>
                        <a:pt x="5290" y="146277"/>
                      </a:cubicBezTo>
                      <a:cubicBezTo>
                        <a:pt x="-11005" y="137630"/>
                        <a:pt x="15773" y="9931"/>
                        <a:pt x="13317" y="1802"/>
                      </a:cubicBezTo>
                      <a:cubicBezTo>
                        <a:pt x="10860" y="-6326"/>
                        <a:pt x="62652" y="15672"/>
                        <a:pt x="62652" y="15672"/>
                      </a:cubicBezTo>
                      <a:close/>
                    </a:path>
                  </a:pathLst>
                </a:custGeom>
                <a:solidFill>
                  <a:srgbClr val="F9CF00"/>
                </a:solidFill>
                <a:ln w="0" cap="flat">
                  <a:noFill/>
                  <a:prstDash val="solid"/>
                  <a:miter/>
                </a:ln>
              </p:spPr>
              <p:txBody>
                <a:bodyPr rtlCol="0" anchor="ctr"/>
                <a:lstStyle/>
                <a:p>
                  <a:endParaRPr lang="en-NO"/>
                </a:p>
              </p:txBody>
            </p:sp>
            <p:sp>
              <p:nvSpPr>
                <p:cNvPr id="95" name="Freeform 94">
                  <a:extLst>
                    <a:ext uri="{FF2B5EF4-FFF2-40B4-BE49-F238E27FC236}">
                      <a16:creationId xmlns:a16="http://schemas.microsoft.com/office/drawing/2014/main" id="{AB3F9A0C-D474-C184-3603-964CB742E3E5}"/>
                    </a:ext>
                  </a:extLst>
                </p:cNvPr>
                <p:cNvSpPr>
                  <a:spLocks noGrp="1" noRot="1" noMove="1" noResize="1" noEditPoints="1" noAdjustHandles="1" noChangeArrowheads="1" noChangeShapeType="1"/>
                </p:cNvSpPr>
                <p:nvPr/>
              </p:nvSpPr>
              <p:spPr>
                <a:xfrm>
                  <a:off x="3151777" y="1838079"/>
                  <a:ext cx="89951" cy="89929"/>
                </a:xfrm>
                <a:custGeom>
                  <a:avLst/>
                  <a:gdLst>
                    <a:gd name="connsiteX0" fmla="*/ 89951 w 89951"/>
                    <a:gd name="connsiteY0" fmla="*/ 44965 h 89929"/>
                    <a:gd name="connsiteX1" fmla="*/ 44976 w 89951"/>
                    <a:gd name="connsiteY1" fmla="*/ 89929 h 89929"/>
                    <a:gd name="connsiteX2" fmla="*/ 0 w 89951"/>
                    <a:gd name="connsiteY2" fmla="*/ 44965 h 89929"/>
                    <a:gd name="connsiteX3" fmla="*/ 44976 w 89951"/>
                    <a:gd name="connsiteY3" fmla="*/ 0 h 89929"/>
                    <a:gd name="connsiteX4" fmla="*/ 89951 w 89951"/>
                    <a:gd name="connsiteY4" fmla="*/ 44965 h 8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1" h="89929">
                      <a:moveTo>
                        <a:pt x="89951" y="44965"/>
                      </a:moveTo>
                      <a:cubicBezTo>
                        <a:pt x="89951" y="69798"/>
                        <a:pt x="69815" y="89929"/>
                        <a:pt x="44976" y="89929"/>
                      </a:cubicBezTo>
                      <a:cubicBezTo>
                        <a:pt x="20136" y="89929"/>
                        <a:pt x="0" y="69798"/>
                        <a:pt x="0" y="44965"/>
                      </a:cubicBezTo>
                      <a:cubicBezTo>
                        <a:pt x="0" y="20131"/>
                        <a:pt x="20136" y="0"/>
                        <a:pt x="44976" y="0"/>
                      </a:cubicBezTo>
                      <a:cubicBezTo>
                        <a:pt x="69815" y="0"/>
                        <a:pt x="89951" y="20131"/>
                        <a:pt x="89951" y="44965"/>
                      </a:cubicBezTo>
                      <a:close/>
                    </a:path>
                  </a:pathLst>
                </a:custGeom>
                <a:solidFill>
                  <a:srgbClr val="F9CF00"/>
                </a:solidFill>
                <a:ln w="0" cap="flat">
                  <a:noFill/>
                  <a:prstDash val="solid"/>
                  <a:miter/>
                </a:ln>
              </p:spPr>
              <p:txBody>
                <a:bodyPr rtlCol="0" anchor="ctr"/>
                <a:lstStyle/>
                <a:p>
                  <a:endParaRPr lang="en-NO"/>
                </a:p>
              </p:txBody>
            </p:sp>
          </p:grpSp>
          <p:grpSp>
            <p:nvGrpSpPr>
              <p:cNvPr id="114" name="Gruppe 113">
                <a:extLst>
                  <a:ext uri="{FF2B5EF4-FFF2-40B4-BE49-F238E27FC236}">
                    <a16:creationId xmlns:a16="http://schemas.microsoft.com/office/drawing/2014/main" id="{C5A5F879-E8E9-A86D-6105-B5AA2029BCCE}"/>
                  </a:ext>
                </a:extLst>
              </p:cNvPr>
              <p:cNvGrpSpPr>
                <a:grpSpLocks noGrp="1" noUngrp="1" noRot="1" noMove="1" noResize="1"/>
              </p:cNvGrpSpPr>
              <p:nvPr/>
            </p:nvGrpSpPr>
            <p:grpSpPr>
              <a:xfrm>
                <a:off x="2857706" y="1609797"/>
                <a:ext cx="89951" cy="176372"/>
                <a:chOff x="2857706" y="1609797"/>
                <a:chExt cx="89951" cy="176372"/>
              </a:xfrm>
            </p:grpSpPr>
            <p:sp>
              <p:nvSpPr>
                <p:cNvPr id="98" name="Freeform 97">
                  <a:extLst>
                    <a:ext uri="{FF2B5EF4-FFF2-40B4-BE49-F238E27FC236}">
                      <a16:creationId xmlns:a16="http://schemas.microsoft.com/office/drawing/2014/main" id="{95749297-ED76-6B21-B3CF-9C571DDE6EDB}"/>
                    </a:ext>
                  </a:extLst>
                </p:cNvPr>
                <p:cNvSpPr>
                  <a:spLocks noGrp="1" noRot="1" noMove="1" noResize="1" noEditPoints="1" noAdjustHandles="1" noChangeArrowheads="1" noChangeShapeType="1"/>
                </p:cNvSpPr>
                <p:nvPr/>
              </p:nvSpPr>
              <p:spPr>
                <a:xfrm>
                  <a:off x="2864386" y="1639505"/>
                  <a:ext cx="62651" cy="146664"/>
                </a:xfrm>
                <a:custGeom>
                  <a:avLst/>
                  <a:gdLst>
                    <a:gd name="connsiteX0" fmla="*/ 62652 w 62651"/>
                    <a:gd name="connsiteY0" fmla="*/ 15672 h 146664"/>
                    <a:gd name="connsiteX1" fmla="*/ 5290 w 62651"/>
                    <a:gd name="connsiteY1" fmla="*/ 146277 h 146664"/>
                    <a:gd name="connsiteX2" fmla="*/ 13317 w 62651"/>
                    <a:gd name="connsiteY2" fmla="*/ 1802 h 146664"/>
                    <a:gd name="connsiteX3" fmla="*/ 62652 w 62651"/>
                    <a:gd name="connsiteY3" fmla="*/ 15672 h 146664"/>
                  </a:gdLst>
                  <a:ahLst/>
                  <a:cxnLst>
                    <a:cxn ang="0">
                      <a:pos x="connsiteX0" y="connsiteY0"/>
                    </a:cxn>
                    <a:cxn ang="0">
                      <a:pos x="connsiteX1" y="connsiteY1"/>
                    </a:cxn>
                    <a:cxn ang="0">
                      <a:pos x="connsiteX2" y="connsiteY2"/>
                    </a:cxn>
                    <a:cxn ang="0">
                      <a:pos x="connsiteX3" y="connsiteY3"/>
                    </a:cxn>
                  </a:cxnLst>
                  <a:rect l="l" t="t" r="r" b="b"/>
                  <a:pathLst>
                    <a:path w="62651" h="146664">
                      <a:moveTo>
                        <a:pt x="62652" y="15672"/>
                      </a:moveTo>
                      <a:cubicBezTo>
                        <a:pt x="62652" y="15672"/>
                        <a:pt x="21585" y="154924"/>
                        <a:pt x="5290" y="146277"/>
                      </a:cubicBezTo>
                      <a:cubicBezTo>
                        <a:pt x="-11005" y="137630"/>
                        <a:pt x="15773" y="9931"/>
                        <a:pt x="13317" y="1802"/>
                      </a:cubicBezTo>
                      <a:cubicBezTo>
                        <a:pt x="10860" y="-6326"/>
                        <a:pt x="62652" y="15672"/>
                        <a:pt x="62652" y="15672"/>
                      </a:cubicBezTo>
                      <a:close/>
                    </a:path>
                  </a:pathLst>
                </a:custGeom>
                <a:solidFill>
                  <a:srgbClr val="F9CF00"/>
                </a:solidFill>
                <a:ln w="0" cap="flat">
                  <a:noFill/>
                  <a:prstDash val="solid"/>
                  <a:miter/>
                </a:ln>
              </p:spPr>
              <p:txBody>
                <a:bodyPr rtlCol="0" anchor="ctr"/>
                <a:lstStyle/>
                <a:p>
                  <a:endParaRPr lang="en-NO"/>
                </a:p>
              </p:txBody>
            </p:sp>
            <p:sp>
              <p:nvSpPr>
                <p:cNvPr id="99" name="Freeform 98">
                  <a:extLst>
                    <a:ext uri="{FF2B5EF4-FFF2-40B4-BE49-F238E27FC236}">
                      <a16:creationId xmlns:a16="http://schemas.microsoft.com/office/drawing/2014/main" id="{F0BC6EE9-489E-D7BC-D0CF-ED28845FCC1B}"/>
                    </a:ext>
                  </a:extLst>
                </p:cNvPr>
                <p:cNvSpPr>
                  <a:spLocks noGrp="1" noRot="1" noMove="1" noResize="1" noEditPoints="1" noAdjustHandles="1" noChangeArrowheads="1" noChangeShapeType="1"/>
                </p:cNvSpPr>
                <p:nvPr/>
              </p:nvSpPr>
              <p:spPr>
                <a:xfrm>
                  <a:off x="2857706" y="1609797"/>
                  <a:ext cx="89951" cy="89929"/>
                </a:xfrm>
                <a:custGeom>
                  <a:avLst/>
                  <a:gdLst>
                    <a:gd name="connsiteX0" fmla="*/ 89951 w 89951"/>
                    <a:gd name="connsiteY0" fmla="*/ 44965 h 89929"/>
                    <a:gd name="connsiteX1" fmla="*/ 44976 w 89951"/>
                    <a:gd name="connsiteY1" fmla="*/ 89929 h 89929"/>
                    <a:gd name="connsiteX2" fmla="*/ 0 w 89951"/>
                    <a:gd name="connsiteY2" fmla="*/ 44965 h 89929"/>
                    <a:gd name="connsiteX3" fmla="*/ 44976 w 89951"/>
                    <a:gd name="connsiteY3" fmla="*/ 0 h 89929"/>
                    <a:gd name="connsiteX4" fmla="*/ 89951 w 89951"/>
                    <a:gd name="connsiteY4" fmla="*/ 44965 h 8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1" h="89929">
                      <a:moveTo>
                        <a:pt x="89951" y="44965"/>
                      </a:moveTo>
                      <a:cubicBezTo>
                        <a:pt x="89951" y="69798"/>
                        <a:pt x="69815" y="89929"/>
                        <a:pt x="44976" y="89929"/>
                      </a:cubicBezTo>
                      <a:cubicBezTo>
                        <a:pt x="20136" y="89929"/>
                        <a:pt x="0" y="69798"/>
                        <a:pt x="0" y="44965"/>
                      </a:cubicBezTo>
                      <a:cubicBezTo>
                        <a:pt x="0" y="20131"/>
                        <a:pt x="20136" y="0"/>
                        <a:pt x="44976" y="0"/>
                      </a:cubicBezTo>
                      <a:cubicBezTo>
                        <a:pt x="69815" y="0"/>
                        <a:pt x="89951" y="20131"/>
                        <a:pt x="89951" y="44965"/>
                      </a:cubicBezTo>
                      <a:close/>
                    </a:path>
                  </a:pathLst>
                </a:custGeom>
                <a:solidFill>
                  <a:srgbClr val="F9CF00"/>
                </a:solidFill>
                <a:ln w="0" cap="flat">
                  <a:noFill/>
                  <a:prstDash val="solid"/>
                  <a:miter/>
                </a:ln>
              </p:spPr>
              <p:txBody>
                <a:bodyPr rtlCol="0" anchor="ctr"/>
                <a:lstStyle/>
                <a:p>
                  <a:endParaRPr lang="en-NO"/>
                </a:p>
              </p:txBody>
            </p:sp>
          </p:grpSp>
          <p:grpSp>
            <p:nvGrpSpPr>
              <p:cNvPr id="112" name="Gruppe 111">
                <a:extLst>
                  <a:ext uri="{FF2B5EF4-FFF2-40B4-BE49-F238E27FC236}">
                    <a16:creationId xmlns:a16="http://schemas.microsoft.com/office/drawing/2014/main" id="{534589C8-078C-3FDF-B1D4-D11AC8826BB2}"/>
                  </a:ext>
                </a:extLst>
              </p:cNvPr>
              <p:cNvGrpSpPr>
                <a:grpSpLocks noGrp="1" noUngrp="1" noRot="1" noMove="1" noResize="1"/>
              </p:cNvGrpSpPr>
              <p:nvPr/>
            </p:nvGrpSpPr>
            <p:grpSpPr>
              <a:xfrm>
                <a:off x="2999552" y="1820785"/>
                <a:ext cx="89951" cy="176372"/>
                <a:chOff x="2999552" y="1820785"/>
                <a:chExt cx="89951" cy="176372"/>
              </a:xfrm>
            </p:grpSpPr>
            <p:sp>
              <p:nvSpPr>
                <p:cNvPr id="100" name="Freeform 99">
                  <a:extLst>
                    <a:ext uri="{FF2B5EF4-FFF2-40B4-BE49-F238E27FC236}">
                      <a16:creationId xmlns:a16="http://schemas.microsoft.com/office/drawing/2014/main" id="{8DEF1145-20FC-CB61-559C-2C97A4C33F57}"/>
                    </a:ext>
                  </a:extLst>
                </p:cNvPr>
                <p:cNvSpPr>
                  <a:spLocks noGrp="1" noRot="1" noMove="1" noResize="1" noEditPoints="1" noAdjustHandles="1" noChangeArrowheads="1" noChangeShapeType="1"/>
                </p:cNvSpPr>
                <p:nvPr/>
              </p:nvSpPr>
              <p:spPr>
                <a:xfrm>
                  <a:off x="3006232" y="1850493"/>
                  <a:ext cx="62651" cy="146664"/>
                </a:xfrm>
                <a:custGeom>
                  <a:avLst/>
                  <a:gdLst>
                    <a:gd name="connsiteX0" fmla="*/ 62652 w 62651"/>
                    <a:gd name="connsiteY0" fmla="*/ 15672 h 146664"/>
                    <a:gd name="connsiteX1" fmla="*/ 5290 w 62651"/>
                    <a:gd name="connsiteY1" fmla="*/ 146277 h 146664"/>
                    <a:gd name="connsiteX2" fmla="*/ 13317 w 62651"/>
                    <a:gd name="connsiteY2" fmla="*/ 1802 h 146664"/>
                    <a:gd name="connsiteX3" fmla="*/ 62652 w 62651"/>
                    <a:gd name="connsiteY3" fmla="*/ 15672 h 146664"/>
                  </a:gdLst>
                  <a:ahLst/>
                  <a:cxnLst>
                    <a:cxn ang="0">
                      <a:pos x="connsiteX0" y="connsiteY0"/>
                    </a:cxn>
                    <a:cxn ang="0">
                      <a:pos x="connsiteX1" y="connsiteY1"/>
                    </a:cxn>
                    <a:cxn ang="0">
                      <a:pos x="connsiteX2" y="connsiteY2"/>
                    </a:cxn>
                    <a:cxn ang="0">
                      <a:pos x="connsiteX3" y="connsiteY3"/>
                    </a:cxn>
                  </a:cxnLst>
                  <a:rect l="l" t="t" r="r" b="b"/>
                  <a:pathLst>
                    <a:path w="62651" h="146664">
                      <a:moveTo>
                        <a:pt x="62652" y="15672"/>
                      </a:moveTo>
                      <a:cubicBezTo>
                        <a:pt x="62652" y="15672"/>
                        <a:pt x="21585" y="154925"/>
                        <a:pt x="5290" y="146277"/>
                      </a:cubicBezTo>
                      <a:cubicBezTo>
                        <a:pt x="-11005" y="137630"/>
                        <a:pt x="15773" y="9931"/>
                        <a:pt x="13317" y="1802"/>
                      </a:cubicBezTo>
                      <a:cubicBezTo>
                        <a:pt x="10860" y="-6326"/>
                        <a:pt x="62652" y="15672"/>
                        <a:pt x="62652" y="15672"/>
                      </a:cubicBezTo>
                      <a:close/>
                    </a:path>
                  </a:pathLst>
                </a:custGeom>
                <a:solidFill>
                  <a:srgbClr val="F9CF00"/>
                </a:solidFill>
                <a:ln w="0" cap="flat">
                  <a:noFill/>
                  <a:prstDash val="solid"/>
                  <a:miter/>
                </a:ln>
              </p:spPr>
              <p:txBody>
                <a:bodyPr rtlCol="0" anchor="ctr"/>
                <a:lstStyle/>
                <a:p>
                  <a:endParaRPr lang="en-NO"/>
                </a:p>
              </p:txBody>
            </p:sp>
            <p:sp>
              <p:nvSpPr>
                <p:cNvPr id="101" name="Freeform 100">
                  <a:extLst>
                    <a:ext uri="{FF2B5EF4-FFF2-40B4-BE49-F238E27FC236}">
                      <a16:creationId xmlns:a16="http://schemas.microsoft.com/office/drawing/2014/main" id="{5510FDAC-3C32-7464-2A3D-DFC881155195}"/>
                    </a:ext>
                  </a:extLst>
                </p:cNvPr>
                <p:cNvSpPr>
                  <a:spLocks noGrp="1" noRot="1" noMove="1" noResize="1" noEditPoints="1" noAdjustHandles="1" noChangeArrowheads="1" noChangeShapeType="1"/>
                </p:cNvSpPr>
                <p:nvPr/>
              </p:nvSpPr>
              <p:spPr>
                <a:xfrm>
                  <a:off x="2999552" y="1820785"/>
                  <a:ext cx="89951" cy="89929"/>
                </a:xfrm>
                <a:custGeom>
                  <a:avLst/>
                  <a:gdLst>
                    <a:gd name="connsiteX0" fmla="*/ 89951 w 89951"/>
                    <a:gd name="connsiteY0" fmla="*/ 44965 h 89929"/>
                    <a:gd name="connsiteX1" fmla="*/ 44976 w 89951"/>
                    <a:gd name="connsiteY1" fmla="*/ 89929 h 89929"/>
                    <a:gd name="connsiteX2" fmla="*/ 0 w 89951"/>
                    <a:gd name="connsiteY2" fmla="*/ 44965 h 89929"/>
                    <a:gd name="connsiteX3" fmla="*/ 44976 w 89951"/>
                    <a:gd name="connsiteY3" fmla="*/ 0 h 89929"/>
                    <a:gd name="connsiteX4" fmla="*/ 89951 w 89951"/>
                    <a:gd name="connsiteY4" fmla="*/ 44965 h 8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1" h="89929">
                      <a:moveTo>
                        <a:pt x="89951" y="44965"/>
                      </a:moveTo>
                      <a:cubicBezTo>
                        <a:pt x="89951" y="69798"/>
                        <a:pt x="69815" y="89929"/>
                        <a:pt x="44976" y="89929"/>
                      </a:cubicBezTo>
                      <a:cubicBezTo>
                        <a:pt x="20136" y="89929"/>
                        <a:pt x="0" y="69798"/>
                        <a:pt x="0" y="44965"/>
                      </a:cubicBezTo>
                      <a:cubicBezTo>
                        <a:pt x="0" y="20131"/>
                        <a:pt x="20136" y="0"/>
                        <a:pt x="44976" y="0"/>
                      </a:cubicBezTo>
                      <a:cubicBezTo>
                        <a:pt x="69815" y="0"/>
                        <a:pt x="89951" y="20131"/>
                        <a:pt x="89951" y="44965"/>
                      </a:cubicBezTo>
                      <a:close/>
                    </a:path>
                  </a:pathLst>
                </a:custGeom>
                <a:solidFill>
                  <a:srgbClr val="F9CF00"/>
                </a:solidFill>
                <a:ln w="0" cap="flat">
                  <a:noFill/>
                  <a:prstDash val="solid"/>
                  <a:miter/>
                </a:ln>
              </p:spPr>
              <p:txBody>
                <a:bodyPr rtlCol="0" anchor="ctr"/>
                <a:lstStyle/>
                <a:p>
                  <a:endParaRPr lang="en-NO"/>
                </a:p>
              </p:txBody>
            </p:sp>
          </p:grpSp>
          <p:grpSp>
            <p:nvGrpSpPr>
              <p:cNvPr id="113" name="Gruppe 112">
                <a:extLst>
                  <a:ext uri="{FF2B5EF4-FFF2-40B4-BE49-F238E27FC236}">
                    <a16:creationId xmlns:a16="http://schemas.microsoft.com/office/drawing/2014/main" id="{C306CC36-9266-D1DC-EC92-2114D5B60463}"/>
                  </a:ext>
                </a:extLst>
              </p:cNvPr>
              <p:cNvGrpSpPr>
                <a:grpSpLocks noGrp="1" noUngrp="1" noRot="1" noMove="1" noResize="1"/>
              </p:cNvGrpSpPr>
              <p:nvPr/>
            </p:nvGrpSpPr>
            <p:grpSpPr>
              <a:xfrm>
                <a:off x="2916520" y="1730856"/>
                <a:ext cx="89951" cy="176371"/>
                <a:chOff x="2916520" y="1730856"/>
                <a:chExt cx="89951" cy="176371"/>
              </a:xfrm>
            </p:grpSpPr>
            <p:sp>
              <p:nvSpPr>
                <p:cNvPr id="102" name="Freeform 101">
                  <a:extLst>
                    <a:ext uri="{FF2B5EF4-FFF2-40B4-BE49-F238E27FC236}">
                      <a16:creationId xmlns:a16="http://schemas.microsoft.com/office/drawing/2014/main" id="{2B4A05EB-CC02-4270-037D-21F613D6274E}"/>
                    </a:ext>
                  </a:extLst>
                </p:cNvPr>
                <p:cNvSpPr>
                  <a:spLocks noGrp="1" noRot="1" noMove="1" noResize="1" noEditPoints="1" noAdjustHandles="1" noChangeArrowheads="1" noChangeShapeType="1"/>
                </p:cNvSpPr>
                <p:nvPr/>
              </p:nvSpPr>
              <p:spPr>
                <a:xfrm>
                  <a:off x="2923200" y="1760563"/>
                  <a:ext cx="62651" cy="146664"/>
                </a:xfrm>
                <a:custGeom>
                  <a:avLst/>
                  <a:gdLst>
                    <a:gd name="connsiteX0" fmla="*/ 62652 w 62651"/>
                    <a:gd name="connsiteY0" fmla="*/ 15672 h 146664"/>
                    <a:gd name="connsiteX1" fmla="*/ 5290 w 62651"/>
                    <a:gd name="connsiteY1" fmla="*/ 146277 h 146664"/>
                    <a:gd name="connsiteX2" fmla="*/ 13317 w 62651"/>
                    <a:gd name="connsiteY2" fmla="*/ 1802 h 146664"/>
                    <a:gd name="connsiteX3" fmla="*/ 62652 w 62651"/>
                    <a:gd name="connsiteY3" fmla="*/ 15672 h 146664"/>
                  </a:gdLst>
                  <a:ahLst/>
                  <a:cxnLst>
                    <a:cxn ang="0">
                      <a:pos x="connsiteX0" y="connsiteY0"/>
                    </a:cxn>
                    <a:cxn ang="0">
                      <a:pos x="connsiteX1" y="connsiteY1"/>
                    </a:cxn>
                    <a:cxn ang="0">
                      <a:pos x="connsiteX2" y="connsiteY2"/>
                    </a:cxn>
                    <a:cxn ang="0">
                      <a:pos x="connsiteX3" y="connsiteY3"/>
                    </a:cxn>
                  </a:cxnLst>
                  <a:rect l="l" t="t" r="r" b="b"/>
                  <a:pathLst>
                    <a:path w="62651" h="146664">
                      <a:moveTo>
                        <a:pt x="62652" y="15672"/>
                      </a:moveTo>
                      <a:cubicBezTo>
                        <a:pt x="62652" y="15672"/>
                        <a:pt x="21585" y="154924"/>
                        <a:pt x="5290" y="146277"/>
                      </a:cubicBezTo>
                      <a:cubicBezTo>
                        <a:pt x="-11005" y="137630"/>
                        <a:pt x="15773" y="9931"/>
                        <a:pt x="13317" y="1802"/>
                      </a:cubicBezTo>
                      <a:cubicBezTo>
                        <a:pt x="10860" y="-6326"/>
                        <a:pt x="62652" y="15672"/>
                        <a:pt x="62652" y="15672"/>
                      </a:cubicBezTo>
                      <a:close/>
                    </a:path>
                  </a:pathLst>
                </a:custGeom>
                <a:solidFill>
                  <a:srgbClr val="FFEA50"/>
                </a:solidFill>
                <a:ln w="0" cap="flat">
                  <a:noFill/>
                  <a:prstDash val="solid"/>
                  <a:miter/>
                </a:ln>
              </p:spPr>
              <p:txBody>
                <a:bodyPr rtlCol="0" anchor="ctr"/>
                <a:lstStyle/>
                <a:p>
                  <a:endParaRPr lang="en-NO"/>
                </a:p>
              </p:txBody>
            </p:sp>
            <p:sp>
              <p:nvSpPr>
                <p:cNvPr id="103" name="Freeform 102">
                  <a:extLst>
                    <a:ext uri="{FF2B5EF4-FFF2-40B4-BE49-F238E27FC236}">
                      <a16:creationId xmlns:a16="http://schemas.microsoft.com/office/drawing/2014/main" id="{A71C0B4B-0469-98EB-0B92-1D606A58B2A8}"/>
                    </a:ext>
                  </a:extLst>
                </p:cNvPr>
                <p:cNvSpPr>
                  <a:spLocks noGrp="1" noRot="1" noMove="1" noResize="1" noEditPoints="1" noAdjustHandles="1" noChangeArrowheads="1" noChangeShapeType="1"/>
                </p:cNvSpPr>
                <p:nvPr/>
              </p:nvSpPr>
              <p:spPr>
                <a:xfrm>
                  <a:off x="2916520" y="1730856"/>
                  <a:ext cx="89951" cy="89929"/>
                </a:xfrm>
                <a:custGeom>
                  <a:avLst/>
                  <a:gdLst>
                    <a:gd name="connsiteX0" fmla="*/ 89951 w 89951"/>
                    <a:gd name="connsiteY0" fmla="*/ 44965 h 89929"/>
                    <a:gd name="connsiteX1" fmla="*/ 44976 w 89951"/>
                    <a:gd name="connsiteY1" fmla="*/ 89929 h 89929"/>
                    <a:gd name="connsiteX2" fmla="*/ 0 w 89951"/>
                    <a:gd name="connsiteY2" fmla="*/ 44965 h 89929"/>
                    <a:gd name="connsiteX3" fmla="*/ 44976 w 89951"/>
                    <a:gd name="connsiteY3" fmla="*/ 0 h 89929"/>
                    <a:gd name="connsiteX4" fmla="*/ 89951 w 89951"/>
                    <a:gd name="connsiteY4" fmla="*/ 44965 h 8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1" h="89929">
                      <a:moveTo>
                        <a:pt x="89951" y="44965"/>
                      </a:moveTo>
                      <a:cubicBezTo>
                        <a:pt x="89951" y="69798"/>
                        <a:pt x="69815" y="89929"/>
                        <a:pt x="44976" y="89929"/>
                      </a:cubicBezTo>
                      <a:cubicBezTo>
                        <a:pt x="20136" y="89929"/>
                        <a:pt x="0" y="69798"/>
                        <a:pt x="0" y="44965"/>
                      </a:cubicBezTo>
                      <a:cubicBezTo>
                        <a:pt x="0" y="20131"/>
                        <a:pt x="20136" y="0"/>
                        <a:pt x="44976" y="0"/>
                      </a:cubicBezTo>
                      <a:cubicBezTo>
                        <a:pt x="69815" y="0"/>
                        <a:pt x="89951" y="20131"/>
                        <a:pt x="89951" y="44965"/>
                      </a:cubicBezTo>
                      <a:close/>
                    </a:path>
                  </a:pathLst>
                </a:custGeom>
                <a:solidFill>
                  <a:srgbClr val="FFEA50"/>
                </a:solidFill>
                <a:ln w="0" cap="flat">
                  <a:noFill/>
                  <a:prstDash val="solid"/>
                  <a:miter/>
                </a:ln>
              </p:spPr>
              <p:txBody>
                <a:bodyPr rtlCol="0" anchor="ctr"/>
                <a:lstStyle/>
                <a:p>
                  <a:endParaRPr lang="en-NO"/>
                </a:p>
              </p:txBody>
            </p:sp>
          </p:grpSp>
        </p:grpSp>
      </p:grpSp>
      <p:grpSp>
        <p:nvGrpSpPr>
          <p:cNvPr id="110" name="Lege">
            <a:extLst>
              <a:ext uri="{FF2B5EF4-FFF2-40B4-BE49-F238E27FC236}">
                <a16:creationId xmlns:a16="http://schemas.microsoft.com/office/drawing/2014/main" id="{E4B2DCBA-ED14-2FC4-D2E2-4A865A5388DE}"/>
              </a:ext>
            </a:extLst>
          </p:cNvPr>
          <p:cNvGrpSpPr>
            <a:grpSpLocks noGrp="1" noUngrp="1" noRot="1" noMove="1" noResize="1"/>
          </p:cNvGrpSpPr>
          <p:nvPr/>
        </p:nvGrpSpPr>
        <p:grpSpPr>
          <a:xfrm>
            <a:off x="88548" y="1918547"/>
            <a:ext cx="2110591" cy="4306735"/>
            <a:chOff x="88548" y="1370064"/>
            <a:chExt cx="2110591" cy="4306735"/>
          </a:xfrm>
        </p:grpSpPr>
        <p:sp>
          <p:nvSpPr>
            <p:cNvPr id="73" name="Freeform 72">
              <a:extLst>
                <a:ext uri="{FF2B5EF4-FFF2-40B4-BE49-F238E27FC236}">
                  <a16:creationId xmlns:a16="http://schemas.microsoft.com/office/drawing/2014/main" id="{8FB1E4B5-6220-DD81-857A-8C80CAA8F4ED}"/>
                </a:ext>
              </a:extLst>
            </p:cNvPr>
            <p:cNvSpPr>
              <a:spLocks noGrp="1" noRot="1" noMove="1" noResize="1" noEditPoints="1" noAdjustHandles="1" noChangeArrowheads="1" noChangeShapeType="1"/>
            </p:cNvSpPr>
            <p:nvPr/>
          </p:nvSpPr>
          <p:spPr>
            <a:xfrm>
              <a:off x="1893705" y="2558414"/>
              <a:ext cx="305434" cy="253324"/>
            </a:xfrm>
            <a:custGeom>
              <a:avLst/>
              <a:gdLst>
                <a:gd name="connsiteX0" fmla="*/ 35 w 305434"/>
                <a:gd name="connsiteY0" fmla="*/ 154160 h 253324"/>
                <a:gd name="connsiteX1" fmla="*/ 82513 w 305434"/>
                <a:gd name="connsiteY1" fmla="*/ 88857 h 253324"/>
                <a:gd name="connsiteX2" fmla="*/ 152502 w 305434"/>
                <a:gd name="connsiteY2" fmla="*/ 38082 h 253324"/>
                <a:gd name="connsiteX3" fmla="*/ 304900 w 305434"/>
                <a:gd name="connsiteY3" fmla="*/ 0 h 253324"/>
                <a:gd name="connsiteX4" fmla="*/ 273936 w 305434"/>
                <a:gd name="connsiteY4" fmla="*/ 49980 h 253324"/>
                <a:gd name="connsiteX5" fmla="*/ 214395 w 305434"/>
                <a:gd name="connsiteY5" fmla="*/ 78550 h 253324"/>
                <a:gd name="connsiteX6" fmla="*/ 104862 w 305434"/>
                <a:gd name="connsiteY6" fmla="*/ 209501 h 253324"/>
                <a:gd name="connsiteX7" fmla="*/ 40443 w 305434"/>
                <a:gd name="connsiteY7" fmla="*/ 253324 h 253324"/>
                <a:gd name="connsiteX8" fmla="*/ 0 w 305434"/>
                <a:gd name="connsiteY8" fmla="*/ 154160 h 25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434" h="253324">
                  <a:moveTo>
                    <a:pt x="35" y="154160"/>
                  </a:moveTo>
                  <a:cubicBezTo>
                    <a:pt x="35" y="154160"/>
                    <a:pt x="42381" y="123930"/>
                    <a:pt x="82513" y="88857"/>
                  </a:cubicBezTo>
                  <a:cubicBezTo>
                    <a:pt x="115553" y="59976"/>
                    <a:pt x="147139" y="40226"/>
                    <a:pt x="152502" y="38082"/>
                  </a:cubicBezTo>
                  <a:cubicBezTo>
                    <a:pt x="164403" y="33308"/>
                    <a:pt x="304900" y="0"/>
                    <a:pt x="304900" y="0"/>
                  </a:cubicBezTo>
                  <a:cubicBezTo>
                    <a:pt x="304900" y="0"/>
                    <a:pt x="312062" y="30956"/>
                    <a:pt x="273936" y="49980"/>
                  </a:cubicBezTo>
                  <a:cubicBezTo>
                    <a:pt x="258575" y="57659"/>
                    <a:pt x="214395" y="78550"/>
                    <a:pt x="214395" y="78550"/>
                  </a:cubicBezTo>
                  <a:cubicBezTo>
                    <a:pt x="214395" y="78550"/>
                    <a:pt x="137522" y="183802"/>
                    <a:pt x="104862" y="209501"/>
                  </a:cubicBezTo>
                  <a:cubicBezTo>
                    <a:pt x="93549" y="218390"/>
                    <a:pt x="40443" y="253324"/>
                    <a:pt x="40443" y="253324"/>
                  </a:cubicBezTo>
                  <a:lnTo>
                    <a:pt x="0" y="154160"/>
                  </a:lnTo>
                  <a:close/>
                </a:path>
              </a:pathLst>
            </a:custGeom>
            <a:solidFill>
              <a:srgbClr val="7D8EED"/>
            </a:solidFill>
            <a:ln w="0" cap="flat">
              <a:noFill/>
              <a:prstDash val="solid"/>
              <a:miter/>
            </a:ln>
          </p:spPr>
          <p:txBody>
            <a:bodyPr rtlCol="0" anchor="ctr"/>
            <a:lstStyle/>
            <a:p>
              <a:endParaRPr lang="en-NO"/>
            </a:p>
          </p:txBody>
        </p:sp>
        <p:grpSp>
          <p:nvGrpSpPr>
            <p:cNvPr id="109" name="Lege">
              <a:extLst>
                <a:ext uri="{FF2B5EF4-FFF2-40B4-BE49-F238E27FC236}">
                  <a16:creationId xmlns:a16="http://schemas.microsoft.com/office/drawing/2014/main" id="{BC28081C-698E-638E-D1B8-25BA8BAF0B1E}"/>
                </a:ext>
              </a:extLst>
            </p:cNvPr>
            <p:cNvGrpSpPr>
              <a:grpSpLocks noGrp="1" noUngrp="1" noRot="1" noMove="1" noResize="1"/>
            </p:cNvGrpSpPr>
            <p:nvPr/>
          </p:nvGrpSpPr>
          <p:grpSpPr>
            <a:xfrm>
              <a:off x="88548" y="1370064"/>
              <a:ext cx="1865319" cy="4306735"/>
              <a:chOff x="88548" y="1370064"/>
              <a:chExt cx="1865319" cy="4306735"/>
            </a:xfrm>
          </p:grpSpPr>
          <p:sp>
            <p:nvSpPr>
              <p:cNvPr id="39" name="Freeform 38">
                <a:extLst>
                  <a:ext uri="{FF2B5EF4-FFF2-40B4-BE49-F238E27FC236}">
                    <a16:creationId xmlns:a16="http://schemas.microsoft.com/office/drawing/2014/main" id="{5E44E583-E16F-7A33-DD7B-A72EED70DC55}"/>
                  </a:ext>
                </a:extLst>
              </p:cNvPr>
              <p:cNvSpPr>
                <a:spLocks noGrp="1" noRot="1" noMove="1" noResize="1" noEditPoints="1" noAdjustHandles="1" noChangeArrowheads="1" noChangeShapeType="1"/>
              </p:cNvSpPr>
              <p:nvPr/>
            </p:nvSpPr>
            <p:spPr>
              <a:xfrm>
                <a:off x="602039" y="1448789"/>
                <a:ext cx="416093" cy="427199"/>
              </a:xfrm>
              <a:custGeom>
                <a:avLst/>
                <a:gdLst>
                  <a:gd name="connsiteX0" fmla="*/ 0 w 416093"/>
                  <a:gd name="connsiteY0" fmla="*/ 207633 h 427199"/>
                  <a:gd name="connsiteX1" fmla="*/ 206646 w 416093"/>
                  <a:gd name="connsiteY1" fmla="*/ 427199 h 427199"/>
                  <a:gd name="connsiteX2" fmla="*/ 416094 w 416093"/>
                  <a:gd name="connsiteY2" fmla="*/ 207633 h 427199"/>
                  <a:gd name="connsiteX3" fmla="*/ 206646 w 416093"/>
                  <a:gd name="connsiteY3" fmla="*/ 0 h 427199"/>
                  <a:gd name="connsiteX4" fmla="*/ 55078 w 416093"/>
                  <a:gd name="connsiteY4" fmla="*/ 67309 h 427199"/>
                  <a:gd name="connsiteX5" fmla="*/ 0 w 416093"/>
                  <a:gd name="connsiteY5" fmla="*/ 207633 h 42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93" h="427199">
                    <a:moveTo>
                      <a:pt x="0" y="207633"/>
                    </a:moveTo>
                    <a:cubicBezTo>
                      <a:pt x="0" y="322293"/>
                      <a:pt x="90989" y="427199"/>
                      <a:pt x="206646" y="427199"/>
                    </a:cubicBezTo>
                    <a:cubicBezTo>
                      <a:pt x="322302" y="427199"/>
                      <a:pt x="416094" y="322293"/>
                      <a:pt x="416094" y="207633"/>
                    </a:cubicBezTo>
                    <a:cubicBezTo>
                      <a:pt x="416094" y="92973"/>
                      <a:pt x="322302" y="0"/>
                      <a:pt x="206646" y="0"/>
                    </a:cubicBezTo>
                    <a:cubicBezTo>
                      <a:pt x="145548" y="0"/>
                      <a:pt x="93376" y="25941"/>
                      <a:pt x="55078" y="67309"/>
                    </a:cubicBezTo>
                    <a:cubicBezTo>
                      <a:pt x="8096" y="70767"/>
                      <a:pt x="0" y="153537"/>
                      <a:pt x="0" y="207633"/>
                    </a:cubicBezTo>
                    <a:close/>
                  </a:path>
                </a:pathLst>
              </a:custGeom>
              <a:solidFill>
                <a:srgbClr val="283558"/>
              </a:solidFill>
              <a:ln w="0" cap="flat">
                <a:noFill/>
                <a:prstDash val="solid"/>
                <a:miter/>
              </a:ln>
            </p:spPr>
            <p:txBody>
              <a:bodyPr rtlCol="0" anchor="ctr"/>
              <a:lstStyle/>
              <a:p>
                <a:endParaRPr lang="en-NO"/>
              </a:p>
            </p:txBody>
          </p:sp>
          <p:grpSp>
            <p:nvGrpSpPr>
              <p:cNvPr id="40" name="Graphic 17">
                <a:extLst>
                  <a:ext uri="{FF2B5EF4-FFF2-40B4-BE49-F238E27FC236}">
                    <a16:creationId xmlns:a16="http://schemas.microsoft.com/office/drawing/2014/main" id="{E009230A-765E-B214-2B10-6C4FE05DC04D}"/>
                  </a:ext>
                </a:extLst>
              </p:cNvPr>
              <p:cNvGrpSpPr>
                <a:grpSpLocks noGrp="1" noUngrp="1" noRot="1" noMove="1" noResize="1"/>
              </p:cNvGrpSpPr>
              <p:nvPr/>
            </p:nvGrpSpPr>
            <p:grpSpPr>
              <a:xfrm>
                <a:off x="710845" y="3181657"/>
                <a:ext cx="563355" cy="2373860"/>
                <a:chOff x="710845" y="3181657"/>
                <a:chExt cx="563355" cy="2373860"/>
              </a:xfrm>
            </p:grpSpPr>
            <p:sp>
              <p:nvSpPr>
                <p:cNvPr id="41" name="Freeform 40">
                  <a:extLst>
                    <a:ext uri="{FF2B5EF4-FFF2-40B4-BE49-F238E27FC236}">
                      <a16:creationId xmlns:a16="http://schemas.microsoft.com/office/drawing/2014/main" id="{AF3BFBBD-F6AA-3763-56BE-669B79205A0B}"/>
                    </a:ext>
                  </a:extLst>
                </p:cNvPr>
                <p:cNvSpPr>
                  <a:spLocks noGrp="1" noRot="1" noMove="1" noResize="1" noEditPoints="1" noAdjustHandles="1" noChangeArrowheads="1" noChangeShapeType="1"/>
                </p:cNvSpPr>
                <p:nvPr/>
              </p:nvSpPr>
              <p:spPr>
                <a:xfrm>
                  <a:off x="1090578" y="5324675"/>
                  <a:ext cx="155235" cy="230842"/>
                </a:xfrm>
                <a:custGeom>
                  <a:avLst/>
                  <a:gdLst>
                    <a:gd name="connsiteX0" fmla="*/ 10033 w 155235"/>
                    <a:gd name="connsiteY0" fmla="*/ 152085 h 230842"/>
                    <a:gd name="connsiteX1" fmla="*/ 96455 w 155235"/>
                    <a:gd name="connsiteY1" fmla="*/ 230842 h 230842"/>
                    <a:gd name="connsiteX2" fmla="*/ 155235 w 155235"/>
                    <a:gd name="connsiteY2" fmla="*/ 120782 h 230842"/>
                    <a:gd name="connsiteX3" fmla="*/ 145202 w 155235"/>
                    <a:gd name="connsiteY3" fmla="*/ 5673 h 230842"/>
                    <a:gd name="connsiteX4" fmla="*/ 0 w 155235"/>
                    <a:gd name="connsiteY4" fmla="*/ 0 h 230842"/>
                    <a:gd name="connsiteX5" fmla="*/ 10033 w 155235"/>
                    <a:gd name="connsiteY5" fmla="*/ 152085 h 23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35" h="230842">
                      <a:moveTo>
                        <a:pt x="10033" y="152085"/>
                      </a:moveTo>
                      <a:lnTo>
                        <a:pt x="96455" y="230842"/>
                      </a:lnTo>
                      <a:lnTo>
                        <a:pt x="155235" y="120782"/>
                      </a:lnTo>
                      <a:lnTo>
                        <a:pt x="145202" y="5673"/>
                      </a:lnTo>
                      <a:lnTo>
                        <a:pt x="0" y="0"/>
                      </a:lnTo>
                      <a:lnTo>
                        <a:pt x="10033" y="152085"/>
                      </a:lnTo>
                      <a:close/>
                    </a:path>
                  </a:pathLst>
                </a:custGeom>
                <a:solidFill>
                  <a:srgbClr val="E3847C"/>
                </a:solidFill>
                <a:ln w="0" cap="flat">
                  <a:noFill/>
                  <a:prstDash val="solid"/>
                  <a:miter/>
                </a:ln>
              </p:spPr>
              <p:txBody>
                <a:bodyPr rtlCol="0" anchor="ctr"/>
                <a:lstStyle/>
                <a:p>
                  <a:endParaRPr lang="en-NO"/>
                </a:p>
              </p:txBody>
            </p:sp>
            <p:sp>
              <p:nvSpPr>
                <p:cNvPr id="42" name="Freeform 41">
                  <a:extLst>
                    <a:ext uri="{FF2B5EF4-FFF2-40B4-BE49-F238E27FC236}">
                      <a16:creationId xmlns:a16="http://schemas.microsoft.com/office/drawing/2014/main" id="{EFBA1D89-3D74-1DA9-7727-794EE4E212F5}"/>
                    </a:ext>
                  </a:extLst>
                </p:cNvPr>
                <p:cNvSpPr>
                  <a:spLocks noGrp="1" noRot="1" noMove="1" noResize="1" noEditPoints="1" noAdjustHandles="1" noChangeArrowheads="1" noChangeShapeType="1"/>
                </p:cNvSpPr>
                <p:nvPr/>
              </p:nvSpPr>
              <p:spPr>
                <a:xfrm>
                  <a:off x="710845" y="3181657"/>
                  <a:ext cx="563355" cy="2155781"/>
                </a:xfrm>
                <a:custGeom>
                  <a:avLst/>
                  <a:gdLst>
                    <a:gd name="connsiteX0" fmla="*/ 0 w 563355"/>
                    <a:gd name="connsiteY0" fmla="*/ 53337 h 2155781"/>
                    <a:gd name="connsiteX1" fmla="*/ 257710 w 563355"/>
                    <a:gd name="connsiteY1" fmla="*/ 1245005 h 2155781"/>
                    <a:gd name="connsiteX2" fmla="*/ 368973 w 563355"/>
                    <a:gd name="connsiteY2" fmla="*/ 2155782 h 2155781"/>
                    <a:gd name="connsiteX3" fmla="*/ 561884 w 563355"/>
                    <a:gd name="connsiteY3" fmla="*/ 2148656 h 2155781"/>
                    <a:gd name="connsiteX4" fmla="*/ 549499 w 563355"/>
                    <a:gd name="connsiteY4" fmla="*/ 1301868 h 2155781"/>
                    <a:gd name="connsiteX5" fmla="*/ 523205 w 563355"/>
                    <a:gd name="connsiteY5" fmla="*/ 307802 h 2155781"/>
                    <a:gd name="connsiteX6" fmla="*/ 0 w 563355"/>
                    <a:gd name="connsiteY6" fmla="*/ 53337 h 215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355" h="2155781">
                      <a:moveTo>
                        <a:pt x="0" y="53337"/>
                      </a:moveTo>
                      <a:cubicBezTo>
                        <a:pt x="0" y="53337"/>
                        <a:pt x="248646" y="1159019"/>
                        <a:pt x="257710" y="1245005"/>
                      </a:cubicBezTo>
                      <a:cubicBezTo>
                        <a:pt x="266775" y="1331026"/>
                        <a:pt x="269681" y="1765246"/>
                        <a:pt x="368973" y="2155782"/>
                      </a:cubicBezTo>
                      <a:lnTo>
                        <a:pt x="561884" y="2148656"/>
                      </a:lnTo>
                      <a:cubicBezTo>
                        <a:pt x="569011" y="1890421"/>
                        <a:pt x="547838" y="1406912"/>
                        <a:pt x="549499" y="1301868"/>
                      </a:cubicBezTo>
                      <a:cubicBezTo>
                        <a:pt x="551851" y="1152827"/>
                        <a:pt x="523205" y="307802"/>
                        <a:pt x="523205" y="307802"/>
                      </a:cubicBezTo>
                      <a:cubicBezTo>
                        <a:pt x="523205" y="307802"/>
                        <a:pt x="85315" y="-153466"/>
                        <a:pt x="0" y="53337"/>
                      </a:cubicBezTo>
                      <a:close/>
                    </a:path>
                  </a:pathLst>
                </a:custGeom>
                <a:solidFill>
                  <a:srgbClr val="2A3756"/>
                </a:solidFill>
                <a:ln w="0" cap="flat">
                  <a:noFill/>
                  <a:prstDash val="solid"/>
                  <a:miter/>
                </a:ln>
              </p:spPr>
              <p:txBody>
                <a:bodyPr rtlCol="0" anchor="ctr"/>
                <a:lstStyle/>
                <a:p>
                  <a:endParaRPr lang="en-NO"/>
                </a:p>
              </p:txBody>
            </p:sp>
          </p:grpSp>
          <p:grpSp>
            <p:nvGrpSpPr>
              <p:cNvPr id="43" name="Graphic 17">
                <a:extLst>
                  <a:ext uri="{FF2B5EF4-FFF2-40B4-BE49-F238E27FC236}">
                    <a16:creationId xmlns:a16="http://schemas.microsoft.com/office/drawing/2014/main" id="{E8B8CED5-1637-716B-3641-2BE7613D2760}"/>
                  </a:ext>
                </a:extLst>
              </p:cNvPr>
              <p:cNvGrpSpPr>
                <a:grpSpLocks noGrp="1" noUngrp="1" noRot="1" noMove="1" noResize="1"/>
              </p:cNvGrpSpPr>
              <p:nvPr/>
            </p:nvGrpSpPr>
            <p:grpSpPr>
              <a:xfrm>
                <a:off x="397642" y="3378245"/>
                <a:ext cx="500094" cy="2142787"/>
                <a:chOff x="397642" y="3378245"/>
                <a:chExt cx="500094" cy="2142787"/>
              </a:xfrm>
            </p:grpSpPr>
            <p:sp>
              <p:nvSpPr>
                <p:cNvPr id="44" name="Freeform 43">
                  <a:extLst>
                    <a:ext uri="{FF2B5EF4-FFF2-40B4-BE49-F238E27FC236}">
                      <a16:creationId xmlns:a16="http://schemas.microsoft.com/office/drawing/2014/main" id="{E7253BB6-12B5-393C-9A4D-DC163682D69C}"/>
                    </a:ext>
                  </a:extLst>
                </p:cNvPr>
                <p:cNvSpPr>
                  <a:spLocks noGrp="1" noRot="1" noMove="1" noResize="1" noEditPoints="1" noAdjustHandles="1" noChangeArrowheads="1" noChangeShapeType="1"/>
                </p:cNvSpPr>
                <p:nvPr/>
              </p:nvSpPr>
              <p:spPr>
                <a:xfrm>
                  <a:off x="433934" y="5308834"/>
                  <a:ext cx="147796" cy="212198"/>
                </a:xfrm>
                <a:custGeom>
                  <a:avLst/>
                  <a:gdLst>
                    <a:gd name="connsiteX0" fmla="*/ 136588 w 147796"/>
                    <a:gd name="connsiteY0" fmla="*/ 212199 h 212198"/>
                    <a:gd name="connsiteX1" fmla="*/ 0 w 147796"/>
                    <a:gd name="connsiteY1" fmla="*/ 174913 h 212198"/>
                    <a:gd name="connsiteX2" fmla="*/ 3183 w 147796"/>
                    <a:gd name="connsiteY2" fmla="*/ 0 h 212198"/>
                    <a:gd name="connsiteX3" fmla="*/ 147797 w 147796"/>
                    <a:gd name="connsiteY3" fmla="*/ 35 h 212198"/>
                    <a:gd name="connsiteX4" fmla="*/ 136588 w 147796"/>
                    <a:gd name="connsiteY4" fmla="*/ 212199 h 212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96" h="212198">
                      <a:moveTo>
                        <a:pt x="136588" y="212199"/>
                      </a:moveTo>
                      <a:lnTo>
                        <a:pt x="0" y="174913"/>
                      </a:lnTo>
                      <a:lnTo>
                        <a:pt x="3183" y="0"/>
                      </a:lnTo>
                      <a:lnTo>
                        <a:pt x="147797" y="35"/>
                      </a:lnTo>
                      <a:lnTo>
                        <a:pt x="136588" y="212199"/>
                      </a:lnTo>
                      <a:close/>
                    </a:path>
                  </a:pathLst>
                </a:custGeom>
                <a:solidFill>
                  <a:srgbClr val="E3847C"/>
                </a:solidFill>
                <a:ln w="0" cap="flat">
                  <a:noFill/>
                  <a:prstDash val="solid"/>
                  <a:miter/>
                </a:ln>
              </p:spPr>
              <p:txBody>
                <a:bodyPr rtlCol="0" anchor="ctr"/>
                <a:lstStyle/>
                <a:p>
                  <a:endParaRPr lang="en-NO"/>
                </a:p>
              </p:txBody>
            </p:sp>
            <p:sp>
              <p:nvSpPr>
                <p:cNvPr id="45" name="Freeform 44">
                  <a:extLst>
                    <a:ext uri="{FF2B5EF4-FFF2-40B4-BE49-F238E27FC236}">
                      <a16:creationId xmlns:a16="http://schemas.microsoft.com/office/drawing/2014/main" id="{DC7114A9-0DD4-7EC1-D638-6252F120C14E}"/>
                    </a:ext>
                  </a:extLst>
                </p:cNvPr>
                <p:cNvSpPr>
                  <a:spLocks noGrp="1" noRot="1" noMove="1" noResize="1" noEditPoints="1" noAdjustHandles="1" noChangeArrowheads="1" noChangeShapeType="1"/>
                </p:cNvSpPr>
                <p:nvPr/>
              </p:nvSpPr>
              <p:spPr>
                <a:xfrm>
                  <a:off x="397642" y="3378245"/>
                  <a:ext cx="500094" cy="1942556"/>
                </a:xfrm>
                <a:custGeom>
                  <a:avLst/>
                  <a:gdLst>
                    <a:gd name="connsiteX0" fmla="*/ 0 w 500094"/>
                    <a:gd name="connsiteY0" fmla="*/ 102395 h 1942556"/>
                    <a:gd name="connsiteX1" fmla="*/ 32867 w 500094"/>
                    <a:gd name="connsiteY1" fmla="*/ 1098155 h 1942556"/>
                    <a:gd name="connsiteX2" fmla="*/ 2491 w 500094"/>
                    <a:gd name="connsiteY2" fmla="*/ 1942176 h 1942556"/>
                    <a:gd name="connsiteX3" fmla="*/ 204812 w 500094"/>
                    <a:gd name="connsiteY3" fmla="*/ 1942557 h 1942556"/>
                    <a:gd name="connsiteX4" fmla="*/ 306872 w 500094"/>
                    <a:gd name="connsiteY4" fmla="*/ 1118527 h 1942556"/>
                    <a:gd name="connsiteX5" fmla="*/ 500095 w 500094"/>
                    <a:gd name="connsiteY5" fmla="*/ 67253 h 1942556"/>
                    <a:gd name="connsiteX6" fmla="*/ 35 w 500094"/>
                    <a:gd name="connsiteY6" fmla="*/ 102395 h 194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094" h="1942556">
                      <a:moveTo>
                        <a:pt x="0" y="102395"/>
                      </a:moveTo>
                      <a:cubicBezTo>
                        <a:pt x="0" y="102395"/>
                        <a:pt x="14980" y="620215"/>
                        <a:pt x="32867" y="1098155"/>
                      </a:cubicBezTo>
                      <a:cubicBezTo>
                        <a:pt x="1557" y="1497683"/>
                        <a:pt x="-2872" y="1888357"/>
                        <a:pt x="2491" y="1942176"/>
                      </a:cubicBezTo>
                      <a:lnTo>
                        <a:pt x="204812" y="1942557"/>
                      </a:lnTo>
                      <a:cubicBezTo>
                        <a:pt x="206507" y="1837927"/>
                        <a:pt x="262485" y="1459325"/>
                        <a:pt x="306872" y="1118527"/>
                      </a:cubicBezTo>
                      <a:cubicBezTo>
                        <a:pt x="372018" y="617967"/>
                        <a:pt x="500095" y="67253"/>
                        <a:pt x="500095" y="67253"/>
                      </a:cubicBezTo>
                      <a:cubicBezTo>
                        <a:pt x="500095" y="67253"/>
                        <a:pt x="83101" y="-105308"/>
                        <a:pt x="35" y="102395"/>
                      </a:cubicBezTo>
                      <a:close/>
                    </a:path>
                  </a:pathLst>
                </a:custGeom>
                <a:solidFill>
                  <a:srgbClr val="2A3756"/>
                </a:solidFill>
                <a:ln w="0" cap="flat">
                  <a:noFill/>
                  <a:prstDash val="solid"/>
                  <a:miter/>
                </a:ln>
              </p:spPr>
              <p:txBody>
                <a:bodyPr rtlCol="0" anchor="ctr"/>
                <a:lstStyle/>
                <a:p>
                  <a:endParaRPr lang="en-NO"/>
                </a:p>
              </p:txBody>
            </p:sp>
          </p:grpSp>
          <p:sp>
            <p:nvSpPr>
              <p:cNvPr id="46" name="Freeform 45">
                <a:extLst>
                  <a:ext uri="{FF2B5EF4-FFF2-40B4-BE49-F238E27FC236}">
                    <a16:creationId xmlns:a16="http://schemas.microsoft.com/office/drawing/2014/main" id="{26486F55-0AE8-B98C-DC16-21B767E6CE4C}"/>
                  </a:ext>
                </a:extLst>
              </p:cNvPr>
              <p:cNvSpPr>
                <a:spLocks noGrp="1" noRot="1" noMove="1" noResize="1" noEditPoints="1" noAdjustHandles="1" noChangeArrowheads="1" noChangeShapeType="1"/>
              </p:cNvSpPr>
              <p:nvPr/>
            </p:nvSpPr>
            <p:spPr>
              <a:xfrm>
                <a:off x="1060417" y="5420346"/>
                <a:ext cx="530346" cy="245848"/>
              </a:xfrm>
              <a:custGeom>
                <a:avLst/>
                <a:gdLst>
                  <a:gd name="connsiteX0" fmla="*/ 27289 w 530346"/>
                  <a:gd name="connsiteY0" fmla="*/ 38566 h 245848"/>
                  <a:gd name="connsiteX1" fmla="*/ 5286 w 530346"/>
                  <a:gd name="connsiteY1" fmla="*/ 236964 h 245848"/>
                  <a:gd name="connsiteX2" fmla="*/ 524443 w 530346"/>
                  <a:gd name="connsiteY2" fmla="*/ 227210 h 245848"/>
                  <a:gd name="connsiteX3" fmla="*/ 513545 w 530346"/>
                  <a:gd name="connsiteY3" fmla="*/ 147623 h 245848"/>
                  <a:gd name="connsiteX4" fmla="*/ 197228 w 530346"/>
                  <a:gd name="connsiteY4" fmla="*/ 0 h 245848"/>
                  <a:gd name="connsiteX5" fmla="*/ 155781 w 530346"/>
                  <a:gd name="connsiteY5" fmla="*/ 41852 h 245848"/>
                  <a:gd name="connsiteX6" fmla="*/ 161421 w 530346"/>
                  <a:gd name="connsiteY6" fmla="*/ 52401 h 245848"/>
                  <a:gd name="connsiteX7" fmla="*/ 103229 w 530346"/>
                  <a:gd name="connsiteY7" fmla="*/ 77305 h 245848"/>
                  <a:gd name="connsiteX8" fmla="*/ 27289 w 530346"/>
                  <a:gd name="connsiteY8" fmla="*/ 38566 h 245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346" h="245848">
                    <a:moveTo>
                      <a:pt x="27289" y="38566"/>
                    </a:moveTo>
                    <a:cubicBezTo>
                      <a:pt x="16772" y="41437"/>
                      <a:pt x="-11701" y="227279"/>
                      <a:pt x="5286" y="236964"/>
                    </a:cubicBezTo>
                    <a:cubicBezTo>
                      <a:pt x="22238" y="246649"/>
                      <a:pt x="496904" y="254189"/>
                      <a:pt x="524443" y="227210"/>
                    </a:cubicBezTo>
                    <a:cubicBezTo>
                      <a:pt x="538905" y="213029"/>
                      <a:pt x="523475" y="150389"/>
                      <a:pt x="513545" y="147623"/>
                    </a:cubicBezTo>
                    <a:cubicBezTo>
                      <a:pt x="330321" y="96432"/>
                      <a:pt x="197228" y="0"/>
                      <a:pt x="197228" y="0"/>
                    </a:cubicBezTo>
                    <a:cubicBezTo>
                      <a:pt x="197228" y="0"/>
                      <a:pt x="150315" y="16775"/>
                      <a:pt x="155781" y="41852"/>
                    </a:cubicBezTo>
                    <a:lnTo>
                      <a:pt x="161421" y="52401"/>
                    </a:lnTo>
                    <a:cubicBezTo>
                      <a:pt x="161421" y="52401"/>
                      <a:pt x="131840" y="80003"/>
                      <a:pt x="103229" y="77305"/>
                    </a:cubicBezTo>
                    <a:cubicBezTo>
                      <a:pt x="74618" y="74607"/>
                      <a:pt x="53963" y="31303"/>
                      <a:pt x="27289" y="38566"/>
                    </a:cubicBezTo>
                    <a:close/>
                  </a:path>
                </a:pathLst>
              </a:custGeom>
              <a:solidFill>
                <a:srgbClr val="FFFFFF"/>
              </a:solidFill>
              <a:ln w="0" cap="flat">
                <a:noFill/>
                <a:prstDash val="solid"/>
                <a:miter/>
              </a:ln>
            </p:spPr>
            <p:txBody>
              <a:bodyPr rtlCol="0" anchor="ctr"/>
              <a:lstStyle/>
              <a:p>
                <a:endParaRPr lang="en-NO"/>
              </a:p>
            </p:txBody>
          </p:sp>
          <p:sp>
            <p:nvSpPr>
              <p:cNvPr id="47" name="Freeform 46">
                <a:extLst>
                  <a:ext uri="{FF2B5EF4-FFF2-40B4-BE49-F238E27FC236}">
                    <a16:creationId xmlns:a16="http://schemas.microsoft.com/office/drawing/2014/main" id="{B569BF3B-C690-1268-4837-9522400922E2}"/>
                  </a:ext>
                </a:extLst>
              </p:cNvPr>
              <p:cNvSpPr>
                <a:spLocks noGrp="1" noRot="1" noMove="1" noResize="1" noEditPoints="1" noAdjustHandles="1" noChangeArrowheads="1" noChangeShapeType="1"/>
              </p:cNvSpPr>
              <p:nvPr/>
            </p:nvSpPr>
            <p:spPr>
              <a:xfrm>
                <a:off x="374981" y="5399433"/>
                <a:ext cx="248749" cy="277366"/>
              </a:xfrm>
              <a:custGeom>
                <a:avLst/>
                <a:gdLst>
                  <a:gd name="connsiteX0" fmla="*/ 60406 w 248749"/>
                  <a:gd name="connsiteY0" fmla="*/ 20360 h 277366"/>
                  <a:gd name="connsiteX1" fmla="*/ 132540 w 248749"/>
                  <a:gd name="connsiteY1" fmla="*/ 57 h 277366"/>
                  <a:gd name="connsiteX2" fmla="*/ 198654 w 248749"/>
                  <a:gd name="connsiteY2" fmla="*/ 20014 h 277366"/>
                  <a:gd name="connsiteX3" fmla="*/ 248750 w 248749"/>
                  <a:gd name="connsiteY3" fmla="*/ 216579 h 277366"/>
                  <a:gd name="connsiteX4" fmla="*/ 246916 w 248749"/>
                  <a:gd name="connsiteY4" fmla="*/ 258120 h 277366"/>
                  <a:gd name="connsiteX5" fmla="*/ 126693 w 248749"/>
                  <a:gd name="connsiteY5" fmla="*/ 277212 h 277366"/>
                  <a:gd name="connsiteX6" fmla="*/ 0 w 248749"/>
                  <a:gd name="connsiteY6" fmla="*/ 247120 h 277366"/>
                  <a:gd name="connsiteX7" fmla="*/ 1038 w 248749"/>
                  <a:gd name="connsiteY7" fmla="*/ 209765 h 277366"/>
                  <a:gd name="connsiteX8" fmla="*/ 60406 w 248749"/>
                  <a:gd name="connsiteY8" fmla="*/ 20394 h 27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749" h="277366">
                    <a:moveTo>
                      <a:pt x="60406" y="20360"/>
                    </a:moveTo>
                    <a:cubicBezTo>
                      <a:pt x="80437" y="6905"/>
                      <a:pt x="104516" y="-739"/>
                      <a:pt x="132540" y="57"/>
                    </a:cubicBezTo>
                    <a:cubicBezTo>
                      <a:pt x="157519" y="749"/>
                      <a:pt x="180352" y="8116"/>
                      <a:pt x="198654" y="20014"/>
                    </a:cubicBezTo>
                    <a:lnTo>
                      <a:pt x="248750" y="216579"/>
                    </a:lnTo>
                    <a:cubicBezTo>
                      <a:pt x="248750" y="216579"/>
                      <a:pt x="247885" y="255940"/>
                      <a:pt x="246916" y="258120"/>
                    </a:cubicBezTo>
                    <a:cubicBezTo>
                      <a:pt x="218651" y="270986"/>
                      <a:pt x="175232" y="278561"/>
                      <a:pt x="126693" y="277212"/>
                    </a:cubicBezTo>
                    <a:cubicBezTo>
                      <a:pt x="73379" y="275725"/>
                      <a:pt x="26778" y="263861"/>
                      <a:pt x="0" y="247120"/>
                    </a:cubicBezTo>
                    <a:lnTo>
                      <a:pt x="1038" y="209765"/>
                    </a:lnTo>
                    <a:lnTo>
                      <a:pt x="60406" y="20394"/>
                    </a:lnTo>
                    <a:close/>
                  </a:path>
                </a:pathLst>
              </a:custGeom>
              <a:solidFill>
                <a:srgbClr val="FFFFFF"/>
              </a:solidFill>
              <a:ln w="0" cap="flat">
                <a:noFill/>
                <a:prstDash val="solid"/>
                <a:miter/>
              </a:ln>
            </p:spPr>
            <p:txBody>
              <a:bodyPr rtlCol="0" anchor="ctr"/>
              <a:lstStyle/>
              <a:p>
                <a:endParaRPr lang="en-NO"/>
              </a:p>
            </p:txBody>
          </p:sp>
          <p:sp>
            <p:nvSpPr>
              <p:cNvPr id="48" name="Freeform 47">
                <a:extLst>
                  <a:ext uri="{FF2B5EF4-FFF2-40B4-BE49-F238E27FC236}">
                    <a16:creationId xmlns:a16="http://schemas.microsoft.com/office/drawing/2014/main" id="{532E0F0A-B030-F0D6-8A44-EA2375BB4D00}"/>
                  </a:ext>
                </a:extLst>
              </p:cNvPr>
              <p:cNvSpPr>
                <a:spLocks noGrp="1" noRot="1" noMove="1" noResize="1" noEditPoints="1" noAdjustHandles="1" noChangeArrowheads="1" noChangeShapeType="1"/>
              </p:cNvSpPr>
              <p:nvPr/>
            </p:nvSpPr>
            <p:spPr>
              <a:xfrm>
                <a:off x="343187" y="2029261"/>
                <a:ext cx="972719" cy="2332063"/>
              </a:xfrm>
              <a:custGeom>
                <a:avLst/>
                <a:gdLst>
                  <a:gd name="connsiteX0" fmla="*/ 447888 w 972719"/>
                  <a:gd name="connsiteY0" fmla="*/ 541 h 2332063"/>
                  <a:gd name="connsiteX1" fmla="*/ 54455 w 972719"/>
                  <a:gd name="connsiteY1" fmla="*/ 168744 h 2332063"/>
                  <a:gd name="connsiteX2" fmla="*/ 54455 w 972719"/>
                  <a:gd name="connsiteY2" fmla="*/ 562219 h 2332063"/>
                  <a:gd name="connsiteX3" fmla="*/ 0 w 972719"/>
                  <a:gd name="connsiteY3" fmla="*/ 2279490 h 2332063"/>
                  <a:gd name="connsiteX4" fmla="*/ 972719 w 972719"/>
                  <a:gd name="connsiteY4" fmla="*/ 2286027 h 2332063"/>
                  <a:gd name="connsiteX5" fmla="*/ 906571 w 972719"/>
                  <a:gd name="connsiteY5" fmla="*/ 1110961 h 2332063"/>
                  <a:gd name="connsiteX6" fmla="*/ 899202 w 972719"/>
                  <a:gd name="connsiteY6" fmla="*/ 640112 h 2332063"/>
                  <a:gd name="connsiteX7" fmla="*/ 928816 w 972719"/>
                  <a:gd name="connsiteY7" fmla="*/ 490068 h 2332063"/>
                  <a:gd name="connsiteX8" fmla="*/ 835128 w 972719"/>
                  <a:gd name="connsiteY8" fmla="*/ 197694 h 2332063"/>
                  <a:gd name="connsiteX9" fmla="*/ 557525 w 972719"/>
                  <a:gd name="connsiteY9" fmla="*/ 27071 h 2332063"/>
                  <a:gd name="connsiteX10" fmla="*/ 447888 w 972719"/>
                  <a:gd name="connsiteY10" fmla="*/ 541 h 233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2719" h="2332063">
                    <a:moveTo>
                      <a:pt x="447888" y="541"/>
                    </a:moveTo>
                    <a:cubicBezTo>
                      <a:pt x="355204" y="6283"/>
                      <a:pt x="82963" y="72001"/>
                      <a:pt x="54455" y="168744"/>
                    </a:cubicBezTo>
                    <a:cubicBezTo>
                      <a:pt x="35289" y="300663"/>
                      <a:pt x="134235" y="130662"/>
                      <a:pt x="54455" y="562219"/>
                    </a:cubicBezTo>
                    <a:cubicBezTo>
                      <a:pt x="15050" y="1193904"/>
                      <a:pt x="0" y="2279490"/>
                      <a:pt x="0" y="2279490"/>
                    </a:cubicBezTo>
                    <a:cubicBezTo>
                      <a:pt x="374959" y="2393838"/>
                      <a:pt x="972719" y="2286027"/>
                      <a:pt x="972719" y="2286027"/>
                    </a:cubicBezTo>
                    <a:cubicBezTo>
                      <a:pt x="972719" y="2286027"/>
                      <a:pt x="946979" y="1444081"/>
                      <a:pt x="906571" y="1110961"/>
                    </a:cubicBezTo>
                    <a:cubicBezTo>
                      <a:pt x="899063" y="1049221"/>
                      <a:pt x="909996" y="859920"/>
                      <a:pt x="899202" y="640112"/>
                    </a:cubicBezTo>
                    <a:cubicBezTo>
                      <a:pt x="896918" y="593522"/>
                      <a:pt x="933660" y="538457"/>
                      <a:pt x="928816" y="490068"/>
                    </a:cubicBezTo>
                    <a:cubicBezTo>
                      <a:pt x="918956" y="391596"/>
                      <a:pt x="886435" y="302773"/>
                      <a:pt x="835128" y="197694"/>
                    </a:cubicBezTo>
                    <a:cubicBezTo>
                      <a:pt x="808178" y="111120"/>
                      <a:pt x="617343" y="38519"/>
                      <a:pt x="557525" y="27071"/>
                    </a:cubicBezTo>
                    <a:cubicBezTo>
                      <a:pt x="550606" y="25722"/>
                      <a:pt x="526665" y="-4370"/>
                      <a:pt x="447888" y="541"/>
                    </a:cubicBezTo>
                    <a:close/>
                  </a:path>
                </a:pathLst>
              </a:custGeom>
              <a:solidFill>
                <a:srgbClr val="FFFFFF"/>
              </a:solidFill>
              <a:ln w="0" cap="flat">
                <a:noFill/>
                <a:prstDash val="solid"/>
                <a:miter/>
              </a:ln>
            </p:spPr>
            <p:txBody>
              <a:bodyPr rtlCol="0" anchor="ctr"/>
              <a:lstStyle/>
              <a:p>
                <a:endParaRPr lang="en-NO"/>
              </a:p>
            </p:txBody>
          </p:sp>
          <p:sp>
            <p:nvSpPr>
              <p:cNvPr id="49" name="Freeform 48">
                <a:extLst>
                  <a:ext uri="{FF2B5EF4-FFF2-40B4-BE49-F238E27FC236}">
                    <a16:creationId xmlns:a16="http://schemas.microsoft.com/office/drawing/2014/main" id="{167F83CE-B685-D0EA-F0F8-02A97267FE6C}"/>
                  </a:ext>
                </a:extLst>
              </p:cNvPr>
              <p:cNvSpPr>
                <a:spLocks noGrp="1" noRot="1" noMove="1" noResize="1" noEditPoints="1" noAdjustHandles="1" noChangeArrowheads="1" noChangeShapeType="1"/>
              </p:cNvSpPr>
              <p:nvPr/>
            </p:nvSpPr>
            <p:spPr>
              <a:xfrm>
                <a:off x="700328" y="2046958"/>
                <a:ext cx="285837" cy="734653"/>
              </a:xfrm>
              <a:custGeom>
                <a:avLst/>
                <a:gdLst>
                  <a:gd name="connsiteX0" fmla="*/ 203290 w 285837"/>
                  <a:gd name="connsiteY0" fmla="*/ 88062 h 734653"/>
                  <a:gd name="connsiteX1" fmla="*/ 285838 w 285837"/>
                  <a:gd name="connsiteY1" fmla="*/ 734654 h 734653"/>
                  <a:gd name="connsiteX2" fmla="*/ 0 w 285837"/>
                  <a:gd name="connsiteY2" fmla="*/ 0 h 734653"/>
                  <a:gd name="connsiteX3" fmla="*/ 203290 w 285837"/>
                  <a:gd name="connsiteY3" fmla="*/ 88062 h 734653"/>
                </a:gdLst>
                <a:ahLst/>
                <a:cxnLst>
                  <a:cxn ang="0">
                    <a:pos x="connsiteX0" y="connsiteY0"/>
                  </a:cxn>
                  <a:cxn ang="0">
                    <a:pos x="connsiteX1" y="connsiteY1"/>
                  </a:cxn>
                  <a:cxn ang="0">
                    <a:pos x="connsiteX2" y="connsiteY2"/>
                  </a:cxn>
                  <a:cxn ang="0">
                    <a:pos x="connsiteX3" y="connsiteY3"/>
                  </a:cxn>
                </a:cxnLst>
                <a:rect l="l" t="t" r="r" b="b"/>
                <a:pathLst>
                  <a:path w="285837" h="734653">
                    <a:moveTo>
                      <a:pt x="203290" y="88062"/>
                    </a:moveTo>
                    <a:lnTo>
                      <a:pt x="285838" y="734654"/>
                    </a:lnTo>
                    <a:lnTo>
                      <a:pt x="0" y="0"/>
                    </a:lnTo>
                    <a:lnTo>
                      <a:pt x="203290" y="88062"/>
                    </a:lnTo>
                    <a:close/>
                  </a:path>
                </a:pathLst>
              </a:custGeom>
              <a:solidFill>
                <a:srgbClr val="7D8EED"/>
              </a:solidFill>
              <a:ln w="0" cap="flat">
                <a:noFill/>
                <a:prstDash val="solid"/>
                <a:miter/>
              </a:ln>
            </p:spPr>
            <p:txBody>
              <a:bodyPr rtlCol="0" anchor="ctr"/>
              <a:lstStyle/>
              <a:p>
                <a:endParaRPr lang="en-NO"/>
              </a:p>
            </p:txBody>
          </p:sp>
          <p:sp>
            <p:nvSpPr>
              <p:cNvPr id="50" name="Freeform 49">
                <a:extLst>
                  <a:ext uri="{FF2B5EF4-FFF2-40B4-BE49-F238E27FC236}">
                    <a16:creationId xmlns:a16="http://schemas.microsoft.com/office/drawing/2014/main" id="{97C73A84-4723-F55E-5D72-609500F35503}"/>
                  </a:ext>
                </a:extLst>
              </p:cNvPr>
              <p:cNvSpPr>
                <a:spLocks noGrp="1" noRot="1" noMove="1" noResize="1" noEditPoints="1" noAdjustHandles="1" noChangeArrowheads="1" noChangeShapeType="1"/>
              </p:cNvSpPr>
              <p:nvPr/>
            </p:nvSpPr>
            <p:spPr>
              <a:xfrm>
                <a:off x="700362" y="1811274"/>
                <a:ext cx="206749" cy="328117"/>
              </a:xfrm>
              <a:custGeom>
                <a:avLst/>
                <a:gdLst>
                  <a:gd name="connsiteX0" fmla="*/ 206715 w 206749"/>
                  <a:gd name="connsiteY0" fmla="*/ 149629 h 328117"/>
                  <a:gd name="connsiteX1" fmla="*/ 203290 w 206749"/>
                  <a:gd name="connsiteY1" fmla="*/ 323746 h 328117"/>
                  <a:gd name="connsiteX2" fmla="*/ 0 w 206749"/>
                  <a:gd name="connsiteY2" fmla="*/ 235684 h 328117"/>
                  <a:gd name="connsiteX3" fmla="*/ 53902 w 206749"/>
                  <a:gd name="connsiteY3" fmla="*/ 0 h 328117"/>
                  <a:gd name="connsiteX4" fmla="*/ 206750 w 206749"/>
                  <a:gd name="connsiteY4" fmla="*/ 149629 h 328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749" h="328117">
                    <a:moveTo>
                      <a:pt x="206715" y="149629"/>
                    </a:moveTo>
                    <a:lnTo>
                      <a:pt x="203290" y="323746"/>
                    </a:lnTo>
                    <a:cubicBezTo>
                      <a:pt x="103790" y="351797"/>
                      <a:pt x="0" y="235684"/>
                      <a:pt x="0" y="235684"/>
                    </a:cubicBezTo>
                    <a:lnTo>
                      <a:pt x="53902" y="0"/>
                    </a:lnTo>
                    <a:lnTo>
                      <a:pt x="206750" y="149629"/>
                    </a:lnTo>
                    <a:close/>
                  </a:path>
                </a:pathLst>
              </a:custGeom>
              <a:solidFill>
                <a:srgbClr val="E3847C"/>
              </a:solidFill>
              <a:ln w="0" cap="flat">
                <a:noFill/>
                <a:prstDash val="solid"/>
                <a:miter/>
              </a:ln>
            </p:spPr>
            <p:txBody>
              <a:bodyPr rtlCol="0" anchor="ctr"/>
              <a:lstStyle/>
              <a:p>
                <a:endParaRPr lang="en-NO"/>
              </a:p>
            </p:txBody>
          </p:sp>
          <p:sp>
            <p:nvSpPr>
              <p:cNvPr id="51" name="Freeform 50">
                <a:extLst>
                  <a:ext uri="{FF2B5EF4-FFF2-40B4-BE49-F238E27FC236}">
                    <a16:creationId xmlns:a16="http://schemas.microsoft.com/office/drawing/2014/main" id="{D0908387-BD5C-0BF1-9F6F-526BEA8B9376}"/>
                  </a:ext>
                </a:extLst>
              </p:cNvPr>
              <p:cNvSpPr>
                <a:spLocks noGrp="1" noRot="1" noMove="1" noResize="1" noEditPoints="1" noAdjustHandles="1" noChangeArrowheads="1" noChangeShapeType="1"/>
              </p:cNvSpPr>
              <p:nvPr/>
            </p:nvSpPr>
            <p:spPr>
              <a:xfrm>
                <a:off x="1163888" y="2198973"/>
                <a:ext cx="789979" cy="949352"/>
              </a:xfrm>
              <a:custGeom>
                <a:avLst/>
                <a:gdLst>
                  <a:gd name="connsiteX0" fmla="*/ 0 w 789979"/>
                  <a:gd name="connsiteY0" fmla="*/ 0 h 949352"/>
                  <a:gd name="connsiteX1" fmla="*/ 400802 w 789979"/>
                  <a:gd name="connsiteY1" fmla="*/ 598169 h 949352"/>
                  <a:gd name="connsiteX2" fmla="*/ 712138 w 789979"/>
                  <a:gd name="connsiteY2" fmla="*/ 467702 h 949352"/>
                  <a:gd name="connsiteX3" fmla="*/ 789980 w 789979"/>
                  <a:gd name="connsiteY3" fmla="*/ 661845 h 949352"/>
                  <a:gd name="connsiteX4" fmla="*/ 313204 w 789979"/>
                  <a:gd name="connsiteY4" fmla="*/ 947198 h 949352"/>
                  <a:gd name="connsiteX5" fmla="*/ 14323 w 789979"/>
                  <a:gd name="connsiteY5" fmla="*/ 623418 h 949352"/>
                  <a:gd name="connsiteX6" fmla="*/ 0 w 789979"/>
                  <a:gd name="connsiteY6" fmla="*/ 35 h 94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979" h="949352">
                    <a:moveTo>
                      <a:pt x="0" y="0"/>
                    </a:moveTo>
                    <a:lnTo>
                      <a:pt x="400802" y="598169"/>
                    </a:lnTo>
                    <a:lnTo>
                      <a:pt x="712138" y="467702"/>
                    </a:lnTo>
                    <a:lnTo>
                      <a:pt x="789980" y="661845"/>
                    </a:lnTo>
                    <a:cubicBezTo>
                      <a:pt x="789980" y="661845"/>
                      <a:pt x="443564" y="978328"/>
                      <a:pt x="313204" y="947198"/>
                    </a:cubicBezTo>
                    <a:cubicBezTo>
                      <a:pt x="182843" y="916069"/>
                      <a:pt x="14323" y="623418"/>
                      <a:pt x="14323" y="623418"/>
                    </a:cubicBezTo>
                    <a:lnTo>
                      <a:pt x="0" y="35"/>
                    </a:lnTo>
                    <a:close/>
                  </a:path>
                </a:pathLst>
              </a:custGeom>
              <a:solidFill>
                <a:srgbClr val="FFFFFF"/>
              </a:solidFill>
              <a:ln w="0" cap="flat">
                <a:noFill/>
                <a:prstDash val="solid"/>
                <a:miter/>
              </a:ln>
            </p:spPr>
            <p:txBody>
              <a:bodyPr rtlCol="0" anchor="ctr"/>
              <a:lstStyle/>
              <a:p>
                <a:endParaRPr lang="en-NO"/>
              </a:p>
            </p:txBody>
          </p:sp>
          <p:grpSp>
            <p:nvGrpSpPr>
              <p:cNvPr id="52" name="Graphic 17">
                <a:extLst>
                  <a:ext uri="{FF2B5EF4-FFF2-40B4-BE49-F238E27FC236}">
                    <a16:creationId xmlns:a16="http://schemas.microsoft.com/office/drawing/2014/main" id="{35ABEF0A-897A-85D9-64DF-4C967A616B68}"/>
                  </a:ext>
                </a:extLst>
              </p:cNvPr>
              <p:cNvGrpSpPr>
                <a:grpSpLocks noGrp="1" noUngrp="1" noRot="1" noMove="1" noResize="1"/>
              </p:cNvGrpSpPr>
              <p:nvPr/>
            </p:nvGrpSpPr>
            <p:grpSpPr>
              <a:xfrm>
                <a:off x="88548" y="3603877"/>
                <a:ext cx="224738" cy="367546"/>
                <a:chOff x="88548" y="3603877"/>
                <a:chExt cx="224738" cy="367546"/>
              </a:xfrm>
            </p:grpSpPr>
            <p:sp>
              <p:nvSpPr>
                <p:cNvPr id="53" name="Freeform 52">
                  <a:extLst>
                    <a:ext uri="{FF2B5EF4-FFF2-40B4-BE49-F238E27FC236}">
                      <a16:creationId xmlns:a16="http://schemas.microsoft.com/office/drawing/2014/main" id="{8CAFC4A2-511E-6AEC-05F9-C6C0C8283B81}"/>
                    </a:ext>
                  </a:extLst>
                </p:cNvPr>
                <p:cNvSpPr>
                  <a:spLocks noGrp="1" noRot="1" noMove="1" noResize="1" noEditPoints="1" noAdjustHandles="1" noChangeArrowheads="1" noChangeShapeType="1"/>
                </p:cNvSpPr>
                <p:nvPr/>
              </p:nvSpPr>
              <p:spPr>
                <a:xfrm>
                  <a:off x="265621" y="3818116"/>
                  <a:ext cx="46988" cy="134132"/>
                </a:xfrm>
                <a:custGeom>
                  <a:avLst/>
                  <a:gdLst>
                    <a:gd name="connsiteX0" fmla="*/ 0 w 46988"/>
                    <a:gd name="connsiteY0" fmla="*/ 100825 h 134132"/>
                    <a:gd name="connsiteX1" fmla="*/ 25498 w 46988"/>
                    <a:gd name="connsiteY1" fmla="*/ 133095 h 134132"/>
                    <a:gd name="connsiteX2" fmla="*/ 46982 w 46988"/>
                    <a:gd name="connsiteY2" fmla="*/ 0 h 134132"/>
                    <a:gd name="connsiteX3" fmla="*/ 0 w 46988"/>
                    <a:gd name="connsiteY3" fmla="*/ 100825 h 134132"/>
                  </a:gdLst>
                  <a:ahLst/>
                  <a:cxnLst>
                    <a:cxn ang="0">
                      <a:pos x="connsiteX0" y="connsiteY0"/>
                    </a:cxn>
                    <a:cxn ang="0">
                      <a:pos x="connsiteX1" y="connsiteY1"/>
                    </a:cxn>
                    <a:cxn ang="0">
                      <a:pos x="connsiteX2" y="connsiteY2"/>
                    </a:cxn>
                    <a:cxn ang="0">
                      <a:pos x="connsiteX3" y="connsiteY3"/>
                    </a:cxn>
                  </a:cxnLst>
                  <a:rect l="l" t="t" r="r" b="b"/>
                  <a:pathLst>
                    <a:path w="46988" h="134132">
                      <a:moveTo>
                        <a:pt x="0" y="100825"/>
                      </a:moveTo>
                      <a:cubicBezTo>
                        <a:pt x="0" y="100825"/>
                        <a:pt x="16468" y="127181"/>
                        <a:pt x="25498" y="133095"/>
                      </a:cubicBezTo>
                      <a:cubicBezTo>
                        <a:pt x="47986" y="147865"/>
                        <a:pt x="46982" y="0"/>
                        <a:pt x="46982" y="0"/>
                      </a:cubicBezTo>
                      <a:lnTo>
                        <a:pt x="0" y="100825"/>
                      </a:lnTo>
                      <a:close/>
                    </a:path>
                  </a:pathLst>
                </a:custGeom>
                <a:solidFill>
                  <a:srgbClr val="7285D6"/>
                </a:solidFill>
                <a:ln w="0" cap="flat">
                  <a:noFill/>
                  <a:prstDash val="solid"/>
                  <a:miter/>
                </a:ln>
              </p:spPr>
              <p:txBody>
                <a:bodyPr rtlCol="0" anchor="ctr"/>
                <a:lstStyle/>
                <a:p>
                  <a:endParaRPr lang="en-NO"/>
                </a:p>
              </p:txBody>
            </p:sp>
            <p:sp>
              <p:nvSpPr>
                <p:cNvPr id="54" name="Freeform 53">
                  <a:extLst>
                    <a:ext uri="{FF2B5EF4-FFF2-40B4-BE49-F238E27FC236}">
                      <a16:creationId xmlns:a16="http://schemas.microsoft.com/office/drawing/2014/main" id="{4F840351-3414-10E5-2792-14E72B6D7434}"/>
                    </a:ext>
                  </a:extLst>
                </p:cNvPr>
                <p:cNvSpPr>
                  <a:spLocks noGrp="1" noRot="1" noMove="1" noResize="1" noEditPoints="1" noAdjustHandles="1" noChangeArrowheads="1" noChangeShapeType="1"/>
                </p:cNvSpPr>
                <p:nvPr/>
              </p:nvSpPr>
              <p:spPr>
                <a:xfrm>
                  <a:off x="88548" y="3603877"/>
                  <a:ext cx="224738" cy="367546"/>
                </a:xfrm>
                <a:custGeom>
                  <a:avLst/>
                  <a:gdLst>
                    <a:gd name="connsiteX0" fmla="*/ 180671 w 224738"/>
                    <a:gd name="connsiteY0" fmla="*/ 35 h 367546"/>
                    <a:gd name="connsiteX1" fmla="*/ 196412 w 224738"/>
                    <a:gd name="connsiteY1" fmla="*/ 106532 h 367546"/>
                    <a:gd name="connsiteX2" fmla="*/ 224505 w 224738"/>
                    <a:gd name="connsiteY2" fmla="*/ 228697 h 367546"/>
                    <a:gd name="connsiteX3" fmla="*/ 162300 w 224738"/>
                    <a:gd name="connsiteY3" fmla="*/ 367431 h 367546"/>
                    <a:gd name="connsiteX4" fmla="*/ 129745 w 224738"/>
                    <a:gd name="connsiteY4" fmla="*/ 338515 h 367546"/>
                    <a:gd name="connsiteX5" fmla="*/ 93107 w 224738"/>
                    <a:gd name="connsiteY5" fmla="*/ 343980 h 367546"/>
                    <a:gd name="connsiteX6" fmla="*/ 74148 w 224738"/>
                    <a:gd name="connsiteY6" fmla="*/ 319906 h 367546"/>
                    <a:gd name="connsiteX7" fmla="*/ 51695 w 224738"/>
                    <a:gd name="connsiteY7" fmla="*/ 316171 h 367546"/>
                    <a:gd name="connsiteX8" fmla="*/ 28930 w 224738"/>
                    <a:gd name="connsiteY8" fmla="*/ 287324 h 367546"/>
                    <a:gd name="connsiteX9" fmla="*/ 11286 w 224738"/>
                    <a:gd name="connsiteY9" fmla="*/ 279784 h 367546"/>
                    <a:gd name="connsiteX10" fmla="*/ 803 w 224738"/>
                    <a:gd name="connsiteY10" fmla="*/ 239281 h 367546"/>
                    <a:gd name="connsiteX11" fmla="*/ 41074 w 224738"/>
                    <a:gd name="connsiteY11" fmla="*/ 92489 h 367546"/>
                    <a:gd name="connsiteX12" fmla="*/ 35919 w 224738"/>
                    <a:gd name="connsiteY12" fmla="*/ 6848 h 367546"/>
                    <a:gd name="connsiteX13" fmla="*/ 180706 w 224738"/>
                    <a:gd name="connsiteY13" fmla="*/ 0 h 36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738" h="367546">
                      <a:moveTo>
                        <a:pt x="180671" y="35"/>
                      </a:moveTo>
                      <a:cubicBezTo>
                        <a:pt x="180671" y="35"/>
                        <a:pt x="194233" y="79034"/>
                        <a:pt x="196412" y="106532"/>
                      </a:cubicBezTo>
                      <a:cubicBezTo>
                        <a:pt x="198592" y="134064"/>
                        <a:pt x="227619" y="193071"/>
                        <a:pt x="224505" y="228697"/>
                      </a:cubicBezTo>
                      <a:cubicBezTo>
                        <a:pt x="221391" y="264323"/>
                        <a:pt x="180014" y="365182"/>
                        <a:pt x="162300" y="367431"/>
                      </a:cubicBezTo>
                      <a:cubicBezTo>
                        <a:pt x="144587" y="369679"/>
                        <a:pt x="129745" y="338515"/>
                        <a:pt x="129745" y="338515"/>
                      </a:cubicBezTo>
                      <a:cubicBezTo>
                        <a:pt x="129745" y="338515"/>
                        <a:pt x="104282" y="350759"/>
                        <a:pt x="93107" y="343980"/>
                      </a:cubicBezTo>
                      <a:cubicBezTo>
                        <a:pt x="81898" y="337200"/>
                        <a:pt x="74148" y="319906"/>
                        <a:pt x="74148" y="319906"/>
                      </a:cubicBezTo>
                      <a:cubicBezTo>
                        <a:pt x="74148" y="319906"/>
                        <a:pt x="63388" y="318661"/>
                        <a:pt x="51695" y="316171"/>
                      </a:cubicBezTo>
                      <a:cubicBezTo>
                        <a:pt x="40001" y="313681"/>
                        <a:pt x="28930" y="287324"/>
                        <a:pt x="28930" y="287324"/>
                      </a:cubicBezTo>
                      <a:cubicBezTo>
                        <a:pt x="28930" y="287324"/>
                        <a:pt x="20073" y="288466"/>
                        <a:pt x="11286" y="279784"/>
                      </a:cubicBezTo>
                      <a:cubicBezTo>
                        <a:pt x="2498" y="271102"/>
                        <a:pt x="-1930" y="253117"/>
                        <a:pt x="803" y="239281"/>
                      </a:cubicBezTo>
                      <a:lnTo>
                        <a:pt x="41074" y="92489"/>
                      </a:lnTo>
                      <a:lnTo>
                        <a:pt x="35919" y="6848"/>
                      </a:lnTo>
                      <a:lnTo>
                        <a:pt x="180706" y="0"/>
                      </a:lnTo>
                      <a:close/>
                    </a:path>
                  </a:pathLst>
                </a:custGeom>
                <a:solidFill>
                  <a:srgbClr val="7D8EED"/>
                </a:solidFill>
                <a:ln w="0" cap="flat">
                  <a:noFill/>
                  <a:prstDash val="solid"/>
                  <a:miter/>
                </a:ln>
              </p:spPr>
              <p:txBody>
                <a:bodyPr rtlCol="0" anchor="ctr"/>
                <a:lstStyle/>
                <a:p>
                  <a:endParaRPr lang="en-NO"/>
                </a:p>
              </p:txBody>
            </p:sp>
          </p:grpSp>
          <p:sp>
            <p:nvSpPr>
              <p:cNvPr id="55" name="Freeform 54">
                <a:extLst>
                  <a:ext uri="{FF2B5EF4-FFF2-40B4-BE49-F238E27FC236}">
                    <a16:creationId xmlns:a16="http://schemas.microsoft.com/office/drawing/2014/main" id="{F34BCC33-797F-4308-39E8-812B5D6A60F7}"/>
                  </a:ext>
                </a:extLst>
              </p:cNvPr>
              <p:cNvSpPr>
                <a:spLocks noGrp="1" noRot="1" noMove="1" noResize="1" noEditPoints="1" noAdjustHandles="1" noChangeArrowheads="1" noChangeShapeType="1"/>
              </p:cNvSpPr>
              <p:nvPr/>
            </p:nvSpPr>
            <p:spPr>
              <a:xfrm>
                <a:off x="90908" y="2139377"/>
                <a:ext cx="378833" cy="1541112"/>
              </a:xfrm>
              <a:custGeom>
                <a:avLst/>
                <a:gdLst>
                  <a:gd name="connsiteX0" fmla="*/ 355827 w 378833"/>
                  <a:gd name="connsiteY0" fmla="*/ 0 h 1541112"/>
                  <a:gd name="connsiteX1" fmla="*/ 135135 w 378833"/>
                  <a:gd name="connsiteY1" fmla="*/ 297147 h 1541112"/>
                  <a:gd name="connsiteX2" fmla="*/ 31137 w 378833"/>
                  <a:gd name="connsiteY2" fmla="*/ 897806 h 1541112"/>
                  <a:gd name="connsiteX3" fmla="*/ 0 w 378833"/>
                  <a:gd name="connsiteY3" fmla="*/ 1504622 h 1541112"/>
                  <a:gd name="connsiteX4" fmla="*/ 223148 w 378833"/>
                  <a:gd name="connsiteY4" fmla="*/ 1541113 h 1541112"/>
                  <a:gd name="connsiteX5" fmla="*/ 306734 w 378833"/>
                  <a:gd name="connsiteY5" fmla="*/ 856300 h 1541112"/>
                  <a:gd name="connsiteX6" fmla="*/ 326627 w 378833"/>
                  <a:gd name="connsiteY6" fmla="*/ 657764 h 1541112"/>
                  <a:gd name="connsiteX7" fmla="*/ 378833 w 378833"/>
                  <a:gd name="connsiteY7" fmla="*/ 339241 h 1541112"/>
                  <a:gd name="connsiteX8" fmla="*/ 355861 w 378833"/>
                  <a:gd name="connsiteY8" fmla="*/ 0 h 154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833" h="1541112">
                    <a:moveTo>
                      <a:pt x="355827" y="0"/>
                    </a:moveTo>
                    <a:cubicBezTo>
                      <a:pt x="355827" y="0"/>
                      <a:pt x="202840" y="80383"/>
                      <a:pt x="135135" y="297147"/>
                    </a:cubicBezTo>
                    <a:cubicBezTo>
                      <a:pt x="67463" y="513912"/>
                      <a:pt x="31137" y="897806"/>
                      <a:pt x="31137" y="897806"/>
                    </a:cubicBezTo>
                    <a:lnTo>
                      <a:pt x="0" y="1504622"/>
                    </a:lnTo>
                    <a:lnTo>
                      <a:pt x="223148" y="1541113"/>
                    </a:lnTo>
                    <a:lnTo>
                      <a:pt x="306734" y="856300"/>
                    </a:lnTo>
                    <a:lnTo>
                      <a:pt x="326627" y="657764"/>
                    </a:lnTo>
                    <a:lnTo>
                      <a:pt x="378833" y="339241"/>
                    </a:lnTo>
                    <a:lnTo>
                      <a:pt x="355861" y="0"/>
                    </a:lnTo>
                    <a:close/>
                  </a:path>
                </a:pathLst>
              </a:custGeom>
              <a:solidFill>
                <a:srgbClr val="FFFFFF"/>
              </a:solidFill>
              <a:ln w="0" cap="flat">
                <a:noFill/>
                <a:prstDash val="solid"/>
                <a:miter/>
              </a:ln>
            </p:spPr>
            <p:txBody>
              <a:bodyPr rtlCol="0" anchor="ctr"/>
              <a:lstStyle/>
              <a:p>
                <a:endParaRPr lang="en-NO"/>
              </a:p>
            </p:txBody>
          </p:sp>
          <p:grpSp>
            <p:nvGrpSpPr>
              <p:cNvPr id="56" name="Graphic 17">
                <a:extLst>
                  <a:ext uri="{FF2B5EF4-FFF2-40B4-BE49-F238E27FC236}">
                    <a16:creationId xmlns:a16="http://schemas.microsoft.com/office/drawing/2014/main" id="{DA7E7A4F-A72C-76FC-1381-E8079FBD37BB}"/>
                  </a:ext>
                </a:extLst>
              </p:cNvPr>
              <p:cNvGrpSpPr>
                <a:grpSpLocks noGrp="1" noUngrp="1" noRot="1" noMove="1" noResize="1"/>
              </p:cNvGrpSpPr>
              <p:nvPr/>
            </p:nvGrpSpPr>
            <p:grpSpPr>
              <a:xfrm>
                <a:off x="587058" y="1370064"/>
                <a:ext cx="487760" cy="641025"/>
                <a:chOff x="587058" y="1370064"/>
                <a:chExt cx="487760" cy="641025"/>
              </a:xfrm>
            </p:grpSpPr>
            <p:sp>
              <p:nvSpPr>
                <p:cNvPr id="57" name="Freeform 56">
                  <a:extLst>
                    <a:ext uri="{FF2B5EF4-FFF2-40B4-BE49-F238E27FC236}">
                      <a16:creationId xmlns:a16="http://schemas.microsoft.com/office/drawing/2014/main" id="{4478AC0E-B21F-1261-9C4D-E0CB1D8D9BE6}"/>
                    </a:ext>
                  </a:extLst>
                </p:cNvPr>
                <p:cNvSpPr>
                  <a:spLocks noGrp="1" noRot="1" noMove="1" noResize="1" noEditPoints="1" noAdjustHandles="1" noChangeArrowheads="1" noChangeShapeType="1"/>
                </p:cNvSpPr>
                <p:nvPr/>
              </p:nvSpPr>
              <p:spPr>
                <a:xfrm>
                  <a:off x="765612" y="1849978"/>
                  <a:ext cx="143264" cy="161111"/>
                </a:xfrm>
                <a:custGeom>
                  <a:avLst/>
                  <a:gdLst>
                    <a:gd name="connsiteX0" fmla="*/ 35 w 143264"/>
                    <a:gd name="connsiteY0" fmla="*/ 35 h 161111"/>
                    <a:gd name="connsiteX1" fmla="*/ 143265 w 143264"/>
                    <a:gd name="connsiteY1" fmla="*/ 25976 h 161111"/>
                    <a:gd name="connsiteX2" fmla="*/ 140428 w 143264"/>
                    <a:gd name="connsiteY2" fmla="*/ 161112 h 161111"/>
                    <a:gd name="connsiteX3" fmla="*/ 0 w 143264"/>
                    <a:gd name="connsiteY3" fmla="*/ 0 h 161111"/>
                  </a:gdLst>
                  <a:ahLst/>
                  <a:cxnLst>
                    <a:cxn ang="0">
                      <a:pos x="connsiteX0" y="connsiteY0"/>
                    </a:cxn>
                    <a:cxn ang="0">
                      <a:pos x="connsiteX1" y="connsiteY1"/>
                    </a:cxn>
                    <a:cxn ang="0">
                      <a:pos x="connsiteX2" y="connsiteY2"/>
                    </a:cxn>
                    <a:cxn ang="0">
                      <a:pos x="connsiteX3" y="connsiteY3"/>
                    </a:cxn>
                  </a:cxnLst>
                  <a:rect l="l" t="t" r="r" b="b"/>
                  <a:pathLst>
                    <a:path w="143264" h="161111">
                      <a:moveTo>
                        <a:pt x="35" y="35"/>
                      </a:moveTo>
                      <a:lnTo>
                        <a:pt x="143265" y="25976"/>
                      </a:lnTo>
                      <a:lnTo>
                        <a:pt x="140428" y="161112"/>
                      </a:lnTo>
                      <a:cubicBezTo>
                        <a:pt x="40236" y="149387"/>
                        <a:pt x="0" y="39846"/>
                        <a:pt x="0" y="0"/>
                      </a:cubicBezTo>
                      <a:close/>
                    </a:path>
                  </a:pathLst>
                </a:custGeom>
                <a:solidFill>
                  <a:srgbClr val="CA706F"/>
                </a:solidFill>
                <a:ln w="0" cap="flat">
                  <a:noFill/>
                  <a:prstDash val="solid"/>
                  <a:miter/>
                </a:ln>
              </p:spPr>
              <p:txBody>
                <a:bodyPr rtlCol="0" anchor="ctr"/>
                <a:lstStyle/>
                <a:p>
                  <a:endParaRPr lang="en-NO"/>
                </a:p>
              </p:txBody>
            </p:sp>
            <p:grpSp>
              <p:nvGrpSpPr>
                <p:cNvPr id="58" name="Graphic 17">
                  <a:extLst>
                    <a:ext uri="{FF2B5EF4-FFF2-40B4-BE49-F238E27FC236}">
                      <a16:creationId xmlns:a16="http://schemas.microsoft.com/office/drawing/2014/main" id="{9C41E5BB-00F0-7E35-A219-9745499FDCF9}"/>
                    </a:ext>
                  </a:extLst>
                </p:cNvPr>
                <p:cNvGrpSpPr>
                  <a:grpSpLocks noGrp="1" noUngrp="1" noRot="1" noMove="1" noResize="1"/>
                </p:cNvGrpSpPr>
                <p:nvPr/>
              </p:nvGrpSpPr>
              <p:grpSpPr>
                <a:xfrm>
                  <a:off x="587058" y="1370064"/>
                  <a:ext cx="487760" cy="610719"/>
                  <a:chOff x="587058" y="1370064"/>
                  <a:chExt cx="487760" cy="610719"/>
                </a:xfrm>
              </p:grpSpPr>
              <p:sp>
                <p:nvSpPr>
                  <p:cNvPr id="59" name="Freeform 58">
                    <a:extLst>
                      <a:ext uri="{FF2B5EF4-FFF2-40B4-BE49-F238E27FC236}">
                        <a16:creationId xmlns:a16="http://schemas.microsoft.com/office/drawing/2014/main" id="{69C9A616-5D6A-61A3-63B3-14CF8589D8CC}"/>
                      </a:ext>
                    </a:extLst>
                  </p:cNvPr>
                  <p:cNvSpPr>
                    <a:spLocks noGrp="1" noRot="1" noMove="1" noResize="1" noEditPoints="1" noAdjustHandles="1" noChangeArrowheads="1" noChangeShapeType="1"/>
                  </p:cNvSpPr>
                  <p:nvPr/>
                </p:nvSpPr>
                <p:spPr>
                  <a:xfrm>
                    <a:off x="653505" y="1386343"/>
                    <a:ext cx="392401" cy="223197"/>
                  </a:xfrm>
                  <a:custGeom>
                    <a:avLst/>
                    <a:gdLst>
                      <a:gd name="connsiteX0" fmla="*/ 345634 w 392401"/>
                      <a:gd name="connsiteY0" fmla="*/ 210553 h 223197"/>
                      <a:gd name="connsiteX1" fmla="*/ 387185 w 392401"/>
                      <a:gd name="connsiteY1" fmla="*/ 58226 h 223197"/>
                      <a:gd name="connsiteX2" fmla="*/ 319790 w 392401"/>
                      <a:gd name="connsiteY2" fmla="*/ 83856 h 223197"/>
                      <a:gd name="connsiteX3" fmla="*/ 365043 w 392401"/>
                      <a:gd name="connsiteY3" fmla="*/ 26959 h 223197"/>
                      <a:gd name="connsiteX4" fmla="*/ 809 w 392401"/>
                      <a:gd name="connsiteY4" fmla="*/ 129720 h 223197"/>
                      <a:gd name="connsiteX5" fmla="*/ 345599 w 392401"/>
                      <a:gd name="connsiteY5" fmla="*/ 210553 h 22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401" h="223197">
                        <a:moveTo>
                          <a:pt x="345634" y="210553"/>
                        </a:moveTo>
                        <a:cubicBezTo>
                          <a:pt x="380473" y="191702"/>
                          <a:pt x="403168" y="81574"/>
                          <a:pt x="387185" y="58226"/>
                        </a:cubicBezTo>
                        <a:cubicBezTo>
                          <a:pt x="377359" y="43872"/>
                          <a:pt x="332003" y="85102"/>
                          <a:pt x="319790" y="83856"/>
                        </a:cubicBezTo>
                        <a:cubicBezTo>
                          <a:pt x="320932" y="77319"/>
                          <a:pt x="359922" y="42005"/>
                          <a:pt x="365043" y="26959"/>
                        </a:cubicBezTo>
                        <a:cubicBezTo>
                          <a:pt x="321416" y="-31841"/>
                          <a:pt x="44539" y="6932"/>
                          <a:pt x="809" y="129720"/>
                        </a:cubicBezTo>
                        <a:cubicBezTo>
                          <a:pt x="-17112" y="180081"/>
                          <a:pt x="267757" y="252716"/>
                          <a:pt x="345599" y="210553"/>
                        </a:cubicBezTo>
                        <a:close/>
                      </a:path>
                    </a:pathLst>
                  </a:custGeom>
                  <a:solidFill>
                    <a:srgbClr val="293657"/>
                  </a:solidFill>
                  <a:ln w="0" cap="flat">
                    <a:noFill/>
                    <a:prstDash val="solid"/>
                    <a:miter/>
                  </a:ln>
                </p:spPr>
                <p:txBody>
                  <a:bodyPr rtlCol="0" anchor="ctr"/>
                  <a:lstStyle/>
                  <a:p>
                    <a:endParaRPr lang="en-NO"/>
                  </a:p>
                </p:txBody>
              </p:sp>
              <p:grpSp>
                <p:nvGrpSpPr>
                  <p:cNvPr id="60" name="Graphic 17">
                    <a:extLst>
                      <a:ext uri="{FF2B5EF4-FFF2-40B4-BE49-F238E27FC236}">
                        <a16:creationId xmlns:a16="http://schemas.microsoft.com/office/drawing/2014/main" id="{5FF136A5-BF46-7AE0-06E0-CBEDE81F3931}"/>
                      </a:ext>
                    </a:extLst>
                  </p:cNvPr>
                  <p:cNvGrpSpPr>
                    <a:grpSpLocks noGrp="1" noUngrp="1" noRot="1" noMove="1" noResize="1"/>
                  </p:cNvGrpSpPr>
                  <p:nvPr/>
                </p:nvGrpSpPr>
                <p:grpSpPr>
                  <a:xfrm>
                    <a:off x="748659" y="1542800"/>
                    <a:ext cx="326159" cy="437983"/>
                    <a:chOff x="748659" y="1542800"/>
                    <a:chExt cx="326159" cy="437983"/>
                  </a:xfrm>
                </p:grpSpPr>
                <p:grpSp>
                  <p:nvGrpSpPr>
                    <p:cNvPr id="61" name="Graphic 17">
                      <a:extLst>
                        <a:ext uri="{FF2B5EF4-FFF2-40B4-BE49-F238E27FC236}">
                          <a16:creationId xmlns:a16="http://schemas.microsoft.com/office/drawing/2014/main" id="{F821B0A3-BD7B-F9C6-E0A9-42FB9CC3D199}"/>
                        </a:ext>
                      </a:extLst>
                    </p:cNvPr>
                    <p:cNvGrpSpPr>
                      <a:grpSpLocks noGrp="1" noUngrp="1" noRot="1" noMove="1" noResize="1"/>
                    </p:cNvGrpSpPr>
                    <p:nvPr/>
                  </p:nvGrpSpPr>
                  <p:grpSpPr>
                    <a:xfrm>
                      <a:off x="748659" y="1542800"/>
                      <a:ext cx="326159" cy="437983"/>
                      <a:chOff x="748659" y="1542800"/>
                      <a:chExt cx="326159" cy="437983"/>
                    </a:xfrm>
                  </p:grpSpPr>
                  <p:sp>
                    <p:nvSpPr>
                      <p:cNvPr id="62" name="Freeform 61">
                        <a:extLst>
                          <a:ext uri="{FF2B5EF4-FFF2-40B4-BE49-F238E27FC236}">
                            <a16:creationId xmlns:a16="http://schemas.microsoft.com/office/drawing/2014/main" id="{FB9EF013-773E-2859-B869-63172CABB491}"/>
                          </a:ext>
                        </a:extLst>
                      </p:cNvPr>
                      <p:cNvSpPr>
                        <a:spLocks noGrp="1" noRot="1" noMove="1" noResize="1" noEditPoints="1" noAdjustHandles="1" noChangeArrowheads="1" noChangeShapeType="1"/>
                      </p:cNvSpPr>
                      <p:nvPr/>
                    </p:nvSpPr>
                    <p:spPr>
                      <a:xfrm>
                        <a:off x="1030401" y="1697029"/>
                        <a:ext cx="44417" cy="144059"/>
                      </a:xfrm>
                      <a:custGeom>
                        <a:avLst/>
                        <a:gdLst>
                          <a:gd name="connsiteX0" fmla="*/ 12607 w 44417"/>
                          <a:gd name="connsiteY0" fmla="*/ 143991 h 144059"/>
                          <a:gd name="connsiteX1" fmla="*/ 844 w 44417"/>
                          <a:gd name="connsiteY1" fmla="*/ 119641 h 144059"/>
                          <a:gd name="connsiteX2" fmla="*/ 2366 w 44417"/>
                          <a:gd name="connsiteY2" fmla="*/ 69384 h 144059"/>
                          <a:gd name="connsiteX3" fmla="*/ 30874 w 44417"/>
                          <a:gd name="connsiteY3" fmla="*/ 0 h 144059"/>
                          <a:gd name="connsiteX4" fmla="*/ 31808 w 44417"/>
                          <a:gd name="connsiteY4" fmla="*/ 69 h 144059"/>
                          <a:gd name="connsiteX5" fmla="*/ 42049 w 44417"/>
                          <a:gd name="connsiteY5" fmla="*/ 74676 h 144059"/>
                          <a:gd name="connsiteX6" fmla="*/ 13541 w 44417"/>
                          <a:gd name="connsiteY6" fmla="*/ 144060 h 144059"/>
                          <a:gd name="connsiteX7" fmla="*/ 12607 w 44417"/>
                          <a:gd name="connsiteY7" fmla="*/ 143991 h 144059"/>
                          <a:gd name="connsiteX8" fmla="*/ 7902 w 44417"/>
                          <a:gd name="connsiteY8" fmla="*/ 70110 h 144059"/>
                          <a:gd name="connsiteX9" fmla="*/ 6380 w 44417"/>
                          <a:gd name="connsiteY9" fmla="*/ 119053 h 144059"/>
                          <a:gd name="connsiteX10" fmla="*/ 13334 w 44417"/>
                          <a:gd name="connsiteY10" fmla="*/ 138457 h 144059"/>
                          <a:gd name="connsiteX11" fmla="*/ 13541 w 44417"/>
                          <a:gd name="connsiteY11" fmla="*/ 138457 h 144059"/>
                          <a:gd name="connsiteX12" fmla="*/ 36513 w 44417"/>
                          <a:gd name="connsiteY12" fmla="*/ 73915 h 144059"/>
                          <a:gd name="connsiteX13" fmla="*/ 38036 w 44417"/>
                          <a:gd name="connsiteY13" fmla="*/ 24973 h 144059"/>
                          <a:gd name="connsiteX14" fmla="*/ 31082 w 44417"/>
                          <a:gd name="connsiteY14" fmla="*/ 5569 h 144059"/>
                          <a:gd name="connsiteX15" fmla="*/ 30874 w 44417"/>
                          <a:gd name="connsiteY15" fmla="*/ 5569 h 144059"/>
                          <a:gd name="connsiteX16" fmla="*/ 7902 w 44417"/>
                          <a:gd name="connsiteY16" fmla="*/ 70110 h 14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417" h="144059">
                            <a:moveTo>
                              <a:pt x="12607" y="143991"/>
                            </a:moveTo>
                            <a:cubicBezTo>
                              <a:pt x="6483" y="143161"/>
                              <a:pt x="2505" y="134998"/>
                              <a:pt x="844" y="119641"/>
                            </a:cubicBezTo>
                            <a:cubicBezTo>
                              <a:pt x="-678" y="105909"/>
                              <a:pt x="-125" y="88062"/>
                              <a:pt x="2366" y="69384"/>
                            </a:cubicBezTo>
                            <a:cubicBezTo>
                              <a:pt x="6968" y="34900"/>
                              <a:pt x="18246" y="0"/>
                              <a:pt x="30874" y="0"/>
                            </a:cubicBezTo>
                            <a:cubicBezTo>
                              <a:pt x="31185" y="0"/>
                              <a:pt x="31497" y="0"/>
                              <a:pt x="31808" y="69"/>
                            </a:cubicBezTo>
                            <a:cubicBezTo>
                              <a:pt x="44851" y="1799"/>
                              <a:pt x="46823" y="38912"/>
                              <a:pt x="42049" y="74676"/>
                            </a:cubicBezTo>
                            <a:cubicBezTo>
                              <a:pt x="37447" y="109160"/>
                              <a:pt x="26169" y="144060"/>
                              <a:pt x="13541" y="144060"/>
                            </a:cubicBezTo>
                            <a:cubicBezTo>
                              <a:pt x="13230" y="144060"/>
                              <a:pt x="12918" y="144060"/>
                              <a:pt x="12607" y="143991"/>
                            </a:cubicBezTo>
                            <a:close/>
                            <a:moveTo>
                              <a:pt x="7902" y="70110"/>
                            </a:moveTo>
                            <a:cubicBezTo>
                              <a:pt x="5480" y="88373"/>
                              <a:pt x="4927" y="105771"/>
                              <a:pt x="6380" y="119053"/>
                            </a:cubicBezTo>
                            <a:cubicBezTo>
                              <a:pt x="8006" y="133856"/>
                              <a:pt x="11534" y="138215"/>
                              <a:pt x="13334" y="138457"/>
                            </a:cubicBezTo>
                            <a:cubicBezTo>
                              <a:pt x="13403" y="138457"/>
                              <a:pt x="13472" y="138457"/>
                              <a:pt x="13541" y="138457"/>
                            </a:cubicBezTo>
                            <a:cubicBezTo>
                              <a:pt x="19526" y="138457"/>
                              <a:pt x="31185" y="113899"/>
                              <a:pt x="36513" y="73915"/>
                            </a:cubicBezTo>
                            <a:cubicBezTo>
                              <a:pt x="38935" y="55652"/>
                              <a:pt x="39489" y="38255"/>
                              <a:pt x="38036" y="24973"/>
                            </a:cubicBezTo>
                            <a:cubicBezTo>
                              <a:pt x="36409" y="10169"/>
                              <a:pt x="32881" y="5811"/>
                              <a:pt x="31082" y="5569"/>
                            </a:cubicBezTo>
                            <a:cubicBezTo>
                              <a:pt x="31012" y="5569"/>
                              <a:pt x="30943" y="5569"/>
                              <a:pt x="30874" y="5569"/>
                            </a:cubicBezTo>
                            <a:cubicBezTo>
                              <a:pt x="24889" y="5569"/>
                              <a:pt x="13230" y="30126"/>
                              <a:pt x="7902" y="70110"/>
                            </a:cubicBezTo>
                            <a:close/>
                          </a:path>
                        </a:pathLst>
                      </a:custGeom>
                      <a:solidFill>
                        <a:srgbClr val="FFFFFF"/>
                      </a:solidFill>
                      <a:ln w="0" cap="flat">
                        <a:noFill/>
                        <a:prstDash val="solid"/>
                        <a:miter/>
                      </a:ln>
                    </p:spPr>
                    <p:txBody>
                      <a:bodyPr rtlCol="0" anchor="ctr"/>
                      <a:lstStyle/>
                      <a:p>
                        <a:endParaRPr lang="en-NO"/>
                      </a:p>
                    </p:txBody>
                  </p:sp>
                  <p:sp>
                    <p:nvSpPr>
                      <p:cNvPr id="63" name="Freeform 62">
                        <a:extLst>
                          <a:ext uri="{FF2B5EF4-FFF2-40B4-BE49-F238E27FC236}">
                            <a16:creationId xmlns:a16="http://schemas.microsoft.com/office/drawing/2014/main" id="{74CBD954-7710-B774-63D0-4DE42EFCB274}"/>
                          </a:ext>
                        </a:extLst>
                      </p:cNvPr>
                      <p:cNvSpPr>
                        <a:spLocks noGrp="1" noRot="1" noMove="1" noResize="1" noEditPoints="1" noAdjustHandles="1" noChangeArrowheads="1" noChangeShapeType="1"/>
                      </p:cNvSpPr>
                      <p:nvPr/>
                    </p:nvSpPr>
                    <p:spPr>
                      <a:xfrm>
                        <a:off x="932668" y="1687884"/>
                        <a:ext cx="105702" cy="30531"/>
                      </a:xfrm>
                      <a:custGeom>
                        <a:avLst/>
                        <a:gdLst>
                          <a:gd name="connsiteX0" fmla="*/ 105184 w 105702"/>
                          <a:gd name="connsiteY0" fmla="*/ 5374 h 30531"/>
                          <a:gd name="connsiteX1" fmla="*/ 28345 w 105702"/>
                          <a:gd name="connsiteY1" fmla="*/ 152 h 30531"/>
                          <a:gd name="connsiteX2" fmla="*/ 11 w 105702"/>
                          <a:gd name="connsiteY2" fmla="*/ 22876 h 30531"/>
                          <a:gd name="connsiteX3" fmla="*/ 96501 w 105702"/>
                          <a:gd name="connsiteY3" fmla="*/ 29240 h 30531"/>
                          <a:gd name="connsiteX4" fmla="*/ 105184 w 105702"/>
                          <a:gd name="connsiteY4" fmla="*/ 5374 h 30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02" h="30531">
                            <a:moveTo>
                              <a:pt x="105184" y="5374"/>
                            </a:moveTo>
                            <a:cubicBezTo>
                              <a:pt x="105184" y="5374"/>
                              <a:pt x="40766" y="-1059"/>
                              <a:pt x="28345" y="152"/>
                            </a:cubicBezTo>
                            <a:cubicBezTo>
                              <a:pt x="7657" y="2158"/>
                              <a:pt x="3194" y="15578"/>
                              <a:pt x="11" y="22876"/>
                            </a:cubicBezTo>
                            <a:cubicBezTo>
                              <a:pt x="-1096" y="25366"/>
                              <a:pt x="84115" y="33702"/>
                              <a:pt x="96501" y="29240"/>
                            </a:cubicBezTo>
                            <a:cubicBezTo>
                              <a:pt x="108886" y="24778"/>
                              <a:pt x="105184" y="5374"/>
                              <a:pt x="105184" y="5374"/>
                            </a:cubicBezTo>
                            <a:close/>
                          </a:path>
                        </a:pathLst>
                      </a:custGeom>
                      <a:solidFill>
                        <a:srgbClr val="283558"/>
                      </a:solidFill>
                      <a:ln w="0" cap="flat">
                        <a:noFill/>
                        <a:prstDash val="solid"/>
                        <a:miter/>
                      </a:ln>
                    </p:spPr>
                    <p:txBody>
                      <a:bodyPr rtlCol="0" anchor="ctr"/>
                      <a:lstStyle/>
                      <a:p>
                        <a:endParaRPr lang="en-NO"/>
                      </a:p>
                    </p:txBody>
                  </p:sp>
                  <p:sp>
                    <p:nvSpPr>
                      <p:cNvPr id="64" name="Freeform 63">
                        <a:extLst>
                          <a:ext uri="{FF2B5EF4-FFF2-40B4-BE49-F238E27FC236}">
                            <a16:creationId xmlns:a16="http://schemas.microsoft.com/office/drawing/2014/main" id="{85369EC3-EAEC-B85B-D7CB-E3AB360115A7}"/>
                          </a:ext>
                        </a:extLst>
                      </p:cNvPr>
                      <p:cNvSpPr>
                        <a:spLocks noGrp="1" noRot="1" noMove="1" noResize="1" noEditPoints="1" noAdjustHandles="1" noChangeArrowheads="1" noChangeShapeType="1"/>
                      </p:cNvSpPr>
                      <p:nvPr/>
                    </p:nvSpPr>
                    <p:spPr>
                      <a:xfrm>
                        <a:off x="748659" y="1542800"/>
                        <a:ext cx="283692" cy="437983"/>
                      </a:xfrm>
                      <a:custGeom>
                        <a:avLst/>
                        <a:gdLst>
                          <a:gd name="connsiteX0" fmla="*/ 42865 w 283692"/>
                          <a:gd name="connsiteY0" fmla="*/ 202030 h 437983"/>
                          <a:gd name="connsiteX1" fmla="*/ 189105 w 283692"/>
                          <a:gd name="connsiteY1" fmla="*/ 0 h 437983"/>
                          <a:gd name="connsiteX2" fmla="*/ 281790 w 283692"/>
                          <a:gd name="connsiteY2" fmla="*/ 172215 h 437983"/>
                          <a:gd name="connsiteX3" fmla="*/ 279679 w 283692"/>
                          <a:gd name="connsiteY3" fmla="*/ 262594 h 437983"/>
                          <a:gd name="connsiteX4" fmla="*/ 277500 w 283692"/>
                          <a:gd name="connsiteY4" fmla="*/ 312954 h 437983"/>
                          <a:gd name="connsiteX5" fmla="*/ 233804 w 283692"/>
                          <a:gd name="connsiteY5" fmla="*/ 437749 h 437983"/>
                          <a:gd name="connsiteX6" fmla="*/ 45944 w 283692"/>
                          <a:gd name="connsiteY6" fmla="*/ 377530 h 437983"/>
                          <a:gd name="connsiteX7" fmla="*/ 0 w 283692"/>
                          <a:gd name="connsiteY7" fmla="*/ 295418 h 437983"/>
                          <a:gd name="connsiteX8" fmla="*/ 32382 w 283692"/>
                          <a:gd name="connsiteY8" fmla="*/ 233125 h 437983"/>
                          <a:gd name="connsiteX9" fmla="*/ 42831 w 283692"/>
                          <a:gd name="connsiteY9" fmla="*/ 201961 h 43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92" h="437983">
                            <a:moveTo>
                              <a:pt x="42865" y="202030"/>
                            </a:moveTo>
                            <a:cubicBezTo>
                              <a:pt x="75870" y="98196"/>
                              <a:pt x="115726" y="0"/>
                              <a:pt x="189105" y="0"/>
                            </a:cubicBezTo>
                            <a:cubicBezTo>
                              <a:pt x="275493" y="0"/>
                              <a:pt x="289712" y="123272"/>
                              <a:pt x="281790" y="172215"/>
                            </a:cubicBezTo>
                            <a:cubicBezTo>
                              <a:pt x="281790" y="172215"/>
                              <a:pt x="279679" y="257233"/>
                              <a:pt x="279679" y="262594"/>
                            </a:cubicBezTo>
                            <a:cubicBezTo>
                              <a:pt x="279679" y="277190"/>
                              <a:pt x="279091" y="294657"/>
                              <a:pt x="277500" y="312954"/>
                            </a:cubicBezTo>
                            <a:cubicBezTo>
                              <a:pt x="277500" y="312954"/>
                              <a:pt x="263523" y="435639"/>
                              <a:pt x="233804" y="437749"/>
                            </a:cubicBezTo>
                            <a:cubicBezTo>
                              <a:pt x="193084" y="440619"/>
                              <a:pt x="96628" y="416961"/>
                              <a:pt x="45944" y="377530"/>
                            </a:cubicBezTo>
                            <a:cubicBezTo>
                              <a:pt x="7265" y="347439"/>
                              <a:pt x="0" y="322431"/>
                              <a:pt x="0" y="295418"/>
                            </a:cubicBezTo>
                            <a:cubicBezTo>
                              <a:pt x="0" y="291509"/>
                              <a:pt x="22142" y="262732"/>
                              <a:pt x="32382" y="233125"/>
                            </a:cubicBezTo>
                            <a:cubicBezTo>
                              <a:pt x="36188" y="222126"/>
                              <a:pt x="39890" y="211265"/>
                              <a:pt x="42831" y="201961"/>
                            </a:cubicBezTo>
                            <a:close/>
                          </a:path>
                        </a:pathLst>
                      </a:custGeom>
                      <a:solidFill>
                        <a:srgbClr val="E4837A"/>
                      </a:solidFill>
                      <a:ln w="0" cap="flat">
                        <a:noFill/>
                        <a:prstDash val="solid"/>
                        <a:miter/>
                      </a:ln>
                    </p:spPr>
                    <p:txBody>
                      <a:bodyPr rtlCol="0" anchor="ctr"/>
                      <a:lstStyle/>
                      <a:p>
                        <a:endParaRPr lang="en-NO"/>
                      </a:p>
                    </p:txBody>
                  </p:sp>
                </p:grpSp>
                <p:sp>
                  <p:nvSpPr>
                    <p:cNvPr id="65" name="Freeform 64">
                      <a:extLst>
                        <a:ext uri="{FF2B5EF4-FFF2-40B4-BE49-F238E27FC236}">
                          <a16:creationId xmlns:a16="http://schemas.microsoft.com/office/drawing/2014/main" id="{E308F6AD-567B-51E6-2E04-B0E42A575122}"/>
                        </a:ext>
                      </a:extLst>
                    </p:cNvPr>
                    <p:cNvSpPr>
                      <a:spLocks noGrp="1" noRot="1" noMove="1" noResize="1" noEditPoints="1" noAdjustHandles="1" noChangeArrowheads="1" noChangeShapeType="1"/>
                    </p:cNvSpPr>
                    <p:nvPr/>
                  </p:nvSpPr>
                  <p:spPr>
                    <a:xfrm>
                      <a:off x="911149" y="1686293"/>
                      <a:ext cx="105702" cy="30496"/>
                    </a:xfrm>
                    <a:custGeom>
                      <a:avLst/>
                      <a:gdLst>
                        <a:gd name="connsiteX0" fmla="*/ 105185 w 105702"/>
                        <a:gd name="connsiteY0" fmla="*/ 5375 h 30496"/>
                        <a:gd name="connsiteX1" fmla="*/ 28345 w 105702"/>
                        <a:gd name="connsiteY1" fmla="*/ 152 h 30496"/>
                        <a:gd name="connsiteX2" fmla="*/ 11 w 105702"/>
                        <a:gd name="connsiteY2" fmla="*/ 22842 h 30496"/>
                        <a:gd name="connsiteX3" fmla="*/ 96501 w 105702"/>
                        <a:gd name="connsiteY3" fmla="*/ 29206 h 30496"/>
                        <a:gd name="connsiteX4" fmla="*/ 105185 w 105702"/>
                        <a:gd name="connsiteY4" fmla="*/ 5340 h 30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02" h="30496">
                          <a:moveTo>
                            <a:pt x="105185" y="5375"/>
                          </a:moveTo>
                          <a:cubicBezTo>
                            <a:pt x="105185" y="5375"/>
                            <a:pt x="40766" y="-1059"/>
                            <a:pt x="28345" y="152"/>
                          </a:cubicBezTo>
                          <a:cubicBezTo>
                            <a:pt x="7657" y="2158"/>
                            <a:pt x="3194" y="15578"/>
                            <a:pt x="11" y="22842"/>
                          </a:cubicBezTo>
                          <a:cubicBezTo>
                            <a:pt x="-1096" y="25332"/>
                            <a:pt x="84115" y="33668"/>
                            <a:pt x="96501" y="29206"/>
                          </a:cubicBezTo>
                          <a:cubicBezTo>
                            <a:pt x="108886" y="24744"/>
                            <a:pt x="105185" y="5340"/>
                            <a:pt x="105185" y="5340"/>
                          </a:cubicBezTo>
                          <a:close/>
                        </a:path>
                      </a:pathLst>
                    </a:custGeom>
                    <a:solidFill>
                      <a:srgbClr val="283558"/>
                    </a:solidFill>
                    <a:ln w="0" cap="flat">
                      <a:noFill/>
                      <a:prstDash val="solid"/>
                      <a:miter/>
                    </a:ln>
                  </p:spPr>
                  <p:txBody>
                    <a:bodyPr rtlCol="0" anchor="ctr"/>
                    <a:lstStyle/>
                    <a:p>
                      <a:endParaRPr lang="en-NO"/>
                    </a:p>
                  </p:txBody>
                </p:sp>
                <p:sp>
                  <p:nvSpPr>
                    <p:cNvPr id="66" name="Freeform 65">
                      <a:extLst>
                        <a:ext uri="{FF2B5EF4-FFF2-40B4-BE49-F238E27FC236}">
                          <a16:creationId xmlns:a16="http://schemas.microsoft.com/office/drawing/2014/main" id="{4CBF2A0A-677C-E740-F034-9E03D740E725}"/>
                        </a:ext>
                      </a:extLst>
                    </p:cNvPr>
                    <p:cNvSpPr>
                      <a:spLocks noGrp="1" noRot="1" noMove="1" noResize="1" noEditPoints="1" noAdjustHandles="1" noChangeArrowheads="1" noChangeShapeType="1"/>
                    </p:cNvSpPr>
                    <p:nvPr/>
                  </p:nvSpPr>
                  <p:spPr>
                    <a:xfrm>
                      <a:off x="1015849" y="1715049"/>
                      <a:ext cx="45010" cy="145270"/>
                    </a:xfrm>
                    <a:custGeom>
                      <a:avLst/>
                      <a:gdLst>
                        <a:gd name="connsiteX0" fmla="*/ 14600 w 45010"/>
                        <a:gd name="connsiteY0" fmla="*/ 0 h 145270"/>
                        <a:gd name="connsiteX1" fmla="*/ 45010 w 45010"/>
                        <a:gd name="connsiteY1" fmla="*/ 125451 h 145270"/>
                        <a:gd name="connsiteX2" fmla="*/ 0 w 45010"/>
                        <a:gd name="connsiteY2" fmla="*/ 145271 h 145270"/>
                        <a:gd name="connsiteX3" fmla="*/ 14600 w 45010"/>
                        <a:gd name="connsiteY3" fmla="*/ 0 h 145270"/>
                      </a:gdLst>
                      <a:ahLst/>
                      <a:cxnLst>
                        <a:cxn ang="0">
                          <a:pos x="connsiteX0" y="connsiteY0"/>
                        </a:cxn>
                        <a:cxn ang="0">
                          <a:pos x="connsiteX1" y="connsiteY1"/>
                        </a:cxn>
                        <a:cxn ang="0">
                          <a:pos x="connsiteX2" y="connsiteY2"/>
                        </a:cxn>
                        <a:cxn ang="0">
                          <a:pos x="connsiteX3" y="connsiteY3"/>
                        </a:cxn>
                      </a:cxnLst>
                      <a:rect l="l" t="t" r="r" b="b"/>
                      <a:pathLst>
                        <a:path w="45010" h="145270">
                          <a:moveTo>
                            <a:pt x="14600" y="0"/>
                          </a:moveTo>
                          <a:lnTo>
                            <a:pt x="45010" y="125451"/>
                          </a:lnTo>
                          <a:lnTo>
                            <a:pt x="0" y="145271"/>
                          </a:lnTo>
                          <a:lnTo>
                            <a:pt x="14600" y="0"/>
                          </a:lnTo>
                          <a:close/>
                        </a:path>
                      </a:pathLst>
                    </a:custGeom>
                    <a:solidFill>
                      <a:srgbClr val="E4837A"/>
                    </a:solidFill>
                    <a:ln w="0" cap="flat">
                      <a:noFill/>
                      <a:prstDash val="solid"/>
                      <a:miter/>
                    </a:ln>
                  </p:spPr>
                  <p:txBody>
                    <a:bodyPr rtlCol="0" anchor="ctr"/>
                    <a:lstStyle/>
                    <a:p>
                      <a:endParaRPr lang="en-NO"/>
                    </a:p>
                  </p:txBody>
                </p:sp>
              </p:grpSp>
              <p:sp>
                <p:nvSpPr>
                  <p:cNvPr id="67" name="Freeform 66">
                    <a:extLst>
                      <a:ext uri="{FF2B5EF4-FFF2-40B4-BE49-F238E27FC236}">
                        <a16:creationId xmlns:a16="http://schemas.microsoft.com/office/drawing/2014/main" id="{ECA332A9-F531-87E5-DB4E-F016FF511290}"/>
                      </a:ext>
                    </a:extLst>
                  </p:cNvPr>
                  <p:cNvSpPr>
                    <a:spLocks noGrp="1" noRot="1" noMove="1" noResize="1" noEditPoints="1" noAdjustHandles="1" noChangeArrowheads="1" noChangeShapeType="1"/>
                  </p:cNvSpPr>
                  <p:nvPr/>
                </p:nvSpPr>
                <p:spPr>
                  <a:xfrm>
                    <a:off x="976931" y="1697375"/>
                    <a:ext cx="44435" cy="144059"/>
                  </a:xfrm>
                  <a:custGeom>
                    <a:avLst/>
                    <a:gdLst>
                      <a:gd name="connsiteX0" fmla="*/ 12590 w 44435"/>
                      <a:gd name="connsiteY0" fmla="*/ 144025 h 144059"/>
                      <a:gd name="connsiteX1" fmla="*/ 827 w 44435"/>
                      <a:gd name="connsiteY1" fmla="*/ 119675 h 144059"/>
                      <a:gd name="connsiteX2" fmla="*/ 2384 w 44435"/>
                      <a:gd name="connsiteY2" fmla="*/ 69384 h 144059"/>
                      <a:gd name="connsiteX3" fmla="*/ 30892 w 44435"/>
                      <a:gd name="connsiteY3" fmla="*/ 0 h 144059"/>
                      <a:gd name="connsiteX4" fmla="*/ 31826 w 44435"/>
                      <a:gd name="connsiteY4" fmla="*/ 69 h 144059"/>
                      <a:gd name="connsiteX5" fmla="*/ 42066 w 44435"/>
                      <a:gd name="connsiteY5" fmla="*/ 74676 h 144059"/>
                      <a:gd name="connsiteX6" fmla="*/ 13559 w 44435"/>
                      <a:gd name="connsiteY6" fmla="*/ 144060 h 144059"/>
                      <a:gd name="connsiteX7" fmla="*/ 12625 w 44435"/>
                      <a:gd name="connsiteY7" fmla="*/ 143991 h 144059"/>
                      <a:gd name="connsiteX8" fmla="*/ 7885 w 44435"/>
                      <a:gd name="connsiteY8" fmla="*/ 70145 h 144059"/>
                      <a:gd name="connsiteX9" fmla="*/ 6363 w 44435"/>
                      <a:gd name="connsiteY9" fmla="*/ 119087 h 144059"/>
                      <a:gd name="connsiteX10" fmla="*/ 13317 w 44435"/>
                      <a:gd name="connsiteY10" fmla="*/ 138491 h 144059"/>
                      <a:gd name="connsiteX11" fmla="*/ 13524 w 44435"/>
                      <a:gd name="connsiteY11" fmla="*/ 138491 h 144059"/>
                      <a:gd name="connsiteX12" fmla="*/ 36496 w 44435"/>
                      <a:gd name="connsiteY12" fmla="*/ 73950 h 144059"/>
                      <a:gd name="connsiteX13" fmla="*/ 38019 w 44435"/>
                      <a:gd name="connsiteY13" fmla="*/ 25007 h 144059"/>
                      <a:gd name="connsiteX14" fmla="*/ 31065 w 44435"/>
                      <a:gd name="connsiteY14" fmla="*/ 5603 h 144059"/>
                      <a:gd name="connsiteX15" fmla="*/ 30857 w 44435"/>
                      <a:gd name="connsiteY15" fmla="*/ 5603 h 144059"/>
                      <a:gd name="connsiteX16" fmla="*/ 7885 w 44435"/>
                      <a:gd name="connsiteY16" fmla="*/ 70145 h 14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435" h="144059">
                        <a:moveTo>
                          <a:pt x="12590" y="144025"/>
                        </a:moveTo>
                        <a:cubicBezTo>
                          <a:pt x="6466" y="143195"/>
                          <a:pt x="2488" y="135032"/>
                          <a:pt x="827" y="119675"/>
                        </a:cubicBezTo>
                        <a:cubicBezTo>
                          <a:pt x="-660" y="105944"/>
                          <a:pt x="-142" y="88096"/>
                          <a:pt x="2384" y="69384"/>
                        </a:cubicBezTo>
                        <a:cubicBezTo>
                          <a:pt x="6985" y="34899"/>
                          <a:pt x="18264" y="0"/>
                          <a:pt x="30892" y="0"/>
                        </a:cubicBezTo>
                        <a:cubicBezTo>
                          <a:pt x="31203" y="0"/>
                          <a:pt x="31549" y="0"/>
                          <a:pt x="31826" y="69"/>
                        </a:cubicBezTo>
                        <a:cubicBezTo>
                          <a:pt x="44869" y="1799"/>
                          <a:pt x="46841" y="38912"/>
                          <a:pt x="42066" y="74676"/>
                        </a:cubicBezTo>
                        <a:cubicBezTo>
                          <a:pt x="37465" y="109160"/>
                          <a:pt x="26187" y="144060"/>
                          <a:pt x="13559" y="144060"/>
                        </a:cubicBezTo>
                        <a:cubicBezTo>
                          <a:pt x="13247" y="144060"/>
                          <a:pt x="12936" y="144060"/>
                          <a:pt x="12625" y="143991"/>
                        </a:cubicBezTo>
                        <a:close/>
                        <a:moveTo>
                          <a:pt x="7885" y="70145"/>
                        </a:moveTo>
                        <a:cubicBezTo>
                          <a:pt x="5429" y="88407"/>
                          <a:pt x="4910" y="105805"/>
                          <a:pt x="6363" y="119087"/>
                        </a:cubicBezTo>
                        <a:cubicBezTo>
                          <a:pt x="7989" y="133891"/>
                          <a:pt x="11517" y="138249"/>
                          <a:pt x="13317" y="138491"/>
                        </a:cubicBezTo>
                        <a:cubicBezTo>
                          <a:pt x="13386" y="138491"/>
                          <a:pt x="13455" y="138491"/>
                          <a:pt x="13524" y="138491"/>
                        </a:cubicBezTo>
                        <a:cubicBezTo>
                          <a:pt x="19509" y="138491"/>
                          <a:pt x="31169" y="113934"/>
                          <a:pt x="36496" y="73950"/>
                        </a:cubicBezTo>
                        <a:cubicBezTo>
                          <a:pt x="38953" y="55687"/>
                          <a:pt x="39472" y="38289"/>
                          <a:pt x="38019" y="25007"/>
                        </a:cubicBezTo>
                        <a:cubicBezTo>
                          <a:pt x="36392" y="10204"/>
                          <a:pt x="32864" y="5845"/>
                          <a:pt x="31065" y="5603"/>
                        </a:cubicBezTo>
                        <a:cubicBezTo>
                          <a:pt x="30995" y="5603"/>
                          <a:pt x="30926" y="5603"/>
                          <a:pt x="30857" y="5603"/>
                        </a:cubicBezTo>
                        <a:cubicBezTo>
                          <a:pt x="24872" y="5603"/>
                          <a:pt x="13247" y="30161"/>
                          <a:pt x="7885" y="70145"/>
                        </a:cubicBezTo>
                        <a:close/>
                      </a:path>
                    </a:pathLst>
                  </a:custGeom>
                  <a:solidFill>
                    <a:srgbClr val="FFFFFF"/>
                  </a:solidFill>
                  <a:ln w="0" cap="flat">
                    <a:noFill/>
                    <a:prstDash val="solid"/>
                    <a:miter/>
                  </a:ln>
                </p:spPr>
                <p:txBody>
                  <a:bodyPr rtlCol="0" anchor="ctr"/>
                  <a:lstStyle/>
                  <a:p>
                    <a:endParaRPr lang="en-NO"/>
                  </a:p>
                </p:txBody>
              </p:sp>
              <p:sp>
                <p:nvSpPr>
                  <p:cNvPr id="68" name="Freeform 67">
                    <a:extLst>
                      <a:ext uri="{FF2B5EF4-FFF2-40B4-BE49-F238E27FC236}">
                        <a16:creationId xmlns:a16="http://schemas.microsoft.com/office/drawing/2014/main" id="{7780A58F-3807-763B-74D5-596457242599}"/>
                      </a:ext>
                    </a:extLst>
                  </p:cNvPr>
                  <p:cNvSpPr>
                    <a:spLocks noGrp="1" noRot="1" noMove="1" noResize="1" noEditPoints="1" noAdjustHandles="1" noChangeArrowheads="1" noChangeShapeType="1"/>
                  </p:cNvSpPr>
                  <p:nvPr/>
                </p:nvSpPr>
                <p:spPr>
                  <a:xfrm>
                    <a:off x="1015745" y="1742028"/>
                    <a:ext cx="26604" cy="12278"/>
                  </a:xfrm>
                  <a:custGeom>
                    <a:avLst/>
                    <a:gdLst>
                      <a:gd name="connsiteX0" fmla="*/ 4705 w 26604"/>
                      <a:gd name="connsiteY0" fmla="*/ 12279 h 12278"/>
                      <a:gd name="connsiteX1" fmla="*/ 16018 w 26604"/>
                      <a:gd name="connsiteY1" fmla="*/ 5603 h 12278"/>
                      <a:gd name="connsiteX2" fmla="*/ 23353 w 26604"/>
                      <a:gd name="connsiteY2" fmla="*/ 8024 h 12278"/>
                      <a:gd name="connsiteX3" fmla="*/ 26605 w 26604"/>
                      <a:gd name="connsiteY3" fmla="*/ 3493 h 12278"/>
                      <a:gd name="connsiteX4" fmla="*/ 16018 w 26604"/>
                      <a:gd name="connsiteY4" fmla="*/ 0 h 12278"/>
                      <a:gd name="connsiteX5" fmla="*/ 0 w 26604"/>
                      <a:gd name="connsiteY5" fmla="*/ 9270 h 12278"/>
                      <a:gd name="connsiteX6" fmla="*/ 4705 w 26604"/>
                      <a:gd name="connsiteY6" fmla="*/ 12279 h 1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4" h="12278">
                        <a:moveTo>
                          <a:pt x="4705" y="12279"/>
                        </a:moveTo>
                        <a:cubicBezTo>
                          <a:pt x="7438" y="8024"/>
                          <a:pt x="11555" y="5603"/>
                          <a:pt x="16018" y="5603"/>
                        </a:cubicBezTo>
                        <a:cubicBezTo>
                          <a:pt x="18613" y="5603"/>
                          <a:pt x="21139" y="6433"/>
                          <a:pt x="23353" y="8024"/>
                        </a:cubicBezTo>
                        <a:lnTo>
                          <a:pt x="26605" y="3493"/>
                        </a:lnTo>
                        <a:cubicBezTo>
                          <a:pt x="23422" y="1211"/>
                          <a:pt x="19789" y="0"/>
                          <a:pt x="16018" y="0"/>
                        </a:cubicBezTo>
                        <a:cubicBezTo>
                          <a:pt x="9722" y="0"/>
                          <a:pt x="3736" y="3459"/>
                          <a:pt x="0" y="9270"/>
                        </a:cubicBezTo>
                        <a:lnTo>
                          <a:pt x="4705" y="12279"/>
                        </a:lnTo>
                        <a:close/>
                      </a:path>
                    </a:pathLst>
                  </a:custGeom>
                  <a:solidFill>
                    <a:srgbClr val="FFFFFF"/>
                  </a:solidFill>
                  <a:ln w="0" cap="flat">
                    <a:noFill/>
                    <a:prstDash val="solid"/>
                    <a:miter/>
                  </a:ln>
                </p:spPr>
                <p:txBody>
                  <a:bodyPr rtlCol="0" anchor="ctr"/>
                  <a:lstStyle/>
                  <a:p>
                    <a:endParaRPr lang="en-NO"/>
                  </a:p>
                </p:txBody>
              </p:sp>
              <p:sp>
                <p:nvSpPr>
                  <p:cNvPr id="69" name="Freeform 68">
                    <a:extLst>
                      <a:ext uri="{FF2B5EF4-FFF2-40B4-BE49-F238E27FC236}">
                        <a16:creationId xmlns:a16="http://schemas.microsoft.com/office/drawing/2014/main" id="{BC9D5921-513A-7EB6-F846-544127A9A301}"/>
                      </a:ext>
                    </a:extLst>
                  </p:cNvPr>
                  <p:cNvSpPr>
                    <a:spLocks noGrp="1" noRot="1" noMove="1" noResize="1" noEditPoints="1" noAdjustHandles="1" noChangeArrowheads="1" noChangeShapeType="1"/>
                  </p:cNvSpPr>
                  <p:nvPr/>
                </p:nvSpPr>
                <p:spPr>
                  <a:xfrm rot="-5284800">
                    <a:off x="880062" y="1655196"/>
                    <a:ext cx="5570" cy="200923"/>
                  </a:xfrm>
                  <a:custGeom>
                    <a:avLst/>
                    <a:gdLst>
                      <a:gd name="connsiteX0" fmla="*/ 0 w 5570"/>
                      <a:gd name="connsiteY0" fmla="*/ 0 h 200923"/>
                      <a:gd name="connsiteX1" fmla="*/ 5570 w 5570"/>
                      <a:gd name="connsiteY1" fmla="*/ 0 h 200923"/>
                      <a:gd name="connsiteX2" fmla="*/ 5570 w 5570"/>
                      <a:gd name="connsiteY2" fmla="*/ 200923 h 200923"/>
                      <a:gd name="connsiteX3" fmla="*/ 0 w 5570"/>
                      <a:gd name="connsiteY3" fmla="*/ 200923 h 200923"/>
                    </a:gdLst>
                    <a:ahLst/>
                    <a:cxnLst>
                      <a:cxn ang="0">
                        <a:pos x="connsiteX0" y="connsiteY0"/>
                      </a:cxn>
                      <a:cxn ang="0">
                        <a:pos x="connsiteX1" y="connsiteY1"/>
                      </a:cxn>
                      <a:cxn ang="0">
                        <a:pos x="connsiteX2" y="connsiteY2"/>
                      </a:cxn>
                      <a:cxn ang="0">
                        <a:pos x="connsiteX3" y="connsiteY3"/>
                      </a:cxn>
                    </a:cxnLst>
                    <a:rect l="l" t="t" r="r" b="b"/>
                    <a:pathLst>
                      <a:path w="5570" h="200923">
                        <a:moveTo>
                          <a:pt x="0" y="0"/>
                        </a:moveTo>
                        <a:lnTo>
                          <a:pt x="5570" y="0"/>
                        </a:lnTo>
                        <a:lnTo>
                          <a:pt x="5570" y="200923"/>
                        </a:lnTo>
                        <a:lnTo>
                          <a:pt x="0" y="200923"/>
                        </a:lnTo>
                        <a:close/>
                      </a:path>
                    </a:pathLst>
                  </a:custGeom>
                  <a:solidFill>
                    <a:srgbClr val="FFFFFF"/>
                  </a:solidFill>
                  <a:ln w="0" cap="flat">
                    <a:noFill/>
                    <a:prstDash val="solid"/>
                    <a:miter/>
                  </a:ln>
                </p:spPr>
                <p:txBody>
                  <a:bodyPr rtlCol="0" anchor="ctr"/>
                  <a:lstStyle/>
                  <a:p>
                    <a:endParaRPr lang="en-NO"/>
                  </a:p>
                </p:txBody>
              </p:sp>
              <p:sp>
                <p:nvSpPr>
                  <p:cNvPr id="70" name="Freeform 69">
                    <a:extLst>
                      <a:ext uri="{FF2B5EF4-FFF2-40B4-BE49-F238E27FC236}">
                        <a16:creationId xmlns:a16="http://schemas.microsoft.com/office/drawing/2014/main" id="{B8EDA7E9-092A-F0C6-0C27-D001B9E9114A}"/>
                      </a:ext>
                    </a:extLst>
                  </p:cNvPr>
                  <p:cNvSpPr>
                    <a:spLocks noGrp="1" noRot="1" noMove="1" noResize="1" noEditPoints="1" noAdjustHandles="1" noChangeArrowheads="1" noChangeShapeType="1"/>
                  </p:cNvSpPr>
                  <p:nvPr/>
                </p:nvSpPr>
                <p:spPr>
                  <a:xfrm>
                    <a:off x="715335" y="1701302"/>
                    <a:ext cx="77790" cy="131000"/>
                  </a:xfrm>
                  <a:custGeom>
                    <a:avLst/>
                    <a:gdLst>
                      <a:gd name="connsiteX0" fmla="*/ 52837 w 77790"/>
                      <a:gd name="connsiteY0" fmla="*/ 7798 h 131000"/>
                      <a:gd name="connsiteX1" fmla="*/ 8588 w 77790"/>
                      <a:gd name="connsiteY1" fmla="*/ 16756 h 131000"/>
                      <a:gd name="connsiteX2" fmla="*/ 50381 w 77790"/>
                      <a:gd name="connsiteY2" fmla="*/ 131001 h 131000"/>
                      <a:gd name="connsiteX3" fmla="*/ 52837 w 77790"/>
                      <a:gd name="connsiteY3" fmla="*/ 7798 h 131000"/>
                    </a:gdLst>
                    <a:ahLst/>
                    <a:cxnLst>
                      <a:cxn ang="0">
                        <a:pos x="connsiteX0" y="connsiteY0"/>
                      </a:cxn>
                      <a:cxn ang="0">
                        <a:pos x="connsiteX1" y="connsiteY1"/>
                      </a:cxn>
                      <a:cxn ang="0">
                        <a:pos x="connsiteX2" y="connsiteY2"/>
                      </a:cxn>
                      <a:cxn ang="0">
                        <a:pos x="connsiteX3" y="connsiteY3"/>
                      </a:cxn>
                    </a:cxnLst>
                    <a:rect l="l" t="t" r="r" b="b"/>
                    <a:pathLst>
                      <a:path w="77790" h="131000">
                        <a:moveTo>
                          <a:pt x="52837" y="7798"/>
                        </a:moveTo>
                        <a:cubicBezTo>
                          <a:pt x="45641" y="-884"/>
                          <a:pt x="27893" y="-7248"/>
                          <a:pt x="8588" y="16756"/>
                        </a:cubicBezTo>
                        <a:cubicBezTo>
                          <a:pt x="-10682" y="40829"/>
                          <a:pt x="2153" y="131001"/>
                          <a:pt x="50381" y="131001"/>
                        </a:cubicBezTo>
                        <a:cubicBezTo>
                          <a:pt x="98608" y="131001"/>
                          <a:pt x="72488" y="31525"/>
                          <a:pt x="52837" y="7798"/>
                        </a:cubicBezTo>
                        <a:close/>
                      </a:path>
                    </a:pathLst>
                  </a:custGeom>
                  <a:solidFill>
                    <a:srgbClr val="E4837A"/>
                  </a:solidFill>
                  <a:ln w="0" cap="flat">
                    <a:noFill/>
                    <a:prstDash val="solid"/>
                    <a:miter/>
                  </a:ln>
                </p:spPr>
                <p:txBody>
                  <a:bodyPr rtlCol="0" anchor="ctr"/>
                  <a:lstStyle/>
                  <a:p>
                    <a:endParaRPr lang="en-NO"/>
                  </a:p>
                </p:txBody>
              </p:sp>
              <p:sp>
                <p:nvSpPr>
                  <p:cNvPr id="71" name="Freeform 70">
                    <a:extLst>
                      <a:ext uri="{FF2B5EF4-FFF2-40B4-BE49-F238E27FC236}">
                        <a16:creationId xmlns:a16="http://schemas.microsoft.com/office/drawing/2014/main" id="{662C662B-DCA4-CA75-ED59-7A4A2C5368DC}"/>
                      </a:ext>
                    </a:extLst>
                  </p:cNvPr>
                  <p:cNvSpPr>
                    <a:spLocks noGrp="1" noRot="1" noMove="1" noResize="1" noEditPoints="1" noAdjustHandles="1" noChangeArrowheads="1" noChangeShapeType="1"/>
                  </p:cNvSpPr>
                  <p:nvPr/>
                </p:nvSpPr>
                <p:spPr>
                  <a:xfrm>
                    <a:off x="650958" y="1370064"/>
                    <a:ext cx="268885" cy="156548"/>
                  </a:xfrm>
                  <a:custGeom>
                    <a:avLst/>
                    <a:gdLst>
                      <a:gd name="connsiteX0" fmla="*/ 5224 w 268885"/>
                      <a:gd name="connsiteY0" fmla="*/ 156549 h 156548"/>
                      <a:gd name="connsiteX1" fmla="*/ 68847 w 268885"/>
                      <a:gd name="connsiteY1" fmla="*/ 68107 h 156548"/>
                      <a:gd name="connsiteX2" fmla="*/ 156861 w 268885"/>
                      <a:gd name="connsiteY2" fmla="*/ 23349 h 156548"/>
                      <a:gd name="connsiteX3" fmla="*/ 268816 w 268885"/>
                      <a:gd name="connsiteY3" fmla="*/ 5571 h 156548"/>
                      <a:gd name="connsiteX4" fmla="*/ 268885 w 268885"/>
                      <a:gd name="connsiteY4" fmla="*/ 2 h 156548"/>
                      <a:gd name="connsiteX5" fmla="*/ 155339 w 268885"/>
                      <a:gd name="connsiteY5" fmla="*/ 17988 h 156548"/>
                      <a:gd name="connsiteX6" fmla="*/ 65491 w 268885"/>
                      <a:gd name="connsiteY6" fmla="*/ 63679 h 156548"/>
                      <a:gd name="connsiteX7" fmla="*/ 0 w 268885"/>
                      <a:gd name="connsiteY7" fmla="*/ 154716 h 156548"/>
                      <a:gd name="connsiteX8" fmla="*/ 5259 w 268885"/>
                      <a:gd name="connsiteY8" fmla="*/ 156549 h 15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885" h="156548">
                        <a:moveTo>
                          <a:pt x="5224" y="156549"/>
                        </a:moveTo>
                        <a:cubicBezTo>
                          <a:pt x="17471" y="121476"/>
                          <a:pt x="38852" y="91696"/>
                          <a:pt x="68847" y="68107"/>
                        </a:cubicBezTo>
                        <a:cubicBezTo>
                          <a:pt x="92892" y="49152"/>
                          <a:pt x="122507" y="34106"/>
                          <a:pt x="156861" y="23349"/>
                        </a:cubicBezTo>
                        <a:cubicBezTo>
                          <a:pt x="215502" y="4983"/>
                          <a:pt x="268297" y="5571"/>
                          <a:pt x="268816" y="5571"/>
                        </a:cubicBezTo>
                        <a:lnTo>
                          <a:pt x="268885" y="2"/>
                        </a:lnTo>
                        <a:cubicBezTo>
                          <a:pt x="268366" y="2"/>
                          <a:pt x="214811" y="-620"/>
                          <a:pt x="155339" y="17988"/>
                        </a:cubicBezTo>
                        <a:cubicBezTo>
                          <a:pt x="120327" y="28953"/>
                          <a:pt x="90090" y="44310"/>
                          <a:pt x="65491" y="63679"/>
                        </a:cubicBezTo>
                        <a:cubicBezTo>
                          <a:pt x="34631" y="87960"/>
                          <a:pt x="12593" y="118605"/>
                          <a:pt x="0" y="154716"/>
                        </a:cubicBezTo>
                        <a:lnTo>
                          <a:pt x="5259" y="156549"/>
                        </a:lnTo>
                        <a:close/>
                      </a:path>
                    </a:pathLst>
                  </a:custGeom>
                  <a:solidFill>
                    <a:srgbClr val="293657"/>
                  </a:solidFill>
                  <a:ln w="0" cap="flat">
                    <a:noFill/>
                    <a:prstDash val="solid"/>
                    <a:miter/>
                  </a:ln>
                </p:spPr>
                <p:txBody>
                  <a:bodyPr rtlCol="0" anchor="ctr"/>
                  <a:lstStyle/>
                  <a:p>
                    <a:endParaRPr lang="en-NO"/>
                  </a:p>
                </p:txBody>
              </p:sp>
              <p:sp>
                <p:nvSpPr>
                  <p:cNvPr id="72" name="Freeform 71">
                    <a:extLst>
                      <a:ext uri="{FF2B5EF4-FFF2-40B4-BE49-F238E27FC236}">
                        <a16:creationId xmlns:a16="http://schemas.microsoft.com/office/drawing/2014/main" id="{AF6F2D59-C21C-141D-AFC6-B384DF7C6ADE}"/>
                      </a:ext>
                    </a:extLst>
                  </p:cNvPr>
                  <p:cNvSpPr>
                    <a:spLocks noGrp="1" noRot="1" noMove="1" noResize="1" noEditPoints="1" noAdjustHandles="1" noChangeArrowheads="1" noChangeShapeType="1"/>
                  </p:cNvSpPr>
                  <p:nvPr/>
                </p:nvSpPr>
                <p:spPr>
                  <a:xfrm>
                    <a:off x="587058" y="1509591"/>
                    <a:ext cx="132760" cy="23541"/>
                  </a:xfrm>
                  <a:custGeom>
                    <a:avLst/>
                    <a:gdLst>
                      <a:gd name="connsiteX0" fmla="*/ 1211 w 132760"/>
                      <a:gd name="connsiteY0" fmla="*/ 10173 h 23541"/>
                      <a:gd name="connsiteX1" fmla="*/ 109914 w 132760"/>
                      <a:gd name="connsiteY1" fmla="*/ 17748 h 23541"/>
                      <a:gd name="connsiteX2" fmla="*/ 111920 w 132760"/>
                      <a:gd name="connsiteY2" fmla="*/ 12525 h 23541"/>
                      <a:gd name="connsiteX3" fmla="*/ 0 w 132760"/>
                      <a:gd name="connsiteY3" fmla="*/ 4708 h 23541"/>
                      <a:gd name="connsiteX4" fmla="*/ 1211 w 132760"/>
                      <a:gd name="connsiteY4" fmla="*/ 10173 h 23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760" h="23541">
                        <a:moveTo>
                          <a:pt x="1211" y="10173"/>
                        </a:moveTo>
                        <a:cubicBezTo>
                          <a:pt x="37503" y="2114"/>
                          <a:pt x="74071" y="4673"/>
                          <a:pt x="109914" y="17748"/>
                        </a:cubicBezTo>
                        <a:cubicBezTo>
                          <a:pt x="138663" y="28228"/>
                          <a:pt x="141327" y="23282"/>
                          <a:pt x="111920" y="12525"/>
                        </a:cubicBezTo>
                        <a:cubicBezTo>
                          <a:pt x="75040" y="-930"/>
                          <a:pt x="37399" y="-3559"/>
                          <a:pt x="0" y="4708"/>
                        </a:cubicBezTo>
                        <a:lnTo>
                          <a:pt x="1211" y="10173"/>
                        </a:lnTo>
                        <a:close/>
                      </a:path>
                    </a:pathLst>
                  </a:custGeom>
                  <a:solidFill>
                    <a:srgbClr val="293657"/>
                  </a:solidFill>
                  <a:ln w="0" cap="flat">
                    <a:noFill/>
                    <a:prstDash val="solid"/>
                    <a:miter/>
                  </a:ln>
                </p:spPr>
                <p:txBody>
                  <a:bodyPr rtlCol="0" anchor="ctr"/>
                  <a:lstStyle/>
                  <a:p>
                    <a:endParaRPr lang="en-NO"/>
                  </a:p>
                </p:txBody>
              </p:sp>
            </p:grpSp>
          </p:grpSp>
        </p:grpSp>
      </p:grpSp>
      <p:sp>
        <p:nvSpPr>
          <p:cNvPr id="74" name="Pekestokk">
            <a:extLst>
              <a:ext uri="{FF2B5EF4-FFF2-40B4-BE49-F238E27FC236}">
                <a16:creationId xmlns:a16="http://schemas.microsoft.com/office/drawing/2014/main" id="{E67FCFEE-515F-DA9B-8B7F-AC0FAEE51B2E}"/>
              </a:ext>
            </a:extLst>
          </p:cNvPr>
          <p:cNvSpPr>
            <a:spLocks noGrp="1" noRot="1" noMove="1" noResize="1" noEditPoints="1" noAdjustHandles="1" noChangeArrowheads="1" noChangeShapeType="1"/>
          </p:cNvSpPr>
          <p:nvPr/>
        </p:nvSpPr>
        <p:spPr>
          <a:xfrm>
            <a:off x="1734283" y="2459336"/>
            <a:ext cx="1116433" cy="1147498"/>
          </a:xfrm>
          <a:custGeom>
            <a:avLst/>
            <a:gdLst>
              <a:gd name="connsiteX0" fmla="*/ 0 w 1116433"/>
              <a:gd name="connsiteY0" fmla="*/ 1099905 h 1147498"/>
              <a:gd name="connsiteX1" fmla="*/ 45252 w 1116433"/>
              <a:gd name="connsiteY1" fmla="*/ 1147499 h 1147498"/>
              <a:gd name="connsiteX2" fmla="*/ 1116434 w 1116433"/>
              <a:gd name="connsiteY2" fmla="*/ 11587 h 1147498"/>
              <a:gd name="connsiteX3" fmla="*/ 1104913 w 1116433"/>
              <a:gd name="connsiteY3" fmla="*/ 0 h 1147498"/>
              <a:gd name="connsiteX4" fmla="*/ 0 w 1116433"/>
              <a:gd name="connsiteY4" fmla="*/ 1099905 h 1147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433" h="1147498">
                <a:moveTo>
                  <a:pt x="0" y="1099905"/>
                </a:moveTo>
                <a:lnTo>
                  <a:pt x="45252" y="1147499"/>
                </a:lnTo>
                <a:lnTo>
                  <a:pt x="1116434" y="11587"/>
                </a:lnTo>
                <a:lnTo>
                  <a:pt x="1104913" y="0"/>
                </a:lnTo>
                <a:lnTo>
                  <a:pt x="0" y="1099905"/>
                </a:lnTo>
                <a:close/>
              </a:path>
            </a:pathLst>
          </a:custGeom>
          <a:solidFill>
            <a:srgbClr val="192133"/>
          </a:solidFill>
          <a:ln w="0" cap="flat">
            <a:noFill/>
            <a:prstDash val="solid"/>
            <a:miter/>
          </a:ln>
        </p:spPr>
        <p:txBody>
          <a:bodyPr rtlCol="0" anchor="ctr"/>
          <a:lstStyle/>
          <a:p>
            <a:endParaRPr lang="en-NO"/>
          </a:p>
        </p:txBody>
      </p:sp>
    </p:spTree>
    <p:extLst>
      <p:ext uri="{BB962C8B-B14F-4D97-AF65-F5344CB8AC3E}">
        <p14:creationId xmlns:p14="http://schemas.microsoft.com/office/powerpoint/2010/main" val="4151848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pSp>
        <p:nvGrpSpPr>
          <p:cNvPr id="230" name="Bakgrunn">
            <a:extLst>
              <a:ext uri="{FF2B5EF4-FFF2-40B4-BE49-F238E27FC236}">
                <a16:creationId xmlns:a16="http://schemas.microsoft.com/office/drawing/2014/main" id="{917314AE-8DB2-1274-A2EF-5F94BA8595F9}"/>
              </a:ext>
            </a:extLst>
          </p:cNvPr>
          <p:cNvGrpSpPr>
            <a:grpSpLocks noGrp="1" noUngrp="1" noRot="1" noMove="1" noResize="1"/>
          </p:cNvGrpSpPr>
          <p:nvPr/>
        </p:nvGrpSpPr>
        <p:grpSpPr>
          <a:xfrm>
            <a:off x="-807886" y="1613372"/>
            <a:ext cx="5036346" cy="4729805"/>
            <a:chOff x="-807886" y="1064889"/>
            <a:chExt cx="5036346" cy="4729805"/>
          </a:xfrm>
        </p:grpSpPr>
        <p:sp>
          <p:nvSpPr>
            <p:cNvPr id="231" name="Freeform 4">
              <a:extLst>
                <a:ext uri="{FF2B5EF4-FFF2-40B4-BE49-F238E27FC236}">
                  <a16:creationId xmlns:a16="http://schemas.microsoft.com/office/drawing/2014/main" id="{2B57EF4D-9473-811C-05C8-5F46644314CC}"/>
                </a:ext>
              </a:extLst>
            </p:cNvPr>
            <p:cNvSpPr>
              <a:spLocks noGrp="1" noRot="1" noMove="1" noResize="1" noEditPoints="1" noAdjustHandles="1" noChangeArrowheads="1" noChangeShapeType="1"/>
            </p:cNvSpPr>
            <p:nvPr/>
          </p:nvSpPr>
          <p:spPr>
            <a:xfrm>
              <a:off x="-255265" y="5593530"/>
              <a:ext cx="4483725" cy="201164"/>
            </a:xfrm>
            <a:custGeom>
              <a:avLst/>
              <a:gdLst>
                <a:gd name="connsiteX0" fmla="*/ 4483726 w 4483725"/>
                <a:gd name="connsiteY0" fmla="*/ 100582 h 201164"/>
                <a:gd name="connsiteX1" fmla="*/ 1999686 w 4483725"/>
                <a:gd name="connsiteY1" fmla="*/ 201165 h 201164"/>
                <a:gd name="connsiteX2" fmla="*/ 0 w 4483725"/>
                <a:gd name="connsiteY2" fmla="*/ 100582 h 201164"/>
                <a:gd name="connsiteX3" fmla="*/ 1999686 w 4483725"/>
                <a:gd name="connsiteY3" fmla="*/ 0 h 201164"/>
                <a:gd name="connsiteX4" fmla="*/ 4483726 w 4483725"/>
                <a:gd name="connsiteY4" fmla="*/ 100582 h 20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3725" h="201164">
                  <a:moveTo>
                    <a:pt x="4483726" y="100582"/>
                  </a:moveTo>
                  <a:cubicBezTo>
                    <a:pt x="4483726" y="156131"/>
                    <a:pt x="3237831" y="201165"/>
                    <a:pt x="1999686" y="201165"/>
                  </a:cubicBezTo>
                  <a:cubicBezTo>
                    <a:pt x="761541" y="201165"/>
                    <a:pt x="0" y="156131"/>
                    <a:pt x="0" y="100582"/>
                  </a:cubicBezTo>
                  <a:cubicBezTo>
                    <a:pt x="0" y="45034"/>
                    <a:pt x="761541" y="0"/>
                    <a:pt x="1999686" y="0"/>
                  </a:cubicBezTo>
                  <a:cubicBezTo>
                    <a:pt x="3237831" y="0"/>
                    <a:pt x="4483726" y="45034"/>
                    <a:pt x="4483726" y="100582"/>
                  </a:cubicBezTo>
                  <a:close/>
                </a:path>
              </a:pathLst>
            </a:custGeom>
            <a:solidFill>
              <a:srgbClr val="293657">
                <a:alpha val="30000"/>
              </a:srgbClr>
            </a:solidFill>
            <a:ln w="0" cap="flat">
              <a:noFill/>
              <a:prstDash val="solid"/>
              <a:miter/>
            </a:ln>
          </p:spPr>
          <p:txBody>
            <a:bodyPr rtlCol="0" anchor="ctr"/>
            <a:lstStyle/>
            <a:p>
              <a:endParaRPr lang="en-NO"/>
            </a:p>
          </p:txBody>
        </p:sp>
        <p:sp>
          <p:nvSpPr>
            <p:cNvPr id="232" name="Freeform 5">
              <a:extLst>
                <a:ext uri="{FF2B5EF4-FFF2-40B4-BE49-F238E27FC236}">
                  <a16:creationId xmlns:a16="http://schemas.microsoft.com/office/drawing/2014/main" id="{DD7755CB-952B-F413-9046-BD1A46B9F577}"/>
                </a:ext>
              </a:extLst>
            </p:cNvPr>
            <p:cNvSpPr>
              <a:spLocks noGrp="1" noRot="1" noMove="1" noResize="1" noEditPoints="1" noAdjustHandles="1" noChangeArrowheads="1" noChangeShapeType="1"/>
            </p:cNvSpPr>
            <p:nvPr/>
          </p:nvSpPr>
          <p:spPr>
            <a:xfrm>
              <a:off x="-807886" y="1064889"/>
              <a:ext cx="4988596" cy="3981520"/>
            </a:xfrm>
            <a:custGeom>
              <a:avLst/>
              <a:gdLst>
                <a:gd name="connsiteX0" fmla="*/ 4602054 w 4988596"/>
                <a:gd name="connsiteY0" fmla="*/ 1260435 h 3981520"/>
                <a:gd name="connsiteX1" fmla="*/ 2983381 w 4988596"/>
                <a:gd name="connsiteY1" fmla="*/ 354569 h 3981520"/>
                <a:gd name="connsiteX2" fmla="*/ 954011 w 4988596"/>
                <a:gd name="connsiteY2" fmla="*/ 452419 h 3981520"/>
                <a:gd name="connsiteX3" fmla="*/ 160225 w 4988596"/>
                <a:gd name="connsiteY3" fmla="*/ 2485169 h 3981520"/>
                <a:gd name="connsiteX4" fmla="*/ 2902702 w 4988596"/>
                <a:gd name="connsiteY4" fmla="*/ 3979587 h 3981520"/>
                <a:gd name="connsiteX5" fmla="*/ 4944285 w 4988596"/>
                <a:gd name="connsiteY5" fmla="*/ 2553619 h 3981520"/>
                <a:gd name="connsiteX6" fmla="*/ 4602054 w 4988596"/>
                <a:gd name="connsiteY6" fmla="*/ 1260469 h 398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8596" h="3981520">
                  <a:moveTo>
                    <a:pt x="4602054" y="1260435"/>
                  </a:moveTo>
                  <a:cubicBezTo>
                    <a:pt x="4248338" y="1038586"/>
                    <a:pt x="3215628" y="525919"/>
                    <a:pt x="2983381" y="354569"/>
                  </a:cubicBezTo>
                  <a:cubicBezTo>
                    <a:pt x="2751134" y="183150"/>
                    <a:pt x="1786060" y="-400838"/>
                    <a:pt x="954011" y="452419"/>
                  </a:cubicBezTo>
                  <a:cubicBezTo>
                    <a:pt x="121927" y="1305607"/>
                    <a:pt x="-232793" y="1564119"/>
                    <a:pt x="160225" y="2485169"/>
                  </a:cubicBezTo>
                  <a:cubicBezTo>
                    <a:pt x="553209" y="3406218"/>
                    <a:pt x="1938735" y="4020574"/>
                    <a:pt x="2902702" y="3979587"/>
                  </a:cubicBezTo>
                  <a:cubicBezTo>
                    <a:pt x="3866668" y="3938565"/>
                    <a:pt x="4529263" y="3864789"/>
                    <a:pt x="4944285" y="2553619"/>
                  </a:cubicBezTo>
                  <a:cubicBezTo>
                    <a:pt x="5095956" y="1832385"/>
                    <a:pt x="4827590" y="1401935"/>
                    <a:pt x="4602054" y="1260469"/>
                  </a:cubicBezTo>
                  <a:close/>
                </a:path>
              </a:pathLst>
            </a:custGeom>
            <a:solidFill>
              <a:srgbClr val="293657">
                <a:alpha val="20000"/>
              </a:srgbClr>
            </a:solidFill>
            <a:ln w="0" cap="flat">
              <a:noFill/>
              <a:prstDash val="solid"/>
              <a:miter/>
            </a:ln>
          </p:spPr>
          <p:txBody>
            <a:bodyPr rtlCol="0" anchor="ctr"/>
            <a:lstStyle/>
            <a:p>
              <a:endParaRPr lang="en-NO"/>
            </a:p>
          </p:txBody>
        </p:sp>
      </p:grpSp>
      <p:sp>
        <p:nvSpPr>
          <p:cNvPr id="233" name="Freeform 6">
            <a:extLst>
              <a:ext uri="{FF2B5EF4-FFF2-40B4-BE49-F238E27FC236}">
                <a16:creationId xmlns:a16="http://schemas.microsoft.com/office/drawing/2014/main" id="{38DFAB19-2B1B-3034-9BFB-9C0B5C19EE84}"/>
              </a:ext>
            </a:extLst>
          </p:cNvPr>
          <p:cNvSpPr>
            <a:spLocks noGrp="1" noRot="1" noMove="1" noResize="1" noEditPoints="1" noAdjustHandles="1" noChangeArrowheads="1" noChangeShapeType="1"/>
          </p:cNvSpPr>
          <p:nvPr/>
        </p:nvSpPr>
        <p:spPr>
          <a:xfrm>
            <a:off x="2285268" y="1262922"/>
            <a:ext cx="1895441" cy="1995194"/>
          </a:xfrm>
          <a:custGeom>
            <a:avLst/>
            <a:gdLst>
              <a:gd name="connsiteX0" fmla="*/ 0 w 1439220"/>
              <a:gd name="connsiteY0" fmla="*/ 0 h 1514963"/>
              <a:gd name="connsiteX1" fmla="*/ 1439221 w 1439220"/>
              <a:gd name="connsiteY1" fmla="*/ 0 h 1514963"/>
              <a:gd name="connsiteX2" fmla="*/ 1439221 w 1439220"/>
              <a:gd name="connsiteY2" fmla="*/ 1514964 h 1514963"/>
              <a:gd name="connsiteX3" fmla="*/ 0 w 1439220"/>
              <a:gd name="connsiteY3" fmla="*/ 1514964 h 1514963"/>
            </a:gdLst>
            <a:ahLst/>
            <a:cxnLst>
              <a:cxn ang="0">
                <a:pos x="connsiteX0" y="connsiteY0"/>
              </a:cxn>
              <a:cxn ang="0">
                <a:pos x="connsiteX1" y="connsiteY1"/>
              </a:cxn>
              <a:cxn ang="0">
                <a:pos x="connsiteX2" y="connsiteY2"/>
              </a:cxn>
              <a:cxn ang="0">
                <a:pos x="connsiteX3" y="connsiteY3"/>
              </a:cxn>
            </a:cxnLst>
            <a:rect l="l" t="t" r="r" b="b"/>
            <a:pathLst>
              <a:path w="1439220" h="1514963">
                <a:moveTo>
                  <a:pt x="0" y="0"/>
                </a:moveTo>
                <a:lnTo>
                  <a:pt x="1439221" y="0"/>
                </a:lnTo>
                <a:lnTo>
                  <a:pt x="1439221" y="1514964"/>
                </a:lnTo>
                <a:lnTo>
                  <a:pt x="0" y="1514964"/>
                </a:lnTo>
                <a:close/>
              </a:path>
            </a:pathLst>
          </a:custGeom>
          <a:solidFill>
            <a:srgbClr val="293657"/>
          </a:solidFill>
          <a:ln w="0" cap="flat">
            <a:noFill/>
            <a:prstDash val="solid"/>
            <a:miter/>
          </a:ln>
        </p:spPr>
        <p:txBody>
          <a:bodyPr rtlCol="0" anchor="ctr"/>
          <a:lstStyle/>
          <a:p>
            <a:endParaRPr lang="en-NO"/>
          </a:p>
        </p:txBody>
      </p:sp>
      <p:grpSp>
        <p:nvGrpSpPr>
          <p:cNvPr id="234" name="Graphic 17">
            <a:extLst>
              <a:ext uri="{FF2B5EF4-FFF2-40B4-BE49-F238E27FC236}">
                <a16:creationId xmlns:a16="http://schemas.microsoft.com/office/drawing/2014/main" id="{9BDE7951-09F6-F94F-EA12-B6F5B00FD8A3}"/>
              </a:ext>
            </a:extLst>
          </p:cNvPr>
          <p:cNvGrpSpPr>
            <a:grpSpLocks noGrp="1" noUngrp="1" noRot="1" noMove="1" noResize="1"/>
          </p:cNvGrpSpPr>
          <p:nvPr/>
        </p:nvGrpSpPr>
        <p:grpSpPr>
          <a:xfrm>
            <a:off x="2286544" y="1266841"/>
            <a:ext cx="1893618" cy="1990366"/>
            <a:chOff x="2286238" y="1208609"/>
            <a:chExt cx="1437836" cy="1511297"/>
          </a:xfrm>
          <a:solidFill>
            <a:srgbClr val="7D8EED"/>
          </a:solidFill>
        </p:grpSpPr>
        <p:sp>
          <p:nvSpPr>
            <p:cNvPr id="235" name="Freeform 8">
              <a:extLst>
                <a:ext uri="{FF2B5EF4-FFF2-40B4-BE49-F238E27FC236}">
                  <a16:creationId xmlns:a16="http://schemas.microsoft.com/office/drawing/2014/main" id="{B9A3D4CE-089A-2D9B-725D-B783A848C516}"/>
                </a:ext>
              </a:extLst>
            </p:cNvPr>
            <p:cNvSpPr>
              <a:spLocks noGrp="1" noRot="1" noMove="1" noResize="1" noEditPoints="1" noAdjustHandles="1" noChangeArrowheads="1" noChangeShapeType="1"/>
            </p:cNvSpPr>
            <p:nvPr/>
          </p:nvSpPr>
          <p:spPr>
            <a:xfrm>
              <a:off x="2438290" y="1208609"/>
              <a:ext cx="8683" cy="1511297"/>
            </a:xfrm>
            <a:custGeom>
              <a:avLst/>
              <a:gdLst>
                <a:gd name="connsiteX0" fmla="*/ 0 w 8683"/>
                <a:gd name="connsiteY0" fmla="*/ 0 h 1511297"/>
                <a:gd name="connsiteX1" fmla="*/ 8684 w 8683"/>
                <a:gd name="connsiteY1" fmla="*/ 0 h 1511297"/>
                <a:gd name="connsiteX2" fmla="*/ 8684 w 8683"/>
                <a:gd name="connsiteY2" fmla="*/ 1511297 h 1511297"/>
                <a:gd name="connsiteX3" fmla="*/ 0 w 8683"/>
                <a:gd name="connsiteY3" fmla="*/ 1511297 h 1511297"/>
              </a:gdLst>
              <a:ahLst/>
              <a:cxnLst>
                <a:cxn ang="0">
                  <a:pos x="connsiteX0" y="connsiteY0"/>
                </a:cxn>
                <a:cxn ang="0">
                  <a:pos x="connsiteX1" y="connsiteY1"/>
                </a:cxn>
                <a:cxn ang="0">
                  <a:pos x="connsiteX2" y="connsiteY2"/>
                </a:cxn>
                <a:cxn ang="0">
                  <a:pos x="connsiteX3" y="connsiteY3"/>
                </a:cxn>
              </a:cxnLst>
              <a:rect l="l" t="t" r="r" b="b"/>
              <a:pathLst>
                <a:path w="8683" h="1511297">
                  <a:moveTo>
                    <a:pt x="0" y="0"/>
                  </a:moveTo>
                  <a:lnTo>
                    <a:pt x="8684" y="0"/>
                  </a:lnTo>
                  <a:lnTo>
                    <a:pt x="8684" y="1511297"/>
                  </a:lnTo>
                  <a:lnTo>
                    <a:pt x="0" y="1511297"/>
                  </a:lnTo>
                  <a:close/>
                </a:path>
              </a:pathLst>
            </a:custGeom>
            <a:solidFill>
              <a:srgbClr val="7D8EED">
                <a:alpha val="39000"/>
              </a:srgbClr>
            </a:solidFill>
            <a:ln w="0" cap="flat">
              <a:noFill/>
              <a:prstDash val="solid"/>
              <a:miter/>
            </a:ln>
          </p:spPr>
          <p:txBody>
            <a:bodyPr rtlCol="0" anchor="ctr"/>
            <a:lstStyle/>
            <a:p>
              <a:endParaRPr lang="en-NO"/>
            </a:p>
          </p:txBody>
        </p:sp>
        <p:sp>
          <p:nvSpPr>
            <p:cNvPr id="236" name="Freeform 9">
              <a:extLst>
                <a:ext uri="{FF2B5EF4-FFF2-40B4-BE49-F238E27FC236}">
                  <a16:creationId xmlns:a16="http://schemas.microsoft.com/office/drawing/2014/main" id="{2EC41664-A89A-1918-F9B1-4D5064D8C29F}"/>
                </a:ext>
              </a:extLst>
            </p:cNvPr>
            <p:cNvSpPr>
              <a:spLocks noGrp="1" noRot="1" noMove="1" noResize="1" noEditPoints="1" noAdjustHandles="1" noChangeArrowheads="1" noChangeShapeType="1"/>
            </p:cNvSpPr>
            <p:nvPr/>
          </p:nvSpPr>
          <p:spPr>
            <a:xfrm>
              <a:off x="2598992" y="1208609"/>
              <a:ext cx="8683" cy="1511297"/>
            </a:xfrm>
            <a:custGeom>
              <a:avLst/>
              <a:gdLst>
                <a:gd name="connsiteX0" fmla="*/ 0 w 8683"/>
                <a:gd name="connsiteY0" fmla="*/ 0 h 1511297"/>
                <a:gd name="connsiteX1" fmla="*/ 8684 w 8683"/>
                <a:gd name="connsiteY1" fmla="*/ 0 h 1511297"/>
                <a:gd name="connsiteX2" fmla="*/ 8684 w 8683"/>
                <a:gd name="connsiteY2" fmla="*/ 1511297 h 1511297"/>
                <a:gd name="connsiteX3" fmla="*/ 0 w 8683"/>
                <a:gd name="connsiteY3" fmla="*/ 1511297 h 1511297"/>
              </a:gdLst>
              <a:ahLst/>
              <a:cxnLst>
                <a:cxn ang="0">
                  <a:pos x="connsiteX0" y="connsiteY0"/>
                </a:cxn>
                <a:cxn ang="0">
                  <a:pos x="connsiteX1" y="connsiteY1"/>
                </a:cxn>
                <a:cxn ang="0">
                  <a:pos x="connsiteX2" y="connsiteY2"/>
                </a:cxn>
                <a:cxn ang="0">
                  <a:pos x="connsiteX3" y="connsiteY3"/>
                </a:cxn>
              </a:cxnLst>
              <a:rect l="l" t="t" r="r" b="b"/>
              <a:pathLst>
                <a:path w="8683" h="1511297">
                  <a:moveTo>
                    <a:pt x="0" y="0"/>
                  </a:moveTo>
                  <a:lnTo>
                    <a:pt x="8684" y="0"/>
                  </a:lnTo>
                  <a:lnTo>
                    <a:pt x="8684" y="1511297"/>
                  </a:lnTo>
                  <a:lnTo>
                    <a:pt x="0" y="1511297"/>
                  </a:lnTo>
                  <a:close/>
                </a:path>
              </a:pathLst>
            </a:custGeom>
            <a:solidFill>
              <a:srgbClr val="7D8EED">
                <a:alpha val="39000"/>
              </a:srgbClr>
            </a:solidFill>
            <a:ln w="0" cap="flat">
              <a:noFill/>
              <a:prstDash val="solid"/>
              <a:miter/>
            </a:ln>
          </p:spPr>
          <p:txBody>
            <a:bodyPr rtlCol="0" anchor="ctr"/>
            <a:lstStyle/>
            <a:p>
              <a:endParaRPr lang="en-NO"/>
            </a:p>
          </p:txBody>
        </p:sp>
        <p:sp>
          <p:nvSpPr>
            <p:cNvPr id="237" name="Freeform 10">
              <a:extLst>
                <a:ext uri="{FF2B5EF4-FFF2-40B4-BE49-F238E27FC236}">
                  <a16:creationId xmlns:a16="http://schemas.microsoft.com/office/drawing/2014/main" id="{D6E0DC29-3D90-C671-A121-4D4D8103A763}"/>
                </a:ext>
              </a:extLst>
            </p:cNvPr>
            <p:cNvSpPr>
              <a:spLocks noGrp="1" noRot="1" noMove="1" noResize="1" noEditPoints="1" noAdjustHandles="1" noChangeArrowheads="1" noChangeShapeType="1"/>
            </p:cNvSpPr>
            <p:nvPr/>
          </p:nvSpPr>
          <p:spPr>
            <a:xfrm>
              <a:off x="2759728" y="1208609"/>
              <a:ext cx="8683" cy="1511297"/>
            </a:xfrm>
            <a:custGeom>
              <a:avLst/>
              <a:gdLst>
                <a:gd name="connsiteX0" fmla="*/ 0 w 8683"/>
                <a:gd name="connsiteY0" fmla="*/ 0 h 1511297"/>
                <a:gd name="connsiteX1" fmla="*/ 8684 w 8683"/>
                <a:gd name="connsiteY1" fmla="*/ 0 h 1511297"/>
                <a:gd name="connsiteX2" fmla="*/ 8684 w 8683"/>
                <a:gd name="connsiteY2" fmla="*/ 1511297 h 1511297"/>
                <a:gd name="connsiteX3" fmla="*/ 0 w 8683"/>
                <a:gd name="connsiteY3" fmla="*/ 1511297 h 1511297"/>
              </a:gdLst>
              <a:ahLst/>
              <a:cxnLst>
                <a:cxn ang="0">
                  <a:pos x="connsiteX0" y="connsiteY0"/>
                </a:cxn>
                <a:cxn ang="0">
                  <a:pos x="connsiteX1" y="connsiteY1"/>
                </a:cxn>
                <a:cxn ang="0">
                  <a:pos x="connsiteX2" y="connsiteY2"/>
                </a:cxn>
                <a:cxn ang="0">
                  <a:pos x="connsiteX3" y="connsiteY3"/>
                </a:cxn>
              </a:cxnLst>
              <a:rect l="l" t="t" r="r" b="b"/>
              <a:pathLst>
                <a:path w="8683" h="1511297">
                  <a:moveTo>
                    <a:pt x="0" y="0"/>
                  </a:moveTo>
                  <a:lnTo>
                    <a:pt x="8684" y="0"/>
                  </a:lnTo>
                  <a:lnTo>
                    <a:pt x="8684" y="1511297"/>
                  </a:lnTo>
                  <a:lnTo>
                    <a:pt x="0" y="1511297"/>
                  </a:lnTo>
                  <a:close/>
                </a:path>
              </a:pathLst>
            </a:custGeom>
            <a:solidFill>
              <a:srgbClr val="7D8EED">
                <a:alpha val="39000"/>
              </a:srgbClr>
            </a:solidFill>
            <a:ln w="0" cap="flat">
              <a:noFill/>
              <a:prstDash val="solid"/>
              <a:miter/>
            </a:ln>
          </p:spPr>
          <p:txBody>
            <a:bodyPr rtlCol="0" anchor="ctr"/>
            <a:lstStyle/>
            <a:p>
              <a:endParaRPr lang="en-NO"/>
            </a:p>
          </p:txBody>
        </p:sp>
        <p:sp>
          <p:nvSpPr>
            <p:cNvPr id="238" name="Freeform 11">
              <a:extLst>
                <a:ext uri="{FF2B5EF4-FFF2-40B4-BE49-F238E27FC236}">
                  <a16:creationId xmlns:a16="http://schemas.microsoft.com/office/drawing/2014/main" id="{879FA835-CB4A-2153-FC39-D8163EAD1D9D}"/>
                </a:ext>
              </a:extLst>
            </p:cNvPr>
            <p:cNvSpPr>
              <a:spLocks noGrp="1" noRot="1" noMove="1" noResize="1" noEditPoints="1" noAdjustHandles="1" noChangeArrowheads="1" noChangeShapeType="1"/>
            </p:cNvSpPr>
            <p:nvPr/>
          </p:nvSpPr>
          <p:spPr>
            <a:xfrm>
              <a:off x="2920464" y="1208609"/>
              <a:ext cx="8683" cy="1511297"/>
            </a:xfrm>
            <a:custGeom>
              <a:avLst/>
              <a:gdLst>
                <a:gd name="connsiteX0" fmla="*/ 0 w 8683"/>
                <a:gd name="connsiteY0" fmla="*/ 0 h 1511297"/>
                <a:gd name="connsiteX1" fmla="*/ 8684 w 8683"/>
                <a:gd name="connsiteY1" fmla="*/ 0 h 1511297"/>
                <a:gd name="connsiteX2" fmla="*/ 8684 w 8683"/>
                <a:gd name="connsiteY2" fmla="*/ 1511297 h 1511297"/>
                <a:gd name="connsiteX3" fmla="*/ 0 w 8683"/>
                <a:gd name="connsiteY3" fmla="*/ 1511297 h 1511297"/>
              </a:gdLst>
              <a:ahLst/>
              <a:cxnLst>
                <a:cxn ang="0">
                  <a:pos x="connsiteX0" y="connsiteY0"/>
                </a:cxn>
                <a:cxn ang="0">
                  <a:pos x="connsiteX1" y="connsiteY1"/>
                </a:cxn>
                <a:cxn ang="0">
                  <a:pos x="connsiteX2" y="connsiteY2"/>
                </a:cxn>
                <a:cxn ang="0">
                  <a:pos x="connsiteX3" y="connsiteY3"/>
                </a:cxn>
              </a:cxnLst>
              <a:rect l="l" t="t" r="r" b="b"/>
              <a:pathLst>
                <a:path w="8683" h="1511297">
                  <a:moveTo>
                    <a:pt x="0" y="0"/>
                  </a:moveTo>
                  <a:lnTo>
                    <a:pt x="8684" y="0"/>
                  </a:lnTo>
                  <a:lnTo>
                    <a:pt x="8684" y="1511297"/>
                  </a:lnTo>
                  <a:lnTo>
                    <a:pt x="0" y="1511297"/>
                  </a:lnTo>
                  <a:close/>
                </a:path>
              </a:pathLst>
            </a:custGeom>
            <a:solidFill>
              <a:srgbClr val="7D8EED">
                <a:alpha val="39000"/>
              </a:srgbClr>
            </a:solidFill>
            <a:ln w="0" cap="flat">
              <a:noFill/>
              <a:prstDash val="solid"/>
              <a:miter/>
            </a:ln>
          </p:spPr>
          <p:txBody>
            <a:bodyPr rtlCol="0" anchor="ctr"/>
            <a:lstStyle/>
            <a:p>
              <a:endParaRPr lang="en-NO"/>
            </a:p>
          </p:txBody>
        </p:sp>
        <p:sp>
          <p:nvSpPr>
            <p:cNvPr id="239" name="Freeform 13">
              <a:extLst>
                <a:ext uri="{FF2B5EF4-FFF2-40B4-BE49-F238E27FC236}">
                  <a16:creationId xmlns:a16="http://schemas.microsoft.com/office/drawing/2014/main" id="{B2AB4FA0-D7D7-8239-0435-F97F8402ED60}"/>
                </a:ext>
              </a:extLst>
            </p:cNvPr>
            <p:cNvSpPr>
              <a:spLocks noGrp="1" noRot="1" noMove="1" noResize="1" noEditPoints="1" noAdjustHandles="1" noChangeArrowheads="1" noChangeShapeType="1"/>
            </p:cNvSpPr>
            <p:nvPr/>
          </p:nvSpPr>
          <p:spPr>
            <a:xfrm>
              <a:off x="3081165" y="1208609"/>
              <a:ext cx="8683" cy="1511297"/>
            </a:xfrm>
            <a:custGeom>
              <a:avLst/>
              <a:gdLst>
                <a:gd name="connsiteX0" fmla="*/ 0 w 8683"/>
                <a:gd name="connsiteY0" fmla="*/ 0 h 1511297"/>
                <a:gd name="connsiteX1" fmla="*/ 8684 w 8683"/>
                <a:gd name="connsiteY1" fmla="*/ 0 h 1511297"/>
                <a:gd name="connsiteX2" fmla="*/ 8684 w 8683"/>
                <a:gd name="connsiteY2" fmla="*/ 1511297 h 1511297"/>
                <a:gd name="connsiteX3" fmla="*/ 0 w 8683"/>
                <a:gd name="connsiteY3" fmla="*/ 1511297 h 1511297"/>
              </a:gdLst>
              <a:ahLst/>
              <a:cxnLst>
                <a:cxn ang="0">
                  <a:pos x="connsiteX0" y="connsiteY0"/>
                </a:cxn>
                <a:cxn ang="0">
                  <a:pos x="connsiteX1" y="connsiteY1"/>
                </a:cxn>
                <a:cxn ang="0">
                  <a:pos x="connsiteX2" y="connsiteY2"/>
                </a:cxn>
                <a:cxn ang="0">
                  <a:pos x="connsiteX3" y="connsiteY3"/>
                </a:cxn>
              </a:cxnLst>
              <a:rect l="l" t="t" r="r" b="b"/>
              <a:pathLst>
                <a:path w="8683" h="1511297">
                  <a:moveTo>
                    <a:pt x="0" y="0"/>
                  </a:moveTo>
                  <a:lnTo>
                    <a:pt x="8684" y="0"/>
                  </a:lnTo>
                  <a:lnTo>
                    <a:pt x="8684" y="1511297"/>
                  </a:lnTo>
                  <a:lnTo>
                    <a:pt x="0" y="1511297"/>
                  </a:lnTo>
                  <a:close/>
                </a:path>
              </a:pathLst>
            </a:custGeom>
            <a:solidFill>
              <a:srgbClr val="7D8EED">
                <a:alpha val="39000"/>
              </a:srgbClr>
            </a:solidFill>
            <a:ln w="0" cap="flat">
              <a:noFill/>
              <a:prstDash val="solid"/>
              <a:miter/>
            </a:ln>
          </p:spPr>
          <p:txBody>
            <a:bodyPr rtlCol="0" anchor="ctr"/>
            <a:lstStyle/>
            <a:p>
              <a:endParaRPr lang="en-NO"/>
            </a:p>
          </p:txBody>
        </p:sp>
        <p:sp>
          <p:nvSpPr>
            <p:cNvPr id="240" name="Freeform 14">
              <a:extLst>
                <a:ext uri="{FF2B5EF4-FFF2-40B4-BE49-F238E27FC236}">
                  <a16:creationId xmlns:a16="http://schemas.microsoft.com/office/drawing/2014/main" id="{4A18C7AE-D5B5-27B3-8955-8F268E54023F}"/>
                </a:ext>
              </a:extLst>
            </p:cNvPr>
            <p:cNvSpPr>
              <a:spLocks noGrp="1" noRot="1" noMove="1" noResize="1" noEditPoints="1" noAdjustHandles="1" noChangeArrowheads="1" noChangeShapeType="1"/>
            </p:cNvSpPr>
            <p:nvPr/>
          </p:nvSpPr>
          <p:spPr>
            <a:xfrm>
              <a:off x="3241901" y="1208609"/>
              <a:ext cx="8683" cy="1511297"/>
            </a:xfrm>
            <a:custGeom>
              <a:avLst/>
              <a:gdLst>
                <a:gd name="connsiteX0" fmla="*/ 0 w 8683"/>
                <a:gd name="connsiteY0" fmla="*/ 0 h 1511297"/>
                <a:gd name="connsiteX1" fmla="*/ 8684 w 8683"/>
                <a:gd name="connsiteY1" fmla="*/ 0 h 1511297"/>
                <a:gd name="connsiteX2" fmla="*/ 8684 w 8683"/>
                <a:gd name="connsiteY2" fmla="*/ 1511297 h 1511297"/>
                <a:gd name="connsiteX3" fmla="*/ 0 w 8683"/>
                <a:gd name="connsiteY3" fmla="*/ 1511297 h 1511297"/>
              </a:gdLst>
              <a:ahLst/>
              <a:cxnLst>
                <a:cxn ang="0">
                  <a:pos x="connsiteX0" y="connsiteY0"/>
                </a:cxn>
                <a:cxn ang="0">
                  <a:pos x="connsiteX1" y="connsiteY1"/>
                </a:cxn>
                <a:cxn ang="0">
                  <a:pos x="connsiteX2" y="connsiteY2"/>
                </a:cxn>
                <a:cxn ang="0">
                  <a:pos x="connsiteX3" y="connsiteY3"/>
                </a:cxn>
              </a:cxnLst>
              <a:rect l="l" t="t" r="r" b="b"/>
              <a:pathLst>
                <a:path w="8683" h="1511297">
                  <a:moveTo>
                    <a:pt x="0" y="0"/>
                  </a:moveTo>
                  <a:lnTo>
                    <a:pt x="8684" y="0"/>
                  </a:lnTo>
                  <a:lnTo>
                    <a:pt x="8684" y="1511297"/>
                  </a:lnTo>
                  <a:lnTo>
                    <a:pt x="0" y="1511297"/>
                  </a:lnTo>
                  <a:close/>
                </a:path>
              </a:pathLst>
            </a:custGeom>
            <a:solidFill>
              <a:srgbClr val="7D8EED">
                <a:alpha val="39000"/>
              </a:srgbClr>
            </a:solidFill>
            <a:ln w="0" cap="flat">
              <a:noFill/>
              <a:prstDash val="solid"/>
              <a:miter/>
            </a:ln>
          </p:spPr>
          <p:txBody>
            <a:bodyPr rtlCol="0" anchor="ctr"/>
            <a:lstStyle/>
            <a:p>
              <a:endParaRPr lang="en-NO"/>
            </a:p>
          </p:txBody>
        </p:sp>
        <p:sp>
          <p:nvSpPr>
            <p:cNvPr id="241" name="Freeform 15">
              <a:extLst>
                <a:ext uri="{FF2B5EF4-FFF2-40B4-BE49-F238E27FC236}">
                  <a16:creationId xmlns:a16="http://schemas.microsoft.com/office/drawing/2014/main" id="{3E8B10B6-8FAD-2CC1-440E-975832EAA013}"/>
                </a:ext>
              </a:extLst>
            </p:cNvPr>
            <p:cNvSpPr>
              <a:spLocks noGrp="1" noRot="1" noMove="1" noResize="1" noEditPoints="1" noAdjustHandles="1" noChangeArrowheads="1" noChangeShapeType="1"/>
            </p:cNvSpPr>
            <p:nvPr/>
          </p:nvSpPr>
          <p:spPr>
            <a:xfrm>
              <a:off x="3402637" y="1208609"/>
              <a:ext cx="8683" cy="1511297"/>
            </a:xfrm>
            <a:custGeom>
              <a:avLst/>
              <a:gdLst>
                <a:gd name="connsiteX0" fmla="*/ 0 w 8683"/>
                <a:gd name="connsiteY0" fmla="*/ 0 h 1511297"/>
                <a:gd name="connsiteX1" fmla="*/ 8684 w 8683"/>
                <a:gd name="connsiteY1" fmla="*/ 0 h 1511297"/>
                <a:gd name="connsiteX2" fmla="*/ 8684 w 8683"/>
                <a:gd name="connsiteY2" fmla="*/ 1511297 h 1511297"/>
                <a:gd name="connsiteX3" fmla="*/ 0 w 8683"/>
                <a:gd name="connsiteY3" fmla="*/ 1511297 h 1511297"/>
              </a:gdLst>
              <a:ahLst/>
              <a:cxnLst>
                <a:cxn ang="0">
                  <a:pos x="connsiteX0" y="connsiteY0"/>
                </a:cxn>
                <a:cxn ang="0">
                  <a:pos x="connsiteX1" y="connsiteY1"/>
                </a:cxn>
                <a:cxn ang="0">
                  <a:pos x="connsiteX2" y="connsiteY2"/>
                </a:cxn>
                <a:cxn ang="0">
                  <a:pos x="connsiteX3" y="connsiteY3"/>
                </a:cxn>
              </a:cxnLst>
              <a:rect l="l" t="t" r="r" b="b"/>
              <a:pathLst>
                <a:path w="8683" h="1511297">
                  <a:moveTo>
                    <a:pt x="0" y="0"/>
                  </a:moveTo>
                  <a:lnTo>
                    <a:pt x="8684" y="0"/>
                  </a:lnTo>
                  <a:lnTo>
                    <a:pt x="8684" y="1511297"/>
                  </a:lnTo>
                  <a:lnTo>
                    <a:pt x="0" y="1511297"/>
                  </a:lnTo>
                  <a:close/>
                </a:path>
              </a:pathLst>
            </a:custGeom>
            <a:solidFill>
              <a:srgbClr val="7D8EED">
                <a:alpha val="39000"/>
              </a:srgbClr>
            </a:solidFill>
            <a:ln w="0" cap="flat">
              <a:noFill/>
              <a:prstDash val="solid"/>
              <a:miter/>
            </a:ln>
          </p:spPr>
          <p:txBody>
            <a:bodyPr rtlCol="0" anchor="ctr"/>
            <a:lstStyle/>
            <a:p>
              <a:endParaRPr lang="en-NO"/>
            </a:p>
          </p:txBody>
        </p:sp>
        <p:sp>
          <p:nvSpPr>
            <p:cNvPr id="242" name="Freeform 16">
              <a:extLst>
                <a:ext uri="{FF2B5EF4-FFF2-40B4-BE49-F238E27FC236}">
                  <a16:creationId xmlns:a16="http://schemas.microsoft.com/office/drawing/2014/main" id="{F9CCE743-882A-F997-30C1-C033FB567FA2}"/>
                </a:ext>
              </a:extLst>
            </p:cNvPr>
            <p:cNvSpPr>
              <a:spLocks noGrp="1" noRot="1" noMove="1" noResize="1" noEditPoints="1" noAdjustHandles="1" noChangeArrowheads="1" noChangeShapeType="1"/>
            </p:cNvSpPr>
            <p:nvPr/>
          </p:nvSpPr>
          <p:spPr>
            <a:xfrm>
              <a:off x="3563339" y="1208609"/>
              <a:ext cx="8683" cy="1511297"/>
            </a:xfrm>
            <a:custGeom>
              <a:avLst/>
              <a:gdLst>
                <a:gd name="connsiteX0" fmla="*/ 0 w 8683"/>
                <a:gd name="connsiteY0" fmla="*/ 0 h 1511297"/>
                <a:gd name="connsiteX1" fmla="*/ 8684 w 8683"/>
                <a:gd name="connsiteY1" fmla="*/ 0 h 1511297"/>
                <a:gd name="connsiteX2" fmla="*/ 8684 w 8683"/>
                <a:gd name="connsiteY2" fmla="*/ 1511297 h 1511297"/>
                <a:gd name="connsiteX3" fmla="*/ 0 w 8683"/>
                <a:gd name="connsiteY3" fmla="*/ 1511297 h 1511297"/>
              </a:gdLst>
              <a:ahLst/>
              <a:cxnLst>
                <a:cxn ang="0">
                  <a:pos x="connsiteX0" y="connsiteY0"/>
                </a:cxn>
                <a:cxn ang="0">
                  <a:pos x="connsiteX1" y="connsiteY1"/>
                </a:cxn>
                <a:cxn ang="0">
                  <a:pos x="connsiteX2" y="connsiteY2"/>
                </a:cxn>
                <a:cxn ang="0">
                  <a:pos x="connsiteX3" y="connsiteY3"/>
                </a:cxn>
              </a:cxnLst>
              <a:rect l="l" t="t" r="r" b="b"/>
              <a:pathLst>
                <a:path w="8683" h="1511297">
                  <a:moveTo>
                    <a:pt x="0" y="0"/>
                  </a:moveTo>
                  <a:lnTo>
                    <a:pt x="8684" y="0"/>
                  </a:lnTo>
                  <a:lnTo>
                    <a:pt x="8684" y="1511297"/>
                  </a:lnTo>
                  <a:lnTo>
                    <a:pt x="0" y="1511297"/>
                  </a:lnTo>
                  <a:close/>
                </a:path>
              </a:pathLst>
            </a:custGeom>
            <a:solidFill>
              <a:srgbClr val="7D8EED">
                <a:alpha val="39000"/>
              </a:srgbClr>
            </a:solidFill>
            <a:ln w="0" cap="flat">
              <a:noFill/>
              <a:prstDash val="solid"/>
              <a:miter/>
            </a:ln>
          </p:spPr>
          <p:txBody>
            <a:bodyPr rtlCol="0" anchor="ctr"/>
            <a:lstStyle/>
            <a:p>
              <a:endParaRPr lang="en-NO"/>
            </a:p>
          </p:txBody>
        </p:sp>
        <p:sp>
          <p:nvSpPr>
            <p:cNvPr id="243" name="Freeform 18">
              <a:extLst>
                <a:ext uri="{FF2B5EF4-FFF2-40B4-BE49-F238E27FC236}">
                  <a16:creationId xmlns:a16="http://schemas.microsoft.com/office/drawing/2014/main" id="{DCE08551-9B3E-8B1F-1C1A-10C0E706C1F9}"/>
                </a:ext>
              </a:extLst>
            </p:cNvPr>
            <p:cNvSpPr>
              <a:spLocks noGrp="1" noRot="1" noMove="1" noResize="1" noEditPoints="1" noAdjustHandles="1" noChangeArrowheads="1" noChangeShapeType="1"/>
            </p:cNvSpPr>
            <p:nvPr/>
          </p:nvSpPr>
          <p:spPr>
            <a:xfrm>
              <a:off x="2286238" y="1317181"/>
              <a:ext cx="1437836" cy="8681"/>
            </a:xfrm>
            <a:custGeom>
              <a:avLst/>
              <a:gdLst>
                <a:gd name="connsiteX0" fmla="*/ 0 w 1437836"/>
                <a:gd name="connsiteY0" fmla="*/ 0 h 8681"/>
                <a:gd name="connsiteX1" fmla="*/ 1437837 w 1437836"/>
                <a:gd name="connsiteY1" fmla="*/ 0 h 8681"/>
                <a:gd name="connsiteX2" fmla="*/ 1437837 w 1437836"/>
                <a:gd name="connsiteY2" fmla="*/ 8682 h 8681"/>
                <a:gd name="connsiteX3" fmla="*/ 0 w 1437836"/>
                <a:gd name="connsiteY3" fmla="*/ 8682 h 8681"/>
              </a:gdLst>
              <a:ahLst/>
              <a:cxnLst>
                <a:cxn ang="0">
                  <a:pos x="connsiteX0" y="connsiteY0"/>
                </a:cxn>
                <a:cxn ang="0">
                  <a:pos x="connsiteX1" y="connsiteY1"/>
                </a:cxn>
                <a:cxn ang="0">
                  <a:pos x="connsiteX2" y="connsiteY2"/>
                </a:cxn>
                <a:cxn ang="0">
                  <a:pos x="connsiteX3" y="connsiteY3"/>
                </a:cxn>
              </a:cxnLst>
              <a:rect l="l" t="t" r="r" b="b"/>
              <a:pathLst>
                <a:path w="1437836" h="8681">
                  <a:moveTo>
                    <a:pt x="0" y="0"/>
                  </a:moveTo>
                  <a:lnTo>
                    <a:pt x="1437837" y="0"/>
                  </a:lnTo>
                  <a:lnTo>
                    <a:pt x="1437837" y="8682"/>
                  </a:lnTo>
                  <a:lnTo>
                    <a:pt x="0" y="8682"/>
                  </a:lnTo>
                  <a:close/>
                </a:path>
              </a:pathLst>
            </a:custGeom>
            <a:solidFill>
              <a:srgbClr val="7D8EED">
                <a:alpha val="39000"/>
              </a:srgbClr>
            </a:solidFill>
            <a:ln w="0" cap="flat">
              <a:noFill/>
              <a:prstDash val="solid"/>
              <a:miter/>
            </a:ln>
          </p:spPr>
          <p:txBody>
            <a:bodyPr rtlCol="0" anchor="ctr"/>
            <a:lstStyle/>
            <a:p>
              <a:endParaRPr lang="en-NO"/>
            </a:p>
          </p:txBody>
        </p:sp>
        <p:sp>
          <p:nvSpPr>
            <p:cNvPr id="244" name="Freeform 19">
              <a:extLst>
                <a:ext uri="{FF2B5EF4-FFF2-40B4-BE49-F238E27FC236}">
                  <a16:creationId xmlns:a16="http://schemas.microsoft.com/office/drawing/2014/main" id="{7551FC39-1995-25A8-3FB4-597603DF3846}"/>
                </a:ext>
              </a:extLst>
            </p:cNvPr>
            <p:cNvSpPr>
              <a:spLocks noGrp="1" noRot="1" noMove="1" noResize="1" noEditPoints="1" noAdjustHandles="1" noChangeArrowheads="1" noChangeShapeType="1"/>
            </p:cNvSpPr>
            <p:nvPr/>
          </p:nvSpPr>
          <p:spPr>
            <a:xfrm>
              <a:off x="2286238" y="1477843"/>
              <a:ext cx="1437836" cy="8681"/>
            </a:xfrm>
            <a:custGeom>
              <a:avLst/>
              <a:gdLst>
                <a:gd name="connsiteX0" fmla="*/ 0 w 1437836"/>
                <a:gd name="connsiteY0" fmla="*/ 0 h 8681"/>
                <a:gd name="connsiteX1" fmla="*/ 1437837 w 1437836"/>
                <a:gd name="connsiteY1" fmla="*/ 0 h 8681"/>
                <a:gd name="connsiteX2" fmla="*/ 1437837 w 1437836"/>
                <a:gd name="connsiteY2" fmla="*/ 8682 h 8681"/>
                <a:gd name="connsiteX3" fmla="*/ 0 w 1437836"/>
                <a:gd name="connsiteY3" fmla="*/ 8682 h 8681"/>
              </a:gdLst>
              <a:ahLst/>
              <a:cxnLst>
                <a:cxn ang="0">
                  <a:pos x="connsiteX0" y="connsiteY0"/>
                </a:cxn>
                <a:cxn ang="0">
                  <a:pos x="connsiteX1" y="connsiteY1"/>
                </a:cxn>
                <a:cxn ang="0">
                  <a:pos x="connsiteX2" y="connsiteY2"/>
                </a:cxn>
                <a:cxn ang="0">
                  <a:pos x="connsiteX3" y="connsiteY3"/>
                </a:cxn>
              </a:cxnLst>
              <a:rect l="l" t="t" r="r" b="b"/>
              <a:pathLst>
                <a:path w="1437836" h="8681">
                  <a:moveTo>
                    <a:pt x="0" y="0"/>
                  </a:moveTo>
                  <a:lnTo>
                    <a:pt x="1437837" y="0"/>
                  </a:lnTo>
                  <a:lnTo>
                    <a:pt x="1437837" y="8682"/>
                  </a:lnTo>
                  <a:lnTo>
                    <a:pt x="0" y="8682"/>
                  </a:lnTo>
                  <a:close/>
                </a:path>
              </a:pathLst>
            </a:custGeom>
            <a:solidFill>
              <a:srgbClr val="7D8EED">
                <a:alpha val="39000"/>
              </a:srgbClr>
            </a:solidFill>
            <a:ln w="0" cap="flat">
              <a:noFill/>
              <a:prstDash val="solid"/>
              <a:miter/>
            </a:ln>
          </p:spPr>
          <p:txBody>
            <a:bodyPr rtlCol="0" anchor="ctr"/>
            <a:lstStyle/>
            <a:p>
              <a:endParaRPr lang="en-NO"/>
            </a:p>
          </p:txBody>
        </p:sp>
        <p:sp>
          <p:nvSpPr>
            <p:cNvPr id="245" name="Freeform 20">
              <a:extLst>
                <a:ext uri="{FF2B5EF4-FFF2-40B4-BE49-F238E27FC236}">
                  <a16:creationId xmlns:a16="http://schemas.microsoft.com/office/drawing/2014/main" id="{9A6C0F76-CE6A-4DDF-41AF-544C2B23F30B}"/>
                </a:ext>
              </a:extLst>
            </p:cNvPr>
            <p:cNvSpPr>
              <a:spLocks noGrp="1" noRot="1" noMove="1" noResize="1" noEditPoints="1" noAdjustHandles="1" noChangeArrowheads="1" noChangeShapeType="1"/>
            </p:cNvSpPr>
            <p:nvPr/>
          </p:nvSpPr>
          <p:spPr>
            <a:xfrm>
              <a:off x="2286238" y="1638540"/>
              <a:ext cx="1437836" cy="8681"/>
            </a:xfrm>
            <a:custGeom>
              <a:avLst/>
              <a:gdLst>
                <a:gd name="connsiteX0" fmla="*/ 0 w 1437836"/>
                <a:gd name="connsiteY0" fmla="*/ 0 h 8681"/>
                <a:gd name="connsiteX1" fmla="*/ 1437837 w 1437836"/>
                <a:gd name="connsiteY1" fmla="*/ 0 h 8681"/>
                <a:gd name="connsiteX2" fmla="*/ 1437837 w 1437836"/>
                <a:gd name="connsiteY2" fmla="*/ 8682 h 8681"/>
                <a:gd name="connsiteX3" fmla="*/ 0 w 1437836"/>
                <a:gd name="connsiteY3" fmla="*/ 8682 h 8681"/>
              </a:gdLst>
              <a:ahLst/>
              <a:cxnLst>
                <a:cxn ang="0">
                  <a:pos x="connsiteX0" y="connsiteY0"/>
                </a:cxn>
                <a:cxn ang="0">
                  <a:pos x="connsiteX1" y="connsiteY1"/>
                </a:cxn>
                <a:cxn ang="0">
                  <a:pos x="connsiteX2" y="connsiteY2"/>
                </a:cxn>
                <a:cxn ang="0">
                  <a:pos x="connsiteX3" y="connsiteY3"/>
                </a:cxn>
              </a:cxnLst>
              <a:rect l="l" t="t" r="r" b="b"/>
              <a:pathLst>
                <a:path w="1437836" h="8681">
                  <a:moveTo>
                    <a:pt x="0" y="0"/>
                  </a:moveTo>
                  <a:lnTo>
                    <a:pt x="1437837" y="0"/>
                  </a:lnTo>
                  <a:lnTo>
                    <a:pt x="1437837" y="8682"/>
                  </a:lnTo>
                  <a:lnTo>
                    <a:pt x="0" y="8682"/>
                  </a:lnTo>
                  <a:close/>
                </a:path>
              </a:pathLst>
            </a:custGeom>
            <a:solidFill>
              <a:srgbClr val="7D8EED">
                <a:alpha val="39000"/>
              </a:srgbClr>
            </a:solidFill>
            <a:ln w="0" cap="flat">
              <a:noFill/>
              <a:prstDash val="solid"/>
              <a:miter/>
            </a:ln>
          </p:spPr>
          <p:txBody>
            <a:bodyPr rtlCol="0" anchor="ctr"/>
            <a:lstStyle/>
            <a:p>
              <a:endParaRPr lang="en-NO"/>
            </a:p>
          </p:txBody>
        </p:sp>
        <p:sp>
          <p:nvSpPr>
            <p:cNvPr id="246" name="Freeform 21">
              <a:extLst>
                <a:ext uri="{FF2B5EF4-FFF2-40B4-BE49-F238E27FC236}">
                  <a16:creationId xmlns:a16="http://schemas.microsoft.com/office/drawing/2014/main" id="{08880A34-43AE-58EA-2A3F-037AE6C50189}"/>
                </a:ext>
              </a:extLst>
            </p:cNvPr>
            <p:cNvSpPr>
              <a:spLocks noGrp="1" noRot="1" noMove="1" noResize="1" noEditPoints="1" noAdjustHandles="1" noChangeArrowheads="1" noChangeShapeType="1"/>
            </p:cNvSpPr>
            <p:nvPr/>
          </p:nvSpPr>
          <p:spPr>
            <a:xfrm>
              <a:off x="2286238" y="1799237"/>
              <a:ext cx="1437836" cy="8681"/>
            </a:xfrm>
            <a:custGeom>
              <a:avLst/>
              <a:gdLst>
                <a:gd name="connsiteX0" fmla="*/ 0 w 1437836"/>
                <a:gd name="connsiteY0" fmla="*/ 0 h 8681"/>
                <a:gd name="connsiteX1" fmla="*/ 1437837 w 1437836"/>
                <a:gd name="connsiteY1" fmla="*/ 0 h 8681"/>
                <a:gd name="connsiteX2" fmla="*/ 1437837 w 1437836"/>
                <a:gd name="connsiteY2" fmla="*/ 8682 h 8681"/>
                <a:gd name="connsiteX3" fmla="*/ 0 w 1437836"/>
                <a:gd name="connsiteY3" fmla="*/ 8682 h 8681"/>
              </a:gdLst>
              <a:ahLst/>
              <a:cxnLst>
                <a:cxn ang="0">
                  <a:pos x="connsiteX0" y="connsiteY0"/>
                </a:cxn>
                <a:cxn ang="0">
                  <a:pos x="connsiteX1" y="connsiteY1"/>
                </a:cxn>
                <a:cxn ang="0">
                  <a:pos x="connsiteX2" y="connsiteY2"/>
                </a:cxn>
                <a:cxn ang="0">
                  <a:pos x="connsiteX3" y="connsiteY3"/>
                </a:cxn>
              </a:cxnLst>
              <a:rect l="l" t="t" r="r" b="b"/>
              <a:pathLst>
                <a:path w="1437836" h="8681">
                  <a:moveTo>
                    <a:pt x="0" y="0"/>
                  </a:moveTo>
                  <a:lnTo>
                    <a:pt x="1437837" y="0"/>
                  </a:lnTo>
                  <a:lnTo>
                    <a:pt x="1437837" y="8682"/>
                  </a:lnTo>
                  <a:lnTo>
                    <a:pt x="0" y="8682"/>
                  </a:lnTo>
                  <a:close/>
                </a:path>
              </a:pathLst>
            </a:custGeom>
            <a:solidFill>
              <a:srgbClr val="7D8EED">
                <a:alpha val="39000"/>
              </a:srgbClr>
            </a:solidFill>
            <a:ln w="0" cap="flat">
              <a:noFill/>
              <a:prstDash val="solid"/>
              <a:miter/>
            </a:ln>
          </p:spPr>
          <p:txBody>
            <a:bodyPr rtlCol="0" anchor="ctr"/>
            <a:lstStyle/>
            <a:p>
              <a:endParaRPr lang="en-NO"/>
            </a:p>
          </p:txBody>
        </p:sp>
        <p:sp>
          <p:nvSpPr>
            <p:cNvPr id="247" name="Freeform 22">
              <a:extLst>
                <a:ext uri="{FF2B5EF4-FFF2-40B4-BE49-F238E27FC236}">
                  <a16:creationId xmlns:a16="http://schemas.microsoft.com/office/drawing/2014/main" id="{BC5C9288-7809-4171-83B1-4644E7F2C5A8}"/>
                </a:ext>
              </a:extLst>
            </p:cNvPr>
            <p:cNvSpPr>
              <a:spLocks noGrp="1" noRot="1" noMove="1" noResize="1" noEditPoints="1" noAdjustHandles="1" noChangeArrowheads="1" noChangeShapeType="1"/>
            </p:cNvSpPr>
            <p:nvPr/>
          </p:nvSpPr>
          <p:spPr>
            <a:xfrm>
              <a:off x="2286238" y="1959899"/>
              <a:ext cx="1437836" cy="8681"/>
            </a:xfrm>
            <a:custGeom>
              <a:avLst/>
              <a:gdLst>
                <a:gd name="connsiteX0" fmla="*/ 0 w 1437836"/>
                <a:gd name="connsiteY0" fmla="*/ 0 h 8681"/>
                <a:gd name="connsiteX1" fmla="*/ 1437837 w 1437836"/>
                <a:gd name="connsiteY1" fmla="*/ 0 h 8681"/>
                <a:gd name="connsiteX2" fmla="*/ 1437837 w 1437836"/>
                <a:gd name="connsiteY2" fmla="*/ 8682 h 8681"/>
                <a:gd name="connsiteX3" fmla="*/ 0 w 1437836"/>
                <a:gd name="connsiteY3" fmla="*/ 8682 h 8681"/>
              </a:gdLst>
              <a:ahLst/>
              <a:cxnLst>
                <a:cxn ang="0">
                  <a:pos x="connsiteX0" y="connsiteY0"/>
                </a:cxn>
                <a:cxn ang="0">
                  <a:pos x="connsiteX1" y="connsiteY1"/>
                </a:cxn>
                <a:cxn ang="0">
                  <a:pos x="connsiteX2" y="connsiteY2"/>
                </a:cxn>
                <a:cxn ang="0">
                  <a:pos x="connsiteX3" y="connsiteY3"/>
                </a:cxn>
              </a:cxnLst>
              <a:rect l="l" t="t" r="r" b="b"/>
              <a:pathLst>
                <a:path w="1437836" h="8681">
                  <a:moveTo>
                    <a:pt x="0" y="0"/>
                  </a:moveTo>
                  <a:lnTo>
                    <a:pt x="1437837" y="0"/>
                  </a:lnTo>
                  <a:lnTo>
                    <a:pt x="1437837" y="8682"/>
                  </a:lnTo>
                  <a:lnTo>
                    <a:pt x="0" y="8682"/>
                  </a:lnTo>
                  <a:close/>
                </a:path>
              </a:pathLst>
            </a:custGeom>
            <a:solidFill>
              <a:srgbClr val="7D8EED">
                <a:alpha val="39000"/>
              </a:srgbClr>
            </a:solidFill>
            <a:ln w="0" cap="flat">
              <a:noFill/>
              <a:prstDash val="solid"/>
              <a:miter/>
            </a:ln>
          </p:spPr>
          <p:txBody>
            <a:bodyPr rtlCol="0" anchor="ctr"/>
            <a:lstStyle/>
            <a:p>
              <a:endParaRPr lang="en-NO"/>
            </a:p>
          </p:txBody>
        </p:sp>
        <p:sp>
          <p:nvSpPr>
            <p:cNvPr id="248" name="Freeform 23">
              <a:extLst>
                <a:ext uri="{FF2B5EF4-FFF2-40B4-BE49-F238E27FC236}">
                  <a16:creationId xmlns:a16="http://schemas.microsoft.com/office/drawing/2014/main" id="{219C4679-61E6-AD83-6943-F3A9940528E0}"/>
                </a:ext>
              </a:extLst>
            </p:cNvPr>
            <p:cNvSpPr>
              <a:spLocks noGrp="1" noRot="1" noMove="1" noResize="1" noEditPoints="1" noAdjustHandles="1" noChangeArrowheads="1" noChangeShapeType="1"/>
            </p:cNvSpPr>
            <p:nvPr/>
          </p:nvSpPr>
          <p:spPr>
            <a:xfrm>
              <a:off x="2286238" y="2120596"/>
              <a:ext cx="1437836" cy="8681"/>
            </a:xfrm>
            <a:custGeom>
              <a:avLst/>
              <a:gdLst>
                <a:gd name="connsiteX0" fmla="*/ 0 w 1437836"/>
                <a:gd name="connsiteY0" fmla="*/ 0 h 8681"/>
                <a:gd name="connsiteX1" fmla="*/ 1437837 w 1437836"/>
                <a:gd name="connsiteY1" fmla="*/ 0 h 8681"/>
                <a:gd name="connsiteX2" fmla="*/ 1437837 w 1437836"/>
                <a:gd name="connsiteY2" fmla="*/ 8682 h 8681"/>
                <a:gd name="connsiteX3" fmla="*/ 0 w 1437836"/>
                <a:gd name="connsiteY3" fmla="*/ 8682 h 8681"/>
              </a:gdLst>
              <a:ahLst/>
              <a:cxnLst>
                <a:cxn ang="0">
                  <a:pos x="connsiteX0" y="connsiteY0"/>
                </a:cxn>
                <a:cxn ang="0">
                  <a:pos x="connsiteX1" y="connsiteY1"/>
                </a:cxn>
                <a:cxn ang="0">
                  <a:pos x="connsiteX2" y="connsiteY2"/>
                </a:cxn>
                <a:cxn ang="0">
                  <a:pos x="connsiteX3" y="connsiteY3"/>
                </a:cxn>
              </a:cxnLst>
              <a:rect l="l" t="t" r="r" b="b"/>
              <a:pathLst>
                <a:path w="1437836" h="8681">
                  <a:moveTo>
                    <a:pt x="0" y="0"/>
                  </a:moveTo>
                  <a:lnTo>
                    <a:pt x="1437837" y="0"/>
                  </a:lnTo>
                  <a:lnTo>
                    <a:pt x="1437837" y="8682"/>
                  </a:lnTo>
                  <a:lnTo>
                    <a:pt x="0" y="8682"/>
                  </a:lnTo>
                  <a:close/>
                </a:path>
              </a:pathLst>
            </a:custGeom>
            <a:solidFill>
              <a:srgbClr val="7D8EED">
                <a:alpha val="39000"/>
              </a:srgbClr>
            </a:solidFill>
            <a:ln w="0" cap="flat">
              <a:noFill/>
              <a:prstDash val="solid"/>
              <a:miter/>
            </a:ln>
          </p:spPr>
          <p:txBody>
            <a:bodyPr rtlCol="0" anchor="ctr"/>
            <a:lstStyle/>
            <a:p>
              <a:endParaRPr lang="en-NO"/>
            </a:p>
          </p:txBody>
        </p:sp>
        <p:sp>
          <p:nvSpPr>
            <p:cNvPr id="249" name="Freeform 24">
              <a:extLst>
                <a:ext uri="{FF2B5EF4-FFF2-40B4-BE49-F238E27FC236}">
                  <a16:creationId xmlns:a16="http://schemas.microsoft.com/office/drawing/2014/main" id="{2A95C4EF-355E-B87D-A000-64680CF71370}"/>
                </a:ext>
              </a:extLst>
            </p:cNvPr>
            <p:cNvSpPr>
              <a:spLocks noGrp="1" noRot="1" noMove="1" noResize="1" noEditPoints="1" noAdjustHandles="1" noChangeArrowheads="1" noChangeShapeType="1"/>
            </p:cNvSpPr>
            <p:nvPr/>
          </p:nvSpPr>
          <p:spPr>
            <a:xfrm>
              <a:off x="2286238" y="2281293"/>
              <a:ext cx="1437836" cy="8681"/>
            </a:xfrm>
            <a:custGeom>
              <a:avLst/>
              <a:gdLst>
                <a:gd name="connsiteX0" fmla="*/ 0 w 1437836"/>
                <a:gd name="connsiteY0" fmla="*/ 0 h 8681"/>
                <a:gd name="connsiteX1" fmla="*/ 1437837 w 1437836"/>
                <a:gd name="connsiteY1" fmla="*/ 0 h 8681"/>
                <a:gd name="connsiteX2" fmla="*/ 1437837 w 1437836"/>
                <a:gd name="connsiteY2" fmla="*/ 8682 h 8681"/>
                <a:gd name="connsiteX3" fmla="*/ 0 w 1437836"/>
                <a:gd name="connsiteY3" fmla="*/ 8682 h 8681"/>
              </a:gdLst>
              <a:ahLst/>
              <a:cxnLst>
                <a:cxn ang="0">
                  <a:pos x="connsiteX0" y="connsiteY0"/>
                </a:cxn>
                <a:cxn ang="0">
                  <a:pos x="connsiteX1" y="connsiteY1"/>
                </a:cxn>
                <a:cxn ang="0">
                  <a:pos x="connsiteX2" y="connsiteY2"/>
                </a:cxn>
                <a:cxn ang="0">
                  <a:pos x="connsiteX3" y="connsiteY3"/>
                </a:cxn>
              </a:cxnLst>
              <a:rect l="l" t="t" r="r" b="b"/>
              <a:pathLst>
                <a:path w="1437836" h="8681">
                  <a:moveTo>
                    <a:pt x="0" y="0"/>
                  </a:moveTo>
                  <a:lnTo>
                    <a:pt x="1437837" y="0"/>
                  </a:lnTo>
                  <a:lnTo>
                    <a:pt x="1437837" y="8682"/>
                  </a:lnTo>
                  <a:lnTo>
                    <a:pt x="0" y="8682"/>
                  </a:lnTo>
                  <a:close/>
                </a:path>
              </a:pathLst>
            </a:custGeom>
            <a:solidFill>
              <a:srgbClr val="7D8EED">
                <a:alpha val="39000"/>
              </a:srgbClr>
            </a:solidFill>
            <a:ln w="0" cap="flat">
              <a:noFill/>
              <a:prstDash val="solid"/>
              <a:miter/>
            </a:ln>
          </p:spPr>
          <p:txBody>
            <a:bodyPr rtlCol="0" anchor="ctr"/>
            <a:lstStyle/>
            <a:p>
              <a:endParaRPr lang="en-NO"/>
            </a:p>
          </p:txBody>
        </p:sp>
        <p:sp>
          <p:nvSpPr>
            <p:cNvPr id="250" name="Freeform 25">
              <a:extLst>
                <a:ext uri="{FF2B5EF4-FFF2-40B4-BE49-F238E27FC236}">
                  <a16:creationId xmlns:a16="http://schemas.microsoft.com/office/drawing/2014/main" id="{AF5F77A0-1175-9800-D8D2-305DDC1A2749}"/>
                </a:ext>
              </a:extLst>
            </p:cNvPr>
            <p:cNvSpPr>
              <a:spLocks noGrp="1" noRot="1" noMove="1" noResize="1" noEditPoints="1" noAdjustHandles="1" noChangeArrowheads="1" noChangeShapeType="1"/>
            </p:cNvSpPr>
            <p:nvPr/>
          </p:nvSpPr>
          <p:spPr>
            <a:xfrm>
              <a:off x="2286238" y="2441955"/>
              <a:ext cx="1437836" cy="8681"/>
            </a:xfrm>
            <a:custGeom>
              <a:avLst/>
              <a:gdLst>
                <a:gd name="connsiteX0" fmla="*/ 0 w 1437836"/>
                <a:gd name="connsiteY0" fmla="*/ 0 h 8681"/>
                <a:gd name="connsiteX1" fmla="*/ 1437837 w 1437836"/>
                <a:gd name="connsiteY1" fmla="*/ 0 h 8681"/>
                <a:gd name="connsiteX2" fmla="*/ 1437837 w 1437836"/>
                <a:gd name="connsiteY2" fmla="*/ 8682 h 8681"/>
                <a:gd name="connsiteX3" fmla="*/ 0 w 1437836"/>
                <a:gd name="connsiteY3" fmla="*/ 8682 h 8681"/>
              </a:gdLst>
              <a:ahLst/>
              <a:cxnLst>
                <a:cxn ang="0">
                  <a:pos x="connsiteX0" y="connsiteY0"/>
                </a:cxn>
                <a:cxn ang="0">
                  <a:pos x="connsiteX1" y="connsiteY1"/>
                </a:cxn>
                <a:cxn ang="0">
                  <a:pos x="connsiteX2" y="connsiteY2"/>
                </a:cxn>
                <a:cxn ang="0">
                  <a:pos x="connsiteX3" y="connsiteY3"/>
                </a:cxn>
              </a:cxnLst>
              <a:rect l="l" t="t" r="r" b="b"/>
              <a:pathLst>
                <a:path w="1437836" h="8681">
                  <a:moveTo>
                    <a:pt x="0" y="0"/>
                  </a:moveTo>
                  <a:lnTo>
                    <a:pt x="1437837" y="0"/>
                  </a:lnTo>
                  <a:lnTo>
                    <a:pt x="1437837" y="8682"/>
                  </a:lnTo>
                  <a:lnTo>
                    <a:pt x="0" y="8682"/>
                  </a:lnTo>
                  <a:close/>
                </a:path>
              </a:pathLst>
            </a:custGeom>
            <a:solidFill>
              <a:srgbClr val="7D8EED">
                <a:alpha val="39000"/>
              </a:srgbClr>
            </a:solidFill>
            <a:ln w="0" cap="flat">
              <a:noFill/>
              <a:prstDash val="solid"/>
              <a:miter/>
            </a:ln>
          </p:spPr>
          <p:txBody>
            <a:bodyPr rtlCol="0" anchor="ctr"/>
            <a:lstStyle/>
            <a:p>
              <a:endParaRPr lang="en-NO"/>
            </a:p>
          </p:txBody>
        </p:sp>
        <p:sp>
          <p:nvSpPr>
            <p:cNvPr id="251" name="Freeform 26">
              <a:extLst>
                <a:ext uri="{FF2B5EF4-FFF2-40B4-BE49-F238E27FC236}">
                  <a16:creationId xmlns:a16="http://schemas.microsoft.com/office/drawing/2014/main" id="{C75F1EB1-282A-C0A0-23F2-162158B86A0C}"/>
                </a:ext>
              </a:extLst>
            </p:cNvPr>
            <p:cNvSpPr>
              <a:spLocks noGrp="1" noRot="1" noMove="1" noResize="1" noEditPoints="1" noAdjustHandles="1" noChangeArrowheads="1" noChangeShapeType="1"/>
            </p:cNvSpPr>
            <p:nvPr/>
          </p:nvSpPr>
          <p:spPr>
            <a:xfrm>
              <a:off x="2286238" y="2602652"/>
              <a:ext cx="1437836" cy="8681"/>
            </a:xfrm>
            <a:custGeom>
              <a:avLst/>
              <a:gdLst>
                <a:gd name="connsiteX0" fmla="*/ 0 w 1437836"/>
                <a:gd name="connsiteY0" fmla="*/ 0 h 8681"/>
                <a:gd name="connsiteX1" fmla="*/ 1437837 w 1437836"/>
                <a:gd name="connsiteY1" fmla="*/ 0 h 8681"/>
                <a:gd name="connsiteX2" fmla="*/ 1437837 w 1437836"/>
                <a:gd name="connsiteY2" fmla="*/ 8682 h 8681"/>
                <a:gd name="connsiteX3" fmla="*/ 0 w 1437836"/>
                <a:gd name="connsiteY3" fmla="*/ 8682 h 8681"/>
              </a:gdLst>
              <a:ahLst/>
              <a:cxnLst>
                <a:cxn ang="0">
                  <a:pos x="connsiteX0" y="connsiteY0"/>
                </a:cxn>
                <a:cxn ang="0">
                  <a:pos x="connsiteX1" y="connsiteY1"/>
                </a:cxn>
                <a:cxn ang="0">
                  <a:pos x="connsiteX2" y="connsiteY2"/>
                </a:cxn>
                <a:cxn ang="0">
                  <a:pos x="connsiteX3" y="connsiteY3"/>
                </a:cxn>
              </a:cxnLst>
              <a:rect l="l" t="t" r="r" b="b"/>
              <a:pathLst>
                <a:path w="1437836" h="8681">
                  <a:moveTo>
                    <a:pt x="0" y="0"/>
                  </a:moveTo>
                  <a:lnTo>
                    <a:pt x="1437837" y="0"/>
                  </a:lnTo>
                  <a:lnTo>
                    <a:pt x="1437837" y="8682"/>
                  </a:lnTo>
                  <a:lnTo>
                    <a:pt x="0" y="8682"/>
                  </a:lnTo>
                  <a:close/>
                </a:path>
              </a:pathLst>
            </a:custGeom>
            <a:solidFill>
              <a:srgbClr val="7D8EED">
                <a:alpha val="39000"/>
              </a:srgbClr>
            </a:solidFill>
            <a:ln w="0" cap="flat">
              <a:noFill/>
              <a:prstDash val="solid"/>
              <a:miter/>
            </a:ln>
          </p:spPr>
          <p:txBody>
            <a:bodyPr rtlCol="0" anchor="ctr"/>
            <a:lstStyle/>
            <a:p>
              <a:endParaRPr lang="en-NO"/>
            </a:p>
          </p:txBody>
        </p:sp>
      </p:grpSp>
      <p:sp>
        <p:nvSpPr>
          <p:cNvPr id="252" name="Freeform 27">
            <a:extLst>
              <a:ext uri="{FF2B5EF4-FFF2-40B4-BE49-F238E27FC236}">
                <a16:creationId xmlns:a16="http://schemas.microsoft.com/office/drawing/2014/main" id="{1B8BBBF4-756E-C695-A52B-719F1A9917AD}"/>
              </a:ext>
            </a:extLst>
          </p:cNvPr>
          <p:cNvSpPr>
            <a:spLocks noGrp="1" noRot="1" noMove="1" noResize="1" noEditPoints="1" noAdjustHandles="1" noChangeArrowheads="1" noChangeShapeType="1"/>
          </p:cNvSpPr>
          <p:nvPr/>
        </p:nvSpPr>
        <p:spPr>
          <a:xfrm>
            <a:off x="2285268" y="1226480"/>
            <a:ext cx="1895441" cy="40997"/>
          </a:xfrm>
          <a:custGeom>
            <a:avLst/>
            <a:gdLst>
              <a:gd name="connsiteX0" fmla="*/ 0 w 1439220"/>
              <a:gd name="connsiteY0" fmla="*/ 0 h 31129"/>
              <a:gd name="connsiteX1" fmla="*/ 1439221 w 1439220"/>
              <a:gd name="connsiteY1" fmla="*/ 0 h 31129"/>
              <a:gd name="connsiteX2" fmla="*/ 1439221 w 1439220"/>
              <a:gd name="connsiteY2" fmla="*/ 31129 h 31129"/>
              <a:gd name="connsiteX3" fmla="*/ 0 w 1439220"/>
              <a:gd name="connsiteY3" fmla="*/ 31129 h 31129"/>
            </a:gdLst>
            <a:ahLst/>
            <a:cxnLst>
              <a:cxn ang="0">
                <a:pos x="connsiteX0" y="connsiteY0"/>
              </a:cxn>
              <a:cxn ang="0">
                <a:pos x="connsiteX1" y="connsiteY1"/>
              </a:cxn>
              <a:cxn ang="0">
                <a:pos x="connsiteX2" y="connsiteY2"/>
              </a:cxn>
              <a:cxn ang="0">
                <a:pos x="connsiteX3" y="connsiteY3"/>
              </a:cxn>
            </a:cxnLst>
            <a:rect l="l" t="t" r="r" b="b"/>
            <a:pathLst>
              <a:path w="1439220" h="31129">
                <a:moveTo>
                  <a:pt x="0" y="0"/>
                </a:moveTo>
                <a:lnTo>
                  <a:pt x="1439221" y="0"/>
                </a:lnTo>
                <a:lnTo>
                  <a:pt x="1439221" y="31129"/>
                </a:lnTo>
                <a:lnTo>
                  <a:pt x="0" y="31129"/>
                </a:lnTo>
                <a:close/>
              </a:path>
            </a:pathLst>
          </a:custGeom>
          <a:solidFill>
            <a:srgbClr val="FFFFFF"/>
          </a:solidFill>
          <a:ln w="0" cap="flat">
            <a:noFill/>
            <a:prstDash val="solid"/>
            <a:miter/>
          </a:ln>
        </p:spPr>
        <p:txBody>
          <a:bodyPr rtlCol="0" anchor="ctr"/>
          <a:lstStyle/>
          <a:p>
            <a:endParaRPr lang="en-NO"/>
          </a:p>
        </p:txBody>
      </p:sp>
      <p:sp>
        <p:nvSpPr>
          <p:cNvPr id="253" name="Freeform 28">
            <a:extLst>
              <a:ext uri="{FF2B5EF4-FFF2-40B4-BE49-F238E27FC236}">
                <a16:creationId xmlns:a16="http://schemas.microsoft.com/office/drawing/2014/main" id="{EA5386C7-5F80-D9C5-34AB-FC283EBBC481}"/>
              </a:ext>
            </a:extLst>
          </p:cNvPr>
          <p:cNvSpPr>
            <a:spLocks noGrp="1" noRot="1" noMove="1" noResize="1" noEditPoints="1" noAdjustHandles="1" noChangeArrowheads="1" noChangeShapeType="1"/>
          </p:cNvSpPr>
          <p:nvPr/>
        </p:nvSpPr>
        <p:spPr>
          <a:xfrm>
            <a:off x="2285268" y="3258118"/>
            <a:ext cx="1895441" cy="45552"/>
          </a:xfrm>
          <a:custGeom>
            <a:avLst/>
            <a:gdLst>
              <a:gd name="connsiteX0" fmla="*/ 0 w 1439220"/>
              <a:gd name="connsiteY0" fmla="*/ 0 h 34588"/>
              <a:gd name="connsiteX1" fmla="*/ 1439221 w 1439220"/>
              <a:gd name="connsiteY1" fmla="*/ 0 h 34588"/>
              <a:gd name="connsiteX2" fmla="*/ 1439221 w 1439220"/>
              <a:gd name="connsiteY2" fmla="*/ 34588 h 34588"/>
              <a:gd name="connsiteX3" fmla="*/ 0 w 1439220"/>
              <a:gd name="connsiteY3" fmla="*/ 34588 h 34588"/>
            </a:gdLst>
            <a:ahLst/>
            <a:cxnLst>
              <a:cxn ang="0">
                <a:pos x="connsiteX0" y="connsiteY0"/>
              </a:cxn>
              <a:cxn ang="0">
                <a:pos x="connsiteX1" y="connsiteY1"/>
              </a:cxn>
              <a:cxn ang="0">
                <a:pos x="connsiteX2" y="connsiteY2"/>
              </a:cxn>
              <a:cxn ang="0">
                <a:pos x="connsiteX3" y="connsiteY3"/>
              </a:cxn>
            </a:cxnLst>
            <a:rect l="l" t="t" r="r" b="b"/>
            <a:pathLst>
              <a:path w="1439220" h="34588">
                <a:moveTo>
                  <a:pt x="0" y="0"/>
                </a:moveTo>
                <a:lnTo>
                  <a:pt x="1439221" y="0"/>
                </a:lnTo>
                <a:lnTo>
                  <a:pt x="1439221" y="34588"/>
                </a:lnTo>
                <a:lnTo>
                  <a:pt x="0" y="34588"/>
                </a:lnTo>
                <a:close/>
              </a:path>
            </a:pathLst>
          </a:custGeom>
          <a:solidFill>
            <a:srgbClr val="FFFFFF"/>
          </a:solidFill>
          <a:ln w="0" cap="flat">
            <a:noFill/>
            <a:prstDash val="solid"/>
            <a:miter/>
          </a:ln>
        </p:spPr>
        <p:txBody>
          <a:bodyPr rtlCol="0" anchor="ctr"/>
          <a:lstStyle/>
          <a:p>
            <a:endParaRPr lang="en-NO"/>
          </a:p>
        </p:txBody>
      </p:sp>
      <p:sp>
        <p:nvSpPr>
          <p:cNvPr id="254" name="Freeform 74">
            <a:extLst>
              <a:ext uri="{FF2B5EF4-FFF2-40B4-BE49-F238E27FC236}">
                <a16:creationId xmlns:a16="http://schemas.microsoft.com/office/drawing/2014/main" id="{48F5BB48-49E3-7730-179E-7C66C806B081}"/>
              </a:ext>
            </a:extLst>
          </p:cNvPr>
          <p:cNvSpPr>
            <a:spLocks noGrp="1" noRot="1" noMove="1" noResize="1" noEditPoints="1" noAdjustHandles="1" noChangeArrowheads="1" noChangeShapeType="1"/>
          </p:cNvSpPr>
          <p:nvPr/>
        </p:nvSpPr>
        <p:spPr>
          <a:xfrm>
            <a:off x="1981926" y="3174015"/>
            <a:ext cx="249961" cy="178042"/>
          </a:xfrm>
          <a:custGeom>
            <a:avLst/>
            <a:gdLst>
              <a:gd name="connsiteX0" fmla="*/ 216713 w 249961"/>
              <a:gd name="connsiteY0" fmla="*/ 1920 h 178042"/>
              <a:gd name="connsiteX1" fmla="*/ 226228 w 249961"/>
              <a:gd name="connsiteY1" fmla="*/ 44774 h 178042"/>
              <a:gd name="connsiteX2" fmla="*/ 190524 w 249961"/>
              <a:gd name="connsiteY2" fmla="*/ 51899 h 178042"/>
              <a:gd name="connsiteX3" fmla="*/ 200038 w 249961"/>
              <a:gd name="connsiteY3" fmla="*/ 73310 h 178042"/>
              <a:gd name="connsiteX4" fmla="*/ 185749 w 249961"/>
              <a:gd name="connsiteY4" fmla="*/ 89981 h 178042"/>
              <a:gd name="connsiteX5" fmla="*/ 166687 w 249961"/>
              <a:gd name="connsiteY5" fmla="*/ 89981 h 178042"/>
              <a:gd name="connsiteX6" fmla="*/ 166687 w 249961"/>
              <a:gd name="connsiteY6" fmla="*/ 113778 h 178042"/>
              <a:gd name="connsiteX7" fmla="*/ 114307 w 249961"/>
              <a:gd name="connsiteY7" fmla="*/ 168531 h 178042"/>
              <a:gd name="connsiteX8" fmla="*/ 38091 w 249961"/>
              <a:gd name="connsiteY8" fmla="*/ 178043 h 178042"/>
              <a:gd name="connsiteX9" fmla="*/ 66668 w 249961"/>
              <a:gd name="connsiteY9" fmla="*/ 147086 h 178042"/>
              <a:gd name="connsiteX10" fmla="*/ 0 w 249961"/>
              <a:gd name="connsiteY10" fmla="*/ 116130 h 178042"/>
              <a:gd name="connsiteX11" fmla="*/ 88118 w 249961"/>
              <a:gd name="connsiteY11" fmla="*/ 39932 h 178042"/>
              <a:gd name="connsiteX12" fmla="*/ 176235 w 249961"/>
              <a:gd name="connsiteY12" fmla="*/ 42319 h 178042"/>
              <a:gd name="connsiteX13" fmla="*/ 138144 w 249961"/>
              <a:gd name="connsiteY13" fmla="*/ 18522 h 178042"/>
              <a:gd name="connsiteX14" fmla="*/ 216713 w 249961"/>
              <a:gd name="connsiteY14" fmla="*/ 1850 h 17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961" h="178042">
                <a:moveTo>
                  <a:pt x="216713" y="1920"/>
                </a:moveTo>
                <a:cubicBezTo>
                  <a:pt x="276254" y="11431"/>
                  <a:pt x="240516" y="44774"/>
                  <a:pt x="226228" y="44774"/>
                </a:cubicBezTo>
                <a:cubicBezTo>
                  <a:pt x="221453" y="44774"/>
                  <a:pt x="190524" y="51899"/>
                  <a:pt x="190524" y="51899"/>
                </a:cubicBezTo>
                <a:cubicBezTo>
                  <a:pt x="190524" y="51899"/>
                  <a:pt x="202425" y="63798"/>
                  <a:pt x="200038" y="73310"/>
                </a:cubicBezTo>
                <a:cubicBezTo>
                  <a:pt x="197651" y="82821"/>
                  <a:pt x="191043" y="88494"/>
                  <a:pt x="185749" y="89981"/>
                </a:cubicBezTo>
                <a:cubicBezTo>
                  <a:pt x="181148" y="91261"/>
                  <a:pt x="166687" y="89981"/>
                  <a:pt x="166687" y="89981"/>
                </a:cubicBezTo>
                <a:cubicBezTo>
                  <a:pt x="166687" y="89981"/>
                  <a:pt x="171115" y="102744"/>
                  <a:pt x="166687" y="113778"/>
                </a:cubicBezTo>
                <a:cubicBezTo>
                  <a:pt x="157173" y="137575"/>
                  <a:pt x="123994" y="166905"/>
                  <a:pt x="114307" y="168531"/>
                </a:cubicBezTo>
                <a:cubicBezTo>
                  <a:pt x="100019" y="170918"/>
                  <a:pt x="38091" y="178043"/>
                  <a:pt x="38091" y="178043"/>
                </a:cubicBezTo>
                <a:lnTo>
                  <a:pt x="66668" y="147086"/>
                </a:lnTo>
                <a:lnTo>
                  <a:pt x="0" y="116130"/>
                </a:lnTo>
                <a:lnTo>
                  <a:pt x="88118" y="39932"/>
                </a:lnTo>
                <a:lnTo>
                  <a:pt x="176235" y="42319"/>
                </a:lnTo>
                <a:cubicBezTo>
                  <a:pt x="176235" y="42319"/>
                  <a:pt x="135757" y="39932"/>
                  <a:pt x="138144" y="18522"/>
                </a:cubicBezTo>
                <a:cubicBezTo>
                  <a:pt x="140497" y="-2784"/>
                  <a:pt x="196613" y="-1366"/>
                  <a:pt x="216713" y="1850"/>
                </a:cubicBezTo>
                <a:close/>
              </a:path>
            </a:pathLst>
          </a:custGeom>
          <a:solidFill>
            <a:srgbClr val="7D8EED"/>
          </a:solidFill>
          <a:ln w="0" cap="flat">
            <a:noFill/>
            <a:prstDash val="solid"/>
            <a:miter/>
          </a:ln>
        </p:spPr>
        <p:txBody>
          <a:bodyPr rtlCol="0" anchor="ctr"/>
          <a:lstStyle/>
          <a:p>
            <a:endParaRPr lang="en-NO"/>
          </a:p>
        </p:txBody>
      </p:sp>
      <p:sp>
        <p:nvSpPr>
          <p:cNvPr id="255" name="Profil">
            <a:extLst>
              <a:ext uri="{FF2B5EF4-FFF2-40B4-BE49-F238E27FC236}">
                <a16:creationId xmlns:a16="http://schemas.microsoft.com/office/drawing/2014/main" id="{D1744D9C-9927-2888-931F-246CC63B102E}"/>
              </a:ext>
            </a:extLst>
          </p:cNvPr>
          <p:cNvSpPr>
            <a:spLocks noGrp="1" noRot="1" noMove="1" noResize="1" noEditPoints="1" noAdjustHandles="1" noChangeArrowheads="1" noChangeShapeType="1"/>
          </p:cNvSpPr>
          <p:nvPr/>
        </p:nvSpPr>
        <p:spPr>
          <a:xfrm rot="515805">
            <a:off x="2561841" y="1483823"/>
            <a:ext cx="1272178" cy="1591103"/>
          </a:xfrm>
          <a:custGeom>
            <a:avLst/>
            <a:gdLst>
              <a:gd name="connsiteX0" fmla="*/ 0 w 1175977"/>
              <a:gd name="connsiteY0" fmla="*/ 488309 h 976618"/>
              <a:gd name="connsiteX1" fmla="*/ 587989 w 1175977"/>
              <a:gd name="connsiteY1" fmla="*/ 0 h 976618"/>
              <a:gd name="connsiteX2" fmla="*/ 1175978 w 1175977"/>
              <a:gd name="connsiteY2" fmla="*/ 488309 h 976618"/>
              <a:gd name="connsiteX3" fmla="*/ 587989 w 1175977"/>
              <a:gd name="connsiteY3" fmla="*/ 976618 h 976618"/>
              <a:gd name="connsiteX4" fmla="*/ 0 w 1175977"/>
              <a:gd name="connsiteY4" fmla="*/ 488309 h 976618"/>
              <a:gd name="connsiteX0" fmla="*/ 25713 w 1201691"/>
              <a:gd name="connsiteY0" fmla="*/ 498652 h 986961"/>
              <a:gd name="connsiteX1" fmla="*/ 155892 w 1201691"/>
              <a:gd name="connsiteY1" fmla="*/ 191650 h 986961"/>
              <a:gd name="connsiteX2" fmla="*/ 613702 w 1201691"/>
              <a:gd name="connsiteY2" fmla="*/ 10343 h 986961"/>
              <a:gd name="connsiteX3" fmla="*/ 1201691 w 1201691"/>
              <a:gd name="connsiteY3" fmla="*/ 498652 h 986961"/>
              <a:gd name="connsiteX4" fmla="*/ 613702 w 1201691"/>
              <a:gd name="connsiteY4" fmla="*/ 986961 h 986961"/>
              <a:gd name="connsiteX5" fmla="*/ 25713 w 1201691"/>
              <a:gd name="connsiteY5" fmla="*/ 498652 h 986961"/>
              <a:gd name="connsiteX0" fmla="*/ 22147 w 1198125"/>
              <a:gd name="connsiteY0" fmla="*/ 498652 h 986961"/>
              <a:gd name="connsiteX1" fmla="*/ 152326 w 1198125"/>
              <a:gd name="connsiteY1" fmla="*/ 191650 h 986961"/>
              <a:gd name="connsiteX2" fmla="*/ 610136 w 1198125"/>
              <a:gd name="connsiteY2" fmla="*/ 10343 h 986961"/>
              <a:gd name="connsiteX3" fmla="*/ 1198125 w 1198125"/>
              <a:gd name="connsiteY3" fmla="*/ 498652 h 986961"/>
              <a:gd name="connsiteX4" fmla="*/ 610136 w 1198125"/>
              <a:gd name="connsiteY4" fmla="*/ 986961 h 986961"/>
              <a:gd name="connsiteX5" fmla="*/ 22147 w 1198125"/>
              <a:gd name="connsiteY5" fmla="*/ 498652 h 986961"/>
              <a:gd name="connsiteX0" fmla="*/ 22876 w 1192319"/>
              <a:gd name="connsiteY0" fmla="*/ 584364 h 987912"/>
              <a:gd name="connsiteX1" fmla="*/ 146520 w 1192319"/>
              <a:gd name="connsiteY1" fmla="*/ 191650 h 987912"/>
              <a:gd name="connsiteX2" fmla="*/ 604330 w 1192319"/>
              <a:gd name="connsiteY2" fmla="*/ 10343 h 987912"/>
              <a:gd name="connsiteX3" fmla="*/ 1192319 w 1192319"/>
              <a:gd name="connsiteY3" fmla="*/ 498652 h 987912"/>
              <a:gd name="connsiteX4" fmla="*/ 604330 w 1192319"/>
              <a:gd name="connsiteY4" fmla="*/ 986961 h 987912"/>
              <a:gd name="connsiteX5" fmla="*/ 22876 w 1192319"/>
              <a:gd name="connsiteY5" fmla="*/ 584364 h 987912"/>
              <a:gd name="connsiteX0" fmla="*/ 1075 w 1170518"/>
              <a:gd name="connsiteY0" fmla="*/ 584364 h 987462"/>
              <a:gd name="connsiteX1" fmla="*/ 124719 w 1170518"/>
              <a:gd name="connsiteY1" fmla="*/ 191650 h 987462"/>
              <a:gd name="connsiteX2" fmla="*/ 582529 w 1170518"/>
              <a:gd name="connsiteY2" fmla="*/ 10343 h 987462"/>
              <a:gd name="connsiteX3" fmla="*/ 1170518 w 1170518"/>
              <a:gd name="connsiteY3" fmla="*/ 498652 h 987462"/>
              <a:gd name="connsiteX4" fmla="*/ 582529 w 1170518"/>
              <a:gd name="connsiteY4" fmla="*/ 986961 h 987462"/>
              <a:gd name="connsiteX5" fmla="*/ 1075 w 1170518"/>
              <a:gd name="connsiteY5" fmla="*/ 584364 h 987462"/>
              <a:gd name="connsiteX0" fmla="*/ 1075 w 1170518"/>
              <a:gd name="connsiteY0" fmla="*/ 584364 h 987462"/>
              <a:gd name="connsiteX1" fmla="*/ 124719 w 1170518"/>
              <a:gd name="connsiteY1" fmla="*/ 191650 h 987462"/>
              <a:gd name="connsiteX2" fmla="*/ 582529 w 1170518"/>
              <a:gd name="connsiteY2" fmla="*/ 10343 h 987462"/>
              <a:gd name="connsiteX3" fmla="*/ 1170518 w 1170518"/>
              <a:gd name="connsiteY3" fmla="*/ 498652 h 987462"/>
              <a:gd name="connsiteX4" fmla="*/ 582529 w 1170518"/>
              <a:gd name="connsiteY4" fmla="*/ 986961 h 987462"/>
              <a:gd name="connsiteX5" fmla="*/ 1075 w 1170518"/>
              <a:gd name="connsiteY5" fmla="*/ 584364 h 987462"/>
              <a:gd name="connsiteX0" fmla="*/ 1075 w 1170518"/>
              <a:gd name="connsiteY0" fmla="*/ 575919 h 979017"/>
              <a:gd name="connsiteX1" fmla="*/ 124719 w 1170518"/>
              <a:gd name="connsiteY1" fmla="*/ 183205 h 979017"/>
              <a:gd name="connsiteX2" fmla="*/ 582529 w 1170518"/>
              <a:gd name="connsiteY2" fmla="*/ 1898 h 979017"/>
              <a:gd name="connsiteX3" fmla="*/ 1170518 w 1170518"/>
              <a:gd name="connsiteY3" fmla="*/ 490207 h 979017"/>
              <a:gd name="connsiteX4" fmla="*/ 582529 w 1170518"/>
              <a:gd name="connsiteY4" fmla="*/ 978516 h 979017"/>
              <a:gd name="connsiteX5" fmla="*/ 1075 w 1170518"/>
              <a:gd name="connsiteY5" fmla="*/ 575919 h 979017"/>
              <a:gd name="connsiteX0" fmla="*/ 1075 w 1170518"/>
              <a:gd name="connsiteY0" fmla="*/ 574634 h 977732"/>
              <a:gd name="connsiteX1" fmla="*/ 124719 w 1170518"/>
              <a:gd name="connsiteY1" fmla="*/ 181920 h 977732"/>
              <a:gd name="connsiteX2" fmla="*/ 582529 w 1170518"/>
              <a:gd name="connsiteY2" fmla="*/ 613 h 977732"/>
              <a:gd name="connsiteX3" fmla="*/ 1170518 w 1170518"/>
              <a:gd name="connsiteY3" fmla="*/ 488922 h 977732"/>
              <a:gd name="connsiteX4" fmla="*/ 582529 w 1170518"/>
              <a:gd name="connsiteY4" fmla="*/ 977231 h 977732"/>
              <a:gd name="connsiteX5" fmla="*/ 1075 w 1170518"/>
              <a:gd name="connsiteY5" fmla="*/ 574634 h 977732"/>
              <a:gd name="connsiteX0" fmla="*/ 46335 w 1215778"/>
              <a:gd name="connsiteY0" fmla="*/ 574634 h 1108291"/>
              <a:gd name="connsiteX1" fmla="*/ 169979 w 1215778"/>
              <a:gd name="connsiteY1" fmla="*/ 181920 h 1108291"/>
              <a:gd name="connsiteX2" fmla="*/ 627789 w 1215778"/>
              <a:gd name="connsiteY2" fmla="*/ 613 h 1108291"/>
              <a:gd name="connsiteX3" fmla="*/ 1215778 w 1215778"/>
              <a:gd name="connsiteY3" fmla="*/ 488922 h 1108291"/>
              <a:gd name="connsiteX4" fmla="*/ 846632 w 1215778"/>
              <a:gd name="connsiteY4" fmla="*/ 1107912 h 1108291"/>
              <a:gd name="connsiteX5" fmla="*/ 46335 w 1215778"/>
              <a:gd name="connsiteY5" fmla="*/ 574634 h 1108291"/>
              <a:gd name="connsiteX0" fmla="*/ 46335 w 1246304"/>
              <a:gd name="connsiteY0" fmla="*/ 574427 h 1115052"/>
              <a:gd name="connsiteX1" fmla="*/ 169979 w 1246304"/>
              <a:gd name="connsiteY1" fmla="*/ 181713 h 1115052"/>
              <a:gd name="connsiteX2" fmla="*/ 627789 w 1246304"/>
              <a:gd name="connsiteY2" fmla="*/ 406 h 1115052"/>
              <a:gd name="connsiteX3" fmla="*/ 1215778 w 1246304"/>
              <a:gd name="connsiteY3" fmla="*/ 488715 h 1115052"/>
              <a:gd name="connsiteX4" fmla="*/ 1129677 w 1246304"/>
              <a:gd name="connsiteY4" fmla="*/ 858664 h 1115052"/>
              <a:gd name="connsiteX5" fmla="*/ 846632 w 1246304"/>
              <a:gd name="connsiteY5" fmla="*/ 1107705 h 1115052"/>
              <a:gd name="connsiteX6" fmla="*/ 46335 w 1246304"/>
              <a:gd name="connsiteY6" fmla="*/ 574427 h 1115052"/>
              <a:gd name="connsiteX0" fmla="*/ 46335 w 1242417"/>
              <a:gd name="connsiteY0" fmla="*/ 574427 h 1115052"/>
              <a:gd name="connsiteX1" fmla="*/ 169979 w 1242417"/>
              <a:gd name="connsiteY1" fmla="*/ 181713 h 1115052"/>
              <a:gd name="connsiteX2" fmla="*/ 627789 w 1242417"/>
              <a:gd name="connsiteY2" fmla="*/ 406 h 1115052"/>
              <a:gd name="connsiteX3" fmla="*/ 1215778 w 1242417"/>
              <a:gd name="connsiteY3" fmla="*/ 488715 h 1115052"/>
              <a:gd name="connsiteX4" fmla="*/ 1129677 w 1242417"/>
              <a:gd name="connsiteY4" fmla="*/ 858664 h 1115052"/>
              <a:gd name="connsiteX5" fmla="*/ 846632 w 1242417"/>
              <a:gd name="connsiteY5" fmla="*/ 1107705 h 1115052"/>
              <a:gd name="connsiteX6" fmla="*/ 46335 w 1242417"/>
              <a:gd name="connsiteY6" fmla="*/ 574427 h 1115052"/>
              <a:gd name="connsiteX0" fmla="*/ 46335 w 1242417"/>
              <a:gd name="connsiteY0" fmla="*/ 574691 h 1115316"/>
              <a:gd name="connsiteX1" fmla="*/ 169979 w 1242417"/>
              <a:gd name="connsiteY1" fmla="*/ 181977 h 1115316"/>
              <a:gd name="connsiteX2" fmla="*/ 627789 w 1242417"/>
              <a:gd name="connsiteY2" fmla="*/ 670 h 1115316"/>
              <a:gd name="connsiteX3" fmla="*/ 1215778 w 1242417"/>
              <a:gd name="connsiteY3" fmla="*/ 488979 h 1115316"/>
              <a:gd name="connsiteX4" fmla="*/ 1129677 w 1242417"/>
              <a:gd name="connsiteY4" fmla="*/ 858928 h 1115316"/>
              <a:gd name="connsiteX5" fmla="*/ 846632 w 1242417"/>
              <a:gd name="connsiteY5" fmla="*/ 1107969 h 1115316"/>
              <a:gd name="connsiteX6" fmla="*/ 46335 w 1242417"/>
              <a:gd name="connsiteY6" fmla="*/ 574691 h 1115316"/>
              <a:gd name="connsiteX0" fmla="*/ 46335 w 1219381"/>
              <a:gd name="connsiteY0" fmla="*/ 574691 h 1115316"/>
              <a:gd name="connsiteX1" fmla="*/ 169979 w 1219381"/>
              <a:gd name="connsiteY1" fmla="*/ 181977 h 1115316"/>
              <a:gd name="connsiteX2" fmla="*/ 627789 w 1219381"/>
              <a:gd name="connsiteY2" fmla="*/ 670 h 1115316"/>
              <a:gd name="connsiteX3" fmla="*/ 1215778 w 1219381"/>
              <a:gd name="connsiteY3" fmla="*/ 488979 h 1115316"/>
              <a:gd name="connsiteX4" fmla="*/ 1129677 w 1219381"/>
              <a:gd name="connsiteY4" fmla="*/ 858928 h 1115316"/>
              <a:gd name="connsiteX5" fmla="*/ 846632 w 1219381"/>
              <a:gd name="connsiteY5" fmla="*/ 1107969 h 1115316"/>
              <a:gd name="connsiteX6" fmla="*/ 46335 w 1219381"/>
              <a:gd name="connsiteY6" fmla="*/ 574691 h 1115316"/>
              <a:gd name="connsiteX0" fmla="*/ 25996 w 1199042"/>
              <a:gd name="connsiteY0" fmla="*/ 574691 h 1115316"/>
              <a:gd name="connsiteX1" fmla="*/ 149640 w 1199042"/>
              <a:gd name="connsiteY1" fmla="*/ 181977 h 1115316"/>
              <a:gd name="connsiteX2" fmla="*/ 607450 w 1199042"/>
              <a:gd name="connsiteY2" fmla="*/ 670 h 1115316"/>
              <a:gd name="connsiteX3" fmla="*/ 1195439 w 1199042"/>
              <a:gd name="connsiteY3" fmla="*/ 488979 h 1115316"/>
              <a:gd name="connsiteX4" fmla="*/ 1109338 w 1199042"/>
              <a:gd name="connsiteY4" fmla="*/ 858928 h 1115316"/>
              <a:gd name="connsiteX5" fmla="*/ 826293 w 1199042"/>
              <a:gd name="connsiteY5" fmla="*/ 1107969 h 1115316"/>
              <a:gd name="connsiteX6" fmla="*/ 25996 w 1199042"/>
              <a:gd name="connsiteY6" fmla="*/ 574691 h 1115316"/>
              <a:gd name="connsiteX0" fmla="*/ 70676 w 1243722"/>
              <a:gd name="connsiteY0" fmla="*/ 574691 h 1115316"/>
              <a:gd name="connsiteX1" fmla="*/ 53930 w 1243722"/>
              <a:gd name="connsiteY1" fmla="*/ 421556 h 1115316"/>
              <a:gd name="connsiteX2" fmla="*/ 194320 w 1243722"/>
              <a:gd name="connsiteY2" fmla="*/ 181977 h 1115316"/>
              <a:gd name="connsiteX3" fmla="*/ 652130 w 1243722"/>
              <a:gd name="connsiteY3" fmla="*/ 670 h 1115316"/>
              <a:gd name="connsiteX4" fmla="*/ 1240119 w 1243722"/>
              <a:gd name="connsiteY4" fmla="*/ 488979 h 1115316"/>
              <a:gd name="connsiteX5" fmla="*/ 1154018 w 1243722"/>
              <a:gd name="connsiteY5" fmla="*/ 858928 h 1115316"/>
              <a:gd name="connsiteX6" fmla="*/ 870973 w 1243722"/>
              <a:gd name="connsiteY6" fmla="*/ 1107969 h 1115316"/>
              <a:gd name="connsiteX7" fmla="*/ 70676 w 1243722"/>
              <a:gd name="connsiteY7" fmla="*/ 574691 h 1115316"/>
              <a:gd name="connsiteX0" fmla="*/ 59855 w 1232901"/>
              <a:gd name="connsiteY0" fmla="*/ 574691 h 1115316"/>
              <a:gd name="connsiteX1" fmla="*/ 71912 w 1232901"/>
              <a:gd name="connsiteY1" fmla="*/ 484634 h 1115316"/>
              <a:gd name="connsiteX2" fmla="*/ 183499 w 1232901"/>
              <a:gd name="connsiteY2" fmla="*/ 181977 h 1115316"/>
              <a:gd name="connsiteX3" fmla="*/ 641309 w 1232901"/>
              <a:gd name="connsiteY3" fmla="*/ 670 h 1115316"/>
              <a:gd name="connsiteX4" fmla="*/ 1229298 w 1232901"/>
              <a:gd name="connsiteY4" fmla="*/ 488979 h 1115316"/>
              <a:gd name="connsiteX5" fmla="*/ 1143197 w 1232901"/>
              <a:gd name="connsiteY5" fmla="*/ 858928 h 1115316"/>
              <a:gd name="connsiteX6" fmla="*/ 860152 w 1232901"/>
              <a:gd name="connsiteY6" fmla="*/ 1107969 h 1115316"/>
              <a:gd name="connsiteX7" fmla="*/ 59855 w 1232901"/>
              <a:gd name="connsiteY7" fmla="*/ 574691 h 1115316"/>
              <a:gd name="connsiteX0" fmla="*/ 106865 w 1175508"/>
              <a:gd name="connsiteY0" fmla="*/ 713039 h 1110316"/>
              <a:gd name="connsiteX1" fmla="*/ 14519 w 1175508"/>
              <a:gd name="connsiteY1" fmla="*/ 484634 h 1110316"/>
              <a:gd name="connsiteX2" fmla="*/ 126106 w 1175508"/>
              <a:gd name="connsiteY2" fmla="*/ 181977 h 1110316"/>
              <a:gd name="connsiteX3" fmla="*/ 583916 w 1175508"/>
              <a:gd name="connsiteY3" fmla="*/ 670 h 1110316"/>
              <a:gd name="connsiteX4" fmla="*/ 1171905 w 1175508"/>
              <a:gd name="connsiteY4" fmla="*/ 488979 h 1110316"/>
              <a:gd name="connsiteX5" fmla="*/ 1085804 w 1175508"/>
              <a:gd name="connsiteY5" fmla="*/ 858928 h 1110316"/>
              <a:gd name="connsiteX6" fmla="*/ 802759 w 1175508"/>
              <a:gd name="connsiteY6" fmla="*/ 1107969 h 1110316"/>
              <a:gd name="connsiteX7" fmla="*/ 106865 w 1175508"/>
              <a:gd name="connsiteY7" fmla="*/ 713039 h 1110316"/>
              <a:gd name="connsiteX0" fmla="*/ 69585 w 1210981"/>
              <a:gd name="connsiteY0" fmla="*/ 656605 h 1112122"/>
              <a:gd name="connsiteX1" fmla="*/ 49992 w 1210981"/>
              <a:gd name="connsiteY1" fmla="*/ 484634 h 1112122"/>
              <a:gd name="connsiteX2" fmla="*/ 161579 w 1210981"/>
              <a:gd name="connsiteY2" fmla="*/ 181977 h 1112122"/>
              <a:gd name="connsiteX3" fmla="*/ 619389 w 1210981"/>
              <a:gd name="connsiteY3" fmla="*/ 670 h 1112122"/>
              <a:gd name="connsiteX4" fmla="*/ 1207378 w 1210981"/>
              <a:gd name="connsiteY4" fmla="*/ 488979 h 1112122"/>
              <a:gd name="connsiteX5" fmla="*/ 1121277 w 1210981"/>
              <a:gd name="connsiteY5" fmla="*/ 858928 h 1112122"/>
              <a:gd name="connsiteX6" fmla="*/ 838232 w 1210981"/>
              <a:gd name="connsiteY6" fmla="*/ 1107969 h 1112122"/>
              <a:gd name="connsiteX7" fmla="*/ 69585 w 1210981"/>
              <a:gd name="connsiteY7" fmla="*/ 656605 h 1112122"/>
              <a:gd name="connsiteX0" fmla="*/ 31364 w 1172760"/>
              <a:gd name="connsiteY0" fmla="*/ 656605 h 1112122"/>
              <a:gd name="connsiteX1" fmla="*/ 11771 w 1172760"/>
              <a:gd name="connsiteY1" fmla="*/ 484634 h 1112122"/>
              <a:gd name="connsiteX2" fmla="*/ 123358 w 1172760"/>
              <a:gd name="connsiteY2" fmla="*/ 181977 h 1112122"/>
              <a:gd name="connsiteX3" fmla="*/ 581168 w 1172760"/>
              <a:gd name="connsiteY3" fmla="*/ 670 h 1112122"/>
              <a:gd name="connsiteX4" fmla="*/ 1169157 w 1172760"/>
              <a:gd name="connsiteY4" fmla="*/ 488979 h 1112122"/>
              <a:gd name="connsiteX5" fmla="*/ 1083056 w 1172760"/>
              <a:gd name="connsiteY5" fmla="*/ 858928 h 1112122"/>
              <a:gd name="connsiteX6" fmla="*/ 800011 w 1172760"/>
              <a:gd name="connsiteY6" fmla="*/ 1107969 h 1112122"/>
              <a:gd name="connsiteX7" fmla="*/ 31364 w 1172760"/>
              <a:gd name="connsiteY7" fmla="*/ 656605 h 1112122"/>
              <a:gd name="connsiteX0" fmla="*/ 31364 w 1172760"/>
              <a:gd name="connsiteY0" fmla="*/ 656605 h 1112122"/>
              <a:gd name="connsiteX1" fmla="*/ 11771 w 1172760"/>
              <a:gd name="connsiteY1" fmla="*/ 484634 h 1112122"/>
              <a:gd name="connsiteX2" fmla="*/ 123358 w 1172760"/>
              <a:gd name="connsiteY2" fmla="*/ 181977 h 1112122"/>
              <a:gd name="connsiteX3" fmla="*/ 581168 w 1172760"/>
              <a:gd name="connsiteY3" fmla="*/ 670 h 1112122"/>
              <a:gd name="connsiteX4" fmla="*/ 1169157 w 1172760"/>
              <a:gd name="connsiteY4" fmla="*/ 488979 h 1112122"/>
              <a:gd name="connsiteX5" fmla="*/ 1083056 w 1172760"/>
              <a:gd name="connsiteY5" fmla="*/ 858928 h 1112122"/>
              <a:gd name="connsiteX6" fmla="*/ 800011 w 1172760"/>
              <a:gd name="connsiteY6" fmla="*/ 1107969 h 1112122"/>
              <a:gd name="connsiteX7" fmla="*/ 132309 w 1172760"/>
              <a:gd name="connsiteY7" fmla="*/ 729718 h 1112122"/>
              <a:gd name="connsiteX8" fmla="*/ 31364 w 1172760"/>
              <a:gd name="connsiteY8" fmla="*/ 656605 h 1112122"/>
              <a:gd name="connsiteX0" fmla="*/ 122961 w 1264357"/>
              <a:gd name="connsiteY0" fmla="*/ 656605 h 1109831"/>
              <a:gd name="connsiteX1" fmla="*/ 103368 w 1264357"/>
              <a:gd name="connsiteY1" fmla="*/ 484634 h 1109831"/>
              <a:gd name="connsiteX2" fmla="*/ 214955 w 1264357"/>
              <a:gd name="connsiteY2" fmla="*/ 181977 h 1109831"/>
              <a:gd name="connsiteX3" fmla="*/ 672765 w 1264357"/>
              <a:gd name="connsiteY3" fmla="*/ 670 h 1109831"/>
              <a:gd name="connsiteX4" fmla="*/ 1260754 w 1264357"/>
              <a:gd name="connsiteY4" fmla="*/ 488979 h 1109831"/>
              <a:gd name="connsiteX5" fmla="*/ 1174653 w 1264357"/>
              <a:gd name="connsiteY5" fmla="*/ 858928 h 1109831"/>
              <a:gd name="connsiteX6" fmla="*/ 891608 w 1264357"/>
              <a:gd name="connsiteY6" fmla="*/ 1107969 h 1109831"/>
              <a:gd name="connsiteX7" fmla="*/ 42995 w 1264357"/>
              <a:gd name="connsiteY7" fmla="*/ 956154 h 1109831"/>
              <a:gd name="connsiteX8" fmla="*/ 122961 w 1264357"/>
              <a:gd name="connsiteY8" fmla="*/ 656605 h 1109831"/>
              <a:gd name="connsiteX0" fmla="*/ 118697 w 1260093"/>
              <a:gd name="connsiteY0" fmla="*/ 656605 h 1109831"/>
              <a:gd name="connsiteX1" fmla="*/ 99104 w 1260093"/>
              <a:gd name="connsiteY1" fmla="*/ 484634 h 1109831"/>
              <a:gd name="connsiteX2" fmla="*/ 210691 w 1260093"/>
              <a:gd name="connsiteY2" fmla="*/ 181977 h 1109831"/>
              <a:gd name="connsiteX3" fmla="*/ 668501 w 1260093"/>
              <a:gd name="connsiteY3" fmla="*/ 670 h 1109831"/>
              <a:gd name="connsiteX4" fmla="*/ 1256490 w 1260093"/>
              <a:gd name="connsiteY4" fmla="*/ 488979 h 1109831"/>
              <a:gd name="connsiteX5" fmla="*/ 1170389 w 1260093"/>
              <a:gd name="connsiteY5" fmla="*/ 858928 h 1109831"/>
              <a:gd name="connsiteX6" fmla="*/ 887344 w 1260093"/>
              <a:gd name="connsiteY6" fmla="*/ 1107969 h 1109831"/>
              <a:gd name="connsiteX7" fmla="*/ 38731 w 1260093"/>
              <a:gd name="connsiteY7" fmla="*/ 956154 h 1109831"/>
              <a:gd name="connsiteX8" fmla="*/ 118697 w 1260093"/>
              <a:gd name="connsiteY8" fmla="*/ 656605 h 1109831"/>
              <a:gd name="connsiteX0" fmla="*/ 118611 w 1260007"/>
              <a:gd name="connsiteY0" fmla="*/ 656605 h 1109831"/>
              <a:gd name="connsiteX1" fmla="*/ 99018 w 1260007"/>
              <a:gd name="connsiteY1" fmla="*/ 484634 h 1109831"/>
              <a:gd name="connsiteX2" fmla="*/ 210605 w 1260007"/>
              <a:gd name="connsiteY2" fmla="*/ 181977 h 1109831"/>
              <a:gd name="connsiteX3" fmla="*/ 668415 w 1260007"/>
              <a:gd name="connsiteY3" fmla="*/ 670 h 1109831"/>
              <a:gd name="connsiteX4" fmla="*/ 1256404 w 1260007"/>
              <a:gd name="connsiteY4" fmla="*/ 488979 h 1109831"/>
              <a:gd name="connsiteX5" fmla="*/ 1170303 w 1260007"/>
              <a:gd name="connsiteY5" fmla="*/ 858928 h 1109831"/>
              <a:gd name="connsiteX6" fmla="*/ 887258 w 1260007"/>
              <a:gd name="connsiteY6" fmla="*/ 1107969 h 1109831"/>
              <a:gd name="connsiteX7" fmla="*/ 38645 w 1260007"/>
              <a:gd name="connsiteY7" fmla="*/ 956154 h 1109831"/>
              <a:gd name="connsiteX8" fmla="*/ 118611 w 1260007"/>
              <a:gd name="connsiteY8" fmla="*/ 656605 h 1109831"/>
              <a:gd name="connsiteX0" fmla="*/ 118611 w 1260007"/>
              <a:gd name="connsiteY0" fmla="*/ 656605 h 1114676"/>
              <a:gd name="connsiteX1" fmla="*/ 99018 w 1260007"/>
              <a:gd name="connsiteY1" fmla="*/ 484634 h 1114676"/>
              <a:gd name="connsiteX2" fmla="*/ 210605 w 1260007"/>
              <a:gd name="connsiteY2" fmla="*/ 181977 h 1114676"/>
              <a:gd name="connsiteX3" fmla="*/ 668415 w 1260007"/>
              <a:gd name="connsiteY3" fmla="*/ 670 h 1114676"/>
              <a:gd name="connsiteX4" fmla="*/ 1256404 w 1260007"/>
              <a:gd name="connsiteY4" fmla="*/ 488979 h 1114676"/>
              <a:gd name="connsiteX5" fmla="*/ 1170303 w 1260007"/>
              <a:gd name="connsiteY5" fmla="*/ 858928 h 1114676"/>
              <a:gd name="connsiteX6" fmla="*/ 887258 w 1260007"/>
              <a:gd name="connsiteY6" fmla="*/ 1107969 h 1114676"/>
              <a:gd name="connsiteX7" fmla="*/ 253035 w 1260007"/>
              <a:gd name="connsiteY7" fmla="*/ 1036133 h 1114676"/>
              <a:gd name="connsiteX8" fmla="*/ 38645 w 1260007"/>
              <a:gd name="connsiteY8" fmla="*/ 956154 h 1114676"/>
              <a:gd name="connsiteX9" fmla="*/ 118611 w 1260007"/>
              <a:gd name="connsiteY9" fmla="*/ 656605 h 1114676"/>
              <a:gd name="connsiteX0" fmla="*/ 118611 w 1260007"/>
              <a:gd name="connsiteY0" fmla="*/ 656605 h 1119051"/>
              <a:gd name="connsiteX1" fmla="*/ 99018 w 1260007"/>
              <a:gd name="connsiteY1" fmla="*/ 484634 h 1119051"/>
              <a:gd name="connsiteX2" fmla="*/ 210605 w 1260007"/>
              <a:gd name="connsiteY2" fmla="*/ 181977 h 1119051"/>
              <a:gd name="connsiteX3" fmla="*/ 668415 w 1260007"/>
              <a:gd name="connsiteY3" fmla="*/ 670 h 1119051"/>
              <a:gd name="connsiteX4" fmla="*/ 1256404 w 1260007"/>
              <a:gd name="connsiteY4" fmla="*/ 488979 h 1119051"/>
              <a:gd name="connsiteX5" fmla="*/ 1170303 w 1260007"/>
              <a:gd name="connsiteY5" fmla="*/ 858928 h 1119051"/>
              <a:gd name="connsiteX6" fmla="*/ 887258 w 1260007"/>
              <a:gd name="connsiteY6" fmla="*/ 1107969 h 1119051"/>
              <a:gd name="connsiteX7" fmla="*/ 135164 w 1260007"/>
              <a:gd name="connsiteY7" fmla="*/ 1063585 h 1119051"/>
              <a:gd name="connsiteX8" fmla="*/ 38645 w 1260007"/>
              <a:gd name="connsiteY8" fmla="*/ 956154 h 1119051"/>
              <a:gd name="connsiteX9" fmla="*/ 118611 w 1260007"/>
              <a:gd name="connsiteY9" fmla="*/ 656605 h 1119051"/>
              <a:gd name="connsiteX0" fmla="*/ 118611 w 1260007"/>
              <a:gd name="connsiteY0" fmla="*/ 656605 h 1119051"/>
              <a:gd name="connsiteX1" fmla="*/ 99018 w 1260007"/>
              <a:gd name="connsiteY1" fmla="*/ 484634 h 1119051"/>
              <a:gd name="connsiteX2" fmla="*/ 210605 w 1260007"/>
              <a:gd name="connsiteY2" fmla="*/ 181977 h 1119051"/>
              <a:gd name="connsiteX3" fmla="*/ 668415 w 1260007"/>
              <a:gd name="connsiteY3" fmla="*/ 670 h 1119051"/>
              <a:gd name="connsiteX4" fmla="*/ 1256404 w 1260007"/>
              <a:gd name="connsiteY4" fmla="*/ 488979 h 1119051"/>
              <a:gd name="connsiteX5" fmla="*/ 1170303 w 1260007"/>
              <a:gd name="connsiteY5" fmla="*/ 858928 h 1119051"/>
              <a:gd name="connsiteX6" fmla="*/ 887258 w 1260007"/>
              <a:gd name="connsiteY6" fmla="*/ 1107969 h 1119051"/>
              <a:gd name="connsiteX7" fmla="*/ 135164 w 1260007"/>
              <a:gd name="connsiteY7" fmla="*/ 1063585 h 1119051"/>
              <a:gd name="connsiteX8" fmla="*/ 38645 w 1260007"/>
              <a:gd name="connsiteY8" fmla="*/ 956154 h 1119051"/>
              <a:gd name="connsiteX9" fmla="*/ 118611 w 1260007"/>
              <a:gd name="connsiteY9" fmla="*/ 656605 h 1119051"/>
              <a:gd name="connsiteX0" fmla="*/ 118611 w 1260007"/>
              <a:gd name="connsiteY0" fmla="*/ 656605 h 1118266"/>
              <a:gd name="connsiteX1" fmla="*/ 99018 w 1260007"/>
              <a:gd name="connsiteY1" fmla="*/ 484634 h 1118266"/>
              <a:gd name="connsiteX2" fmla="*/ 210605 w 1260007"/>
              <a:gd name="connsiteY2" fmla="*/ 181977 h 1118266"/>
              <a:gd name="connsiteX3" fmla="*/ 668415 w 1260007"/>
              <a:gd name="connsiteY3" fmla="*/ 670 h 1118266"/>
              <a:gd name="connsiteX4" fmla="*/ 1256404 w 1260007"/>
              <a:gd name="connsiteY4" fmla="*/ 488979 h 1118266"/>
              <a:gd name="connsiteX5" fmla="*/ 1170303 w 1260007"/>
              <a:gd name="connsiteY5" fmla="*/ 858928 h 1118266"/>
              <a:gd name="connsiteX6" fmla="*/ 887258 w 1260007"/>
              <a:gd name="connsiteY6" fmla="*/ 1107969 h 1118266"/>
              <a:gd name="connsiteX7" fmla="*/ 76757 w 1260007"/>
              <a:gd name="connsiteY7" fmla="*/ 1059570 h 1118266"/>
              <a:gd name="connsiteX8" fmla="*/ 38645 w 1260007"/>
              <a:gd name="connsiteY8" fmla="*/ 956154 h 1118266"/>
              <a:gd name="connsiteX9" fmla="*/ 118611 w 1260007"/>
              <a:gd name="connsiteY9" fmla="*/ 656605 h 1118266"/>
              <a:gd name="connsiteX0" fmla="*/ 118611 w 1260007"/>
              <a:gd name="connsiteY0" fmla="*/ 656605 h 1118266"/>
              <a:gd name="connsiteX1" fmla="*/ 99018 w 1260007"/>
              <a:gd name="connsiteY1" fmla="*/ 484634 h 1118266"/>
              <a:gd name="connsiteX2" fmla="*/ 210605 w 1260007"/>
              <a:gd name="connsiteY2" fmla="*/ 181977 h 1118266"/>
              <a:gd name="connsiteX3" fmla="*/ 668415 w 1260007"/>
              <a:gd name="connsiteY3" fmla="*/ 670 h 1118266"/>
              <a:gd name="connsiteX4" fmla="*/ 1256404 w 1260007"/>
              <a:gd name="connsiteY4" fmla="*/ 488979 h 1118266"/>
              <a:gd name="connsiteX5" fmla="*/ 1170303 w 1260007"/>
              <a:gd name="connsiteY5" fmla="*/ 858928 h 1118266"/>
              <a:gd name="connsiteX6" fmla="*/ 887258 w 1260007"/>
              <a:gd name="connsiteY6" fmla="*/ 1107969 h 1118266"/>
              <a:gd name="connsiteX7" fmla="*/ 76757 w 1260007"/>
              <a:gd name="connsiteY7" fmla="*/ 1059570 h 1118266"/>
              <a:gd name="connsiteX8" fmla="*/ 38645 w 1260007"/>
              <a:gd name="connsiteY8" fmla="*/ 956154 h 1118266"/>
              <a:gd name="connsiteX9" fmla="*/ 118611 w 1260007"/>
              <a:gd name="connsiteY9" fmla="*/ 656605 h 1118266"/>
              <a:gd name="connsiteX0" fmla="*/ 118611 w 1260007"/>
              <a:gd name="connsiteY0" fmla="*/ 656605 h 1118266"/>
              <a:gd name="connsiteX1" fmla="*/ 99018 w 1260007"/>
              <a:gd name="connsiteY1" fmla="*/ 484634 h 1118266"/>
              <a:gd name="connsiteX2" fmla="*/ 210605 w 1260007"/>
              <a:gd name="connsiteY2" fmla="*/ 181977 h 1118266"/>
              <a:gd name="connsiteX3" fmla="*/ 668415 w 1260007"/>
              <a:gd name="connsiteY3" fmla="*/ 670 h 1118266"/>
              <a:gd name="connsiteX4" fmla="*/ 1256404 w 1260007"/>
              <a:gd name="connsiteY4" fmla="*/ 488979 h 1118266"/>
              <a:gd name="connsiteX5" fmla="*/ 1170303 w 1260007"/>
              <a:gd name="connsiteY5" fmla="*/ 858928 h 1118266"/>
              <a:gd name="connsiteX6" fmla="*/ 887258 w 1260007"/>
              <a:gd name="connsiteY6" fmla="*/ 1107969 h 1118266"/>
              <a:gd name="connsiteX7" fmla="*/ 76757 w 1260007"/>
              <a:gd name="connsiteY7" fmla="*/ 1059570 h 1118266"/>
              <a:gd name="connsiteX8" fmla="*/ 38645 w 1260007"/>
              <a:gd name="connsiteY8" fmla="*/ 956154 h 1118266"/>
              <a:gd name="connsiteX9" fmla="*/ 118611 w 1260007"/>
              <a:gd name="connsiteY9" fmla="*/ 656605 h 1118266"/>
              <a:gd name="connsiteX0" fmla="*/ 118611 w 1260007"/>
              <a:gd name="connsiteY0" fmla="*/ 656605 h 1121564"/>
              <a:gd name="connsiteX1" fmla="*/ 99018 w 1260007"/>
              <a:gd name="connsiteY1" fmla="*/ 484634 h 1121564"/>
              <a:gd name="connsiteX2" fmla="*/ 210605 w 1260007"/>
              <a:gd name="connsiteY2" fmla="*/ 181977 h 1121564"/>
              <a:gd name="connsiteX3" fmla="*/ 668415 w 1260007"/>
              <a:gd name="connsiteY3" fmla="*/ 670 h 1121564"/>
              <a:gd name="connsiteX4" fmla="*/ 1256404 w 1260007"/>
              <a:gd name="connsiteY4" fmla="*/ 488979 h 1121564"/>
              <a:gd name="connsiteX5" fmla="*/ 1170303 w 1260007"/>
              <a:gd name="connsiteY5" fmla="*/ 858928 h 1121564"/>
              <a:gd name="connsiteX6" fmla="*/ 887258 w 1260007"/>
              <a:gd name="connsiteY6" fmla="*/ 1107969 h 1121564"/>
              <a:gd name="connsiteX7" fmla="*/ 244456 w 1260007"/>
              <a:gd name="connsiteY7" fmla="*/ 1085595 h 1121564"/>
              <a:gd name="connsiteX8" fmla="*/ 76757 w 1260007"/>
              <a:gd name="connsiteY8" fmla="*/ 1059570 h 1121564"/>
              <a:gd name="connsiteX9" fmla="*/ 38645 w 1260007"/>
              <a:gd name="connsiteY9" fmla="*/ 956154 h 1121564"/>
              <a:gd name="connsiteX10" fmla="*/ 118611 w 1260007"/>
              <a:gd name="connsiteY10" fmla="*/ 656605 h 1121564"/>
              <a:gd name="connsiteX0" fmla="*/ 132073 w 1273469"/>
              <a:gd name="connsiteY0" fmla="*/ 656605 h 1121564"/>
              <a:gd name="connsiteX1" fmla="*/ 112480 w 1273469"/>
              <a:gd name="connsiteY1" fmla="*/ 484634 h 1121564"/>
              <a:gd name="connsiteX2" fmla="*/ 224067 w 1273469"/>
              <a:gd name="connsiteY2" fmla="*/ 181977 h 1121564"/>
              <a:gd name="connsiteX3" fmla="*/ 681877 w 1273469"/>
              <a:gd name="connsiteY3" fmla="*/ 670 h 1121564"/>
              <a:gd name="connsiteX4" fmla="*/ 1269866 w 1273469"/>
              <a:gd name="connsiteY4" fmla="*/ 488979 h 1121564"/>
              <a:gd name="connsiteX5" fmla="*/ 1183765 w 1273469"/>
              <a:gd name="connsiteY5" fmla="*/ 858928 h 1121564"/>
              <a:gd name="connsiteX6" fmla="*/ 900720 w 1273469"/>
              <a:gd name="connsiteY6" fmla="*/ 1107969 h 1121564"/>
              <a:gd name="connsiteX7" fmla="*/ 257918 w 1273469"/>
              <a:gd name="connsiteY7" fmla="*/ 1085595 h 1121564"/>
              <a:gd name="connsiteX8" fmla="*/ 90219 w 1273469"/>
              <a:gd name="connsiteY8" fmla="*/ 1059570 h 1121564"/>
              <a:gd name="connsiteX9" fmla="*/ 52107 w 1273469"/>
              <a:gd name="connsiteY9" fmla="*/ 956154 h 1121564"/>
              <a:gd name="connsiteX10" fmla="*/ 132073 w 1273469"/>
              <a:gd name="connsiteY10" fmla="*/ 656605 h 1121564"/>
              <a:gd name="connsiteX0" fmla="*/ 130782 w 1272178"/>
              <a:gd name="connsiteY0" fmla="*/ 656605 h 1121564"/>
              <a:gd name="connsiteX1" fmla="*/ 111189 w 1272178"/>
              <a:gd name="connsiteY1" fmla="*/ 484634 h 1121564"/>
              <a:gd name="connsiteX2" fmla="*/ 222776 w 1272178"/>
              <a:gd name="connsiteY2" fmla="*/ 181977 h 1121564"/>
              <a:gd name="connsiteX3" fmla="*/ 680586 w 1272178"/>
              <a:gd name="connsiteY3" fmla="*/ 670 h 1121564"/>
              <a:gd name="connsiteX4" fmla="*/ 1268575 w 1272178"/>
              <a:gd name="connsiteY4" fmla="*/ 488979 h 1121564"/>
              <a:gd name="connsiteX5" fmla="*/ 1182474 w 1272178"/>
              <a:gd name="connsiteY5" fmla="*/ 858928 h 1121564"/>
              <a:gd name="connsiteX6" fmla="*/ 899429 w 1272178"/>
              <a:gd name="connsiteY6" fmla="*/ 1107969 h 1121564"/>
              <a:gd name="connsiteX7" fmla="*/ 256627 w 1272178"/>
              <a:gd name="connsiteY7" fmla="*/ 1085595 h 1121564"/>
              <a:gd name="connsiteX8" fmla="*/ 88928 w 1272178"/>
              <a:gd name="connsiteY8" fmla="*/ 1059570 h 1121564"/>
              <a:gd name="connsiteX9" fmla="*/ 50816 w 1272178"/>
              <a:gd name="connsiteY9" fmla="*/ 956154 h 1121564"/>
              <a:gd name="connsiteX10" fmla="*/ 130782 w 1272178"/>
              <a:gd name="connsiteY10" fmla="*/ 656605 h 1121564"/>
              <a:gd name="connsiteX0" fmla="*/ 130782 w 1272178"/>
              <a:gd name="connsiteY0" fmla="*/ 656605 h 1132115"/>
              <a:gd name="connsiteX1" fmla="*/ 111189 w 1272178"/>
              <a:gd name="connsiteY1" fmla="*/ 484634 h 1132115"/>
              <a:gd name="connsiteX2" fmla="*/ 222776 w 1272178"/>
              <a:gd name="connsiteY2" fmla="*/ 181977 h 1132115"/>
              <a:gd name="connsiteX3" fmla="*/ 680586 w 1272178"/>
              <a:gd name="connsiteY3" fmla="*/ 670 h 1132115"/>
              <a:gd name="connsiteX4" fmla="*/ 1268575 w 1272178"/>
              <a:gd name="connsiteY4" fmla="*/ 488979 h 1132115"/>
              <a:gd name="connsiteX5" fmla="*/ 1182474 w 1272178"/>
              <a:gd name="connsiteY5" fmla="*/ 858928 h 1132115"/>
              <a:gd name="connsiteX6" fmla="*/ 899429 w 1272178"/>
              <a:gd name="connsiteY6" fmla="*/ 1107969 h 1132115"/>
              <a:gd name="connsiteX7" fmla="*/ 261373 w 1272178"/>
              <a:gd name="connsiteY7" fmla="*/ 1116988 h 1132115"/>
              <a:gd name="connsiteX8" fmla="*/ 88928 w 1272178"/>
              <a:gd name="connsiteY8" fmla="*/ 1059570 h 1132115"/>
              <a:gd name="connsiteX9" fmla="*/ 50816 w 1272178"/>
              <a:gd name="connsiteY9" fmla="*/ 956154 h 1132115"/>
              <a:gd name="connsiteX10" fmla="*/ 130782 w 1272178"/>
              <a:gd name="connsiteY10" fmla="*/ 656605 h 1132115"/>
              <a:gd name="connsiteX0" fmla="*/ 130782 w 1272178"/>
              <a:gd name="connsiteY0" fmla="*/ 656605 h 1151435"/>
              <a:gd name="connsiteX1" fmla="*/ 111189 w 1272178"/>
              <a:gd name="connsiteY1" fmla="*/ 484634 h 1151435"/>
              <a:gd name="connsiteX2" fmla="*/ 222776 w 1272178"/>
              <a:gd name="connsiteY2" fmla="*/ 181977 h 1151435"/>
              <a:gd name="connsiteX3" fmla="*/ 680586 w 1272178"/>
              <a:gd name="connsiteY3" fmla="*/ 670 h 1151435"/>
              <a:gd name="connsiteX4" fmla="*/ 1268575 w 1272178"/>
              <a:gd name="connsiteY4" fmla="*/ 488979 h 1151435"/>
              <a:gd name="connsiteX5" fmla="*/ 1182474 w 1272178"/>
              <a:gd name="connsiteY5" fmla="*/ 858928 h 1151435"/>
              <a:gd name="connsiteX6" fmla="*/ 899429 w 1272178"/>
              <a:gd name="connsiteY6" fmla="*/ 1107969 h 1151435"/>
              <a:gd name="connsiteX7" fmla="*/ 124666 w 1272178"/>
              <a:gd name="connsiteY7" fmla="*/ 1147288 h 1151435"/>
              <a:gd name="connsiteX8" fmla="*/ 88928 w 1272178"/>
              <a:gd name="connsiteY8" fmla="*/ 1059570 h 1151435"/>
              <a:gd name="connsiteX9" fmla="*/ 50816 w 1272178"/>
              <a:gd name="connsiteY9" fmla="*/ 956154 h 1151435"/>
              <a:gd name="connsiteX10" fmla="*/ 130782 w 1272178"/>
              <a:gd name="connsiteY10" fmla="*/ 656605 h 1151435"/>
              <a:gd name="connsiteX0" fmla="*/ 130782 w 1272178"/>
              <a:gd name="connsiteY0" fmla="*/ 656605 h 1151435"/>
              <a:gd name="connsiteX1" fmla="*/ 111189 w 1272178"/>
              <a:gd name="connsiteY1" fmla="*/ 484634 h 1151435"/>
              <a:gd name="connsiteX2" fmla="*/ 222776 w 1272178"/>
              <a:gd name="connsiteY2" fmla="*/ 181977 h 1151435"/>
              <a:gd name="connsiteX3" fmla="*/ 680586 w 1272178"/>
              <a:gd name="connsiteY3" fmla="*/ 670 h 1151435"/>
              <a:gd name="connsiteX4" fmla="*/ 1268575 w 1272178"/>
              <a:gd name="connsiteY4" fmla="*/ 488979 h 1151435"/>
              <a:gd name="connsiteX5" fmla="*/ 1182474 w 1272178"/>
              <a:gd name="connsiteY5" fmla="*/ 858928 h 1151435"/>
              <a:gd name="connsiteX6" fmla="*/ 899429 w 1272178"/>
              <a:gd name="connsiteY6" fmla="*/ 1107969 h 1151435"/>
              <a:gd name="connsiteX7" fmla="*/ 124666 w 1272178"/>
              <a:gd name="connsiteY7" fmla="*/ 1147288 h 1151435"/>
              <a:gd name="connsiteX8" fmla="*/ 88928 w 1272178"/>
              <a:gd name="connsiteY8" fmla="*/ 1059570 h 1151435"/>
              <a:gd name="connsiteX9" fmla="*/ 50816 w 1272178"/>
              <a:gd name="connsiteY9" fmla="*/ 956154 h 1151435"/>
              <a:gd name="connsiteX10" fmla="*/ 130782 w 1272178"/>
              <a:gd name="connsiteY10" fmla="*/ 656605 h 1151435"/>
              <a:gd name="connsiteX0" fmla="*/ 130782 w 1272178"/>
              <a:gd name="connsiteY0" fmla="*/ 656605 h 1151435"/>
              <a:gd name="connsiteX1" fmla="*/ 111189 w 1272178"/>
              <a:gd name="connsiteY1" fmla="*/ 484634 h 1151435"/>
              <a:gd name="connsiteX2" fmla="*/ 222776 w 1272178"/>
              <a:gd name="connsiteY2" fmla="*/ 181977 h 1151435"/>
              <a:gd name="connsiteX3" fmla="*/ 680586 w 1272178"/>
              <a:gd name="connsiteY3" fmla="*/ 670 h 1151435"/>
              <a:gd name="connsiteX4" fmla="*/ 1268575 w 1272178"/>
              <a:gd name="connsiteY4" fmla="*/ 488979 h 1151435"/>
              <a:gd name="connsiteX5" fmla="*/ 1182474 w 1272178"/>
              <a:gd name="connsiteY5" fmla="*/ 858928 h 1151435"/>
              <a:gd name="connsiteX6" fmla="*/ 899429 w 1272178"/>
              <a:gd name="connsiteY6" fmla="*/ 1107969 h 1151435"/>
              <a:gd name="connsiteX7" fmla="*/ 124666 w 1272178"/>
              <a:gd name="connsiteY7" fmla="*/ 1147288 h 1151435"/>
              <a:gd name="connsiteX8" fmla="*/ 88928 w 1272178"/>
              <a:gd name="connsiteY8" fmla="*/ 1059570 h 1151435"/>
              <a:gd name="connsiteX9" fmla="*/ 50816 w 1272178"/>
              <a:gd name="connsiteY9" fmla="*/ 956154 h 1151435"/>
              <a:gd name="connsiteX10" fmla="*/ 130782 w 1272178"/>
              <a:gd name="connsiteY10" fmla="*/ 656605 h 1151435"/>
              <a:gd name="connsiteX0" fmla="*/ 130782 w 1272178"/>
              <a:gd name="connsiteY0" fmla="*/ 656605 h 1151435"/>
              <a:gd name="connsiteX1" fmla="*/ 111189 w 1272178"/>
              <a:gd name="connsiteY1" fmla="*/ 484634 h 1151435"/>
              <a:gd name="connsiteX2" fmla="*/ 222776 w 1272178"/>
              <a:gd name="connsiteY2" fmla="*/ 181977 h 1151435"/>
              <a:gd name="connsiteX3" fmla="*/ 680586 w 1272178"/>
              <a:gd name="connsiteY3" fmla="*/ 670 h 1151435"/>
              <a:gd name="connsiteX4" fmla="*/ 1268575 w 1272178"/>
              <a:gd name="connsiteY4" fmla="*/ 488979 h 1151435"/>
              <a:gd name="connsiteX5" fmla="*/ 1182474 w 1272178"/>
              <a:gd name="connsiteY5" fmla="*/ 858928 h 1151435"/>
              <a:gd name="connsiteX6" fmla="*/ 899429 w 1272178"/>
              <a:gd name="connsiteY6" fmla="*/ 1107969 h 1151435"/>
              <a:gd name="connsiteX7" fmla="*/ 124666 w 1272178"/>
              <a:gd name="connsiteY7" fmla="*/ 1147288 h 1151435"/>
              <a:gd name="connsiteX8" fmla="*/ 88928 w 1272178"/>
              <a:gd name="connsiteY8" fmla="*/ 1059570 h 1151435"/>
              <a:gd name="connsiteX9" fmla="*/ 50816 w 1272178"/>
              <a:gd name="connsiteY9" fmla="*/ 956154 h 1151435"/>
              <a:gd name="connsiteX10" fmla="*/ 130782 w 1272178"/>
              <a:gd name="connsiteY10" fmla="*/ 656605 h 1151435"/>
              <a:gd name="connsiteX0" fmla="*/ 130782 w 1272178"/>
              <a:gd name="connsiteY0" fmla="*/ 656605 h 1145248"/>
              <a:gd name="connsiteX1" fmla="*/ 111189 w 1272178"/>
              <a:gd name="connsiteY1" fmla="*/ 484634 h 1145248"/>
              <a:gd name="connsiteX2" fmla="*/ 222776 w 1272178"/>
              <a:gd name="connsiteY2" fmla="*/ 181977 h 1145248"/>
              <a:gd name="connsiteX3" fmla="*/ 680586 w 1272178"/>
              <a:gd name="connsiteY3" fmla="*/ 670 h 1145248"/>
              <a:gd name="connsiteX4" fmla="*/ 1268575 w 1272178"/>
              <a:gd name="connsiteY4" fmla="*/ 488979 h 1145248"/>
              <a:gd name="connsiteX5" fmla="*/ 1182474 w 1272178"/>
              <a:gd name="connsiteY5" fmla="*/ 858928 h 1145248"/>
              <a:gd name="connsiteX6" fmla="*/ 899429 w 1272178"/>
              <a:gd name="connsiteY6" fmla="*/ 1107969 h 1145248"/>
              <a:gd name="connsiteX7" fmla="*/ 113824 w 1272178"/>
              <a:gd name="connsiteY7" fmla="*/ 1139294 h 1145248"/>
              <a:gd name="connsiteX8" fmla="*/ 88928 w 1272178"/>
              <a:gd name="connsiteY8" fmla="*/ 1059570 h 1145248"/>
              <a:gd name="connsiteX9" fmla="*/ 50816 w 1272178"/>
              <a:gd name="connsiteY9" fmla="*/ 956154 h 1145248"/>
              <a:gd name="connsiteX10" fmla="*/ 130782 w 1272178"/>
              <a:gd name="connsiteY10" fmla="*/ 656605 h 1145248"/>
              <a:gd name="connsiteX0" fmla="*/ 130782 w 1272178"/>
              <a:gd name="connsiteY0" fmla="*/ 656605 h 1147912"/>
              <a:gd name="connsiteX1" fmla="*/ 111189 w 1272178"/>
              <a:gd name="connsiteY1" fmla="*/ 484634 h 1147912"/>
              <a:gd name="connsiteX2" fmla="*/ 222776 w 1272178"/>
              <a:gd name="connsiteY2" fmla="*/ 181977 h 1147912"/>
              <a:gd name="connsiteX3" fmla="*/ 680586 w 1272178"/>
              <a:gd name="connsiteY3" fmla="*/ 670 h 1147912"/>
              <a:gd name="connsiteX4" fmla="*/ 1268575 w 1272178"/>
              <a:gd name="connsiteY4" fmla="*/ 488979 h 1147912"/>
              <a:gd name="connsiteX5" fmla="*/ 1182474 w 1272178"/>
              <a:gd name="connsiteY5" fmla="*/ 858928 h 1147912"/>
              <a:gd name="connsiteX6" fmla="*/ 899429 w 1272178"/>
              <a:gd name="connsiteY6" fmla="*/ 1107969 h 1147912"/>
              <a:gd name="connsiteX7" fmla="*/ 306931 w 1272178"/>
              <a:gd name="connsiteY7" fmla="*/ 1142214 h 1147912"/>
              <a:gd name="connsiteX8" fmla="*/ 113824 w 1272178"/>
              <a:gd name="connsiteY8" fmla="*/ 1139294 h 1147912"/>
              <a:gd name="connsiteX9" fmla="*/ 88928 w 1272178"/>
              <a:gd name="connsiteY9" fmla="*/ 1059570 h 1147912"/>
              <a:gd name="connsiteX10" fmla="*/ 50816 w 1272178"/>
              <a:gd name="connsiteY10" fmla="*/ 956154 h 1147912"/>
              <a:gd name="connsiteX11" fmla="*/ 130782 w 1272178"/>
              <a:gd name="connsiteY11" fmla="*/ 656605 h 1147912"/>
              <a:gd name="connsiteX0" fmla="*/ 130782 w 1272178"/>
              <a:gd name="connsiteY0" fmla="*/ 656605 h 1270652"/>
              <a:gd name="connsiteX1" fmla="*/ 111189 w 1272178"/>
              <a:gd name="connsiteY1" fmla="*/ 484634 h 1270652"/>
              <a:gd name="connsiteX2" fmla="*/ 222776 w 1272178"/>
              <a:gd name="connsiteY2" fmla="*/ 181977 h 1270652"/>
              <a:gd name="connsiteX3" fmla="*/ 680586 w 1272178"/>
              <a:gd name="connsiteY3" fmla="*/ 670 h 1270652"/>
              <a:gd name="connsiteX4" fmla="*/ 1268575 w 1272178"/>
              <a:gd name="connsiteY4" fmla="*/ 488979 h 1270652"/>
              <a:gd name="connsiteX5" fmla="*/ 1182474 w 1272178"/>
              <a:gd name="connsiteY5" fmla="*/ 858928 h 1270652"/>
              <a:gd name="connsiteX6" fmla="*/ 899429 w 1272178"/>
              <a:gd name="connsiteY6" fmla="*/ 1107969 h 1270652"/>
              <a:gd name="connsiteX7" fmla="*/ 159347 w 1272178"/>
              <a:gd name="connsiteY7" fmla="*/ 1270491 h 1270652"/>
              <a:gd name="connsiteX8" fmla="*/ 113824 w 1272178"/>
              <a:gd name="connsiteY8" fmla="*/ 1139294 h 1270652"/>
              <a:gd name="connsiteX9" fmla="*/ 88928 w 1272178"/>
              <a:gd name="connsiteY9" fmla="*/ 1059570 h 1270652"/>
              <a:gd name="connsiteX10" fmla="*/ 50816 w 1272178"/>
              <a:gd name="connsiteY10" fmla="*/ 956154 h 1270652"/>
              <a:gd name="connsiteX11" fmla="*/ 130782 w 1272178"/>
              <a:gd name="connsiteY11" fmla="*/ 656605 h 1270652"/>
              <a:gd name="connsiteX0" fmla="*/ 130782 w 1272178"/>
              <a:gd name="connsiteY0" fmla="*/ 656605 h 1270491"/>
              <a:gd name="connsiteX1" fmla="*/ 111189 w 1272178"/>
              <a:gd name="connsiteY1" fmla="*/ 484634 h 1270491"/>
              <a:gd name="connsiteX2" fmla="*/ 222776 w 1272178"/>
              <a:gd name="connsiteY2" fmla="*/ 181977 h 1270491"/>
              <a:gd name="connsiteX3" fmla="*/ 680586 w 1272178"/>
              <a:gd name="connsiteY3" fmla="*/ 670 h 1270491"/>
              <a:gd name="connsiteX4" fmla="*/ 1268575 w 1272178"/>
              <a:gd name="connsiteY4" fmla="*/ 488979 h 1270491"/>
              <a:gd name="connsiteX5" fmla="*/ 1182474 w 1272178"/>
              <a:gd name="connsiteY5" fmla="*/ 858928 h 1270491"/>
              <a:gd name="connsiteX6" fmla="*/ 899429 w 1272178"/>
              <a:gd name="connsiteY6" fmla="*/ 1107969 h 1270491"/>
              <a:gd name="connsiteX7" fmla="*/ 159347 w 1272178"/>
              <a:gd name="connsiteY7" fmla="*/ 1270491 h 1270491"/>
              <a:gd name="connsiteX8" fmla="*/ 113824 w 1272178"/>
              <a:gd name="connsiteY8" fmla="*/ 1139294 h 1270491"/>
              <a:gd name="connsiteX9" fmla="*/ 88928 w 1272178"/>
              <a:gd name="connsiteY9" fmla="*/ 1059570 h 1270491"/>
              <a:gd name="connsiteX10" fmla="*/ 50816 w 1272178"/>
              <a:gd name="connsiteY10" fmla="*/ 956154 h 1270491"/>
              <a:gd name="connsiteX11" fmla="*/ 130782 w 1272178"/>
              <a:gd name="connsiteY11" fmla="*/ 656605 h 1270491"/>
              <a:gd name="connsiteX0" fmla="*/ 130782 w 1272178"/>
              <a:gd name="connsiteY0" fmla="*/ 656605 h 1359796"/>
              <a:gd name="connsiteX1" fmla="*/ 111189 w 1272178"/>
              <a:gd name="connsiteY1" fmla="*/ 484634 h 1359796"/>
              <a:gd name="connsiteX2" fmla="*/ 222776 w 1272178"/>
              <a:gd name="connsiteY2" fmla="*/ 181977 h 1359796"/>
              <a:gd name="connsiteX3" fmla="*/ 680586 w 1272178"/>
              <a:gd name="connsiteY3" fmla="*/ 670 h 1359796"/>
              <a:gd name="connsiteX4" fmla="*/ 1268575 w 1272178"/>
              <a:gd name="connsiteY4" fmla="*/ 488979 h 1359796"/>
              <a:gd name="connsiteX5" fmla="*/ 1182474 w 1272178"/>
              <a:gd name="connsiteY5" fmla="*/ 858928 h 1359796"/>
              <a:gd name="connsiteX6" fmla="*/ 899429 w 1272178"/>
              <a:gd name="connsiteY6" fmla="*/ 1107969 h 1359796"/>
              <a:gd name="connsiteX7" fmla="*/ 159347 w 1272178"/>
              <a:gd name="connsiteY7" fmla="*/ 1270491 h 1359796"/>
              <a:gd name="connsiteX8" fmla="*/ 113824 w 1272178"/>
              <a:gd name="connsiteY8" fmla="*/ 1139294 h 1359796"/>
              <a:gd name="connsiteX9" fmla="*/ 88928 w 1272178"/>
              <a:gd name="connsiteY9" fmla="*/ 1059570 h 1359796"/>
              <a:gd name="connsiteX10" fmla="*/ 50816 w 1272178"/>
              <a:gd name="connsiteY10" fmla="*/ 956154 h 1359796"/>
              <a:gd name="connsiteX11" fmla="*/ 130782 w 1272178"/>
              <a:gd name="connsiteY11" fmla="*/ 656605 h 1359796"/>
              <a:gd name="connsiteX0" fmla="*/ 130782 w 1272178"/>
              <a:gd name="connsiteY0" fmla="*/ 656605 h 1279986"/>
              <a:gd name="connsiteX1" fmla="*/ 111189 w 1272178"/>
              <a:gd name="connsiteY1" fmla="*/ 484634 h 1279986"/>
              <a:gd name="connsiteX2" fmla="*/ 222776 w 1272178"/>
              <a:gd name="connsiteY2" fmla="*/ 181977 h 1279986"/>
              <a:gd name="connsiteX3" fmla="*/ 680586 w 1272178"/>
              <a:gd name="connsiteY3" fmla="*/ 670 h 1279986"/>
              <a:gd name="connsiteX4" fmla="*/ 1268575 w 1272178"/>
              <a:gd name="connsiteY4" fmla="*/ 488979 h 1279986"/>
              <a:gd name="connsiteX5" fmla="*/ 1182474 w 1272178"/>
              <a:gd name="connsiteY5" fmla="*/ 858928 h 1279986"/>
              <a:gd name="connsiteX6" fmla="*/ 899429 w 1272178"/>
              <a:gd name="connsiteY6" fmla="*/ 1107969 h 1279986"/>
              <a:gd name="connsiteX7" fmla="*/ 644594 w 1272178"/>
              <a:gd name="connsiteY7" fmla="*/ 1251721 h 1279986"/>
              <a:gd name="connsiteX8" fmla="*/ 159347 w 1272178"/>
              <a:gd name="connsiteY8" fmla="*/ 1270491 h 1279986"/>
              <a:gd name="connsiteX9" fmla="*/ 113824 w 1272178"/>
              <a:gd name="connsiteY9" fmla="*/ 1139294 h 1279986"/>
              <a:gd name="connsiteX10" fmla="*/ 88928 w 1272178"/>
              <a:gd name="connsiteY10" fmla="*/ 1059570 h 1279986"/>
              <a:gd name="connsiteX11" fmla="*/ 50816 w 1272178"/>
              <a:gd name="connsiteY11" fmla="*/ 956154 h 1279986"/>
              <a:gd name="connsiteX12" fmla="*/ 130782 w 1272178"/>
              <a:gd name="connsiteY12" fmla="*/ 656605 h 1279986"/>
              <a:gd name="connsiteX0" fmla="*/ 130782 w 1272178"/>
              <a:gd name="connsiteY0" fmla="*/ 656605 h 1348929"/>
              <a:gd name="connsiteX1" fmla="*/ 111189 w 1272178"/>
              <a:gd name="connsiteY1" fmla="*/ 484634 h 1348929"/>
              <a:gd name="connsiteX2" fmla="*/ 222776 w 1272178"/>
              <a:gd name="connsiteY2" fmla="*/ 181977 h 1348929"/>
              <a:gd name="connsiteX3" fmla="*/ 680586 w 1272178"/>
              <a:gd name="connsiteY3" fmla="*/ 670 h 1348929"/>
              <a:gd name="connsiteX4" fmla="*/ 1268575 w 1272178"/>
              <a:gd name="connsiteY4" fmla="*/ 488979 h 1348929"/>
              <a:gd name="connsiteX5" fmla="*/ 1182474 w 1272178"/>
              <a:gd name="connsiteY5" fmla="*/ 858928 h 1348929"/>
              <a:gd name="connsiteX6" fmla="*/ 899429 w 1272178"/>
              <a:gd name="connsiteY6" fmla="*/ 1107969 h 1348929"/>
              <a:gd name="connsiteX7" fmla="*/ 462587 w 1272178"/>
              <a:gd name="connsiteY7" fmla="*/ 1343458 h 1348929"/>
              <a:gd name="connsiteX8" fmla="*/ 159347 w 1272178"/>
              <a:gd name="connsiteY8" fmla="*/ 1270491 h 1348929"/>
              <a:gd name="connsiteX9" fmla="*/ 113824 w 1272178"/>
              <a:gd name="connsiteY9" fmla="*/ 1139294 h 1348929"/>
              <a:gd name="connsiteX10" fmla="*/ 88928 w 1272178"/>
              <a:gd name="connsiteY10" fmla="*/ 1059570 h 1348929"/>
              <a:gd name="connsiteX11" fmla="*/ 50816 w 1272178"/>
              <a:gd name="connsiteY11" fmla="*/ 956154 h 1348929"/>
              <a:gd name="connsiteX12" fmla="*/ 130782 w 1272178"/>
              <a:gd name="connsiteY12" fmla="*/ 656605 h 1348929"/>
              <a:gd name="connsiteX0" fmla="*/ 130782 w 1272178"/>
              <a:gd name="connsiteY0" fmla="*/ 656605 h 1357301"/>
              <a:gd name="connsiteX1" fmla="*/ 111189 w 1272178"/>
              <a:gd name="connsiteY1" fmla="*/ 484634 h 1357301"/>
              <a:gd name="connsiteX2" fmla="*/ 222776 w 1272178"/>
              <a:gd name="connsiteY2" fmla="*/ 181977 h 1357301"/>
              <a:gd name="connsiteX3" fmla="*/ 680586 w 1272178"/>
              <a:gd name="connsiteY3" fmla="*/ 670 h 1357301"/>
              <a:gd name="connsiteX4" fmla="*/ 1268575 w 1272178"/>
              <a:gd name="connsiteY4" fmla="*/ 488979 h 1357301"/>
              <a:gd name="connsiteX5" fmla="*/ 1182474 w 1272178"/>
              <a:gd name="connsiteY5" fmla="*/ 858928 h 1357301"/>
              <a:gd name="connsiteX6" fmla="*/ 899429 w 1272178"/>
              <a:gd name="connsiteY6" fmla="*/ 1107969 h 1357301"/>
              <a:gd name="connsiteX7" fmla="*/ 462587 w 1272178"/>
              <a:gd name="connsiteY7" fmla="*/ 1343458 h 1357301"/>
              <a:gd name="connsiteX8" fmla="*/ 159347 w 1272178"/>
              <a:gd name="connsiteY8" fmla="*/ 1270491 h 1357301"/>
              <a:gd name="connsiteX9" fmla="*/ 113824 w 1272178"/>
              <a:gd name="connsiteY9" fmla="*/ 1139294 h 1357301"/>
              <a:gd name="connsiteX10" fmla="*/ 88928 w 1272178"/>
              <a:gd name="connsiteY10" fmla="*/ 1059570 h 1357301"/>
              <a:gd name="connsiteX11" fmla="*/ 50816 w 1272178"/>
              <a:gd name="connsiteY11" fmla="*/ 956154 h 1357301"/>
              <a:gd name="connsiteX12" fmla="*/ 130782 w 1272178"/>
              <a:gd name="connsiteY12" fmla="*/ 656605 h 1357301"/>
              <a:gd name="connsiteX0" fmla="*/ 899429 w 1272178"/>
              <a:gd name="connsiteY0" fmla="*/ 1107969 h 1357301"/>
              <a:gd name="connsiteX1" fmla="*/ 462587 w 1272178"/>
              <a:gd name="connsiteY1" fmla="*/ 1343458 h 1357301"/>
              <a:gd name="connsiteX2" fmla="*/ 159347 w 1272178"/>
              <a:gd name="connsiteY2" fmla="*/ 1270491 h 1357301"/>
              <a:gd name="connsiteX3" fmla="*/ 113824 w 1272178"/>
              <a:gd name="connsiteY3" fmla="*/ 1139294 h 1357301"/>
              <a:gd name="connsiteX4" fmla="*/ 88928 w 1272178"/>
              <a:gd name="connsiteY4" fmla="*/ 1059570 h 1357301"/>
              <a:gd name="connsiteX5" fmla="*/ 50816 w 1272178"/>
              <a:gd name="connsiteY5" fmla="*/ 956154 h 1357301"/>
              <a:gd name="connsiteX6" fmla="*/ 130782 w 1272178"/>
              <a:gd name="connsiteY6" fmla="*/ 656605 h 1357301"/>
              <a:gd name="connsiteX7" fmla="*/ 111189 w 1272178"/>
              <a:gd name="connsiteY7" fmla="*/ 484634 h 1357301"/>
              <a:gd name="connsiteX8" fmla="*/ 222776 w 1272178"/>
              <a:gd name="connsiteY8" fmla="*/ 181977 h 1357301"/>
              <a:gd name="connsiteX9" fmla="*/ 680586 w 1272178"/>
              <a:gd name="connsiteY9" fmla="*/ 670 h 1357301"/>
              <a:gd name="connsiteX10" fmla="*/ 1268575 w 1272178"/>
              <a:gd name="connsiteY10" fmla="*/ 488979 h 1357301"/>
              <a:gd name="connsiteX11" fmla="*/ 1182474 w 1272178"/>
              <a:gd name="connsiteY11" fmla="*/ 858928 h 1357301"/>
              <a:gd name="connsiteX12" fmla="*/ 990869 w 1272178"/>
              <a:gd name="connsiteY12" fmla="*/ 1199409 h 1357301"/>
              <a:gd name="connsiteX0" fmla="*/ 899429 w 1272178"/>
              <a:gd name="connsiteY0" fmla="*/ 1107969 h 1357301"/>
              <a:gd name="connsiteX1" fmla="*/ 462587 w 1272178"/>
              <a:gd name="connsiteY1" fmla="*/ 1343458 h 1357301"/>
              <a:gd name="connsiteX2" fmla="*/ 159347 w 1272178"/>
              <a:gd name="connsiteY2" fmla="*/ 1270491 h 1357301"/>
              <a:gd name="connsiteX3" fmla="*/ 113824 w 1272178"/>
              <a:gd name="connsiteY3" fmla="*/ 1139294 h 1357301"/>
              <a:gd name="connsiteX4" fmla="*/ 88928 w 1272178"/>
              <a:gd name="connsiteY4" fmla="*/ 1059570 h 1357301"/>
              <a:gd name="connsiteX5" fmla="*/ 50816 w 1272178"/>
              <a:gd name="connsiteY5" fmla="*/ 956154 h 1357301"/>
              <a:gd name="connsiteX6" fmla="*/ 130782 w 1272178"/>
              <a:gd name="connsiteY6" fmla="*/ 656605 h 1357301"/>
              <a:gd name="connsiteX7" fmla="*/ 111189 w 1272178"/>
              <a:gd name="connsiteY7" fmla="*/ 484634 h 1357301"/>
              <a:gd name="connsiteX8" fmla="*/ 222776 w 1272178"/>
              <a:gd name="connsiteY8" fmla="*/ 181977 h 1357301"/>
              <a:gd name="connsiteX9" fmla="*/ 680586 w 1272178"/>
              <a:gd name="connsiteY9" fmla="*/ 670 h 1357301"/>
              <a:gd name="connsiteX10" fmla="*/ 1268575 w 1272178"/>
              <a:gd name="connsiteY10" fmla="*/ 488979 h 1357301"/>
              <a:gd name="connsiteX11" fmla="*/ 1182474 w 1272178"/>
              <a:gd name="connsiteY11" fmla="*/ 858928 h 1357301"/>
              <a:gd name="connsiteX12" fmla="*/ 1171892 w 1272178"/>
              <a:gd name="connsiteY12" fmla="*/ 1207365 h 1357301"/>
              <a:gd name="connsiteX0" fmla="*/ 899429 w 1272178"/>
              <a:gd name="connsiteY0" fmla="*/ 1107969 h 1357301"/>
              <a:gd name="connsiteX1" fmla="*/ 462587 w 1272178"/>
              <a:gd name="connsiteY1" fmla="*/ 1343458 h 1357301"/>
              <a:gd name="connsiteX2" fmla="*/ 159347 w 1272178"/>
              <a:gd name="connsiteY2" fmla="*/ 1270491 h 1357301"/>
              <a:gd name="connsiteX3" fmla="*/ 113824 w 1272178"/>
              <a:gd name="connsiteY3" fmla="*/ 1139294 h 1357301"/>
              <a:gd name="connsiteX4" fmla="*/ 88928 w 1272178"/>
              <a:gd name="connsiteY4" fmla="*/ 1059570 h 1357301"/>
              <a:gd name="connsiteX5" fmla="*/ 50816 w 1272178"/>
              <a:gd name="connsiteY5" fmla="*/ 956154 h 1357301"/>
              <a:gd name="connsiteX6" fmla="*/ 130782 w 1272178"/>
              <a:gd name="connsiteY6" fmla="*/ 656605 h 1357301"/>
              <a:gd name="connsiteX7" fmla="*/ 111189 w 1272178"/>
              <a:gd name="connsiteY7" fmla="*/ 484634 h 1357301"/>
              <a:gd name="connsiteX8" fmla="*/ 222776 w 1272178"/>
              <a:gd name="connsiteY8" fmla="*/ 181977 h 1357301"/>
              <a:gd name="connsiteX9" fmla="*/ 680586 w 1272178"/>
              <a:gd name="connsiteY9" fmla="*/ 670 h 1357301"/>
              <a:gd name="connsiteX10" fmla="*/ 1268575 w 1272178"/>
              <a:gd name="connsiteY10" fmla="*/ 488979 h 1357301"/>
              <a:gd name="connsiteX11" fmla="*/ 1182474 w 1272178"/>
              <a:gd name="connsiteY11" fmla="*/ 858928 h 1357301"/>
              <a:gd name="connsiteX12" fmla="*/ 1171892 w 1272178"/>
              <a:gd name="connsiteY12" fmla="*/ 1207365 h 1357301"/>
              <a:gd name="connsiteX0" fmla="*/ 899429 w 1272178"/>
              <a:gd name="connsiteY0" fmla="*/ 1107969 h 1357301"/>
              <a:gd name="connsiteX1" fmla="*/ 462587 w 1272178"/>
              <a:gd name="connsiteY1" fmla="*/ 1343458 h 1357301"/>
              <a:gd name="connsiteX2" fmla="*/ 159347 w 1272178"/>
              <a:gd name="connsiteY2" fmla="*/ 1270491 h 1357301"/>
              <a:gd name="connsiteX3" fmla="*/ 113824 w 1272178"/>
              <a:gd name="connsiteY3" fmla="*/ 1139294 h 1357301"/>
              <a:gd name="connsiteX4" fmla="*/ 88928 w 1272178"/>
              <a:gd name="connsiteY4" fmla="*/ 1059570 h 1357301"/>
              <a:gd name="connsiteX5" fmla="*/ 50816 w 1272178"/>
              <a:gd name="connsiteY5" fmla="*/ 956154 h 1357301"/>
              <a:gd name="connsiteX6" fmla="*/ 130782 w 1272178"/>
              <a:gd name="connsiteY6" fmla="*/ 656605 h 1357301"/>
              <a:gd name="connsiteX7" fmla="*/ 111189 w 1272178"/>
              <a:gd name="connsiteY7" fmla="*/ 484634 h 1357301"/>
              <a:gd name="connsiteX8" fmla="*/ 222776 w 1272178"/>
              <a:gd name="connsiteY8" fmla="*/ 181977 h 1357301"/>
              <a:gd name="connsiteX9" fmla="*/ 680586 w 1272178"/>
              <a:gd name="connsiteY9" fmla="*/ 670 h 1357301"/>
              <a:gd name="connsiteX10" fmla="*/ 1268575 w 1272178"/>
              <a:gd name="connsiteY10" fmla="*/ 488979 h 1357301"/>
              <a:gd name="connsiteX11" fmla="*/ 1182474 w 1272178"/>
              <a:gd name="connsiteY11" fmla="*/ 858928 h 1357301"/>
              <a:gd name="connsiteX12" fmla="*/ 1198722 w 1272178"/>
              <a:gd name="connsiteY12" fmla="*/ 1193675 h 1357301"/>
              <a:gd name="connsiteX0" fmla="*/ 899429 w 1272178"/>
              <a:gd name="connsiteY0" fmla="*/ 1107969 h 1357301"/>
              <a:gd name="connsiteX1" fmla="*/ 462587 w 1272178"/>
              <a:gd name="connsiteY1" fmla="*/ 1343458 h 1357301"/>
              <a:gd name="connsiteX2" fmla="*/ 159347 w 1272178"/>
              <a:gd name="connsiteY2" fmla="*/ 1270491 h 1357301"/>
              <a:gd name="connsiteX3" fmla="*/ 113824 w 1272178"/>
              <a:gd name="connsiteY3" fmla="*/ 1139294 h 1357301"/>
              <a:gd name="connsiteX4" fmla="*/ 88928 w 1272178"/>
              <a:gd name="connsiteY4" fmla="*/ 1059570 h 1357301"/>
              <a:gd name="connsiteX5" fmla="*/ 50816 w 1272178"/>
              <a:gd name="connsiteY5" fmla="*/ 956154 h 1357301"/>
              <a:gd name="connsiteX6" fmla="*/ 130782 w 1272178"/>
              <a:gd name="connsiteY6" fmla="*/ 656605 h 1357301"/>
              <a:gd name="connsiteX7" fmla="*/ 111189 w 1272178"/>
              <a:gd name="connsiteY7" fmla="*/ 484634 h 1357301"/>
              <a:gd name="connsiteX8" fmla="*/ 222776 w 1272178"/>
              <a:gd name="connsiteY8" fmla="*/ 181977 h 1357301"/>
              <a:gd name="connsiteX9" fmla="*/ 680586 w 1272178"/>
              <a:gd name="connsiteY9" fmla="*/ 670 h 1357301"/>
              <a:gd name="connsiteX10" fmla="*/ 1268575 w 1272178"/>
              <a:gd name="connsiteY10" fmla="*/ 488979 h 1357301"/>
              <a:gd name="connsiteX11" fmla="*/ 1182474 w 1272178"/>
              <a:gd name="connsiteY11" fmla="*/ 858928 h 1357301"/>
              <a:gd name="connsiteX12" fmla="*/ 1198722 w 1272178"/>
              <a:gd name="connsiteY12" fmla="*/ 1193675 h 1357301"/>
              <a:gd name="connsiteX0" fmla="*/ 593752 w 1272178"/>
              <a:gd name="connsiteY0" fmla="*/ 1507399 h 1522450"/>
              <a:gd name="connsiteX1" fmla="*/ 462587 w 1272178"/>
              <a:gd name="connsiteY1" fmla="*/ 1343458 h 1522450"/>
              <a:gd name="connsiteX2" fmla="*/ 159347 w 1272178"/>
              <a:gd name="connsiteY2" fmla="*/ 1270491 h 1522450"/>
              <a:gd name="connsiteX3" fmla="*/ 113824 w 1272178"/>
              <a:gd name="connsiteY3" fmla="*/ 1139294 h 1522450"/>
              <a:gd name="connsiteX4" fmla="*/ 88928 w 1272178"/>
              <a:gd name="connsiteY4" fmla="*/ 1059570 h 1522450"/>
              <a:gd name="connsiteX5" fmla="*/ 50816 w 1272178"/>
              <a:gd name="connsiteY5" fmla="*/ 956154 h 1522450"/>
              <a:gd name="connsiteX6" fmla="*/ 130782 w 1272178"/>
              <a:gd name="connsiteY6" fmla="*/ 656605 h 1522450"/>
              <a:gd name="connsiteX7" fmla="*/ 111189 w 1272178"/>
              <a:gd name="connsiteY7" fmla="*/ 484634 h 1522450"/>
              <a:gd name="connsiteX8" fmla="*/ 222776 w 1272178"/>
              <a:gd name="connsiteY8" fmla="*/ 181977 h 1522450"/>
              <a:gd name="connsiteX9" fmla="*/ 680586 w 1272178"/>
              <a:gd name="connsiteY9" fmla="*/ 670 h 1522450"/>
              <a:gd name="connsiteX10" fmla="*/ 1268575 w 1272178"/>
              <a:gd name="connsiteY10" fmla="*/ 488979 h 1522450"/>
              <a:gd name="connsiteX11" fmla="*/ 1182474 w 1272178"/>
              <a:gd name="connsiteY11" fmla="*/ 858928 h 1522450"/>
              <a:gd name="connsiteX12" fmla="*/ 1198722 w 1272178"/>
              <a:gd name="connsiteY12" fmla="*/ 1193675 h 1522450"/>
              <a:gd name="connsiteX0" fmla="*/ 593752 w 1272178"/>
              <a:gd name="connsiteY0" fmla="*/ 1507399 h 1507399"/>
              <a:gd name="connsiteX1" fmla="*/ 462587 w 1272178"/>
              <a:gd name="connsiteY1" fmla="*/ 1343458 h 1507399"/>
              <a:gd name="connsiteX2" fmla="*/ 159347 w 1272178"/>
              <a:gd name="connsiteY2" fmla="*/ 1270491 h 1507399"/>
              <a:gd name="connsiteX3" fmla="*/ 113824 w 1272178"/>
              <a:gd name="connsiteY3" fmla="*/ 1139294 h 1507399"/>
              <a:gd name="connsiteX4" fmla="*/ 88928 w 1272178"/>
              <a:gd name="connsiteY4" fmla="*/ 1059570 h 1507399"/>
              <a:gd name="connsiteX5" fmla="*/ 50816 w 1272178"/>
              <a:gd name="connsiteY5" fmla="*/ 956154 h 1507399"/>
              <a:gd name="connsiteX6" fmla="*/ 130782 w 1272178"/>
              <a:gd name="connsiteY6" fmla="*/ 656605 h 1507399"/>
              <a:gd name="connsiteX7" fmla="*/ 111189 w 1272178"/>
              <a:gd name="connsiteY7" fmla="*/ 484634 h 1507399"/>
              <a:gd name="connsiteX8" fmla="*/ 222776 w 1272178"/>
              <a:gd name="connsiteY8" fmla="*/ 181977 h 1507399"/>
              <a:gd name="connsiteX9" fmla="*/ 680586 w 1272178"/>
              <a:gd name="connsiteY9" fmla="*/ 670 h 1507399"/>
              <a:gd name="connsiteX10" fmla="*/ 1268575 w 1272178"/>
              <a:gd name="connsiteY10" fmla="*/ 488979 h 1507399"/>
              <a:gd name="connsiteX11" fmla="*/ 1182474 w 1272178"/>
              <a:gd name="connsiteY11" fmla="*/ 858928 h 1507399"/>
              <a:gd name="connsiteX12" fmla="*/ 1198722 w 1272178"/>
              <a:gd name="connsiteY12" fmla="*/ 1193675 h 1507399"/>
              <a:gd name="connsiteX0" fmla="*/ 571084 w 1272178"/>
              <a:gd name="connsiteY0" fmla="*/ 1591103 h 1591103"/>
              <a:gd name="connsiteX1" fmla="*/ 462587 w 1272178"/>
              <a:gd name="connsiteY1" fmla="*/ 1343458 h 1591103"/>
              <a:gd name="connsiteX2" fmla="*/ 159347 w 1272178"/>
              <a:gd name="connsiteY2" fmla="*/ 1270491 h 1591103"/>
              <a:gd name="connsiteX3" fmla="*/ 113824 w 1272178"/>
              <a:gd name="connsiteY3" fmla="*/ 1139294 h 1591103"/>
              <a:gd name="connsiteX4" fmla="*/ 88928 w 1272178"/>
              <a:gd name="connsiteY4" fmla="*/ 1059570 h 1591103"/>
              <a:gd name="connsiteX5" fmla="*/ 50816 w 1272178"/>
              <a:gd name="connsiteY5" fmla="*/ 956154 h 1591103"/>
              <a:gd name="connsiteX6" fmla="*/ 130782 w 1272178"/>
              <a:gd name="connsiteY6" fmla="*/ 656605 h 1591103"/>
              <a:gd name="connsiteX7" fmla="*/ 111189 w 1272178"/>
              <a:gd name="connsiteY7" fmla="*/ 484634 h 1591103"/>
              <a:gd name="connsiteX8" fmla="*/ 222776 w 1272178"/>
              <a:gd name="connsiteY8" fmla="*/ 181977 h 1591103"/>
              <a:gd name="connsiteX9" fmla="*/ 680586 w 1272178"/>
              <a:gd name="connsiteY9" fmla="*/ 670 h 1591103"/>
              <a:gd name="connsiteX10" fmla="*/ 1268575 w 1272178"/>
              <a:gd name="connsiteY10" fmla="*/ 488979 h 1591103"/>
              <a:gd name="connsiteX11" fmla="*/ 1182474 w 1272178"/>
              <a:gd name="connsiteY11" fmla="*/ 858928 h 1591103"/>
              <a:gd name="connsiteX12" fmla="*/ 1198722 w 1272178"/>
              <a:gd name="connsiteY12" fmla="*/ 1193675 h 1591103"/>
              <a:gd name="connsiteX0" fmla="*/ 571084 w 1272178"/>
              <a:gd name="connsiteY0" fmla="*/ 1591103 h 1591103"/>
              <a:gd name="connsiteX1" fmla="*/ 417687 w 1272178"/>
              <a:gd name="connsiteY1" fmla="*/ 1343826 h 1591103"/>
              <a:gd name="connsiteX2" fmla="*/ 159347 w 1272178"/>
              <a:gd name="connsiteY2" fmla="*/ 1270491 h 1591103"/>
              <a:gd name="connsiteX3" fmla="*/ 113824 w 1272178"/>
              <a:gd name="connsiteY3" fmla="*/ 1139294 h 1591103"/>
              <a:gd name="connsiteX4" fmla="*/ 88928 w 1272178"/>
              <a:gd name="connsiteY4" fmla="*/ 1059570 h 1591103"/>
              <a:gd name="connsiteX5" fmla="*/ 50816 w 1272178"/>
              <a:gd name="connsiteY5" fmla="*/ 956154 h 1591103"/>
              <a:gd name="connsiteX6" fmla="*/ 130782 w 1272178"/>
              <a:gd name="connsiteY6" fmla="*/ 656605 h 1591103"/>
              <a:gd name="connsiteX7" fmla="*/ 111189 w 1272178"/>
              <a:gd name="connsiteY7" fmla="*/ 484634 h 1591103"/>
              <a:gd name="connsiteX8" fmla="*/ 222776 w 1272178"/>
              <a:gd name="connsiteY8" fmla="*/ 181977 h 1591103"/>
              <a:gd name="connsiteX9" fmla="*/ 680586 w 1272178"/>
              <a:gd name="connsiteY9" fmla="*/ 670 h 1591103"/>
              <a:gd name="connsiteX10" fmla="*/ 1268575 w 1272178"/>
              <a:gd name="connsiteY10" fmla="*/ 488979 h 1591103"/>
              <a:gd name="connsiteX11" fmla="*/ 1182474 w 1272178"/>
              <a:gd name="connsiteY11" fmla="*/ 858928 h 1591103"/>
              <a:gd name="connsiteX12" fmla="*/ 1198722 w 1272178"/>
              <a:gd name="connsiteY12" fmla="*/ 1193675 h 1591103"/>
              <a:gd name="connsiteX0" fmla="*/ 571084 w 1272178"/>
              <a:gd name="connsiteY0" fmla="*/ 1591103 h 1591103"/>
              <a:gd name="connsiteX1" fmla="*/ 417687 w 1272178"/>
              <a:gd name="connsiteY1" fmla="*/ 1343826 h 1591103"/>
              <a:gd name="connsiteX2" fmla="*/ 159347 w 1272178"/>
              <a:gd name="connsiteY2" fmla="*/ 1270491 h 1591103"/>
              <a:gd name="connsiteX3" fmla="*/ 113824 w 1272178"/>
              <a:gd name="connsiteY3" fmla="*/ 1139294 h 1591103"/>
              <a:gd name="connsiteX4" fmla="*/ 88928 w 1272178"/>
              <a:gd name="connsiteY4" fmla="*/ 1059570 h 1591103"/>
              <a:gd name="connsiteX5" fmla="*/ 50816 w 1272178"/>
              <a:gd name="connsiteY5" fmla="*/ 956154 h 1591103"/>
              <a:gd name="connsiteX6" fmla="*/ 130782 w 1272178"/>
              <a:gd name="connsiteY6" fmla="*/ 656605 h 1591103"/>
              <a:gd name="connsiteX7" fmla="*/ 111189 w 1272178"/>
              <a:gd name="connsiteY7" fmla="*/ 484634 h 1591103"/>
              <a:gd name="connsiteX8" fmla="*/ 222776 w 1272178"/>
              <a:gd name="connsiteY8" fmla="*/ 181977 h 1591103"/>
              <a:gd name="connsiteX9" fmla="*/ 680586 w 1272178"/>
              <a:gd name="connsiteY9" fmla="*/ 670 h 1591103"/>
              <a:gd name="connsiteX10" fmla="*/ 1268575 w 1272178"/>
              <a:gd name="connsiteY10" fmla="*/ 488979 h 1591103"/>
              <a:gd name="connsiteX11" fmla="*/ 1182474 w 1272178"/>
              <a:gd name="connsiteY11" fmla="*/ 858928 h 1591103"/>
              <a:gd name="connsiteX12" fmla="*/ 1198722 w 1272178"/>
              <a:gd name="connsiteY12" fmla="*/ 1193675 h 1591103"/>
              <a:gd name="connsiteX0" fmla="*/ 571084 w 1272178"/>
              <a:gd name="connsiteY0" fmla="*/ 1591103 h 1591103"/>
              <a:gd name="connsiteX1" fmla="*/ 417687 w 1272178"/>
              <a:gd name="connsiteY1" fmla="*/ 1343826 h 1591103"/>
              <a:gd name="connsiteX2" fmla="*/ 159347 w 1272178"/>
              <a:gd name="connsiteY2" fmla="*/ 1270491 h 1591103"/>
              <a:gd name="connsiteX3" fmla="*/ 113824 w 1272178"/>
              <a:gd name="connsiteY3" fmla="*/ 1139294 h 1591103"/>
              <a:gd name="connsiteX4" fmla="*/ 88928 w 1272178"/>
              <a:gd name="connsiteY4" fmla="*/ 1059570 h 1591103"/>
              <a:gd name="connsiteX5" fmla="*/ 50816 w 1272178"/>
              <a:gd name="connsiteY5" fmla="*/ 956154 h 1591103"/>
              <a:gd name="connsiteX6" fmla="*/ 130782 w 1272178"/>
              <a:gd name="connsiteY6" fmla="*/ 656605 h 1591103"/>
              <a:gd name="connsiteX7" fmla="*/ 111189 w 1272178"/>
              <a:gd name="connsiteY7" fmla="*/ 484634 h 1591103"/>
              <a:gd name="connsiteX8" fmla="*/ 222776 w 1272178"/>
              <a:gd name="connsiteY8" fmla="*/ 181977 h 1591103"/>
              <a:gd name="connsiteX9" fmla="*/ 680586 w 1272178"/>
              <a:gd name="connsiteY9" fmla="*/ 670 h 1591103"/>
              <a:gd name="connsiteX10" fmla="*/ 1268575 w 1272178"/>
              <a:gd name="connsiteY10" fmla="*/ 488979 h 1591103"/>
              <a:gd name="connsiteX11" fmla="*/ 1182474 w 1272178"/>
              <a:gd name="connsiteY11" fmla="*/ 858928 h 1591103"/>
              <a:gd name="connsiteX12" fmla="*/ 1198722 w 1272178"/>
              <a:gd name="connsiteY12" fmla="*/ 1193675 h 1591103"/>
              <a:gd name="connsiteX0" fmla="*/ 571084 w 1272178"/>
              <a:gd name="connsiteY0" fmla="*/ 1591103 h 1591103"/>
              <a:gd name="connsiteX1" fmla="*/ 417687 w 1272178"/>
              <a:gd name="connsiteY1" fmla="*/ 1343826 h 1591103"/>
              <a:gd name="connsiteX2" fmla="*/ 159347 w 1272178"/>
              <a:gd name="connsiteY2" fmla="*/ 1270491 h 1591103"/>
              <a:gd name="connsiteX3" fmla="*/ 113824 w 1272178"/>
              <a:gd name="connsiteY3" fmla="*/ 1139294 h 1591103"/>
              <a:gd name="connsiteX4" fmla="*/ 88928 w 1272178"/>
              <a:gd name="connsiteY4" fmla="*/ 1059570 h 1591103"/>
              <a:gd name="connsiteX5" fmla="*/ 50816 w 1272178"/>
              <a:gd name="connsiteY5" fmla="*/ 956154 h 1591103"/>
              <a:gd name="connsiteX6" fmla="*/ 130782 w 1272178"/>
              <a:gd name="connsiteY6" fmla="*/ 656605 h 1591103"/>
              <a:gd name="connsiteX7" fmla="*/ 111189 w 1272178"/>
              <a:gd name="connsiteY7" fmla="*/ 484634 h 1591103"/>
              <a:gd name="connsiteX8" fmla="*/ 222776 w 1272178"/>
              <a:gd name="connsiteY8" fmla="*/ 181977 h 1591103"/>
              <a:gd name="connsiteX9" fmla="*/ 680586 w 1272178"/>
              <a:gd name="connsiteY9" fmla="*/ 670 h 1591103"/>
              <a:gd name="connsiteX10" fmla="*/ 1268575 w 1272178"/>
              <a:gd name="connsiteY10" fmla="*/ 488979 h 1591103"/>
              <a:gd name="connsiteX11" fmla="*/ 1182474 w 1272178"/>
              <a:gd name="connsiteY11" fmla="*/ 858928 h 1591103"/>
              <a:gd name="connsiteX12" fmla="*/ 1198722 w 1272178"/>
              <a:gd name="connsiteY12" fmla="*/ 1193675 h 1591103"/>
              <a:gd name="connsiteX0" fmla="*/ 571084 w 1272178"/>
              <a:gd name="connsiteY0" fmla="*/ 1591103 h 1591103"/>
              <a:gd name="connsiteX1" fmla="*/ 417687 w 1272178"/>
              <a:gd name="connsiteY1" fmla="*/ 1343826 h 1591103"/>
              <a:gd name="connsiteX2" fmla="*/ 179898 w 1272178"/>
              <a:gd name="connsiteY2" fmla="*/ 1257751 h 1591103"/>
              <a:gd name="connsiteX3" fmla="*/ 113824 w 1272178"/>
              <a:gd name="connsiteY3" fmla="*/ 1139294 h 1591103"/>
              <a:gd name="connsiteX4" fmla="*/ 88928 w 1272178"/>
              <a:gd name="connsiteY4" fmla="*/ 1059570 h 1591103"/>
              <a:gd name="connsiteX5" fmla="*/ 50816 w 1272178"/>
              <a:gd name="connsiteY5" fmla="*/ 956154 h 1591103"/>
              <a:gd name="connsiteX6" fmla="*/ 130782 w 1272178"/>
              <a:gd name="connsiteY6" fmla="*/ 656605 h 1591103"/>
              <a:gd name="connsiteX7" fmla="*/ 111189 w 1272178"/>
              <a:gd name="connsiteY7" fmla="*/ 484634 h 1591103"/>
              <a:gd name="connsiteX8" fmla="*/ 222776 w 1272178"/>
              <a:gd name="connsiteY8" fmla="*/ 181977 h 1591103"/>
              <a:gd name="connsiteX9" fmla="*/ 680586 w 1272178"/>
              <a:gd name="connsiteY9" fmla="*/ 670 h 1591103"/>
              <a:gd name="connsiteX10" fmla="*/ 1268575 w 1272178"/>
              <a:gd name="connsiteY10" fmla="*/ 488979 h 1591103"/>
              <a:gd name="connsiteX11" fmla="*/ 1182474 w 1272178"/>
              <a:gd name="connsiteY11" fmla="*/ 858928 h 1591103"/>
              <a:gd name="connsiteX12" fmla="*/ 1198722 w 1272178"/>
              <a:gd name="connsiteY12" fmla="*/ 1193675 h 1591103"/>
              <a:gd name="connsiteX0" fmla="*/ 571084 w 1272178"/>
              <a:gd name="connsiteY0" fmla="*/ 1591103 h 1591103"/>
              <a:gd name="connsiteX1" fmla="*/ 417687 w 1272178"/>
              <a:gd name="connsiteY1" fmla="*/ 1343826 h 1591103"/>
              <a:gd name="connsiteX2" fmla="*/ 179898 w 1272178"/>
              <a:gd name="connsiteY2" fmla="*/ 1257751 h 1591103"/>
              <a:gd name="connsiteX3" fmla="*/ 113824 w 1272178"/>
              <a:gd name="connsiteY3" fmla="*/ 1139294 h 1591103"/>
              <a:gd name="connsiteX4" fmla="*/ 88928 w 1272178"/>
              <a:gd name="connsiteY4" fmla="*/ 1059570 h 1591103"/>
              <a:gd name="connsiteX5" fmla="*/ 50816 w 1272178"/>
              <a:gd name="connsiteY5" fmla="*/ 956154 h 1591103"/>
              <a:gd name="connsiteX6" fmla="*/ 130782 w 1272178"/>
              <a:gd name="connsiteY6" fmla="*/ 656605 h 1591103"/>
              <a:gd name="connsiteX7" fmla="*/ 111189 w 1272178"/>
              <a:gd name="connsiteY7" fmla="*/ 484634 h 1591103"/>
              <a:gd name="connsiteX8" fmla="*/ 222776 w 1272178"/>
              <a:gd name="connsiteY8" fmla="*/ 181977 h 1591103"/>
              <a:gd name="connsiteX9" fmla="*/ 680586 w 1272178"/>
              <a:gd name="connsiteY9" fmla="*/ 670 h 1591103"/>
              <a:gd name="connsiteX10" fmla="*/ 1268575 w 1272178"/>
              <a:gd name="connsiteY10" fmla="*/ 488979 h 1591103"/>
              <a:gd name="connsiteX11" fmla="*/ 1182474 w 1272178"/>
              <a:gd name="connsiteY11" fmla="*/ 858928 h 1591103"/>
              <a:gd name="connsiteX12" fmla="*/ 1198722 w 1272178"/>
              <a:gd name="connsiteY12" fmla="*/ 1193675 h 1591103"/>
              <a:gd name="connsiteX0" fmla="*/ 571084 w 1272178"/>
              <a:gd name="connsiteY0" fmla="*/ 1591103 h 1591103"/>
              <a:gd name="connsiteX1" fmla="*/ 417687 w 1272178"/>
              <a:gd name="connsiteY1" fmla="*/ 1343826 h 1591103"/>
              <a:gd name="connsiteX2" fmla="*/ 179898 w 1272178"/>
              <a:gd name="connsiteY2" fmla="*/ 1257751 h 1591103"/>
              <a:gd name="connsiteX3" fmla="*/ 113824 w 1272178"/>
              <a:gd name="connsiteY3" fmla="*/ 1139294 h 1591103"/>
              <a:gd name="connsiteX4" fmla="*/ 88928 w 1272178"/>
              <a:gd name="connsiteY4" fmla="*/ 1059570 h 1591103"/>
              <a:gd name="connsiteX5" fmla="*/ 50816 w 1272178"/>
              <a:gd name="connsiteY5" fmla="*/ 956154 h 1591103"/>
              <a:gd name="connsiteX6" fmla="*/ 130782 w 1272178"/>
              <a:gd name="connsiteY6" fmla="*/ 656605 h 1591103"/>
              <a:gd name="connsiteX7" fmla="*/ 111189 w 1272178"/>
              <a:gd name="connsiteY7" fmla="*/ 484634 h 1591103"/>
              <a:gd name="connsiteX8" fmla="*/ 222776 w 1272178"/>
              <a:gd name="connsiteY8" fmla="*/ 181977 h 1591103"/>
              <a:gd name="connsiteX9" fmla="*/ 680586 w 1272178"/>
              <a:gd name="connsiteY9" fmla="*/ 670 h 1591103"/>
              <a:gd name="connsiteX10" fmla="*/ 1268575 w 1272178"/>
              <a:gd name="connsiteY10" fmla="*/ 488979 h 1591103"/>
              <a:gd name="connsiteX11" fmla="*/ 1182474 w 1272178"/>
              <a:gd name="connsiteY11" fmla="*/ 858928 h 1591103"/>
              <a:gd name="connsiteX12" fmla="*/ 1198722 w 1272178"/>
              <a:gd name="connsiteY12" fmla="*/ 1193675 h 159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2178" h="1591103">
                <a:moveTo>
                  <a:pt x="571084" y="1591103"/>
                </a:moveTo>
                <a:cubicBezTo>
                  <a:pt x="567001" y="1567637"/>
                  <a:pt x="541034" y="1316739"/>
                  <a:pt x="417687" y="1343826"/>
                </a:cubicBezTo>
                <a:cubicBezTo>
                  <a:pt x="123392" y="1387123"/>
                  <a:pt x="179802" y="1264188"/>
                  <a:pt x="179898" y="1257751"/>
                </a:cubicBezTo>
                <a:cubicBezTo>
                  <a:pt x="196912" y="1179595"/>
                  <a:pt x="150158" y="1153068"/>
                  <a:pt x="113824" y="1139294"/>
                </a:cubicBezTo>
                <a:cubicBezTo>
                  <a:pt x="80258" y="1080559"/>
                  <a:pt x="188573" y="1109797"/>
                  <a:pt x="88928" y="1059570"/>
                </a:cubicBezTo>
                <a:cubicBezTo>
                  <a:pt x="110079" y="984000"/>
                  <a:pt x="117280" y="971005"/>
                  <a:pt x="50816" y="956154"/>
                </a:cubicBezTo>
                <a:cubicBezTo>
                  <a:pt x="-110401" y="895565"/>
                  <a:pt x="166752" y="763556"/>
                  <a:pt x="130782" y="656605"/>
                </a:cubicBezTo>
                <a:cubicBezTo>
                  <a:pt x="94812" y="549654"/>
                  <a:pt x="90582" y="550086"/>
                  <a:pt x="111189" y="484634"/>
                </a:cubicBezTo>
                <a:cubicBezTo>
                  <a:pt x="131796" y="419182"/>
                  <a:pt x="124778" y="263362"/>
                  <a:pt x="222776" y="181977"/>
                </a:cubicBezTo>
                <a:cubicBezTo>
                  <a:pt x="320774" y="100592"/>
                  <a:pt x="371660" y="14811"/>
                  <a:pt x="680586" y="670"/>
                </a:cubicBezTo>
                <a:cubicBezTo>
                  <a:pt x="989512" y="-13471"/>
                  <a:pt x="1252421" y="197656"/>
                  <a:pt x="1268575" y="488979"/>
                </a:cubicBezTo>
                <a:cubicBezTo>
                  <a:pt x="1289327" y="683272"/>
                  <a:pt x="1215087" y="734445"/>
                  <a:pt x="1182474" y="858928"/>
                </a:cubicBezTo>
                <a:cubicBezTo>
                  <a:pt x="1120950" y="962093"/>
                  <a:pt x="1133450" y="1080617"/>
                  <a:pt x="1198722" y="1193675"/>
                </a:cubicBezTo>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256" name="Hjerne">
            <a:extLst>
              <a:ext uri="{FF2B5EF4-FFF2-40B4-BE49-F238E27FC236}">
                <a16:creationId xmlns:a16="http://schemas.microsoft.com/office/drawing/2014/main" id="{F8B5878D-274F-2C00-24F5-568FC75D0BBF}"/>
              </a:ext>
            </a:extLst>
          </p:cNvPr>
          <p:cNvGrpSpPr>
            <a:grpSpLocks noGrp="1" noUngrp="1" noRot="1" noMove="1" noResize="1"/>
          </p:cNvGrpSpPr>
          <p:nvPr/>
        </p:nvGrpSpPr>
        <p:grpSpPr>
          <a:xfrm>
            <a:off x="2767635" y="1549760"/>
            <a:ext cx="1030495" cy="790963"/>
            <a:chOff x="2489943" y="1437444"/>
            <a:chExt cx="1030495" cy="790963"/>
          </a:xfrm>
        </p:grpSpPr>
        <p:sp>
          <p:nvSpPr>
            <p:cNvPr id="257" name="Hjerne">
              <a:extLst>
                <a:ext uri="{FF2B5EF4-FFF2-40B4-BE49-F238E27FC236}">
                  <a16:creationId xmlns:a16="http://schemas.microsoft.com/office/drawing/2014/main" id="{6BE2827D-37D1-54DB-CDE9-634067F37CA4}"/>
                </a:ext>
              </a:extLst>
            </p:cNvPr>
            <p:cNvSpPr>
              <a:spLocks noGrp="1" noRot="1" noMove="1" noResize="1" noEditPoints="1" noAdjustHandles="1" noChangeArrowheads="1" noChangeShapeType="1"/>
            </p:cNvSpPr>
            <p:nvPr/>
          </p:nvSpPr>
          <p:spPr>
            <a:xfrm>
              <a:off x="2502052" y="1449481"/>
              <a:ext cx="1006243" cy="766786"/>
            </a:xfrm>
            <a:custGeom>
              <a:avLst/>
              <a:gdLst>
                <a:gd name="connsiteX0" fmla="*/ 1006243 w 1006243"/>
                <a:gd name="connsiteY0" fmla="*/ 377634 h 766786"/>
                <a:gd name="connsiteX1" fmla="*/ 778459 w 1006243"/>
                <a:gd name="connsiteY1" fmla="*/ 149905 h 766786"/>
                <a:gd name="connsiteX2" fmla="*/ 766108 w 1006243"/>
                <a:gd name="connsiteY2" fmla="*/ 150251 h 766786"/>
                <a:gd name="connsiteX3" fmla="*/ 562230 w 1006243"/>
                <a:gd name="connsiteY3" fmla="*/ 0 h 766786"/>
                <a:gd name="connsiteX4" fmla="*/ 408448 w 1006243"/>
                <a:gd name="connsiteY4" fmla="*/ 65545 h 766786"/>
                <a:gd name="connsiteX5" fmla="*/ 308533 w 1006243"/>
                <a:gd name="connsiteY5" fmla="*/ 40364 h 766786"/>
                <a:gd name="connsiteX6" fmla="*/ 98047 w 1006243"/>
                <a:gd name="connsiteY6" fmla="*/ 250799 h 766786"/>
                <a:gd name="connsiteX7" fmla="*/ 99050 w 1006243"/>
                <a:gd name="connsiteY7" fmla="*/ 271241 h 766786"/>
                <a:gd name="connsiteX8" fmla="*/ 0 w 1006243"/>
                <a:gd name="connsiteY8" fmla="*/ 433840 h 766786"/>
                <a:gd name="connsiteX9" fmla="*/ 183086 w 1006243"/>
                <a:gd name="connsiteY9" fmla="*/ 616881 h 766786"/>
                <a:gd name="connsiteX10" fmla="*/ 201629 w 1006243"/>
                <a:gd name="connsiteY10" fmla="*/ 615947 h 766786"/>
                <a:gd name="connsiteX11" fmla="*/ 366898 w 1006243"/>
                <a:gd name="connsiteY11" fmla="*/ 719227 h 766786"/>
                <a:gd name="connsiteX12" fmla="*/ 459582 w 1006243"/>
                <a:gd name="connsiteY12" fmla="*/ 694151 h 766786"/>
                <a:gd name="connsiteX13" fmla="*/ 575204 w 1006243"/>
                <a:gd name="connsiteY13" fmla="*/ 766786 h 766786"/>
                <a:gd name="connsiteX14" fmla="*/ 665882 w 1006243"/>
                <a:gd name="connsiteY14" fmla="*/ 729258 h 766786"/>
                <a:gd name="connsiteX15" fmla="*/ 751059 w 1006243"/>
                <a:gd name="connsiteY15" fmla="*/ 753816 h 766786"/>
                <a:gd name="connsiteX16" fmla="*/ 911068 w 1006243"/>
                <a:gd name="connsiteY16" fmla="*/ 593845 h 766786"/>
                <a:gd name="connsiteX17" fmla="*/ 908370 w 1006243"/>
                <a:gd name="connsiteY17" fmla="*/ 564653 h 766786"/>
                <a:gd name="connsiteX18" fmla="*/ 1006243 w 1006243"/>
                <a:gd name="connsiteY18" fmla="*/ 377634 h 766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6243" h="766786">
                  <a:moveTo>
                    <a:pt x="1006243" y="377634"/>
                  </a:moveTo>
                  <a:cubicBezTo>
                    <a:pt x="1006243" y="251871"/>
                    <a:pt x="904253" y="149905"/>
                    <a:pt x="778459" y="149905"/>
                  </a:cubicBezTo>
                  <a:cubicBezTo>
                    <a:pt x="774308" y="149905"/>
                    <a:pt x="770191" y="150044"/>
                    <a:pt x="766108" y="150251"/>
                  </a:cubicBezTo>
                  <a:cubicBezTo>
                    <a:pt x="739192" y="63227"/>
                    <a:pt x="658097" y="0"/>
                    <a:pt x="562230" y="0"/>
                  </a:cubicBezTo>
                  <a:cubicBezTo>
                    <a:pt x="501790" y="0"/>
                    <a:pt x="447266" y="25180"/>
                    <a:pt x="408448" y="65545"/>
                  </a:cubicBezTo>
                  <a:cubicBezTo>
                    <a:pt x="378729" y="49496"/>
                    <a:pt x="344686" y="40364"/>
                    <a:pt x="308533" y="40364"/>
                  </a:cubicBezTo>
                  <a:cubicBezTo>
                    <a:pt x="192288" y="40364"/>
                    <a:pt x="98047" y="134583"/>
                    <a:pt x="98047" y="250799"/>
                  </a:cubicBezTo>
                  <a:cubicBezTo>
                    <a:pt x="98047" y="257682"/>
                    <a:pt x="98393" y="264496"/>
                    <a:pt x="99050" y="271241"/>
                  </a:cubicBezTo>
                  <a:cubicBezTo>
                    <a:pt x="40236" y="301678"/>
                    <a:pt x="0" y="363038"/>
                    <a:pt x="0" y="433840"/>
                  </a:cubicBezTo>
                  <a:cubicBezTo>
                    <a:pt x="0" y="534941"/>
                    <a:pt x="81959" y="616881"/>
                    <a:pt x="183086" y="616881"/>
                  </a:cubicBezTo>
                  <a:cubicBezTo>
                    <a:pt x="189348" y="616881"/>
                    <a:pt x="195540" y="616570"/>
                    <a:pt x="201629" y="615947"/>
                  </a:cubicBezTo>
                  <a:cubicBezTo>
                    <a:pt x="231486" y="677099"/>
                    <a:pt x="294245" y="719227"/>
                    <a:pt x="366898" y="719227"/>
                  </a:cubicBezTo>
                  <a:cubicBezTo>
                    <a:pt x="400699" y="719227"/>
                    <a:pt x="432354" y="710062"/>
                    <a:pt x="459582" y="694151"/>
                  </a:cubicBezTo>
                  <a:cubicBezTo>
                    <a:pt x="480306" y="737144"/>
                    <a:pt x="524312" y="766786"/>
                    <a:pt x="575204" y="766786"/>
                  </a:cubicBezTo>
                  <a:cubicBezTo>
                    <a:pt x="610631" y="766786"/>
                    <a:pt x="642702" y="752432"/>
                    <a:pt x="665882" y="729258"/>
                  </a:cubicBezTo>
                  <a:cubicBezTo>
                    <a:pt x="690549" y="744788"/>
                    <a:pt x="719749" y="753816"/>
                    <a:pt x="751059" y="753816"/>
                  </a:cubicBezTo>
                  <a:cubicBezTo>
                    <a:pt x="839419" y="753816"/>
                    <a:pt x="911068" y="682183"/>
                    <a:pt x="911068" y="593845"/>
                  </a:cubicBezTo>
                  <a:cubicBezTo>
                    <a:pt x="911068" y="583849"/>
                    <a:pt x="910100" y="574130"/>
                    <a:pt x="908370" y="564653"/>
                  </a:cubicBezTo>
                  <a:cubicBezTo>
                    <a:pt x="967495" y="523527"/>
                    <a:pt x="1006243" y="455112"/>
                    <a:pt x="1006243" y="377634"/>
                  </a:cubicBezTo>
                  <a:close/>
                </a:path>
              </a:pathLst>
            </a:custGeom>
            <a:solidFill>
              <a:srgbClr val="D9806D"/>
            </a:solidFill>
            <a:ln w="0" cap="flat">
              <a:noFill/>
              <a:prstDash val="solid"/>
              <a:miter/>
            </a:ln>
          </p:spPr>
          <p:txBody>
            <a:bodyPr rtlCol="0" anchor="ctr"/>
            <a:lstStyle/>
            <a:p>
              <a:endParaRPr lang="en-NO"/>
            </a:p>
          </p:txBody>
        </p:sp>
        <p:grpSp>
          <p:nvGrpSpPr>
            <p:cNvPr id="258" name="Gruppe 257">
              <a:extLst>
                <a:ext uri="{FF2B5EF4-FFF2-40B4-BE49-F238E27FC236}">
                  <a16:creationId xmlns:a16="http://schemas.microsoft.com/office/drawing/2014/main" id="{8B69719A-1879-1635-5A9A-729289821563}"/>
                </a:ext>
              </a:extLst>
            </p:cNvPr>
            <p:cNvGrpSpPr>
              <a:grpSpLocks noGrp="1" noUngrp="1" noRot="1" noMove="1" noResize="1"/>
            </p:cNvGrpSpPr>
            <p:nvPr/>
          </p:nvGrpSpPr>
          <p:grpSpPr>
            <a:xfrm>
              <a:off x="2489943" y="1437444"/>
              <a:ext cx="1030495" cy="790963"/>
              <a:chOff x="2489943" y="1437444"/>
              <a:chExt cx="1030495" cy="790963"/>
            </a:xfrm>
          </p:grpSpPr>
          <p:sp>
            <p:nvSpPr>
              <p:cNvPr id="259" name="Freeform 29">
                <a:extLst>
                  <a:ext uri="{FF2B5EF4-FFF2-40B4-BE49-F238E27FC236}">
                    <a16:creationId xmlns:a16="http://schemas.microsoft.com/office/drawing/2014/main" id="{C5318B42-BDF7-A1F4-03A9-DDA9F03A77C9}"/>
                  </a:ext>
                </a:extLst>
              </p:cNvPr>
              <p:cNvSpPr>
                <a:spLocks noGrp="1" noRot="1" noMove="1" noResize="1" noEditPoints="1" noAdjustHandles="1" noChangeArrowheads="1" noChangeShapeType="1"/>
              </p:cNvSpPr>
              <p:nvPr/>
            </p:nvSpPr>
            <p:spPr>
              <a:xfrm>
                <a:off x="2489943" y="1437444"/>
                <a:ext cx="1030495" cy="790963"/>
              </a:xfrm>
              <a:custGeom>
                <a:avLst/>
                <a:gdLst>
                  <a:gd name="connsiteX0" fmla="*/ 587278 w 1030495"/>
                  <a:gd name="connsiteY0" fmla="*/ 790894 h 790963"/>
                  <a:gd name="connsiteX1" fmla="*/ 466744 w 1030495"/>
                  <a:gd name="connsiteY1" fmla="*/ 722582 h 790963"/>
                  <a:gd name="connsiteX2" fmla="*/ 378972 w 1030495"/>
                  <a:gd name="connsiteY2" fmla="*/ 743370 h 790963"/>
                  <a:gd name="connsiteX3" fmla="*/ 206646 w 1030495"/>
                  <a:gd name="connsiteY3" fmla="*/ 640712 h 790963"/>
                  <a:gd name="connsiteX4" fmla="*/ 195194 w 1030495"/>
                  <a:gd name="connsiteY4" fmla="*/ 641058 h 790963"/>
                  <a:gd name="connsiteX5" fmla="*/ 0 w 1030495"/>
                  <a:gd name="connsiteY5" fmla="*/ 445911 h 790963"/>
                  <a:gd name="connsiteX6" fmla="*/ 98462 w 1030495"/>
                  <a:gd name="connsiteY6" fmla="*/ 276429 h 790963"/>
                  <a:gd name="connsiteX7" fmla="*/ 98047 w 1030495"/>
                  <a:gd name="connsiteY7" fmla="*/ 262870 h 790963"/>
                  <a:gd name="connsiteX8" fmla="*/ 320642 w 1030495"/>
                  <a:gd name="connsiteY8" fmla="*/ 40330 h 790963"/>
                  <a:gd name="connsiteX9" fmla="*/ 418239 w 1030495"/>
                  <a:gd name="connsiteY9" fmla="*/ 62847 h 790963"/>
                  <a:gd name="connsiteX10" fmla="*/ 574374 w 1030495"/>
                  <a:gd name="connsiteY10" fmla="*/ 0 h 790963"/>
                  <a:gd name="connsiteX11" fmla="*/ 786866 w 1030495"/>
                  <a:gd name="connsiteY11" fmla="*/ 149940 h 790963"/>
                  <a:gd name="connsiteX12" fmla="*/ 790603 w 1030495"/>
                  <a:gd name="connsiteY12" fmla="*/ 149940 h 790963"/>
                  <a:gd name="connsiteX13" fmla="*/ 1030496 w 1030495"/>
                  <a:gd name="connsiteY13" fmla="*/ 389775 h 790963"/>
                  <a:gd name="connsiteX14" fmla="*/ 933660 w 1030495"/>
                  <a:gd name="connsiteY14" fmla="*/ 582223 h 790963"/>
                  <a:gd name="connsiteX15" fmla="*/ 935320 w 1030495"/>
                  <a:gd name="connsiteY15" fmla="*/ 605951 h 790963"/>
                  <a:gd name="connsiteX16" fmla="*/ 763202 w 1030495"/>
                  <a:gd name="connsiteY16" fmla="*/ 778027 h 790963"/>
                  <a:gd name="connsiteX17" fmla="*/ 679651 w 1030495"/>
                  <a:gd name="connsiteY17" fmla="*/ 756375 h 790963"/>
                  <a:gd name="connsiteX18" fmla="*/ 587313 w 1030495"/>
                  <a:gd name="connsiteY18" fmla="*/ 790963 h 790963"/>
                  <a:gd name="connsiteX19" fmla="*/ 476846 w 1030495"/>
                  <a:gd name="connsiteY19" fmla="*/ 689066 h 790963"/>
                  <a:gd name="connsiteX20" fmla="*/ 482554 w 1030495"/>
                  <a:gd name="connsiteY20" fmla="*/ 700896 h 790963"/>
                  <a:gd name="connsiteX21" fmla="*/ 587278 w 1030495"/>
                  <a:gd name="connsiteY21" fmla="*/ 766682 h 790963"/>
                  <a:gd name="connsiteX22" fmla="*/ 669411 w 1030495"/>
                  <a:gd name="connsiteY22" fmla="*/ 732682 h 790963"/>
                  <a:gd name="connsiteX23" fmla="*/ 676261 w 1030495"/>
                  <a:gd name="connsiteY23" fmla="*/ 725834 h 790963"/>
                  <a:gd name="connsiteX24" fmla="*/ 684426 w 1030495"/>
                  <a:gd name="connsiteY24" fmla="*/ 730987 h 790963"/>
                  <a:gd name="connsiteX25" fmla="*/ 763168 w 1030495"/>
                  <a:gd name="connsiteY25" fmla="*/ 753677 h 790963"/>
                  <a:gd name="connsiteX26" fmla="*/ 911068 w 1030495"/>
                  <a:gd name="connsiteY26" fmla="*/ 605813 h 790963"/>
                  <a:gd name="connsiteX27" fmla="*/ 908577 w 1030495"/>
                  <a:gd name="connsiteY27" fmla="*/ 578834 h 790963"/>
                  <a:gd name="connsiteX28" fmla="*/ 907159 w 1030495"/>
                  <a:gd name="connsiteY28" fmla="*/ 571155 h 790963"/>
                  <a:gd name="connsiteX29" fmla="*/ 913559 w 1030495"/>
                  <a:gd name="connsiteY29" fmla="*/ 566693 h 790963"/>
                  <a:gd name="connsiteX30" fmla="*/ 1006243 w 1030495"/>
                  <a:gd name="connsiteY30" fmla="*/ 389636 h 790963"/>
                  <a:gd name="connsiteX31" fmla="*/ 790568 w 1030495"/>
                  <a:gd name="connsiteY31" fmla="*/ 174013 h 790963"/>
                  <a:gd name="connsiteX32" fmla="*/ 778840 w 1030495"/>
                  <a:gd name="connsiteY32" fmla="*/ 174359 h 790963"/>
                  <a:gd name="connsiteX33" fmla="*/ 769395 w 1030495"/>
                  <a:gd name="connsiteY33" fmla="*/ 174878 h 790963"/>
                  <a:gd name="connsiteX34" fmla="*/ 766593 w 1030495"/>
                  <a:gd name="connsiteY34" fmla="*/ 165851 h 790963"/>
                  <a:gd name="connsiteX35" fmla="*/ 574304 w 1030495"/>
                  <a:gd name="connsiteY35" fmla="*/ 24143 h 790963"/>
                  <a:gd name="connsiteX36" fmla="*/ 429241 w 1030495"/>
                  <a:gd name="connsiteY36" fmla="*/ 85986 h 790963"/>
                  <a:gd name="connsiteX37" fmla="*/ 422840 w 1030495"/>
                  <a:gd name="connsiteY37" fmla="*/ 92627 h 790963"/>
                  <a:gd name="connsiteX38" fmla="*/ 414745 w 1030495"/>
                  <a:gd name="connsiteY38" fmla="*/ 88235 h 790963"/>
                  <a:gd name="connsiteX39" fmla="*/ 320573 w 1030495"/>
                  <a:gd name="connsiteY39" fmla="*/ 64507 h 790963"/>
                  <a:gd name="connsiteX40" fmla="*/ 122195 w 1030495"/>
                  <a:gd name="connsiteY40" fmla="*/ 262836 h 790963"/>
                  <a:gd name="connsiteX41" fmla="*/ 123130 w 1030495"/>
                  <a:gd name="connsiteY41" fmla="*/ 282102 h 790963"/>
                  <a:gd name="connsiteX42" fmla="*/ 123925 w 1030495"/>
                  <a:gd name="connsiteY42" fmla="*/ 290264 h 790963"/>
                  <a:gd name="connsiteX43" fmla="*/ 116660 w 1030495"/>
                  <a:gd name="connsiteY43" fmla="*/ 294034 h 790963"/>
                  <a:gd name="connsiteX44" fmla="*/ 24149 w 1030495"/>
                  <a:gd name="connsiteY44" fmla="*/ 445877 h 790963"/>
                  <a:gd name="connsiteX45" fmla="*/ 195125 w 1030495"/>
                  <a:gd name="connsiteY45" fmla="*/ 616812 h 790963"/>
                  <a:gd name="connsiteX46" fmla="*/ 212458 w 1030495"/>
                  <a:gd name="connsiteY46" fmla="*/ 615947 h 790963"/>
                  <a:gd name="connsiteX47" fmla="*/ 220865 w 1030495"/>
                  <a:gd name="connsiteY47" fmla="*/ 615082 h 790963"/>
                  <a:gd name="connsiteX48" fmla="*/ 224567 w 1030495"/>
                  <a:gd name="connsiteY48" fmla="*/ 622657 h 790963"/>
                  <a:gd name="connsiteX49" fmla="*/ 378937 w 1030495"/>
                  <a:gd name="connsiteY49" fmla="*/ 719124 h 790963"/>
                  <a:gd name="connsiteX50" fmla="*/ 465498 w 1030495"/>
                  <a:gd name="connsiteY50" fmla="*/ 695707 h 790963"/>
                  <a:gd name="connsiteX51" fmla="*/ 476811 w 1030495"/>
                  <a:gd name="connsiteY51" fmla="*/ 689066 h 79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30495" h="790963">
                    <a:moveTo>
                      <a:pt x="587278" y="790894"/>
                    </a:moveTo>
                    <a:cubicBezTo>
                      <a:pt x="537943" y="790894"/>
                      <a:pt x="491895" y="764434"/>
                      <a:pt x="466744" y="722582"/>
                    </a:cubicBezTo>
                    <a:cubicBezTo>
                      <a:pt x="439585" y="736210"/>
                      <a:pt x="409486" y="743370"/>
                      <a:pt x="378972" y="743370"/>
                    </a:cubicBezTo>
                    <a:cubicBezTo>
                      <a:pt x="306250" y="743370"/>
                      <a:pt x="240966" y="704251"/>
                      <a:pt x="206646" y="640712"/>
                    </a:cubicBezTo>
                    <a:cubicBezTo>
                      <a:pt x="202840" y="640954"/>
                      <a:pt x="199000" y="641058"/>
                      <a:pt x="195194" y="641058"/>
                    </a:cubicBezTo>
                    <a:cubicBezTo>
                      <a:pt x="87564" y="641058"/>
                      <a:pt x="0" y="553515"/>
                      <a:pt x="0" y="445911"/>
                    </a:cubicBezTo>
                    <a:cubicBezTo>
                      <a:pt x="0" y="375421"/>
                      <a:pt x="37537" y="311190"/>
                      <a:pt x="98462" y="276429"/>
                    </a:cubicBezTo>
                    <a:cubicBezTo>
                      <a:pt x="98185" y="271863"/>
                      <a:pt x="98047" y="267298"/>
                      <a:pt x="98047" y="262870"/>
                    </a:cubicBezTo>
                    <a:cubicBezTo>
                      <a:pt x="98047" y="140151"/>
                      <a:pt x="197893" y="40330"/>
                      <a:pt x="320642" y="40330"/>
                    </a:cubicBezTo>
                    <a:cubicBezTo>
                      <a:pt x="354478" y="40330"/>
                      <a:pt x="388002" y="48078"/>
                      <a:pt x="418239" y="62847"/>
                    </a:cubicBezTo>
                    <a:cubicBezTo>
                      <a:pt x="460447" y="22240"/>
                      <a:pt x="515525" y="0"/>
                      <a:pt x="574374" y="0"/>
                    </a:cubicBezTo>
                    <a:cubicBezTo>
                      <a:pt x="670760" y="0"/>
                      <a:pt x="755003" y="59872"/>
                      <a:pt x="786866" y="149940"/>
                    </a:cubicBezTo>
                    <a:cubicBezTo>
                      <a:pt x="788112" y="149940"/>
                      <a:pt x="789357" y="149940"/>
                      <a:pt x="790603" y="149940"/>
                    </a:cubicBezTo>
                    <a:cubicBezTo>
                      <a:pt x="922866" y="149940"/>
                      <a:pt x="1030496" y="257509"/>
                      <a:pt x="1030496" y="389775"/>
                    </a:cubicBezTo>
                    <a:cubicBezTo>
                      <a:pt x="1030496" y="465627"/>
                      <a:pt x="994446" y="537017"/>
                      <a:pt x="933660" y="582223"/>
                    </a:cubicBezTo>
                    <a:cubicBezTo>
                      <a:pt x="934767" y="590144"/>
                      <a:pt x="935320" y="598099"/>
                      <a:pt x="935320" y="605951"/>
                    </a:cubicBezTo>
                    <a:cubicBezTo>
                      <a:pt x="935320" y="700826"/>
                      <a:pt x="858101" y="778027"/>
                      <a:pt x="763202" y="778027"/>
                    </a:cubicBezTo>
                    <a:cubicBezTo>
                      <a:pt x="733829" y="778027"/>
                      <a:pt x="705149" y="770556"/>
                      <a:pt x="679651" y="756375"/>
                    </a:cubicBezTo>
                    <a:cubicBezTo>
                      <a:pt x="654084" y="778754"/>
                      <a:pt x="621633" y="790963"/>
                      <a:pt x="587313" y="790963"/>
                    </a:cubicBezTo>
                    <a:close/>
                    <a:moveTo>
                      <a:pt x="476846" y="689066"/>
                    </a:moveTo>
                    <a:lnTo>
                      <a:pt x="482554" y="700896"/>
                    </a:lnTo>
                    <a:cubicBezTo>
                      <a:pt x="501825" y="740845"/>
                      <a:pt x="542925" y="766682"/>
                      <a:pt x="587278" y="766682"/>
                    </a:cubicBezTo>
                    <a:cubicBezTo>
                      <a:pt x="618311" y="766682"/>
                      <a:pt x="647476" y="754611"/>
                      <a:pt x="669411" y="732682"/>
                    </a:cubicBezTo>
                    <a:lnTo>
                      <a:pt x="676261" y="725834"/>
                    </a:lnTo>
                    <a:lnTo>
                      <a:pt x="684426" y="730987"/>
                    </a:lnTo>
                    <a:cubicBezTo>
                      <a:pt x="708021" y="745826"/>
                      <a:pt x="735213" y="753677"/>
                      <a:pt x="763168" y="753677"/>
                    </a:cubicBezTo>
                    <a:cubicBezTo>
                      <a:pt x="844712" y="753677"/>
                      <a:pt x="911068" y="687337"/>
                      <a:pt x="911068" y="605813"/>
                    </a:cubicBezTo>
                    <a:cubicBezTo>
                      <a:pt x="911068" y="596854"/>
                      <a:pt x="910238" y="587792"/>
                      <a:pt x="908577" y="578834"/>
                    </a:cubicBezTo>
                    <a:lnTo>
                      <a:pt x="907159" y="571155"/>
                    </a:lnTo>
                    <a:lnTo>
                      <a:pt x="913559" y="566693"/>
                    </a:lnTo>
                    <a:cubicBezTo>
                      <a:pt x="971578" y="526329"/>
                      <a:pt x="1006243" y="460127"/>
                      <a:pt x="1006243" y="389636"/>
                    </a:cubicBezTo>
                    <a:cubicBezTo>
                      <a:pt x="1006243" y="270757"/>
                      <a:pt x="909511" y="174013"/>
                      <a:pt x="790568" y="174013"/>
                    </a:cubicBezTo>
                    <a:cubicBezTo>
                      <a:pt x="786832" y="174013"/>
                      <a:pt x="782888" y="174117"/>
                      <a:pt x="778840" y="174359"/>
                    </a:cubicBezTo>
                    <a:lnTo>
                      <a:pt x="769395" y="174878"/>
                    </a:lnTo>
                    <a:lnTo>
                      <a:pt x="766593" y="165851"/>
                    </a:lnTo>
                    <a:cubicBezTo>
                      <a:pt x="740403" y="81075"/>
                      <a:pt x="663114" y="24143"/>
                      <a:pt x="574304" y="24143"/>
                    </a:cubicBezTo>
                    <a:cubicBezTo>
                      <a:pt x="519088" y="24143"/>
                      <a:pt x="467574" y="46106"/>
                      <a:pt x="429241" y="85986"/>
                    </a:cubicBezTo>
                    <a:lnTo>
                      <a:pt x="422840" y="92627"/>
                    </a:lnTo>
                    <a:lnTo>
                      <a:pt x="414745" y="88235"/>
                    </a:lnTo>
                    <a:cubicBezTo>
                      <a:pt x="385995" y="72704"/>
                      <a:pt x="353439" y="64507"/>
                      <a:pt x="320573" y="64507"/>
                    </a:cubicBezTo>
                    <a:cubicBezTo>
                      <a:pt x="211178" y="64507"/>
                      <a:pt x="122195" y="153468"/>
                      <a:pt x="122195" y="262836"/>
                    </a:cubicBezTo>
                    <a:cubicBezTo>
                      <a:pt x="122195" y="269096"/>
                      <a:pt x="122507" y="275599"/>
                      <a:pt x="123130" y="282102"/>
                    </a:cubicBezTo>
                    <a:lnTo>
                      <a:pt x="123925" y="290264"/>
                    </a:lnTo>
                    <a:lnTo>
                      <a:pt x="116660" y="294034"/>
                    </a:lnTo>
                    <a:cubicBezTo>
                      <a:pt x="59610" y="323573"/>
                      <a:pt x="24149" y="381750"/>
                      <a:pt x="24149" y="445877"/>
                    </a:cubicBezTo>
                    <a:cubicBezTo>
                      <a:pt x="24149" y="540130"/>
                      <a:pt x="100849" y="616812"/>
                      <a:pt x="195125" y="616812"/>
                    </a:cubicBezTo>
                    <a:cubicBezTo>
                      <a:pt x="200903" y="616812"/>
                      <a:pt x="206715" y="616500"/>
                      <a:pt x="212458" y="615947"/>
                    </a:cubicBezTo>
                    <a:lnTo>
                      <a:pt x="220865" y="615082"/>
                    </a:lnTo>
                    <a:lnTo>
                      <a:pt x="224567" y="622657"/>
                    </a:lnTo>
                    <a:cubicBezTo>
                      <a:pt x="253628" y="682149"/>
                      <a:pt x="312788" y="719124"/>
                      <a:pt x="378937" y="719124"/>
                    </a:cubicBezTo>
                    <a:cubicBezTo>
                      <a:pt x="409382" y="719124"/>
                      <a:pt x="439308" y="711030"/>
                      <a:pt x="465498" y="695707"/>
                    </a:cubicBezTo>
                    <a:lnTo>
                      <a:pt x="476811" y="689066"/>
                    </a:lnTo>
                    <a:close/>
                  </a:path>
                </a:pathLst>
              </a:custGeom>
              <a:solidFill>
                <a:srgbClr val="FFFFFF"/>
              </a:solidFill>
              <a:ln w="0" cap="flat">
                <a:noFill/>
                <a:prstDash val="solid"/>
                <a:miter/>
              </a:ln>
            </p:spPr>
            <p:txBody>
              <a:bodyPr rtlCol="0" anchor="ctr"/>
              <a:lstStyle/>
              <a:p>
                <a:endParaRPr lang="en-NO"/>
              </a:p>
            </p:txBody>
          </p:sp>
          <p:sp>
            <p:nvSpPr>
              <p:cNvPr id="260" name="Freeform 31">
                <a:extLst>
                  <a:ext uri="{FF2B5EF4-FFF2-40B4-BE49-F238E27FC236}">
                    <a16:creationId xmlns:a16="http://schemas.microsoft.com/office/drawing/2014/main" id="{0007467E-E44C-6ABB-4EF0-77140A1E801D}"/>
                  </a:ext>
                </a:extLst>
              </p:cNvPr>
              <p:cNvSpPr>
                <a:spLocks noGrp="1" noRot="1" noMove="1" noResize="1" noEditPoints="1" noAdjustHandles="1" noChangeArrowheads="1" noChangeShapeType="1"/>
              </p:cNvSpPr>
              <p:nvPr/>
            </p:nvSpPr>
            <p:spPr>
              <a:xfrm>
                <a:off x="2828886" y="1675619"/>
                <a:ext cx="324482" cy="374694"/>
              </a:xfrm>
              <a:custGeom>
                <a:avLst/>
                <a:gdLst>
                  <a:gd name="connsiteX0" fmla="*/ 233839 w 324482"/>
                  <a:gd name="connsiteY0" fmla="*/ 199712 h 374694"/>
                  <a:gd name="connsiteX1" fmla="*/ 221522 w 324482"/>
                  <a:gd name="connsiteY1" fmla="*/ 199712 h 374694"/>
                  <a:gd name="connsiteX2" fmla="*/ 148697 w 324482"/>
                  <a:gd name="connsiteY2" fmla="*/ 293377 h 374694"/>
                  <a:gd name="connsiteX3" fmla="*/ 131087 w 324482"/>
                  <a:gd name="connsiteY3" fmla="*/ 298254 h 374694"/>
                  <a:gd name="connsiteX4" fmla="*/ 129772 w 324482"/>
                  <a:gd name="connsiteY4" fmla="*/ 290749 h 374694"/>
                  <a:gd name="connsiteX5" fmla="*/ 223425 w 324482"/>
                  <a:gd name="connsiteY5" fmla="*/ 78066 h 374694"/>
                  <a:gd name="connsiteX6" fmla="*/ 226850 w 324482"/>
                  <a:gd name="connsiteY6" fmla="*/ 76613 h 374694"/>
                  <a:gd name="connsiteX7" fmla="*/ 229964 w 324482"/>
                  <a:gd name="connsiteY7" fmla="*/ 78654 h 374694"/>
                  <a:gd name="connsiteX8" fmla="*/ 283935 w 324482"/>
                  <a:gd name="connsiteY8" fmla="*/ 93077 h 374694"/>
                  <a:gd name="connsiteX9" fmla="*/ 283935 w 324482"/>
                  <a:gd name="connsiteY9" fmla="*/ 93077 h 374694"/>
                  <a:gd name="connsiteX10" fmla="*/ 324482 w 324482"/>
                  <a:gd name="connsiteY10" fmla="*/ 88304 h 374694"/>
                  <a:gd name="connsiteX11" fmla="*/ 321576 w 324482"/>
                  <a:gd name="connsiteY11" fmla="*/ 76544 h 374694"/>
                  <a:gd name="connsiteX12" fmla="*/ 230795 w 324482"/>
                  <a:gd name="connsiteY12" fmla="*/ 64334 h 374694"/>
                  <a:gd name="connsiteX13" fmla="*/ 203878 w 324482"/>
                  <a:gd name="connsiteY13" fmla="*/ 830 h 374694"/>
                  <a:gd name="connsiteX14" fmla="*/ 191700 w 324482"/>
                  <a:gd name="connsiteY14" fmla="*/ 0 h 374694"/>
                  <a:gd name="connsiteX15" fmla="*/ 211420 w 324482"/>
                  <a:gd name="connsiteY15" fmla="*/ 61463 h 374694"/>
                  <a:gd name="connsiteX16" fmla="*/ 216368 w 324482"/>
                  <a:gd name="connsiteY16" fmla="*/ 67931 h 374694"/>
                  <a:gd name="connsiteX17" fmla="*/ 209172 w 324482"/>
                  <a:gd name="connsiteY17" fmla="*/ 71771 h 374694"/>
                  <a:gd name="connsiteX18" fmla="*/ 118252 w 324482"/>
                  <a:gd name="connsiteY18" fmla="*/ 295349 h 374694"/>
                  <a:gd name="connsiteX19" fmla="*/ 119393 w 324482"/>
                  <a:gd name="connsiteY19" fmla="*/ 301505 h 374694"/>
                  <a:gd name="connsiteX20" fmla="*/ 113373 w 324482"/>
                  <a:gd name="connsiteY20" fmla="*/ 303235 h 374694"/>
                  <a:gd name="connsiteX21" fmla="*/ 0 w 324482"/>
                  <a:gd name="connsiteY21" fmla="*/ 370855 h 374694"/>
                  <a:gd name="connsiteX22" fmla="*/ 11556 w 324482"/>
                  <a:gd name="connsiteY22" fmla="*/ 374694 h 374694"/>
                  <a:gd name="connsiteX23" fmla="*/ 141397 w 324482"/>
                  <a:gd name="connsiteY23" fmla="*/ 307973 h 374694"/>
                  <a:gd name="connsiteX24" fmla="*/ 151949 w 324482"/>
                  <a:gd name="connsiteY24" fmla="*/ 305033 h 374694"/>
                  <a:gd name="connsiteX25" fmla="*/ 233839 w 324482"/>
                  <a:gd name="connsiteY25" fmla="*/ 199712 h 374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4482" h="374694">
                    <a:moveTo>
                      <a:pt x="233839" y="199712"/>
                    </a:moveTo>
                    <a:lnTo>
                      <a:pt x="221522" y="199712"/>
                    </a:lnTo>
                    <a:cubicBezTo>
                      <a:pt x="219516" y="219635"/>
                      <a:pt x="208479" y="276775"/>
                      <a:pt x="148697" y="293377"/>
                    </a:cubicBezTo>
                    <a:lnTo>
                      <a:pt x="131087" y="298254"/>
                    </a:lnTo>
                    <a:lnTo>
                      <a:pt x="129772" y="290749"/>
                    </a:lnTo>
                    <a:cubicBezTo>
                      <a:pt x="103617" y="141500"/>
                      <a:pt x="194849" y="90241"/>
                      <a:pt x="223425" y="78066"/>
                    </a:cubicBezTo>
                    <a:lnTo>
                      <a:pt x="226850" y="76613"/>
                    </a:lnTo>
                    <a:lnTo>
                      <a:pt x="229964" y="78654"/>
                    </a:lnTo>
                    <a:cubicBezTo>
                      <a:pt x="244425" y="88235"/>
                      <a:pt x="262589" y="93077"/>
                      <a:pt x="283935" y="93077"/>
                    </a:cubicBezTo>
                    <a:lnTo>
                      <a:pt x="283935" y="93077"/>
                    </a:lnTo>
                    <a:cubicBezTo>
                      <a:pt x="296320" y="93077"/>
                      <a:pt x="309917" y="91486"/>
                      <a:pt x="324482" y="88304"/>
                    </a:cubicBezTo>
                    <a:lnTo>
                      <a:pt x="321576" y="76544"/>
                    </a:lnTo>
                    <a:cubicBezTo>
                      <a:pt x="281444" y="85260"/>
                      <a:pt x="250930" y="81178"/>
                      <a:pt x="230795" y="64334"/>
                    </a:cubicBezTo>
                    <a:cubicBezTo>
                      <a:pt x="208134" y="45345"/>
                      <a:pt x="204363" y="14492"/>
                      <a:pt x="203878" y="830"/>
                    </a:cubicBezTo>
                    <a:lnTo>
                      <a:pt x="191700" y="0"/>
                    </a:lnTo>
                    <a:cubicBezTo>
                      <a:pt x="191977" y="12521"/>
                      <a:pt x="194641" y="39534"/>
                      <a:pt x="211420" y="61463"/>
                    </a:cubicBezTo>
                    <a:lnTo>
                      <a:pt x="216368" y="67931"/>
                    </a:lnTo>
                    <a:lnTo>
                      <a:pt x="209172" y="71771"/>
                    </a:lnTo>
                    <a:cubicBezTo>
                      <a:pt x="100815" y="129394"/>
                      <a:pt x="109498" y="247306"/>
                      <a:pt x="118252" y="295349"/>
                    </a:cubicBezTo>
                    <a:lnTo>
                      <a:pt x="119393" y="301505"/>
                    </a:lnTo>
                    <a:lnTo>
                      <a:pt x="113373" y="303235"/>
                    </a:lnTo>
                    <a:cubicBezTo>
                      <a:pt x="59333" y="318661"/>
                      <a:pt x="16295" y="333603"/>
                      <a:pt x="0" y="370855"/>
                    </a:cubicBezTo>
                    <a:lnTo>
                      <a:pt x="11556" y="374694"/>
                    </a:lnTo>
                    <a:cubicBezTo>
                      <a:pt x="27747" y="339414"/>
                      <a:pt x="73726" y="326686"/>
                      <a:pt x="141397" y="307973"/>
                    </a:cubicBezTo>
                    <a:lnTo>
                      <a:pt x="151949" y="305033"/>
                    </a:lnTo>
                    <a:cubicBezTo>
                      <a:pt x="212493" y="288224"/>
                      <a:pt x="231521" y="232329"/>
                      <a:pt x="233839" y="199712"/>
                    </a:cubicBezTo>
                    <a:close/>
                  </a:path>
                </a:pathLst>
              </a:custGeom>
              <a:solidFill>
                <a:srgbClr val="FFFFFF"/>
              </a:solidFill>
              <a:ln w="0" cap="flat">
                <a:noFill/>
                <a:prstDash val="solid"/>
                <a:miter/>
              </a:ln>
            </p:spPr>
            <p:txBody>
              <a:bodyPr rtlCol="0" anchor="ctr"/>
              <a:lstStyle/>
              <a:p>
                <a:endParaRPr lang="en-NO"/>
              </a:p>
            </p:txBody>
          </p:sp>
          <p:sp>
            <p:nvSpPr>
              <p:cNvPr id="261" name="Freeform 32">
                <a:extLst>
                  <a:ext uri="{FF2B5EF4-FFF2-40B4-BE49-F238E27FC236}">
                    <a16:creationId xmlns:a16="http://schemas.microsoft.com/office/drawing/2014/main" id="{CE2279F2-3F4A-E829-1BD3-94DA3B7A3368}"/>
                  </a:ext>
                </a:extLst>
              </p:cNvPr>
              <p:cNvSpPr>
                <a:spLocks noGrp="1" noRot="1" noMove="1" noResize="1" noEditPoints="1" noAdjustHandles="1" noChangeArrowheads="1" noChangeShapeType="1"/>
              </p:cNvSpPr>
              <p:nvPr/>
            </p:nvSpPr>
            <p:spPr>
              <a:xfrm>
                <a:off x="3190802" y="1808576"/>
                <a:ext cx="213080" cy="112861"/>
              </a:xfrm>
              <a:custGeom>
                <a:avLst/>
                <a:gdLst>
                  <a:gd name="connsiteX0" fmla="*/ 48124 w 213080"/>
                  <a:gd name="connsiteY0" fmla="*/ 39776 h 112861"/>
                  <a:gd name="connsiteX1" fmla="*/ 43177 w 213080"/>
                  <a:gd name="connsiteY1" fmla="*/ 40537 h 112861"/>
                  <a:gd name="connsiteX2" fmla="*/ 40928 w 213080"/>
                  <a:gd name="connsiteY2" fmla="*/ 36076 h 112861"/>
                  <a:gd name="connsiteX3" fmla="*/ 4463 w 213080"/>
                  <a:gd name="connsiteY3" fmla="*/ 0 h 112861"/>
                  <a:gd name="connsiteX4" fmla="*/ 0 w 213080"/>
                  <a:gd name="connsiteY4" fmla="*/ 11380 h 112861"/>
                  <a:gd name="connsiteX5" fmla="*/ 32694 w 213080"/>
                  <a:gd name="connsiteY5" fmla="*/ 47178 h 112861"/>
                  <a:gd name="connsiteX6" fmla="*/ 28058 w 213080"/>
                  <a:gd name="connsiteY6" fmla="*/ 107569 h 112861"/>
                  <a:gd name="connsiteX7" fmla="*/ 38956 w 213080"/>
                  <a:gd name="connsiteY7" fmla="*/ 112861 h 112861"/>
                  <a:gd name="connsiteX8" fmla="*/ 48158 w 213080"/>
                  <a:gd name="connsiteY8" fmla="*/ 58904 h 112861"/>
                  <a:gd name="connsiteX9" fmla="*/ 47189 w 213080"/>
                  <a:gd name="connsiteY9" fmla="*/ 52021 h 112861"/>
                  <a:gd name="connsiteX10" fmla="*/ 54075 w 213080"/>
                  <a:gd name="connsiteY10" fmla="*/ 51087 h 112861"/>
                  <a:gd name="connsiteX11" fmla="*/ 201594 w 213080"/>
                  <a:gd name="connsiteY11" fmla="*/ 112135 h 112861"/>
                  <a:gd name="connsiteX12" fmla="*/ 213081 w 213080"/>
                  <a:gd name="connsiteY12" fmla="*/ 108157 h 112861"/>
                  <a:gd name="connsiteX13" fmla="*/ 48158 w 213080"/>
                  <a:gd name="connsiteY13" fmla="*/ 39707 h 11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3080" h="112861">
                    <a:moveTo>
                      <a:pt x="48124" y="39776"/>
                    </a:moveTo>
                    <a:lnTo>
                      <a:pt x="43177" y="40537"/>
                    </a:lnTo>
                    <a:lnTo>
                      <a:pt x="40928" y="36076"/>
                    </a:lnTo>
                    <a:cubicBezTo>
                      <a:pt x="30825" y="16222"/>
                      <a:pt x="13666" y="4946"/>
                      <a:pt x="4463" y="0"/>
                    </a:cubicBezTo>
                    <a:lnTo>
                      <a:pt x="0" y="11380"/>
                    </a:lnTo>
                    <a:cubicBezTo>
                      <a:pt x="8926" y="16395"/>
                      <a:pt x="25221" y="27809"/>
                      <a:pt x="32694" y="47178"/>
                    </a:cubicBezTo>
                    <a:cubicBezTo>
                      <a:pt x="39405" y="64576"/>
                      <a:pt x="37814" y="84845"/>
                      <a:pt x="28058" y="107569"/>
                    </a:cubicBezTo>
                    <a:lnTo>
                      <a:pt x="38956" y="112861"/>
                    </a:lnTo>
                    <a:cubicBezTo>
                      <a:pt x="47363" y="93492"/>
                      <a:pt x="50476" y="75402"/>
                      <a:pt x="48158" y="58904"/>
                    </a:cubicBezTo>
                    <a:lnTo>
                      <a:pt x="47189" y="52021"/>
                    </a:lnTo>
                    <a:lnTo>
                      <a:pt x="54075" y="51087"/>
                    </a:lnTo>
                    <a:cubicBezTo>
                      <a:pt x="155062" y="37424"/>
                      <a:pt x="191942" y="92835"/>
                      <a:pt x="201594" y="112135"/>
                    </a:cubicBezTo>
                    <a:lnTo>
                      <a:pt x="213081" y="108157"/>
                    </a:lnTo>
                    <a:cubicBezTo>
                      <a:pt x="202806" y="87059"/>
                      <a:pt x="161635" y="22586"/>
                      <a:pt x="48158" y="39707"/>
                    </a:cubicBezTo>
                    <a:close/>
                  </a:path>
                </a:pathLst>
              </a:custGeom>
              <a:solidFill>
                <a:srgbClr val="FFFFFF"/>
              </a:solidFill>
              <a:ln w="0" cap="flat">
                <a:noFill/>
                <a:prstDash val="solid"/>
                <a:miter/>
              </a:ln>
            </p:spPr>
            <p:txBody>
              <a:bodyPr rtlCol="0" anchor="ctr"/>
              <a:lstStyle/>
              <a:p>
                <a:endParaRPr lang="en-NO"/>
              </a:p>
            </p:txBody>
          </p:sp>
          <p:sp>
            <p:nvSpPr>
              <p:cNvPr id="262" name="Freeform 33">
                <a:extLst>
                  <a:ext uri="{FF2B5EF4-FFF2-40B4-BE49-F238E27FC236}">
                    <a16:creationId xmlns:a16="http://schemas.microsoft.com/office/drawing/2014/main" id="{F045BC1F-BF8E-922E-E38C-6B927375CD7F}"/>
                  </a:ext>
                </a:extLst>
              </p:cNvPr>
              <p:cNvSpPr>
                <a:spLocks noGrp="1" noRot="1" noMove="1" noResize="1" noEditPoints="1" noAdjustHandles="1" noChangeArrowheads="1" noChangeShapeType="1"/>
              </p:cNvSpPr>
              <p:nvPr/>
            </p:nvSpPr>
            <p:spPr>
              <a:xfrm>
                <a:off x="3122162" y="1627619"/>
                <a:ext cx="169627" cy="102718"/>
              </a:xfrm>
              <a:custGeom>
                <a:avLst/>
                <a:gdLst>
                  <a:gd name="connsiteX0" fmla="*/ 39371 w 169627"/>
                  <a:gd name="connsiteY0" fmla="*/ 12097 h 102718"/>
                  <a:gd name="connsiteX1" fmla="*/ 92408 w 169627"/>
                  <a:gd name="connsiteY1" fmla="*/ 23719 h 102718"/>
                  <a:gd name="connsiteX2" fmla="*/ 158176 w 169627"/>
                  <a:gd name="connsiteY2" fmla="*/ 102718 h 102718"/>
                  <a:gd name="connsiteX3" fmla="*/ 169627 w 169627"/>
                  <a:gd name="connsiteY3" fmla="*/ 98775 h 102718"/>
                  <a:gd name="connsiteX4" fmla="*/ 97632 w 169627"/>
                  <a:gd name="connsiteY4" fmla="*/ 12824 h 102718"/>
                  <a:gd name="connsiteX5" fmla="*/ 0 w 169627"/>
                  <a:gd name="connsiteY5" fmla="*/ 5076 h 102718"/>
                  <a:gd name="connsiteX6" fmla="*/ 4083 w 169627"/>
                  <a:gd name="connsiteY6" fmla="*/ 16525 h 102718"/>
                  <a:gd name="connsiteX7" fmla="*/ 39336 w 169627"/>
                  <a:gd name="connsiteY7" fmla="*/ 12132 h 10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627" h="102718">
                    <a:moveTo>
                      <a:pt x="39371" y="12097"/>
                    </a:moveTo>
                    <a:cubicBezTo>
                      <a:pt x="55217" y="12097"/>
                      <a:pt x="73898" y="14795"/>
                      <a:pt x="92408" y="23719"/>
                    </a:cubicBezTo>
                    <a:cubicBezTo>
                      <a:pt x="121573" y="37762"/>
                      <a:pt x="143680" y="64325"/>
                      <a:pt x="158176" y="102718"/>
                    </a:cubicBezTo>
                    <a:lnTo>
                      <a:pt x="169627" y="98775"/>
                    </a:lnTo>
                    <a:cubicBezTo>
                      <a:pt x="153990" y="57200"/>
                      <a:pt x="129807" y="28285"/>
                      <a:pt x="97632" y="12824"/>
                    </a:cubicBezTo>
                    <a:cubicBezTo>
                      <a:pt x="56842" y="-6823"/>
                      <a:pt x="15742" y="856"/>
                      <a:pt x="0" y="5076"/>
                    </a:cubicBezTo>
                    <a:lnTo>
                      <a:pt x="4083" y="16525"/>
                    </a:lnTo>
                    <a:cubicBezTo>
                      <a:pt x="11348" y="14657"/>
                      <a:pt x="24010" y="12132"/>
                      <a:pt x="39336" y="12132"/>
                    </a:cubicBezTo>
                    <a:close/>
                  </a:path>
                </a:pathLst>
              </a:custGeom>
              <a:solidFill>
                <a:srgbClr val="FFFFFF"/>
              </a:solidFill>
              <a:ln w="0" cap="flat">
                <a:noFill/>
                <a:prstDash val="solid"/>
                <a:miter/>
              </a:ln>
            </p:spPr>
            <p:txBody>
              <a:bodyPr rtlCol="0" anchor="ctr"/>
              <a:lstStyle/>
              <a:p>
                <a:endParaRPr lang="en-NO"/>
              </a:p>
            </p:txBody>
          </p:sp>
          <p:sp>
            <p:nvSpPr>
              <p:cNvPr id="263" name="Freeform 34">
                <a:extLst>
                  <a:ext uri="{FF2B5EF4-FFF2-40B4-BE49-F238E27FC236}">
                    <a16:creationId xmlns:a16="http://schemas.microsoft.com/office/drawing/2014/main" id="{5C22F48E-E4C8-71DA-E120-C30CF464AE84}"/>
                  </a:ext>
                </a:extLst>
              </p:cNvPr>
              <p:cNvSpPr>
                <a:spLocks noGrp="1" noRot="1" noMove="1" noResize="1" noEditPoints="1" noAdjustHandles="1" noChangeArrowheads="1" noChangeShapeType="1"/>
              </p:cNvSpPr>
              <p:nvPr/>
            </p:nvSpPr>
            <p:spPr>
              <a:xfrm>
                <a:off x="2705446" y="1872640"/>
                <a:ext cx="181874" cy="149621"/>
              </a:xfrm>
              <a:custGeom>
                <a:avLst/>
                <a:gdLst>
                  <a:gd name="connsiteX0" fmla="*/ 179038 w 181874"/>
                  <a:gd name="connsiteY0" fmla="*/ 14589 h 149621"/>
                  <a:gd name="connsiteX1" fmla="*/ 181874 w 181874"/>
                  <a:gd name="connsiteY1" fmla="*/ 2726 h 149621"/>
                  <a:gd name="connsiteX2" fmla="*/ 56185 w 181874"/>
                  <a:gd name="connsiteY2" fmla="*/ 27802 h 149621"/>
                  <a:gd name="connsiteX3" fmla="*/ 0 w 181874"/>
                  <a:gd name="connsiteY3" fmla="*/ 149034 h 149621"/>
                  <a:gd name="connsiteX4" fmla="*/ 12109 w 181874"/>
                  <a:gd name="connsiteY4" fmla="*/ 149622 h 149621"/>
                  <a:gd name="connsiteX5" fmla="*/ 63312 w 181874"/>
                  <a:gd name="connsiteY5" fmla="*/ 37590 h 149621"/>
                  <a:gd name="connsiteX6" fmla="*/ 179072 w 181874"/>
                  <a:gd name="connsiteY6" fmla="*/ 14589 h 14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874" h="149621">
                    <a:moveTo>
                      <a:pt x="179038" y="14589"/>
                    </a:moveTo>
                    <a:lnTo>
                      <a:pt x="181874" y="2726"/>
                    </a:lnTo>
                    <a:cubicBezTo>
                      <a:pt x="161878" y="-664"/>
                      <a:pt x="102337" y="-6890"/>
                      <a:pt x="56185" y="27802"/>
                    </a:cubicBezTo>
                    <a:cubicBezTo>
                      <a:pt x="22868" y="52844"/>
                      <a:pt x="3978" y="93589"/>
                      <a:pt x="0" y="149034"/>
                    </a:cubicBezTo>
                    <a:lnTo>
                      <a:pt x="12109" y="149622"/>
                    </a:lnTo>
                    <a:cubicBezTo>
                      <a:pt x="15845" y="98085"/>
                      <a:pt x="33040" y="60419"/>
                      <a:pt x="63312" y="37590"/>
                    </a:cubicBezTo>
                    <a:cubicBezTo>
                      <a:pt x="104620" y="6426"/>
                      <a:pt x="159975" y="11580"/>
                      <a:pt x="179072" y="14589"/>
                    </a:cubicBezTo>
                    <a:close/>
                  </a:path>
                </a:pathLst>
              </a:custGeom>
              <a:solidFill>
                <a:srgbClr val="FFFFFF"/>
              </a:solidFill>
              <a:ln w="0" cap="flat">
                <a:noFill/>
                <a:prstDash val="solid"/>
                <a:miter/>
              </a:ln>
            </p:spPr>
            <p:txBody>
              <a:bodyPr rtlCol="0" anchor="ctr"/>
              <a:lstStyle/>
              <a:p>
                <a:endParaRPr lang="en-NO"/>
              </a:p>
            </p:txBody>
          </p:sp>
          <p:sp>
            <p:nvSpPr>
              <p:cNvPr id="264" name="Freeform 35">
                <a:extLst>
                  <a:ext uri="{FF2B5EF4-FFF2-40B4-BE49-F238E27FC236}">
                    <a16:creationId xmlns:a16="http://schemas.microsoft.com/office/drawing/2014/main" id="{4AA83BD7-9C52-6439-3968-044707F7CE7D}"/>
                  </a:ext>
                </a:extLst>
              </p:cNvPr>
              <p:cNvSpPr>
                <a:spLocks noGrp="1" noRot="1" noMove="1" noResize="1" noEditPoints="1" noAdjustHandles="1" noChangeArrowheads="1" noChangeShapeType="1"/>
              </p:cNvSpPr>
              <p:nvPr/>
            </p:nvSpPr>
            <p:spPr>
              <a:xfrm>
                <a:off x="2578511" y="1615470"/>
                <a:ext cx="303204" cy="314130"/>
              </a:xfrm>
              <a:custGeom>
                <a:avLst/>
                <a:gdLst>
                  <a:gd name="connsiteX0" fmla="*/ 227127 w 303204"/>
                  <a:gd name="connsiteY0" fmla="*/ 66202 h 314130"/>
                  <a:gd name="connsiteX1" fmla="*/ 227404 w 303204"/>
                  <a:gd name="connsiteY1" fmla="*/ 59319 h 314130"/>
                  <a:gd name="connsiteX2" fmla="*/ 235361 w 303204"/>
                  <a:gd name="connsiteY2" fmla="*/ 59630 h 314130"/>
                  <a:gd name="connsiteX3" fmla="*/ 237541 w 303204"/>
                  <a:gd name="connsiteY3" fmla="*/ 59699 h 314130"/>
                  <a:gd name="connsiteX4" fmla="*/ 303205 w 303204"/>
                  <a:gd name="connsiteY4" fmla="*/ 37390 h 314130"/>
                  <a:gd name="connsiteX5" fmla="*/ 296355 w 303204"/>
                  <a:gd name="connsiteY5" fmla="*/ 27428 h 314130"/>
                  <a:gd name="connsiteX6" fmla="*/ 218270 w 303204"/>
                  <a:gd name="connsiteY6" fmla="*/ 44861 h 314130"/>
                  <a:gd name="connsiteX7" fmla="*/ 167136 w 303204"/>
                  <a:gd name="connsiteY7" fmla="*/ 0 h 314130"/>
                  <a:gd name="connsiteX8" fmla="*/ 155927 w 303204"/>
                  <a:gd name="connsiteY8" fmla="*/ 4704 h 314130"/>
                  <a:gd name="connsiteX9" fmla="*/ 210521 w 303204"/>
                  <a:gd name="connsiteY9" fmla="*/ 55064 h 314130"/>
                  <a:gd name="connsiteX10" fmla="*/ 215260 w 303204"/>
                  <a:gd name="connsiteY10" fmla="*/ 56759 h 314130"/>
                  <a:gd name="connsiteX11" fmla="*/ 215122 w 303204"/>
                  <a:gd name="connsiteY11" fmla="*/ 61775 h 314130"/>
                  <a:gd name="connsiteX12" fmla="*/ 196647 w 303204"/>
                  <a:gd name="connsiteY12" fmla="*/ 149075 h 314130"/>
                  <a:gd name="connsiteX13" fmla="*/ 56358 w 303204"/>
                  <a:gd name="connsiteY13" fmla="*/ 246372 h 314130"/>
                  <a:gd name="connsiteX14" fmla="*/ 52345 w 303204"/>
                  <a:gd name="connsiteY14" fmla="*/ 246649 h 314130"/>
                  <a:gd name="connsiteX15" fmla="*/ 49335 w 303204"/>
                  <a:gd name="connsiteY15" fmla="*/ 242152 h 314130"/>
                  <a:gd name="connsiteX16" fmla="*/ 1764 w 303204"/>
                  <a:gd name="connsiteY16" fmla="*/ 209985 h 314130"/>
                  <a:gd name="connsiteX17" fmla="*/ 0 w 303204"/>
                  <a:gd name="connsiteY17" fmla="*/ 222091 h 314130"/>
                  <a:gd name="connsiteX18" fmla="*/ 39579 w 303204"/>
                  <a:gd name="connsiteY18" fmla="*/ 249381 h 314130"/>
                  <a:gd name="connsiteX19" fmla="*/ 50027 w 303204"/>
                  <a:gd name="connsiteY19" fmla="*/ 311674 h 314130"/>
                  <a:gd name="connsiteX20" fmla="*/ 61893 w 303204"/>
                  <a:gd name="connsiteY20" fmla="*/ 314130 h 314130"/>
                  <a:gd name="connsiteX21" fmla="*/ 60579 w 303204"/>
                  <a:gd name="connsiteY21" fmla="*/ 266329 h 314130"/>
                  <a:gd name="connsiteX22" fmla="*/ 58468 w 303204"/>
                  <a:gd name="connsiteY22" fmla="*/ 258512 h 314130"/>
                  <a:gd name="connsiteX23" fmla="*/ 66495 w 303204"/>
                  <a:gd name="connsiteY23" fmla="*/ 257613 h 314130"/>
                  <a:gd name="connsiteX24" fmla="*/ 174575 w 303204"/>
                  <a:gd name="connsiteY24" fmla="*/ 206042 h 314130"/>
                  <a:gd name="connsiteX25" fmla="*/ 227127 w 303204"/>
                  <a:gd name="connsiteY25" fmla="*/ 66133 h 31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3204" h="314130">
                    <a:moveTo>
                      <a:pt x="227127" y="66202"/>
                    </a:moveTo>
                    <a:lnTo>
                      <a:pt x="227404" y="59319"/>
                    </a:lnTo>
                    <a:lnTo>
                      <a:pt x="235361" y="59630"/>
                    </a:lnTo>
                    <a:cubicBezTo>
                      <a:pt x="236088" y="59630"/>
                      <a:pt x="236814" y="59699"/>
                      <a:pt x="237541" y="59699"/>
                    </a:cubicBezTo>
                    <a:cubicBezTo>
                      <a:pt x="258022" y="59699"/>
                      <a:pt x="280060" y="52194"/>
                      <a:pt x="303205" y="37390"/>
                    </a:cubicBezTo>
                    <a:lnTo>
                      <a:pt x="296355" y="27428"/>
                    </a:lnTo>
                    <a:cubicBezTo>
                      <a:pt x="267640" y="45726"/>
                      <a:pt x="241381" y="51606"/>
                      <a:pt x="218270" y="44861"/>
                    </a:cubicBezTo>
                    <a:cubicBezTo>
                      <a:pt x="190005" y="36629"/>
                      <a:pt x="173537" y="11725"/>
                      <a:pt x="167136" y="0"/>
                    </a:cubicBezTo>
                    <a:lnTo>
                      <a:pt x="155927" y="4704"/>
                    </a:lnTo>
                    <a:cubicBezTo>
                      <a:pt x="162501" y="17052"/>
                      <a:pt x="179937" y="44204"/>
                      <a:pt x="210521" y="55064"/>
                    </a:cubicBezTo>
                    <a:lnTo>
                      <a:pt x="215260" y="56759"/>
                    </a:lnTo>
                    <a:lnTo>
                      <a:pt x="215122" y="61775"/>
                    </a:lnTo>
                    <a:cubicBezTo>
                      <a:pt x="214707" y="75921"/>
                      <a:pt x="212112" y="112723"/>
                      <a:pt x="196647" y="149075"/>
                    </a:cubicBezTo>
                    <a:cubicBezTo>
                      <a:pt x="171253" y="208809"/>
                      <a:pt x="124029" y="241530"/>
                      <a:pt x="56358" y="246372"/>
                    </a:cubicBezTo>
                    <a:lnTo>
                      <a:pt x="52345" y="246649"/>
                    </a:lnTo>
                    <a:lnTo>
                      <a:pt x="49335" y="242152"/>
                    </a:lnTo>
                    <a:cubicBezTo>
                      <a:pt x="34666" y="221226"/>
                      <a:pt x="12766" y="212960"/>
                      <a:pt x="1764" y="209985"/>
                    </a:cubicBezTo>
                    <a:lnTo>
                      <a:pt x="0" y="222091"/>
                    </a:lnTo>
                    <a:cubicBezTo>
                      <a:pt x="9687" y="224927"/>
                      <a:pt x="27712" y="232260"/>
                      <a:pt x="39579" y="249381"/>
                    </a:cubicBezTo>
                    <a:cubicBezTo>
                      <a:pt x="50615" y="265292"/>
                      <a:pt x="54109" y="286252"/>
                      <a:pt x="50027" y="311674"/>
                    </a:cubicBezTo>
                    <a:lnTo>
                      <a:pt x="61893" y="314130"/>
                    </a:lnTo>
                    <a:cubicBezTo>
                      <a:pt x="64799" y="296386"/>
                      <a:pt x="64384" y="280338"/>
                      <a:pt x="60579" y="266329"/>
                    </a:cubicBezTo>
                    <a:lnTo>
                      <a:pt x="58468" y="258512"/>
                    </a:lnTo>
                    <a:lnTo>
                      <a:pt x="66495" y="257613"/>
                    </a:lnTo>
                    <a:cubicBezTo>
                      <a:pt x="111159" y="252667"/>
                      <a:pt x="147520" y="235304"/>
                      <a:pt x="174575" y="206042"/>
                    </a:cubicBezTo>
                    <a:cubicBezTo>
                      <a:pt x="218651" y="158379"/>
                      <a:pt x="225985" y="92316"/>
                      <a:pt x="227127" y="66133"/>
                    </a:cubicBezTo>
                    <a:close/>
                  </a:path>
                </a:pathLst>
              </a:custGeom>
              <a:solidFill>
                <a:srgbClr val="FFFFFF"/>
              </a:solidFill>
              <a:ln w="0" cap="flat">
                <a:noFill/>
                <a:prstDash val="solid"/>
                <a:miter/>
              </a:ln>
            </p:spPr>
            <p:txBody>
              <a:bodyPr rtlCol="0" anchor="ctr"/>
              <a:lstStyle/>
              <a:p>
                <a:endParaRPr lang="en-NO"/>
              </a:p>
            </p:txBody>
          </p:sp>
          <p:sp>
            <p:nvSpPr>
              <p:cNvPr id="265" name="Freeform 36">
                <a:extLst>
                  <a:ext uri="{FF2B5EF4-FFF2-40B4-BE49-F238E27FC236}">
                    <a16:creationId xmlns:a16="http://schemas.microsoft.com/office/drawing/2014/main" id="{A8304FB3-09B2-1955-2367-07EDDCF1CC46}"/>
                  </a:ext>
                </a:extLst>
              </p:cNvPr>
              <p:cNvSpPr>
                <a:spLocks noGrp="1" noRot="1" noMove="1" noResize="1" noEditPoints="1" noAdjustHandles="1" noChangeArrowheads="1" noChangeShapeType="1"/>
              </p:cNvSpPr>
              <p:nvPr/>
            </p:nvSpPr>
            <p:spPr>
              <a:xfrm>
                <a:off x="2988135" y="1996502"/>
                <a:ext cx="322406" cy="133917"/>
              </a:xfrm>
              <a:custGeom>
                <a:avLst/>
                <a:gdLst>
                  <a:gd name="connsiteX0" fmla="*/ 266913 w 322406"/>
                  <a:gd name="connsiteY0" fmla="*/ 31225 h 133917"/>
                  <a:gd name="connsiteX1" fmla="*/ 263384 w 322406"/>
                  <a:gd name="connsiteY1" fmla="*/ 33265 h 133917"/>
                  <a:gd name="connsiteX2" fmla="*/ 259890 w 322406"/>
                  <a:gd name="connsiteY2" fmla="*/ 31190 h 133917"/>
                  <a:gd name="connsiteX3" fmla="*/ 115726 w 322406"/>
                  <a:gd name="connsiteY3" fmla="*/ 7290 h 133917"/>
                  <a:gd name="connsiteX4" fmla="*/ 0 w 322406"/>
                  <a:gd name="connsiteY4" fmla="*/ 129870 h 133917"/>
                  <a:gd name="connsiteX5" fmla="*/ 11486 w 322406"/>
                  <a:gd name="connsiteY5" fmla="*/ 133917 h 133917"/>
                  <a:gd name="connsiteX6" fmla="*/ 119670 w 322406"/>
                  <a:gd name="connsiteY6" fmla="*/ 18738 h 133917"/>
                  <a:gd name="connsiteX7" fmla="*/ 246882 w 322406"/>
                  <a:gd name="connsiteY7" fmla="*/ 37727 h 133917"/>
                  <a:gd name="connsiteX8" fmla="*/ 253524 w 322406"/>
                  <a:gd name="connsiteY8" fmla="*/ 41428 h 133917"/>
                  <a:gd name="connsiteX9" fmla="*/ 249200 w 322406"/>
                  <a:gd name="connsiteY9" fmla="*/ 47689 h 133917"/>
                  <a:gd name="connsiteX10" fmla="*/ 236226 w 322406"/>
                  <a:gd name="connsiteY10" fmla="*/ 87949 h 133917"/>
                  <a:gd name="connsiteX11" fmla="*/ 248335 w 322406"/>
                  <a:gd name="connsiteY11" fmla="*/ 88434 h 133917"/>
                  <a:gd name="connsiteX12" fmla="*/ 269854 w 322406"/>
                  <a:gd name="connsiteY12" fmla="*/ 43642 h 133917"/>
                  <a:gd name="connsiteX13" fmla="*/ 318704 w 322406"/>
                  <a:gd name="connsiteY13" fmla="*/ 36517 h 133917"/>
                  <a:gd name="connsiteX14" fmla="*/ 322406 w 322406"/>
                  <a:gd name="connsiteY14" fmla="*/ 24930 h 133917"/>
                  <a:gd name="connsiteX15" fmla="*/ 266879 w 322406"/>
                  <a:gd name="connsiteY15" fmla="*/ 31225 h 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2406" h="133917">
                    <a:moveTo>
                      <a:pt x="266913" y="31225"/>
                    </a:moveTo>
                    <a:lnTo>
                      <a:pt x="263384" y="33265"/>
                    </a:lnTo>
                    <a:lnTo>
                      <a:pt x="259890" y="31190"/>
                    </a:lnTo>
                    <a:cubicBezTo>
                      <a:pt x="207926" y="406"/>
                      <a:pt x="159422" y="-7653"/>
                      <a:pt x="115726" y="7290"/>
                    </a:cubicBezTo>
                    <a:cubicBezTo>
                      <a:pt x="45391" y="31328"/>
                      <a:pt x="9445" y="107007"/>
                      <a:pt x="0" y="129870"/>
                    </a:cubicBezTo>
                    <a:lnTo>
                      <a:pt x="11486" y="133917"/>
                    </a:lnTo>
                    <a:cubicBezTo>
                      <a:pt x="20723" y="112057"/>
                      <a:pt x="55251" y="40736"/>
                      <a:pt x="119670" y="18738"/>
                    </a:cubicBezTo>
                    <a:cubicBezTo>
                      <a:pt x="157899" y="5664"/>
                      <a:pt x="200695" y="12063"/>
                      <a:pt x="246882" y="37727"/>
                    </a:cubicBezTo>
                    <a:lnTo>
                      <a:pt x="253524" y="41428"/>
                    </a:lnTo>
                    <a:lnTo>
                      <a:pt x="249200" y="47689"/>
                    </a:lnTo>
                    <a:cubicBezTo>
                      <a:pt x="242073" y="58065"/>
                      <a:pt x="237714" y="71554"/>
                      <a:pt x="236226" y="87949"/>
                    </a:cubicBezTo>
                    <a:lnTo>
                      <a:pt x="248335" y="88434"/>
                    </a:lnTo>
                    <a:cubicBezTo>
                      <a:pt x="250376" y="67335"/>
                      <a:pt x="257572" y="52289"/>
                      <a:pt x="269854" y="43642"/>
                    </a:cubicBezTo>
                    <a:cubicBezTo>
                      <a:pt x="286287" y="32089"/>
                      <a:pt x="307910" y="34338"/>
                      <a:pt x="318704" y="36517"/>
                    </a:cubicBezTo>
                    <a:lnTo>
                      <a:pt x="322406" y="24930"/>
                    </a:lnTo>
                    <a:cubicBezTo>
                      <a:pt x="310920" y="22508"/>
                      <a:pt x="286876" y="19603"/>
                      <a:pt x="266879" y="31225"/>
                    </a:cubicBezTo>
                    <a:close/>
                  </a:path>
                </a:pathLst>
              </a:custGeom>
              <a:solidFill>
                <a:srgbClr val="FFFFFF"/>
              </a:solidFill>
              <a:ln w="0" cap="flat">
                <a:noFill/>
                <a:prstDash val="solid"/>
                <a:miter/>
              </a:ln>
            </p:spPr>
            <p:txBody>
              <a:bodyPr rtlCol="0" anchor="ctr"/>
              <a:lstStyle/>
              <a:p>
                <a:endParaRPr lang="en-NO"/>
              </a:p>
            </p:txBody>
          </p:sp>
          <p:sp>
            <p:nvSpPr>
              <p:cNvPr id="266" name="Freeform 37">
                <a:extLst>
                  <a:ext uri="{FF2B5EF4-FFF2-40B4-BE49-F238E27FC236}">
                    <a16:creationId xmlns:a16="http://schemas.microsoft.com/office/drawing/2014/main" id="{67FB9036-CE95-E208-4C03-2A308B186DAB}"/>
                  </a:ext>
                </a:extLst>
              </p:cNvPr>
              <p:cNvSpPr>
                <a:spLocks noGrp="1" noRot="1" noMove="1" noResize="1" noEditPoints="1" noAdjustHandles="1" noChangeArrowheads="1" noChangeShapeType="1"/>
              </p:cNvSpPr>
              <p:nvPr/>
            </p:nvSpPr>
            <p:spPr>
              <a:xfrm>
                <a:off x="2885729" y="1541278"/>
                <a:ext cx="170942" cy="47420"/>
              </a:xfrm>
              <a:custGeom>
                <a:avLst/>
                <a:gdLst>
                  <a:gd name="connsiteX0" fmla="*/ 161947 w 170942"/>
                  <a:gd name="connsiteY0" fmla="*/ 0 h 47420"/>
                  <a:gd name="connsiteX1" fmla="*/ 57292 w 170942"/>
                  <a:gd name="connsiteY1" fmla="*/ 32202 h 47420"/>
                  <a:gd name="connsiteX2" fmla="*/ 7715 w 170942"/>
                  <a:gd name="connsiteY2" fmla="*/ 9408 h 47420"/>
                  <a:gd name="connsiteX3" fmla="*/ 0 w 170942"/>
                  <a:gd name="connsiteY3" fmla="*/ 18608 h 47420"/>
                  <a:gd name="connsiteX4" fmla="*/ 84693 w 170942"/>
                  <a:gd name="connsiteY4" fmla="*/ 47420 h 47420"/>
                  <a:gd name="connsiteX5" fmla="*/ 170942 w 170942"/>
                  <a:gd name="connsiteY5" fmla="*/ 8128 h 47420"/>
                  <a:gd name="connsiteX6" fmla="*/ 161947 w 170942"/>
                  <a:gd name="connsiteY6" fmla="*/ 0 h 47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942" h="47420">
                    <a:moveTo>
                      <a:pt x="161947" y="0"/>
                    </a:moveTo>
                    <a:cubicBezTo>
                      <a:pt x="124409" y="38047"/>
                      <a:pt x="84589" y="38704"/>
                      <a:pt x="57292" y="32202"/>
                    </a:cubicBezTo>
                    <a:cubicBezTo>
                      <a:pt x="34355" y="26737"/>
                      <a:pt x="16399" y="15565"/>
                      <a:pt x="7715" y="9408"/>
                    </a:cubicBezTo>
                    <a:lnTo>
                      <a:pt x="0" y="18608"/>
                    </a:lnTo>
                    <a:cubicBezTo>
                      <a:pt x="12662" y="27463"/>
                      <a:pt x="45564" y="47420"/>
                      <a:pt x="84693" y="47420"/>
                    </a:cubicBezTo>
                    <a:cubicBezTo>
                      <a:pt x="116487" y="47420"/>
                      <a:pt x="145479" y="34208"/>
                      <a:pt x="170942" y="8128"/>
                    </a:cubicBezTo>
                    <a:lnTo>
                      <a:pt x="161947" y="0"/>
                    </a:lnTo>
                    <a:close/>
                  </a:path>
                </a:pathLst>
              </a:custGeom>
              <a:solidFill>
                <a:srgbClr val="FFFFFF"/>
              </a:solidFill>
              <a:ln w="0" cap="flat">
                <a:noFill/>
                <a:prstDash val="solid"/>
                <a:miter/>
              </a:ln>
            </p:spPr>
            <p:txBody>
              <a:bodyPr rtlCol="0" anchor="ctr"/>
              <a:lstStyle/>
              <a:p>
                <a:endParaRPr lang="en-NO"/>
              </a:p>
            </p:txBody>
          </p:sp>
        </p:grpSp>
      </p:grpSp>
      <p:grpSp>
        <p:nvGrpSpPr>
          <p:cNvPr id="267" name="Kopper">
            <a:extLst>
              <a:ext uri="{FF2B5EF4-FFF2-40B4-BE49-F238E27FC236}">
                <a16:creationId xmlns:a16="http://schemas.microsoft.com/office/drawing/2014/main" id="{F2B5E8B4-1573-8EEA-CD99-167876E7C12A}"/>
              </a:ext>
            </a:extLst>
          </p:cNvPr>
          <p:cNvGrpSpPr>
            <a:grpSpLocks noGrp="1" noUngrp="1" noRot="1" noMove="1" noResize="1"/>
          </p:cNvGrpSpPr>
          <p:nvPr/>
        </p:nvGrpSpPr>
        <p:grpSpPr>
          <a:xfrm>
            <a:off x="3135398" y="1524960"/>
            <a:ext cx="543167" cy="601807"/>
            <a:chOff x="2857706" y="1412644"/>
            <a:chExt cx="543167" cy="601807"/>
          </a:xfrm>
        </p:grpSpPr>
        <p:grpSp>
          <p:nvGrpSpPr>
            <p:cNvPr id="268" name="Gruppe 267">
              <a:extLst>
                <a:ext uri="{FF2B5EF4-FFF2-40B4-BE49-F238E27FC236}">
                  <a16:creationId xmlns:a16="http://schemas.microsoft.com/office/drawing/2014/main" id="{9F2AA6AE-B7EF-2B31-7BBF-94FF6FF121DB}"/>
                </a:ext>
              </a:extLst>
            </p:cNvPr>
            <p:cNvGrpSpPr>
              <a:grpSpLocks noGrp="1" noUngrp="1" noRot="1" noMove="1" noResize="1"/>
            </p:cNvGrpSpPr>
            <p:nvPr/>
          </p:nvGrpSpPr>
          <p:grpSpPr>
            <a:xfrm>
              <a:off x="2961496" y="1429939"/>
              <a:ext cx="439377" cy="480747"/>
              <a:chOff x="2961496" y="1429939"/>
              <a:chExt cx="439377" cy="480747"/>
            </a:xfrm>
          </p:grpSpPr>
          <p:grpSp>
            <p:nvGrpSpPr>
              <p:cNvPr id="294" name="Gruppe 293">
                <a:extLst>
                  <a:ext uri="{FF2B5EF4-FFF2-40B4-BE49-F238E27FC236}">
                    <a16:creationId xmlns:a16="http://schemas.microsoft.com/office/drawing/2014/main" id="{B646439E-C737-81B6-72A9-42C12E69735B}"/>
                  </a:ext>
                </a:extLst>
              </p:cNvPr>
              <p:cNvGrpSpPr>
                <a:grpSpLocks noGrp="1" noUngrp="1" noRot="1" noMove="1" noResize="1"/>
              </p:cNvGrpSpPr>
              <p:nvPr/>
            </p:nvGrpSpPr>
            <p:grpSpPr>
              <a:xfrm>
                <a:off x="3189799" y="1429939"/>
                <a:ext cx="89951" cy="176371"/>
                <a:chOff x="3189799" y="1429939"/>
                <a:chExt cx="89951" cy="176371"/>
              </a:xfrm>
            </p:grpSpPr>
            <p:sp>
              <p:nvSpPr>
                <p:cNvPr id="310" name="Freeform 75">
                  <a:extLst>
                    <a:ext uri="{FF2B5EF4-FFF2-40B4-BE49-F238E27FC236}">
                      <a16:creationId xmlns:a16="http://schemas.microsoft.com/office/drawing/2014/main" id="{57792FE2-2682-D5CE-56D9-DF49795CED62}"/>
                    </a:ext>
                  </a:extLst>
                </p:cNvPr>
                <p:cNvSpPr>
                  <a:spLocks noGrp="1" noRot="1" noMove="1" noResize="1" noEditPoints="1" noAdjustHandles="1" noChangeArrowheads="1" noChangeShapeType="1"/>
                </p:cNvSpPr>
                <p:nvPr/>
              </p:nvSpPr>
              <p:spPr>
                <a:xfrm>
                  <a:off x="3196479" y="1459646"/>
                  <a:ext cx="62651" cy="146664"/>
                </a:xfrm>
                <a:custGeom>
                  <a:avLst/>
                  <a:gdLst>
                    <a:gd name="connsiteX0" fmla="*/ 62652 w 62651"/>
                    <a:gd name="connsiteY0" fmla="*/ 15672 h 146664"/>
                    <a:gd name="connsiteX1" fmla="*/ 5290 w 62651"/>
                    <a:gd name="connsiteY1" fmla="*/ 146277 h 146664"/>
                    <a:gd name="connsiteX2" fmla="*/ 13317 w 62651"/>
                    <a:gd name="connsiteY2" fmla="*/ 1802 h 146664"/>
                    <a:gd name="connsiteX3" fmla="*/ 62652 w 62651"/>
                    <a:gd name="connsiteY3" fmla="*/ 15672 h 146664"/>
                  </a:gdLst>
                  <a:ahLst/>
                  <a:cxnLst>
                    <a:cxn ang="0">
                      <a:pos x="connsiteX0" y="connsiteY0"/>
                    </a:cxn>
                    <a:cxn ang="0">
                      <a:pos x="connsiteX1" y="connsiteY1"/>
                    </a:cxn>
                    <a:cxn ang="0">
                      <a:pos x="connsiteX2" y="connsiteY2"/>
                    </a:cxn>
                    <a:cxn ang="0">
                      <a:pos x="connsiteX3" y="connsiteY3"/>
                    </a:cxn>
                  </a:cxnLst>
                  <a:rect l="l" t="t" r="r" b="b"/>
                  <a:pathLst>
                    <a:path w="62651" h="146664">
                      <a:moveTo>
                        <a:pt x="62652" y="15672"/>
                      </a:moveTo>
                      <a:cubicBezTo>
                        <a:pt x="62652" y="15672"/>
                        <a:pt x="21586" y="154924"/>
                        <a:pt x="5290" y="146277"/>
                      </a:cubicBezTo>
                      <a:cubicBezTo>
                        <a:pt x="-11005" y="137630"/>
                        <a:pt x="15773" y="9931"/>
                        <a:pt x="13317" y="1802"/>
                      </a:cubicBezTo>
                      <a:cubicBezTo>
                        <a:pt x="10860" y="-6326"/>
                        <a:pt x="62652" y="15672"/>
                        <a:pt x="62652" y="15672"/>
                      </a:cubicBezTo>
                      <a:close/>
                    </a:path>
                  </a:pathLst>
                </a:custGeom>
                <a:solidFill>
                  <a:srgbClr val="F9CF00"/>
                </a:solidFill>
                <a:ln w="0" cap="flat">
                  <a:noFill/>
                  <a:prstDash val="solid"/>
                  <a:miter/>
                </a:ln>
              </p:spPr>
              <p:txBody>
                <a:bodyPr rtlCol="0" anchor="ctr"/>
                <a:lstStyle/>
                <a:p>
                  <a:endParaRPr lang="en-NO"/>
                </a:p>
              </p:txBody>
            </p:sp>
            <p:sp>
              <p:nvSpPr>
                <p:cNvPr id="311" name="Freeform 76">
                  <a:extLst>
                    <a:ext uri="{FF2B5EF4-FFF2-40B4-BE49-F238E27FC236}">
                      <a16:creationId xmlns:a16="http://schemas.microsoft.com/office/drawing/2014/main" id="{9CCFE02E-912A-9CC0-494D-F7A3E2D6C677}"/>
                    </a:ext>
                  </a:extLst>
                </p:cNvPr>
                <p:cNvSpPr>
                  <a:spLocks noGrp="1" noRot="1" noMove="1" noResize="1" noEditPoints="1" noAdjustHandles="1" noChangeArrowheads="1" noChangeShapeType="1"/>
                </p:cNvSpPr>
                <p:nvPr/>
              </p:nvSpPr>
              <p:spPr>
                <a:xfrm>
                  <a:off x="3189799" y="1429939"/>
                  <a:ext cx="89951" cy="89929"/>
                </a:xfrm>
                <a:custGeom>
                  <a:avLst/>
                  <a:gdLst>
                    <a:gd name="connsiteX0" fmla="*/ 89951 w 89951"/>
                    <a:gd name="connsiteY0" fmla="*/ 44965 h 89929"/>
                    <a:gd name="connsiteX1" fmla="*/ 44976 w 89951"/>
                    <a:gd name="connsiteY1" fmla="*/ 89929 h 89929"/>
                    <a:gd name="connsiteX2" fmla="*/ 0 w 89951"/>
                    <a:gd name="connsiteY2" fmla="*/ 44965 h 89929"/>
                    <a:gd name="connsiteX3" fmla="*/ 44976 w 89951"/>
                    <a:gd name="connsiteY3" fmla="*/ 0 h 89929"/>
                    <a:gd name="connsiteX4" fmla="*/ 89951 w 89951"/>
                    <a:gd name="connsiteY4" fmla="*/ 44965 h 8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1" h="89929">
                      <a:moveTo>
                        <a:pt x="89951" y="44965"/>
                      </a:moveTo>
                      <a:cubicBezTo>
                        <a:pt x="89951" y="69798"/>
                        <a:pt x="69815" y="89929"/>
                        <a:pt x="44976" y="89929"/>
                      </a:cubicBezTo>
                      <a:cubicBezTo>
                        <a:pt x="20136" y="89929"/>
                        <a:pt x="0" y="69798"/>
                        <a:pt x="0" y="44965"/>
                      </a:cubicBezTo>
                      <a:cubicBezTo>
                        <a:pt x="0" y="20131"/>
                        <a:pt x="20136" y="0"/>
                        <a:pt x="44976" y="0"/>
                      </a:cubicBezTo>
                      <a:cubicBezTo>
                        <a:pt x="69815" y="0"/>
                        <a:pt x="89951" y="20131"/>
                        <a:pt x="89951" y="44965"/>
                      </a:cubicBezTo>
                      <a:close/>
                    </a:path>
                  </a:pathLst>
                </a:custGeom>
                <a:solidFill>
                  <a:srgbClr val="F9CF00"/>
                </a:solidFill>
                <a:ln w="0" cap="flat">
                  <a:noFill/>
                  <a:prstDash val="solid"/>
                  <a:miter/>
                </a:ln>
              </p:spPr>
              <p:txBody>
                <a:bodyPr rtlCol="0" anchor="ctr"/>
                <a:lstStyle/>
                <a:p>
                  <a:endParaRPr lang="en-NO"/>
                </a:p>
              </p:txBody>
            </p:sp>
          </p:grpSp>
          <p:grpSp>
            <p:nvGrpSpPr>
              <p:cNvPr id="295" name="Gruppe 294">
                <a:extLst>
                  <a:ext uri="{FF2B5EF4-FFF2-40B4-BE49-F238E27FC236}">
                    <a16:creationId xmlns:a16="http://schemas.microsoft.com/office/drawing/2014/main" id="{CBD3CA74-B280-AADA-79FD-A09D5CF5D587}"/>
                  </a:ext>
                </a:extLst>
              </p:cNvPr>
              <p:cNvGrpSpPr>
                <a:grpSpLocks noGrp="1" noUngrp="1" noRot="1" noMove="1" noResize="1"/>
              </p:cNvGrpSpPr>
              <p:nvPr/>
            </p:nvGrpSpPr>
            <p:grpSpPr>
              <a:xfrm>
                <a:off x="3310922" y="1637468"/>
                <a:ext cx="89951" cy="176371"/>
                <a:chOff x="3310922" y="1637468"/>
                <a:chExt cx="89951" cy="176371"/>
              </a:xfrm>
            </p:grpSpPr>
            <p:sp>
              <p:nvSpPr>
                <p:cNvPr id="308" name="Freeform 77">
                  <a:extLst>
                    <a:ext uri="{FF2B5EF4-FFF2-40B4-BE49-F238E27FC236}">
                      <a16:creationId xmlns:a16="http://schemas.microsoft.com/office/drawing/2014/main" id="{A2B22DD3-490F-C173-6BE2-5023A88A5DC8}"/>
                    </a:ext>
                  </a:extLst>
                </p:cNvPr>
                <p:cNvSpPr>
                  <a:spLocks noGrp="1" noRot="1" noMove="1" noResize="1" noEditPoints="1" noAdjustHandles="1" noChangeArrowheads="1" noChangeShapeType="1"/>
                </p:cNvSpPr>
                <p:nvPr/>
              </p:nvSpPr>
              <p:spPr>
                <a:xfrm>
                  <a:off x="3317602" y="1667175"/>
                  <a:ext cx="62651" cy="146664"/>
                </a:xfrm>
                <a:custGeom>
                  <a:avLst/>
                  <a:gdLst>
                    <a:gd name="connsiteX0" fmla="*/ 62652 w 62651"/>
                    <a:gd name="connsiteY0" fmla="*/ 15672 h 146664"/>
                    <a:gd name="connsiteX1" fmla="*/ 5290 w 62651"/>
                    <a:gd name="connsiteY1" fmla="*/ 146277 h 146664"/>
                    <a:gd name="connsiteX2" fmla="*/ 13317 w 62651"/>
                    <a:gd name="connsiteY2" fmla="*/ 1802 h 146664"/>
                    <a:gd name="connsiteX3" fmla="*/ 62652 w 62651"/>
                    <a:gd name="connsiteY3" fmla="*/ 15672 h 146664"/>
                  </a:gdLst>
                  <a:ahLst/>
                  <a:cxnLst>
                    <a:cxn ang="0">
                      <a:pos x="connsiteX0" y="connsiteY0"/>
                    </a:cxn>
                    <a:cxn ang="0">
                      <a:pos x="connsiteX1" y="connsiteY1"/>
                    </a:cxn>
                    <a:cxn ang="0">
                      <a:pos x="connsiteX2" y="connsiteY2"/>
                    </a:cxn>
                    <a:cxn ang="0">
                      <a:pos x="connsiteX3" y="connsiteY3"/>
                    </a:cxn>
                  </a:cxnLst>
                  <a:rect l="l" t="t" r="r" b="b"/>
                  <a:pathLst>
                    <a:path w="62651" h="146664">
                      <a:moveTo>
                        <a:pt x="62652" y="15672"/>
                      </a:moveTo>
                      <a:cubicBezTo>
                        <a:pt x="62652" y="15672"/>
                        <a:pt x="21585" y="154924"/>
                        <a:pt x="5290" y="146277"/>
                      </a:cubicBezTo>
                      <a:cubicBezTo>
                        <a:pt x="-11005" y="137630"/>
                        <a:pt x="15773" y="9931"/>
                        <a:pt x="13317" y="1802"/>
                      </a:cubicBezTo>
                      <a:cubicBezTo>
                        <a:pt x="10860" y="-6326"/>
                        <a:pt x="62652" y="15672"/>
                        <a:pt x="62652" y="15672"/>
                      </a:cubicBezTo>
                      <a:close/>
                    </a:path>
                  </a:pathLst>
                </a:custGeom>
                <a:solidFill>
                  <a:srgbClr val="F9CF00"/>
                </a:solidFill>
                <a:ln w="0" cap="flat">
                  <a:noFill/>
                  <a:prstDash val="solid"/>
                  <a:miter/>
                </a:ln>
              </p:spPr>
              <p:txBody>
                <a:bodyPr rtlCol="0" anchor="ctr"/>
                <a:lstStyle/>
                <a:p>
                  <a:endParaRPr lang="en-NO"/>
                </a:p>
              </p:txBody>
            </p:sp>
            <p:sp>
              <p:nvSpPr>
                <p:cNvPr id="309" name="Freeform 78">
                  <a:extLst>
                    <a:ext uri="{FF2B5EF4-FFF2-40B4-BE49-F238E27FC236}">
                      <a16:creationId xmlns:a16="http://schemas.microsoft.com/office/drawing/2014/main" id="{BC2B574A-CDD0-67EA-2D9C-AF4C219AF3E2}"/>
                    </a:ext>
                  </a:extLst>
                </p:cNvPr>
                <p:cNvSpPr>
                  <a:spLocks noGrp="1" noRot="1" noMove="1" noResize="1" noEditPoints="1" noAdjustHandles="1" noChangeArrowheads="1" noChangeShapeType="1"/>
                </p:cNvSpPr>
                <p:nvPr/>
              </p:nvSpPr>
              <p:spPr>
                <a:xfrm>
                  <a:off x="3310922" y="1637468"/>
                  <a:ext cx="89951" cy="89929"/>
                </a:xfrm>
                <a:custGeom>
                  <a:avLst/>
                  <a:gdLst>
                    <a:gd name="connsiteX0" fmla="*/ 89951 w 89951"/>
                    <a:gd name="connsiteY0" fmla="*/ 44965 h 89929"/>
                    <a:gd name="connsiteX1" fmla="*/ 44976 w 89951"/>
                    <a:gd name="connsiteY1" fmla="*/ 89929 h 89929"/>
                    <a:gd name="connsiteX2" fmla="*/ 0 w 89951"/>
                    <a:gd name="connsiteY2" fmla="*/ 44965 h 89929"/>
                    <a:gd name="connsiteX3" fmla="*/ 44976 w 89951"/>
                    <a:gd name="connsiteY3" fmla="*/ 0 h 89929"/>
                    <a:gd name="connsiteX4" fmla="*/ 89951 w 89951"/>
                    <a:gd name="connsiteY4" fmla="*/ 44965 h 8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1" h="89929">
                      <a:moveTo>
                        <a:pt x="89951" y="44965"/>
                      </a:moveTo>
                      <a:cubicBezTo>
                        <a:pt x="89951" y="69798"/>
                        <a:pt x="69815" y="89929"/>
                        <a:pt x="44976" y="89929"/>
                      </a:cubicBezTo>
                      <a:cubicBezTo>
                        <a:pt x="20136" y="89929"/>
                        <a:pt x="0" y="69798"/>
                        <a:pt x="0" y="44965"/>
                      </a:cubicBezTo>
                      <a:cubicBezTo>
                        <a:pt x="0" y="20131"/>
                        <a:pt x="20136" y="0"/>
                        <a:pt x="44976" y="0"/>
                      </a:cubicBezTo>
                      <a:cubicBezTo>
                        <a:pt x="69815" y="0"/>
                        <a:pt x="89951" y="20131"/>
                        <a:pt x="89951" y="44965"/>
                      </a:cubicBezTo>
                      <a:close/>
                    </a:path>
                  </a:pathLst>
                </a:custGeom>
                <a:solidFill>
                  <a:srgbClr val="F9CF00"/>
                </a:solidFill>
                <a:ln w="0" cap="flat">
                  <a:noFill/>
                  <a:prstDash val="solid"/>
                  <a:miter/>
                </a:ln>
              </p:spPr>
              <p:txBody>
                <a:bodyPr rtlCol="0" anchor="ctr"/>
                <a:lstStyle/>
                <a:p>
                  <a:endParaRPr lang="en-NO"/>
                </a:p>
              </p:txBody>
            </p:sp>
          </p:grpSp>
          <p:grpSp>
            <p:nvGrpSpPr>
              <p:cNvPr id="296" name="Gruppe 295">
                <a:extLst>
                  <a:ext uri="{FF2B5EF4-FFF2-40B4-BE49-F238E27FC236}">
                    <a16:creationId xmlns:a16="http://schemas.microsoft.com/office/drawing/2014/main" id="{25482BB7-8C73-41F9-DFC6-138F32C78860}"/>
                  </a:ext>
                </a:extLst>
              </p:cNvPr>
              <p:cNvGrpSpPr>
                <a:grpSpLocks noGrp="1" noUngrp="1" noRot="1" noMove="1" noResize="1"/>
              </p:cNvGrpSpPr>
              <p:nvPr/>
            </p:nvGrpSpPr>
            <p:grpSpPr>
              <a:xfrm>
                <a:off x="3158696" y="1620174"/>
                <a:ext cx="89951" cy="176371"/>
                <a:chOff x="3158696" y="1620174"/>
                <a:chExt cx="89951" cy="176371"/>
              </a:xfrm>
            </p:grpSpPr>
            <p:sp>
              <p:nvSpPr>
                <p:cNvPr id="306" name="Freeform 83">
                  <a:extLst>
                    <a:ext uri="{FF2B5EF4-FFF2-40B4-BE49-F238E27FC236}">
                      <a16:creationId xmlns:a16="http://schemas.microsoft.com/office/drawing/2014/main" id="{23EB0F5C-0E14-5859-59F9-7742947FB217}"/>
                    </a:ext>
                  </a:extLst>
                </p:cNvPr>
                <p:cNvSpPr>
                  <a:spLocks noGrp="1" noRot="1" noMove="1" noResize="1" noEditPoints="1" noAdjustHandles="1" noChangeArrowheads="1" noChangeShapeType="1"/>
                </p:cNvSpPr>
                <p:nvPr/>
              </p:nvSpPr>
              <p:spPr>
                <a:xfrm>
                  <a:off x="3165377" y="1649881"/>
                  <a:ext cx="62651" cy="146664"/>
                </a:xfrm>
                <a:custGeom>
                  <a:avLst/>
                  <a:gdLst>
                    <a:gd name="connsiteX0" fmla="*/ 62652 w 62651"/>
                    <a:gd name="connsiteY0" fmla="*/ 15672 h 146664"/>
                    <a:gd name="connsiteX1" fmla="*/ 5290 w 62651"/>
                    <a:gd name="connsiteY1" fmla="*/ 146277 h 146664"/>
                    <a:gd name="connsiteX2" fmla="*/ 13317 w 62651"/>
                    <a:gd name="connsiteY2" fmla="*/ 1802 h 146664"/>
                    <a:gd name="connsiteX3" fmla="*/ 62652 w 62651"/>
                    <a:gd name="connsiteY3" fmla="*/ 15672 h 146664"/>
                  </a:gdLst>
                  <a:ahLst/>
                  <a:cxnLst>
                    <a:cxn ang="0">
                      <a:pos x="connsiteX0" y="connsiteY0"/>
                    </a:cxn>
                    <a:cxn ang="0">
                      <a:pos x="connsiteX1" y="connsiteY1"/>
                    </a:cxn>
                    <a:cxn ang="0">
                      <a:pos x="connsiteX2" y="connsiteY2"/>
                    </a:cxn>
                    <a:cxn ang="0">
                      <a:pos x="connsiteX3" y="connsiteY3"/>
                    </a:cxn>
                  </a:cxnLst>
                  <a:rect l="l" t="t" r="r" b="b"/>
                  <a:pathLst>
                    <a:path w="62651" h="146664">
                      <a:moveTo>
                        <a:pt x="62652" y="15672"/>
                      </a:moveTo>
                      <a:cubicBezTo>
                        <a:pt x="62652" y="15672"/>
                        <a:pt x="21585" y="154924"/>
                        <a:pt x="5290" y="146277"/>
                      </a:cubicBezTo>
                      <a:cubicBezTo>
                        <a:pt x="-11005" y="137630"/>
                        <a:pt x="15773" y="9931"/>
                        <a:pt x="13317" y="1802"/>
                      </a:cubicBezTo>
                      <a:cubicBezTo>
                        <a:pt x="10860" y="-6326"/>
                        <a:pt x="62652" y="15672"/>
                        <a:pt x="62652" y="15672"/>
                      </a:cubicBezTo>
                      <a:close/>
                    </a:path>
                  </a:pathLst>
                </a:custGeom>
                <a:solidFill>
                  <a:srgbClr val="F9CF00"/>
                </a:solidFill>
                <a:ln w="0" cap="flat">
                  <a:noFill/>
                  <a:prstDash val="solid"/>
                  <a:miter/>
                </a:ln>
              </p:spPr>
              <p:txBody>
                <a:bodyPr rtlCol="0" anchor="ctr"/>
                <a:lstStyle/>
                <a:p>
                  <a:endParaRPr lang="en-NO"/>
                </a:p>
              </p:txBody>
            </p:sp>
            <p:sp>
              <p:nvSpPr>
                <p:cNvPr id="307" name="Freeform 84">
                  <a:extLst>
                    <a:ext uri="{FF2B5EF4-FFF2-40B4-BE49-F238E27FC236}">
                      <a16:creationId xmlns:a16="http://schemas.microsoft.com/office/drawing/2014/main" id="{6ADAE0B9-CD66-8653-49C8-8720894F1F49}"/>
                    </a:ext>
                  </a:extLst>
                </p:cNvPr>
                <p:cNvSpPr>
                  <a:spLocks noGrp="1" noRot="1" noMove="1" noResize="1" noEditPoints="1" noAdjustHandles="1" noChangeArrowheads="1" noChangeShapeType="1"/>
                </p:cNvSpPr>
                <p:nvPr/>
              </p:nvSpPr>
              <p:spPr>
                <a:xfrm>
                  <a:off x="3158696" y="1620174"/>
                  <a:ext cx="89951" cy="89929"/>
                </a:xfrm>
                <a:custGeom>
                  <a:avLst/>
                  <a:gdLst>
                    <a:gd name="connsiteX0" fmla="*/ 89951 w 89951"/>
                    <a:gd name="connsiteY0" fmla="*/ 44965 h 89929"/>
                    <a:gd name="connsiteX1" fmla="*/ 44976 w 89951"/>
                    <a:gd name="connsiteY1" fmla="*/ 89929 h 89929"/>
                    <a:gd name="connsiteX2" fmla="*/ 0 w 89951"/>
                    <a:gd name="connsiteY2" fmla="*/ 44965 h 89929"/>
                    <a:gd name="connsiteX3" fmla="*/ 44976 w 89951"/>
                    <a:gd name="connsiteY3" fmla="*/ 0 h 89929"/>
                    <a:gd name="connsiteX4" fmla="*/ 89951 w 89951"/>
                    <a:gd name="connsiteY4" fmla="*/ 44965 h 8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1" h="89929">
                      <a:moveTo>
                        <a:pt x="89951" y="44965"/>
                      </a:moveTo>
                      <a:cubicBezTo>
                        <a:pt x="89951" y="69798"/>
                        <a:pt x="69815" y="89929"/>
                        <a:pt x="44976" y="89929"/>
                      </a:cubicBezTo>
                      <a:cubicBezTo>
                        <a:pt x="20136" y="89929"/>
                        <a:pt x="0" y="69798"/>
                        <a:pt x="0" y="44965"/>
                      </a:cubicBezTo>
                      <a:cubicBezTo>
                        <a:pt x="0" y="20131"/>
                        <a:pt x="20136" y="0"/>
                        <a:pt x="44976" y="0"/>
                      </a:cubicBezTo>
                      <a:cubicBezTo>
                        <a:pt x="69815" y="0"/>
                        <a:pt x="89951" y="20131"/>
                        <a:pt x="89951" y="44965"/>
                      </a:cubicBezTo>
                      <a:close/>
                    </a:path>
                  </a:pathLst>
                </a:custGeom>
                <a:solidFill>
                  <a:srgbClr val="F9CF00"/>
                </a:solidFill>
                <a:ln w="0" cap="flat">
                  <a:noFill/>
                  <a:prstDash val="solid"/>
                  <a:miter/>
                </a:ln>
              </p:spPr>
              <p:txBody>
                <a:bodyPr rtlCol="0" anchor="ctr"/>
                <a:lstStyle/>
                <a:p>
                  <a:endParaRPr lang="en-NO"/>
                </a:p>
              </p:txBody>
            </p:sp>
          </p:grpSp>
          <p:grpSp>
            <p:nvGrpSpPr>
              <p:cNvPr id="297" name="Gruppe 296">
                <a:extLst>
                  <a:ext uri="{FF2B5EF4-FFF2-40B4-BE49-F238E27FC236}">
                    <a16:creationId xmlns:a16="http://schemas.microsoft.com/office/drawing/2014/main" id="{FB6BCAAA-FA95-C7CA-42F8-BECB329516E1}"/>
                  </a:ext>
                </a:extLst>
              </p:cNvPr>
              <p:cNvGrpSpPr>
                <a:grpSpLocks noGrp="1" noUngrp="1" noRot="1" noMove="1" noResize="1"/>
              </p:cNvGrpSpPr>
              <p:nvPr/>
            </p:nvGrpSpPr>
            <p:grpSpPr>
              <a:xfrm>
                <a:off x="2961496" y="1550997"/>
                <a:ext cx="89951" cy="176372"/>
                <a:chOff x="2961496" y="1550997"/>
                <a:chExt cx="89951" cy="176372"/>
              </a:xfrm>
            </p:grpSpPr>
            <p:sp>
              <p:nvSpPr>
                <p:cNvPr id="304" name="Freeform 89">
                  <a:extLst>
                    <a:ext uri="{FF2B5EF4-FFF2-40B4-BE49-F238E27FC236}">
                      <a16:creationId xmlns:a16="http://schemas.microsoft.com/office/drawing/2014/main" id="{71247F91-18E9-A923-CB79-2F3138F90CC5}"/>
                    </a:ext>
                  </a:extLst>
                </p:cNvPr>
                <p:cNvSpPr>
                  <a:spLocks noGrp="1" noRot="1" noMove="1" noResize="1" noEditPoints="1" noAdjustHandles="1" noChangeArrowheads="1" noChangeShapeType="1"/>
                </p:cNvSpPr>
                <p:nvPr/>
              </p:nvSpPr>
              <p:spPr>
                <a:xfrm>
                  <a:off x="2968176" y="1580705"/>
                  <a:ext cx="62651" cy="146664"/>
                </a:xfrm>
                <a:custGeom>
                  <a:avLst/>
                  <a:gdLst>
                    <a:gd name="connsiteX0" fmla="*/ 62652 w 62651"/>
                    <a:gd name="connsiteY0" fmla="*/ 15672 h 146664"/>
                    <a:gd name="connsiteX1" fmla="*/ 5290 w 62651"/>
                    <a:gd name="connsiteY1" fmla="*/ 146277 h 146664"/>
                    <a:gd name="connsiteX2" fmla="*/ 13317 w 62651"/>
                    <a:gd name="connsiteY2" fmla="*/ 1802 h 146664"/>
                    <a:gd name="connsiteX3" fmla="*/ 62652 w 62651"/>
                    <a:gd name="connsiteY3" fmla="*/ 15672 h 146664"/>
                  </a:gdLst>
                  <a:ahLst/>
                  <a:cxnLst>
                    <a:cxn ang="0">
                      <a:pos x="connsiteX0" y="connsiteY0"/>
                    </a:cxn>
                    <a:cxn ang="0">
                      <a:pos x="connsiteX1" y="connsiteY1"/>
                    </a:cxn>
                    <a:cxn ang="0">
                      <a:pos x="connsiteX2" y="connsiteY2"/>
                    </a:cxn>
                    <a:cxn ang="0">
                      <a:pos x="connsiteX3" y="connsiteY3"/>
                    </a:cxn>
                  </a:cxnLst>
                  <a:rect l="l" t="t" r="r" b="b"/>
                  <a:pathLst>
                    <a:path w="62651" h="146664">
                      <a:moveTo>
                        <a:pt x="62652" y="15672"/>
                      </a:moveTo>
                      <a:cubicBezTo>
                        <a:pt x="62652" y="15672"/>
                        <a:pt x="21585" y="154924"/>
                        <a:pt x="5290" y="146277"/>
                      </a:cubicBezTo>
                      <a:cubicBezTo>
                        <a:pt x="-11005" y="137630"/>
                        <a:pt x="15773" y="9931"/>
                        <a:pt x="13317" y="1802"/>
                      </a:cubicBezTo>
                      <a:cubicBezTo>
                        <a:pt x="10860" y="-6326"/>
                        <a:pt x="62652" y="15672"/>
                        <a:pt x="62652" y="15672"/>
                      </a:cubicBezTo>
                      <a:close/>
                    </a:path>
                  </a:pathLst>
                </a:custGeom>
                <a:solidFill>
                  <a:srgbClr val="F9CF00"/>
                </a:solidFill>
                <a:ln w="0" cap="flat">
                  <a:noFill/>
                  <a:prstDash val="solid"/>
                  <a:miter/>
                </a:ln>
              </p:spPr>
              <p:txBody>
                <a:bodyPr rtlCol="0" anchor="ctr"/>
                <a:lstStyle/>
                <a:p>
                  <a:endParaRPr lang="en-NO"/>
                </a:p>
              </p:txBody>
            </p:sp>
            <p:sp>
              <p:nvSpPr>
                <p:cNvPr id="305" name="Freeform 90">
                  <a:extLst>
                    <a:ext uri="{FF2B5EF4-FFF2-40B4-BE49-F238E27FC236}">
                      <a16:creationId xmlns:a16="http://schemas.microsoft.com/office/drawing/2014/main" id="{5E4B20C1-CBAF-104A-7D63-14E7ECBFAF89}"/>
                    </a:ext>
                  </a:extLst>
                </p:cNvPr>
                <p:cNvSpPr>
                  <a:spLocks noGrp="1" noRot="1" noMove="1" noResize="1" noEditPoints="1" noAdjustHandles="1" noChangeArrowheads="1" noChangeShapeType="1"/>
                </p:cNvSpPr>
                <p:nvPr/>
              </p:nvSpPr>
              <p:spPr>
                <a:xfrm>
                  <a:off x="2961496" y="1550997"/>
                  <a:ext cx="89951" cy="89929"/>
                </a:xfrm>
                <a:custGeom>
                  <a:avLst/>
                  <a:gdLst>
                    <a:gd name="connsiteX0" fmla="*/ 89951 w 89951"/>
                    <a:gd name="connsiteY0" fmla="*/ 44965 h 89929"/>
                    <a:gd name="connsiteX1" fmla="*/ 44976 w 89951"/>
                    <a:gd name="connsiteY1" fmla="*/ 89929 h 89929"/>
                    <a:gd name="connsiteX2" fmla="*/ 0 w 89951"/>
                    <a:gd name="connsiteY2" fmla="*/ 44965 h 89929"/>
                    <a:gd name="connsiteX3" fmla="*/ 44976 w 89951"/>
                    <a:gd name="connsiteY3" fmla="*/ 0 h 89929"/>
                    <a:gd name="connsiteX4" fmla="*/ 89951 w 89951"/>
                    <a:gd name="connsiteY4" fmla="*/ 44965 h 8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1" h="89929">
                      <a:moveTo>
                        <a:pt x="89951" y="44965"/>
                      </a:moveTo>
                      <a:cubicBezTo>
                        <a:pt x="89951" y="69798"/>
                        <a:pt x="69815" y="89929"/>
                        <a:pt x="44976" y="89929"/>
                      </a:cubicBezTo>
                      <a:cubicBezTo>
                        <a:pt x="20136" y="89929"/>
                        <a:pt x="0" y="69798"/>
                        <a:pt x="0" y="44965"/>
                      </a:cubicBezTo>
                      <a:cubicBezTo>
                        <a:pt x="0" y="20131"/>
                        <a:pt x="20136" y="0"/>
                        <a:pt x="44976" y="0"/>
                      </a:cubicBezTo>
                      <a:cubicBezTo>
                        <a:pt x="69815" y="0"/>
                        <a:pt x="89951" y="20131"/>
                        <a:pt x="89951" y="44965"/>
                      </a:cubicBezTo>
                      <a:close/>
                    </a:path>
                  </a:pathLst>
                </a:custGeom>
                <a:solidFill>
                  <a:srgbClr val="F9CF00"/>
                </a:solidFill>
                <a:ln w="0" cap="flat">
                  <a:noFill/>
                  <a:prstDash val="solid"/>
                  <a:miter/>
                </a:ln>
              </p:spPr>
              <p:txBody>
                <a:bodyPr rtlCol="0" anchor="ctr"/>
                <a:lstStyle/>
                <a:p>
                  <a:endParaRPr lang="en-NO"/>
                </a:p>
              </p:txBody>
            </p:sp>
          </p:grpSp>
          <p:grpSp>
            <p:nvGrpSpPr>
              <p:cNvPr id="298" name="Gruppe 297">
                <a:extLst>
                  <a:ext uri="{FF2B5EF4-FFF2-40B4-BE49-F238E27FC236}">
                    <a16:creationId xmlns:a16="http://schemas.microsoft.com/office/drawing/2014/main" id="{6DC50AA6-328E-7299-DA50-8D9F6162BFE3}"/>
                  </a:ext>
                </a:extLst>
              </p:cNvPr>
              <p:cNvGrpSpPr>
                <a:grpSpLocks noGrp="1" noUngrp="1" noRot="1" noMove="1" noResize="1"/>
              </p:cNvGrpSpPr>
              <p:nvPr/>
            </p:nvGrpSpPr>
            <p:grpSpPr>
              <a:xfrm>
                <a:off x="3030654" y="1630550"/>
                <a:ext cx="89951" cy="176372"/>
                <a:chOff x="3030654" y="1630550"/>
                <a:chExt cx="89951" cy="176372"/>
              </a:xfrm>
            </p:grpSpPr>
            <p:sp>
              <p:nvSpPr>
                <p:cNvPr id="302" name="Freeform 91">
                  <a:extLst>
                    <a:ext uri="{FF2B5EF4-FFF2-40B4-BE49-F238E27FC236}">
                      <a16:creationId xmlns:a16="http://schemas.microsoft.com/office/drawing/2014/main" id="{5726FC3C-37CA-7AB6-9F4A-6AEA33B0C68A}"/>
                    </a:ext>
                  </a:extLst>
                </p:cNvPr>
                <p:cNvSpPr>
                  <a:spLocks noGrp="1" noRot="1" noMove="1" noResize="1" noEditPoints="1" noAdjustHandles="1" noChangeArrowheads="1" noChangeShapeType="1"/>
                </p:cNvSpPr>
                <p:nvPr/>
              </p:nvSpPr>
              <p:spPr>
                <a:xfrm>
                  <a:off x="3037334" y="1660258"/>
                  <a:ext cx="62651" cy="146664"/>
                </a:xfrm>
                <a:custGeom>
                  <a:avLst/>
                  <a:gdLst>
                    <a:gd name="connsiteX0" fmla="*/ 62652 w 62651"/>
                    <a:gd name="connsiteY0" fmla="*/ 15672 h 146664"/>
                    <a:gd name="connsiteX1" fmla="*/ 5290 w 62651"/>
                    <a:gd name="connsiteY1" fmla="*/ 146277 h 146664"/>
                    <a:gd name="connsiteX2" fmla="*/ 13317 w 62651"/>
                    <a:gd name="connsiteY2" fmla="*/ 1802 h 146664"/>
                    <a:gd name="connsiteX3" fmla="*/ 62652 w 62651"/>
                    <a:gd name="connsiteY3" fmla="*/ 15672 h 146664"/>
                  </a:gdLst>
                  <a:ahLst/>
                  <a:cxnLst>
                    <a:cxn ang="0">
                      <a:pos x="connsiteX0" y="connsiteY0"/>
                    </a:cxn>
                    <a:cxn ang="0">
                      <a:pos x="connsiteX1" y="connsiteY1"/>
                    </a:cxn>
                    <a:cxn ang="0">
                      <a:pos x="connsiteX2" y="connsiteY2"/>
                    </a:cxn>
                    <a:cxn ang="0">
                      <a:pos x="connsiteX3" y="connsiteY3"/>
                    </a:cxn>
                  </a:cxnLst>
                  <a:rect l="l" t="t" r="r" b="b"/>
                  <a:pathLst>
                    <a:path w="62651" h="146664">
                      <a:moveTo>
                        <a:pt x="62652" y="15672"/>
                      </a:moveTo>
                      <a:cubicBezTo>
                        <a:pt x="62652" y="15672"/>
                        <a:pt x="21586" y="154924"/>
                        <a:pt x="5290" y="146277"/>
                      </a:cubicBezTo>
                      <a:cubicBezTo>
                        <a:pt x="-11005" y="137630"/>
                        <a:pt x="15773" y="9931"/>
                        <a:pt x="13317" y="1802"/>
                      </a:cubicBezTo>
                      <a:cubicBezTo>
                        <a:pt x="10860" y="-6326"/>
                        <a:pt x="62652" y="15672"/>
                        <a:pt x="62652" y="15672"/>
                      </a:cubicBezTo>
                      <a:close/>
                    </a:path>
                  </a:pathLst>
                </a:custGeom>
                <a:solidFill>
                  <a:srgbClr val="F9CF00"/>
                </a:solidFill>
                <a:ln w="0" cap="flat">
                  <a:noFill/>
                  <a:prstDash val="solid"/>
                  <a:miter/>
                </a:ln>
              </p:spPr>
              <p:txBody>
                <a:bodyPr rtlCol="0" anchor="ctr"/>
                <a:lstStyle/>
                <a:p>
                  <a:endParaRPr lang="en-NO"/>
                </a:p>
              </p:txBody>
            </p:sp>
            <p:sp>
              <p:nvSpPr>
                <p:cNvPr id="303" name="Freeform 92">
                  <a:extLst>
                    <a:ext uri="{FF2B5EF4-FFF2-40B4-BE49-F238E27FC236}">
                      <a16:creationId xmlns:a16="http://schemas.microsoft.com/office/drawing/2014/main" id="{E715FB94-F839-0A03-CFD0-2E674FB3AD62}"/>
                    </a:ext>
                  </a:extLst>
                </p:cNvPr>
                <p:cNvSpPr>
                  <a:spLocks noGrp="1" noRot="1" noMove="1" noResize="1" noEditPoints="1" noAdjustHandles="1" noChangeArrowheads="1" noChangeShapeType="1"/>
                </p:cNvSpPr>
                <p:nvPr/>
              </p:nvSpPr>
              <p:spPr>
                <a:xfrm>
                  <a:off x="3030654" y="1630550"/>
                  <a:ext cx="89951" cy="89929"/>
                </a:xfrm>
                <a:custGeom>
                  <a:avLst/>
                  <a:gdLst>
                    <a:gd name="connsiteX0" fmla="*/ 89951 w 89951"/>
                    <a:gd name="connsiteY0" fmla="*/ 44965 h 89929"/>
                    <a:gd name="connsiteX1" fmla="*/ 44976 w 89951"/>
                    <a:gd name="connsiteY1" fmla="*/ 89929 h 89929"/>
                    <a:gd name="connsiteX2" fmla="*/ 0 w 89951"/>
                    <a:gd name="connsiteY2" fmla="*/ 44965 h 89929"/>
                    <a:gd name="connsiteX3" fmla="*/ 44976 w 89951"/>
                    <a:gd name="connsiteY3" fmla="*/ 0 h 89929"/>
                    <a:gd name="connsiteX4" fmla="*/ 89951 w 89951"/>
                    <a:gd name="connsiteY4" fmla="*/ 44965 h 8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1" h="89929">
                      <a:moveTo>
                        <a:pt x="89951" y="44965"/>
                      </a:moveTo>
                      <a:cubicBezTo>
                        <a:pt x="89951" y="69798"/>
                        <a:pt x="69815" y="89929"/>
                        <a:pt x="44976" y="89929"/>
                      </a:cubicBezTo>
                      <a:cubicBezTo>
                        <a:pt x="20136" y="89929"/>
                        <a:pt x="0" y="69798"/>
                        <a:pt x="0" y="44965"/>
                      </a:cubicBezTo>
                      <a:cubicBezTo>
                        <a:pt x="0" y="20131"/>
                        <a:pt x="20136" y="0"/>
                        <a:pt x="44976" y="0"/>
                      </a:cubicBezTo>
                      <a:cubicBezTo>
                        <a:pt x="69815" y="0"/>
                        <a:pt x="89951" y="20131"/>
                        <a:pt x="89951" y="44965"/>
                      </a:cubicBezTo>
                      <a:close/>
                    </a:path>
                  </a:pathLst>
                </a:custGeom>
                <a:solidFill>
                  <a:srgbClr val="F9CF00"/>
                </a:solidFill>
                <a:ln w="0" cap="flat">
                  <a:noFill/>
                  <a:prstDash val="solid"/>
                  <a:miter/>
                </a:ln>
              </p:spPr>
              <p:txBody>
                <a:bodyPr rtlCol="0" anchor="ctr"/>
                <a:lstStyle/>
                <a:p>
                  <a:endParaRPr lang="en-NO"/>
                </a:p>
              </p:txBody>
            </p:sp>
          </p:grpSp>
          <p:grpSp>
            <p:nvGrpSpPr>
              <p:cNvPr id="299" name="Gruppe 298">
                <a:extLst>
                  <a:ext uri="{FF2B5EF4-FFF2-40B4-BE49-F238E27FC236}">
                    <a16:creationId xmlns:a16="http://schemas.microsoft.com/office/drawing/2014/main" id="{4EB74F72-D0C3-4B13-DEC7-3C25300418B6}"/>
                  </a:ext>
                </a:extLst>
              </p:cNvPr>
              <p:cNvGrpSpPr>
                <a:grpSpLocks noGrp="1" noUngrp="1" noRot="1" noMove="1" noResize="1"/>
              </p:cNvGrpSpPr>
              <p:nvPr/>
            </p:nvGrpSpPr>
            <p:grpSpPr>
              <a:xfrm>
                <a:off x="3089503" y="1734349"/>
                <a:ext cx="89951" cy="176337"/>
                <a:chOff x="3089503" y="1734349"/>
                <a:chExt cx="89951" cy="176337"/>
              </a:xfrm>
            </p:grpSpPr>
            <p:sp>
              <p:nvSpPr>
                <p:cNvPr id="300" name="Freeform 95">
                  <a:extLst>
                    <a:ext uri="{FF2B5EF4-FFF2-40B4-BE49-F238E27FC236}">
                      <a16:creationId xmlns:a16="http://schemas.microsoft.com/office/drawing/2014/main" id="{03350392-4C42-77E6-3737-BADCE0063B83}"/>
                    </a:ext>
                  </a:extLst>
                </p:cNvPr>
                <p:cNvSpPr>
                  <a:spLocks noGrp="1" noRot="1" noMove="1" noResize="1" noEditPoints="1" noAdjustHandles="1" noChangeArrowheads="1" noChangeShapeType="1"/>
                </p:cNvSpPr>
                <p:nvPr/>
              </p:nvSpPr>
              <p:spPr>
                <a:xfrm>
                  <a:off x="3096183" y="1764022"/>
                  <a:ext cx="62651" cy="146664"/>
                </a:xfrm>
                <a:custGeom>
                  <a:avLst/>
                  <a:gdLst>
                    <a:gd name="connsiteX0" fmla="*/ 62652 w 62651"/>
                    <a:gd name="connsiteY0" fmla="*/ 15672 h 146664"/>
                    <a:gd name="connsiteX1" fmla="*/ 5290 w 62651"/>
                    <a:gd name="connsiteY1" fmla="*/ 146277 h 146664"/>
                    <a:gd name="connsiteX2" fmla="*/ 13317 w 62651"/>
                    <a:gd name="connsiteY2" fmla="*/ 1802 h 146664"/>
                    <a:gd name="connsiteX3" fmla="*/ 62652 w 62651"/>
                    <a:gd name="connsiteY3" fmla="*/ 15672 h 146664"/>
                  </a:gdLst>
                  <a:ahLst/>
                  <a:cxnLst>
                    <a:cxn ang="0">
                      <a:pos x="connsiteX0" y="connsiteY0"/>
                    </a:cxn>
                    <a:cxn ang="0">
                      <a:pos x="connsiteX1" y="connsiteY1"/>
                    </a:cxn>
                    <a:cxn ang="0">
                      <a:pos x="connsiteX2" y="connsiteY2"/>
                    </a:cxn>
                    <a:cxn ang="0">
                      <a:pos x="connsiteX3" y="connsiteY3"/>
                    </a:cxn>
                  </a:cxnLst>
                  <a:rect l="l" t="t" r="r" b="b"/>
                  <a:pathLst>
                    <a:path w="62651" h="146664">
                      <a:moveTo>
                        <a:pt x="62652" y="15672"/>
                      </a:moveTo>
                      <a:cubicBezTo>
                        <a:pt x="62652" y="15672"/>
                        <a:pt x="21585" y="154924"/>
                        <a:pt x="5290" y="146277"/>
                      </a:cubicBezTo>
                      <a:cubicBezTo>
                        <a:pt x="-11005" y="137630"/>
                        <a:pt x="15773" y="9931"/>
                        <a:pt x="13317" y="1802"/>
                      </a:cubicBezTo>
                      <a:cubicBezTo>
                        <a:pt x="10860" y="-6326"/>
                        <a:pt x="62652" y="15672"/>
                        <a:pt x="62652" y="15672"/>
                      </a:cubicBezTo>
                      <a:close/>
                    </a:path>
                  </a:pathLst>
                </a:custGeom>
                <a:solidFill>
                  <a:srgbClr val="FFEA50"/>
                </a:solidFill>
                <a:ln w="0" cap="flat">
                  <a:noFill/>
                  <a:prstDash val="solid"/>
                  <a:miter/>
                </a:ln>
              </p:spPr>
              <p:txBody>
                <a:bodyPr rtlCol="0" anchor="ctr"/>
                <a:lstStyle/>
                <a:p>
                  <a:endParaRPr lang="en-NO"/>
                </a:p>
              </p:txBody>
            </p:sp>
            <p:sp>
              <p:nvSpPr>
                <p:cNvPr id="301" name="Freeform 96">
                  <a:extLst>
                    <a:ext uri="{FF2B5EF4-FFF2-40B4-BE49-F238E27FC236}">
                      <a16:creationId xmlns:a16="http://schemas.microsoft.com/office/drawing/2014/main" id="{DDCFFFF5-6449-EAFA-247B-3F9328C14126}"/>
                    </a:ext>
                  </a:extLst>
                </p:cNvPr>
                <p:cNvSpPr>
                  <a:spLocks noGrp="1" noRot="1" noMove="1" noResize="1" noEditPoints="1" noAdjustHandles="1" noChangeArrowheads="1" noChangeShapeType="1"/>
                </p:cNvSpPr>
                <p:nvPr/>
              </p:nvSpPr>
              <p:spPr>
                <a:xfrm>
                  <a:off x="3089503" y="1734349"/>
                  <a:ext cx="89951" cy="89929"/>
                </a:xfrm>
                <a:custGeom>
                  <a:avLst/>
                  <a:gdLst>
                    <a:gd name="connsiteX0" fmla="*/ 89951 w 89951"/>
                    <a:gd name="connsiteY0" fmla="*/ 44965 h 89929"/>
                    <a:gd name="connsiteX1" fmla="*/ 44976 w 89951"/>
                    <a:gd name="connsiteY1" fmla="*/ 89929 h 89929"/>
                    <a:gd name="connsiteX2" fmla="*/ 0 w 89951"/>
                    <a:gd name="connsiteY2" fmla="*/ 44965 h 89929"/>
                    <a:gd name="connsiteX3" fmla="*/ 44976 w 89951"/>
                    <a:gd name="connsiteY3" fmla="*/ 0 h 89929"/>
                    <a:gd name="connsiteX4" fmla="*/ 89951 w 89951"/>
                    <a:gd name="connsiteY4" fmla="*/ 44965 h 8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1" h="89929">
                      <a:moveTo>
                        <a:pt x="89951" y="44965"/>
                      </a:moveTo>
                      <a:cubicBezTo>
                        <a:pt x="89951" y="69798"/>
                        <a:pt x="69815" y="89929"/>
                        <a:pt x="44976" y="89929"/>
                      </a:cubicBezTo>
                      <a:cubicBezTo>
                        <a:pt x="20136" y="89929"/>
                        <a:pt x="0" y="69798"/>
                        <a:pt x="0" y="44965"/>
                      </a:cubicBezTo>
                      <a:cubicBezTo>
                        <a:pt x="0" y="20131"/>
                        <a:pt x="20136" y="0"/>
                        <a:pt x="44976" y="0"/>
                      </a:cubicBezTo>
                      <a:cubicBezTo>
                        <a:pt x="69815" y="0"/>
                        <a:pt x="89951" y="20131"/>
                        <a:pt x="89951" y="44965"/>
                      </a:cubicBezTo>
                      <a:close/>
                    </a:path>
                  </a:pathLst>
                </a:custGeom>
                <a:solidFill>
                  <a:srgbClr val="FFEA50"/>
                </a:solidFill>
                <a:ln w="0" cap="flat">
                  <a:noFill/>
                  <a:prstDash val="solid"/>
                  <a:miter/>
                </a:ln>
              </p:spPr>
              <p:txBody>
                <a:bodyPr rtlCol="0" anchor="ctr"/>
                <a:lstStyle/>
                <a:p>
                  <a:endParaRPr lang="en-NO"/>
                </a:p>
              </p:txBody>
            </p:sp>
          </p:grpSp>
        </p:grpSp>
        <p:grpSp>
          <p:nvGrpSpPr>
            <p:cNvPr id="269" name="Gruppe 268">
              <a:extLst>
                <a:ext uri="{FF2B5EF4-FFF2-40B4-BE49-F238E27FC236}">
                  <a16:creationId xmlns:a16="http://schemas.microsoft.com/office/drawing/2014/main" id="{C6F3415F-A05C-29A2-540F-51A9B8E19E88}"/>
                </a:ext>
              </a:extLst>
            </p:cNvPr>
            <p:cNvGrpSpPr>
              <a:grpSpLocks noGrp="1" noUngrp="1" noRot="1" noMove="1" noResize="1"/>
            </p:cNvGrpSpPr>
            <p:nvPr/>
          </p:nvGrpSpPr>
          <p:grpSpPr>
            <a:xfrm>
              <a:off x="2857706" y="1412644"/>
              <a:ext cx="480893" cy="601807"/>
              <a:chOff x="2857706" y="1412644"/>
              <a:chExt cx="480893" cy="601807"/>
            </a:xfrm>
          </p:grpSpPr>
          <p:grpSp>
            <p:nvGrpSpPr>
              <p:cNvPr id="270" name="Gruppe 269">
                <a:extLst>
                  <a:ext uri="{FF2B5EF4-FFF2-40B4-BE49-F238E27FC236}">
                    <a16:creationId xmlns:a16="http://schemas.microsoft.com/office/drawing/2014/main" id="{A0C67B33-DEB1-1670-75CD-03F0FA10D390}"/>
                  </a:ext>
                </a:extLst>
              </p:cNvPr>
              <p:cNvGrpSpPr>
                <a:grpSpLocks noGrp="1" noUngrp="1" noRot="1" noMove="1" noResize="1"/>
              </p:cNvGrpSpPr>
              <p:nvPr/>
            </p:nvGrpSpPr>
            <p:grpSpPr>
              <a:xfrm>
                <a:off x="3248648" y="1533738"/>
                <a:ext cx="89951" cy="176337"/>
                <a:chOff x="3248648" y="1533738"/>
                <a:chExt cx="89951" cy="176337"/>
              </a:xfrm>
            </p:grpSpPr>
            <p:sp>
              <p:nvSpPr>
                <p:cNvPr id="292" name="Freeform 79">
                  <a:extLst>
                    <a:ext uri="{FF2B5EF4-FFF2-40B4-BE49-F238E27FC236}">
                      <a16:creationId xmlns:a16="http://schemas.microsoft.com/office/drawing/2014/main" id="{ED18E1A1-7010-3163-253B-FE3511747CBF}"/>
                    </a:ext>
                  </a:extLst>
                </p:cNvPr>
                <p:cNvSpPr>
                  <a:spLocks noGrp="1" noRot="1" noMove="1" noResize="1" noEditPoints="1" noAdjustHandles="1" noChangeArrowheads="1" noChangeShapeType="1"/>
                </p:cNvSpPr>
                <p:nvPr/>
              </p:nvSpPr>
              <p:spPr>
                <a:xfrm>
                  <a:off x="3255328" y="1563411"/>
                  <a:ext cx="62651" cy="146664"/>
                </a:xfrm>
                <a:custGeom>
                  <a:avLst/>
                  <a:gdLst>
                    <a:gd name="connsiteX0" fmla="*/ 62652 w 62651"/>
                    <a:gd name="connsiteY0" fmla="*/ 15672 h 146664"/>
                    <a:gd name="connsiteX1" fmla="*/ 5290 w 62651"/>
                    <a:gd name="connsiteY1" fmla="*/ 146277 h 146664"/>
                    <a:gd name="connsiteX2" fmla="*/ 13317 w 62651"/>
                    <a:gd name="connsiteY2" fmla="*/ 1802 h 146664"/>
                    <a:gd name="connsiteX3" fmla="*/ 62652 w 62651"/>
                    <a:gd name="connsiteY3" fmla="*/ 15672 h 146664"/>
                  </a:gdLst>
                  <a:ahLst/>
                  <a:cxnLst>
                    <a:cxn ang="0">
                      <a:pos x="connsiteX0" y="connsiteY0"/>
                    </a:cxn>
                    <a:cxn ang="0">
                      <a:pos x="connsiteX1" y="connsiteY1"/>
                    </a:cxn>
                    <a:cxn ang="0">
                      <a:pos x="connsiteX2" y="connsiteY2"/>
                    </a:cxn>
                    <a:cxn ang="0">
                      <a:pos x="connsiteX3" y="connsiteY3"/>
                    </a:cxn>
                  </a:cxnLst>
                  <a:rect l="l" t="t" r="r" b="b"/>
                  <a:pathLst>
                    <a:path w="62651" h="146664">
                      <a:moveTo>
                        <a:pt x="62652" y="15672"/>
                      </a:moveTo>
                      <a:cubicBezTo>
                        <a:pt x="62652" y="15672"/>
                        <a:pt x="21585" y="154924"/>
                        <a:pt x="5290" y="146277"/>
                      </a:cubicBezTo>
                      <a:cubicBezTo>
                        <a:pt x="-11005" y="137630"/>
                        <a:pt x="15773" y="9931"/>
                        <a:pt x="13317" y="1802"/>
                      </a:cubicBezTo>
                      <a:cubicBezTo>
                        <a:pt x="10860" y="-6326"/>
                        <a:pt x="62652" y="15672"/>
                        <a:pt x="62652" y="15672"/>
                      </a:cubicBezTo>
                      <a:close/>
                    </a:path>
                  </a:pathLst>
                </a:custGeom>
                <a:solidFill>
                  <a:srgbClr val="FFEA50"/>
                </a:solidFill>
                <a:ln w="0" cap="flat">
                  <a:noFill/>
                  <a:prstDash val="solid"/>
                  <a:miter/>
                </a:ln>
              </p:spPr>
              <p:txBody>
                <a:bodyPr rtlCol="0" anchor="ctr"/>
                <a:lstStyle/>
                <a:p>
                  <a:endParaRPr lang="en-NO"/>
                </a:p>
              </p:txBody>
            </p:sp>
            <p:sp>
              <p:nvSpPr>
                <p:cNvPr id="293" name="Freeform 80">
                  <a:extLst>
                    <a:ext uri="{FF2B5EF4-FFF2-40B4-BE49-F238E27FC236}">
                      <a16:creationId xmlns:a16="http://schemas.microsoft.com/office/drawing/2014/main" id="{539A9A8E-FB34-00C8-4BB4-523C092340D0}"/>
                    </a:ext>
                  </a:extLst>
                </p:cNvPr>
                <p:cNvSpPr>
                  <a:spLocks noGrp="1" noRot="1" noMove="1" noResize="1" noEditPoints="1" noAdjustHandles="1" noChangeArrowheads="1" noChangeShapeType="1"/>
                </p:cNvSpPr>
                <p:nvPr/>
              </p:nvSpPr>
              <p:spPr>
                <a:xfrm>
                  <a:off x="3248648" y="1533738"/>
                  <a:ext cx="89951" cy="89929"/>
                </a:xfrm>
                <a:custGeom>
                  <a:avLst/>
                  <a:gdLst>
                    <a:gd name="connsiteX0" fmla="*/ 89951 w 89951"/>
                    <a:gd name="connsiteY0" fmla="*/ 44965 h 89929"/>
                    <a:gd name="connsiteX1" fmla="*/ 44976 w 89951"/>
                    <a:gd name="connsiteY1" fmla="*/ 89929 h 89929"/>
                    <a:gd name="connsiteX2" fmla="*/ 0 w 89951"/>
                    <a:gd name="connsiteY2" fmla="*/ 44965 h 89929"/>
                    <a:gd name="connsiteX3" fmla="*/ 44976 w 89951"/>
                    <a:gd name="connsiteY3" fmla="*/ 0 h 89929"/>
                    <a:gd name="connsiteX4" fmla="*/ 89951 w 89951"/>
                    <a:gd name="connsiteY4" fmla="*/ 44965 h 8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1" h="89929">
                      <a:moveTo>
                        <a:pt x="89951" y="44965"/>
                      </a:moveTo>
                      <a:cubicBezTo>
                        <a:pt x="89951" y="69798"/>
                        <a:pt x="69815" y="89929"/>
                        <a:pt x="44976" y="89929"/>
                      </a:cubicBezTo>
                      <a:cubicBezTo>
                        <a:pt x="20136" y="89929"/>
                        <a:pt x="0" y="69798"/>
                        <a:pt x="0" y="44965"/>
                      </a:cubicBezTo>
                      <a:cubicBezTo>
                        <a:pt x="0" y="20131"/>
                        <a:pt x="20136" y="0"/>
                        <a:pt x="44976" y="0"/>
                      </a:cubicBezTo>
                      <a:cubicBezTo>
                        <a:pt x="69815" y="0"/>
                        <a:pt x="89951" y="20131"/>
                        <a:pt x="89951" y="44965"/>
                      </a:cubicBezTo>
                      <a:close/>
                    </a:path>
                  </a:pathLst>
                </a:custGeom>
                <a:solidFill>
                  <a:srgbClr val="FFEA50"/>
                </a:solidFill>
                <a:ln w="0" cap="flat">
                  <a:noFill/>
                  <a:prstDash val="solid"/>
                  <a:miter/>
                </a:ln>
              </p:spPr>
              <p:txBody>
                <a:bodyPr rtlCol="0" anchor="ctr"/>
                <a:lstStyle/>
                <a:p>
                  <a:endParaRPr lang="en-NO"/>
                </a:p>
              </p:txBody>
            </p:sp>
          </p:grpSp>
          <p:grpSp>
            <p:nvGrpSpPr>
              <p:cNvPr id="271" name="Gruppe 270">
                <a:extLst>
                  <a:ext uri="{FF2B5EF4-FFF2-40B4-BE49-F238E27FC236}">
                    <a16:creationId xmlns:a16="http://schemas.microsoft.com/office/drawing/2014/main" id="{E3683310-55E6-18E1-2F4C-679F6E617959}"/>
                  </a:ext>
                </a:extLst>
              </p:cNvPr>
              <p:cNvGrpSpPr>
                <a:grpSpLocks noGrp="1" noUngrp="1" noRot="1" noMove="1" noResize="1"/>
              </p:cNvGrpSpPr>
              <p:nvPr/>
            </p:nvGrpSpPr>
            <p:grpSpPr>
              <a:xfrm>
                <a:off x="3224430" y="1720480"/>
                <a:ext cx="89951" cy="176371"/>
                <a:chOff x="3224430" y="1720480"/>
                <a:chExt cx="89951" cy="176371"/>
              </a:xfrm>
            </p:grpSpPr>
            <p:sp>
              <p:nvSpPr>
                <p:cNvPr id="290" name="Freeform 81">
                  <a:extLst>
                    <a:ext uri="{FF2B5EF4-FFF2-40B4-BE49-F238E27FC236}">
                      <a16:creationId xmlns:a16="http://schemas.microsoft.com/office/drawing/2014/main" id="{15A54CD3-B03C-E1DE-775A-1790B43B39C8}"/>
                    </a:ext>
                  </a:extLst>
                </p:cNvPr>
                <p:cNvSpPr>
                  <a:spLocks noGrp="1" noRot="1" noMove="1" noResize="1" noEditPoints="1" noAdjustHandles="1" noChangeArrowheads="1" noChangeShapeType="1"/>
                </p:cNvSpPr>
                <p:nvPr/>
              </p:nvSpPr>
              <p:spPr>
                <a:xfrm>
                  <a:off x="3231110" y="1750187"/>
                  <a:ext cx="62651" cy="146664"/>
                </a:xfrm>
                <a:custGeom>
                  <a:avLst/>
                  <a:gdLst>
                    <a:gd name="connsiteX0" fmla="*/ 62652 w 62651"/>
                    <a:gd name="connsiteY0" fmla="*/ 15672 h 146664"/>
                    <a:gd name="connsiteX1" fmla="*/ 5290 w 62651"/>
                    <a:gd name="connsiteY1" fmla="*/ 146277 h 146664"/>
                    <a:gd name="connsiteX2" fmla="*/ 13317 w 62651"/>
                    <a:gd name="connsiteY2" fmla="*/ 1802 h 146664"/>
                    <a:gd name="connsiteX3" fmla="*/ 62652 w 62651"/>
                    <a:gd name="connsiteY3" fmla="*/ 15672 h 146664"/>
                  </a:gdLst>
                  <a:ahLst/>
                  <a:cxnLst>
                    <a:cxn ang="0">
                      <a:pos x="connsiteX0" y="connsiteY0"/>
                    </a:cxn>
                    <a:cxn ang="0">
                      <a:pos x="connsiteX1" y="connsiteY1"/>
                    </a:cxn>
                    <a:cxn ang="0">
                      <a:pos x="connsiteX2" y="connsiteY2"/>
                    </a:cxn>
                    <a:cxn ang="0">
                      <a:pos x="connsiteX3" y="connsiteY3"/>
                    </a:cxn>
                  </a:cxnLst>
                  <a:rect l="l" t="t" r="r" b="b"/>
                  <a:pathLst>
                    <a:path w="62651" h="146664">
                      <a:moveTo>
                        <a:pt x="62652" y="15672"/>
                      </a:moveTo>
                      <a:cubicBezTo>
                        <a:pt x="62652" y="15672"/>
                        <a:pt x="21585" y="154924"/>
                        <a:pt x="5290" y="146277"/>
                      </a:cubicBezTo>
                      <a:cubicBezTo>
                        <a:pt x="-11005" y="137630"/>
                        <a:pt x="15773" y="9931"/>
                        <a:pt x="13317" y="1802"/>
                      </a:cubicBezTo>
                      <a:cubicBezTo>
                        <a:pt x="10860" y="-6326"/>
                        <a:pt x="62652" y="15672"/>
                        <a:pt x="62652" y="15672"/>
                      </a:cubicBezTo>
                      <a:close/>
                    </a:path>
                  </a:pathLst>
                </a:custGeom>
                <a:solidFill>
                  <a:srgbClr val="FFEA50"/>
                </a:solidFill>
                <a:ln w="0" cap="flat">
                  <a:noFill/>
                  <a:prstDash val="solid"/>
                  <a:miter/>
                </a:ln>
              </p:spPr>
              <p:txBody>
                <a:bodyPr rtlCol="0" anchor="ctr"/>
                <a:lstStyle/>
                <a:p>
                  <a:endParaRPr lang="en-NO"/>
                </a:p>
              </p:txBody>
            </p:sp>
            <p:sp>
              <p:nvSpPr>
                <p:cNvPr id="291" name="Freeform 82">
                  <a:extLst>
                    <a:ext uri="{FF2B5EF4-FFF2-40B4-BE49-F238E27FC236}">
                      <a16:creationId xmlns:a16="http://schemas.microsoft.com/office/drawing/2014/main" id="{65EE5886-93D7-C835-DF57-A43BFA148C60}"/>
                    </a:ext>
                  </a:extLst>
                </p:cNvPr>
                <p:cNvSpPr>
                  <a:spLocks noGrp="1" noRot="1" noMove="1" noResize="1" noEditPoints="1" noAdjustHandles="1" noChangeArrowheads="1" noChangeShapeType="1"/>
                </p:cNvSpPr>
                <p:nvPr/>
              </p:nvSpPr>
              <p:spPr>
                <a:xfrm>
                  <a:off x="3224430" y="1720480"/>
                  <a:ext cx="89951" cy="89929"/>
                </a:xfrm>
                <a:custGeom>
                  <a:avLst/>
                  <a:gdLst>
                    <a:gd name="connsiteX0" fmla="*/ 89951 w 89951"/>
                    <a:gd name="connsiteY0" fmla="*/ 44965 h 89929"/>
                    <a:gd name="connsiteX1" fmla="*/ 44976 w 89951"/>
                    <a:gd name="connsiteY1" fmla="*/ 89929 h 89929"/>
                    <a:gd name="connsiteX2" fmla="*/ 0 w 89951"/>
                    <a:gd name="connsiteY2" fmla="*/ 44965 h 89929"/>
                    <a:gd name="connsiteX3" fmla="*/ 44976 w 89951"/>
                    <a:gd name="connsiteY3" fmla="*/ 0 h 89929"/>
                    <a:gd name="connsiteX4" fmla="*/ 89951 w 89951"/>
                    <a:gd name="connsiteY4" fmla="*/ 44965 h 8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1" h="89929">
                      <a:moveTo>
                        <a:pt x="89951" y="44965"/>
                      </a:moveTo>
                      <a:cubicBezTo>
                        <a:pt x="89951" y="69798"/>
                        <a:pt x="69815" y="89929"/>
                        <a:pt x="44976" y="89929"/>
                      </a:cubicBezTo>
                      <a:cubicBezTo>
                        <a:pt x="20136" y="89929"/>
                        <a:pt x="0" y="69798"/>
                        <a:pt x="0" y="44965"/>
                      </a:cubicBezTo>
                      <a:cubicBezTo>
                        <a:pt x="0" y="20131"/>
                        <a:pt x="20136" y="0"/>
                        <a:pt x="44976" y="0"/>
                      </a:cubicBezTo>
                      <a:cubicBezTo>
                        <a:pt x="69815" y="0"/>
                        <a:pt x="89951" y="20131"/>
                        <a:pt x="89951" y="44965"/>
                      </a:cubicBezTo>
                      <a:close/>
                    </a:path>
                  </a:pathLst>
                </a:custGeom>
                <a:solidFill>
                  <a:srgbClr val="FFEA50"/>
                </a:solidFill>
                <a:ln w="0" cap="flat">
                  <a:noFill/>
                  <a:prstDash val="solid"/>
                  <a:miter/>
                </a:ln>
              </p:spPr>
              <p:txBody>
                <a:bodyPr rtlCol="0" anchor="ctr"/>
                <a:lstStyle/>
                <a:p>
                  <a:endParaRPr lang="en-NO"/>
                </a:p>
              </p:txBody>
            </p:sp>
          </p:grpSp>
          <p:grpSp>
            <p:nvGrpSpPr>
              <p:cNvPr id="272" name="Gruppe 271">
                <a:extLst>
                  <a:ext uri="{FF2B5EF4-FFF2-40B4-BE49-F238E27FC236}">
                    <a16:creationId xmlns:a16="http://schemas.microsoft.com/office/drawing/2014/main" id="{123AC982-7BE8-EED0-98F4-B2C1131FC537}"/>
                  </a:ext>
                </a:extLst>
              </p:cNvPr>
              <p:cNvGrpSpPr>
                <a:grpSpLocks noGrp="1" noUngrp="1" noRot="1" noMove="1" noResize="1"/>
              </p:cNvGrpSpPr>
              <p:nvPr/>
            </p:nvGrpSpPr>
            <p:grpSpPr>
              <a:xfrm>
                <a:off x="2919980" y="1412644"/>
                <a:ext cx="89951" cy="176372"/>
                <a:chOff x="2919980" y="1412644"/>
                <a:chExt cx="89951" cy="176372"/>
              </a:xfrm>
            </p:grpSpPr>
            <p:sp>
              <p:nvSpPr>
                <p:cNvPr id="288" name="Freeform 85">
                  <a:extLst>
                    <a:ext uri="{FF2B5EF4-FFF2-40B4-BE49-F238E27FC236}">
                      <a16:creationId xmlns:a16="http://schemas.microsoft.com/office/drawing/2014/main" id="{CFF8D482-6DC5-3CC4-7C65-05C1D25A575E}"/>
                    </a:ext>
                  </a:extLst>
                </p:cNvPr>
                <p:cNvSpPr>
                  <a:spLocks noGrp="1" noRot="1" noMove="1" noResize="1" noEditPoints="1" noAdjustHandles="1" noChangeArrowheads="1" noChangeShapeType="1"/>
                </p:cNvSpPr>
                <p:nvPr/>
              </p:nvSpPr>
              <p:spPr>
                <a:xfrm>
                  <a:off x="2926660" y="1442352"/>
                  <a:ext cx="62651" cy="146664"/>
                </a:xfrm>
                <a:custGeom>
                  <a:avLst/>
                  <a:gdLst>
                    <a:gd name="connsiteX0" fmla="*/ 62652 w 62651"/>
                    <a:gd name="connsiteY0" fmla="*/ 15672 h 146664"/>
                    <a:gd name="connsiteX1" fmla="*/ 5290 w 62651"/>
                    <a:gd name="connsiteY1" fmla="*/ 146277 h 146664"/>
                    <a:gd name="connsiteX2" fmla="*/ 13317 w 62651"/>
                    <a:gd name="connsiteY2" fmla="*/ 1802 h 146664"/>
                    <a:gd name="connsiteX3" fmla="*/ 62652 w 62651"/>
                    <a:gd name="connsiteY3" fmla="*/ 15672 h 146664"/>
                  </a:gdLst>
                  <a:ahLst/>
                  <a:cxnLst>
                    <a:cxn ang="0">
                      <a:pos x="connsiteX0" y="connsiteY0"/>
                    </a:cxn>
                    <a:cxn ang="0">
                      <a:pos x="connsiteX1" y="connsiteY1"/>
                    </a:cxn>
                    <a:cxn ang="0">
                      <a:pos x="connsiteX2" y="connsiteY2"/>
                    </a:cxn>
                    <a:cxn ang="0">
                      <a:pos x="connsiteX3" y="connsiteY3"/>
                    </a:cxn>
                  </a:cxnLst>
                  <a:rect l="l" t="t" r="r" b="b"/>
                  <a:pathLst>
                    <a:path w="62651" h="146664">
                      <a:moveTo>
                        <a:pt x="62652" y="15672"/>
                      </a:moveTo>
                      <a:cubicBezTo>
                        <a:pt x="62652" y="15672"/>
                        <a:pt x="21585" y="154924"/>
                        <a:pt x="5290" y="146277"/>
                      </a:cubicBezTo>
                      <a:cubicBezTo>
                        <a:pt x="-11005" y="137630"/>
                        <a:pt x="15773" y="9931"/>
                        <a:pt x="13317" y="1802"/>
                      </a:cubicBezTo>
                      <a:cubicBezTo>
                        <a:pt x="10860" y="-6326"/>
                        <a:pt x="62652" y="15672"/>
                        <a:pt x="62652" y="15672"/>
                      </a:cubicBezTo>
                      <a:close/>
                    </a:path>
                  </a:pathLst>
                </a:custGeom>
                <a:solidFill>
                  <a:srgbClr val="F9CF00"/>
                </a:solidFill>
                <a:ln w="0" cap="flat">
                  <a:noFill/>
                  <a:prstDash val="solid"/>
                  <a:miter/>
                </a:ln>
              </p:spPr>
              <p:txBody>
                <a:bodyPr rtlCol="0" anchor="ctr"/>
                <a:lstStyle/>
                <a:p>
                  <a:endParaRPr lang="en-NO"/>
                </a:p>
              </p:txBody>
            </p:sp>
            <p:sp>
              <p:nvSpPr>
                <p:cNvPr id="289" name="Freeform 86">
                  <a:extLst>
                    <a:ext uri="{FF2B5EF4-FFF2-40B4-BE49-F238E27FC236}">
                      <a16:creationId xmlns:a16="http://schemas.microsoft.com/office/drawing/2014/main" id="{F60C71A2-F04C-2BF0-35DA-AC2D7364D767}"/>
                    </a:ext>
                  </a:extLst>
                </p:cNvPr>
                <p:cNvSpPr>
                  <a:spLocks noGrp="1" noRot="1" noMove="1" noResize="1" noEditPoints="1" noAdjustHandles="1" noChangeArrowheads="1" noChangeShapeType="1"/>
                </p:cNvSpPr>
                <p:nvPr/>
              </p:nvSpPr>
              <p:spPr>
                <a:xfrm>
                  <a:off x="2919980" y="1412644"/>
                  <a:ext cx="89951" cy="89929"/>
                </a:xfrm>
                <a:custGeom>
                  <a:avLst/>
                  <a:gdLst>
                    <a:gd name="connsiteX0" fmla="*/ 89951 w 89951"/>
                    <a:gd name="connsiteY0" fmla="*/ 44965 h 89929"/>
                    <a:gd name="connsiteX1" fmla="*/ 44976 w 89951"/>
                    <a:gd name="connsiteY1" fmla="*/ 89929 h 89929"/>
                    <a:gd name="connsiteX2" fmla="*/ 0 w 89951"/>
                    <a:gd name="connsiteY2" fmla="*/ 44965 h 89929"/>
                    <a:gd name="connsiteX3" fmla="*/ 44976 w 89951"/>
                    <a:gd name="connsiteY3" fmla="*/ 0 h 89929"/>
                    <a:gd name="connsiteX4" fmla="*/ 89951 w 89951"/>
                    <a:gd name="connsiteY4" fmla="*/ 44965 h 8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1" h="89929">
                      <a:moveTo>
                        <a:pt x="89951" y="44965"/>
                      </a:moveTo>
                      <a:cubicBezTo>
                        <a:pt x="89951" y="69798"/>
                        <a:pt x="69815" y="89929"/>
                        <a:pt x="44976" y="89929"/>
                      </a:cubicBezTo>
                      <a:cubicBezTo>
                        <a:pt x="20136" y="89929"/>
                        <a:pt x="0" y="69798"/>
                        <a:pt x="0" y="44965"/>
                      </a:cubicBezTo>
                      <a:cubicBezTo>
                        <a:pt x="0" y="20131"/>
                        <a:pt x="20136" y="0"/>
                        <a:pt x="44976" y="0"/>
                      </a:cubicBezTo>
                      <a:cubicBezTo>
                        <a:pt x="69815" y="0"/>
                        <a:pt x="89951" y="20131"/>
                        <a:pt x="89951" y="44965"/>
                      </a:cubicBezTo>
                      <a:close/>
                    </a:path>
                  </a:pathLst>
                </a:custGeom>
                <a:solidFill>
                  <a:srgbClr val="F9CF00"/>
                </a:solidFill>
                <a:ln w="0" cap="flat">
                  <a:noFill/>
                  <a:prstDash val="solid"/>
                  <a:miter/>
                </a:ln>
              </p:spPr>
              <p:txBody>
                <a:bodyPr rtlCol="0" anchor="ctr"/>
                <a:lstStyle/>
                <a:p>
                  <a:endParaRPr lang="en-NO"/>
                </a:p>
              </p:txBody>
            </p:sp>
          </p:grpSp>
          <p:grpSp>
            <p:nvGrpSpPr>
              <p:cNvPr id="273" name="Gruppe 272">
                <a:extLst>
                  <a:ext uri="{FF2B5EF4-FFF2-40B4-BE49-F238E27FC236}">
                    <a16:creationId xmlns:a16="http://schemas.microsoft.com/office/drawing/2014/main" id="{733B6E9B-90C2-0731-9F65-0EF3DE6AD018}"/>
                  </a:ext>
                </a:extLst>
              </p:cNvPr>
              <p:cNvGrpSpPr>
                <a:grpSpLocks noGrp="1" noUngrp="1" noRot="1" noMove="1" noResize="1"/>
              </p:cNvGrpSpPr>
              <p:nvPr/>
            </p:nvGrpSpPr>
            <p:grpSpPr>
              <a:xfrm>
                <a:off x="3075803" y="1464942"/>
                <a:ext cx="89951" cy="176337"/>
                <a:chOff x="3075803" y="1464942"/>
                <a:chExt cx="89951" cy="176337"/>
              </a:xfrm>
            </p:grpSpPr>
            <p:sp>
              <p:nvSpPr>
                <p:cNvPr id="286" name="Freeform 87">
                  <a:extLst>
                    <a:ext uri="{FF2B5EF4-FFF2-40B4-BE49-F238E27FC236}">
                      <a16:creationId xmlns:a16="http://schemas.microsoft.com/office/drawing/2014/main" id="{FE3F8540-288A-401D-54FB-2D7CDCD1F612}"/>
                    </a:ext>
                  </a:extLst>
                </p:cNvPr>
                <p:cNvSpPr>
                  <a:spLocks noGrp="1" noRot="1" noMove="1" noResize="1" noEditPoints="1" noAdjustHandles="1" noChangeArrowheads="1" noChangeShapeType="1"/>
                </p:cNvSpPr>
                <p:nvPr/>
              </p:nvSpPr>
              <p:spPr>
                <a:xfrm>
                  <a:off x="3082483" y="1494615"/>
                  <a:ext cx="62651" cy="146664"/>
                </a:xfrm>
                <a:custGeom>
                  <a:avLst/>
                  <a:gdLst>
                    <a:gd name="connsiteX0" fmla="*/ 62651 w 62651"/>
                    <a:gd name="connsiteY0" fmla="*/ 15672 h 146664"/>
                    <a:gd name="connsiteX1" fmla="*/ 5290 w 62651"/>
                    <a:gd name="connsiteY1" fmla="*/ 146277 h 146664"/>
                    <a:gd name="connsiteX2" fmla="*/ 13317 w 62651"/>
                    <a:gd name="connsiteY2" fmla="*/ 1802 h 146664"/>
                    <a:gd name="connsiteX3" fmla="*/ 62651 w 62651"/>
                    <a:gd name="connsiteY3" fmla="*/ 15672 h 146664"/>
                  </a:gdLst>
                  <a:ahLst/>
                  <a:cxnLst>
                    <a:cxn ang="0">
                      <a:pos x="connsiteX0" y="connsiteY0"/>
                    </a:cxn>
                    <a:cxn ang="0">
                      <a:pos x="connsiteX1" y="connsiteY1"/>
                    </a:cxn>
                    <a:cxn ang="0">
                      <a:pos x="connsiteX2" y="connsiteY2"/>
                    </a:cxn>
                    <a:cxn ang="0">
                      <a:pos x="connsiteX3" y="connsiteY3"/>
                    </a:cxn>
                  </a:cxnLst>
                  <a:rect l="l" t="t" r="r" b="b"/>
                  <a:pathLst>
                    <a:path w="62651" h="146664">
                      <a:moveTo>
                        <a:pt x="62651" y="15672"/>
                      </a:moveTo>
                      <a:cubicBezTo>
                        <a:pt x="62651" y="15672"/>
                        <a:pt x="21585" y="154924"/>
                        <a:pt x="5290" y="146277"/>
                      </a:cubicBezTo>
                      <a:cubicBezTo>
                        <a:pt x="-11005" y="137630"/>
                        <a:pt x="15773" y="9931"/>
                        <a:pt x="13317" y="1802"/>
                      </a:cubicBezTo>
                      <a:cubicBezTo>
                        <a:pt x="10860" y="-6326"/>
                        <a:pt x="62651" y="15672"/>
                        <a:pt x="62651" y="15672"/>
                      </a:cubicBezTo>
                      <a:close/>
                    </a:path>
                  </a:pathLst>
                </a:custGeom>
                <a:solidFill>
                  <a:srgbClr val="FFEA50"/>
                </a:solidFill>
                <a:ln w="0" cap="flat">
                  <a:noFill/>
                  <a:prstDash val="solid"/>
                  <a:miter/>
                </a:ln>
              </p:spPr>
              <p:txBody>
                <a:bodyPr rtlCol="0" anchor="ctr"/>
                <a:lstStyle/>
                <a:p>
                  <a:endParaRPr lang="en-NO"/>
                </a:p>
              </p:txBody>
            </p:sp>
            <p:sp>
              <p:nvSpPr>
                <p:cNvPr id="287" name="Freeform 88">
                  <a:extLst>
                    <a:ext uri="{FF2B5EF4-FFF2-40B4-BE49-F238E27FC236}">
                      <a16:creationId xmlns:a16="http://schemas.microsoft.com/office/drawing/2014/main" id="{35A1DEDA-8058-0B05-C8F2-66D1DBD10AB4}"/>
                    </a:ext>
                  </a:extLst>
                </p:cNvPr>
                <p:cNvSpPr>
                  <a:spLocks noGrp="1" noRot="1" noMove="1" noResize="1" noEditPoints="1" noAdjustHandles="1" noChangeArrowheads="1" noChangeShapeType="1"/>
                </p:cNvSpPr>
                <p:nvPr/>
              </p:nvSpPr>
              <p:spPr>
                <a:xfrm>
                  <a:off x="3075803" y="1464942"/>
                  <a:ext cx="89951" cy="89929"/>
                </a:xfrm>
                <a:custGeom>
                  <a:avLst/>
                  <a:gdLst>
                    <a:gd name="connsiteX0" fmla="*/ 89951 w 89951"/>
                    <a:gd name="connsiteY0" fmla="*/ 44965 h 89929"/>
                    <a:gd name="connsiteX1" fmla="*/ 44976 w 89951"/>
                    <a:gd name="connsiteY1" fmla="*/ 89929 h 89929"/>
                    <a:gd name="connsiteX2" fmla="*/ 0 w 89951"/>
                    <a:gd name="connsiteY2" fmla="*/ 44965 h 89929"/>
                    <a:gd name="connsiteX3" fmla="*/ 44976 w 89951"/>
                    <a:gd name="connsiteY3" fmla="*/ 0 h 89929"/>
                    <a:gd name="connsiteX4" fmla="*/ 89951 w 89951"/>
                    <a:gd name="connsiteY4" fmla="*/ 44965 h 8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1" h="89929">
                      <a:moveTo>
                        <a:pt x="89951" y="44965"/>
                      </a:moveTo>
                      <a:cubicBezTo>
                        <a:pt x="89951" y="69798"/>
                        <a:pt x="69815" y="89929"/>
                        <a:pt x="44976" y="89929"/>
                      </a:cubicBezTo>
                      <a:cubicBezTo>
                        <a:pt x="20137" y="89929"/>
                        <a:pt x="0" y="69798"/>
                        <a:pt x="0" y="44965"/>
                      </a:cubicBezTo>
                      <a:cubicBezTo>
                        <a:pt x="0" y="20131"/>
                        <a:pt x="20137" y="0"/>
                        <a:pt x="44976" y="0"/>
                      </a:cubicBezTo>
                      <a:cubicBezTo>
                        <a:pt x="69815" y="0"/>
                        <a:pt x="89951" y="20131"/>
                        <a:pt x="89951" y="44965"/>
                      </a:cubicBezTo>
                      <a:close/>
                    </a:path>
                  </a:pathLst>
                </a:custGeom>
                <a:solidFill>
                  <a:srgbClr val="FFEA50"/>
                </a:solidFill>
                <a:ln w="0" cap="flat">
                  <a:noFill/>
                  <a:prstDash val="solid"/>
                  <a:miter/>
                </a:ln>
              </p:spPr>
              <p:txBody>
                <a:bodyPr rtlCol="0" anchor="ctr"/>
                <a:lstStyle/>
                <a:p>
                  <a:endParaRPr lang="en-NO"/>
                </a:p>
              </p:txBody>
            </p:sp>
          </p:grpSp>
          <p:grpSp>
            <p:nvGrpSpPr>
              <p:cNvPr id="274" name="Gruppe 273">
                <a:extLst>
                  <a:ext uri="{FF2B5EF4-FFF2-40B4-BE49-F238E27FC236}">
                    <a16:creationId xmlns:a16="http://schemas.microsoft.com/office/drawing/2014/main" id="{2443FC85-93A5-DB5C-6E5D-7B04EF468287}"/>
                  </a:ext>
                </a:extLst>
              </p:cNvPr>
              <p:cNvGrpSpPr>
                <a:grpSpLocks noGrp="1" noUngrp="1" noRot="1" noMove="1" noResize="1"/>
              </p:cNvGrpSpPr>
              <p:nvPr/>
            </p:nvGrpSpPr>
            <p:grpSpPr>
              <a:xfrm>
                <a:off x="3151777" y="1838079"/>
                <a:ext cx="89951" cy="176372"/>
                <a:chOff x="3151777" y="1838079"/>
                <a:chExt cx="89951" cy="176372"/>
              </a:xfrm>
            </p:grpSpPr>
            <p:sp>
              <p:nvSpPr>
                <p:cNvPr id="284" name="Freeform 93">
                  <a:extLst>
                    <a:ext uri="{FF2B5EF4-FFF2-40B4-BE49-F238E27FC236}">
                      <a16:creationId xmlns:a16="http://schemas.microsoft.com/office/drawing/2014/main" id="{9D6ED800-DF42-E3AA-4F67-44E5C1F8B91E}"/>
                    </a:ext>
                  </a:extLst>
                </p:cNvPr>
                <p:cNvSpPr>
                  <a:spLocks noGrp="1" noRot="1" noMove="1" noResize="1" noEditPoints="1" noAdjustHandles="1" noChangeArrowheads="1" noChangeShapeType="1"/>
                </p:cNvSpPr>
                <p:nvPr/>
              </p:nvSpPr>
              <p:spPr>
                <a:xfrm>
                  <a:off x="3158457" y="1867787"/>
                  <a:ext cx="62651" cy="146664"/>
                </a:xfrm>
                <a:custGeom>
                  <a:avLst/>
                  <a:gdLst>
                    <a:gd name="connsiteX0" fmla="*/ 62652 w 62651"/>
                    <a:gd name="connsiteY0" fmla="*/ 15672 h 146664"/>
                    <a:gd name="connsiteX1" fmla="*/ 5290 w 62651"/>
                    <a:gd name="connsiteY1" fmla="*/ 146277 h 146664"/>
                    <a:gd name="connsiteX2" fmla="*/ 13317 w 62651"/>
                    <a:gd name="connsiteY2" fmla="*/ 1802 h 146664"/>
                    <a:gd name="connsiteX3" fmla="*/ 62652 w 62651"/>
                    <a:gd name="connsiteY3" fmla="*/ 15672 h 146664"/>
                  </a:gdLst>
                  <a:ahLst/>
                  <a:cxnLst>
                    <a:cxn ang="0">
                      <a:pos x="connsiteX0" y="connsiteY0"/>
                    </a:cxn>
                    <a:cxn ang="0">
                      <a:pos x="connsiteX1" y="connsiteY1"/>
                    </a:cxn>
                    <a:cxn ang="0">
                      <a:pos x="connsiteX2" y="connsiteY2"/>
                    </a:cxn>
                    <a:cxn ang="0">
                      <a:pos x="connsiteX3" y="connsiteY3"/>
                    </a:cxn>
                  </a:cxnLst>
                  <a:rect l="l" t="t" r="r" b="b"/>
                  <a:pathLst>
                    <a:path w="62651" h="146664">
                      <a:moveTo>
                        <a:pt x="62652" y="15672"/>
                      </a:moveTo>
                      <a:cubicBezTo>
                        <a:pt x="62652" y="15672"/>
                        <a:pt x="21585" y="154925"/>
                        <a:pt x="5290" y="146277"/>
                      </a:cubicBezTo>
                      <a:cubicBezTo>
                        <a:pt x="-11005" y="137630"/>
                        <a:pt x="15773" y="9931"/>
                        <a:pt x="13317" y="1802"/>
                      </a:cubicBezTo>
                      <a:cubicBezTo>
                        <a:pt x="10860" y="-6326"/>
                        <a:pt x="62652" y="15672"/>
                        <a:pt x="62652" y="15672"/>
                      </a:cubicBezTo>
                      <a:close/>
                    </a:path>
                  </a:pathLst>
                </a:custGeom>
                <a:solidFill>
                  <a:srgbClr val="F9CF00"/>
                </a:solidFill>
                <a:ln w="0" cap="flat">
                  <a:noFill/>
                  <a:prstDash val="solid"/>
                  <a:miter/>
                </a:ln>
              </p:spPr>
              <p:txBody>
                <a:bodyPr rtlCol="0" anchor="ctr"/>
                <a:lstStyle/>
                <a:p>
                  <a:endParaRPr lang="en-NO"/>
                </a:p>
              </p:txBody>
            </p:sp>
            <p:sp>
              <p:nvSpPr>
                <p:cNvPr id="285" name="Freeform 94">
                  <a:extLst>
                    <a:ext uri="{FF2B5EF4-FFF2-40B4-BE49-F238E27FC236}">
                      <a16:creationId xmlns:a16="http://schemas.microsoft.com/office/drawing/2014/main" id="{DDD755B5-A970-E367-65EF-FC06667506DA}"/>
                    </a:ext>
                  </a:extLst>
                </p:cNvPr>
                <p:cNvSpPr>
                  <a:spLocks noGrp="1" noRot="1" noMove="1" noResize="1" noEditPoints="1" noAdjustHandles="1" noChangeArrowheads="1" noChangeShapeType="1"/>
                </p:cNvSpPr>
                <p:nvPr/>
              </p:nvSpPr>
              <p:spPr>
                <a:xfrm>
                  <a:off x="3151777" y="1838079"/>
                  <a:ext cx="89951" cy="89929"/>
                </a:xfrm>
                <a:custGeom>
                  <a:avLst/>
                  <a:gdLst>
                    <a:gd name="connsiteX0" fmla="*/ 89951 w 89951"/>
                    <a:gd name="connsiteY0" fmla="*/ 44965 h 89929"/>
                    <a:gd name="connsiteX1" fmla="*/ 44976 w 89951"/>
                    <a:gd name="connsiteY1" fmla="*/ 89929 h 89929"/>
                    <a:gd name="connsiteX2" fmla="*/ 0 w 89951"/>
                    <a:gd name="connsiteY2" fmla="*/ 44965 h 89929"/>
                    <a:gd name="connsiteX3" fmla="*/ 44976 w 89951"/>
                    <a:gd name="connsiteY3" fmla="*/ 0 h 89929"/>
                    <a:gd name="connsiteX4" fmla="*/ 89951 w 89951"/>
                    <a:gd name="connsiteY4" fmla="*/ 44965 h 8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1" h="89929">
                      <a:moveTo>
                        <a:pt x="89951" y="44965"/>
                      </a:moveTo>
                      <a:cubicBezTo>
                        <a:pt x="89951" y="69798"/>
                        <a:pt x="69815" y="89929"/>
                        <a:pt x="44976" y="89929"/>
                      </a:cubicBezTo>
                      <a:cubicBezTo>
                        <a:pt x="20136" y="89929"/>
                        <a:pt x="0" y="69798"/>
                        <a:pt x="0" y="44965"/>
                      </a:cubicBezTo>
                      <a:cubicBezTo>
                        <a:pt x="0" y="20131"/>
                        <a:pt x="20136" y="0"/>
                        <a:pt x="44976" y="0"/>
                      </a:cubicBezTo>
                      <a:cubicBezTo>
                        <a:pt x="69815" y="0"/>
                        <a:pt x="89951" y="20131"/>
                        <a:pt x="89951" y="44965"/>
                      </a:cubicBezTo>
                      <a:close/>
                    </a:path>
                  </a:pathLst>
                </a:custGeom>
                <a:solidFill>
                  <a:srgbClr val="F9CF00"/>
                </a:solidFill>
                <a:ln w="0" cap="flat">
                  <a:noFill/>
                  <a:prstDash val="solid"/>
                  <a:miter/>
                </a:ln>
              </p:spPr>
              <p:txBody>
                <a:bodyPr rtlCol="0" anchor="ctr"/>
                <a:lstStyle/>
                <a:p>
                  <a:endParaRPr lang="en-NO"/>
                </a:p>
              </p:txBody>
            </p:sp>
          </p:grpSp>
          <p:grpSp>
            <p:nvGrpSpPr>
              <p:cNvPr id="275" name="Gruppe 274">
                <a:extLst>
                  <a:ext uri="{FF2B5EF4-FFF2-40B4-BE49-F238E27FC236}">
                    <a16:creationId xmlns:a16="http://schemas.microsoft.com/office/drawing/2014/main" id="{E6EC6C93-B9C0-A07D-ED2E-032227A39BF5}"/>
                  </a:ext>
                </a:extLst>
              </p:cNvPr>
              <p:cNvGrpSpPr>
                <a:grpSpLocks noGrp="1" noUngrp="1" noRot="1" noMove="1" noResize="1"/>
              </p:cNvGrpSpPr>
              <p:nvPr/>
            </p:nvGrpSpPr>
            <p:grpSpPr>
              <a:xfrm>
                <a:off x="2857706" y="1609797"/>
                <a:ext cx="89951" cy="176372"/>
                <a:chOff x="2857706" y="1609797"/>
                <a:chExt cx="89951" cy="176372"/>
              </a:xfrm>
            </p:grpSpPr>
            <p:sp>
              <p:nvSpPr>
                <p:cNvPr id="282" name="Freeform 97">
                  <a:extLst>
                    <a:ext uri="{FF2B5EF4-FFF2-40B4-BE49-F238E27FC236}">
                      <a16:creationId xmlns:a16="http://schemas.microsoft.com/office/drawing/2014/main" id="{A0342902-3E0B-7595-9220-DC4CDB88AC18}"/>
                    </a:ext>
                  </a:extLst>
                </p:cNvPr>
                <p:cNvSpPr>
                  <a:spLocks noGrp="1" noRot="1" noMove="1" noResize="1" noEditPoints="1" noAdjustHandles="1" noChangeArrowheads="1" noChangeShapeType="1"/>
                </p:cNvSpPr>
                <p:nvPr/>
              </p:nvSpPr>
              <p:spPr>
                <a:xfrm>
                  <a:off x="2864386" y="1639505"/>
                  <a:ext cx="62651" cy="146664"/>
                </a:xfrm>
                <a:custGeom>
                  <a:avLst/>
                  <a:gdLst>
                    <a:gd name="connsiteX0" fmla="*/ 62652 w 62651"/>
                    <a:gd name="connsiteY0" fmla="*/ 15672 h 146664"/>
                    <a:gd name="connsiteX1" fmla="*/ 5290 w 62651"/>
                    <a:gd name="connsiteY1" fmla="*/ 146277 h 146664"/>
                    <a:gd name="connsiteX2" fmla="*/ 13317 w 62651"/>
                    <a:gd name="connsiteY2" fmla="*/ 1802 h 146664"/>
                    <a:gd name="connsiteX3" fmla="*/ 62652 w 62651"/>
                    <a:gd name="connsiteY3" fmla="*/ 15672 h 146664"/>
                  </a:gdLst>
                  <a:ahLst/>
                  <a:cxnLst>
                    <a:cxn ang="0">
                      <a:pos x="connsiteX0" y="connsiteY0"/>
                    </a:cxn>
                    <a:cxn ang="0">
                      <a:pos x="connsiteX1" y="connsiteY1"/>
                    </a:cxn>
                    <a:cxn ang="0">
                      <a:pos x="connsiteX2" y="connsiteY2"/>
                    </a:cxn>
                    <a:cxn ang="0">
                      <a:pos x="connsiteX3" y="connsiteY3"/>
                    </a:cxn>
                  </a:cxnLst>
                  <a:rect l="l" t="t" r="r" b="b"/>
                  <a:pathLst>
                    <a:path w="62651" h="146664">
                      <a:moveTo>
                        <a:pt x="62652" y="15672"/>
                      </a:moveTo>
                      <a:cubicBezTo>
                        <a:pt x="62652" y="15672"/>
                        <a:pt x="21585" y="154924"/>
                        <a:pt x="5290" y="146277"/>
                      </a:cubicBezTo>
                      <a:cubicBezTo>
                        <a:pt x="-11005" y="137630"/>
                        <a:pt x="15773" y="9931"/>
                        <a:pt x="13317" y="1802"/>
                      </a:cubicBezTo>
                      <a:cubicBezTo>
                        <a:pt x="10860" y="-6326"/>
                        <a:pt x="62652" y="15672"/>
                        <a:pt x="62652" y="15672"/>
                      </a:cubicBezTo>
                      <a:close/>
                    </a:path>
                  </a:pathLst>
                </a:custGeom>
                <a:solidFill>
                  <a:srgbClr val="F9CF00"/>
                </a:solidFill>
                <a:ln w="0" cap="flat">
                  <a:noFill/>
                  <a:prstDash val="solid"/>
                  <a:miter/>
                </a:ln>
              </p:spPr>
              <p:txBody>
                <a:bodyPr rtlCol="0" anchor="ctr"/>
                <a:lstStyle/>
                <a:p>
                  <a:endParaRPr lang="en-NO"/>
                </a:p>
              </p:txBody>
            </p:sp>
            <p:sp>
              <p:nvSpPr>
                <p:cNvPr id="283" name="Freeform 98">
                  <a:extLst>
                    <a:ext uri="{FF2B5EF4-FFF2-40B4-BE49-F238E27FC236}">
                      <a16:creationId xmlns:a16="http://schemas.microsoft.com/office/drawing/2014/main" id="{A8756C1A-574B-0A8F-2A97-14DF1DBDC9FB}"/>
                    </a:ext>
                  </a:extLst>
                </p:cNvPr>
                <p:cNvSpPr>
                  <a:spLocks noGrp="1" noRot="1" noMove="1" noResize="1" noEditPoints="1" noAdjustHandles="1" noChangeArrowheads="1" noChangeShapeType="1"/>
                </p:cNvSpPr>
                <p:nvPr/>
              </p:nvSpPr>
              <p:spPr>
                <a:xfrm>
                  <a:off x="2857706" y="1609797"/>
                  <a:ext cx="89951" cy="89929"/>
                </a:xfrm>
                <a:custGeom>
                  <a:avLst/>
                  <a:gdLst>
                    <a:gd name="connsiteX0" fmla="*/ 89951 w 89951"/>
                    <a:gd name="connsiteY0" fmla="*/ 44965 h 89929"/>
                    <a:gd name="connsiteX1" fmla="*/ 44976 w 89951"/>
                    <a:gd name="connsiteY1" fmla="*/ 89929 h 89929"/>
                    <a:gd name="connsiteX2" fmla="*/ 0 w 89951"/>
                    <a:gd name="connsiteY2" fmla="*/ 44965 h 89929"/>
                    <a:gd name="connsiteX3" fmla="*/ 44976 w 89951"/>
                    <a:gd name="connsiteY3" fmla="*/ 0 h 89929"/>
                    <a:gd name="connsiteX4" fmla="*/ 89951 w 89951"/>
                    <a:gd name="connsiteY4" fmla="*/ 44965 h 8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1" h="89929">
                      <a:moveTo>
                        <a:pt x="89951" y="44965"/>
                      </a:moveTo>
                      <a:cubicBezTo>
                        <a:pt x="89951" y="69798"/>
                        <a:pt x="69815" y="89929"/>
                        <a:pt x="44976" y="89929"/>
                      </a:cubicBezTo>
                      <a:cubicBezTo>
                        <a:pt x="20136" y="89929"/>
                        <a:pt x="0" y="69798"/>
                        <a:pt x="0" y="44965"/>
                      </a:cubicBezTo>
                      <a:cubicBezTo>
                        <a:pt x="0" y="20131"/>
                        <a:pt x="20136" y="0"/>
                        <a:pt x="44976" y="0"/>
                      </a:cubicBezTo>
                      <a:cubicBezTo>
                        <a:pt x="69815" y="0"/>
                        <a:pt x="89951" y="20131"/>
                        <a:pt x="89951" y="44965"/>
                      </a:cubicBezTo>
                      <a:close/>
                    </a:path>
                  </a:pathLst>
                </a:custGeom>
                <a:solidFill>
                  <a:srgbClr val="F9CF00"/>
                </a:solidFill>
                <a:ln w="0" cap="flat">
                  <a:noFill/>
                  <a:prstDash val="solid"/>
                  <a:miter/>
                </a:ln>
              </p:spPr>
              <p:txBody>
                <a:bodyPr rtlCol="0" anchor="ctr"/>
                <a:lstStyle/>
                <a:p>
                  <a:endParaRPr lang="en-NO"/>
                </a:p>
              </p:txBody>
            </p:sp>
          </p:grpSp>
          <p:grpSp>
            <p:nvGrpSpPr>
              <p:cNvPr id="276" name="Gruppe 275">
                <a:extLst>
                  <a:ext uri="{FF2B5EF4-FFF2-40B4-BE49-F238E27FC236}">
                    <a16:creationId xmlns:a16="http://schemas.microsoft.com/office/drawing/2014/main" id="{091DBCCF-99C5-08B6-F2CD-648C0E07CD8D}"/>
                  </a:ext>
                </a:extLst>
              </p:cNvPr>
              <p:cNvGrpSpPr>
                <a:grpSpLocks noGrp="1" noUngrp="1" noRot="1" noMove="1" noResize="1"/>
              </p:cNvGrpSpPr>
              <p:nvPr/>
            </p:nvGrpSpPr>
            <p:grpSpPr>
              <a:xfrm>
                <a:off x="2999552" y="1820785"/>
                <a:ext cx="89951" cy="176372"/>
                <a:chOff x="2999552" y="1820785"/>
                <a:chExt cx="89951" cy="176372"/>
              </a:xfrm>
            </p:grpSpPr>
            <p:sp>
              <p:nvSpPr>
                <p:cNvPr id="280" name="Freeform 99">
                  <a:extLst>
                    <a:ext uri="{FF2B5EF4-FFF2-40B4-BE49-F238E27FC236}">
                      <a16:creationId xmlns:a16="http://schemas.microsoft.com/office/drawing/2014/main" id="{B3077ED4-DA96-5195-92AE-FF318DE50F60}"/>
                    </a:ext>
                  </a:extLst>
                </p:cNvPr>
                <p:cNvSpPr>
                  <a:spLocks noGrp="1" noRot="1" noMove="1" noResize="1" noEditPoints="1" noAdjustHandles="1" noChangeArrowheads="1" noChangeShapeType="1"/>
                </p:cNvSpPr>
                <p:nvPr/>
              </p:nvSpPr>
              <p:spPr>
                <a:xfrm>
                  <a:off x="3006232" y="1850493"/>
                  <a:ext cx="62651" cy="146664"/>
                </a:xfrm>
                <a:custGeom>
                  <a:avLst/>
                  <a:gdLst>
                    <a:gd name="connsiteX0" fmla="*/ 62652 w 62651"/>
                    <a:gd name="connsiteY0" fmla="*/ 15672 h 146664"/>
                    <a:gd name="connsiteX1" fmla="*/ 5290 w 62651"/>
                    <a:gd name="connsiteY1" fmla="*/ 146277 h 146664"/>
                    <a:gd name="connsiteX2" fmla="*/ 13317 w 62651"/>
                    <a:gd name="connsiteY2" fmla="*/ 1802 h 146664"/>
                    <a:gd name="connsiteX3" fmla="*/ 62652 w 62651"/>
                    <a:gd name="connsiteY3" fmla="*/ 15672 h 146664"/>
                  </a:gdLst>
                  <a:ahLst/>
                  <a:cxnLst>
                    <a:cxn ang="0">
                      <a:pos x="connsiteX0" y="connsiteY0"/>
                    </a:cxn>
                    <a:cxn ang="0">
                      <a:pos x="connsiteX1" y="connsiteY1"/>
                    </a:cxn>
                    <a:cxn ang="0">
                      <a:pos x="connsiteX2" y="connsiteY2"/>
                    </a:cxn>
                    <a:cxn ang="0">
                      <a:pos x="connsiteX3" y="connsiteY3"/>
                    </a:cxn>
                  </a:cxnLst>
                  <a:rect l="l" t="t" r="r" b="b"/>
                  <a:pathLst>
                    <a:path w="62651" h="146664">
                      <a:moveTo>
                        <a:pt x="62652" y="15672"/>
                      </a:moveTo>
                      <a:cubicBezTo>
                        <a:pt x="62652" y="15672"/>
                        <a:pt x="21585" y="154925"/>
                        <a:pt x="5290" y="146277"/>
                      </a:cubicBezTo>
                      <a:cubicBezTo>
                        <a:pt x="-11005" y="137630"/>
                        <a:pt x="15773" y="9931"/>
                        <a:pt x="13317" y="1802"/>
                      </a:cubicBezTo>
                      <a:cubicBezTo>
                        <a:pt x="10860" y="-6326"/>
                        <a:pt x="62652" y="15672"/>
                        <a:pt x="62652" y="15672"/>
                      </a:cubicBezTo>
                      <a:close/>
                    </a:path>
                  </a:pathLst>
                </a:custGeom>
                <a:solidFill>
                  <a:srgbClr val="F9CF00"/>
                </a:solidFill>
                <a:ln w="0" cap="flat">
                  <a:noFill/>
                  <a:prstDash val="solid"/>
                  <a:miter/>
                </a:ln>
              </p:spPr>
              <p:txBody>
                <a:bodyPr rtlCol="0" anchor="ctr"/>
                <a:lstStyle/>
                <a:p>
                  <a:endParaRPr lang="en-NO"/>
                </a:p>
              </p:txBody>
            </p:sp>
            <p:sp>
              <p:nvSpPr>
                <p:cNvPr id="281" name="Freeform 100">
                  <a:extLst>
                    <a:ext uri="{FF2B5EF4-FFF2-40B4-BE49-F238E27FC236}">
                      <a16:creationId xmlns:a16="http://schemas.microsoft.com/office/drawing/2014/main" id="{AC4AD0D4-A5A2-5740-904F-923241E14315}"/>
                    </a:ext>
                  </a:extLst>
                </p:cNvPr>
                <p:cNvSpPr>
                  <a:spLocks noGrp="1" noRot="1" noMove="1" noResize="1" noEditPoints="1" noAdjustHandles="1" noChangeArrowheads="1" noChangeShapeType="1"/>
                </p:cNvSpPr>
                <p:nvPr/>
              </p:nvSpPr>
              <p:spPr>
                <a:xfrm>
                  <a:off x="2999552" y="1820785"/>
                  <a:ext cx="89951" cy="89929"/>
                </a:xfrm>
                <a:custGeom>
                  <a:avLst/>
                  <a:gdLst>
                    <a:gd name="connsiteX0" fmla="*/ 89951 w 89951"/>
                    <a:gd name="connsiteY0" fmla="*/ 44965 h 89929"/>
                    <a:gd name="connsiteX1" fmla="*/ 44976 w 89951"/>
                    <a:gd name="connsiteY1" fmla="*/ 89929 h 89929"/>
                    <a:gd name="connsiteX2" fmla="*/ 0 w 89951"/>
                    <a:gd name="connsiteY2" fmla="*/ 44965 h 89929"/>
                    <a:gd name="connsiteX3" fmla="*/ 44976 w 89951"/>
                    <a:gd name="connsiteY3" fmla="*/ 0 h 89929"/>
                    <a:gd name="connsiteX4" fmla="*/ 89951 w 89951"/>
                    <a:gd name="connsiteY4" fmla="*/ 44965 h 8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1" h="89929">
                      <a:moveTo>
                        <a:pt x="89951" y="44965"/>
                      </a:moveTo>
                      <a:cubicBezTo>
                        <a:pt x="89951" y="69798"/>
                        <a:pt x="69815" y="89929"/>
                        <a:pt x="44976" y="89929"/>
                      </a:cubicBezTo>
                      <a:cubicBezTo>
                        <a:pt x="20136" y="89929"/>
                        <a:pt x="0" y="69798"/>
                        <a:pt x="0" y="44965"/>
                      </a:cubicBezTo>
                      <a:cubicBezTo>
                        <a:pt x="0" y="20131"/>
                        <a:pt x="20136" y="0"/>
                        <a:pt x="44976" y="0"/>
                      </a:cubicBezTo>
                      <a:cubicBezTo>
                        <a:pt x="69815" y="0"/>
                        <a:pt x="89951" y="20131"/>
                        <a:pt x="89951" y="44965"/>
                      </a:cubicBezTo>
                      <a:close/>
                    </a:path>
                  </a:pathLst>
                </a:custGeom>
                <a:solidFill>
                  <a:srgbClr val="F9CF00"/>
                </a:solidFill>
                <a:ln w="0" cap="flat">
                  <a:noFill/>
                  <a:prstDash val="solid"/>
                  <a:miter/>
                </a:ln>
              </p:spPr>
              <p:txBody>
                <a:bodyPr rtlCol="0" anchor="ctr"/>
                <a:lstStyle/>
                <a:p>
                  <a:endParaRPr lang="en-NO"/>
                </a:p>
              </p:txBody>
            </p:sp>
          </p:grpSp>
          <p:grpSp>
            <p:nvGrpSpPr>
              <p:cNvPr id="277" name="Gruppe 276">
                <a:extLst>
                  <a:ext uri="{FF2B5EF4-FFF2-40B4-BE49-F238E27FC236}">
                    <a16:creationId xmlns:a16="http://schemas.microsoft.com/office/drawing/2014/main" id="{FC5786AD-BD3A-0CDB-02B1-E0DBD136EB16}"/>
                  </a:ext>
                </a:extLst>
              </p:cNvPr>
              <p:cNvGrpSpPr>
                <a:grpSpLocks noGrp="1" noUngrp="1" noRot="1" noMove="1" noResize="1"/>
              </p:cNvGrpSpPr>
              <p:nvPr/>
            </p:nvGrpSpPr>
            <p:grpSpPr>
              <a:xfrm>
                <a:off x="2916520" y="1730856"/>
                <a:ext cx="89951" cy="176371"/>
                <a:chOff x="2916520" y="1730856"/>
                <a:chExt cx="89951" cy="176371"/>
              </a:xfrm>
            </p:grpSpPr>
            <p:sp>
              <p:nvSpPr>
                <p:cNvPr id="278" name="Freeform 101">
                  <a:extLst>
                    <a:ext uri="{FF2B5EF4-FFF2-40B4-BE49-F238E27FC236}">
                      <a16:creationId xmlns:a16="http://schemas.microsoft.com/office/drawing/2014/main" id="{A5A46F22-C9D3-C713-B67F-C9261D85143F}"/>
                    </a:ext>
                  </a:extLst>
                </p:cNvPr>
                <p:cNvSpPr>
                  <a:spLocks noGrp="1" noRot="1" noMove="1" noResize="1" noEditPoints="1" noAdjustHandles="1" noChangeArrowheads="1" noChangeShapeType="1"/>
                </p:cNvSpPr>
                <p:nvPr/>
              </p:nvSpPr>
              <p:spPr>
                <a:xfrm>
                  <a:off x="2923200" y="1760563"/>
                  <a:ext cx="62651" cy="146664"/>
                </a:xfrm>
                <a:custGeom>
                  <a:avLst/>
                  <a:gdLst>
                    <a:gd name="connsiteX0" fmla="*/ 62652 w 62651"/>
                    <a:gd name="connsiteY0" fmla="*/ 15672 h 146664"/>
                    <a:gd name="connsiteX1" fmla="*/ 5290 w 62651"/>
                    <a:gd name="connsiteY1" fmla="*/ 146277 h 146664"/>
                    <a:gd name="connsiteX2" fmla="*/ 13317 w 62651"/>
                    <a:gd name="connsiteY2" fmla="*/ 1802 h 146664"/>
                    <a:gd name="connsiteX3" fmla="*/ 62652 w 62651"/>
                    <a:gd name="connsiteY3" fmla="*/ 15672 h 146664"/>
                  </a:gdLst>
                  <a:ahLst/>
                  <a:cxnLst>
                    <a:cxn ang="0">
                      <a:pos x="connsiteX0" y="connsiteY0"/>
                    </a:cxn>
                    <a:cxn ang="0">
                      <a:pos x="connsiteX1" y="connsiteY1"/>
                    </a:cxn>
                    <a:cxn ang="0">
                      <a:pos x="connsiteX2" y="connsiteY2"/>
                    </a:cxn>
                    <a:cxn ang="0">
                      <a:pos x="connsiteX3" y="connsiteY3"/>
                    </a:cxn>
                  </a:cxnLst>
                  <a:rect l="l" t="t" r="r" b="b"/>
                  <a:pathLst>
                    <a:path w="62651" h="146664">
                      <a:moveTo>
                        <a:pt x="62652" y="15672"/>
                      </a:moveTo>
                      <a:cubicBezTo>
                        <a:pt x="62652" y="15672"/>
                        <a:pt x="21585" y="154924"/>
                        <a:pt x="5290" y="146277"/>
                      </a:cubicBezTo>
                      <a:cubicBezTo>
                        <a:pt x="-11005" y="137630"/>
                        <a:pt x="15773" y="9931"/>
                        <a:pt x="13317" y="1802"/>
                      </a:cubicBezTo>
                      <a:cubicBezTo>
                        <a:pt x="10860" y="-6326"/>
                        <a:pt x="62652" y="15672"/>
                        <a:pt x="62652" y="15672"/>
                      </a:cubicBezTo>
                      <a:close/>
                    </a:path>
                  </a:pathLst>
                </a:custGeom>
                <a:solidFill>
                  <a:srgbClr val="FFEA50"/>
                </a:solidFill>
                <a:ln w="0" cap="flat">
                  <a:noFill/>
                  <a:prstDash val="solid"/>
                  <a:miter/>
                </a:ln>
              </p:spPr>
              <p:txBody>
                <a:bodyPr rtlCol="0" anchor="ctr"/>
                <a:lstStyle/>
                <a:p>
                  <a:endParaRPr lang="en-NO"/>
                </a:p>
              </p:txBody>
            </p:sp>
            <p:sp>
              <p:nvSpPr>
                <p:cNvPr id="279" name="Freeform 102">
                  <a:extLst>
                    <a:ext uri="{FF2B5EF4-FFF2-40B4-BE49-F238E27FC236}">
                      <a16:creationId xmlns:a16="http://schemas.microsoft.com/office/drawing/2014/main" id="{26CBAC2C-E6D6-4C78-4685-15A2CDF376FC}"/>
                    </a:ext>
                  </a:extLst>
                </p:cNvPr>
                <p:cNvSpPr>
                  <a:spLocks noGrp="1" noRot="1" noMove="1" noResize="1" noEditPoints="1" noAdjustHandles="1" noChangeArrowheads="1" noChangeShapeType="1"/>
                </p:cNvSpPr>
                <p:nvPr/>
              </p:nvSpPr>
              <p:spPr>
                <a:xfrm>
                  <a:off x="2916520" y="1730856"/>
                  <a:ext cx="89951" cy="89929"/>
                </a:xfrm>
                <a:custGeom>
                  <a:avLst/>
                  <a:gdLst>
                    <a:gd name="connsiteX0" fmla="*/ 89951 w 89951"/>
                    <a:gd name="connsiteY0" fmla="*/ 44965 h 89929"/>
                    <a:gd name="connsiteX1" fmla="*/ 44976 w 89951"/>
                    <a:gd name="connsiteY1" fmla="*/ 89929 h 89929"/>
                    <a:gd name="connsiteX2" fmla="*/ 0 w 89951"/>
                    <a:gd name="connsiteY2" fmla="*/ 44965 h 89929"/>
                    <a:gd name="connsiteX3" fmla="*/ 44976 w 89951"/>
                    <a:gd name="connsiteY3" fmla="*/ 0 h 89929"/>
                    <a:gd name="connsiteX4" fmla="*/ 89951 w 89951"/>
                    <a:gd name="connsiteY4" fmla="*/ 44965 h 8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1" h="89929">
                      <a:moveTo>
                        <a:pt x="89951" y="44965"/>
                      </a:moveTo>
                      <a:cubicBezTo>
                        <a:pt x="89951" y="69798"/>
                        <a:pt x="69815" y="89929"/>
                        <a:pt x="44976" y="89929"/>
                      </a:cubicBezTo>
                      <a:cubicBezTo>
                        <a:pt x="20136" y="89929"/>
                        <a:pt x="0" y="69798"/>
                        <a:pt x="0" y="44965"/>
                      </a:cubicBezTo>
                      <a:cubicBezTo>
                        <a:pt x="0" y="20131"/>
                        <a:pt x="20136" y="0"/>
                        <a:pt x="44976" y="0"/>
                      </a:cubicBezTo>
                      <a:cubicBezTo>
                        <a:pt x="69815" y="0"/>
                        <a:pt x="89951" y="20131"/>
                        <a:pt x="89951" y="44965"/>
                      </a:cubicBezTo>
                      <a:close/>
                    </a:path>
                  </a:pathLst>
                </a:custGeom>
                <a:solidFill>
                  <a:srgbClr val="FFEA50"/>
                </a:solidFill>
                <a:ln w="0" cap="flat">
                  <a:noFill/>
                  <a:prstDash val="solid"/>
                  <a:miter/>
                </a:ln>
              </p:spPr>
              <p:txBody>
                <a:bodyPr rtlCol="0" anchor="ctr"/>
                <a:lstStyle/>
                <a:p>
                  <a:endParaRPr lang="en-NO"/>
                </a:p>
              </p:txBody>
            </p:sp>
          </p:grpSp>
        </p:grpSp>
      </p:grpSp>
      <p:grpSp>
        <p:nvGrpSpPr>
          <p:cNvPr id="312" name="Lege">
            <a:extLst>
              <a:ext uri="{FF2B5EF4-FFF2-40B4-BE49-F238E27FC236}">
                <a16:creationId xmlns:a16="http://schemas.microsoft.com/office/drawing/2014/main" id="{DBB15009-BF9E-F352-103B-C4FC05DC0145}"/>
              </a:ext>
            </a:extLst>
          </p:cNvPr>
          <p:cNvGrpSpPr>
            <a:grpSpLocks noGrp="1" noUngrp="1" noRot="1" noMove="1" noResize="1"/>
          </p:cNvGrpSpPr>
          <p:nvPr/>
        </p:nvGrpSpPr>
        <p:grpSpPr>
          <a:xfrm>
            <a:off x="88548" y="1918547"/>
            <a:ext cx="2110591" cy="4306735"/>
            <a:chOff x="88548" y="1370064"/>
            <a:chExt cx="2110591" cy="4306735"/>
          </a:xfrm>
        </p:grpSpPr>
        <p:sp>
          <p:nvSpPr>
            <p:cNvPr id="313" name="Freeform 72">
              <a:extLst>
                <a:ext uri="{FF2B5EF4-FFF2-40B4-BE49-F238E27FC236}">
                  <a16:creationId xmlns:a16="http://schemas.microsoft.com/office/drawing/2014/main" id="{0476B563-999F-AB29-1778-C03E3D230228}"/>
                </a:ext>
              </a:extLst>
            </p:cNvPr>
            <p:cNvSpPr>
              <a:spLocks noGrp="1" noRot="1" noMove="1" noResize="1" noEditPoints="1" noAdjustHandles="1" noChangeArrowheads="1" noChangeShapeType="1"/>
            </p:cNvSpPr>
            <p:nvPr/>
          </p:nvSpPr>
          <p:spPr>
            <a:xfrm>
              <a:off x="1893705" y="2558414"/>
              <a:ext cx="305434" cy="253324"/>
            </a:xfrm>
            <a:custGeom>
              <a:avLst/>
              <a:gdLst>
                <a:gd name="connsiteX0" fmla="*/ 35 w 305434"/>
                <a:gd name="connsiteY0" fmla="*/ 154160 h 253324"/>
                <a:gd name="connsiteX1" fmla="*/ 82513 w 305434"/>
                <a:gd name="connsiteY1" fmla="*/ 88857 h 253324"/>
                <a:gd name="connsiteX2" fmla="*/ 152502 w 305434"/>
                <a:gd name="connsiteY2" fmla="*/ 38082 h 253324"/>
                <a:gd name="connsiteX3" fmla="*/ 304900 w 305434"/>
                <a:gd name="connsiteY3" fmla="*/ 0 h 253324"/>
                <a:gd name="connsiteX4" fmla="*/ 273936 w 305434"/>
                <a:gd name="connsiteY4" fmla="*/ 49980 h 253324"/>
                <a:gd name="connsiteX5" fmla="*/ 214395 w 305434"/>
                <a:gd name="connsiteY5" fmla="*/ 78550 h 253324"/>
                <a:gd name="connsiteX6" fmla="*/ 104862 w 305434"/>
                <a:gd name="connsiteY6" fmla="*/ 209501 h 253324"/>
                <a:gd name="connsiteX7" fmla="*/ 40443 w 305434"/>
                <a:gd name="connsiteY7" fmla="*/ 253324 h 253324"/>
                <a:gd name="connsiteX8" fmla="*/ 0 w 305434"/>
                <a:gd name="connsiteY8" fmla="*/ 154160 h 25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434" h="253324">
                  <a:moveTo>
                    <a:pt x="35" y="154160"/>
                  </a:moveTo>
                  <a:cubicBezTo>
                    <a:pt x="35" y="154160"/>
                    <a:pt x="42381" y="123930"/>
                    <a:pt x="82513" y="88857"/>
                  </a:cubicBezTo>
                  <a:cubicBezTo>
                    <a:pt x="115553" y="59976"/>
                    <a:pt x="147139" y="40226"/>
                    <a:pt x="152502" y="38082"/>
                  </a:cubicBezTo>
                  <a:cubicBezTo>
                    <a:pt x="164403" y="33308"/>
                    <a:pt x="304900" y="0"/>
                    <a:pt x="304900" y="0"/>
                  </a:cubicBezTo>
                  <a:cubicBezTo>
                    <a:pt x="304900" y="0"/>
                    <a:pt x="312062" y="30956"/>
                    <a:pt x="273936" y="49980"/>
                  </a:cubicBezTo>
                  <a:cubicBezTo>
                    <a:pt x="258575" y="57659"/>
                    <a:pt x="214395" y="78550"/>
                    <a:pt x="214395" y="78550"/>
                  </a:cubicBezTo>
                  <a:cubicBezTo>
                    <a:pt x="214395" y="78550"/>
                    <a:pt x="137522" y="183802"/>
                    <a:pt x="104862" y="209501"/>
                  </a:cubicBezTo>
                  <a:cubicBezTo>
                    <a:pt x="93549" y="218390"/>
                    <a:pt x="40443" y="253324"/>
                    <a:pt x="40443" y="253324"/>
                  </a:cubicBezTo>
                  <a:lnTo>
                    <a:pt x="0" y="154160"/>
                  </a:lnTo>
                  <a:close/>
                </a:path>
              </a:pathLst>
            </a:custGeom>
            <a:solidFill>
              <a:srgbClr val="7D8EED"/>
            </a:solidFill>
            <a:ln w="0" cap="flat">
              <a:noFill/>
              <a:prstDash val="solid"/>
              <a:miter/>
            </a:ln>
          </p:spPr>
          <p:txBody>
            <a:bodyPr rtlCol="0" anchor="ctr"/>
            <a:lstStyle/>
            <a:p>
              <a:endParaRPr lang="en-NO"/>
            </a:p>
          </p:txBody>
        </p:sp>
        <p:grpSp>
          <p:nvGrpSpPr>
            <p:cNvPr id="314" name="Lege">
              <a:extLst>
                <a:ext uri="{FF2B5EF4-FFF2-40B4-BE49-F238E27FC236}">
                  <a16:creationId xmlns:a16="http://schemas.microsoft.com/office/drawing/2014/main" id="{8D3FB6AD-2A69-0787-D455-B27F147AFBDB}"/>
                </a:ext>
              </a:extLst>
            </p:cNvPr>
            <p:cNvGrpSpPr>
              <a:grpSpLocks noGrp="1" noUngrp="1" noRot="1" noMove="1" noResize="1"/>
            </p:cNvGrpSpPr>
            <p:nvPr/>
          </p:nvGrpSpPr>
          <p:grpSpPr>
            <a:xfrm>
              <a:off x="88548" y="1370064"/>
              <a:ext cx="1865319" cy="4306735"/>
              <a:chOff x="88548" y="1370064"/>
              <a:chExt cx="1865319" cy="4306735"/>
            </a:xfrm>
          </p:grpSpPr>
          <p:sp>
            <p:nvSpPr>
              <p:cNvPr id="315" name="Freeform 38">
                <a:extLst>
                  <a:ext uri="{FF2B5EF4-FFF2-40B4-BE49-F238E27FC236}">
                    <a16:creationId xmlns:a16="http://schemas.microsoft.com/office/drawing/2014/main" id="{AAE40819-001E-03BD-2002-91A9580555BE}"/>
                  </a:ext>
                </a:extLst>
              </p:cNvPr>
              <p:cNvSpPr>
                <a:spLocks noGrp="1" noRot="1" noMove="1" noResize="1" noEditPoints="1" noAdjustHandles="1" noChangeArrowheads="1" noChangeShapeType="1"/>
              </p:cNvSpPr>
              <p:nvPr/>
            </p:nvSpPr>
            <p:spPr>
              <a:xfrm>
                <a:off x="602039" y="1448789"/>
                <a:ext cx="416093" cy="427199"/>
              </a:xfrm>
              <a:custGeom>
                <a:avLst/>
                <a:gdLst>
                  <a:gd name="connsiteX0" fmla="*/ 0 w 416093"/>
                  <a:gd name="connsiteY0" fmla="*/ 207633 h 427199"/>
                  <a:gd name="connsiteX1" fmla="*/ 206646 w 416093"/>
                  <a:gd name="connsiteY1" fmla="*/ 427199 h 427199"/>
                  <a:gd name="connsiteX2" fmla="*/ 416094 w 416093"/>
                  <a:gd name="connsiteY2" fmla="*/ 207633 h 427199"/>
                  <a:gd name="connsiteX3" fmla="*/ 206646 w 416093"/>
                  <a:gd name="connsiteY3" fmla="*/ 0 h 427199"/>
                  <a:gd name="connsiteX4" fmla="*/ 55078 w 416093"/>
                  <a:gd name="connsiteY4" fmla="*/ 67309 h 427199"/>
                  <a:gd name="connsiteX5" fmla="*/ 0 w 416093"/>
                  <a:gd name="connsiteY5" fmla="*/ 207633 h 42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93" h="427199">
                    <a:moveTo>
                      <a:pt x="0" y="207633"/>
                    </a:moveTo>
                    <a:cubicBezTo>
                      <a:pt x="0" y="322293"/>
                      <a:pt x="90989" y="427199"/>
                      <a:pt x="206646" y="427199"/>
                    </a:cubicBezTo>
                    <a:cubicBezTo>
                      <a:pt x="322302" y="427199"/>
                      <a:pt x="416094" y="322293"/>
                      <a:pt x="416094" y="207633"/>
                    </a:cubicBezTo>
                    <a:cubicBezTo>
                      <a:pt x="416094" y="92973"/>
                      <a:pt x="322302" y="0"/>
                      <a:pt x="206646" y="0"/>
                    </a:cubicBezTo>
                    <a:cubicBezTo>
                      <a:pt x="145548" y="0"/>
                      <a:pt x="93376" y="25941"/>
                      <a:pt x="55078" y="67309"/>
                    </a:cubicBezTo>
                    <a:cubicBezTo>
                      <a:pt x="8096" y="70767"/>
                      <a:pt x="0" y="153537"/>
                      <a:pt x="0" y="207633"/>
                    </a:cubicBezTo>
                    <a:close/>
                  </a:path>
                </a:pathLst>
              </a:custGeom>
              <a:solidFill>
                <a:srgbClr val="283558"/>
              </a:solidFill>
              <a:ln w="0" cap="flat">
                <a:noFill/>
                <a:prstDash val="solid"/>
                <a:miter/>
              </a:ln>
            </p:spPr>
            <p:txBody>
              <a:bodyPr rtlCol="0" anchor="ctr"/>
              <a:lstStyle/>
              <a:p>
                <a:endParaRPr lang="en-NO"/>
              </a:p>
            </p:txBody>
          </p:sp>
          <p:grpSp>
            <p:nvGrpSpPr>
              <p:cNvPr id="316" name="Graphic 17">
                <a:extLst>
                  <a:ext uri="{FF2B5EF4-FFF2-40B4-BE49-F238E27FC236}">
                    <a16:creationId xmlns:a16="http://schemas.microsoft.com/office/drawing/2014/main" id="{15C85861-5FF8-A8FB-4BE1-150501194117}"/>
                  </a:ext>
                </a:extLst>
              </p:cNvPr>
              <p:cNvGrpSpPr>
                <a:grpSpLocks noGrp="1" noUngrp="1" noRot="1" noMove="1" noResize="1"/>
              </p:cNvGrpSpPr>
              <p:nvPr/>
            </p:nvGrpSpPr>
            <p:grpSpPr>
              <a:xfrm>
                <a:off x="710845" y="3181657"/>
                <a:ext cx="563355" cy="2373860"/>
                <a:chOff x="710845" y="3181657"/>
                <a:chExt cx="563355" cy="2373860"/>
              </a:xfrm>
            </p:grpSpPr>
            <p:sp>
              <p:nvSpPr>
                <p:cNvPr id="347" name="Freeform 40">
                  <a:extLst>
                    <a:ext uri="{FF2B5EF4-FFF2-40B4-BE49-F238E27FC236}">
                      <a16:creationId xmlns:a16="http://schemas.microsoft.com/office/drawing/2014/main" id="{6B81594E-74D9-6F40-4B09-ABCC1F2108AC}"/>
                    </a:ext>
                  </a:extLst>
                </p:cNvPr>
                <p:cNvSpPr>
                  <a:spLocks noGrp="1" noRot="1" noMove="1" noResize="1" noEditPoints="1" noAdjustHandles="1" noChangeArrowheads="1" noChangeShapeType="1"/>
                </p:cNvSpPr>
                <p:nvPr/>
              </p:nvSpPr>
              <p:spPr>
                <a:xfrm>
                  <a:off x="1090578" y="5324675"/>
                  <a:ext cx="155235" cy="230842"/>
                </a:xfrm>
                <a:custGeom>
                  <a:avLst/>
                  <a:gdLst>
                    <a:gd name="connsiteX0" fmla="*/ 10033 w 155235"/>
                    <a:gd name="connsiteY0" fmla="*/ 152085 h 230842"/>
                    <a:gd name="connsiteX1" fmla="*/ 96455 w 155235"/>
                    <a:gd name="connsiteY1" fmla="*/ 230842 h 230842"/>
                    <a:gd name="connsiteX2" fmla="*/ 155235 w 155235"/>
                    <a:gd name="connsiteY2" fmla="*/ 120782 h 230842"/>
                    <a:gd name="connsiteX3" fmla="*/ 145202 w 155235"/>
                    <a:gd name="connsiteY3" fmla="*/ 5673 h 230842"/>
                    <a:gd name="connsiteX4" fmla="*/ 0 w 155235"/>
                    <a:gd name="connsiteY4" fmla="*/ 0 h 230842"/>
                    <a:gd name="connsiteX5" fmla="*/ 10033 w 155235"/>
                    <a:gd name="connsiteY5" fmla="*/ 152085 h 23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35" h="230842">
                      <a:moveTo>
                        <a:pt x="10033" y="152085"/>
                      </a:moveTo>
                      <a:lnTo>
                        <a:pt x="96455" y="230842"/>
                      </a:lnTo>
                      <a:lnTo>
                        <a:pt x="155235" y="120782"/>
                      </a:lnTo>
                      <a:lnTo>
                        <a:pt x="145202" y="5673"/>
                      </a:lnTo>
                      <a:lnTo>
                        <a:pt x="0" y="0"/>
                      </a:lnTo>
                      <a:lnTo>
                        <a:pt x="10033" y="152085"/>
                      </a:lnTo>
                      <a:close/>
                    </a:path>
                  </a:pathLst>
                </a:custGeom>
                <a:solidFill>
                  <a:srgbClr val="E3847C"/>
                </a:solidFill>
                <a:ln w="0" cap="flat">
                  <a:noFill/>
                  <a:prstDash val="solid"/>
                  <a:miter/>
                </a:ln>
              </p:spPr>
              <p:txBody>
                <a:bodyPr rtlCol="0" anchor="ctr"/>
                <a:lstStyle/>
                <a:p>
                  <a:endParaRPr lang="en-NO"/>
                </a:p>
              </p:txBody>
            </p:sp>
            <p:sp>
              <p:nvSpPr>
                <p:cNvPr id="348" name="Freeform 41">
                  <a:extLst>
                    <a:ext uri="{FF2B5EF4-FFF2-40B4-BE49-F238E27FC236}">
                      <a16:creationId xmlns:a16="http://schemas.microsoft.com/office/drawing/2014/main" id="{389649ED-6B71-71F3-A1F1-09FCEE5172A2}"/>
                    </a:ext>
                  </a:extLst>
                </p:cNvPr>
                <p:cNvSpPr>
                  <a:spLocks noGrp="1" noRot="1" noMove="1" noResize="1" noEditPoints="1" noAdjustHandles="1" noChangeArrowheads="1" noChangeShapeType="1"/>
                </p:cNvSpPr>
                <p:nvPr/>
              </p:nvSpPr>
              <p:spPr>
                <a:xfrm>
                  <a:off x="710845" y="3181657"/>
                  <a:ext cx="563355" cy="2155781"/>
                </a:xfrm>
                <a:custGeom>
                  <a:avLst/>
                  <a:gdLst>
                    <a:gd name="connsiteX0" fmla="*/ 0 w 563355"/>
                    <a:gd name="connsiteY0" fmla="*/ 53337 h 2155781"/>
                    <a:gd name="connsiteX1" fmla="*/ 257710 w 563355"/>
                    <a:gd name="connsiteY1" fmla="*/ 1245005 h 2155781"/>
                    <a:gd name="connsiteX2" fmla="*/ 368973 w 563355"/>
                    <a:gd name="connsiteY2" fmla="*/ 2155782 h 2155781"/>
                    <a:gd name="connsiteX3" fmla="*/ 561884 w 563355"/>
                    <a:gd name="connsiteY3" fmla="*/ 2148656 h 2155781"/>
                    <a:gd name="connsiteX4" fmla="*/ 549499 w 563355"/>
                    <a:gd name="connsiteY4" fmla="*/ 1301868 h 2155781"/>
                    <a:gd name="connsiteX5" fmla="*/ 523205 w 563355"/>
                    <a:gd name="connsiteY5" fmla="*/ 307802 h 2155781"/>
                    <a:gd name="connsiteX6" fmla="*/ 0 w 563355"/>
                    <a:gd name="connsiteY6" fmla="*/ 53337 h 215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355" h="2155781">
                      <a:moveTo>
                        <a:pt x="0" y="53337"/>
                      </a:moveTo>
                      <a:cubicBezTo>
                        <a:pt x="0" y="53337"/>
                        <a:pt x="248646" y="1159019"/>
                        <a:pt x="257710" y="1245005"/>
                      </a:cubicBezTo>
                      <a:cubicBezTo>
                        <a:pt x="266775" y="1331026"/>
                        <a:pt x="269681" y="1765246"/>
                        <a:pt x="368973" y="2155782"/>
                      </a:cubicBezTo>
                      <a:lnTo>
                        <a:pt x="561884" y="2148656"/>
                      </a:lnTo>
                      <a:cubicBezTo>
                        <a:pt x="569011" y="1890421"/>
                        <a:pt x="547838" y="1406912"/>
                        <a:pt x="549499" y="1301868"/>
                      </a:cubicBezTo>
                      <a:cubicBezTo>
                        <a:pt x="551851" y="1152827"/>
                        <a:pt x="523205" y="307802"/>
                        <a:pt x="523205" y="307802"/>
                      </a:cubicBezTo>
                      <a:cubicBezTo>
                        <a:pt x="523205" y="307802"/>
                        <a:pt x="85315" y="-153466"/>
                        <a:pt x="0" y="53337"/>
                      </a:cubicBezTo>
                      <a:close/>
                    </a:path>
                  </a:pathLst>
                </a:custGeom>
                <a:solidFill>
                  <a:srgbClr val="2A3756"/>
                </a:solidFill>
                <a:ln w="0" cap="flat">
                  <a:noFill/>
                  <a:prstDash val="solid"/>
                  <a:miter/>
                </a:ln>
              </p:spPr>
              <p:txBody>
                <a:bodyPr rtlCol="0" anchor="ctr"/>
                <a:lstStyle/>
                <a:p>
                  <a:endParaRPr lang="en-NO"/>
                </a:p>
              </p:txBody>
            </p:sp>
          </p:grpSp>
          <p:grpSp>
            <p:nvGrpSpPr>
              <p:cNvPr id="317" name="Graphic 17">
                <a:extLst>
                  <a:ext uri="{FF2B5EF4-FFF2-40B4-BE49-F238E27FC236}">
                    <a16:creationId xmlns:a16="http://schemas.microsoft.com/office/drawing/2014/main" id="{7DE07D62-EE02-5052-DB49-286542021DE3}"/>
                  </a:ext>
                </a:extLst>
              </p:cNvPr>
              <p:cNvGrpSpPr>
                <a:grpSpLocks noGrp="1" noUngrp="1" noRot="1" noMove="1" noResize="1"/>
              </p:cNvGrpSpPr>
              <p:nvPr/>
            </p:nvGrpSpPr>
            <p:grpSpPr>
              <a:xfrm>
                <a:off x="397642" y="3378245"/>
                <a:ext cx="500094" cy="2142787"/>
                <a:chOff x="397642" y="3378245"/>
                <a:chExt cx="500094" cy="2142787"/>
              </a:xfrm>
            </p:grpSpPr>
            <p:sp>
              <p:nvSpPr>
                <p:cNvPr id="345" name="Freeform 43">
                  <a:extLst>
                    <a:ext uri="{FF2B5EF4-FFF2-40B4-BE49-F238E27FC236}">
                      <a16:creationId xmlns:a16="http://schemas.microsoft.com/office/drawing/2014/main" id="{3763B8CE-5F0B-CE89-C503-61F615FB308F}"/>
                    </a:ext>
                  </a:extLst>
                </p:cNvPr>
                <p:cNvSpPr>
                  <a:spLocks noGrp="1" noRot="1" noMove="1" noResize="1" noEditPoints="1" noAdjustHandles="1" noChangeArrowheads="1" noChangeShapeType="1"/>
                </p:cNvSpPr>
                <p:nvPr/>
              </p:nvSpPr>
              <p:spPr>
                <a:xfrm>
                  <a:off x="433934" y="5308834"/>
                  <a:ext cx="147796" cy="212198"/>
                </a:xfrm>
                <a:custGeom>
                  <a:avLst/>
                  <a:gdLst>
                    <a:gd name="connsiteX0" fmla="*/ 136588 w 147796"/>
                    <a:gd name="connsiteY0" fmla="*/ 212199 h 212198"/>
                    <a:gd name="connsiteX1" fmla="*/ 0 w 147796"/>
                    <a:gd name="connsiteY1" fmla="*/ 174913 h 212198"/>
                    <a:gd name="connsiteX2" fmla="*/ 3183 w 147796"/>
                    <a:gd name="connsiteY2" fmla="*/ 0 h 212198"/>
                    <a:gd name="connsiteX3" fmla="*/ 147797 w 147796"/>
                    <a:gd name="connsiteY3" fmla="*/ 35 h 212198"/>
                    <a:gd name="connsiteX4" fmla="*/ 136588 w 147796"/>
                    <a:gd name="connsiteY4" fmla="*/ 212199 h 212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96" h="212198">
                      <a:moveTo>
                        <a:pt x="136588" y="212199"/>
                      </a:moveTo>
                      <a:lnTo>
                        <a:pt x="0" y="174913"/>
                      </a:lnTo>
                      <a:lnTo>
                        <a:pt x="3183" y="0"/>
                      </a:lnTo>
                      <a:lnTo>
                        <a:pt x="147797" y="35"/>
                      </a:lnTo>
                      <a:lnTo>
                        <a:pt x="136588" y="212199"/>
                      </a:lnTo>
                      <a:close/>
                    </a:path>
                  </a:pathLst>
                </a:custGeom>
                <a:solidFill>
                  <a:srgbClr val="E3847C"/>
                </a:solidFill>
                <a:ln w="0" cap="flat">
                  <a:noFill/>
                  <a:prstDash val="solid"/>
                  <a:miter/>
                </a:ln>
              </p:spPr>
              <p:txBody>
                <a:bodyPr rtlCol="0" anchor="ctr"/>
                <a:lstStyle/>
                <a:p>
                  <a:endParaRPr lang="en-NO"/>
                </a:p>
              </p:txBody>
            </p:sp>
            <p:sp>
              <p:nvSpPr>
                <p:cNvPr id="346" name="Freeform 44">
                  <a:extLst>
                    <a:ext uri="{FF2B5EF4-FFF2-40B4-BE49-F238E27FC236}">
                      <a16:creationId xmlns:a16="http://schemas.microsoft.com/office/drawing/2014/main" id="{B1F36A99-3E83-ECCF-7926-443ED2C605DB}"/>
                    </a:ext>
                  </a:extLst>
                </p:cNvPr>
                <p:cNvSpPr>
                  <a:spLocks noGrp="1" noRot="1" noMove="1" noResize="1" noEditPoints="1" noAdjustHandles="1" noChangeArrowheads="1" noChangeShapeType="1"/>
                </p:cNvSpPr>
                <p:nvPr/>
              </p:nvSpPr>
              <p:spPr>
                <a:xfrm>
                  <a:off x="397642" y="3378245"/>
                  <a:ext cx="500094" cy="1942556"/>
                </a:xfrm>
                <a:custGeom>
                  <a:avLst/>
                  <a:gdLst>
                    <a:gd name="connsiteX0" fmla="*/ 0 w 500094"/>
                    <a:gd name="connsiteY0" fmla="*/ 102395 h 1942556"/>
                    <a:gd name="connsiteX1" fmla="*/ 32867 w 500094"/>
                    <a:gd name="connsiteY1" fmla="*/ 1098155 h 1942556"/>
                    <a:gd name="connsiteX2" fmla="*/ 2491 w 500094"/>
                    <a:gd name="connsiteY2" fmla="*/ 1942176 h 1942556"/>
                    <a:gd name="connsiteX3" fmla="*/ 204812 w 500094"/>
                    <a:gd name="connsiteY3" fmla="*/ 1942557 h 1942556"/>
                    <a:gd name="connsiteX4" fmla="*/ 306872 w 500094"/>
                    <a:gd name="connsiteY4" fmla="*/ 1118527 h 1942556"/>
                    <a:gd name="connsiteX5" fmla="*/ 500095 w 500094"/>
                    <a:gd name="connsiteY5" fmla="*/ 67253 h 1942556"/>
                    <a:gd name="connsiteX6" fmla="*/ 35 w 500094"/>
                    <a:gd name="connsiteY6" fmla="*/ 102395 h 194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094" h="1942556">
                      <a:moveTo>
                        <a:pt x="0" y="102395"/>
                      </a:moveTo>
                      <a:cubicBezTo>
                        <a:pt x="0" y="102395"/>
                        <a:pt x="14980" y="620215"/>
                        <a:pt x="32867" y="1098155"/>
                      </a:cubicBezTo>
                      <a:cubicBezTo>
                        <a:pt x="1557" y="1497683"/>
                        <a:pt x="-2872" y="1888357"/>
                        <a:pt x="2491" y="1942176"/>
                      </a:cubicBezTo>
                      <a:lnTo>
                        <a:pt x="204812" y="1942557"/>
                      </a:lnTo>
                      <a:cubicBezTo>
                        <a:pt x="206507" y="1837927"/>
                        <a:pt x="262485" y="1459325"/>
                        <a:pt x="306872" y="1118527"/>
                      </a:cubicBezTo>
                      <a:cubicBezTo>
                        <a:pt x="372018" y="617967"/>
                        <a:pt x="500095" y="67253"/>
                        <a:pt x="500095" y="67253"/>
                      </a:cubicBezTo>
                      <a:cubicBezTo>
                        <a:pt x="500095" y="67253"/>
                        <a:pt x="83101" y="-105308"/>
                        <a:pt x="35" y="102395"/>
                      </a:cubicBezTo>
                      <a:close/>
                    </a:path>
                  </a:pathLst>
                </a:custGeom>
                <a:solidFill>
                  <a:srgbClr val="2A3756"/>
                </a:solidFill>
                <a:ln w="0" cap="flat">
                  <a:noFill/>
                  <a:prstDash val="solid"/>
                  <a:miter/>
                </a:ln>
              </p:spPr>
              <p:txBody>
                <a:bodyPr rtlCol="0" anchor="ctr"/>
                <a:lstStyle/>
                <a:p>
                  <a:endParaRPr lang="en-NO"/>
                </a:p>
              </p:txBody>
            </p:sp>
          </p:grpSp>
          <p:sp>
            <p:nvSpPr>
              <p:cNvPr id="318" name="Freeform 45">
                <a:extLst>
                  <a:ext uri="{FF2B5EF4-FFF2-40B4-BE49-F238E27FC236}">
                    <a16:creationId xmlns:a16="http://schemas.microsoft.com/office/drawing/2014/main" id="{28C6B631-C44B-8DDF-4842-FBF78EF3E5A1}"/>
                  </a:ext>
                </a:extLst>
              </p:cNvPr>
              <p:cNvSpPr>
                <a:spLocks noGrp="1" noRot="1" noMove="1" noResize="1" noEditPoints="1" noAdjustHandles="1" noChangeArrowheads="1" noChangeShapeType="1"/>
              </p:cNvSpPr>
              <p:nvPr/>
            </p:nvSpPr>
            <p:spPr>
              <a:xfrm>
                <a:off x="1060417" y="5420346"/>
                <a:ext cx="530346" cy="245848"/>
              </a:xfrm>
              <a:custGeom>
                <a:avLst/>
                <a:gdLst>
                  <a:gd name="connsiteX0" fmla="*/ 27289 w 530346"/>
                  <a:gd name="connsiteY0" fmla="*/ 38566 h 245848"/>
                  <a:gd name="connsiteX1" fmla="*/ 5286 w 530346"/>
                  <a:gd name="connsiteY1" fmla="*/ 236964 h 245848"/>
                  <a:gd name="connsiteX2" fmla="*/ 524443 w 530346"/>
                  <a:gd name="connsiteY2" fmla="*/ 227210 h 245848"/>
                  <a:gd name="connsiteX3" fmla="*/ 513545 w 530346"/>
                  <a:gd name="connsiteY3" fmla="*/ 147623 h 245848"/>
                  <a:gd name="connsiteX4" fmla="*/ 197228 w 530346"/>
                  <a:gd name="connsiteY4" fmla="*/ 0 h 245848"/>
                  <a:gd name="connsiteX5" fmla="*/ 155781 w 530346"/>
                  <a:gd name="connsiteY5" fmla="*/ 41852 h 245848"/>
                  <a:gd name="connsiteX6" fmla="*/ 161421 w 530346"/>
                  <a:gd name="connsiteY6" fmla="*/ 52401 h 245848"/>
                  <a:gd name="connsiteX7" fmla="*/ 103229 w 530346"/>
                  <a:gd name="connsiteY7" fmla="*/ 77305 h 245848"/>
                  <a:gd name="connsiteX8" fmla="*/ 27289 w 530346"/>
                  <a:gd name="connsiteY8" fmla="*/ 38566 h 245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346" h="245848">
                    <a:moveTo>
                      <a:pt x="27289" y="38566"/>
                    </a:moveTo>
                    <a:cubicBezTo>
                      <a:pt x="16772" y="41437"/>
                      <a:pt x="-11701" y="227279"/>
                      <a:pt x="5286" y="236964"/>
                    </a:cubicBezTo>
                    <a:cubicBezTo>
                      <a:pt x="22238" y="246649"/>
                      <a:pt x="496904" y="254189"/>
                      <a:pt x="524443" y="227210"/>
                    </a:cubicBezTo>
                    <a:cubicBezTo>
                      <a:pt x="538905" y="213029"/>
                      <a:pt x="523475" y="150389"/>
                      <a:pt x="513545" y="147623"/>
                    </a:cubicBezTo>
                    <a:cubicBezTo>
                      <a:pt x="330321" y="96432"/>
                      <a:pt x="197228" y="0"/>
                      <a:pt x="197228" y="0"/>
                    </a:cubicBezTo>
                    <a:cubicBezTo>
                      <a:pt x="197228" y="0"/>
                      <a:pt x="150315" y="16775"/>
                      <a:pt x="155781" y="41852"/>
                    </a:cubicBezTo>
                    <a:lnTo>
                      <a:pt x="161421" y="52401"/>
                    </a:lnTo>
                    <a:cubicBezTo>
                      <a:pt x="161421" y="52401"/>
                      <a:pt x="131840" y="80003"/>
                      <a:pt x="103229" y="77305"/>
                    </a:cubicBezTo>
                    <a:cubicBezTo>
                      <a:pt x="74618" y="74607"/>
                      <a:pt x="53963" y="31303"/>
                      <a:pt x="27289" y="38566"/>
                    </a:cubicBezTo>
                    <a:close/>
                  </a:path>
                </a:pathLst>
              </a:custGeom>
              <a:solidFill>
                <a:srgbClr val="FFFFFF"/>
              </a:solidFill>
              <a:ln w="0" cap="flat">
                <a:noFill/>
                <a:prstDash val="solid"/>
                <a:miter/>
              </a:ln>
            </p:spPr>
            <p:txBody>
              <a:bodyPr rtlCol="0" anchor="ctr"/>
              <a:lstStyle/>
              <a:p>
                <a:endParaRPr lang="en-NO"/>
              </a:p>
            </p:txBody>
          </p:sp>
          <p:sp>
            <p:nvSpPr>
              <p:cNvPr id="319" name="Freeform 46">
                <a:extLst>
                  <a:ext uri="{FF2B5EF4-FFF2-40B4-BE49-F238E27FC236}">
                    <a16:creationId xmlns:a16="http://schemas.microsoft.com/office/drawing/2014/main" id="{DC89E8AA-10A3-B7EB-7782-CD8B97FBDAAD}"/>
                  </a:ext>
                </a:extLst>
              </p:cNvPr>
              <p:cNvSpPr>
                <a:spLocks noGrp="1" noRot="1" noMove="1" noResize="1" noEditPoints="1" noAdjustHandles="1" noChangeArrowheads="1" noChangeShapeType="1"/>
              </p:cNvSpPr>
              <p:nvPr/>
            </p:nvSpPr>
            <p:spPr>
              <a:xfrm>
                <a:off x="374981" y="5399433"/>
                <a:ext cx="248749" cy="277366"/>
              </a:xfrm>
              <a:custGeom>
                <a:avLst/>
                <a:gdLst>
                  <a:gd name="connsiteX0" fmla="*/ 60406 w 248749"/>
                  <a:gd name="connsiteY0" fmla="*/ 20360 h 277366"/>
                  <a:gd name="connsiteX1" fmla="*/ 132540 w 248749"/>
                  <a:gd name="connsiteY1" fmla="*/ 57 h 277366"/>
                  <a:gd name="connsiteX2" fmla="*/ 198654 w 248749"/>
                  <a:gd name="connsiteY2" fmla="*/ 20014 h 277366"/>
                  <a:gd name="connsiteX3" fmla="*/ 248750 w 248749"/>
                  <a:gd name="connsiteY3" fmla="*/ 216579 h 277366"/>
                  <a:gd name="connsiteX4" fmla="*/ 246916 w 248749"/>
                  <a:gd name="connsiteY4" fmla="*/ 258120 h 277366"/>
                  <a:gd name="connsiteX5" fmla="*/ 126693 w 248749"/>
                  <a:gd name="connsiteY5" fmla="*/ 277212 h 277366"/>
                  <a:gd name="connsiteX6" fmla="*/ 0 w 248749"/>
                  <a:gd name="connsiteY6" fmla="*/ 247120 h 277366"/>
                  <a:gd name="connsiteX7" fmla="*/ 1038 w 248749"/>
                  <a:gd name="connsiteY7" fmla="*/ 209765 h 277366"/>
                  <a:gd name="connsiteX8" fmla="*/ 60406 w 248749"/>
                  <a:gd name="connsiteY8" fmla="*/ 20394 h 27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749" h="277366">
                    <a:moveTo>
                      <a:pt x="60406" y="20360"/>
                    </a:moveTo>
                    <a:cubicBezTo>
                      <a:pt x="80437" y="6905"/>
                      <a:pt x="104516" y="-739"/>
                      <a:pt x="132540" y="57"/>
                    </a:cubicBezTo>
                    <a:cubicBezTo>
                      <a:pt x="157519" y="749"/>
                      <a:pt x="180352" y="8116"/>
                      <a:pt x="198654" y="20014"/>
                    </a:cubicBezTo>
                    <a:lnTo>
                      <a:pt x="248750" y="216579"/>
                    </a:lnTo>
                    <a:cubicBezTo>
                      <a:pt x="248750" y="216579"/>
                      <a:pt x="247885" y="255940"/>
                      <a:pt x="246916" y="258120"/>
                    </a:cubicBezTo>
                    <a:cubicBezTo>
                      <a:pt x="218651" y="270986"/>
                      <a:pt x="175232" y="278561"/>
                      <a:pt x="126693" y="277212"/>
                    </a:cubicBezTo>
                    <a:cubicBezTo>
                      <a:pt x="73379" y="275725"/>
                      <a:pt x="26778" y="263861"/>
                      <a:pt x="0" y="247120"/>
                    </a:cubicBezTo>
                    <a:lnTo>
                      <a:pt x="1038" y="209765"/>
                    </a:lnTo>
                    <a:lnTo>
                      <a:pt x="60406" y="20394"/>
                    </a:lnTo>
                    <a:close/>
                  </a:path>
                </a:pathLst>
              </a:custGeom>
              <a:solidFill>
                <a:srgbClr val="FFFFFF"/>
              </a:solidFill>
              <a:ln w="0" cap="flat">
                <a:noFill/>
                <a:prstDash val="solid"/>
                <a:miter/>
              </a:ln>
            </p:spPr>
            <p:txBody>
              <a:bodyPr rtlCol="0" anchor="ctr"/>
              <a:lstStyle/>
              <a:p>
                <a:endParaRPr lang="en-NO"/>
              </a:p>
            </p:txBody>
          </p:sp>
          <p:sp>
            <p:nvSpPr>
              <p:cNvPr id="320" name="Freeform 47">
                <a:extLst>
                  <a:ext uri="{FF2B5EF4-FFF2-40B4-BE49-F238E27FC236}">
                    <a16:creationId xmlns:a16="http://schemas.microsoft.com/office/drawing/2014/main" id="{77AC5F9A-637C-619D-A780-6103808D08CE}"/>
                  </a:ext>
                </a:extLst>
              </p:cNvPr>
              <p:cNvSpPr>
                <a:spLocks noGrp="1" noRot="1" noMove="1" noResize="1" noEditPoints="1" noAdjustHandles="1" noChangeArrowheads="1" noChangeShapeType="1"/>
              </p:cNvSpPr>
              <p:nvPr/>
            </p:nvSpPr>
            <p:spPr>
              <a:xfrm>
                <a:off x="343187" y="2029261"/>
                <a:ext cx="972719" cy="2332063"/>
              </a:xfrm>
              <a:custGeom>
                <a:avLst/>
                <a:gdLst>
                  <a:gd name="connsiteX0" fmla="*/ 447888 w 972719"/>
                  <a:gd name="connsiteY0" fmla="*/ 541 h 2332063"/>
                  <a:gd name="connsiteX1" fmla="*/ 54455 w 972719"/>
                  <a:gd name="connsiteY1" fmla="*/ 168744 h 2332063"/>
                  <a:gd name="connsiteX2" fmla="*/ 54455 w 972719"/>
                  <a:gd name="connsiteY2" fmla="*/ 562219 h 2332063"/>
                  <a:gd name="connsiteX3" fmla="*/ 0 w 972719"/>
                  <a:gd name="connsiteY3" fmla="*/ 2279490 h 2332063"/>
                  <a:gd name="connsiteX4" fmla="*/ 972719 w 972719"/>
                  <a:gd name="connsiteY4" fmla="*/ 2286027 h 2332063"/>
                  <a:gd name="connsiteX5" fmla="*/ 906571 w 972719"/>
                  <a:gd name="connsiteY5" fmla="*/ 1110961 h 2332063"/>
                  <a:gd name="connsiteX6" fmla="*/ 899202 w 972719"/>
                  <a:gd name="connsiteY6" fmla="*/ 640112 h 2332063"/>
                  <a:gd name="connsiteX7" fmla="*/ 928816 w 972719"/>
                  <a:gd name="connsiteY7" fmla="*/ 490068 h 2332063"/>
                  <a:gd name="connsiteX8" fmla="*/ 835128 w 972719"/>
                  <a:gd name="connsiteY8" fmla="*/ 197694 h 2332063"/>
                  <a:gd name="connsiteX9" fmla="*/ 557525 w 972719"/>
                  <a:gd name="connsiteY9" fmla="*/ 27071 h 2332063"/>
                  <a:gd name="connsiteX10" fmla="*/ 447888 w 972719"/>
                  <a:gd name="connsiteY10" fmla="*/ 541 h 233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2719" h="2332063">
                    <a:moveTo>
                      <a:pt x="447888" y="541"/>
                    </a:moveTo>
                    <a:cubicBezTo>
                      <a:pt x="355204" y="6283"/>
                      <a:pt x="82963" y="72001"/>
                      <a:pt x="54455" y="168744"/>
                    </a:cubicBezTo>
                    <a:cubicBezTo>
                      <a:pt x="35289" y="300663"/>
                      <a:pt x="134235" y="130662"/>
                      <a:pt x="54455" y="562219"/>
                    </a:cubicBezTo>
                    <a:cubicBezTo>
                      <a:pt x="15050" y="1193904"/>
                      <a:pt x="0" y="2279490"/>
                      <a:pt x="0" y="2279490"/>
                    </a:cubicBezTo>
                    <a:cubicBezTo>
                      <a:pt x="374959" y="2393838"/>
                      <a:pt x="972719" y="2286027"/>
                      <a:pt x="972719" y="2286027"/>
                    </a:cubicBezTo>
                    <a:cubicBezTo>
                      <a:pt x="972719" y="2286027"/>
                      <a:pt x="946979" y="1444081"/>
                      <a:pt x="906571" y="1110961"/>
                    </a:cubicBezTo>
                    <a:cubicBezTo>
                      <a:pt x="899063" y="1049221"/>
                      <a:pt x="909996" y="859920"/>
                      <a:pt x="899202" y="640112"/>
                    </a:cubicBezTo>
                    <a:cubicBezTo>
                      <a:pt x="896918" y="593522"/>
                      <a:pt x="933660" y="538457"/>
                      <a:pt x="928816" y="490068"/>
                    </a:cubicBezTo>
                    <a:cubicBezTo>
                      <a:pt x="918956" y="391596"/>
                      <a:pt x="886435" y="302773"/>
                      <a:pt x="835128" y="197694"/>
                    </a:cubicBezTo>
                    <a:cubicBezTo>
                      <a:pt x="808178" y="111120"/>
                      <a:pt x="617343" y="38519"/>
                      <a:pt x="557525" y="27071"/>
                    </a:cubicBezTo>
                    <a:cubicBezTo>
                      <a:pt x="550606" y="25722"/>
                      <a:pt x="526665" y="-4370"/>
                      <a:pt x="447888" y="541"/>
                    </a:cubicBezTo>
                    <a:close/>
                  </a:path>
                </a:pathLst>
              </a:custGeom>
              <a:solidFill>
                <a:srgbClr val="FFFFFF"/>
              </a:solidFill>
              <a:ln w="0" cap="flat">
                <a:noFill/>
                <a:prstDash val="solid"/>
                <a:miter/>
              </a:ln>
            </p:spPr>
            <p:txBody>
              <a:bodyPr rtlCol="0" anchor="ctr"/>
              <a:lstStyle/>
              <a:p>
                <a:endParaRPr lang="en-NO"/>
              </a:p>
            </p:txBody>
          </p:sp>
          <p:sp>
            <p:nvSpPr>
              <p:cNvPr id="321" name="Freeform 48">
                <a:extLst>
                  <a:ext uri="{FF2B5EF4-FFF2-40B4-BE49-F238E27FC236}">
                    <a16:creationId xmlns:a16="http://schemas.microsoft.com/office/drawing/2014/main" id="{57F58703-C09F-BD8A-E75F-310212408CC6}"/>
                  </a:ext>
                </a:extLst>
              </p:cNvPr>
              <p:cNvSpPr>
                <a:spLocks noGrp="1" noRot="1" noMove="1" noResize="1" noEditPoints="1" noAdjustHandles="1" noChangeArrowheads="1" noChangeShapeType="1"/>
              </p:cNvSpPr>
              <p:nvPr/>
            </p:nvSpPr>
            <p:spPr>
              <a:xfrm>
                <a:off x="700328" y="2046958"/>
                <a:ext cx="285837" cy="734653"/>
              </a:xfrm>
              <a:custGeom>
                <a:avLst/>
                <a:gdLst>
                  <a:gd name="connsiteX0" fmla="*/ 203290 w 285837"/>
                  <a:gd name="connsiteY0" fmla="*/ 88062 h 734653"/>
                  <a:gd name="connsiteX1" fmla="*/ 285838 w 285837"/>
                  <a:gd name="connsiteY1" fmla="*/ 734654 h 734653"/>
                  <a:gd name="connsiteX2" fmla="*/ 0 w 285837"/>
                  <a:gd name="connsiteY2" fmla="*/ 0 h 734653"/>
                  <a:gd name="connsiteX3" fmla="*/ 203290 w 285837"/>
                  <a:gd name="connsiteY3" fmla="*/ 88062 h 734653"/>
                </a:gdLst>
                <a:ahLst/>
                <a:cxnLst>
                  <a:cxn ang="0">
                    <a:pos x="connsiteX0" y="connsiteY0"/>
                  </a:cxn>
                  <a:cxn ang="0">
                    <a:pos x="connsiteX1" y="connsiteY1"/>
                  </a:cxn>
                  <a:cxn ang="0">
                    <a:pos x="connsiteX2" y="connsiteY2"/>
                  </a:cxn>
                  <a:cxn ang="0">
                    <a:pos x="connsiteX3" y="connsiteY3"/>
                  </a:cxn>
                </a:cxnLst>
                <a:rect l="l" t="t" r="r" b="b"/>
                <a:pathLst>
                  <a:path w="285837" h="734653">
                    <a:moveTo>
                      <a:pt x="203290" y="88062"/>
                    </a:moveTo>
                    <a:lnTo>
                      <a:pt x="285838" y="734654"/>
                    </a:lnTo>
                    <a:lnTo>
                      <a:pt x="0" y="0"/>
                    </a:lnTo>
                    <a:lnTo>
                      <a:pt x="203290" y="88062"/>
                    </a:lnTo>
                    <a:close/>
                  </a:path>
                </a:pathLst>
              </a:custGeom>
              <a:solidFill>
                <a:srgbClr val="7D8EED"/>
              </a:solidFill>
              <a:ln w="0" cap="flat">
                <a:noFill/>
                <a:prstDash val="solid"/>
                <a:miter/>
              </a:ln>
            </p:spPr>
            <p:txBody>
              <a:bodyPr rtlCol="0" anchor="ctr"/>
              <a:lstStyle/>
              <a:p>
                <a:endParaRPr lang="en-NO"/>
              </a:p>
            </p:txBody>
          </p:sp>
          <p:sp>
            <p:nvSpPr>
              <p:cNvPr id="322" name="Freeform 49">
                <a:extLst>
                  <a:ext uri="{FF2B5EF4-FFF2-40B4-BE49-F238E27FC236}">
                    <a16:creationId xmlns:a16="http://schemas.microsoft.com/office/drawing/2014/main" id="{2D88EB8B-362D-3099-3FE1-A5761A3A89F7}"/>
                  </a:ext>
                </a:extLst>
              </p:cNvPr>
              <p:cNvSpPr>
                <a:spLocks noGrp="1" noRot="1" noMove="1" noResize="1" noEditPoints="1" noAdjustHandles="1" noChangeArrowheads="1" noChangeShapeType="1"/>
              </p:cNvSpPr>
              <p:nvPr/>
            </p:nvSpPr>
            <p:spPr>
              <a:xfrm>
                <a:off x="700362" y="1811274"/>
                <a:ext cx="206749" cy="328117"/>
              </a:xfrm>
              <a:custGeom>
                <a:avLst/>
                <a:gdLst>
                  <a:gd name="connsiteX0" fmla="*/ 206715 w 206749"/>
                  <a:gd name="connsiteY0" fmla="*/ 149629 h 328117"/>
                  <a:gd name="connsiteX1" fmla="*/ 203290 w 206749"/>
                  <a:gd name="connsiteY1" fmla="*/ 323746 h 328117"/>
                  <a:gd name="connsiteX2" fmla="*/ 0 w 206749"/>
                  <a:gd name="connsiteY2" fmla="*/ 235684 h 328117"/>
                  <a:gd name="connsiteX3" fmla="*/ 53902 w 206749"/>
                  <a:gd name="connsiteY3" fmla="*/ 0 h 328117"/>
                  <a:gd name="connsiteX4" fmla="*/ 206750 w 206749"/>
                  <a:gd name="connsiteY4" fmla="*/ 149629 h 328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749" h="328117">
                    <a:moveTo>
                      <a:pt x="206715" y="149629"/>
                    </a:moveTo>
                    <a:lnTo>
                      <a:pt x="203290" y="323746"/>
                    </a:lnTo>
                    <a:cubicBezTo>
                      <a:pt x="103790" y="351797"/>
                      <a:pt x="0" y="235684"/>
                      <a:pt x="0" y="235684"/>
                    </a:cubicBezTo>
                    <a:lnTo>
                      <a:pt x="53902" y="0"/>
                    </a:lnTo>
                    <a:lnTo>
                      <a:pt x="206750" y="149629"/>
                    </a:lnTo>
                    <a:close/>
                  </a:path>
                </a:pathLst>
              </a:custGeom>
              <a:solidFill>
                <a:srgbClr val="E3847C"/>
              </a:solidFill>
              <a:ln w="0" cap="flat">
                <a:noFill/>
                <a:prstDash val="solid"/>
                <a:miter/>
              </a:ln>
            </p:spPr>
            <p:txBody>
              <a:bodyPr rtlCol="0" anchor="ctr"/>
              <a:lstStyle/>
              <a:p>
                <a:endParaRPr lang="en-NO"/>
              </a:p>
            </p:txBody>
          </p:sp>
          <p:sp>
            <p:nvSpPr>
              <p:cNvPr id="323" name="Freeform 50">
                <a:extLst>
                  <a:ext uri="{FF2B5EF4-FFF2-40B4-BE49-F238E27FC236}">
                    <a16:creationId xmlns:a16="http://schemas.microsoft.com/office/drawing/2014/main" id="{1965263F-D263-121D-9A03-CC9A9D28C38A}"/>
                  </a:ext>
                </a:extLst>
              </p:cNvPr>
              <p:cNvSpPr>
                <a:spLocks noGrp="1" noRot="1" noMove="1" noResize="1" noEditPoints="1" noAdjustHandles="1" noChangeArrowheads="1" noChangeShapeType="1"/>
              </p:cNvSpPr>
              <p:nvPr/>
            </p:nvSpPr>
            <p:spPr>
              <a:xfrm>
                <a:off x="1163888" y="2198973"/>
                <a:ext cx="789979" cy="949352"/>
              </a:xfrm>
              <a:custGeom>
                <a:avLst/>
                <a:gdLst>
                  <a:gd name="connsiteX0" fmla="*/ 0 w 789979"/>
                  <a:gd name="connsiteY0" fmla="*/ 0 h 949352"/>
                  <a:gd name="connsiteX1" fmla="*/ 400802 w 789979"/>
                  <a:gd name="connsiteY1" fmla="*/ 598169 h 949352"/>
                  <a:gd name="connsiteX2" fmla="*/ 712138 w 789979"/>
                  <a:gd name="connsiteY2" fmla="*/ 467702 h 949352"/>
                  <a:gd name="connsiteX3" fmla="*/ 789980 w 789979"/>
                  <a:gd name="connsiteY3" fmla="*/ 661845 h 949352"/>
                  <a:gd name="connsiteX4" fmla="*/ 313204 w 789979"/>
                  <a:gd name="connsiteY4" fmla="*/ 947198 h 949352"/>
                  <a:gd name="connsiteX5" fmla="*/ 14323 w 789979"/>
                  <a:gd name="connsiteY5" fmla="*/ 623418 h 949352"/>
                  <a:gd name="connsiteX6" fmla="*/ 0 w 789979"/>
                  <a:gd name="connsiteY6" fmla="*/ 35 h 94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979" h="949352">
                    <a:moveTo>
                      <a:pt x="0" y="0"/>
                    </a:moveTo>
                    <a:lnTo>
                      <a:pt x="400802" y="598169"/>
                    </a:lnTo>
                    <a:lnTo>
                      <a:pt x="712138" y="467702"/>
                    </a:lnTo>
                    <a:lnTo>
                      <a:pt x="789980" y="661845"/>
                    </a:lnTo>
                    <a:cubicBezTo>
                      <a:pt x="789980" y="661845"/>
                      <a:pt x="443564" y="978328"/>
                      <a:pt x="313204" y="947198"/>
                    </a:cubicBezTo>
                    <a:cubicBezTo>
                      <a:pt x="182843" y="916069"/>
                      <a:pt x="14323" y="623418"/>
                      <a:pt x="14323" y="623418"/>
                    </a:cubicBezTo>
                    <a:lnTo>
                      <a:pt x="0" y="35"/>
                    </a:lnTo>
                    <a:close/>
                  </a:path>
                </a:pathLst>
              </a:custGeom>
              <a:solidFill>
                <a:srgbClr val="FFFFFF"/>
              </a:solidFill>
              <a:ln w="0" cap="flat">
                <a:noFill/>
                <a:prstDash val="solid"/>
                <a:miter/>
              </a:ln>
            </p:spPr>
            <p:txBody>
              <a:bodyPr rtlCol="0" anchor="ctr"/>
              <a:lstStyle/>
              <a:p>
                <a:endParaRPr lang="en-NO"/>
              </a:p>
            </p:txBody>
          </p:sp>
          <p:grpSp>
            <p:nvGrpSpPr>
              <p:cNvPr id="324" name="Graphic 17">
                <a:extLst>
                  <a:ext uri="{FF2B5EF4-FFF2-40B4-BE49-F238E27FC236}">
                    <a16:creationId xmlns:a16="http://schemas.microsoft.com/office/drawing/2014/main" id="{DB338D04-381D-29B6-1310-6B38742F969B}"/>
                  </a:ext>
                </a:extLst>
              </p:cNvPr>
              <p:cNvGrpSpPr>
                <a:grpSpLocks noGrp="1" noUngrp="1" noRot="1" noMove="1" noResize="1"/>
              </p:cNvGrpSpPr>
              <p:nvPr/>
            </p:nvGrpSpPr>
            <p:grpSpPr>
              <a:xfrm>
                <a:off x="88548" y="3603877"/>
                <a:ext cx="224738" cy="367546"/>
                <a:chOff x="88548" y="3603877"/>
                <a:chExt cx="224738" cy="367546"/>
              </a:xfrm>
            </p:grpSpPr>
            <p:sp>
              <p:nvSpPr>
                <p:cNvPr id="343" name="Freeform 52">
                  <a:extLst>
                    <a:ext uri="{FF2B5EF4-FFF2-40B4-BE49-F238E27FC236}">
                      <a16:creationId xmlns:a16="http://schemas.microsoft.com/office/drawing/2014/main" id="{DC11A147-03C2-0EA4-76F4-DA2854539197}"/>
                    </a:ext>
                  </a:extLst>
                </p:cNvPr>
                <p:cNvSpPr>
                  <a:spLocks noGrp="1" noRot="1" noMove="1" noResize="1" noEditPoints="1" noAdjustHandles="1" noChangeArrowheads="1" noChangeShapeType="1"/>
                </p:cNvSpPr>
                <p:nvPr/>
              </p:nvSpPr>
              <p:spPr>
                <a:xfrm>
                  <a:off x="265621" y="3818116"/>
                  <a:ext cx="46988" cy="134132"/>
                </a:xfrm>
                <a:custGeom>
                  <a:avLst/>
                  <a:gdLst>
                    <a:gd name="connsiteX0" fmla="*/ 0 w 46988"/>
                    <a:gd name="connsiteY0" fmla="*/ 100825 h 134132"/>
                    <a:gd name="connsiteX1" fmla="*/ 25498 w 46988"/>
                    <a:gd name="connsiteY1" fmla="*/ 133095 h 134132"/>
                    <a:gd name="connsiteX2" fmla="*/ 46982 w 46988"/>
                    <a:gd name="connsiteY2" fmla="*/ 0 h 134132"/>
                    <a:gd name="connsiteX3" fmla="*/ 0 w 46988"/>
                    <a:gd name="connsiteY3" fmla="*/ 100825 h 134132"/>
                  </a:gdLst>
                  <a:ahLst/>
                  <a:cxnLst>
                    <a:cxn ang="0">
                      <a:pos x="connsiteX0" y="connsiteY0"/>
                    </a:cxn>
                    <a:cxn ang="0">
                      <a:pos x="connsiteX1" y="connsiteY1"/>
                    </a:cxn>
                    <a:cxn ang="0">
                      <a:pos x="connsiteX2" y="connsiteY2"/>
                    </a:cxn>
                    <a:cxn ang="0">
                      <a:pos x="connsiteX3" y="connsiteY3"/>
                    </a:cxn>
                  </a:cxnLst>
                  <a:rect l="l" t="t" r="r" b="b"/>
                  <a:pathLst>
                    <a:path w="46988" h="134132">
                      <a:moveTo>
                        <a:pt x="0" y="100825"/>
                      </a:moveTo>
                      <a:cubicBezTo>
                        <a:pt x="0" y="100825"/>
                        <a:pt x="16468" y="127181"/>
                        <a:pt x="25498" y="133095"/>
                      </a:cubicBezTo>
                      <a:cubicBezTo>
                        <a:pt x="47986" y="147865"/>
                        <a:pt x="46982" y="0"/>
                        <a:pt x="46982" y="0"/>
                      </a:cubicBezTo>
                      <a:lnTo>
                        <a:pt x="0" y="100825"/>
                      </a:lnTo>
                      <a:close/>
                    </a:path>
                  </a:pathLst>
                </a:custGeom>
                <a:solidFill>
                  <a:srgbClr val="7285D6"/>
                </a:solidFill>
                <a:ln w="0" cap="flat">
                  <a:noFill/>
                  <a:prstDash val="solid"/>
                  <a:miter/>
                </a:ln>
              </p:spPr>
              <p:txBody>
                <a:bodyPr rtlCol="0" anchor="ctr"/>
                <a:lstStyle/>
                <a:p>
                  <a:endParaRPr lang="en-NO"/>
                </a:p>
              </p:txBody>
            </p:sp>
            <p:sp>
              <p:nvSpPr>
                <p:cNvPr id="344" name="Freeform 53">
                  <a:extLst>
                    <a:ext uri="{FF2B5EF4-FFF2-40B4-BE49-F238E27FC236}">
                      <a16:creationId xmlns:a16="http://schemas.microsoft.com/office/drawing/2014/main" id="{9570039B-24E2-F16E-9427-E3479AAC2D67}"/>
                    </a:ext>
                  </a:extLst>
                </p:cNvPr>
                <p:cNvSpPr>
                  <a:spLocks noGrp="1" noRot="1" noMove="1" noResize="1" noEditPoints="1" noAdjustHandles="1" noChangeArrowheads="1" noChangeShapeType="1"/>
                </p:cNvSpPr>
                <p:nvPr/>
              </p:nvSpPr>
              <p:spPr>
                <a:xfrm>
                  <a:off x="88548" y="3603877"/>
                  <a:ext cx="224738" cy="367546"/>
                </a:xfrm>
                <a:custGeom>
                  <a:avLst/>
                  <a:gdLst>
                    <a:gd name="connsiteX0" fmla="*/ 180671 w 224738"/>
                    <a:gd name="connsiteY0" fmla="*/ 35 h 367546"/>
                    <a:gd name="connsiteX1" fmla="*/ 196412 w 224738"/>
                    <a:gd name="connsiteY1" fmla="*/ 106532 h 367546"/>
                    <a:gd name="connsiteX2" fmla="*/ 224505 w 224738"/>
                    <a:gd name="connsiteY2" fmla="*/ 228697 h 367546"/>
                    <a:gd name="connsiteX3" fmla="*/ 162300 w 224738"/>
                    <a:gd name="connsiteY3" fmla="*/ 367431 h 367546"/>
                    <a:gd name="connsiteX4" fmla="*/ 129745 w 224738"/>
                    <a:gd name="connsiteY4" fmla="*/ 338515 h 367546"/>
                    <a:gd name="connsiteX5" fmla="*/ 93107 w 224738"/>
                    <a:gd name="connsiteY5" fmla="*/ 343980 h 367546"/>
                    <a:gd name="connsiteX6" fmla="*/ 74148 w 224738"/>
                    <a:gd name="connsiteY6" fmla="*/ 319906 h 367546"/>
                    <a:gd name="connsiteX7" fmla="*/ 51695 w 224738"/>
                    <a:gd name="connsiteY7" fmla="*/ 316171 h 367546"/>
                    <a:gd name="connsiteX8" fmla="*/ 28930 w 224738"/>
                    <a:gd name="connsiteY8" fmla="*/ 287324 h 367546"/>
                    <a:gd name="connsiteX9" fmla="*/ 11286 w 224738"/>
                    <a:gd name="connsiteY9" fmla="*/ 279784 h 367546"/>
                    <a:gd name="connsiteX10" fmla="*/ 803 w 224738"/>
                    <a:gd name="connsiteY10" fmla="*/ 239281 h 367546"/>
                    <a:gd name="connsiteX11" fmla="*/ 41074 w 224738"/>
                    <a:gd name="connsiteY11" fmla="*/ 92489 h 367546"/>
                    <a:gd name="connsiteX12" fmla="*/ 35919 w 224738"/>
                    <a:gd name="connsiteY12" fmla="*/ 6848 h 367546"/>
                    <a:gd name="connsiteX13" fmla="*/ 180706 w 224738"/>
                    <a:gd name="connsiteY13" fmla="*/ 0 h 36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738" h="367546">
                      <a:moveTo>
                        <a:pt x="180671" y="35"/>
                      </a:moveTo>
                      <a:cubicBezTo>
                        <a:pt x="180671" y="35"/>
                        <a:pt x="194233" y="79034"/>
                        <a:pt x="196412" y="106532"/>
                      </a:cubicBezTo>
                      <a:cubicBezTo>
                        <a:pt x="198592" y="134064"/>
                        <a:pt x="227619" y="193071"/>
                        <a:pt x="224505" y="228697"/>
                      </a:cubicBezTo>
                      <a:cubicBezTo>
                        <a:pt x="221391" y="264323"/>
                        <a:pt x="180014" y="365182"/>
                        <a:pt x="162300" y="367431"/>
                      </a:cubicBezTo>
                      <a:cubicBezTo>
                        <a:pt x="144587" y="369679"/>
                        <a:pt x="129745" y="338515"/>
                        <a:pt x="129745" y="338515"/>
                      </a:cubicBezTo>
                      <a:cubicBezTo>
                        <a:pt x="129745" y="338515"/>
                        <a:pt x="104282" y="350759"/>
                        <a:pt x="93107" y="343980"/>
                      </a:cubicBezTo>
                      <a:cubicBezTo>
                        <a:pt x="81898" y="337200"/>
                        <a:pt x="74148" y="319906"/>
                        <a:pt x="74148" y="319906"/>
                      </a:cubicBezTo>
                      <a:cubicBezTo>
                        <a:pt x="74148" y="319906"/>
                        <a:pt x="63388" y="318661"/>
                        <a:pt x="51695" y="316171"/>
                      </a:cubicBezTo>
                      <a:cubicBezTo>
                        <a:pt x="40001" y="313681"/>
                        <a:pt x="28930" y="287324"/>
                        <a:pt x="28930" y="287324"/>
                      </a:cubicBezTo>
                      <a:cubicBezTo>
                        <a:pt x="28930" y="287324"/>
                        <a:pt x="20073" y="288466"/>
                        <a:pt x="11286" y="279784"/>
                      </a:cubicBezTo>
                      <a:cubicBezTo>
                        <a:pt x="2498" y="271102"/>
                        <a:pt x="-1930" y="253117"/>
                        <a:pt x="803" y="239281"/>
                      </a:cubicBezTo>
                      <a:lnTo>
                        <a:pt x="41074" y="92489"/>
                      </a:lnTo>
                      <a:lnTo>
                        <a:pt x="35919" y="6848"/>
                      </a:lnTo>
                      <a:lnTo>
                        <a:pt x="180706" y="0"/>
                      </a:lnTo>
                      <a:close/>
                    </a:path>
                  </a:pathLst>
                </a:custGeom>
                <a:solidFill>
                  <a:srgbClr val="7D8EED"/>
                </a:solidFill>
                <a:ln w="0" cap="flat">
                  <a:noFill/>
                  <a:prstDash val="solid"/>
                  <a:miter/>
                </a:ln>
              </p:spPr>
              <p:txBody>
                <a:bodyPr rtlCol="0" anchor="ctr"/>
                <a:lstStyle/>
                <a:p>
                  <a:endParaRPr lang="en-NO"/>
                </a:p>
              </p:txBody>
            </p:sp>
          </p:grpSp>
          <p:sp>
            <p:nvSpPr>
              <p:cNvPr id="325" name="Freeform 54">
                <a:extLst>
                  <a:ext uri="{FF2B5EF4-FFF2-40B4-BE49-F238E27FC236}">
                    <a16:creationId xmlns:a16="http://schemas.microsoft.com/office/drawing/2014/main" id="{B2DBAB5B-3B70-6C0B-FB72-F8650A0744DD}"/>
                  </a:ext>
                </a:extLst>
              </p:cNvPr>
              <p:cNvSpPr>
                <a:spLocks noGrp="1" noRot="1" noMove="1" noResize="1" noEditPoints="1" noAdjustHandles="1" noChangeArrowheads="1" noChangeShapeType="1"/>
              </p:cNvSpPr>
              <p:nvPr/>
            </p:nvSpPr>
            <p:spPr>
              <a:xfrm>
                <a:off x="90908" y="2139377"/>
                <a:ext cx="378833" cy="1541112"/>
              </a:xfrm>
              <a:custGeom>
                <a:avLst/>
                <a:gdLst>
                  <a:gd name="connsiteX0" fmla="*/ 355827 w 378833"/>
                  <a:gd name="connsiteY0" fmla="*/ 0 h 1541112"/>
                  <a:gd name="connsiteX1" fmla="*/ 135135 w 378833"/>
                  <a:gd name="connsiteY1" fmla="*/ 297147 h 1541112"/>
                  <a:gd name="connsiteX2" fmla="*/ 31137 w 378833"/>
                  <a:gd name="connsiteY2" fmla="*/ 897806 h 1541112"/>
                  <a:gd name="connsiteX3" fmla="*/ 0 w 378833"/>
                  <a:gd name="connsiteY3" fmla="*/ 1504622 h 1541112"/>
                  <a:gd name="connsiteX4" fmla="*/ 223148 w 378833"/>
                  <a:gd name="connsiteY4" fmla="*/ 1541113 h 1541112"/>
                  <a:gd name="connsiteX5" fmla="*/ 306734 w 378833"/>
                  <a:gd name="connsiteY5" fmla="*/ 856300 h 1541112"/>
                  <a:gd name="connsiteX6" fmla="*/ 326627 w 378833"/>
                  <a:gd name="connsiteY6" fmla="*/ 657764 h 1541112"/>
                  <a:gd name="connsiteX7" fmla="*/ 378833 w 378833"/>
                  <a:gd name="connsiteY7" fmla="*/ 339241 h 1541112"/>
                  <a:gd name="connsiteX8" fmla="*/ 355861 w 378833"/>
                  <a:gd name="connsiteY8" fmla="*/ 0 h 154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833" h="1541112">
                    <a:moveTo>
                      <a:pt x="355827" y="0"/>
                    </a:moveTo>
                    <a:cubicBezTo>
                      <a:pt x="355827" y="0"/>
                      <a:pt x="202840" y="80383"/>
                      <a:pt x="135135" y="297147"/>
                    </a:cubicBezTo>
                    <a:cubicBezTo>
                      <a:pt x="67463" y="513912"/>
                      <a:pt x="31137" y="897806"/>
                      <a:pt x="31137" y="897806"/>
                    </a:cubicBezTo>
                    <a:lnTo>
                      <a:pt x="0" y="1504622"/>
                    </a:lnTo>
                    <a:lnTo>
                      <a:pt x="223148" y="1541113"/>
                    </a:lnTo>
                    <a:lnTo>
                      <a:pt x="306734" y="856300"/>
                    </a:lnTo>
                    <a:lnTo>
                      <a:pt x="326627" y="657764"/>
                    </a:lnTo>
                    <a:lnTo>
                      <a:pt x="378833" y="339241"/>
                    </a:lnTo>
                    <a:lnTo>
                      <a:pt x="355861" y="0"/>
                    </a:lnTo>
                    <a:close/>
                  </a:path>
                </a:pathLst>
              </a:custGeom>
              <a:solidFill>
                <a:srgbClr val="FFFFFF"/>
              </a:solidFill>
              <a:ln w="0" cap="flat">
                <a:noFill/>
                <a:prstDash val="solid"/>
                <a:miter/>
              </a:ln>
            </p:spPr>
            <p:txBody>
              <a:bodyPr rtlCol="0" anchor="ctr"/>
              <a:lstStyle/>
              <a:p>
                <a:endParaRPr lang="en-NO"/>
              </a:p>
            </p:txBody>
          </p:sp>
          <p:grpSp>
            <p:nvGrpSpPr>
              <p:cNvPr id="326" name="Graphic 17">
                <a:extLst>
                  <a:ext uri="{FF2B5EF4-FFF2-40B4-BE49-F238E27FC236}">
                    <a16:creationId xmlns:a16="http://schemas.microsoft.com/office/drawing/2014/main" id="{46641848-77BF-4AC8-B34C-DBC11B53B455}"/>
                  </a:ext>
                </a:extLst>
              </p:cNvPr>
              <p:cNvGrpSpPr>
                <a:grpSpLocks noGrp="1" noUngrp="1" noRot="1" noMove="1" noResize="1"/>
              </p:cNvGrpSpPr>
              <p:nvPr/>
            </p:nvGrpSpPr>
            <p:grpSpPr>
              <a:xfrm>
                <a:off x="587058" y="1370064"/>
                <a:ext cx="487760" cy="641025"/>
                <a:chOff x="587058" y="1370064"/>
                <a:chExt cx="487760" cy="641025"/>
              </a:xfrm>
            </p:grpSpPr>
            <p:sp>
              <p:nvSpPr>
                <p:cNvPr id="327" name="Freeform 56">
                  <a:extLst>
                    <a:ext uri="{FF2B5EF4-FFF2-40B4-BE49-F238E27FC236}">
                      <a16:creationId xmlns:a16="http://schemas.microsoft.com/office/drawing/2014/main" id="{2012F161-9A9B-4C42-CD84-1704F60598B2}"/>
                    </a:ext>
                  </a:extLst>
                </p:cNvPr>
                <p:cNvSpPr>
                  <a:spLocks noGrp="1" noRot="1" noMove="1" noResize="1" noEditPoints="1" noAdjustHandles="1" noChangeArrowheads="1" noChangeShapeType="1"/>
                </p:cNvSpPr>
                <p:nvPr/>
              </p:nvSpPr>
              <p:spPr>
                <a:xfrm>
                  <a:off x="765612" y="1849978"/>
                  <a:ext cx="143264" cy="161111"/>
                </a:xfrm>
                <a:custGeom>
                  <a:avLst/>
                  <a:gdLst>
                    <a:gd name="connsiteX0" fmla="*/ 35 w 143264"/>
                    <a:gd name="connsiteY0" fmla="*/ 35 h 161111"/>
                    <a:gd name="connsiteX1" fmla="*/ 143265 w 143264"/>
                    <a:gd name="connsiteY1" fmla="*/ 25976 h 161111"/>
                    <a:gd name="connsiteX2" fmla="*/ 140428 w 143264"/>
                    <a:gd name="connsiteY2" fmla="*/ 161112 h 161111"/>
                    <a:gd name="connsiteX3" fmla="*/ 0 w 143264"/>
                    <a:gd name="connsiteY3" fmla="*/ 0 h 161111"/>
                  </a:gdLst>
                  <a:ahLst/>
                  <a:cxnLst>
                    <a:cxn ang="0">
                      <a:pos x="connsiteX0" y="connsiteY0"/>
                    </a:cxn>
                    <a:cxn ang="0">
                      <a:pos x="connsiteX1" y="connsiteY1"/>
                    </a:cxn>
                    <a:cxn ang="0">
                      <a:pos x="connsiteX2" y="connsiteY2"/>
                    </a:cxn>
                    <a:cxn ang="0">
                      <a:pos x="connsiteX3" y="connsiteY3"/>
                    </a:cxn>
                  </a:cxnLst>
                  <a:rect l="l" t="t" r="r" b="b"/>
                  <a:pathLst>
                    <a:path w="143264" h="161111">
                      <a:moveTo>
                        <a:pt x="35" y="35"/>
                      </a:moveTo>
                      <a:lnTo>
                        <a:pt x="143265" y="25976"/>
                      </a:lnTo>
                      <a:lnTo>
                        <a:pt x="140428" y="161112"/>
                      </a:lnTo>
                      <a:cubicBezTo>
                        <a:pt x="40236" y="149387"/>
                        <a:pt x="0" y="39846"/>
                        <a:pt x="0" y="0"/>
                      </a:cubicBezTo>
                      <a:close/>
                    </a:path>
                  </a:pathLst>
                </a:custGeom>
                <a:solidFill>
                  <a:srgbClr val="CA706F"/>
                </a:solidFill>
                <a:ln w="0" cap="flat">
                  <a:noFill/>
                  <a:prstDash val="solid"/>
                  <a:miter/>
                </a:ln>
              </p:spPr>
              <p:txBody>
                <a:bodyPr rtlCol="0" anchor="ctr"/>
                <a:lstStyle/>
                <a:p>
                  <a:endParaRPr lang="en-NO"/>
                </a:p>
              </p:txBody>
            </p:sp>
            <p:grpSp>
              <p:nvGrpSpPr>
                <p:cNvPr id="328" name="Graphic 17">
                  <a:extLst>
                    <a:ext uri="{FF2B5EF4-FFF2-40B4-BE49-F238E27FC236}">
                      <a16:creationId xmlns:a16="http://schemas.microsoft.com/office/drawing/2014/main" id="{93840795-8A33-F2F3-2B43-D32B3858489A}"/>
                    </a:ext>
                  </a:extLst>
                </p:cNvPr>
                <p:cNvGrpSpPr>
                  <a:grpSpLocks noGrp="1" noUngrp="1" noRot="1" noMove="1" noResize="1"/>
                </p:cNvGrpSpPr>
                <p:nvPr/>
              </p:nvGrpSpPr>
              <p:grpSpPr>
                <a:xfrm>
                  <a:off x="587058" y="1370064"/>
                  <a:ext cx="487760" cy="610719"/>
                  <a:chOff x="587058" y="1370064"/>
                  <a:chExt cx="487760" cy="610719"/>
                </a:xfrm>
              </p:grpSpPr>
              <p:sp>
                <p:nvSpPr>
                  <p:cNvPr id="329" name="Freeform 58">
                    <a:extLst>
                      <a:ext uri="{FF2B5EF4-FFF2-40B4-BE49-F238E27FC236}">
                        <a16:creationId xmlns:a16="http://schemas.microsoft.com/office/drawing/2014/main" id="{585FEEDE-B5C8-B090-BD74-F60A7E1D1627}"/>
                      </a:ext>
                    </a:extLst>
                  </p:cNvPr>
                  <p:cNvSpPr>
                    <a:spLocks noGrp="1" noRot="1" noMove="1" noResize="1" noEditPoints="1" noAdjustHandles="1" noChangeArrowheads="1" noChangeShapeType="1"/>
                  </p:cNvSpPr>
                  <p:nvPr/>
                </p:nvSpPr>
                <p:spPr>
                  <a:xfrm>
                    <a:off x="653505" y="1386343"/>
                    <a:ext cx="392401" cy="223197"/>
                  </a:xfrm>
                  <a:custGeom>
                    <a:avLst/>
                    <a:gdLst>
                      <a:gd name="connsiteX0" fmla="*/ 345634 w 392401"/>
                      <a:gd name="connsiteY0" fmla="*/ 210553 h 223197"/>
                      <a:gd name="connsiteX1" fmla="*/ 387185 w 392401"/>
                      <a:gd name="connsiteY1" fmla="*/ 58226 h 223197"/>
                      <a:gd name="connsiteX2" fmla="*/ 319790 w 392401"/>
                      <a:gd name="connsiteY2" fmla="*/ 83856 h 223197"/>
                      <a:gd name="connsiteX3" fmla="*/ 365043 w 392401"/>
                      <a:gd name="connsiteY3" fmla="*/ 26959 h 223197"/>
                      <a:gd name="connsiteX4" fmla="*/ 809 w 392401"/>
                      <a:gd name="connsiteY4" fmla="*/ 129720 h 223197"/>
                      <a:gd name="connsiteX5" fmla="*/ 345599 w 392401"/>
                      <a:gd name="connsiteY5" fmla="*/ 210553 h 22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401" h="223197">
                        <a:moveTo>
                          <a:pt x="345634" y="210553"/>
                        </a:moveTo>
                        <a:cubicBezTo>
                          <a:pt x="380473" y="191702"/>
                          <a:pt x="403168" y="81574"/>
                          <a:pt x="387185" y="58226"/>
                        </a:cubicBezTo>
                        <a:cubicBezTo>
                          <a:pt x="377359" y="43872"/>
                          <a:pt x="332003" y="85102"/>
                          <a:pt x="319790" y="83856"/>
                        </a:cubicBezTo>
                        <a:cubicBezTo>
                          <a:pt x="320932" y="77319"/>
                          <a:pt x="359922" y="42005"/>
                          <a:pt x="365043" y="26959"/>
                        </a:cubicBezTo>
                        <a:cubicBezTo>
                          <a:pt x="321416" y="-31841"/>
                          <a:pt x="44539" y="6932"/>
                          <a:pt x="809" y="129720"/>
                        </a:cubicBezTo>
                        <a:cubicBezTo>
                          <a:pt x="-17112" y="180081"/>
                          <a:pt x="267757" y="252716"/>
                          <a:pt x="345599" y="210553"/>
                        </a:cubicBezTo>
                        <a:close/>
                      </a:path>
                    </a:pathLst>
                  </a:custGeom>
                  <a:solidFill>
                    <a:srgbClr val="293657"/>
                  </a:solidFill>
                  <a:ln w="0" cap="flat">
                    <a:noFill/>
                    <a:prstDash val="solid"/>
                    <a:miter/>
                  </a:ln>
                </p:spPr>
                <p:txBody>
                  <a:bodyPr rtlCol="0" anchor="ctr"/>
                  <a:lstStyle/>
                  <a:p>
                    <a:endParaRPr lang="en-NO"/>
                  </a:p>
                </p:txBody>
              </p:sp>
              <p:grpSp>
                <p:nvGrpSpPr>
                  <p:cNvPr id="330" name="Graphic 17">
                    <a:extLst>
                      <a:ext uri="{FF2B5EF4-FFF2-40B4-BE49-F238E27FC236}">
                        <a16:creationId xmlns:a16="http://schemas.microsoft.com/office/drawing/2014/main" id="{4CEC4F1D-B551-3ED0-8518-3A43E1512639}"/>
                      </a:ext>
                    </a:extLst>
                  </p:cNvPr>
                  <p:cNvGrpSpPr>
                    <a:grpSpLocks noGrp="1" noUngrp="1" noRot="1" noMove="1" noResize="1"/>
                  </p:cNvGrpSpPr>
                  <p:nvPr/>
                </p:nvGrpSpPr>
                <p:grpSpPr>
                  <a:xfrm>
                    <a:off x="748659" y="1542800"/>
                    <a:ext cx="326159" cy="437983"/>
                    <a:chOff x="748659" y="1542800"/>
                    <a:chExt cx="326159" cy="437983"/>
                  </a:xfrm>
                </p:grpSpPr>
                <p:grpSp>
                  <p:nvGrpSpPr>
                    <p:cNvPr id="337" name="Graphic 17">
                      <a:extLst>
                        <a:ext uri="{FF2B5EF4-FFF2-40B4-BE49-F238E27FC236}">
                          <a16:creationId xmlns:a16="http://schemas.microsoft.com/office/drawing/2014/main" id="{8FE22A49-3BCD-C8DA-D2B2-93EE6DCCE74E}"/>
                        </a:ext>
                      </a:extLst>
                    </p:cNvPr>
                    <p:cNvGrpSpPr>
                      <a:grpSpLocks noGrp="1" noUngrp="1" noRot="1" noMove="1" noResize="1"/>
                    </p:cNvGrpSpPr>
                    <p:nvPr/>
                  </p:nvGrpSpPr>
                  <p:grpSpPr>
                    <a:xfrm>
                      <a:off x="748659" y="1542800"/>
                      <a:ext cx="326159" cy="437983"/>
                      <a:chOff x="748659" y="1542800"/>
                      <a:chExt cx="326159" cy="437983"/>
                    </a:xfrm>
                  </p:grpSpPr>
                  <p:sp>
                    <p:nvSpPr>
                      <p:cNvPr id="340" name="Freeform 61">
                        <a:extLst>
                          <a:ext uri="{FF2B5EF4-FFF2-40B4-BE49-F238E27FC236}">
                            <a16:creationId xmlns:a16="http://schemas.microsoft.com/office/drawing/2014/main" id="{455BF385-8A54-69A7-C36B-68CF3041AB26}"/>
                          </a:ext>
                        </a:extLst>
                      </p:cNvPr>
                      <p:cNvSpPr>
                        <a:spLocks noGrp="1" noRot="1" noMove="1" noResize="1" noEditPoints="1" noAdjustHandles="1" noChangeArrowheads="1" noChangeShapeType="1"/>
                      </p:cNvSpPr>
                      <p:nvPr/>
                    </p:nvSpPr>
                    <p:spPr>
                      <a:xfrm>
                        <a:off x="1030401" y="1697029"/>
                        <a:ext cx="44417" cy="144059"/>
                      </a:xfrm>
                      <a:custGeom>
                        <a:avLst/>
                        <a:gdLst>
                          <a:gd name="connsiteX0" fmla="*/ 12607 w 44417"/>
                          <a:gd name="connsiteY0" fmla="*/ 143991 h 144059"/>
                          <a:gd name="connsiteX1" fmla="*/ 844 w 44417"/>
                          <a:gd name="connsiteY1" fmla="*/ 119641 h 144059"/>
                          <a:gd name="connsiteX2" fmla="*/ 2366 w 44417"/>
                          <a:gd name="connsiteY2" fmla="*/ 69384 h 144059"/>
                          <a:gd name="connsiteX3" fmla="*/ 30874 w 44417"/>
                          <a:gd name="connsiteY3" fmla="*/ 0 h 144059"/>
                          <a:gd name="connsiteX4" fmla="*/ 31808 w 44417"/>
                          <a:gd name="connsiteY4" fmla="*/ 69 h 144059"/>
                          <a:gd name="connsiteX5" fmla="*/ 42049 w 44417"/>
                          <a:gd name="connsiteY5" fmla="*/ 74676 h 144059"/>
                          <a:gd name="connsiteX6" fmla="*/ 13541 w 44417"/>
                          <a:gd name="connsiteY6" fmla="*/ 144060 h 144059"/>
                          <a:gd name="connsiteX7" fmla="*/ 12607 w 44417"/>
                          <a:gd name="connsiteY7" fmla="*/ 143991 h 144059"/>
                          <a:gd name="connsiteX8" fmla="*/ 7902 w 44417"/>
                          <a:gd name="connsiteY8" fmla="*/ 70110 h 144059"/>
                          <a:gd name="connsiteX9" fmla="*/ 6380 w 44417"/>
                          <a:gd name="connsiteY9" fmla="*/ 119053 h 144059"/>
                          <a:gd name="connsiteX10" fmla="*/ 13334 w 44417"/>
                          <a:gd name="connsiteY10" fmla="*/ 138457 h 144059"/>
                          <a:gd name="connsiteX11" fmla="*/ 13541 w 44417"/>
                          <a:gd name="connsiteY11" fmla="*/ 138457 h 144059"/>
                          <a:gd name="connsiteX12" fmla="*/ 36513 w 44417"/>
                          <a:gd name="connsiteY12" fmla="*/ 73915 h 144059"/>
                          <a:gd name="connsiteX13" fmla="*/ 38036 w 44417"/>
                          <a:gd name="connsiteY13" fmla="*/ 24973 h 144059"/>
                          <a:gd name="connsiteX14" fmla="*/ 31082 w 44417"/>
                          <a:gd name="connsiteY14" fmla="*/ 5569 h 144059"/>
                          <a:gd name="connsiteX15" fmla="*/ 30874 w 44417"/>
                          <a:gd name="connsiteY15" fmla="*/ 5569 h 144059"/>
                          <a:gd name="connsiteX16" fmla="*/ 7902 w 44417"/>
                          <a:gd name="connsiteY16" fmla="*/ 70110 h 14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417" h="144059">
                            <a:moveTo>
                              <a:pt x="12607" y="143991"/>
                            </a:moveTo>
                            <a:cubicBezTo>
                              <a:pt x="6483" y="143161"/>
                              <a:pt x="2505" y="134998"/>
                              <a:pt x="844" y="119641"/>
                            </a:cubicBezTo>
                            <a:cubicBezTo>
                              <a:pt x="-678" y="105909"/>
                              <a:pt x="-125" y="88062"/>
                              <a:pt x="2366" y="69384"/>
                            </a:cubicBezTo>
                            <a:cubicBezTo>
                              <a:pt x="6968" y="34900"/>
                              <a:pt x="18246" y="0"/>
                              <a:pt x="30874" y="0"/>
                            </a:cubicBezTo>
                            <a:cubicBezTo>
                              <a:pt x="31185" y="0"/>
                              <a:pt x="31497" y="0"/>
                              <a:pt x="31808" y="69"/>
                            </a:cubicBezTo>
                            <a:cubicBezTo>
                              <a:pt x="44851" y="1799"/>
                              <a:pt x="46823" y="38912"/>
                              <a:pt x="42049" y="74676"/>
                            </a:cubicBezTo>
                            <a:cubicBezTo>
                              <a:pt x="37447" y="109160"/>
                              <a:pt x="26169" y="144060"/>
                              <a:pt x="13541" y="144060"/>
                            </a:cubicBezTo>
                            <a:cubicBezTo>
                              <a:pt x="13230" y="144060"/>
                              <a:pt x="12918" y="144060"/>
                              <a:pt x="12607" y="143991"/>
                            </a:cubicBezTo>
                            <a:close/>
                            <a:moveTo>
                              <a:pt x="7902" y="70110"/>
                            </a:moveTo>
                            <a:cubicBezTo>
                              <a:pt x="5480" y="88373"/>
                              <a:pt x="4927" y="105771"/>
                              <a:pt x="6380" y="119053"/>
                            </a:cubicBezTo>
                            <a:cubicBezTo>
                              <a:pt x="8006" y="133856"/>
                              <a:pt x="11534" y="138215"/>
                              <a:pt x="13334" y="138457"/>
                            </a:cubicBezTo>
                            <a:cubicBezTo>
                              <a:pt x="13403" y="138457"/>
                              <a:pt x="13472" y="138457"/>
                              <a:pt x="13541" y="138457"/>
                            </a:cubicBezTo>
                            <a:cubicBezTo>
                              <a:pt x="19526" y="138457"/>
                              <a:pt x="31185" y="113899"/>
                              <a:pt x="36513" y="73915"/>
                            </a:cubicBezTo>
                            <a:cubicBezTo>
                              <a:pt x="38935" y="55652"/>
                              <a:pt x="39489" y="38255"/>
                              <a:pt x="38036" y="24973"/>
                            </a:cubicBezTo>
                            <a:cubicBezTo>
                              <a:pt x="36409" y="10169"/>
                              <a:pt x="32881" y="5811"/>
                              <a:pt x="31082" y="5569"/>
                            </a:cubicBezTo>
                            <a:cubicBezTo>
                              <a:pt x="31012" y="5569"/>
                              <a:pt x="30943" y="5569"/>
                              <a:pt x="30874" y="5569"/>
                            </a:cubicBezTo>
                            <a:cubicBezTo>
                              <a:pt x="24889" y="5569"/>
                              <a:pt x="13230" y="30126"/>
                              <a:pt x="7902" y="70110"/>
                            </a:cubicBezTo>
                            <a:close/>
                          </a:path>
                        </a:pathLst>
                      </a:custGeom>
                      <a:solidFill>
                        <a:srgbClr val="FFFFFF"/>
                      </a:solidFill>
                      <a:ln w="0" cap="flat">
                        <a:noFill/>
                        <a:prstDash val="solid"/>
                        <a:miter/>
                      </a:ln>
                    </p:spPr>
                    <p:txBody>
                      <a:bodyPr rtlCol="0" anchor="ctr"/>
                      <a:lstStyle/>
                      <a:p>
                        <a:endParaRPr lang="en-NO"/>
                      </a:p>
                    </p:txBody>
                  </p:sp>
                  <p:sp>
                    <p:nvSpPr>
                      <p:cNvPr id="341" name="Freeform 62">
                        <a:extLst>
                          <a:ext uri="{FF2B5EF4-FFF2-40B4-BE49-F238E27FC236}">
                            <a16:creationId xmlns:a16="http://schemas.microsoft.com/office/drawing/2014/main" id="{DFAAE479-52C5-F65C-254B-F9490DA744DD}"/>
                          </a:ext>
                        </a:extLst>
                      </p:cNvPr>
                      <p:cNvSpPr>
                        <a:spLocks noGrp="1" noRot="1" noMove="1" noResize="1" noEditPoints="1" noAdjustHandles="1" noChangeArrowheads="1" noChangeShapeType="1"/>
                      </p:cNvSpPr>
                      <p:nvPr/>
                    </p:nvSpPr>
                    <p:spPr>
                      <a:xfrm>
                        <a:off x="932668" y="1687884"/>
                        <a:ext cx="105702" cy="30531"/>
                      </a:xfrm>
                      <a:custGeom>
                        <a:avLst/>
                        <a:gdLst>
                          <a:gd name="connsiteX0" fmla="*/ 105184 w 105702"/>
                          <a:gd name="connsiteY0" fmla="*/ 5374 h 30531"/>
                          <a:gd name="connsiteX1" fmla="*/ 28345 w 105702"/>
                          <a:gd name="connsiteY1" fmla="*/ 152 h 30531"/>
                          <a:gd name="connsiteX2" fmla="*/ 11 w 105702"/>
                          <a:gd name="connsiteY2" fmla="*/ 22876 h 30531"/>
                          <a:gd name="connsiteX3" fmla="*/ 96501 w 105702"/>
                          <a:gd name="connsiteY3" fmla="*/ 29240 h 30531"/>
                          <a:gd name="connsiteX4" fmla="*/ 105184 w 105702"/>
                          <a:gd name="connsiteY4" fmla="*/ 5374 h 30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02" h="30531">
                            <a:moveTo>
                              <a:pt x="105184" y="5374"/>
                            </a:moveTo>
                            <a:cubicBezTo>
                              <a:pt x="105184" y="5374"/>
                              <a:pt x="40766" y="-1059"/>
                              <a:pt x="28345" y="152"/>
                            </a:cubicBezTo>
                            <a:cubicBezTo>
                              <a:pt x="7657" y="2158"/>
                              <a:pt x="3194" y="15578"/>
                              <a:pt x="11" y="22876"/>
                            </a:cubicBezTo>
                            <a:cubicBezTo>
                              <a:pt x="-1096" y="25366"/>
                              <a:pt x="84115" y="33702"/>
                              <a:pt x="96501" y="29240"/>
                            </a:cubicBezTo>
                            <a:cubicBezTo>
                              <a:pt x="108886" y="24778"/>
                              <a:pt x="105184" y="5374"/>
                              <a:pt x="105184" y="5374"/>
                            </a:cubicBezTo>
                            <a:close/>
                          </a:path>
                        </a:pathLst>
                      </a:custGeom>
                      <a:solidFill>
                        <a:srgbClr val="283558"/>
                      </a:solidFill>
                      <a:ln w="0" cap="flat">
                        <a:noFill/>
                        <a:prstDash val="solid"/>
                        <a:miter/>
                      </a:ln>
                    </p:spPr>
                    <p:txBody>
                      <a:bodyPr rtlCol="0" anchor="ctr"/>
                      <a:lstStyle/>
                      <a:p>
                        <a:endParaRPr lang="en-NO"/>
                      </a:p>
                    </p:txBody>
                  </p:sp>
                  <p:sp>
                    <p:nvSpPr>
                      <p:cNvPr id="342" name="Freeform 63">
                        <a:extLst>
                          <a:ext uri="{FF2B5EF4-FFF2-40B4-BE49-F238E27FC236}">
                            <a16:creationId xmlns:a16="http://schemas.microsoft.com/office/drawing/2014/main" id="{B569B25F-EEF3-8C5F-059C-FD971B2747F4}"/>
                          </a:ext>
                        </a:extLst>
                      </p:cNvPr>
                      <p:cNvSpPr>
                        <a:spLocks noGrp="1" noRot="1" noMove="1" noResize="1" noEditPoints="1" noAdjustHandles="1" noChangeArrowheads="1" noChangeShapeType="1"/>
                      </p:cNvSpPr>
                      <p:nvPr/>
                    </p:nvSpPr>
                    <p:spPr>
                      <a:xfrm>
                        <a:off x="748659" y="1542800"/>
                        <a:ext cx="283692" cy="437983"/>
                      </a:xfrm>
                      <a:custGeom>
                        <a:avLst/>
                        <a:gdLst>
                          <a:gd name="connsiteX0" fmla="*/ 42865 w 283692"/>
                          <a:gd name="connsiteY0" fmla="*/ 202030 h 437983"/>
                          <a:gd name="connsiteX1" fmla="*/ 189105 w 283692"/>
                          <a:gd name="connsiteY1" fmla="*/ 0 h 437983"/>
                          <a:gd name="connsiteX2" fmla="*/ 281790 w 283692"/>
                          <a:gd name="connsiteY2" fmla="*/ 172215 h 437983"/>
                          <a:gd name="connsiteX3" fmla="*/ 279679 w 283692"/>
                          <a:gd name="connsiteY3" fmla="*/ 262594 h 437983"/>
                          <a:gd name="connsiteX4" fmla="*/ 277500 w 283692"/>
                          <a:gd name="connsiteY4" fmla="*/ 312954 h 437983"/>
                          <a:gd name="connsiteX5" fmla="*/ 233804 w 283692"/>
                          <a:gd name="connsiteY5" fmla="*/ 437749 h 437983"/>
                          <a:gd name="connsiteX6" fmla="*/ 45944 w 283692"/>
                          <a:gd name="connsiteY6" fmla="*/ 377530 h 437983"/>
                          <a:gd name="connsiteX7" fmla="*/ 0 w 283692"/>
                          <a:gd name="connsiteY7" fmla="*/ 295418 h 437983"/>
                          <a:gd name="connsiteX8" fmla="*/ 32382 w 283692"/>
                          <a:gd name="connsiteY8" fmla="*/ 233125 h 437983"/>
                          <a:gd name="connsiteX9" fmla="*/ 42831 w 283692"/>
                          <a:gd name="connsiteY9" fmla="*/ 201961 h 43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92" h="437983">
                            <a:moveTo>
                              <a:pt x="42865" y="202030"/>
                            </a:moveTo>
                            <a:cubicBezTo>
                              <a:pt x="75870" y="98196"/>
                              <a:pt x="115726" y="0"/>
                              <a:pt x="189105" y="0"/>
                            </a:cubicBezTo>
                            <a:cubicBezTo>
                              <a:pt x="275493" y="0"/>
                              <a:pt x="289712" y="123272"/>
                              <a:pt x="281790" y="172215"/>
                            </a:cubicBezTo>
                            <a:cubicBezTo>
                              <a:pt x="281790" y="172215"/>
                              <a:pt x="279679" y="257233"/>
                              <a:pt x="279679" y="262594"/>
                            </a:cubicBezTo>
                            <a:cubicBezTo>
                              <a:pt x="279679" y="277190"/>
                              <a:pt x="279091" y="294657"/>
                              <a:pt x="277500" y="312954"/>
                            </a:cubicBezTo>
                            <a:cubicBezTo>
                              <a:pt x="277500" y="312954"/>
                              <a:pt x="263523" y="435639"/>
                              <a:pt x="233804" y="437749"/>
                            </a:cubicBezTo>
                            <a:cubicBezTo>
                              <a:pt x="193084" y="440619"/>
                              <a:pt x="96628" y="416961"/>
                              <a:pt x="45944" y="377530"/>
                            </a:cubicBezTo>
                            <a:cubicBezTo>
                              <a:pt x="7265" y="347439"/>
                              <a:pt x="0" y="322431"/>
                              <a:pt x="0" y="295418"/>
                            </a:cubicBezTo>
                            <a:cubicBezTo>
                              <a:pt x="0" y="291509"/>
                              <a:pt x="22142" y="262732"/>
                              <a:pt x="32382" y="233125"/>
                            </a:cubicBezTo>
                            <a:cubicBezTo>
                              <a:pt x="36188" y="222126"/>
                              <a:pt x="39890" y="211265"/>
                              <a:pt x="42831" y="201961"/>
                            </a:cubicBezTo>
                            <a:close/>
                          </a:path>
                        </a:pathLst>
                      </a:custGeom>
                      <a:solidFill>
                        <a:srgbClr val="E4837A"/>
                      </a:solidFill>
                      <a:ln w="0" cap="flat">
                        <a:noFill/>
                        <a:prstDash val="solid"/>
                        <a:miter/>
                      </a:ln>
                    </p:spPr>
                    <p:txBody>
                      <a:bodyPr rtlCol="0" anchor="ctr"/>
                      <a:lstStyle/>
                      <a:p>
                        <a:endParaRPr lang="en-NO"/>
                      </a:p>
                    </p:txBody>
                  </p:sp>
                </p:grpSp>
                <p:sp>
                  <p:nvSpPr>
                    <p:cNvPr id="338" name="Freeform 64">
                      <a:extLst>
                        <a:ext uri="{FF2B5EF4-FFF2-40B4-BE49-F238E27FC236}">
                          <a16:creationId xmlns:a16="http://schemas.microsoft.com/office/drawing/2014/main" id="{C6E7E362-4A28-56B5-0F2E-DA83F488AB72}"/>
                        </a:ext>
                      </a:extLst>
                    </p:cNvPr>
                    <p:cNvSpPr>
                      <a:spLocks noGrp="1" noRot="1" noMove="1" noResize="1" noEditPoints="1" noAdjustHandles="1" noChangeArrowheads="1" noChangeShapeType="1"/>
                    </p:cNvSpPr>
                    <p:nvPr/>
                  </p:nvSpPr>
                  <p:spPr>
                    <a:xfrm>
                      <a:off x="911149" y="1686293"/>
                      <a:ext cx="105702" cy="30496"/>
                    </a:xfrm>
                    <a:custGeom>
                      <a:avLst/>
                      <a:gdLst>
                        <a:gd name="connsiteX0" fmla="*/ 105185 w 105702"/>
                        <a:gd name="connsiteY0" fmla="*/ 5375 h 30496"/>
                        <a:gd name="connsiteX1" fmla="*/ 28345 w 105702"/>
                        <a:gd name="connsiteY1" fmla="*/ 152 h 30496"/>
                        <a:gd name="connsiteX2" fmla="*/ 11 w 105702"/>
                        <a:gd name="connsiteY2" fmla="*/ 22842 h 30496"/>
                        <a:gd name="connsiteX3" fmla="*/ 96501 w 105702"/>
                        <a:gd name="connsiteY3" fmla="*/ 29206 h 30496"/>
                        <a:gd name="connsiteX4" fmla="*/ 105185 w 105702"/>
                        <a:gd name="connsiteY4" fmla="*/ 5340 h 30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02" h="30496">
                          <a:moveTo>
                            <a:pt x="105185" y="5375"/>
                          </a:moveTo>
                          <a:cubicBezTo>
                            <a:pt x="105185" y="5375"/>
                            <a:pt x="40766" y="-1059"/>
                            <a:pt x="28345" y="152"/>
                          </a:cubicBezTo>
                          <a:cubicBezTo>
                            <a:pt x="7657" y="2158"/>
                            <a:pt x="3194" y="15578"/>
                            <a:pt x="11" y="22842"/>
                          </a:cubicBezTo>
                          <a:cubicBezTo>
                            <a:pt x="-1096" y="25332"/>
                            <a:pt x="84115" y="33668"/>
                            <a:pt x="96501" y="29206"/>
                          </a:cubicBezTo>
                          <a:cubicBezTo>
                            <a:pt x="108886" y="24744"/>
                            <a:pt x="105185" y="5340"/>
                            <a:pt x="105185" y="5340"/>
                          </a:cubicBezTo>
                          <a:close/>
                        </a:path>
                      </a:pathLst>
                    </a:custGeom>
                    <a:solidFill>
                      <a:srgbClr val="283558"/>
                    </a:solidFill>
                    <a:ln w="0" cap="flat">
                      <a:noFill/>
                      <a:prstDash val="solid"/>
                      <a:miter/>
                    </a:ln>
                  </p:spPr>
                  <p:txBody>
                    <a:bodyPr rtlCol="0" anchor="ctr"/>
                    <a:lstStyle/>
                    <a:p>
                      <a:endParaRPr lang="en-NO"/>
                    </a:p>
                  </p:txBody>
                </p:sp>
                <p:sp>
                  <p:nvSpPr>
                    <p:cNvPr id="339" name="Freeform 65">
                      <a:extLst>
                        <a:ext uri="{FF2B5EF4-FFF2-40B4-BE49-F238E27FC236}">
                          <a16:creationId xmlns:a16="http://schemas.microsoft.com/office/drawing/2014/main" id="{441F1870-868E-B4EE-FF53-602115A48730}"/>
                        </a:ext>
                      </a:extLst>
                    </p:cNvPr>
                    <p:cNvSpPr>
                      <a:spLocks noGrp="1" noRot="1" noMove="1" noResize="1" noEditPoints="1" noAdjustHandles="1" noChangeArrowheads="1" noChangeShapeType="1"/>
                    </p:cNvSpPr>
                    <p:nvPr/>
                  </p:nvSpPr>
                  <p:spPr>
                    <a:xfrm>
                      <a:off x="1015849" y="1715049"/>
                      <a:ext cx="45010" cy="145270"/>
                    </a:xfrm>
                    <a:custGeom>
                      <a:avLst/>
                      <a:gdLst>
                        <a:gd name="connsiteX0" fmla="*/ 14600 w 45010"/>
                        <a:gd name="connsiteY0" fmla="*/ 0 h 145270"/>
                        <a:gd name="connsiteX1" fmla="*/ 45010 w 45010"/>
                        <a:gd name="connsiteY1" fmla="*/ 125451 h 145270"/>
                        <a:gd name="connsiteX2" fmla="*/ 0 w 45010"/>
                        <a:gd name="connsiteY2" fmla="*/ 145271 h 145270"/>
                        <a:gd name="connsiteX3" fmla="*/ 14600 w 45010"/>
                        <a:gd name="connsiteY3" fmla="*/ 0 h 145270"/>
                      </a:gdLst>
                      <a:ahLst/>
                      <a:cxnLst>
                        <a:cxn ang="0">
                          <a:pos x="connsiteX0" y="connsiteY0"/>
                        </a:cxn>
                        <a:cxn ang="0">
                          <a:pos x="connsiteX1" y="connsiteY1"/>
                        </a:cxn>
                        <a:cxn ang="0">
                          <a:pos x="connsiteX2" y="connsiteY2"/>
                        </a:cxn>
                        <a:cxn ang="0">
                          <a:pos x="connsiteX3" y="connsiteY3"/>
                        </a:cxn>
                      </a:cxnLst>
                      <a:rect l="l" t="t" r="r" b="b"/>
                      <a:pathLst>
                        <a:path w="45010" h="145270">
                          <a:moveTo>
                            <a:pt x="14600" y="0"/>
                          </a:moveTo>
                          <a:lnTo>
                            <a:pt x="45010" y="125451"/>
                          </a:lnTo>
                          <a:lnTo>
                            <a:pt x="0" y="145271"/>
                          </a:lnTo>
                          <a:lnTo>
                            <a:pt x="14600" y="0"/>
                          </a:lnTo>
                          <a:close/>
                        </a:path>
                      </a:pathLst>
                    </a:custGeom>
                    <a:solidFill>
                      <a:srgbClr val="E4837A"/>
                    </a:solidFill>
                    <a:ln w="0" cap="flat">
                      <a:noFill/>
                      <a:prstDash val="solid"/>
                      <a:miter/>
                    </a:ln>
                  </p:spPr>
                  <p:txBody>
                    <a:bodyPr rtlCol="0" anchor="ctr"/>
                    <a:lstStyle/>
                    <a:p>
                      <a:endParaRPr lang="en-NO"/>
                    </a:p>
                  </p:txBody>
                </p:sp>
              </p:grpSp>
              <p:sp>
                <p:nvSpPr>
                  <p:cNvPr id="331" name="Freeform 66">
                    <a:extLst>
                      <a:ext uri="{FF2B5EF4-FFF2-40B4-BE49-F238E27FC236}">
                        <a16:creationId xmlns:a16="http://schemas.microsoft.com/office/drawing/2014/main" id="{5E954308-C152-E174-6AC6-FFFF42C7273A}"/>
                      </a:ext>
                    </a:extLst>
                  </p:cNvPr>
                  <p:cNvSpPr>
                    <a:spLocks noGrp="1" noRot="1" noMove="1" noResize="1" noEditPoints="1" noAdjustHandles="1" noChangeArrowheads="1" noChangeShapeType="1"/>
                  </p:cNvSpPr>
                  <p:nvPr/>
                </p:nvSpPr>
                <p:spPr>
                  <a:xfrm>
                    <a:off x="976931" y="1697375"/>
                    <a:ext cx="44435" cy="144059"/>
                  </a:xfrm>
                  <a:custGeom>
                    <a:avLst/>
                    <a:gdLst>
                      <a:gd name="connsiteX0" fmla="*/ 12590 w 44435"/>
                      <a:gd name="connsiteY0" fmla="*/ 144025 h 144059"/>
                      <a:gd name="connsiteX1" fmla="*/ 827 w 44435"/>
                      <a:gd name="connsiteY1" fmla="*/ 119675 h 144059"/>
                      <a:gd name="connsiteX2" fmla="*/ 2384 w 44435"/>
                      <a:gd name="connsiteY2" fmla="*/ 69384 h 144059"/>
                      <a:gd name="connsiteX3" fmla="*/ 30892 w 44435"/>
                      <a:gd name="connsiteY3" fmla="*/ 0 h 144059"/>
                      <a:gd name="connsiteX4" fmla="*/ 31826 w 44435"/>
                      <a:gd name="connsiteY4" fmla="*/ 69 h 144059"/>
                      <a:gd name="connsiteX5" fmla="*/ 42066 w 44435"/>
                      <a:gd name="connsiteY5" fmla="*/ 74676 h 144059"/>
                      <a:gd name="connsiteX6" fmla="*/ 13559 w 44435"/>
                      <a:gd name="connsiteY6" fmla="*/ 144060 h 144059"/>
                      <a:gd name="connsiteX7" fmla="*/ 12625 w 44435"/>
                      <a:gd name="connsiteY7" fmla="*/ 143991 h 144059"/>
                      <a:gd name="connsiteX8" fmla="*/ 7885 w 44435"/>
                      <a:gd name="connsiteY8" fmla="*/ 70145 h 144059"/>
                      <a:gd name="connsiteX9" fmla="*/ 6363 w 44435"/>
                      <a:gd name="connsiteY9" fmla="*/ 119087 h 144059"/>
                      <a:gd name="connsiteX10" fmla="*/ 13317 w 44435"/>
                      <a:gd name="connsiteY10" fmla="*/ 138491 h 144059"/>
                      <a:gd name="connsiteX11" fmla="*/ 13524 w 44435"/>
                      <a:gd name="connsiteY11" fmla="*/ 138491 h 144059"/>
                      <a:gd name="connsiteX12" fmla="*/ 36496 w 44435"/>
                      <a:gd name="connsiteY12" fmla="*/ 73950 h 144059"/>
                      <a:gd name="connsiteX13" fmla="*/ 38019 w 44435"/>
                      <a:gd name="connsiteY13" fmla="*/ 25007 h 144059"/>
                      <a:gd name="connsiteX14" fmla="*/ 31065 w 44435"/>
                      <a:gd name="connsiteY14" fmla="*/ 5603 h 144059"/>
                      <a:gd name="connsiteX15" fmla="*/ 30857 w 44435"/>
                      <a:gd name="connsiteY15" fmla="*/ 5603 h 144059"/>
                      <a:gd name="connsiteX16" fmla="*/ 7885 w 44435"/>
                      <a:gd name="connsiteY16" fmla="*/ 70145 h 14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435" h="144059">
                        <a:moveTo>
                          <a:pt x="12590" y="144025"/>
                        </a:moveTo>
                        <a:cubicBezTo>
                          <a:pt x="6466" y="143195"/>
                          <a:pt x="2488" y="135032"/>
                          <a:pt x="827" y="119675"/>
                        </a:cubicBezTo>
                        <a:cubicBezTo>
                          <a:pt x="-660" y="105944"/>
                          <a:pt x="-142" y="88096"/>
                          <a:pt x="2384" y="69384"/>
                        </a:cubicBezTo>
                        <a:cubicBezTo>
                          <a:pt x="6985" y="34899"/>
                          <a:pt x="18264" y="0"/>
                          <a:pt x="30892" y="0"/>
                        </a:cubicBezTo>
                        <a:cubicBezTo>
                          <a:pt x="31203" y="0"/>
                          <a:pt x="31549" y="0"/>
                          <a:pt x="31826" y="69"/>
                        </a:cubicBezTo>
                        <a:cubicBezTo>
                          <a:pt x="44869" y="1799"/>
                          <a:pt x="46841" y="38912"/>
                          <a:pt x="42066" y="74676"/>
                        </a:cubicBezTo>
                        <a:cubicBezTo>
                          <a:pt x="37465" y="109160"/>
                          <a:pt x="26187" y="144060"/>
                          <a:pt x="13559" y="144060"/>
                        </a:cubicBezTo>
                        <a:cubicBezTo>
                          <a:pt x="13247" y="144060"/>
                          <a:pt x="12936" y="144060"/>
                          <a:pt x="12625" y="143991"/>
                        </a:cubicBezTo>
                        <a:close/>
                        <a:moveTo>
                          <a:pt x="7885" y="70145"/>
                        </a:moveTo>
                        <a:cubicBezTo>
                          <a:pt x="5429" y="88407"/>
                          <a:pt x="4910" y="105805"/>
                          <a:pt x="6363" y="119087"/>
                        </a:cubicBezTo>
                        <a:cubicBezTo>
                          <a:pt x="7989" y="133891"/>
                          <a:pt x="11517" y="138249"/>
                          <a:pt x="13317" y="138491"/>
                        </a:cubicBezTo>
                        <a:cubicBezTo>
                          <a:pt x="13386" y="138491"/>
                          <a:pt x="13455" y="138491"/>
                          <a:pt x="13524" y="138491"/>
                        </a:cubicBezTo>
                        <a:cubicBezTo>
                          <a:pt x="19509" y="138491"/>
                          <a:pt x="31169" y="113934"/>
                          <a:pt x="36496" y="73950"/>
                        </a:cubicBezTo>
                        <a:cubicBezTo>
                          <a:pt x="38953" y="55687"/>
                          <a:pt x="39472" y="38289"/>
                          <a:pt x="38019" y="25007"/>
                        </a:cubicBezTo>
                        <a:cubicBezTo>
                          <a:pt x="36392" y="10204"/>
                          <a:pt x="32864" y="5845"/>
                          <a:pt x="31065" y="5603"/>
                        </a:cubicBezTo>
                        <a:cubicBezTo>
                          <a:pt x="30995" y="5603"/>
                          <a:pt x="30926" y="5603"/>
                          <a:pt x="30857" y="5603"/>
                        </a:cubicBezTo>
                        <a:cubicBezTo>
                          <a:pt x="24872" y="5603"/>
                          <a:pt x="13247" y="30161"/>
                          <a:pt x="7885" y="70145"/>
                        </a:cubicBezTo>
                        <a:close/>
                      </a:path>
                    </a:pathLst>
                  </a:custGeom>
                  <a:solidFill>
                    <a:srgbClr val="FFFFFF"/>
                  </a:solidFill>
                  <a:ln w="0" cap="flat">
                    <a:noFill/>
                    <a:prstDash val="solid"/>
                    <a:miter/>
                  </a:ln>
                </p:spPr>
                <p:txBody>
                  <a:bodyPr rtlCol="0" anchor="ctr"/>
                  <a:lstStyle/>
                  <a:p>
                    <a:endParaRPr lang="en-NO"/>
                  </a:p>
                </p:txBody>
              </p:sp>
              <p:sp>
                <p:nvSpPr>
                  <p:cNvPr id="332" name="Freeform 67">
                    <a:extLst>
                      <a:ext uri="{FF2B5EF4-FFF2-40B4-BE49-F238E27FC236}">
                        <a16:creationId xmlns:a16="http://schemas.microsoft.com/office/drawing/2014/main" id="{C94EFC68-724E-AAB5-5C15-C9AC09F197A2}"/>
                      </a:ext>
                    </a:extLst>
                  </p:cNvPr>
                  <p:cNvSpPr>
                    <a:spLocks noGrp="1" noRot="1" noMove="1" noResize="1" noEditPoints="1" noAdjustHandles="1" noChangeArrowheads="1" noChangeShapeType="1"/>
                  </p:cNvSpPr>
                  <p:nvPr/>
                </p:nvSpPr>
                <p:spPr>
                  <a:xfrm>
                    <a:off x="1015745" y="1742028"/>
                    <a:ext cx="26604" cy="12278"/>
                  </a:xfrm>
                  <a:custGeom>
                    <a:avLst/>
                    <a:gdLst>
                      <a:gd name="connsiteX0" fmla="*/ 4705 w 26604"/>
                      <a:gd name="connsiteY0" fmla="*/ 12279 h 12278"/>
                      <a:gd name="connsiteX1" fmla="*/ 16018 w 26604"/>
                      <a:gd name="connsiteY1" fmla="*/ 5603 h 12278"/>
                      <a:gd name="connsiteX2" fmla="*/ 23353 w 26604"/>
                      <a:gd name="connsiteY2" fmla="*/ 8024 h 12278"/>
                      <a:gd name="connsiteX3" fmla="*/ 26605 w 26604"/>
                      <a:gd name="connsiteY3" fmla="*/ 3493 h 12278"/>
                      <a:gd name="connsiteX4" fmla="*/ 16018 w 26604"/>
                      <a:gd name="connsiteY4" fmla="*/ 0 h 12278"/>
                      <a:gd name="connsiteX5" fmla="*/ 0 w 26604"/>
                      <a:gd name="connsiteY5" fmla="*/ 9270 h 12278"/>
                      <a:gd name="connsiteX6" fmla="*/ 4705 w 26604"/>
                      <a:gd name="connsiteY6" fmla="*/ 12279 h 1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4" h="12278">
                        <a:moveTo>
                          <a:pt x="4705" y="12279"/>
                        </a:moveTo>
                        <a:cubicBezTo>
                          <a:pt x="7438" y="8024"/>
                          <a:pt x="11555" y="5603"/>
                          <a:pt x="16018" y="5603"/>
                        </a:cubicBezTo>
                        <a:cubicBezTo>
                          <a:pt x="18613" y="5603"/>
                          <a:pt x="21139" y="6433"/>
                          <a:pt x="23353" y="8024"/>
                        </a:cubicBezTo>
                        <a:lnTo>
                          <a:pt x="26605" y="3493"/>
                        </a:lnTo>
                        <a:cubicBezTo>
                          <a:pt x="23422" y="1211"/>
                          <a:pt x="19789" y="0"/>
                          <a:pt x="16018" y="0"/>
                        </a:cubicBezTo>
                        <a:cubicBezTo>
                          <a:pt x="9722" y="0"/>
                          <a:pt x="3736" y="3459"/>
                          <a:pt x="0" y="9270"/>
                        </a:cubicBezTo>
                        <a:lnTo>
                          <a:pt x="4705" y="12279"/>
                        </a:lnTo>
                        <a:close/>
                      </a:path>
                    </a:pathLst>
                  </a:custGeom>
                  <a:solidFill>
                    <a:srgbClr val="FFFFFF"/>
                  </a:solidFill>
                  <a:ln w="0" cap="flat">
                    <a:noFill/>
                    <a:prstDash val="solid"/>
                    <a:miter/>
                  </a:ln>
                </p:spPr>
                <p:txBody>
                  <a:bodyPr rtlCol="0" anchor="ctr"/>
                  <a:lstStyle/>
                  <a:p>
                    <a:endParaRPr lang="en-NO"/>
                  </a:p>
                </p:txBody>
              </p:sp>
              <p:sp>
                <p:nvSpPr>
                  <p:cNvPr id="333" name="Freeform 68">
                    <a:extLst>
                      <a:ext uri="{FF2B5EF4-FFF2-40B4-BE49-F238E27FC236}">
                        <a16:creationId xmlns:a16="http://schemas.microsoft.com/office/drawing/2014/main" id="{A8CA2B55-4366-2853-6A7D-891490659BA3}"/>
                      </a:ext>
                    </a:extLst>
                  </p:cNvPr>
                  <p:cNvSpPr>
                    <a:spLocks noGrp="1" noRot="1" noMove="1" noResize="1" noEditPoints="1" noAdjustHandles="1" noChangeArrowheads="1" noChangeShapeType="1"/>
                  </p:cNvSpPr>
                  <p:nvPr/>
                </p:nvSpPr>
                <p:spPr>
                  <a:xfrm rot="-5284800">
                    <a:off x="880062" y="1655196"/>
                    <a:ext cx="5570" cy="200923"/>
                  </a:xfrm>
                  <a:custGeom>
                    <a:avLst/>
                    <a:gdLst>
                      <a:gd name="connsiteX0" fmla="*/ 0 w 5570"/>
                      <a:gd name="connsiteY0" fmla="*/ 0 h 200923"/>
                      <a:gd name="connsiteX1" fmla="*/ 5570 w 5570"/>
                      <a:gd name="connsiteY1" fmla="*/ 0 h 200923"/>
                      <a:gd name="connsiteX2" fmla="*/ 5570 w 5570"/>
                      <a:gd name="connsiteY2" fmla="*/ 200923 h 200923"/>
                      <a:gd name="connsiteX3" fmla="*/ 0 w 5570"/>
                      <a:gd name="connsiteY3" fmla="*/ 200923 h 200923"/>
                    </a:gdLst>
                    <a:ahLst/>
                    <a:cxnLst>
                      <a:cxn ang="0">
                        <a:pos x="connsiteX0" y="connsiteY0"/>
                      </a:cxn>
                      <a:cxn ang="0">
                        <a:pos x="connsiteX1" y="connsiteY1"/>
                      </a:cxn>
                      <a:cxn ang="0">
                        <a:pos x="connsiteX2" y="connsiteY2"/>
                      </a:cxn>
                      <a:cxn ang="0">
                        <a:pos x="connsiteX3" y="connsiteY3"/>
                      </a:cxn>
                    </a:cxnLst>
                    <a:rect l="l" t="t" r="r" b="b"/>
                    <a:pathLst>
                      <a:path w="5570" h="200923">
                        <a:moveTo>
                          <a:pt x="0" y="0"/>
                        </a:moveTo>
                        <a:lnTo>
                          <a:pt x="5570" y="0"/>
                        </a:lnTo>
                        <a:lnTo>
                          <a:pt x="5570" y="200923"/>
                        </a:lnTo>
                        <a:lnTo>
                          <a:pt x="0" y="200923"/>
                        </a:lnTo>
                        <a:close/>
                      </a:path>
                    </a:pathLst>
                  </a:custGeom>
                  <a:solidFill>
                    <a:srgbClr val="FFFFFF"/>
                  </a:solidFill>
                  <a:ln w="0" cap="flat">
                    <a:noFill/>
                    <a:prstDash val="solid"/>
                    <a:miter/>
                  </a:ln>
                </p:spPr>
                <p:txBody>
                  <a:bodyPr rtlCol="0" anchor="ctr"/>
                  <a:lstStyle/>
                  <a:p>
                    <a:endParaRPr lang="en-NO"/>
                  </a:p>
                </p:txBody>
              </p:sp>
              <p:sp>
                <p:nvSpPr>
                  <p:cNvPr id="334" name="Freeform 69">
                    <a:extLst>
                      <a:ext uri="{FF2B5EF4-FFF2-40B4-BE49-F238E27FC236}">
                        <a16:creationId xmlns:a16="http://schemas.microsoft.com/office/drawing/2014/main" id="{5E9791C2-EB78-D36E-1530-C02F0835A10E}"/>
                      </a:ext>
                    </a:extLst>
                  </p:cNvPr>
                  <p:cNvSpPr>
                    <a:spLocks noGrp="1" noRot="1" noMove="1" noResize="1" noEditPoints="1" noAdjustHandles="1" noChangeArrowheads="1" noChangeShapeType="1"/>
                  </p:cNvSpPr>
                  <p:nvPr/>
                </p:nvSpPr>
                <p:spPr>
                  <a:xfrm>
                    <a:off x="715335" y="1701302"/>
                    <a:ext cx="77790" cy="131000"/>
                  </a:xfrm>
                  <a:custGeom>
                    <a:avLst/>
                    <a:gdLst>
                      <a:gd name="connsiteX0" fmla="*/ 52837 w 77790"/>
                      <a:gd name="connsiteY0" fmla="*/ 7798 h 131000"/>
                      <a:gd name="connsiteX1" fmla="*/ 8588 w 77790"/>
                      <a:gd name="connsiteY1" fmla="*/ 16756 h 131000"/>
                      <a:gd name="connsiteX2" fmla="*/ 50381 w 77790"/>
                      <a:gd name="connsiteY2" fmla="*/ 131001 h 131000"/>
                      <a:gd name="connsiteX3" fmla="*/ 52837 w 77790"/>
                      <a:gd name="connsiteY3" fmla="*/ 7798 h 131000"/>
                    </a:gdLst>
                    <a:ahLst/>
                    <a:cxnLst>
                      <a:cxn ang="0">
                        <a:pos x="connsiteX0" y="connsiteY0"/>
                      </a:cxn>
                      <a:cxn ang="0">
                        <a:pos x="connsiteX1" y="connsiteY1"/>
                      </a:cxn>
                      <a:cxn ang="0">
                        <a:pos x="connsiteX2" y="connsiteY2"/>
                      </a:cxn>
                      <a:cxn ang="0">
                        <a:pos x="connsiteX3" y="connsiteY3"/>
                      </a:cxn>
                    </a:cxnLst>
                    <a:rect l="l" t="t" r="r" b="b"/>
                    <a:pathLst>
                      <a:path w="77790" h="131000">
                        <a:moveTo>
                          <a:pt x="52837" y="7798"/>
                        </a:moveTo>
                        <a:cubicBezTo>
                          <a:pt x="45641" y="-884"/>
                          <a:pt x="27893" y="-7248"/>
                          <a:pt x="8588" y="16756"/>
                        </a:cubicBezTo>
                        <a:cubicBezTo>
                          <a:pt x="-10682" y="40829"/>
                          <a:pt x="2153" y="131001"/>
                          <a:pt x="50381" y="131001"/>
                        </a:cubicBezTo>
                        <a:cubicBezTo>
                          <a:pt x="98608" y="131001"/>
                          <a:pt x="72488" y="31525"/>
                          <a:pt x="52837" y="7798"/>
                        </a:cubicBezTo>
                        <a:close/>
                      </a:path>
                    </a:pathLst>
                  </a:custGeom>
                  <a:solidFill>
                    <a:srgbClr val="E4837A"/>
                  </a:solidFill>
                  <a:ln w="0" cap="flat">
                    <a:noFill/>
                    <a:prstDash val="solid"/>
                    <a:miter/>
                  </a:ln>
                </p:spPr>
                <p:txBody>
                  <a:bodyPr rtlCol="0" anchor="ctr"/>
                  <a:lstStyle/>
                  <a:p>
                    <a:endParaRPr lang="en-NO"/>
                  </a:p>
                </p:txBody>
              </p:sp>
              <p:sp>
                <p:nvSpPr>
                  <p:cNvPr id="335" name="Freeform 70">
                    <a:extLst>
                      <a:ext uri="{FF2B5EF4-FFF2-40B4-BE49-F238E27FC236}">
                        <a16:creationId xmlns:a16="http://schemas.microsoft.com/office/drawing/2014/main" id="{CFF55942-250F-B72B-08F6-961186572957}"/>
                      </a:ext>
                    </a:extLst>
                  </p:cNvPr>
                  <p:cNvSpPr>
                    <a:spLocks noGrp="1" noRot="1" noMove="1" noResize="1" noEditPoints="1" noAdjustHandles="1" noChangeArrowheads="1" noChangeShapeType="1"/>
                  </p:cNvSpPr>
                  <p:nvPr/>
                </p:nvSpPr>
                <p:spPr>
                  <a:xfrm>
                    <a:off x="650958" y="1370064"/>
                    <a:ext cx="268885" cy="156548"/>
                  </a:xfrm>
                  <a:custGeom>
                    <a:avLst/>
                    <a:gdLst>
                      <a:gd name="connsiteX0" fmla="*/ 5224 w 268885"/>
                      <a:gd name="connsiteY0" fmla="*/ 156549 h 156548"/>
                      <a:gd name="connsiteX1" fmla="*/ 68847 w 268885"/>
                      <a:gd name="connsiteY1" fmla="*/ 68107 h 156548"/>
                      <a:gd name="connsiteX2" fmla="*/ 156861 w 268885"/>
                      <a:gd name="connsiteY2" fmla="*/ 23349 h 156548"/>
                      <a:gd name="connsiteX3" fmla="*/ 268816 w 268885"/>
                      <a:gd name="connsiteY3" fmla="*/ 5571 h 156548"/>
                      <a:gd name="connsiteX4" fmla="*/ 268885 w 268885"/>
                      <a:gd name="connsiteY4" fmla="*/ 2 h 156548"/>
                      <a:gd name="connsiteX5" fmla="*/ 155339 w 268885"/>
                      <a:gd name="connsiteY5" fmla="*/ 17988 h 156548"/>
                      <a:gd name="connsiteX6" fmla="*/ 65491 w 268885"/>
                      <a:gd name="connsiteY6" fmla="*/ 63679 h 156548"/>
                      <a:gd name="connsiteX7" fmla="*/ 0 w 268885"/>
                      <a:gd name="connsiteY7" fmla="*/ 154716 h 156548"/>
                      <a:gd name="connsiteX8" fmla="*/ 5259 w 268885"/>
                      <a:gd name="connsiteY8" fmla="*/ 156549 h 15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885" h="156548">
                        <a:moveTo>
                          <a:pt x="5224" y="156549"/>
                        </a:moveTo>
                        <a:cubicBezTo>
                          <a:pt x="17471" y="121476"/>
                          <a:pt x="38852" y="91696"/>
                          <a:pt x="68847" y="68107"/>
                        </a:cubicBezTo>
                        <a:cubicBezTo>
                          <a:pt x="92892" y="49152"/>
                          <a:pt x="122507" y="34106"/>
                          <a:pt x="156861" y="23349"/>
                        </a:cubicBezTo>
                        <a:cubicBezTo>
                          <a:pt x="215502" y="4983"/>
                          <a:pt x="268297" y="5571"/>
                          <a:pt x="268816" y="5571"/>
                        </a:cubicBezTo>
                        <a:lnTo>
                          <a:pt x="268885" y="2"/>
                        </a:lnTo>
                        <a:cubicBezTo>
                          <a:pt x="268366" y="2"/>
                          <a:pt x="214811" y="-620"/>
                          <a:pt x="155339" y="17988"/>
                        </a:cubicBezTo>
                        <a:cubicBezTo>
                          <a:pt x="120327" y="28953"/>
                          <a:pt x="90090" y="44310"/>
                          <a:pt x="65491" y="63679"/>
                        </a:cubicBezTo>
                        <a:cubicBezTo>
                          <a:pt x="34631" y="87960"/>
                          <a:pt x="12593" y="118605"/>
                          <a:pt x="0" y="154716"/>
                        </a:cubicBezTo>
                        <a:lnTo>
                          <a:pt x="5259" y="156549"/>
                        </a:lnTo>
                        <a:close/>
                      </a:path>
                    </a:pathLst>
                  </a:custGeom>
                  <a:solidFill>
                    <a:srgbClr val="293657"/>
                  </a:solidFill>
                  <a:ln w="0" cap="flat">
                    <a:noFill/>
                    <a:prstDash val="solid"/>
                    <a:miter/>
                  </a:ln>
                </p:spPr>
                <p:txBody>
                  <a:bodyPr rtlCol="0" anchor="ctr"/>
                  <a:lstStyle/>
                  <a:p>
                    <a:endParaRPr lang="en-NO"/>
                  </a:p>
                </p:txBody>
              </p:sp>
              <p:sp>
                <p:nvSpPr>
                  <p:cNvPr id="336" name="Freeform 71">
                    <a:extLst>
                      <a:ext uri="{FF2B5EF4-FFF2-40B4-BE49-F238E27FC236}">
                        <a16:creationId xmlns:a16="http://schemas.microsoft.com/office/drawing/2014/main" id="{444E7B9B-5729-7107-8F53-4515528A1C23}"/>
                      </a:ext>
                    </a:extLst>
                  </p:cNvPr>
                  <p:cNvSpPr>
                    <a:spLocks noGrp="1" noRot="1" noMove="1" noResize="1" noEditPoints="1" noAdjustHandles="1" noChangeArrowheads="1" noChangeShapeType="1"/>
                  </p:cNvSpPr>
                  <p:nvPr/>
                </p:nvSpPr>
                <p:spPr>
                  <a:xfrm>
                    <a:off x="587058" y="1509591"/>
                    <a:ext cx="132760" cy="23541"/>
                  </a:xfrm>
                  <a:custGeom>
                    <a:avLst/>
                    <a:gdLst>
                      <a:gd name="connsiteX0" fmla="*/ 1211 w 132760"/>
                      <a:gd name="connsiteY0" fmla="*/ 10173 h 23541"/>
                      <a:gd name="connsiteX1" fmla="*/ 109914 w 132760"/>
                      <a:gd name="connsiteY1" fmla="*/ 17748 h 23541"/>
                      <a:gd name="connsiteX2" fmla="*/ 111920 w 132760"/>
                      <a:gd name="connsiteY2" fmla="*/ 12525 h 23541"/>
                      <a:gd name="connsiteX3" fmla="*/ 0 w 132760"/>
                      <a:gd name="connsiteY3" fmla="*/ 4708 h 23541"/>
                      <a:gd name="connsiteX4" fmla="*/ 1211 w 132760"/>
                      <a:gd name="connsiteY4" fmla="*/ 10173 h 23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760" h="23541">
                        <a:moveTo>
                          <a:pt x="1211" y="10173"/>
                        </a:moveTo>
                        <a:cubicBezTo>
                          <a:pt x="37503" y="2114"/>
                          <a:pt x="74071" y="4673"/>
                          <a:pt x="109914" y="17748"/>
                        </a:cubicBezTo>
                        <a:cubicBezTo>
                          <a:pt x="138663" y="28228"/>
                          <a:pt x="141327" y="23282"/>
                          <a:pt x="111920" y="12525"/>
                        </a:cubicBezTo>
                        <a:cubicBezTo>
                          <a:pt x="75040" y="-930"/>
                          <a:pt x="37399" y="-3559"/>
                          <a:pt x="0" y="4708"/>
                        </a:cubicBezTo>
                        <a:lnTo>
                          <a:pt x="1211" y="10173"/>
                        </a:lnTo>
                        <a:close/>
                      </a:path>
                    </a:pathLst>
                  </a:custGeom>
                  <a:solidFill>
                    <a:srgbClr val="293657"/>
                  </a:solidFill>
                  <a:ln w="0" cap="flat">
                    <a:noFill/>
                    <a:prstDash val="solid"/>
                    <a:miter/>
                  </a:ln>
                </p:spPr>
                <p:txBody>
                  <a:bodyPr rtlCol="0" anchor="ctr"/>
                  <a:lstStyle/>
                  <a:p>
                    <a:endParaRPr lang="en-NO"/>
                  </a:p>
                </p:txBody>
              </p:sp>
            </p:grpSp>
          </p:grpSp>
        </p:grpSp>
      </p:grpSp>
      <p:sp>
        <p:nvSpPr>
          <p:cNvPr id="349" name="Pekestokk">
            <a:extLst>
              <a:ext uri="{FF2B5EF4-FFF2-40B4-BE49-F238E27FC236}">
                <a16:creationId xmlns:a16="http://schemas.microsoft.com/office/drawing/2014/main" id="{3D574646-A0FA-7331-52ED-CDE77905B216}"/>
              </a:ext>
            </a:extLst>
          </p:cNvPr>
          <p:cNvSpPr>
            <a:spLocks noGrp="1" noRot="1" noMove="1" noResize="1" noEditPoints="1" noAdjustHandles="1" noChangeArrowheads="1" noChangeShapeType="1"/>
          </p:cNvSpPr>
          <p:nvPr/>
        </p:nvSpPr>
        <p:spPr>
          <a:xfrm>
            <a:off x="1734283" y="2459336"/>
            <a:ext cx="1116433" cy="1147498"/>
          </a:xfrm>
          <a:custGeom>
            <a:avLst/>
            <a:gdLst>
              <a:gd name="connsiteX0" fmla="*/ 0 w 1116433"/>
              <a:gd name="connsiteY0" fmla="*/ 1099905 h 1147498"/>
              <a:gd name="connsiteX1" fmla="*/ 45252 w 1116433"/>
              <a:gd name="connsiteY1" fmla="*/ 1147499 h 1147498"/>
              <a:gd name="connsiteX2" fmla="*/ 1116434 w 1116433"/>
              <a:gd name="connsiteY2" fmla="*/ 11587 h 1147498"/>
              <a:gd name="connsiteX3" fmla="*/ 1104913 w 1116433"/>
              <a:gd name="connsiteY3" fmla="*/ 0 h 1147498"/>
              <a:gd name="connsiteX4" fmla="*/ 0 w 1116433"/>
              <a:gd name="connsiteY4" fmla="*/ 1099905 h 1147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433" h="1147498">
                <a:moveTo>
                  <a:pt x="0" y="1099905"/>
                </a:moveTo>
                <a:lnTo>
                  <a:pt x="45252" y="1147499"/>
                </a:lnTo>
                <a:lnTo>
                  <a:pt x="1116434" y="11587"/>
                </a:lnTo>
                <a:lnTo>
                  <a:pt x="1104913" y="0"/>
                </a:lnTo>
                <a:lnTo>
                  <a:pt x="0" y="1099905"/>
                </a:lnTo>
                <a:close/>
              </a:path>
            </a:pathLst>
          </a:custGeom>
          <a:solidFill>
            <a:srgbClr val="192133"/>
          </a:solidFill>
          <a:ln w="0" cap="flat">
            <a:noFill/>
            <a:prstDash val="solid"/>
            <a:miter/>
          </a:ln>
        </p:spPr>
        <p:txBody>
          <a:bodyPr rtlCol="0" anchor="ctr"/>
          <a:lstStyle/>
          <a:p>
            <a:endParaRPr lang="en-NO"/>
          </a:p>
        </p:txBody>
      </p:sp>
      <p:sp>
        <p:nvSpPr>
          <p:cNvPr id="13" name="Title 12">
            <a:extLst>
              <a:ext uri="{FF2B5EF4-FFF2-40B4-BE49-F238E27FC236}">
                <a16:creationId xmlns:a16="http://schemas.microsoft.com/office/drawing/2014/main" id="{709C3317-E1BA-DCD9-0A02-848D53168C39}"/>
              </a:ext>
            </a:extLst>
          </p:cNvPr>
          <p:cNvSpPr>
            <a:spLocks noGrp="1" noRot="1" noMove="1" noResize="1" noEditPoints="1" noAdjustHandles="1" noChangeArrowheads="1" noChangeShapeType="1"/>
          </p:cNvSpPr>
          <p:nvPr>
            <p:ph type="title"/>
          </p:nvPr>
        </p:nvSpPr>
        <p:spPr>
          <a:xfrm>
            <a:off x="4575174" y="1125538"/>
            <a:ext cx="6772275" cy="2852737"/>
          </a:xfrm>
        </p:spPr>
        <p:txBody>
          <a:bodyPr>
            <a:normAutofit/>
          </a:bodyPr>
          <a:lstStyle/>
          <a:p>
            <a:r>
              <a:rPr lang="en-NO"/>
              <a:t>Nikotin</a:t>
            </a:r>
            <a:r>
              <a:rPr lang="nb-NO" dirty="0"/>
              <a:t>-</a:t>
            </a:r>
            <a:r>
              <a:rPr lang="en-NO"/>
              <a:t>avhengighet</a:t>
            </a:r>
          </a:p>
        </p:txBody>
      </p:sp>
      <p:sp>
        <p:nvSpPr>
          <p:cNvPr id="229" name="Ellipse 228">
            <a:extLst>
              <a:ext uri="{FF2B5EF4-FFF2-40B4-BE49-F238E27FC236}">
                <a16:creationId xmlns:a16="http://schemas.microsoft.com/office/drawing/2014/main" id="{27DC109C-2646-C18D-C1D6-2C691E406E25}"/>
              </a:ext>
            </a:extLst>
          </p:cNvPr>
          <p:cNvSpPr>
            <a:spLocks noGrp="1" noRot="1" noMove="1" noResize="1" noEditPoints="1" noAdjustHandles="1" noChangeArrowheads="1" noChangeShapeType="1"/>
          </p:cNvSpPr>
          <p:nvPr/>
        </p:nvSpPr>
        <p:spPr>
          <a:xfrm>
            <a:off x="5777190" y="2497146"/>
            <a:ext cx="2155788" cy="2155788"/>
          </a:xfrm>
          <a:prstGeom prst="ellipse">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 name="Straight Connector 2">
            <a:extLst>
              <a:ext uri="{FF2B5EF4-FFF2-40B4-BE49-F238E27FC236}">
                <a16:creationId xmlns:a16="http://schemas.microsoft.com/office/drawing/2014/main" id="{8510603F-5FAC-CD65-0C31-93CD08DF7D1C}"/>
              </a:ext>
            </a:extLst>
          </p:cNvPr>
          <p:cNvCxnSpPr>
            <a:cxnSpLocks noGrp="1" noRot="1" noMove="1" noResize="1" noEditPoints="1" noAdjustHandles="1" noChangeArrowheads="1" noChangeShapeType="1"/>
          </p:cNvCxnSpPr>
          <p:nvPr/>
        </p:nvCxnSpPr>
        <p:spPr>
          <a:xfrm>
            <a:off x="3784890" y="1669252"/>
            <a:ext cx="3422310" cy="81402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 name="Straight Connector 6">
            <a:extLst>
              <a:ext uri="{FF2B5EF4-FFF2-40B4-BE49-F238E27FC236}">
                <a16:creationId xmlns:a16="http://schemas.microsoft.com/office/drawing/2014/main" id="{EB8E8FE7-BA08-226D-BD10-EF950E530C20}"/>
              </a:ext>
            </a:extLst>
          </p:cNvPr>
          <p:cNvCxnSpPr>
            <a:cxnSpLocks noGrp="1" noRot="1" noMove="1" noResize="1" noEditPoints="1" noAdjustHandles="1" noChangeArrowheads="1" noChangeShapeType="1"/>
          </p:cNvCxnSpPr>
          <p:nvPr/>
        </p:nvCxnSpPr>
        <p:spPr>
          <a:xfrm>
            <a:off x="3594740" y="2401081"/>
            <a:ext cx="2264843" cy="181020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Graphic 19">
            <a:extLst>
              <a:ext uri="{FF2B5EF4-FFF2-40B4-BE49-F238E27FC236}">
                <a16:creationId xmlns:a16="http://schemas.microsoft.com/office/drawing/2014/main" id="{24FCEBE8-7CBC-B2CC-4DA8-C6D81B8233B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88242" y="2420280"/>
            <a:ext cx="3323050" cy="3112320"/>
          </a:xfrm>
          <a:prstGeom prst="rect">
            <a:avLst/>
          </a:prstGeom>
        </p:spPr>
      </p:pic>
    </p:spTree>
    <p:extLst>
      <p:ext uri="{BB962C8B-B14F-4D97-AF65-F5344CB8AC3E}">
        <p14:creationId xmlns:p14="http://schemas.microsoft.com/office/powerpoint/2010/main" val="232314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29"/>
                                        </p:tgtEl>
                                        <p:attrNameLst>
                                          <p:attrName>style.visibility</p:attrName>
                                        </p:attrNameLst>
                                      </p:cBhvr>
                                      <p:to>
                                        <p:strVal val="visible"/>
                                      </p:to>
                                    </p:set>
                                    <p:animEffect transition="in" filter="fade">
                                      <p:cBhvr>
                                        <p:cTn id="17" dur="5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Gruppe 113">
            <a:extLst>
              <a:ext uri="{FF2B5EF4-FFF2-40B4-BE49-F238E27FC236}">
                <a16:creationId xmlns:a16="http://schemas.microsoft.com/office/drawing/2014/main" id="{D279DD83-09DA-3634-CD13-A5C00D499C20}"/>
              </a:ext>
            </a:extLst>
          </p:cNvPr>
          <p:cNvGrpSpPr>
            <a:grpSpLocks noGrp="1" noUngrp="1" noRot="1" noMove="1" noResize="1"/>
          </p:cNvGrpSpPr>
          <p:nvPr/>
        </p:nvGrpSpPr>
        <p:grpSpPr>
          <a:xfrm rot="21275836">
            <a:off x="1152014" y="1904877"/>
            <a:ext cx="1655334" cy="2116253"/>
            <a:chOff x="7320947" y="886208"/>
            <a:chExt cx="4111766" cy="5256666"/>
          </a:xfrm>
        </p:grpSpPr>
        <p:sp>
          <p:nvSpPr>
            <p:cNvPr id="115" name="Friform 114">
              <a:extLst>
                <a:ext uri="{FF2B5EF4-FFF2-40B4-BE49-F238E27FC236}">
                  <a16:creationId xmlns:a16="http://schemas.microsoft.com/office/drawing/2014/main" id="{641C80C6-2A59-64C3-DB6B-5ACBC4BF5E84}"/>
                </a:ext>
              </a:extLst>
            </p:cNvPr>
            <p:cNvSpPr>
              <a:spLocks noGrp="1" noRot="1" noMove="1" noResize="1" noEditPoints="1" noAdjustHandles="1" noChangeArrowheads="1" noChangeShapeType="1"/>
            </p:cNvSpPr>
            <p:nvPr/>
          </p:nvSpPr>
          <p:spPr>
            <a:xfrm>
              <a:off x="7320947" y="886208"/>
              <a:ext cx="2057350" cy="5256666"/>
            </a:xfrm>
            <a:custGeom>
              <a:avLst/>
              <a:gdLst>
                <a:gd name="connsiteX0" fmla="*/ 0 w 2057350"/>
                <a:gd name="connsiteY0" fmla="*/ 0 h 5256666"/>
                <a:gd name="connsiteX1" fmla="*/ 2057350 w 2057350"/>
                <a:gd name="connsiteY1" fmla="*/ 0 h 5256666"/>
                <a:gd name="connsiteX2" fmla="*/ 2057350 w 2057350"/>
                <a:gd name="connsiteY2" fmla="*/ 5256667 h 5256666"/>
                <a:gd name="connsiteX3" fmla="*/ 0 w 2057350"/>
                <a:gd name="connsiteY3" fmla="*/ 5256667 h 5256666"/>
              </a:gdLst>
              <a:ahLst/>
              <a:cxnLst>
                <a:cxn ang="0">
                  <a:pos x="connsiteX0" y="connsiteY0"/>
                </a:cxn>
                <a:cxn ang="0">
                  <a:pos x="connsiteX1" y="connsiteY1"/>
                </a:cxn>
                <a:cxn ang="0">
                  <a:pos x="connsiteX2" y="connsiteY2"/>
                </a:cxn>
                <a:cxn ang="0">
                  <a:pos x="connsiteX3" y="connsiteY3"/>
                </a:cxn>
              </a:cxnLst>
              <a:rect l="l" t="t" r="r" b="b"/>
              <a:pathLst>
                <a:path w="2057350" h="5256666">
                  <a:moveTo>
                    <a:pt x="0" y="0"/>
                  </a:moveTo>
                  <a:lnTo>
                    <a:pt x="2057350" y="0"/>
                  </a:lnTo>
                  <a:lnTo>
                    <a:pt x="2057350" y="5256667"/>
                  </a:lnTo>
                  <a:lnTo>
                    <a:pt x="0" y="5256667"/>
                  </a:lnTo>
                  <a:close/>
                </a:path>
              </a:pathLst>
            </a:custGeom>
            <a:solidFill>
              <a:schemeClr val="accent3"/>
            </a:solidFill>
            <a:ln w="0" cap="flat">
              <a:noFill/>
              <a:prstDash val="solid"/>
              <a:miter/>
            </a:ln>
          </p:spPr>
          <p:txBody>
            <a:bodyPr rtlCol="0" anchor="ctr"/>
            <a:lstStyle/>
            <a:p>
              <a:endParaRPr lang="nb-NO"/>
            </a:p>
          </p:txBody>
        </p:sp>
        <p:sp>
          <p:nvSpPr>
            <p:cNvPr id="116" name="Friform 115">
              <a:extLst>
                <a:ext uri="{FF2B5EF4-FFF2-40B4-BE49-F238E27FC236}">
                  <a16:creationId xmlns:a16="http://schemas.microsoft.com/office/drawing/2014/main" id="{6E3B09F0-4ACD-07B6-C357-86D8157C19A2}"/>
                </a:ext>
              </a:extLst>
            </p:cNvPr>
            <p:cNvSpPr>
              <a:spLocks noGrp="1" noRot="1" noMove="1" noResize="1" noEditPoints="1" noAdjustHandles="1" noChangeArrowheads="1" noChangeShapeType="1"/>
            </p:cNvSpPr>
            <p:nvPr/>
          </p:nvSpPr>
          <p:spPr>
            <a:xfrm>
              <a:off x="8306789" y="1223976"/>
              <a:ext cx="81331" cy="4581263"/>
            </a:xfrm>
            <a:custGeom>
              <a:avLst/>
              <a:gdLst>
                <a:gd name="connsiteX0" fmla="*/ 77931 w 81331"/>
                <a:gd name="connsiteY0" fmla="*/ 45387 h 4581263"/>
                <a:gd name="connsiteX1" fmla="*/ 81331 w 81331"/>
                <a:gd name="connsiteY1" fmla="*/ 4535811 h 4581263"/>
                <a:gd name="connsiteX2" fmla="*/ 42399 w 81331"/>
                <a:gd name="connsiteY2" fmla="*/ 4581264 h 4581263"/>
                <a:gd name="connsiteX3" fmla="*/ 42399 w 81331"/>
                <a:gd name="connsiteY3" fmla="*/ 4581264 h 4581263"/>
                <a:gd name="connsiteX4" fmla="*/ 3400 w 81331"/>
                <a:gd name="connsiteY4" fmla="*/ 4535877 h 4581263"/>
                <a:gd name="connsiteX5" fmla="*/ 0 w 81331"/>
                <a:gd name="connsiteY5" fmla="*/ 45453 h 4581263"/>
                <a:gd name="connsiteX6" fmla="*/ 38932 w 81331"/>
                <a:gd name="connsiteY6" fmla="*/ 0 h 4581263"/>
                <a:gd name="connsiteX7" fmla="*/ 38932 w 81331"/>
                <a:gd name="connsiteY7" fmla="*/ 0 h 4581263"/>
                <a:gd name="connsiteX8" fmla="*/ 77931 w 81331"/>
                <a:gd name="connsiteY8" fmla="*/ 45387 h 458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331" h="4581263">
                  <a:moveTo>
                    <a:pt x="77931" y="45387"/>
                  </a:moveTo>
                  <a:lnTo>
                    <a:pt x="81331" y="4535811"/>
                  </a:lnTo>
                  <a:cubicBezTo>
                    <a:pt x="81331" y="4560870"/>
                    <a:pt x="63932" y="4581264"/>
                    <a:pt x="42399" y="4581264"/>
                  </a:cubicBezTo>
                  <a:lnTo>
                    <a:pt x="42399" y="4581264"/>
                  </a:lnTo>
                  <a:cubicBezTo>
                    <a:pt x="20866" y="4581264"/>
                    <a:pt x="3400" y="4560937"/>
                    <a:pt x="3400" y="4535877"/>
                  </a:cubicBezTo>
                  <a:lnTo>
                    <a:pt x="0" y="45453"/>
                  </a:lnTo>
                  <a:cubicBezTo>
                    <a:pt x="0" y="20394"/>
                    <a:pt x="17399" y="0"/>
                    <a:pt x="38932" y="0"/>
                  </a:cubicBezTo>
                  <a:lnTo>
                    <a:pt x="38932" y="0"/>
                  </a:lnTo>
                  <a:cubicBezTo>
                    <a:pt x="60465" y="0"/>
                    <a:pt x="77931" y="20327"/>
                    <a:pt x="77931" y="45387"/>
                  </a:cubicBezTo>
                  <a:close/>
                </a:path>
              </a:pathLst>
            </a:custGeom>
            <a:solidFill>
              <a:schemeClr val="accent3">
                <a:lumMod val="75000"/>
              </a:schemeClr>
            </a:solidFill>
            <a:ln w="0" cap="flat">
              <a:noFill/>
              <a:prstDash val="solid"/>
              <a:miter/>
            </a:ln>
          </p:spPr>
          <p:txBody>
            <a:bodyPr rtlCol="0" anchor="ctr"/>
            <a:lstStyle/>
            <a:p>
              <a:endParaRPr lang="nb-NO"/>
            </a:p>
          </p:txBody>
        </p:sp>
        <p:grpSp>
          <p:nvGrpSpPr>
            <p:cNvPr id="117" name="Gruppe 116">
              <a:extLst>
                <a:ext uri="{FF2B5EF4-FFF2-40B4-BE49-F238E27FC236}">
                  <a16:creationId xmlns:a16="http://schemas.microsoft.com/office/drawing/2014/main" id="{7E685B13-29C5-3567-BCD8-ED31033A86D0}"/>
                </a:ext>
              </a:extLst>
            </p:cNvPr>
            <p:cNvGrpSpPr>
              <a:grpSpLocks noGrp="1" noUngrp="1" noRot="1" noMove="1" noResize="1"/>
            </p:cNvGrpSpPr>
            <p:nvPr/>
          </p:nvGrpSpPr>
          <p:grpSpPr>
            <a:xfrm>
              <a:off x="7453943" y="1505560"/>
              <a:ext cx="1789889" cy="4018094"/>
              <a:chOff x="7453943" y="1505560"/>
              <a:chExt cx="1789889" cy="4018094"/>
            </a:xfrm>
          </p:grpSpPr>
          <p:sp>
            <p:nvSpPr>
              <p:cNvPr id="135" name="Friform 134">
                <a:extLst>
                  <a:ext uri="{FF2B5EF4-FFF2-40B4-BE49-F238E27FC236}">
                    <a16:creationId xmlns:a16="http://schemas.microsoft.com/office/drawing/2014/main" id="{3138EF3B-5B87-5C05-6027-4FDB1BA7A2DF}"/>
                  </a:ext>
                </a:extLst>
              </p:cNvPr>
              <p:cNvSpPr>
                <a:spLocks noGrp="1" noRot="1" noMove="1" noResize="1" noEditPoints="1" noAdjustHandles="1" noChangeArrowheads="1" noChangeShapeType="1"/>
              </p:cNvSpPr>
              <p:nvPr/>
            </p:nvSpPr>
            <p:spPr>
              <a:xfrm>
                <a:off x="7456810" y="5249002"/>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3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5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rgbClr val="FFFFFF"/>
              </a:solidFill>
              <a:ln w="0" cap="flat">
                <a:noFill/>
                <a:prstDash val="solid"/>
                <a:miter/>
              </a:ln>
            </p:spPr>
            <p:txBody>
              <a:bodyPr rtlCol="0" anchor="ctr"/>
              <a:lstStyle/>
              <a:p>
                <a:endParaRPr lang="nb-NO"/>
              </a:p>
            </p:txBody>
          </p:sp>
          <p:sp>
            <p:nvSpPr>
              <p:cNvPr id="136" name="Friform 135">
                <a:extLst>
                  <a:ext uri="{FF2B5EF4-FFF2-40B4-BE49-F238E27FC236}">
                    <a16:creationId xmlns:a16="http://schemas.microsoft.com/office/drawing/2014/main" id="{A6F0D17F-3966-3E9B-F630-EC2C6487CD00}"/>
                  </a:ext>
                </a:extLst>
              </p:cNvPr>
              <p:cNvSpPr>
                <a:spLocks noGrp="1" noRot="1" noMove="1" noResize="1" noEditPoints="1" noAdjustHandles="1" noChangeArrowheads="1" noChangeShapeType="1"/>
              </p:cNvSpPr>
              <p:nvPr/>
            </p:nvSpPr>
            <p:spPr>
              <a:xfrm>
                <a:off x="8471785" y="5248202"/>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3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5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7"/>
                      <a:pt x="61532" y="274653"/>
                      <a:pt x="137263" y="274653"/>
                    </a:cubicBezTo>
                    <a:lnTo>
                      <a:pt x="386124" y="274453"/>
                    </a:lnTo>
                    <a:lnTo>
                      <a:pt x="634985" y="274253"/>
                    </a:lnTo>
                    <a:cubicBezTo>
                      <a:pt x="710716" y="274253"/>
                      <a:pt x="772048" y="212738"/>
                      <a:pt x="772048" y="137027"/>
                    </a:cubicBezTo>
                    <a:cubicBezTo>
                      <a:pt x="772048" y="61315"/>
                      <a:pt x="710516" y="0"/>
                      <a:pt x="634785" y="0"/>
                    </a:cubicBezTo>
                    <a:lnTo>
                      <a:pt x="385924" y="200"/>
                    </a:lnTo>
                    <a:close/>
                  </a:path>
                </a:pathLst>
              </a:custGeom>
              <a:solidFill>
                <a:srgbClr val="FFFFFF"/>
              </a:solidFill>
              <a:ln w="0" cap="flat">
                <a:noFill/>
                <a:prstDash val="solid"/>
                <a:miter/>
              </a:ln>
            </p:spPr>
            <p:txBody>
              <a:bodyPr rtlCol="0" anchor="ctr"/>
              <a:lstStyle/>
              <a:p>
                <a:endParaRPr lang="nb-NO"/>
              </a:p>
            </p:txBody>
          </p:sp>
          <p:sp>
            <p:nvSpPr>
              <p:cNvPr id="137" name="Friform 136">
                <a:extLst>
                  <a:ext uri="{FF2B5EF4-FFF2-40B4-BE49-F238E27FC236}">
                    <a16:creationId xmlns:a16="http://schemas.microsoft.com/office/drawing/2014/main" id="{CDA37708-6589-7777-33B0-88582A3C8DC4}"/>
                  </a:ext>
                </a:extLst>
              </p:cNvPr>
              <p:cNvSpPr>
                <a:spLocks noGrp="1" noRot="1" noMove="1" noResize="1" noEditPoints="1" noAdjustHandles="1" noChangeArrowheads="1" noChangeShapeType="1"/>
              </p:cNvSpPr>
              <p:nvPr/>
            </p:nvSpPr>
            <p:spPr>
              <a:xfrm>
                <a:off x="7455877" y="4625184"/>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6"/>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5" y="0"/>
                    </a:cubicBezTo>
                    <a:lnTo>
                      <a:pt x="385924" y="200"/>
                    </a:lnTo>
                    <a:close/>
                  </a:path>
                </a:pathLst>
              </a:custGeom>
              <a:solidFill>
                <a:srgbClr val="FFFFFF"/>
              </a:solidFill>
              <a:ln w="0" cap="flat">
                <a:noFill/>
                <a:prstDash val="solid"/>
                <a:miter/>
              </a:ln>
            </p:spPr>
            <p:txBody>
              <a:bodyPr rtlCol="0" anchor="ctr"/>
              <a:lstStyle/>
              <a:p>
                <a:endParaRPr lang="nb-NO"/>
              </a:p>
            </p:txBody>
          </p:sp>
          <p:sp>
            <p:nvSpPr>
              <p:cNvPr id="138" name="Friform 137">
                <a:extLst>
                  <a:ext uri="{FF2B5EF4-FFF2-40B4-BE49-F238E27FC236}">
                    <a16:creationId xmlns:a16="http://schemas.microsoft.com/office/drawing/2014/main" id="{0A759BD4-F9BB-012B-26E3-8971BC7B6920}"/>
                  </a:ext>
                </a:extLst>
              </p:cNvPr>
              <p:cNvSpPr>
                <a:spLocks noGrp="1" noRot="1" noMove="1" noResize="1" noEditPoints="1" noAdjustHandles="1" noChangeArrowheads="1" noChangeShapeType="1"/>
              </p:cNvSpPr>
              <p:nvPr/>
            </p:nvSpPr>
            <p:spPr>
              <a:xfrm>
                <a:off x="8470785" y="4624451"/>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5" y="0"/>
                    </a:cubicBezTo>
                    <a:lnTo>
                      <a:pt x="385924" y="200"/>
                    </a:lnTo>
                    <a:close/>
                  </a:path>
                </a:pathLst>
              </a:custGeom>
              <a:solidFill>
                <a:srgbClr val="FFFFFF"/>
              </a:solidFill>
              <a:ln w="0" cap="flat">
                <a:noFill/>
                <a:prstDash val="solid"/>
                <a:miter/>
              </a:ln>
            </p:spPr>
            <p:txBody>
              <a:bodyPr rtlCol="0" anchor="ctr"/>
              <a:lstStyle/>
              <a:p>
                <a:endParaRPr lang="nb-NO"/>
              </a:p>
            </p:txBody>
          </p:sp>
          <p:sp>
            <p:nvSpPr>
              <p:cNvPr id="139" name="Friform 138">
                <a:extLst>
                  <a:ext uri="{FF2B5EF4-FFF2-40B4-BE49-F238E27FC236}">
                    <a16:creationId xmlns:a16="http://schemas.microsoft.com/office/drawing/2014/main" id="{CC622982-F71C-F409-299A-75564F69DEB8}"/>
                  </a:ext>
                </a:extLst>
              </p:cNvPr>
              <p:cNvSpPr>
                <a:spLocks noGrp="1" noRot="1" noMove="1" noResize="1" noEditPoints="1" noAdjustHandles="1" noChangeArrowheads="1" noChangeShapeType="1"/>
              </p:cNvSpPr>
              <p:nvPr/>
            </p:nvSpPr>
            <p:spPr>
              <a:xfrm>
                <a:off x="7455877" y="4001433"/>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3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5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rgbClr val="FFFFFF"/>
              </a:solidFill>
              <a:ln w="0" cap="flat">
                <a:noFill/>
                <a:prstDash val="solid"/>
                <a:miter/>
              </a:ln>
            </p:spPr>
            <p:txBody>
              <a:bodyPr rtlCol="0" anchor="ctr"/>
              <a:lstStyle/>
              <a:p>
                <a:endParaRPr lang="nb-NO"/>
              </a:p>
            </p:txBody>
          </p:sp>
          <p:sp>
            <p:nvSpPr>
              <p:cNvPr id="140" name="Friform 139">
                <a:extLst>
                  <a:ext uri="{FF2B5EF4-FFF2-40B4-BE49-F238E27FC236}">
                    <a16:creationId xmlns:a16="http://schemas.microsoft.com/office/drawing/2014/main" id="{1BB87E3E-6F15-FABE-34FF-2FDAF2B7AD7F}"/>
                  </a:ext>
                </a:extLst>
              </p:cNvPr>
              <p:cNvSpPr>
                <a:spLocks noGrp="1" noRot="1" noMove="1" noResize="1" noEditPoints="1" noAdjustHandles="1" noChangeArrowheads="1" noChangeShapeType="1"/>
              </p:cNvSpPr>
              <p:nvPr/>
            </p:nvSpPr>
            <p:spPr>
              <a:xfrm>
                <a:off x="8470785" y="4000633"/>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3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5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5"/>
                      <a:pt x="710516" y="0"/>
                      <a:pt x="634785" y="0"/>
                    </a:cubicBezTo>
                    <a:lnTo>
                      <a:pt x="385924" y="200"/>
                    </a:lnTo>
                    <a:close/>
                  </a:path>
                </a:pathLst>
              </a:custGeom>
              <a:solidFill>
                <a:srgbClr val="FFFFFF"/>
              </a:solidFill>
              <a:ln w="0" cap="flat">
                <a:noFill/>
                <a:prstDash val="solid"/>
                <a:miter/>
              </a:ln>
            </p:spPr>
            <p:txBody>
              <a:bodyPr rtlCol="0" anchor="ctr"/>
              <a:lstStyle/>
              <a:p>
                <a:endParaRPr lang="nb-NO"/>
              </a:p>
            </p:txBody>
          </p:sp>
          <p:sp>
            <p:nvSpPr>
              <p:cNvPr id="141" name="Friform 140">
                <a:extLst>
                  <a:ext uri="{FF2B5EF4-FFF2-40B4-BE49-F238E27FC236}">
                    <a16:creationId xmlns:a16="http://schemas.microsoft.com/office/drawing/2014/main" id="{129A87FC-5848-849B-14D5-CFA16C6A4AC6}"/>
                  </a:ext>
                </a:extLst>
              </p:cNvPr>
              <p:cNvSpPr>
                <a:spLocks noGrp="1" noRot="1" noMove="1" noResize="1" noEditPoints="1" noAdjustHandles="1" noChangeArrowheads="1" noChangeShapeType="1"/>
              </p:cNvSpPr>
              <p:nvPr/>
            </p:nvSpPr>
            <p:spPr>
              <a:xfrm>
                <a:off x="7455877" y="3377681"/>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6"/>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5" y="0"/>
                    </a:cubicBezTo>
                    <a:lnTo>
                      <a:pt x="385924" y="200"/>
                    </a:lnTo>
                    <a:close/>
                  </a:path>
                </a:pathLst>
              </a:custGeom>
              <a:solidFill>
                <a:srgbClr val="FFFFFF"/>
              </a:solidFill>
              <a:ln w="0" cap="flat">
                <a:noFill/>
                <a:prstDash val="solid"/>
                <a:miter/>
              </a:ln>
            </p:spPr>
            <p:txBody>
              <a:bodyPr rtlCol="0" anchor="ctr"/>
              <a:lstStyle/>
              <a:p>
                <a:endParaRPr lang="nb-NO"/>
              </a:p>
            </p:txBody>
          </p:sp>
          <p:sp>
            <p:nvSpPr>
              <p:cNvPr id="142" name="Friform 141">
                <a:extLst>
                  <a:ext uri="{FF2B5EF4-FFF2-40B4-BE49-F238E27FC236}">
                    <a16:creationId xmlns:a16="http://schemas.microsoft.com/office/drawing/2014/main" id="{CB2CD5CA-6A03-4BAD-A822-931B0A8F094F}"/>
                  </a:ext>
                </a:extLst>
              </p:cNvPr>
              <p:cNvSpPr>
                <a:spLocks noGrp="1" noRot="1" noMove="1" noResize="1" noEditPoints="1" noAdjustHandles="1" noChangeArrowheads="1" noChangeShapeType="1"/>
              </p:cNvSpPr>
              <p:nvPr/>
            </p:nvSpPr>
            <p:spPr>
              <a:xfrm>
                <a:off x="8470785" y="3376881"/>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5" y="0"/>
                    </a:cubicBezTo>
                    <a:lnTo>
                      <a:pt x="385924" y="200"/>
                    </a:lnTo>
                    <a:close/>
                  </a:path>
                </a:pathLst>
              </a:custGeom>
              <a:solidFill>
                <a:srgbClr val="FFFFFF"/>
              </a:solidFill>
              <a:ln w="0" cap="flat">
                <a:noFill/>
                <a:prstDash val="solid"/>
                <a:miter/>
              </a:ln>
            </p:spPr>
            <p:txBody>
              <a:bodyPr rtlCol="0" anchor="ctr"/>
              <a:lstStyle/>
              <a:p>
                <a:endParaRPr lang="nb-NO"/>
              </a:p>
            </p:txBody>
          </p:sp>
          <p:sp>
            <p:nvSpPr>
              <p:cNvPr id="143" name="Friform 142">
                <a:extLst>
                  <a:ext uri="{FF2B5EF4-FFF2-40B4-BE49-F238E27FC236}">
                    <a16:creationId xmlns:a16="http://schemas.microsoft.com/office/drawing/2014/main" id="{B959F023-1810-7832-950E-411D60F6681E}"/>
                  </a:ext>
                </a:extLst>
              </p:cNvPr>
              <p:cNvSpPr>
                <a:spLocks noGrp="1" noRot="1" noMove="1" noResize="1" noEditPoints="1" noAdjustHandles="1" noChangeArrowheads="1" noChangeShapeType="1"/>
              </p:cNvSpPr>
              <p:nvPr/>
            </p:nvSpPr>
            <p:spPr>
              <a:xfrm>
                <a:off x="7454877" y="2753930"/>
                <a:ext cx="772047" cy="274653"/>
              </a:xfrm>
              <a:custGeom>
                <a:avLst/>
                <a:gdLst>
                  <a:gd name="connsiteX0" fmla="*/ 385924 w 772047"/>
                  <a:gd name="connsiteY0" fmla="*/ 200 h 274653"/>
                  <a:gd name="connsiteX1" fmla="*/ 137063 w 772047"/>
                  <a:gd name="connsiteY1" fmla="*/ 400 h 274653"/>
                  <a:gd name="connsiteX2" fmla="*/ 0 w 772047"/>
                  <a:gd name="connsiteY2" fmla="*/ 137626 h 274653"/>
                  <a:gd name="connsiteX3" fmla="*/ 137263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rgbClr val="FFFFFF"/>
              </a:solidFill>
              <a:ln w="0" cap="flat">
                <a:noFill/>
                <a:prstDash val="solid"/>
                <a:miter/>
              </a:ln>
            </p:spPr>
            <p:txBody>
              <a:bodyPr rtlCol="0" anchor="ctr"/>
              <a:lstStyle/>
              <a:p>
                <a:endParaRPr lang="nb-NO"/>
              </a:p>
            </p:txBody>
          </p:sp>
          <p:sp>
            <p:nvSpPr>
              <p:cNvPr id="144" name="Friform 143">
                <a:extLst>
                  <a:ext uri="{FF2B5EF4-FFF2-40B4-BE49-F238E27FC236}">
                    <a16:creationId xmlns:a16="http://schemas.microsoft.com/office/drawing/2014/main" id="{FAC3432D-66B4-A2D1-5D76-315502758885}"/>
                  </a:ext>
                </a:extLst>
              </p:cNvPr>
              <p:cNvSpPr>
                <a:spLocks noGrp="1" noRot="1" noMove="1" noResize="1" noEditPoints="1" noAdjustHandles="1" noChangeArrowheads="1" noChangeShapeType="1"/>
              </p:cNvSpPr>
              <p:nvPr/>
            </p:nvSpPr>
            <p:spPr>
              <a:xfrm>
                <a:off x="8469852" y="2753130"/>
                <a:ext cx="772047" cy="274653"/>
              </a:xfrm>
              <a:custGeom>
                <a:avLst/>
                <a:gdLst>
                  <a:gd name="connsiteX0" fmla="*/ 385924 w 772047"/>
                  <a:gd name="connsiteY0" fmla="*/ 200 h 274653"/>
                  <a:gd name="connsiteX1" fmla="*/ 137063 w 772047"/>
                  <a:gd name="connsiteY1" fmla="*/ 400 h 274653"/>
                  <a:gd name="connsiteX2" fmla="*/ 0 w 772047"/>
                  <a:gd name="connsiteY2" fmla="*/ 137626 h 274653"/>
                  <a:gd name="connsiteX3" fmla="*/ 137263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rgbClr val="FFFFFF"/>
              </a:solidFill>
              <a:ln w="0" cap="flat">
                <a:noFill/>
                <a:prstDash val="solid"/>
                <a:miter/>
              </a:ln>
            </p:spPr>
            <p:txBody>
              <a:bodyPr rtlCol="0" anchor="ctr"/>
              <a:lstStyle/>
              <a:p>
                <a:endParaRPr lang="nb-NO"/>
              </a:p>
            </p:txBody>
          </p:sp>
          <p:sp>
            <p:nvSpPr>
              <p:cNvPr id="145" name="Friform 144">
                <a:extLst>
                  <a:ext uri="{FF2B5EF4-FFF2-40B4-BE49-F238E27FC236}">
                    <a16:creationId xmlns:a16="http://schemas.microsoft.com/office/drawing/2014/main" id="{34461BE1-A640-D493-E8A7-EDC518A03C21}"/>
                  </a:ext>
                </a:extLst>
              </p:cNvPr>
              <p:cNvSpPr>
                <a:spLocks noGrp="1" noRot="1" noMove="1" noResize="1" noEditPoints="1" noAdjustHandles="1" noChangeArrowheads="1" noChangeShapeType="1"/>
              </p:cNvSpPr>
              <p:nvPr/>
            </p:nvSpPr>
            <p:spPr>
              <a:xfrm>
                <a:off x="7454877" y="2130112"/>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5" y="0"/>
                    </a:cubicBezTo>
                    <a:lnTo>
                      <a:pt x="385924" y="200"/>
                    </a:lnTo>
                    <a:close/>
                  </a:path>
                </a:pathLst>
              </a:custGeom>
              <a:solidFill>
                <a:srgbClr val="FFFFFF"/>
              </a:solidFill>
              <a:ln w="0" cap="flat">
                <a:noFill/>
                <a:prstDash val="solid"/>
                <a:miter/>
              </a:ln>
            </p:spPr>
            <p:txBody>
              <a:bodyPr rtlCol="0" anchor="ctr"/>
              <a:lstStyle/>
              <a:p>
                <a:endParaRPr lang="nb-NO"/>
              </a:p>
            </p:txBody>
          </p:sp>
          <p:sp>
            <p:nvSpPr>
              <p:cNvPr id="146" name="Friform 145">
                <a:extLst>
                  <a:ext uri="{FF2B5EF4-FFF2-40B4-BE49-F238E27FC236}">
                    <a16:creationId xmlns:a16="http://schemas.microsoft.com/office/drawing/2014/main" id="{F8E2F18F-83A4-D047-D986-E797A714B8F9}"/>
                  </a:ext>
                </a:extLst>
              </p:cNvPr>
              <p:cNvSpPr>
                <a:spLocks noGrp="1" noRot="1" noMove="1" noResize="1" noEditPoints="1" noAdjustHandles="1" noChangeArrowheads="1" noChangeShapeType="1"/>
              </p:cNvSpPr>
              <p:nvPr/>
            </p:nvSpPr>
            <p:spPr>
              <a:xfrm>
                <a:off x="8469852" y="2129379"/>
                <a:ext cx="772047" cy="274653"/>
              </a:xfrm>
              <a:custGeom>
                <a:avLst/>
                <a:gdLst>
                  <a:gd name="connsiteX0" fmla="*/ 385924 w 772047"/>
                  <a:gd name="connsiteY0" fmla="*/ 200 h 274653"/>
                  <a:gd name="connsiteX1" fmla="*/ 137063 w 772047"/>
                  <a:gd name="connsiteY1" fmla="*/ 400 h 274653"/>
                  <a:gd name="connsiteX2" fmla="*/ 0 w 772047"/>
                  <a:gd name="connsiteY2" fmla="*/ 137626 h 274653"/>
                  <a:gd name="connsiteX3" fmla="*/ 137263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rgbClr val="FFFFFF"/>
              </a:solidFill>
              <a:ln w="0" cap="flat">
                <a:noFill/>
                <a:prstDash val="solid"/>
                <a:miter/>
              </a:ln>
            </p:spPr>
            <p:txBody>
              <a:bodyPr rtlCol="0" anchor="ctr"/>
              <a:lstStyle/>
              <a:p>
                <a:endParaRPr lang="nb-NO"/>
              </a:p>
            </p:txBody>
          </p:sp>
          <p:sp>
            <p:nvSpPr>
              <p:cNvPr id="147" name="Friform 146">
                <a:extLst>
                  <a:ext uri="{FF2B5EF4-FFF2-40B4-BE49-F238E27FC236}">
                    <a16:creationId xmlns:a16="http://schemas.microsoft.com/office/drawing/2014/main" id="{54FCEF6D-ED48-954E-D355-62A49CF76F27}"/>
                  </a:ext>
                </a:extLst>
              </p:cNvPr>
              <p:cNvSpPr>
                <a:spLocks noGrp="1" noRot="1" noMove="1" noResize="1" noEditPoints="1" noAdjustHandles="1" noChangeArrowheads="1" noChangeShapeType="1"/>
              </p:cNvSpPr>
              <p:nvPr/>
            </p:nvSpPr>
            <p:spPr>
              <a:xfrm>
                <a:off x="7453943" y="1506360"/>
                <a:ext cx="772048" cy="274653"/>
              </a:xfrm>
              <a:custGeom>
                <a:avLst/>
                <a:gdLst>
                  <a:gd name="connsiteX0" fmla="*/ 385924 w 772048"/>
                  <a:gd name="connsiteY0" fmla="*/ 200 h 274653"/>
                  <a:gd name="connsiteX1" fmla="*/ 137063 w 772048"/>
                  <a:gd name="connsiteY1" fmla="*/ 400 h 274653"/>
                  <a:gd name="connsiteX2" fmla="*/ 0 w 772048"/>
                  <a:gd name="connsiteY2" fmla="*/ 137626 h 274653"/>
                  <a:gd name="connsiteX3" fmla="*/ 137263 w 772048"/>
                  <a:gd name="connsiteY3" fmla="*/ 274653 h 274653"/>
                  <a:gd name="connsiteX4" fmla="*/ 386124 w 772048"/>
                  <a:gd name="connsiteY4" fmla="*/ 274453 h 274653"/>
                  <a:gd name="connsiteX5" fmla="*/ 634985 w 772048"/>
                  <a:gd name="connsiteY5" fmla="*/ 274253 h 274653"/>
                  <a:gd name="connsiteX6" fmla="*/ 772048 w 772048"/>
                  <a:gd name="connsiteY6" fmla="*/ 137027 h 274653"/>
                  <a:gd name="connsiteX7" fmla="*/ 634785 w 772048"/>
                  <a:gd name="connsiteY7" fmla="*/ 0 h 274653"/>
                  <a:gd name="connsiteX8" fmla="*/ 385924 w 772048"/>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8" h="274653">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5"/>
                      <a:pt x="710516" y="0"/>
                      <a:pt x="634785" y="0"/>
                    </a:cubicBezTo>
                    <a:lnTo>
                      <a:pt x="385924" y="200"/>
                    </a:lnTo>
                    <a:close/>
                  </a:path>
                </a:pathLst>
              </a:custGeom>
              <a:solidFill>
                <a:srgbClr val="FFFFFF"/>
              </a:solidFill>
              <a:ln w="0" cap="flat">
                <a:noFill/>
                <a:prstDash val="solid"/>
                <a:miter/>
              </a:ln>
            </p:spPr>
            <p:txBody>
              <a:bodyPr rtlCol="0" anchor="ctr"/>
              <a:lstStyle/>
              <a:p>
                <a:endParaRPr lang="nb-NO"/>
              </a:p>
            </p:txBody>
          </p:sp>
          <p:sp>
            <p:nvSpPr>
              <p:cNvPr id="148" name="Friform 147">
                <a:extLst>
                  <a:ext uri="{FF2B5EF4-FFF2-40B4-BE49-F238E27FC236}">
                    <a16:creationId xmlns:a16="http://schemas.microsoft.com/office/drawing/2014/main" id="{24705311-423F-5758-7D8F-6E0304ADAD3F}"/>
                  </a:ext>
                </a:extLst>
              </p:cNvPr>
              <p:cNvSpPr>
                <a:spLocks noGrp="1" noRot="1" noMove="1" noResize="1" noEditPoints="1" noAdjustHandles="1" noChangeArrowheads="1" noChangeShapeType="1"/>
              </p:cNvSpPr>
              <p:nvPr/>
            </p:nvSpPr>
            <p:spPr>
              <a:xfrm>
                <a:off x="8468919" y="1505560"/>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rgbClr val="FFFFFF"/>
              </a:solidFill>
              <a:ln w="0" cap="flat">
                <a:noFill/>
                <a:prstDash val="solid"/>
                <a:miter/>
              </a:ln>
            </p:spPr>
            <p:txBody>
              <a:bodyPr rtlCol="0" anchor="ctr"/>
              <a:lstStyle/>
              <a:p>
                <a:endParaRPr lang="nb-NO"/>
              </a:p>
            </p:txBody>
          </p:sp>
        </p:grpSp>
        <p:sp>
          <p:nvSpPr>
            <p:cNvPr id="118" name="Friform 117">
              <a:extLst>
                <a:ext uri="{FF2B5EF4-FFF2-40B4-BE49-F238E27FC236}">
                  <a16:creationId xmlns:a16="http://schemas.microsoft.com/office/drawing/2014/main" id="{F87F0599-D9EF-BDCA-04F9-D31468C99F62}"/>
                </a:ext>
              </a:extLst>
            </p:cNvPr>
            <p:cNvSpPr>
              <a:spLocks noGrp="1" noRot="1" noMove="1" noResize="1" noEditPoints="1" noAdjustHandles="1" noChangeArrowheads="1" noChangeShapeType="1"/>
            </p:cNvSpPr>
            <p:nvPr/>
          </p:nvSpPr>
          <p:spPr>
            <a:xfrm>
              <a:off x="9375363" y="886208"/>
              <a:ext cx="2057350" cy="5256666"/>
            </a:xfrm>
            <a:custGeom>
              <a:avLst/>
              <a:gdLst>
                <a:gd name="connsiteX0" fmla="*/ 0 w 2057350"/>
                <a:gd name="connsiteY0" fmla="*/ 0 h 5256666"/>
                <a:gd name="connsiteX1" fmla="*/ 2057350 w 2057350"/>
                <a:gd name="connsiteY1" fmla="*/ 0 h 5256666"/>
                <a:gd name="connsiteX2" fmla="*/ 2057350 w 2057350"/>
                <a:gd name="connsiteY2" fmla="*/ 5256667 h 5256666"/>
                <a:gd name="connsiteX3" fmla="*/ 0 w 2057350"/>
                <a:gd name="connsiteY3" fmla="*/ 5256667 h 5256666"/>
              </a:gdLst>
              <a:ahLst/>
              <a:cxnLst>
                <a:cxn ang="0">
                  <a:pos x="connsiteX0" y="connsiteY0"/>
                </a:cxn>
                <a:cxn ang="0">
                  <a:pos x="connsiteX1" y="connsiteY1"/>
                </a:cxn>
                <a:cxn ang="0">
                  <a:pos x="connsiteX2" y="connsiteY2"/>
                </a:cxn>
                <a:cxn ang="0">
                  <a:pos x="connsiteX3" y="connsiteY3"/>
                </a:cxn>
              </a:cxnLst>
              <a:rect l="l" t="t" r="r" b="b"/>
              <a:pathLst>
                <a:path w="2057350" h="5256666">
                  <a:moveTo>
                    <a:pt x="0" y="0"/>
                  </a:moveTo>
                  <a:lnTo>
                    <a:pt x="2057350" y="0"/>
                  </a:lnTo>
                  <a:lnTo>
                    <a:pt x="2057350" y="5256667"/>
                  </a:lnTo>
                  <a:lnTo>
                    <a:pt x="0" y="5256667"/>
                  </a:lnTo>
                  <a:close/>
                </a:path>
              </a:pathLst>
            </a:custGeom>
            <a:solidFill>
              <a:schemeClr val="accent6"/>
            </a:solidFill>
            <a:ln w="0" cap="flat">
              <a:noFill/>
              <a:prstDash val="solid"/>
              <a:miter/>
            </a:ln>
          </p:spPr>
          <p:txBody>
            <a:bodyPr rtlCol="0" anchor="ctr"/>
            <a:lstStyle/>
            <a:p>
              <a:endParaRPr lang="nb-NO"/>
            </a:p>
          </p:txBody>
        </p:sp>
        <p:sp>
          <p:nvSpPr>
            <p:cNvPr id="119" name="Friform 118">
              <a:extLst>
                <a:ext uri="{FF2B5EF4-FFF2-40B4-BE49-F238E27FC236}">
                  <a16:creationId xmlns:a16="http://schemas.microsoft.com/office/drawing/2014/main" id="{DB89ABFE-7668-753C-A250-556BC9912F17}"/>
                </a:ext>
              </a:extLst>
            </p:cNvPr>
            <p:cNvSpPr>
              <a:spLocks noGrp="1" noRot="1" noMove="1" noResize="1" noEditPoints="1" noAdjustHandles="1" noChangeArrowheads="1" noChangeShapeType="1"/>
            </p:cNvSpPr>
            <p:nvPr/>
          </p:nvSpPr>
          <p:spPr>
            <a:xfrm>
              <a:off x="10362640" y="1223976"/>
              <a:ext cx="81331" cy="4581263"/>
            </a:xfrm>
            <a:custGeom>
              <a:avLst/>
              <a:gdLst>
                <a:gd name="connsiteX0" fmla="*/ 77931 w 81331"/>
                <a:gd name="connsiteY0" fmla="*/ 45387 h 4581263"/>
                <a:gd name="connsiteX1" fmla="*/ 81331 w 81331"/>
                <a:gd name="connsiteY1" fmla="*/ 4535811 h 4581263"/>
                <a:gd name="connsiteX2" fmla="*/ 42399 w 81331"/>
                <a:gd name="connsiteY2" fmla="*/ 4581264 h 4581263"/>
                <a:gd name="connsiteX3" fmla="*/ 42399 w 81331"/>
                <a:gd name="connsiteY3" fmla="*/ 4581264 h 4581263"/>
                <a:gd name="connsiteX4" fmla="*/ 3400 w 81331"/>
                <a:gd name="connsiteY4" fmla="*/ 4535877 h 4581263"/>
                <a:gd name="connsiteX5" fmla="*/ 0 w 81331"/>
                <a:gd name="connsiteY5" fmla="*/ 45453 h 4581263"/>
                <a:gd name="connsiteX6" fmla="*/ 38933 w 81331"/>
                <a:gd name="connsiteY6" fmla="*/ 0 h 4581263"/>
                <a:gd name="connsiteX7" fmla="*/ 38933 w 81331"/>
                <a:gd name="connsiteY7" fmla="*/ 0 h 4581263"/>
                <a:gd name="connsiteX8" fmla="*/ 77931 w 81331"/>
                <a:gd name="connsiteY8" fmla="*/ 45387 h 458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331" h="4581263">
                  <a:moveTo>
                    <a:pt x="77931" y="45387"/>
                  </a:moveTo>
                  <a:lnTo>
                    <a:pt x="81331" y="4535811"/>
                  </a:lnTo>
                  <a:cubicBezTo>
                    <a:pt x="81331" y="4560870"/>
                    <a:pt x="63932" y="4581264"/>
                    <a:pt x="42399" y="4581264"/>
                  </a:cubicBezTo>
                  <a:lnTo>
                    <a:pt x="42399" y="4581264"/>
                  </a:lnTo>
                  <a:cubicBezTo>
                    <a:pt x="20866" y="4581264"/>
                    <a:pt x="3400" y="4560937"/>
                    <a:pt x="3400" y="4535877"/>
                  </a:cubicBezTo>
                  <a:lnTo>
                    <a:pt x="0" y="45453"/>
                  </a:lnTo>
                  <a:cubicBezTo>
                    <a:pt x="0" y="20394"/>
                    <a:pt x="17399" y="0"/>
                    <a:pt x="38933" y="0"/>
                  </a:cubicBezTo>
                  <a:lnTo>
                    <a:pt x="38933" y="0"/>
                  </a:lnTo>
                  <a:cubicBezTo>
                    <a:pt x="60465" y="0"/>
                    <a:pt x="77931" y="20327"/>
                    <a:pt x="77931" y="45387"/>
                  </a:cubicBezTo>
                  <a:close/>
                </a:path>
              </a:pathLst>
            </a:custGeom>
            <a:solidFill>
              <a:schemeClr val="accent6">
                <a:lumMod val="75000"/>
              </a:schemeClr>
            </a:solidFill>
            <a:ln w="0" cap="flat">
              <a:noFill/>
              <a:prstDash val="solid"/>
              <a:miter/>
            </a:ln>
          </p:spPr>
          <p:txBody>
            <a:bodyPr rtlCol="0" anchor="ctr"/>
            <a:lstStyle/>
            <a:p>
              <a:endParaRPr lang="nb-NO"/>
            </a:p>
          </p:txBody>
        </p:sp>
        <p:grpSp>
          <p:nvGrpSpPr>
            <p:cNvPr id="120" name="Gruppe 119">
              <a:extLst>
                <a:ext uri="{FF2B5EF4-FFF2-40B4-BE49-F238E27FC236}">
                  <a16:creationId xmlns:a16="http://schemas.microsoft.com/office/drawing/2014/main" id="{BE6C8820-CA4B-0782-0DE6-6D6E946290F3}"/>
                </a:ext>
              </a:extLst>
            </p:cNvPr>
            <p:cNvGrpSpPr>
              <a:grpSpLocks noGrp="1" noUngrp="1" noRot="1" noMove="1" noResize="1"/>
            </p:cNvGrpSpPr>
            <p:nvPr/>
          </p:nvGrpSpPr>
          <p:grpSpPr>
            <a:xfrm>
              <a:off x="9509827" y="1505560"/>
              <a:ext cx="1789822" cy="4018094"/>
              <a:chOff x="9509827" y="1505560"/>
              <a:chExt cx="1789822" cy="4018094"/>
            </a:xfrm>
          </p:grpSpPr>
          <p:sp>
            <p:nvSpPr>
              <p:cNvPr id="121" name="Friform 120">
                <a:extLst>
                  <a:ext uri="{FF2B5EF4-FFF2-40B4-BE49-F238E27FC236}">
                    <a16:creationId xmlns:a16="http://schemas.microsoft.com/office/drawing/2014/main" id="{70BBA7C8-34E4-6C2B-E209-435086E594E3}"/>
                  </a:ext>
                </a:extLst>
              </p:cNvPr>
              <p:cNvSpPr>
                <a:spLocks noGrp="1" noRot="1" noMove="1" noResize="1" noEditPoints="1" noAdjustHandles="1" noChangeArrowheads="1" noChangeShapeType="1"/>
              </p:cNvSpPr>
              <p:nvPr/>
            </p:nvSpPr>
            <p:spPr>
              <a:xfrm>
                <a:off x="9512693" y="5249002"/>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4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5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8"/>
                      <a:pt x="61532" y="274653"/>
                      <a:pt x="137264"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rgbClr val="FFFFFF"/>
              </a:solidFill>
              <a:ln w="0" cap="flat">
                <a:noFill/>
                <a:prstDash val="solid"/>
                <a:miter/>
              </a:ln>
            </p:spPr>
            <p:txBody>
              <a:bodyPr rtlCol="0" anchor="ctr"/>
              <a:lstStyle/>
              <a:p>
                <a:endParaRPr lang="nb-NO"/>
              </a:p>
            </p:txBody>
          </p:sp>
          <p:sp>
            <p:nvSpPr>
              <p:cNvPr id="122" name="Friform 121">
                <a:extLst>
                  <a:ext uri="{FF2B5EF4-FFF2-40B4-BE49-F238E27FC236}">
                    <a16:creationId xmlns:a16="http://schemas.microsoft.com/office/drawing/2014/main" id="{5759DACB-8FC9-0418-5CC6-90B47B78521B}"/>
                  </a:ext>
                </a:extLst>
              </p:cNvPr>
              <p:cNvSpPr>
                <a:spLocks noGrp="1" noRot="1" noMove="1" noResize="1" noEditPoints="1" noAdjustHandles="1" noChangeArrowheads="1" noChangeShapeType="1"/>
              </p:cNvSpPr>
              <p:nvPr/>
            </p:nvSpPr>
            <p:spPr>
              <a:xfrm>
                <a:off x="10527602" y="5248202"/>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4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5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7"/>
                      <a:pt x="61532" y="274653"/>
                      <a:pt x="137264" y="274653"/>
                    </a:cubicBezTo>
                    <a:lnTo>
                      <a:pt x="386124" y="274453"/>
                    </a:lnTo>
                    <a:lnTo>
                      <a:pt x="634985" y="274253"/>
                    </a:lnTo>
                    <a:cubicBezTo>
                      <a:pt x="710716" y="274253"/>
                      <a:pt x="772048" y="212738"/>
                      <a:pt x="772048" y="137027"/>
                    </a:cubicBezTo>
                    <a:cubicBezTo>
                      <a:pt x="772048" y="61315"/>
                      <a:pt x="710516" y="0"/>
                      <a:pt x="634785" y="0"/>
                    </a:cubicBezTo>
                    <a:lnTo>
                      <a:pt x="385924" y="200"/>
                    </a:lnTo>
                    <a:close/>
                  </a:path>
                </a:pathLst>
              </a:custGeom>
              <a:solidFill>
                <a:srgbClr val="FFFFFF"/>
              </a:solidFill>
              <a:ln w="0" cap="flat">
                <a:noFill/>
                <a:prstDash val="solid"/>
                <a:miter/>
              </a:ln>
            </p:spPr>
            <p:txBody>
              <a:bodyPr rtlCol="0" anchor="ctr"/>
              <a:lstStyle/>
              <a:p>
                <a:endParaRPr lang="nb-NO"/>
              </a:p>
            </p:txBody>
          </p:sp>
          <p:sp>
            <p:nvSpPr>
              <p:cNvPr id="123" name="Friform 122">
                <a:extLst>
                  <a:ext uri="{FF2B5EF4-FFF2-40B4-BE49-F238E27FC236}">
                    <a16:creationId xmlns:a16="http://schemas.microsoft.com/office/drawing/2014/main" id="{7522BB3D-B526-FDE1-ADA3-9F474C6F085C}"/>
                  </a:ext>
                </a:extLst>
              </p:cNvPr>
              <p:cNvSpPr>
                <a:spLocks noGrp="1" noRot="1" noMove="1" noResize="1" noEditPoints="1" noAdjustHandles="1" noChangeArrowheads="1" noChangeShapeType="1"/>
              </p:cNvSpPr>
              <p:nvPr/>
            </p:nvSpPr>
            <p:spPr>
              <a:xfrm>
                <a:off x="9511694" y="4625184"/>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6"/>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4" y="0"/>
                    </a:cubicBezTo>
                    <a:lnTo>
                      <a:pt x="385924" y="200"/>
                    </a:lnTo>
                    <a:close/>
                  </a:path>
                </a:pathLst>
              </a:custGeom>
              <a:solidFill>
                <a:srgbClr val="FFFFFF"/>
              </a:solidFill>
              <a:ln w="0" cap="flat">
                <a:noFill/>
                <a:prstDash val="solid"/>
                <a:miter/>
              </a:ln>
            </p:spPr>
            <p:txBody>
              <a:bodyPr rtlCol="0" anchor="ctr"/>
              <a:lstStyle/>
              <a:p>
                <a:endParaRPr lang="nb-NO"/>
              </a:p>
            </p:txBody>
          </p:sp>
          <p:sp>
            <p:nvSpPr>
              <p:cNvPr id="124" name="Friform 123">
                <a:extLst>
                  <a:ext uri="{FF2B5EF4-FFF2-40B4-BE49-F238E27FC236}">
                    <a16:creationId xmlns:a16="http://schemas.microsoft.com/office/drawing/2014/main" id="{35C747E8-1949-D5A0-4317-8D1917F1F81F}"/>
                  </a:ext>
                </a:extLst>
              </p:cNvPr>
              <p:cNvSpPr>
                <a:spLocks noGrp="1" noRot="1" noMove="1" noResize="1" noEditPoints="1" noAdjustHandles="1" noChangeArrowheads="1" noChangeShapeType="1"/>
              </p:cNvSpPr>
              <p:nvPr/>
            </p:nvSpPr>
            <p:spPr>
              <a:xfrm>
                <a:off x="10526669" y="4624451"/>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4" y="0"/>
                    </a:cubicBezTo>
                    <a:lnTo>
                      <a:pt x="385924" y="200"/>
                    </a:lnTo>
                    <a:close/>
                  </a:path>
                </a:pathLst>
              </a:custGeom>
              <a:solidFill>
                <a:srgbClr val="FFFFFF"/>
              </a:solidFill>
              <a:ln w="0" cap="flat">
                <a:noFill/>
                <a:prstDash val="solid"/>
                <a:miter/>
              </a:ln>
            </p:spPr>
            <p:txBody>
              <a:bodyPr rtlCol="0" anchor="ctr"/>
              <a:lstStyle/>
              <a:p>
                <a:endParaRPr lang="nb-NO"/>
              </a:p>
            </p:txBody>
          </p:sp>
          <p:sp>
            <p:nvSpPr>
              <p:cNvPr id="125" name="Friform 124">
                <a:extLst>
                  <a:ext uri="{FF2B5EF4-FFF2-40B4-BE49-F238E27FC236}">
                    <a16:creationId xmlns:a16="http://schemas.microsoft.com/office/drawing/2014/main" id="{63FF6961-65E2-261B-B8E3-87090744AAEC}"/>
                  </a:ext>
                </a:extLst>
              </p:cNvPr>
              <p:cNvSpPr>
                <a:spLocks noGrp="1" noRot="1" noMove="1" noResize="1" noEditPoints="1" noAdjustHandles="1" noChangeArrowheads="1" noChangeShapeType="1"/>
              </p:cNvSpPr>
              <p:nvPr/>
            </p:nvSpPr>
            <p:spPr>
              <a:xfrm>
                <a:off x="9511694" y="4001433"/>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3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4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4" y="0"/>
                    </a:cubicBezTo>
                    <a:lnTo>
                      <a:pt x="385924" y="200"/>
                    </a:lnTo>
                    <a:close/>
                  </a:path>
                </a:pathLst>
              </a:custGeom>
              <a:solidFill>
                <a:srgbClr val="FFFFFF"/>
              </a:solidFill>
              <a:ln w="0" cap="flat">
                <a:noFill/>
                <a:prstDash val="solid"/>
                <a:miter/>
              </a:ln>
            </p:spPr>
            <p:txBody>
              <a:bodyPr rtlCol="0" anchor="ctr"/>
              <a:lstStyle/>
              <a:p>
                <a:endParaRPr lang="nb-NO"/>
              </a:p>
            </p:txBody>
          </p:sp>
          <p:sp>
            <p:nvSpPr>
              <p:cNvPr id="126" name="Friform 125">
                <a:extLst>
                  <a:ext uri="{FF2B5EF4-FFF2-40B4-BE49-F238E27FC236}">
                    <a16:creationId xmlns:a16="http://schemas.microsoft.com/office/drawing/2014/main" id="{1222F9F5-736E-AB69-6DA5-C0F70F2F552C}"/>
                  </a:ext>
                </a:extLst>
              </p:cNvPr>
              <p:cNvSpPr>
                <a:spLocks noGrp="1" noRot="1" noMove="1" noResize="1" noEditPoints="1" noAdjustHandles="1" noChangeArrowheads="1" noChangeShapeType="1"/>
              </p:cNvSpPr>
              <p:nvPr/>
            </p:nvSpPr>
            <p:spPr>
              <a:xfrm>
                <a:off x="10526669" y="4000633"/>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3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4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5"/>
                      <a:pt x="710516" y="0"/>
                      <a:pt x="634784" y="0"/>
                    </a:cubicBezTo>
                    <a:lnTo>
                      <a:pt x="385924" y="200"/>
                    </a:lnTo>
                    <a:close/>
                  </a:path>
                </a:pathLst>
              </a:custGeom>
              <a:solidFill>
                <a:srgbClr val="FFFFFF"/>
              </a:solidFill>
              <a:ln w="0" cap="flat">
                <a:noFill/>
                <a:prstDash val="solid"/>
                <a:miter/>
              </a:ln>
            </p:spPr>
            <p:txBody>
              <a:bodyPr rtlCol="0" anchor="ctr"/>
              <a:lstStyle/>
              <a:p>
                <a:endParaRPr lang="nb-NO"/>
              </a:p>
            </p:txBody>
          </p:sp>
          <p:sp>
            <p:nvSpPr>
              <p:cNvPr id="127" name="Friform 126">
                <a:extLst>
                  <a:ext uri="{FF2B5EF4-FFF2-40B4-BE49-F238E27FC236}">
                    <a16:creationId xmlns:a16="http://schemas.microsoft.com/office/drawing/2014/main" id="{F81127B4-5C37-2D34-2FAC-E2674E8A9785}"/>
                  </a:ext>
                </a:extLst>
              </p:cNvPr>
              <p:cNvSpPr>
                <a:spLocks noGrp="1" noRot="1" noMove="1" noResize="1" noEditPoints="1" noAdjustHandles="1" noChangeArrowheads="1" noChangeShapeType="1"/>
              </p:cNvSpPr>
              <p:nvPr/>
            </p:nvSpPr>
            <p:spPr>
              <a:xfrm>
                <a:off x="9511694" y="3377681"/>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6"/>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4" y="0"/>
                    </a:cubicBezTo>
                    <a:lnTo>
                      <a:pt x="385924" y="200"/>
                    </a:lnTo>
                    <a:close/>
                  </a:path>
                </a:pathLst>
              </a:custGeom>
              <a:solidFill>
                <a:srgbClr val="FFFFFF"/>
              </a:solidFill>
              <a:ln w="0" cap="flat">
                <a:noFill/>
                <a:prstDash val="solid"/>
                <a:miter/>
              </a:ln>
            </p:spPr>
            <p:txBody>
              <a:bodyPr rtlCol="0" anchor="ctr"/>
              <a:lstStyle/>
              <a:p>
                <a:endParaRPr lang="nb-NO"/>
              </a:p>
            </p:txBody>
          </p:sp>
          <p:sp>
            <p:nvSpPr>
              <p:cNvPr id="128" name="Friform 127">
                <a:extLst>
                  <a:ext uri="{FF2B5EF4-FFF2-40B4-BE49-F238E27FC236}">
                    <a16:creationId xmlns:a16="http://schemas.microsoft.com/office/drawing/2014/main" id="{4A78D568-881E-689A-D1B3-CEA024356390}"/>
                  </a:ext>
                </a:extLst>
              </p:cNvPr>
              <p:cNvSpPr>
                <a:spLocks noGrp="1" noRot="1" noMove="1" noResize="1" noEditPoints="1" noAdjustHandles="1" noChangeArrowheads="1" noChangeShapeType="1"/>
              </p:cNvSpPr>
              <p:nvPr/>
            </p:nvSpPr>
            <p:spPr>
              <a:xfrm>
                <a:off x="10526669" y="3376881"/>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4" y="0"/>
                    </a:cubicBezTo>
                    <a:lnTo>
                      <a:pt x="385924" y="200"/>
                    </a:lnTo>
                    <a:close/>
                  </a:path>
                </a:pathLst>
              </a:custGeom>
              <a:solidFill>
                <a:srgbClr val="FFFFFF"/>
              </a:solidFill>
              <a:ln w="0" cap="flat">
                <a:noFill/>
                <a:prstDash val="solid"/>
                <a:miter/>
              </a:ln>
            </p:spPr>
            <p:txBody>
              <a:bodyPr rtlCol="0" anchor="ctr"/>
              <a:lstStyle/>
              <a:p>
                <a:endParaRPr lang="nb-NO"/>
              </a:p>
            </p:txBody>
          </p:sp>
          <p:sp>
            <p:nvSpPr>
              <p:cNvPr id="129" name="Friform 128">
                <a:extLst>
                  <a:ext uri="{FF2B5EF4-FFF2-40B4-BE49-F238E27FC236}">
                    <a16:creationId xmlns:a16="http://schemas.microsoft.com/office/drawing/2014/main" id="{236FA4B6-9142-6B09-8B5C-D0C2F33EDAC9}"/>
                  </a:ext>
                </a:extLst>
              </p:cNvPr>
              <p:cNvSpPr>
                <a:spLocks noGrp="1" noRot="1" noMove="1" noResize="1" noEditPoints="1" noAdjustHandles="1" noChangeArrowheads="1" noChangeShapeType="1"/>
              </p:cNvSpPr>
              <p:nvPr/>
            </p:nvSpPr>
            <p:spPr>
              <a:xfrm>
                <a:off x="9510760" y="2753930"/>
                <a:ext cx="772047" cy="274653"/>
              </a:xfrm>
              <a:custGeom>
                <a:avLst/>
                <a:gdLst>
                  <a:gd name="connsiteX0" fmla="*/ 385924 w 772047"/>
                  <a:gd name="connsiteY0" fmla="*/ 200 h 274653"/>
                  <a:gd name="connsiteX1" fmla="*/ 137063 w 772047"/>
                  <a:gd name="connsiteY1" fmla="*/ 400 h 274653"/>
                  <a:gd name="connsiteX2" fmla="*/ 0 w 772047"/>
                  <a:gd name="connsiteY2" fmla="*/ 137626 h 274653"/>
                  <a:gd name="connsiteX3" fmla="*/ 137263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4" y="0"/>
                    </a:cubicBezTo>
                    <a:lnTo>
                      <a:pt x="385924" y="200"/>
                    </a:lnTo>
                    <a:close/>
                  </a:path>
                </a:pathLst>
              </a:custGeom>
              <a:solidFill>
                <a:srgbClr val="FFFFFF"/>
              </a:solidFill>
              <a:ln w="0" cap="flat">
                <a:noFill/>
                <a:prstDash val="solid"/>
                <a:miter/>
              </a:ln>
            </p:spPr>
            <p:txBody>
              <a:bodyPr rtlCol="0" anchor="ctr"/>
              <a:lstStyle/>
              <a:p>
                <a:endParaRPr lang="nb-NO"/>
              </a:p>
            </p:txBody>
          </p:sp>
          <p:sp>
            <p:nvSpPr>
              <p:cNvPr id="130" name="Friform 129">
                <a:extLst>
                  <a:ext uri="{FF2B5EF4-FFF2-40B4-BE49-F238E27FC236}">
                    <a16:creationId xmlns:a16="http://schemas.microsoft.com/office/drawing/2014/main" id="{8892BD81-0009-FE77-D0C8-B5D04D90D791}"/>
                  </a:ext>
                </a:extLst>
              </p:cNvPr>
              <p:cNvSpPr>
                <a:spLocks noGrp="1" noRot="1" noMove="1" noResize="1" noEditPoints="1" noAdjustHandles="1" noChangeArrowheads="1" noChangeShapeType="1"/>
              </p:cNvSpPr>
              <p:nvPr/>
            </p:nvSpPr>
            <p:spPr>
              <a:xfrm>
                <a:off x="10525736" y="2753130"/>
                <a:ext cx="772047" cy="274653"/>
              </a:xfrm>
              <a:custGeom>
                <a:avLst/>
                <a:gdLst>
                  <a:gd name="connsiteX0" fmla="*/ 385924 w 772047"/>
                  <a:gd name="connsiteY0" fmla="*/ 200 h 274653"/>
                  <a:gd name="connsiteX1" fmla="*/ 137063 w 772047"/>
                  <a:gd name="connsiteY1" fmla="*/ 400 h 274653"/>
                  <a:gd name="connsiteX2" fmla="*/ 0 w 772047"/>
                  <a:gd name="connsiteY2" fmla="*/ 137626 h 274653"/>
                  <a:gd name="connsiteX3" fmla="*/ 137263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4" y="0"/>
                    </a:cubicBezTo>
                    <a:lnTo>
                      <a:pt x="385924" y="200"/>
                    </a:lnTo>
                    <a:close/>
                  </a:path>
                </a:pathLst>
              </a:custGeom>
              <a:solidFill>
                <a:srgbClr val="FFFFFF"/>
              </a:solidFill>
              <a:ln w="0" cap="flat">
                <a:noFill/>
                <a:prstDash val="solid"/>
                <a:miter/>
              </a:ln>
            </p:spPr>
            <p:txBody>
              <a:bodyPr rtlCol="0" anchor="ctr"/>
              <a:lstStyle/>
              <a:p>
                <a:endParaRPr lang="nb-NO"/>
              </a:p>
            </p:txBody>
          </p:sp>
          <p:sp>
            <p:nvSpPr>
              <p:cNvPr id="131" name="Friform 130">
                <a:extLst>
                  <a:ext uri="{FF2B5EF4-FFF2-40B4-BE49-F238E27FC236}">
                    <a16:creationId xmlns:a16="http://schemas.microsoft.com/office/drawing/2014/main" id="{E26A45EA-7443-0325-1417-78821DAE349F}"/>
                  </a:ext>
                </a:extLst>
              </p:cNvPr>
              <p:cNvSpPr>
                <a:spLocks noGrp="1" noRot="1" noMove="1" noResize="1" noEditPoints="1" noAdjustHandles="1" noChangeArrowheads="1" noChangeShapeType="1"/>
              </p:cNvSpPr>
              <p:nvPr/>
            </p:nvSpPr>
            <p:spPr>
              <a:xfrm>
                <a:off x="9510760" y="2130112"/>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4" y="0"/>
                    </a:cubicBezTo>
                    <a:lnTo>
                      <a:pt x="385924" y="200"/>
                    </a:lnTo>
                    <a:close/>
                  </a:path>
                </a:pathLst>
              </a:custGeom>
              <a:solidFill>
                <a:srgbClr val="FFFFFF"/>
              </a:solidFill>
              <a:ln w="0" cap="flat">
                <a:noFill/>
                <a:prstDash val="solid"/>
                <a:miter/>
              </a:ln>
            </p:spPr>
            <p:txBody>
              <a:bodyPr rtlCol="0" anchor="ctr"/>
              <a:lstStyle/>
              <a:p>
                <a:endParaRPr lang="nb-NO"/>
              </a:p>
            </p:txBody>
          </p:sp>
          <p:sp>
            <p:nvSpPr>
              <p:cNvPr id="132" name="Friform 131">
                <a:extLst>
                  <a:ext uri="{FF2B5EF4-FFF2-40B4-BE49-F238E27FC236}">
                    <a16:creationId xmlns:a16="http://schemas.microsoft.com/office/drawing/2014/main" id="{6755C0AA-F157-3374-E0BA-88FAB2843CD2}"/>
                  </a:ext>
                </a:extLst>
              </p:cNvPr>
              <p:cNvSpPr>
                <a:spLocks noGrp="1" noRot="1" noMove="1" noResize="1" noEditPoints="1" noAdjustHandles="1" noChangeArrowheads="1" noChangeShapeType="1"/>
              </p:cNvSpPr>
              <p:nvPr/>
            </p:nvSpPr>
            <p:spPr>
              <a:xfrm>
                <a:off x="10525736" y="2129379"/>
                <a:ext cx="772047" cy="274653"/>
              </a:xfrm>
              <a:custGeom>
                <a:avLst/>
                <a:gdLst>
                  <a:gd name="connsiteX0" fmla="*/ 385924 w 772047"/>
                  <a:gd name="connsiteY0" fmla="*/ 200 h 274653"/>
                  <a:gd name="connsiteX1" fmla="*/ 137063 w 772047"/>
                  <a:gd name="connsiteY1" fmla="*/ 400 h 274653"/>
                  <a:gd name="connsiteX2" fmla="*/ 0 w 772047"/>
                  <a:gd name="connsiteY2" fmla="*/ 137626 h 274653"/>
                  <a:gd name="connsiteX3" fmla="*/ 137263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4" y="0"/>
                    </a:cubicBezTo>
                    <a:lnTo>
                      <a:pt x="385924" y="200"/>
                    </a:lnTo>
                    <a:close/>
                  </a:path>
                </a:pathLst>
              </a:custGeom>
              <a:solidFill>
                <a:srgbClr val="FFFFFF"/>
              </a:solidFill>
              <a:ln w="0" cap="flat">
                <a:noFill/>
                <a:prstDash val="solid"/>
                <a:miter/>
              </a:ln>
            </p:spPr>
            <p:txBody>
              <a:bodyPr rtlCol="0" anchor="ctr"/>
              <a:lstStyle/>
              <a:p>
                <a:endParaRPr lang="nb-NO"/>
              </a:p>
            </p:txBody>
          </p:sp>
          <p:sp>
            <p:nvSpPr>
              <p:cNvPr id="133" name="Friform 132">
                <a:extLst>
                  <a:ext uri="{FF2B5EF4-FFF2-40B4-BE49-F238E27FC236}">
                    <a16:creationId xmlns:a16="http://schemas.microsoft.com/office/drawing/2014/main" id="{36DC74DD-A226-DAA6-039F-EA6AEC30C748}"/>
                  </a:ext>
                </a:extLst>
              </p:cNvPr>
              <p:cNvSpPr>
                <a:spLocks noGrp="1" noRot="1" noMove="1" noResize="1" noEditPoints="1" noAdjustHandles="1" noChangeArrowheads="1" noChangeShapeType="1"/>
              </p:cNvSpPr>
              <p:nvPr/>
            </p:nvSpPr>
            <p:spPr>
              <a:xfrm>
                <a:off x="9509827" y="1506360"/>
                <a:ext cx="772047" cy="274653"/>
              </a:xfrm>
              <a:custGeom>
                <a:avLst/>
                <a:gdLst>
                  <a:gd name="connsiteX0" fmla="*/ 385924 w 772047"/>
                  <a:gd name="connsiteY0" fmla="*/ 200 h 274653"/>
                  <a:gd name="connsiteX1" fmla="*/ 137063 w 772047"/>
                  <a:gd name="connsiteY1" fmla="*/ 400 h 274653"/>
                  <a:gd name="connsiteX2" fmla="*/ 0 w 772047"/>
                  <a:gd name="connsiteY2" fmla="*/ 137626 h 274653"/>
                  <a:gd name="connsiteX3" fmla="*/ 137264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6"/>
                    </a:cubicBezTo>
                    <a:cubicBezTo>
                      <a:pt x="0" y="213338"/>
                      <a:pt x="61532" y="274653"/>
                      <a:pt x="137264" y="274653"/>
                    </a:cubicBezTo>
                    <a:lnTo>
                      <a:pt x="386124" y="274453"/>
                    </a:lnTo>
                    <a:lnTo>
                      <a:pt x="634985" y="274253"/>
                    </a:lnTo>
                    <a:cubicBezTo>
                      <a:pt x="710716" y="274253"/>
                      <a:pt x="772048" y="212738"/>
                      <a:pt x="772048" y="137027"/>
                    </a:cubicBezTo>
                    <a:cubicBezTo>
                      <a:pt x="772048" y="61315"/>
                      <a:pt x="710516" y="0"/>
                      <a:pt x="634785" y="0"/>
                    </a:cubicBezTo>
                    <a:lnTo>
                      <a:pt x="385924" y="200"/>
                    </a:lnTo>
                    <a:close/>
                  </a:path>
                </a:pathLst>
              </a:custGeom>
              <a:solidFill>
                <a:srgbClr val="FFFFFF"/>
              </a:solidFill>
              <a:ln w="0" cap="flat">
                <a:noFill/>
                <a:prstDash val="solid"/>
                <a:miter/>
              </a:ln>
            </p:spPr>
            <p:txBody>
              <a:bodyPr rtlCol="0" anchor="ctr"/>
              <a:lstStyle/>
              <a:p>
                <a:endParaRPr lang="nb-NO"/>
              </a:p>
            </p:txBody>
          </p:sp>
          <p:sp>
            <p:nvSpPr>
              <p:cNvPr id="134" name="Friform 133">
                <a:extLst>
                  <a:ext uri="{FF2B5EF4-FFF2-40B4-BE49-F238E27FC236}">
                    <a16:creationId xmlns:a16="http://schemas.microsoft.com/office/drawing/2014/main" id="{1EF41973-DE54-C8EA-7260-D1926271F9E0}"/>
                  </a:ext>
                </a:extLst>
              </p:cNvPr>
              <p:cNvSpPr>
                <a:spLocks noGrp="1" noRot="1" noMove="1" noResize="1" noEditPoints="1" noAdjustHandles="1" noChangeArrowheads="1" noChangeShapeType="1"/>
              </p:cNvSpPr>
              <p:nvPr/>
            </p:nvSpPr>
            <p:spPr>
              <a:xfrm>
                <a:off x="10524736" y="1505560"/>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4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4"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rgbClr val="FFFFFF"/>
              </a:solidFill>
              <a:ln w="0" cap="flat">
                <a:noFill/>
                <a:prstDash val="solid"/>
                <a:miter/>
              </a:ln>
            </p:spPr>
            <p:txBody>
              <a:bodyPr rtlCol="0" anchor="ctr"/>
              <a:lstStyle/>
              <a:p>
                <a:endParaRPr lang="nb-NO"/>
              </a:p>
            </p:txBody>
          </p:sp>
        </p:grpSp>
      </p:grpSp>
      <p:sp>
        <p:nvSpPr>
          <p:cNvPr id="2" name="Tittel 1">
            <a:extLst>
              <a:ext uri="{FF2B5EF4-FFF2-40B4-BE49-F238E27FC236}">
                <a16:creationId xmlns:a16="http://schemas.microsoft.com/office/drawing/2014/main" id="{24179CE0-20CB-C9E0-534A-DE723D6DBCBB}"/>
              </a:ext>
            </a:extLst>
          </p:cNvPr>
          <p:cNvSpPr>
            <a:spLocks noGrp="1" noRot="1" noMove="1" noResize="1" noEditPoints="1" noAdjustHandles="1" noChangeArrowheads="1" noChangeShapeType="1"/>
          </p:cNvSpPr>
          <p:nvPr>
            <p:ph type="title"/>
          </p:nvPr>
        </p:nvSpPr>
        <p:spPr/>
        <p:txBody>
          <a:bodyPr/>
          <a:lstStyle/>
          <a:p>
            <a:r>
              <a:rPr lang="nb-NO"/>
              <a:t>Legemidler</a:t>
            </a:r>
          </a:p>
        </p:txBody>
      </p:sp>
      <p:sp>
        <p:nvSpPr>
          <p:cNvPr id="54" name="Plassholder for tekst 53">
            <a:extLst>
              <a:ext uri="{FF2B5EF4-FFF2-40B4-BE49-F238E27FC236}">
                <a16:creationId xmlns:a16="http://schemas.microsoft.com/office/drawing/2014/main" id="{A02B2E92-6BB0-2B26-4BC4-0771C172AE4B}"/>
              </a:ext>
            </a:extLst>
          </p:cNvPr>
          <p:cNvSpPr>
            <a:spLocks noGrp="1" noRot="1" noMove="1" noResize="1" noEditPoints="1" noAdjustHandles="1" noChangeArrowheads="1" noChangeShapeType="1"/>
          </p:cNvSpPr>
          <p:nvPr>
            <p:ph type="body" idx="1"/>
          </p:nvPr>
        </p:nvSpPr>
        <p:spPr>
          <a:xfrm>
            <a:off x="4575175" y="2526129"/>
            <a:ext cx="6772275" cy="1500187"/>
          </a:xfrm>
        </p:spPr>
        <p:txBody>
          <a:bodyPr/>
          <a:lstStyle/>
          <a:p>
            <a:r>
              <a:rPr lang="nb-NO"/>
              <a:t>Nikotinlegemidler</a:t>
            </a:r>
          </a:p>
          <a:p>
            <a:r>
              <a:rPr lang="nb-NO"/>
              <a:t>Reseptbelagte</a:t>
            </a:r>
          </a:p>
        </p:txBody>
      </p:sp>
      <p:grpSp>
        <p:nvGrpSpPr>
          <p:cNvPr id="101" name="Gruppe 100">
            <a:extLst>
              <a:ext uri="{FF2B5EF4-FFF2-40B4-BE49-F238E27FC236}">
                <a16:creationId xmlns:a16="http://schemas.microsoft.com/office/drawing/2014/main" id="{5CBBEB3F-D0DF-286B-4C1C-890B4959C267}"/>
              </a:ext>
            </a:extLst>
          </p:cNvPr>
          <p:cNvGrpSpPr>
            <a:grpSpLocks noGrp="1" noUngrp="1" noRot="1" noMove="1" noResize="1"/>
          </p:cNvGrpSpPr>
          <p:nvPr/>
        </p:nvGrpSpPr>
        <p:grpSpPr>
          <a:xfrm>
            <a:off x="1246286" y="2493941"/>
            <a:ext cx="2147216" cy="2813099"/>
            <a:chOff x="9773124" y="610409"/>
            <a:chExt cx="1542361" cy="2020670"/>
          </a:xfrm>
        </p:grpSpPr>
        <p:grpSp>
          <p:nvGrpSpPr>
            <p:cNvPr id="102" name="Gruppe 101">
              <a:extLst>
                <a:ext uri="{FF2B5EF4-FFF2-40B4-BE49-F238E27FC236}">
                  <a16:creationId xmlns:a16="http://schemas.microsoft.com/office/drawing/2014/main" id="{161458BA-6D05-5E6B-3D59-2BDB4BF45BD0}"/>
                </a:ext>
              </a:extLst>
            </p:cNvPr>
            <p:cNvGrpSpPr>
              <a:grpSpLocks noGrp="1" noUngrp="1" noRot="1" noMove="1" noResize="1"/>
            </p:cNvGrpSpPr>
            <p:nvPr/>
          </p:nvGrpSpPr>
          <p:grpSpPr>
            <a:xfrm rot="1864682">
              <a:off x="10525693" y="610409"/>
              <a:ext cx="789792" cy="2020670"/>
              <a:chOff x="4969503" y="305153"/>
              <a:chExt cx="2376932" cy="6081340"/>
            </a:xfrm>
          </p:grpSpPr>
          <p:sp>
            <p:nvSpPr>
              <p:cNvPr id="104" name="Friform 103">
                <a:extLst>
                  <a:ext uri="{FF2B5EF4-FFF2-40B4-BE49-F238E27FC236}">
                    <a16:creationId xmlns:a16="http://schemas.microsoft.com/office/drawing/2014/main" id="{06CDF8ED-2652-421A-0039-C22A085E29EE}"/>
                  </a:ext>
                </a:extLst>
              </p:cNvPr>
              <p:cNvSpPr>
                <a:spLocks noGrp="1" noRot="1" noMove="1" noResize="1" noEditPoints="1" noAdjustHandles="1" noChangeArrowheads="1" noChangeShapeType="1"/>
              </p:cNvSpPr>
              <p:nvPr/>
            </p:nvSpPr>
            <p:spPr>
              <a:xfrm>
                <a:off x="4969503" y="305153"/>
                <a:ext cx="2376932" cy="6081340"/>
              </a:xfrm>
              <a:custGeom>
                <a:avLst/>
                <a:gdLst>
                  <a:gd name="connsiteX0" fmla="*/ 2374944 w 2376932"/>
                  <a:gd name="connsiteY0" fmla="*/ 5690151 h 6081340"/>
                  <a:gd name="connsiteX1" fmla="*/ 1983486 w 2376932"/>
                  <a:gd name="connsiteY1" fmla="*/ 6081340 h 6081340"/>
                  <a:gd name="connsiteX2" fmla="*/ 391159 w 2376932"/>
                  <a:gd name="connsiteY2" fmla="*/ 6080246 h 6081340"/>
                  <a:gd name="connsiteX3" fmla="*/ 0 w 2376932"/>
                  <a:gd name="connsiteY3" fmla="*/ 5688559 h 6081340"/>
                  <a:gd name="connsiteX4" fmla="*/ 1989 w 2376932"/>
                  <a:gd name="connsiteY4" fmla="*/ 391239 h 6081340"/>
                  <a:gd name="connsiteX5" fmla="*/ 393496 w 2376932"/>
                  <a:gd name="connsiteY5" fmla="*/ 0 h 6081340"/>
                  <a:gd name="connsiteX6" fmla="*/ 1985823 w 2376932"/>
                  <a:gd name="connsiteY6" fmla="*/ 1194 h 6081340"/>
                  <a:gd name="connsiteX7" fmla="*/ 2376932 w 2376932"/>
                  <a:gd name="connsiteY7" fmla="*/ 392831 h 6081340"/>
                  <a:gd name="connsiteX8" fmla="*/ 2374944 w 2376932"/>
                  <a:gd name="connsiteY8" fmla="*/ 5690201 h 608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6932" h="6081340">
                    <a:moveTo>
                      <a:pt x="2374944" y="5690151"/>
                    </a:moveTo>
                    <a:cubicBezTo>
                      <a:pt x="2374894" y="5906285"/>
                      <a:pt x="2199598" y="6081490"/>
                      <a:pt x="1983486" y="6081340"/>
                    </a:cubicBezTo>
                    <a:lnTo>
                      <a:pt x="391159" y="6080246"/>
                    </a:lnTo>
                    <a:cubicBezTo>
                      <a:pt x="174997" y="6080048"/>
                      <a:pt x="-99" y="5904744"/>
                      <a:pt x="0" y="5688559"/>
                    </a:cubicBezTo>
                    <a:lnTo>
                      <a:pt x="1989" y="391239"/>
                    </a:lnTo>
                    <a:cubicBezTo>
                      <a:pt x="2088" y="175056"/>
                      <a:pt x="177384" y="-149"/>
                      <a:pt x="393496" y="0"/>
                    </a:cubicBezTo>
                    <a:lnTo>
                      <a:pt x="1985823" y="1194"/>
                    </a:lnTo>
                    <a:cubicBezTo>
                      <a:pt x="2202034" y="1293"/>
                      <a:pt x="2377081" y="176597"/>
                      <a:pt x="2376932" y="392831"/>
                    </a:cubicBezTo>
                    <a:lnTo>
                      <a:pt x="2374944" y="5690201"/>
                    </a:lnTo>
                    <a:close/>
                  </a:path>
                </a:pathLst>
              </a:custGeom>
              <a:solidFill>
                <a:srgbClr val="C1B6B6"/>
              </a:solidFill>
              <a:ln w="0" cap="flat">
                <a:noFill/>
                <a:prstDash val="solid"/>
                <a:miter/>
              </a:ln>
            </p:spPr>
            <p:txBody>
              <a:bodyPr rtlCol="0" anchor="ctr"/>
              <a:lstStyle/>
              <a:p>
                <a:endParaRPr lang="nb-NO"/>
              </a:p>
            </p:txBody>
          </p:sp>
          <p:sp>
            <p:nvSpPr>
              <p:cNvPr id="105" name="Friform 104">
                <a:extLst>
                  <a:ext uri="{FF2B5EF4-FFF2-40B4-BE49-F238E27FC236}">
                    <a16:creationId xmlns:a16="http://schemas.microsoft.com/office/drawing/2014/main" id="{055AEC6D-ED93-5AFB-5ACB-A90661FB13A8}"/>
                  </a:ext>
                </a:extLst>
              </p:cNvPr>
              <p:cNvSpPr>
                <a:spLocks noGrp="1" noRot="1" noMove="1" noResize="1" noEditPoints="1" noAdjustHandles="1" noChangeArrowheads="1" noChangeShapeType="1"/>
              </p:cNvSpPr>
              <p:nvPr/>
            </p:nvSpPr>
            <p:spPr>
              <a:xfrm>
                <a:off x="6139500" y="1063164"/>
                <a:ext cx="93464" cy="4546123"/>
              </a:xfrm>
              <a:custGeom>
                <a:avLst/>
                <a:gdLst>
                  <a:gd name="connsiteX0" fmla="*/ 90084 w 93464"/>
                  <a:gd name="connsiteY0" fmla="*/ 45007 h 4546123"/>
                  <a:gd name="connsiteX1" fmla="*/ 93464 w 93464"/>
                  <a:gd name="connsiteY1" fmla="*/ 4501016 h 4546123"/>
                  <a:gd name="connsiteX2" fmla="*/ 48472 w 93464"/>
                  <a:gd name="connsiteY2" fmla="*/ 4546123 h 4546123"/>
                  <a:gd name="connsiteX3" fmla="*/ 48472 w 93464"/>
                  <a:gd name="connsiteY3" fmla="*/ 4546123 h 4546123"/>
                  <a:gd name="connsiteX4" fmla="*/ 3381 w 93464"/>
                  <a:gd name="connsiteY4" fmla="*/ 4501116 h 4546123"/>
                  <a:gd name="connsiteX5" fmla="*/ 0 w 93464"/>
                  <a:gd name="connsiteY5" fmla="*/ 45107 h 4546123"/>
                  <a:gd name="connsiteX6" fmla="*/ 44992 w 93464"/>
                  <a:gd name="connsiteY6" fmla="*/ 0 h 4546123"/>
                  <a:gd name="connsiteX7" fmla="*/ 44992 w 93464"/>
                  <a:gd name="connsiteY7" fmla="*/ 0 h 4546123"/>
                  <a:gd name="connsiteX8" fmla="*/ 90084 w 93464"/>
                  <a:gd name="connsiteY8" fmla="*/ 45007 h 454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64" h="4546123">
                    <a:moveTo>
                      <a:pt x="90084" y="45007"/>
                    </a:moveTo>
                    <a:lnTo>
                      <a:pt x="93464" y="4501016"/>
                    </a:lnTo>
                    <a:cubicBezTo>
                      <a:pt x="93464" y="4525882"/>
                      <a:pt x="73330" y="4546074"/>
                      <a:pt x="48472" y="4546123"/>
                    </a:cubicBezTo>
                    <a:lnTo>
                      <a:pt x="48472" y="4546123"/>
                    </a:lnTo>
                    <a:cubicBezTo>
                      <a:pt x="23615" y="4546123"/>
                      <a:pt x="3430" y="4525982"/>
                      <a:pt x="3381" y="4501116"/>
                    </a:cubicBezTo>
                    <a:lnTo>
                      <a:pt x="0" y="45107"/>
                    </a:lnTo>
                    <a:cubicBezTo>
                      <a:pt x="0" y="20241"/>
                      <a:pt x="20135" y="50"/>
                      <a:pt x="44992" y="0"/>
                    </a:cubicBezTo>
                    <a:lnTo>
                      <a:pt x="44992" y="0"/>
                    </a:lnTo>
                    <a:cubicBezTo>
                      <a:pt x="69850" y="0"/>
                      <a:pt x="90034" y="20141"/>
                      <a:pt x="90084" y="45007"/>
                    </a:cubicBezTo>
                    <a:close/>
                  </a:path>
                </a:pathLst>
              </a:custGeom>
              <a:solidFill>
                <a:srgbClr val="AA9B9B"/>
              </a:solidFill>
              <a:ln w="0" cap="flat">
                <a:noFill/>
                <a:prstDash val="solid"/>
                <a:miter/>
              </a:ln>
            </p:spPr>
            <p:txBody>
              <a:bodyPr rtlCol="0" anchor="ctr"/>
              <a:lstStyle/>
              <a:p>
                <a:endParaRPr lang="nb-NO"/>
              </a:p>
            </p:txBody>
          </p:sp>
          <p:sp>
            <p:nvSpPr>
              <p:cNvPr id="106" name="Friform 105">
                <a:extLst>
                  <a:ext uri="{FF2B5EF4-FFF2-40B4-BE49-F238E27FC236}">
                    <a16:creationId xmlns:a16="http://schemas.microsoft.com/office/drawing/2014/main" id="{C734347A-B15B-B551-CAE5-23F19AACF512}"/>
                  </a:ext>
                </a:extLst>
              </p:cNvPr>
              <p:cNvSpPr>
                <a:spLocks noGrp="1" noRot="1" noMove="1" noResize="1" noEditPoints="1" noAdjustHandles="1" noChangeArrowheads="1" noChangeShapeType="1"/>
              </p:cNvSpPr>
              <p:nvPr/>
            </p:nvSpPr>
            <p:spPr>
              <a:xfrm>
                <a:off x="5246466" y="734984"/>
                <a:ext cx="646297" cy="893728"/>
              </a:xfrm>
              <a:custGeom>
                <a:avLst/>
                <a:gdLst>
                  <a:gd name="connsiteX0" fmla="*/ 536377 w 646297"/>
                  <a:gd name="connsiteY0" fmla="*/ 0 h 893728"/>
                  <a:gd name="connsiteX1" fmla="*/ 646297 w 646297"/>
                  <a:gd name="connsiteY1" fmla="*/ 109957 h 893728"/>
                  <a:gd name="connsiteX2" fmla="*/ 646297 w 646297"/>
                  <a:gd name="connsiteY2" fmla="*/ 783771 h 893728"/>
                  <a:gd name="connsiteX3" fmla="*/ 536377 w 646297"/>
                  <a:gd name="connsiteY3" fmla="*/ 893728 h 893728"/>
                  <a:gd name="connsiteX4" fmla="*/ 109920 w 646297"/>
                  <a:gd name="connsiteY4" fmla="*/ 893728 h 893728"/>
                  <a:gd name="connsiteX5" fmla="*/ 0 w 646297"/>
                  <a:gd name="connsiteY5" fmla="*/ 783771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1"/>
                    </a:lnTo>
                    <a:cubicBezTo>
                      <a:pt x="646297" y="844499"/>
                      <a:pt x="597084" y="893728"/>
                      <a:pt x="536377" y="893728"/>
                    </a:cubicBezTo>
                    <a:lnTo>
                      <a:pt x="109920" y="893728"/>
                    </a:lnTo>
                    <a:cubicBezTo>
                      <a:pt x="49213" y="893728"/>
                      <a:pt x="0" y="844499"/>
                      <a:pt x="0" y="783771"/>
                    </a:cubicBezTo>
                    <a:lnTo>
                      <a:pt x="0" y="109957"/>
                    </a:lnTo>
                    <a:cubicBezTo>
                      <a:pt x="0" y="49229"/>
                      <a:pt x="49213" y="0"/>
                      <a:pt x="109920" y="0"/>
                    </a:cubicBezTo>
                    <a:close/>
                  </a:path>
                </a:pathLst>
              </a:custGeom>
              <a:solidFill>
                <a:srgbClr val="F2F2F2"/>
              </a:solidFill>
              <a:ln w="0" cap="flat">
                <a:noFill/>
                <a:prstDash val="solid"/>
                <a:miter/>
              </a:ln>
            </p:spPr>
            <p:txBody>
              <a:bodyPr rtlCol="0" anchor="ctr"/>
              <a:lstStyle/>
              <a:p>
                <a:endParaRPr lang="nb-NO" dirty="0"/>
              </a:p>
            </p:txBody>
          </p:sp>
          <p:sp>
            <p:nvSpPr>
              <p:cNvPr id="107" name="Friform 106">
                <a:extLst>
                  <a:ext uri="{FF2B5EF4-FFF2-40B4-BE49-F238E27FC236}">
                    <a16:creationId xmlns:a16="http://schemas.microsoft.com/office/drawing/2014/main" id="{27B8EF8E-02BD-11FC-3A46-D2696AF150D5}"/>
                  </a:ext>
                </a:extLst>
              </p:cNvPr>
              <p:cNvSpPr>
                <a:spLocks noGrp="1" noRot="1" noMove="1" noResize="1" noEditPoints="1" noAdjustHandles="1" noChangeArrowheads="1" noChangeShapeType="1"/>
              </p:cNvSpPr>
              <p:nvPr/>
            </p:nvSpPr>
            <p:spPr>
              <a:xfrm>
                <a:off x="6419893" y="734984"/>
                <a:ext cx="646297" cy="893728"/>
              </a:xfrm>
              <a:custGeom>
                <a:avLst/>
                <a:gdLst>
                  <a:gd name="connsiteX0" fmla="*/ 536377 w 646297"/>
                  <a:gd name="connsiteY0" fmla="*/ 0 h 893728"/>
                  <a:gd name="connsiteX1" fmla="*/ 646297 w 646297"/>
                  <a:gd name="connsiteY1" fmla="*/ 109957 h 893728"/>
                  <a:gd name="connsiteX2" fmla="*/ 646297 w 646297"/>
                  <a:gd name="connsiteY2" fmla="*/ 783771 h 893728"/>
                  <a:gd name="connsiteX3" fmla="*/ 536377 w 646297"/>
                  <a:gd name="connsiteY3" fmla="*/ 893728 h 893728"/>
                  <a:gd name="connsiteX4" fmla="*/ 109920 w 646297"/>
                  <a:gd name="connsiteY4" fmla="*/ 893728 h 893728"/>
                  <a:gd name="connsiteX5" fmla="*/ 0 w 646297"/>
                  <a:gd name="connsiteY5" fmla="*/ 783771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1"/>
                    </a:lnTo>
                    <a:cubicBezTo>
                      <a:pt x="646297" y="844499"/>
                      <a:pt x="597084" y="893728"/>
                      <a:pt x="536377" y="893728"/>
                    </a:cubicBezTo>
                    <a:lnTo>
                      <a:pt x="109920" y="893728"/>
                    </a:lnTo>
                    <a:cubicBezTo>
                      <a:pt x="49213" y="893728"/>
                      <a:pt x="0" y="844499"/>
                      <a:pt x="0" y="783771"/>
                    </a:cubicBezTo>
                    <a:lnTo>
                      <a:pt x="0" y="109957"/>
                    </a:lnTo>
                    <a:cubicBezTo>
                      <a:pt x="0" y="49229"/>
                      <a:pt x="49213" y="0"/>
                      <a:pt x="109920" y="0"/>
                    </a:cubicBezTo>
                    <a:close/>
                  </a:path>
                </a:pathLst>
              </a:custGeom>
              <a:solidFill>
                <a:srgbClr val="F2F2F2"/>
              </a:solidFill>
              <a:ln w="0" cap="flat">
                <a:noFill/>
                <a:prstDash val="solid"/>
                <a:miter/>
              </a:ln>
            </p:spPr>
            <p:txBody>
              <a:bodyPr rtlCol="0" anchor="ctr"/>
              <a:lstStyle/>
              <a:p>
                <a:endParaRPr lang="nb-NO"/>
              </a:p>
            </p:txBody>
          </p:sp>
          <p:sp>
            <p:nvSpPr>
              <p:cNvPr id="108" name="Friform 107">
                <a:extLst>
                  <a:ext uri="{FF2B5EF4-FFF2-40B4-BE49-F238E27FC236}">
                    <a16:creationId xmlns:a16="http://schemas.microsoft.com/office/drawing/2014/main" id="{0B8CB7BE-010E-FC93-871E-CAF2DA2CEECD}"/>
                  </a:ext>
                </a:extLst>
              </p:cNvPr>
              <p:cNvSpPr>
                <a:spLocks noGrp="1" noRot="1" noMove="1" noResize="1" noEditPoints="1" noAdjustHandles="1" noChangeArrowheads="1" noChangeShapeType="1"/>
              </p:cNvSpPr>
              <p:nvPr/>
            </p:nvSpPr>
            <p:spPr>
              <a:xfrm>
                <a:off x="5246466" y="2177601"/>
                <a:ext cx="646297" cy="893728"/>
              </a:xfrm>
              <a:custGeom>
                <a:avLst/>
                <a:gdLst>
                  <a:gd name="connsiteX0" fmla="*/ 536377 w 646297"/>
                  <a:gd name="connsiteY0" fmla="*/ 0 h 893728"/>
                  <a:gd name="connsiteX1" fmla="*/ 646297 w 646297"/>
                  <a:gd name="connsiteY1" fmla="*/ 109957 h 893728"/>
                  <a:gd name="connsiteX2" fmla="*/ 646297 w 646297"/>
                  <a:gd name="connsiteY2" fmla="*/ 783771 h 893728"/>
                  <a:gd name="connsiteX3" fmla="*/ 536377 w 646297"/>
                  <a:gd name="connsiteY3" fmla="*/ 893728 h 893728"/>
                  <a:gd name="connsiteX4" fmla="*/ 109920 w 646297"/>
                  <a:gd name="connsiteY4" fmla="*/ 893728 h 893728"/>
                  <a:gd name="connsiteX5" fmla="*/ 0 w 646297"/>
                  <a:gd name="connsiteY5" fmla="*/ 783771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1"/>
                    </a:lnTo>
                    <a:cubicBezTo>
                      <a:pt x="646297" y="844499"/>
                      <a:pt x="597084" y="893728"/>
                      <a:pt x="536377" y="893728"/>
                    </a:cubicBezTo>
                    <a:lnTo>
                      <a:pt x="109920" y="893728"/>
                    </a:lnTo>
                    <a:cubicBezTo>
                      <a:pt x="49213" y="893728"/>
                      <a:pt x="0" y="844499"/>
                      <a:pt x="0" y="783771"/>
                    </a:cubicBezTo>
                    <a:lnTo>
                      <a:pt x="0" y="109957"/>
                    </a:lnTo>
                    <a:cubicBezTo>
                      <a:pt x="0" y="49229"/>
                      <a:pt x="49213" y="0"/>
                      <a:pt x="109920" y="0"/>
                    </a:cubicBezTo>
                    <a:close/>
                  </a:path>
                </a:pathLst>
              </a:custGeom>
              <a:solidFill>
                <a:srgbClr val="F2F2F2"/>
              </a:solidFill>
              <a:ln w="0" cap="flat">
                <a:noFill/>
                <a:prstDash val="solid"/>
                <a:miter/>
              </a:ln>
            </p:spPr>
            <p:txBody>
              <a:bodyPr rtlCol="0" anchor="ctr"/>
              <a:lstStyle/>
              <a:p>
                <a:endParaRPr lang="nb-NO"/>
              </a:p>
            </p:txBody>
          </p:sp>
          <p:sp>
            <p:nvSpPr>
              <p:cNvPr id="109" name="Friform 108">
                <a:extLst>
                  <a:ext uri="{FF2B5EF4-FFF2-40B4-BE49-F238E27FC236}">
                    <a16:creationId xmlns:a16="http://schemas.microsoft.com/office/drawing/2014/main" id="{22C25854-2C47-D103-F960-5A8C7D89A566}"/>
                  </a:ext>
                </a:extLst>
              </p:cNvPr>
              <p:cNvSpPr>
                <a:spLocks noGrp="1" noRot="1" noMove="1" noResize="1" noEditPoints="1" noAdjustHandles="1" noChangeArrowheads="1" noChangeShapeType="1"/>
              </p:cNvSpPr>
              <p:nvPr/>
            </p:nvSpPr>
            <p:spPr>
              <a:xfrm>
                <a:off x="6419890" y="2177603"/>
                <a:ext cx="646295" cy="893727"/>
              </a:xfrm>
              <a:custGeom>
                <a:avLst/>
                <a:gdLst>
                  <a:gd name="connsiteX0" fmla="*/ 536377 w 646297"/>
                  <a:gd name="connsiteY0" fmla="*/ 0 h 893728"/>
                  <a:gd name="connsiteX1" fmla="*/ 646297 w 646297"/>
                  <a:gd name="connsiteY1" fmla="*/ 109957 h 893728"/>
                  <a:gd name="connsiteX2" fmla="*/ 646297 w 646297"/>
                  <a:gd name="connsiteY2" fmla="*/ 783771 h 893728"/>
                  <a:gd name="connsiteX3" fmla="*/ 536377 w 646297"/>
                  <a:gd name="connsiteY3" fmla="*/ 893728 h 893728"/>
                  <a:gd name="connsiteX4" fmla="*/ 109920 w 646297"/>
                  <a:gd name="connsiteY4" fmla="*/ 893728 h 893728"/>
                  <a:gd name="connsiteX5" fmla="*/ 0 w 646297"/>
                  <a:gd name="connsiteY5" fmla="*/ 783771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1"/>
                    </a:lnTo>
                    <a:cubicBezTo>
                      <a:pt x="646297" y="844499"/>
                      <a:pt x="597084" y="893728"/>
                      <a:pt x="536377" y="893728"/>
                    </a:cubicBezTo>
                    <a:lnTo>
                      <a:pt x="109920" y="893728"/>
                    </a:lnTo>
                    <a:cubicBezTo>
                      <a:pt x="49213" y="893728"/>
                      <a:pt x="0" y="844499"/>
                      <a:pt x="0" y="783771"/>
                    </a:cubicBezTo>
                    <a:lnTo>
                      <a:pt x="0" y="109957"/>
                    </a:lnTo>
                    <a:cubicBezTo>
                      <a:pt x="0" y="49229"/>
                      <a:pt x="49213" y="0"/>
                      <a:pt x="109920" y="0"/>
                    </a:cubicBezTo>
                    <a:close/>
                  </a:path>
                </a:pathLst>
              </a:custGeom>
              <a:solidFill>
                <a:srgbClr val="F2F2F2"/>
              </a:solidFill>
              <a:ln w="0" cap="flat">
                <a:noFill/>
                <a:prstDash val="solid"/>
                <a:miter/>
              </a:ln>
            </p:spPr>
            <p:txBody>
              <a:bodyPr rtlCol="0" anchor="ctr"/>
              <a:lstStyle/>
              <a:p>
                <a:endParaRPr lang="nb-NO"/>
              </a:p>
            </p:txBody>
          </p:sp>
          <p:sp>
            <p:nvSpPr>
              <p:cNvPr id="110" name="Friform 109">
                <a:extLst>
                  <a:ext uri="{FF2B5EF4-FFF2-40B4-BE49-F238E27FC236}">
                    <a16:creationId xmlns:a16="http://schemas.microsoft.com/office/drawing/2014/main" id="{C0DAA8D5-7760-C2EF-895C-BFFCDCD4B187}"/>
                  </a:ext>
                </a:extLst>
              </p:cNvPr>
              <p:cNvSpPr>
                <a:spLocks noGrp="1" noRot="1" noMove="1" noResize="1" noEditPoints="1" noAdjustHandles="1" noChangeArrowheads="1" noChangeShapeType="1"/>
              </p:cNvSpPr>
              <p:nvPr/>
            </p:nvSpPr>
            <p:spPr>
              <a:xfrm>
                <a:off x="5246466" y="3620268"/>
                <a:ext cx="646297" cy="893728"/>
              </a:xfrm>
              <a:custGeom>
                <a:avLst/>
                <a:gdLst>
                  <a:gd name="connsiteX0" fmla="*/ 536377 w 646297"/>
                  <a:gd name="connsiteY0" fmla="*/ 0 h 893728"/>
                  <a:gd name="connsiteX1" fmla="*/ 646297 w 646297"/>
                  <a:gd name="connsiteY1" fmla="*/ 109957 h 893728"/>
                  <a:gd name="connsiteX2" fmla="*/ 646297 w 646297"/>
                  <a:gd name="connsiteY2" fmla="*/ 783771 h 893728"/>
                  <a:gd name="connsiteX3" fmla="*/ 536377 w 646297"/>
                  <a:gd name="connsiteY3" fmla="*/ 893728 h 893728"/>
                  <a:gd name="connsiteX4" fmla="*/ 109920 w 646297"/>
                  <a:gd name="connsiteY4" fmla="*/ 893728 h 893728"/>
                  <a:gd name="connsiteX5" fmla="*/ 0 w 646297"/>
                  <a:gd name="connsiteY5" fmla="*/ 783771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1"/>
                    </a:lnTo>
                    <a:cubicBezTo>
                      <a:pt x="646297" y="844499"/>
                      <a:pt x="597084" y="893728"/>
                      <a:pt x="536377" y="893728"/>
                    </a:cubicBezTo>
                    <a:lnTo>
                      <a:pt x="109920" y="893728"/>
                    </a:lnTo>
                    <a:cubicBezTo>
                      <a:pt x="49213" y="893728"/>
                      <a:pt x="0" y="844499"/>
                      <a:pt x="0" y="783771"/>
                    </a:cubicBezTo>
                    <a:lnTo>
                      <a:pt x="0" y="109957"/>
                    </a:lnTo>
                    <a:cubicBezTo>
                      <a:pt x="0" y="49229"/>
                      <a:pt x="49213" y="0"/>
                      <a:pt x="109920" y="0"/>
                    </a:cubicBezTo>
                    <a:close/>
                  </a:path>
                </a:pathLst>
              </a:custGeom>
              <a:solidFill>
                <a:srgbClr val="F2F2F2"/>
              </a:solidFill>
              <a:ln w="0" cap="flat">
                <a:noFill/>
                <a:prstDash val="solid"/>
                <a:miter/>
              </a:ln>
            </p:spPr>
            <p:txBody>
              <a:bodyPr rtlCol="0" anchor="ctr"/>
              <a:lstStyle/>
              <a:p>
                <a:endParaRPr lang="nb-NO"/>
              </a:p>
            </p:txBody>
          </p:sp>
          <p:sp>
            <p:nvSpPr>
              <p:cNvPr id="111" name="Friform 110">
                <a:extLst>
                  <a:ext uri="{FF2B5EF4-FFF2-40B4-BE49-F238E27FC236}">
                    <a16:creationId xmlns:a16="http://schemas.microsoft.com/office/drawing/2014/main" id="{23AF2E43-6412-1403-DC44-CF3E5E7B7CCA}"/>
                  </a:ext>
                </a:extLst>
              </p:cNvPr>
              <p:cNvSpPr>
                <a:spLocks noGrp="1" noRot="1" noMove="1" noResize="1" noEditPoints="1" noAdjustHandles="1" noChangeArrowheads="1" noChangeShapeType="1"/>
              </p:cNvSpPr>
              <p:nvPr/>
            </p:nvSpPr>
            <p:spPr>
              <a:xfrm>
                <a:off x="6419893" y="3620268"/>
                <a:ext cx="646297" cy="893728"/>
              </a:xfrm>
              <a:custGeom>
                <a:avLst/>
                <a:gdLst>
                  <a:gd name="connsiteX0" fmla="*/ 536377 w 646297"/>
                  <a:gd name="connsiteY0" fmla="*/ 0 h 893728"/>
                  <a:gd name="connsiteX1" fmla="*/ 646297 w 646297"/>
                  <a:gd name="connsiteY1" fmla="*/ 109957 h 893728"/>
                  <a:gd name="connsiteX2" fmla="*/ 646297 w 646297"/>
                  <a:gd name="connsiteY2" fmla="*/ 783771 h 893728"/>
                  <a:gd name="connsiteX3" fmla="*/ 536377 w 646297"/>
                  <a:gd name="connsiteY3" fmla="*/ 893728 h 893728"/>
                  <a:gd name="connsiteX4" fmla="*/ 109920 w 646297"/>
                  <a:gd name="connsiteY4" fmla="*/ 893728 h 893728"/>
                  <a:gd name="connsiteX5" fmla="*/ 0 w 646297"/>
                  <a:gd name="connsiteY5" fmla="*/ 783771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1"/>
                    </a:lnTo>
                    <a:cubicBezTo>
                      <a:pt x="646297" y="844499"/>
                      <a:pt x="597084" y="893728"/>
                      <a:pt x="536377" y="893728"/>
                    </a:cubicBezTo>
                    <a:lnTo>
                      <a:pt x="109920" y="893728"/>
                    </a:lnTo>
                    <a:cubicBezTo>
                      <a:pt x="49213" y="893728"/>
                      <a:pt x="0" y="844499"/>
                      <a:pt x="0" y="783771"/>
                    </a:cubicBezTo>
                    <a:lnTo>
                      <a:pt x="0" y="109957"/>
                    </a:lnTo>
                    <a:cubicBezTo>
                      <a:pt x="0" y="49229"/>
                      <a:pt x="49213" y="0"/>
                      <a:pt x="109920" y="0"/>
                    </a:cubicBezTo>
                    <a:close/>
                  </a:path>
                </a:pathLst>
              </a:custGeom>
              <a:solidFill>
                <a:srgbClr val="F2F2F2"/>
              </a:solidFill>
              <a:ln w="0" cap="flat">
                <a:noFill/>
                <a:prstDash val="solid"/>
                <a:miter/>
              </a:ln>
            </p:spPr>
            <p:txBody>
              <a:bodyPr rtlCol="0" anchor="ctr"/>
              <a:lstStyle/>
              <a:p>
                <a:endParaRPr lang="nb-NO"/>
              </a:p>
            </p:txBody>
          </p:sp>
          <p:sp>
            <p:nvSpPr>
              <p:cNvPr id="112" name="Friform 111">
                <a:extLst>
                  <a:ext uri="{FF2B5EF4-FFF2-40B4-BE49-F238E27FC236}">
                    <a16:creationId xmlns:a16="http://schemas.microsoft.com/office/drawing/2014/main" id="{F687F157-1BAB-EAA3-24A1-43124E6E0CF8}"/>
                  </a:ext>
                </a:extLst>
              </p:cNvPr>
              <p:cNvSpPr>
                <a:spLocks noGrp="1" noRot="1" noMove="1" noResize="1" noEditPoints="1" noAdjustHandles="1" noChangeArrowheads="1" noChangeShapeType="1"/>
              </p:cNvSpPr>
              <p:nvPr/>
            </p:nvSpPr>
            <p:spPr>
              <a:xfrm>
                <a:off x="5246466" y="5062934"/>
                <a:ext cx="646297" cy="893728"/>
              </a:xfrm>
              <a:custGeom>
                <a:avLst/>
                <a:gdLst>
                  <a:gd name="connsiteX0" fmla="*/ 536377 w 646297"/>
                  <a:gd name="connsiteY0" fmla="*/ 0 h 893728"/>
                  <a:gd name="connsiteX1" fmla="*/ 646297 w 646297"/>
                  <a:gd name="connsiteY1" fmla="*/ 109957 h 893728"/>
                  <a:gd name="connsiteX2" fmla="*/ 646297 w 646297"/>
                  <a:gd name="connsiteY2" fmla="*/ 783772 h 893728"/>
                  <a:gd name="connsiteX3" fmla="*/ 536377 w 646297"/>
                  <a:gd name="connsiteY3" fmla="*/ 893728 h 893728"/>
                  <a:gd name="connsiteX4" fmla="*/ 109920 w 646297"/>
                  <a:gd name="connsiteY4" fmla="*/ 893728 h 893728"/>
                  <a:gd name="connsiteX5" fmla="*/ 0 w 646297"/>
                  <a:gd name="connsiteY5" fmla="*/ 783772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2"/>
                    </a:lnTo>
                    <a:cubicBezTo>
                      <a:pt x="646297" y="844499"/>
                      <a:pt x="597084" y="893728"/>
                      <a:pt x="536377" y="893728"/>
                    </a:cubicBezTo>
                    <a:lnTo>
                      <a:pt x="109920" y="893728"/>
                    </a:lnTo>
                    <a:cubicBezTo>
                      <a:pt x="49213" y="893728"/>
                      <a:pt x="0" y="844499"/>
                      <a:pt x="0" y="783772"/>
                    </a:cubicBezTo>
                    <a:lnTo>
                      <a:pt x="0" y="109957"/>
                    </a:lnTo>
                    <a:cubicBezTo>
                      <a:pt x="0" y="49229"/>
                      <a:pt x="49213" y="0"/>
                      <a:pt x="109920" y="0"/>
                    </a:cubicBezTo>
                    <a:close/>
                  </a:path>
                </a:pathLst>
              </a:custGeom>
              <a:solidFill>
                <a:schemeClr val="bg1">
                  <a:lumMod val="95000"/>
                </a:schemeClr>
              </a:solidFill>
              <a:ln w="0" cap="flat">
                <a:noFill/>
                <a:prstDash val="solid"/>
                <a:miter/>
              </a:ln>
            </p:spPr>
            <p:txBody>
              <a:bodyPr rtlCol="0" anchor="ctr"/>
              <a:lstStyle/>
              <a:p>
                <a:endParaRPr lang="nb-NO"/>
              </a:p>
            </p:txBody>
          </p:sp>
          <p:sp>
            <p:nvSpPr>
              <p:cNvPr id="113" name="Friform 112">
                <a:extLst>
                  <a:ext uri="{FF2B5EF4-FFF2-40B4-BE49-F238E27FC236}">
                    <a16:creationId xmlns:a16="http://schemas.microsoft.com/office/drawing/2014/main" id="{DA12F8A6-3585-BEDD-5A23-8F8BFFC82DD2}"/>
                  </a:ext>
                </a:extLst>
              </p:cNvPr>
              <p:cNvSpPr>
                <a:spLocks noGrp="1" noRot="1" noMove="1" noResize="1" noEditPoints="1" noAdjustHandles="1" noChangeArrowheads="1" noChangeShapeType="1"/>
              </p:cNvSpPr>
              <p:nvPr/>
            </p:nvSpPr>
            <p:spPr>
              <a:xfrm>
                <a:off x="6419893" y="5062934"/>
                <a:ext cx="646297" cy="893728"/>
              </a:xfrm>
              <a:custGeom>
                <a:avLst/>
                <a:gdLst>
                  <a:gd name="connsiteX0" fmla="*/ 536377 w 646297"/>
                  <a:gd name="connsiteY0" fmla="*/ 0 h 893728"/>
                  <a:gd name="connsiteX1" fmla="*/ 646297 w 646297"/>
                  <a:gd name="connsiteY1" fmla="*/ 109957 h 893728"/>
                  <a:gd name="connsiteX2" fmla="*/ 646297 w 646297"/>
                  <a:gd name="connsiteY2" fmla="*/ 783772 h 893728"/>
                  <a:gd name="connsiteX3" fmla="*/ 536377 w 646297"/>
                  <a:gd name="connsiteY3" fmla="*/ 893728 h 893728"/>
                  <a:gd name="connsiteX4" fmla="*/ 109920 w 646297"/>
                  <a:gd name="connsiteY4" fmla="*/ 893728 h 893728"/>
                  <a:gd name="connsiteX5" fmla="*/ 0 w 646297"/>
                  <a:gd name="connsiteY5" fmla="*/ 783772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2"/>
                    </a:lnTo>
                    <a:cubicBezTo>
                      <a:pt x="646297" y="844499"/>
                      <a:pt x="597084" y="893728"/>
                      <a:pt x="536377" y="893728"/>
                    </a:cubicBezTo>
                    <a:lnTo>
                      <a:pt x="109920" y="893728"/>
                    </a:lnTo>
                    <a:cubicBezTo>
                      <a:pt x="49213" y="893728"/>
                      <a:pt x="0" y="844499"/>
                      <a:pt x="0" y="783772"/>
                    </a:cubicBezTo>
                    <a:lnTo>
                      <a:pt x="0" y="109957"/>
                    </a:lnTo>
                    <a:cubicBezTo>
                      <a:pt x="0" y="49229"/>
                      <a:pt x="49213" y="0"/>
                      <a:pt x="109920" y="0"/>
                    </a:cubicBezTo>
                    <a:close/>
                  </a:path>
                </a:pathLst>
              </a:custGeom>
              <a:solidFill>
                <a:srgbClr val="F2F2F2"/>
              </a:solidFill>
              <a:ln w="0" cap="flat">
                <a:noFill/>
                <a:prstDash val="solid"/>
                <a:miter/>
              </a:ln>
            </p:spPr>
            <p:txBody>
              <a:bodyPr rtlCol="0" anchor="ctr"/>
              <a:lstStyle/>
              <a:p>
                <a:endParaRPr lang="nb-NO"/>
              </a:p>
            </p:txBody>
          </p:sp>
        </p:grpSp>
        <p:sp>
          <p:nvSpPr>
            <p:cNvPr id="103" name="Freeform 70">
              <a:extLst>
                <a:ext uri="{FF2B5EF4-FFF2-40B4-BE49-F238E27FC236}">
                  <a16:creationId xmlns:a16="http://schemas.microsoft.com/office/drawing/2014/main" id="{7E14706D-DEA1-E976-F3D2-58028128DA9A}"/>
                </a:ext>
              </a:extLst>
            </p:cNvPr>
            <p:cNvSpPr>
              <a:spLocks noGrp="1" noRot="1" noMove="1" noResize="1" noEditPoints="1" noAdjustHandles="1" noChangeArrowheads="1" noChangeShapeType="1"/>
            </p:cNvSpPr>
            <p:nvPr/>
          </p:nvSpPr>
          <p:spPr>
            <a:xfrm rot="2986054">
              <a:off x="9638393" y="1551734"/>
              <a:ext cx="1075675" cy="806214"/>
            </a:xfrm>
            <a:custGeom>
              <a:avLst/>
              <a:gdLst>
                <a:gd name="connsiteX0" fmla="*/ 1073267 w 1257890"/>
                <a:gd name="connsiteY0" fmla="*/ 942108 h 942784"/>
                <a:gd name="connsiteX1" fmla="*/ 91354 w 1257890"/>
                <a:gd name="connsiteY1" fmla="*/ 832323 h 942784"/>
                <a:gd name="connsiteX2" fmla="*/ 676 w 1257890"/>
                <a:gd name="connsiteY2" fmla="*/ 718652 h 942784"/>
                <a:gd name="connsiteX3" fmla="*/ 70951 w 1257890"/>
                <a:gd name="connsiteY3" fmla="*/ 91354 h 942784"/>
                <a:gd name="connsiteX4" fmla="*/ 184623 w 1257890"/>
                <a:gd name="connsiteY4" fmla="*/ 676 h 942784"/>
                <a:gd name="connsiteX5" fmla="*/ 1166536 w 1257890"/>
                <a:gd name="connsiteY5" fmla="*/ 110461 h 942784"/>
                <a:gd name="connsiteX6" fmla="*/ 1257214 w 1257890"/>
                <a:gd name="connsiteY6" fmla="*/ 224133 h 942784"/>
                <a:gd name="connsiteX7" fmla="*/ 1186939 w 1257890"/>
                <a:gd name="connsiteY7" fmla="*/ 851430 h 942784"/>
                <a:gd name="connsiteX8" fmla="*/ 1073267 w 1257890"/>
                <a:gd name="connsiteY8" fmla="*/ 942108 h 942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7890" h="942784">
                  <a:moveTo>
                    <a:pt x="1073267" y="942108"/>
                  </a:moveTo>
                  <a:lnTo>
                    <a:pt x="91354" y="832323"/>
                  </a:lnTo>
                  <a:cubicBezTo>
                    <a:pt x="35004" y="826170"/>
                    <a:pt x="-5801" y="775002"/>
                    <a:pt x="676" y="718652"/>
                  </a:cubicBezTo>
                  <a:lnTo>
                    <a:pt x="70951" y="91354"/>
                  </a:lnTo>
                  <a:cubicBezTo>
                    <a:pt x="77105" y="35004"/>
                    <a:pt x="128273" y="-5801"/>
                    <a:pt x="184623" y="676"/>
                  </a:cubicBezTo>
                  <a:lnTo>
                    <a:pt x="1166536" y="110461"/>
                  </a:lnTo>
                  <a:cubicBezTo>
                    <a:pt x="1222886" y="116614"/>
                    <a:pt x="1263691" y="167783"/>
                    <a:pt x="1257214" y="224133"/>
                  </a:cubicBezTo>
                  <a:lnTo>
                    <a:pt x="1186939" y="851430"/>
                  </a:lnTo>
                  <a:cubicBezTo>
                    <a:pt x="1180786" y="907780"/>
                    <a:pt x="1129941" y="948585"/>
                    <a:pt x="1073267" y="942108"/>
                  </a:cubicBezTo>
                  <a:close/>
                </a:path>
              </a:pathLst>
            </a:custGeom>
            <a:solidFill>
              <a:srgbClr val="DEDEDE"/>
            </a:solidFill>
            <a:ln w="3239" cap="flat">
              <a:noFill/>
              <a:prstDash val="solid"/>
              <a:miter/>
            </a:ln>
          </p:spPr>
          <p:txBody>
            <a:bodyPr rtlCol="0" anchor="ctr"/>
            <a:lstStyle/>
            <a:p>
              <a:endParaRPr lang="en-NO"/>
            </a:p>
          </p:txBody>
        </p:sp>
      </p:grpSp>
    </p:spTree>
    <p:extLst>
      <p:ext uri="{BB962C8B-B14F-4D97-AF65-F5344CB8AC3E}">
        <p14:creationId xmlns:p14="http://schemas.microsoft.com/office/powerpoint/2010/main" val="3366509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ktangel 44">
            <a:extLst>
              <a:ext uri="{FF2B5EF4-FFF2-40B4-BE49-F238E27FC236}">
                <a16:creationId xmlns:a16="http://schemas.microsoft.com/office/drawing/2014/main" id="{FB018369-7BBE-E3BD-C26C-FBBDA9C69D74}"/>
              </a:ext>
            </a:extLst>
          </p:cNvPr>
          <p:cNvSpPr>
            <a:spLocks noGrp="1" noRot="1" noMove="1" noResize="1" noEditPoints="1" noAdjustHandles="1" noChangeArrowheads="1" noChangeShapeType="1"/>
          </p:cNvSpPr>
          <p:nvPr/>
        </p:nvSpPr>
        <p:spPr>
          <a:xfrm>
            <a:off x="6089651" y="3425073"/>
            <a:ext cx="6102349" cy="34329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tIns="720000" rIns="720000" bIns="720000" rtlCol="0" anchor="t" anchorCtr="0"/>
          <a:lstStyle/>
          <a:p>
            <a:pPr>
              <a:spcAft>
                <a:spcPts val="1200"/>
              </a:spcAft>
            </a:pPr>
            <a:r>
              <a:rPr lang="nb-NO" sz="2300" b="1">
                <a:solidFill>
                  <a:schemeClr val="bg1"/>
                </a:solidFill>
              </a:rPr>
              <a:t>Legemiddel på resept</a:t>
            </a:r>
            <a:endParaRPr lang="nb-NO" sz="2300">
              <a:solidFill>
                <a:schemeClr val="bg1"/>
              </a:solidFill>
            </a:endParaRPr>
          </a:p>
          <a:p>
            <a:r>
              <a:rPr lang="nb-NO" sz="2300" err="1">
                <a:solidFill>
                  <a:schemeClr val="bg1"/>
                </a:solidFill>
              </a:rPr>
              <a:t>Vareniklin</a:t>
            </a:r>
            <a:r>
              <a:rPr lang="nb-NO" sz="2300">
                <a:solidFill>
                  <a:schemeClr val="bg1"/>
                </a:solidFill>
              </a:rPr>
              <a:t> (</a:t>
            </a:r>
            <a:r>
              <a:rPr lang="nb-NO" sz="2300" err="1">
                <a:solidFill>
                  <a:schemeClr val="bg1"/>
                </a:solidFill>
              </a:rPr>
              <a:t>Champix</a:t>
            </a:r>
            <a:r>
              <a:rPr lang="nb-NO" sz="2300">
                <a:solidFill>
                  <a:schemeClr val="bg1"/>
                </a:solidFill>
              </a:rPr>
              <a:t>)</a:t>
            </a:r>
          </a:p>
        </p:txBody>
      </p:sp>
      <p:sp>
        <p:nvSpPr>
          <p:cNvPr id="3" name="Plassholder for innhold 2">
            <a:extLst>
              <a:ext uri="{FF2B5EF4-FFF2-40B4-BE49-F238E27FC236}">
                <a16:creationId xmlns:a16="http://schemas.microsoft.com/office/drawing/2014/main" id="{0157A272-0A93-B806-1D20-31F0B3B61AA6}"/>
              </a:ext>
            </a:extLst>
          </p:cNvPr>
          <p:cNvSpPr>
            <a:spLocks noGrp="1" noRot="1" noMove="1" noResize="1" noEditPoints="1" noAdjustHandles="1" noChangeArrowheads="1" noChangeShapeType="1"/>
          </p:cNvSpPr>
          <p:nvPr>
            <p:ph sz="half" idx="1"/>
          </p:nvPr>
        </p:nvSpPr>
        <p:spPr>
          <a:xfrm>
            <a:off x="633413" y="1825625"/>
            <a:ext cx="5181600" cy="4351338"/>
          </a:xfrm>
        </p:spPr>
        <p:txBody>
          <a:bodyPr>
            <a:normAutofit/>
          </a:bodyPr>
          <a:lstStyle/>
          <a:p>
            <a:r>
              <a:rPr lang="nb-NO" dirty="0"/>
              <a:t>Demper abstinens</a:t>
            </a:r>
          </a:p>
          <a:p>
            <a:r>
              <a:rPr lang="nb-NO" dirty="0"/>
              <a:t>Brukes i en begrenset periode</a:t>
            </a:r>
          </a:p>
          <a:p>
            <a:r>
              <a:rPr lang="nb-NO" dirty="0"/>
              <a:t>Er ikke juks</a:t>
            </a:r>
          </a:p>
          <a:p>
            <a:r>
              <a:rPr lang="nb-NO" dirty="0"/>
              <a:t>Kontakt apotek eller lege</a:t>
            </a:r>
          </a:p>
          <a:p>
            <a:endParaRPr lang="nb-NO" dirty="0"/>
          </a:p>
          <a:p>
            <a:endParaRPr lang="nb-NO" dirty="0"/>
          </a:p>
        </p:txBody>
      </p:sp>
      <p:sp>
        <p:nvSpPr>
          <p:cNvPr id="2" name="Tittel 1">
            <a:extLst>
              <a:ext uri="{FF2B5EF4-FFF2-40B4-BE49-F238E27FC236}">
                <a16:creationId xmlns:a16="http://schemas.microsoft.com/office/drawing/2014/main" id="{24D4AB7F-F66E-52D3-5FA8-5CFFDB093D74}"/>
              </a:ext>
            </a:extLst>
          </p:cNvPr>
          <p:cNvSpPr>
            <a:spLocks noGrp="1" noRot="1" noMove="1" noResize="1" noEditPoints="1" noAdjustHandles="1" noChangeArrowheads="1" noChangeShapeType="1"/>
          </p:cNvSpPr>
          <p:nvPr>
            <p:ph type="title"/>
          </p:nvPr>
        </p:nvSpPr>
        <p:spPr>
          <a:xfrm>
            <a:off x="633413" y="322975"/>
            <a:ext cx="5315459" cy="1157287"/>
          </a:xfrm>
        </p:spPr>
        <p:txBody>
          <a:bodyPr>
            <a:normAutofit/>
          </a:bodyPr>
          <a:lstStyle/>
          <a:p>
            <a:r>
              <a:rPr lang="nb-NO" dirty="0"/>
              <a:t>Legemidler har dokumentert effekt</a:t>
            </a:r>
          </a:p>
        </p:txBody>
      </p:sp>
      <p:sp>
        <p:nvSpPr>
          <p:cNvPr id="46" name="TekstSylinder 45">
            <a:extLst>
              <a:ext uri="{FF2B5EF4-FFF2-40B4-BE49-F238E27FC236}">
                <a16:creationId xmlns:a16="http://schemas.microsoft.com/office/drawing/2014/main" id="{23FE6A4D-72B6-185C-BFCB-BBC9AFB0020F}"/>
              </a:ext>
            </a:extLst>
          </p:cNvPr>
          <p:cNvSpPr txBox="1">
            <a:spLocks noGrp="1" noRot="1" noMove="1" noResize="1" noEditPoints="1" noAdjustHandles="1" noChangeArrowheads="1" noChangeShapeType="1"/>
          </p:cNvSpPr>
          <p:nvPr/>
        </p:nvSpPr>
        <p:spPr>
          <a:xfrm>
            <a:off x="6102350" y="0"/>
            <a:ext cx="6101006" cy="3428818"/>
          </a:xfrm>
          <a:prstGeom prst="rect">
            <a:avLst/>
          </a:prstGeom>
          <a:solidFill>
            <a:srgbClr val="E8F7F2"/>
          </a:solidFill>
        </p:spPr>
        <p:txBody>
          <a:bodyPr wrap="square" lIns="720000" tIns="1080000" rIns="720000" bIns="720000" rtlCol="0">
            <a:noAutofit/>
          </a:bodyPr>
          <a:lstStyle/>
          <a:p>
            <a:pPr marL="0" indent="0">
              <a:spcAft>
                <a:spcPts val="1200"/>
              </a:spcAft>
              <a:buNone/>
            </a:pPr>
            <a:r>
              <a:rPr lang="nb-NO" sz="2300" b="1" dirty="0"/>
              <a:t>Nikotinlegemidler</a:t>
            </a:r>
          </a:p>
          <a:p>
            <a:pPr>
              <a:spcAft>
                <a:spcPts val="1200"/>
              </a:spcAft>
            </a:pPr>
            <a:r>
              <a:rPr lang="nb-NO" sz="2300" dirty="0">
                <a:solidFill>
                  <a:schemeClr val="tx1"/>
                </a:solidFill>
              </a:rPr>
              <a:t>Reseptfritt</a:t>
            </a:r>
          </a:p>
          <a:p>
            <a:pPr marL="0" indent="0">
              <a:spcAft>
                <a:spcPts val="1200"/>
              </a:spcAft>
              <a:buNone/>
            </a:pPr>
            <a:endParaRPr lang="nb-NO" sz="2300" b="1" dirty="0"/>
          </a:p>
        </p:txBody>
      </p:sp>
      <p:grpSp>
        <p:nvGrpSpPr>
          <p:cNvPr id="173" name="Gruppe 172">
            <a:extLst>
              <a:ext uri="{FF2B5EF4-FFF2-40B4-BE49-F238E27FC236}">
                <a16:creationId xmlns:a16="http://schemas.microsoft.com/office/drawing/2014/main" id="{69B3BAFD-DC34-6907-F5A4-412D41F0C300}"/>
              </a:ext>
            </a:extLst>
          </p:cNvPr>
          <p:cNvGrpSpPr>
            <a:grpSpLocks noGrp="1" noUngrp="1" noRot="1" noMove="1" noResize="1"/>
          </p:cNvGrpSpPr>
          <p:nvPr/>
        </p:nvGrpSpPr>
        <p:grpSpPr>
          <a:xfrm>
            <a:off x="9784178" y="610409"/>
            <a:ext cx="1549112" cy="2085786"/>
            <a:chOff x="9766373" y="610409"/>
            <a:chExt cx="1549112" cy="2085786"/>
          </a:xfrm>
        </p:grpSpPr>
        <p:grpSp>
          <p:nvGrpSpPr>
            <p:cNvPr id="68" name="Gruppe 67">
              <a:extLst>
                <a:ext uri="{FF2B5EF4-FFF2-40B4-BE49-F238E27FC236}">
                  <a16:creationId xmlns:a16="http://schemas.microsoft.com/office/drawing/2014/main" id="{41E99C93-C264-3BB3-B71B-89F9AF3B4FA4}"/>
                </a:ext>
              </a:extLst>
            </p:cNvPr>
            <p:cNvGrpSpPr>
              <a:grpSpLocks noGrp="1" noUngrp="1" noRot="1" noMove="1" noResize="1"/>
            </p:cNvGrpSpPr>
            <p:nvPr/>
          </p:nvGrpSpPr>
          <p:grpSpPr>
            <a:xfrm rot="1864682">
              <a:off x="10525693" y="610409"/>
              <a:ext cx="789792" cy="2020670"/>
              <a:chOff x="4969503" y="305153"/>
              <a:chExt cx="2376932" cy="6081340"/>
            </a:xfrm>
          </p:grpSpPr>
          <p:sp>
            <p:nvSpPr>
              <p:cNvPr id="58" name="Friform 57">
                <a:extLst>
                  <a:ext uri="{FF2B5EF4-FFF2-40B4-BE49-F238E27FC236}">
                    <a16:creationId xmlns:a16="http://schemas.microsoft.com/office/drawing/2014/main" id="{9AF120F3-40FF-4E26-1770-2004C1DE81D6}"/>
                  </a:ext>
                </a:extLst>
              </p:cNvPr>
              <p:cNvSpPr>
                <a:spLocks noGrp="1" noRot="1" noMove="1" noResize="1" noEditPoints="1" noAdjustHandles="1" noChangeArrowheads="1" noChangeShapeType="1"/>
              </p:cNvSpPr>
              <p:nvPr/>
            </p:nvSpPr>
            <p:spPr>
              <a:xfrm>
                <a:off x="4969503" y="305153"/>
                <a:ext cx="2376932" cy="6081340"/>
              </a:xfrm>
              <a:custGeom>
                <a:avLst/>
                <a:gdLst>
                  <a:gd name="connsiteX0" fmla="*/ 2374944 w 2376932"/>
                  <a:gd name="connsiteY0" fmla="*/ 5690151 h 6081340"/>
                  <a:gd name="connsiteX1" fmla="*/ 1983486 w 2376932"/>
                  <a:gd name="connsiteY1" fmla="*/ 6081340 h 6081340"/>
                  <a:gd name="connsiteX2" fmla="*/ 391159 w 2376932"/>
                  <a:gd name="connsiteY2" fmla="*/ 6080246 h 6081340"/>
                  <a:gd name="connsiteX3" fmla="*/ 0 w 2376932"/>
                  <a:gd name="connsiteY3" fmla="*/ 5688559 h 6081340"/>
                  <a:gd name="connsiteX4" fmla="*/ 1989 w 2376932"/>
                  <a:gd name="connsiteY4" fmla="*/ 391239 h 6081340"/>
                  <a:gd name="connsiteX5" fmla="*/ 393496 w 2376932"/>
                  <a:gd name="connsiteY5" fmla="*/ 0 h 6081340"/>
                  <a:gd name="connsiteX6" fmla="*/ 1985823 w 2376932"/>
                  <a:gd name="connsiteY6" fmla="*/ 1194 h 6081340"/>
                  <a:gd name="connsiteX7" fmla="*/ 2376932 w 2376932"/>
                  <a:gd name="connsiteY7" fmla="*/ 392831 h 6081340"/>
                  <a:gd name="connsiteX8" fmla="*/ 2374944 w 2376932"/>
                  <a:gd name="connsiteY8" fmla="*/ 5690201 h 608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6932" h="6081340">
                    <a:moveTo>
                      <a:pt x="2374944" y="5690151"/>
                    </a:moveTo>
                    <a:cubicBezTo>
                      <a:pt x="2374894" y="5906285"/>
                      <a:pt x="2199598" y="6081490"/>
                      <a:pt x="1983486" y="6081340"/>
                    </a:cubicBezTo>
                    <a:lnTo>
                      <a:pt x="391159" y="6080246"/>
                    </a:lnTo>
                    <a:cubicBezTo>
                      <a:pt x="174997" y="6080048"/>
                      <a:pt x="-99" y="5904744"/>
                      <a:pt x="0" y="5688559"/>
                    </a:cubicBezTo>
                    <a:lnTo>
                      <a:pt x="1989" y="391239"/>
                    </a:lnTo>
                    <a:cubicBezTo>
                      <a:pt x="2088" y="175056"/>
                      <a:pt x="177384" y="-149"/>
                      <a:pt x="393496" y="0"/>
                    </a:cubicBezTo>
                    <a:lnTo>
                      <a:pt x="1985823" y="1194"/>
                    </a:lnTo>
                    <a:cubicBezTo>
                      <a:pt x="2202034" y="1293"/>
                      <a:pt x="2377081" y="176597"/>
                      <a:pt x="2376932" y="392831"/>
                    </a:cubicBezTo>
                    <a:lnTo>
                      <a:pt x="2374944" y="5690201"/>
                    </a:lnTo>
                    <a:close/>
                  </a:path>
                </a:pathLst>
              </a:custGeom>
              <a:solidFill>
                <a:srgbClr val="C1B6B6"/>
              </a:solidFill>
              <a:ln w="0" cap="flat">
                <a:noFill/>
                <a:prstDash val="solid"/>
                <a:miter/>
              </a:ln>
            </p:spPr>
            <p:txBody>
              <a:bodyPr rtlCol="0" anchor="ctr"/>
              <a:lstStyle/>
              <a:p>
                <a:endParaRPr lang="nb-NO"/>
              </a:p>
            </p:txBody>
          </p:sp>
          <p:sp>
            <p:nvSpPr>
              <p:cNvPr id="59" name="Friform 58">
                <a:extLst>
                  <a:ext uri="{FF2B5EF4-FFF2-40B4-BE49-F238E27FC236}">
                    <a16:creationId xmlns:a16="http://schemas.microsoft.com/office/drawing/2014/main" id="{5B5AFC6B-9597-605E-8E78-1BCD08091FD5}"/>
                  </a:ext>
                </a:extLst>
              </p:cNvPr>
              <p:cNvSpPr>
                <a:spLocks noGrp="1" noRot="1" noMove="1" noResize="1" noEditPoints="1" noAdjustHandles="1" noChangeArrowheads="1" noChangeShapeType="1"/>
              </p:cNvSpPr>
              <p:nvPr/>
            </p:nvSpPr>
            <p:spPr>
              <a:xfrm>
                <a:off x="6139500" y="1063164"/>
                <a:ext cx="93464" cy="4546123"/>
              </a:xfrm>
              <a:custGeom>
                <a:avLst/>
                <a:gdLst>
                  <a:gd name="connsiteX0" fmla="*/ 90084 w 93464"/>
                  <a:gd name="connsiteY0" fmla="*/ 45007 h 4546123"/>
                  <a:gd name="connsiteX1" fmla="*/ 93464 w 93464"/>
                  <a:gd name="connsiteY1" fmla="*/ 4501016 h 4546123"/>
                  <a:gd name="connsiteX2" fmla="*/ 48472 w 93464"/>
                  <a:gd name="connsiteY2" fmla="*/ 4546123 h 4546123"/>
                  <a:gd name="connsiteX3" fmla="*/ 48472 w 93464"/>
                  <a:gd name="connsiteY3" fmla="*/ 4546123 h 4546123"/>
                  <a:gd name="connsiteX4" fmla="*/ 3381 w 93464"/>
                  <a:gd name="connsiteY4" fmla="*/ 4501116 h 4546123"/>
                  <a:gd name="connsiteX5" fmla="*/ 0 w 93464"/>
                  <a:gd name="connsiteY5" fmla="*/ 45107 h 4546123"/>
                  <a:gd name="connsiteX6" fmla="*/ 44992 w 93464"/>
                  <a:gd name="connsiteY6" fmla="*/ 0 h 4546123"/>
                  <a:gd name="connsiteX7" fmla="*/ 44992 w 93464"/>
                  <a:gd name="connsiteY7" fmla="*/ 0 h 4546123"/>
                  <a:gd name="connsiteX8" fmla="*/ 90084 w 93464"/>
                  <a:gd name="connsiteY8" fmla="*/ 45007 h 454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64" h="4546123">
                    <a:moveTo>
                      <a:pt x="90084" y="45007"/>
                    </a:moveTo>
                    <a:lnTo>
                      <a:pt x="93464" y="4501016"/>
                    </a:lnTo>
                    <a:cubicBezTo>
                      <a:pt x="93464" y="4525882"/>
                      <a:pt x="73330" y="4546074"/>
                      <a:pt x="48472" y="4546123"/>
                    </a:cubicBezTo>
                    <a:lnTo>
                      <a:pt x="48472" y="4546123"/>
                    </a:lnTo>
                    <a:cubicBezTo>
                      <a:pt x="23615" y="4546123"/>
                      <a:pt x="3430" y="4525982"/>
                      <a:pt x="3381" y="4501116"/>
                    </a:cubicBezTo>
                    <a:lnTo>
                      <a:pt x="0" y="45107"/>
                    </a:lnTo>
                    <a:cubicBezTo>
                      <a:pt x="0" y="20241"/>
                      <a:pt x="20135" y="50"/>
                      <a:pt x="44992" y="0"/>
                    </a:cubicBezTo>
                    <a:lnTo>
                      <a:pt x="44992" y="0"/>
                    </a:lnTo>
                    <a:cubicBezTo>
                      <a:pt x="69850" y="0"/>
                      <a:pt x="90034" y="20141"/>
                      <a:pt x="90084" y="45007"/>
                    </a:cubicBezTo>
                    <a:close/>
                  </a:path>
                </a:pathLst>
              </a:custGeom>
              <a:solidFill>
                <a:srgbClr val="AA9B9B"/>
              </a:solidFill>
              <a:ln w="0" cap="flat">
                <a:noFill/>
                <a:prstDash val="solid"/>
                <a:miter/>
              </a:ln>
            </p:spPr>
            <p:txBody>
              <a:bodyPr rtlCol="0" anchor="ctr"/>
              <a:lstStyle/>
              <a:p>
                <a:endParaRPr lang="nb-NO"/>
              </a:p>
            </p:txBody>
          </p:sp>
          <p:sp>
            <p:nvSpPr>
              <p:cNvPr id="60" name="Friform 59">
                <a:extLst>
                  <a:ext uri="{FF2B5EF4-FFF2-40B4-BE49-F238E27FC236}">
                    <a16:creationId xmlns:a16="http://schemas.microsoft.com/office/drawing/2014/main" id="{693F2DD3-7141-8943-394F-50F7CCAAA5F7}"/>
                  </a:ext>
                </a:extLst>
              </p:cNvPr>
              <p:cNvSpPr>
                <a:spLocks noGrp="1" noRot="1" noMove="1" noResize="1" noEditPoints="1" noAdjustHandles="1" noChangeArrowheads="1" noChangeShapeType="1"/>
              </p:cNvSpPr>
              <p:nvPr/>
            </p:nvSpPr>
            <p:spPr>
              <a:xfrm>
                <a:off x="5246466" y="734984"/>
                <a:ext cx="646297" cy="893728"/>
              </a:xfrm>
              <a:custGeom>
                <a:avLst/>
                <a:gdLst>
                  <a:gd name="connsiteX0" fmla="*/ 536377 w 646297"/>
                  <a:gd name="connsiteY0" fmla="*/ 0 h 893728"/>
                  <a:gd name="connsiteX1" fmla="*/ 646297 w 646297"/>
                  <a:gd name="connsiteY1" fmla="*/ 109957 h 893728"/>
                  <a:gd name="connsiteX2" fmla="*/ 646297 w 646297"/>
                  <a:gd name="connsiteY2" fmla="*/ 783771 h 893728"/>
                  <a:gd name="connsiteX3" fmla="*/ 536377 w 646297"/>
                  <a:gd name="connsiteY3" fmla="*/ 893728 h 893728"/>
                  <a:gd name="connsiteX4" fmla="*/ 109920 w 646297"/>
                  <a:gd name="connsiteY4" fmla="*/ 893728 h 893728"/>
                  <a:gd name="connsiteX5" fmla="*/ 0 w 646297"/>
                  <a:gd name="connsiteY5" fmla="*/ 783771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1"/>
                    </a:lnTo>
                    <a:cubicBezTo>
                      <a:pt x="646297" y="844499"/>
                      <a:pt x="597084" y="893728"/>
                      <a:pt x="536377" y="893728"/>
                    </a:cubicBezTo>
                    <a:lnTo>
                      <a:pt x="109920" y="893728"/>
                    </a:lnTo>
                    <a:cubicBezTo>
                      <a:pt x="49213" y="893728"/>
                      <a:pt x="0" y="844499"/>
                      <a:pt x="0" y="783771"/>
                    </a:cubicBezTo>
                    <a:lnTo>
                      <a:pt x="0" y="109957"/>
                    </a:lnTo>
                    <a:cubicBezTo>
                      <a:pt x="0" y="49229"/>
                      <a:pt x="49213" y="0"/>
                      <a:pt x="109920" y="0"/>
                    </a:cubicBezTo>
                    <a:close/>
                  </a:path>
                </a:pathLst>
              </a:custGeom>
              <a:solidFill>
                <a:srgbClr val="F2F2F2"/>
              </a:solidFill>
              <a:ln w="0" cap="flat">
                <a:noFill/>
                <a:prstDash val="solid"/>
                <a:miter/>
              </a:ln>
            </p:spPr>
            <p:txBody>
              <a:bodyPr rtlCol="0" anchor="ctr"/>
              <a:lstStyle/>
              <a:p>
                <a:endParaRPr lang="nb-NO"/>
              </a:p>
            </p:txBody>
          </p:sp>
          <p:sp>
            <p:nvSpPr>
              <p:cNvPr id="61" name="Friform 60">
                <a:extLst>
                  <a:ext uri="{FF2B5EF4-FFF2-40B4-BE49-F238E27FC236}">
                    <a16:creationId xmlns:a16="http://schemas.microsoft.com/office/drawing/2014/main" id="{9FFFB83E-9D09-B885-2209-7096D2BEE237}"/>
                  </a:ext>
                </a:extLst>
              </p:cNvPr>
              <p:cNvSpPr>
                <a:spLocks noGrp="1" noRot="1" noMove="1" noResize="1" noEditPoints="1" noAdjustHandles="1" noChangeArrowheads="1" noChangeShapeType="1"/>
              </p:cNvSpPr>
              <p:nvPr/>
            </p:nvSpPr>
            <p:spPr>
              <a:xfrm>
                <a:off x="6419893" y="734984"/>
                <a:ext cx="646297" cy="893728"/>
              </a:xfrm>
              <a:custGeom>
                <a:avLst/>
                <a:gdLst>
                  <a:gd name="connsiteX0" fmla="*/ 536377 w 646297"/>
                  <a:gd name="connsiteY0" fmla="*/ 0 h 893728"/>
                  <a:gd name="connsiteX1" fmla="*/ 646297 w 646297"/>
                  <a:gd name="connsiteY1" fmla="*/ 109957 h 893728"/>
                  <a:gd name="connsiteX2" fmla="*/ 646297 w 646297"/>
                  <a:gd name="connsiteY2" fmla="*/ 783771 h 893728"/>
                  <a:gd name="connsiteX3" fmla="*/ 536377 w 646297"/>
                  <a:gd name="connsiteY3" fmla="*/ 893728 h 893728"/>
                  <a:gd name="connsiteX4" fmla="*/ 109920 w 646297"/>
                  <a:gd name="connsiteY4" fmla="*/ 893728 h 893728"/>
                  <a:gd name="connsiteX5" fmla="*/ 0 w 646297"/>
                  <a:gd name="connsiteY5" fmla="*/ 783771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1"/>
                    </a:lnTo>
                    <a:cubicBezTo>
                      <a:pt x="646297" y="844499"/>
                      <a:pt x="597084" y="893728"/>
                      <a:pt x="536377" y="893728"/>
                    </a:cubicBezTo>
                    <a:lnTo>
                      <a:pt x="109920" y="893728"/>
                    </a:lnTo>
                    <a:cubicBezTo>
                      <a:pt x="49213" y="893728"/>
                      <a:pt x="0" y="844499"/>
                      <a:pt x="0" y="783771"/>
                    </a:cubicBezTo>
                    <a:lnTo>
                      <a:pt x="0" y="109957"/>
                    </a:lnTo>
                    <a:cubicBezTo>
                      <a:pt x="0" y="49229"/>
                      <a:pt x="49213" y="0"/>
                      <a:pt x="109920" y="0"/>
                    </a:cubicBezTo>
                    <a:close/>
                  </a:path>
                </a:pathLst>
              </a:custGeom>
              <a:solidFill>
                <a:srgbClr val="F2F2F2"/>
              </a:solidFill>
              <a:ln w="0" cap="flat">
                <a:noFill/>
                <a:prstDash val="solid"/>
                <a:miter/>
              </a:ln>
            </p:spPr>
            <p:txBody>
              <a:bodyPr rtlCol="0" anchor="ctr"/>
              <a:lstStyle/>
              <a:p>
                <a:endParaRPr lang="nb-NO"/>
              </a:p>
            </p:txBody>
          </p:sp>
          <p:sp>
            <p:nvSpPr>
              <p:cNvPr id="62" name="Friform 61">
                <a:extLst>
                  <a:ext uri="{FF2B5EF4-FFF2-40B4-BE49-F238E27FC236}">
                    <a16:creationId xmlns:a16="http://schemas.microsoft.com/office/drawing/2014/main" id="{EF8FEDA1-19AF-1F97-349A-886F3E09EA25}"/>
                  </a:ext>
                </a:extLst>
              </p:cNvPr>
              <p:cNvSpPr>
                <a:spLocks noGrp="1" noRot="1" noMove="1" noResize="1" noEditPoints="1" noAdjustHandles="1" noChangeArrowheads="1" noChangeShapeType="1"/>
              </p:cNvSpPr>
              <p:nvPr/>
            </p:nvSpPr>
            <p:spPr>
              <a:xfrm>
                <a:off x="5246466" y="2177601"/>
                <a:ext cx="646297" cy="893728"/>
              </a:xfrm>
              <a:custGeom>
                <a:avLst/>
                <a:gdLst>
                  <a:gd name="connsiteX0" fmla="*/ 536377 w 646297"/>
                  <a:gd name="connsiteY0" fmla="*/ 0 h 893728"/>
                  <a:gd name="connsiteX1" fmla="*/ 646297 w 646297"/>
                  <a:gd name="connsiteY1" fmla="*/ 109957 h 893728"/>
                  <a:gd name="connsiteX2" fmla="*/ 646297 w 646297"/>
                  <a:gd name="connsiteY2" fmla="*/ 783771 h 893728"/>
                  <a:gd name="connsiteX3" fmla="*/ 536377 w 646297"/>
                  <a:gd name="connsiteY3" fmla="*/ 893728 h 893728"/>
                  <a:gd name="connsiteX4" fmla="*/ 109920 w 646297"/>
                  <a:gd name="connsiteY4" fmla="*/ 893728 h 893728"/>
                  <a:gd name="connsiteX5" fmla="*/ 0 w 646297"/>
                  <a:gd name="connsiteY5" fmla="*/ 783771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1"/>
                    </a:lnTo>
                    <a:cubicBezTo>
                      <a:pt x="646297" y="844499"/>
                      <a:pt x="597084" y="893728"/>
                      <a:pt x="536377" y="893728"/>
                    </a:cubicBezTo>
                    <a:lnTo>
                      <a:pt x="109920" y="893728"/>
                    </a:lnTo>
                    <a:cubicBezTo>
                      <a:pt x="49213" y="893728"/>
                      <a:pt x="0" y="844499"/>
                      <a:pt x="0" y="783771"/>
                    </a:cubicBezTo>
                    <a:lnTo>
                      <a:pt x="0" y="109957"/>
                    </a:lnTo>
                    <a:cubicBezTo>
                      <a:pt x="0" y="49229"/>
                      <a:pt x="49213" y="0"/>
                      <a:pt x="109920" y="0"/>
                    </a:cubicBezTo>
                    <a:close/>
                  </a:path>
                </a:pathLst>
              </a:custGeom>
              <a:solidFill>
                <a:srgbClr val="F2F2F2"/>
              </a:solidFill>
              <a:ln w="0" cap="flat">
                <a:noFill/>
                <a:prstDash val="solid"/>
                <a:miter/>
              </a:ln>
            </p:spPr>
            <p:txBody>
              <a:bodyPr rtlCol="0" anchor="ctr"/>
              <a:lstStyle/>
              <a:p>
                <a:endParaRPr lang="nb-NO"/>
              </a:p>
            </p:txBody>
          </p:sp>
          <p:sp>
            <p:nvSpPr>
              <p:cNvPr id="63" name="Friform 62">
                <a:extLst>
                  <a:ext uri="{FF2B5EF4-FFF2-40B4-BE49-F238E27FC236}">
                    <a16:creationId xmlns:a16="http://schemas.microsoft.com/office/drawing/2014/main" id="{2A4709E6-2B3B-E8A8-62BD-E5ABC2D51066}"/>
                  </a:ext>
                </a:extLst>
              </p:cNvPr>
              <p:cNvSpPr>
                <a:spLocks noGrp="1" noRot="1" noMove="1" noResize="1" noEditPoints="1" noAdjustHandles="1" noChangeArrowheads="1" noChangeShapeType="1"/>
              </p:cNvSpPr>
              <p:nvPr/>
            </p:nvSpPr>
            <p:spPr>
              <a:xfrm>
                <a:off x="6419890" y="2177603"/>
                <a:ext cx="646295" cy="893727"/>
              </a:xfrm>
              <a:custGeom>
                <a:avLst/>
                <a:gdLst>
                  <a:gd name="connsiteX0" fmla="*/ 536377 w 646297"/>
                  <a:gd name="connsiteY0" fmla="*/ 0 h 893728"/>
                  <a:gd name="connsiteX1" fmla="*/ 646297 w 646297"/>
                  <a:gd name="connsiteY1" fmla="*/ 109957 h 893728"/>
                  <a:gd name="connsiteX2" fmla="*/ 646297 w 646297"/>
                  <a:gd name="connsiteY2" fmla="*/ 783771 h 893728"/>
                  <a:gd name="connsiteX3" fmla="*/ 536377 w 646297"/>
                  <a:gd name="connsiteY3" fmla="*/ 893728 h 893728"/>
                  <a:gd name="connsiteX4" fmla="*/ 109920 w 646297"/>
                  <a:gd name="connsiteY4" fmla="*/ 893728 h 893728"/>
                  <a:gd name="connsiteX5" fmla="*/ 0 w 646297"/>
                  <a:gd name="connsiteY5" fmla="*/ 783771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1"/>
                    </a:lnTo>
                    <a:cubicBezTo>
                      <a:pt x="646297" y="844499"/>
                      <a:pt x="597084" y="893728"/>
                      <a:pt x="536377" y="893728"/>
                    </a:cubicBezTo>
                    <a:lnTo>
                      <a:pt x="109920" y="893728"/>
                    </a:lnTo>
                    <a:cubicBezTo>
                      <a:pt x="49213" y="893728"/>
                      <a:pt x="0" y="844499"/>
                      <a:pt x="0" y="783771"/>
                    </a:cubicBezTo>
                    <a:lnTo>
                      <a:pt x="0" y="109957"/>
                    </a:lnTo>
                    <a:cubicBezTo>
                      <a:pt x="0" y="49229"/>
                      <a:pt x="49213" y="0"/>
                      <a:pt x="109920" y="0"/>
                    </a:cubicBezTo>
                    <a:close/>
                  </a:path>
                </a:pathLst>
              </a:custGeom>
              <a:solidFill>
                <a:srgbClr val="F2F2F2"/>
              </a:solidFill>
              <a:ln w="0" cap="flat">
                <a:noFill/>
                <a:prstDash val="solid"/>
                <a:miter/>
              </a:ln>
            </p:spPr>
            <p:txBody>
              <a:bodyPr rtlCol="0" anchor="ctr"/>
              <a:lstStyle/>
              <a:p>
                <a:endParaRPr lang="nb-NO"/>
              </a:p>
            </p:txBody>
          </p:sp>
          <p:sp>
            <p:nvSpPr>
              <p:cNvPr id="64" name="Friform 63">
                <a:extLst>
                  <a:ext uri="{FF2B5EF4-FFF2-40B4-BE49-F238E27FC236}">
                    <a16:creationId xmlns:a16="http://schemas.microsoft.com/office/drawing/2014/main" id="{5DE162E6-8ED2-3690-57C4-3DE72EC3062B}"/>
                  </a:ext>
                </a:extLst>
              </p:cNvPr>
              <p:cNvSpPr>
                <a:spLocks noGrp="1" noRot="1" noMove="1" noResize="1" noEditPoints="1" noAdjustHandles="1" noChangeArrowheads="1" noChangeShapeType="1"/>
              </p:cNvSpPr>
              <p:nvPr/>
            </p:nvSpPr>
            <p:spPr>
              <a:xfrm>
                <a:off x="5246466" y="3620268"/>
                <a:ext cx="646297" cy="893728"/>
              </a:xfrm>
              <a:custGeom>
                <a:avLst/>
                <a:gdLst>
                  <a:gd name="connsiteX0" fmla="*/ 536377 w 646297"/>
                  <a:gd name="connsiteY0" fmla="*/ 0 h 893728"/>
                  <a:gd name="connsiteX1" fmla="*/ 646297 w 646297"/>
                  <a:gd name="connsiteY1" fmla="*/ 109957 h 893728"/>
                  <a:gd name="connsiteX2" fmla="*/ 646297 w 646297"/>
                  <a:gd name="connsiteY2" fmla="*/ 783771 h 893728"/>
                  <a:gd name="connsiteX3" fmla="*/ 536377 w 646297"/>
                  <a:gd name="connsiteY3" fmla="*/ 893728 h 893728"/>
                  <a:gd name="connsiteX4" fmla="*/ 109920 w 646297"/>
                  <a:gd name="connsiteY4" fmla="*/ 893728 h 893728"/>
                  <a:gd name="connsiteX5" fmla="*/ 0 w 646297"/>
                  <a:gd name="connsiteY5" fmla="*/ 783771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1"/>
                    </a:lnTo>
                    <a:cubicBezTo>
                      <a:pt x="646297" y="844499"/>
                      <a:pt x="597084" y="893728"/>
                      <a:pt x="536377" y="893728"/>
                    </a:cubicBezTo>
                    <a:lnTo>
                      <a:pt x="109920" y="893728"/>
                    </a:lnTo>
                    <a:cubicBezTo>
                      <a:pt x="49213" y="893728"/>
                      <a:pt x="0" y="844499"/>
                      <a:pt x="0" y="783771"/>
                    </a:cubicBezTo>
                    <a:lnTo>
                      <a:pt x="0" y="109957"/>
                    </a:lnTo>
                    <a:cubicBezTo>
                      <a:pt x="0" y="49229"/>
                      <a:pt x="49213" y="0"/>
                      <a:pt x="109920" y="0"/>
                    </a:cubicBezTo>
                    <a:close/>
                  </a:path>
                </a:pathLst>
              </a:custGeom>
              <a:solidFill>
                <a:srgbClr val="F2F2F2"/>
              </a:solidFill>
              <a:ln w="0" cap="flat">
                <a:noFill/>
                <a:prstDash val="solid"/>
                <a:miter/>
              </a:ln>
            </p:spPr>
            <p:txBody>
              <a:bodyPr rtlCol="0" anchor="ctr"/>
              <a:lstStyle/>
              <a:p>
                <a:endParaRPr lang="nb-NO"/>
              </a:p>
            </p:txBody>
          </p:sp>
          <p:sp>
            <p:nvSpPr>
              <p:cNvPr id="65" name="Friform 64">
                <a:extLst>
                  <a:ext uri="{FF2B5EF4-FFF2-40B4-BE49-F238E27FC236}">
                    <a16:creationId xmlns:a16="http://schemas.microsoft.com/office/drawing/2014/main" id="{4F9C3A7F-ECBD-4CE2-CFC3-41CD229AA21C}"/>
                  </a:ext>
                </a:extLst>
              </p:cNvPr>
              <p:cNvSpPr>
                <a:spLocks noGrp="1" noRot="1" noMove="1" noResize="1" noEditPoints="1" noAdjustHandles="1" noChangeArrowheads="1" noChangeShapeType="1"/>
              </p:cNvSpPr>
              <p:nvPr/>
            </p:nvSpPr>
            <p:spPr>
              <a:xfrm>
                <a:off x="6419893" y="3620268"/>
                <a:ext cx="646297" cy="893728"/>
              </a:xfrm>
              <a:custGeom>
                <a:avLst/>
                <a:gdLst>
                  <a:gd name="connsiteX0" fmla="*/ 536377 w 646297"/>
                  <a:gd name="connsiteY0" fmla="*/ 0 h 893728"/>
                  <a:gd name="connsiteX1" fmla="*/ 646297 w 646297"/>
                  <a:gd name="connsiteY1" fmla="*/ 109957 h 893728"/>
                  <a:gd name="connsiteX2" fmla="*/ 646297 w 646297"/>
                  <a:gd name="connsiteY2" fmla="*/ 783771 h 893728"/>
                  <a:gd name="connsiteX3" fmla="*/ 536377 w 646297"/>
                  <a:gd name="connsiteY3" fmla="*/ 893728 h 893728"/>
                  <a:gd name="connsiteX4" fmla="*/ 109920 w 646297"/>
                  <a:gd name="connsiteY4" fmla="*/ 893728 h 893728"/>
                  <a:gd name="connsiteX5" fmla="*/ 0 w 646297"/>
                  <a:gd name="connsiteY5" fmla="*/ 783771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1"/>
                    </a:lnTo>
                    <a:cubicBezTo>
                      <a:pt x="646297" y="844499"/>
                      <a:pt x="597084" y="893728"/>
                      <a:pt x="536377" y="893728"/>
                    </a:cubicBezTo>
                    <a:lnTo>
                      <a:pt x="109920" y="893728"/>
                    </a:lnTo>
                    <a:cubicBezTo>
                      <a:pt x="49213" y="893728"/>
                      <a:pt x="0" y="844499"/>
                      <a:pt x="0" y="783771"/>
                    </a:cubicBezTo>
                    <a:lnTo>
                      <a:pt x="0" y="109957"/>
                    </a:lnTo>
                    <a:cubicBezTo>
                      <a:pt x="0" y="49229"/>
                      <a:pt x="49213" y="0"/>
                      <a:pt x="109920" y="0"/>
                    </a:cubicBezTo>
                    <a:close/>
                  </a:path>
                </a:pathLst>
              </a:custGeom>
              <a:solidFill>
                <a:srgbClr val="F2F2F2"/>
              </a:solidFill>
              <a:ln w="0" cap="flat">
                <a:noFill/>
                <a:prstDash val="solid"/>
                <a:miter/>
              </a:ln>
            </p:spPr>
            <p:txBody>
              <a:bodyPr rtlCol="0" anchor="ctr"/>
              <a:lstStyle/>
              <a:p>
                <a:endParaRPr lang="nb-NO"/>
              </a:p>
            </p:txBody>
          </p:sp>
          <p:sp>
            <p:nvSpPr>
              <p:cNvPr id="66" name="Friform 65">
                <a:extLst>
                  <a:ext uri="{FF2B5EF4-FFF2-40B4-BE49-F238E27FC236}">
                    <a16:creationId xmlns:a16="http://schemas.microsoft.com/office/drawing/2014/main" id="{09326F03-E2E8-186D-C73F-4E4E10656B3A}"/>
                  </a:ext>
                </a:extLst>
              </p:cNvPr>
              <p:cNvSpPr>
                <a:spLocks noGrp="1" noRot="1" noMove="1" noResize="1" noEditPoints="1" noAdjustHandles="1" noChangeArrowheads="1" noChangeShapeType="1"/>
              </p:cNvSpPr>
              <p:nvPr/>
            </p:nvSpPr>
            <p:spPr>
              <a:xfrm>
                <a:off x="5246466" y="5062934"/>
                <a:ext cx="646297" cy="893728"/>
              </a:xfrm>
              <a:custGeom>
                <a:avLst/>
                <a:gdLst>
                  <a:gd name="connsiteX0" fmla="*/ 536377 w 646297"/>
                  <a:gd name="connsiteY0" fmla="*/ 0 h 893728"/>
                  <a:gd name="connsiteX1" fmla="*/ 646297 w 646297"/>
                  <a:gd name="connsiteY1" fmla="*/ 109957 h 893728"/>
                  <a:gd name="connsiteX2" fmla="*/ 646297 w 646297"/>
                  <a:gd name="connsiteY2" fmla="*/ 783772 h 893728"/>
                  <a:gd name="connsiteX3" fmla="*/ 536377 w 646297"/>
                  <a:gd name="connsiteY3" fmla="*/ 893728 h 893728"/>
                  <a:gd name="connsiteX4" fmla="*/ 109920 w 646297"/>
                  <a:gd name="connsiteY4" fmla="*/ 893728 h 893728"/>
                  <a:gd name="connsiteX5" fmla="*/ 0 w 646297"/>
                  <a:gd name="connsiteY5" fmla="*/ 783772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2"/>
                    </a:lnTo>
                    <a:cubicBezTo>
                      <a:pt x="646297" y="844499"/>
                      <a:pt x="597084" y="893728"/>
                      <a:pt x="536377" y="893728"/>
                    </a:cubicBezTo>
                    <a:lnTo>
                      <a:pt x="109920" y="893728"/>
                    </a:lnTo>
                    <a:cubicBezTo>
                      <a:pt x="49213" y="893728"/>
                      <a:pt x="0" y="844499"/>
                      <a:pt x="0" y="783772"/>
                    </a:cubicBezTo>
                    <a:lnTo>
                      <a:pt x="0" y="109957"/>
                    </a:lnTo>
                    <a:cubicBezTo>
                      <a:pt x="0" y="49229"/>
                      <a:pt x="49213" y="0"/>
                      <a:pt x="109920" y="0"/>
                    </a:cubicBezTo>
                    <a:close/>
                  </a:path>
                </a:pathLst>
              </a:custGeom>
              <a:solidFill>
                <a:schemeClr val="bg1">
                  <a:lumMod val="95000"/>
                </a:schemeClr>
              </a:solidFill>
              <a:ln w="0" cap="flat">
                <a:noFill/>
                <a:prstDash val="solid"/>
                <a:miter/>
              </a:ln>
            </p:spPr>
            <p:txBody>
              <a:bodyPr rtlCol="0" anchor="ctr"/>
              <a:lstStyle/>
              <a:p>
                <a:endParaRPr lang="nb-NO"/>
              </a:p>
            </p:txBody>
          </p:sp>
          <p:sp>
            <p:nvSpPr>
              <p:cNvPr id="67" name="Friform 66">
                <a:extLst>
                  <a:ext uri="{FF2B5EF4-FFF2-40B4-BE49-F238E27FC236}">
                    <a16:creationId xmlns:a16="http://schemas.microsoft.com/office/drawing/2014/main" id="{6A4BA30D-1E2E-C756-56FC-AC95845CDD3B}"/>
                  </a:ext>
                </a:extLst>
              </p:cNvPr>
              <p:cNvSpPr>
                <a:spLocks noGrp="1" noRot="1" noMove="1" noResize="1" noEditPoints="1" noAdjustHandles="1" noChangeArrowheads="1" noChangeShapeType="1"/>
              </p:cNvSpPr>
              <p:nvPr/>
            </p:nvSpPr>
            <p:spPr>
              <a:xfrm>
                <a:off x="6419893" y="5062934"/>
                <a:ext cx="646297" cy="893728"/>
              </a:xfrm>
              <a:custGeom>
                <a:avLst/>
                <a:gdLst>
                  <a:gd name="connsiteX0" fmla="*/ 536377 w 646297"/>
                  <a:gd name="connsiteY0" fmla="*/ 0 h 893728"/>
                  <a:gd name="connsiteX1" fmla="*/ 646297 w 646297"/>
                  <a:gd name="connsiteY1" fmla="*/ 109957 h 893728"/>
                  <a:gd name="connsiteX2" fmla="*/ 646297 w 646297"/>
                  <a:gd name="connsiteY2" fmla="*/ 783772 h 893728"/>
                  <a:gd name="connsiteX3" fmla="*/ 536377 w 646297"/>
                  <a:gd name="connsiteY3" fmla="*/ 893728 h 893728"/>
                  <a:gd name="connsiteX4" fmla="*/ 109920 w 646297"/>
                  <a:gd name="connsiteY4" fmla="*/ 893728 h 893728"/>
                  <a:gd name="connsiteX5" fmla="*/ 0 w 646297"/>
                  <a:gd name="connsiteY5" fmla="*/ 783772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2"/>
                    </a:lnTo>
                    <a:cubicBezTo>
                      <a:pt x="646297" y="844499"/>
                      <a:pt x="597084" y="893728"/>
                      <a:pt x="536377" y="893728"/>
                    </a:cubicBezTo>
                    <a:lnTo>
                      <a:pt x="109920" y="893728"/>
                    </a:lnTo>
                    <a:cubicBezTo>
                      <a:pt x="49213" y="893728"/>
                      <a:pt x="0" y="844499"/>
                      <a:pt x="0" y="783772"/>
                    </a:cubicBezTo>
                    <a:lnTo>
                      <a:pt x="0" y="109957"/>
                    </a:lnTo>
                    <a:cubicBezTo>
                      <a:pt x="0" y="49229"/>
                      <a:pt x="49213" y="0"/>
                      <a:pt x="109920" y="0"/>
                    </a:cubicBezTo>
                    <a:close/>
                  </a:path>
                </a:pathLst>
              </a:custGeom>
              <a:solidFill>
                <a:srgbClr val="F2F2F2"/>
              </a:solidFill>
              <a:ln w="0" cap="flat">
                <a:noFill/>
                <a:prstDash val="solid"/>
                <a:miter/>
              </a:ln>
            </p:spPr>
            <p:txBody>
              <a:bodyPr rtlCol="0" anchor="ctr"/>
              <a:lstStyle/>
              <a:p>
                <a:endParaRPr lang="nb-NO"/>
              </a:p>
            </p:txBody>
          </p:sp>
        </p:grpSp>
        <p:sp>
          <p:nvSpPr>
            <p:cNvPr id="71" name="Freeform 70">
              <a:extLst>
                <a:ext uri="{FF2B5EF4-FFF2-40B4-BE49-F238E27FC236}">
                  <a16:creationId xmlns:a16="http://schemas.microsoft.com/office/drawing/2014/main" id="{EC7A52C9-1BBC-F84B-B641-D202A96F0995}"/>
                </a:ext>
              </a:extLst>
            </p:cNvPr>
            <p:cNvSpPr>
              <a:spLocks noGrp="1" noRot="1" noMove="1" noResize="1" noEditPoints="1" noAdjustHandles="1" noChangeArrowheads="1" noChangeShapeType="1"/>
            </p:cNvSpPr>
            <p:nvPr/>
          </p:nvSpPr>
          <p:spPr>
            <a:xfrm rot="2986054">
              <a:off x="9631642" y="1755251"/>
              <a:ext cx="1075675" cy="806214"/>
            </a:xfrm>
            <a:custGeom>
              <a:avLst/>
              <a:gdLst>
                <a:gd name="connsiteX0" fmla="*/ 1073267 w 1257890"/>
                <a:gd name="connsiteY0" fmla="*/ 942108 h 942784"/>
                <a:gd name="connsiteX1" fmla="*/ 91354 w 1257890"/>
                <a:gd name="connsiteY1" fmla="*/ 832323 h 942784"/>
                <a:gd name="connsiteX2" fmla="*/ 676 w 1257890"/>
                <a:gd name="connsiteY2" fmla="*/ 718652 h 942784"/>
                <a:gd name="connsiteX3" fmla="*/ 70951 w 1257890"/>
                <a:gd name="connsiteY3" fmla="*/ 91354 h 942784"/>
                <a:gd name="connsiteX4" fmla="*/ 184623 w 1257890"/>
                <a:gd name="connsiteY4" fmla="*/ 676 h 942784"/>
                <a:gd name="connsiteX5" fmla="*/ 1166536 w 1257890"/>
                <a:gd name="connsiteY5" fmla="*/ 110461 h 942784"/>
                <a:gd name="connsiteX6" fmla="*/ 1257214 w 1257890"/>
                <a:gd name="connsiteY6" fmla="*/ 224133 h 942784"/>
                <a:gd name="connsiteX7" fmla="*/ 1186939 w 1257890"/>
                <a:gd name="connsiteY7" fmla="*/ 851430 h 942784"/>
                <a:gd name="connsiteX8" fmla="*/ 1073267 w 1257890"/>
                <a:gd name="connsiteY8" fmla="*/ 942108 h 942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7890" h="942784">
                  <a:moveTo>
                    <a:pt x="1073267" y="942108"/>
                  </a:moveTo>
                  <a:lnTo>
                    <a:pt x="91354" y="832323"/>
                  </a:lnTo>
                  <a:cubicBezTo>
                    <a:pt x="35004" y="826170"/>
                    <a:pt x="-5801" y="775002"/>
                    <a:pt x="676" y="718652"/>
                  </a:cubicBezTo>
                  <a:lnTo>
                    <a:pt x="70951" y="91354"/>
                  </a:lnTo>
                  <a:cubicBezTo>
                    <a:pt x="77105" y="35004"/>
                    <a:pt x="128273" y="-5801"/>
                    <a:pt x="184623" y="676"/>
                  </a:cubicBezTo>
                  <a:lnTo>
                    <a:pt x="1166536" y="110461"/>
                  </a:lnTo>
                  <a:cubicBezTo>
                    <a:pt x="1222886" y="116614"/>
                    <a:pt x="1263691" y="167783"/>
                    <a:pt x="1257214" y="224133"/>
                  </a:cubicBezTo>
                  <a:lnTo>
                    <a:pt x="1186939" y="851430"/>
                  </a:lnTo>
                  <a:cubicBezTo>
                    <a:pt x="1180786" y="907780"/>
                    <a:pt x="1129941" y="948585"/>
                    <a:pt x="1073267" y="942108"/>
                  </a:cubicBezTo>
                  <a:close/>
                </a:path>
              </a:pathLst>
            </a:custGeom>
            <a:solidFill>
              <a:srgbClr val="DEDEDE"/>
            </a:solidFill>
            <a:ln w="3239" cap="flat">
              <a:noFill/>
              <a:prstDash val="solid"/>
              <a:miter/>
            </a:ln>
          </p:spPr>
          <p:txBody>
            <a:bodyPr rtlCol="0" anchor="ctr"/>
            <a:lstStyle/>
            <a:p>
              <a:endParaRPr lang="en-NO"/>
            </a:p>
          </p:txBody>
        </p:sp>
      </p:grpSp>
      <p:grpSp>
        <p:nvGrpSpPr>
          <p:cNvPr id="72" name="Graphic 5">
            <a:extLst>
              <a:ext uri="{FF2B5EF4-FFF2-40B4-BE49-F238E27FC236}">
                <a16:creationId xmlns:a16="http://schemas.microsoft.com/office/drawing/2014/main" id="{2D55498E-FDDF-25E6-6BF3-9A364AE87A05}"/>
              </a:ext>
            </a:extLst>
          </p:cNvPr>
          <p:cNvGrpSpPr>
            <a:grpSpLocks noGrp="1" noUngrp="1" noRot="1" noMove="1" noResize="1"/>
          </p:cNvGrpSpPr>
          <p:nvPr/>
        </p:nvGrpSpPr>
        <p:grpSpPr>
          <a:xfrm rot="2986054">
            <a:off x="12426838" y="3071507"/>
            <a:ext cx="1708996" cy="622426"/>
            <a:chOff x="3124989" y="3125062"/>
            <a:chExt cx="2751054" cy="1001950"/>
          </a:xfrm>
          <a:solidFill>
            <a:srgbClr val="F2EDED"/>
          </a:solidFill>
        </p:grpSpPr>
        <p:sp>
          <p:nvSpPr>
            <p:cNvPr id="73" name="Freeform 72">
              <a:extLst>
                <a:ext uri="{FF2B5EF4-FFF2-40B4-BE49-F238E27FC236}">
                  <a16:creationId xmlns:a16="http://schemas.microsoft.com/office/drawing/2014/main" id="{EF015DC8-D3BC-5C64-34C2-E62A18A26BBA}"/>
                </a:ext>
              </a:extLst>
            </p:cNvPr>
            <p:cNvSpPr>
              <a:spLocks noGrp="1" noRot="1" noMove="1" noResize="1" noEditPoints="1" noAdjustHandles="1" noChangeArrowheads="1" noChangeShapeType="1"/>
            </p:cNvSpPr>
            <p:nvPr/>
          </p:nvSpPr>
          <p:spPr>
            <a:xfrm>
              <a:off x="3271370" y="3125062"/>
              <a:ext cx="40696" cy="39144"/>
            </a:xfrm>
            <a:custGeom>
              <a:avLst/>
              <a:gdLst>
                <a:gd name="connsiteX0" fmla="*/ 22482 w 40696"/>
                <a:gd name="connsiteY0" fmla="*/ 141 h 39144"/>
                <a:gd name="connsiteX1" fmla="*/ 136 w 40696"/>
                <a:gd name="connsiteY1" fmla="*/ 17305 h 39144"/>
                <a:gd name="connsiteX2" fmla="*/ 18272 w 40696"/>
                <a:gd name="connsiteY2" fmla="*/ 39003 h 39144"/>
                <a:gd name="connsiteX3" fmla="*/ 40617 w 40696"/>
                <a:gd name="connsiteY3" fmla="*/ 21839 h 39144"/>
                <a:gd name="connsiteX4" fmla="*/ 22482 w 40696"/>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6" h="39144">
                  <a:moveTo>
                    <a:pt x="22482" y="141"/>
                  </a:moveTo>
                  <a:cubicBezTo>
                    <a:pt x="11471" y="-1154"/>
                    <a:pt x="1432" y="6618"/>
                    <a:pt x="136" y="17305"/>
                  </a:cubicBezTo>
                  <a:cubicBezTo>
                    <a:pt x="-1159" y="27992"/>
                    <a:pt x="6937" y="37708"/>
                    <a:pt x="18272" y="39003"/>
                  </a:cubicBezTo>
                  <a:cubicBezTo>
                    <a:pt x="29283" y="40299"/>
                    <a:pt x="39322" y="32526"/>
                    <a:pt x="40617" y="21839"/>
                  </a:cubicBezTo>
                  <a:cubicBezTo>
                    <a:pt x="41589" y="11152"/>
                    <a:pt x="33493" y="1437"/>
                    <a:pt x="22482" y="141"/>
                  </a:cubicBezTo>
                  <a:close/>
                </a:path>
              </a:pathLst>
            </a:custGeom>
            <a:solidFill>
              <a:srgbClr val="F2EDED"/>
            </a:solidFill>
            <a:ln w="3239" cap="flat">
              <a:noFill/>
              <a:prstDash val="solid"/>
              <a:miter/>
            </a:ln>
          </p:spPr>
          <p:txBody>
            <a:bodyPr rtlCol="0" anchor="ctr"/>
            <a:lstStyle/>
            <a:p>
              <a:endParaRPr lang="en-NO"/>
            </a:p>
          </p:txBody>
        </p:sp>
        <p:sp>
          <p:nvSpPr>
            <p:cNvPr id="74" name="Freeform 73">
              <a:extLst>
                <a:ext uri="{FF2B5EF4-FFF2-40B4-BE49-F238E27FC236}">
                  <a16:creationId xmlns:a16="http://schemas.microsoft.com/office/drawing/2014/main" id="{78C1CE30-1DF6-1F7C-6FFA-90FF88E289BC}"/>
                </a:ext>
              </a:extLst>
            </p:cNvPr>
            <p:cNvSpPr>
              <a:spLocks noGrp="1" noRot="1" noMove="1" noResize="1" noEditPoints="1" noAdjustHandles="1" noChangeArrowheads="1" noChangeShapeType="1"/>
            </p:cNvSpPr>
            <p:nvPr/>
          </p:nvSpPr>
          <p:spPr>
            <a:xfrm>
              <a:off x="3449487" y="3145140"/>
              <a:ext cx="40696" cy="39144"/>
            </a:xfrm>
            <a:custGeom>
              <a:avLst/>
              <a:gdLst>
                <a:gd name="connsiteX0" fmla="*/ 22482 w 40696"/>
                <a:gd name="connsiteY0" fmla="*/ 141 h 39144"/>
                <a:gd name="connsiteX1" fmla="*/ 136 w 40696"/>
                <a:gd name="connsiteY1" fmla="*/ 17305 h 39144"/>
                <a:gd name="connsiteX2" fmla="*/ 18272 w 40696"/>
                <a:gd name="connsiteY2" fmla="*/ 39003 h 39144"/>
                <a:gd name="connsiteX3" fmla="*/ 40617 w 40696"/>
                <a:gd name="connsiteY3" fmla="*/ 21839 h 39144"/>
                <a:gd name="connsiteX4" fmla="*/ 22482 w 40696"/>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6" h="39144">
                  <a:moveTo>
                    <a:pt x="22482" y="141"/>
                  </a:moveTo>
                  <a:cubicBezTo>
                    <a:pt x="11471" y="-1154"/>
                    <a:pt x="1432" y="6618"/>
                    <a:pt x="136" y="17305"/>
                  </a:cubicBezTo>
                  <a:cubicBezTo>
                    <a:pt x="-1159" y="27992"/>
                    <a:pt x="6937" y="37708"/>
                    <a:pt x="18272" y="39003"/>
                  </a:cubicBezTo>
                  <a:cubicBezTo>
                    <a:pt x="29606" y="40298"/>
                    <a:pt x="39322" y="32526"/>
                    <a:pt x="40617" y="21839"/>
                  </a:cubicBezTo>
                  <a:cubicBezTo>
                    <a:pt x="41589" y="11152"/>
                    <a:pt x="33493" y="1436"/>
                    <a:pt x="22482" y="141"/>
                  </a:cubicBezTo>
                  <a:close/>
                </a:path>
              </a:pathLst>
            </a:custGeom>
            <a:solidFill>
              <a:srgbClr val="F2EDED"/>
            </a:solidFill>
            <a:ln w="3239" cap="flat">
              <a:noFill/>
              <a:prstDash val="solid"/>
              <a:miter/>
            </a:ln>
          </p:spPr>
          <p:txBody>
            <a:bodyPr rtlCol="0" anchor="ctr"/>
            <a:lstStyle/>
            <a:p>
              <a:endParaRPr lang="en-NO"/>
            </a:p>
          </p:txBody>
        </p:sp>
        <p:sp>
          <p:nvSpPr>
            <p:cNvPr id="75" name="Freeform 74">
              <a:extLst>
                <a:ext uri="{FF2B5EF4-FFF2-40B4-BE49-F238E27FC236}">
                  <a16:creationId xmlns:a16="http://schemas.microsoft.com/office/drawing/2014/main" id="{27D627B2-CB54-FEA5-CE64-C3D430687936}"/>
                </a:ext>
              </a:extLst>
            </p:cNvPr>
            <p:cNvSpPr>
              <a:spLocks noGrp="1" noRot="1" noMove="1" noResize="1" noEditPoints="1" noAdjustHandles="1" noChangeArrowheads="1" noChangeShapeType="1"/>
            </p:cNvSpPr>
            <p:nvPr/>
          </p:nvSpPr>
          <p:spPr>
            <a:xfrm>
              <a:off x="3627605" y="3164895"/>
              <a:ext cx="40699" cy="39144"/>
            </a:xfrm>
            <a:custGeom>
              <a:avLst/>
              <a:gdLst>
                <a:gd name="connsiteX0" fmla="*/ 22482 w 40699"/>
                <a:gd name="connsiteY0" fmla="*/ 141 h 39144"/>
                <a:gd name="connsiteX1" fmla="*/ 136 w 40699"/>
                <a:gd name="connsiteY1" fmla="*/ 17305 h 39144"/>
                <a:gd name="connsiteX2" fmla="*/ 18272 w 40699"/>
                <a:gd name="connsiteY2" fmla="*/ 39003 h 39144"/>
                <a:gd name="connsiteX3" fmla="*/ 40617 w 40699"/>
                <a:gd name="connsiteY3" fmla="*/ 21839 h 39144"/>
                <a:gd name="connsiteX4" fmla="*/ 22482 w 40699"/>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9" h="39144">
                  <a:moveTo>
                    <a:pt x="22482" y="141"/>
                  </a:moveTo>
                  <a:cubicBezTo>
                    <a:pt x="11471" y="-1154"/>
                    <a:pt x="1432" y="6618"/>
                    <a:pt x="136" y="17305"/>
                  </a:cubicBezTo>
                  <a:cubicBezTo>
                    <a:pt x="-1159" y="27992"/>
                    <a:pt x="6937" y="37708"/>
                    <a:pt x="18272" y="39003"/>
                  </a:cubicBezTo>
                  <a:cubicBezTo>
                    <a:pt x="29283" y="40299"/>
                    <a:pt x="39322" y="32526"/>
                    <a:pt x="40617" y="21839"/>
                  </a:cubicBezTo>
                  <a:cubicBezTo>
                    <a:pt x="41589" y="11152"/>
                    <a:pt x="33817" y="1437"/>
                    <a:pt x="22482" y="141"/>
                  </a:cubicBezTo>
                  <a:close/>
                </a:path>
              </a:pathLst>
            </a:custGeom>
            <a:solidFill>
              <a:srgbClr val="F2EDED"/>
            </a:solidFill>
            <a:ln w="3239" cap="flat">
              <a:noFill/>
              <a:prstDash val="solid"/>
              <a:miter/>
            </a:ln>
          </p:spPr>
          <p:txBody>
            <a:bodyPr rtlCol="0" anchor="ctr"/>
            <a:lstStyle/>
            <a:p>
              <a:endParaRPr lang="en-NO"/>
            </a:p>
          </p:txBody>
        </p:sp>
        <p:sp>
          <p:nvSpPr>
            <p:cNvPr id="76" name="Freeform 75">
              <a:extLst>
                <a:ext uri="{FF2B5EF4-FFF2-40B4-BE49-F238E27FC236}">
                  <a16:creationId xmlns:a16="http://schemas.microsoft.com/office/drawing/2014/main" id="{19E0489C-897A-E690-3EDB-2DF8B060C658}"/>
                </a:ext>
              </a:extLst>
            </p:cNvPr>
            <p:cNvSpPr>
              <a:spLocks noGrp="1" noRot="1" noMove="1" noResize="1" noEditPoints="1" noAdjustHandles="1" noChangeArrowheads="1" noChangeShapeType="1"/>
            </p:cNvSpPr>
            <p:nvPr/>
          </p:nvSpPr>
          <p:spPr>
            <a:xfrm>
              <a:off x="3805722" y="3184974"/>
              <a:ext cx="40753" cy="39144"/>
            </a:xfrm>
            <a:custGeom>
              <a:avLst/>
              <a:gdLst>
                <a:gd name="connsiteX0" fmla="*/ 22482 w 40753"/>
                <a:gd name="connsiteY0" fmla="*/ 141 h 39144"/>
                <a:gd name="connsiteX1" fmla="*/ 136 w 40753"/>
                <a:gd name="connsiteY1" fmla="*/ 17305 h 39144"/>
                <a:gd name="connsiteX2" fmla="*/ 18272 w 40753"/>
                <a:gd name="connsiteY2" fmla="*/ 39003 h 39144"/>
                <a:gd name="connsiteX3" fmla="*/ 40617 w 40753"/>
                <a:gd name="connsiteY3" fmla="*/ 21839 h 39144"/>
                <a:gd name="connsiteX4" fmla="*/ 22482 w 40753"/>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3" h="39144">
                  <a:moveTo>
                    <a:pt x="22482" y="141"/>
                  </a:moveTo>
                  <a:cubicBezTo>
                    <a:pt x="11471" y="-1154"/>
                    <a:pt x="1432" y="6618"/>
                    <a:pt x="136" y="17305"/>
                  </a:cubicBezTo>
                  <a:cubicBezTo>
                    <a:pt x="-1159" y="27992"/>
                    <a:pt x="6937" y="37708"/>
                    <a:pt x="18272" y="39003"/>
                  </a:cubicBezTo>
                  <a:cubicBezTo>
                    <a:pt x="29283" y="40299"/>
                    <a:pt x="39322" y="32526"/>
                    <a:pt x="40617" y="21839"/>
                  </a:cubicBezTo>
                  <a:cubicBezTo>
                    <a:pt x="41913" y="11152"/>
                    <a:pt x="33817" y="1437"/>
                    <a:pt x="22482" y="141"/>
                  </a:cubicBezTo>
                  <a:close/>
                </a:path>
              </a:pathLst>
            </a:custGeom>
            <a:solidFill>
              <a:srgbClr val="F2EDED"/>
            </a:solidFill>
            <a:ln w="3239" cap="flat">
              <a:noFill/>
              <a:prstDash val="solid"/>
              <a:miter/>
            </a:ln>
          </p:spPr>
          <p:txBody>
            <a:bodyPr rtlCol="0" anchor="ctr"/>
            <a:lstStyle/>
            <a:p>
              <a:endParaRPr lang="en-NO"/>
            </a:p>
          </p:txBody>
        </p:sp>
        <p:sp>
          <p:nvSpPr>
            <p:cNvPr id="77" name="Freeform 76">
              <a:extLst>
                <a:ext uri="{FF2B5EF4-FFF2-40B4-BE49-F238E27FC236}">
                  <a16:creationId xmlns:a16="http://schemas.microsoft.com/office/drawing/2014/main" id="{54069136-BD3A-DD97-F903-7BCE77A98293}"/>
                </a:ext>
              </a:extLst>
            </p:cNvPr>
            <p:cNvSpPr>
              <a:spLocks noGrp="1" noRot="1" noMove="1" noResize="1" noEditPoints="1" noAdjustHandles="1" noChangeArrowheads="1" noChangeShapeType="1"/>
            </p:cNvSpPr>
            <p:nvPr/>
          </p:nvSpPr>
          <p:spPr>
            <a:xfrm>
              <a:off x="3983840" y="3204729"/>
              <a:ext cx="40753" cy="39144"/>
            </a:xfrm>
            <a:custGeom>
              <a:avLst/>
              <a:gdLst>
                <a:gd name="connsiteX0" fmla="*/ 22482 w 40753"/>
                <a:gd name="connsiteY0" fmla="*/ 141 h 39144"/>
                <a:gd name="connsiteX1" fmla="*/ 136 w 40753"/>
                <a:gd name="connsiteY1" fmla="*/ 17305 h 39144"/>
                <a:gd name="connsiteX2" fmla="*/ 18272 w 40753"/>
                <a:gd name="connsiteY2" fmla="*/ 39003 h 39144"/>
                <a:gd name="connsiteX3" fmla="*/ 40617 w 40753"/>
                <a:gd name="connsiteY3" fmla="*/ 21839 h 39144"/>
                <a:gd name="connsiteX4" fmla="*/ 22482 w 40753"/>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3" h="39144">
                  <a:moveTo>
                    <a:pt x="22482" y="141"/>
                  </a:moveTo>
                  <a:cubicBezTo>
                    <a:pt x="11471" y="-1154"/>
                    <a:pt x="1432" y="6618"/>
                    <a:pt x="136" y="17305"/>
                  </a:cubicBezTo>
                  <a:cubicBezTo>
                    <a:pt x="-1159" y="27992"/>
                    <a:pt x="6937" y="37708"/>
                    <a:pt x="18272" y="39003"/>
                  </a:cubicBezTo>
                  <a:cubicBezTo>
                    <a:pt x="29283" y="40299"/>
                    <a:pt x="39322" y="32526"/>
                    <a:pt x="40617" y="21839"/>
                  </a:cubicBezTo>
                  <a:cubicBezTo>
                    <a:pt x="41913" y="11152"/>
                    <a:pt x="33817" y="1437"/>
                    <a:pt x="22482" y="141"/>
                  </a:cubicBezTo>
                  <a:close/>
                </a:path>
              </a:pathLst>
            </a:custGeom>
            <a:solidFill>
              <a:srgbClr val="F2EDED"/>
            </a:solidFill>
            <a:ln w="3239" cap="flat">
              <a:noFill/>
              <a:prstDash val="solid"/>
              <a:miter/>
            </a:ln>
          </p:spPr>
          <p:txBody>
            <a:bodyPr rtlCol="0" anchor="ctr"/>
            <a:lstStyle/>
            <a:p>
              <a:endParaRPr lang="en-NO"/>
            </a:p>
          </p:txBody>
        </p:sp>
        <p:sp>
          <p:nvSpPr>
            <p:cNvPr id="78" name="Freeform 77">
              <a:extLst>
                <a:ext uri="{FF2B5EF4-FFF2-40B4-BE49-F238E27FC236}">
                  <a16:creationId xmlns:a16="http://schemas.microsoft.com/office/drawing/2014/main" id="{0F8BD50C-2655-C940-1982-A820134B654B}"/>
                </a:ext>
              </a:extLst>
            </p:cNvPr>
            <p:cNvSpPr>
              <a:spLocks noGrp="1" noRot="1" noMove="1" noResize="1" noEditPoints="1" noAdjustHandles="1" noChangeArrowheads="1" noChangeShapeType="1"/>
            </p:cNvSpPr>
            <p:nvPr/>
          </p:nvSpPr>
          <p:spPr>
            <a:xfrm>
              <a:off x="4162281" y="3224807"/>
              <a:ext cx="40696" cy="39144"/>
            </a:xfrm>
            <a:custGeom>
              <a:avLst/>
              <a:gdLst>
                <a:gd name="connsiteX0" fmla="*/ 22482 w 40696"/>
                <a:gd name="connsiteY0" fmla="*/ 141 h 39144"/>
                <a:gd name="connsiteX1" fmla="*/ 136 w 40696"/>
                <a:gd name="connsiteY1" fmla="*/ 17305 h 39144"/>
                <a:gd name="connsiteX2" fmla="*/ 18272 w 40696"/>
                <a:gd name="connsiteY2" fmla="*/ 39003 h 39144"/>
                <a:gd name="connsiteX3" fmla="*/ 40617 w 40696"/>
                <a:gd name="connsiteY3" fmla="*/ 21839 h 39144"/>
                <a:gd name="connsiteX4" fmla="*/ 22482 w 40696"/>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6" h="39144">
                  <a:moveTo>
                    <a:pt x="22482" y="141"/>
                  </a:moveTo>
                  <a:cubicBezTo>
                    <a:pt x="11471" y="-1154"/>
                    <a:pt x="1432" y="6618"/>
                    <a:pt x="136" y="17305"/>
                  </a:cubicBezTo>
                  <a:cubicBezTo>
                    <a:pt x="-1159" y="27992"/>
                    <a:pt x="6937" y="37708"/>
                    <a:pt x="18272" y="39003"/>
                  </a:cubicBezTo>
                  <a:cubicBezTo>
                    <a:pt x="29283" y="40299"/>
                    <a:pt x="39322" y="32526"/>
                    <a:pt x="40617" y="21839"/>
                  </a:cubicBezTo>
                  <a:cubicBezTo>
                    <a:pt x="41589" y="11152"/>
                    <a:pt x="33493" y="1437"/>
                    <a:pt x="22482" y="141"/>
                  </a:cubicBezTo>
                  <a:close/>
                </a:path>
              </a:pathLst>
            </a:custGeom>
            <a:solidFill>
              <a:srgbClr val="F2EDED"/>
            </a:solidFill>
            <a:ln w="3239" cap="flat">
              <a:noFill/>
              <a:prstDash val="solid"/>
              <a:miter/>
            </a:ln>
          </p:spPr>
          <p:txBody>
            <a:bodyPr rtlCol="0" anchor="ctr"/>
            <a:lstStyle/>
            <a:p>
              <a:endParaRPr lang="en-NO"/>
            </a:p>
          </p:txBody>
        </p:sp>
        <p:sp>
          <p:nvSpPr>
            <p:cNvPr id="79" name="Freeform 78">
              <a:extLst>
                <a:ext uri="{FF2B5EF4-FFF2-40B4-BE49-F238E27FC236}">
                  <a16:creationId xmlns:a16="http://schemas.microsoft.com/office/drawing/2014/main" id="{546DC8AD-6874-DAF0-75FC-C55D09B8C985}"/>
                </a:ext>
              </a:extLst>
            </p:cNvPr>
            <p:cNvSpPr>
              <a:spLocks noGrp="1" noRot="1" noMove="1" noResize="1" noEditPoints="1" noAdjustHandles="1" noChangeArrowheads="1" noChangeShapeType="1"/>
            </p:cNvSpPr>
            <p:nvPr/>
          </p:nvSpPr>
          <p:spPr>
            <a:xfrm>
              <a:off x="4340398" y="3244562"/>
              <a:ext cx="40696" cy="39144"/>
            </a:xfrm>
            <a:custGeom>
              <a:avLst/>
              <a:gdLst>
                <a:gd name="connsiteX0" fmla="*/ 22482 w 40696"/>
                <a:gd name="connsiteY0" fmla="*/ 141 h 39144"/>
                <a:gd name="connsiteX1" fmla="*/ 136 w 40696"/>
                <a:gd name="connsiteY1" fmla="*/ 17305 h 39144"/>
                <a:gd name="connsiteX2" fmla="*/ 18272 w 40696"/>
                <a:gd name="connsiteY2" fmla="*/ 39003 h 39144"/>
                <a:gd name="connsiteX3" fmla="*/ 40617 w 40696"/>
                <a:gd name="connsiteY3" fmla="*/ 21839 h 39144"/>
                <a:gd name="connsiteX4" fmla="*/ 22482 w 40696"/>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6" h="39144">
                  <a:moveTo>
                    <a:pt x="22482" y="141"/>
                  </a:moveTo>
                  <a:cubicBezTo>
                    <a:pt x="11471" y="-1154"/>
                    <a:pt x="1432" y="6618"/>
                    <a:pt x="136" y="17305"/>
                  </a:cubicBezTo>
                  <a:cubicBezTo>
                    <a:pt x="-1159" y="27992"/>
                    <a:pt x="6937" y="37708"/>
                    <a:pt x="18272" y="39003"/>
                  </a:cubicBezTo>
                  <a:cubicBezTo>
                    <a:pt x="29283" y="40298"/>
                    <a:pt x="39322" y="32526"/>
                    <a:pt x="40617" y="21839"/>
                  </a:cubicBezTo>
                  <a:cubicBezTo>
                    <a:pt x="41589" y="11152"/>
                    <a:pt x="33493" y="1436"/>
                    <a:pt x="22482" y="141"/>
                  </a:cubicBezTo>
                  <a:close/>
                </a:path>
              </a:pathLst>
            </a:custGeom>
            <a:solidFill>
              <a:srgbClr val="F2EDED"/>
            </a:solidFill>
            <a:ln w="3239" cap="flat">
              <a:noFill/>
              <a:prstDash val="solid"/>
              <a:miter/>
            </a:ln>
          </p:spPr>
          <p:txBody>
            <a:bodyPr rtlCol="0" anchor="ctr"/>
            <a:lstStyle/>
            <a:p>
              <a:endParaRPr lang="en-NO"/>
            </a:p>
          </p:txBody>
        </p:sp>
        <p:sp>
          <p:nvSpPr>
            <p:cNvPr id="80" name="Freeform 79">
              <a:extLst>
                <a:ext uri="{FF2B5EF4-FFF2-40B4-BE49-F238E27FC236}">
                  <a16:creationId xmlns:a16="http://schemas.microsoft.com/office/drawing/2014/main" id="{1148B32C-040E-F98C-AF70-6CD4E55BC42F}"/>
                </a:ext>
              </a:extLst>
            </p:cNvPr>
            <p:cNvSpPr>
              <a:spLocks noGrp="1" noRot="1" noMove="1" noResize="1" noEditPoints="1" noAdjustHandles="1" noChangeArrowheads="1" noChangeShapeType="1"/>
            </p:cNvSpPr>
            <p:nvPr/>
          </p:nvSpPr>
          <p:spPr>
            <a:xfrm>
              <a:off x="4518516" y="3264641"/>
              <a:ext cx="40696" cy="39144"/>
            </a:xfrm>
            <a:custGeom>
              <a:avLst/>
              <a:gdLst>
                <a:gd name="connsiteX0" fmla="*/ 22482 w 40696"/>
                <a:gd name="connsiteY0" fmla="*/ 141 h 39144"/>
                <a:gd name="connsiteX1" fmla="*/ 136 w 40696"/>
                <a:gd name="connsiteY1" fmla="*/ 17305 h 39144"/>
                <a:gd name="connsiteX2" fmla="*/ 18272 w 40696"/>
                <a:gd name="connsiteY2" fmla="*/ 39003 h 39144"/>
                <a:gd name="connsiteX3" fmla="*/ 40617 w 40696"/>
                <a:gd name="connsiteY3" fmla="*/ 21839 h 39144"/>
                <a:gd name="connsiteX4" fmla="*/ 22482 w 40696"/>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6" h="39144">
                  <a:moveTo>
                    <a:pt x="22482" y="141"/>
                  </a:moveTo>
                  <a:cubicBezTo>
                    <a:pt x="11471" y="-1154"/>
                    <a:pt x="1432" y="6618"/>
                    <a:pt x="136" y="17305"/>
                  </a:cubicBezTo>
                  <a:cubicBezTo>
                    <a:pt x="-1159" y="27992"/>
                    <a:pt x="6937" y="37708"/>
                    <a:pt x="18272" y="39003"/>
                  </a:cubicBezTo>
                  <a:cubicBezTo>
                    <a:pt x="29606" y="40299"/>
                    <a:pt x="39322" y="32526"/>
                    <a:pt x="40617" y="21839"/>
                  </a:cubicBezTo>
                  <a:cubicBezTo>
                    <a:pt x="41589" y="11152"/>
                    <a:pt x="33493" y="1437"/>
                    <a:pt x="22482" y="141"/>
                  </a:cubicBezTo>
                  <a:close/>
                </a:path>
              </a:pathLst>
            </a:custGeom>
            <a:solidFill>
              <a:srgbClr val="F2EDED"/>
            </a:solidFill>
            <a:ln w="3239" cap="flat">
              <a:noFill/>
              <a:prstDash val="solid"/>
              <a:miter/>
            </a:ln>
          </p:spPr>
          <p:txBody>
            <a:bodyPr rtlCol="0" anchor="ctr"/>
            <a:lstStyle/>
            <a:p>
              <a:endParaRPr lang="en-NO"/>
            </a:p>
          </p:txBody>
        </p:sp>
        <p:sp>
          <p:nvSpPr>
            <p:cNvPr id="81" name="Freeform 80">
              <a:extLst>
                <a:ext uri="{FF2B5EF4-FFF2-40B4-BE49-F238E27FC236}">
                  <a16:creationId xmlns:a16="http://schemas.microsoft.com/office/drawing/2014/main" id="{D690084E-A82F-942F-BE01-FEDB8FF3017A}"/>
                </a:ext>
              </a:extLst>
            </p:cNvPr>
            <p:cNvSpPr>
              <a:spLocks noGrp="1" noRot="1" noMove="1" noResize="1" noEditPoints="1" noAdjustHandles="1" noChangeArrowheads="1" noChangeShapeType="1"/>
            </p:cNvSpPr>
            <p:nvPr/>
          </p:nvSpPr>
          <p:spPr>
            <a:xfrm>
              <a:off x="4696633" y="3284396"/>
              <a:ext cx="40696" cy="39144"/>
            </a:xfrm>
            <a:custGeom>
              <a:avLst/>
              <a:gdLst>
                <a:gd name="connsiteX0" fmla="*/ 22482 w 40696"/>
                <a:gd name="connsiteY0" fmla="*/ 141 h 39144"/>
                <a:gd name="connsiteX1" fmla="*/ 136 w 40696"/>
                <a:gd name="connsiteY1" fmla="*/ 17305 h 39144"/>
                <a:gd name="connsiteX2" fmla="*/ 18272 w 40696"/>
                <a:gd name="connsiteY2" fmla="*/ 39003 h 39144"/>
                <a:gd name="connsiteX3" fmla="*/ 40617 w 40696"/>
                <a:gd name="connsiteY3" fmla="*/ 21839 h 39144"/>
                <a:gd name="connsiteX4" fmla="*/ 22482 w 40696"/>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6" h="39144">
                  <a:moveTo>
                    <a:pt x="22482" y="141"/>
                  </a:moveTo>
                  <a:cubicBezTo>
                    <a:pt x="11471" y="-1154"/>
                    <a:pt x="1432" y="6618"/>
                    <a:pt x="136" y="17305"/>
                  </a:cubicBezTo>
                  <a:cubicBezTo>
                    <a:pt x="-1159" y="27992"/>
                    <a:pt x="6937" y="37708"/>
                    <a:pt x="18272" y="39003"/>
                  </a:cubicBezTo>
                  <a:cubicBezTo>
                    <a:pt x="29283" y="40298"/>
                    <a:pt x="39322" y="32526"/>
                    <a:pt x="40617" y="21839"/>
                  </a:cubicBezTo>
                  <a:cubicBezTo>
                    <a:pt x="41589" y="11152"/>
                    <a:pt x="33493" y="1436"/>
                    <a:pt x="22482" y="141"/>
                  </a:cubicBezTo>
                  <a:close/>
                </a:path>
              </a:pathLst>
            </a:custGeom>
            <a:solidFill>
              <a:srgbClr val="F2EDED"/>
            </a:solidFill>
            <a:ln w="3239" cap="flat">
              <a:noFill/>
              <a:prstDash val="solid"/>
              <a:miter/>
            </a:ln>
          </p:spPr>
          <p:txBody>
            <a:bodyPr rtlCol="0" anchor="ctr"/>
            <a:lstStyle/>
            <a:p>
              <a:endParaRPr lang="en-NO"/>
            </a:p>
          </p:txBody>
        </p:sp>
        <p:sp>
          <p:nvSpPr>
            <p:cNvPr id="82" name="Freeform 81">
              <a:extLst>
                <a:ext uri="{FF2B5EF4-FFF2-40B4-BE49-F238E27FC236}">
                  <a16:creationId xmlns:a16="http://schemas.microsoft.com/office/drawing/2014/main" id="{4CBBAFBB-9C2E-70AF-633D-78E28271D0BC}"/>
                </a:ext>
              </a:extLst>
            </p:cNvPr>
            <p:cNvSpPr>
              <a:spLocks noGrp="1" noRot="1" noMove="1" noResize="1" noEditPoints="1" noAdjustHandles="1" noChangeArrowheads="1" noChangeShapeType="1"/>
            </p:cNvSpPr>
            <p:nvPr/>
          </p:nvSpPr>
          <p:spPr>
            <a:xfrm>
              <a:off x="4874751" y="3304475"/>
              <a:ext cx="40696" cy="39144"/>
            </a:xfrm>
            <a:custGeom>
              <a:avLst/>
              <a:gdLst>
                <a:gd name="connsiteX0" fmla="*/ 22482 w 40696"/>
                <a:gd name="connsiteY0" fmla="*/ 141 h 39144"/>
                <a:gd name="connsiteX1" fmla="*/ 136 w 40696"/>
                <a:gd name="connsiteY1" fmla="*/ 17305 h 39144"/>
                <a:gd name="connsiteX2" fmla="*/ 18272 w 40696"/>
                <a:gd name="connsiteY2" fmla="*/ 39003 h 39144"/>
                <a:gd name="connsiteX3" fmla="*/ 40617 w 40696"/>
                <a:gd name="connsiteY3" fmla="*/ 21839 h 39144"/>
                <a:gd name="connsiteX4" fmla="*/ 22482 w 40696"/>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6" h="39144">
                  <a:moveTo>
                    <a:pt x="22482" y="141"/>
                  </a:moveTo>
                  <a:cubicBezTo>
                    <a:pt x="11471" y="-1154"/>
                    <a:pt x="1432" y="6618"/>
                    <a:pt x="136" y="17305"/>
                  </a:cubicBezTo>
                  <a:cubicBezTo>
                    <a:pt x="-1159" y="27992"/>
                    <a:pt x="6937" y="37708"/>
                    <a:pt x="18272" y="39003"/>
                  </a:cubicBezTo>
                  <a:cubicBezTo>
                    <a:pt x="29283" y="40298"/>
                    <a:pt x="39322" y="32526"/>
                    <a:pt x="40617" y="21839"/>
                  </a:cubicBezTo>
                  <a:cubicBezTo>
                    <a:pt x="41589" y="11152"/>
                    <a:pt x="33493" y="1436"/>
                    <a:pt x="22482" y="141"/>
                  </a:cubicBezTo>
                  <a:close/>
                </a:path>
              </a:pathLst>
            </a:custGeom>
            <a:solidFill>
              <a:srgbClr val="F2EDED"/>
            </a:solidFill>
            <a:ln w="3239" cap="flat">
              <a:noFill/>
              <a:prstDash val="solid"/>
              <a:miter/>
            </a:ln>
          </p:spPr>
          <p:txBody>
            <a:bodyPr rtlCol="0" anchor="ctr"/>
            <a:lstStyle/>
            <a:p>
              <a:endParaRPr lang="en-NO"/>
            </a:p>
          </p:txBody>
        </p:sp>
        <p:sp>
          <p:nvSpPr>
            <p:cNvPr id="83" name="Freeform 82">
              <a:extLst>
                <a:ext uri="{FF2B5EF4-FFF2-40B4-BE49-F238E27FC236}">
                  <a16:creationId xmlns:a16="http://schemas.microsoft.com/office/drawing/2014/main" id="{A0179F7B-56FD-1CA4-1199-390AA6A9C94A}"/>
                </a:ext>
              </a:extLst>
            </p:cNvPr>
            <p:cNvSpPr>
              <a:spLocks noGrp="1" noRot="1" noMove="1" noResize="1" noEditPoints="1" noAdjustHandles="1" noChangeArrowheads="1" noChangeShapeType="1"/>
            </p:cNvSpPr>
            <p:nvPr/>
          </p:nvSpPr>
          <p:spPr>
            <a:xfrm>
              <a:off x="5052868" y="3324229"/>
              <a:ext cx="40696" cy="39144"/>
            </a:xfrm>
            <a:custGeom>
              <a:avLst/>
              <a:gdLst>
                <a:gd name="connsiteX0" fmla="*/ 22482 w 40696"/>
                <a:gd name="connsiteY0" fmla="*/ 141 h 39144"/>
                <a:gd name="connsiteX1" fmla="*/ 136 w 40696"/>
                <a:gd name="connsiteY1" fmla="*/ 17305 h 39144"/>
                <a:gd name="connsiteX2" fmla="*/ 18272 w 40696"/>
                <a:gd name="connsiteY2" fmla="*/ 39003 h 39144"/>
                <a:gd name="connsiteX3" fmla="*/ 40617 w 40696"/>
                <a:gd name="connsiteY3" fmla="*/ 21839 h 39144"/>
                <a:gd name="connsiteX4" fmla="*/ 22482 w 40696"/>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6" h="39144">
                  <a:moveTo>
                    <a:pt x="22482" y="141"/>
                  </a:moveTo>
                  <a:cubicBezTo>
                    <a:pt x="11471" y="-1154"/>
                    <a:pt x="1432" y="6618"/>
                    <a:pt x="136" y="17305"/>
                  </a:cubicBezTo>
                  <a:cubicBezTo>
                    <a:pt x="-1159" y="27992"/>
                    <a:pt x="6937" y="37708"/>
                    <a:pt x="18272" y="39003"/>
                  </a:cubicBezTo>
                  <a:cubicBezTo>
                    <a:pt x="29283" y="40299"/>
                    <a:pt x="39322" y="32526"/>
                    <a:pt x="40617" y="21839"/>
                  </a:cubicBezTo>
                  <a:cubicBezTo>
                    <a:pt x="41589" y="11152"/>
                    <a:pt x="33493" y="1437"/>
                    <a:pt x="22482" y="141"/>
                  </a:cubicBezTo>
                  <a:close/>
                </a:path>
              </a:pathLst>
            </a:custGeom>
            <a:solidFill>
              <a:srgbClr val="F2EDED"/>
            </a:solidFill>
            <a:ln w="3239" cap="flat">
              <a:noFill/>
              <a:prstDash val="solid"/>
              <a:miter/>
            </a:ln>
          </p:spPr>
          <p:txBody>
            <a:bodyPr rtlCol="0" anchor="ctr"/>
            <a:lstStyle/>
            <a:p>
              <a:endParaRPr lang="en-NO"/>
            </a:p>
          </p:txBody>
        </p:sp>
        <p:sp>
          <p:nvSpPr>
            <p:cNvPr id="84" name="Freeform 83">
              <a:extLst>
                <a:ext uri="{FF2B5EF4-FFF2-40B4-BE49-F238E27FC236}">
                  <a16:creationId xmlns:a16="http://schemas.microsoft.com/office/drawing/2014/main" id="{8D0D8478-BC88-E783-9345-CEB77BD1BD16}"/>
                </a:ext>
              </a:extLst>
            </p:cNvPr>
            <p:cNvSpPr>
              <a:spLocks noGrp="1" noRot="1" noMove="1" noResize="1" noEditPoints="1" noAdjustHandles="1" noChangeArrowheads="1" noChangeShapeType="1"/>
            </p:cNvSpPr>
            <p:nvPr/>
          </p:nvSpPr>
          <p:spPr>
            <a:xfrm>
              <a:off x="5230986" y="3344308"/>
              <a:ext cx="40699" cy="39144"/>
            </a:xfrm>
            <a:custGeom>
              <a:avLst/>
              <a:gdLst>
                <a:gd name="connsiteX0" fmla="*/ 22482 w 40699"/>
                <a:gd name="connsiteY0" fmla="*/ 141 h 39144"/>
                <a:gd name="connsiteX1" fmla="*/ 136 w 40699"/>
                <a:gd name="connsiteY1" fmla="*/ 17305 h 39144"/>
                <a:gd name="connsiteX2" fmla="*/ 18272 w 40699"/>
                <a:gd name="connsiteY2" fmla="*/ 39003 h 39144"/>
                <a:gd name="connsiteX3" fmla="*/ 40617 w 40699"/>
                <a:gd name="connsiteY3" fmla="*/ 21839 h 39144"/>
                <a:gd name="connsiteX4" fmla="*/ 22482 w 40699"/>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9" h="39144">
                  <a:moveTo>
                    <a:pt x="22482" y="141"/>
                  </a:moveTo>
                  <a:cubicBezTo>
                    <a:pt x="11471" y="-1154"/>
                    <a:pt x="1432" y="6618"/>
                    <a:pt x="136" y="17305"/>
                  </a:cubicBezTo>
                  <a:cubicBezTo>
                    <a:pt x="-1159" y="27992"/>
                    <a:pt x="6937" y="37708"/>
                    <a:pt x="18272" y="39003"/>
                  </a:cubicBezTo>
                  <a:cubicBezTo>
                    <a:pt x="29283" y="40298"/>
                    <a:pt x="39322" y="32526"/>
                    <a:pt x="40617" y="21839"/>
                  </a:cubicBezTo>
                  <a:cubicBezTo>
                    <a:pt x="41589" y="11152"/>
                    <a:pt x="33817" y="1436"/>
                    <a:pt x="22482" y="141"/>
                  </a:cubicBezTo>
                  <a:close/>
                </a:path>
              </a:pathLst>
            </a:custGeom>
            <a:solidFill>
              <a:srgbClr val="F2EDED"/>
            </a:solidFill>
            <a:ln w="3239" cap="flat">
              <a:noFill/>
              <a:prstDash val="solid"/>
              <a:miter/>
            </a:ln>
          </p:spPr>
          <p:txBody>
            <a:bodyPr rtlCol="0" anchor="ctr"/>
            <a:lstStyle/>
            <a:p>
              <a:endParaRPr lang="en-NO"/>
            </a:p>
          </p:txBody>
        </p:sp>
        <p:sp>
          <p:nvSpPr>
            <p:cNvPr id="85" name="Freeform 84">
              <a:extLst>
                <a:ext uri="{FF2B5EF4-FFF2-40B4-BE49-F238E27FC236}">
                  <a16:creationId xmlns:a16="http://schemas.microsoft.com/office/drawing/2014/main" id="{B26084B1-224D-3147-D155-47D663DB4F1F}"/>
                </a:ext>
              </a:extLst>
            </p:cNvPr>
            <p:cNvSpPr>
              <a:spLocks noGrp="1" noRot="1" noMove="1" noResize="1" noEditPoints="1" noAdjustHandles="1" noChangeArrowheads="1" noChangeShapeType="1"/>
            </p:cNvSpPr>
            <p:nvPr/>
          </p:nvSpPr>
          <p:spPr>
            <a:xfrm>
              <a:off x="5409103" y="3364063"/>
              <a:ext cx="40753" cy="39144"/>
            </a:xfrm>
            <a:custGeom>
              <a:avLst/>
              <a:gdLst>
                <a:gd name="connsiteX0" fmla="*/ 22482 w 40753"/>
                <a:gd name="connsiteY0" fmla="*/ 141 h 39144"/>
                <a:gd name="connsiteX1" fmla="*/ 136 w 40753"/>
                <a:gd name="connsiteY1" fmla="*/ 17305 h 39144"/>
                <a:gd name="connsiteX2" fmla="*/ 18272 w 40753"/>
                <a:gd name="connsiteY2" fmla="*/ 39003 h 39144"/>
                <a:gd name="connsiteX3" fmla="*/ 40617 w 40753"/>
                <a:gd name="connsiteY3" fmla="*/ 21839 h 39144"/>
                <a:gd name="connsiteX4" fmla="*/ 22482 w 40753"/>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3" h="39144">
                  <a:moveTo>
                    <a:pt x="22482" y="141"/>
                  </a:moveTo>
                  <a:cubicBezTo>
                    <a:pt x="11471" y="-1154"/>
                    <a:pt x="1432" y="6618"/>
                    <a:pt x="136" y="17305"/>
                  </a:cubicBezTo>
                  <a:cubicBezTo>
                    <a:pt x="-1159" y="27992"/>
                    <a:pt x="6937" y="37708"/>
                    <a:pt x="18272" y="39003"/>
                  </a:cubicBezTo>
                  <a:cubicBezTo>
                    <a:pt x="29283" y="40299"/>
                    <a:pt x="39322" y="32526"/>
                    <a:pt x="40617" y="21839"/>
                  </a:cubicBezTo>
                  <a:cubicBezTo>
                    <a:pt x="41913" y="11152"/>
                    <a:pt x="33817" y="1437"/>
                    <a:pt x="22482" y="141"/>
                  </a:cubicBezTo>
                  <a:close/>
                </a:path>
              </a:pathLst>
            </a:custGeom>
            <a:solidFill>
              <a:srgbClr val="F2EDED"/>
            </a:solidFill>
            <a:ln w="3239" cap="flat">
              <a:noFill/>
              <a:prstDash val="solid"/>
              <a:miter/>
            </a:ln>
          </p:spPr>
          <p:txBody>
            <a:bodyPr rtlCol="0" anchor="ctr"/>
            <a:lstStyle/>
            <a:p>
              <a:endParaRPr lang="en-NO"/>
            </a:p>
          </p:txBody>
        </p:sp>
        <p:sp>
          <p:nvSpPr>
            <p:cNvPr id="86" name="Freeform 85">
              <a:extLst>
                <a:ext uri="{FF2B5EF4-FFF2-40B4-BE49-F238E27FC236}">
                  <a16:creationId xmlns:a16="http://schemas.microsoft.com/office/drawing/2014/main" id="{3E406DCF-BED6-EDB5-5680-D89DDAE90E90}"/>
                </a:ext>
              </a:extLst>
            </p:cNvPr>
            <p:cNvSpPr>
              <a:spLocks noGrp="1" noRot="1" noMove="1" noResize="1" noEditPoints="1" noAdjustHandles="1" noChangeArrowheads="1" noChangeShapeType="1"/>
            </p:cNvSpPr>
            <p:nvPr/>
          </p:nvSpPr>
          <p:spPr>
            <a:xfrm>
              <a:off x="5587221" y="3384142"/>
              <a:ext cx="40753" cy="39144"/>
            </a:xfrm>
            <a:custGeom>
              <a:avLst/>
              <a:gdLst>
                <a:gd name="connsiteX0" fmla="*/ 22482 w 40753"/>
                <a:gd name="connsiteY0" fmla="*/ 141 h 39144"/>
                <a:gd name="connsiteX1" fmla="*/ 136 w 40753"/>
                <a:gd name="connsiteY1" fmla="*/ 17305 h 39144"/>
                <a:gd name="connsiteX2" fmla="*/ 18272 w 40753"/>
                <a:gd name="connsiteY2" fmla="*/ 39003 h 39144"/>
                <a:gd name="connsiteX3" fmla="*/ 40617 w 40753"/>
                <a:gd name="connsiteY3" fmla="*/ 21839 h 39144"/>
                <a:gd name="connsiteX4" fmla="*/ 22482 w 40753"/>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3" h="39144">
                  <a:moveTo>
                    <a:pt x="22482" y="141"/>
                  </a:moveTo>
                  <a:cubicBezTo>
                    <a:pt x="11471" y="-1154"/>
                    <a:pt x="1432" y="6618"/>
                    <a:pt x="136" y="17305"/>
                  </a:cubicBezTo>
                  <a:cubicBezTo>
                    <a:pt x="-1159" y="27992"/>
                    <a:pt x="6937" y="37708"/>
                    <a:pt x="18272" y="39003"/>
                  </a:cubicBezTo>
                  <a:cubicBezTo>
                    <a:pt x="29283" y="40299"/>
                    <a:pt x="39322" y="32526"/>
                    <a:pt x="40617" y="21839"/>
                  </a:cubicBezTo>
                  <a:cubicBezTo>
                    <a:pt x="41913" y="11152"/>
                    <a:pt x="33817" y="1437"/>
                    <a:pt x="22482" y="141"/>
                  </a:cubicBezTo>
                  <a:close/>
                </a:path>
              </a:pathLst>
            </a:custGeom>
            <a:solidFill>
              <a:srgbClr val="F2EDED"/>
            </a:solidFill>
            <a:ln w="3239" cap="flat">
              <a:noFill/>
              <a:prstDash val="solid"/>
              <a:miter/>
            </a:ln>
          </p:spPr>
          <p:txBody>
            <a:bodyPr rtlCol="0" anchor="ctr"/>
            <a:lstStyle/>
            <a:p>
              <a:endParaRPr lang="en-NO"/>
            </a:p>
          </p:txBody>
        </p:sp>
        <p:sp>
          <p:nvSpPr>
            <p:cNvPr id="87" name="Freeform 86">
              <a:extLst>
                <a:ext uri="{FF2B5EF4-FFF2-40B4-BE49-F238E27FC236}">
                  <a16:creationId xmlns:a16="http://schemas.microsoft.com/office/drawing/2014/main" id="{DA34E279-8D8D-D829-F566-731AB862CD9F}"/>
                </a:ext>
              </a:extLst>
            </p:cNvPr>
            <p:cNvSpPr>
              <a:spLocks noGrp="1" noRot="1" noMove="1" noResize="1" noEditPoints="1" noAdjustHandles="1" noChangeArrowheads="1" noChangeShapeType="1"/>
            </p:cNvSpPr>
            <p:nvPr/>
          </p:nvSpPr>
          <p:spPr>
            <a:xfrm>
              <a:off x="5765662" y="3403896"/>
              <a:ext cx="40749" cy="39144"/>
            </a:xfrm>
            <a:custGeom>
              <a:avLst/>
              <a:gdLst>
                <a:gd name="connsiteX0" fmla="*/ 22482 w 40749"/>
                <a:gd name="connsiteY0" fmla="*/ 141 h 39144"/>
                <a:gd name="connsiteX1" fmla="*/ 136 w 40749"/>
                <a:gd name="connsiteY1" fmla="*/ 17305 h 39144"/>
                <a:gd name="connsiteX2" fmla="*/ 18272 w 40749"/>
                <a:gd name="connsiteY2" fmla="*/ 39003 h 39144"/>
                <a:gd name="connsiteX3" fmla="*/ 40617 w 40749"/>
                <a:gd name="connsiteY3" fmla="*/ 21839 h 39144"/>
                <a:gd name="connsiteX4" fmla="*/ 22482 w 40749"/>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49" h="39144">
                  <a:moveTo>
                    <a:pt x="22482" y="141"/>
                  </a:moveTo>
                  <a:cubicBezTo>
                    <a:pt x="11471" y="-1154"/>
                    <a:pt x="1432" y="6618"/>
                    <a:pt x="136" y="17305"/>
                  </a:cubicBezTo>
                  <a:cubicBezTo>
                    <a:pt x="-1159" y="27992"/>
                    <a:pt x="6937" y="37708"/>
                    <a:pt x="18272" y="39003"/>
                  </a:cubicBezTo>
                  <a:cubicBezTo>
                    <a:pt x="29283" y="40299"/>
                    <a:pt x="39322" y="32526"/>
                    <a:pt x="40617" y="21839"/>
                  </a:cubicBezTo>
                  <a:cubicBezTo>
                    <a:pt x="41913" y="11152"/>
                    <a:pt x="33493" y="1437"/>
                    <a:pt x="22482" y="141"/>
                  </a:cubicBezTo>
                  <a:close/>
                </a:path>
              </a:pathLst>
            </a:custGeom>
            <a:solidFill>
              <a:srgbClr val="F2EDED"/>
            </a:solidFill>
            <a:ln w="3239" cap="flat">
              <a:noFill/>
              <a:prstDash val="solid"/>
              <a:miter/>
            </a:ln>
          </p:spPr>
          <p:txBody>
            <a:bodyPr rtlCol="0" anchor="ctr"/>
            <a:lstStyle/>
            <a:p>
              <a:endParaRPr lang="en-NO"/>
            </a:p>
          </p:txBody>
        </p:sp>
        <p:sp>
          <p:nvSpPr>
            <p:cNvPr id="88" name="Freeform 87">
              <a:extLst>
                <a:ext uri="{FF2B5EF4-FFF2-40B4-BE49-F238E27FC236}">
                  <a16:creationId xmlns:a16="http://schemas.microsoft.com/office/drawing/2014/main" id="{B28B0DCF-60DB-876C-B853-AAFA56EF9D31}"/>
                </a:ext>
              </a:extLst>
            </p:cNvPr>
            <p:cNvSpPr>
              <a:spLocks noGrp="1" noRot="1" noMove="1" noResize="1" noEditPoints="1" noAdjustHandles="1" noChangeArrowheads="1" noChangeShapeType="1"/>
            </p:cNvSpPr>
            <p:nvPr/>
          </p:nvSpPr>
          <p:spPr>
            <a:xfrm>
              <a:off x="3233155" y="3467047"/>
              <a:ext cx="40696" cy="39144"/>
            </a:xfrm>
            <a:custGeom>
              <a:avLst/>
              <a:gdLst>
                <a:gd name="connsiteX0" fmla="*/ 22482 w 40696"/>
                <a:gd name="connsiteY0" fmla="*/ 141 h 39144"/>
                <a:gd name="connsiteX1" fmla="*/ 136 w 40696"/>
                <a:gd name="connsiteY1" fmla="*/ 17305 h 39144"/>
                <a:gd name="connsiteX2" fmla="*/ 18272 w 40696"/>
                <a:gd name="connsiteY2" fmla="*/ 39003 h 39144"/>
                <a:gd name="connsiteX3" fmla="*/ 40617 w 40696"/>
                <a:gd name="connsiteY3" fmla="*/ 21839 h 39144"/>
                <a:gd name="connsiteX4" fmla="*/ 22482 w 40696"/>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6" h="39144">
                  <a:moveTo>
                    <a:pt x="22482" y="141"/>
                  </a:moveTo>
                  <a:cubicBezTo>
                    <a:pt x="11471" y="-1154"/>
                    <a:pt x="1431" y="6618"/>
                    <a:pt x="136" y="17305"/>
                  </a:cubicBezTo>
                  <a:cubicBezTo>
                    <a:pt x="-1159" y="27992"/>
                    <a:pt x="6937" y="37708"/>
                    <a:pt x="18272" y="39003"/>
                  </a:cubicBezTo>
                  <a:cubicBezTo>
                    <a:pt x="29283" y="40299"/>
                    <a:pt x="39322" y="32526"/>
                    <a:pt x="40617" y="21839"/>
                  </a:cubicBezTo>
                  <a:cubicBezTo>
                    <a:pt x="41589" y="11152"/>
                    <a:pt x="33493" y="1437"/>
                    <a:pt x="22482" y="141"/>
                  </a:cubicBezTo>
                  <a:close/>
                </a:path>
              </a:pathLst>
            </a:custGeom>
            <a:solidFill>
              <a:srgbClr val="F2EDED"/>
            </a:solidFill>
            <a:ln w="3239" cap="flat">
              <a:noFill/>
              <a:prstDash val="solid"/>
              <a:miter/>
            </a:ln>
          </p:spPr>
          <p:txBody>
            <a:bodyPr rtlCol="0" anchor="ctr"/>
            <a:lstStyle/>
            <a:p>
              <a:endParaRPr lang="en-NO"/>
            </a:p>
          </p:txBody>
        </p:sp>
        <p:sp>
          <p:nvSpPr>
            <p:cNvPr id="89" name="Freeform 88">
              <a:extLst>
                <a:ext uri="{FF2B5EF4-FFF2-40B4-BE49-F238E27FC236}">
                  <a16:creationId xmlns:a16="http://schemas.microsoft.com/office/drawing/2014/main" id="{4F45F043-740B-7B06-1757-61D51D02D421}"/>
                </a:ext>
              </a:extLst>
            </p:cNvPr>
            <p:cNvSpPr>
              <a:spLocks noGrp="1" noRot="1" noMove="1" noResize="1" noEditPoints="1" noAdjustHandles="1" noChangeArrowheads="1" noChangeShapeType="1"/>
            </p:cNvSpPr>
            <p:nvPr/>
          </p:nvSpPr>
          <p:spPr>
            <a:xfrm>
              <a:off x="3411273" y="3487126"/>
              <a:ext cx="40696" cy="39144"/>
            </a:xfrm>
            <a:custGeom>
              <a:avLst/>
              <a:gdLst>
                <a:gd name="connsiteX0" fmla="*/ 22482 w 40696"/>
                <a:gd name="connsiteY0" fmla="*/ 141 h 39144"/>
                <a:gd name="connsiteX1" fmla="*/ 136 w 40696"/>
                <a:gd name="connsiteY1" fmla="*/ 17305 h 39144"/>
                <a:gd name="connsiteX2" fmla="*/ 18272 w 40696"/>
                <a:gd name="connsiteY2" fmla="*/ 39003 h 39144"/>
                <a:gd name="connsiteX3" fmla="*/ 40617 w 40696"/>
                <a:gd name="connsiteY3" fmla="*/ 21839 h 39144"/>
                <a:gd name="connsiteX4" fmla="*/ 22482 w 40696"/>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6" h="39144">
                  <a:moveTo>
                    <a:pt x="22482" y="141"/>
                  </a:moveTo>
                  <a:cubicBezTo>
                    <a:pt x="11471" y="-1154"/>
                    <a:pt x="1431" y="6618"/>
                    <a:pt x="136" y="17305"/>
                  </a:cubicBezTo>
                  <a:cubicBezTo>
                    <a:pt x="-1159" y="27992"/>
                    <a:pt x="6937" y="37708"/>
                    <a:pt x="18272" y="39003"/>
                  </a:cubicBezTo>
                  <a:cubicBezTo>
                    <a:pt x="29283" y="40299"/>
                    <a:pt x="39322" y="32526"/>
                    <a:pt x="40617" y="21839"/>
                  </a:cubicBezTo>
                  <a:cubicBezTo>
                    <a:pt x="41589" y="11152"/>
                    <a:pt x="33493" y="1437"/>
                    <a:pt x="22482" y="141"/>
                  </a:cubicBezTo>
                  <a:close/>
                </a:path>
              </a:pathLst>
            </a:custGeom>
            <a:solidFill>
              <a:srgbClr val="F2EDED"/>
            </a:solidFill>
            <a:ln w="3239" cap="flat">
              <a:noFill/>
              <a:prstDash val="solid"/>
              <a:miter/>
            </a:ln>
          </p:spPr>
          <p:txBody>
            <a:bodyPr rtlCol="0" anchor="ctr"/>
            <a:lstStyle/>
            <a:p>
              <a:endParaRPr lang="en-NO"/>
            </a:p>
          </p:txBody>
        </p:sp>
        <p:sp>
          <p:nvSpPr>
            <p:cNvPr id="90" name="Freeform 89">
              <a:extLst>
                <a:ext uri="{FF2B5EF4-FFF2-40B4-BE49-F238E27FC236}">
                  <a16:creationId xmlns:a16="http://schemas.microsoft.com/office/drawing/2014/main" id="{22F27057-D778-3E9F-926A-502EB30196FD}"/>
                </a:ext>
              </a:extLst>
            </p:cNvPr>
            <p:cNvSpPr>
              <a:spLocks noGrp="1" noRot="1" noMove="1" noResize="1" noEditPoints="1" noAdjustHandles="1" noChangeArrowheads="1" noChangeShapeType="1"/>
            </p:cNvSpPr>
            <p:nvPr/>
          </p:nvSpPr>
          <p:spPr>
            <a:xfrm>
              <a:off x="3589390" y="3506881"/>
              <a:ext cx="40696" cy="39144"/>
            </a:xfrm>
            <a:custGeom>
              <a:avLst/>
              <a:gdLst>
                <a:gd name="connsiteX0" fmla="*/ 22482 w 40696"/>
                <a:gd name="connsiteY0" fmla="*/ 141 h 39144"/>
                <a:gd name="connsiteX1" fmla="*/ 136 w 40696"/>
                <a:gd name="connsiteY1" fmla="*/ 17305 h 39144"/>
                <a:gd name="connsiteX2" fmla="*/ 18272 w 40696"/>
                <a:gd name="connsiteY2" fmla="*/ 39003 h 39144"/>
                <a:gd name="connsiteX3" fmla="*/ 40617 w 40696"/>
                <a:gd name="connsiteY3" fmla="*/ 21839 h 39144"/>
                <a:gd name="connsiteX4" fmla="*/ 22482 w 40696"/>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6" h="39144">
                  <a:moveTo>
                    <a:pt x="22482" y="141"/>
                  </a:moveTo>
                  <a:cubicBezTo>
                    <a:pt x="11471" y="-1154"/>
                    <a:pt x="1431" y="6618"/>
                    <a:pt x="136" y="17305"/>
                  </a:cubicBezTo>
                  <a:cubicBezTo>
                    <a:pt x="-1159" y="27992"/>
                    <a:pt x="6937" y="37708"/>
                    <a:pt x="18272" y="39003"/>
                  </a:cubicBezTo>
                  <a:cubicBezTo>
                    <a:pt x="29283" y="40298"/>
                    <a:pt x="39322" y="32526"/>
                    <a:pt x="40617" y="21839"/>
                  </a:cubicBezTo>
                  <a:cubicBezTo>
                    <a:pt x="41589" y="11152"/>
                    <a:pt x="33493" y="1436"/>
                    <a:pt x="22482" y="141"/>
                  </a:cubicBezTo>
                  <a:close/>
                </a:path>
              </a:pathLst>
            </a:custGeom>
            <a:solidFill>
              <a:srgbClr val="F2EDED"/>
            </a:solidFill>
            <a:ln w="3239" cap="flat">
              <a:noFill/>
              <a:prstDash val="solid"/>
              <a:miter/>
            </a:ln>
          </p:spPr>
          <p:txBody>
            <a:bodyPr rtlCol="0" anchor="ctr"/>
            <a:lstStyle/>
            <a:p>
              <a:endParaRPr lang="en-NO"/>
            </a:p>
          </p:txBody>
        </p:sp>
        <p:sp>
          <p:nvSpPr>
            <p:cNvPr id="91" name="Freeform 90">
              <a:extLst>
                <a:ext uri="{FF2B5EF4-FFF2-40B4-BE49-F238E27FC236}">
                  <a16:creationId xmlns:a16="http://schemas.microsoft.com/office/drawing/2014/main" id="{B61537DE-4D77-D274-F26F-F539389A229D}"/>
                </a:ext>
              </a:extLst>
            </p:cNvPr>
            <p:cNvSpPr>
              <a:spLocks noGrp="1" noRot="1" noMove="1" noResize="1" noEditPoints="1" noAdjustHandles="1" noChangeArrowheads="1" noChangeShapeType="1"/>
            </p:cNvSpPr>
            <p:nvPr/>
          </p:nvSpPr>
          <p:spPr>
            <a:xfrm>
              <a:off x="3767508" y="3526959"/>
              <a:ext cx="40753" cy="39144"/>
            </a:xfrm>
            <a:custGeom>
              <a:avLst/>
              <a:gdLst>
                <a:gd name="connsiteX0" fmla="*/ 22482 w 40753"/>
                <a:gd name="connsiteY0" fmla="*/ 141 h 39144"/>
                <a:gd name="connsiteX1" fmla="*/ 136 w 40753"/>
                <a:gd name="connsiteY1" fmla="*/ 17305 h 39144"/>
                <a:gd name="connsiteX2" fmla="*/ 18272 w 40753"/>
                <a:gd name="connsiteY2" fmla="*/ 39003 h 39144"/>
                <a:gd name="connsiteX3" fmla="*/ 40617 w 40753"/>
                <a:gd name="connsiteY3" fmla="*/ 21839 h 39144"/>
                <a:gd name="connsiteX4" fmla="*/ 22482 w 40753"/>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3" h="39144">
                  <a:moveTo>
                    <a:pt x="22482" y="141"/>
                  </a:moveTo>
                  <a:cubicBezTo>
                    <a:pt x="11471" y="-1154"/>
                    <a:pt x="1431" y="6618"/>
                    <a:pt x="136" y="17305"/>
                  </a:cubicBezTo>
                  <a:cubicBezTo>
                    <a:pt x="-1159" y="27992"/>
                    <a:pt x="6937" y="37708"/>
                    <a:pt x="18272" y="39003"/>
                  </a:cubicBezTo>
                  <a:cubicBezTo>
                    <a:pt x="29283" y="40299"/>
                    <a:pt x="39322" y="32526"/>
                    <a:pt x="40617" y="21839"/>
                  </a:cubicBezTo>
                  <a:cubicBezTo>
                    <a:pt x="41913" y="11152"/>
                    <a:pt x="33816" y="1437"/>
                    <a:pt x="22482" y="141"/>
                  </a:cubicBezTo>
                  <a:close/>
                </a:path>
              </a:pathLst>
            </a:custGeom>
            <a:solidFill>
              <a:srgbClr val="F2EDED"/>
            </a:solidFill>
            <a:ln w="3239" cap="flat">
              <a:noFill/>
              <a:prstDash val="solid"/>
              <a:miter/>
            </a:ln>
          </p:spPr>
          <p:txBody>
            <a:bodyPr rtlCol="0" anchor="ctr"/>
            <a:lstStyle/>
            <a:p>
              <a:endParaRPr lang="en-NO"/>
            </a:p>
          </p:txBody>
        </p:sp>
        <p:sp>
          <p:nvSpPr>
            <p:cNvPr id="92" name="Freeform 91">
              <a:extLst>
                <a:ext uri="{FF2B5EF4-FFF2-40B4-BE49-F238E27FC236}">
                  <a16:creationId xmlns:a16="http://schemas.microsoft.com/office/drawing/2014/main" id="{688179B4-51EF-8BEF-B64D-64745744C184}"/>
                </a:ext>
              </a:extLst>
            </p:cNvPr>
            <p:cNvSpPr>
              <a:spLocks noGrp="1" noRot="1" noMove="1" noResize="1" noEditPoints="1" noAdjustHandles="1" noChangeArrowheads="1" noChangeShapeType="1"/>
            </p:cNvSpPr>
            <p:nvPr/>
          </p:nvSpPr>
          <p:spPr>
            <a:xfrm>
              <a:off x="3945625" y="3546714"/>
              <a:ext cx="40753" cy="39144"/>
            </a:xfrm>
            <a:custGeom>
              <a:avLst/>
              <a:gdLst>
                <a:gd name="connsiteX0" fmla="*/ 22482 w 40753"/>
                <a:gd name="connsiteY0" fmla="*/ 141 h 39144"/>
                <a:gd name="connsiteX1" fmla="*/ 136 w 40753"/>
                <a:gd name="connsiteY1" fmla="*/ 17305 h 39144"/>
                <a:gd name="connsiteX2" fmla="*/ 18272 w 40753"/>
                <a:gd name="connsiteY2" fmla="*/ 39003 h 39144"/>
                <a:gd name="connsiteX3" fmla="*/ 40617 w 40753"/>
                <a:gd name="connsiteY3" fmla="*/ 21839 h 39144"/>
                <a:gd name="connsiteX4" fmla="*/ 22482 w 40753"/>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3" h="39144">
                  <a:moveTo>
                    <a:pt x="22482" y="141"/>
                  </a:moveTo>
                  <a:cubicBezTo>
                    <a:pt x="11471" y="-1154"/>
                    <a:pt x="1432" y="6618"/>
                    <a:pt x="136" y="17305"/>
                  </a:cubicBezTo>
                  <a:cubicBezTo>
                    <a:pt x="-1159" y="27992"/>
                    <a:pt x="6937" y="37708"/>
                    <a:pt x="18272" y="39003"/>
                  </a:cubicBezTo>
                  <a:cubicBezTo>
                    <a:pt x="29283" y="40298"/>
                    <a:pt x="39322" y="32526"/>
                    <a:pt x="40617" y="21839"/>
                  </a:cubicBezTo>
                  <a:cubicBezTo>
                    <a:pt x="41913" y="11152"/>
                    <a:pt x="33817" y="1436"/>
                    <a:pt x="22482" y="141"/>
                  </a:cubicBezTo>
                  <a:close/>
                </a:path>
              </a:pathLst>
            </a:custGeom>
            <a:solidFill>
              <a:srgbClr val="F2EDED"/>
            </a:solidFill>
            <a:ln w="3239" cap="flat">
              <a:noFill/>
              <a:prstDash val="solid"/>
              <a:miter/>
            </a:ln>
          </p:spPr>
          <p:txBody>
            <a:bodyPr rtlCol="0" anchor="ctr"/>
            <a:lstStyle/>
            <a:p>
              <a:endParaRPr lang="en-NO"/>
            </a:p>
          </p:txBody>
        </p:sp>
        <p:sp>
          <p:nvSpPr>
            <p:cNvPr id="93" name="Freeform 92">
              <a:extLst>
                <a:ext uri="{FF2B5EF4-FFF2-40B4-BE49-F238E27FC236}">
                  <a16:creationId xmlns:a16="http://schemas.microsoft.com/office/drawing/2014/main" id="{58C66FA0-6824-4169-26B0-6322A066F9E6}"/>
                </a:ext>
              </a:extLst>
            </p:cNvPr>
            <p:cNvSpPr>
              <a:spLocks noGrp="1" noRot="1" noMove="1" noResize="1" noEditPoints="1" noAdjustHandles="1" noChangeArrowheads="1" noChangeShapeType="1"/>
            </p:cNvSpPr>
            <p:nvPr/>
          </p:nvSpPr>
          <p:spPr>
            <a:xfrm>
              <a:off x="4123743" y="3566793"/>
              <a:ext cx="40753" cy="39144"/>
            </a:xfrm>
            <a:custGeom>
              <a:avLst/>
              <a:gdLst>
                <a:gd name="connsiteX0" fmla="*/ 22482 w 40753"/>
                <a:gd name="connsiteY0" fmla="*/ 141 h 39144"/>
                <a:gd name="connsiteX1" fmla="*/ 136 w 40753"/>
                <a:gd name="connsiteY1" fmla="*/ 17305 h 39144"/>
                <a:gd name="connsiteX2" fmla="*/ 18272 w 40753"/>
                <a:gd name="connsiteY2" fmla="*/ 39003 h 39144"/>
                <a:gd name="connsiteX3" fmla="*/ 40617 w 40753"/>
                <a:gd name="connsiteY3" fmla="*/ 21839 h 39144"/>
                <a:gd name="connsiteX4" fmla="*/ 22482 w 40753"/>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3" h="39144">
                  <a:moveTo>
                    <a:pt x="22482" y="141"/>
                  </a:moveTo>
                  <a:cubicBezTo>
                    <a:pt x="11471" y="-1154"/>
                    <a:pt x="1432" y="6618"/>
                    <a:pt x="136" y="17305"/>
                  </a:cubicBezTo>
                  <a:cubicBezTo>
                    <a:pt x="-1159" y="27992"/>
                    <a:pt x="6937" y="37708"/>
                    <a:pt x="18272" y="39003"/>
                  </a:cubicBezTo>
                  <a:cubicBezTo>
                    <a:pt x="29283" y="40298"/>
                    <a:pt x="39322" y="32526"/>
                    <a:pt x="40617" y="21839"/>
                  </a:cubicBezTo>
                  <a:cubicBezTo>
                    <a:pt x="41913" y="11152"/>
                    <a:pt x="33817" y="1436"/>
                    <a:pt x="22482" y="141"/>
                  </a:cubicBezTo>
                  <a:close/>
                </a:path>
              </a:pathLst>
            </a:custGeom>
            <a:solidFill>
              <a:srgbClr val="F2EDED"/>
            </a:solidFill>
            <a:ln w="3239" cap="flat">
              <a:noFill/>
              <a:prstDash val="solid"/>
              <a:miter/>
            </a:ln>
          </p:spPr>
          <p:txBody>
            <a:bodyPr rtlCol="0" anchor="ctr"/>
            <a:lstStyle/>
            <a:p>
              <a:endParaRPr lang="en-NO"/>
            </a:p>
          </p:txBody>
        </p:sp>
        <p:sp>
          <p:nvSpPr>
            <p:cNvPr id="94" name="Freeform 93">
              <a:extLst>
                <a:ext uri="{FF2B5EF4-FFF2-40B4-BE49-F238E27FC236}">
                  <a16:creationId xmlns:a16="http://schemas.microsoft.com/office/drawing/2014/main" id="{9C500D45-407C-6896-65D0-D2270C83013E}"/>
                </a:ext>
              </a:extLst>
            </p:cNvPr>
            <p:cNvSpPr>
              <a:spLocks noGrp="1" noRot="1" noMove="1" noResize="1" noEditPoints="1" noAdjustHandles="1" noChangeArrowheads="1" noChangeShapeType="1"/>
            </p:cNvSpPr>
            <p:nvPr/>
          </p:nvSpPr>
          <p:spPr>
            <a:xfrm>
              <a:off x="4302184" y="3586548"/>
              <a:ext cx="40696" cy="39144"/>
            </a:xfrm>
            <a:custGeom>
              <a:avLst/>
              <a:gdLst>
                <a:gd name="connsiteX0" fmla="*/ 22481 w 40696"/>
                <a:gd name="connsiteY0" fmla="*/ 141 h 39144"/>
                <a:gd name="connsiteX1" fmla="*/ 136 w 40696"/>
                <a:gd name="connsiteY1" fmla="*/ 17305 h 39144"/>
                <a:gd name="connsiteX2" fmla="*/ 18272 w 40696"/>
                <a:gd name="connsiteY2" fmla="*/ 39003 h 39144"/>
                <a:gd name="connsiteX3" fmla="*/ 40617 w 40696"/>
                <a:gd name="connsiteY3" fmla="*/ 21839 h 39144"/>
                <a:gd name="connsiteX4" fmla="*/ 22481 w 40696"/>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6" h="39144">
                  <a:moveTo>
                    <a:pt x="22481" y="141"/>
                  </a:moveTo>
                  <a:cubicBezTo>
                    <a:pt x="11471" y="-1154"/>
                    <a:pt x="1431" y="6618"/>
                    <a:pt x="136" y="17305"/>
                  </a:cubicBezTo>
                  <a:cubicBezTo>
                    <a:pt x="-1159" y="27992"/>
                    <a:pt x="6937" y="37708"/>
                    <a:pt x="18272" y="39003"/>
                  </a:cubicBezTo>
                  <a:cubicBezTo>
                    <a:pt x="29283" y="40299"/>
                    <a:pt x="39322" y="32526"/>
                    <a:pt x="40617" y="21839"/>
                  </a:cubicBezTo>
                  <a:cubicBezTo>
                    <a:pt x="41589" y="11152"/>
                    <a:pt x="33492" y="1437"/>
                    <a:pt x="22481" y="141"/>
                  </a:cubicBezTo>
                  <a:close/>
                </a:path>
              </a:pathLst>
            </a:custGeom>
            <a:solidFill>
              <a:srgbClr val="F2EDED"/>
            </a:solidFill>
            <a:ln w="3239" cap="flat">
              <a:noFill/>
              <a:prstDash val="solid"/>
              <a:miter/>
            </a:ln>
          </p:spPr>
          <p:txBody>
            <a:bodyPr rtlCol="0" anchor="ctr"/>
            <a:lstStyle/>
            <a:p>
              <a:endParaRPr lang="en-NO"/>
            </a:p>
          </p:txBody>
        </p:sp>
        <p:sp>
          <p:nvSpPr>
            <p:cNvPr id="95" name="Freeform 94">
              <a:extLst>
                <a:ext uri="{FF2B5EF4-FFF2-40B4-BE49-F238E27FC236}">
                  <a16:creationId xmlns:a16="http://schemas.microsoft.com/office/drawing/2014/main" id="{B53D6E23-FC51-2E8F-24DF-5D79050A041C}"/>
                </a:ext>
              </a:extLst>
            </p:cNvPr>
            <p:cNvSpPr>
              <a:spLocks noGrp="1" noRot="1" noMove="1" noResize="1" noEditPoints="1" noAdjustHandles="1" noChangeArrowheads="1" noChangeShapeType="1"/>
            </p:cNvSpPr>
            <p:nvPr/>
          </p:nvSpPr>
          <p:spPr>
            <a:xfrm>
              <a:off x="4480302" y="3606627"/>
              <a:ext cx="40696" cy="39144"/>
            </a:xfrm>
            <a:custGeom>
              <a:avLst/>
              <a:gdLst>
                <a:gd name="connsiteX0" fmla="*/ 22481 w 40696"/>
                <a:gd name="connsiteY0" fmla="*/ 141 h 39144"/>
                <a:gd name="connsiteX1" fmla="*/ 136 w 40696"/>
                <a:gd name="connsiteY1" fmla="*/ 17305 h 39144"/>
                <a:gd name="connsiteX2" fmla="*/ 18272 w 40696"/>
                <a:gd name="connsiteY2" fmla="*/ 39003 h 39144"/>
                <a:gd name="connsiteX3" fmla="*/ 40617 w 40696"/>
                <a:gd name="connsiteY3" fmla="*/ 21839 h 39144"/>
                <a:gd name="connsiteX4" fmla="*/ 22481 w 40696"/>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6" h="39144">
                  <a:moveTo>
                    <a:pt x="22481" y="141"/>
                  </a:moveTo>
                  <a:cubicBezTo>
                    <a:pt x="11471" y="-1154"/>
                    <a:pt x="1431" y="6618"/>
                    <a:pt x="136" y="17305"/>
                  </a:cubicBezTo>
                  <a:cubicBezTo>
                    <a:pt x="-1159" y="27992"/>
                    <a:pt x="6937" y="37708"/>
                    <a:pt x="18272" y="39003"/>
                  </a:cubicBezTo>
                  <a:cubicBezTo>
                    <a:pt x="29283" y="40298"/>
                    <a:pt x="39322" y="32526"/>
                    <a:pt x="40617" y="21839"/>
                  </a:cubicBezTo>
                  <a:cubicBezTo>
                    <a:pt x="41589" y="11152"/>
                    <a:pt x="33492" y="1436"/>
                    <a:pt x="22481" y="141"/>
                  </a:cubicBezTo>
                  <a:close/>
                </a:path>
              </a:pathLst>
            </a:custGeom>
            <a:solidFill>
              <a:srgbClr val="F2EDED"/>
            </a:solidFill>
            <a:ln w="3239" cap="flat">
              <a:noFill/>
              <a:prstDash val="solid"/>
              <a:miter/>
            </a:ln>
          </p:spPr>
          <p:txBody>
            <a:bodyPr rtlCol="0" anchor="ctr"/>
            <a:lstStyle/>
            <a:p>
              <a:endParaRPr lang="en-NO"/>
            </a:p>
          </p:txBody>
        </p:sp>
        <p:sp>
          <p:nvSpPr>
            <p:cNvPr id="96" name="Freeform 95">
              <a:extLst>
                <a:ext uri="{FF2B5EF4-FFF2-40B4-BE49-F238E27FC236}">
                  <a16:creationId xmlns:a16="http://schemas.microsoft.com/office/drawing/2014/main" id="{0765436A-893E-AD88-4807-B81D5B24F885}"/>
                </a:ext>
              </a:extLst>
            </p:cNvPr>
            <p:cNvSpPr>
              <a:spLocks noGrp="1" noRot="1" noMove="1" noResize="1" noEditPoints="1" noAdjustHandles="1" noChangeArrowheads="1" noChangeShapeType="1"/>
            </p:cNvSpPr>
            <p:nvPr/>
          </p:nvSpPr>
          <p:spPr>
            <a:xfrm>
              <a:off x="4658419" y="3626381"/>
              <a:ext cx="40696" cy="39144"/>
            </a:xfrm>
            <a:custGeom>
              <a:avLst/>
              <a:gdLst>
                <a:gd name="connsiteX0" fmla="*/ 22481 w 40696"/>
                <a:gd name="connsiteY0" fmla="*/ 141 h 39144"/>
                <a:gd name="connsiteX1" fmla="*/ 136 w 40696"/>
                <a:gd name="connsiteY1" fmla="*/ 17305 h 39144"/>
                <a:gd name="connsiteX2" fmla="*/ 18272 w 40696"/>
                <a:gd name="connsiteY2" fmla="*/ 39003 h 39144"/>
                <a:gd name="connsiteX3" fmla="*/ 40617 w 40696"/>
                <a:gd name="connsiteY3" fmla="*/ 21839 h 39144"/>
                <a:gd name="connsiteX4" fmla="*/ 22481 w 40696"/>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6" h="39144">
                  <a:moveTo>
                    <a:pt x="22481" y="141"/>
                  </a:moveTo>
                  <a:cubicBezTo>
                    <a:pt x="11471" y="-1154"/>
                    <a:pt x="1431" y="6618"/>
                    <a:pt x="136" y="17305"/>
                  </a:cubicBezTo>
                  <a:cubicBezTo>
                    <a:pt x="-1159" y="27992"/>
                    <a:pt x="6937" y="37708"/>
                    <a:pt x="18272" y="39003"/>
                  </a:cubicBezTo>
                  <a:cubicBezTo>
                    <a:pt x="29283" y="40299"/>
                    <a:pt x="39322" y="32526"/>
                    <a:pt x="40617" y="21839"/>
                  </a:cubicBezTo>
                  <a:cubicBezTo>
                    <a:pt x="41589" y="11152"/>
                    <a:pt x="33492" y="1437"/>
                    <a:pt x="22481" y="141"/>
                  </a:cubicBezTo>
                  <a:close/>
                </a:path>
              </a:pathLst>
            </a:custGeom>
            <a:solidFill>
              <a:srgbClr val="F2EDED"/>
            </a:solidFill>
            <a:ln w="3239" cap="flat">
              <a:noFill/>
              <a:prstDash val="solid"/>
              <a:miter/>
            </a:ln>
          </p:spPr>
          <p:txBody>
            <a:bodyPr rtlCol="0" anchor="ctr"/>
            <a:lstStyle/>
            <a:p>
              <a:endParaRPr lang="en-NO"/>
            </a:p>
          </p:txBody>
        </p:sp>
        <p:sp>
          <p:nvSpPr>
            <p:cNvPr id="97" name="Freeform 96">
              <a:extLst>
                <a:ext uri="{FF2B5EF4-FFF2-40B4-BE49-F238E27FC236}">
                  <a16:creationId xmlns:a16="http://schemas.microsoft.com/office/drawing/2014/main" id="{884B61ED-2299-C994-102B-0E1293DD90A7}"/>
                </a:ext>
              </a:extLst>
            </p:cNvPr>
            <p:cNvSpPr>
              <a:spLocks noGrp="1" noRot="1" noMove="1" noResize="1" noEditPoints="1" noAdjustHandles="1" noChangeArrowheads="1" noChangeShapeType="1"/>
            </p:cNvSpPr>
            <p:nvPr/>
          </p:nvSpPr>
          <p:spPr>
            <a:xfrm>
              <a:off x="4836537" y="3646460"/>
              <a:ext cx="40696" cy="39144"/>
            </a:xfrm>
            <a:custGeom>
              <a:avLst/>
              <a:gdLst>
                <a:gd name="connsiteX0" fmla="*/ 22481 w 40696"/>
                <a:gd name="connsiteY0" fmla="*/ 141 h 39144"/>
                <a:gd name="connsiteX1" fmla="*/ 136 w 40696"/>
                <a:gd name="connsiteY1" fmla="*/ 17305 h 39144"/>
                <a:gd name="connsiteX2" fmla="*/ 18272 w 40696"/>
                <a:gd name="connsiteY2" fmla="*/ 39003 h 39144"/>
                <a:gd name="connsiteX3" fmla="*/ 40617 w 40696"/>
                <a:gd name="connsiteY3" fmla="*/ 21839 h 39144"/>
                <a:gd name="connsiteX4" fmla="*/ 22481 w 40696"/>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6" h="39144">
                  <a:moveTo>
                    <a:pt x="22481" y="141"/>
                  </a:moveTo>
                  <a:cubicBezTo>
                    <a:pt x="11471" y="-1154"/>
                    <a:pt x="1431" y="6618"/>
                    <a:pt x="136" y="17305"/>
                  </a:cubicBezTo>
                  <a:cubicBezTo>
                    <a:pt x="-1159" y="27992"/>
                    <a:pt x="6937" y="37708"/>
                    <a:pt x="18272" y="39003"/>
                  </a:cubicBezTo>
                  <a:cubicBezTo>
                    <a:pt x="29283" y="40299"/>
                    <a:pt x="39322" y="32526"/>
                    <a:pt x="40617" y="21839"/>
                  </a:cubicBezTo>
                  <a:cubicBezTo>
                    <a:pt x="41589" y="11152"/>
                    <a:pt x="33492" y="1437"/>
                    <a:pt x="22481" y="141"/>
                  </a:cubicBezTo>
                  <a:close/>
                </a:path>
              </a:pathLst>
            </a:custGeom>
            <a:solidFill>
              <a:srgbClr val="F2EDED"/>
            </a:solidFill>
            <a:ln w="3239" cap="flat">
              <a:noFill/>
              <a:prstDash val="solid"/>
              <a:miter/>
            </a:ln>
          </p:spPr>
          <p:txBody>
            <a:bodyPr rtlCol="0" anchor="ctr"/>
            <a:lstStyle/>
            <a:p>
              <a:endParaRPr lang="en-NO"/>
            </a:p>
          </p:txBody>
        </p:sp>
        <p:sp>
          <p:nvSpPr>
            <p:cNvPr id="98" name="Freeform 97">
              <a:extLst>
                <a:ext uri="{FF2B5EF4-FFF2-40B4-BE49-F238E27FC236}">
                  <a16:creationId xmlns:a16="http://schemas.microsoft.com/office/drawing/2014/main" id="{F0954B84-42DC-F52C-2E0A-93464B8B8451}"/>
                </a:ext>
              </a:extLst>
            </p:cNvPr>
            <p:cNvSpPr>
              <a:spLocks noGrp="1" noRot="1" noMove="1" noResize="1" noEditPoints="1" noAdjustHandles="1" noChangeArrowheads="1" noChangeShapeType="1"/>
            </p:cNvSpPr>
            <p:nvPr/>
          </p:nvSpPr>
          <p:spPr>
            <a:xfrm>
              <a:off x="5014654" y="3666215"/>
              <a:ext cx="40696" cy="39144"/>
            </a:xfrm>
            <a:custGeom>
              <a:avLst/>
              <a:gdLst>
                <a:gd name="connsiteX0" fmla="*/ 22481 w 40696"/>
                <a:gd name="connsiteY0" fmla="*/ 141 h 39144"/>
                <a:gd name="connsiteX1" fmla="*/ 136 w 40696"/>
                <a:gd name="connsiteY1" fmla="*/ 17305 h 39144"/>
                <a:gd name="connsiteX2" fmla="*/ 18272 w 40696"/>
                <a:gd name="connsiteY2" fmla="*/ 39003 h 39144"/>
                <a:gd name="connsiteX3" fmla="*/ 40617 w 40696"/>
                <a:gd name="connsiteY3" fmla="*/ 21839 h 39144"/>
                <a:gd name="connsiteX4" fmla="*/ 22481 w 40696"/>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6" h="39144">
                  <a:moveTo>
                    <a:pt x="22481" y="141"/>
                  </a:moveTo>
                  <a:cubicBezTo>
                    <a:pt x="11471" y="-1154"/>
                    <a:pt x="1431" y="6618"/>
                    <a:pt x="136" y="17305"/>
                  </a:cubicBezTo>
                  <a:cubicBezTo>
                    <a:pt x="-1159" y="27992"/>
                    <a:pt x="6937" y="37708"/>
                    <a:pt x="18272" y="39003"/>
                  </a:cubicBezTo>
                  <a:cubicBezTo>
                    <a:pt x="29283" y="40299"/>
                    <a:pt x="39322" y="32526"/>
                    <a:pt x="40617" y="21839"/>
                  </a:cubicBezTo>
                  <a:cubicBezTo>
                    <a:pt x="41589" y="11152"/>
                    <a:pt x="33492" y="1437"/>
                    <a:pt x="22481" y="141"/>
                  </a:cubicBezTo>
                  <a:close/>
                </a:path>
              </a:pathLst>
            </a:custGeom>
            <a:solidFill>
              <a:srgbClr val="F2EDED"/>
            </a:solidFill>
            <a:ln w="3239" cap="flat">
              <a:noFill/>
              <a:prstDash val="solid"/>
              <a:miter/>
            </a:ln>
          </p:spPr>
          <p:txBody>
            <a:bodyPr rtlCol="0" anchor="ctr"/>
            <a:lstStyle/>
            <a:p>
              <a:endParaRPr lang="en-NO"/>
            </a:p>
          </p:txBody>
        </p:sp>
        <p:sp>
          <p:nvSpPr>
            <p:cNvPr id="99" name="Freeform 98">
              <a:extLst>
                <a:ext uri="{FF2B5EF4-FFF2-40B4-BE49-F238E27FC236}">
                  <a16:creationId xmlns:a16="http://schemas.microsoft.com/office/drawing/2014/main" id="{9AF0E514-6F0B-3F90-A0F9-2C372C643383}"/>
                </a:ext>
              </a:extLst>
            </p:cNvPr>
            <p:cNvSpPr>
              <a:spLocks noGrp="1" noRot="1" noMove="1" noResize="1" noEditPoints="1" noAdjustHandles="1" noChangeArrowheads="1" noChangeShapeType="1"/>
            </p:cNvSpPr>
            <p:nvPr/>
          </p:nvSpPr>
          <p:spPr>
            <a:xfrm>
              <a:off x="5192772" y="3686294"/>
              <a:ext cx="40696" cy="39144"/>
            </a:xfrm>
            <a:custGeom>
              <a:avLst/>
              <a:gdLst>
                <a:gd name="connsiteX0" fmla="*/ 22481 w 40696"/>
                <a:gd name="connsiteY0" fmla="*/ 141 h 39144"/>
                <a:gd name="connsiteX1" fmla="*/ 136 w 40696"/>
                <a:gd name="connsiteY1" fmla="*/ 17305 h 39144"/>
                <a:gd name="connsiteX2" fmla="*/ 18272 w 40696"/>
                <a:gd name="connsiteY2" fmla="*/ 39003 h 39144"/>
                <a:gd name="connsiteX3" fmla="*/ 40617 w 40696"/>
                <a:gd name="connsiteY3" fmla="*/ 21839 h 39144"/>
                <a:gd name="connsiteX4" fmla="*/ 22481 w 40696"/>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6" h="39144">
                  <a:moveTo>
                    <a:pt x="22481" y="141"/>
                  </a:moveTo>
                  <a:cubicBezTo>
                    <a:pt x="11471" y="-1154"/>
                    <a:pt x="1431" y="6618"/>
                    <a:pt x="136" y="17305"/>
                  </a:cubicBezTo>
                  <a:cubicBezTo>
                    <a:pt x="-1159" y="27992"/>
                    <a:pt x="6937" y="37708"/>
                    <a:pt x="18272" y="39003"/>
                  </a:cubicBezTo>
                  <a:cubicBezTo>
                    <a:pt x="29283" y="40299"/>
                    <a:pt x="39322" y="32526"/>
                    <a:pt x="40617" y="21839"/>
                  </a:cubicBezTo>
                  <a:cubicBezTo>
                    <a:pt x="41589" y="11152"/>
                    <a:pt x="33492" y="1437"/>
                    <a:pt x="22481" y="141"/>
                  </a:cubicBezTo>
                  <a:close/>
                </a:path>
              </a:pathLst>
            </a:custGeom>
            <a:solidFill>
              <a:srgbClr val="F2EDED"/>
            </a:solidFill>
            <a:ln w="3239" cap="flat">
              <a:noFill/>
              <a:prstDash val="solid"/>
              <a:miter/>
            </a:ln>
          </p:spPr>
          <p:txBody>
            <a:bodyPr rtlCol="0" anchor="ctr"/>
            <a:lstStyle/>
            <a:p>
              <a:endParaRPr lang="en-NO"/>
            </a:p>
          </p:txBody>
        </p:sp>
        <p:sp>
          <p:nvSpPr>
            <p:cNvPr id="100" name="Freeform 99">
              <a:extLst>
                <a:ext uri="{FF2B5EF4-FFF2-40B4-BE49-F238E27FC236}">
                  <a16:creationId xmlns:a16="http://schemas.microsoft.com/office/drawing/2014/main" id="{523568BC-ACAD-F90E-0DD4-69F1C5E852D8}"/>
                </a:ext>
              </a:extLst>
            </p:cNvPr>
            <p:cNvSpPr>
              <a:spLocks noGrp="1" noRot="1" noMove="1" noResize="1" noEditPoints="1" noAdjustHandles="1" noChangeArrowheads="1" noChangeShapeType="1"/>
            </p:cNvSpPr>
            <p:nvPr/>
          </p:nvSpPr>
          <p:spPr>
            <a:xfrm>
              <a:off x="5370889" y="3706049"/>
              <a:ext cx="40753" cy="39144"/>
            </a:xfrm>
            <a:custGeom>
              <a:avLst/>
              <a:gdLst>
                <a:gd name="connsiteX0" fmla="*/ 22481 w 40753"/>
                <a:gd name="connsiteY0" fmla="*/ 141 h 39144"/>
                <a:gd name="connsiteX1" fmla="*/ 136 w 40753"/>
                <a:gd name="connsiteY1" fmla="*/ 17305 h 39144"/>
                <a:gd name="connsiteX2" fmla="*/ 18272 w 40753"/>
                <a:gd name="connsiteY2" fmla="*/ 39003 h 39144"/>
                <a:gd name="connsiteX3" fmla="*/ 40617 w 40753"/>
                <a:gd name="connsiteY3" fmla="*/ 21839 h 39144"/>
                <a:gd name="connsiteX4" fmla="*/ 22481 w 40753"/>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3" h="39144">
                  <a:moveTo>
                    <a:pt x="22481" y="141"/>
                  </a:moveTo>
                  <a:cubicBezTo>
                    <a:pt x="11471" y="-1154"/>
                    <a:pt x="1431" y="6618"/>
                    <a:pt x="136" y="17305"/>
                  </a:cubicBezTo>
                  <a:cubicBezTo>
                    <a:pt x="-1159" y="27992"/>
                    <a:pt x="6937" y="37708"/>
                    <a:pt x="18272" y="39003"/>
                  </a:cubicBezTo>
                  <a:cubicBezTo>
                    <a:pt x="29283" y="40298"/>
                    <a:pt x="39322" y="32526"/>
                    <a:pt x="40617" y="21839"/>
                  </a:cubicBezTo>
                  <a:cubicBezTo>
                    <a:pt x="41912" y="11152"/>
                    <a:pt x="33816" y="1436"/>
                    <a:pt x="22481" y="141"/>
                  </a:cubicBezTo>
                  <a:close/>
                </a:path>
              </a:pathLst>
            </a:custGeom>
            <a:solidFill>
              <a:srgbClr val="F2EDED"/>
            </a:solidFill>
            <a:ln w="3239" cap="flat">
              <a:noFill/>
              <a:prstDash val="solid"/>
              <a:miter/>
            </a:ln>
          </p:spPr>
          <p:txBody>
            <a:bodyPr rtlCol="0" anchor="ctr"/>
            <a:lstStyle/>
            <a:p>
              <a:endParaRPr lang="en-NO"/>
            </a:p>
          </p:txBody>
        </p:sp>
        <p:sp>
          <p:nvSpPr>
            <p:cNvPr id="101" name="Freeform 100">
              <a:extLst>
                <a:ext uri="{FF2B5EF4-FFF2-40B4-BE49-F238E27FC236}">
                  <a16:creationId xmlns:a16="http://schemas.microsoft.com/office/drawing/2014/main" id="{7C53E216-8D11-1CD0-0E65-B2C33763BB13}"/>
                </a:ext>
              </a:extLst>
            </p:cNvPr>
            <p:cNvSpPr>
              <a:spLocks noGrp="1" noRot="1" noMove="1" noResize="1" noEditPoints="1" noAdjustHandles="1" noChangeArrowheads="1" noChangeShapeType="1"/>
            </p:cNvSpPr>
            <p:nvPr/>
          </p:nvSpPr>
          <p:spPr>
            <a:xfrm>
              <a:off x="5549007" y="3726127"/>
              <a:ext cx="40753" cy="39144"/>
            </a:xfrm>
            <a:custGeom>
              <a:avLst/>
              <a:gdLst>
                <a:gd name="connsiteX0" fmla="*/ 22481 w 40753"/>
                <a:gd name="connsiteY0" fmla="*/ 141 h 39144"/>
                <a:gd name="connsiteX1" fmla="*/ 136 w 40753"/>
                <a:gd name="connsiteY1" fmla="*/ 17305 h 39144"/>
                <a:gd name="connsiteX2" fmla="*/ 18272 w 40753"/>
                <a:gd name="connsiteY2" fmla="*/ 39003 h 39144"/>
                <a:gd name="connsiteX3" fmla="*/ 40617 w 40753"/>
                <a:gd name="connsiteY3" fmla="*/ 21839 h 39144"/>
                <a:gd name="connsiteX4" fmla="*/ 22481 w 40753"/>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3" h="39144">
                  <a:moveTo>
                    <a:pt x="22481" y="141"/>
                  </a:moveTo>
                  <a:cubicBezTo>
                    <a:pt x="11471" y="-1154"/>
                    <a:pt x="1431" y="6618"/>
                    <a:pt x="136" y="17305"/>
                  </a:cubicBezTo>
                  <a:cubicBezTo>
                    <a:pt x="-1159" y="27992"/>
                    <a:pt x="6937" y="37708"/>
                    <a:pt x="18272" y="39003"/>
                  </a:cubicBezTo>
                  <a:cubicBezTo>
                    <a:pt x="29283" y="40299"/>
                    <a:pt x="39322" y="32526"/>
                    <a:pt x="40617" y="21839"/>
                  </a:cubicBezTo>
                  <a:cubicBezTo>
                    <a:pt x="41912" y="11152"/>
                    <a:pt x="33816" y="1437"/>
                    <a:pt x="22481" y="141"/>
                  </a:cubicBezTo>
                  <a:close/>
                </a:path>
              </a:pathLst>
            </a:custGeom>
            <a:solidFill>
              <a:srgbClr val="F2EDED"/>
            </a:solidFill>
            <a:ln w="3239" cap="flat">
              <a:noFill/>
              <a:prstDash val="solid"/>
              <a:miter/>
            </a:ln>
          </p:spPr>
          <p:txBody>
            <a:bodyPr rtlCol="0" anchor="ctr"/>
            <a:lstStyle/>
            <a:p>
              <a:endParaRPr lang="en-NO"/>
            </a:p>
          </p:txBody>
        </p:sp>
        <p:sp>
          <p:nvSpPr>
            <p:cNvPr id="102" name="Freeform 101">
              <a:extLst>
                <a:ext uri="{FF2B5EF4-FFF2-40B4-BE49-F238E27FC236}">
                  <a16:creationId xmlns:a16="http://schemas.microsoft.com/office/drawing/2014/main" id="{AFDA3A49-E0B8-B91E-077D-322DD80F5E46}"/>
                </a:ext>
              </a:extLst>
            </p:cNvPr>
            <p:cNvSpPr>
              <a:spLocks noGrp="1" noRot="1" noMove="1" noResize="1" noEditPoints="1" noAdjustHandles="1" noChangeArrowheads="1" noChangeShapeType="1"/>
            </p:cNvSpPr>
            <p:nvPr/>
          </p:nvSpPr>
          <p:spPr>
            <a:xfrm>
              <a:off x="5727124" y="3745882"/>
              <a:ext cx="40753" cy="39144"/>
            </a:xfrm>
            <a:custGeom>
              <a:avLst/>
              <a:gdLst>
                <a:gd name="connsiteX0" fmla="*/ 22481 w 40753"/>
                <a:gd name="connsiteY0" fmla="*/ 141 h 39144"/>
                <a:gd name="connsiteX1" fmla="*/ 136 w 40753"/>
                <a:gd name="connsiteY1" fmla="*/ 17305 h 39144"/>
                <a:gd name="connsiteX2" fmla="*/ 18272 w 40753"/>
                <a:gd name="connsiteY2" fmla="*/ 39003 h 39144"/>
                <a:gd name="connsiteX3" fmla="*/ 40617 w 40753"/>
                <a:gd name="connsiteY3" fmla="*/ 21839 h 39144"/>
                <a:gd name="connsiteX4" fmla="*/ 22481 w 40753"/>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3" h="39144">
                  <a:moveTo>
                    <a:pt x="22481" y="141"/>
                  </a:moveTo>
                  <a:cubicBezTo>
                    <a:pt x="11471" y="-1154"/>
                    <a:pt x="1431" y="6618"/>
                    <a:pt x="136" y="17305"/>
                  </a:cubicBezTo>
                  <a:cubicBezTo>
                    <a:pt x="-1159" y="27992"/>
                    <a:pt x="6937" y="37708"/>
                    <a:pt x="18272" y="39003"/>
                  </a:cubicBezTo>
                  <a:cubicBezTo>
                    <a:pt x="29283" y="40298"/>
                    <a:pt x="39322" y="32526"/>
                    <a:pt x="40617" y="21839"/>
                  </a:cubicBezTo>
                  <a:cubicBezTo>
                    <a:pt x="41912" y="11152"/>
                    <a:pt x="33816" y="1436"/>
                    <a:pt x="22481" y="141"/>
                  </a:cubicBezTo>
                  <a:close/>
                </a:path>
              </a:pathLst>
            </a:custGeom>
            <a:solidFill>
              <a:srgbClr val="F2EDED"/>
            </a:solidFill>
            <a:ln w="3239" cap="flat">
              <a:noFill/>
              <a:prstDash val="solid"/>
              <a:miter/>
            </a:ln>
          </p:spPr>
          <p:txBody>
            <a:bodyPr rtlCol="0" anchor="ctr"/>
            <a:lstStyle/>
            <a:p>
              <a:endParaRPr lang="en-NO"/>
            </a:p>
          </p:txBody>
        </p:sp>
        <p:sp>
          <p:nvSpPr>
            <p:cNvPr id="103" name="Freeform 102">
              <a:extLst>
                <a:ext uri="{FF2B5EF4-FFF2-40B4-BE49-F238E27FC236}">
                  <a16:creationId xmlns:a16="http://schemas.microsoft.com/office/drawing/2014/main" id="{BAC49AB4-1604-B47E-C1F3-5BA29E0C4BEA}"/>
                </a:ext>
              </a:extLst>
            </p:cNvPr>
            <p:cNvSpPr>
              <a:spLocks noGrp="1" noRot="1" noMove="1" noResize="1" noEditPoints="1" noAdjustHandles="1" noChangeArrowheads="1" noChangeShapeType="1"/>
            </p:cNvSpPr>
            <p:nvPr/>
          </p:nvSpPr>
          <p:spPr>
            <a:xfrm>
              <a:off x="3194941" y="3809033"/>
              <a:ext cx="40696" cy="39144"/>
            </a:xfrm>
            <a:custGeom>
              <a:avLst/>
              <a:gdLst>
                <a:gd name="connsiteX0" fmla="*/ 22482 w 40696"/>
                <a:gd name="connsiteY0" fmla="*/ 141 h 39144"/>
                <a:gd name="connsiteX1" fmla="*/ 136 w 40696"/>
                <a:gd name="connsiteY1" fmla="*/ 17305 h 39144"/>
                <a:gd name="connsiteX2" fmla="*/ 18272 w 40696"/>
                <a:gd name="connsiteY2" fmla="*/ 39003 h 39144"/>
                <a:gd name="connsiteX3" fmla="*/ 40617 w 40696"/>
                <a:gd name="connsiteY3" fmla="*/ 21839 h 39144"/>
                <a:gd name="connsiteX4" fmla="*/ 22482 w 40696"/>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6" h="39144">
                  <a:moveTo>
                    <a:pt x="22482" y="141"/>
                  </a:moveTo>
                  <a:cubicBezTo>
                    <a:pt x="11471" y="-1154"/>
                    <a:pt x="1431" y="6618"/>
                    <a:pt x="136" y="17305"/>
                  </a:cubicBezTo>
                  <a:cubicBezTo>
                    <a:pt x="-1159" y="27992"/>
                    <a:pt x="6937" y="37708"/>
                    <a:pt x="18272" y="39003"/>
                  </a:cubicBezTo>
                  <a:cubicBezTo>
                    <a:pt x="29283" y="40298"/>
                    <a:pt x="39322" y="32526"/>
                    <a:pt x="40617" y="21839"/>
                  </a:cubicBezTo>
                  <a:cubicBezTo>
                    <a:pt x="41589" y="11152"/>
                    <a:pt x="33493" y="1436"/>
                    <a:pt x="22482" y="141"/>
                  </a:cubicBezTo>
                  <a:close/>
                </a:path>
              </a:pathLst>
            </a:custGeom>
            <a:solidFill>
              <a:srgbClr val="F2EDED"/>
            </a:solidFill>
            <a:ln w="3239" cap="flat">
              <a:noFill/>
              <a:prstDash val="solid"/>
              <a:miter/>
            </a:ln>
          </p:spPr>
          <p:txBody>
            <a:bodyPr rtlCol="0" anchor="ctr"/>
            <a:lstStyle/>
            <a:p>
              <a:endParaRPr lang="en-NO"/>
            </a:p>
          </p:txBody>
        </p:sp>
        <p:sp>
          <p:nvSpPr>
            <p:cNvPr id="104" name="Freeform 103">
              <a:extLst>
                <a:ext uri="{FF2B5EF4-FFF2-40B4-BE49-F238E27FC236}">
                  <a16:creationId xmlns:a16="http://schemas.microsoft.com/office/drawing/2014/main" id="{8A7BFB86-A407-F958-35BC-D760E6ED23B2}"/>
                </a:ext>
              </a:extLst>
            </p:cNvPr>
            <p:cNvSpPr>
              <a:spLocks noGrp="1" noRot="1" noMove="1" noResize="1" noEditPoints="1" noAdjustHandles="1" noChangeArrowheads="1" noChangeShapeType="1"/>
            </p:cNvSpPr>
            <p:nvPr/>
          </p:nvSpPr>
          <p:spPr>
            <a:xfrm>
              <a:off x="3373059" y="3829112"/>
              <a:ext cx="40696" cy="39144"/>
            </a:xfrm>
            <a:custGeom>
              <a:avLst/>
              <a:gdLst>
                <a:gd name="connsiteX0" fmla="*/ 22482 w 40696"/>
                <a:gd name="connsiteY0" fmla="*/ 141 h 39144"/>
                <a:gd name="connsiteX1" fmla="*/ 136 w 40696"/>
                <a:gd name="connsiteY1" fmla="*/ 17305 h 39144"/>
                <a:gd name="connsiteX2" fmla="*/ 18272 w 40696"/>
                <a:gd name="connsiteY2" fmla="*/ 39003 h 39144"/>
                <a:gd name="connsiteX3" fmla="*/ 40617 w 40696"/>
                <a:gd name="connsiteY3" fmla="*/ 21839 h 39144"/>
                <a:gd name="connsiteX4" fmla="*/ 22482 w 40696"/>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6" h="39144">
                  <a:moveTo>
                    <a:pt x="22482" y="141"/>
                  </a:moveTo>
                  <a:cubicBezTo>
                    <a:pt x="11471" y="-1154"/>
                    <a:pt x="1431" y="6618"/>
                    <a:pt x="136" y="17305"/>
                  </a:cubicBezTo>
                  <a:cubicBezTo>
                    <a:pt x="-1159" y="27992"/>
                    <a:pt x="6937" y="37708"/>
                    <a:pt x="18272" y="39003"/>
                  </a:cubicBezTo>
                  <a:cubicBezTo>
                    <a:pt x="29283" y="40298"/>
                    <a:pt x="39322" y="32526"/>
                    <a:pt x="40617" y="21839"/>
                  </a:cubicBezTo>
                  <a:cubicBezTo>
                    <a:pt x="41589" y="11152"/>
                    <a:pt x="33493" y="1436"/>
                    <a:pt x="22482" y="141"/>
                  </a:cubicBezTo>
                  <a:close/>
                </a:path>
              </a:pathLst>
            </a:custGeom>
            <a:solidFill>
              <a:srgbClr val="F2EDED"/>
            </a:solidFill>
            <a:ln w="3239" cap="flat">
              <a:noFill/>
              <a:prstDash val="solid"/>
              <a:miter/>
            </a:ln>
          </p:spPr>
          <p:txBody>
            <a:bodyPr rtlCol="0" anchor="ctr"/>
            <a:lstStyle/>
            <a:p>
              <a:endParaRPr lang="en-NO"/>
            </a:p>
          </p:txBody>
        </p:sp>
        <p:sp>
          <p:nvSpPr>
            <p:cNvPr id="105" name="Freeform 104">
              <a:extLst>
                <a:ext uri="{FF2B5EF4-FFF2-40B4-BE49-F238E27FC236}">
                  <a16:creationId xmlns:a16="http://schemas.microsoft.com/office/drawing/2014/main" id="{33DD88F2-CA77-DC9A-A412-25508D127E23}"/>
                </a:ext>
              </a:extLst>
            </p:cNvPr>
            <p:cNvSpPr>
              <a:spLocks noGrp="1" noRot="1" noMove="1" noResize="1" noEditPoints="1" noAdjustHandles="1" noChangeArrowheads="1" noChangeShapeType="1"/>
            </p:cNvSpPr>
            <p:nvPr/>
          </p:nvSpPr>
          <p:spPr>
            <a:xfrm>
              <a:off x="3551176" y="3848866"/>
              <a:ext cx="40696" cy="39144"/>
            </a:xfrm>
            <a:custGeom>
              <a:avLst/>
              <a:gdLst>
                <a:gd name="connsiteX0" fmla="*/ 22482 w 40696"/>
                <a:gd name="connsiteY0" fmla="*/ 141 h 39144"/>
                <a:gd name="connsiteX1" fmla="*/ 136 w 40696"/>
                <a:gd name="connsiteY1" fmla="*/ 17305 h 39144"/>
                <a:gd name="connsiteX2" fmla="*/ 18272 w 40696"/>
                <a:gd name="connsiteY2" fmla="*/ 39003 h 39144"/>
                <a:gd name="connsiteX3" fmla="*/ 40617 w 40696"/>
                <a:gd name="connsiteY3" fmla="*/ 21839 h 39144"/>
                <a:gd name="connsiteX4" fmla="*/ 22482 w 40696"/>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6" h="39144">
                  <a:moveTo>
                    <a:pt x="22482" y="141"/>
                  </a:moveTo>
                  <a:cubicBezTo>
                    <a:pt x="11471" y="-1154"/>
                    <a:pt x="1431" y="6618"/>
                    <a:pt x="136" y="17305"/>
                  </a:cubicBezTo>
                  <a:cubicBezTo>
                    <a:pt x="-1159" y="27992"/>
                    <a:pt x="6937" y="37708"/>
                    <a:pt x="18272" y="39003"/>
                  </a:cubicBezTo>
                  <a:cubicBezTo>
                    <a:pt x="29283" y="40299"/>
                    <a:pt x="39322" y="32526"/>
                    <a:pt x="40617" y="21839"/>
                  </a:cubicBezTo>
                  <a:cubicBezTo>
                    <a:pt x="41589" y="11152"/>
                    <a:pt x="33493" y="1437"/>
                    <a:pt x="22482" y="141"/>
                  </a:cubicBezTo>
                  <a:close/>
                </a:path>
              </a:pathLst>
            </a:custGeom>
            <a:solidFill>
              <a:srgbClr val="F2EDED"/>
            </a:solidFill>
            <a:ln w="3239" cap="flat">
              <a:noFill/>
              <a:prstDash val="solid"/>
              <a:miter/>
            </a:ln>
          </p:spPr>
          <p:txBody>
            <a:bodyPr rtlCol="0" anchor="ctr"/>
            <a:lstStyle/>
            <a:p>
              <a:endParaRPr lang="en-NO"/>
            </a:p>
          </p:txBody>
        </p:sp>
        <p:sp>
          <p:nvSpPr>
            <p:cNvPr id="106" name="Freeform 105">
              <a:extLst>
                <a:ext uri="{FF2B5EF4-FFF2-40B4-BE49-F238E27FC236}">
                  <a16:creationId xmlns:a16="http://schemas.microsoft.com/office/drawing/2014/main" id="{26DD18DD-7435-AD02-DF01-54B33DF267EA}"/>
                </a:ext>
              </a:extLst>
            </p:cNvPr>
            <p:cNvSpPr>
              <a:spLocks noGrp="1" noRot="1" noMove="1" noResize="1" noEditPoints="1" noAdjustHandles="1" noChangeArrowheads="1" noChangeShapeType="1"/>
            </p:cNvSpPr>
            <p:nvPr/>
          </p:nvSpPr>
          <p:spPr>
            <a:xfrm>
              <a:off x="3729294" y="3868945"/>
              <a:ext cx="40699" cy="39144"/>
            </a:xfrm>
            <a:custGeom>
              <a:avLst/>
              <a:gdLst>
                <a:gd name="connsiteX0" fmla="*/ 22482 w 40699"/>
                <a:gd name="connsiteY0" fmla="*/ 141 h 39144"/>
                <a:gd name="connsiteX1" fmla="*/ 136 w 40699"/>
                <a:gd name="connsiteY1" fmla="*/ 17305 h 39144"/>
                <a:gd name="connsiteX2" fmla="*/ 18272 w 40699"/>
                <a:gd name="connsiteY2" fmla="*/ 39003 h 39144"/>
                <a:gd name="connsiteX3" fmla="*/ 40617 w 40699"/>
                <a:gd name="connsiteY3" fmla="*/ 21839 h 39144"/>
                <a:gd name="connsiteX4" fmla="*/ 22482 w 40699"/>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9" h="39144">
                  <a:moveTo>
                    <a:pt x="22482" y="141"/>
                  </a:moveTo>
                  <a:cubicBezTo>
                    <a:pt x="11471" y="-1154"/>
                    <a:pt x="1431" y="6618"/>
                    <a:pt x="136" y="17305"/>
                  </a:cubicBezTo>
                  <a:cubicBezTo>
                    <a:pt x="-1159" y="27992"/>
                    <a:pt x="6937" y="37708"/>
                    <a:pt x="18272" y="39003"/>
                  </a:cubicBezTo>
                  <a:cubicBezTo>
                    <a:pt x="29283" y="40298"/>
                    <a:pt x="39322" y="32526"/>
                    <a:pt x="40617" y="21839"/>
                  </a:cubicBezTo>
                  <a:cubicBezTo>
                    <a:pt x="41589" y="11152"/>
                    <a:pt x="33816" y="1436"/>
                    <a:pt x="22482" y="141"/>
                  </a:cubicBezTo>
                  <a:close/>
                </a:path>
              </a:pathLst>
            </a:custGeom>
            <a:solidFill>
              <a:srgbClr val="F2EDED"/>
            </a:solidFill>
            <a:ln w="3239" cap="flat">
              <a:noFill/>
              <a:prstDash val="solid"/>
              <a:miter/>
            </a:ln>
          </p:spPr>
          <p:txBody>
            <a:bodyPr rtlCol="0" anchor="ctr"/>
            <a:lstStyle/>
            <a:p>
              <a:endParaRPr lang="en-NO"/>
            </a:p>
          </p:txBody>
        </p:sp>
        <p:sp>
          <p:nvSpPr>
            <p:cNvPr id="107" name="Freeform 106">
              <a:extLst>
                <a:ext uri="{FF2B5EF4-FFF2-40B4-BE49-F238E27FC236}">
                  <a16:creationId xmlns:a16="http://schemas.microsoft.com/office/drawing/2014/main" id="{C1593B2C-6C4A-6AD2-8A1E-5A9A3982DCA8}"/>
                </a:ext>
              </a:extLst>
            </p:cNvPr>
            <p:cNvSpPr>
              <a:spLocks noGrp="1" noRot="1" noMove="1" noResize="1" noEditPoints="1" noAdjustHandles="1" noChangeArrowheads="1" noChangeShapeType="1"/>
            </p:cNvSpPr>
            <p:nvPr/>
          </p:nvSpPr>
          <p:spPr>
            <a:xfrm>
              <a:off x="3907411" y="3888700"/>
              <a:ext cx="40753" cy="39144"/>
            </a:xfrm>
            <a:custGeom>
              <a:avLst/>
              <a:gdLst>
                <a:gd name="connsiteX0" fmla="*/ 22482 w 40753"/>
                <a:gd name="connsiteY0" fmla="*/ 141 h 39144"/>
                <a:gd name="connsiteX1" fmla="*/ 136 w 40753"/>
                <a:gd name="connsiteY1" fmla="*/ 17305 h 39144"/>
                <a:gd name="connsiteX2" fmla="*/ 18272 w 40753"/>
                <a:gd name="connsiteY2" fmla="*/ 39003 h 39144"/>
                <a:gd name="connsiteX3" fmla="*/ 40617 w 40753"/>
                <a:gd name="connsiteY3" fmla="*/ 21839 h 39144"/>
                <a:gd name="connsiteX4" fmla="*/ 22482 w 40753"/>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3" h="39144">
                  <a:moveTo>
                    <a:pt x="22482" y="141"/>
                  </a:moveTo>
                  <a:cubicBezTo>
                    <a:pt x="11471" y="-1154"/>
                    <a:pt x="1431" y="6618"/>
                    <a:pt x="136" y="17305"/>
                  </a:cubicBezTo>
                  <a:cubicBezTo>
                    <a:pt x="-1159" y="27992"/>
                    <a:pt x="6937" y="37708"/>
                    <a:pt x="18272" y="39003"/>
                  </a:cubicBezTo>
                  <a:cubicBezTo>
                    <a:pt x="29283" y="40299"/>
                    <a:pt x="39322" y="32526"/>
                    <a:pt x="40617" y="21839"/>
                  </a:cubicBezTo>
                  <a:cubicBezTo>
                    <a:pt x="41913" y="11152"/>
                    <a:pt x="33817" y="1437"/>
                    <a:pt x="22482" y="141"/>
                  </a:cubicBezTo>
                  <a:close/>
                </a:path>
              </a:pathLst>
            </a:custGeom>
            <a:solidFill>
              <a:srgbClr val="F2EDED"/>
            </a:solidFill>
            <a:ln w="3239" cap="flat">
              <a:noFill/>
              <a:prstDash val="solid"/>
              <a:miter/>
            </a:ln>
          </p:spPr>
          <p:txBody>
            <a:bodyPr rtlCol="0" anchor="ctr"/>
            <a:lstStyle/>
            <a:p>
              <a:endParaRPr lang="en-NO"/>
            </a:p>
          </p:txBody>
        </p:sp>
        <p:sp>
          <p:nvSpPr>
            <p:cNvPr id="108" name="Freeform 107">
              <a:extLst>
                <a:ext uri="{FF2B5EF4-FFF2-40B4-BE49-F238E27FC236}">
                  <a16:creationId xmlns:a16="http://schemas.microsoft.com/office/drawing/2014/main" id="{E6DA24F6-6E92-50C3-23A1-DFB8EA0B1A1D}"/>
                </a:ext>
              </a:extLst>
            </p:cNvPr>
            <p:cNvSpPr>
              <a:spLocks noGrp="1" noRot="1" noMove="1" noResize="1" noEditPoints="1" noAdjustHandles="1" noChangeArrowheads="1" noChangeShapeType="1"/>
            </p:cNvSpPr>
            <p:nvPr/>
          </p:nvSpPr>
          <p:spPr>
            <a:xfrm>
              <a:off x="4085529" y="3908779"/>
              <a:ext cx="40753" cy="39144"/>
            </a:xfrm>
            <a:custGeom>
              <a:avLst/>
              <a:gdLst>
                <a:gd name="connsiteX0" fmla="*/ 22482 w 40753"/>
                <a:gd name="connsiteY0" fmla="*/ 141 h 39144"/>
                <a:gd name="connsiteX1" fmla="*/ 136 w 40753"/>
                <a:gd name="connsiteY1" fmla="*/ 17305 h 39144"/>
                <a:gd name="connsiteX2" fmla="*/ 18272 w 40753"/>
                <a:gd name="connsiteY2" fmla="*/ 39003 h 39144"/>
                <a:gd name="connsiteX3" fmla="*/ 40617 w 40753"/>
                <a:gd name="connsiteY3" fmla="*/ 21839 h 39144"/>
                <a:gd name="connsiteX4" fmla="*/ 22482 w 40753"/>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3" h="39144">
                  <a:moveTo>
                    <a:pt x="22482" y="141"/>
                  </a:moveTo>
                  <a:cubicBezTo>
                    <a:pt x="11471" y="-1154"/>
                    <a:pt x="1432" y="6618"/>
                    <a:pt x="136" y="17305"/>
                  </a:cubicBezTo>
                  <a:cubicBezTo>
                    <a:pt x="-1159" y="27992"/>
                    <a:pt x="6937" y="37708"/>
                    <a:pt x="18272" y="39003"/>
                  </a:cubicBezTo>
                  <a:cubicBezTo>
                    <a:pt x="29283" y="40299"/>
                    <a:pt x="39322" y="32526"/>
                    <a:pt x="40617" y="21839"/>
                  </a:cubicBezTo>
                  <a:cubicBezTo>
                    <a:pt x="41913" y="11152"/>
                    <a:pt x="33817" y="1437"/>
                    <a:pt x="22482" y="141"/>
                  </a:cubicBezTo>
                  <a:close/>
                </a:path>
              </a:pathLst>
            </a:custGeom>
            <a:solidFill>
              <a:srgbClr val="F2EDED"/>
            </a:solidFill>
            <a:ln w="3239" cap="flat">
              <a:noFill/>
              <a:prstDash val="solid"/>
              <a:miter/>
            </a:ln>
          </p:spPr>
          <p:txBody>
            <a:bodyPr rtlCol="0" anchor="ctr"/>
            <a:lstStyle/>
            <a:p>
              <a:endParaRPr lang="en-NO"/>
            </a:p>
          </p:txBody>
        </p:sp>
        <p:sp>
          <p:nvSpPr>
            <p:cNvPr id="109" name="Freeform 108">
              <a:extLst>
                <a:ext uri="{FF2B5EF4-FFF2-40B4-BE49-F238E27FC236}">
                  <a16:creationId xmlns:a16="http://schemas.microsoft.com/office/drawing/2014/main" id="{BC2F366F-4E34-5A3F-F87A-6D0D00741A0A}"/>
                </a:ext>
              </a:extLst>
            </p:cNvPr>
            <p:cNvSpPr>
              <a:spLocks noGrp="1" noRot="1" noMove="1" noResize="1" noEditPoints="1" noAdjustHandles="1" noChangeArrowheads="1" noChangeShapeType="1"/>
            </p:cNvSpPr>
            <p:nvPr/>
          </p:nvSpPr>
          <p:spPr>
            <a:xfrm>
              <a:off x="4263970" y="3928533"/>
              <a:ext cx="40696" cy="39144"/>
            </a:xfrm>
            <a:custGeom>
              <a:avLst/>
              <a:gdLst>
                <a:gd name="connsiteX0" fmla="*/ 22482 w 40696"/>
                <a:gd name="connsiteY0" fmla="*/ 141 h 39144"/>
                <a:gd name="connsiteX1" fmla="*/ 136 w 40696"/>
                <a:gd name="connsiteY1" fmla="*/ 17305 h 39144"/>
                <a:gd name="connsiteX2" fmla="*/ 18272 w 40696"/>
                <a:gd name="connsiteY2" fmla="*/ 39003 h 39144"/>
                <a:gd name="connsiteX3" fmla="*/ 40617 w 40696"/>
                <a:gd name="connsiteY3" fmla="*/ 21839 h 39144"/>
                <a:gd name="connsiteX4" fmla="*/ 22482 w 40696"/>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6" h="39144">
                  <a:moveTo>
                    <a:pt x="22482" y="141"/>
                  </a:moveTo>
                  <a:cubicBezTo>
                    <a:pt x="11471" y="-1154"/>
                    <a:pt x="1432" y="6618"/>
                    <a:pt x="136" y="17305"/>
                  </a:cubicBezTo>
                  <a:cubicBezTo>
                    <a:pt x="-1159" y="27992"/>
                    <a:pt x="6937" y="37708"/>
                    <a:pt x="18272" y="39003"/>
                  </a:cubicBezTo>
                  <a:cubicBezTo>
                    <a:pt x="29606" y="40299"/>
                    <a:pt x="39322" y="32526"/>
                    <a:pt x="40617" y="21839"/>
                  </a:cubicBezTo>
                  <a:cubicBezTo>
                    <a:pt x="41589" y="11152"/>
                    <a:pt x="33493" y="1437"/>
                    <a:pt x="22482" y="141"/>
                  </a:cubicBezTo>
                  <a:close/>
                </a:path>
              </a:pathLst>
            </a:custGeom>
            <a:solidFill>
              <a:srgbClr val="F2EDED"/>
            </a:solidFill>
            <a:ln w="3239" cap="flat">
              <a:noFill/>
              <a:prstDash val="solid"/>
              <a:miter/>
            </a:ln>
          </p:spPr>
          <p:txBody>
            <a:bodyPr rtlCol="0" anchor="ctr"/>
            <a:lstStyle/>
            <a:p>
              <a:endParaRPr lang="en-NO"/>
            </a:p>
          </p:txBody>
        </p:sp>
        <p:sp>
          <p:nvSpPr>
            <p:cNvPr id="110" name="Freeform 109">
              <a:extLst>
                <a:ext uri="{FF2B5EF4-FFF2-40B4-BE49-F238E27FC236}">
                  <a16:creationId xmlns:a16="http://schemas.microsoft.com/office/drawing/2014/main" id="{51E1E29A-42B6-3698-691F-271D4381DB2D}"/>
                </a:ext>
              </a:extLst>
            </p:cNvPr>
            <p:cNvSpPr>
              <a:spLocks noGrp="1" noRot="1" noMove="1" noResize="1" noEditPoints="1" noAdjustHandles="1" noChangeArrowheads="1" noChangeShapeType="1"/>
            </p:cNvSpPr>
            <p:nvPr/>
          </p:nvSpPr>
          <p:spPr>
            <a:xfrm>
              <a:off x="4442087" y="3948612"/>
              <a:ext cx="40696" cy="39144"/>
            </a:xfrm>
            <a:custGeom>
              <a:avLst/>
              <a:gdLst>
                <a:gd name="connsiteX0" fmla="*/ 22482 w 40696"/>
                <a:gd name="connsiteY0" fmla="*/ 141 h 39144"/>
                <a:gd name="connsiteX1" fmla="*/ 136 w 40696"/>
                <a:gd name="connsiteY1" fmla="*/ 17305 h 39144"/>
                <a:gd name="connsiteX2" fmla="*/ 18272 w 40696"/>
                <a:gd name="connsiteY2" fmla="*/ 39003 h 39144"/>
                <a:gd name="connsiteX3" fmla="*/ 40617 w 40696"/>
                <a:gd name="connsiteY3" fmla="*/ 21839 h 39144"/>
                <a:gd name="connsiteX4" fmla="*/ 22482 w 40696"/>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6" h="39144">
                  <a:moveTo>
                    <a:pt x="22482" y="141"/>
                  </a:moveTo>
                  <a:cubicBezTo>
                    <a:pt x="11471" y="-1154"/>
                    <a:pt x="1432" y="6618"/>
                    <a:pt x="136" y="17305"/>
                  </a:cubicBezTo>
                  <a:cubicBezTo>
                    <a:pt x="-1159" y="27992"/>
                    <a:pt x="6937" y="37708"/>
                    <a:pt x="18272" y="39003"/>
                  </a:cubicBezTo>
                  <a:cubicBezTo>
                    <a:pt x="29283" y="40299"/>
                    <a:pt x="39322" y="32526"/>
                    <a:pt x="40617" y="21839"/>
                  </a:cubicBezTo>
                  <a:cubicBezTo>
                    <a:pt x="41589" y="11152"/>
                    <a:pt x="33493" y="1437"/>
                    <a:pt x="22482" y="141"/>
                  </a:cubicBezTo>
                  <a:close/>
                </a:path>
              </a:pathLst>
            </a:custGeom>
            <a:solidFill>
              <a:srgbClr val="F2EDED"/>
            </a:solidFill>
            <a:ln w="3239" cap="flat">
              <a:noFill/>
              <a:prstDash val="solid"/>
              <a:miter/>
            </a:ln>
          </p:spPr>
          <p:txBody>
            <a:bodyPr rtlCol="0" anchor="ctr"/>
            <a:lstStyle/>
            <a:p>
              <a:endParaRPr lang="en-NO"/>
            </a:p>
          </p:txBody>
        </p:sp>
        <p:sp>
          <p:nvSpPr>
            <p:cNvPr id="111" name="Freeform 110">
              <a:extLst>
                <a:ext uri="{FF2B5EF4-FFF2-40B4-BE49-F238E27FC236}">
                  <a16:creationId xmlns:a16="http://schemas.microsoft.com/office/drawing/2014/main" id="{DB042D69-DBD4-0E3F-4E8E-9CC66C9CF05B}"/>
                </a:ext>
              </a:extLst>
            </p:cNvPr>
            <p:cNvSpPr>
              <a:spLocks noGrp="1" noRot="1" noMove="1" noResize="1" noEditPoints="1" noAdjustHandles="1" noChangeArrowheads="1" noChangeShapeType="1"/>
            </p:cNvSpPr>
            <p:nvPr/>
          </p:nvSpPr>
          <p:spPr>
            <a:xfrm>
              <a:off x="4620205" y="3968367"/>
              <a:ext cx="40749" cy="39144"/>
            </a:xfrm>
            <a:custGeom>
              <a:avLst/>
              <a:gdLst>
                <a:gd name="connsiteX0" fmla="*/ 22482 w 40749"/>
                <a:gd name="connsiteY0" fmla="*/ 141 h 39144"/>
                <a:gd name="connsiteX1" fmla="*/ 136 w 40749"/>
                <a:gd name="connsiteY1" fmla="*/ 17305 h 39144"/>
                <a:gd name="connsiteX2" fmla="*/ 18272 w 40749"/>
                <a:gd name="connsiteY2" fmla="*/ 39003 h 39144"/>
                <a:gd name="connsiteX3" fmla="*/ 40617 w 40749"/>
                <a:gd name="connsiteY3" fmla="*/ 21839 h 39144"/>
                <a:gd name="connsiteX4" fmla="*/ 22482 w 40749"/>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49" h="39144">
                  <a:moveTo>
                    <a:pt x="22482" y="141"/>
                  </a:moveTo>
                  <a:cubicBezTo>
                    <a:pt x="11471" y="-1154"/>
                    <a:pt x="1432" y="6618"/>
                    <a:pt x="136" y="17305"/>
                  </a:cubicBezTo>
                  <a:cubicBezTo>
                    <a:pt x="-1159" y="27992"/>
                    <a:pt x="6937" y="37708"/>
                    <a:pt x="18272" y="39003"/>
                  </a:cubicBezTo>
                  <a:cubicBezTo>
                    <a:pt x="29283" y="40298"/>
                    <a:pt x="39322" y="32526"/>
                    <a:pt x="40617" y="21839"/>
                  </a:cubicBezTo>
                  <a:cubicBezTo>
                    <a:pt x="41913" y="11152"/>
                    <a:pt x="33493" y="1436"/>
                    <a:pt x="22482" y="141"/>
                  </a:cubicBezTo>
                  <a:close/>
                </a:path>
              </a:pathLst>
            </a:custGeom>
            <a:solidFill>
              <a:srgbClr val="F2EDED"/>
            </a:solidFill>
            <a:ln w="3239" cap="flat">
              <a:noFill/>
              <a:prstDash val="solid"/>
              <a:miter/>
            </a:ln>
          </p:spPr>
          <p:txBody>
            <a:bodyPr rtlCol="0" anchor="ctr"/>
            <a:lstStyle/>
            <a:p>
              <a:endParaRPr lang="en-NO"/>
            </a:p>
          </p:txBody>
        </p:sp>
        <p:sp>
          <p:nvSpPr>
            <p:cNvPr id="112" name="Freeform 111">
              <a:extLst>
                <a:ext uri="{FF2B5EF4-FFF2-40B4-BE49-F238E27FC236}">
                  <a16:creationId xmlns:a16="http://schemas.microsoft.com/office/drawing/2014/main" id="{4DE97F58-7B3F-6B6D-DF54-3E679950BB33}"/>
                </a:ext>
              </a:extLst>
            </p:cNvPr>
            <p:cNvSpPr>
              <a:spLocks noGrp="1" noRot="1" noMove="1" noResize="1" noEditPoints="1" noAdjustHandles="1" noChangeArrowheads="1" noChangeShapeType="1"/>
            </p:cNvSpPr>
            <p:nvPr/>
          </p:nvSpPr>
          <p:spPr>
            <a:xfrm>
              <a:off x="4798322" y="3988446"/>
              <a:ext cx="40696" cy="39144"/>
            </a:xfrm>
            <a:custGeom>
              <a:avLst/>
              <a:gdLst>
                <a:gd name="connsiteX0" fmla="*/ 22482 w 40696"/>
                <a:gd name="connsiteY0" fmla="*/ 141 h 39144"/>
                <a:gd name="connsiteX1" fmla="*/ 136 w 40696"/>
                <a:gd name="connsiteY1" fmla="*/ 17305 h 39144"/>
                <a:gd name="connsiteX2" fmla="*/ 18272 w 40696"/>
                <a:gd name="connsiteY2" fmla="*/ 39003 h 39144"/>
                <a:gd name="connsiteX3" fmla="*/ 40617 w 40696"/>
                <a:gd name="connsiteY3" fmla="*/ 21839 h 39144"/>
                <a:gd name="connsiteX4" fmla="*/ 22482 w 40696"/>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6" h="39144">
                  <a:moveTo>
                    <a:pt x="22482" y="141"/>
                  </a:moveTo>
                  <a:cubicBezTo>
                    <a:pt x="11471" y="-1154"/>
                    <a:pt x="1432" y="6618"/>
                    <a:pt x="136" y="17305"/>
                  </a:cubicBezTo>
                  <a:cubicBezTo>
                    <a:pt x="-1159" y="27992"/>
                    <a:pt x="6937" y="37708"/>
                    <a:pt x="18272" y="39003"/>
                  </a:cubicBezTo>
                  <a:cubicBezTo>
                    <a:pt x="29283" y="40299"/>
                    <a:pt x="39322" y="32526"/>
                    <a:pt x="40617" y="21839"/>
                  </a:cubicBezTo>
                  <a:cubicBezTo>
                    <a:pt x="41589" y="11152"/>
                    <a:pt x="33493" y="1437"/>
                    <a:pt x="22482" y="141"/>
                  </a:cubicBezTo>
                  <a:close/>
                </a:path>
              </a:pathLst>
            </a:custGeom>
            <a:solidFill>
              <a:srgbClr val="F2EDED"/>
            </a:solidFill>
            <a:ln w="3239" cap="flat">
              <a:noFill/>
              <a:prstDash val="solid"/>
              <a:miter/>
            </a:ln>
          </p:spPr>
          <p:txBody>
            <a:bodyPr rtlCol="0" anchor="ctr"/>
            <a:lstStyle/>
            <a:p>
              <a:endParaRPr lang="en-NO"/>
            </a:p>
          </p:txBody>
        </p:sp>
        <p:sp>
          <p:nvSpPr>
            <p:cNvPr id="113" name="Freeform 112">
              <a:extLst>
                <a:ext uri="{FF2B5EF4-FFF2-40B4-BE49-F238E27FC236}">
                  <a16:creationId xmlns:a16="http://schemas.microsoft.com/office/drawing/2014/main" id="{C416D60C-EEAF-1931-4C42-B54E62C65DE0}"/>
                </a:ext>
              </a:extLst>
            </p:cNvPr>
            <p:cNvSpPr>
              <a:spLocks noGrp="1" noRot="1" noMove="1" noResize="1" noEditPoints="1" noAdjustHandles="1" noChangeArrowheads="1" noChangeShapeType="1"/>
            </p:cNvSpPr>
            <p:nvPr/>
          </p:nvSpPr>
          <p:spPr>
            <a:xfrm>
              <a:off x="4976440" y="4008201"/>
              <a:ext cx="40749" cy="39144"/>
            </a:xfrm>
            <a:custGeom>
              <a:avLst/>
              <a:gdLst>
                <a:gd name="connsiteX0" fmla="*/ 22482 w 40749"/>
                <a:gd name="connsiteY0" fmla="*/ 141 h 39144"/>
                <a:gd name="connsiteX1" fmla="*/ 136 w 40749"/>
                <a:gd name="connsiteY1" fmla="*/ 17305 h 39144"/>
                <a:gd name="connsiteX2" fmla="*/ 18272 w 40749"/>
                <a:gd name="connsiteY2" fmla="*/ 39003 h 39144"/>
                <a:gd name="connsiteX3" fmla="*/ 40617 w 40749"/>
                <a:gd name="connsiteY3" fmla="*/ 21839 h 39144"/>
                <a:gd name="connsiteX4" fmla="*/ 22482 w 40749"/>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49" h="39144">
                  <a:moveTo>
                    <a:pt x="22482" y="141"/>
                  </a:moveTo>
                  <a:cubicBezTo>
                    <a:pt x="11471" y="-1154"/>
                    <a:pt x="1432" y="6618"/>
                    <a:pt x="136" y="17305"/>
                  </a:cubicBezTo>
                  <a:cubicBezTo>
                    <a:pt x="-1159" y="27992"/>
                    <a:pt x="6937" y="37708"/>
                    <a:pt x="18272" y="39003"/>
                  </a:cubicBezTo>
                  <a:cubicBezTo>
                    <a:pt x="29283" y="40298"/>
                    <a:pt x="39322" y="32526"/>
                    <a:pt x="40617" y="21839"/>
                  </a:cubicBezTo>
                  <a:cubicBezTo>
                    <a:pt x="41913" y="11152"/>
                    <a:pt x="33493" y="1436"/>
                    <a:pt x="22482" y="141"/>
                  </a:cubicBezTo>
                  <a:close/>
                </a:path>
              </a:pathLst>
            </a:custGeom>
            <a:solidFill>
              <a:srgbClr val="F2EDED"/>
            </a:solidFill>
            <a:ln w="3239" cap="flat">
              <a:noFill/>
              <a:prstDash val="solid"/>
              <a:miter/>
            </a:ln>
          </p:spPr>
          <p:txBody>
            <a:bodyPr rtlCol="0" anchor="ctr"/>
            <a:lstStyle/>
            <a:p>
              <a:endParaRPr lang="en-NO"/>
            </a:p>
          </p:txBody>
        </p:sp>
        <p:sp>
          <p:nvSpPr>
            <p:cNvPr id="114" name="Freeform 113">
              <a:extLst>
                <a:ext uri="{FF2B5EF4-FFF2-40B4-BE49-F238E27FC236}">
                  <a16:creationId xmlns:a16="http://schemas.microsoft.com/office/drawing/2014/main" id="{48D1D56B-E43F-1EFF-E69D-0EB47CAD767F}"/>
                </a:ext>
              </a:extLst>
            </p:cNvPr>
            <p:cNvSpPr>
              <a:spLocks noGrp="1" noRot="1" noMove="1" noResize="1" noEditPoints="1" noAdjustHandles="1" noChangeArrowheads="1" noChangeShapeType="1"/>
            </p:cNvSpPr>
            <p:nvPr/>
          </p:nvSpPr>
          <p:spPr>
            <a:xfrm>
              <a:off x="5154557" y="4028279"/>
              <a:ext cx="40696" cy="39144"/>
            </a:xfrm>
            <a:custGeom>
              <a:avLst/>
              <a:gdLst>
                <a:gd name="connsiteX0" fmla="*/ 22482 w 40696"/>
                <a:gd name="connsiteY0" fmla="*/ 141 h 39144"/>
                <a:gd name="connsiteX1" fmla="*/ 136 w 40696"/>
                <a:gd name="connsiteY1" fmla="*/ 17305 h 39144"/>
                <a:gd name="connsiteX2" fmla="*/ 18272 w 40696"/>
                <a:gd name="connsiteY2" fmla="*/ 39003 h 39144"/>
                <a:gd name="connsiteX3" fmla="*/ 40617 w 40696"/>
                <a:gd name="connsiteY3" fmla="*/ 21839 h 39144"/>
                <a:gd name="connsiteX4" fmla="*/ 22482 w 40696"/>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6" h="39144">
                  <a:moveTo>
                    <a:pt x="22482" y="141"/>
                  </a:moveTo>
                  <a:cubicBezTo>
                    <a:pt x="11471" y="-1154"/>
                    <a:pt x="1432" y="6618"/>
                    <a:pt x="136" y="17305"/>
                  </a:cubicBezTo>
                  <a:cubicBezTo>
                    <a:pt x="-1159" y="27992"/>
                    <a:pt x="6937" y="37708"/>
                    <a:pt x="18272" y="39003"/>
                  </a:cubicBezTo>
                  <a:cubicBezTo>
                    <a:pt x="29283" y="40298"/>
                    <a:pt x="39322" y="32526"/>
                    <a:pt x="40617" y="21839"/>
                  </a:cubicBezTo>
                  <a:cubicBezTo>
                    <a:pt x="41589" y="11152"/>
                    <a:pt x="33493" y="1436"/>
                    <a:pt x="22482" y="141"/>
                  </a:cubicBezTo>
                  <a:close/>
                </a:path>
              </a:pathLst>
            </a:custGeom>
            <a:solidFill>
              <a:srgbClr val="F2EDED"/>
            </a:solidFill>
            <a:ln w="3239" cap="flat">
              <a:noFill/>
              <a:prstDash val="solid"/>
              <a:miter/>
            </a:ln>
          </p:spPr>
          <p:txBody>
            <a:bodyPr rtlCol="0" anchor="ctr"/>
            <a:lstStyle/>
            <a:p>
              <a:endParaRPr lang="en-NO"/>
            </a:p>
          </p:txBody>
        </p:sp>
        <p:sp>
          <p:nvSpPr>
            <p:cNvPr id="115" name="Freeform 114">
              <a:extLst>
                <a:ext uri="{FF2B5EF4-FFF2-40B4-BE49-F238E27FC236}">
                  <a16:creationId xmlns:a16="http://schemas.microsoft.com/office/drawing/2014/main" id="{CFF550DB-B81D-54F1-9372-495ECED89EE3}"/>
                </a:ext>
              </a:extLst>
            </p:cNvPr>
            <p:cNvSpPr>
              <a:spLocks noGrp="1" noRot="1" noMove="1" noResize="1" noEditPoints="1" noAdjustHandles="1" noChangeArrowheads="1" noChangeShapeType="1"/>
            </p:cNvSpPr>
            <p:nvPr/>
          </p:nvSpPr>
          <p:spPr>
            <a:xfrm>
              <a:off x="5332675" y="4048034"/>
              <a:ext cx="40699" cy="39144"/>
            </a:xfrm>
            <a:custGeom>
              <a:avLst/>
              <a:gdLst>
                <a:gd name="connsiteX0" fmla="*/ 22482 w 40699"/>
                <a:gd name="connsiteY0" fmla="*/ 141 h 39144"/>
                <a:gd name="connsiteX1" fmla="*/ 136 w 40699"/>
                <a:gd name="connsiteY1" fmla="*/ 17305 h 39144"/>
                <a:gd name="connsiteX2" fmla="*/ 18272 w 40699"/>
                <a:gd name="connsiteY2" fmla="*/ 39003 h 39144"/>
                <a:gd name="connsiteX3" fmla="*/ 40617 w 40699"/>
                <a:gd name="connsiteY3" fmla="*/ 21839 h 39144"/>
                <a:gd name="connsiteX4" fmla="*/ 22482 w 40699"/>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9" h="39144">
                  <a:moveTo>
                    <a:pt x="22482" y="141"/>
                  </a:moveTo>
                  <a:cubicBezTo>
                    <a:pt x="11471" y="-1154"/>
                    <a:pt x="1432" y="6618"/>
                    <a:pt x="136" y="17305"/>
                  </a:cubicBezTo>
                  <a:cubicBezTo>
                    <a:pt x="-1159" y="27992"/>
                    <a:pt x="6937" y="37708"/>
                    <a:pt x="18272" y="39003"/>
                  </a:cubicBezTo>
                  <a:cubicBezTo>
                    <a:pt x="29283" y="40299"/>
                    <a:pt x="39322" y="32526"/>
                    <a:pt x="40617" y="21839"/>
                  </a:cubicBezTo>
                  <a:cubicBezTo>
                    <a:pt x="41589" y="11152"/>
                    <a:pt x="33817" y="1437"/>
                    <a:pt x="22482" y="141"/>
                  </a:cubicBezTo>
                  <a:close/>
                </a:path>
              </a:pathLst>
            </a:custGeom>
            <a:solidFill>
              <a:srgbClr val="F2EDED"/>
            </a:solidFill>
            <a:ln w="3239" cap="flat">
              <a:noFill/>
              <a:prstDash val="solid"/>
              <a:miter/>
            </a:ln>
          </p:spPr>
          <p:txBody>
            <a:bodyPr rtlCol="0" anchor="ctr"/>
            <a:lstStyle/>
            <a:p>
              <a:endParaRPr lang="en-NO"/>
            </a:p>
          </p:txBody>
        </p:sp>
        <p:sp>
          <p:nvSpPr>
            <p:cNvPr id="116" name="Freeform 115">
              <a:extLst>
                <a:ext uri="{FF2B5EF4-FFF2-40B4-BE49-F238E27FC236}">
                  <a16:creationId xmlns:a16="http://schemas.microsoft.com/office/drawing/2014/main" id="{BC659918-C7D9-0F6E-B94B-8C3C80BC8D9A}"/>
                </a:ext>
              </a:extLst>
            </p:cNvPr>
            <p:cNvSpPr>
              <a:spLocks noGrp="1" noRot="1" noMove="1" noResize="1" noEditPoints="1" noAdjustHandles="1" noChangeArrowheads="1" noChangeShapeType="1"/>
            </p:cNvSpPr>
            <p:nvPr/>
          </p:nvSpPr>
          <p:spPr>
            <a:xfrm>
              <a:off x="5510792" y="4068113"/>
              <a:ext cx="40753" cy="39144"/>
            </a:xfrm>
            <a:custGeom>
              <a:avLst/>
              <a:gdLst>
                <a:gd name="connsiteX0" fmla="*/ 22482 w 40753"/>
                <a:gd name="connsiteY0" fmla="*/ 141 h 39144"/>
                <a:gd name="connsiteX1" fmla="*/ 136 w 40753"/>
                <a:gd name="connsiteY1" fmla="*/ 17305 h 39144"/>
                <a:gd name="connsiteX2" fmla="*/ 18272 w 40753"/>
                <a:gd name="connsiteY2" fmla="*/ 39003 h 39144"/>
                <a:gd name="connsiteX3" fmla="*/ 40617 w 40753"/>
                <a:gd name="connsiteY3" fmla="*/ 21839 h 39144"/>
                <a:gd name="connsiteX4" fmla="*/ 22482 w 40753"/>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3" h="39144">
                  <a:moveTo>
                    <a:pt x="22482" y="141"/>
                  </a:moveTo>
                  <a:cubicBezTo>
                    <a:pt x="11471" y="-1154"/>
                    <a:pt x="1432" y="6618"/>
                    <a:pt x="136" y="17305"/>
                  </a:cubicBezTo>
                  <a:cubicBezTo>
                    <a:pt x="-1159" y="27992"/>
                    <a:pt x="6937" y="37708"/>
                    <a:pt x="18272" y="39003"/>
                  </a:cubicBezTo>
                  <a:cubicBezTo>
                    <a:pt x="29283" y="40298"/>
                    <a:pt x="39322" y="32526"/>
                    <a:pt x="40617" y="21839"/>
                  </a:cubicBezTo>
                  <a:cubicBezTo>
                    <a:pt x="41913" y="11152"/>
                    <a:pt x="33817" y="1436"/>
                    <a:pt x="22482" y="141"/>
                  </a:cubicBezTo>
                  <a:close/>
                </a:path>
              </a:pathLst>
            </a:custGeom>
            <a:solidFill>
              <a:srgbClr val="F2EDED"/>
            </a:solidFill>
            <a:ln w="3239" cap="flat">
              <a:noFill/>
              <a:prstDash val="solid"/>
              <a:miter/>
            </a:ln>
          </p:spPr>
          <p:txBody>
            <a:bodyPr rtlCol="0" anchor="ctr"/>
            <a:lstStyle/>
            <a:p>
              <a:endParaRPr lang="en-NO"/>
            </a:p>
          </p:txBody>
        </p:sp>
        <p:sp>
          <p:nvSpPr>
            <p:cNvPr id="117" name="Freeform 116">
              <a:extLst>
                <a:ext uri="{FF2B5EF4-FFF2-40B4-BE49-F238E27FC236}">
                  <a16:creationId xmlns:a16="http://schemas.microsoft.com/office/drawing/2014/main" id="{CC8747D4-8572-DD5C-CEA4-7ACEA34DB6A9}"/>
                </a:ext>
              </a:extLst>
            </p:cNvPr>
            <p:cNvSpPr>
              <a:spLocks noGrp="1" noRot="1" noMove="1" noResize="1" noEditPoints="1" noAdjustHandles="1" noChangeArrowheads="1" noChangeShapeType="1"/>
            </p:cNvSpPr>
            <p:nvPr/>
          </p:nvSpPr>
          <p:spPr>
            <a:xfrm>
              <a:off x="5688910" y="4087868"/>
              <a:ext cx="40753" cy="39144"/>
            </a:xfrm>
            <a:custGeom>
              <a:avLst/>
              <a:gdLst>
                <a:gd name="connsiteX0" fmla="*/ 22482 w 40753"/>
                <a:gd name="connsiteY0" fmla="*/ 141 h 39144"/>
                <a:gd name="connsiteX1" fmla="*/ 136 w 40753"/>
                <a:gd name="connsiteY1" fmla="*/ 17305 h 39144"/>
                <a:gd name="connsiteX2" fmla="*/ 18272 w 40753"/>
                <a:gd name="connsiteY2" fmla="*/ 39003 h 39144"/>
                <a:gd name="connsiteX3" fmla="*/ 40617 w 40753"/>
                <a:gd name="connsiteY3" fmla="*/ 21839 h 39144"/>
                <a:gd name="connsiteX4" fmla="*/ 22482 w 40753"/>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3" h="39144">
                  <a:moveTo>
                    <a:pt x="22482" y="141"/>
                  </a:moveTo>
                  <a:cubicBezTo>
                    <a:pt x="11471" y="-1154"/>
                    <a:pt x="1432" y="6618"/>
                    <a:pt x="136" y="17305"/>
                  </a:cubicBezTo>
                  <a:cubicBezTo>
                    <a:pt x="-1159" y="27992"/>
                    <a:pt x="6937" y="37708"/>
                    <a:pt x="18272" y="39003"/>
                  </a:cubicBezTo>
                  <a:cubicBezTo>
                    <a:pt x="29283" y="40299"/>
                    <a:pt x="39322" y="32526"/>
                    <a:pt x="40617" y="21839"/>
                  </a:cubicBezTo>
                  <a:cubicBezTo>
                    <a:pt x="41913" y="11152"/>
                    <a:pt x="33817" y="1437"/>
                    <a:pt x="22482" y="141"/>
                  </a:cubicBezTo>
                  <a:close/>
                </a:path>
              </a:pathLst>
            </a:custGeom>
            <a:solidFill>
              <a:srgbClr val="F2EDED"/>
            </a:solidFill>
            <a:ln w="3239" cap="flat">
              <a:noFill/>
              <a:prstDash val="solid"/>
              <a:miter/>
            </a:ln>
          </p:spPr>
          <p:txBody>
            <a:bodyPr rtlCol="0" anchor="ctr"/>
            <a:lstStyle/>
            <a:p>
              <a:endParaRPr lang="en-NO"/>
            </a:p>
          </p:txBody>
        </p:sp>
        <p:sp>
          <p:nvSpPr>
            <p:cNvPr id="118" name="Freeform 117">
              <a:extLst>
                <a:ext uri="{FF2B5EF4-FFF2-40B4-BE49-F238E27FC236}">
                  <a16:creationId xmlns:a16="http://schemas.microsoft.com/office/drawing/2014/main" id="{1BBA0B87-9B12-B656-FF6C-8985CEAAD2E9}"/>
                </a:ext>
              </a:extLst>
            </p:cNvPr>
            <p:cNvSpPr>
              <a:spLocks noGrp="1" noRot="1" noMove="1" noResize="1" noEditPoints="1" noAdjustHandles="1" noChangeArrowheads="1" noChangeShapeType="1"/>
            </p:cNvSpPr>
            <p:nvPr/>
          </p:nvSpPr>
          <p:spPr>
            <a:xfrm>
              <a:off x="3163204" y="3286339"/>
              <a:ext cx="40696" cy="39144"/>
            </a:xfrm>
            <a:custGeom>
              <a:avLst/>
              <a:gdLst>
                <a:gd name="connsiteX0" fmla="*/ 22482 w 40696"/>
                <a:gd name="connsiteY0" fmla="*/ 141 h 39144"/>
                <a:gd name="connsiteX1" fmla="*/ 136 w 40696"/>
                <a:gd name="connsiteY1" fmla="*/ 17305 h 39144"/>
                <a:gd name="connsiteX2" fmla="*/ 18272 w 40696"/>
                <a:gd name="connsiteY2" fmla="*/ 39003 h 39144"/>
                <a:gd name="connsiteX3" fmla="*/ 40617 w 40696"/>
                <a:gd name="connsiteY3" fmla="*/ 21839 h 39144"/>
                <a:gd name="connsiteX4" fmla="*/ 22482 w 40696"/>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6" h="39144">
                  <a:moveTo>
                    <a:pt x="22482" y="141"/>
                  </a:moveTo>
                  <a:cubicBezTo>
                    <a:pt x="11471" y="-1154"/>
                    <a:pt x="1432" y="6618"/>
                    <a:pt x="136" y="17305"/>
                  </a:cubicBezTo>
                  <a:cubicBezTo>
                    <a:pt x="-1159" y="27992"/>
                    <a:pt x="6937" y="37708"/>
                    <a:pt x="18272" y="39003"/>
                  </a:cubicBezTo>
                  <a:cubicBezTo>
                    <a:pt x="29283" y="40299"/>
                    <a:pt x="39322" y="32526"/>
                    <a:pt x="40617" y="21839"/>
                  </a:cubicBezTo>
                  <a:cubicBezTo>
                    <a:pt x="41589" y="10828"/>
                    <a:pt x="33493" y="1113"/>
                    <a:pt x="22482" y="141"/>
                  </a:cubicBezTo>
                  <a:close/>
                </a:path>
              </a:pathLst>
            </a:custGeom>
            <a:solidFill>
              <a:srgbClr val="F2EDED"/>
            </a:solidFill>
            <a:ln w="3239" cap="flat">
              <a:noFill/>
              <a:prstDash val="solid"/>
              <a:miter/>
            </a:ln>
          </p:spPr>
          <p:txBody>
            <a:bodyPr rtlCol="0" anchor="ctr"/>
            <a:lstStyle/>
            <a:p>
              <a:endParaRPr lang="en-NO"/>
            </a:p>
          </p:txBody>
        </p:sp>
        <p:sp>
          <p:nvSpPr>
            <p:cNvPr id="119" name="Freeform 118">
              <a:extLst>
                <a:ext uri="{FF2B5EF4-FFF2-40B4-BE49-F238E27FC236}">
                  <a16:creationId xmlns:a16="http://schemas.microsoft.com/office/drawing/2014/main" id="{39A54D69-D329-217F-3758-87D69A8AF969}"/>
                </a:ext>
              </a:extLst>
            </p:cNvPr>
            <p:cNvSpPr>
              <a:spLocks noGrp="1" noRot="1" noMove="1" noResize="1" noEditPoints="1" noAdjustHandles="1" noChangeArrowheads="1" noChangeShapeType="1"/>
            </p:cNvSpPr>
            <p:nvPr/>
          </p:nvSpPr>
          <p:spPr>
            <a:xfrm>
              <a:off x="3341321" y="3306094"/>
              <a:ext cx="40696" cy="39144"/>
            </a:xfrm>
            <a:custGeom>
              <a:avLst/>
              <a:gdLst>
                <a:gd name="connsiteX0" fmla="*/ 22482 w 40696"/>
                <a:gd name="connsiteY0" fmla="*/ 141 h 39144"/>
                <a:gd name="connsiteX1" fmla="*/ 136 w 40696"/>
                <a:gd name="connsiteY1" fmla="*/ 17305 h 39144"/>
                <a:gd name="connsiteX2" fmla="*/ 18272 w 40696"/>
                <a:gd name="connsiteY2" fmla="*/ 39003 h 39144"/>
                <a:gd name="connsiteX3" fmla="*/ 40617 w 40696"/>
                <a:gd name="connsiteY3" fmla="*/ 21839 h 39144"/>
                <a:gd name="connsiteX4" fmla="*/ 22482 w 40696"/>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6" h="39144">
                  <a:moveTo>
                    <a:pt x="22482" y="141"/>
                  </a:moveTo>
                  <a:cubicBezTo>
                    <a:pt x="11471" y="-1154"/>
                    <a:pt x="1432" y="6618"/>
                    <a:pt x="136" y="17305"/>
                  </a:cubicBezTo>
                  <a:cubicBezTo>
                    <a:pt x="-1159" y="27992"/>
                    <a:pt x="6937" y="37708"/>
                    <a:pt x="18272" y="39003"/>
                  </a:cubicBezTo>
                  <a:cubicBezTo>
                    <a:pt x="29283" y="40298"/>
                    <a:pt x="39322" y="32526"/>
                    <a:pt x="40617" y="21839"/>
                  </a:cubicBezTo>
                  <a:cubicBezTo>
                    <a:pt x="41589" y="11152"/>
                    <a:pt x="33493" y="1436"/>
                    <a:pt x="22482" y="141"/>
                  </a:cubicBezTo>
                  <a:close/>
                </a:path>
              </a:pathLst>
            </a:custGeom>
            <a:solidFill>
              <a:srgbClr val="F2EDED"/>
            </a:solidFill>
            <a:ln w="3239" cap="flat">
              <a:noFill/>
              <a:prstDash val="solid"/>
              <a:miter/>
            </a:ln>
          </p:spPr>
          <p:txBody>
            <a:bodyPr rtlCol="0" anchor="ctr"/>
            <a:lstStyle/>
            <a:p>
              <a:endParaRPr lang="en-NO"/>
            </a:p>
          </p:txBody>
        </p:sp>
        <p:sp>
          <p:nvSpPr>
            <p:cNvPr id="120" name="Freeform 119">
              <a:extLst>
                <a:ext uri="{FF2B5EF4-FFF2-40B4-BE49-F238E27FC236}">
                  <a16:creationId xmlns:a16="http://schemas.microsoft.com/office/drawing/2014/main" id="{5B3CCDBA-34D4-52D9-7008-FE41293717BB}"/>
                </a:ext>
              </a:extLst>
            </p:cNvPr>
            <p:cNvSpPr>
              <a:spLocks noGrp="1" noRot="1" noMove="1" noResize="1" noEditPoints="1" noAdjustHandles="1" noChangeArrowheads="1" noChangeShapeType="1"/>
            </p:cNvSpPr>
            <p:nvPr/>
          </p:nvSpPr>
          <p:spPr>
            <a:xfrm>
              <a:off x="3519439" y="3326172"/>
              <a:ext cx="40696" cy="39144"/>
            </a:xfrm>
            <a:custGeom>
              <a:avLst/>
              <a:gdLst>
                <a:gd name="connsiteX0" fmla="*/ 22482 w 40696"/>
                <a:gd name="connsiteY0" fmla="*/ 141 h 39144"/>
                <a:gd name="connsiteX1" fmla="*/ 136 w 40696"/>
                <a:gd name="connsiteY1" fmla="*/ 17305 h 39144"/>
                <a:gd name="connsiteX2" fmla="*/ 18272 w 40696"/>
                <a:gd name="connsiteY2" fmla="*/ 39003 h 39144"/>
                <a:gd name="connsiteX3" fmla="*/ 40617 w 40696"/>
                <a:gd name="connsiteY3" fmla="*/ 21839 h 39144"/>
                <a:gd name="connsiteX4" fmla="*/ 22482 w 40696"/>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6" h="39144">
                  <a:moveTo>
                    <a:pt x="22482" y="141"/>
                  </a:moveTo>
                  <a:cubicBezTo>
                    <a:pt x="11471" y="-1154"/>
                    <a:pt x="1432" y="6618"/>
                    <a:pt x="136" y="17305"/>
                  </a:cubicBezTo>
                  <a:cubicBezTo>
                    <a:pt x="-1159" y="27992"/>
                    <a:pt x="6937" y="37708"/>
                    <a:pt x="18272" y="39003"/>
                  </a:cubicBezTo>
                  <a:cubicBezTo>
                    <a:pt x="29283" y="40299"/>
                    <a:pt x="39322" y="32526"/>
                    <a:pt x="40617" y="21839"/>
                  </a:cubicBezTo>
                  <a:cubicBezTo>
                    <a:pt x="41589" y="10828"/>
                    <a:pt x="33493" y="1113"/>
                    <a:pt x="22482" y="141"/>
                  </a:cubicBezTo>
                  <a:close/>
                </a:path>
              </a:pathLst>
            </a:custGeom>
            <a:solidFill>
              <a:srgbClr val="F2EDED"/>
            </a:solidFill>
            <a:ln w="3239" cap="flat">
              <a:noFill/>
              <a:prstDash val="solid"/>
              <a:miter/>
            </a:ln>
          </p:spPr>
          <p:txBody>
            <a:bodyPr rtlCol="0" anchor="ctr"/>
            <a:lstStyle/>
            <a:p>
              <a:endParaRPr lang="en-NO"/>
            </a:p>
          </p:txBody>
        </p:sp>
        <p:sp>
          <p:nvSpPr>
            <p:cNvPr id="121" name="Freeform 120">
              <a:extLst>
                <a:ext uri="{FF2B5EF4-FFF2-40B4-BE49-F238E27FC236}">
                  <a16:creationId xmlns:a16="http://schemas.microsoft.com/office/drawing/2014/main" id="{D4F584E8-73F1-6DD0-4C91-5AC29784B3E2}"/>
                </a:ext>
              </a:extLst>
            </p:cNvPr>
            <p:cNvSpPr>
              <a:spLocks noGrp="1" noRot="1" noMove="1" noResize="1" noEditPoints="1" noAdjustHandles="1" noChangeArrowheads="1" noChangeShapeType="1"/>
            </p:cNvSpPr>
            <p:nvPr/>
          </p:nvSpPr>
          <p:spPr>
            <a:xfrm>
              <a:off x="3697556" y="3345927"/>
              <a:ext cx="40699" cy="39144"/>
            </a:xfrm>
            <a:custGeom>
              <a:avLst/>
              <a:gdLst>
                <a:gd name="connsiteX0" fmla="*/ 22482 w 40699"/>
                <a:gd name="connsiteY0" fmla="*/ 141 h 39144"/>
                <a:gd name="connsiteX1" fmla="*/ 136 w 40699"/>
                <a:gd name="connsiteY1" fmla="*/ 17305 h 39144"/>
                <a:gd name="connsiteX2" fmla="*/ 18272 w 40699"/>
                <a:gd name="connsiteY2" fmla="*/ 39003 h 39144"/>
                <a:gd name="connsiteX3" fmla="*/ 40617 w 40699"/>
                <a:gd name="connsiteY3" fmla="*/ 21839 h 39144"/>
                <a:gd name="connsiteX4" fmla="*/ 22482 w 40699"/>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9" h="39144">
                  <a:moveTo>
                    <a:pt x="22482" y="141"/>
                  </a:moveTo>
                  <a:cubicBezTo>
                    <a:pt x="11471" y="-1154"/>
                    <a:pt x="1432" y="6618"/>
                    <a:pt x="136" y="17305"/>
                  </a:cubicBezTo>
                  <a:cubicBezTo>
                    <a:pt x="-1159" y="27992"/>
                    <a:pt x="6937" y="37708"/>
                    <a:pt x="18272" y="39003"/>
                  </a:cubicBezTo>
                  <a:cubicBezTo>
                    <a:pt x="29283" y="40298"/>
                    <a:pt x="39322" y="32526"/>
                    <a:pt x="40617" y="21839"/>
                  </a:cubicBezTo>
                  <a:cubicBezTo>
                    <a:pt x="41589" y="11152"/>
                    <a:pt x="33817" y="1436"/>
                    <a:pt x="22482" y="141"/>
                  </a:cubicBezTo>
                  <a:close/>
                </a:path>
              </a:pathLst>
            </a:custGeom>
            <a:solidFill>
              <a:srgbClr val="F2EDED"/>
            </a:solidFill>
            <a:ln w="3239" cap="flat">
              <a:noFill/>
              <a:prstDash val="solid"/>
              <a:miter/>
            </a:ln>
          </p:spPr>
          <p:txBody>
            <a:bodyPr rtlCol="0" anchor="ctr"/>
            <a:lstStyle/>
            <a:p>
              <a:endParaRPr lang="en-NO"/>
            </a:p>
          </p:txBody>
        </p:sp>
        <p:sp>
          <p:nvSpPr>
            <p:cNvPr id="122" name="Freeform 121">
              <a:extLst>
                <a:ext uri="{FF2B5EF4-FFF2-40B4-BE49-F238E27FC236}">
                  <a16:creationId xmlns:a16="http://schemas.microsoft.com/office/drawing/2014/main" id="{38C29454-769A-ACE8-ACB2-64063FEC7B51}"/>
                </a:ext>
              </a:extLst>
            </p:cNvPr>
            <p:cNvSpPr>
              <a:spLocks noGrp="1" noRot="1" noMove="1" noResize="1" noEditPoints="1" noAdjustHandles="1" noChangeArrowheads="1" noChangeShapeType="1"/>
            </p:cNvSpPr>
            <p:nvPr/>
          </p:nvSpPr>
          <p:spPr>
            <a:xfrm>
              <a:off x="3875674" y="3366006"/>
              <a:ext cx="40753" cy="39144"/>
            </a:xfrm>
            <a:custGeom>
              <a:avLst/>
              <a:gdLst>
                <a:gd name="connsiteX0" fmla="*/ 22482 w 40753"/>
                <a:gd name="connsiteY0" fmla="*/ 141 h 39144"/>
                <a:gd name="connsiteX1" fmla="*/ 136 w 40753"/>
                <a:gd name="connsiteY1" fmla="*/ 17305 h 39144"/>
                <a:gd name="connsiteX2" fmla="*/ 18272 w 40753"/>
                <a:gd name="connsiteY2" fmla="*/ 39003 h 39144"/>
                <a:gd name="connsiteX3" fmla="*/ 40617 w 40753"/>
                <a:gd name="connsiteY3" fmla="*/ 21839 h 39144"/>
                <a:gd name="connsiteX4" fmla="*/ 22482 w 40753"/>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3" h="39144">
                  <a:moveTo>
                    <a:pt x="22482" y="141"/>
                  </a:moveTo>
                  <a:cubicBezTo>
                    <a:pt x="11471" y="-1154"/>
                    <a:pt x="1432" y="6618"/>
                    <a:pt x="136" y="17305"/>
                  </a:cubicBezTo>
                  <a:cubicBezTo>
                    <a:pt x="-1159" y="27992"/>
                    <a:pt x="6937" y="37708"/>
                    <a:pt x="18272" y="39003"/>
                  </a:cubicBezTo>
                  <a:cubicBezTo>
                    <a:pt x="29283" y="40298"/>
                    <a:pt x="39322" y="32526"/>
                    <a:pt x="40617" y="21839"/>
                  </a:cubicBezTo>
                  <a:cubicBezTo>
                    <a:pt x="41913" y="10828"/>
                    <a:pt x="33817" y="1113"/>
                    <a:pt x="22482" y="141"/>
                  </a:cubicBezTo>
                  <a:close/>
                </a:path>
              </a:pathLst>
            </a:custGeom>
            <a:solidFill>
              <a:srgbClr val="F2EDED"/>
            </a:solidFill>
            <a:ln w="3239" cap="flat">
              <a:noFill/>
              <a:prstDash val="solid"/>
              <a:miter/>
            </a:ln>
          </p:spPr>
          <p:txBody>
            <a:bodyPr rtlCol="0" anchor="ctr"/>
            <a:lstStyle/>
            <a:p>
              <a:endParaRPr lang="en-NO"/>
            </a:p>
          </p:txBody>
        </p:sp>
        <p:sp>
          <p:nvSpPr>
            <p:cNvPr id="123" name="Freeform 122">
              <a:extLst>
                <a:ext uri="{FF2B5EF4-FFF2-40B4-BE49-F238E27FC236}">
                  <a16:creationId xmlns:a16="http://schemas.microsoft.com/office/drawing/2014/main" id="{C6D4BDDF-4011-EAD8-5EA5-543E3AECB27F}"/>
                </a:ext>
              </a:extLst>
            </p:cNvPr>
            <p:cNvSpPr>
              <a:spLocks noGrp="1" noRot="1" noMove="1" noResize="1" noEditPoints="1" noAdjustHandles="1" noChangeArrowheads="1" noChangeShapeType="1"/>
            </p:cNvSpPr>
            <p:nvPr/>
          </p:nvSpPr>
          <p:spPr>
            <a:xfrm>
              <a:off x="4053791" y="3385761"/>
              <a:ext cx="40753" cy="39144"/>
            </a:xfrm>
            <a:custGeom>
              <a:avLst/>
              <a:gdLst>
                <a:gd name="connsiteX0" fmla="*/ 22482 w 40753"/>
                <a:gd name="connsiteY0" fmla="*/ 141 h 39144"/>
                <a:gd name="connsiteX1" fmla="*/ 136 w 40753"/>
                <a:gd name="connsiteY1" fmla="*/ 17305 h 39144"/>
                <a:gd name="connsiteX2" fmla="*/ 18272 w 40753"/>
                <a:gd name="connsiteY2" fmla="*/ 39003 h 39144"/>
                <a:gd name="connsiteX3" fmla="*/ 40617 w 40753"/>
                <a:gd name="connsiteY3" fmla="*/ 21839 h 39144"/>
                <a:gd name="connsiteX4" fmla="*/ 22482 w 40753"/>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3" h="39144">
                  <a:moveTo>
                    <a:pt x="22482" y="141"/>
                  </a:moveTo>
                  <a:cubicBezTo>
                    <a:pt x="11471" y="-1154"/>
                    <a:pt x="1432" y="6618"/>
                    <a:pt x="136" y="17305"/>
                  </a:cubicBezTo>
                  <a:cubicBezTo>
                    <a:pt x="-1159" y="27992"/>
                    <a:pt x="6937" y="37708"/>
                    <a:pt x="18272" y="39003"/>
                  </a:cubicBezTo>
                  <a:cubicBezTo>
                    <a:pt x="29283" y="40299"/>
                    <a:pt x="39322" y="32526"/>
                    <a:pt x="40617" y="21839"/>
                  </a:cubicBezTo>
                  <a:cubicBezTo>
                    <a:pt x="41913" y="11152"/>
                    <a:pt x="33817" y="1437"/>
                    <a:pt x="22482" y="141"/>
                  </a:cubicBezTo>
                  <a:close/>
                </a:path>
              </a:pathLst>
            </a:custGeom>
            <a:solidFill>
              <a:srgbClr val="F2EDED"/>
            </a:solidFill>
            <a:ln w="3239" cap="flat">
              <a:noFill/>
              <a:prstDash val="solid"/>
              <a:miter/>
            </a:ln>
          </p:spPr>
          <p:txBody>
            <a:bodyPr rtlCol="0" anchor="ctr"/>
            <a:lstStyle/>
            <a:p>
              <a:endParaRPr lang="en-NO"/>
            </a:p>
          </p:txBody>
        </p:sp>
        <p:sp>
          <p:nvSpPr>
            <p:cNvPr id="124" name="Freeform 123">
              <a:extLst>
                <a:ext uri="{FF2B5EF4-FFF2-40B4-BE49-F238E27FC236}">
                  <a16:creationId xmlns:a16="http://schemas.microsoft.com/office/drawing/2014/main" id="{70C273C9-B445-B601-5A5F-64249707C29B}"/>
                </a:ext>
              </a:extLst>
            </p:cNvPr>
            <p:cNvSpPr>
              <a:spLocks noGrp="1" noRot="1" noMove="1" noResize="1" noEditPoints="1" noAdjustHandles="1" noChangeArrowheads="1" noChangeShapeType="1"/>
            </p:cNvSpPr>
            <p:nvPr/>
          </p:nvSpPr>
          <p:spPr>
            <a:xfrm>
              <a:off x="4232233" y="3405840"/>
              <a:ext cx="40696" cy="39144"/>
            </a:xfrm>
            <a:custGeom>
              <a:avLst/>
              <a:gdLst>
                <a:gd name="connsiteX0" fmla="*/ 22482 w 40696"/>
                <a:gd name="connsiteY0" fmla="*/ 141 h 39144"/>
                <a:gd name="connsiteX1" fmla="*/ 136 w 40696"/>
                <a:gd name="connsiteY1" fmla="*/ 17305 h 39144"/>
                <a:gd name="connsiteX2" fmla="*/ 18272 w 40696"/>
                <a:gd name="connsiteY2" fmla="*/ 39003 h 39144"/>
                <a:gd name="connsiteX3" fmla="*/ 40617 w 40696"/>
                <a:gd name="connsiteY3" fmla="*/ 21839 h 39144"/>
                <a:gd name="connsiteX4" fmla="*/ 22482 w 40696"/>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6" h="39144">
                  <a:moveTo>
                    <a:pt x="22482" y="141"/>
                  </a:moveTo>
                  <a:cubicBezTo>
                    <a:pt x="11471" y="-1154"/>
                    <a:pt x="1432" y="6618"/>
                    <a:pt x="136" y="17305"/>
                  </a:cubicBezTo>
                  <a:cubicBezTo>
                    <a:pt x="-1159" y="27992"/>
                    <a:pt x="6937" y="37708"/>
                    <a:pt x="18272" y="39003"/>
                  </a:cubicBezTo>
                  <a:cubicBezTo>
                    <a:pt x="29283" y="40298"/>
                    <a:pt x="39322" y="32526"/>
                    <a:pt x="40617" y="21839"/>
                  </a:cubicBezTo>
                  <a:cubicBezTo>
                    <a:pt x="41589" y="10828"/>
                    <a:pt x="33493" y="1113"/>
                    <a:pt x="22482" y="141"/>
                  </a:cubicBezTo>
                  <a:close/>
                </a:path>
              </a:pathLst>
            </a:custGeom>
            <a:solidFill>
              <a:srgbClr val="F2EDED"/>
            </a:solidFill>
            <a:ln w="3239" cap="flat">
              <a:noFill/>
              <a:prstDash val="solid"/>
              <a:miter/>
            </a:ln>
          </p:spPr>
          <p:txBody>
            <a:bodyPr rtlCol="0" anchor="ctr"/>
            <a:lstStyle/>
            <a:p>
              <a:endParaRPr lang="en-NO"/>
            </a:p>
          </p:txBody>
        </p:sp>
        <p:sp>
          <p:nvSpPr>
            <p:cNvPr id="125" name="Freeform 124">
              <a:extLst>
                <a:ext uri="{FF2B5EF4-FFF2-40B4-BE49-F238E27FC236}">
                  <a16:creationId xmlns:a16="http://schemas.microsoft.com/office/drawing/2014/main" id="{8466E1DB-2608-36F5-ECD4-52B51AFB0255}"/>
                </a:ext>
              </a:extLst>
            </p:cNvPr>
            <p:cNvSpPr>
              <a:spLocks noGrp="1" noRot="1" noMove="1" noResize="1" noEditPoints="1" noAdjustHandles="1" noChangeArrowheads="1" noChangeShapeType="1"/>
            </p:cNvSpPr>
            <p:nvPr/>
          </p:nvSpPr>
          <p:spPr>
            <a:xfrm>
              <a:off x="4410350" y="3425594"/>
              <a:ext cx="40696" cy="39144"/>
            </a:xfrm>
            <a:custGeom>
              <a:avLst/>
              <a:gdLst>
                <a:gd name="connsiteX0" fmla="*/ 22482 w 40696"/>
                <a:gd name="connsiteY0" fmla="*/ 141 h 39144"/>
                <a:gd name="connsiteX1" fmla="*/ 136 w 40696"/>
                <a:gd name="connsiteY1" fmla="*/ 17305 h 39144"/>
                <a:gd name="connsiteX2" fmla="*/ 18272 w 40696"/>
                <a:gd name="connsiteY2" fmla="*/ 39003 h 39144"/>
                <a:gd name="connsiteX3" fmla="*/ 40617 w 40696"/>
                <a:gd name="connsiteY3" fmla="*/ 21839 h 39144"/>
                <a:gd name="connsiteX4" fmla="*/ 22482 w 40696"/>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6" h="39144">
                  <a:moveTo>
                    <a:pt x="22482" y="141"/>
                  </a:moveTo>
                  <a:cubicBezTo>
                    <a:pt x="11471" y="-1154"/>
                    <a:pt x="1432" y="6618"/>
                    <a:pt x="136" y="17305"/>
                  </a:cubicBezTo>
                  <a:cubicBezTo>
                    <a:pt x="-1159" y="27992"/>
                    <a:pt x="6937" y="37708"/>
                    <a:pt x="18272" y="39003"/>
                  </a:cubicBezTo>
                  <a:cubicBezTo>
                    <a:pt x="29283" y="40299"/>
                    <a:pt x="39322" y="32526"/>
                    <a:pt x="40617" y="21839"/>
                  </a:cubicBezTo>
                  <a:cubicBezTo>
                    <a:pt x="41589" y="11152"/>
                    <a:pt x="33493" y="1437"/>
                    <a:pt x="22482" y="141"/>
                  </a:cubicBezTo>
                  <a:close/>
                </a:path>
              </a:pathLst>
            </a:custGeom>
            <a:solidFill>
              <a:srgbClr val="F2EDED"/>
            </a:solidFill>
            <a:ln w="3239" cap="flat">
              <a:noFill/>
              <a:prstDash val="solid"/>
              <a:miter/>
            </a:ln>
          </p:spPr>
          <p:txBody>
            <a:bodyPr rtlCol="0" anchor="ctr"/>
            <a:lstStyle/>
            <a:p>
              <a:endParaRPr lang="en-NO"/>
            </a:p>
          </p:txBody>
        </p:sp>
        <p:sp>
          <p:nvSpPr>
            <p:cNvPr id="126" name="Freeform 125">
              <a:extLst>
                <a:ext uri="{FF2B5EF4-FFF2-40B4-BE49-F238E27FC236}">
                  <a16:creationId xmlns:a16="http://schemas.microsoft.com/office/drawing/2014/main" id="{F0B07D47-8A81-4FFD-FAEB-C22E8415C8EF}"/>
                </a:ext>
              </a:extLst>
            </p:cNvPr>
            <p:cNvSpPr>
              <a:spLocks noGrp="1" noRot="1" noMove="1" noResize="1" noEditPoints="1" noAdjustHandles="1" noChangeArrowheads="1" noChangeShapeType="1"/>
            </p:cNvSpPr>
            <p:nvPr/>
          </p:nvSpPr>
          <p:spPr>
            <a:xfrm>
              <a:off x="4588468" y="3445673"/>
              <a:ext cx="40696" cy="39144"/>
            </a:xfrm>
            <a:custGeom>
              <a:avLst/>
              <a:gdLst>
                <a:gd name="connsiteX0" fmla="*/ 22482 w 40696"/>
                <a:gd name="connsiteY0" fmla="*/ 141 h 39144"/>
                <a:gd name="connsiteX1" fmla="*/ 136 w 40696"/>
                <a:gd name="connsiteY1" fmla="*/ 17305 h 39144"/>
                <a:gd name="connsiteX2" fmla="*/ 18272 w 40696"/>
                <a:gd name="connsiteY2" fmla="*/ 39003 h 39144"/>
                <a:gd name="connsiteX3" fmla="*/ 40617 w 40696"/>
                <a:gd name="connsiteY3" fmla="*/ 21839 h 39144"/>
                <a:gd name="connsiteX4" fmla="*/ 22482 w 40696"/>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6" h="39144">
                  <a:moveTo>
                    <a:pt x="22482" y="141"/>
                  </a:moveTo>
                  <a:cubicBezTo>
                    <a:pt x="11471" y="-1154"/>
                    <a:pt x="1432" y="6618"/>
                    <a:pt x="136" y="17305"/>
                  </a:cubicBezTo>
                  <a:cubicBezTo>
                    <a:pt x="-1159" y="27992"/>
                    <a:pt x="6937" y="37708"/>
                    <a:pt x="18272" y="39003"/>
                  </a:cubicBezTo>
                  <a:cubicBezTo>
                    <a:pt x="29283" y="40299"/>
                    <a:pt x="39322" y="32526"/>
                    <a:pt x="40617" y="21839"/>
                  </a:cubicBezTo>
                  <a:cubicBezTo>
                    <a:pt x="41589" y="10828"/>
                    <a:pt x="33493" y="1113"/>
                    <a:pt x="22482" y="141"/>
                  </a:cubicBezTo>
                  <a:close/>
                </a:path>
              </a:pathLst>
            </a:custGeom>
            <a:solidFill>
              <a:srgbClr val="F2EDED"/>
            </a:solidFill>
            <a:ln w="3239" cap="flat">
              <a:noFill/>
              <a:prstDash val="solid"/>
              <a:miter/>
            </a:ln>
          </p:spPr>
          <p:txBody>
            <a:bodyPr rtlCol="0" anchor="ctr"/>
            <a:lstStyle/>
            <a:p>
              <a:endParaRPr lang="en-NO"/>
            </a:p>
          </p:txBody>
        </p:sp>
        <p:sp>
          <p:nvSpPr>
            <p:cNvPr id="127" name="Freeform 126">
              <a:extLst>
                <a:ext uri="{FF2B5EF4-FFF2-40B4-BE49-F238E27FC236}">
                  <a16:creationId xmlns:a16="http://schemas.microsoft.com/office/drawing/2014/main" id="{3F6829E3-4E11-2E56-E30C-0E9B1A66F789}"/>
                </a:ext>
              </a:extLst>
            </p:cNvPr>
            <p:cNvSpPr>
              <a:spLocks noGrp="1" noRot="1" noMove="1" noResize="1" noEditPoints="1" noAdjustHandles="1" noChangeArrowheads="1" noChangeShapeType="1"/>
            </p:cNvSpPr>
            <p:nvPr/>
          </p:nvSpPr>
          <p:spPr>
            <a:xfrm>
              <a:off x="4766585" y="3465428"/>
              <a:ext cx="40696" cy="39144"/>
            </a:xfrm>
            <a:custGeom>
              <a:avLst/>
              <a:gdLst>
                <a:gd name="connsiteX0" fmla="*/ 22482 w 40696"/>
                <a:gd name="connsiteY0" fmla="*/ 141 h 39144"/>
                <a:gd name="connsiteX1" fmla="*/ 136 w 40696"/>
                <a:gd name="connsiteY1" fmla="*/ 17305 h 39144"/>
                <a:gd name="connsiteX2" fmla="*/ 18272 w 40696"/>
                <a:gd name="connsiteY2" fmla="*/ 39003 h 39144"/>
                <a:gd name="connsiteX3" fmla="*/ 40617 w 40696"/>
                <a:gd name="connsiteY3" fmla="*/ 21839 h 39144"/>
                <a:gd name="connsiteX4" fmla="*/ 22482 w 40696"/>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6" h="39144">
                  <a:moveTo>
                    <a:pt x="22482" y="141"/>
                  </a:moveTo>
                  <a:cubicBezTo>
                    <a:pt x="11471" y="-1154"/>
                    <a:pt x="1432" y="6618"/>
                    <a:pt x="136" y="17305"/>
                  </a:cubicBezTo>
                  <a:cubicBezTo>
                    <a:pt x="-1159" y="27992"/>
                    <a:pt x="6937" y="37708"/>
                    <a:pt x="18272" y="39003"/>
                  </a:cubicBezTo>
                  <a:cubicBezTo>
                    <a:pt x="29283" y="40299"/>
                    <a:pt x="39322" y="32526"/>
                    <a:pt x="40617" y="21839"/>
                  </a:cubicBezTo>
                  <a:cubicBezTo>
                    <a:pt x="41589" y="11152"/>
                    <a:pt x="33493" y="1437"/>
                    <a:pt x="22482" y="141"/>
                  </a:cubicBezTo>
                  <a:close/>
                </a:path>
              </a:pathLst>
            </a:custGeom>
            <a:solidFill>
              <a:srgbClr val="F2EDED"/>
            </a:solidFill>
            <a:ln w="3239" cap="flat">
              <a:noFill/>
              <a:prstDash val="solid"/>
              <a:miter/>
            </a:ln>
          </p:spPr>
          <p:txBody>
            <a:bodyPr rtlCol="0" anchor="ctr"/>
            <a:lstStyle/>
            <a:p>
              <a:endParaRPr lang="en-NO"/>
            </a:p>
          </p:txBody>
        </p:sp>
        <p:sp>
          <p:nvSpPr>
            <p:cNvPr id="128" name="Freeform 127">
              <a:extLst>
                <a:ext uri="{FF2B5EF4-FFF2-40B4-BE49-F238E27FC236}">
                  <a16:creationId xmlns:a16="http://schemas.microsoft.com/office/drawing/2014/main" id="{411FA050-83B8-EA08-B774-5291B64BD7C8}"/>
                </a:ext>
              </a:extLst>
            </p:cNvPr>
            <p:cNvSpPr>
              <a:spLocks noGrp="1" noRot="1" noMove="1" noResize="1" noEditPoints="1" noAdjustHandles="1" noChangeArrowheads="1" noChangeShapeType="1"/>
            </p:cNvSpPr>
            <p:nvPr/>
          </p:nvSpPr>
          <p:spPr>
            <a:xfrm>
              <a:off x="4944703" y="3485507"/>
              <a:ext cx="40696" cy="39144"/>
            </a:xfrm>
            <a:custGeom>
              <a:avLst/>
              <a:gdLst>
                <a:gd name="connsiteX0" fmla="*/ 22482 w 40696"/>
                <a:gd name="connsiteY0" fmla="*/ 141 h 39144"/>
                <a:gd name="connsiteX1" fmla="*/ 136 w 40696"/>
                <a:gd name="connsiteY1" fmla="*/ 17305 h 39144"/>
                <a:gd name="connsiteX2" fmla="*/ 18272 w 40696"/>
                <a:gd name="connsiteY2" fmla="*/ 39003 h 39144"/>
                <a:gd name="connsiteX3" fmla="*/ 40617 w 40696"/>
                <a:gd name="connsiteY3" fmla="*/ 21839 h 39144"/>
                <a:gd name="connsiteX4" fmla="*/ 22482 w 40696"/>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6" h="39144">
                  <a:moveTo>
                    <a:pt x="22482" y="141"/>
                  </a:moveTo>
                  <a:cubicBezTo>
                    <a:pt x="11471" y="-1154"/>
                    <a:pt x="1432" y="6618"/>
                    <a:pt x="136" y="17305"/>
                  </a:cubicBezTo>
                  <a:cubicBezTo>
                    <a:pt x="-1159" y="27992"/>
                    <a:pt x="6937" y="37708"/>
                    <a:pt x="18272" y="39003"/>
                  </a:cubicBezTo>
                  <a:cubicBezTo>
                    <a:pt x="29283" y="40299"/>
                    <a:pt x="39322" y="32526"/>
                    <a:pt x="40617" y="21839"/>
                  </a:cubicBezTo>
                  <a:cubicBezTo>
                    <a:pt x="41589" y="10828"/>
                    <a:pt x="33493" y="1113"/>
                    <a:pt x="22482" y="141"/>
                  </a:cubicBezTo>
                  <a:close/>
                </a:path>
              </a:pathLst>
            </a:custGeom>
            <a:solidFill>
              <a:srgbClr val="F2EDED"/>
            </a:solidFill>
            <a:ln w="3239" cap="flat">
              <a:noFill/>
              <a:prstDash val="solid"/>
              <a:miter/>
            </a:ln>
          </p:spPr>
          <p:txBody>
            <a:bodyPr rtlCol="0" anchor="ctr"/>
            <a:lstStyle/>
            <a:p>
              <a:endParaRPr lang="en-NO"/>
            </a:p>
          </p:txBody>
        </p:sp>
        <p:sp>
          <p:nvSpPr>
            <p:cNvPr id="129" name="Freeform 128">
              <a:extLst>
                <a:ext uri="{FF2B5EF4-FFF2-40B4-BE49-F238E27FC236}">
                  <a16:creationId xmlns:a16="http://schemas.microsoft.com/office/drawing/2014/main" id="{1A4047CD-00C5-1566-AC4C-64A61FC48F95}"/>
                </a:ext>
              </a:extLst>
            </p:cNvPr>
            <p:cNvSpPr>
              <a:spLocks noGrp="1" noRot="1" noMove="1" noResize="1" noEditPoints="1" noAdjustHandles="1" noChangeArrowheads="1" noChangeShapeType="1"/>
            </p:cNvSpPr>
            <p:nvPr/>
          </p:nvSpPr>
          <p:spPr>
            <a:xfrm>
              <a:off x="5122820" y="3505262"/>
              <a:ext cx="40696" cy="39144"/>
            </a:xfrm>
            <a:custGeom>
              <a:avLst/>
              <a:gdLst>
                <a:gd name="connsiteX0" fmla="*/ 22482 w 40696"/>
                <a:gd name="connsiteY0" fmla="*/ 141 h 39144"/>
                <a:gd name="connsiteX1" fmla="*/ 136 w 40696"/>
                <a:gd name="connsiteY1" fmla="*/ 17305 h 39144"/>
                <a:gd name="connsiteX2" fmla="*/ 18272 w 40696"/>
                <a:gd name="connsiteY2" fmla="*/ 39003 h 39144"/>
                <a:gd name="connsiteX3" fmla="*/ 40617 w 40696"/>
                <a:gd name="connsiteY3" fmla="*/ 21839 h 39144"/>
                <a:gd name="connsiteX4" fmla="*/ 22482 w 40696"/>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6" h="39144">
                  <a:moveTo>
                    <a:pt x="22482" y="141"/>
                  </a:moveTo>
                  <a:cubicBezTo>
                    <a:pt x="11471" y="-1154"/>
                    <a:pt x="1432" y="6618"/>
                    <a:pt x="136" y="17305"/>
                  </a:cubicBezTo>
                  <a:cubicBezTo>
                    <a:pt x="-1159" y="27992"/>
                    <a:pt x="6937" y="37708"/>
                    <a:pt x="18272" y="39003"/>
                  </a:cubicBezTo>
                  <a:cubicBezTo>
                    <a:pt x="29283" y="40298"/>
                    <a:pt x="39322" y="32526"/>
                    <a:pt x="40617" y="21839"/>
                  </a:cubicBezTo>
                  <a:cubicBezTo>
                    <a:pt x="41589" y="11152"/>
                    <a:pt x="33493" y="1436"/>
                    <a:pt x="22482" y="141"/>
                  </a:cubicBezTo>
                  <a:close/>
                </a:path>
              </a:pathLst>
            </a:custGeom>
            <a:solidFill>
              <a:srgbClr val="F2EDED"/>
            </a:solidFill>
            <a:ln w="3239" cap="flat">
              <a:noFill/>
              <a:prstDash val="solid"/>
              <a:miter/>
            </a:ln>
          </p:spPr>
          <p:txBody>
            <a:bodyPr rtlCol="0" anchor="ctr"/>
            <a:lstStyle/>
            <a:p>
              <a:endParaRPr lang="en-NO"/>
            </a:p>
          </p:txBody>
        </p:sp>
        <p:sp>
          <p:nvSpPr>
            <p:cNvPr id="130" name="Freeform 129">
              <a:extLst>
                <a:ext uri="{FF2B5EF4-FFF2-40B4-BE49-F238E27FC236}">
                  <a16:creationId xmlns:a16="http://schemas.microsoft.com/office/drawing/2014/main" id="{BB9462DD-BA9F-4A16-5F90-D2E8DC715F0A}"/>
                </a:ext>
              </a:extLst>
            </p:cNvPr>
            <p:cNvSpPr>
              <a:spLocks noGrp="1" noRot="1" noMove="1" noResize="1" noEditPoints="1" noAdjustHandles="1" noChangeArrowheads="1" noChangeShapeType="1"/>
            </p:cNvSpPr>
            <p:nvPr/>
          </p:nvSpPr>
          <p:spPr>
            <a:xfrm>
              <a:off x="5300938" y="3525340"/>
              <a:ext cx="40699" cy="39144"/>
            </a:xfrm>
            <a:custGeom>
              <a:avLst/>
              <a:gdLst>
                <a:gd name="connsiteX0" fmla="*/ 22482 w 40699"/>
                <a:gd name="connsiteY0" fmla="*/ 141 h 39144"/>
                <a:gd name="connsiteX1" fmla="*/ 136 w 40699"/>
                <a:gd name="connsiteY1" fmla="*/ 17305 h 39144"/>
                <a:gd name="connsiteX2" fmla="*/ 18272 w 40699"/>
                <a:gd name="connsiteY2" fmla="*/ 39003 h 39144"/>
                <a:gd name="connsiteX3" fmla="*/ 40617 w 40699"/>
                <a:gd name="connsiteY3" fmla="*/ 21839 h 39144"/>
                <a:gd name="connsiteX4" fmla="*/ 22482 w 40699"/>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9" h="39144">
                  <a:moveTo>
                    <a:pt x="22482" y="141"/>
                  </a:moveTo>
                  <a:cubicBezTo>
                    <a:pt x="11471" y="-1154"/>
                    <a:pt x="1432" y="6618"/>
                    <a:pt x="136" y="17305"/>
                  </a:cubicBezTo>
                  <a:cubicBezTo>
                    <a:pt x="-1159" y="27992"/>
                    <a:pt x="6937" y="37708"/>
                    <a:pt x="18272" y="39003"/>
                  </a:cubicBezTo>
                  <a:cubicBezTo>
                    <a:pt x="29283" y="40299"/>
                    <a:pt x="39322" y="32526"/>
                    <a:pt x="40617" y="21839"/>
                  </a:cubicBezTo>
                  <a:cubicBezTo>
                    <a:pt x="41589" y="10828"/>
                    <a:pt x="33817" y="1113"/>
                    <a:pt x="22482" y="141"/>
                  </a:cubicBezTo>
                  <a:close/>
                </a:path>
              </a:pathLst>
            </a:custGeom>
            <a:solidFill>
              <a:srgbClr val="F2EDED"/>
            </a:solidFill>
            <a:ln w="3239" cap="flat">
              <a:noFill/>
              <a:prstDash val="solid"/>
              <a:miter/>
            </a:ln>
          </p:spPr>
          <p:txBody>
            <a:bodyPr rtlCol="0" anchor="ctr"/>
            <a:lstStyle/>
            <a:p>
              <a:endParaRPr lang="en-NO"/>
            </a:p>
          </p:txBody>
        </p:sp>
        <p:sp>
          <p:nvSpPr>
            <p:cNvPr id="131" name="Freeform 130">
              <a:extLst>
                <a:ext uri="{FF2B5EF4-FFF2-40B4-BE49-F238E27FC236}">
                  <a16:creationId xmlns:a16="http://schemas.microsoft.com/office/drawing/2014/main" id="{77116027-C522-142F-05AA-E3DD493F08BB}"/>
                </a:ext>
              </a:extLst>
            </p:cNvPr>
            <p:cNvSpPr>
              <a:spLocks noGrp="1" noRot="1" noMove="1" noResize="1" noEditPoints="1" noAdjustHandles="1" noChangeArrowheads="1" noChangeShapeType="1"/>
            </p:cNvSpPr>
            <p:nvPr/>
          </p:nvSpPr>
          <p:spPr>
            <a:xfrm>
              <a:off x="5479055" y="3545095"/>
              <a:ext cx="40753" cy="39144"/>
            </a:xfrm>
            <a:custGeom>
              <a:avLst/>
              <a:gdLst>
                <a:gd name="connsiteX0" fmla="*/ 22482 w 40753"/>
                <a:gd name="connsiteY0" fmla="*/ 141 h 39144"/>
                <a:gd name="connsiteX1" fmla="*/ 136 w 40753"/>
                <a:gd name="connsiteY1" fmla="*/ 17305 h 39144"/>
                <a:gd name="connsiteX2" fmla="*/ 18272 w 40753"/>
                <a:gd name="connsiteY2" fmla="*/ 39003 h 39144"/>
                <a:gd name="connsiteX3" fmla="*/ 40617 w 40753"/>
                <a:gd name="connsiteY3" fmla="*/ 21839 h 39144"/>
                <a:gd name="connsiteX4" fmla="*/ 22482 w 40753"/>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3" h="39144">
                  <a:moveTo>
                    <a:pt x="22482" y="141"/>
                  </a:moveTo>
                  <a:cubicBezTo>
                    <a:pt x="11471" y="-1154"/>
                    <a:pt x="1432" y="6618"/>
                    <a:pt x="136" y="17305"/>
                  </a:cubicBezTo>
                  <a:cubicBezTo>
                    <a:pt x="-1159" y="27992"/>
                    <a:pt x="6937" y="37708"/>
                    <a:pt x="18272" y="39003"/>
                  </a:cubicBezTo>
                  <a:cubicBezTo>
                    <a:pt x="29283" y="40298"/>
                    <a:pt x="39322" y="32526"/>
                    <a:pt x="40617" y="21839"/>
                  </a:cubicBezTo>
                  <a:cubicBezTo>
                    <a:pt x="41913" y="11152"/>
                    <a:pt x="33817" y="1436"/>
                    <a:pt x="22482" y="141"/>
                  </a:cubicBezTo>
                  <a:close/>
                </a:path>
              </a:pathLst>
            </a:custGeom>
            <a:solidFill>
              <a:srgbClr val="F2EDED"/>
            </a:solidFill>
            <a:ln w="3239" cap="flat">
              <a:noFill/>
              <a:prstDash val="solid"/>
              <a:miter/>
            </a:ln>
          </p:spPr>
          <p:txBody>
            <a:bodyPr rtlCol="0" anchor="ctr"/>
            <a:lstStyle/>
            <a:p>
              <a:endParaRPr lang="en-NO"/>
            </a:p>
          </p:txBody>
        </p:sp>
        <p:sp>
          <p:nvSpPr>
            <p:cNvPr id="132" name="Freeform 131">
              <a:extLst>
                <a:ext uri="{FF2B5EF4-FFF2-40B4-BE49-F238E27FC236}">
                  <a16:creationId xmlns:a16="http://schemas.microsoft.com/office/drawing/2014/main" id="{483665F6-1811-307A-262E-0E2D08639396}"/>
                </a:ext>
              </a:extLst>
            </p:cNvPr>
            <p:cNvSpPr>
              <a:spLocks noGrp="1" noRot="1" noMove="1" noResize="1" noEditPoints="1" noAdjustHandles="1" noChangeArrowheads="1" noChangeShapeType="1"/>
            </p:cNvSpPr>
            <p:nvPr/>
          </p:nvSpPr>
          <p:spPr>
            <a:xfrm>
              <a:off x="5657173" y="3565174"/>
              <a:ext cx="40753" cy="39144"/>
            </a:xfrm>
            <a:custGeom>
              <a:avLst/>
              <a:gdLst>
                <a:gd name="connsiteX0" fmla="*/ 22482 w 40753"/>
                <a:gd name="connsiteY0" fmla="*/ 141 h 39144"/>
                <a:gd name="connsiteX1" fmla="*/ 136 w 40753"/>
                <a:gd name="connsiteY1" fmla="*/ 17305 h 39144"/>
                <a:gd name="connsiteX2" fmla="*/ 18272 w 40753"/>
                <a:gd name="connsiteY2" fmla="*/ 39003 h 39144"/>
                <a:gd name="connsiteX3" fmla="*/ 40617 w 40753"/>
                <a:gd name="connsiteY3" fmla="*/ 21839 h 39144"/>
                <a:gd name="connsiteX4" fmla="*/ 22482 w 40753"/>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3" h="39144">
                  <a:moveTo>
                    <a:pt x="22482" y="141"/>
                  </a:moveTo>
                  <a:cubicBezTo>
                    <a:pt x="11471" y="-1154"/>
                    <a:pt x="1432" y="6618"/>
                    <a:pt x="136" y="17305"/>
                  </a:cubicBezTo>
                  <a:cubicBezTo>
                    <a:pt x="-1159" y="27992"/>
                    <a:pt x="6937" y="37708"/>
                    <a:pt x="18272" y="39003"/>
                  </a:cubicBezTo>
                  <a:cubicBezTo>
                    <a:pt x="29283" y="40298"/>
                    <a:pt x="39322" y="32526"/>
                    <a:pt x="40617" y="21839"/>
                  </a:cubicBezTo>
                  <a:cubicBezTo>
                    <a:pt x="41913" y="10828"/>
                    <a:pt x="33817" y="1113"/>
                    <a:pt x="22482" y="141"/>
                  </a:cubicBezTo>
                  <a:close/>
                </a:path>
              </a:pathLst>
            </a:custGeom>
            <a:solidFill>
              <a:srgbClr val="F2EDED"/>
            </a:solidFill>
            <a:ln w="3239" cap="flat">
              <a:noFill/>
              <a:prstDash val="solid"/>
              <a:miter/>
            </a:ln>
          </p:spPr>
          <p:txBody>
            <a:bodyPr rtlCol="0" anchor="ctr"/>
            <a:lstStyle/>
            <a:p>
              <a:endParaRPr lang="en-NO"/>
            </a:p>
          </p:txBody>
        </p:sp>
        <p:sp>
          <p:nvSpPr>
            <p:cNvPr id="133" name="Freeform 132">
              <a:extLst>
                <a:ext uri="{FF2B5EF4-FFF2-40B4-BE49-F238E27FC236}">
                  <a16:creationId xmlns:a16="http://schemas.microsoft.com/office/drawing/2014/main" id="{189EA04B-5536-4703-BC77-5C4707B35A30}"/>
                </a:ext>
              </a:extLst>
            </p:cNvPr>
            <p:cNvSpPr>
              <a:spLocks noGrp="1" noRot="1" noMove="1" noResize="1" noEditPoints="1" noAdjustHandles="1" noChangeArrowheads="1" noChangeShapeType="1"/>
            </p:cNvSpPr>
            <p:nvPr/>
          </p:nvSpPr>
          <p:spPr>
            <a:xfrm>
              <a:off x="5835347" y="3584929"/>
              <a:ext cx="40696" cy="39144"/>
            </a:xfrm>
            <a:custGeom>
              <a:avLst/>
              <a:gdLst>
                <a:gd name="connsiteX0" fmla="*/ 18215 w 40696"/>
                <a:gd name="connsiteY0" fmla="*/ 39003 h 39144"/>
                <a:gd name="connsiteX1" fmla="*/ 40560 w 40696"/>
                <a:gd name="connsiteY1" fmla="*/ 21839 h 39144"/>
                <a:gd name="connsiteX2" fmla="*/ 22425 w 40696"/>
                <a:gd name="connsiteY2" fmla="*/ 141 h 39144"/>
                <a:gd name="connsiteX3" fmla="*/ 79 w 40696"/>
                <a:gd name="connsiteY3" fmla="*/ 17305 h 39144"/>
                <a:gd name="connsiteX4" fmla="*/ 18215 w 40696"/>
                <a:gd name="connsiteY4" fmla="*/ 39003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6" h="39144">
                  <a:moveTo>
                    <a:pt x="18215" y="39003"/>
                  </a:moveTo>
                  <a:cubicBezTo>
                    <a:pt x="29226" y="40299"/>
                    <a:pt x="39265" y="32526"/>
                    <a:pt x="40560" y="21839"/>
                  </a:cubicBezTo>
                  <a:cubicBezTo>
                    <a:pt x="41856" y="11152"/>
                    <a:pt x="33759" y="1437"/>
                    <a:pt x="22425" y="141"/>
                  </a:cubicBezTo>
                  <a:cubicBezTo>
                    <a:pt x="11414" y="-1154"/>
                    <a:pt x="1374" y="6618"/>
                    <a:pt x="79" y="17305"/>
                  </a:cubicBezTo>
                  <a:cubicBezTo>
                    <a:pt x="-892" y="27992"/>
                    <a:pt x="7204" y="37708"/>
                    <a:pt x="18215" y="39003"/>
                  </a:cubicBezTo>
                  <a:close/>
                </a:path>
              </a:pathLst>
            </a:custGeom>
            <a:solidFill>
              <a:srgbClr val="F2EDED"/>
            </a:solidFill>
            <a:ln w="3239" cap="flat">
              <a:noFill/>
              <a:prstDash val="solid"/>
              <a:miter/>
            </a:ln>
          </p:spPr>
          <p:txBody>
            <a:bodyPr rtlCol="0" anchor="ctr"/>
            <a:lstStyle/>
            <a:p>
              <a:endParaRPr lang="en-NO"/>
            </a:p>
          </p:txBody>
        </p:sp>
        <p:sp>
          <p:nvSpPr>
            <p:cNvPr id="134" name="Freeform 133">
              <a:extLst>
                <a:ext uri="{FF2B5EF4-FFF2-40B4-BE49-F238E27FC236}">
                  <a16:creationId xmlns:a16="http://schemas.microsoft.com/office/drawing/2014/main" id="{9AF4F44B-52B6-B84E-57C9-C5FBDD61E3F4}"/>
                </a:ext>
              </a:extLst>
            </p:cNvPr>
            <p:cNvSpPr>
              <a:spLocks noGrp="1" noRot="1" noMove="1" noResize="1" noEditPoints="1" noAdjustHandles="1" noChangeArrowheads="1" noChangeShapeType="1"/>
            </p:cNvSpPr>
            <p:nvPr/>
          </p:nvSpPr>
          <p:spPr>
            <a:xfrm>
              <a:off x="3124989" y="3628325"/>
              <a:ext cx="40696" cy="39144"/>
            </a:xfrm>
            <a:custGeom>
              <a:avLst/>
              <a:gdLst>
                <a:gd name="connsiteX0" fmla="*/ 22482 w 40696"/>
                <a:gd name="connsiteY0" fmla="*/ 141 h 39144"/>
                <a:gd name="connsiteX1" fmla="*/ 136 w 40696"/>
                <a:gd name="connsiteY1" fmla="*/ 17305 h 39144"/>
                <a:gd name="connsiteX2" fmla="*/ 18272 w 40696"/>
                <a:gd name="connsiteY2" fmla="*/ 39003 h 39144"/>
                <a:gd name="connsiteX3" fmla="*/ 40617 w 40696"/>
                <a:gd name="connsiteY3" fmla="*/ 21839 h 39144"/>
                <a:gd name="connsiteX4" fmla="*/ 22482 w 40696"/>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6" h="39144">
                  <a:moveTo>
                    <a:pt x="22482" y="141"/>
                  </a:moveTo>
                  <a:cubicBezTo>
                    <a:pt x="11471" y="-1154"/>
                    <a:pt x="1432" y="6618"/>
                    <a:pt x="136" y="17305"/>
                  </a:cubicBezTo>
                  <a:cubicBezTo>
                    <a:pt x="-1159" y="27992"/>
                    <a:pt x="6937" y="37708"/>
                    <a:pt x="18272" y="39003"/>
                  </a:cubicBezTo>
                  <a:cubicBezTo>
                    <a:pt x="29283" y="40298"/>
                    <a:pt x="39322" y="32526"/>
                    <a:pt x="40617" y="21839"/>
                  </a:cubicBezTo>
                  <a:cubicBezTo>
                    <a:pt x="41589" y="10828"/>
                    <a:pt x="33493" y="1113"/>
                    <a:pt x="22482" y="141"/>
                  </a:cubicBezTo>
                  <a:close/>
                </a:path>
              </a:pathLst>
            </a:custGeom>
            <a:solidFill>
              <a:srgbClr val="F2EDED"/>
            </a:solidFill>
            <a:ln w="3239" cap="flat">
              <a:noFill/>
              <a:prstDash val="solid"/>
              <a:miter/>
            </a:ln>
          </p:spPr>
          <p:txBody>
            <a:bodyPr rtlCol="0" anchor="ctr"/>
            <a:lstStyle/>
            <a:p>
              <a:endParaRPr lang="en-NO"/>
            </a:p>
          </p:txBody>
        </p:sp>
        <p:sp>
          <p:nvSpPr>
            <p:cNvPr id="135" name="Freeform 134">
              <a:extLst>
                <a:ext uri="{FF2B5EF4-FFF2-40B4-BE49-F238E27FC236}">
                  <a16:creationId xmlns:a16="http://schemas.microsoft.com/office/drawing/2014/main" id="{D292BDF6-5A07-B5AC-1527-6686D0E6123A}"/>
                </a:ext>
              </a:extLst>
            </p:cNvPr>
            <p:cNvSpPr>
              <a:spLocks noGrp="1" noRot="1" noMove="1" noResize="1" noEditPoints="1" noAdjustHandles="1" noChangeArrowheads="1" noChangeShapeType="1"/>
            </p:cNvSpPr>
            <p:nvPr/>
          </p:nvSpPr>
          <p:spPr>
            <a:xfrm>
              <a:off x="3303107" y="3648079"/>
              <a:ext cx="40696" cy="39144"/>
            </a:xfrm>
            <a:custGeom>
              <a:avLst/>
              <a:gdLst>
                <a:gd name="connsiteX0" fmla="*/ 22482 w 40696"/>
                <a:gd name="connsiteY0" fmla="*/ 141 h 39144"/>
                <a:gd name="connsiteX1" fmla="*/ 136 w 40696"/>
                <a:gd name="connsiteY1" fmla="*/ 17305 h 39144"/>
                <a:gd name="connsiteX2" fmla="*/ 18272 w 40696"/>
                <a:gd name="connsiteY2" fmla="*/ 39003 h 39144"/>
                <a:gd name="connsiteX3" fmla="*/ 40617 w 40696"/>
                <a:gd name="connsiteY3" fmla="*/ 21839 h 39144"/>
                <a:gd name="connsiteX4" fmla="*/ 22482 w 40696"/>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6" h="39144">
                  <a:moveTo>
                    <a:pt x="22482" y="141"/>
                  </a:moveTo>
                  <a:cubicBezTo>
                    <a:pt x="11471" y="-1154"/>
                    <a:pt x="1432" y="6618"/>
                    <a:pt x="136" y="17305"/>
                  </a:cubicBezTo>
                  <a:cubicBezTo>
                    <a:pt x="-1159" y="27992"/>
                    <a:pt x="6937" y="37708"/>
                    <a:pt x="18272" y="39003"/>
                  </a:cubicBezTo>
                  <a:cubicBezTo>
                    <a:pt x="29283" y="40299"/>
                    <a:pt x="39322" y="32526"/>
                    <a:pt x="40617" y="21839"/>
                  </a:cubicBezTo>
                  <a:cubicBezTo>
                    <a:pt x="41589" y="11152"/>
                    <a:pt x="33493" y="1437"/>
                    <a:pt x="22482" y="141"/>
                  </a:cubicBezTo>
                  <a:close/>
                </a:path>
              </a:pathLst>
            </a:custGeom>
            <a:solidFill>
              <a:srgbClr val="F2EDED"/>
            </a:solidFill>
            <a:ln w="3239" cap="flat">
              <a:noFill/>
              <a:prstDash val="solid"/>
              <a:miter/>
            </a:ln>
          </p:spPr>
          <p:txBody>
            <a:bodyPr rtlCol="0" anchor="ctr"/>
            <a:lstStyle/>
            <a:p>
              <a:endParaRPr lang="en-NO"/>
            </a:p>
          </p:txBody>
        </p:sp>
        <p:sp>
          <p:nvSpPr>
            <p:cNvPr id="136" name="Freeform 135">
              <a:extLst>
                <a:ext uri="{FF2B5EF4-FFF2-40B4-BE49-F238E27FC236}">
                  <a16:creationId xmlns:a16="http://schemas.microsoft.com/office/drawing/2014/main" id="{3CA34212-357E-31C8-0F04-CA6124C9951C}"/>
                </a:ext>
              </a:extLst>
            </p:cNvPr>
            <p:cNvSpPr>
              <a:spLocks noGrp="1" noRot="1" noMove="1" noResize="1" noEditPoints="1" noAdjustHandles="1" noChangeArrowheads="1" noChangeShapeType="1"/>
            </p:cNvSpPr>
            <p:nvPr/>
          </p:nvSpPr>
          <p:spPr>
            <a:xfrm>
              <a:off x="3481224" y="3668158"/>
              <a:ext cx="40696" cy="39144"/>
            </a:xfrm>
            <a:custGeom>
              <a:avLst/>
              <a:gdLst>
                <a:gd name="connsiteX0" fmla="*/ 22482 w 40696"/>
                <a:gd name="connsiteY0" fmla="*/ 141 h 39144"/>
                <a:gd name="connsiteX1" fmla="*/ 136 w 40696"/>
                <a:gd name="connsiteY1" fmla="*/ 17305 h 39144"/>
                <a:gd name="connsiteX2" fmla="*/ 18272 w 40696"/>
                <a:gd name="connsiteY2" fmla="*/ 39003 h 39144"/>
                <a:gd name="connsiteX3" fmla="*/ 40617 w 40696"/>
                <a:gd name="connsiteY3" fmla="*/ 21839 h 39144"/>
                <a:gd name="connsiteX4" fmla="*/ 22482 w 40696"/>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6" h="39144">
                  <a:moveTo>
                    <a:pt x="22482" y="141"/>
                  </a:moveTo>
                  <a:cubicBezTo>
                    <a:pt x="11471" y="-1154"/>
                    <a:pt x="1432" y="6618"/>
                    <a:pt x="136" y="17305"/>
                  </a:cubicBezTo>
                  <a:cubicBezTo>
                    <a:pt x="-1159" y="27992"/>
                    <a:pt x="6937" y="37708"/>
                    <a:pt x="18272" y="39003"/>
                  </a:cubicBezTo>
                  <a:cubicBezTo>
                    <a:pt x="29283" y="40298"/>
                    <a:pt x="39322" y="32526"/>
                    <a:pt x="40617" y="21839"/>
                  </a:cubicBezTo>
                  <a:cubicBezTo>
                    <a:pt x="41589" y="10828"/>
                    <a:pt x="33493" y="1113"/>
                    <a:pt x="22482" y="141"/>
                  </a:cubicBezTo>
                  <a:close/>
                </a:path>
              </a:pathLst>
            </a:custGeom>
            <a:solidFill>
              <a:srgbClr val="F2EDED"/>
            </a:solidFill>
            <a:ln w="3239" cap="flat">
              <a:noFill/>
              <a:prstDash val="solid"/>
              <a:miter/>
            </a:ln>
          </p:spPr>
          <p:txBody>
            <a:bodyPr rtlCol="0" anchor="ctr"/>
            <a:lstStyle/>
            <a:p>
              <a:endParaRPr lang="en-NO"/>
            </a:p>
          </p:txBody>
        </p:sp>
        <p:sp>
          <p:nvSpPr>
            <p:cNvPr id="137" name="Freeform 136">
              <a:extLst>
                <a:ext uri="{FF2B5EF4-FFF2-40B4-BE49-F238E27FC236}">
                  <a16:creationId xmlns:a16="http://schemas.microsoft.com/office/drawing/2014/main" id="{23B4AB84-3850-39B9-CBAB-C65E46E86805}"/>
                </a:ext>
              </a:extLst>
            </p:cNvPr>
            <p:cNvSpPr>
              <a:spLocks noGrp="1" noRot="1" noMove="1" noResize="1" noEditPoints="1" noAdjustHandles="1" noChangeArrowheads="1" noChangeShapeType="1"/>
            </p:cNvSpPr>
            <p:nvPr/>
          </p:nvSpPr>
          <p:spPr>
            <a:xfrm>
              <a:off x="3659342" y="3687913"/>
              <a:ext cx="40699" cy="39144"/>
            </a:xfrm>
            <a:custGeom>
              <a:avLst/>
              <a:gdLst>
                <a:gd name="connsiteX0" fmla="*/ 22482 w 40699"/>
                <a:gd name="connsiteY0" fmla="*/ 141 h 39144"/>
                <a:gd name="connsiteX1" fmla="*/ 136 w 40699"/>
                <a:gd name="connsiteY1" fmla="*/ 17305 h 39144"/>
                <a:gd name="connsiteX2" fmla="*/ 18272 w 40699"/>
                <a:gd name="connsiteY2" fmla="*/ 39003 h 39144"/>
                <a:gd name="connsiteX3" fmla="*/ 40617 w 40699"/>
                <a:gd name="connsiteY3" fmla="*/ 21839 h 39144"/>
                <a:gd name="connsiteX4" fmla="*/ 22482 w 40699"/>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9" h="39144">
                  <a:moveTo>
                    <a:pt x="22482" y="141"/>
                  </a:moveTo>
                  <a:cubicBezTo>
                    <a:pt x="11471" y="-1154"/>
                    <a:pt x="1432" y="6618"/>
                    <a:pt x="136" y="17305"/>
                  </a:cubicBezTo>
                  <a:cubicBezTo>
                    <a:pt x="-1159" y="27992"/>
                    <a:pt x="6937" y="37708"/>
                    <a:pt x="18272" y="39003"/>
                  </a:cubicBezTo>
                  <a:cubicBezTo>
                    <a:pt x="29283" y="40299"/>
                    <a:pt x="39322" y="32526"/>
                    <a:pt x="40617" y="21839"/>
                  </a:cubicBezTo>
                  <a:cubicBezTo>
                    <a:pt x="41589" y="11152"/>
                    <a:pt x="33817" y="1437"/>
                    <a:pt x="22482" y="141"/>
                  </a:cubicBezTo>
                  <a:close/>
                </a:path>
              </a:pathLst>
            </a:custGeom>
            <a:solidFill>
              <a:srgbClr val="F2EDED"/>
            </a:solidFill>
            <a:ln w="3239" cap="flat">
              <a:noFill/>
              <a:prstDash val="solid"/>
              <a:miter/>
            </a:ln>
          </p:spPr>
          <p:txBody>
            <a:bodyPr rtlCol="0" anchor="ctr"/>
            <a:lstStyle/>
            <a:p>
              <a:endParaRPr lang="en-NO"/>
            </a:p>
          </p:txBody>
        </p:sp>
        <p:sp>
          <p:nvSpPr>
            <p:cNvPr id="138" name="Freeform 137">
              <a:extLst>
                <a:ext uri="{FF2B5EF4-FFF2-40B4-BE49-F238E27FC236}">
                  <a16:creationId xmlns:a16="http://schemas.microsoft.com/office/drawing/2014/main" id="{84BEDAB4-53DA-7207-7240-EF08C52B548C}"/>
                </a:ext>
              </a:extLst>
            </p:cNvPr>
            <p:cNvSpPr>
              <a:spLocks noGrp="1" noRot="1" noMove="1" noResize="1" noEditPoints="1" noAdjustHandles="1" noChangeArrowheads="1" noChangeShapeType="1"/>
            </p:cNvSpPr>
            <p:nvPr/>
          </p:nvSpPr>
          <p:spPr>
            <a:xfrm>
              <a:off x="3837459" y="3707992"/>
              <a:ext cx="40753" cy="39144"/>
            </a:xfrm>
            <a:custGeom>
              <a:avLst/>
              <a:gdLst>
                <a:gd name="connsiteX0" fmla="*/ 22482 w 40753"/>
                <a:gd name="connsiteY0" fmla="*/ 141 h 39144"/>
                <a:gd name="connsiteX1" fmla="*/ 136 w 40753"/>
                <a:gd name="connsiteY1" fmla="*/ 17305 h 39144"/>
                <a:gd name="connsiteX2" fmla="*/ 18272 w 40753"/>
                <a:gd name="connsiteY2" fmla="*/ 39003 h 39144"/>
                <a:gd name="connsiteX3" fmla="*/ 40617 w 40753"/>
                <a:gd name="connsiteY3" fmla="*/ 21839 h 39144"/>
                <a:gd name="connsiteX4" fmla="*/ 22482 w 40753"/>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3" h="39144">
                  <a:moveTo>
                    <a:pt x="22482" y="141"/>
                  </a:moveTo>
                  <a:cubicBezTo>
                    <a:pt x="11471" y="-1154"/>
                    <a:pt x="1432" y="6618"/>
                    <a:pt x="136" y="17305"/>
                  </a:cubicBezTo>
                  <a:cubicBezTo>
                    <a:pt x="-1159" y="27992"/>
                    <a:pt x="6937" y="37708"/>
                    <a:pt x="18272" y="39003"/>
                  </a:cubicBezTo>
                  <a:cubicBezTo>
                    <a:pt x="29283" y="40299"/>
                    <a:pt x="39322" y="32526"/>
                    <a:pt x="40617" y="21839"/>
                  </a:cubicBezTo>
                  <a:cubicBezTo>
                    <a:pt x="41913" y="10828"/>
                    <a:pt x="33817" y="1113"/>
                    <a:pt x="22482" y="141"/>
                  </a:cubicBezTo>
                  <a:close/>
                </a:path>
              </a:pathLst>
            </a:custGeom>
            <a:solidFill>
              <a:srgbClr val="F2EDED"/>
            </a:solidFill>
            <a:ln w="3239" cap="flat">
              <a:noFill/>
              <a:prstDash val="solid"/>
              <a:miter/>
            </a:ln>
          </p:spPr>
          <p:txBody>
            <a:bodyPr rtlCol="0" anchor="ctr"/>
            <a:lstStyle/>
            <a:p>
              <a:endParaRPr lang="en-NO"/>
            </a:p>
          </p:txBody>
        </p:sp>
        <p:sp>
          <p:nvSpPr>
            <p:cNvPr id="139" name="Freeform 138">
              <a:extLst>
                <a:ext uri="{FF2B5EF4-FFF2-40B4-BE49-F238E27FC236}">
                  <a16:creationId xmlns:a16="http://schemas.microsoft.com/office/drawing/2014/main" id="{D9558C6B-30FC-F051-5855-0255ED442E99}"/>
                </a:ext>
              </a:extLst>
            </p:cNvPr>
            <p:cNvSpPr>
              <a:spLocks noGrp="1" noRot="1" noMove="1" noResize="1" noEditPoints="1" noAdjustHandles="1" noChangeArrowheads="1" noChangeShapeType="1"/>
            </p:cNvSpPr>
            <p:nvPr/>
          </p:nvSpPr>
          <p:spPr>
            <a:xfrm>
              <a:off x="4015577" y="3727746"/>
              <a:ext cx="40753" cy="39144"/>
            </a:xfrm>
            <a:custGeom>
              <a:avLst/>
              <a:gdLst>
                <a:gd name="connsiteX0" fmla="*/ 22481 w 40753"/>
                <a:gd name="connsiteY0" fmla="*/ 141 h 39144"/>
                <a:gd name="connsiteX1" fmla="*/ 136 w 40753"/>
                <a:gd name="connsiteY1" fmla="*/ 17305 h 39144"/>
                <a:gd name="connsiteX2" fmla="*/ 18272 w 40753"/>
                <a:gd name="connsiteY2" fmla="*/ 39003 h 39144"/>
                <a:gd name="connsiteX3" fmla="*/ 40617 w 40753"/>
                <a:gd name="connsiteY3" fmla="*/ 21839 h 39144"/>
                <a:gd name="connsiteX4" fmla="*/ 22481 w 40753"/>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3" h="39144">
                  <a:moveTo>
                    <a:pt x="22481" y="141"/>
                  </a:moveTo>
                  <a:cubicBezTo>
                    <a:pt x="11471" y="-1154"/>
                    <a:pt x="1431" y="6618"/>
                    <a:pt x="136" y="17305"/>
                  </a:cubicBezTo>
                  <a:cubicBezTo>
                    <a:pt x="-1159" y="27992"/>
                    <a:pt x="6937" y="37708"/>
                    <a:pt x="18272" y="39003"/>
                  </a:cubicBezTo>
                  <a:cubicBezTo>
                    <a:pt x="29283" y="40299"/>
                    <a:pt x="39322" y="32526"/>
                    <a:pt x="40617" y="21839"/>
                  </a:cubicBezTo>
                  <a:cubicBezTo>
                    <a:pt x="41912" y="11152"/>
                    <a:pt x="33816" y="1437"/>
                    <a:pt x="22481" y="141"/>
                  </a:cubicBezTo>
                  <a:close/>
                </a:path>
              </a:pathLst>
            </a:custGeom>
            <a:solidFill>
              <a:srgbClr val="F2EDED"/>
            </a:solidFill>
            <a:ln w="3239" cap="flat">
              <a:noFill/>
              <a:prstDash val="solid"/>
              <a:miter/>
            </a:ln>
          </p:spPr>
          <p:txBody>
            <a:bodyPr rtlCol="0" anchor="ctr"/>
            <a:lstStyle/>
            <a:p>
              <a:endParaRPr lang="en-NO"/>
            </a:p>
          </p:txBody>
        </p:sp>
        <p:sp>
          <p:nvSpPr>
            <p:cNvPr id="140" name="Freeform 139">
              <a:extLst>
                <a:ext uri="{FF2B5EF4-FFF2-40B4-BE49-F238E27FC236}">
                  <a16:creationId xmlns:a16="http://schemas.microsoft.com/office/drawing/2014/main" id="{FDEB48F9-B80C-16B8-AA78-DFDA4DEB7F1F}"/>
                </a:ext>
              </a:extLst>
            </p:cNvPr>
            <p:cNvSpPr>
              <a:spLocks noGrp="1" noRot="1" noMove="1" noResize="1" noEditPoints="1" noAdjustHandles="1" noChangeArrowheads="1" noChangeShapeType="1"/>
            </p:cNvSpPr>
            <p:nvPr/>
          </p:nvSpPr>
          <p:spPr>
            <a:xfrm>
              <a:off x="4194018" y="3747825"/>
              <a:ext cx="40696" cy="39144"/>
            </a:xfrm>
            <a:custGeom>
              <a:avLst/>
              <a:gdLst>
                <a:gd name="connsiteX0" fmla="*/ 22482 w 40696"/>
                <a:gd name="connsiteY0" fmla="*/ 141 h 39144"/>
                <a:gd name="connsiteX1" fmla="*/ 136 w 40696"/>
                <a:gd name="connsiteY1" fmla="*/ 17305 h 39144"/>
                <a:gd name="connsiteX2" fmla="*/ 18272 w 40696"/>
                <a:gd name="connsiteY2" fmla="*/ 39003 h 39144"/>
                <a:gd name="connsiteX3" fmla="*/ 40617 w 40696"/>
                <a:gd name="connsiteY3" fmla="*/ 21839 h 39144"/>
                <a:gd name="connsiteX4" fmla="*/ 22482 w 40696"/>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6" h="39144">
                  <a:moveTo>
                    <a:pt x="22482" y="141"/>
                  </a:moveTo>
                  <a:cubicBezTo>
                    <a:pt x="11471" y="-1154"/>
                    <a:pt x="1432" y="6618"/>
                    <a:pt x="136" y="17305"/>
                  </a:cubicBezTo>
                  <a:cubicBezTo>
                    <a:pt x="-1159" y="27992"/>
                    <a:pt x="6937" y="37708"/>
                    <a:pt x="18272" y="39003"/>
                  </a:cubicBezTo>
                  <a:cubicBezTo>
                    <a:pt x="29283" y="40299"/>
                    <a:pt x="39322" y="32526"/>
                    <a:pt x="40617" y="21839"/>
                  </a:cubicBezTo>
                  <a:cubicBezTo>
                    <a:pt x="41589" y="10828"/>
                    <a:pt x="33492" y="1113"/>
                    <a:pt x="22482" y="141"/>
                  </a:cubicBezTo>
                  <a:close/>
                </a:path>
              </a:pathLst>
            </a:custGeom>
            <a:solidFill>
              <a:srgbClr val="F2EDED"/>
            </a:solidFill>
            <a:ln w="3239" cap="flat">
              <a:noFill/>
              <a:prstDash val="solid"/>
              <a:miter/>
            </a:ln>
          </p:spPr>
          <p:txBody>
            <a:bodyPr rtlCol="0" anchor="ctr"/>
            <a:lstStyle/>
            <a:p>
              <a:endParaRPr lang="en-NO"/>
            </a:p>
          </p:txBody>
        </p:sp>
        <p:sp>
          <p:nvSpPr>
            <p:cNvPr id="141" name="Freeform 140">
              <a:extLst>
                <a:ext uri="{FF2B5EF4-FFF2-40B4-BE49-F238E27FC236}">
                  <a16:creationId xmlns:a16="http://schemas.microsoft.com/office/drawing/2014/main" id="{0D884418-7C19-DD8C-829D-DB739C959001}"/>
                </a:ext>
              </a:extLst>
            </p:cNvPr>
            <p:cNvSpPr>
              <a:spLocks noGrp="1" noRot="1" noMove="1" noResize="1" noEditPoints="1" noAdjustHandles="1" noChangeArrowheads="1" noChangeShapeType="1"/>
            </p:cNvSpPr>
            <p:nvPr/>
          </p:nvSpPr>
          <p:spPr>
            <a:xfrm>
              <a:off x="4372136" y="3767580"/>
              <a:ext cx="40696" cy="39144"/>
            </a:xfrm>
            <a:custGeom>
              <a:avLst/>
              <a:gdLst>
                <a:gd name="connsiteX0" fmla="*/ 22482 w 40696"/>
                <a:gd name="connsiteY0" fmla="*/ 141 h 39144"/>
                <a:gd name="connsiteX1" fmla="*/ 136 w 40696"/>
                <a:gd name="connsiteY1" fmla="*/ 17305 h 39144"/>
                <a:gd name="connsiteX2" fmla="*/ 18272 w 40696"/>
                <a:gd name="connsiteY2" fmla="*/ 39003 h 39144"/>
                <a:gd name="connsiteX3" fmla="*/ 40617 w 40696"/>
                <a:gd name="connsiteY3" fmla="*/ 21839 h 39144"/>
                <a:gd name="connsiteX4" fmla="*/ 22482 w 40696"/>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6" h="39144">
                  <a:moveTo>
                    <a:pt x="22482" y="141"/>
                  </a:moveTo>
                  <a:cubicBezTo>
                    <a:pt x="11471" y="-1154"/>
                    <a:pt x="1432" y="6618"/>
                    <a:pt x="136" y="17305"/>
                  </a:cubicBezTo>
                  <a:cubicBezTo>
                    <a:pt x="-1159" y="27992"/>
                    <a:pt x="6937" y="37708"/>
                    <a:pt x="18272" y="39003"/>
                  </a:cubicBezTo>
                  <a:cubicBezTo>
                    <a:pt x="29283" y="40298"/>
                    <a:pt x="39322" y="32526"/>
                    <a:pt x="40617" y="21839"/>
                  </a:cubicBezTo>
                  <a:cubicBezTo>
                    <a:pt x="41589" y="11152"/>
                    <a:pt x="33492" y="1436"/>
                    <a:pt x="22482" y="141"/>
                  </a:cubicBezTo>
                  <a:close/>
                </a:path>
              </a:pathLst>
            </a:custGeom>
            <a:solidFill>
              <a:srgbClr val="F2EDED"/>
            </a:solidFill>
            <a:ln w="3239" cap="flat">
              <a:noFill/>
              <a:prstDash val="solid"/>
              <a:miter/>
            </a:ln>
          </p:spPr>
          <p:txBody>
            <a:bodyPr rtlCol="0" anchor="ctr"/>
            <a:lstStyle/>
            <a:p>
              <a:endParaRPr lang="en-NO"/>
            </a:p>
          </p:txBody>
        </p:sp>
        <p:sp>
          <p:nvSpPr>
            <p:cNvPr id="142" name="Freeform 141">
              <a:extLst>
                <a:ext uri="{FF2B5EF4-FFF2-40B4-BE49-F238E27FC236}">
                  <a16:creationId xmlns:a16="http://schemas.microsoft.com/office/drawing/2014/main" id="{79681D0F-778F-506C-1A32-C4FBC43F0740}"/>
                </a:ext>
              </a:extLst>
            </p:cNvPr>
            <p:cNvSpPr>
              <a:spLocks noGrp="1" noRot="1" noMove="1" noResize="1" noEditPoints="1" noAdjustHandles="1" noChangeArrowheads="1" noChangeShapeType="1"/>
            </p:cNvSpPr>
            <p:nvPr/>
          </p:nvSpPr>
          <p:spPr>
            <a:xfrm>
              <a:off x="4550253" y="3787659"/>
              <a:ext cx="40696" cy="39144"/>
            </a:xfrm>
            <a:custGeom>
              <a:avLst/>
              <a:gdLst>
                <a:gd name="connsiteX0" fmla="*/ 22482 w 40696"/>
                <a:gd name="connsiteY0" fmla="*/ 141 h 39144"/>
                <a:gd name="connsiteX1" fmla="*/ 136 w 40696"/>
                <a:gd name="connsiteY1" fmla="*/ 17305 h 39144"/>
                <a:gd name="connsiteX2" fmla="*/ 18272 w 40696"/>
                <a:gd name="connsiteY2" fmla="*/ 39003 h 39144"/>
                <a:gd name="connsiteX3" fmla="*/ 40617 w 40696"/>
                <a:gd name="connsiteY3" fmla="*/ 21839 h 39144"/>
                <a:gd name="connsiteX4" fmla="*/ 22482 w 40696"/>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6" h="39144">
                  <a:moveTo>
                    <a:pt x="22482" y="141"/>
                  </a:moveTo>
                  <a:cubicBezTo>
                    <a:pt x="11471" y="-1154"/>
                    <a:pt x="1432" y="6618"/>
                    <a:pt x="136" y="17305"/>
                  </a:cubicBezTo>
                  <a:cubicBezTo>
                    <a:pt x="-1159" y="27992"/>
                    <a:pt x="6937" y="37708"/>
                    <a:pt x="18272" y="39003"/>
                  </a:cubicBezTo>
                  <a:cubicBezTo>
                    <a:pt x="29283" y="40299"/>
                    <a:pt x="39322" y="32526"/>
                    <a:pt x="40617" y="21839"/>
                  </a:cubicBezTo>
                  <a:cubicBezTo>
                    <a:pt x="41589" y="10828"/>
                    <a:pt x="33492" y="1113"/>
                    <a:pt x="22482" y="141"/>
                  </a:cubicBezTo>
                  <a:close/>
                </a:path>
              </a:pathLst>
            </a:custGeom>
            <a:solidFill>
              <a:srgbClr val="F2EDED"/>
            </a:solidFill>
            <a:ln w="3239" cap="flat">
              <a:noFill/>
              <a:prstDash val="solid"/>
              <a:miter/>
            </a:ln>
          </p:spPr>
          <p:txBody>
            <a:bodyPr rtlCol="0" anchor="ctr"/>
            <a:lstStyle/>
            <a:p>
              <a:endParaRPr lang="en-NO"/>
            </a:p>
          </p:txBody>
        </p:sp>
        <p:sp>
          <p:nvSpPr>
            <p:cNvPr id="143" name="Freeform 142">
              <a:extLst>
                <a:ext uri="{FF2B5EF4-FFF2-40B4-BE49-F238E27FC236}">
                  <a16:creationId xmlns:a16="http://schemas.microsoft.com/office/drawing/2014/main" id="{5D76B15C-9A0E-921B-DA7C-FCFB0EBE9DAF}"/>
                </a:ext>
              </a:extLst>
            </p:cNvPr>
            <p:cNvSpPr>
              <a:spLocks noGrp="1" noRot="1" noMove="1" noResize="1" noEditPoints="1" noAdjustHandles="1" noChangeArrowheads="1" noChangeShapeType="1"/>
            </p:cNvSpPr>
            <p:nvPr/>
          </p:nvSpPr>
          <p:spPr>
            <a:xfrm>
              <a:off x="4728371" y="3807414"/>
              <a:ext cx="40696" cy="39144"/>
            </a:xfrm>
            <a:custGeom>
              <a:avLst/>
              <a:gdLst>
                <a:gd name="connsiteX0" fmla="*/ 22482 w 40696"/>
                <a:gd name="connsiteY0" fmla="*/ 141 h 39144"/>
                <a:gd name="connsiteX1" fmla="*/ 136 w 40696"/>
                <a:gd name="connsiteY1" fmla="*/ 17305 h 39144"/>
                <a:gd name="connsiteX2" fmla="*/ 18272 w 40696"/>
                <a:gd name="connsiteY2" fmla="*/ 39003 h 39144"/>
                <a:gd name="connsiteX3" fmla="*/ 40617 w 40696"/>
                <a:gd name="connsiteY3" fmla="*/ 21839 h 39144"/>
                <a:gd name="connsiteX4" fmla="*/ 22482 w 40696"/>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6" h="39144">
                  <a:moveTo>
                    <a:pt x="22482" y="141"/>
                  </a:moveTo>
                  <a:cubicBezTo>
                    <a:pt x="11471" y="-1154"/>
                    <a:pt x="1432" y="6618"/>
                    <a:pt x="136" y="17305"/>
                  </a:cubicBezTo>
                  <a:cubicBezTo>
                    <a:pt x="-1159" y="27992"/>
                    <a:pt x="6937" y="37708"/>
                    <a:pt x="18272" y="39003"/>
                  </a:cubicBezTo>
                  <a:cubicBezTo>
                    <a:pt x="29606" y="40298"/>
                    <a:pt x="39322" y="32526"/>
                    <a:pt x="40617" y="21839"/>
                  </a:cubicBezTo>
                  <a:cubicBezTo>
                    <a:pt x="41589" y="11152"/>
                    <a:pt x="33492" y="1436"/>
                    <a:pt x="22482" y="141"/>
                  </a:cubicBezTo>
                  <a:close/>
                </a:path>
              </a:pathLst>
            </a:custGeom>
            <a:solidFill>
              <a:srgbClr val="F2EDED"/>
            </a:solidFill>
            <a:ln w="3239" cap="flat">
              <a:noFill/>
              <a:prstDash val="solid"/>
              <a:miter/>
            </a:ln>
          </p:spPr>
          <p:txBody>
            <a:bodyPr rtlCol="0" anchor="ctr"/>
            <a:lstStyle/>
            <a:p>
              <a:endParaRPr lang="en-NO"/>
            </a:p>
          </p:txBody>
        </p:sp>
        <p:sp>
          <p:nvSpPr>
            <p:cNvPr id="144" name="Freeform 143">
              <a:extLst>
                <a:ext uri="{FF2B5EF4-FFF2-40B4-BE49-F238E27FC236}">
                  <a16:creationId xmlns:a16="http://schemas.microsoft.com/office/drawing/2014/main" id="{6C2F4EE0-5053-B1A1-34EB-4F9B397AB363}"/>
                </a:ext>
              </a:extLst>
            </p:cNvPr>
            <p:cNvSpPr>
              <a:spLocks noGrp="1" noRot="1" noMove="1" noResize="1" noEditPoints="1" noAdjustHandles="1" noChangeArrowheads="1" noChangeShapeType="1"/>
            </p:cNvSpPr>
            <p:nvPr/>
          </p:nvSpPr>
          <p:spPr>
            <a:xfrm>
              <a:off x="4906488" y="3827492"/>
              <a:ext cx="40696" cy="39144"/>
            </a:xfrm>
            <a:custGeom>
              <a:avLst/>
              <a:gdLst>
                <a:gd name="connsiteX0" fmla="*/ 22482 w 40696"/>
                <a:gd name="connsiteY0" fmla="*/ 141 h 39144"/>
                <a:gd name="connsiteX1" fmla="*/ 136 w 40696"/>
                <a:gd name="connsiteY1" fmla="*/ 17305 h 39144"/>
                <a:gd name="connsiteX2" fmla="*/ 18272 w 40696"/>
                <a:gd name="connsiteY2" fmla="*/ 39003 h 39144"/>
                <a:gd name="connsiteX3" fmla="*/ 40617 w 40696"/>
                <a:gd name="connsiteY3" fmla="*/ 21839 h 39144"/>
                <a:gd name="connsiteX4" fmla="*/ 22482 w 40696"/>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6" h="39144">
                  <a:moveTo>
                    <a:pt x="22482" y="141"/>
                  </a:moveTo>
                  <a:cubicBezTo>
                    <a:pt x="11471" y="-1154"/>
                    <a:pt x="1432" y="6618"/>
                    <a:pt x="136" y="17305"/>
                  </a:cubicBezTo>
                  <a:cubicBezTo>
                    <a:pt x="-1159" y="27992"/>
                    <a:pt x="6937" y="37708"/>
                    <a:pt x="18272" y="39003"/>
                  </a:cubicBezTo>
                  <a:cubicBezTo>
                    <a:pt x="29283" y="40298"/>
                    <a:pt x="39322" y="32526"/>
                    <a:pt x="40617" y="21839"/>
                  </a:cubicBezTo>
                  <a:cubicBezTo>
                    <a:pt x="41589" y="10828"/>
                    <a:pt x="33492" y="1113"/>
                    <a:pt x="22482" y="141"/>
                  </a:cubicBezTo>
                  <a:close/>
                </a:path>
              </a:pathLst>
            </a:custGeom>
            <a:solidFill>
              <a:srgbClr val="F2EDED"/>
            </a:solidFill>
            <a:ln w="3239" cap="flat">
              <a:noFill/>
              <a:prstDash val="solid"/>
              <a:miter/>
            </a:ln>
          </p:spPr>
          <p:txBody>
            <a:bodyPr rtlCol="0" anchor="ctr"/>
            <a:lstStyle/>
            <a:p>
              <a:endParaRPr lang="en-NO"/>
            </a:p>
          </p:txBody>
        </p:sp>
        <p:sp>
          <p:nvSpPr>
            <p:cNvPr id="145" name="Freeform 144">
              <a:extLst>
                <a:ext uri="{FF2B5EF4-FFF2-40B4-BE49-F238E27FC236}">
                  <a16:creationId xmlns:a16="http://schemas.microsoft.com/office/drawing/2014/main" id="{8419F94E-981B-473C-4C5E-55C124B3A94A}"/>
                </a:ext>
              </a:extLst>
            </p:cNvPr>
            <p:cNvSpPr>
              <a:spLocks noGrp="1" noRot="1" noMove="1" noResize="1" noEditPoints="1" noAdjustHandles="1" noChangeArrowheads="1" noChangeShapeType="1"/>
            </p:cNvSpPr>
            <p:nvPr/>
          </p:nvSpPr>
          <p:spPr>
            <a:xfrm>
              <a:off x="5084606" y="3847247"/>
              <a:ext cx="40696" cy="39144"/>
            </a:xfrm>
            <a:custGeom>
              <a:avLst/>
              <a:gdLst>
                <a:gd name="connsiteX0" fmla="*/ 22482 w 40696"/>
                <a:gd name="connsiteY0" fmla="*/ 141 h 39144"/>
                <a:gd name="connsiteX1" fmla="*/ 136 w 40696"/>
                <a:gd name="connsiteY1" fmla="*/ 17305 h 39144"/>
                <a:gd name="connsiteX2" fmla="*/ 18272 w 40696"/>
                <a:gd name="connsiteY2" fmla="*/ 39003 h 39144"/>
                <a:gd name="connsiteX3" fmla="*/ 40617 w 40696"/>
                <a:gd name="connsiteY3" fmla="*/ 21839 h 39144"/>
                <a:gd name="connsiteX4" fmla="*/ 22482 w 40696"/>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6" h="39144">
                  <a:moveTo>
                    <a:pt x="22482" y="141"/>
                  </a:moveTo>
                  <a:cubicBezTo>
                    <a:pt x="11471" y="-1154"/>
                    <a:pt x="1432" y="6618"/>
                    <a:pt x="136" y="17305"/>
                  </a:cubicBezTo>
                  <a:cubicBezTo>
                    <a:pt x="-1159" y="27992"/>
                    <a:pt x="6937" y="37708"/>
                    <a:pt x="18272" y="39003"/>
                  </a:cubicBezTo>
                  <a:cubicBezTo>
                    <a:pt x="29606" y="40299"/>
                    <a:pt x="39322" y="32526"/>
                    <a:pt x="40617" y="21839"/>
                  </a:cubicBezTo>
                  <a:cubicBezTo>
                    <a:pt x="41589" y="11152"/>
                    <a:pt x="33492" y="1437"/>
                    <a:pt x="22482" y="141"/>
                  </a:cubicBezTo>
                  <a:close/>
                </a:path>
              </a:pathLst>
            </a:custGeom>
            <a:solidFill>
              <a:srgbClr val="F2EDED"/>
            </a:solidFill>
            <a:ln w="3239" cap="flat">
              <a:noFill/>
              <a:prstDash val="solid"/>
              <a:miter/>
            </a:ln>
          </p:spPr>
          <p:txBody>
            <a:bodyPr rtlCol="0" anchor="ctr"/>
            <a:lstStyle/>
            <a:p>
              <a:endParaRPr lang="en-NO"/>
            </a:p>
          </p:txBody>
        </p:sp>
        <p:sp>
          <p:nvSpPr>
            <p:cNvPr id="146" name="Freeform 145">
              <a:extLst>
                <a:ext uri="{FF2B5EF4-FFF2-40B4-BE49-F238E27FC236}">
                  <a16:creationId xmlns:a16="http://schemas.microsoft.com/office/drawing/2014/main" id="{25C06DEA-0C04-153D-7F96-6469F103921A}"/>
                </a:ext>
              </a:extLst>
            </p:cNvPr>
            <p:cNvSpPr>
              <a:spLocks noGrp="1" noRot="1" noMove="1" noResize="1" noEditPoints="1" noAdjustHandles="1" noChangeArrowheads="1" noChangeShapeType="1"/>
            </p:cNvSpPr>
            <p:nvPr/>
          </p:nvSpPr>
          <p:spPr>
            <a:xfrm>
              <a:off x="5262723" y="3867326"/>
              <a:ext cx="40699" cy="39144"/>
            </a:xfrm>
            <a:custGeom>
              <a:avLst/>
              <a:gdLst>
                <a:gd name="connsiteX0" fmla="*/ 22482 w 40699"/>
                <a:gd name="connsiteY0" fmla="*/ 141 h 39144"/>
                <a:gd name="connsiteX1" fmla="*/ 136 w 40699"/>
                <a:gd name="connsiteY1" fmla="*/ 17305 h 39144"/>
                <a:gd name="connsiteX2" fmla="*/ 18272 w 40699"/>
                <a:gd name="connsiteY2" fmla="*/ 39003 h 39144"/>
                <a:gd name="connsiteX3" fmla="*/ 40617 w 40699"/>
                <a:gd name="connsiteY3" fmla="*/ 21839 h 39144"/>
                <a:gd name="connsiteX4" fmla="*/ 22482 w 40699"/>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9" h="39144">
                  <a:moveTo>
                    <a:pt x="22482" y="141"/>
                  </a:moveTo>
                  <a:cubicBezTo>
                    <a:pt x="11471" y="-1154"/>
                    <a:pt x="1432" y="6618"/>
                    <a:pt x="136" y="17305"/>
                  </a:cubicBezTo>
                  <a:cubicBezTo>
                    <a:pt x="-1159" y="27992"/>
                    <a:pt x="6937" y="37708"/>
                    <a:pt x="18272" y="39003"/>
                  </a:cubicBezTo>
                  <a:cubicBezTo>
                    <a:pt x="29283" y="40298"/>
                    <a:pt x="39322" y="32526"/>
                    <a:pt x="40617" y="21839"/>
                  </a:cubicBezTo>
                  <a:cubicBezTo>
                    <a:pt x="41589" y="10828"/>
                    <a:pt x="33817" y="1113"/>
                    <a:pt x="22482" y="141"/>
                  </a:cubicBezTo>
                  <a:close/>
                </a:path>
              </a:pathLst>
            </a:custGeom>
            <a:solidFill>
              <a:srgbClr val="F2EDED"/>
            </a:solidFill>
            <a:ln w="3239" cap="flat">
              <a:noFill/>
              <a:prstDash val="solid"/>
              <a:miter/>
            </a:ln>
          </p:spPr>
          <p:txBody>
            <a:bodyPr rtlCol="0" anchor="ctr"/>
            <a:lstStyle/>
            <a:p>
              <a:endParaRPr lang="en-NO"/>
            </a:p>
          </p:txBody>
        </p:sp>
        <p:sp>
          <p:nvSpPr>
            <p:cNvPr id="147" name="Freeform 146">
              <a:extLst>
                <a:ext uri="{FF2B5EF4-FFF2-40B4-BE49-F238E27FC236}">
                  <a16:creationId xmlns:a16="http://schemas.microsoft.com/office/drawing/2014/main" id="{523900F0-CFD2-5995-7952-EEE0608645E8}"/>
                </a:ext>
              </a:extLst>
            </p:cNvPr>
            <p:cNvSpPr>
              <a:spLocks noGrp="1" noRot="1" noMove="1" noResize="1" noEditPoints="1" noAdjustHandles="1" noChangeArrowheads="1" noChangeShapeType="1"/>
            </p:cNvSpPr>
            <p:nvPr/>
          </p:nvSpPr>
          <p:spPr>
            <a:xfrm>
              <a:off x="5440841" y="3887081"/>
              <a:ext cx="40753" cy="39144"/>
            </a:xfrm>
            <a:custGeom>
              <a:avLst/>
              <a:gdLst>
                <a:gd name="connsiteX0" fmla="*/ 22482 w 40753"/>
                <a:gd name="connsiteY0" fmla="*/ 141 h 39144"/>
                <a:gd name="connsiteX1" fmla="*/ 136 w 40753"/>
                <a:gd name="connsiteY1" fmla="*/ 17305 h 39144"/>
                <a:gd name="connsiteX2" fmla="*/ 18272 w 40753"/>
                <a:gd name="connsiteY2" fmla="*/ 39003 h 39144"/>
                <a:gd name="connsiteX3" fmla="*/ 40617 w 40753"/>
                <a:gd name="connsiteY3" fmla="*/ 21839 h 39144"/>
                <a:gd name="connsiteX4" fmla="*/ 22482 w 40753"/>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3" h="39144">
                  <a:moveTo>
                    <a:pt x="22482" y="141"/>
                  </a:moveTo>
                  <a:cubicBezTo>
                    <a:pt x="11471" y="-1154"/>
                    <a:pt x="1432" y="6618"/>
                    <a:pt x="136" y="17305"/>
                  </a:cubicBezTo>
                  <a:cubicBezTo>
                    <a:pt x="-1159" y="27992"/>
                    <a:pt x="6937" y="37708"/>
                    <a:pt x="18272" y="39003"/>
                  </a:cubicBezTo>
                  <a:cubicBezTo>
                    <a:pt x="29283" y="40299"/>
                    <a:pt x="39322" y="32526"/>
                    <a:pt x="40617" y="21839"/>
                  </a:cubicBezTo>
                  <a:cubicBezTo>
                    <a:pt x="41913" y="11152"/>
                    <a:pt x="33817" y="1437"/>
                    <a:pt x="22482" y="141"/>
                  </a:cubicBezTo>
                  <a:close/>
                </a:path>
              </a:pathLst>
            </a:custGeom>
            <a:solidFill>
              <a:srgbClr val="F2EDED"/>
            </a:solidFill>
            <a:ln w="3239" cap="flat">
              <a:noFill/>
              <a:prstDash val="solid"/>
              <a:miter/>
            </a:ln>
          </p:spPr>
          <p:txBody>
            <a:bodyPr rtlCol="0" anchor="ctr"/>
            <a:lstStyle/>
            <a:p>
              <a:endParaRPr lang="en-NO"/>
            </a:p>
          </p:txBody>
        </p:sp>
        <p:sp>
          <p:nvSpPr>
            <p:cNvPr id="148" name="Freeform 147">
              <a:extLst>
                <a:ext uri="{FF2B5EF4-FFF2-40B4-BE49-F238E27FC236}">
                  <a16:creationId xmlns:a16="http://schemas.microsoft.com/office/drawing/2014/main" id="{80F0BAF1-0C40-AF6D-F0AB-3A50CD910CE8}"/>
                </a:ext>
              </a:extLst>
            </p:cNvPr>
            <p:cNvSpPr>
              <a:spLocks noGrp="1" noRot="1" noMove="1" noResize="1" noEditPoints="1" noAdjustHandles="1" noChangeArrowheads="1" noChangeShapeType="1"/>
            </p:cNvSpPr>
            <p:nvPr/>
          </p:nvSpPr>
          <p:spPr>
            <a:xfrm>
              <a:off x="5618958" y="3906836"/>
              <a:ext cx="40753" cy="39144"/>
            </a:xfrm>
            <a:custGeom>
              <a:avLst/>
              <a:gdLst>
                <a:gd name="connsiteX0" fmla="*/ 22482 w 40753"/>
                <a:gd name="connsiteY0" fmla="*/ 141 h 39144"/>
                <a:gd name="connsiteX1" fmla="*/ 136 w 40753"/>
                <a:gd name="connsiteY1" fmla="*/ 17305 h 39144"/>
                <a:gd name="connsiteX2" fmla="*/ 18272 w 40753"/>
                <a:gd name="connsiteY2" fmla="*/ 39003 h 39144"/>
                <a:gd name="connsiteX3" fmla="*/ 40617 w 40753"/>
                <a:gd name="connsiteY3" fmla="*/ 21839 h 39144"/>
                <a:gd name="connsiteX4" fmla="*/ 22482 w 40753"/>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3" h="39144">
                  <a:moveTo>
                    <a:pt x="22482" y="141"/>
                  </a:moveTo>
                  <a:cubicBezTo>
                    <a:pt x="11471" y="-1154"/>
                    <a:pt x="1432" y="6618"/>
                    <a:pt x="136" y="17305"/>
                  </a:cubicBezTo>
                  <a:cubicBezTo>
                    <a:pt x="-1159" y="27992"/>
                    <a:pt x="6937" y="37708"/>
                    <a:pt x="18272" y="39003"/>
                  </a:cubicBezTo>
                  <a:cubicBezTo>
                    <a:pt x="29283" y="40298"/>
                    <a:pt x="39322" y="32526"/>
                    <a:pt x="40617" y="21839"/>
                  </a:cubicBezTo>
                  <a:cubicBezTo>
                    <a:pt x="41913" y="11152"/>
                    <a:pt x="33817" y="1436"/>
                    <a:pt x="22482" y="141"/>
                  </a:cubicBezTo>
                  <a:close/>
                </a:path>
              </a:pathLst>
            </a:custGeom>
            <a:solidFill>
              <a:srgbClr val="F2EDED"/>
            </a:solidFill>
            <a:ln w="3239" cap="flat">
              <a:noFill/>
              <a:prstDash val="solid"/>
              <a:miter/>
            </a:ln>
          </p:spPr>
          <p:txBody>
            <a:bodyPr rtlCol="0" anchor="ctr"/>
            <a:lstStyle/>
            <a:p>
              <a:endParaRPr lang="en-NO"/>
            </a:p>
          </p:txBody>
        </p:sp>
        <p:sp>
          <p:nvSpPr>
            <p:cNvPr id="149" name="Freeform 148">
              <a:extLst>
                <a:ext uri="{FF2B5EF4-FFF2-40B4-BE49-F238E27FC236}">
                  <a16:creationId xmlns:a16="http://schemas.microsoft.com/office/drawing/2014/main" id="{AE1DF28A-B25D-1148-0781-85D73CB2E991}"/>
                </a:ext>
              </a:extLst>
            </p:cNvPr>
            <p:cNvSpPr>
              <a:spLocks noGrp="1" noRot="1" noMove="1" noResize="1" noEditPoints="1" noAdjustHandles="1" noChangeArrowheads="1" noChangeShapeType="1"/>
            </p:cNvSpPr>
            <p:nvPr/>
          </p:nvSpPr>
          <p:spPr>
            <a:xfrm>
              <a:off x="5797400" y="3926914"/>
              <a:ext cx="40696" cy="39144"/>
            </a:xfrm>
            <a:custGeom>
              <a:avLst/>
              <a:gdLst>
                <a:gd name="connsiteX0" fmla="*/ 22482 w 40696"/>
                <a:gd name="connsiteY0" fmla="*/ 141 h 39144"/>
                <a:gd name="connsiteX1" fmla="*/ 136 w 40696"/>
                <a:gd name="connsiteY1" fmla="*/ 17305 h 39144"/>
                <a:gd name="connsiteX2" fmla="*/ 18272 w 40696"/>
                <a:gd name="connsiteY2" fmla="*/ 39003 h 39144"/>
                <a:gd name="connsiteX3" fmla="*/ 40617 w 40696"/>
                <a:gd name="connsiteY3" fmla="*/ 21839 h 39144"/>
                <a:gd name="connsiteX4" fmla="*/ 22482 w 40696"/>
                <a:gd name="connsiteY4" fmla="*/ 141 h 3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6" h="39144">
                  <a:moveTo>
                    <a:pt x="22482" y="141"/>
                  </a:moveTo>
                  <a:cubicBezTo>
                    <a:pt x="11471" y="-1154"/>
                    <a:pt x="1432" y="6618"/>
                    <a:pt x="136" y="17305"/>
                  </a:cubicBezTo>
                  <a:cubicBezTo>
                    <a:pt x="-1159" y="27992"/>
                    <a:pt x="6937" y="37708"/>
                    <a:pt x="18272" y="39003"/>
                  </a:cubicBezTo>
                  <a:cubicBezTo>
                    <a:pt x="29283" y="40299"/>
                    <a:pt x="39322" y="32526"/>
                    <a:pt x="40617" y="21839"/>
                  </a:cubicBezTo>
                  <a:cubicBezTo>
                    <a:pt x="41589" y="11152"/>
                    <a:pt x="33493" y="1437"/>
                    <a:pt x="22482" y="141"/>
                  </a:cubicBezTo>
                  <a:close/>
                </a:path>
              </a:pathLst>
            </a:custGeom>
            <a:solidFill>
              <a:srgbClr val="F2EDED"/>
            </a:solidFill>
            <a:ln w="3239" cap="flat">
              <a:noFill/>
              <a:prstDash val="solid"/>
              <a:miter/>
            </a:ln>
          </p:spPr>
          <p:txBody>
            <a:bodyPr rtlCol="0" anchor="ctr"/>
            <a:lstStyle/>
            <a:p>
              <a:endParaRPr lang="en-NO"/>
            </a:p>
          </p:txBody>
        </p:sp>
      </p:grpSp>
      <p:grpSp>
        <p:nvGrpSpPr>
          <p:cNvPr id="4" name="Gruppe 3">
            <a:extLst>
              <a:ext uri="{FF2B5EF4-FFF2-40B4-BE49-F238E27FC236}">
                <a16:creationId xmlns:a16="http://schemas.microsoft.com/office/drawing/2014/main" id="{36C90CDC-5432-AD8E-F832-BE4BA01BFB89}"/>
              </a:ext>
            </a:extLst>
          </p:cNvPr>
          <p:cNvGrpSpPr>
            <a:grpSpLocks noGrp="1" noUngrp="1" noRot="1" noMove="1" noResize="1"/>
          </p:cNvGrpSpPr>
          <p:nvPr/>
        </p:nvGrpSpPr>
        <p:grpSpPr>
          <a:xfrm rot="529704">
            <a:off x="9939164" y="4188750"/>
            <a:ext cx="1655334" cy="2116253"/>
            <a:chOff x="7320947" y="886208"/>
            <a:chExt cx="4111766" cy="5256666"/>
          </a:xfrm>
        </p:grpSpPr>
        <p:sp>
          <p:nvSpPr>
            <p:cNvPr id="48" name="Friform 47">
              <a:extLst>
                <a:ext uri="{FF2B5EF4-FFF2-40B4-BE49-F238E27FC236}">
                  <a16:creationId xmlns:a16="http://schemas.microsoft.com/office/drawing/2014/main" id="{210B7837-AC06-1319-0581-952397554D5C}"/>
                </a:ext>
              </a:extLst>
            </p:cNvPr>
            <p:cNvSpPr>
              <a:spLocks noGrp="1" noRot="1" noMove="1" noResize="1" noEditPoints="1" noAdjustHandles="1" noChangeArrowheads="1" noChangeShapeType="1"/>
            </p:cNvSpPr>
            <p:nvPr/>
          </p:nvSpPr>
          <p:spPr>
            <a:xfrm>
              <a:off x="7320947" y="886208"/>
              <a:ext cx="2057350" cy="5256666"/>
            </a:xfrm>
            <a:custGeom>
              <a:avLst/>
              <a:gdLst>
                <a:gd name="connsiteX0" fmla="*/ 0 w 2057350"/>
                <a:gd name="connsiteY0" fmla="*/ 0 h 5256666"/>
                <a:gd name="connsiteX1" fmla="*/ 2057350 w 2057350"/>
                <a:gd name="connsiteY1" fmla="*/ 0 h 5256666"/>
                <a:gd name="connsiteX2" fmla="*/ 2057350 w 2057350"/>
                <a:gd name="connsiteY2" fmla="*/ 5256667 h 5256666"/>
                <a:gd name="connsiteX3" fmla="*/ 0 w 2057350"/>
                <a:gd name="connsiteY3" fmla="*/ 5256667 h 5256666"/>
              </a:gdLst>
              <a:ahLst/>
              <a:cxnLst>
                <a:cxn ang="0">
                  <a:pos x="connsiteX0" y="connsiteY0"/>
                </a:cxn>
                <a:cxn ang="0">
                  <a:pos x="connsiteX1" y="connsiteY1"/>
                </a:cxn>
                <a:cxn ang="0">
                  <a:pos x="connsiteX2" y="connsiteY2"/>
                </a:cxn>
                <a:cxn ang="0">
                  <a:pos x="connsiteX3" y="connsiteY3"/>
                </a:cxn>
              </a:cxnLst>
              <a:rect l="l" t="t" r="r" b="b"/>
              <a:pathLst>
                <a:path w="2057350" h="5256666">
                  <a:moveTo>
                    <a:pt x="0" y="0"/>
                  </a:moveTo>
                  <a:lnTo>
                    <a:pt x="2057350" y="0"/>
                  </a:lnTo>
                  <a:lnTo>
                    <a:pt x="2057350" y="5256667"/>
                  </a:lnTo>
                  <a:lnTo>
                    <a:pt x="0" y="5256667"/>
                  </a:lnTo>
                  <a:close/>
                </a:path>
              </a:pathLst>
            </a:custGeom>
            <a:solidFill>
              <a:schemeClr val="accent3"/>
            </a:solidFill>
            <a:ln w="0" cap="flat">
              <a:noFill/>
              <a:prstDash val="solid"/>
              <a:miter/>
            </a:ln>
          </p:spPr>
          <p:txBody>
            <a:bodyPr rtlCol="0" anchor="ctr"/>
            <a:lstStyle/>
            <a:p>
              <a:endParaRPr lang="nb-NO"/>
            </a:p>
          </p:txBody>
        </p:sp>
        <p:sp>
          <p:nvSpPr>
            <p:cNvPr id="49" name="Friform 48">
              <a:extLst>
                <a:ext uri="{FF2B5EF4-FFF2-40B4-BE49-F238E27FC236}">
                  <a16:creationId xmlns:a16="http://schemas.microsoft.com/office/drawing/2014/main" id="{9DBEB7F8-1E27-F846-081A-397A56B010DB}"/>
                </a:ext>
              </a:extLst>
            </p:cNvPr>
            <p:cNvSpPr>
              <a:spLocks noGrp="1" noRot="1" noMove="1" noResize="1" noEditPoints="1" noAdjustHandles="1" noChangeArrowheads="1" noChangeShapeType="1"/>
            </p:cNvSpPr>
            <p:nvPr/>
          </p:nvSpPr>
          <p:spPr>
            <a:xfrm>
              <a:off x="8306789" y="1223976"/>
              <a:ext cx="81331" cy="4581263"/>
            </a:xfrm>
            <a:custGeom>
              <a:avLst/>
              <a:gdLst>
                <a:gd name="connsiteX0" fmla="*/ 77931 w 81331"/>
                <a:gd name="connsiteY0" fmla="*/ 45387 h 4581263"/>
                <a:gd name="connsiteX1" fmla="*/ 81331 w 81331"/>
                <a:gd name="connsiteY1" fmla="*/ 4535811 h 4581263"/>
                <a:gd name="connsiteX2" fmla="*/ 42399 w 81331"/>
                <a:gd name="connsiteY2" fmla="*/ 4581264 h 4581263"/>
                <a:gd name="connsiteX3" fmla="*/ 42399 w 81331"/>
                <a:gd name="connsiteY3" fmla="*/ 4581264 h 4581263"/>
                <a:gd name="connsiteX4" fmla="*/ 3400 w 81331"/>
                <a:gd name="connsiteY4" fmla="*/ 4535877 h 4581263"/>
                <a:gd name="connsiteX5" fmla="*/ 0 w 81331"/>
                <a:gd name="connsiteY5" fmla="*/ 45453 h 4581263"/>
                <a:gd name="connsiteX6" fmla="*/ 38932 w 81331"/>
                <a:gd name="connsiteY6" fmla="*/ 0 h 4581263"/>
                <a:gd name="connsiteX7" fmla="*/ 38932 w 81331"/>
                <a:gd name="connsiteY7" fmla="*/ 0 h 4581263"/>
                <a:gd name="connsiteX8" fmla="*/ 77931 w 81331"/>
                <a:gd name="connsiteY8" fmla="*/ 45387 h 458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331" h="4581263">
                  <a:moveTo>
                    <a:pt x="77931" y="45387"/>
                  </a:moveTo>
                  <a:lnTo>
                    <a:pt x="81331" y="4535811"/>
                  </a:lnTo>
                  <a:cubicBezTo>
                    <a:pt x="81331" y="4560870"/>
                    <a:pt x="63932" y="4581264"/>
                    <a:pt x="42399" y="4581264"/>
                  </a:cubicBezTo>
                  <a:lnTo>
                    <a:pt x="42399" y="4581264"/>
                  </a:lnTo>
                  <a:cubicBezTo>
                    <a:pt x="20866" y="4581264"/>
                    <a:pt x="3400" y="4560937"/>
                    <a:pt x="3400" y="4535877"/>
                  </a:cubicBezTo>
                  <a:lnTo>
                    <a:pt x="0" y="45453"/>
                  </a:lnTo>
                  <a:cubicBezTo>
                    <a:pt x="0" y="20394"/>
                    <a:pt x="17399" y="0"/>
                    <a:pt x="38932" y="0"/>
                  </a:cubicBezTo>
                  <a:lnTo>
                    <a:pt x="38932" y="0"/>
                  </a:lnTo>
                  <a:cubicBezTo>
                    <a:pt x="60465" y="0"/>
                    <a:pt x="77931" y="20327"/>
                    <a:pt x="77931" y="45387"/>
                  </a:cubicBezTo>
                  <a:close/>
                </a:path>
              </a:pathLst>
            </a:custGeom>
            <a:solidFill>
              <a:schemeClr val="accent3">
                <a:lumMod val="75000"/>
              </a:schemeClr>
            </a:solidFill>
            <a:ln w="0" cap="flat">
              <a:noFill/>
              <a:prstDash val="solid"/>
              <a:miter/>
            </a:ln>
          </p:spPr>
          <p:txBody>
            <a:bodyPr rtlCol="0" anchor="ctr"/>
            <a:lstStyle/>
            <a:p>
              <a:endParaRPr lang="nb-NO"/>
            </a:p>
          </p:txBody>
        </p:sp>
        <p:grpSp>
          <p:nvGrpSpPr>
            <p:cNvPr id="50" name="Gruppe 49">
              <a:extLst>
                <a:ext uri="{FF2B5EF4-FFF2-40B4-BE49-F238E27FC236}">
                  <a16:creationId xmlns:a16="http://schemas.microsoft.com/office/drawing/2014/main" id="{FCF58E10-8CC4-1E33-67E6-75AC8819DCD1}"/>
                </a:ext>
              </a:extLst>
            </p:cNvPr>
            <p:cNvGrpSpPr>
              <a:grpSpLocks noGrp="1" noUngrp="1" noRot="1" noMove="1" noResize="1"/>
            </p:cNvGrpSpPr>
            <p:nvPr/>
          </p:nvGrpSpPr>
          <p:grpSpPr>
            <a:xfrm>
              <a:off x="7453943" y="1505560"/>
              <a:ext cx="1789889" cy="4018094"/>
              <a:chOff x="7453943" y="1505560"/>
              <a:chExt cx="1789889" cy="4018094"/>
            </a:xfrm>
          </p:grpSpPr>
          <p:sp>
            <p:nvSpPr>
              <p:cNvPr id="159" name="Friform 158">
                <a:extLst>
                  <a:ext uri="{FF2B5EF4-FFF2-40B4-BE49-F238E27FC236}">
                    <a16:creationId xmlns:a16="http://schemas.microsoft.com/office/drawing/2014/main" id="{764115CB-5561-2C15-A908-5C3B7DDAF66B}"/>
                  </a:ext>
                </a:extLst>
              </p:cNvPr>
              <p:cNvSpPr>
                <a:spLocks noGrp="1" noRot="1" noMove="1" noResize="1" noEditPoints="1" noAdjustHandles="1" noChangeArrowheads="1" noChangeShapeType="1"/>
              </p:cNvSpPr>
              <p:nvPr/>
            </p:nvSpPr>
            <p:spPr>
              <a:xfrm>
                <a:off x="7456810" y="5249002"/>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3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5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rgbClr val="FFFFFF"/>
              </a:solidFill>
              <a:ln w="0" cap="flat">
                <a:noFill/>
                <a:prstDash val="solid"/>
                <a:miter/>
              </a:ln>
            </p:spPr>
            <p:txBody>
              <a:bodyPr rtlCol="0" anchor="ctr"/>
              <a:lstStyle/>
              <a:p>
                <a:endParaRPr lang="nb-NO"/>
              </a:p>
            </p:txBody>
          </p:sp>
          <p:sp>
            <p:nvSpPr>
              <p:cNvPr id="160" name="Friform 159">
                <a:extLst>
                  <a:ext uri="{FF2B5EF4-FFF2-40B4-BE49-F238E27FC236}">
                    <a16:creationId xmlns:a16="http://schemas.microsoft.com/office/drawing/2014/main" id="{7E725AA5-4896-0C82-F44B-7EF9C6B07438}"/>
                  </a:ext>
                </a:extLst>
              </p:cNvPr>
              <p:cNvSpPr>
                <a:spLocks noGrp="1" noRot="1" noMove="1" noResize="1" noEditPoints="1" noAdjustHandles="1" noChangeArrowheads="1" noChangeShapeType="1"/>
              </p:cNvSpPr>
              <p:nvPr/>
            </p:nvSpPr>
            <p:spPr>
              <a:xfrm>
                <a:off x="8471785" y="5248202"/>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3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5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7"/>
                      <a:pt x="61532" y="274653"/>
                      <a:pt x="137263" y="274653"/>
                    </a:cubicBezTo>
                    <a:lnTo>
                      <a:pt x="386124" y="274453"/>
                    </a:lnTo>
                    <a:lnTo>
                      <a:pt x="634985" y="274253"/>
                    </a:lnTo>
                    <a:cubicBezTo>
                      <a:pt x="710716" y="274253"/>
                      <a:pt x="772048" y="212738"/>
                      <a:pt x="772048" y="137027"/>
                    </a:cubicBezTo>
                    <a:cubicBezTo>
                      <a:pt x="772048" y="61315"/>
                      <a:pt x="710516" y="0"/>
                      <a:pt x="634785" y="0"/>
                    </a:cubicBezTo>
                    <a:lnTo>
                      <a:pt x="385924" y="200"/>
                    </a:lnTo>
                    <a:close/>
                  </a:path>
                </a:pathLst>
              </a:custGeom>
              <a:solidFill>
                <a:srgbClr val="FFFFFF"/>
              </a:solidFill>
              <a:ln w="0" cap="flat">
                <a:noFill/>
                <a:prstDash val="solid"/>
                <a:miter/>
              </a:ln>
            </p:spPr>
            <p:txBody>
              <a:bodyPr rtlCol="0" anchor="ctr"/>
              <a:lstStyle/>
              <a:p>
                <a:endParaRPr lang="nb-NO"/>
              </a:p>
            </p:txBody>
          </p:sp>
          <p:sp>
            <p:nvSpPr>
              <p:cNvPr id="161" name="Friform 160">
                <a:extLst>
                  <a:ext uri="{FF2B5EF4-FFF2-40B4-BE49-F238E27FC236}">
                    <a16:creationId xmlns:a16="http://schemas.microsoft.com/office/drawing/2014/main" id="{E049A24B-2C24-D7C2-B811-7FC1B85C244E}"/>
                  </a:ext>
                </a:extLst>
              </p:cNvPr>
              <p:cNvSpPr>
                <a:spLocks noGrp="1" noRot="1" noMove="1" noResize="1" noEditPoints="1" noAdjustHandles="1" noChangeArrowheads="1" noChangeShapeType="1"/>
              </p:cNvSpPr>
              <p:nvPr/>
            </p:nvSpPr>
            <p:spPr>
              <a:xfrm>
                <a:off x="7455877" y="4625184"/>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6"/>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5" y="0"/>
                    </a:cubicBezTo>
                    <a:lnTo>
                      <a:pt x="385924" y="200"/>
                    </a:lnTo>
                    <a:close/>
                  </a:path>
                </a:pathLst>
              </a:custGeom>
              <a:solidFill>
                <a:srgbClr val="FFFFFF"/>
              </a:solidFill>
              <a:ln w="0" cap="flat">
                <a:noFill/>
                <a:prstDash val="solid"/>
                <a:miter/>
              </a:ln>
            </p:spPr>
            <p:txBody>
              <a:bodyPr rtlCol="0" anchor="ctr"/>
              <a:lstStyle/>
              <a:p>
                <a:endParaRPr lang="nb-NO"/>
              </a:p>
            </p:txBody>
          </p:sp>
          <p:sp>
            <p:nvSpPr>
              <p:cNvPr id="162" name="Friform 161">
                <a:extLst>
                  <a:ext uri="{FF2B5EF4-FFF2-40B4-BE49-F238E27FC236}">
                    <a16:creationId xmlns:a16="http://schemas.microsoft.com/office/drawing/2014/main" id="{3BFAE56D-5888-809E-EA2D-13A8D5213685}"/>
                  </a:ext>
                </a:extLst>
              </p:cNvPr>
              <p:cNvSpPr>
                <a:spLocks noGrp="1" noRot="1" noMove="1" noResize="1" noEditPoints="1" noAdjustHandles="1" noChangeArrowheads="1" noChangeShapeType="1"/>
              </p:cNvSpPr>
              <p:nvPr/>
            </p:nvSpPr>
            <p:spPr>
              <a:xfrm>
                <a:off x="8470785" y="4624451"/>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5" y="0"/>
                    </a:cubicBezTo>
                    <a:lnTo>
                      <a:pt x="385924" y="200"/>
                    </a:lnTo>
                    <a:close/>
                  </a:path>
                </a:pathLst>
              </a:custGeom>
              <a:solidFill>
                <a:srgbClr val="FFFFFF"/>
              </a:solidFill>
              <a:ln w="0" cap="flat">
                <a:noFill/>
                <a:prstDash val="solid"/>
                <a:miter/>
              </a:ln>
            </p:spPr>
            <p:txBody>
              <a:bodyPr rtlCol="0" anchor="ctr"/>
              <a:lstStyle/>
              <a:p>
                <a:endParaRPr lang="nb-NO"/>
              </a:p>
            </p:txBody>
          </p:sp>
          <p:sp>
            <p:nvSpPr>
              <p:cNvPr id="163" name="Friform 162">
                <a:extLst>
                  <a:ext uri="{FF2B5EF4-FFF2-40B4-BE49-F238E27FC236}">
                    <a16:creationId xmlns:a16="http://schemas.microsoft.com/office/drawing/2014/main" id="{99F91580-1E29-F961-1B09-0A03BB3C32F8}"/>
                  </a:ext>
                </a:extLst>
              </p:cNvPr>
              <p:cNvSpPr>
                <a:spLocks noGrp="1" noRot="1" noMove="1" noResize="1" noEditPoints="1" noAdjustHandles="1" noChangeArrowheads="1" noChangeShapeType="1"/>
              </p:cNvSpPr>
              <p:nvPr/>
            </p:nvSpPr>
            <p:spPr>
              <a:xfrm>
                <a:off x="7455877" y="4001433"/>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3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5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rgbClr val="FFFFFF"/>
              </a:solidFill>
              <a:ln w="0" cap="flat">
                <a:noFill/>
                <a:prstDash val="solid"/>
                <a:miter/>
              </a:ln>
            </p:spPr>
            <p:txBody>
              <a:bodyPr rtlCol="0" anchor="ctr"/>
              <a:lstStyle/>
              <a:p>
                <a:endParaRPr lang="nb-NO"/>
              </a:p>
            </p:txBody>
          </p:sp>
          <p:sp>
            <p:nvSpPr>
              <p:cNvPr id="164" name="Friform 163">
                <a:extLst>
                  <a:ext uri="{FF2B5EF4-FFF2-40B4-BE49-F238E27FC236}">
                    <a16:creationId xmlns:a16="http://schemas.microsoft.com/office/drawing/2014/main" id="{420B883B-8D74-DDC4-6151-794AAEB25C21}"/>
                  </a:ext>
                </a:extLst>
              </p:cNvPr>
              <p:cNvSpPr>
                <a:spLocks noGrp="1" noRot="1" noMove="1" noResize="1" noEditPoints="1" noAdjustHandles="1" noChangeArrowheads="1" noChangeShapeType="1"/>
              </p:cNvSpPr>
              <p:nvPr/>
            </p:nvSpPr>
            <p:spPr>
              <a:xfrm>
                <a:off x="8470785" y="4000633"/>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3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5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5"/>
                      <a:pt x="710516" y="0"/>
                      <a:pt x="634785" y="0"/>
                    </a:cubicBezTo>
                    <a:lnTo>
                      <a:pt x="385924" y="200"/>
                    </a:lnTo>
                    <a:close/>
                  </a:path>
                </a:pathLst>
              </a:custGeom>
              <a:solidFill>
                <a:srgbClr val="FFFFFF"/>
              </a:solidFill>
              <a:ln w="0" cap="flat">
                <a:noFill/>
                <a:prstDash val="solid"/>
                <a:miter/>
              </a:ln>
            </p:spPr>
            <p:txBody>
              <a:bodyPr rtlCol="0" anchor="ctr"/>
              <a:lstStyle/>
              <a:p>
                <a:endParaRPr lang="nb-NO"/>
              </a:p>
            </p:txBody>
          </p:sp>
          <p:sp>
            <p:nvSpPr>
              <p:cNvPr id="165" name="Friform 164">
                <a:extLst>
                  <a:ext uri="{FF2B5EF4-FFF2-40B4-BE49-F238E27FC236}">
                    <a16:creationId xmlns:a16="http://schemas.microsoft.com/office/drawing/2014/main" id="{2E4B3D74-A909-AAAB-84DD-564EEDE0E7E1}"/>
                  </a:ext>
                </a:extLst>
              </p:cNvPr>
              <p:cNvSpPr>
                <a:spLocks noGrp="1" noRot="1" noMove="1" noResize="1" noEditPoints="1" noAdjustHandles="1" noChangeArrowheads="1" noChangeShapeType="1"/>
              </p:cNvSpPr>
              <p:nvPr/>
            </p:nvSpPr>
            <p:spPr>
              <a:xfrm>
                <a:off x="7455877" y="3377681"/>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6"/>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5" y="0"/>
                    </a:cubicBezTo>
                    <a:lnTo>
                      <a:pt x="385924" y="200"/>
                    </a:lnTo>
                    <a:close/>
                  </a:path>
                </a:pathLst>
              </a:custGeom>
              <a:solidFill>
                <a:srgbClr val="FFFFFF"/>
              </a:solidFill>
              <a:ln w="0" cap="flat">
                <a:noFill/>
                <a:prstDash val="solid"/>
                <a:miter/>
              </a:ln>
            </p:spPr>
            <p:txBody>
              <a:bodyPr rtlCol="0" anchor="ctr"/>
              <a:lstStyle/>
              <a:p>
                <a:endParaRPr lang="nb-NO"/>
              </a:p>
            </p:txBody>
          </p:sp>
          <p:sp>
            <p:nvSpPr>
              <p:cNvPr id="166" name="Friform 165">
                <a:extLst>
                  <a:ext uri="{FF2B5EF4-FFF2-40B4-BE49-F238E27FC236}">
                    <a16:creationId xmlns:a16="http://schemas.microsoft.com/office/drawing/2014/main" id="{FF69E196-0EAD-4BDA-CE6E-063AEB3BB3FB}"/>
                  </a:ext>
                </a:extLst>
              </p:cNvPr>
              <p:cNvSpPr>
                <a:spLocks noGrp="1" noRot="1" noMove="1" noResize="1" noEditPoints="1" noAdjustHandles="1" noChangeArrowheads="1" noChangeShapeType="1"/>
              </p:cNvSpPr>
              <p:nvPr/>
            </p:nvSpPr>
            <p:spPr>
              <a:xfrm>
                <a:off x="8470785" y="3376881"/>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5" y="0"/>
                    </a:cubicBezTo>
                    <a:lnTo>
                      <a:pt x="385924" y="200"/>
                    </a:lnTo>
                    <a:close/>
                  </a:path>
                </a:pathLst>
              </a:custGeom>
              <a:solidFill>
                <a:srgbClr val="FFFFFF"/>
              </a:solidFill>
              <a:ln w="0" cap="flat">
                <a:noFill/>
                <a:prstDash val="solid"/>
                <a:miter/>
              </a:ln>
            </p:spPr>
            <p:txBody>
              <a:bodyPr rtlCol="0" anchor="ctr"/>
              <a:lstStyle/>
              <a:p>
                <a:endParaRPr lang="nb-NO"/>
              </a:p>
            </p:txBody>
          </p:sp>
          <p:sp>
            <p:nvSpPr>
              <p:cNvPr id="167" name="Friform 166">
                <a:extLst>
                  <a:ext uri="{FF2B5EF4-FFF2-40B4-BE49-F238E27FC236}">
                    <a16:creationId xmlns:a16="http://schemas.microsoft.com/office/drawing/2014/main" id="{C64AAF75-7EC2-F69A-8A62-BEE972F21325}"/>
                  </a:ext>
                </a:extLst>
              </p:cNvPr>
              <p:cNvSpPr>
                <a:spLocks noGrp="1" noRot="1" noMove="1" noResize="1" noEditPoints="1" noAdjustHandles="1" noChangeArrowheads="1" noChangeShapeType="1"/>
              </p:cNvSpPr>
              <p:nvPr/>
            </p:nvSpPr>
            <p:spPr>
              <a:xfrm>
                <a:off x="7454877" y="2753930"/>
                <a:ext cx="772047" cy="274653"/>
              </a:xfrm>
              <a:custGeom>
                <a:avLst/>
                <a:gdLst>
                  <a:gd name="connsiteX0" fmla="*/ 385924 w 772047"/>
                  <a:gd name="connsiteY0" fmla="*/ 200 h 274653"/>
                  <a:gd name="connsiteX1" fmla="*/ 137063 w 772047"/>
                  <a:gd name="connsiteY1" fmla="*/ 400 h 274653"/>
                  <a:gd name="connsiteX2" fmla="*/ 0 w 772047"/>
                  <a:gd name="connsiteY2" fmla="*/ 137626 h 274653"/>
                  <a:gd name="connsiteX3" fmla="*/ 137263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rgbClr val="FFFFFF"/>
              </a:solidFill>
              <a:ln w="0" cap="flat">
                <a:noFill/>
                <a:prstDash val="solid"/>
                <a:miter/>
              </a:ln>
            </p:spPr>
            <p:txBody>
              <a:bodyPr rtlCol="0" anchor="ctr"/>
              <a:lstStyle/>
              <a:p>
                <a:endParaRPr lang="nb-NO"/>
              </a:p>
            </p:txBody>
          </p:sp>
          <p:sp>
            <p:nvSpPr>
              <p:cNvPr id="168" name="Friform 167">
                <a:extLst>
                  <a:ext uri="{FF2B5EF4-FFF2-40B4-BE49-F238E27FC236}">
                    <a16:creationId xmlns:a16="http://schemas.microsoft.com/office/drawing/2014/main" id="{172B12DD-525B-CBED-2C39-836F8AC55036}"/>
                  </a:ext>
                </a:extLst>
              </p:cNvPr>
              <p:cNvSpPr>
                <a:spLocks noGrp="1" noRot="1" noMove="1" noResize="1" noEditPoints="1" noAdjustHandles="1" noChangeArrowheads="1" noChangeShapeType="1"/>
              </p:cNvSpPr>
              <p:nvPr/>
            </p:nvSpPr>
            <p:spPr>
              <a:xfrm>
                <a:off x="8469852" y="2753130"/>
                <a:ext cx="772047" cy="274653"/>
              </a:xfrm>
              <a:custGeom>
                <a:avLst/>
                <a:gdLst>
                  <a:gd name="connsiteX0" fmla="*/ 385924 w 772047"/>
                  <a:gd name="connsiteY0" fmla="*/ 200 h 274653"/>
                  <a:gd name="connsiteX1" fmla="*/ 137063 w 772047"/>
                  <a:gd name="connsiteY1" fmla="*/ 400 h 274653"/>
                  <a:gd name="connsiteX2" fmla="*/ 0 w 772047"/>
                  <a:gd name="connsiteY2" fmla="*/ 137626 h 274653"/>
                  <a:gd name="connsiteX3" fmla="*/ 137263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rgbClr val="FFFFFF"/>
              </a:solidFill>
              <a:ln w="0" cap="flat">
                <a:noFill/>
                <a:prstDash val="solid"/>
                <a:miter/>
              </a:ln>
            </p:spPr>
            <p:txBody>
              <a:bodyPr rtlCol="0" anchor="ctr"/>
              <a:lstStyle/>
              <a:p>
                <a:endParaRPr lang="nb-NO"/>
              </a:p>
            </p:txBody>
          </p:sp>
          <p:sp>
            <p:nvSpPr>
              <p:cNvPr id="169" name="Friform 168">
                <a:extLst>
                  <a:ext uri="{FF2B5EF4-FFF2-40B4-BE49-F238E27FC236}">
                    <a16:creationId xmlns:a16="http://schemas.microsoft.com/office/drawing/2014/main" id="{63F2126E-BF4A-AA34-AEC7-8015837C4F32}"/>
                  </a:ext>
                </a:extLst>
              </p:cNvPr>
              <p:cNvSpPr>
                <a:spLocks noGrp="1" noRot="1" noMove="1" noResize="1" noEditPoints="1" noAdjustHandles="1" noChangeArrowheads="1" noChangeShapeType="1"/>
              </p:cNvSpPr>
              <p:nvPr/>
            </p:nvSpPr>
            <p:spPr>
              <a:xfrm>
                <a:off x="7454877" y="2130112"/>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5" y="0"/>
                    </a:cubicBezTo>
                    <a:lnTo>
                      <a:pt x="385924" y="200"/>
                    </a:lnTo>
                    <a:close/>
                  </a:path>
                </a:pathLst>
              </a:custGeom>
              <a:solidFill>
                <a:srgbClr val="FFFFFF"/>
              </a:solidFill>
              <a:ln w="0" cap="flat">
                <a:noFill/>
                <a:prstDash val="solid"/>
                <a:miter/>
              </a:ln>
            </p:spPr>
            <p:txBody>
              <a:bodyPr rtlCol="0" anchor="ctr"/>
              <a:lstStyle/>
              <a:p>
                <a:endParaRPr lang="nb-NO"/>
              </a:p>
            </p:txBody>
          </p:sp>
          <p:sp>
            <p:nvSpPr>
              <p:cNvPr id="170" name="Friform 169">
                <a:extLst>
                  <a:ext uri="{FF2B5EF4-FFF2-40B4-BE49-F238E27FC236}">
                    <a16:creationId xmlns:a16="http://schemas.microsoft.com/office/drawing/2014/main" id="{6FC93CBF-A474-5E41-F86E-A88FA92EAB51}"/>
                  </a:ext>
                </a:extLst>
              </p:cNvPr>
              <p:cNvSpPr>
                <a:spLocks noGrp="1" noRot="1" noMove="1" noResize="1" noEditPoints="1" noAdjustHandles="1" noChangeArrowheads="1" noChangeShapeType="1"/>
              </p:cNvSpPr>
              <p:nvPr/>
            </p:nvSpPr>
            <p:spPr>
              <a:xfrm>
                <a:off x="8469852" y="2129379"/>
                <a:ext cx="772047" cy="274653"/>
              </a:xfrm>
              <a:custGeom>
                <a:avLst/>
                <a:gdLst>
                  <a:gd name="connsiteX0" fmla="*/ 385924 w 772047"/>
                  <a:gd name="connsiteY0" fmla="*/ 200 h 274653"/>
                  <a:gd name="connsiteX1" fmla="*/ 137063 w 772047"/>
                  <a:gd name="connsiteY1" fmla="*/ 400 h 274653"/>
                  <a:gd name="connsiteX2" fmla="*/ 0 w 772047"/>
                  <a:gd name="connsiteY2" fmla="*/ 137626 h 274653"/>
                  <a:gd name="connsiteX3" fmla="*/ 137263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rgbClr val="FFFFFF"/>
              </a:solidFill>
              <a:ln w="0" cap="flat">
                <a:noFill/>
                <a:prstDash val="solid"/>
                <a:miter/>
              </a:ln>
            </p:spPr>
            <p:txBody>
              <a:bodyPr rtlCol="0" anchor="ctr"/>
              <a:lstStyle/>
              <a:p>
                <a:endParaRPr lang="nb-NO"/>
              </a:p>
            </p:txBody>
          </p:sp>
          <p:sp>
            <p:nvSpPr>
              <p:cNvPr id="171" name="Friform 170">
                <a:extLst>
                  <a:ext uri="{FF2B5EF4-FFF2-40B4-BE49-F238E27FC236}">
                    <a16:creationId xmlns:a16="http://schemas.microsoft.com/office/drawing/2014/main" id="{086B9651-631C-5456-1643-2F468C4908CD}"/>
                  </a:ext>
                </a:extLst>
              </p:cNvPr>
              <p:cNvSpPr>
                <a:spLocks noGrp="1" noRot="1" noMove="1" noResize="1" noEditPoints="1" noAdjustHandles="1" noChangeArrowheads="1" noChangeShapeType="1"/>
              </p:cNvSpPr>
              <p:nvPr/>
            </p:nvSpPr>
            <p:spPr>
              <a:xfrm>
                <a:off x="7453943" y="1506360"/>
                <a:ext cx="772048" cy="274653"/>
              </a:xfrm>
              <a:custGeom>
                <a:avLst/>
                <a:gdLst>
                  <a:gd name="connsiteX0" fmla="*/ 385924 w 772048"/>
                  <a:gd name="connsiteY0" fmla="*/ 200 h 274653"/>
                  <a:gd name="connsiteX1" fmla="*/ 137063 w 772048"/>
                  <a:gd name="connsiteY1" fmla="*/ 400 h 274653"/>
                  <a:gd name="connsiteX2" fmla="*/ 0 w 772048"/>
                  <a:gd name="connsiteY2" fmla="*/ 137626 h 274653"/>
                  <a:gd name="connsiteX3" fmla="*/ 137263 w 772048"/>
                  <a:gd name="connsiteY3" fmla="*/ 274653 h 274653"/>
                  <a:gd name="connsiteX4" fmla="*/ 386124 w 772048"/>
                  <a:gd name="connsiteY4" fmla="*/ 274453 h 274653"/>
                  <a:gd name="connsiteX5" fmla="*/ 634985 w 772048"/>
                  <a:gd name="connsiteY5" fmla="*/ 274253 h 274653"/>
                  <a:gd name="connsiteX6" fmla="*/ 772048 w 772048"/>
                  <a:gd name="connsiteY6" fmla="*/ 137027 h 274653"/>
                  <a:gd name="connsiteX7" fmla="*/ 634785 w 772048"/>
                  <a:gd name="connsiteY7" fmla="*/ 0 h 274653"/>
                  <a:gd name="connsiteX8" fmla="*/ 385924 w 772048"/>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8" h="274653">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5"/>
                      <a:pt x="710516" y="0"/>
                      <a:pt x="634785" y="0"/>
                    </a:cubicBezTo>
                    <a:lnTo>
                      <a:pt x="385924" y="200"/>
                    </a:lnTo>
                    <a:close/>
                  </a:path>
                </a:pathLst>
              </a:custGeom>
              <a:solidFill>
                <a:srgbClr val="FFFFFF"/>
              </a:solidFill>
              <a:ln w="0" cap="flat">
                <a:noFill/>
                <a:prstDash val="solid"/>
                <a:miter/>
              </a:ln>
            </p:spPr>
            <p:txBody>
              <a:bodyPr rtlCol="0" anchor="ctr"/>
              <a:lstStyle/>
              <a:p>
                <a:endParaRPr lang="nb-NO"/>
              </a:p>
            </p:txBody>
          </p:sp>
          <p:sp>
            <p:nvSpPr>
              <p:cNvPr id="172" name="Friform 171">
                <a:extLst>
                  <a:ext uri="{FF2B5EF4-FFF2-40B4-BE49-F238E27FC236}">
                    <a16:creationId xmlns:a16="http://schemas.microsoft.com/office/drawing/2014/main" id="{4936C23B-2226-05C0-2DF3-4B2E4F5CB393}"/>
                  </a:ext>
                </a:extLst>
              </p:cNvPr>
              <p:cNvSpPr>
                <a:spLocks noGrp="1" noRot="1" noMove="1" noResize="1" noEditPoints="1" noAdjustHandles="1" noChangeArrowheads="1" noChangeShapeType="1"/>
              </p:cNvSpPr>
              <p:nvPr/>
            </p:nvSpPr>
            <p:spPr>
              <a:xfrm>
                <a:off x="8468919" y="1505560"/>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rgbClr val="FFFFFF"/>
              </a:solidFill>
              <a:ln w="0" cap="flat">
                <a:noFill/>
                <a:prstDash val="solid"/>
                <a:miter/>
              </a:ln>
            </p:spPr>
            <p:txBody>
              <a:bodyPr rtlCol="0" anchor="ctr"/>
              <a:lstStyle/>
              <a:p>
                <a:endParaRPr lang="nb-NO"/>
              </a:p>
            </p:txBody>
          </p:sp>
        </p:grpSp>
        <p:sp>
          <p:nvSpPr>
            <p:cNvPr id="51" name="Friform 50">
              <a:extLst>
                <a:ext uri="{FF2B5EF4-FFF2-40B4-BE49-F238E27FC236}">
                  <a16:creationId xmlns:a16="http://schemas.microsoft.com/office/drawing/2014/main" id="{AE3069A3-989D-80B9-53F2-65CE13F87E08}"/>
                </a:ext>
              </a:extLst>
            </p:cNvPr>
            <p:cNvSpPr>
              <a:spLocks noGrp="1" noRot="1" noMove="1" noResize="1" noEditPoints="1" noAdjustHandles="1" noChangeArrowheads="1" noChangeShapeType="1"/>
            </p:cNvSpPr>
            <p:nvPr/>
          </p:nvSpPr>
          <p:spPr>
            <a:xfrm>
              <a:off x="9375363" y="886208"/>
              <a:ext cx="2057350" cy="5256666"/>
            </a:xfrm>
            <a:custGeom>
              <a:avLst/>
              <a:gdLst>
                <a:gd name="connsiteX0" fmla="*/ 0 w 2057350"/>
                <a:gd name="connsiteY0" fmla="*/ 0 h 5256666"/>
                <a:gd name="connsiteX1" fmla="*/ 2057350 w 2057350"/>
                <a:gd name="connsiteY1" fmla="*/ 0 h 5256666"/>
                <a:gd name="connsiteX2" fmla="*/ 2057350 w 2057350"/>
                <a:gd name="connsiteY2" fmla="*/ 5256667 h 5256666"/>
                <a:gd name="connsiteX3" fmla="*/ 0 w 2057350"/>
                <a:gd name="connsiteY3" fmla="*/ 5256667 h 5256666"/>
              </a:gdLst>
              <a:ahLst/>
              <a:cxnLst>
                <a:cxn ang="0">
                  <a:pos x="connsiteX0" y="connsiteY0"/>
                </a:cxn>
                <a:cxn ang="0">
                  <a:pos x="connsiteX1" y="connsiteY1"/>
                </a:cxn>
                <a:cxn ang="0">
                  <a:pos x="connsiteX2" y="connsiteY2"/>
                </a:cxn>
                <a:cxn ang="0">
                  <a:pos x="connsiteX3" y="connsiteY3"/>
                </a:cxn>
              </a:cxnLst>
              <a:rect l="l" t="t" r="r" b="b"/>
              <a:pathLst>
                <a:path w="2057350" h="5256666">
                  <a:moveTo>
                    <a:pt x="0" y="0"/>
                  </a:moveTo>
                  <a:lnTo>
                    <a:pt x="2057350" y="0"/>
                  </a:lnTo>
                  <a:lnTo>
                    <a:pt x="2057350" y="5256667"/>
                  </a:lnTo>
                  <a:lnTo>
                    <a:pt x="0" y="5256667"/>
                  </a:lnTo>
                  <a:close/>
                </a:path>
              </a:pathLst>
            </a:custGeom>
            <a:solidFill>
              <a:schemeClr val="accent6"/>
            </a:solidFill>
            <a:ln w="0" cap="flat">
              <a:noFill/>
              <a:prstDash val="solid"/>
              <a:miter/>
            </a:ln>
          </p:spPr>
          <p:txBody>
            <a:bodyPr rtlCol="0" anchor="ctr"/>
            <a:lstStyle/>
            <a:p>
              <a:endParaRPr lang="nb-NO"/>
            </a:p>
          </p:txBody>
        </p:sp>
        <p:sp>
          <p:nvSpPr>
            <p:cNvPr id="52" name="Friform 51">
              <a:extLst>
                <a:ext uri="{FF2B5EF4-FFF2-40B4-BE49-F238E27FC236}">
                  <a16:creationId xmlns:a16="http://schemas.microsoft.com/office/drawing/2014/main" id="{BF037C4B-6F69-6339-0A56-F80F20AE348F}"/>
                </a:ext>
              </a:extLst>
            </p:cNvPr>
            <p:cNvSpPr>
              <a:spLocks noGrp="1" noRot="1" noMove="1" noResize="1" noEditPoints="1" noAdjustHandles="1" noChangeArrowheads="1" noChangeShapeType="1"/>
            </p:cNvSpPr>
            <p:nvPr/>
          </p:nvSpPr>
          <p:spPr>
            <a:xfrm>
              <a:off x="10362640" y="1223976"/>
              <a:ext cx="81331" cy="4581263"/>
            </a:xfrm>
            <a:custGeom>
              <a:avLst/>
              <a:gdLst>
                <a:gd name="connsiteX0" fmla="*/ 77931 w 81331"/>
                <a:gd name="connsiteY0" fmla="*/ 45387 h 4581263"/>
                <a:gd name="connsiteX1" fmla="*/ 81331 w 81331"/>
                <a:gd name="connsiteY1" fmla="*/ 4535811 h 4581263"/>
                <a:gd name="connsiteX2" fmla="*/ 42399 w 81331"/>
                <a:gd name="connsiteY2" fmla="*/ 4581264 h 4581263"/>
                <a:gd name="connsiteX3" fmla="*/ 42399 w 81331"/>
                <a:gd name="connsiteY3" fmla="*/ 4581264 h 4581263"/>
                <a:gd name="connsiteX4" fmla="*/ 3400 w 81331"/>
                <a:gd name="connsiteY4" fmla="*/ 4535877 h 4581263"/>
                <a:gd name="connsiteX5" fmla="*/ 0 w 81331"/>
                <a:gd name="connsiteY5" fmla="*/ 45453 h 4581263"/>
                <a:gd name="connsiteX6" fmla="*/ 38933 w 81331"/>
                <a:gd name="connsiteY6" fmla="*/ 0 h 4581263"/>
                <a:gd name="connsiteX7" fmla="*/ 38933 w 81331"/>
                <a:gd name="connsiteY7" fmla="*/ 0 h 4581263"/>
                <a:gd name="connsiteX8" fmla="*/ 77931 w 81331"/>
                <a:gd name="connsiteY8" fmla="*/ 45387 h 458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331" h="4581263">
                  <a:moveTo>
                    <a:pt x="77931" y="45387"/>
                  </a:moveTo>
                  <a:lnTo>
                    <a:pt x="81331" y="4535811"/>
                  </a:lnTo>
                  <a:cubicBezTo>
                    <a:pt x="81331" y="4560870"/>
                    <a:pt x="63932" y="4581264"/>
                    <a:pt x="42399" y="4581264"/>
                  </a:cubicBezTo>
                  <a:lnTo>
                    <a:pt x="42399" y="4581264"/>
                  </a:lnTo>
                  <a:cubicBezTo>
                    <a:pt x="20866" y="4581264"/>
                    <a:pt x="3400" y="4560937"/>
                    <a:pt x="3400" y="4535877"/>
                  </a:cubicBezTo>
                  <a:lnTo>
                    <a:pt x="0" y="45453"/>
                  </a:lnTo>
                  <a:cubicBezTo>
                    <a:pt x="0" y="20394"/>
                    <a:pt x="17399" y="0"/>
                    <a:pt x="38933" y="0"/>
                  </a:cubicBezTo>
                  <a:lnTo>
                    <a:pt x="38933" y="0"/>
                  </a:lnTo>
                  <a:cubicBezTo>
                    <a:pt x="60465" y="0"/>
                    <a:pt x="77931" y="20327"/>
                    <a:pt x="77931" y="45387"/>
                  </a:cubicBezTo>
                  <a:close/>
                </a:path>
              </a:pathLst>
            </a:custGeom>
            <a:solidFill>
              <a:schemeClr val="accent6">
                <a:lumMod val="75000"/>
              </a:schemeClr>
            </a:solidFill>
            <a:ln w="0" cap="flat">
              <a:noFill/>
              <a:prstDash val="solid"/>
              <a:miter/>
            </a:ln>
          </p:spPr>
          <p:txBody>
            <a:bodyPr rtlCol="0" anchor="ctr"/>
            <a:lstStyle/>
            <a:p>
              <a:endParaRPr lang="nb-NO"/>
            </a:p>
          </p:txBody>
        </p:sp>
        <p:grpSp>
          <p:nvGrpSpPr>
            <p:cNvPr id="53" name="Gruppe 52">
              <a:extLst>
                <a:ext uri="{FF2B5EF4-FFF2-40B4-BE49-F238E27FC236}">
                  <a16:creationId xmlns:a16="http://schemas.microsoft.com/office/drawing/2014/main" id="{C287C6BA-63C0-13FA-A810-966D7400E1DF}"/>
                </a:ext>
              </a:extLst>
            </p:cNvPr>
            <p:cNvGrpSpPr>
              <a:grpSpLocks noGrp="1" noUngrp="1" noRot="1" noMove="1" noResize="1"/>
            </p:cNvGrpSpPr>
            <p:nvPr/>
          </p:nvGrpSpPr>
          <p:grpSpPr>
            <a:xfrm>
              <a:off x="9509827" y="1505560"/>
              <a:ext cx="1789822" cy="4018094"/>
              <a:chOff x="9509827" y="1505560"/>
              <a:chExt cx="1789822" cy="4018094"/>
            </a:xfrm>
          </p:grpSpPr>
          <p:sp>
            <p:nvSpPr>
              <p:cNvPr id="54" name="Friform 53">
                <a:extLst>
                  <a:ext uri="{FF2B5EF4-FFF2-40B4-BE49-F238E27FC236}">
                    <a16:creationId xmlns:a16="http://schemas.microsoft.com/office/drawing/2014/main" id="{A6B5B93B-6555-DBB9-41B2-88D165FE9829}"/>
                  </a:ext>
                </a:extLst>
              </p:cNvPr>
              <p:cNvSpPr>
                <a:spLocks noGrp="1" noRot="1" noMove="1" noResize="1" noEditPoints="1" noAdjustHandles="1" noChangeArrowheads="1" noChangeShapeType="1"/>
              </p:cNvSpPr>
              <p:nvPr/>
            </p:nvSpPr>
            <p:spPr>
              <a:xfrm>
                <a:off x="9512693" y="5249002"/>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4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5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8"/>
                      <a:pt x="61532" y="274653"/>
                      <a:pt x="137264"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rgbClr val="FFFFFF"/>
              </a:solidFill>
              <a:ln w="0" cap="flat">
                <a:noFill/>
                <a:prstDash val="solid"/>
                <a:miter/>
              </a:ln>
            </p:spPr>
            <p:txBody>
              <a:bodyPr rtlCol="0" anchor="ctr"/>
              <a:lstStyle/>
              <a:p>
                <a:endParaRPr lang="nb-NO"/>
              </a:p>
            </p:txBody>
          </p:sp>
          <p:sp>
            <p:nvSpPr>
              <p:cNvPr id="55" name="Friform 54">
                <a:extLst>
                  <a:ext uri="{FF2B5EF4-FFF2-40B4-BE49-F238E27FC236}">
                    <a16:creationId xmlns:a16="http://schemas.microsoft.com/office/drawing/2014/main" id="{13A0E69B-759D-CD42-3FA8-EF659977513F}"/>
                  </a:ext>
                </a:extLst>
              </p:cNvPr>
              <p:cNvSpPr>
                <a:spLocks noGrp="1" noRot="1" noMove="1" noResize="1" noEditPoints="1" noAdjustHandles="1" noChangeArrowheads="1" noChangeShapeType="1"/>
              </p:cNvSpPr>
              <p:nvPr/>
            </p:nvSpPr>
            <p:spPr>
              <a:xfrm>
                <a:off x="10527602" y="5248202"/>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4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5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7"/>
                      <a:pt x="61532" y="274653"/>
                      <a:pt x="137264" y="274653"/>
                    </a:cubicBezTo>
                    <a:lnTo>
                      <a:pt x="386124" y="274453"/>
                    </a:lnTo>
                    <a:lnTo>
                      <a:pt x="634985" y="274253"/>
                    </a:lnTo>
                    <a:cubicBezTo>
                      <a:pt x="710716" y="274253"/>
                      <a:pt x="772048" y="212738"/>
                      <a:pt x="772048" y="137027"/>
                    </a:cubicBezTo>
                    <a:cubicBezTo>
                      <a:pt x="772048" y="61315"/>
                      <a:pt x="710516" y="0"/>
                      <a:pt x="634785" y="0"/>
                    </a:cubicBezTo>
                    <a:lnTo>
                      <a:pt x="385924" y="200"/>
                    </a:lnTo>
                    <a:close/>
                  </a:path>
                </a:pathLst>
              </a:custGeom>
              <a:solidFill>
                <a:srgbClr val="FFFFFF"/>
              </a:solidFill>
              <a:ln w="0" cap="flat">
                <a:noFill/>
                <a:prstDash val="solid"/>
                <a:miter/>
              </a:ln>
            </p:spPr>
            <p:txBody>
              <a:bodyPr rtlCol="0" anchor="ctr"/>
              <a:lstStyle/>
              <a:p>
                <a:endParaRPr lang="nb-NO"/>
              </a:p>
            </p:txBody>
          </p:sp>
          <p:sp>
            <p:nvSpPr>
              <p:cNvPr id="56" name="Friform 55">
                <a:extLst>
                  <a:ext uri="{FF2B5EF4-FFF2-40B4-BE49-F238E27FC236}">
                    <a16:creationId xmlns:a16="http://schemas.microsoft.com/office/drawing/2014/main" id="{DE203649-6604-CCC0-416E-28804C813064}"/>
                  </a:ext>
                </a:extLst>
              </p:cNvPr>
              <p:cNvSpPr>
                <a:spLocks noGrp="1" noRot="1" noMove="1" noResize="1" noEditPoints="1" noAdjustHandles="1" noChangeArrowheads="1" noChangeShapeType="1"/>
              </p:cNvSpPr>
              <p:nvPr/>
            </p:nvSpPr>
            <p:spPr>
              <a:xfrm>
                <a:off x="9511694" y="4625184"/>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6"/>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4" y="0"/>
                    </a:cubicBezTo>
                    <a:lnTo>
                      <a:pt x="385924" y="200"/>
                    </a:lnTo>
                    <a:close/>
                  </a:path>
                </a:pathLst>
              </a:custGeom>
              <a:solidFill>
                <a:srgbClr val="FFFFFF"/>
              </a:solidFill>
              <a:ln w="0" cap="flat">
                <a:noFill/>
                <a:prstDash val="solid"/>
                <a:miter/>
              </a:ln>
            </p:spPr>
            <p:txBody>
              <a:bodyPr rtlCol="0" anchor="ctr"/>
              <a:lstStyle/>
              <a:p>
                <a:endParaRPr lang="nb-NO"/>
              </a:p>
            </p:txBody>
          </p:sp>
          <p:sp>
            <p:nvSpPr>
              <p:cNvPr id="57" name="Friform 56">
                <a:extLst>
                  <a:ext uri="{FF2B5EF4-FFF2-40B4-BE49-F238E27FC236}">
                    <a16:creationId xmlns:a16="http://schemas.microsoft.com/office/drawing/2014/main" id="{D42CFBCF-F0EB-1D5B-FDE7-BD13F55A3E76}"/>
                  </a:ext>
                </a:extLst>
              </p:cNvPr>
              <p:cNvSpPr>
                <a:spLocks noGrp="1" noRot="1" noMove="1" noResize="1" noEditPoints="1" noAdjustHandles="1" noChangeArrowheads="1" noChangeShapeType="1"/>
              </p:cNvSpPr>
              <p:nvPr/>
            </p:nvSpPr>
            <p:spPr>
              <a:xfrm>
                <a:off x="10526669" y="4624451"/>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4" y="0"/>
                    </a:cubicBezTo>
                    <a:lnTo>
                      <a:pt x="385924" y="200"/>
                    </a:lnTo>
                    <a:close/>
                  </a:path>
                </a:pathLst>
              </a:custGeom>
              <a:solidFill>
                <a:srgbClr val="FFFFFF"/>
              </a:solidFill>
              <a:ln w="0" cap="flat">
                <a:noFill/>
                <a:prstDash val="solid"/>
                <a:miter/>
              </a:ln>
            </p:spPr>
            <p:txBody>
              <a:bodyPr rtlCol="0" anchor="ctr"/>
              <a:lstStyle/>
              <a:p>
                <a:endParaRPr lang="nb-NO"/>
              </a:p>
            </p:txBody>
          </p:sp>
          <p:sp>
            <p:nvSpPr>
              <p:cNvPr id="70" name="Friform 69">
                <a:extLst>
                  <a:ext uri="{FF2B5EF4-FFF2-40B4-BE49-F238E27FC236}">
                    <a16:creationId xmlns:a16="http://schemas.microsoft.com/office/drawing/2014/main" id="{79501DD5-3208-23C0-E130-01CDC721ACD0}"/>
                  </a:ext>
                </a:extLst>
              </p:cNvPr>
              <p:cNvSpPr>
                <a:spLocks noGrp="1" noRot="1" noMove="1" noResize="1" noEditPoints="1" noAdjustHandles="1" noChangeArrowheads="1" noChangeShapeType="1"/>
              </p:cNvSpPr>
              <p:nvPr/>
            </p:nvSpPr>
            <p:spPr>
              <a:xfrm>
                <a:off x="9511694" y="4001433"/>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3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4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4" y="0"/>
                    </a:cubicBezTo>
                    <a:lnTo>
                      <a:pt x="385924" y="200"/>
                    </a:lnTo>
                    <a:close/>
                  </a:path>
                </a:pathLst>
              </a:custGeom>
              <a:solidFill>
                <a:srgbClr val="FFFFFF"/>
              </a:solidFill>
              <a:ln w="0" cap="flat">
                <a:noFill/>
                <a:prstDash val="solid"/>
                <a:miter/>
              </a:ln>
            </p:spPr>
            <p:txBody>
              <a:bodyPr rtlCol="0" anchor="ctr"/>
              <a:lstStyle/>
              <a:p>
                <a:endParaRPr lang="nb-NO"/>
              </a:p>
            </p:txBody>
          </p:sp>
          <p:sp>
            <p:nvSpPr>
              <p:cNvPr id="150" name="Friform 149">
                <a:extLst>
                  <a:ext uri="{FF2B5EF4-FFF2-40B4-BE49-F238E27FC236}">
                    <a16:creationId xmlns:a16="http://schemas.microsoft.com/office/drawing/2014/main" id="{98F2CA85-B22D-26FE-9582-21B2B2010239}"/>
                  </a:ext>
                </a:extLst>
              </p:cNvPr>
              <p:cNvSpPr>
                <a:spLocks noGrp="1" noRot="1" noMove="1" noResize="1" noEditPoints="1" noAdjustHandles="1" noChangeArrowheads="1" noChangeShapeType="1"/>
              </p:cNvSpPr>
              <p:nvPr/>
            </p:nvSpPr>
            <p:spPr>
              <a:xfrm>
                <a:off x="10526669" y="4000633"/>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3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4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5"/>
                      <a:pt x="710516" y="0"/>
                      <a:pt x="634784" y="0"/>
                    </a:cubicBezTo>
                    <a:lnTo>
                      <a:pt x="385924" y="200"/>
                    </a:lnTo>
                    <a:close/>
                  </a:path>
                </a:pathLst>
              </a:custGeom>
              <a:solidFill>
                <a:srgbClr val="FFFFFF"/>
              </a:solidFill>
              <a:ln w="0" cap="flat">
                <a:noFill/>
                <a:prstDash val="solid"/>
                <a:miter/>
              </a:ln>
            </p:spPr>
            <p:txBody>
              <a:bodyPr rtlCol="0" anchor="ctr"/>
              <a:lstStyle/>
              <a:p>
                <a:endParaRPr lang="nb-NO"/>
              </a:p>
            </p:txBody>
          </p:sp>
          <p:sp>
            <p:nvSpPr>
              <p:cNvPr id="151" name="Friform 150">
                <a:extLst>
                  <a:ext uri="{FF2B5EF4-FFF2-40B4-BE49-F238E27FC236}">
                    <a16:creationId xmlns:a16="http://schemas.microsoft.com/office/drawing/2014/main" id="{A85CB376-6687-84F7-1113-7A2A753CEF7C}"/>
                  </a:ext>
                </a:extLst>
              </p:cNvPr>
              <p:cNvSpPr>
                <a:spLocks noGrp="1" noRot="1" noMove="1" noResize="1" noEditPoints="1" noAdjustHandles="1" noChangeArrowheads="1" noChangeShapeType="1"/>
              </p:cNvSpPr>
              <p:nvPr/>
            </p:nvSpPr>
            <p:spPr>
              <a:xfrm>
                <a:off x="9511694" y="3377681"/>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6"/>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4" y="0"/>
                    </a:cubicBezTo>
                    <a:lnTo>
                      <a:pt x="385924" y="200"/>
                    </a:lnTo>
                    <a:close/>
                  </a:path>
                </a:pathLst>
              </a:custGeom>
              <a:solidFill>
                <a:srgbClr val="FFFFFF"/>
              </a:solidFill>
              <a:ln w="0" cap="flat">
                <a:noFill/>
                <a:prstDash val="solid"/>
                <a:miter/>
              </a:ln>
            </p:spPr>
            <p:txBody>
              <a:bodyPr rtlCol="0" anchor="ctr"/>
              <a:lstStyle/>
              <a:p>
                <a:endParaRPr lang="nb-NO"/>
              </a:p>
            </p:txBody>
          </p:sp>
          <p:sp>
            <p:nvSpPr>
              <p:cNvPr id="152" name="Friform 151">
                <a:extLst>
                  <a:ext uri="{FF2B5EF4-FFF2-40B4-BE49-F238E27FC236}">
                    <a16:creationId xmlns:a16="http://schemas.microsoft.com/office/drawing/2014/main" id="{F73C2296-7DD5-DAAD-2C91-3BD86C52E709}"/>
                  </a:ext>
                </a:extLst>
              </p:cNvPr>
              <p:cNvSpPr>
                <a:spLocks noGrp="1" noRot="1" noMove="1" noResize="1" noEditPoints="1" noAdjustHandles="1" noChangeArrowheads="1" noChangeShapeType="1"/>
              </p:cNvSpPr>
              <p:nvPr/>
            </p:nvSpPr>
            <p:spPr>
              <a:xfrm>
                <a:off x="10526669" y="3376881"/>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4" y="0"/>
                    </a:cubicBezTo>
                    <a:lnTo>
                      <a:pt x="385924" y="200"/>
                    </a:lnTo>
                    <a:close/>
                  </a:path>
                </a:pathLst>
              </a:custGeom>
              <a:solidFill>
                <a:srgbClr val="FFFFFF"/>
              </a:solidFill>
              <a:ln w="0" cap="flat">
                <a:noFill/>
                <a:prstDash val="solid"/>
                <a:miter/>
              </a:ln>
            </p:spPr>
            <p:txBody>
              <a:bodyPr rtlCol="0" anchor="ctr"/>
              <a:lstStyle/>
              <a:p>
                <a:endParaRPr lang="nb-NO"/>
              </a:p>
            </p:txBody>
          </p:sp>
          <p:sp>
            <p:nvSpPr>
              <p:cNvPr id="153" name="Friform 152">
                <a:extLst>
                  <a:ext uri="{FF2B5EF4-FFF2-40B4-BE49-F238E27FC236}">
                    <a16:creationId xmlns:a16="http://schemas.microsoft.com/office/drawing/2014/main" id="{27540852-3284-7FAF-1777-9C94FB5E487A}"/>
                  </a:ext>
                </a:extLst>
              </p:cNvPr>
              <p:cNvSpPr>
                <a:spLocks noGrp="1" noRot="1" noMove="1" noResize="1" noEditPoints="1" noAdjustHandles="1" noChangeArrowheads="1" noChangeShapeType="1"/>
              </p:cNvSpPr>
              <p:nvPr/>
            </p:nvSpPr>
            <p:spPr>
              <a:xfrm>
                <a:off x="9510760" y="2753930"/>
                <a:ext cx="772047" cy="274653"/>
              </a:xfrm>
              <a:custGeom>
                <a:avLst/>
                <a:gdLst>
                  <a:gd name="connsiteX0" fmla="*/ 385924 w 772047"/>
                  <a:gd name="connsiteY0" fmla="*/ 200 h 274653"/>
                  <a:gd name="connsiteX1" fmla="*/ 137063 w 772047"/>
                  <a:gd name="connsiteY1" fmla="*/ 400 h 274653"/>
                  <a:gd name="connsiteX2" fmla="*/ 0 w 772047"/>
                  <a:gd name="connsiteY2" fmla="*/ 137626 h 274653"/>
                  <a:gd name="connsiteX3" fmla="*/ 137263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4" y="0"/>
                    </a:cubicBezTo>
                    <a:lnTo>
                      <a:pt x="385924" y="200"/>
                    </a:lnTo>
                    <a:close/>
                  </a:path>
                </a:pathLst>
              </a:custGeom>
              <a:solidFill>
                <a:srgbClr val="FFFFFF"/>
              </a:solidFill>
              <a:ln w="0" cap="flat">
                <a:noFill/>
                <a:prstDash val="solid"/>
                <a:miter/>
              </a:ln>
            </p:spPr>
            <p:txBody>
              <a:bodyPr rtlCol="0" anchor="ctr"/>
              <a:lstStyle/>
              <a:p>
                <a:endParaRPr lang="nb-NO"/>
              </a:p>
            </p:txBody>
          </p:sp>
          <p:sp>
            <p:nvSpPr>
              <p:cNvPr id="154" name="Friform 153">
                <a:extLst>
                  <a:ext uri="{FF2B5EF4-FFF2-40B4-BE49-F238E27FC236}">
                    <a16:creationId xmlns:a16="http://schemas.microsoft.com/office/drawing/2014/main" id="{7383C9D2-5665-E6CA-66E1-1114555BF2E4}"/>
                  </a:ext>
                </a:extLst>
              </p:cNvPr>
              <p:cNvSpPr>
                <a:spLocks noGrp="1" noRot="1" noMove="1" noResize="1" noEditPoints="1" noAdjustHandles="1" noChangeArrowheads="1" noChangeShapeType="1"/>
              </p:cNvSpPr>
              <p:nvPr/>
            </p:nvSpPr>
            <p:spPr>
              <a:xfrm>
                <a:off x="10525736" y="2753130"/>
                <a:ext cx="772047" cy="274653"/>
              </a:xfrm>
              <a:custGeom>
                <a:avLst/>
                <a:gdLst>
                  <a:gd name="connsiteX0" fmla="*/ 385924 w 772047"/>
                  <a:gd name="connsiteY0" fmla="*/ 200 h 274653"/>
                  <a:gd name="connsiteX1" fmla="*/ 137063 w 772047"/>
                  <a:gd name="connsiteY1" fmla="*/ 400 h 274653"/>
                  <a:gd name="connsiteX2" fmla="*/ 0 w 772047"/>
                  <a:gd name="connsiteY2" fmla="*/ 137626 h 274653"/>
                  <a:gd name="connsiteX3" fmla="*/ 137263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4" y="0"/>
                    </a:cubicBezTo>
                    <a:lnTo>
                      <a:pt x="385924" y="200"/>
                    </a:lnTo>
                    <a:close/>
                  </a:path>
                </a:pathLst>
              </a:custGeom>
              <a:solidFill>
                <a:srgbClr val="FFFFFF"/>
              </a:solidFill>
              <a:ln w="0" cap="flat">
                <a:noFill/>
                <a:prstDash val="solid"/>
                <a:miter/>
              </a:ln>
            </p:spPr>
            <p:txBody>
              <a:bodyPr rtlCol="0" anchor="ctr"/>
              <a:lstStyle/>
              <a:p>
                <a:endParaRPr lang="nb-NO"/>
              </a:p>
            </p:txBody>
          </p:sp>
          <p:sp>
            <p:nvSpPr>
              <p:cNvPr id="155" name="Friform 154">
                <a:extLst>
                  <a:ext uri="{FF2B5EF4-FFF2-40B4-BE49-F238E27FC236}">
                    <a16:creationId xmlns:a16="http://schemas.microsoft.com/office/drawing/2014/main" id="{7E6A68B8-745C-C44D-CEBC-E19FFC4DA056}"/>
                  </a:ext>
                </a:extLst>
              </p:cNvPr>
              <p:cNvSpPr>
                <a:spLocks noGrp="1" noRot="1" noMove="1" noResize="1" noEditPoints="1" noAdjustHandles="1" noChangeArrowheads="1" noChangeShapeType="1"/>
              </p:cNvSpPr>
              <p:nvPr/>
            </p:nvSpPr>
            <p:spPr>
              <a:xfrm>
                <a:off x="9510760" y="2130112"/>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4" y="0"/>
                    </a:cubicBezTo>
                    <a:lnTo>
                      <a:pt x="385924" y="200"/>
                    </a:lnTo>
                    <a:close/>
                  </a:path>
                </a:pathLst>
              </a:custGeom>
              <a:solidFill>
                <a:srgbClr val="FFFFFF"/>
              </a:solidFill>
              <a:ln w="0" cap="flat">
                <a:noFill/>
                <a:prstDash val="solid"/>
                <a:miter/>
              </a:ln>
            </p:spPr>
            <p:txBody>
              <a:bodyPr rtlCol="0" anchor="ctr"/>
              <a:lstStyle/>
              <a:p>
                <a:endParaRPr lang="nb-NO"/>
              </a:p>
            </p:txBody>
          </p:sp>
          <p:sp>
            <p:nvSpPr>
              <p:cNvPr id="156" name="Friform 155">
                <a:extLst>
                  <a:ext uri="{FF2B5EF4-FFF2-40B4-BE49-F238E27FC236}">
                    <a16:creationId xmlns:a16="http://schemas.microsoft.com/office/drawing/2014/main" id="{A86671FA-C483-717D-68E4-E986975BB371}"/>
                  </a:ext>
                </a:extLst>
              </p:cNvPr>
              <p:cNvSpPr>
                <a:spLocks noGrp="1" noRot="1" noMove="1" noResize="1" noEditPoints="1" noAdjustHandles="1" noChangeArrowheads="1" noChangeShapeType="1"/>
              </p:cNvSpPr>
              <p:nvPr/>
            </p:nvSpPr>
            <p:spPr>
              <a:xfrm>
                <a:off x="10525736" y="2129379"/>
                <a:ext cx="772047" cy="274653"/>
              </a:xfrm>
              <a:custGeom>
                <a:avLst/>
                <a:gdLst>
                  <a:gd name="connsiteX0" fmla="*/ 385924 w 772047"/>
                  <a:gd name="connsiteY0" fmla="*/ 200 h 274653"/>
                  <a:gd name="connsiteX1" fmla="*/ 137063 w 772047"/>
                  <a:gd name="connsiteY1" fmla="*/ 400 h 274653"/>
                  <a:gd name="connsiteX2" fmla="*/ 0 w 772047"/>
                  <a:gd name="connsiteY2" fmla="*/ 137626 h 274653"/>
                  <a:gd name="connsiteX3" fmla="*/ 137263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4" y="0"/>
                    </a:cubicBezTo>
                    <a:lnTo>
                      <a:pt x="385924" y="200"/>
                    </a:lnTo>
                    <a:close/>
                  </a:path>
                </a:pathLst>
              </a:custGeom>
              <a:solidFill>
                <a:srgbClr val="FFFFFF"/>
              </a:solidFill>
              <a:ln w="0" cap="flat">
                <a:noFill/>
                <a:prstDash val="solid"/>
                <a:miter/>
              </a:ln>
            </p:spPr>
            <p:txBody>
              <a:bodyPr rtlCol="0" anchor="ctr"/>
              <a:lstStyle/>
              <a:p>
                <a:endParaRPr lang="nb-NO"/>
              </a:p>
            </p:txBody>
          </p:sp>
          <p:sp>
            <p:nvSpPr>
              <p:cNvPr id="157" name="Friform 156">
                <a:extLst>
                  <a:ext uri="{FF2B5EF4-FFF2-40B4-BE49-F238E27FC236}">
                    <a16:creationId xmlns:a16="http://schemas.microsoft.com/office/drawing/2014/main" id="{24708299-DF88-BFAD-0B44-D9AEBC22B8BB}"/>
                  </a:ext>
                </a:extLst>
              </p:cNvPr>
              <p:cNvSpPr>
                <a:spLocks noGrp="1" noRot="1" noMove="1" noResize="1" noEditPoints="1" noAdjustHandles="1" noChangeArrowheads="1" noChangeShapeType="1"/>
              </p:cNvSpPr>
              <p:nvPr/>
            </p:nvSpPr>
            <p:spPr>
              <a:xfrm>
                <a:off x="9509827" y="1506360"/>
                <a:ext cx="772047" cy="274653"/>
              </a:xfrm>
              <a:custGeom>
                <a:avLst/>
                <a:gdLst>
                  <a:gd name="connsiteX0" fmla="*/ 385924 w 772047"/>
                  <a:gd name="connsiteY0" fmla="*/ 200 h 274653"/>
                  <a:gd name="connsiteX1" fmla="*/ 137063 w 772047"/>
                  <a:gd name="connsiteY1" fmla="*/ 400 h 274653"/>
                  <a:gd name="connsiteX2" fmla="*/ 0 w 772047"/>
                  <a:gd name="connsiteY2" fmla="*/ 137626 h 274653"/>
                  <a:gd name="connsiteX3" fmla="*/ 137264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6"/>
                    </a:cubicBezTo>
                    <a:cubicBezTo>
                      <a:pt x="0" y="213338"/>
                      <a:pt x="61532" y="274653"/>
                      <a:pt x="137264" y="274653"/>
                    </a:cubicBezTo>
                    <a:lnTo>
                      <a:pt x="386124" y="274453"/>
                    </a:lnTo>
                    <a:lnTo>
                      <a:pt x="634985" y="274253"/>
                    </a:lnTo>
                    <a:cubicBezTo>
                      <a:pt x="710716" y="274253"/>
                      <a:pt x="772048" y="212738"/>
                      <a:pt x="772048" y="137027"/>
                    </a:cubicBezTo>
                    <a:cubicBezTo>
                      <a:pt x="772048" y="61315"/>
                      <a:pt x="710516" y="0"/>
                      <a:pt x="634785" y="0"/>
                    </a:cubicBezTo>
                    <a:lnTo>
                      <a:pt x="385924" y="200"/>
                    </a:lnTo>
                    <a:close/>
                  </a:path>
                </a:pathLst>
              </a:custGeom>
              <a:solidFill>
                <a:srgbClr val="FFFFFF"/>
              </a:solidFill>
              <a:ln w="0" cap="flat">
                <a:noFill/>
                <a:prstDash val="solid"/>
                <a:miter/>
              </a:ln>
            </p:spPr>
            <p:txBody>
              <a:bodyPr rtlCol="0" anchor="ctr"/>
              <a:lstStyle/>
              <a:p>
                <a:endParaRPr lang="nb-NO"/>
              </a:p>
            </p:txBody>
          </p:sp>
          <p:sp>
            <p:nvSpPr>
              <p:cNvPr id="158" name="Friform 157">
                <a:extLst>
                  <a:ext uri="{FF2B5EF4-FFF2-40B4-BE49-F238E27FC236}">
                    <a16:creationId xmlns:a16="http://schemas.microsoft.com/office/drawing/2014/main" id="{B4F43AB2-1DF5-98EA-15DA-5619D5983080}"/>
                  </a:ext>
                </a:extLst>
              </p:cNvPr>
              <p:cNvSpPr>
                <a:spLocks noGrp="1" noRot="1" noMove="1" noResize="1" noEditPoints="1" noAdjustHandles="1" noChangeArrowheads="1" noChangeShapeType="1"/>
              </p:cNvSpPr>
              <p:nvPr/>
            </p:nvSpPr>
            <p:spPr>
              <a:xfrm>
                <a:off x="10524736" y="1505560"/>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4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4"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rgbClr val="FFFFFF"/>
              </a:solidFill>
              <a:ln w="0" cap="flat">
                <a:noFill/>
                <a:prstDash val="solid"/>
                <a:miter/>
              </a:ln>
            </p:spPr>
            <p:txBody>
              <a:bodyPr rtlCol="0" anchor="ctr"/>
              <a:lstStyle/>
              <a:p>
                <a:endParaRPr lang="nb-NO"/>
              </a:p>
            </p:txBody>
          </p:sp>
        </p:grpSp>
      </p:grpSp>
      <p:grpSp>
        <p:nvGrpSpPr>
          <p:cNvPr id="5" name="Gruppe 4">
            <a:extLst>
              <a:ext uri="{FF2B5EF4-FFF2-40B4-BE49-F238E27FC236}">
                <a16:creationId xmlns:a16="http://schemas.microsoft.com/office/drawing/2014/main" id="{DE139118-4BCF-FC61-0C09-1547BBDAA695}"/>
              </a:ext>
            </a:extLst>
          </p:cNvPr>
          <p:cNvGrpSpPr>
            <a:grpSpLocks noGrp="1" noUngrp="1" noRot="1" noMove="1" noResize="1"/>
          </p:cNvGrpSpPr>
          <p:nvPr/>
        </p:nvGrpSpPr>
        <p:grpSpPr>
          <a:xfrm>
            <a:off x="11609538" y="6438595"/>
            <a:ext cx="378528" cy="249580"/>
            <a:chOff x="2784223" y="578109"/>
            <a:chExt cx="1295921" cy="854459"/>
          </a:xfrm>
          <a:solidFill>
            <a:schemeClr val="bg1"/>
          </a:solidFill>
        </p:grpSpPr>
        <p:sp>
          <p:nvSpPr>
            <p:cNvPr id="6" name="Friform 5">
              <a:extLst>
                <a:ext uri="{FF2B5EF4-FFF2-40B4-BE49-F238E27FC236}">
                  <a16:creationId xmlns:a16="http://schemas.microsoft.com/office/drawing/2014/main" id="{A3C03587-98C6-D1A0-000A-1B6394774AA6}"/>
                </a:ext>
              </a:extLst>
            </p:cNvPr>
            <p:cNvSpPr>
              <a:spLocks noGrp="1" noRot="1" noMove="1" noResize="1" noEditPoints="1" noAdjustHandles="1" noChangeArrowheads="1" noChangeShapeType="1"/>
            </p:cNvSpPr>
            <p:nvPr/>
          </p:nvSpPr>
          <p:spPr>
            <a:xfrm>
              <a:off x="3051554" y="578109"/>
              <a:ext cx="101696" cy="119789"/>
            </a:xfrm>
            <a:custGeom>
              <a:avLst/>
              <a:gdLst>
                <a:gd name="connsiteX0" fmla="*/ 23845 w 101696"/>
                <a:gd name="connsiteY0" fmla="*/ 115055 h 119789"/>
                <a:gd name="connsiteX1" fmla="*/ 25750 w 101696"/>
                <a:gd name="connsiteY1" fmla="*/ 115906 h 119789"/>
                <a:gd name="connsiteX2" fmla="*/ 79826 w 101696"/>
                <a:gd name="connsiteY2" fmla="*/ 95484 h 119789"/>
                <a:gd name="connsiteX3" fmla="*/ 97914 w 101696"/>
                <a:gd name="connsiteY3" fmla="*/ 57667 h 119789"/>
                <a:gd name="connsiteX4" fmla="*/ 77255 w 101696"/>
                <a:gd name="connsiteY4" fmla="*/ 4060 h 119789"/>
                <a:gd name="connsiteX5" fmla="*/ 75351 w 101696"/>
                <a:gd name="connsiteY5" fmla="*/ 3209 h 119789"/>
                <a:gd name="connsiteX6" fmla="*/ 21370 w 101696"/>
                <a:gd name="connsiteY6" fmla="*/ 23621 h 119789"/>
                <a:gd name="connsiteX7" fmla="*/ 21370 w 101696"/>
                <a:gd name="connsiteY7" fmla="*/ 23631 h 119789"/>
                <a:gd name="connsiteX8" fmla="*/ 3281 w 101696"/>
                <a:gd name="connsiteY8" fmla="*/ 61448 h 119789"/>
                <a:gd name="connsiteX9" fmla="*/ 23845 w 101696"/>
                <a:gd name="connsiteY9" fmla="*/ 115055 h 11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696" h="119789">
                  <a:moveTo>
                    <a:pt x="23845" y="115055"/>
                  </a:moveTo>
                  <a:lnTo>
                    <a:pt x="25750" y="115906"/>
                  </a:lnTo>
                  <a:cubicBezTo>
                    <a:pt x="46361" y="125020"/>
                    <a:pt x="70524" y="115897"/>
                    <a:pt x="79826" y="95484"/>
                  </a:cubicBezTo>
                  <a:lnTo>
                    <a:pt x="97914" y="57667"/>
                  </a:lnTo>
                  <a:cubicBezTo>
                    <a:pt x="107073" y="37198"/>
                    <a:pt x="97838" y="13221"/>
                    <a:pt x="77255" y="4060"/>
                  </a:cubicBezTo>
                  <a:lnTo>
                    <a:pt x="75351" y="3209"/>
                  </a:lnTo>
                  <a:cubicBezTo>
                    <a:pt x="54768" y="-5952"/>
                    <a:pt x="30605" y="3181"/>
                    <a:pt x="21370" y="23621"/>
                  </a:cubicBezTo>
                  <a:cubicBezTo>
                    <a:pt x="21370" y="23631"/>
                    <a:pt x="21370" y="23631"/>
                    <a:pt x="21370" y="23631"/>
                  </a:cubicBezTo>
                  <a:lnTo>
                    <a:pt x="3281" y="61448"/>
                  </a:lnTo>
                  <a:cubicBezTo>
                    <a:pt x="-5839" y="81889"/>
                    <a:pt x="3338" y="105818"/>
                    <a:pt x="23845" y="115055"/>
                  </a:cubicBezTo>
                  <a:close/>
                </a:path>
              </a:pathLst>
            </a:custGeom>
            <a:grpFill/>
            <a:ln w="9511" cap="flat">
              <a:noFill/>
              <a:prstDash val="solid"/>
              <a:miter/>
            </a:ln>
          </p:spPr>
          <p:txBody>
            <a:bodyPr rtlCol="0" anchor="ctr"/>
            <a:lstStyle/>
            <a:p>
              <a:endParaRPr lang="nb-NO"/>
            </a:p>
          </p:txBody>
        </p:sp>
        <p:sp>
          <p:nvSpPr>
            <p:cNvPr id="7" name="Friform 6">
              <a:extLst>
                <a:ext uri="{FF2B5EF4-FFF2-40B4-BE49-F238E27FC236}">
                  <a16:creationId xmlns:a16="http://schemas.microsoft.com/office/drawing/2014/main" id="{79802015-D66B-D6DF-4231-337FEC252AA8}"/>
                </a:ext>
              </a:extLst>
            </p:cNvPr>
            <p:cNvSpPr>
              <a:spLocks noGrp="1" noRot="1" noMove="1" noResize="1" noEditPoints="1" noAdjustHandles="1" noChangeArrowheads="1" noChangeShapeType="1"/>
            </p:cNvSpPr>
            <p:nvPr/>
          </p:nvSpPr>
          <p:spPr>
            <a:xfrm>
              <a:off x="2784223" y="616084"/>
              <a:ext cx="499156" cy="653894"/>
            </a:xfrm>
            <a:custGeom>
              <a:avLst/>
              <a:gdLst>
                <a:gd name="connsiteX0" fmla="*/ 435506 w 499156"/>
                <a:gd name="connsiteY0" fmla="*/ 206512 h 653894"/>
                <a:gd name="connsiteX1" fmla="*/ 431888 w 499156"/>
                <a:gd name="connsiteY1" fmla="*/ 204621 h 653894"/>
                <a:gd name="connsiteX2" fmla="*/ 47834 w 499156"/>
                <a:gd name="connsiteY2" fmla="*/ 6078 h 653894"/>
                <a:gd name="connsiteX3" fmla="*/ 7087 w 499156"/>
                <a:gd name="connsiteY3" fmla="*/ 16667 h 653894"/>
                <a:gd name="connsiteX4" fmla="*/ 13942 w 499156"/>
                <a:gd name="connsiteY4" fmla="*/ 55619 h 653894"/>
                <a:gd name="connsiteX5" fmla="*/ 121808 w 499156"/>
                <a:gd name="connsiteY5" fmla="*/ 127945 h 653894"/>
                <a:gd name="connsiteX6" fmla="*/ 185976 w 499156"/>
                <a:gd name="connsiteY6" fmla="*/ 208592 h 653894"/>
                <a:gd name="connsiteX7" fmla="*/ 287749 w 499156"/>
                <a:gd name="connsiteY7" fmla="*/ 630355 h 653894"/>
                <a:gd name="connsiteX8" fmla="*/ 321928 w 499156"/>
                <a:gd name="connsiteY8" fmla="*/ 652667 h 653894"/>
                <a:gd name="connsiteX9" fmla="*/ 349156 w 499156"/>
                <a:gd name="connsiteY9" fmla="*/ 618348 h 653894"/>
                <a:gd name="connsiteX10" fmla="*/ 335351 w 499156"/>
                <a:gd name="connsiteY10" fmla="*/ 292925 h 653894"/>
                <a:gd name="connsiteX11" fmla="*/ 383525 w 499156"/>
                <a:gd name="connsiteY11" fmla="*/ 263239 h 653894"/>
                <a:gd name="connsiteX12" fmla="*/ 435506 w 499156"/>
                <a:gd name="connsiteY12" fmla="*/ 288766 h 653894"/>
                <a:gd name="connsiteX13" fmla="*/ 476825 w 499156"/>
                <a:gd name="connsiteY13" fmla="*/ 309093 h 653894"/>
                <a:gd name="connsiteX14" fmla="*/ 476825 w 499156"/>
                <a:gd name="connsiteY14" fmla="*/ 309093 h 653894"/>
                <a:gd name="connsiteX15" fmla="*/ 498912 w 499156"/>
                <a:gd name="connsiteY15" fmla="*/ 242344 h 653894"/>
                <a:gd name="connsiteX16" fmla="*/ 498912 w 499156"/>
                <a:gd name="connsiteY16" fmla="*/ 242344 h 653894"/>
                <a:gd name="connsiteX17" fmla="*/ 435506 w 499156"/>
                <a:gd name="connsiteY17" fmla="*/ 206512 h 65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9156" h="653894">
                  <a:moveTo>
                    <a:pt x="435506" y="206512"/>
                  </a:moveTo>
                  <a:lnTo>
                    <a:pt x="431888" y="204621"/>
                  </a:lnTo>
                  <a:cubicBezTo>
                    <a:pt x="307552" y="141560"/>
                    <a:pt x="75158" y="19314"/>
                    <a:pt x="47834" y="6078"/>
                  </a:cubicBezTo>
                  <a:cubicBezTo>
                    <a:pt x="22320" y="-6686"/>
                    <a:pt x="16417" y="972"/>
                    <a:pt x="7087" y="16667"/>
                  </a:cubicBezTo>
                  <a:cubicBezTo>
                    <a:pt x="-2243" y="32361"/>
                    <a:pt x="-5290" y="41815"/>
                    <a:pt x="13942" y="55619"/>
                  </a:cubicBezTo>
                  <a:cubicBezTo>
                    <a:pt x="26509" y="64601"/>
                    <a:pt x="83821" y="99677"/>
                    <a:pt x="121808" y="127945"/>
                  </a:cubicBezTo>
                  <a:cubicBezTo>
                    <a:pt x="150369" y="149502"/>
                    <a:pt x="178930" y="178621"/>
                    <a:pt x="185976" y="208592"/>
                  </a:cubicBezTo>
                  <a:lnTo>
                    <a:pt x="287749" y="630355"/>
                  </a:lnTo>
                  <a:cubicBezTo>
                    <a:pt x="294033" y="655409"/>
                    <a:pt x="308028" y="654653"/>
                    <a:pt x="321928" y="652667"/>
                  </a:cubicBezTo>
                  <a:cubicBezTo>
                    <a:pt x="335827" y="650682"/>
                    <a:pt x="350489" y="649169"/>
                    <a:pt x="349156" y="618348"/>
                  </a:cubicBezTo>
                  <a:lnTo>
                    <a:pt x="335351" y="292925"/>
                  </a:lnTo>
                  <a:cubicBezTo>
                    <a:pt x="333923" y="262009"/>
                    <a:pt x="355725" y="248773"/>
                    <a:pt x="383525" y="263239"/>
                  </a:cubicBezTo>
                  <a:lnTo>
                    <a:pt x="435506" y="288766"/>
                  </a:lnTo>
                  <a:lnTo>
                    <a:pt x="476825" y="309093"/>
                  </a:lnTo>
                  <a:lnTo>
                    <a:pt x="476825" y="309093"/>
                  </a:lnTo>
                  <a:cubicBezTo>
                    <a:pt x="482242" y="286251"/>
                    <a:pt x="489630" y="263919"/>
                    <a:pt x="498912" y="242344"/>
                  </a:cubicBezTo>
                  <a:lnTo>
                    <a:pt x="498912" y="242344"/>
                  </a:lnTo>
                  <a:cubicBezTo>
                    <a:pt x="482727" y="232701"/>
                    <a:pt x="455214" y="216534"/>
                    <a:pt x="435506" y="206512"/>
                  </a:cubicBezTo>
                  <a:close/>
                </a:path>
              </a:pathLst>
            </a:custGeom>
            <a:grpFill/>
            <a:ln w="9511" cap="flat">
              <a:noFill/>
              <a:prstDash val="solid"/>
              <a:miter/>
            </a:ln>
          </p:spPr>
          <p:txBody>
            <a:bodyPr rtlCol="0" anchor="ctr"/>
            <a:lstStyle/>
            <a:p>
              <a:endParaRPr lang="nb-NO"/>
            </a:p>
          </p:txBody>
        </p:sp>
        <p:sp>
          <p:nvSpPr>
            <p:cNvPr id="8" name="Friform 7">
              <a:extLst>
                <a:ext uri="{FF2B5EF4-FFF2-40B4-BE49-F238E27FC236}">
                  <a16:creationId xmlns:a16="http://schemas.microsoft.com/office/drawing/2014/main" id="{5B17C3D2-C927-AC59-FE0E-2C5C7F0D5A8F}"/>
                </a:ext>
              </a:extLst>
            </p:cNvPr>
            <p:cNvSpPr>
              <a:spLocks noGrp="1" noRot="1" noMove="1" noResize="1" noEditPoints="1" noAdjustHandles="1" noChangeArrowheads="1" noChangeShapeType="1"/>
            </p:cNvSpPr>
            <p:nvPr/>
          </p:nvSpPr>
          <p:spPr>
            <a:xfrm>
              <a:off x="3249772" y="607952"/>
              <a:ext cx="830372" cy="824616"/>
            </a:xfrm>
            <a:custGeom>
              <a:avLst/>
              <a:gdLst>
                <a:gd name="connsiteX0" fmla="*/ 415418 w 830372"/>
                <a:gd name="connsiteY0" fmla="*/ -350 h 824616"/>
                <a:gd name="connsiteX1" fmla="*/ 308789 w 830372"/>
                <a:gd name="connsiteY1" fmla="*/ 13359 h 824616"/>
                <a:gd name="connsiteX2" fmla="*/ 309265 w 830372"/>
                <a:gd name="connsiteY2" fmla="*/ 23948 h 824616"/>
                <a:gd name="connsiteX3" fmla="*/ 319832 w 830372"/>
                <a:gd name="connsiteY3" fmla="*/ 179284 h 824616"/>
                <a:gd name="connsiteX4" fmla="*/ 347537 w 830372"/>
                <a:gd name="connsiteY4" fmla="*/ 251422 h 824616"/>
                <a:gd name="connsiteX5" fmla="*/ 409801 w 830372"/>
                <a:gd name="connsiteY5" fmla="*/ 292738 h 824616"/>
                <a:gd name="connsiteX6" fmla="*/ 564603 w 830372"/>
                <a:gd name="connsiteY6" fmla="*/ 355799 h 824616"/>
                <a:gd name="connsiteX7" fmla="*/ 584120 w 830372"/>
                <a:gd name="connsiteY7" fmla="*/ 395129 h 824616"/>
                <a:gd name="connsiteX8" fmla="*/ 544229 w 830372"/>
                <a:gd name="connsiteY8" fmla="*/ 409689 h 824616"/>
                <a:gd name="connsiteX9" fmla="*/ 366863 w 830372"/>
                <a:gd name="connsiteY9" fmla="*/ 355231 h 824616"/>
                <a:gd name="connsiteX10" fmla="*/ 328306 w 830372"/>
                <a:gd name="connsiteY10" fmla="*/ 366671 h 824616"/>
                <a:gd name="connsiteX11" fmla="*/ 321737 w 830372"/>
                <a:gd name="connsiteY11" fmla="*/ 534393 h 824616"/>
                <a:gd name="connsiteX12" fmla="*/ 355153 w 830372"/>
                <a:gd name="connsiteY12" fmla="*/ 636218 h 824616"/>
                <a:gd name="connsiteX13" fmla="*/ 339825 w 830372"/>
                <a:gd name="connsiteY13" fmla="*/ 674035 h 824616"/>
                <a:gd name="connsiteX14" fmla="*/ 299363 w 830372"/>
                <a:gd name="connsiteY14" fmla="*/ 658436 h 824616"/>
                <a:gd name="connsiteX15" fmla="*/ 224723 w 830372"/>
                <a:gd name="connsiteY15" fmla="*/ 489295 h 824616"/>
                <a:gd name="connsiteX16" fmla="*/ 86391 w 830372"/>
                <a:gd name="connsiteY16" fmla="*/ 356933 h 824616"/>
                <a:gd name="connsiteX17" fmla="*/ 86391 w 830372"/>
                <a:gd name="connsiteY17" fmla="*/ 356933 h 824616"/>
                <a:gd name="connsiteX18" fmla="*/ 73539 w 830372"/>
                <a:gd name="connsiteY18" fmla="*/ 350032 h 824616"/>
                <a:gd name="connsiteX19" fmla="*/ 11370 w 830372"/>
                <a:gd name="connsiteY19" fmla="*/ 317130 h 824616"/>
                <a:gd name="connsiteX20" fmla="*/ 1850 w 830372"/>
                <a:gd name="connsiteY20" fmla="*/ 371682 h 824616"/>
                <a:gd name="connsiteX21" fmla="*/ -245 w 830372"/>
                <a:gd name="connsiteY21" fmla="*/ 412053 h 824616"/>
                <a:gd name="connsiteX22" fmla="*/ 415037 w 830372"/>
                <a:gd name="connsiteY22" fmla="*/ 824267 h 824616"/>
                <a:gd name="connsiteX23" fmla="*/ 830128 w 830372"/>
                <a:gd name="connsiteY23" fmla="*/ 411864 h 824616"/>
                <a:gd name="connsiteX24" fmla="*/ 415418 w 830372"/>
                <a:gd name="connsiteY24" fmla="*/ -350 h 824616"/>
                <a:gd name="connsiteX25" fmla="*/ 482061 w 830372"/>
                <a:gd name="connsiteY25" fmla="*/ 184862 h 824616"/>
                <a:gd name="connsiteX26" fmla="*/ 454070 w 830372"/>
                <a:gd name="connsiteY26" fmla="*/ 213226 h 824616"/>
                <a:gd name="connsiteX27" fmla="*/ 398947 w 830372"/>
                <a:gd name="connsiteY27" fmla="*/ 215117 h 824616"/>
                <a:gd name="connsiteX28" fmla="*/ 397519 w 830372"/>
                <a:gd name="connsiteY28" fmla="*/ 213793 h 824616"/>
                <a:gd name="connsiteX29" fmla="*/ 395615 w 830372"/>
                <a:gd name="connsiteY29" fmla="*/ 159052 h 824616"/>
                <a:gd name="connsiteX30" fmla="*/ 423605 w 830372"/>
                <a:gd name="connsiteY30" fmla="*/ 130688 h 824616"/>
                <a:gd name="connsiteX31" fmla="*/ 478728 w 830372"/>
                <a:gd name="connsiteY31" fmla="*/ 128797 h 824616"/>
                <a:gd name="connsiteX32" fmla="*/ 480156 w 830372"/>
                <a:gd name="connsiteY32" fmla="*/ 130216 h 824616"/>
                <a:gd name="connsiteX33" fmla="*/ 482451 w 830372"/>
                <a:gd name="connsiteY33" fmla="*/ 184853 h 824616"/>
                <a:gd name="connsiteX34" fmla="*/ 482441 w 830372"/>
                <a:gd name="connsiteY34" fmla="*/ 184862 h 82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0372" h="824616">
                  <a:moveTo>
                    <a:pt x="415418" y="-350"/>
                  </a:moveTo>
                  <a:cubicBezTo>
                    <a:pt x="379430" y="-350"/>
                    <a:pt x="343595" y="4263"/>
                    <a:pt x="308789" y="13359"/>
                  </a:cubicBezTo>
                  <a:cubicBezTo>
                    <a:pt x="308789" y="16857"/>
                    <a:pt x="308789" y="20450"/>
                    <a:pt x="309265" y="23948"/>
                  </a:cubicBezTo>
                  <a:cubicBezTo>
                    <a:pt x="310693" y="72922"/>
                    <a:pt x="315262" y="143925"/>
                    <a:pt x="319832" y="179284"/>
                  </a:cubicBezTo>
                  <a:cubicBezTo>
                    <a:pt x="323260" y="205378"/>
                    <a:pt x="328210" y="229109"/>
                    <a:pt x="347537" y="251422"/>
                  </a:cubicBezTo>
                  <a:cubicBezTo>
                    <a:pt x="363912" y="270330"/>
                    <a:pt x="381430" y="279785"/>
                    <a:pt x="409801" y="292738"/>
                  </a:cubicBezTo>
                  <a:cubicBezTo>
                    <a:pt x="438171" y="305690"/>
                    <a:pt x="536422" y="344548"/>
                    <a:pt x="564603" y="355799"/>
                  </a:cubicBezTo>
                  <a:cubicBezTo>
                    <a:pt x="592783" y="367050"/>
                    <a:pt x="590498" y="376788"/>
                    <a:pt x="584120" y="395129"/>
                  </a:cubicBezTo>
                  <a:cubicBezTo>
                    <a:pt x="577741" y="413471"/>
                    <a:pt x="571553" y="417536"/>
                    <a:pt x="544229" y="409689"/>
                  </a:cubicBezTo>
                  <a:cubicBezTo>
                    <a:pt x="516905" y="401842"/>
                    <a:pt x="395425" y="362417"/>
                    <a:pt x="366863" y="355231"/>
                  </a:cubicBezTo>
                  <a:cubicBezTo>
                    <a:pt x="350298" y="351072"/>
                    <a:pt x="341063" y="351261"/>
                    <a:pt x="328306" y="366671"/>
                  </a:cubicBezTo>
                  <a:cubicBezTo>
                    <a:pt x="299744" y="403355"/>
                    <a:pt x="301172" y="474074"/>
                    <a:pt x="321737" y="534393"/>
                  </a:cubicBezTo>
                  <a:cubicBezTo>
                    <a:pt x="331257" y="560866"/>
                    <a:pt x="345633" y="606909"/>
                    <a:pt x="355153" y="636218"/>
                  </a:cubicBezTo>
                  <a:cubicBezTo>
                    <a:pt x="364673" y="665526"/>
                    <a:pt x="349346" y="669497"/>
                    <a:pt x="339825" y="674035"/>
                  </a:cubicBezTo>
                  <a:cubicBezTo>
                    <a:pt x="320784" y="682166"/>
                    <a:pt x="311264" y="682166"/>
                    <a:pt x="299363" y="658436"/>
                  </a:cubicBezTo>
                  <a:cubicBezTo>
                    <a:pt x="287463" y="634705"/>
                    <a:pt x="257950" y="553019"/>
                    <a:pt x="224723" y="489295"/>
                  </a:cubicBezTo>
                  <a:cubicBezTo>
                    <a:pt x="191497" y="425573"/>
                    <a:pt x="155224" y="397493"/>
                    <a:pt x="86391" y="356933"/>
                  </a:cubicBezTo>
                  <a:lnTo>
                    <a:pt x="86391" y="356933"/>
                  </a:lnTo>
                  <a:lnTo>
                    <a:pt x="73539" y="350032"/>
                  </a:lnTo>
                  <a:lnTo>
                    <a:pt x="11370" y="317130"/>
                  </a:lnTo>
                  <a:cubicBezTo>
                    <a:pt x="7029" y="335093"/>
                    <a:pt x="3849" y="353312"/>
                    <a:pt x="1850" y="371682"/>
                  </a:cubicBezTo>
                  <a:cubicBezTo>
                    <a:pt x="612" y="384919"/>
                    <a:pt x="-245" y="398344"/>
                    <a:pt x="-245" y="412053"/>
                  </a:cubicBezTo>
                  <a:cubicBezTo>
                    <a:pt x="-187" y="639763"/>
                    <a:pt x="185737" y="824323"/>
                    <a:pt x="415037" y="824267"/>
                  </a:cubicBezTo>
                  <a:cubicBezTo>
                    <a:pt x="644336" y="824210"/>
                    <a:pt x="830184" y="639574"/>
                    <a:pt x="830128" y="411864"/>
                  </a:cubicBezTo>
                  <a:cubicBezTo>
                    <a:pt x="830070" y="184371"/>
                    <a:pt x="644498" y="-85"/>
                    <a:pt x="415418" y="-350"/>
                  </a:cubicBezTo>
                  <a:close/>
                  <a:moveTo>
                    <a:pt x="482061" y="184862"/>
                  </a:moveTo>
                  <a:lnTo>
                    <a:pt x="454070" y="213226"/>
                  </a:lnTo>
                  <a:cubicBezTo>
                    <a:pt x="439371" y="228844"/>
                    <a:pt x="414703" y="229696"/>
                    <a:pt x="398947" y="215117"/>
                  </a:cubicBezTo>
                  <a:lnTo>
                    <a:pt x="397519" y="213793"/>
                  </a:lnTo>
                  <a:cubicBezTo>
                    <a:pt x="381896" y="199148"/>
                    <a:pt x="381039" y="174737"/>
                    <a:pt x="395615" y="159052"/>
                  </a:cubicBezTo>
                  <a:lnTo>
                    <a:pt x="423605" y="130688"/>
                  </a:lnTo>
                  <a:cubicBezTo>
                    <a:pt x="438352" y="115174"/>
                    <a:pt x="462934" y="114323"/>
                    <a:pt x="478728" y="128797"/>
                  </a:cubicBezTo>
                  <a:lnTo>
                    <a:pt x="480156" y="130216"/>
                  </a:lnTo>
                  <a:cubicBezTo>
                    <a:pt x="495979" y="144672"/>
                    <a:pt x="497008" y="169140"/>
                    <a:pt x="482451" y="184853"/>
                  </a:cubicBezTo>
                  <a:cubicBezTo>
                    <a:pt x="482451" y="184853"/>
                    <a:pt x="482441" y="184862"/>
                    <a:pt x="482441" y="184862"/>
                  </a:cubicBezTo>
                  <a:close/>
                </a:path>
              </a:pathLst>
            </a:custGeom>
            <a:grpFill/>
            <a:ln w="9511"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BB7BD71D-AFB8-FD63-DBDA-557C19923C5F}"/>
                </a:ext>
              </a:extLst>
            </p:cNvPr>
            <p:cNvSpPr>
              <a:spLocks noGrp="1" noRot="1" noMove="1" noResize="1" noEditPoints="1" noAdjustHandles="1" noChangeArrowheads="1" noChangeShapeType="1"/>
            </p:cNvSpPr>
            <p:nvPr/>
          </p:nvSpPr>
          <p:spPr>
            <a:xfrm>
              <a:off x="3283570" y="642650"/>
              <a:ext cx="215257" cy="284821"/>
            </a:xfrm>
            <a:custGeom>
              <a:avLst/>
              <a:gdLst>
                <a:gd name="connsiteX0" fmla="*/ 24128 w 215257"/>
                <a:gd name="connsiteY0" fmla="*/ 167750 h 284821"/>
                <a:gd name="connsiteX1" fmla="*/ -245 w 215257"/>
                <a:gd name="connsiteY1" fmla="*/ 215022 h 284821"/>
                <a:gd name="connsiteX2" fmla="*/ -245 w 215257"/>
                <a:gd name="connsiteY2" fmla="*/ 215022 h 284821"/>
                <a:gd name="connsiteX3" fmla="*/ 39646 w 215257"/>
                <a:gd name="connsiteY3" fmla="*/ 235160 h 284821"/>
                <a:gd name="connsiteX4" fmla="*/ 52499 w 215257"/>
                <a:gd name="connsiteY4" fmla="*/ 241684 h 284821"/>
                <a:gd name="connsiteX5" fmla="*/ 140467 w 215257"/>
                <a:gd name="connsiteY5" fmla="*/ 281203 h 284821"/>
                <a:gd name="connsiteX6" fmla="*/ 214060 w 215257"/>
                <a:gd name="connsiteY6" fmla="*/ 167750 h 284821"/>
                <a:gd name="connsiteX7" fmla="*/ 215013 w 215257"/>
                <a:gd name="connsiteY7" fmla="*/ 10145 h 284821"/>
                <a:gd name="connsiteX8" fmla="*/ 215013 w 215257"/>
                <a:gd name="connsiteY8" fmla="*/ -350 h 284821"/>
                <a:gd name="connsiteX9" fmla="*/ 24128 w 215257"/>
                <a:gd name="connsiteY9" fmla="*/ 167750 h 28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257" h="284821">
                  <a:moveTo>
                    <a:pt x="24128" y="167750"/>
                  </a:moveTo>
                  <a:cubicBezTo>
                    <a:pt x="15007" y="182981"/>
                    <a:pt x="6867" y="198770"/>
                    <a:pt x="-245" y="215022"/>
                  </a:cubicBezTo>
                  <a:lnTo>
                    <a:pt x="-245" y="215022"/>
                  </a:lnTo>
                  <a:lnTo>
                    <a:pt x="39646" y="235160"/>
                  </a:lnTo>
                  <a:lnTo>
                    <a:pt x="52499" y="241684"/>
                  </a:lnTo>
                  <a:cubicBezTo>
                    <a:pt x="52499" y="241684"/>
                    <a:pt x="119142" y="272789"/>
                    <a:pt x="140467" y="281203"/>
                  </a:cubicBezTo>
                  <a:cubicBezTo>
                    <a:pt x="190069" y="301152"/>
                    <a:pt x="214060" y="225611"/>
                    <a:pt x="214060" y="167750"/>
                  </a:cubicBezTo>
                  <a:cubicBezTo>
                    <a:pt x="214060" y="133903"/>
                    <a:pt x="215013" y="24421"/>
                    <a:pt x="215013" y="10145"/>
                  </a:cubicBezTo>
                  <a:lnTo>
                    <a:pt x="215013" y="-350"/>
                  </a:lnTo>
                  <a:cubicBezTo>
                    <a:pt x="135231" y="34452"/>
                    <a:pt x="68465" y="93249"/>
                    <a:pt x="24128" y="167750"/>
                  </a:cubicBezTo>
                  <a:close/>
                </a:path>
              </a:pathLst>
            </a:custGeom>
            <a:grpFill/>
            <a:ln w="9511" cap="flat">
              <a:noFill/>
              <a:prstDash val="solid"/>
              <a:miter/>
            </a:ln>
          </p:spPr>
          <p:txBody>
            <a:bodyPr rtlCol="0" anchor="ctr"/>
            <a:lstStyle/>
            <a:p>
              <a:endParaRPr lang="nb-NO"/>
            </a:p>
          </p:txBody>
        </p:sp>
        <p:sp>
          <p:nvSpPr>
            <p:cNvPr id="10" name="Friform 9">
              <a:extLst>
                <a:ext uri="{FF2B5EF4-FFF2-40B4-BE49-F238E27FC236}">
                  <a16:creationId xmlns:a16="http://schemas.microsoft.com/office/drawing/2014/main" id="{0D37C125-536B-C200-AF52-69C9604EF95C}"/>
                </a:ext>
              </a:extLst>
            </p:cNvPr>
            <p:cNvSpPr>
              <a:spLocks noGrp="1" noRot="1" noMove="1" noResize="1" noEditPoints="1" noAdjustHandles="1" noChangeArrowheads="1" noChangeShapeType="1"/>
            </p:cNvSpPr>
            <p:nvPr/>
          </p:nvSpPr>
          <p:spPr>
            <a:xfrm>
              <a:off x="3283665" y="858022"/>
              <a:ext cx="9520" cy="9454"/>
            </a:xfrm>
            <a:custGeom>
              <a:avLst/>
              <a:gdLst>
                <a:gd name="connsiteX0" fmla="*/ 0 w 9520"/>
                <a:gd name="connsiteY0" fmla="*/ 0 h 9454"/>
                <a:gd name="connsiteX1" fmla="*/ 0 w 9520"/>
                <a:gd name="connsiteY1" fmla="*/ 0 h 9454"/>
                <a:gd name="connsiteX2" fmla="*/ 0 w 9520"/>
                <a:gd name="connsiteY2" fmla="*/ 0 h 9454"/>
                <a:gd name="connsiteX3" fmla="*/ 0 w 9520"/>
                <a:gd name="connsiteY3" fmla="*/ 0 h 9454"/>
              </a:gdLst>
              <a:ahLst/>
              <a:cxnLst>
                <a:cxn ang="0">
                  <a:pos x="connsiteX0" y="connsiteY0"/>
                </a:cxn>
                <a:cxn ang="0">
                  <a:pos x="connsiteX1" y="connsiteY1"/>
                </a:cxn>
                <a:cxn ang="0">
                  <a:pos x="connsiteX2" y="connsiteY2"/>
                </a:cxn>
                <a:cxn ang="0">
                  <a:pos x="connsiteX3" y="connsiteY3"/>
                </a:cxn>
              </a:cxnLst>
              <a:rect l="l" t="t" r="r" b="b"/>
              <a:pathLst>
                <a:path w="9520" h="9454">
                  <a:moveTo>
                    <a:pt x="0" y="0"/>
                  </a:moveTo>
                  <a:lnTo>
                    <a:pt x="0" y="0"/>
                  </a:lnTo>
                  <a:lnTo>
                    <a:pt x="0" y="0"/>
                  </a:lnTo>
                  <a:lnTo>
                    <a:pt x="0" y="0"/>
                  </a:lnTo>
                  <a:close/>
                </a:path>
              </a:pathLst>
            </a:custGeom>
            <a:grpFill/>
            <a:ln w="9511" cap="flat">
              <a:noFill/>
              <a:prstDash val="solid"/>
              <a:miter/>
            </a:ln>
          </p:spPr>
          <p:txBody>
            <a:bodyPr rtlCol="0" anchor="ctr"/>
            <a:lstStyle/>
            <a:p>
              <a:endParaRPr lang="nb-NO"/>
            </a:p>
          </p:txBody>
        </p:sp>
        <p:sp>
          <p:nvSpPr>
            <p:cNvPr id="11" name="Friform 10">
              <a:extLst>
                <a:ext uri="{FF2B5EF4-FFF2-40B4-BE49-F238E27FC236}">
                  <a16:creationId xmlns:a16="http://schemas.microsoft.com/office/drawing/2014/main" id="{82977153-CD0B-9072-0603-9B3ECD35D0D6}"/>
                </a:ext>
              </a:extLst>
            </p:cNvPr>
            <p:cNvSpPr>
              <a:spLocks noGrp="1" noRot="1" noMove="1" noResize="1" noEditPoints="1" noAdjustHandles="1" noChangeArrowheads="1" noChangeShapeType="1"/>
            </p:cNvSpPr>
            <p:nvPr/>
          </p:nvSpPr>
          <p:spPr>
            <a:xfrm>
              <a:off x="3261292" y="925243"/>
              <a:ext cx="190" cy="94"/>
            </a:xfrm>
            <a:custGeom>
              <a:avLst/>
              <a:gdLst>
                <a:gd name="connsiteX0" fmla="*/ 0 w 190"/>
                <a:gd name="connsiteY0" fmla="*/ 0 h 94"/>
                <a:gd name="connsiteX1" fmla="*/ 0 w 190"/>
                <a:gd name="connsiteY1" fmla="*/ 0 h 94"/>
                <a:gd name="connsiteX2" fmla="*/ 190 w 190"/>
                <a:gd name="connsiteY2" fmla="*/ 95 h 94"/>
                <a:gd name="connsiteX3" fmla="*/ 190 w 190"/>
                <a:gd name="connsiteY3" fmla="*/ 95 h 94"/>
                <a:gd name="connsiteX4" fmla="*/ 0 w 190"/>
                <a:gd name="connsiteY4" fmla="*/ 0 h 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 h="94">
                  <a:moveTo>
                    <a:pt x="0" y="0"/>
                  </a:moveTo>
                  <a:lnTo>
                    <a:pt x="0" y="0"/>
                  </a:lnTo>
                  <a:lnTo>
                    <a:pt x="190" y="95"/>
                  </a:lnTo>
                  <a:lnTo>
                    <a:pt x="190" y="95"/>
                  </a:lnTo>
                  <a:lnTo>
                    <a:pt x="0" y="0"/>
                  </a:lnTo>
                  <a:close/>
                </a:path>
              </a:pathLst>
            </a:custGeom>
            <a:grpFill/>
            <a:ln w="9511" cap="flat">
              <a:noFill/>
              <a:prstDash val="solid"/>
              <a:miter/>
            </a:ln>
          </p:spPr>
          <p:txBody>
            <a:bodyPr rtlCol="0" anchor="ctr"/>
            <a:lstStyle/>
            <a:p>
              <a:endParaRPr lang="nb-NO"/>
            </a:p>
          </p:txBody>
        </p:sp>
        <p:sp>
          <p:nvSpPr>
            <p:cNvPr id="12" name="Friform 11">
              <a:extLst>
                <a:ext uri="{FF2B5EF4-FFF2-40B4-BE49-F238E27FC236}">
                  <a16:creationId xmlns:a16="http://schemas.microsoft.com/office/drawing/2014/main" id="{B8D7F0A2-9433-1F71-3CF3-6CEFD05C05C1}"/>
                </a:ext>
              </a:extLst>
            </p:cNvPr>
            <p:cNvSpPr>
              <a:spLocks noGrp="1" noRot="1" noMove="1" noResize="1" noEditPoints="1" noAdjustHandles="1" noChangeArrowheads="1" noChangeShapeType="1"/>
            </p:cNvSpPr>
            <p:nvPr/>
          </p:nvSpPr>
          <p:spPr>
            <a:xfrm>
              <a:off x="3261483" y="924865"/>
              <a:ext cx="9520" cy="9454"/>
            </a:xfrm>
            <a:custGeom>
              <a:avLst/>
              <a:gdLst>
                <a:gd name="connsiteX0" fmla="*/ -245 w 9520"/>
                <a:gd name="connsiteY0" fmla="*/ -350 h 9454"/>
                <a:gd name="connsiteX1" fmla="*/ -245 w 9520"/>
                <a:gd name="connsiteY1" fmla="*/ -350 h 9454"/>
                <a:gd name="connsiteX2" fmla="*/ -245 w 9520"/>
                <a:gd name="connsiteY2" fmla="*/ -350 h 9454"/>
              </a:gdLst>
              <a:ahLst/>
              <a:cxnLst>
                <a:cxn ang="0">
                  <a:pos x="connsiteX0" y="connsiteY0"/>
                </a:cxn>
                <a:cxn ang="0">
                  <a:pos x="connsiteX1" y="connsiteY1"/>
                </a:cxn>
                <a:cxn ang="0">
                  <a:pos x="connsiteX2" y="connsiteY2"/>
                </a:cxn>
              </a:cxnLst>
              <a:rect l="l" t="t" r="r" b="b"/>
              <a:pathLst>
                <a:path w="9520" h="9454">
                  <a:moveTo>
                    <a:pt x="-245" y="-350"/>
                  </a:moveTo>
                  <a:lnTo>
                    <a:pt x="-245" y="-350"/>
                  </a:lnTo>
                  <a:lnTo>
                    <a:pt x="-245" y="-350"/>
                  </a:lnTo>
                  <a:close/>
                </a:path>
              </a:pathLst>
            </a:custGeom>
            <a:grpFill/>
            <a:ln w="9511" cap="flat">
              <a:noFill/>
              <a:prstDash val="solid"/>
              <a:miter/>
            </a:ln>
          </p:spPr>
          <p:txBody>
            <a:bodyPr rtlCol="0" anchor="ctr"/>
            <a:lstStyle/>
            <a:p>
              <a:endParaRPr lang="nb-NO"/>
            </a:p>
          </p:txBody>
        </p:sp>
        <p:sp>
          <p:nvSpPr>
            <p:cNvPr id="13" name="Friform 12">
              <a:extLst>
                <a:ext uri="{FF2B5EF4-FFF2-40B4-BE49-F238E27FC236}">
                  <a16:creationId xmlns:a16="http://schemas.microsoft.com/office/drawing/2014/main" id="{B935E572-490A-6CF3-237A-08848ABC9D5D}"/>
                </a:ext>
              </a:extLst>
            </p:cNvPr>
            <p:cNvSpPr>
              <a:spLocks noGrp="1" noRot="1" noMove="1" noResize="1" noEditPoints="1" noAdjustHandles="1" noChangeArrowheads="1" noChangeShapeType="1"/>
            </p:cNvSpPr>
            <p:nvPr/>
          </p:nvSpPr>
          <p:spPr>
            <a:xfrm>
              <a:off x="3283665" y="858022"/>
              <a:ext cx="9520" cy="9454"/>
            </a:xfrm>
            <a:custGeom>
              <a:avLst/>
              <a:gdLst>
                <a:gd name="connsiteX0" fmla="*/ -245 w 9520"/>
                <a:gd name="connsiteY0" fmla="*/ -350 h 9454"/>
                <a:gd name="connsiteX1" fmla="*/ -245 w 9520"/>
                <a:gd name="connsiteY1" fmla="*/ -350 h 9454"/>
              </a:gdLst>
              <a:ahLst/>
              <a:cxnLst>
                <a:cxn ang="0">
                  <a:pos x="connsiteX0" y="connsiteY0"/>
                </a:cxn>
                <a:cxn ang="0">
                  <a:pos x="connsiteX1" y="connsiteY1"/>
                </a:cxn>
              </a:cxnLst>
              <a:rect l="l" t="t" r="r" b="b"/>
              <a:pathLst>
                <a:path w="9520" h="9454">
                  <a:moveTo>
                    <a:pt x="-245" y="-350"/>
                  </a:moveTo>
                  <a:lnTo>
                    <a:pt x="-245" y="-350"/>
                  </a:lnTo>
                  <a:close/>
                </a:path>
              </a:pathLst>
            </a:custGeom>
            <a:grpFill/>
            <a:ln w="9511" cap="flat">
              <a:noFill/>
              <a:prstDash val="solid"/>
              <a:miter/>
            </a:ln>
          </p:spPr>
          <p:txBody>
            <a:bodyPr rtlCol="0" anchor="ctr"/>
            <a:lstStyle/>
            <a:p>
              <a:endParaRPr lang="nb-NO"/>
            </a:p>
          </p:txBody>
        </p:sp>
      </p:grpSp>
    </p:spTree>
    <p:extLst>
      <p:ext uri="{BB962C8B-B14F-4D97-AF65-F5344CB8AC3E}">
        <p14:creationId xmlns:p14="http://schemas.microsoft.com/office/powerpoint/2010/main" val="21211568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8F7F2"/>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74D9D13-8DEA-E077-5F1B-9894D00B1999}"/>
              </a:ext>
            </a:extLst>
          </p:cNvPr>
          <p:cNvSpPr>
            <a:spLocks noGrp="1" noRot="1" noMove="1" noResize="1" noEditPoints="1" noAdjustHandles="1" noChangeArrowheads="1" noChangeShapeType="1"/>
          </p:cNvSpPr>
          <p:nvPr/>
        </p:nvSpPr>
        <p:spPr>
          <a:xfrm>
            <a:off x="6102351" y="0"/>
            <a:ext cx="6089650" cy="379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tIns="720000" rIns="720000" rtlCol="0" anchor="t" anchorCtr="0"/>
          <a:lstStyle/>
          <a:p>
            <a:pPr marL="0" indent="0">
              <a:buFont typeface="Arial" panose="020B0604020202020204" pitchFamily="34" charset="0"/>
              <a:buNone/>
            </a:pPr>
            <a:r>
              <a:rPr lang="nb-NO" sz="2300" b="1">
                <a:solidFill>
                  <a:schemeClr val="tx1"/>
                </a:solidFill>
              </a:rPr>
              <a:t>Hurtigvirkende</a:t>
            </a:r>
          </a:p>
          <a:p>
            <a:pPr marL="180000" indent="-180000">
              <a:spcBef>
                <a:spcPts val="600"/>
              </a:spcBef>
              <a:buFont typeface="Arial" panose="020B0604020202020204" pitchFamily="34" charset="0"/>
              <a:buChar char="•"/>
            </a:pPr>
            <a:r>
              <a:rPr lang="nb-NO" sz="1800">
                <a:solidFill>
                  <a:schemeClr val="tx1"/>
                </a:solidFill>
              </a:rPr>
              <a:t>Tyggegummi </a:t>
            </a:r>
          </a:p>
          <a:p>
            <a:pPr marL="180000" indent="-180000">
              <a:spcBef>
                <a:spcPts val="600"/>
              </a:spcBef>
              <a:buFont typeface="Arial" panose="020B0604020202020204" pitchFamily="34" charset="0"/>
              <a:buChar char="•"/>
            </a:pPr>
            <a:r>
              <a:rPr lang="nb-NO" sz="1800">
                <a:solidFill>
                  <a:schemeClr val="tx1"/>
                </a:solidFill>
              </a:rPr>
              <a:t>Inhalator </a:t>
            </a:r>
          </a:p>
          <a:p>
            <a:pPr marL="180000" indent="-180000">
              <a:spcBef>
                <a:spcPts val="600"/>
              </a:spcBef>
              <a:buFont typeface="Arial" panose="020B0604020202020204" pitchFamily="34" charset="0"/>
              <a:buChar char="•"/>
            </a:pPr>
            <a:r>
              <a:rPr lang="nb-NO" sz="1800">
                <a:solidFill>
                  <a:schemeClr val="tx1"/>
                </a:solidFill>
              </a:rPr>
              <a:t>Sugetabletter</a:t>
            </a:r>
          </a:p>
          <a:p>
            <a:pPr marL="180000" indent="-180000">
              <a:spcBef>
                <a:spcPts val="600"/>
              </a:spcBef>
              <a:buFont typeface="Arial" panose="020B0604020202020204" pitchFamily="34" charset="0"/>
              <a:buChar char="•"/>
            </a:pPr>
            <a:r>
              <a:rPr lang="nb-NO" sz="1800">
                <a:solidFill>
                  <a:schemeClr val="tx1"/>
                </a:solidFill>
              </a:rPr>
              <a:t>Munnspray</a:t>
            </a:r>
          </a:p>
          <a:p>
            <a:pPr marL="180000" indent="-180000">
              <a:spcBef>
                <a:spcPts val="600"/>
              </a:spcBef>
              <a:buFont typeface="Arial" panose="020B0604020202020204" pitchFamily="34" charset="0"/>
              <a:buChar char="•"/>
            </a:pPr>
            <a:r>
              <a:rPr lang="nb-NO" sz="1800">
                <a:solidFill>
                  <a:schemeClr val="tx1"/>
                </a:solidFill>
              </a:rPr>
              <a:t>Munnpulver i porsjonsposer</a:t>
            </a:r>
          </a:p>
        </p:txBody>
      </p:sp>
      <p:sp>
        <p:nvSpPr>
          <p:cNvPr id="45" name="Rektangel 44">
            <a:extLst>
              <a:ext uri="{FF2B5EF4-FFF2-40B4-BE49-F238E27FC236}">
                <a16:creationId xmlns:a16="http://schemas.microsoft.com/office/drawing/2014/main" id="{FB018369-7BBE-E3BD-C26C-FBBDA9C69D74}"/>
              </a:ext>
            </a:extLst>
          </p:cNvPr>
          <p:cNvSpPr>
            <a:spLocks noGrp="1" noRot="1" noMove="1" noResize="1" noEditPoints="1" noAdjustHandles="1" noChangeArrowheads="1" noChangeShapeType="1"/>
          </p:cNvSpPr>
          <p:nvPr/>
        </p:nvSpPr>
        <p:spPr>
          <a:xfrm>
            <a:off x="6102351" y="3796799"/>
            <a:ext cx="6089650" cy="30612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tIns="720000" rIns="720000" bIns="720000" rtlCol="0" anchor="t" anchorCtr="0"/>
          <a:lstStyle/>
          <a:p>
            <a:pPr marL="0" indent="0">
              <a:spcBef>
                <a:spcPts val="600"/>
              </a:spcBef>
              <a:buFont typeface="Arial" panose="020B0604020202020204" pitchFamily="34" charset="0"/>
              <a:buNone/>
            </a:pPr>
            <a:r>
              <a:rPr lang="nb-NO" sz="2300" b="1">
                <a:solidFill>
                  <a:schemeClr val="bg1"/>
                </a:solidFill>
              </a:rPr>
              <a:t>Langtidsvirkende</a:t>
            </a:r>
          </a:p>
          <a:p>
            <a:pPr marL="180000" indent="-180000">
              <a:spcBef>
                <a:spcPts val="600"/>
              </a:spcBef>
              <a:buFont typeface="Arial" panose="020B0604020202020204" pitchFamily="34" charset="0"/>
              <a:buChar char="•"/>
            </a:pPr>
            <a:r>
              <a:rPr lang="nb-NO" sz="1800">
                <a:solidFill>
                  <a:schemeClr val="bg1"/>
                </a:solidFill>
              </a:rPr>
              <a:t>Plaster </a:t>
            </a:r>
          </a:p>
        </p:txBody>
      </p:sp>
      <p:sp>
        <p:nvSpPr>
          <p:cNvPr id="2" name="Tittel 1">
            <a:extLst>
              <a:ext uri="{FF2B5EF4-FFF2-40B4-BE49-F238E27FC236}">
                <a16:creationId xmlns:a16="http://schemas.microsoft.com/office/drawing/2014/main" id="{24D4AB7F-F66E-52D3-5FA8-5CFFDB093D74}"/>
              </a:ext>
            </a:extLst>
          </p:cNvPr>
          <p:cNvSpPr>
            <a:spLocks noGrp="1" noRot="1" noMove="1" noResize="1" noEditPoints="1" noAdjustHandles="1" noChangeArrowheads="1" noChangeShapeType="1"/>
          </p:cNvSpPr>
          <p:nvPr>
            <p:ph type="title"/>
          </p:nvPr>
        </p:nvSpPr>
        <p:spPr>
          <a:xfrm>
            <a:off x="633413" y="394141"/>
            <a:ext cx="5468937" cy="1157287"/>
          </a:xfrm>
        </p:spPr>
        <p:txBody>
          <a:bodyPr>
            <a:normAutofit/>
          </a:bodyPr>
          <a:lstStyle/>
          <a:p>
            <a:r>
              <a:rPr lang="nb-NO" dirty="0"/>
              <a:t>Nikotinlegemidler</a:t>
            </a:r>
            <a:br>
              <a:rPr lang="nb-NO" dirty="0"/>
            </a:br>
            <a:r>
              <a:rPr lang="nb-NO" dirty="0"/>
              <a:t>demper sug</a:t>
            </a:r>
          </a:p>
        </p:txBody>
      </p:sp>
      <p:sp>
        <p:nvSpPr>
          <p:cNvPr id="177" name="Plassholder for innhold 2">
            <a:extLst>
              <a:ext uri="{FF2B5EF4-FFF2-40B4-BE49-F238E27FC236}">
                <a16:creationId xmlns:a16="http://schemas.microsoft.com/office/drawing/2014/main" id="{1AA3FDB9-D5F6-8913-4E93-39A3DE2A96C1}"/>
              </a:ext>
            </a:extLst>
          </p:cNvPr>
          <p:cNvSpPr txBox="1">
            <a:spLocks noGrp="1" noRot="1" noMove="1" noResize="1" noEditPoints="1" noAdjustHandles="1" noChangeArrowheads="1" noChangeShapeType="1"/>
          </p:cNvSpPr>
          <p:nvPr/>
        </p:nvSpPr>
        <p:spPr>
          <a:xfrm>
            <a:off x="633413" y="2095726"/>
            <a:ext cx="3420000" cy="4352400"/>
          </a:xfrm>
          <a:prstGeom prst="rect">
            <a:avLst/>
          </a:prstGeom>
        </p:spPr>
        <p:txBody>
          <a:bodyPr vert="horz" wrap="square" lIns="0" tIns="0" rIns="0" bIns="0" rtlCol="0">
            <a:normAutofit/>
          </a:bodyPr>
          <a:lstStyle>
            <a:lvl1pPr marL="179982" indent="-179982" algn="l" defTabSz="914263" rtl="0" eaLnBrk="1" latinLnBrk="0" hangingPunct="1">
              <a:lnSpc>
                <a:spcPct val="100000"/>
              </a:lnSpc>
              <a:spcBef>
                <a:spcPts val="1200"/>
              </a:spcBef>
              <a:spcAft>
                <a:spcPts val="0"/>
              </a:spcAft>
              <a:buFont typeface="Arial" panose="020B0604020202020204" pitchFamily="34" charset="0"/>
              <a:buChar char="•"/>
              <a:defRPr sz="2299" kern="1200">
                <a:solidFill>
                  <a:srgbClr val="202020"/>
                </a:solidFill>
                <a:latin typeface="+mn-lt"/>
                <a:ea typeface="+mn-ea"/>
                <a:cs typeface="+mn-cs"/>
              </a:defRPr>
            </a:lvl1pPr>
            <a:lvl2pPr marL="359964" indent="-179982" algn="l" defTabSz="914263" rtl="0" eaLnBrk="1" latinLnBrk="0" hangingPunct="1">
              <a:lnSpc>
                <a:spcPct val="100000"/>
              </a:lnSpc>
              <a:spcBef>
                <a:spcPts val="600"/>
              </a:spcBef>
              <a:spcAft>
                <a:spcPts val="0"/>
              </a:spcAft>
              <a:buFont typeface="Arial" panose="020B0604020202020204" pitchFamily="34" charset="0"/>
              <a:buChar char="•"/>
              <a:defRPr sz="1999" kern="1200">
                <a:solidFill>
                  <a:srgbClr val="202020"/>
                </a:solidFill>
                <a:latin typeface="+mn-lt"/>
                <a:ea typeface="+mn-ea"/>
                <a:cs typeface="+mn-cs"/>
              </a:defRPr>
            </a:lvl2pPr>
            <a:lvl3pPr marL="539946" indent="-179982" algn="l" defTabSz="914263" rtl="0" eaLnBrk="1" latinLnBrk="0" hangingPunct="1">
              <a:lnSpc>
                <a:spcPct val="100000"/>
              </a:lnSpc>
              <a:spcBef>
                <a:spcPts val="400"/>
              </a:spcBef>
              <a:buFont typeface="Arial" panose="020B0604020202020204" pitchFamily="34" charset="0"/>
              <a:buChar char="•"/>
              <a:defRPr sz="1799" kern="1200">
                <a:solidFill>
                  <a:srgbClr val="202020"/>
                </a:solidFill>
                <a:latin typeface="+mn-lt"/>
                <a:ea typeface="+mn-ea"/>
                <a:cs typeface="+mn-cs"/>
              </a:defRPr>
            </a:lvl3pPr>
            <a:lvl4pPr marL="719928" indent="-179982" algn="l" defTabSz="914263" rtl="0" eaLnBrk="1" latinLnBrk="0" hangingPunct="1">
              <a:lnSpc>
                <a:spcPct val="100000"/>
              </a:lnSpc>
              <a:spcBef>
                <a:spcPts val="200"/>
              </a:spcBef>
              <a:buFont typeface="Arial" panose="020B0604020202020204" pitchFamily="34" charset="0"/>
              <a:buChar char="•"/>
              <a:defRPr sz="1600" kern="1200">
                <a:solidFill>
                  <a:srgbClr val="202020"/>
                </a:solidFill>
                <a:latin typeface="+mn-lt"/>
                <a:ea typeface="+mn-ea"/>
                <a:cs typeface="+mn-cs"/>
              </a:defRPr>
            </a:lvl4pPr>
            <a:lvl5pPr marL="899910" indent="-179982" algn="l" defTabSz="914263" rtl="0" eaLnBrk="1" latinLnBrk="0" hangingPunct="1">
              <a:lnSpc>
                <a:spcPct val="100000"/>
              </a:lnSpc>
              <a:spcBef>
                <a:spcPts val="200"/>
              </a:spcBef>
              <a:spcAft>
                <a:spcPts val="0"/>
              </a:spcAft>
              <a:buFont typeface="Arial" panose="020B0604020202020204" pitchFamily="34" charset="0"/>
              <a:buChar char="•"/>
              <a:defRPr sz="1400" kern="1200">
                <a:solidFill>
                  <a:srgbClr val="202020"/>
                </a:solidFill>
                <a:latin typeface="+mn-lt"/>
                <a:ea typeface="+mn-ea"/>
                <a:cs typeface="+mn-cs"/>
              </a:defRPr>
            </a:lvl5pPr>
            <a:lvl6pPr marL="2514223"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354"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485"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617" indent="-228565" algn="l" defTabSz="91426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nb-NO"/>
              <a:t>Tilfører nikotin – ingen andre giftige stoffer</a:t>
            </a:r>
          </a:p>
          <a:p>
            <a:r>
              <a:rPr lang="nb-NO"/>
              <a:t>Selges uten resept på apotek eller dagligvare</a:t>
            </a:r>
          </a:p>
        </p:txBody>
      </p:sp>
      <p:grpSp>
        <p:nvGrpSpPr>
          <p:cNvPr id="3" name="Gruppe 2">
            <a:extLst>
              <a:ext uri="{FF2B5EF4-FFF2-40B4-BE49-F238E27FC236}">
                <a16:creationId xmlns:a16="http://schemas.microsoft.com/office/drawing/2014/main" id="{76A5A79E-5A38-9273-A427-1A1C87156B03}"/>
              </a:ext>
            </a:extLst>
          </p:cNvPr>
          <p:cNvGrpSpPr>
            <a:grpSpLocks noGrp="1" noUngrp="1" noRot="1" noMove="1" noResize="1"/>
          </p:cNvGrpSpPr>
          <p:nvPr/>
        </p:nvGrpSpPr>
        <p:grpSpPr>
          <a:xfrm>
            <a:off x="11609538" y="6438595"/>
            <a:ext cx="378528" cy="249580"/>
            <a:chOff x="2784223" y="578109"/>
            <a:chExt cx="1295921" cy="854459"/>
          </a:xfrm>
          <a:solidFill>
            <a:schemeClr val="bg1"/>
          </a:solidFill>
        </p:grpSpPr>
        <p:sp>
          <p:nvSpPr>
            <p:cNvPr id="4" name="Friform 3">
              <a:extLst>
                <a:ext uri="{FF2B5EF4-FFF2-40B4-BE49-F238E27FC236}">
                  <a16:creationId xmlns:a16="http://schemas.microsoft.com/office/drawing/2014/main" id="{A17579C4-9D0A-82D1-F626-684996F5461C}"/>
                </a:ext>
              </a:extLst>
            </p:cNvPr>
            <p:cNvSpPr>
              <a:spLocks noGrp="1" noRot="1" noMove="1" noResize="1" noEditPoints="1" noAdjustHandles="1" noChangeArrowheads="1" noChangeShapeType="1"/>
            </p:cNvSpPr>
            <p:nvPr/>
          </p:nvSpPr>
          <p:spPr>
            <a:xfrm>
              <a:off x="3051554" y="578109"/>
              <a:ext cx="101696" cy="119789"/>
            </a:xfrm>
            <a:custGeom>
              <a:avLst/>
              <a:gdLst>
                <a:gd name="connsiteX0" fmla="*/ 23845 w 101696"/>
                <a:gd name="connsiteY0" fmla="*/ 115055 h 119789"/>
                <a:gd name="connsiteX1" fmla="*/ 25750 w 101696"/>
                <a:gd name="connsiteY1" fmla="*/ 115906 h 119789"/>
                <a:gd name="connsiteX2" fmla="*/ 79826 w 101696"/>
                <a:gd name="connsiteY2" fmla="*/ 95484 h 119789"/>
                <a:gd name="connsiteX3" fmla="*/ 97914 w 101696"/>
                <a:gd name="connsiteY3" fmla="*/ 57667 h 119789"/>
                <a:gd name="connsiteX4" fmla="*/ 77255 w 101696"/>
                <a:gd name="connsiteY4" fmla="*/ 4060 h 119789"/>
                <a:gd name="connsiteX5" fmla="*/ 75351 w 101696"/>
                <a:gd name="connsiteY5" fmla="*/ 3209 h 119789"/>
                <a:gd name="connsiteX6" fmla="*/ 21370 w 101696"/>
                <a:gd name="connsiteY6" fmla="*/ 23621 h 119789"/>
                <a:gd name="connsiteX7" fmla="*/ 21370 w 101696"/>
                <a:gd name="connsiteY7" fmla="*/ 23631 h 119789"/>
                <a:gd name="connsiteX8" fmla="*/ 3281 w 101696"/>
                <a:gd name="connsiteY8" fmla="*/ 61448 h 119789"/>
                <a:gd name="connsiteX9" fmla="*/ 23845 w 101696"/>
                <a:gd name="connsiteY9" fmla="*/ 115055 h 11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696" h="119789">
                  <a:moveTo>
                    <a:pt x="23845" y="115055"/>
                  </a:moveTo>
                  <a:lnTo>
                    <a:pt x="25750" y="115906"/>
                  </a:lnTo>
                  <a:cubicBezTo>
                    <a:pt x="46361" y="125020"/>
                    <a:pt x="70524" y="115897"/>
                    <a:pt x="79826" y="95484"/>
                  </a:cubicBezTo>
                  <a:lnTo>
                    <a:pt x="97914" y="57667"/>
                  </a:lnTo>
                  <a:cubicBezTo>
                    <a:pt x="107073" y="37198"/>
                    <a:pt x="97838" y="13221"/>
                    <a:pt x="77255" y="4060"/>
                  </a:cubicBezTo>
                  <a:lnTo>
                    <a:pt x="75351" y="3209"/>
                  </a:lnTo>
                  <a:cubicBezTo>
                    <a:pt x="54768" y="-5952"/>
                    <a:pt x="30605" y="3181"/>
                    <a:pt x="21370" y="23621"/>
                  </a:cubicBezTo>
                  <a:cubicBezTo>
                    <a:pt x="21370" y="23631"/>
                    <a:pt x="21370" y="23631"/>
                    <a:pt x="21370" y="23631"/>
                  </a:cubicBezTo>
                  <a:lnTo>
                    <a:pt x="3281" y="61448"/>
                  </a:lnTo>
                  <a:cubicBezTo>
                    <a:pt x="-5839" y="81889"/>
                    <a:pt x="3338" y="105818"/>
                    <a:pt x="23845" y="115055"/>
                  </a:cubicBezTo>
                  <a:close/>
                </a:path>
              </a:pathLst>
            </a:custGeom>
            <a:grpFill/>
            <a:ln w="9511" cap="flat">
              <a:noFill/>
              <a:prstDash val="solid"/>
              <a:miter/>
            </a:ln>
          </p:spPr>
          <p:txBody>
            <a:bodyPr rtlCol="0" anchor="ctr"/>
            <a:lstStyle/>
            <a:p>
              <a:endParaRPr lang="nb-NO"/>
            </a:p>
          </p:txBody>
        </p:sp>
        <p:sp>
          <p:nvSpPr>
            <p:cNvPr id="6" name="Friform 5">
              <a:extLst>
                <a:ext uri="{FF2B5EF4-FFF2-40B4-BE49-F238E27FC236}">
                  <a16:creationId xmlns:a16="http://schemas.microsoft.com/office/drawing/2014/main" id="{0799820C-AD10-EE63-FE77-05F45D3A3CCC}"/>
                </a:ext>
              </a:extLst>
            </p:cNvPr>
            <p:cNvSpPr>
              <a:spLocks noGrp="1" noRot="1" noMove="1" noResize="1" noEditPoints="1" noAdjustHandles="1" noChangeArrowheads="1" noChangeShapeType="1"/>
            </p:cNvSpPr>
            <p:nvPr/>
          </p:nvSpPr>
          <p:spPr>
            <a:xfrm>
              <a:off x="2784223" y="616084"/>
              <a:ext cx="499156" cy="653894"/>
            </a:xfrm>
            <a:custGeom>
              <a:avLst/>
              <a:gdLst>
                <a:gd name="connsiteX0" fmla="*/ 435506 w 499156"/>
                <a:gd name="connsiteY0" fmla="*/ 206512 h 653894"/>
                <a:gd name="connsiteX1" fmla="*/ 431888 w 499156"/>
                <a:gd name="connsiteY1" fmla="*/ 204621 h 653894"/>
                <a:gd name="connsiteX2" fmla="*/ 47834 w 499156"/>
                <a:gd name="connsiteY2" fmla="*/ 6078 h 653894"/>
                <a:gd name="connsiteX3" fmla="*/ 7087 w 499156"/>
                <a:gd name="connsiteY3" fmla="*/ 16667 h 653894"/>
                <a:gd name="connsiteX4" fmla="*/ 13942 w 499156"/>
                <a:gd name="connsiteY4" fmla="*/ 55619 h 653894"/>
                <a:gd name="connsiteX5" fmla="*/ 121808 w 499156"/>
                <a:gd name="connsiteY5" fmla="*/ 127945 h 653894"/>
                <a:gd name="connsiteX6" fmla="*/ 185976 w 499156"/>
                <a:gd name="connsiteY6" fmla="*/ 208592 h 653894"/>
                <a:gd name="connsiteX7" fmla="*/ 287749 w 499156"/>
                <a:gd name="connsiteY7" fmla="*/ 630355 h 653894"/>
                <a:gd name="connsiteX8" fmla="*/ 321928 w 499156"/>
                <a:gd name="connsiteY8" fmla="*/ 652667 h 653894"/>
                <a:gd name="connsiteX9" fmla="*/ 349156 w 499156"/>
                <a:gd name="connsiteY9" fmla="*/ 618348 h 653894"/>
                <a:gd name="connsiteX10" fmla="*/ 335351 w 499156"/>
                <a:gd name="connsiteY10" fmla="*/ 292925 h 653894"/>
                <a:gd name="connsiteX11" fmla="*/ 383525 w 499156"/>
                <a:gd name="connsiteY11" fmla="*/ 263239 h 653894"/>
                <a:gd name="connsiteX12" fmla="*/ 435506 w 499156"/>
                <a:gd name="connsiteY12" fmla="*/ 288766 h 653894"/>
                <a:gd name="connsiteX13" fmla="*/ 476825 w 499156"/>
                <a:gd name="connsiteY13" fmla="*/ 309093 h 653894"/>
                <a:gd name="connsiteX14" fmla="*/ 476825 w 499156"/>
                <a:gd name="connsiteY14" fmla="*/ 309093 h 653894"/>
                <a:gd name="connsiteX15" fmla="*/ 498912 w 499156"/>
                <a:gd name="connsiteY15" fmla="*/ 242344 h 653894"/>
                <a:gd name="connsiteX16" fmla="*/ 498912 w 499156"/>
                <a:gd name="connsiteY16" fmla="*/ 242344 h 653894"/>
                <a:gd name="connsiteX17" fmla="*/ 435506 w 499156"/>
                <a:gd name="connsiteY17" fmla="*/ 206512 h 65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9156" h="653894">
                  <a:moveTo>
                    <a:pt x="435506" y="206512"/>
                  </a:moveTo>
                  <a:lnTo>
                    <a:pt x="431888" y="204621"/>
                  </a:lnTo>
                  <a:cubicBezTo>
                    <a:pt x="307552" y="141560"/>
                    <a:pt x="75158" y="19314"/>
                    <a:pt x="47834" y="6078"/>
                  </a:cubicBezTo>
                  <a:cubicBezTo>
                    <a:pt x="22320" y="-6686"/>
                    <a:pt x="16417" y="972"/>
                    <a:pt x="7087" y="16667"/>
                  </a:cubicBezTo>
                  <a:cubicBezTo>
                    <a:pt x="-2243" y="32361"/>
                    <a:pt x="-5290" y="41815"/>
                    <a:pt x="13942" y="55619"/>
                  </a:cubicBezTo>
                  <a:cubicBezTo>
                    <a:pt x="26509" y="64601"/>
                    <a:pt x="83821" y="99677"/>
                    <a:pt x="121808" y="127945"/>
                  </a:cubicBezTo>
                  <a:cubicBezTo>
                    <a:pt x="150369" y="149502"/>
                    <a:pt x="178930" y="178621"/>
                    <a:pt x="185976" y="208592"/>
                  </a:cubicBezTo>
                  <a:lnTo>
                    <a:pt x="287749" y="630355"/>
                  </a:lnTo>
                  <a:cubicBezTo>
                    <a:pt x="294033" y="655409"/>
                    <a:pt x="308028" y="654653"/>
                    <a:pt x="321928" y="652667"/>
                  </a:cubicBezTo>
                  <a:cubicBezTo>
                    <a:pt x="335827" y="650682"/>
                    <a:pt x="350489" y="649169"/>
                    <a:pt x="349156" y="618348"/>
                  </a:cubicBezTo>
                  <a:lnTo>
                    <a:pt x="335351" y="292925"/>
                  </a:lnTo>
                  <a:cubicBezTo>
                    <a:pt x="333923" y="262009"/>
                    <a:pt x="355725" y="248773"/>
                    <a:pt x="383525" y="263239"/>
                  </a:cubicBezTo>
                  <a:lnTo>
                    <a:pt x="435506" y="288766"/>
                  </a:lnTo>
                  <a:lnTo>
                    <a:pt x="476825" y="309093"/>
                  </a:lnTo>
                  <a:lnTo>
                    <a:pt x="476825" y="309093"/>
                  </a:lnTo>
                  <a:cubicBezTo>
                    <a:pt x="482242" y="286251"/>
                    <a:pt x="489630" y="263919"/>
                    <a:pt x="498912" y="242344"/>
                  </a:cubicBezTo>
                  <a:lnTo>
                    <a:pt x="498912" y="242344"/>
                  </a:lnTo>
                  <a:cubicBezTo>
                    <a:pt x="482727" y="232701"/>
                    <a:pt x="455214" y="216534"/>
                    <a:pt x="435506" y="206512"/>
                  </a:cubicBezTo>
                  <a:close/>
                </a:path>
              </a:pathLst>
            </a:custGeom>
            <a:grpFill/>
            <a:ln w="9511" cap="flat">
              <a:noFill/>
              <a:prstDash val="solid"/>
              <a:miter/>
            </a:ln>
          </p:spPr>
          <p:txBody>
            <a:bodyPr rtlCol="0" anchor="ctr"/>
            <a:lstStyle/>
            <a:p>
              <a:endParaRPr lang="nb-NO"/>
            </a:p>
          </p:txBody>
        </p:sp>
        <p:sp>
          <p:nvSpPr>
            <p:cNvPr id="7" name="Friform 6">
              <a:extLst>
                <a:ext uri="{FF2B5EF4-FFF2-40B4-BE49-F238E27FC236}">
                  <a16:creationId xmlns:a16="http://schemas.microsoft.com/office/drawing/2014/main" id="{78F2B30D-0EAA-3F07-15A4-26E393A5B59E}"/>
                </a:ext>
              </a:extLst>
            </p:cNvPr>
            <p:cNvSpPr>
              <a:spLocks noGrp="1" noRot="1" noMove="1" noResize="1" noEditPoints="1" noAdjustHandles="1" noChangeArrowheads="1" noChangeShapeType="1"/>
            </p:cNvSpPr>
            <p:nvPr/>
          </p:nvSpPr>
          <p:spPr>
            <a:xfrm>
              <a:off x="3249772" y="607952"/>
              <a:ext cx="830372" cy="824616"/>
            </a:xfrm>
            <a:custGeom>
              <a:avLst/>
              <a:gdLst>
                <a:gd name="connsiteX0" fmla="*/ 415418 w 830372"/>
                <a:gd name="connsiteY0" fmla="*/ -350 h 824616"/>
                <a:gd name="connsiteX1" fmla="*/ 308789 w 830372"/>
                <a:gd name="connsiteY1" fmla="*/ 13359 h 824616"/>
                <a:gd name="connsiteX2" fmla="*/ 309265 w 830372"/>
                <a:gd name="connsiteY2" fmla="*/ 23948 h 824616"/>
                <a:gd name="connsiteX3" fmla="*/ 319832 w 830372"/>
                <a:gd name="connsiteY3" fmla="*/ 179284 h 824616"/>
                <a:gd name="connsiteX4" fmla="*/ 347537 w 830372"/>
                <a:gd name="connsiteY4" fmla="*/ 251422 h 824616"/>
                <a:gd name="connsiteX5" fmla="*/ 409801 w 830372"/>
                <a:gd name="connsiteY5" fmla="*/ 292738 h 824616"/>
                <a:gd name="connsiteX6" fmla="*/ 564603 w 830372"/>
                <a:gd name="connsiteY6" fmla="*/ 355799 h 824616"/>
                <a:gd name="connsiteX7" fmla="*/ 584120 w 830372"/>
                <a:gd name="connsiteY7" fmla="*/ 395129 h 824616"/>
                <a:gd name="connsiteX8" fmla="*/ 544229 w 830372"/>
                <a:gd name="connsiteY8" fmla="*/ 409689 h 824616"/>
                <a:gd name="connsiteX9" fmla="*/ 366863 w 830372"/>
                <a:gd name="connsiteY9" fmla="*/ 355231 h 824616"/>
                <a:gd name="connsiteX10" fmla="*/ 328306 w 830372"/>
                <a:gd name="connsiteY10" fmla="*/ 366671 h 824616"/>
                <a:gd name="connsiteX11" fmla="*/ 321737 w 830372"/>
                <a:gd name="connsiteY11" fmla="*/ 534393 h 824616"/>
                <a:gd name="connsiteX12" fmla="*/ 355153 w 830372"/>
                <a:gd name="connsiteY12" fmla="*/ 636218 h 824616"/>
                <a:gd name="connsiteX13" fmla="*/ 339825 w 830372"/>
                <a:gd name="connsiteY13" fmla="*/ 674035 h 824616"/>
                <a:gd name="connsiteX14" fmla="*/ 299363 w 830372"/>
                <a:gd name="connsiteY14" fmla="*/ 658436 h 824616"/>
                <a:gd name="connsiteX15" fmla="*/ 224723 w 830372"/>
                <a:gd name="connsiteY15" fmla="*/ 489295 h 824616"/>
                <a:gd name="connsiteX16" fmla="*/ 86391 w 830372"/>
                <a:gd name="connsiteY16" fmla="*/ 356933 h 824616"/>
                <a:gd name="connsiteX17" fmla="*/ 86391 w 830372"/>
                <a:gd name="connsiteY17" fmla="*/ 356933 h 824616"/>
                <a:gd name="connsiteX18" fmla="*/ 73539 w 830372"/>
                <a:gd name="connsiteY18" fmla="*/ 350032 h 824616"/>
                <a:gd name="connsiteX19" fmla="*/ 11370 w 830372"/>
                <a:gd name="connsiteY19" fmla="*/ 317130 h 824616"/>
                <a:gd name="connsiteX20" fmla="*/ 1850 w 830372"/>
                <a:gd name="connsiteY20" fmla="*/ 371682 h 824616"/>
                <a:gd name="connsiteX21" fmla="*/ -245 w 830372"/>
                <a:gd name="connsiteY21" fmla="*/ 412053 h 824616"/>
                <a:gd name="connsiteX22" fmla="*/ 415037 w 830372"/>
                <a:gd name="connsiteY22" fmla="*/ 824267 h 824616"/>
                <a:gd name="connsiteX23" fmla="*/ 830128 w 830372"/>
                <a:gd name="connsiteY23" fmla="*/ 411864 h 824616"/>
                <a:gd name="connsiteX24" fmla="*/ 415418 w 830372"/>
                <a:gd name="connsiteY24" fmla="*/ -350 h 824616"/>
                <a:gd name="connsiteX25" fmla="*/ 482061 w 830372"/>
                <a:gd name="connsiteY25" fmla="*/ 184862 h 824616"/>
                <a:gd name="connsiteX26" fmla="*/ 454070 w 830372"/>
                <a:gd name="connsiteY26" fmla="*/ 213226 h 824616"/>
                <a:gd name="connsiteX27" fmla="*/ 398947 w 830372"/>
                <a:gd name="connsiteY27" fmla="*/ 215117 h 824616"/>
                <a:gd name="connsiteX28" fmla="*/ 397519 w 830372"/>
                <a:gd name="connsiteY28" fmla="*/ 213793 h 824616"/>
                <a:gd name="connsiteX29" fmla="*/ 395615 w 830372"/>
                <a:gd name="connsiteY29" fmla="*/ 159052 h 824616"/>
                <a:gd name="connsiteX30" fmla="*/ 423605 w 830372"/>
                <a:gd name="connsiteY30" fmla="*/ 130688 h 824616"/>
                <a:gd name="connsiteX31" fmla="*/ 478728 w 830372"/>
                <a:gd name="connsiteY31" fmla="*/ 128797 h 824616"/>
                <a:gd name="connsiteX32" fmla="*/ 480156 w 830372"/>
                <a:gd name="connsiteY32" fmla="*/ 130216 h 824616"/>
                <a:gd name="connsiteX33" fmla="*/ 482451 w 830372"/>
                <a:gd name="connsiteY33" fmla="*/ 184853 h 824616"/>
                <a:gd name="connsiteX34" fmla="*/ 482441 w 830372"/>
                <a:gd name="connsiteY34" fmla="*/ 184862 h 82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0372" h="824616">
                  <a:moveTo>
                    <a:pt x="415418" y="-350"/>
                  </a:moveTo>
                  <a:cubicBezTo>
                    <a:pt x="379430" y="-350"/>
                    <a:pt x="343595" y="4263"/>
                    <a:pt x="308789" y="13359"/>
                  </a:cubicBezTo>
                  <a:cubicBezTo>
                    <a:pt x="308789" y="16857"/>
                    <a:pt x="308789" y="20450"/>
                    <a:pt x="309265" y="23948"/>
                  </a:cubicBezTo>
                  <a:cubicBezTo>
                    <a:pt x="310693" y="72922"/>
                    <a:pt x="315262" y="143925"/>
                    <a:pt x="319832" y="179284"/>
                  </a:cubicBezTo>
                  <a:cubicBezTo>
                    <a:pt x="323260" y="205378"/>
                    <a:pt x="328210" y="229109"/>
                    <a:pt x="347537" y="251422"/>
                  </a:cubicBezTo>
                  <a:cubicBezTo>
                    <a:pt x="363912" y="270330"/>
                    <a:pt x="381430" y="279785"/>
                    <a:pt x="409801" y="292738"/>
                  </a:cubicBezTo>
                  <a:cubicBezTo>
                    <a:pt x="438171" y="305690"/>
                    <a:pt x="536422" y="344548"/>
                    <a:pt x="564603" y="355799"/>
                  </a:cubicBezTo>
                  <a:cubicBezTo>
                    <a:pt x="592783" y="367050"/>
                    <a:pt x="590498" y="376788"/>
                    <a:pt x="584120" y="395129"/>
                  </a:cubicBezTo>
                  <a:cubicBezTo>
                    <a:pt x="577741" y="413471"/>
                    <a:pt x="571553" y="417536"/>
                    <a:pt x="544229" y="409689"/>
                  </a:cubicBezTo>
                  <a:cubicBezTo>
                    <a:pt x="516905" y="401842"/>
                    <a:pt x="395425" y="362417"/>
                    <a:pt x="366863" y="355231"/>
                  </a:cubicBezTo>
                  <a:cubicBezTo>
                    <a:pt x="350298" y="351072"/>
                    <a:pt x="341063" y="351261"/>
                    <a:pt x="328306" y="366671"/>
                  </a:cubicBezTo>
                  <a:cubicBezTo>
                    <a:pt x="299744" y="403355"/>
                    <a:pt x="301172" y="474074"/>
                    <a:pt x="321737" y="534393"/>
                  </a:cubicBezTo>
                  <a:cubicBezTo>
                    <a:pt x="331257" y="560866"/>
                    <a:pt x="345633" y="606909"/>
                    <a:pt x="355153" y="636218"/>
                  </a:cubicBezTo>
                  <a:cubicBezTo>
                    <a:pt x="364673" y="665526"/>
                    <a:pt x="349346" y="669497"/>
                    <a:pt x="339825" y="674035"/>
                  </a:cubicBezTo>
                  <a:cubicBezTo>
                    <a:pt x="320784" y="682166"/>
                    <a:pt x="311264" y="682166"/>
                    <a:pt x="299363" y="658436"/>
                  </a:cubicBezTo>
                  <a:cubicBezTo>
                    <a:pt x="287463" y="634705"/>
                    <a:pt x="257950" y="553019"/>
                    <a:pt x="224723" y="489295"/>
                  </a:cubicBezTo>
                  <a:cubicBezTo>
                    <a:pt x="191497" y="425573"/>
                    <a:pt x="155224" y="397493"/>
                    <a:pt x="86391" y="356933"/>
                  </a:cubicBezTo>
                  <a:lnTo>
                    <a:pt x="86391" y="356933"/>
                  </a:lnTo>
                  <a:lnTo>
                    <a:pt x="73539" y="350032"/>
                  </a:lnTo>
                  <a:lnTo>
                    <a:pt x="11370" y="317130"/>
                  </a:lnTo>
                  <a:cubicBezTo>
                    <a:pt x="7029" y="335093"/>
                    <a:pt x="3849" y="353312"/>
                    <a:pt x="1850" y="371682"/>
                  </a:cubicBezTo>
                  <a:cubicBezTo>
                    <a:pt x="612" y="384919"/>
                    <a:pt x="-245" y="398344"/>
                    <a:pt x="-245" y="412053"/>
                  </a:cubicBezTo>
                  <a:cubicBezTo>
                    <a:pt x="-187" y="639763"/>
                    <a:pt x="185737" y="824323"/>
                    <a:pt x="415037" y="824267"/>
                  </a:cubicBezTo>
                  <a:cubicBezTo>
                    <a:pt x="644336" y="824210"/>
                    <a:pt x="830184" y="639574"/>
                    <a:pt x="830128" y="411864"/>
                  </a:cubicBezTo>
                  <a:cubicBezTo>
                    <a:pt x="830070" y="184371"/>
                    <a:pt x="644498" y="-85"/>
                    <a:pt x="415418" y="-350"/>
                  </a:cubicBezTo>
                  <a:close/>
                  <a:moveTo>
                    <a:pt x="482061" y="184862"/>
                  </a:moveTo>
                  <a:lnTo>
                    <a:pt x="454070" y="213226"/>
                  </a:lnTo>
                  <a:cubicBezTo>
                    <a:pt x="439371" y="228844"/>
                    <a:pt x="414703" y="229696"/>
                    <a:pt x="398947" y="215117"/>
                  </a:cubicBezTo>
                  <a:lnTo>
                    <a:pt x="397519" y="213793"/>
                  </a:lnTo>
                  <a:cubicBezTo>
                    <a:pt x="381896" y="199148"/>
                    <a:pt x="381039" y="174737"/>
                    <a:pt x="395615" y="159052"/>
                  </a:cubicBezTo>
                  <a:lnTo>
                    <a:pt x="423605" y="130688"/>
                  </a:lnTo>
                  <a:cubicBezTo>
                    <a:pt x="438352" y="115174"/>
                    <a:pt x="462934" y="114323"/>
                    <a:pt x="478728" y="128797"/>
                  </a:cubicBezTo>
                  <a:lnTo>
                    <a:pt x="480156" y="130216"/>
                  </a:lnTo>
                  <a:cubicBezTo>
                    <a:pt x="495979" y="144672"/>
                    <a:pt x="497008" y="169140"/>
                    <a:pt x="482451" y="184853"/>
                  </a:cubicBezTo>
                  <a:cubicBezTo>
                    <a:pt x="482451" y="184853"/>
                    <a:pt x="482441" y="184862"/>
                    <a:pt x="482441" y="184862"/>
                  </a:cubicBezTo>
                  <a:close/>
                </a:path>
              </a:pathLst>
            </a:custGeom>
            <a:grpFill/>
            <a:ln w="9511" cap="flat">
              <a:noFill/>
              <a:prstDash val="solid"/>
              <a:miter/>
            </a:ln>
          </p:spPr>
          <p:txBody>
            <a:bodyPr rtlCol="0" anchor="ctr"/>
            <a:lstStyle/>
            <a:p>
              <a:endParaRPr lang="nb-NO"/>
            </a:p>
          </p:txBody>
        </p:sp>
        <p:sp>
          <p:nvSpPr>
            <p:cNvPr id="8" name="Friform 7">
              <a:extLst>
                <a:ext uri="{FF2B5EF4-FFF2-40B4-BE49-F238E27FC236}">
                  <a16:creationId xmlns:a16="http://schemas.microsoft.com/office/drawing/2014/main" id="{42E7CFBE-E07D-348C-62B0-FB48E602B78C}"/>
                </a:ext>
              </a:extLst>
            </p:cNvPr>
            <p:cNvSpPr>
              <a:spLocks noGrp="1" noRot="1" noMove="1" noResize="1" noEditPoints="1" noAdjustHandles="1" noChangeArrowheads="1" noChangeShapeType="1"/>
            </p:cNvSpPr>
            <p:nvPr/>
          </p:nvSpPr>
          <p:spPr>
            <a:xfrm>
              <a:off x="3283570" y="642650"/>
              <a:ext cx="215257" cy="284821"/>
            </a:xfrm>
            <a:custGeom>
              <a:avLst/>
              <a:gdLst>
                <a:gd name="connsiteX0" fmla="*/ 24128 w 215257"/>
                <a:gd name="connsiteY0" fmla="*/ 167750 h 284821"/>
                <a:gd name="connsiteX1" fmla="*/ -245 w 215257"/>
                <a:gd name="connsiteY1" fmla="*/ 215022 h 284821"/>
                <a:gd name="connsiteX2" fmla="*/ -245 w 215257"/>
                <a:gd name="connsiteY2" fmla="*/ 215022 h 284821"/>
                <a:gd name="connsiteX3" fmla="*/ 39646 w 215257"/>
                <a:gd name="connsiteY3" fmla="*/ 235160 h 284821"/>
                <a:gd name="connsiteX4" fmla="*/ 52499 w 215257"/>
                <a:gd name="connsiteY4" fmla="*/ 241684 h 284821"/>
                <a:gd name="connsiteX5" fmla="*/ 140467 w 215257"/>
                <a:gd name="connsiteY5" fmla="*/ 281203 h 284821"/>
                <a:gd name="connsiteX6" fmla="*/ 214060 w 215257"/>
                <a:gd name="connsiteY6" fmla="*/ 167750 h 284821"/>
                <a:gd name="connsiteX7" fmla="*/ 215013 w 215257"/>
                <a:gd name="connsiteY7" fmla="*/ 10145 h 284821"/>
                <a:gd name="connsiteX8" fmla="*/ 215013 w 215257"/>
                <a:gd name="connsiteY8" fmla="*/ -350 h 284821"/>
                <a:gd name="connsiteX9" fmla="*/ 24128 w 215257"/>
                <a:gd name="connsiteY9" fmla="*/ 167750 h 28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257" h="284821">
                  <a:moveTo>
                    <a:pt x="24128" y="167750"/>
                  </a:moveTo>
                  <a:cubicBezTo>
                    <a:pt x="15007" y="182981"/>
                    <a:pt x="6867" y="198770"/>
                    <a:pt x="-245" y="215022"/>
                  </a:cubicBezTo>
                  <a:lnTo>
                    <a:pt x="-245" y="215022"/>
                  </a:lnTo>
                  <a:lnTo>
                    <a:pt x="39646" y="235160"/>
                  </a:lnTo>
                  <a:lnTo>
                    <a:pt x="52499" y="241684"/>
                  </a:lnTo>
                  <a:cubicBezTo>
                    <a:pt x="52499" y="241684"/>
                    <a:pt x="119142" y="272789"/>
                    <a:pt x="140467" y="281203"/>
                  </a:cubicBezTo>
                  <a:cubicBezTo>
                    <a:pt x="190069" y="301152"/>
                    <a:pt x="214060" y="225611"/>
                    <a:pt x="214060" y="167750"/>
                  </a:cubicBezTo>
                  <a:cubicBezTo>
                    <a:pt x="214060" y="133903"/>
                    <a:pt x="215013" y="24421"/>
                    <a:pt x="215013" y="10145"/>
                  </a:cubicBezTo>
                  <a:lnTo>
                    <a:pt x="215013" y="-350"/>
                  </a:lnTo>
                  <a:cubicBezTo>
                    <a:pt x="135231" y="34452"/>
                    <a:pt x="68465" y="93249"/>
                    <a:pt x="24128" y="167750"/>
                  </a:cubicBezTo>
                  <a:close/>
                </a:path>
              </a:pathLst>
            </a:custGeom>
            <a:grpFill/>
            <a:ln w="9511"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D8379FD8-DF5F-8C7B-6831-2C6438EF37E2}"/>
                </a:ext>
              </a:extLst>
            </p:cNvPr>
            <p:cNvSpPr>
              <a:spLocks noGrp="1" noRot="1" noMove="1" noResize="1" noEditPoints="1" noAdjustHandles="1" noChangeArrowheads="1" noChangeShapeType="1"/>
            </p:cNvSpPr>
            <p:nvPr/>
          </p:nvSpPr>
          <p:spPr>
            <a:xfrm>
              <a:off x="3283665" y="858022"/>
              <a:ext cx="9520" cy="9454"/>
            </a:xfrm>
            <a:custGeom>
              <a:avLst/>
              <a:gdLst>
                <a:gd name="connsiteX0" fmla="*/ 0 w 9520"/>
                <a:gd name="connsiteY0" fmla="*/ 0 h 9454"/>
                <a:gd name="connsiteX1" fmla="*/ 0 w 9520"/>
                <a:gd name="connsiteY1" fmla="*/ 0 h 9454"/>
                <a:gd name="connsiteX2" fmla="*/ 0 w 9520"/>
                <a:gd name="connsiteY2" fmla="*/ 0 h 9454"/>
                <a:gd name="connsiteX3" fmla="*/ 0 w 9520"/>
                <a:gd name="connsiteY3" fmla="*/ 0 h 9454"/>
              </a:gdLst>
              <a:ahLst/>
              <a:cxnLst>
                <a:cxn ang="0">
                  <a:pos x="connsiteX0" y="connsiteY0"/>
                </a:cxn>
                <a:cxn ang="0">
                  <a:pos x="connsiteX1" y="connsiteY1"/>
                </a:cxn>
                <a:cxn ang="0">
                  <a:pos x="connsiteX2" y="connsiteY2"/>
                </a:cxn>
                <a:cxn ang="0">
                  <a:pos x="connsiteX3" y="connsiteY3"/>
                </a:cxn>
              </a:cxnLst>
              <a:rect l="l" t="t" r="r" b="b"/>
              <a:pathLst>
                <a:path w="9520" h="9454">
                  <a:moveTo>
                    <a:pt x="0" y="0"/>
                  </a:moveTo>
                  <a:lnTo>
                    <a:pt x="0" y="0"/>
                  </a:lnTo>
                  <a:lnTo>
                    <a:pt x="0" y="0"/>
                  </a:lnTo>
                  <a:lnTo>
                    <a:pt x="0" y="0"/>
                  </a:lnTo>
                  <a:close/>
                </a:path>
              </a:pathLst>
            </a:custGeom>
            <a:grpFill/>
            <a:ln w="9511" cap="flat">
              <a:noFill/>
              <a:prstDash val="solid"/>
              <a:miter/>
            </a:ln>
          </p:spPr>
          <p:txBody>
            <a:bodyPr rtlCol="0" anchor="ctr"/>
            <a:lstStyle/>
            <a:p>
              <a:endParaRPr lang="nb-NO"/>
            </a:p>
          </p:txBody>
        </p:sp>
        <p:sp>
          <p:nvSpPr>
            <p:cNvPr id="10" name="Friform 9">
              <a:extLst>
                <a:ext uri="{FF2B5EF4-FFF2-40B4-BE49-F238E27FC236}">
                  <a16:creationId xmlns:a16="http://schemas.microsoft.com/office/drawing/2014/main" id="{4AE24891-69D9-45C9-0E92-5D1D481200C2}"/>
                </a:ext>
              </a:extLst>
            </p:cNvPr>
            <p:cNvSpPr>
              <a:spLocks noGrp="1" noRot="1" noMove="1" noResize="1" noEditPoints="1" noAdjustHandles="1" noChangeArrowheads="1" noChangeShapeType="1"/>
            </p:cNvSpPr>
            <p:nvPr/>
          </p:nvSpPr>
          <p:spPr>
            <a:xfrm>
              <a:off x="3261292" y="925243"/>
              <a:ext cx="190" cy="94"/>
            </a:xfrm>
            <a:custGeom>
              <a:avLst/>
              <a:gdLst>
                <a:gd name="connsiteX0" fmla="*/ 0 w 190"/>
                <a:gd name="connsiteY0" fmla="*/ 0 h 94"/>
                <a:gd name="connsiteX1" fmla="*/ 0 w 190"/>
                <a:gd name="connsiteY1" fmla="*/ 0 h 94"/>
                <a:gd name="connsiteX2" fmla="*/ 190 w 190"/>
                <a:gd name="connsiteY2" fmla="*/ 95 h 94"/>
                <a:gd name="connsiteX3" fmla="*/ 190 w 190"/>
                <a:gd name="connsiteY3" fmla="*/ 95 h 94"/>
                <a:gd name="connsiteX4" fmla="*/ 0 w 190"/>
                <a:gd name="connsiteY4" fmla="*/ 0 h 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 h="94">
                  <a:moveTo>
                    <a:pt x="0" y="0"/>
                  </a:moveTo>
                  <a:lnTo>
                    <a:pt x="0" y="0"/>
                  </a:lnTo>
                  <a:lnTo>
                    <a:pt x="190" y="95"/>
                  </a:lnTo>
                  <a:lnTo>
                    <a:pt x="190" y="95"/>
                  </a:lnTo>
                  <a:lnTo>
                    <a:pt x="0" y="0"/>
                  </a:lnTo>
                  <a:close/>
                </a:path>
              </a:pathLst>
            </a:custGeom>
            <a:grpFill/>
            <a:ln w="9511" cap="flat">
              <a:noFill/>
              <a:prstDash val="solid"/>
              <a:miter/>
            </a:ln>
          </p:spPr>
          <p:txBody>
            <a:bodyPr rtlCol="0" anchor="ctr"/>
            <a:lstStyle/>
            <a:p>
              <a:endParaRPr lang="nb-NO"/>
            </a:p>
          </p:txBody>
        </p:sp>
        <p:sp>
          <p:nvSpPr>
            <p:cNvPr id="11" name="Friform 10">
              <a:extLst>
                <a:ext uri="{FF2B5EF4-FFF2-40B4-BE49-F238E27FC236}">
                  <a16:creationId xmlns:a16="http://schemas.microsoft.com/office/drawing/2014/main" id="{2F781DA9-E6FF-2834-648B-D4833323727A}"/>
                </a:ext>
              </a:extLst>
            </p:cNvPr>
            <p:cNvSpPr>
              <a:spLocks noGrp="1" noRot="1" noMove="1" noResize="1" noEditPoints="1" noAdjustHandles="1" noChangeArrowheads="1" noChangeShapeType="1"/>
            </p:cNvSpPr>
            <p:nvPr/>
          </p:nvSpPr>
          <p:spPr>
            <a:xfrm>
              <a:off x="3261483" y="924865"/>
              <a:ext cx="9520" cy="9454"/>
            </a:xfrm>
            <a:custGeom>
              <a:avLst/>
              <a:gdLst>
                <a:gd name="connsiteX0" fmla="*/ -245 w 9520"/>
                <a:gd name="connsiteY0" fmla="*/ -350 h 9454"/>
                <a:gd name="connsiteX1" fmla="*/ -245 w 9520"/>
                <a:gd name="connsiteY1" fmla="*/ -350 h 9454"/>
                <a:gd name="connsiteX2" fmla="*/ -245 w 9520"/>
                <a:gd name="connsiteY2" fmla="*/ -350 h 9454"/>
              </a:gdLst>
              <a:ahLst/>
              <a:cxnLst>
                <a:cxn ang="0">
                  <a:pos x="connsiteX0" y="connsiteY0"/>
                </a:cxn>
                <a:cxn ang="0">
                  <a:pos x="connsiteX1" y="connsiteY1"/>
                </a:cxn>
                <a:cxn ang="0">
                  <a:pos x="connsiteX2" y="connsiteY2"/>
                </a:cxn>
              </a:cxnLst>
              <a:rect l="l" t="t" r="r" b="b"/>
              <a:pathLst>
                <a:path w="9520" h="9454">
                  <a:moveTo>
                    <a:pt x="-245" y="-350"/>
                  </a:moveTo>
                  <a:lnTo>
                    <a:pt x="-245" y="-350"/>
                  </a:lnTo>
                  <a:lnTo>
                    <a:pt x="-245" y="-350"/>
                  </a:lnTo>
                  <a:close/>
                </a:path>
              </a:pathLst>
            </a:custGeom>
            <a:grpFill/>
            <a:ln w="9511" cap="flat">
              <a:noFill/>
              <a:prstDash val="solid"/>
              <a:miter/>
            </a:ln>
          </p:spPr>
          <p:txBody>
            <a:bodyPr rtlCol="0" anchor="ctr"/>
            <a:lstStyle/>
            <a:p>
              <a:endParaRPr lang="nb-NO"/>
            </a:p>
          </p:txBody>
        </p:sp>
        <p:sp>
          <p:nvSpPr>
            <p:cNvPr id="12" name="Friform 11">
              <a:extLst>
                <a:ext uri="{FF2B5EF4-FFF2-40B4-BE49-F238E27FC236}">
                  <a16:creationId xmlns:a16="http://schemas.microsoft.com/office/drawing/2014/main" id="{8C5B67CB-61E4-6CDF-2B81-03F28A6EA7AE}"/>
                </a:ext>
              </a:extLst>
            </p:cNvPr>
            <p:cNvSpPr>
              <a:spLocks noGrp="1" noRot="1" noMove="1" noResize="1" noEditPoints="1" noAdjustHandles="1" noChangeArrowheads="1" noChangeShapeType="1"/>
            </p:cNvSpPr>
            <p:nvPr/>
          </p:nvSpPr>
          <p:spPr>
            <a:xfrm>
              <a:off x="3283665" y="858022"/>
              <a:ext cx="9520" cy="9454"/>
            </a:xfrm>
            <a:custGeom>
              <a:avLst/>
              <a:gdLst>
                <a:gd name="connsiteX0" fmla="*/ -245 w 9520"/>
                <a:gd name="connsiteY0" fmla="*/ -350 h 9454"/>
                <a:gd name="connsiteX1" fmla="*/ -245 w 9520"/>
                <a:gd name="connsiteY1" fmla="*/ -350 h 9454"/>
              </a:gdLst>
              <a:ahLst/>
              <a:cxnLst>
                <a:cxn ang="0">
                  <a:pos x="connsiteX0" y="connsiteY0"/>
                </a:cxn>
                <a:cxn ang="0">
                  <a:pos x="connsiteX1" y="connsiteY1"/>
                </a:cxn>
              </a:cxnLst>
              <a:rect l="l" t="t" r="r" b="b"/>
              <a:pathLst>
                <a:path w="9520" h="9454">
                  <a:moveTo>
                    <a:pt x="-245" y="-350"/>
                  </a:moveTo>
                  <a:lnTo>
                    <a:pt x="-245" y="-350"/>
                  </a:lnTo>
                  <a:close/>
                </a:path>
              </a:pathLst>
            </a:custGeom>
            <a:grpFill/>
            <a:ln w="9511" cap="flat">
              <a:noFill/>
              <a:prstDash val="solid"/>
              <a:miter/>
            </a:ln>
          </p:spPr>
          <p:txBody>
            <a:bodyPr rtlCol="0" anchor="ctr"/>
            <a:lstStyle/>
            <a:p>
              <a:endParaRPr lang="nb-NO"/>
            </a:p>
          </p:txBody>
        </p:sp>
      </p:grpSp>
      <p:grpSp>
        <p:nvGrpSpPr>
          <p:cNvPr id="26" name="Gruppe 25">
            <a:extLst>
              <a:ext uri="{FF2B5EF4-FFF2-40B4-BE49-F238E27FC236}">
                <a16:creationId xmlns:a16="http://schemas.microsoft.com/office/drawing/2014/main" id="{A5140707-92ED-2385-A645-B2CEFB097B5A}"/>
              </a:ext>
            </a:extLst>
          </p:cNvPr>
          <p:cNvGrpSpPr>
            <a:grpSpLocks noGrp="1" noUngrp="1" noRot="1" noMove="1" noResize="1"/>
          </p:cNvGrpSpPr>
          <p:nvPr/>
        </p:nvGrpSpPr>
        <p:grpSpPr>
          <a:xfrm>
            <a:off x="3200055" y="3708205"/>
            <a:ext cx="1549112" cy="2085786"/>
            <a:chOff x="9766373" y="610409"/>
            <a:chExt cx="1549112" cy="2085786"/>
          </a:xfrm>
        </p:grpSpPr>
        <p:grpSp>
          <p:nvGrpSpPr>
            <p:cNvPr id="27" name="Gruppe 26">
              <a:extLst>
                <a:ext uri="{FF2B5EF4-FFF2-40B4-BE49-F238E27FC236}">
                  <a16:creationId xmlns:a16="http://schemas.microsoft.com/office/drawing/2014/main" id="{6604B7EB-01F3-F975-83D1-DDE7E4262031}"/>
                </a:ext>
              </a:extLst>
            </p:cNvPr>
            <p:cNvGrpSpPr>
              <a:grpSpLocks noGrp="1" noUngrp="1" noRot="1" noMove="1" noResize="1"/>
            </p:cNvGrpSpPr>
            <p:nvPr/>
          </p:nvGrpSpPr>
          <p:grpSpPr>
            <a:xfrm rot="1864682">
              <a:off x="10525693" y="610409"/>
              <a:ext cx="789792" cy="2020670"/>
              <a:chOff x="4969503" y="305153"/>
              <a:chExt cx="2376932" cy="6081340"/>
            </a:xfrm>
          </p:grpSpPr>
          <p:sp>
            <p:nvSpPr>
              <p:cNvPr id="29" name="Friform 28">
                <a:extLst>
                  <a:ext uri="{FF2B5EF4-FFF2-40B4-BE49-F238E27FC236}">
                    <a16:creationId xmlns:a16="http://schemas.microsoft.com/office/drawing/2014/main" id="{53412172-C4D0-26F4-EB2A-8B46D4039263}"/>
                  </a:ext>
                </a:extLst>
              </p:cNvPr>
              <p:cNvSpPr>
                <a:spLocks noGrp="1" noRot="1" noMove="1" noResize="1" noEditPoints="1" noAdjustHandles="1" noChangeArrowheads="1" noChangeShapeType="1"/>
              </p:cNvSpPr>
              <p:nvPr/>
            </p:nvSpPr>
            <p:spPr>
              <a:xfrm>
                <a:off x="4969503" y="305153"/>
                <a:ext cx="2376932" cy="6081340"/>
              </a:xfrm>
              <a:custGeom>
                <a:avLst/>
                <a:gdLst>
                  <a:gd name="connsiteX0" fmla="*/ 2374944 w 2376932"/>
                  <a:gd name="connsiteY0" fmla="*/ 5690151 h 6081340"/>
                  <a:gd name="connsiteX1" fmla="*/ 1983486 w 2376932"/>
                  <a:gd name="connsiteY1" fmla="*/ 6081340 h 6081340"/>
                  <a:gd name="connsiteX2" fmla="*/ 391159 w 2376932"/>
                  <a:gd name="connsiteY2" fmla="*/ 6080246 h 6081340"/>
                  <a:gd name="connsiteX3" fmla="*/ 0 w 2376932"/>
                  <a:gd name="connsiteY3" fmla="*/ 5688559 h 6081340"/>
                  <a:gd name="connsiteX4" fmla="*/ 1989 w 2376932"/>
                  <a:gd name="connsiteY4" fmla="*/ 391239 h 6081340"/>
                  <a:gd name="connsiteX5" fmla="*/ 393496 w 2376932"/>
                  <a:gd name="connsiteY5" fmla="*/ 0 h 6081340"/>
                  <a:gd name="connsiteX6" fmla="*/ 1985823 w 2376932"/>
                  <a:gd name="connsiteY6" fmla="*/ 1194 h 6081340"/>
                  <a:gd name="connsiteX7" fmla="*/ 2376932 w 2376932"/>
                  <a:gd name="connsiteY7" fmla="*/ 392831 h 6081340"/>
                  <a:gd name="connsiteX8" fmla="*/ 2374944 w 2376932"/>
                  <a:gd name="connsiteY8" fmla="*/ 5690201 h 608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6932" h="6081340">
                    <a:moveTo>
                      <a:pt x="2374944" y="5690151"/>
                    </a:moveTo>
                    <a:cubicBezTo>
                      <a:pt x="2374894" y="5906285"/>
                      <a:pt x="2199598" y="6081490"/>
                      <a:pt x="1983486" y="6081340"/>
                    </a:cubicBezTo>
                    <a:lnTo>
                      <a:pt x="391159" y="6080246"/>
                    </a:lnTo>
                    <a:cubicBezTo>
                      <a:pt x="174997" y="6080048"/>
                      <a:pt x="-99" y="5904744"/>
                      <a:pt x="0" y="5688559"/>
                    </a:cubicBezTo>
                    <a:lnTo>
                      <a:pt x="1989" y="391239"/>
                    </a:lnTo>
                    <a:cubicBezTo>
                      <a:pt x="2088" y="175056"/>
                      <a:pt x="177384" y="-149"/>
                      <a:pt x="393496" y="0"/>
                    </a:cubicBezTo>
                    <a:lnTo>
                      <a:pt x="1985823" y="1194"/>
                    </a:lnTo>
                    <a:cubicBezTo>
                      <a:pt x="2202034" y="1293"/>
                      <a:pt x="2377081" y="176597"/>
                      <a:pt x="2376932" y="392831"/>
                    </a:cubicBezTo>
                    <a:lnTo>
                      <a:pt x="2374944" y="5690201"/>
                    </a:lnTo>
                    <a:close/>
                  </a:path>
                </a:pathLst>
              </a:custGeom>
              <a:solidFill>
                <a:srgbClr val="C1B6B6"/>
              </a:solidFill>
              <a:ln w="0" cap="flat">
                <a:noFill/>
                <a:prstDash val="solid"/>
                <a:miter/>
              </a:ln>
            </p:spPr>
            <p:txBody>
              <a:bodyPr rtlCol="0" anchor="ctr"/>
              <a:lstStyle/>
              <a:p>
                <a:endParaRPr lang="nb-NO"/>
              </a:p>
            </p:txBody>
          </p:sp>
          <p:sp>
            <p:nvSpPr>
              <p:cNvPr id="30" name="Friform 29">
                <a:extLst>
                  <a:ext uri="{FF2B5EF4-FFF2-40B4-BE49-F238E27FC236}">
                    <a16:creationId xmlns:a16="http://schemas.microsoft.com/office/drawing/2014/main" id="{3A98C53E-C9A9-62DE-D877-3840C8AEC3EB}"/>
                  </a:ext>
                </a:extLst>
              </p:cNvPr>
              <p:cNvSpPr>
                <a:spLocks noGrp="1" noRot="1" noMove="1" noResize="1" noEditPoints="1" noAdjustHandles="1" noChangeArrowheads="1" noChangeShapeType="1"/>
              </p:cNvSpPr>
              <p:nvPr/>
            </p:nvSpPr>
            <p:spPr>
              <a:xfrm>
                <a:off x="6139500" y="1063164"/>
                <a:ext cx="93464" cy="4546123"/>
              </a:xfrm>
              <a:custGeom>
                <a:avLst/>
                <a:gdLst>
                  <a:gd name="connsiteX0" fmla="*/ 90084 w 93464"/>
                  <a:gd name="connsiteY0" fmla="*/ 45007 h 4546123"/>
                  <a:gd name="connsiteX1" fmla="*/ 93464 w 93464"/>
                  <a:gd name="connsiteY1" fmla="*/ 4501016 h 4546123"/>
                  <a:gd name="connsiteX2" fmla="*/ 48472 w 93464"/>
                  <a:gd name="connsiteY2" fmla="*/ 4546123 h 4546123"/>
                  <a:gd name="connsiteX3" fmla="*/ 48472 w 93464"/>
                  <a:gd name="connsiteY3" fmla="*/ 4546123 h 4546123"/>
                  <a:gd name="connsiteX4" fmla="*/ 3381 w 93464"/>
                  <a:gd name="connsiteY4" fmla="*/ 4501116 h 4546123"/>
                  <a:gd name="connsiteX5" fmla="*/ 0 w 93464"/>
                  <a:gd name="connsiteY5" fmla="*/ 45107 h 4546123"/>
                  <a:gd name="connsiteX6" fmla="*/ 44992 w 93464"/>
                  <a:gd name="connsiteY6" fmla="*/ 0 h 4546123"/>
                  <a:gd name="connsiteX7" fmla="*/ 44992 w 93464"/>
                  <a:gd name="connsiteY7" fmla="*/ 0 h 4546123"/>
                  <a:gd name="connsiteX8" fmla="*/ 90084 w 93464"/>
                  <a:gd name="connsiteY8" fmla="*/ 45007 h 454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64" h="4546123">
                    <a:moveTo>
                      <a:pt x="90084" y="45007"/>
                    </a:moveTo>
                    <a:lnTo>
                      <a:pt x="93464" y="4501016"/>
                    </a:lnTo>
                    <a:cubicBezTo>
                      <a:pt x="93464" y="4525882"/>
                      <a:pt x="73330" y="4546074"/>
                      <a:pt x="48472" y="4546123"/>
                    </a:cubicBezTo>
                    <a:lnTo>
                      <a:pt x="48472" y="4546123"/>
                    </a:lnTo>
                    <a:cubicBezTo>
                      <a:pt x="23615" y="4546123"/>
                      <a:pt x="3430" y="4525982"/>
                      <a:pt x="3381" y="4501116"/>
                    </a:cubicBezTo>
                    <a:lnTo>
                      <a:pt x="0" y="45107"/>
                    </a:lnTo>
                    <a:cubicBezTo>
                      <a:pt x="0" y="20241"/>
                      <a:pt x="20135" y="50"/>
                      <a:pt x="44992" y="0"/>
                    </a:cubicBezTo>
                    <a:lnTo>
                      <a:pt x="44992" y="0"/>
                    </a:lnTo>
                    <a:cubicBezTo>
                      <a:pt x="69850" y="0"/>
                      <a:pt x="90034" y="20141"/>
                      <a:pt x="90084" y="45007"/>
                    </a:cubicBezTo>
                    <a:close/>
                  </a:path>
                </a:pathLst>
              </a:custGeom>
              <a:solidFill>
                <a:srgbClr val="AA9B9B"/>
              </a:solidFill>
              <a:ln w="0" cap="flat">
                <a:noFill/>
                <a:prstDash val="solid"/>
                <a:miter/>
              </a:ln>
            </p:spPr>
            <p:txBody>
              <a:bodyPr rtlCol="0" anchor="ctr"/>
              <a:lstStyle/>
              <a:p>
                <a:endParaRPr lang="nb-NO"/>
              </a:p>
            </p:txBody>
          </p:sp>
          <p:sp>
            <p:nvSpPr>
              <p:cNvPr id="31" name="Friform 30">
                <a:extLst>
                  <a:ext uri="{FF2B5EF4-FFF2-40B4-BE49-F238E27FC236}">
                    <a16:creationId xmlns:a16="http://schemas.microsoft.com/office/drawing/2014/main" id="{5D3B6244-8089-90EE-7BC0-746F56187002}"/>
                  </a:ext>
                </a:extLst>
              </p:cNvPr>
              <p:cNvSpPr>
                <a:spLocks noGrp="1" noRot="1" noMove="1" noResize="1" noEditPoints="1" noAdjustHandles="1" noChangeArrowheads="1" noChangeShapeType="1"/>
              </p:cNvSpPr>
              <p:nvPr/>
            </p:nvSpPr>
            <p:spPr>
              <a:xfrm>
                <a:off x="5246466" y="734984"/>
                <a:ext cx="646297" cy="893728"/>
              </a:xfrm>
              <a:custGeom>
                <a:avLst/>
                <a:gdLst>
                  <a:gd name="connsiteX0" fmla="*/ 536377 w 646297"/>
                  <a:gd name="connsiteY0" fmla="*/ 0 h 893728"/>
                  <a:gd name="connsiteX1" fmla="*/ 646297 w 646297"/>
                  <a:gd name="connsiteY1" fmla="*/ 109957 h 893728"/>
                  <a:gd name="connsiteX2" fmla="*/ 646297 w 646297"/>
                  <a:gd name="connsiteY2" fmla="*/ 783771 h 893728"/>
                  <a:gd name="connsiteX3" fmla="*/ 536377 w 646297"/>
                  <a:gd name="connsiteY3" fmla="*/ 893728 h 893728"/>
                  <a:gd name="connsiteX4" fmla="*/ 109920 w 646297"/>
                  <a:gd name="connsiteY4" fmla="*/ 893728 h 893728"/>
                  <a:gd name="connsiteX5" fmla="*/ 0 w 646297"/>
                  <a:gd name="connsiteY5" fmla="*/ 783771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1"/>
                    </a:lnTo>
                    <a:cubicBezTo>
                      <a:pt x="646297" y="844499"/>
                      <a:pt x="597084" y="893728"/>
                      <a:pt x="536377" y="893728"/>
                    </a:cubicBezTo>
                    <a:lnTo>
                      <a:pt x="109920" y="893728"/>
                    </a:lnTo>
                    <a:cubicBezTo>
                      <a:pt x="49213" y="893728"/>
                      <a:pt x="0" y="844499"/>
                      <a:pt x="0" y="783771"/>
                    </a:cubicBezTo>
                    <a:lnTo>
                      <a:pt x="0" y="109957"/>
                    </a:lnTo>
                    <a:cubicBezTo>
                      <a:pt x="0" y="49229"/>
                      <a:pt x="49213" y="0"/>
                      <a:pt x="109920" y="0"/>
                    </a:cubicBezTo>
                    <a:close/>
                  </a:path>
                </a:pathLst>
              </a:custGeom>
              <a:solidFill>
                <a:srgbClr val="F2F2F2"/>
              </a:solidFill>
              <a:ln w="0" cap="flat">
                <a:noFill/>
                <a:prstDash val="solid"/>
                <a:miter/>
              </a:ln>
            </p:spPr>
            <p:txBody>
              <a:bodyPr rtlCol="0" anchor="ctr"/>
              <a:lstStyle/>
              <a:p>
                <a:endParaRPr lang="nb-NO"/>
              </a:p>
            </p:txBody>
          </p:sp>
          <p:sp>
            <p:nvSpPr>
              <p:cNvPr id="32" name="Friform 31">
                <a:extLst>
                  <a:ext uri="{FF2B5EF4-FFF2-40B4-BE49-F238E27FC236}">
                    <a16:creationId xmlns:a16="http://schemas.microsoft.com/office/drawing/2014/main" id="{23040075-ACA3-0B36-4592-BE36CBB2FE76}"/>
                  </a:ext>
                </a:extLst>
              </p:cNvPr>
              <p:cNvSpPr>
                <a:spLocks noGrp="1" noRot="1" noMove="1" noResize="1" noEditPoints="1" noAdjustHandles="1" noChangeArrowheads="1" noChangeShapeType="1"/>
              </p:cNvSpPr>
              <p:nvPr/>
            </p:nvSpPr>
            <p:spPr>
              <a:xfrm>
                <a:off x="6419893" y="734984"/>
                <a:ext cx="646297" cy="893728"/>
              </a:xfrm>
              <a:custGeom>
                <a:avLst/>
                <a:gdLst>
                  <a:gd name="connsiteX0" fmla="*/ 536377 w 646297"/>
                  <a:gd name="connsiteY0" fmla="*/ 0 h 893728"/>
                  <a:gd name="connsiteX1" fmla="*/ 646297 w 646297"/>
                  <a:gd name="connsiteY1" fmla="*/ 109957 h 893728"/>
                  <a:gd name="connsiteX2" fmla="*/ 646297 w 646297"/>
                  <a:gd name="connsiteY2" fmla="*/ 783771 h 893728"/>
                  <a:gd name="connsiteX3" fmla="*/ 536377 w 646297"/>
                  <a:gd name="connsiteY3" fmla="*/ 893728 h 893728"/>
                  <a:gd name="connsiteX4" fmla="*/ 109920 w 646297"/>
                  <a:gd name="connsiteY4" fmla="*/ 893728 h 893728"/>
                  <a:gd name="connsiteX5" fmla="*/ 0 w 646297"/>
                  <a:gd name="connsiteY5" fmla="*/ 783771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1"/>
                    </a:lnTo>
                    <a:cubicBezTo>
                      <a:pt x="646297" y="844499"/>
                      <a:pt x="597084" y="893728"/>
                      <a:pt x="536377" y="893728"/>
                    </a:cubicBezTo>
                    <a:lnTo>
                      <a:pt x="109920" y="893728"/>
                    </a:lnTo>
                    <a:cubicBezTo>
                      <a:pt x="49213" y="893728"/>
                      <a:pt x="0" y="844499"/>
                      <a:pt x="0" y="783771"/>
                    </a:cubicBezTo>
                    <a:lnTo>
                      <a:pt x="0" y="109957"/>
                    </a:lnTo>
                    <a:cubicBezTo>
                      <a:pt x="0" y="49229"/>
                      <a:pt x="49213" y="0"/>
                      <a:pt x="109920" y="0"/>
                    </a:cubicBezTo>
                    <a:close/>
                  </a:path>
                </a:pathLst>
              </a:custGeom>
              <a:solidFill>
                <a:srgbClr val="F2F2F2"/>
              </a:solidFill>
              <a:ln w="0" cap="flat">
                <a:noFill/>
                <a:prstDash val="solid"/>
                <a:miter/>
              </a:ln>
            </p:spPr>
            <p:txBody>
              <a:bodyPr rtlCol="0" anchor="ctr"/>
              <a:lstStyle/>
              <a:p>
                <a:endParaRPr lang="nb-NO"/>
              </a:p>
            </p:txBody>
          </p:sp>
          <p:sp>
            <p:nvSpPr>
              <p:cNvPr id="33" name="Friform 32">
                <a:extLst>
                  <a:ext uri="{FF2B5EF4-FFF2-40B4-BE49-F238E27FC236}">
                    <a16:creationId xmlns:a16="http://schemas.microsoft.com/office/drawing/2014/main" id="{AA5687F0-D647-EFC6-3D97-C810B459FA56}"/>
                  </a:ext>
                </a:extLst>
              </p:cNvPr>
              <p:cNvSpPr>
                <a:spLocks noGrp="1" noRot="1" noMove="1" noResize="1" noEditPoints="1" noAdjustHandles="1" noChangeArrowheads="1" noChangeShapeType="1"/>
              </p:cNvSpPr>
              <p:nvPr/>
            </p:nvSpPr>
            <p:spPr>
              <a:xfrm>
                <a:off x="5246466" y="2177601"/>
                <a:ext cx="646297" cy="893728"/>
              </a:xfrm>
              <a:custGeom>
                <a:avLst/>
                <a:gdLst>
                  <a:gd name="connsiteX0" fmla="*/ 536377 w 646297"/>
                  <a:gd name="connsiteY0" fmla="*/ 0 h 893728"/>
                  <a:gd name="connsiteX1" fmla="*/ 646297 w 646297"/>
                  <a:gd name="connsiteY1" fmla="*/ 109957 h 893728"/>
                  <a:gd name="connsiteX2" fmla="*/ 646297 w 646297"/>
                  <a:gd name="connsiteY2" fmla="*/ 783771 h 893728"/>
                  <a:gd name="connsiteX3" fmla="*/ 536377 w 646297"/>
                  <a:gd name="connsiteY3" fmla="*/ 893728 h 893728"/>
                  <a:gd name="connsiteX4" fmla="*/ 109920 w 646297"/>
                  <a:gd name="connsiteY4" fmla="*/ 893728 h 893728"/>
                  <a:gd name="connsiteX5" fmla="*/ 0 w 646297"/>
                  <a:gd name="connsiteY5" fmla="*/ 783771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1"/>
                    </a:lnTo>
                    <a:cubicBezTo>
                      <a:pt x="646297" y="844499"/>
                      <a:pt x="597084" y="893728"/>
                      <a:pt x="536377" y="893728"/>
                    </a:cubicBezTo>
                    <a:lnTo>
                      <a:pt x="109920" y="893728"/>
                    </a:lnTo>
                    <a:cubicBezTo>
                      <a:pt x="49213" y="893728"/>
                      <a:pt x="0" y="844499"/>
                      <a:pt x="0" y="783771"/>
                    </a:cubicBezTo>
                    <a:lnTo>
                      <a:pt x="0" y="109957"/>
                    </a:lnTo>
                    <a:cubicBezTo>
                      <a:pt x="0" y="49229"/>
                      <a:pt x="49213" y="0"/>
                      <a:pt x="109920" y="0"/>
                    </a:cubicBezTo>
                    <a:close/>
                  </a:path>
                </a:pathLst>
              </a:custGeom>
              <a:solidFill>
                <a:srgbClr val="F2F2F2"/>
              </a:solidFill>
              <a:ln w="0" cap="flat">
                <a:noFill/>
                <a:prstDash val="solid"/>
                <a:miter/>
              </a:ln>
            </p:spPr>
            <p:txBody>
              <a:bodyPr rtlCol="0" anchor="ctr"/>
              <a:lstStyle/>
              <a:p>
                <a:endParaRPr lang="nb-NO"/>
              </a:p>
            </p:txBody>
          </p:sp>
          <p:sp>
            <p:nvSpPr>
              <p:cNvPr id="34" name="Friform 33">
                <a:extLst>
                  <a:ext uri="{FF2B5EF4-FFF2-40B4-BE49-F238E27FC236}">
                    <a16:creationId xmlns:a16="http://schemas.microsoft.com/office/drawing/2014/main" id="{E9B131EB-1B95-113A-F8F2-C75293C4A117}"/>
                  </a:ext>
                </a:extLst>
              </p:cNvPr>
              <p:cNvSpPr>
                <a:spLocks noGrp="1" noRot="1" noMove="1" noResize="1" noEditPoints="1" noAdjustHandles="1" noChangeArrowheads="1" noChangeShapeType="1"/>
              </p:cNvSpPr>
              <p:nvPr/>
            </p:nvSpPr>
            <p:spPr>
              <a:xfrm>
                <a:off x="6419890" y="2177603"/>
                <a:ext cx="646295" cy="893727"/>
              </a:xfrm>
              <a:custGeom>
                <a:avLst/>
                <a:gdLst>
                  <a:gd name="connsiteX0" fmla="*/ 536377 w 646297"/>
                  <a:gd name="connsiteY0" fmla="*/ 0 h 893728"/>
                  <a:gd name="connsiteX1" fmla="*/ 646297 w 646297"/>
                  <a:gd name="connsiteY1" fmla="*/ 109957 h 893728"/>
                  <a:gd name="connsiteX2" fmla="*/ 646297 w 646297"/>
                  <a:gd name="connsiteY2" fmla="*/ 783771 h 893728"/>
                  <a:gd name="connsiteX3" fmla="*/ 536377 w 646297"/>
                  <a:gd name="connsiteY3" fmla="*/ 893728 h 893728"/>
                  <a:gd name="connsiteX4" fmla="*/ 109920 w 646297"/>
                  <a:gd name="connsiteY4" fmla="*/ 893728 h 893728"/>
                  <a:gd name="connsiteX5" fmla="*/ 0 w 646297"/>
                  <a:gd name="connsiteY5" fmla="*/ 783771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1"/>
                    </a:lnTo>
                    <a:cubicBezTo>
                      <a:pt x="646297" y="844499"/>
                      <a:pt x="597084" y="893728"/>
                      <a:pt x="536377" y="893728"/>
                    </a:cubicBezTo>
                    <a:lnTo>
                      <a:pt x="109920" y="893728"/>
                    </a:lnTo>
                    <a:cubicBezTo>
                      <a:pt x="49213" y="893728"/>
                      <a:pt x="0" y="844499"/>
                      <a:pt x="0" y="783771"/>
                    </a:cubicBezTo>
                    <a:lnTo>
                      <a:pt x="0" y="109957"/>
                    </a:lnTo>
                    <a:cubicBezTo>
                      <a:pt x="0" y="49229"/>
                      <a:pt x="49213" y="0"/>
                      <a:pt x="109920" y="0"/>
                    </a:cubicBezTo>
                    <a:close/>
                  </a:path>
                </a:pathLst>
              </a:custGeom>
              <a:solidFill>
                <a:srgbClr val="F2F2F2"/>
              </a:solidFill>
              <a:ln w="0" cap="flat">
                <a:noFill/>
                <a:prstDash val="solid"/>
                <a:miter/>
              </a:ln>
            </p:spPr>
            <p:txBody>
              <a:bodyPr rtlCol="0" anchor="ctr"/>
              <a:lstStyle/>
              <a:p>
                <a:endParaRPr lang="nb-NO"/>
              </a:p>
            </p:txBody>
          </p:sp>
          <p:sp>
            <p:nvSpPr>
              <p:cNvPr id="35" name="Friform 34">
                <a:extLst>
                  <a:ext uri="{FF2B5EF4-FFF2-40B4-BE49-F238E27FC236}">
                    <a16:creationId xmlns:a16="http://schemas.microsoft.com/office/drawing/2014/main" id="{27416D82-117A-1E74-1E3F-DF6B64D123C2}"/>
                  </a:ext>
                </a:extLst>
              </p:cNvPr>
              <p:cNvSpPr>
                <a:spLocks noGrp="1" noRot="1" noMove="1" noResize="1" noEditPoints="1" noAdjustHandles="1" noChangeArrowheads="1" noChangeShapeType="1"/>
              </p:cNvSpPr>
              <p:nvPr/>
            </p:nvSpPr>
            <p:spPr>
              <a:xfrm>
                <a:off x="5246466" y="3620268"/>
                <a:ext cx="646297" cy="893728"/>
              </a:xfrm>
              <a:custGeom>
                <a:avLst/>
                <a:gdLst>
                  <a:gd name="connsiteX0" fmla="*/ 536377 w 646297"/>
                  <a:gd name="connsiteY0" fmla="*/ 0 h 893728"/>
                  <a:gd name="connsiteX1" fmla="*/ 646297 w 646297"/>
                  <a:gd name="connsiteY1" fmla="*/ 109957 h 893728"/>
                  <a:gd name="connsiteX2" fmla="*/ 646297 w 646297"/>
                  <a:gd name="connsiteY2" fmla="*/ 783771 h 893728"/>
                  <a:gd name="connsiteX3" fmla="*/ 536377 w 646297"/>
                  <a:gd name="connsiteY3" fmla="*/ 893728 h 893728"/>
                  <a:gd name="connsiteX4" fmla="*/ 109920 w 646297"/>
                  <a:gd name="connsiteY4" fmla="*/ 893728 h 893728"/>
                  <a:gd name="connsiteX5" fmla="*/ 0 w 646297"/>
                  <a:gd name="connsiteY5" fmla="*/ 783771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1"/>
                    </a:lnTo>
                    <a:cubicBezTo>
                      <a:pt x="646297" y="844499"/>
                      <a:pt x="597084" y="893728"/>
                      <a:pt x="536377" y="893728"/>
                    </a:cubicBezTo>
                    <a:lnTo>
                      <a:pt x="109920" y="893728"/>
                    </a:lnTo>
                    <a:cubicBezTo>
                      <a:pt x="49213" y="893728"/>
                      <a:pt x="0" y="844499"/>
                      <a:pt x="0" y="783771"/>
                    </a:cubicBezTo>
                    <a:lnTo>
                      <a:pt x="0" y="109957"/>
                    </a:lnTo>
                    <a:cubicBezTo>
                      <a:pt x="0" y="49229"/>
                      <a:pt x="49213" y="0"/>
                      <a:pt x="109920" y="0"/>
                    </a:cubicBezTo>
                    <a:close/>
                  </a:path>
                </a:pathLst>
              </a:custGeom>
              <a:solidFill>
                <a:srgbClr val="F2F2F2"/>
              </a:solidFill>
              <a:ln w="0" cap="flat">
                <a:noFill/>
                <a:prstDash val="solid"/>
                <a:miter/>
              </a:ln>
            </p:spPr>
            <p:txBody>
              <a:bodyPr rtlCol="0" anchor="ctr"/>
              <a:lstStyle/>
              <a:p>
                <a:endParaRPr lang="nb-NO"/>
              </a:p>
            </p:txBody>
          </p:sp>
          <p:sp>
            <p:nvSpPr>
              <p:cNvPr id="36" name="Friform 35">
                <a:extLst>
                  <a:ext uri="{FF2B5EF4-FFF2-40B4-BE49-F238E27FC236}">
                    <a16:creationId xmlns:a16="http://schemas.microsoft.com/office/drawing/2014/main" id="{73FCFE46-71E3-31C1-D536-E085EBA703A6}"/>
                  </a:ext>
                </a:extLst>
              </p:cNvPr>
              <p:cNvSpPr>
                <a:spLocks noGrp="1" noRot="1" noMove="1" noResize="1" noEditPoints="1" noAdjustHandles="1" noChangeArrowheads="1" noChangeShapeType="1"/>
              </p:cNvSpPr>
              <p:nvPr/>
            </p:nvSpPr>
            <p:spPr>
              <a:xfrm>
                <a:off x="6419893" y="3620268"/>
                <a:ext cx="646297" cy="893728"/>
              </a:xfrm>
              <a:custGeom>
                <a:avLst/>
                <a:gdLst>
                  <a:gd name="connsiteX0" fmla="*/ 536377 w 646297"/>
                  <a:gd name="connsiteY0" fmla="*/ 0 h 893728"/>
                  <a:gd name="connsiteX1" fmla="*/ 646297 w 646297"/>
                  <a:gd name="connsiteY1" fmla="*/ 109957 h 893728"/>
                  <a:gd name="connsiteX2" fmla="*/ 646297 w 646297"/>
                  <a:gd name="connsiteY2" fmla="*/ 783771 h 893728"/>
                  <a:gd name="connsiteX3" fmla="*/ 536377 w 646297"/>
                  <a:gd name="connsiteY3" fmla="*/ 893728 h 893728"/>
                  <a:gd name="connsiteX4" fmla="*/ 109920 w 646297"/>
                  <a:gd name="connsiteY4" fmla="*/ 893728 h 893728"/>
                  <a:gd name="connsiteX5" fmla="*/ 0 w 646297"/>
                  <a:gd name="connsiteY5" fmla="*/ 783771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1"/>
                    </a:lnTo>
                    <a:cubicBezTo>
                      <a:pt x="646297" y="844499"/>
                      <a:pt x="597084" y="893728"/>
                      <a:pt x="536377" y="893728"/>
                    </a:cubicBezTo>
                    <a:lnTo>
                      <a:pt x="109920" y="893728"/>
                    </a:lnTo>
                    <a:cubicBezTo>
                      <a:pt x="49213" y="893728"/>
                      <a:pt x="0" y="844499"/>
                      <a:pt x="0" y="783771"/>
                    </a:cubicBezTo>
                    <a:lnTo>
                      <a:pt x="0" y="109957"/>
                    </a:lnTo>
                    <a:cubicBezTo>
                      <a:pt x="0" y="49229"/>
                      <a:pt x="49213" y="0"/>
                      <a:pt x="109920" y="0"/>
                    </a:cubicBezTo>
                    <a:close/>
                  </a:path>
                </a:pathLst>
              </a:custGeom>
              <a:solidFill>
                <a:srgbClr val="F2F2F2"/>
              </a:solidFill>
              <a:ln w="0" cap="flat">
                <a:noFill/>
                <a:prstDash val="solid"/>
                <a:miter/>
              </a:ln>
            </p:spPr>
            <p:txBody>
              <a:bodyPr rtlCol="0" anchor="ctr"/>
              <a:lstStyle/>
              <a:p>
                <a:endParaRPr lang="nb-NO"/>
              </a:p>
            </p:txBody>
          </p:sp>
          <p:sp>
            <p:nvSpPr>
              <p:cNvPr id="37" name="Friform 36">
                <a:extLst>
                  <a:ext uri="{FF2B5EF4-FFF2-40B4-BE49-F238E27FC236}">
                    <a16:creationId xmlns:a16="http://schemas.microsoft.com/office/drawing/2014/main" id="{7ACFF4BF-4422-DC08-5FC1-2EBB47DF0083}"/>
                  </a:ext>
                </a:extLst>
              </p:cNvPr>
              <p:cNvSpPr>
                <a:spLocks noGrp="1" noRot="1" noMove="1" noResize="1" noEditPoints="1" noAdjustHandles="1" noChangeArrowheads="1" noChangeShapeType="1"/>
              </p:cNvSpPr>
              <p:nvPr/>
            </p:nvSpPr>
            <p:spPr>
              <a:xfrm>
                <a:off x="5246466" y="5062934"/>
                <a:ext cx="646297" cy="893728"/>
              </a:xfrm>
              <a:custGeom>
                <a:avLst/>
                <a:gdLst>
                  <a:gd name="connsiteX0" fmla="*/ 536377 w 646297"/>
                  <a:gd name="connsiteY0" fmla="*/ 0 h 893728"/>
                  <a:gd name="connsiteX1" fmla="*/ 646297 w 646297"/>
                  <a:gd name="connsiteY1" fmla="*/ 109957 h 893728"/>
                  <a:gd name="connsiteX2" fmla="*/ 646297 w 646297"/>
                  <a:gd name="connsiteY2" fmla="*/ 783772 h 893728"/>
                  <a:gd name="connsiteX3" fmla="*/ 536377 w 646297"/>
                  <a:gd name="connsiteY3" fmla="*/ 893728 h 893728"/>
                  <a:gd name="connsiteX4" fmla="*/ 109920 w 646297"/>
                  <a:gd name="connsiteY4" fmla="*/ 893728 h 893728"/>
                  <a:gd name="connsiteX5" fmla="*/ 0 w 646297"/>
                  <a:gd name="connsiteY5" fmla="*/ 783772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2"/>
                    </a:lnTo>
                    <a:cubicBezTo>
                      <a:pt x="646297" y="844499"/>
                      <a:pt x="597084" y="893728"/>
                      <a:pt x="536377" y="893728"/>
                    </a:cubicBezTo>
                    <a:lnTo>
                      <a:pt x="109920" y="893728"/>
                    </a:lnTo>
                    <a:cubicBezTo>
                      <a:pt x="49213" y="893728"/>
                      <a:pt x="0" y="844499"/>
                      <a:pt x="0" y="783772"/>
                    </a:cubicBezTo>
                    <a:lnTo>
                      <a:pt x="0" y="109957"/>
                    </a:lnTo>
                    <a:cubicBezTo>
                      <a:pt x="0" y="49229"/>
                      <a:pt x="49213" y="0"/>
                      <a:pt x="109920" y="0"/>
                    </a:cubicBezTo>
                    <a:close/>
                  </a:path>
                </a:pathLst>
              </a:custGeom>
              <a:solidFill>
                <a:schemeClr val="bg1">
                  <a:lumMod val="95000"/>
                </a:schemeClr>
              </a:solidFill>
              <a:ln w="0" cap="flat">
                <a:noFill/>
                <a:prstDash val="solid"/>
                <a:miter/>
              </a:ln>
            </p:spPr>
            <p:txBody>
              <a:bodyPr rtlCol="0" anchor="ctr"/>
              <a:lstStyle/>
              <a:p>
                <a:endParaRPr lang="nb-NO"/>
              </a:p>
            </p:txBody>
          </p:sp>
          <p:sp>
            <p:nvSpPr>
              <p:cNvPr id="38" name="Friform 37">
                <a:extLst>
                  <a:ext uri="{FF2B5EF4-FFF2-40B4-BE49-F238E27FC236}">
                    <a16:creationId xmlns:a16="http://schemas.microsoft.com/office/drawing/2014/main" id="{D160FC49-FB34-DEF3-90B8-4762D7B8D6FA}"/>
                  </a:ext>
                </a:extLst>
              </p:cNvPr>
              <p:cNvSpPr>
                <a:spLocks noGrp="1" noRot="1" noMove="1" noResize="1" noEditPoints="1" noAdjustHandles="1" noChangeArrowheads="1" noChangeShapeType="1"/>
              </p:cNvSpPr>
              <p:nvPr/>
            </p:nvSpPr>
            <p:spPr>
              <a:xfrm>
                <a:off x="6419893" y="5062934"/>
                <a:ext cx="646297" cy="893728"/>
              </a:xfrm>
              <a:custGeom>
                <a:avLst/>
                <a:gdLst>
                  <a:gd name="connsiteX0" fmla="*/ 536377 w 646297"/>
                  <a:gd name="connsiteY0" fmla="*/ 0 h 893728"/>
                  <a:gd name="connsiteX1" fmla="*/ 646297 w 646297"/>
                  <a:gd name="connsiteY1" fmla="*/ 109957 h 893728"/>
                  <a:gd name="connsiteX2" fmla="*/ 646297 w 646297"/>
                  <a:gd name="connsiteY2" fmla="*/ 783772 h 893728"/>
                  <a:gd name="connsiteX3" fmla="*/ 536377 w 646297"/>
                  <a:gd name="connsiteY3" fmla="*/ 893728 h 893728"/>
                  <a:gd name="connsiteX4" fmla="*/ 109920 w 646297"/>
                  <a:gd name="connsiteY4" fmla="*/ 893728 h 893728"/>
                  <a:gd name="connsiteX5" fmla="*/ 0 w 646297"/>
                  <a:gd name="connsiteY5" fmla="*/ 783772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2"/>
                    </a:lnTo>
                    <a:cubicBezTo>
                      <a:pt x="646297" y="844499"/>
                      <a:pt x="597084" y="893728"/>
                      <a:pt x="536377" y="893728"/>
                    </a:cubicBezTo>
                    <a:lnTo>
                      <a:pt x="109920" y="893728"/>
                    </a:lnTo>
                    <a:cubicBezTo>
                      <a:pt x="49213" y="893728"/>
                      <a:pt x="0" y="844499"/>
                      <a:pt x="0" y="783772"/>
                    </a:cubicBezTo>
                    <a:lnTo>
                      <a:pt x="0" y="109957"/>
                    </a:lnTo>
                    <a:cubicBezTo>
                      <a:pt x="0" y="49229"/>
                      <a:pt x="49213" y="0"/>
                      <a:pt x="109920" y="0"/>
                    </a:cubicBezTo>
                    <a:close/>
                  </a:path>
                </a:pathLst>
              </a:custGeom>
              <a:solidFill>
                <a:srgbClr val="F2F2F2"/>
              </a:solidFill>
              <a:ln w="0" cap="flat">
                <a:noFill/>
                <a:prstDash val="solid"/>
                <a:miter/>
              </a:ln>
            </p:spPr>
            <p:txBody>
              <a:bodyPr rtlCol="0" anchor="ctr"/>
              <a:lstStyle/>
              <a:p>
                <a:endParaRPr lang="nb-NO"/>
              </a:p>
            </p:txBody>
          </p:sp>
        </p:grpSp>
        <p:sp>
          <p:nvSpPr>
            <p:cNvPr id="28" name="Freeform 70">
              <a:extLst>
                <a:ext uri="{FF2B5EF4-FFF2-40B4-BE49-F238E27FC236}">
                  <a16:creationId xmlns:a16="http://schemas.microsoft.com/office/drawing/2014/main" id="{EEEB4A4C-848C-CEBA-A310-355D79DEC445}"/>
                </a:ext>
              </a:extLst>
            </p:cNvPr>
            <p:cNvSpPr>
              <a:spLocks noGrp="1" noRot="1" noMove="1" noResize="1" noEditPoints="1" noAdjustHandles="1" noChangeArrowheads="1" noChangeShapeType="1"/>
            </p:cNvSpPr>
            <p:nvPr/>
          </p:nvSpPr>
          <p:spPr>
            <a:xfrm rot="2986054">
              <a:off x="9631642" y="1755251"/>
              <a:ext cx="1075675" cy="806214"/>
            </a:xfrm>
            <a:custGeom>
              <a:avLst/>
              <a:gdLst>
                <a:gd name="connsiteX0" fmla="*/ 1073267 w 1257890"/>
                <a:gd name="connsiteY0" fmla="*/ 942108 h 942784"/>
                <a:gd name="connsiteX1" fmla="*/ 91354 w 1257890"/>
                <a:gd name="connsiteY1" fmla="*/ 832323 h 942784"/>
                <a:gd name="connsiteX2" fmla="*/ 676 w 1257890"/>
                <a:gd name="connsiteY2" fmla="*/ 718652 h 942784"/>
                <a:gd name="connsiteX3" fmla="*/ 70951 w 1257890"/>
                <a:gd name="connsiteY3" fmla="*/ 91354 h 942784"/>
                <a:gd name="connsiteX4" fmla="*/ 184623 w 1257890"/>
                <a:gd name="connsiteY4" fmla="*/ 676 h 942784"/>
                <a:gd name="connsiteX5" fmla="*/ 1166536 w 1257890"/>
                <a:gd name="connsiteY5" fmla="*/ 110461 h 942784"/>
                <a:gd name="connsiteX6" fmla="*/ 1257214 w 1257890"/>
                <a:gd name="connsiteY6" fmla="*/ 224133 h 942784"/>
                <a:gd name="connsiteX7" fmla="*/ 1186939 w 1257890"/>
                <a:gd name="connsiteY7" fmla="*/ 851430 h 942784"/>
                <a:gd name="connsiteX8" fmla="*/ 1073267 w 1257890"/>
                <a:gd name="connsiteY8" fmla="*/ 942108 h 942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7890" h="942784">
                  <a:moveTo>
                    <a:pt x="1073267" y="942108"/>
                  </a:moveTo>
                  <a:lnTo>
                    <a:pt x="91354" y="832323"/>
                  </a:lnTo>
                  <a:cubicBezTo>
                    <a:pt x="35004" y="826170"/>
                    <a:pt x="-5801" y="775002"/>
                    <a:pt x="676" y="718652"/>
                  </a:cubicBezTo>
                  <a:lnTo>
                    <a:pt x="70951" y="91354"/>
                  </a:lnTo>
                  <a:cubicBezTo>
                    <a:pt x="77105" y="35004"/>
                    <a:pt x="128273" y="-5801"/>
                    <a:pt x="184623" y="676"/>
                  </a:cubicBezTo>
                  <a:lnTo>
                    <a:pt x="1166536" y="110461"/>
                  </a:lnTo>
                  <a:cubicBezTo>
                    <a:pt x="1222886" y="116614"/>
                    <a:pt x="1263691" y="167783"/>
                    <a:pt x="1257214" y="224133"/>
                  </a:cubicBezTo>
                  <a:lnTo>
                    <a:pt x="1186939" y="851430"/>
                  </a:lnTo>
                  <a:cubicBezTo>
                    <a:pt x="1180786" y="907780"/>
                    <a:pt x="1129941" y="948585"/>
                    <a:pt x="1073267" y="942108"/>
                  </a:cubicBezTo>
                  <a:close/>
                </a:path>
              </a:pathLst>
            </a:custGeom>
            <a:solidFill>
              <a:srgbClr val="DEDEDE"/>
            </a:solidFill>
            <a:ln w="3239" cap="flat">
              <a:noFill/>
              <a:prstDash val="solid"/>
              <a:miter/>
            </a:ln>
          </p:spPr>
          <p:txBody>
            <a:bodyPr rtlCol="0" anchor="ctr"/>
            <a:lstStyle/>
            <a:p>
              <a:endParaRPr lang="en-NO"/>
            </a:p>
          </p:txBody>
        </p:sp>
      </p:grpSp>
    </p:spTree>
    <p:extLst>
      <p:ext uri="{BB962C8B-B14F-4D97-AF65-F5344CB8AC3E}">
        <p14:creationId xmlns:p14="http://schemas.microsoft.com/office/powerpoint/2010/main" val="1862080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8F7F2"/>
        </a:solidFill>
        <a:effectLst/>
      </p:bgPr>
    </p:bg>
    <p:spTree>
      <p:nvGrpSpPr>
        <p:cNvPr id="1" name=""/>
        <p:cNvGrpSpPr/>
        <p:nvPr/>
      </p:nvGrpSpPr>
      <p:grpSpPr>
        <a:xfrm>
          <a:off x="0" y="0"/>
          <a:ext cx="0" cy="0"/>
          <a:chOff x="0" y="0"/>
          <a:chExt cx="0" cy="0"/>
        </a:xfrm>
      </p:grpSpPr>
      <p:sp>
        <p:nvSpPr>
          <p:cNvPr id="36" name="Plassholder for innhold 35">
            <a:extLst>
              <a:ext uri="{FF2B5EF4-FFF2-40B4-BE49-F238E27FC236}">
                <a16:creationId xmlns:a16="http://schemas.microsoft.com/office/drawing/2014/main" id="{E6AD48B3-1274-D708-2F0D-1FAA6B5DF306}"/>
              </a:ext>
            </a:extLst>
          </p:cNvPr>
          <p:cNvSpPr>
            <a:spLocks noGrp="1" noRot="1" noMove="1" noResize="1" noEditPoints="1" noAdjustHandles="1" noChangeArrowheads="1" noChangeShapeType="1"/>
          </p:cNvSpPr>
          <p:nvPr>
            <p:ph sz="half" idx="2"/>
          </p:nvPr>
        </p:nvSpPr>
        <p:spPr/>
        <p:txBody>
          <a:bodyPr/>
          <a:lstStyle/>
          <a:p>
            <a:r>
              <a:rPr lang="nb-NO" dirty="0"/>
              <a:t>Bruk høy nok dose </a:t>
            </a:r>
          </a:p>
          <a:p>
            <a:r>
              <a:rPr lang="nb-NO" dirty="0"/>
              <a:t>Bruk over lang nok tid</a:t>
            </a:r>
          </a:p>
          <a:p>
            <a:r>
              <a:rPr lang="nb-NO" dirty="0"/>
              <a:t>Bruk dem på riktig måte</a:t>
            </a:r>
          </a:p>
          <a:p>
            <a:endParaRPr lang="nb-NO" dirty="0"/>
          </a:p>
          <a:p>
            <a:endParaRPr lang="nb-NO" dirty="0"/>
          </a:p>
        </p:txBody>
      </p:sp>
      <p:sp>
        <p:nvSpPr>
          <p:cNvPr id="2" name="Tittel 1">
            <a:extLst>
              <a:ext uri="{FF2B5EF4-FFF2-40B4-BE49-F238E27FC236}">
                <a16:creationId xmlns:a16="http://schemas.microsoft.com/office/drawing/2014/main" id="{F66FB9BF-9A1A-D076-840A-61A50483445D}"/>
              </a:ext>
            </a:extLst>
          </p:cNvPr>
          <p:cNvSpPr>
            <a:spLocks noGrp="1" noRot="1" noMove="1" noResize="1" noEditPoints="1" noAdjustHandles="1" noChangeArrowheads="1" noChangeShapeType="1"/>
          </p:cNvSpPr>
          <p:nvPr>
            <p:ph type="title"/>
          </p:nvPr>
        </p:nvSpPr>
        <p:spPr>
          <a:xfrm>
            <a:off x="633413" y="315913"/>
            <a:ext cx="10935735" cy="1157511"/>
          </a:xfrm>
        </p:spPr>
        <p:txBody>
          <a:bodyPr>
            <a:normAutofit/>
          </a:bodyPr>
          <a:lstStyle/>
          <a:p>
            <a:br>
              <a:rPr lang="nb-NO"/>
            </a:br>
            <a:r>
              <a:rPr lang="nb-NO"/>
              <a:t>Hvordan lykkes med nikotinlegemidler</a:t>
            </a:r>
          </a:p>
        </p:txBody>
      </p:sp>
      <p:sp>
        <p:nvSpPr>
          <p:cNvPr id="37" name="Plassholder for innhold 36">
            <a:extLst>
              <a:ext uri="{FF2B5EF4-FFF2-40B4-BE49-F238E27FC236}">
                <a16:creationId xmlns:a16="http://schemas.microsoft.com/office/drawing/2014/main" id="{AC2D6740-4D09-3F46-20B4-055C54359306}"/>
              </a:ext>
            </a:extLst>
          </p:cNvPr>
          <p:cNvSpPr>
            <a:spLocks noGrp="1" noRot="1" noMove="1" noResize="1" noEditPoints="1" noAdjustHandles="1" noChangeArrowheads="1" noChangeShapeType="1"/>
          </p:cNvSpPr>
          <p:nvPr>
            <p:ph sz="half" idx="4294967295"/>
          </p:nvPr>
        </p:nvSpPr>
        <p:spPr>
          <a:xfrm>
            <a:off x="8149148" y="1825625"/>
            <a:ext cx="3420000" cy="4351338"/>
          </a:xfrm>
        </p:spPr>
        <p:txBody>
          <a:bodyPr/>
          <a:lstStyle/>
          <a:p>
            <a:r>
              <a:rPr lang="nb-NO" dirty="0"/>
              <a:t>Les pakningsvedlegget</a:t>
            </a:r>
          </a:p>
          <a:p>
            <a:r>
              <a:rPr lang="nb-NO" dirty="0"/>
              <a:t>Test ut i forkant av sluttedagen</a:t>
            </a:r>
          </a:p>
          <a:p>
            <a:r>
              <a:rPr lang="nb-NO" dirty="0"/>
              <a:t>Kombinasjons-behandling</a:t>
            </a:r>
          </a:p>
          <a:p>
            <a:endParaRPr lang="nb-NO" dirty="0"/>
          </a:p>
        </p:txBody>
      </p:sp>
      <p:grpSp>
        <p:nvGrpSpPr>
          <p:cNvPr id="21" name="Gruppe 20">
            <a:extLst>
              <a:ext uri="{FF2B5EF4-FFF2-40B4-BE49-F238E27FC236}">
                <a16:creationId xmlns:a16="http://schemas.microsoft.com/office/drawing/2014/main" id="{20CA4625-DCB8-B99B-1BAF-BF4076BE9A7C}"/>
              </a:ext>
            </a:extLst>
          </p:cNvPr>
          <p:cNvGrpSpPr>
            <a:grpSpLocks noGrp="1" noUngrp="1" noRot="1" noMove="1" noResize="1"/>
          </p:cNvGrpSpPr>
          <p:nvPr/>
        </p:nvGrpSpPr>
        <p:grpSpPr>
          <a:xfrm>
            <a:off x="633413" y="2059806"/>
            <a:ext cx="2628889" cy="3539641"/>
            <a:chOff x="9766373" y="610409"/>
            <a:chExt cx="1549112" cy="2085786"/>
          </a:xfrm>
        </p:grpSpPr>
        <p:grpSp>
          <p:nvGrpSpPr>
            <p:cNvPr id="22" name="Gruppe 21">
              <a:extLst>
                <a:ext uri="{FF2B5EF4-FFF2-40B4-BE49-F238E27FC236}">
                  <a16:creationId xmlns:a16="http://schemas.microsoft.com/office/drawing/2014/main" id="{29BDCC58-A737-CFC5-35D1-DED854FA57F5}"/>
                </a:ext>
              </a:extLst>
            </p:cNvPr>
            <p:cNvGrpSpPr>
              <a:grpSpLocks noGrp="1" noUngrp="1" noRot="1" noMove="1" noResize="1"/>
            </p:cNvGrpSpPr>
            <p:nvPr/>
          </p:nvGrpSpPr>
          <p:grpSpPr>
            <a:xfrm rot="1864682">
              <a:off x="10525693" y="610409"/>
              <a:ext cx="789792" cy="2020670"/>
              <a:chOff x="4969503" y="305153"/>
              <a:chExt cx="2376932" cy="6081340"/>
            </a:xfrm>
          </p:grpSpPr>
          <p:sp>
            <p:nvSpPr>
              <p:cNvPr id="24" name="Friform 23">
                <a:extLst>
                  <a:ext uri="{FF2B5EF4-FFF2-40B4-BE49-F238E27FC236}">
                    <a16:creationId xmlns:a16="http://schemas.microsoft.com/office/drawing/2014/main" id="{9BDB9877-2389-BC89-AC03-D7819A893AD5}"/>
                  </a:ext>
                </a:extLst>
              </p:cNvPr>
              <p:cNvSpPr>
                <a:spLocks noGrp="1" noRot="1" noMove="1" noResize="1" noEditPoints="1" noAdjustHandles="1" noChangeArrowheads="1" noChangeShapeType="1"/>
              </p:cNvSpPr>
              <p:nvPr/>
            </p:nvSpPr>
            <p:spPr>
              <a:xfrm>
                <a:off x="4969503" y="305153"/>
                <a:ext cx="2376932" cy="6081340"/>
              </a:xfrm>
              <a:custGeom>
                <a:avLst/>
                <a:gdLst>
                  <a:gd name="connsiteX0" fmla="*/ 2374944 w 2376932"/>
                  <a:gd name="connsiteY0" fmla="*/ 5690151 h 6081340"/>
                  <a:gd name="connsiteX1" fmla="*/ 1983486 w 2376932"/>
                  <a:gd name="connsiteY1" fmla="*/ 6081340 h 6081340"/>
                  <a:gd name="connsiteX2" fmla="*/ 391159 w 2376932"/>
                  <a:gd name="connsiteY2" fmla="*/ 6080246 h 6081340"/>
                  <a:gd name="connsiteX3" fmla="*/ 0 w 2376932"/>
                  <a:gd name="connsiteY3" fmla="*/ 5688559 h 6081340"/>
                  <a:gd name="connsiteX4" fmla="*/ 1989 w 2376932"/>
                  <a:gd name="connsiteY4" fmla="*/ 391239 h 6081340"/>
                  <a:gd name="connsiteX5" fmla="*/ 393496 w 2376932"/>
                  <a:gd name="connsiteY5" fmla="*/ 0 h 6081340"/>
                  <a:gd name="connsiteX6" fmla="*/ 1985823 w 2376932"/>
                  <a:gd name="connsiteY6" fmla="*/ 1194 h 6081340"/>
                  <a:gd name="connsiteX7" fmla="*/ 2376932 w 2376932"/>
                  <a:gd name="connsiteY7" fmla="*/ 392831 h 6081340"/>
                  <a:gd name="connsiteX8" fmla="*/ 2374944 w 2376932"/>
                  <a:gd name="connsiteY8" fmla="*/ 5690201 h 608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6932" h="6081340">
                    <a:moveTo>
                      <a:pt x="2374944" y="5690151"/>
                    </a:moveTo>
                    <a:cubicBezTo>
                      <a:pt x="2374894" y="5906285"/>
                      <a:pt x="2199598" y="6081490"/>
                      <a:pt x="1983486" y="6081340"/>
                    </a:cubicBezTo>
                    <a:lnTo>
                      <a:pt x="391159" y="6080246"/>
                    </a:lnTo>
                    <a:cubicBezTo>
                      <a:pt x="174997" y="6080048"/>
                      <a:pt x="-99" y="5904744"/>
                      <a:pt x="0" y="5688559"/>
                    </a:cubicBezTo>
                    <a:lnTo>
                      <a:pt x="1989" y="391239"/>
                    </a:lnTo>
                    <a:cubicBezTo>
                      <a:pt x="2088" y="175056"/>
                      <a:pt x="177384" y="-149"/>
                      <a:pt x="393496" y="0"/>
                    </a:cubicBezTo>
                    <a:lnTo>
                      <a:pt x="1985823" y="1194"/>
                    </a:lnTo>
                    <a:cubicBezTo>
                      <a:pt x="2202034" y="1293"/>
                      <a:pt x="2377081" y="176597"/>
                      <a:pt x="2376932" y="392831"/>
                    </a:cubicBezTo>
                    <a:lnTo>
                      <a:pt x="2374944" y="5690201"/>
                    </a:lnTo>
                    <a:close/>
                  </a:path>
                </a:pathLst>
              </a:custGeom>
              <a:solidFill>
                <a:srgbClr val="C1B6B6"/>
              </a:solidFill>
              <a:ln w="0" cap="flat">
                <a:noFill/>
                <a:prstDash val="solid"/>
                <a:miter/>
              </a:ln>
            </p:spPr>
            <p:txBody>
              <a:bodyPr rtlCol="0" anchor="ctr"/>
              <a:lstStyle/>
              <a:p>
                <a:endParaRPr lang="nb-NO"/>
              </a:p>
            </p:txBody>
          </p:sp>
          <p:sp>
            <p:nvSpPr>
              <p:cNvPr id="25" name="Friform 24">
                <a:extLst>
                  <a:ext uri="{FF2B5EF4-FFF2-40B4-BE49-F238E27FC236}">
                    <a16:creationId xmlns:a16="http://schemas.microsoft.com/office/drawing/2014/main" id="{DEFBA6F6-B067-B852-DABC-8C939E9979FC}"/>
                  </a:ext>
                </a:extLst>
              </p:cNvPr>
              <p:cNvSpPr>
                <a:spLocks noGrp="1" noRot="1" noMove="1" noResize="1" noEditPoints="1" noAdjustHandles="1" noChangeArrowheads="1" noChangeShapeType="1"/>
              </p:cNvSpPr>
              <p:nvPr/>
            </p:nvSpPr>
            <p:spPr>
              <a:xfrm>
                <a:off x="6139500" y="1063164"/>
                <a:ext cx="93464" cy="4546123"/>
              </a:xfrm>
              <a:custGeom>
                <a:avLst/>
                <a:gdLst>
                  <a:gd name="connsiteX0" fmla="*/ 90084 w 93464"/>
                  <a:gd name="connsiteY0" fmla="*/ 45007 h 4546123"/>
                  <a:gd name="connsiteX1" fmla="*/ 93464 w 93464"/>
                  <a:gd name="connsiteY1" fmla="*/ 4501016 h 4546123"/>
                  <a:gd name="connsiteX2" fmla="*/ 48472 w 93464"/>
                  <a:gd name="connsiteY2" fmla="*/ 4546123 h 4546123"/>
                  <a:gd name="connsiteX3" fmla="*/ 48472 w 93464"/>
                  <a:gd name="connsiteY3" fmla="*/ 4546123 h 4546123"/>
                  <a:gd name="connsiteX4" fmla="*/ 3381 w 93464"/>
                  <a:gd name="connsiteY4" fmla="*/ 4501116 h 4546123"/>
                  <a:gd name="connsiteX5" fmla="*/ 0 w 93464"/>
                  <a:gd name="connsiteY5" fmla="*/ 45107 h 4546123"/>
                  <a:gd name="connsiteX6" fmla="*/ 44992 w 93464"/>
                  <a:gd name="connsiteY6" fmla="*/ 0 h 4546123"/>
                  <a:gd name="connsiteX7" fmla="*/ 44992 w 93464"/>
                  <a:gd name="connsiteY7" fmla="*/ 0 h 4546123"/>
                  <a:gd name="connsiteX8" fmla="*/ 90084 w 93464"/>
                  <a:gd name="connsiteY8" fmla="*/ 45007 h 454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64" h="4546123">
                    <a:moveTo>
                      <a:pt x="90084" y="45007"/>
                    </a:moveTo>
                    <a:lnTo>
                      <a:pt x="93464" y="4501016"/>
                    </a:lnTo>
                    <a:cubicBezTo>
                      <a:pt x="93464" y="4525882"/>
                      <a:pt x="73330" y="4546074"/>
                      <a:pt x="48472" y="4546123"/>
                    </a:cubicBezTo>
                    <a:lnTo>
                      <a:pt x="48472" y="4546123"/>
                    </a:lnTo>
                    <a:cubicBezTo>
                      <a:pt x="23615" y="4546123"/>
                      <a:pt x="3430" y="4525982"/>
                      <a:pt x="3381" y="4501116"/>
                    </a:cubicBezTo>
                    <a:lnTo>
                      <a:pt x="0" y="45107"/>
                    </a:lnTo>
                    <a:cubicBezTo>
                      <a:pt x="0" y="20241"/>
                      <a:pt x="20135" y="50"/>
                      <a:pt x="44992" y="0"/>
                    </a:cubicBezTo>
                    <a:lnTo>
                      <a:pt x="44992" y="0"/>
                    </a:lnTo>
                    <a:cubicBezTo>
                      <a:pt x="69850" y="0"/>
                      <a:pt x="90034" y="20141"/>
                      <a:pt x="90084" y="45007"/>
                    </a:cubicBezTo>
                    <a:close/>
                  </a:path>
                </a:pathLst>
              </a:custGeom>
              <a:solidFill>
                <a:srgbClr val="AA9B9B"/>
              </a:solidFill>
              <a:ln w="0" cap="flat">
                <a:noFill/>
                <a:prstDash val="solid"/>
                <a:miter/>
              </a:ln>
            </p:spPr>
            <p:txBody>
              <a:bodyPr rtlCol="0" anchor="ctr"/>
              <a:lstStyle/>
              <a:p>
                <a:endParaRPr lang="nb-NO"/>
              </a:p>
            </p:txBody>
          </p:sp>
          <p:sp>
            <p:nvSpPr>
              <p:cNvPr id="26" name="Friform 25">
                <a:extLst>
                  <a:ext uri="{FF2B5EF4-FFF2-40B4-BE49-F238E27FC236}">
                    <a16:creationId xmlns:a16="http://schemas.microsoft.com/office/drawing/2014/main" id="{51E57C05-5873-DF0F-5DF4-5116F71DB787}"/>
                  </a:ext>
                </a:extLst>
              </p:cNvPr>
              <p:cNvSpPr>
                <a:spLocks noGrp="1" noRot="1" noMove="1" noResize="1" noEditPoints="1" noAdjustHandles="1" noChangeArrowheads="1" noChangeShapeType="1"/>
              </p:cNvSpPr>
              <p:nvPr/>
            </p:nvSpPr>
            <p:spPr>
              <a:xfrm>
                <a:off x="5246466" y="734984"/>
                <a:ext cx="646297" cy="893728"/>
              </a:xfrm>
              <a:custGeom>
                <a:avLst/>
                <a:gdLst>
                  <a:gd name="connsiteX0" fmla="*/ 536377 w 646297"/>
                  <a:gd name="connsiteY0" fmla="*/ 0 h 893728"/>
                  <a:gd name="connsiteX1" fmla="*/ 646297 w 646297"/>
                  <a:gd name="connsiteY1" fmla="*/ 109957 h 893728"/>
                  <a:gd name="connsiteX2" fmla="*/ 646297 w 646297"/>
                  <a:gd name="connsiteY2" fmla="*/ 783771 h 893728"/>
                  <a:gd name="connsiteX3" fmla="*/ 536377 w 646297"/>
                  <a:gd name="connsiteY3" fmla="*/ 893728 h 893728"/>
                  <a:gd name="connsiteX4" fmla="*/ 109920 w 646297"/>
                  <a:gd name="connsiteY4" fmla="*/ 893728 h 893728"/>
                  <a:gd name="connsiteX5" fmla="*/ 0 w 646297"/>
                  <a:gd name="connsiteY5" fmla="*/ 783771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1"/>
                    </a:lnTo>
                    <a:cubicBezTo>
                      <a:pt x="646297" y="844499"/>
                      <a:pt x="597084" y="893728"/>
                      <a:pt x="536377" y="893728"/>
                    </a:cubicBezTo>
                    <a:lnTo>
                      <a:pt x="109920" y="893728"/>
                    </a:lnTo>
                    <a:cubicBezTo>
                      <a:pt x="49213" y="893728"/>
                      <a:pt x="0" y="844499"/>
                      <a:pt x="0" y="783771"/>
                    </a:cubicBezTo>
                    <a:lnTo>
                      <a:pt x="0" y="109957"/>
                    </a:lnTo>
                    <a:cubicBezTo>
                      <a:pt x="0" y="49229"/>
                      <a:pt x="49213" y="0"/>
                      <a:pt x="109920" y="0"/>
                    </a:cubicBezTo>
                    <a:close/>
                  </a:path>
                </a:pathLst>
              </a:custGeom>
              <a:solidFill>
                <a:schemeClr val="bg1">
                  <a:lumMod val="95000"/>
                </a:schemeClr>
              </a:solidFill>
              <a:ln w="0" cap="flat">
                <a:noFill/>
                <a:prstDash val="solid"/>
                <a:miter/>
              </a:ln>
            </p:spPr>
            <p:txBody>
              <a:bodyPr rtlCol="0" anchor="ctr"/>
              <a:lstStyle/>
              <a:p>
                <a:endParaRPr lang="nb-NO"/>
              </a:p>
            </p:txBody>
          </p:sp>
          <p:sp>
            <p:nvSpPr>
              <p:cNvPr id="27" name="Friform 26">
                <a:extLst>
                  <a:ext uri="{FF2B5EF4-FFF2-40B4-BE49-F238E27FC236}">
                    <a16:creationId xmlns:a16="http://schemas.microsoft.com/office/drawing/2014/main" id="{42644612-D43C-9420-61F6-34C0CBC493BE}"/>
                  </a:ext>
                </a:extLst>
              </p:cNvPr>
              <p:cNvSpPr>
                <a:spLocks noGrp="1" noRot="1" noMove="1" noResize="1" noEditPoints="1" noAdjustHandles="1" noChangeArrowheads="1" noChangeShapeType="1"/>
              </p:cNvSpPr>
              <p:nvPr/>
            </p:nvSpPr>
            <p:spPr>
              <a:xfrm>
                <a:off x="6419893" y="734984"/>
                <a:ext cx="646297" cy="893728"/>
              </a:xfrm>
              <a:custGeom>
                <a:avLst/>
                <a:gdLst>
                  <a:gd name="connsiteX0" fmla="*/ 536377 w 646297"/>
                  <a:gd name="connsiteY0" fmla="*/ 0 h 893728"/>
                  <a:gd name="connsiteX1" fmla="*/ 646297 w 646297"/>
                  <a:gd name="connsiteY1" fmla="*/ 109957 h 893728"/>
                  <a:gd name="connsiteX2" fmla="*/ 646297 w 646297"/>
                  <a:gd name="connsiteY2" fmla="*/ 783771 h 893728"/>
                  <a:gd name="connsiteX3" fmla="*/ 536377 w 646297"/>
                  <a:gd name="connsiteY3" fmla="*/ 893728 h 893728"/>
                  <a:gd name="connsiteX4" fmla="*/ 109920 w 646297"/>
                  <a:gd name="connsiteY4" fmla="*/ 893728 h 893728"/>
                  <a:gd name="connsiteX5" fmla="*/ 0 w 646297"/>
                  <a:gd name="connsiteY5" fmla="*/ 783771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1"/>
                    </a:lnTo>
                    <a:cubicBezTo>
                      <a:pt x="646297" y="844499"/>
                      <a:pt x="597084" y="893728"/>
                      <a:pt x="536377" y="893728"/>
                    </a:cubicBezTo>
                    <a:lnTo>
                      <a:pt x="109920" y="893728"/>
                    </a:lnTo>
                    <a:cubicBezTo>
                      <a:pt x="49213" y="893728"/>
                      <a:pt x="0" y="844499"/>
                      <a:pt x="0" y="783771"/>
                    </a:cubicBezTo>
                    <a:lnTo>
                      <a:pt x="0" y="109957"/>
                    </a:lnTo>
                    <a:cubicBezTo>
                      <a:pt x="0" y="49229"/>
                      <a:pt x="49213" y="0"/>
                      <a:pt x="109920" y="0"/>
                    </a:cubicBezTo>
                    <a:close/>
                  </a:path>
                </a:pathLst>
              </a:custGeom>
              <a:solidFill>
                <a:schemeClr val="bg1">
                  <a:lumMod val="95000"/>
                </a:schemeClr>
              </a:solidFill>
              <a:ln w="0" cap="flat">
                <a:noFill/>
                <a:prstDash val="solid"/>
                <a:miter/>
              </a:ln>
            </p:spPr>
            <p:txBody>
              <a:bodyPr rtlCol="0" anchor="ctr"/>
              <a:lstStyle/>
              <a:p>
                <a:endParaRPr lang="nb-NO"/>
              </a:p>
            </p:txBody>
          </p:sp>
          <p:sp>
            <p:nvSpPr>
              <p:cNvPr id="28" name="Friform 27">
                <a:extLst>
                  <a:ext uri="{FF2B5EF4-FFF2-40B4-BE49-F238E27FC236}">
                    <a16:creationId xmlns:a16="http://schemas.microsoft.com/office/drawing/2014/main" id="{335B2ACC-3F28-D4A8-CE06-676D0F9B2209}"/>
                  </a:ext>
                </a:extLst>
              </p:cNvPr>
              <p:cNvSpPr>
                <a:spLocks noGrp="1" noRot="1" noMove="1" noResize="1" noEditPoints="1" noAdjustHandles="1" noChangeArrowheads="1" noChangeShapeType="1"/>
              </p:cNvSpPr>
              <p:nvPr/>
            </p:nvSpPr>
            <p:spPr>
              <a:xfrm>
                <a:off x="5246466" y="2177601"/>
                <a:ext cx="646297" cy="893728"/>
              </a:xfrm>
              <a:custGeom>
                <a:avLst/>
                <a:gdLst>
                  <a:gd name="connsiteX0" fmla="*/ 536377 w 646297"/>
                  <a:gd name="connsiteY0" fmla="*/ 0 h 893728"/>
                  <a:gd name="connsiteX1" fmla="*/ 646297 w 646297"/>
                  <a:gd name="connsiteY1" fmla="*/ 109957 h 893728"/>
                  <a:gd name="connsiteX2" fmla="*/ 646297 w 646297"/>
                  <a:gd name="connsiteY2" fmla="*/ 783771 h 893728"/>
                  <a:gd name="connsiteX3" fmla="*/ 536377 w 646297"/>
                  <a:gd name="connsiteY3" fmla="*/ 893728 h 893728"/>
                  <a:gd name="connsiteX4" fmla="*/ 109920 w 646297"/>
                  <a:gd name="connsiteY4" fmla="*/ 893728 h 893728"/>
                  <a:gd name="connsiteX5" fmla="*/ 0 w 646297"/>
                  <a:gd name="connsiteY5" fmla="*/ 783771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1"/>
                    </a:lnTo>
                    <a:cubicBezTo>
                      <a:pt x="646297" y="844499"/>
                      <a:pt x="597084" y="893728"/>
                      <a:pt x="536377" y="893728"/>
                    </a:cubicBezTo>
                    <a:lnTo>
                      <a:pt x="109920" y="893728"/>
                    </a:lnTo>
                    <a:cubicBezTo>
                      <a:pt x="49213" y="893728"/>
                      <a:pt x="0" y="844499"/>
                      <a:pt x="0" y="783771"/>
                    </a:cubicBezTo>
                    <a:lnTo>
                      <a:pt x="0" y="109957"/>
                    </a:lnTo>
                    <a:cubicBezTo>
                      <a:pt x="0" y="49229"/>
                      <a:pt x="49213" y="0"/>
                      <a:pt x="109920" y="0"/>
                    </a:cubicBezTo>
                    <a:close/>
                  </a:path>
                </a:pathLst>
              </a:custGeom>
              <a:solidFill>
                <a:schemeClr val="bg1">
                  <a:lumMod val="95000"/>
                </a:schemeClr>
              </a:solidFill>
              <a:ln w="0" cap="flat">
                <a:noFill/>
                <a:prstDash val="solid"/>
                <a:miter/>
              </a:ln>
            </p:spPr>
            <p:txBody>
              <a:bodyPr rtlCol="0" anchor="ctr"/>
              <a:lstStyle/>
              <a:p>
                <a:endParaRPr lang="nb-NO"/>
              </a:p>
            </p:txBody>
          </p:sp>
          <p:sp>
            <p:nvSpPr>
              <p:cNvPr id="29" name="Friform 28">
                <a:extLst>
                  <a:ext uri="{FF2B5EF4-FFF2-40B4-BE49-F238E27FC236}">
                    <a16:creationId xmlns:a16="http://schemas.microsoft.com/office/drawing/2014/main" id="{B120205C-0B19-B639-67B8-83BB1F77346A}"/>
                  </a:ext>
                </a:extLst>
              </p:cNvPr>
              <p:cNvSpPr>
                <a:spLocks noGrp="1" noRot="1" noMove="1" noResize="1" noEditPoints="1" noAdjustHandles="1" noChangeArrowheads="1" noChangeShapeType="1"/>
              </p:cNvSpPr>
              <p:nvPr/>
            </p:nvSpPr>
            <p:spPr>
              <a:xfrm>
                <a:off x="6419890" y="2177603"/>
                <a:ext cx="646295" cy="893727"/>
              </a:xfrm>
              <a:custGeom>
                <a:avLst/>
                <a:gdLst>
                  <a:gd name="connsiteX0" fmla="*/ 536377 w 646297"/>
                  <a:gd name="connsiteY0" fmla="*/ 0 h 893728"/>
                  <a:gd name="connsiteX1" fmla="*/ 646297 w 646297"/>
                  <a:gd name="connsiteY1" fmla="*/ 109957 h 893728"/>
                  <a:gd name="connsiteX2" fmla="*/ 646297 w 646297"/>
                  <a:gd name="connsiteY2" fmla="*/ 783771 h 893728"/>
                  <a:gd name="connsiteX3" fmla="*/ 536377 w 646297"/>
                  <a:gd name="connsiteY3" fmla="*/ 893728 h 893728"/>
                  <a:gd name="connsiteX4" fmla="*/ 109920 w 646297"/>
                  <a:gd name="connsiteY4" fmla="*/ 893728 h 893728"/>
                  <a:gd name="connsiteX5" fmla="*/ 0 w 646297"/>
                  <a:gd name="connsiteY5" fmla="*/ 783771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1"/>
                    </a:lnTo>
                    <a:cubicBezTo>
                      <a:pt x="646297" y="844499"/>
                      <a:pt x="597084" y="893728"/>
                      <a:pt x="536377" y="893728"/>
                    </a:cubicBezTo>
                    <a:lnTo>
                      <a:pt x="109920" y="893728"/>
                    </a:lnTo>
                    <a:cubicBezTo>
                      <a:pt x="49213" y="893728"/>
                      <a:pt x="0" y="844499"/>
                      <a:pt x="0" y="783771"/>
                    </a:cubicBezTo>
                    <a:lnTo>
                      <a:pt x="0" y="109957"/>
                    </a:lnTo>
                    <a:cubicBezTo>
                      <a:pt x="0" y="49229"/>
                      <a:pt x="49213" y="0"/>
                      <a:pt x="109920" y="0"/>
                    </a:cubicBezTo>
                    <a:close/>
                  </a:path>
                </a:pathLst>
              </a:custGeom>
              <a:solidFill>
                <a:schemeClr val="bg1">
                  <a:lumMod val="95000"/>
                </a:schemeClr>
              </a:solidFill>
              <a:ln w="0" cap="flat">
                <a:noFill/>
                <a:prstDash val="solid"/>
                <a:miter/>
              </a:ln>
            </p:spPr>
            <p:txBody>
              <a:bodyPr rtlCol="0" anchor="ctr"/>
              <a:lstStyle/>
              <a:p>
                <a:endParaRPr lang="nb-NO"/>
              </a:p>
            </p:txBody>
          </p:sp>
          <p:sp>
            <p:nvSpPr>
              <p:cNvPr id="30" name="Friform 29">
                <a:extLst>
                  <a:ext uri="{FF2B5EF4-FFF2-40B4-BE49-F238E27FC236}">
                    <a16:creationId xmlns:a16="http://schemas.microsoft.com/office/drawing/2014/main" id="{D3EFBEE0-719C-53B0-CAF5-DDB63AA5C01B}"/>
                  </a:ext>
                </a:extLst>
              </p:cNvPr>
              <p:cNvSpPr>
                <a:spLocks noGrp="1" noRot="1" noMove="1" noResize="1" noEditPoints="1" noAdjustHandles="1" noChangeArrowheads="1" noChangeShapeType="1"/>
              </p:cNvSpPr>
              <p:nvPr/>
            </p:nvSpPr>
            <p:spPr>
              <a:xfrm>
                <a:off x="5246466" y="3620268"/>
                <a:ext cx="646297" cy="893728"/>
              </a:xfrm>
              <a:custGeom>
                <a:avLst/>
                <a:gdLst>
                  <a:gd name="connsiteX0" fmla="*/ 536377 w 646297"/>
                  <a:gd name="connsiteY0" fmla="*/ 0 h 893728"/>
                  <a:gd name="connsiteX1" fmla="*/ 646297 w 646297"/>
                  <a:gd name="connsiteY1" fmla="*/ 109957 h 893728"/>
                  <a:gd name="connsiteX2" fmla="*/ 646297 w 646297"/>
                  <a:gd name="connsiteY2" fmla="*/ 783771 h 893728"/>
                  <a:gd name="connsiteX3" fmla="*/ 536377 w 646297"/>
                  <a:gd name="connsiteY3" fmla="*/ 893728 h 893728"/>
                  <a:gd name="connsiteX4" fmla="*/ 109920 w 646297"/>
                  <a:gd name="connsiteY4" fmla="*/ 893728 h 893728"/>
                  <a:gd name="connsiteX5" fmla="*/ 0 w 646297"/>
                  <a:gd name="connsiteY5" fmla="*/ 783771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1"/>
                    </a:lnTo>
                    <a:cubicBezTo>
                      <a:pt x="646297" y="844499"/>
                      <a:pt x="597084" y="893728"/>
                      <a:pt x="536377" y="893728"/>
                    </a:cubicBezTo>
                    <a:lnTo>
                      <a:pt x="109920" y="893728"/>
                    </a:lnTo>
                    <a:cubicBezTo>
                      <a:pt x="49213" y="893728"/>
                      <a:pt x="0" y="844499"/>
                      <a:pt x="0" y="783771"/>
                    </a:cubicBezTo>
                    <a:lnTo>
                      <a:pt x="0" y="109957"/>
                    </a:lnTo>
                    <a:cubicBezTo>
                      <a:pt x="0" y="49229"/>
                      <a:pt x="49213" y="0"/>
                      <a:pt x="109920" y="0"/>
                    </a:cubicBezTo>
                    <a:close/>
                  </a:path>
                </a:pathLst>
              </a:custGeom>
              <a:solidFill>
                <a:schemeClr val="bg1">
                  <a:lumMod val="95000"/>
                </a:schemeClr>
              </a:solidFill>
              <a:ln w="0" cap="flat">
                <a:noFill/>
                <a:prstDash val="solid"/>
                <a:miter/>
              </a:ln>
            </p:spPr>
            <p:txBody>
              <a:bodyPr rtlCol="0" anchor="ctr"/>
              <a:lstStyle/>
              <a:p>
                <a:endParaRPr lang="nb-NO"/>
              </a:p>
            </p:txBody>
          </p:sp>
          <p:sp>
            <p:nvSpPr>
              <p:cNvPr id="31" name="Friform 30">
                <a:extLst>
                  <a:ext uri="{FF2B5EF4-FFF2-40B4-BE49-F238E27FC236}">
                    <a16:creationId xmlns:a16="http://schemas.microsoft.com/office/drawing/2014/main" id="{99B2C1DF-8BBF-7BFD-C39E-3FB3AFE87640}"/>
                  </a:ext>
                </a:extLst>
              </p:cNvPr>
              <p:cNvSpPr>
                <a:spLocks noGrp="1" noRot="1" noMove="1" noResize="1" noEditPoints="1" noAdjustHandles="1" noChangeArrowheads="1" noChangeShapeType="1"/>
              </p:cNvSpPr>
              <p:nvPr/>
            </p:nvSpPr>
            <p:spPr>
              <a:xfrm>
                <a:off x="6419893" y="3620268"/>
                <a:ext cx="646297" cy="893728"/>
              </a:xfrm>
              <a:custGeom>
                <a:avLst/>
                <a:gdLst>
                  <a:gd name="connsiteX0" fmla="*/ 536377 w 646297"/>
                  <a:gd name="connsiteY0" fmla="*/ 0 h 893728"/>
                  <a:gd name="connsiteX1" fmla="*/ 646297 w 646297"/>
                  <a:gd name="connsiteY1" fmla="*/ 109957 h 893728"/>
                  <a:gd name="connsiteX2" fmla="*/ 646297 w 646297"/>
                  <a:gd name="connsiteY2" fmla="*/ 783771 h 893728"/>
                  <a:gd name="connsiteX3" fmla="*/ 536377 w 646297"/>
                  <a:gd name="connsiteY3" fmla="*/ 893728 h 893728"/>
                  <a:gd name="connsiteX4" fmla="*/ 109920 w 646297"/>
                  <a:gd name="connsiteY4" fmla="*/ 893728 h 893728"/>
                  <a:gd name="connsiteX5" fmla="*/ 0 w 646297"/>
                  <a:gd name="connsiteY5" fmla="*/ 783771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1"/>
                    </a:lnTo>
                    <a:cubicBezTo>
                      <a:pt x="646297" y="844499"/>
                      <a:pt x="597084" y="893728"/>
                      <a:pt x="536377" y="893728"/>
                    </a:cubicBezTo>
                    <a:lnTo>
                      <a:pt x="109920" y="893728"/>
                    </a:lnTo>
                    <a:cubicBezTo>
                      <a:pt x="49213" y="893728"/>
                      <a:pt x="0" y="844499"/>
                      <a:pt x="0" y="783771"/>
                    </a:cubicBezTo>
                    <a:lnTo>
                      <a:pt x="0" y="109957"/>
                    </a:lnTo>
                    <a:cubicBezTo>
                      <a:pt x="0" y="49229"/>
                      <a:pt x="49213" y="0"/>
                      <a:pt x="109920" y="0"/>
                    </a:cubicBezTo>
                    <a:close/>
                  </a:path>
                </a:pathLst>
              </a:custGeom>
              <a:solidFill>
                <a:schemeClr val="bg1">
                  <a:lumMod val="95000"/>
                </a:schemeClr>
              </a:solidFill>
              <a:ln w="0" cap="flat">
                <a:noFill/>
                <a:prstDash val="solid"/>
                <a:miter/>
              </a:ln>
            </p:spPr>
            <p:txBody>
              <a:bodyPr rtlCol="0" anchor="ctr"/>
              <a:lstStyle/>
              <a:p>
                <a:endParaRPr lang="nb-NO"/>
              </a:p>
            </p:txBody>
          </p:sp>
          <p:sp>
            <p:nvSpPr>
              <p:cNvPr id="32" name="Friform 31">
                <a:extLst>
                  <a:ext uri="{FF2B5EF4-FFF2-40B4-BE49-F238E27FC236}">
                    <a16:creationId xmlns:a16="http://schemas.microsoft.com/office/drawing/2014/main" id="{5E1267DE-2FF6-E72B-97F9-F2010E2A7AE2}"/>
                  </a:ext>
                </a:extLst>
              </p:cNvPr>
              <p:cNvSpPr>
                <a:spLocks noGrp="1" noRot="1" noMove="1" noResize="1" noEditPoints="1" noAdjustHandles="1" noChangeArrowheads="1" noChangeShapeType="1"/>
              </p:cNvSpPr>
              <p:nvPr/>
            </p:nvSpPr>
            <p:spPr>
              <a:xfrm>
                <a:off x="5246466" y="5062934"/>
                <a:ext cx="646297" cy="893728"/>
              </a:xfrm>
              <a:custGeom>
                <a:avLst/>
                <a:gdLst>
                  <a:gd name="connsiteX0" fmla="*/ 536377 w 646297"/>
                  <a:gd name="connsiteY0" fmla="*/ 0 h 893728"/>
                  <a:gd name="connsiteX1" fmla="*/ 646297 w 646297"/>
                  <a:gd name="connsiteY1" fmla="*/ 109957 h 893728"/>
                  <a:gd name="connsiteX2" fmla="*/ 646297 w 646297"/>
                  <a:gd name="connsiteY2" fmla="*/ 783772 h 893728"/>
                  <a:gd name="connsiteX3" fmla="*/ 536377 w 646297"/>
                  <a:gd name="connsiteY3" fmla="*/ 893728 h 893728"/>
                  <a:gd name="connsiteX4" fmla="*/ 109920 w 646297"/>
                  <a:gd name="connsiteY4" fmla="*/ 893728 h 893728"/>
                  <a:gd name="connsiteX5" fmla="*/ 0 w 646297"/>
                  <a:gd name="connsiteY5" fmla="*/ 783772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2"/>
                    </a:lnTo>
                    <a:cubicBezTo>
                      <a:pt x="646297" y="844499"/>
                      <a:pt x="597084" y="893728"/>
                      <a:pt x="536377" y="893728"/>
                    </a:cubicBezTo>
                    <a:lnTo>
                      <a:pt x="109920" y="893728"/>
                    </a:lnTo>
                    <a:cubicBezTo>
                      <a:pt x="49213" y="893728"/>
                      <a:pt x="0" y="844499"/>
                      <a:pt x="0" y="783772"/>
                    </a:cubicBezTo>
                    <a:lnTo>
                      <a:pt x="0" y="109957"/>
                    </a:lnTo>
                    <a:cubicBezTo>
                      <a:pt x="0" y="49229"/>
                      <a:pt x="49213" y="0"/>
                      <a:pt x="109920" y="0"/>
                    </a:cubicBezTo>
                    <a:close/>
                  </a:path>
                </a:pathLst>
              </a:custGeom>
              <a:solidFill>
                <a:schemeClr val="bg1">
                  <a:lumMod val="95000"/>
                </a:schemeClr>
              </a:solidFill>
              <a:ln w="0" cap="flat">
                <a:noFill/>
                <a:prstDash val="solid"/>
                <a:miter/>
              </a:ln>
            </p:spPr>
            <p:txBody>
              <a:bodyPr rtlCol="0" anchor="ctr"/>
              <a:lstStyle/>
              <a:p>
                <a:endParaRPr lang="nb-NO"/>
              </a:p>
            </p:txBody>
          </p:sp>
          <p:sp>
            <p:nvSpPr>
              <p:cNvPr id="33" name="Friform 32">
                <a:extLst>
                  <a:ext uri="{FF2B5EF4-FFF2-40B4-BE49-F238E27FC236}">
                    <a16:creationId xmlns:a16="http://schemas.microsoft.com/office/drawing/2014/main" id="{E461F5BC-B0B1-6673-54E3-6A1903CACA56}"/>
                  </a:ext>
                </a:extLst>
              </p:cNvPr>
              <p:cNvSpPr>
                <a:spLocks noGrp="1" noRot="1" noMove="1" noResize="1" noEditPoints="1" noAdjustHandles="1" noChangeArrowheads="1" noChangeShapeType="1"/>
              </p:cNvSpPr>
              <p:nvPr/>
            </p:nvSpPr>
            <p:spPr>
              <a:xfrm>
                <a:off x="6419893" y="5062934"/>
                <a:ext cx="646297" cy="893728"/>
              </a:xfrm>
              <a:custGeom>
                <a:avLst/>
                <a:gdLst>
                  <a:gd name="connsiteX0" fmla="*/ 536377 w 646297"/>
                  <a:gd name="connsiteY0" fmla="*/ 0 h 893728"/>
                  <a:gd name="connsiteX1" fmla="*/ 646297 w 646297"/>
                  <a:gd name="connsiteY1" fmla="*/ 109957 h 893728"/>
                  <a:gd name="connsiteX2" fmla="*/ 646297 w 646297"/>
                  <a:gd name="connsiteY2" fmla="*/ 783772 h 893728"/>
                  <a:gd name="connsiteX3" fmla="*/ 536377 w 646297"/>
                  <a:gd name="connsiteY3" fmla="*/ 893728 h 893728"/>
                  <a:gd name="connsiteX4" fmla="*/ 109920 w 646297"/>
                  <a:gd name="connsiteY4" fmla="*/ 893728 h 893728"/>
                  <a:gd name="connsiteX5" fmla="*/ 0 w 646297"/>
                  <a:gd name="connsiteY5" fmla="*/ 783772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2"/>
                    </a:lnTo>
                    <a:cubicBezTo>
                      <a:pt x="646297" y="844499"/>
                      <a:pt x="597084" y="893728"/>
                      <a:pt x="536377" y="893728"/>
                    </a:cubicBezTo>
                    <a:lnTo>
                      <a:pt x="109920" y="893728"/>
                    </a:lnTo>
                    <a:cubicBezTo>
                      <a:pt x="49213" y="893728"/>
                      <a:pt x="0" y="844499"/>
                      <a:pt x="0" y="783772"/>
                    </a:cubicBezTo>
                    <a:lnTo>
                      <a:pt x="0" y="109957"/>
                    </a:lnTo>
                    <a:cubicBezTo>
                      <a:pt x="0" y="49229"/>
                      <a:pt x="49213" y="0"/>
                      <a:pt x="109920" y="0"/>
                    </a:cubicBezTo>
                    <a:close/>
                  </a:path>
                </a:pathLst>
              </a:custGeom>
              <a:solidFill>
                <a:schemeClr val="bg1">
                  <a:lumMod val="95000"/>
                </a:schemeClr>
              </a:solidFill>
              <a:ln w="0" cap="flat">
                <a:noFill/>
                <a:prstDash val="solid"/>
                <a:miter/>
              </a:ln>
            </p:spPr>
            <p:txBody>
              <a:bodyPr rtlCol="0" anchor="ctr"/>
              <a:lstStyle/>
              <a:p>
                <a:endParaRPr lang="nb-NO"/>
              </a:p>
            </p:txBody>
          </p:sp>
        </p:grpSp>
        <p:sp>
          <p:nvSpPr>
            <p:cNvPr id="23" name="Freeform 70">
              <a:extLst>
                <a:ext uri="{FF2B5EF4-FFF2-40B4-BE49-F238E27FC236}">
                  <a16:creationId xmlns:a16="http://schemas.microsoft.com/office/drawing/2014/main" id="{DBAD5C3A-590D-6F05-7532-A6D6B951D37A}"/>
                </a:ext>
              </a:extLst>
            </p:cNvPr>
            <p:cNvSpPr>
              <a:spLocks noGrp="1" noRot="1" noMove="1" noResize="1" noEditPoints="1" noAdjustHandles="1" noChangeArrowheads="1" noChangeShapeType="1"/>
            </p:cNvSpPr>
            <p:nvPr/>
          </p:nvSpPr>
          <p:spPr>
            <a:xfrm rot="2986054">
              <a:off x="9631642" y="1755251"/>
              <a:ext cx="1075675" cy="806214"/>
            </a:xfrm>
            <a:custGeom>
              <a:avLst/>
              <a:gdLst>
                <a:gd name="connsiteX0" fmla="*/ 1073267 w 1257890"/>
                <a:gd name="connsiteY0" fmla="*/ 942108 h 942784"/>
                <a:gd name="connsiteX1" fmla="*/ 91354 w 1257890"/>
                <a:gd name="connsiteY1" fmla="*/ 832323 h 942784"/>
                <a:gd name="connsiteX2" fmla="*/ 676 w 1257890"/>
                <a:gd name="connsiteY2" fmla="*/ 718652 h 942784"/>
                <a:gd name="connsiteX3" fmla="*/ 70951 w 1257890"/>
                <a:gd name="connsiteY3" fmla="*/ 91354 h 942784"/>
                <a:gd name="connsiteX4" fmla="*/ 184623 w 1257890"/>
                <a:gd name="connsiteY4" fmla="*/ 676 h 942784"/>
                <a:gd name="connsiteX5" fmla="*/ 1166536 w 1257890"/>
                <a:gd name="connsiteY5" fmla="*/ 110461 h 942784"/>
                <a:gd name="connsiteX6" fmla="*/ 1257214 w 1257890"/>
                <a:gd name="connsiteY6" fmla="*/ 224133 h 942784"/>
                <a:gd name="connsiteX7" fmla="*/ 1186939 w 1257890"/>
                <a:gd name="connsiteY7" fmla="*/ 851430 h 942784"/>
                <a:gd name="connsiteX8" fmla="*/ 1073267 w 1257890"/>
                <a:gd name="connsiteY8" fmla="*/ 942108 h 942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7890" h="942784">
                  <a:moveTo>
                    <a:pt x="1073267" y="942108"/>
                  </a:moveTo>
                  <a:lnTo>
                    <a:pt x="91354" y="832323"/>
                  </a:lnTo>
                  <a:cubicBezTo>
                    <a:pt x="35004" y="826170"/>
                    <a:pt x="-5801" y="775002"/>
                    <a:pt x="676" y="718652"/>
                  </a:cubicBezTo>
                  <a:lnTo>
                    <a:pt x="70951" y="91354"/>
                  </a:lnTo>
                  <a:cubicBezTo>
                    <a:pt x="77105" y="35004"/>
                    <a:pt x="128273" y="-5801"/>
                    <a:pt x="184623" y="676"/>
                  </a:cubicBezTo>
                  <a:lnTo>
                    <a:pt x="1166536" y="110461"/>
                  </a:lnTo>
                  <a:cubicBezTo>
                    <a:pt x="1222886" y="116614"/>
                    <a:pt x="1263691" y="167783"/>
                    <a:pt x="1257214" y="224133"/>
                  </a:cubicBezTo>
                  <a:lnTo>
                    <a:pt x="1186939" y="851430"/>
                  </a:lnTo>
                  <a:cubicBezTo>
                    <a:pt x="1180786" y="907780"/>
                    <a:pt x="1129941" y="948585"/>
                    <a:pt x="1073267" y="942108"/>
                  </a:cubicBezTo>
                  <a:close/>
                </a:path>
              </a:pathLst>
            </a:custGeom>
            <a:solidFill>
              <a:schemeClr val="bg2"/>
            </a:solidFill>
            <a:ln w="3239" cap="flat">
              <a:noFill/>
              <a:prstDash val="solid"/>
              <a:miter/>
            </a:ln>
          </p:spPr>
          <p:txBody>
            <a:bodyPr rtlCol="0" anchor="ctr"/>
            <a:lstStyle/>
            <a:p>
              <a:endParaRPr lang="en-NO"/>
            </a:p>
          </p:txBody>
        </p:sp>
      </p:grpSp>
    </p:spTree>
    <p:extLst>
      <p:ext uri="{BB962C8B-B14F-4D97-AF65-F5344CB8AC3E}">
        <p14:creationId xmlns:p14="http://schemas.microsoft.com/office/powerpoint/2010/main" val="1523324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66DF3E0A-8FA9-CD78-88FB-C110987C259D}"/>
              </a:ext>
            </a:extLst>
          </p:cNvPr>
          <p:cNvSpPr>
            <a:spLocks noGrp="1" noRot="1" noMove="1" noResize="1" noEditPoints="1" noAdjustHandles="1" noChangeArrowheads="1" noChangeShapeType="1"/>
          </p:cNvSpPr>
          <p:nvPr>
            <p:ph sz="half" idx="1"/>
          </p:nvPr>
        </p:nvSpPr>
        <p:spPr>
          <a:xfrm>
            <a:off x="633413" y="1825625"/>
            <a:ext cx="5181600" cy="4351338"/>
          </a:xfrm>
        </p:spPr>
        <p:txBody>
          <a:bodyPr/>
          <a:lstStyle/>
          <a:p>
            <a:r>
              <a:rPr lang="nb-NO" dirty="0" err="1"/>
              <a:t>Champix</a:t>
            </a:r>
            <a:r>
              <a:rPr lang="nb-NO" dirty="0"/>
              <a:t> (</a:t>
            </a:r>
            <a:r>
              <a:rPr lang="nb-NO" dirty="0" err="1"/>
              <a:t>Vareniklin</a:t>
            </a:r>
            <a:r>
              <a:rPr lang="nb-NO" dirty="0"/>
              <a:t>)</a:t>
            </a:r>
          </a:p>
          <a:p>
            <a:r>
              <a:rPr lang="nb-NO" dirty="0"/>
              <a:t>Resept og oppfølging av fastlegen</a:t>
            </a:r>
          </a:p>
          <a:p>
            <a:r>
              <a:rPr lang="nb-NO" dirty="0"/>
              <a:t>Oppstart 1–2 uker før sluttedagen</a:t>
            </a:r>
          </a:p>
          <a:p>
            <a:endParaRPr lang="nb-NO" dirty="0"/>
          </a:p>
        </p:txBody>
      </p:sp>
      <p:sp>
        <p:nvSpPr>
          <p:cNvPr id="2" name="Tittel 1">
            <a:extLst>
              <a:ext uri="{FF2B5EF4-FFF2-40B4-BE49-F238E27FC236}">
                <a16:creationId xmlns:a16="http://schemas.microsoft.com/office/drawing/2014/main" id="{0C9F35CB-64DD-2A56-A7C8-25FBD13D8136}"/>
              </a:ext>
            </a:extLst>
          </p:cNvPr>
          <p:cNvSpPr>
            <a:spLocks noGrp="1" noRot="1" noMove="1" noResize="1" noEditPoints="1" noAdjustHandles="1" noChangeArrowheads="1" noChangeShapeType="1"/>
          </p:cNvSpPr>
          <p:nvPr>
            <p:ph type="title"/>
          </p:nvPr>
        </p:nvSpPr>
        <p:spPr>
          <a:xfrm>
            <a:off x="633413" y="315913"/>
            <a:ext cx="10935735" cy="1157511"/>
          </a:xfrm>
        </p:spPr>
        <p:txBody>
          <a:bodyPr/>
          <a:lstStyle/>
          <a:p>
            <a:r>
              <a:rPr lang="nb-NO"/>
              <a:t>Legemiddel på resept</a:t>
            </a:r>
          </a:p>
        </p:txBody>
      </p:sp>
      <p:grpSp>
        <p:nvGrpSpPr>
          <p:cNvPr id="82" name="Gruppe 81">
            <a:extLst>
              <a:ext uri="{FF2B5EF4-FFF2-40B4-BE49-F238E27FC236}">
                <a16:creationId xmlns:a16="http://schemas.microsoft.com/office/drawing/2014/main" id="{456E84E2-78E4-325B-A774-6353D4480910}"/>
              </a:ext>
            </a:extLst>
          </p:cNvPr>
          <p:cNvGrpSpPr>
            <a:grpSpLocks noGrp="1" noUngrp="1" noRot="1" noMove="1" noResize="1"/>
          </p:cNvGrpSpPr>
          <p:nvPr/>
        </p:nvGrpSpPr>
        <p:grpSpPr>
          <a:xfrm>
            <a:off x="7785643" y="1157563"/>
            <a:ext cx="3605793" cy="4609807"/>
            <a:chOff x="7320947" y="886208"/>
            <a:chExt cx="4111766" cy="5256666"/>
          </a:xfrm>
        </p:grpSpPr>
        <p:sp>
          <p:nvSpPr>
            <p:cNvPr id="46" name="Friform 45">
              <a:extLst>
                <a:ext uri="{FF2B5EF4-FFF2-40B4-BE49-F238E27FC236}">
                  <a16:creationId xmlns:a16="http://schemas.microsoft.com/office/drawing/2014/main" id="{12D77183-C933-06BE-2370-F74CF4B30D10}"/>
                </a:ext>
              </a:extLst>
            </p:cNvPr>
            <p:cNvSpPr>
              <a:spLocks noGrp="1" noRot="1" noMove="1" noResize="1" noEditPoints="1" noAdjustHandles="1" noChangeArrowheads="1" noChangeShapeType="1"/>
            </p:cNvSpPr>
            <p:nvPr/>
          </p:nvSpPr>
          <p:spPr>
            <a:xfrm>
              <a:off x="7320947" y="886208"/>
              <a:ext cx="2057350" cy="5256666"/>
            </a:xfrm>
            <a:custGeom>
              <a:avLst/>
              <a:gdLst>
                <a:gd name="connsiteX0" fmla="*/ 0 w 2057350"/>
                <a:gd name="connsiteY0" fmla="*/ 0 h 5256666"/>
                <a:gd name="connsiteX1" fmla="*/ 2057350 w 2057350"/>
                <a:gd name="connsiteY1" fmla="*/ 0 h 5256666"/>
                <a:gd name="connsiteX2" fmla="*/ 2057350 w 2057350"/>
                <a:gd name="connsiteY2" fmla="*/ 5256667 h 5256666"/>
                <a:gd name="connsiteX3" fmla="*/ 0 w 2057350"/>
                <a:gd name="connsiteY3" fmla="*/ 5256667 h 5256666"/>
              </a:gdLst>
              <a:ahLst/>
              <a:cxnLst>
                <a:cxn ang="0">
                  <a:pos x="connsiteX0" y="connsiteY0"/>
                </a:cxn>
                <a:cxn ang="0">
                  <a:pos x="connsiteX1" y="connsiteY1"/>
                </a:cxn>
                <a:cxn ang="0">
                  <a:pos x="connsiteX2" y="connsiteY2"/>
                </a:cxn>
                <a:cxn ang="0">
                  <a:pos x="connsiteX3" y="connsiteY3"/>
                </a:cxn>
              </a:cxnLst>
              <a:rect l="l" t="t" r="r" b="b"/>
              <a:pathLst>
                <a:path w="2057350" h="5256666">
                  <a:moveTo>
                    <a:pt x="0" y="0"/>
                  </a:moveTo>
                  <a:lnTo>
                    <a:pt x="2057350" y="0"/>
                  </a:lnTo>
                  <a:lnTo>
                    <a:pt x="2057350" y="5256667"/>
                  </a:lnTo>
                  <a:lnTo>
                    <a:pt x="0" y="5256667"/>
                  </a:lnTo>
                  <a:close/>
                </a:path>
              </a:pathLst>
            </a:custGeom>
            <a:solidFill>
              <a:schemeClr val="accent3"/>
            </a:solidFill>
            <a:ln w="0" cap="flat">
              <a:noFill/>
              <a:prstDash val="solid"/>
              <a:miter/>
            </a:ln>
          </p:spPr>
          <p:txBody>
            <a:bodyPr rtlCol="0" anchor="ctr"/>
            <a:lstStyle/>
            <a:p>
              <a:endParaRPr lang="nb-NO"/>
            </a:p>
          </p:txBody>
        </p:sp>
        <p:sp>
          <p:nvSpPr>
            <p:cNvPr id="48" name="Friform 47">
              <a:extLst>
                <a:ext uri="{FF2B5EF4-FFF2-40B4-BE49-F238E27FC236}">
                  <a16:creationId xmlns:a16="http://schemas.microsoft.com/office/drawing/2014/main" id="{3A15F406-17D2-EB36-AFB2-B0A8656AD972}"/>
                </a:ext>
              </a:extLst>
            </p:cNvPr>
            <p:cNvSpPr>
              <a:spLocks noGrp="1" noRot="1" noMove="1" noResize="1" noEditPoints="1" noAdjustHandles="1" noChangeArrowheads="1" noChangeShapeType="1"/>
            </p:cNvSpPr>
            <p:nvPr/>
          </p:nvSpPr>
          <p:spPr>
            <a:xfrm>
              <a:off x="8306789" y="1223976"/>
              <a:ext cx="81331" cy="4581263"/>
            </a:xfrm>
            <a:custGeom>
              <a:avLst/>
              <a:gdLst>
                <a:gd name="connsiteX0" fmla="*/ 77931 w 81331"/>
                <a:gd name="connsiteY0" fmla="*/ 45387 h 4581263"/>
                <a:gd name="connsiteX1" fmla="*/ 81331 w 81331"/>
                <a:gd name="connsiteY1" fmla="*/ 4535811 h 4581263"/>
                <a:gd name="connsiteX2" fmla="*/ 42399 w 81331"/>
                <a:gd name="connsiteY2" fmla="*/ 4581264 h 4581263"/>
                <a:gd name="connsiteX3" fmla="*/ 42399 w 81331"/>
                <a:gd name="connsiteY3" fmla="*/ 4581264 h 4581263"/>
                <a:gd name="connsiteX4" fmla="*/ 3400 w 81331"/>
                <a:gd name="connsiteY4" fmla="*/ 4535877 h 4581263"/>
                <a:gd name="connsiteX5" fmla="*/ 0 w 81331"/>
                <a:gd name="connsiteY5" fmla="*/ 45453 h 4581263"/>
                <a:gd name="connsiteX6" fmla="*/ 38932 w 81331"/>
                <a:gd name="connsiteY6" fmla="*/ 0 h 4581263"/>
                <a:gd name="connsiteX7" fmla="*/ 38932 w 81331"/>
                <a:gd name="connsiteY7" fmla="*/ 0 h 4581263"/>
                <a:gd name="connsiteX8" fmla="*/ 77931 w 81331"/>
                <a:gd name="connsiteY8" fmla="*/ 45387 h 458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331" h="4581263">
                  <a:moveTo>
                    <a:pt x="77931" y="45387"/>
                  </a:moveTo>
                  <a:lnTo>
                    <a:pt x="81331" y="4535811"/>
                  </a:lnTo>
                  <a:cubicBezTo>
                    <a:pt x="81331" y="4560870"/>
                    <a:pt x="63932" y="4581264"/>
                    <a:pt x="42399" y="4581264"/>
                  </a:cubicBezTo>
                  <a:lnTo>
                    <a:pt x="42399" y="4581264"/>
                  </a:lnTo>
                  <a:cubicBezTo>
                    <a:pt x="20866" y="4581264"/>
                    <a:pt x="3400" y="4560937"/>
                    <a:pt x="3400" y="4535877"/>
                  </a:cubicBezTo>
                  <a:lnTo>
                    <a:pt x="0" y="45453"/>
                  </a:lnTo>
                  <a:cubicBezTo>
                    <a:pt x="0" y="20394"/>
                    <a:pt x="17399" y="0"/>
                    <a:pt x="38932" y="0"/>
                  </a:cubicBezTo>
                  <a:lnTo>
                    <a:pt x="38932" y="0"/>
                  </a:lnTo>
                  <a:cubicBezTo>
                    <a:pt x="60465" y="0"/>
                    <a:pt x="77931" y="20327"/>
                    <a:pt x="77931" y="45387"/>
                  </a:cubicBezTo>
                  <a:close/>
                </a:path>
              </a:pathLst>
            </a:custGeom>
            <a:solidFill>
              <a:schemeClr val="accent3">
                <a:lumMod val="75000"/>
              </a:schemeClr>
            </a:solidFill>
            <a:ln w="0" cap="flat">
              <a:noFill/>
              <a:prstDash val="solid"/>
              <a:miter/>
            </a:ln>
          </p:spPr>
          <p:txBody>
            <a:bodyPr rtlCol="0" anchor="ctr"/>
            <a:lstStyle/>
            <a:p>
              <a:endParaRPr lang="nb-NO"/>
            </a:p>
          </p:txBody>
        </p:sp>
        <p:grpSp>
          <p:nvGrpSpPr>
            <p:cNvPr id="81" name="Gruppe 80">
              <a:extLst>
                <a:ext uri="{FF2B5EF4-FFF2-40B4-BE49-F238E27FC236}">
                  <a16:creationId xmlns:a16="http://schemas.microsoft.com/office/drawing/2014/main" id="{E043C29D-FC6D-161C-2874-EDAB2F5BF2C7}"/>
                </a:ext>
              </a:extLst>
            </p:cNvPr>
            <p:cNvGrpSpPr>
              <a:grpSpLocks noGrp="1" noUngrp="1" noRot="1" noMove="1" noResize="1"/>
            </p:cNvGrpSpPr>
            <p:nvPr/>
          </p:nvGrpSpPr>
          <p:grpSpPr>
            <a:xfrm>
              <a:off x="7453943" y="1505560"/>
              <a:ext cx="1789889" cy="4018094"/>
              <a:chOff x="7453943" y="1505560"/>
              <a:chExt cx="1789889" cy="4018094"/>
            </a:xfrm>
          </p:grpSpPr>
          <p:sp>
            <p:nvSpPr>
              <p:cNvPr id="49" name="Friform 48">
                <a:extLst>
                  <a:ext uri="{FF2B5EF4-FFF2-40B4-BE49-F238E27FC236}">
                    <a16:creationId xmlns:a16="http://schemas.microsoft.com/office/drawing/2014/main" id="{A04D0B0E-611B-B0EF-609F-560D7B1FA188}"/>
                  </a:ext>
                </a:extLst>
              </p:cNvPr>
              <p:cNvSpPr>
                <a:spLocks noGrp="1" noRot="1" noMove="1" noResize="1" noEditPoints="1" noAdjustHandles="1" noChangeArrowheads="1" noChangeShapeType="1"/>
              </p:cNvSpPr>
              <p:nvPr/>
            </p:nvSpPr>
            <p:spPr>
              <a:xfrm>
                <a:off x="7456810" y="5249002"/>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3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5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rgbClr val="E8F7F2"/>
              </a:solidFill>
              <a:ln w="0" cap="flat">
                <a:noFill/>
                <a:prstDash val="solid"/>
                <a:miter/>
              </a:ln>
            </p:spPr>
            <p:txBody>
              <a:bodyPr rtlCol="0" anchor="ctr"/>
              <a:lstStyle/>
              <a:p>
                <a:endParaRPr lang="nb-NO"/>
              </a:p>
            </p:txBody>
          </p:sp>
          <p:sp>
            <p:nvSpPr>
              <p:cNvPr id="50" name="Friform 49">
                <a:extLst>
                  <a:ext uri="{FF2B5EF4-FFF2-40B4-BE49-F238E27FC236}">
                    <a16:creationId xmlns:a16="http://schemas.microsoft.com/office/drawing/2014/main" id="{413B0547-41C3-87A4-71AD-603E248E558B}"/>
                  </a:ext>
                </a:extLst>
              </p:cNvPr>
              <p:cNvSpPr>
                <a:spLocks noGrp="1" noRot="1" noMove="1" noResize="1" noEditPoints="1" noAdjustHandles="1" noChangeArrowheads="1" noChangeShapeType="1"/>
              </p:cNvSpPr>
              <p:nvPr/>
            </p:nvSpPr>
            <p:spPr>
              <a:xfrm>
                <a:off x="8471785" y="5248202"/>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3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5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7"/>
                      <a:pt x="61532" y="274653"/>
                      <a:pt x="137263" y="274653"/>
                    </a:cubicBezTo>
                    <a:lnTo>
                      <a:pt x="386124" y="274453"/>
                    </a:lnTo>
                    <a:lnTo>
                      <a:pt x="634985" y="274253"/>
                    </a:lnTo>
                    <a:cubicBezTo>
                      <a:pt x="710716" y="274253"/>
                      <a:pt x="772048" y="212738"/>
                      <a:pt x="772048" y="137027"/>
                    </a:cubicBezTo>
                    <a:cubicBezTo>
                      <a:pt x="772048" y="61315"/>
                      <a:pt x="710516" y="0"/>
                      <a:pt x="634785" y="0"/>
                    </a:cubicBezTo>
                    <a:lnTo>
                      <a:pt x="385924" y="200"/>
                    </a:lnTo>
                    <a:close/>
                  </a:path>
                </a:pathLst>
              </a:custGeom>
              <a:solidFill>
                <a:srgbClr val="E8F7F2"/>
              </a:solidFill>
              <a:ln w="0" cap="flat">
                <a:noFill/>
                <a:prstDash val="solid"/>
                <a:miter/>
              </a:ln>
            </p:spPr>
            <p:txBody>
              <a:bodyPr rtlCol="0" anchor="ctr"/>
              <a:lstStyle/>
              <a:p>
                <a:endParaRPr lang="nb-NO"/>
              </a:p>
            </p:txBody>
          </p:sp>
          <p:sp>
            <p:nvSpPr>
              <p:cNvPr id="51" name="Friform 50">
                <a:extLst>
                  <a:ext uri="{FF2B5EF4-FFF2-40B4-BE49-F238E27FC236}">
                    <a16:creationId xmlns:a16="http://schemas.microsoft.com/office/drawing/2014/main" id="{34E6F0E0-D119-25F0-BD40-60BA59667A2A}"/>
                  </a:ext>
                </a:extLst>
              </p:cNvPr>
              <p:cNvSpPr>
                <a:spLocks noGrp="1" noRot="1" noMove="1" noResize="1" noEditPoints="1" noAdjustHandles="1" noChangeArrowheads="1" noChangeShapeType="1"/>
              </p:cNvSpPr>
              <p:nvPr/>
            </p:nvSpPr>
            <p:spPr>
              <a:xfrm>
                <a:off x="7455877" y="4625184"/>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6"/>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5" y="0"/>
                    </a:cubicBezTo>
                    <a:lnTo>
                      <a:pt x="385924" y="200"/>
                    </a:lnTo>
                    <a:close/>
                  </a:path>
                </a:pathLst>
              </a:custGeom>
              <a:solidFill>
                <a:srgbClr val="E8F7F2"/>
              </a:solidFill>
              <a:ln w="0" cap="flat">
                <a:noFill/>
                <a:prstDash val="solid"/>
                <a:miter/>
              </a:ln>
            </p:spPr>
            <p:txBody>
              <a:bodyPr rtlCol="0" anchor="ctr"/>
              <a:lstStyle/>
              <a:p>
                <a:endParaRPr lang="nb-NO"/>
              </a:p>
            </p:txBody>
          </p:sp>
          <p:sp>
            <p:nvSpPr>
              <p:cNvPr id="52" name="Friform 51">
                <a:extLst>
                  <a:ext uri="{FF2B5EF4-FFF2-40B4-BE49-F238E27FC236}">
                    <a16:creationId xmlns:a16="http://schemas.microsoft.com/office/drawing/2014/main" id="{A782D490-9868-939A-6EC5-F1E7AA524B15}"/>
                  </a:ext>
                </a:extLst>
              </p:cNvPr>
              <p:cNvSpPr>
                <a:spLocks noGrp="1" noRot="1" noMove="1" noResize="1" noEditPoints="1" noAdjustHandles="1" noChangeArrowheads="1" noChangeShapeType="1"/>
              </p:cNvSpPr>
              <p:nvPr/>
            </p:nvSpPr>
            <p:spPr>
              <a:xfrm>
                <a:off x="8470785" y="4624451"/>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5" y="0"/>
                    </a:cubicBezTo>
                    <a:lnTo>
                      <a:pt x="385924" y="200"/>
                    </a:lnTo>
                    <a:close/>
                  </a:path>
                </a:pathLst>
              </a:custGeom>
              <a:solidFill>
                <a:srgbClr val="E8F7F2"/>
              </a:solidFill>
              <a:ln w="0" cap="flat">
                <a:noFill/>
                <a:prstDash val="solid"/>
                <a:miter/>
              </a:ln>
            </p:spPr>
            <p:txBody>
              <a:bodyPr rtlCol="0" anchor="ctr"/>
              <a:lstStyle/>
              <a:p>
                <a:endParaRPr lang="nb-NO"/>
              </a:p>
            </p:txBody>
          </p:sp>
          <p:sp>
            <p:nvSpPr>
              <p:cNvPr id="53" name="Friform 52">
                <a:extLst>
                  <a:ext uri="{FF2B5EF4-FFF2-40B4-BE49-F238E27FC236}">
                    <a16:creationId xmlns:a16="http://schemas.microsoft.com/office/drawing/2014/main" id="{56590FF4-B40F-4446-C07B-8CC3D6197DB9}"/>
                  </a:ext>
                </a:extLst>
              </p:cNvPr>
              <p:cNvSpPr>
                <a:spLocks noGrp="1" noRot="1" noMove="1" noResize="1" noEditPoints="1" noAdjustHandles="1" noChangeArrowheads="1" noChangeShapeType="1"/>
              </p:cNvSpPr>
              <p:nvPr/>
            </p:nvSpPr>
            <p:spPr>
              <a:xfrm>
                <a:off x="7455877" y="4001433"/>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3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5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rgbClr val="E8F7F2"/>
              </a:solidFill>
              <a:ln w="0" cap="flat">
                <a:noFill/>
                <a:prstDash val="solid"/>
                <a:miter/>
              </a:ln>
            </p:spPr>
            <p:txBody>
              <a:bodyPr rtlCol="0" anchor="ctr"/>
              <a:lstStyle/>
              <a:p>
                <a:endParaRPr lang="nb-NO"/>
              </a:p>
            </p:txBody>
          </p:sp>
          <p:sp>
            <p:nvSpPr>
              <p:cNvPr id="54" name="Friform 53">
                <a:extLst>
                  <a:ext uri="{FF2B5EF4-FFF2-40B4-BE49-F238E27FC236}">
                    <a16:creationId xmlns:a16="http://schemas.microsoft.com/office/drawing/2014/main" id="{23CFCA64-1BA7-7B24-5329-76C006003764}"/>
                  </a:ext>
                </a:extLst>
              </p:cNvPr>
              <p:cNvSpPr>
                <a:spLocks noGrp="1" noRot="1" noMove="1" noResize="1" noEditPoints="1" noAdjustHandles="1" noChangeArrowheads="1" noChangeShapeType="1"/>
              </p:cNvSpPr>
              <p:nvPr/>
            </p:nvSpPr>
            <p:spPr>
              <a:xfrm>
                <a:off x="8470785" y="4000633"/>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3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5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5"/>
                      <a:pt x="710516" y="0"/>
                      <a:pt x="634785" y="0"/>
                    </a:cubicBezTo>
                    <a:lnTo>
                      <a:pt x="385924" y="200"/>
                    </a:lnTo>
                    <a:close/>
                  </a:path>
                </a:pathLst>
              </a:custGeom>
              <a:solidFill>
                <a:srgbClr val="E8F7F2"/>
              </a:solidFill>
              <a:ln w="0" cap="flat">
                <a:noFill/>
                <a:prstDash val="solid"/>
                <a:miter/>
              </a:ln>
            </p:spPr>
            <p:txBody>
              <a:bodyPr rtlCol="0" anchor="ctr"/>
              <a:lstStyle/>
              <a:p>
                <a:endParaRPr lang="nb-NO"/>
              </a:p>
            </p:txBody>
          </p:sp>
          <p:sp>
            <p:nvSpPr>
              <p:cNvPr id="55" name="Friform 54">
                <a:extLst>
                  <a:ext uri="{FF2B5EF4-FFF2-40B4-BE49-F238E27FC236}">
                    <a16:creationId xmlns:a16="http://schemas.microsoft.com/office/drawing/2014/main" id="{B7CAE849-1DE5-48E6-BD52-432CF94D2663}"/>
                  </a:ext>
                </a:extLst>
              </p:cNvPr>
              <p:cNvSpPr>
                <a:spLocks noGrp="1" noRot="1" noMove="1" noResize="1" noEditPoints="1" noAdjustHandles="1" noChangeArrowheads="1" noChangeShapeType="1"/>
              </p:cNvSpPr>
              <p:nvPr/>
            </p:nvSpPr>
            <p:spPr>
              <a:xfrm>
                <a:off x="7455877" y="3377681"/>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6"/>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5" y="0"/>
                    </a:cubicBezTo>
                    <a:lnTo>
                      <a:pt x="385924" y="200"/>
                    </a:lnTo>
                    <a:close/>
                  </a:path>
                </a:pathLst>
              </a:custGeom>
              <a:solidFill>
                <a:srgbClr val="E8F7F2"/>
              </a:solidFill>
              <a:ln w="0" cap="flat">
                <a:noFill/>
                <a:prstDash val="solid"/>
                <a:miter/>
              </a:ln>
            </p:spPr>
            <p:txBody>
              <a:bodyPr rtlCol="0" anchor="ctr"/>
              <a:lstStyle/>
              <a:p>
                <a:endParaRPr lang="nb-NO"/>
              </a:p>
            </p:txBody>
          </p:sp>
          <p:sp>
            <p:nvSpPr>
              <p:cNvPr id="56" name="Friform 55">
                <a:extLst>
                  <a:ext uri="{FF2B5EF4-FFF2-40B4-BE49-F238E27FC236}">
                    <a16:creationId xmlns:a16="http://schemas.microsoft.com/office/drawing/2014/main" id="{0ABBEB53-6EFB-3380-5E24-BA34EEBA259D}"/>
                  </a:ext>
                </a:extLst>
              </p:cNvPr>
              <p:cNvSpPr>
                <a:spLocks noGrp="1" noRot="1" noMove="1" noResize="1" noEditPoints="1" noAdjustHandles="1" noChangeArrowheads="1" noChangeShapeType="1"/>
              </p:cNvSpPr>
              <p:nvPr/>
            </p:nvSpPr>
            <p:spPr>
              <a:xfrm>
                <a:off x="8470785" y="3376881"/>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5" y="0"/>
                    </a:cubicBezTo>
                    <a:lnTo>
                      <a:pt x="385924" y="200"/>
                    </a:lnTo>
                    <a:close/>
                  </a:path>
                </a:pathLst>
              </a:custGeom>
              <a:solidFill>
                <a:srgbClr val="E8F7F2"/>
              </a:solidFill>
              <a:ln w="0" cap="flat">
                <a:noFill/>
                <a:prstDash val="solid"/>
                <a:miter/>
              </a:ln>
            </p:spPr>
            <p:txBody>
              <a:bodyPr rtlCol="0" anchor="ctr"/>
              <a:lstStyle/>
              <a:p>
                <a:endParaRPr lang="nb-NO"/>
              </a:p>
            </p:txBody>
          </p:sp>
          <p:sp>
            <p:nvSpPr>
              <p:cNvPr id="57" name="Friform 56">
                <a:extLst>
                  <a:ext uri="{FF2B5EF4-FFF2-40B4-BE49-F238E27FC236}">
                    <a16:creationId xmlns:a16="http://schemas.microsoft.com/office/drawing/2014/main" id="{FC318F7C-6299-D146-A600-E774A8CB1DA4}"/>
                  </a:ext>
                </a:extLst>
              </p:cNvPr>
              <p:cNvSpPr>
                <a:spLocks noGrp="1" noRot="1" noMove="1" noResize="1" noEditPoints="1" noAdjustHandles="1" noChangeArrowheads="1" noChangeShapeType="1"/>
              </p:cNvSpPr>
              <p:nvPr/>
            </p:nvSpPr>
            <p:spPr>
              <a:xfrm>
                <a:off x="7454877" y="2753930"/>
                <a:ext cx="772047" cy="274653"/>
              </a:xfrm>
              <a:custGeom>
                <a:avLst/>
                <a:gdLst>
                  <a:gd name="connsiteX0" fmla="*/ 385924 w 772047"/>
                  <a:gd name="connsiteY0" fmla="*/ 200 h 274653"/>
                  <a:gd name="connsiteX1" fmla="*/ 137063 w 772047"/>
                  <a:gd name="connsiteY1" fmla="*/ 400 h 274653"/>
                  <a:gd name="connsiteX2" fmla="*/ 0 w 772047"/>
                  <a:gd name="connsiteY2" fmla="*/ 137626 h 274653"/>
                  <a:gd name="connsiteX3" fmla="*/ 137263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rgbClr val="E8F7F2"/>
              </a:solidFill>
              <a:ln w="0" cap="flat">
                <a:noFill/>
                <a:prstDash val="solid"/>
                <a:miter/>
              </a:ln>
            </p:spPr>
            <p:txBody>
              <a:bodyPr rtlCol="0" anchor="ctr"/>
              <a:lstStyle/>
              <a:p>
                <a:endParaRPr lang="nb-NO"/>
              </a:p>
            </p:txBody>
          </p:sp>
          <p:sp>
            <p:nvSpPr>
              <p:cNvPr id="58" name="Friform 57">
                <a:extLst>
                  <a:ext uri="{FF2B5EF4-FFF2-40B4-BE49-F238E27FC236}">
                    <a16:creationId xmlns:a16="http://schemas.microsoft.com/office/drawing/2014/main" id="{183BB0E1-4E95-DFEE-5CA6-8A089D16B16B}"/>
                  </a:ext>
                </a:extLst>
              </p:cNvPr>
              <p:cNvSpPr>
                <a:spLocks noGrp="1" noRot="1" noMove="1" noResize="1" noEditPoints="1" noAdjustHandles="1" noChangeArrowheads="1" noChangeShapeType="1"/>
              </p:cNvSpPr>
              <p:nvPr/>
            </p:nvSpPr>
            <p:spPr>
              <a:xfrm>
                <a:off x="8469852" y="2753130"/>
                <a:ext cx="772047" cy="274653"/>
              </a:xfrm>
              <a:custGeom>
                <a:avLst/>
                <a:gdLst>
                  <a:gd name="connsiteX0" fmla="*/ 385924 w 772047"/>
                  <a:gd name="connsiteY0" fmla="*/ 200 h 274653"/>
                  <a:gd name="connsiteX1" fmla="*/ 137063 w 772047"/>
                  <a:gd name="connsiteY1" fmla="*/ 400 h 274653"/>
                  <a:gd name="connsiteX2" fmla="*/ 0 w 772047"/>
                  <a:gd name="connsiteY2" fmla="*/ 137626 h 274653"/>
                  <a:gd name="connsiteX3" fmla="*/ 137263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rgbClr val="E8F7F2"/>
              </a:solidFill>
              <a:ln w="0" cap="flat">
                <a:noFill/>
                <a:prstDash val="solid"/>
                <a:miter/>
              </a:ln>
            </p:spPr>
            <p:txBody>
              <a:bodyPr rtlCol="0" anchor="ctr"/>
              <a:lstStyle/>
              <a:p>
                <a:endParaRPr lang="nb-NO"/>
              </a:p>
            </p:txBody>
          </p:sp>
          <p:sp>
            <p:nvSpPr>
              <p:cNvPr id="59" name="Friform 58">
                <a:extLst>
                  <a:ext uri="{FF2B5EF4-FFF2-40B4-BE49-F238E27FC236}">
                    <a16:creationId xmlns:a16="http://schemas.microsoft.com/office/drawing/2014/main" id="{24909CC2-4BE1-B23B-7CF2-66462D3F3A6A}"/>
                  </a:ext>
                </a:extLst>
              </p:cNvPr>
              <p:cNvSpPr>
                <a:spLocks noGrp="1" noRot="1" noMove="1" noResize="1" noEditPoints="1" noAdjustHandles="1" noChangeArrowheads="1" noChangeShapeType="1"/>
              </p:cNvSpPr>
              <p:nvPr/>
            </p:nvSpPr>
            <p:spPr>
              <a:xfrm>
                <a:off x="7454877" y="2130112"/>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5" y="0"/>
                    </a:cubicBezTo>
                    <a:lnTo>
                      <a:pt x="385924" y="200"/>
                    </a:lnTo>
                    <a:close/>
                  </a:path>
                </a:pathLst>
              </a:custGeom>
              <a:solidFill>
                <a:srgbClr val="E8F7F2"/>
              </a:solidFill>
              <a:ln w="0" cap="flat">
                <a:noFill/>
                <a:prstDash val="solid"/>
                <a:miter/>
              </a:ln>
            </p:spPr>
            <p:txBody>
              <a:bodyPr rtlCol="0" anchor="ctr"/>
              <a:lstStyle/>
              <a:p>
                <a:endParaRPr lang="nb-NO"/>
              </a:p>
            </p:txBody>
          </p:sp>
          <p:sp>
            <p:nvSpPr>
              <p:cNvPr id="60" name="Friform 59">
                <a:extLst>
                  <a:ext uri="{FF2B5EF4-FFF2-40B4-BE49-F238E27FC236}">
                    <a16:creationId xmlns:a16="http://schemas.microsoft.com/office/drawing/2014/main" id="{D5F98485-8349-50CA-CF08-33FEC4DEA394}"/>
                  </a:ext>
                </a:extLst>
              </p:cNvPr>
              <p:cNvSpPr>
                <a:spLocks noGrp="1" noRot="1" noMove="1" noResize="1" noEditPoints="1" noAdjustHandles="1" noChangeArrowheads="1" noChangeShapeType="1"/>
              </p:cNvSpPr>
              <p:nvPr/>
            </p:nvSpPr>
            <p:spPr>
              <a:xfrm>
                <a:off x="8469852" y="2129379"/>
                <a:ext cx="772047" cy="274653"/>
              </a:xfrm>
              <a:custGeom>
                <a:avLst/>
                <a:gdLst>
                  <a:gd name="connsiteX0" fmla="*/ 385924 w 772047"/>
                  <a:gd name="connsiteY0" fmla="*/ 200 h 274653"/>
                  <a:gd name="connsiteX1" fmla="*/ 137063 w 772047"/>
                  <a:gd name="connsiteY1" fmla="*/ 400 h 274653"/>
                  <a:gd name="connsiteX2" fmla="*/ 0 w 772047"/>
                  <a:gd name="connsiteY2" fmla="*/ 137626 h 274653"/>
                  <a:gd name="connsiteX3" fmla="*/ 137263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rgbClr val="E8F7F2"/>
              </a:solidFill>
              <a:ln w="0" cap="flat">
                <a:noFill/>
                <a:prstDash val="solid"/>
                <a:miter/>
              </a:ln>
            </p:spPr>
            <p:txBody>
              <a:bodyPr rtlCol="0" anchor="ctr"/>
              <a:lstStyle/>
              <a:p>
                <a:endParaRPr lang="nb-NO"/>
              </a:p>
            </p:txBody>
          </p:sp>
          <p:sp>
            <p:nvSpPr>
              <p:cNvPr id="61" name="Friform 60">
                <a:extLst>
                  <a:ext uri="{FF2B5EF4-FFF2-40B4-BE49-F238E27FC236}">
                    <a16:creationId xmlns:a16="http://schemas.microsoft.com/office/drawing/2014/main" id="{9E6E17E6-C9E6-8FED-4512-0179BC94C57A}"/>
                  </a:ext>
                </a:extLst>
              </p:cNvPr>
              <p:cNvSpPr>
                <a:spLocks noGrp="1" noRot="1" noMove="1" noResize="1" noEditPoints="1" noAdjustHandles="1" noChangeArrowheads="1" noChangeShapeType="1"/>
              </p:cNvSpPr>
              <p:nvPr/>
            </p:nvSpPr>
            <p:spPr>
              <a:xfrm>
                <a:off x="7453943" y="1506360"/>
                <a:ext cx="772048" cy="274653"/>
              </a:xfrm>
              <a:custGeom>
                <a:avLst/>
                <a:gdLst>
                  <a:gd name="connsiteX0" fmla="*/ 385924 w 772048"/>
                  <a:gd name="connsiteY0" fmla="*/ 200 h 274653"/>
                  <a:gd name="connsiteX1" fmla="*/ 137063 w 772048"/>
                  <a:gd name="connsiteY1" fmla="*/ 400 h 274653"/>
                  <a:gd name="connsiteX2" fmla="*/ 0 w 772048"/>
                  <a:gd name="connsiteY2" fmla="*/ 137626 h 274653"/>
                  <a:gd name="connsiteX3" fmla="*/ 137263 w 772048"/>
                  <a:gd name="connsiteY3" fmla="*/ 274653 h 274653"/>
                  <a:gd name="connsiteX4" fmla="*/ 386124 w 772048"/>
                  <a:gd name="connsiteY4" fmla="*/ 274453 h 274653"/>
                  <a:gd name="connsiteX5" fmla="*/ 634985 w 772048"/>
                  <a:gd name="connsiteY5" fmla="*/ 274253 h 274653"/>
                  <a:gd name="connsiteX6" fmla="*/ 772048 w 772048"/>
                  <a:gd name="connsiteY6" fmla="*/ 137027 h 274653"/>
                  <a:gd name="connsiteX7" fmla="*/ 634785 w 772048"/>
                  <a:gd name="connsiteY7" fmla="*/ 0 h 274653"/>
                  <a:gd name="connsiteX8" fmla="*/ 385924 w 772048"/>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8" h="274653">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5"/>
                      <a:pt x="710516" y="0"/>
                      <a:pt x="634785" y="0"/>
                    </a:cubicBezTo>
                    <a:lnTo>
                      <a:pt x="385924" y="200"/>
                    </a:lnTo>
                    <a:close/>
                  </a:path>
                </a:pathLst>
              </a:custGeom>
              <a:solidFill>
                <a:srgbClr val="E8F7F2"/>
              </a:solidFill>
              <a:ln w="0" cap="flat">
                <a:noFill/>
                <a:prstDash val="solid"/>
                <a:miter/>
              </a:ln>
            </p:spPr>
            <p:txBody>
              <a:bodyPr rtlCol="0" anchor="ctr"/>
              <a:lstStyle/>
              <a:p>
                <a:endParaRPr lang="nb-NO"/>
              </a:p>
            </p:txBody>
          </p:sp>
          <p:sp>
            <p:nvSpPr>
              <p:cNvPr id="62" name="Friform 61">
                <a:extLst>
                  <a:ext uri="{FF2B5EF4-FFF2-40B4-BE49-F238E27FC236}">
                    <a16:creationId xmlns:a16="http://schemas.microsoft.com/office/drawing/2014/main" id="{13CDD33E-0174-ADC0-8B1A-F867175CCAAC}"/>
                  </a:ext>
                </a:extLst>
              </p:cNvPr>
              <p:cNvSpPr>
                <a:spLocks noGrp="1" noRot="1" noMove="1" noResize="1" noEditPoints="1" noAdjustHandles="1" noChangeArrowheads="1" noChangeShapeType="1"/>
              </p:cNvSpPr>
              <p:nvPr/>
            </p:nvSpPr>
            <p:spPr>
              <a:xfrm>
                <a:off x="8468919" y="1505560"/>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rgbClr val="E8F7F2"/>
              </a:solidFill>
              <a:ln w="0" cap="flat">
                <a:noFill/>
                <a:prstDash val="solid"/>
                <a:miter/>
              </a:ln>
            </p:spPr>
            <p:txBody>
              <a:bodyPr rtlCol="0" anchor="ctr"/>
              <a:lstStyle/>
              <a:p>
                <a:endParaRPr lang="nb-NO"/>
              </a:p>
            </p:txBody>
          </p:sp>
        </p:grpSp>
        <p:sp>
          <p:nvSpPr>
            <p:cNvPr id="47" name="Friform 46">
              <a:extLst>
                <a:ext uri="{FF2B5EF4-FFF2-40B4-BE49-F238E27FC236}">
                  <a16:creationId xmlns:a16="http://schemas.microsoft.com/office/drawing/2014/main" id="{38255E0E-6A7C-3630-D50F-7774952A5C5A}"/>
                </a:ext>
              </a:extLst>
            </p:cNvPr>
            <p:cNvSpPr>
              <a:spLocks noGrp="1" noRot="1" noMove="1" noResize="1" noEditPoints="1" noAdjustHandles="1" noChangeArrowheads="1" noChangeShapeType="1"/>
            </p:cNvSpPr>
            <p:nvPr/>
          </p:nvSpPr>
          <p:spPr>
            <a:xfrm>
              <a:off x="9375363" y="886208"/>
              <a:ext cx="2057350" cy="5256666"/>
            </a:xfrm>
            <a:custGeom>
              <a:avLst/>
              <a:gdLst>
                <a:gd name="connsiteX0" fmla="*/ 0 w 2057350"/>
                <a:gd name="connsiteY0" fmla="*/ 0 h 5256666"/>
                <a:gd name="connsiteX1" fmla="*/ 2057350 w 2057350"/>
                <a:gd name="connsiteY1" fmla="*/ 0 h 5256666"/>
                <a:gd name="connsiteX2" fmla="*/ 2057350 w 2057350"/>
                <a:gd name="connsiteY2" fmla="*/ 5256667 h 5256666"/>
                <a:gd name="connsiteX3" fmla="*/ 0 w 2057350"/>
                <a:gd name="connsiteY3" fmla="*/ 5256667 h 5256666"/>
              </a:gdLst>
              <a:ahLst/>
              <a:cxnLst>
                <a:cxn ang="0">
                  <a:pos x="connsiteX0" y="connsiteY0"/>
                </a:cxn>
                <a:cxn ang="0">
                  <a:pos x="connsiteX1" y="connsiteY1"/>
                </a:cxn>
                <a:cxn ang="0">
                  <a:pos x="connsiteX2" y="connsiteY2"/>
                </a:cxn>
                <a:cxn ang="0">
                  <a:pos x="connsiteX3" y="connsiteY3"/>
                </a:cxn>
              </a:cxnLst>
              <a:rect l="l" t="t" r="r" b="b"/>
              <a:pathLst>
                <a:path w="2057350" h="5256666">
                  <a:moveTo>
                    <a:pt x="0" y="0"/>
                  </a:moveTo>
                  <a:lnTo>
                    <a:pt x="2057350" y="0"/>
                  </a:lnTo>
                  <a:lnTo>
                    <a:pt x="2057350" y="5256667"/>
                  </a:lnTo>
                  <a:lnTo>
                    <a:pt x="0" y="5256667"/>
                  </a:lnTo>
                  <a:close/>
                </a:path>
              </a:pathLst>
            </a:custGeom>
            <a:solidFill>
              <a:schemeClr val="accent6"/>
            </a:solidFill>
            <a:ln w="0" cap="flat">
              <a:noFill/>
              <a:prstDash val="solid"/>
              <a:miter/>
            </a:ln>
          </p:spPr>
          <p:txBody>
            <a:bodyPr rtlCol="0" anchor="ctr"/>
            <a:lstStyle/>
            <a:p>
              <a:endParaRPr lang="nb-NO"/>
            </a:p>
          </p:txBody>
        </p:sp>
        <p:sp>
          <p:nvSpPr>
            <p:cNvPr id="63" name="Friform 62">
              <a:extLst>
                <a:ext uri="{FF2B5EF4-FFF2-40B4-BE49-F238E27FC236}">
                  <a16:creationId xmlns:a16="http://schemas.microsoft.com/office/drawing/2014/main" id="{8B54045E-FE93-CF53-70BC-C51E6906FC8E}"/>
                </a:ext>
              </a:extLst>
            </p:cNvPr>
            <p:cNvSpPr>
              <a:spLocks noGrp="1" noRot="1" noMove="1" noResize="1" noEditPoints="1" noAdjustHandles="1" noChangeArrowheads="1" noChangeShapeType="1"/>
            </p:cNvSpPr>
            <p:nvPr/>
          </p:nvSpPr>
          <p:spPr>
            <a:xfrm>
              <a:off x="10362640" y="1223976"/>
              <a:ext cx="81331" cy="4581263"/>
            </a:xfrm>
            <a:custGeom>
              <a:avLst/>
              <a:gdLst>
                <a:gd name="connsiteX0" fmla="*/ 77931 w 81331"/>
                <a:gd name="connsiteY0" fmla="*/ 45387 h 4581263"/>
                <a:gd name="connsiteX1" fmla="*/ 81331 w 81331"/>
                <a:gd name="connsiteY1" fmla="*/ 4535811 h 4581263"/>
                <a:gd name="connsiteX2" fmla="*/ 42399 w 81331"/>
                <a:gd name="connsiteY2" fmla="*/ 4581264 h 4581263"/>
                <a:gd name="connsiteX3" fmla="*/ 42399 w 81331"/>
                <a:gd name="connsiteY3" fmla="*/ 4581264 h 4581263"/>
                <a:gd name="connsiteX4" fmla="*/ 3400 w 81331"/>
                <a:gd name="connsiteY4" fmla="*/ 4535877 h 4581263"/>
                <a:gd name="connsiteX5" fmla="*/ 0 w 81331"/>
                <a:gd name="connsiteY5" fmla="*/ 45453 h 4581263"/>
                <a:gd name="connsiteX6" fmla="*/ 38933 w 81331"/>
                <a:gd name="connsiteY6" fmla="*/ 0 h 4581263"/>
                <a:gd name="connsiteX7" fmla="*/ 38933 w 81331"/>
                <a:gd name="connsiteY7" fmla="*/ 0 h 4581263"/>
                <a:gd name="connsiteX8" fmla="*/ 77931 w 81331"/>
                <a:gd name="connsiteY8" fmla="*/ 45387 h 458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331" h="4581263">
                  <a:moveTo>
                    <a:pt x="77931" y="45387"/>
                  </a:moveTo>
                  <a:lnTo>
                    <a:pt x="81331" y="4535811"/>
                  </a:lnTo>
                  <a:cubicBezTo>
                    <a:pt x="81331" y="4560870"/>
                    <a:pt x="63932" y="4581264"/>
                    <a:pt x="42399" y="4581264"/>
                  </a:cubicBezTo>
                  <a:lnTo>
                    <a:pt x="42399" y="4581264"/>
                  </a:lnTo>
                  <a:cubicBezTo>
                    <a:pt x="20866" y="4581264"/>
                    <a:pt x="3400" y="4560937"/>
                    <a:pt x="3400" y="4535877"/>
                  </a:cubicBezTo>
                  <a:lnTo>
                    <a:pt x="0" y="45453"/>
                  </a:lnTo>
                  <a:cubicBezTo>
                    <a:pt x="0" y="20394"/>
                    <a:pt x="17399" y="0"/>
                    <a:pt x="38933" y="0"/>
                  </a:cubicBezTo>
                  <a:lnTo>
                    <a:pt x="38933" y="0"/>
                  </a:lnTo>
                  <a:cubicBezTo>
                    <a:pt x="60465" y="0"/>
                    <a:pt x="77931" y="20327"/>
                    <a:pt x="77931" y="45387"/>
                  </a:cubicBezTo>
                  <a:close/>
                </a:path>
              </a:pathLst>
            </a:custGeom>
            <a:solidFill>
              <a:schemeClr val="accent6">
                <a:lumMod val="75000"/>
              </a:schemeClr>
            </a:solidFill>
            <a:ln w="0" cap="flat">
              <a:noFill/>
              <a:prstDash val="solid"/>
              <a:miter/>
            </a:ln>
          </p:spPr>
          <p:txBody>
            <a:bodyPr rtlCol="0" anchor="ctr"/>
            <a:lstStyle/>
            <a:p>
              <a:endParaRPr lang="nb-NO"/>
            </a:p>
          </p:txBody>
        </p:sp>
        <p:grpSp>
          <p:nvGrpSpPr>
            <p:cNvPr id="80" name="Gruppe 79">
              <a:extLst>
                <a:ext uri="{FF2B5EF4-FFF2-40B4-BE49-F238E27FC236}">
                  <a16:creationId xmlns:a16="http://schemas.microsoft.com/office/drawing/2014/main" id="{DEC9AAA7-191F-6805-21D7-6BD5A33BFCAE}"/>
                </a:ext>
              </a:extLst>
            </p:cNvPr>
            <p:cNvGrpSpPr>
              <a:grpSpLocks noGrp="1" noUngrp="1" noRot="1" noMove="1" noResize="1"/>
            </p:cNvGrpSpPr>
            <p:nvPr/>
          </p:nvGrpSpPr>
          <p:grpSpPr>
            <a:xfrm>
              <a:off x="9509827" y="1505561"/>
              <a:ext cx="1789822" cy="4018093"/>
              <a:chOff x="9509827" y="1505561"/>
              <a:chExt cx="1789822" cy="4018093"/>
            </a:xfrm>
          </p:grpSpPr>
          <p:sp>
            <p:nvSpPr>
              <p:cNvPr id="64" name="Friform 63">
                <a:extLst>
                  <a:ext uri="{FF2B5EF4-FFF2-40B4-BE49-F238E27FC236}">
                    <a16:creationId xmlns:a16="http://schemas.microsoft.com/office/drawing/2014/main" id="{21A92C89-A510-C050-031B-C487DB9B733C}"/>
                  </a:ext>
                </a:extLst>
              </p:cNvPr>
              <p:cNvSpPr>
                <a:spLocks noGrp="1" noRot="1" noMove="1" noResize="1" noEditPoints="1" noAdjustHandles="1" noChangeArrowheads="1" noChangeShapeType="1"/>
              </p:cNvSpPr>
              <p:nvPr/>
            </p:nvSpPr>
            <p:spPr>
              <a:xfrm>
                <a:off x="9512693" y="5249002"/>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4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5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8"/>
                      <a:pt x="61532" y="274653"/>
                      <a:pt x="137264"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rgbClr val="E8F7F2"/>
              </a:solidFill>
              <a:ln w="0" cap="flat">
                <a:noFill/>
                <a:prstDash val="solid"/>
                <a:miter/>
              </a:ln>
            </p:spPr>
            <p:txBody>
              <a:bodyPr rtlCol="0" anchor="ctr"/>
              <a:lstStyle/>
              <a:p>
                <a:endParaRPr lang="nb-NO"/>
              </a:p>
            </p:txBody>
          </p:sp>
          <p:sp>
            <p:nvSpPr>
              <p:cNvPr id="65" name="Friform 64">
                <a:extLst>
                  <a:ext uri="{FF2B5EF4-FFF2-40B4-BE49-F238E27FC236}">
                    <a16:creationId xmlns:a16="http://schemas.microsoft.com/office/drawing/2014/main" id="{F44C8A1B-5198-F730-92B3-9DA03B35D0FB}"/>
                  </a:ext>
                </a:extLst>
              </p:cNvPr>
              <p:cNvSpPr>
                <a:spLocks noGrp="1" noRot="1" noMove="1" noResize="1" noEditPoints="1" noAdjustHandles="1" noChangeArrowheads="1" noChangeShapeType="1"/>
              </p:cNvSpPr>
              <p:nvPr/>
            </p:nvSpPr>
            <p:spPr>
              <a:xfrm>
                <a:off x="10527602" y="5248201"/>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4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5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7"/>
                      <a:pt x="61532" y="274653"/>
                      <a:pt x="137264" y="274653"/>
                    </a:cubicBezTo>
                    <a:lnTo>
                      <a:pt x="386124" y="274453"/>
                    </a:lnTo>
                    <a:lnTo>
                      <a:pt x="634985" y="274253"/>
                    </a:lnTo>
                    <a:cubicBezTo>
                      <a:pt x="710716" y="274253"/>
                      <a:pt x="772048" y="212738"/>
                      <a:pt x="772048" y="137027"/>
                    </a:cubicBezTo>
                    <a:cubicBezTo>
                      <a:pt x="772048" y="61315"/>
                      <a:pt x="710516" y="0"/>
                      <a:pt x="634785" y="0"/>
                    </a:cubicBezTo>
                    <a:lnTo>
                      <a:pt x="385924" y="200"/>
                    </a:lnTo>
                    <a:close/>
                  </a:path>
                </a:pathLst>
              </a:custGeom>
              <a:solidFill>
                <a:srgbClr val="E8F7F2"/>
              </a:solidFill>
              <a:ln w="0" cap="flat">
                <a:noFill/>
                <a:prstDash val="solid"/>
                <a:miter/>
              </a:ln>
            </p:spPr>
            <p:txBody>
              <a:bodyPr rtlCol="0" anchor="ctr"/>
              <a:lstStyle/>
              <a:p>
                <a:endParaRPr lang="nb-NO"/>
              </a:p>
            </p:txBody>
          </p:sp>
          <p:sp>
            <p:nvSpPr>
              <p:cNvPr id="66" name="Friform 65">
                <a:extLst>
                  <a:ext uri="{FF2B5EF4-FFF2-40B4-BE49-F238E27FC236}">
                    <a16:creationId xmlns:a16="http://schemas.microsoft.com/office/drawing/2014/main" id="{530188F7-4A73-09E5-EFDB-874B54C1F8D6}"/>
                  </a:ext>
                </a:extLst>
              </p:cNvPr>
              <p:cNvSpPr>
                <a:spLocks noGrp="1" noRot="1" noMove="1" noResize="1" noEditPoints="1" noAdjustHandles="1" noChangeArrowheads="1" noChangeShapeType="1"/>
              </p:cNvSpPr>
              <p:nvPr/>
            </p:nvSpPr>
            <p:spPr>
              <a:xfrm>
                <a:off x="9511694" y="4625184"/>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6"/>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4" y="0"/>
                    </a:cubicBezTo>
                    <a:lnTo>
                      <a:pt x="385924" y="200"/>
                    </a:lnTo>
                    <a:close/>
                  </a:path>
                </a:pathLst>
              </a:custGeom>
              <a:solidFill>
                <a:srgbClr val="E8F7F2"/>
              </a:solidFill>
              <a:ln w="0" cap="flat">
                <a:noFill/>
                <a:prstDash val="solid"/>
                <a:miter/>
              </a:ln>
            </p:spPr>
            <p:txBody>
              <a:bodyPr rtlCol="0" anchor="ctr"/>
              <a:lstStyle/>
              <a:p>
                <a:endParaRPr lang="nb-NO"/>
              </a:p>
            </p:txBody>
          </p:sp>
          <p:sp>
            <p:nvSpPr>
              <p:cNvPr id="67" name="Friform 66">
                <a:extLst>
                  <a:ext uri="{FF2B5EF4-FFF2-40B4-BE49-F238E27FC236}">
                    <a16:creationId xmlns:a16="http://schemas.microsoft.com/office/drawing/2014/main" id="{7936B5F1-5F59-AB91-678E-6230D3B6CE98}"/>
                  </a:ext>
                </a:extLst>
              </p:cNvPr>
              <p:cNvSpPr>
                <a:spLocks noGrp="1" noRot="1" noMove="1" noResize="1" noEditPoints="1" noAdjustHandles="1" noChangeArrowheads="1" noChangeShapeType="1"/>
              </p:cNvSpPr>
              <p:nvPr/>
            </p:nvSpPr>
            <p:spPr>
              <a:xfrm>
                <a:off x="10526669" y="4624451"/>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4" y="0"/>
                    </a:cubicBezTo>
                    <a:lnTo>
                      <a:pt x="385924" y="200"/>
                    </a:lnTo>
                    <a:close/>
                  </a:path>
                </a:pathLst>
              </a:custGeom>
              <a:solidFill>
                <a:srgbClr val="E8F7F2"/>
              </a:solidFill>
              <a:ln w="0" cap="flat">
                <a:noFill/>
                <a:prstDash val="solid"/>
                <a:miter/>
              </a:ln>
            </p:spPr>
            <p:txBody>
              <a:bodyPr rtlCol="0" anchor="ctr"/>
              <a:lstStyle/>
              <a:p>
                <a:endParaRPr lang="nb-NO"/>
              </a:p>
            </p:txBody>
          </p:sp>
          <p:sp>
            <p:nvSpPr>
              <p:cNvPr id="68" name="Friform 67">
                <a:extLst>
                  <a:ext uri="{FF2B5EF4-FFF2-40B4-BE49-F238E27FC236}">
                    <a16:creationId xmlns:a16="http://schemas.microsoft.com/office/drawing/2014/main" id="{F45DA6B7-B459-4938-7C59-2C437B965D8D}"/>
                  </a:ext>
                </a:extLst>
              </p:cNvPr>
              <p:cNvSpPr>
                <a:spLocks noGrp="1" noRot="1" noMove="1" noResize="1" noEditPoints="1" noAdjustHandles="1" noChangeArrowheads="1" noChangeShapeType="1"/>
              </p:cNvSpPr>
              <p:nvPr/>
            </p:nvSpPr>
            <p:spPr>
              <a:xfrm>
                <a:off x="9511694" y="4001433"/>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3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4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4" y="0"/>
                    </a:cubicBezTo>
                    <a:lnTo>
                      <a:pt x="385924" y="200"/>
                    </a:lnTo>
                    <a:close/>
                  </a:path>
                </a:pathLst>
              </a:custGeom>
              <a:solidFill>
                <a:srgbClr val="E8F7F2"/>
              </a:solidFill>
              <a:ln w="0" cap="flat">
                <a:noFill/>
                <a:prstDash val="solid"/>
                <a:miter/>
              </a:ln>
            </p:spPr>
            <p:txBody>
              <a:bodyPr rtlCol="0" anchor="ctr"/>
              <a:lstStyle/>
              <a:p>
                <a:endParaRPr lang="nb-NO"/>
              </a:p>
            </p:txBody>
          </p:sp>
          <p:sp>
            <p:nvSpPr>
              <p:cNvPr id="69" name="Friform 68">
                <a:extLst>
                  <a:ext uri="{FF2B5EF4-FFF2-40B4-BE49-F238E27FC236}">
                    <a16:creationId xmlns:a16="http://schemas.microsoft.com/office/drawing/2014/main" id="{13B7C249-BB14-EF4B-4494-F7BC81C2545E}"/>
                  </a:ext>
                </a:extLst>
              </p:cNvPr>
              <p:cNvSpPr>
                <a:spLocks noGrp="1" noRot="1" noMove="1" noResize="1" noEditPoints="1" noAdjustHandles="1" noChangeArrowheads="1" noChangeShapeType="1"/>
              </p:cNvSpPr>
              <p:nvPr/>
            </p:nvSpPr>
            <p:spPr>
              <a:xfrm>
                <a:off x="10526669" y="4000633"/>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3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4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5"/>
                      <a:pt x="710516" y="0"/>
                      <a:pt x="634784" y="0"/>
                    </a:cubicBezTo>
                    <a:lnTo>
                      <a:pt x="385924" y="200"/>
                    </a:lnTo>
                    <a:close/>
                  </a:path>
                </a:pathLst>
              </a:custGeom>
              <a:solidFill>
                <a:srgbClr val="E8F7F2"/>
              </a:solidFill>
              <a:ln w="0" cap="flat">
                <a:noFill/>
                <a:prstDash val="solid"/>
                <a:miter/>
              </a:ln>
            </p:spPr>
            <p:txBody>
              <a:bodyPr rtlCol="0" anchor="ctr"/>
              <a:lstStyle/>
              <a:p>
                <a:endParaRPr lang="nb-NO"/>
              </a:p>
            </p:txBody>
          </p:sp>
          <p:sp>
            <p:nvSpPr>
              <p:cNvPr id="70" name="Friform 69">
                <a:extLst>
                  <a:ext uri="{FF2B5EF4-FFF2-40B4-BE49-F238E27FC236}">
                    <a16:creationId xmlns:a16="http://schemas.microsoft.com/office/drawing/2014/main" id="{791AC47B-9B56-1EAE-A064-61085C36AB49}"/>
                  </a:ext>
                </a:extLst>
              </p:cNvPr>
              <p:cNvSpPr>
                <a:spLocks noGrp="1" noRot="1" noMove="1" noResize="1" noEditPoints="1" noAdjustHandles="1" noChangeArrowheads="1" noChangeShapeType="1"/>
              </p:cNvSpPr>
              <p:nvPr/>
            </p:nvSpPr>
            <p:spPr>
              <a:xfrm>
                <a:off x="9511694" y="3377681"/>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6"/>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4" y="0"/>
                    </a:cubicBezTo>
                    <a:lnTo>
                      <a:pt x="385924" y="200"/>
                    </a:lnTo>
                    <a:close/>
                  </a:path>
                </a:pathLst>
              </a:custGeom>
              <a:solidFill>
                <a:srgbClr val="E8F7F2"/>
              </a:solidFill>
              <a:ln w="0" cap="flat">
                <a:noFill/>
                <a:prstDash val="solid"/>
                <a:miter/>
              </a:ln>
            </p:spPr>
            <p:txBody>
              <a:bodyPr rtlCol="0" anchor="ctr"/>
              <a:lstStyle/>
              <a:p>
                <a:endParaRPr lang="nb-NO"/>
              </a:p>
            </p:txBody>
          </p:sp>
          <p:sp>
            <p:nvSpPr>
              <p:cNvPr id="71" name="Friform 70">
                <a:extLst>
                  <a:ext uri="{FF2B5EF4-FFF2-40B4-BE49-F238E27FC236}">
                    <a16:creationId xmlns:a16="http://schemas.microsoft.com/office/drawing/2014/main" id="{087F4BD5-6C7D-5F51-AD06-F12FCD5E573A}"/>
                  </a:ext>
                </a:extLst>
              </p:cNvPr>
              <p:cNvSpPr>
                <a:spLocks noGrp="1" noRot="1" noMove="1" noResize="1" noEditPoints="1" noAdjustHandles="1" noChangeArrowheads="1" noChangeShapeType="1"/>
              </p:cNvSpPr>
              <p:nvPr/>
            </p:nvSpPr>
            <p:spPr>
              <a:xfrm>
                <a:off x="10526669" y="3376881"/>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4" y="0"/>
                    </a:cubicBezTo>
                    <a:lnTo>
                      <a:pt x="385924" y="200"/>
                    </a:lnTo>
                    <a:close/>
                  </a:path>
                </a:pathLst>
              </a:custGeom>
              <a:solidFill>
                <a:srgbClr val="E8F7F2"/>
              </a:solidFill>
              <a:ln w="0" cap="flat">
                <a:noFill/>
                <a:prstDash val="solid"/>
                <a:miter/>
              </a:ln>
            </p:spPr>
            <p:txBody>
              <a:bodyPr rtlCol="0" anchor="ctr"/>
              <a:lstStyle/>
              <a:p>
                <a:endParaRPr lang="nb-NO"/>
              </a:p>
            </p:txBody>
          </p:sp>
          <p:sp>
            <p:nvSpPr>
              <p:cNvPr id="72" name="Friform 71">
                <a:extLst>
                  <a:ext uri="{FF2B5EF4-FFF2-40B4-BE49-F238E27FC236}">
                    <a16:creationId xmlns:a16="http://schemas.microsoft.com/office/drawing/2014/main" id="{D23BEF0C-4A66-0B34-32FA-C3C2529A41CA}"/>
                  </a:ext>
                </a:extLst>
              </p:cNvPr>
              <p:cNvSpPr>
                <a:spLocks noGrp="1" noRot="1" noMove="1" noResize="1" noEditPoints="1" noAdjustHandles="1" noChangeArrowheads="1" noChangeShapeType="1"/>
              </p:cNvSpPr>
              <p:nvPr/>
            </p:nvSpPr>
            <p:spPr>
              <a:xfrm>
                <a:off x="9510760" y="2753930"/>
                <a:ext cx="772047" cy="274653"/>
              </a:xfrm>
              <a:custGeom>
                <a:avLst/>
                <a:gdLst>
                  <a:gd name="connsiteX0" fmla="*/ 385924 w 772047"/>
                  <a:gd name="connsiteY0" fmla="*/ 200 h 274653"/>
                  <a:gd name="connsiteX1" fmla="*/ 137063 w 772047"/>
                  <a:gd name="connsiteY1" fmla="*/ 400 h 274653"/>
                  <a:gd name="connsiteX2" fmla="*/ 0 w 772047"/>
                  <a:gd name="connsiteY2" fmla="*/ 137626 h 274653"/>
                  <a:gd name="connsiteX3" fmla="*/ 137263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4" y="0"/>
                    </a:cubicBezTo>
                    <a:lnTo>
                      <a:pt x="385924" y="200"/>
                    </a:lnTo>
                    <a:close/>
                  </a:path>
                </a:pathLst>
              </a:custGeom>
              <a:solidFill>
                <a:srgbClr val="E8F7F2"/>
              </a:solidFill>
              <a:ln w="0" cap="flat">
                <a:noFill/>
                <a:prstDash val="solid"/>
                <a:miter/>
              </a:ln>
            </p:spPr>
            <p:txBody>
              <a:bodyPr rtlCol="0" anchor="ctr"/>
              <a:lstStyle/>
              <a:p>
                <a:endParaRPr lang="nb-NO"/>
              </a:p>
            </p:txBody>
          </p:sp>
          <p:sp>
            <p:nvSpPr>
              <p:cNvPr id="73" name="Friform 72">
                <a:extLst>
                  <a:ext uri="{FF2B5EF4-FFF2-40B4-BE49-F238E27FC236}">
                    <a16:creationId xmlns:a16="http://schemas.microsoft.com/office/drawing/2014/main" id="{192F8FC9-BCAB-ECA4-0D59-17017F70D9EB}"/>
                  </a:ext>
                </a:extLst>
              </p:cNvPr>
              <p:cNvSpPr>
                <a:spLocks noGrp="1" noRot="1" noMove="1" noResize="1" noEditPoints="1" noAdjustHandles="1" noChangeArrowheads="1" noChangeShapeType="1"/>
              </p:cNvSpPr>
              <p:nvPr/>
            </p:nvSpPr>
            <p:spPr>
              <a:xfrm>
                <a:off x="10525736" y="2753129"/>
                <a:ext cx="772047" cy="274653"/>
              </a:xfrm>
              <a:custGeom>
                <a:avLst/>
                <a:gdLst>
                  <a:gd name="connsiteX0" fmla="*/ 385924 w 772047"/>
                  <a:gd name="connsiteY0" fmla="*/ 200 h 274653"/>
                  <a:gd name="connsiteX1" fmla="*/ 137063 w 772047"/>
                  <a:gd name="connsiteY1" fmla="*/ 400 h 274653"/>
                  <a:gd name="connsiteX2" fmla="*/ 0 w 772047"/>
                  <a:gd name="connsiteY2" fmla="*/ 137626 h 274653"/>
                  <a:gd name="connsiteX3" fmla="*/ 137263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4" y="0"/>
                    </a:cubicBezTo>
                    <a:lnTo>
                      <a:pt x="385924" y="200"/>
                    </a:lnTo>
                    <a:close/>
                  </a:path>
                </a:pathLst>
              </a:custGeom>
              <a:solidFill>
                <a:srgbClr val="E8F7F2"/>
              </a:solidFill>
              <a:ln w="0" cap="flat">
                <a:noFill/>
                <a:prstDash val="solid"/>
                <a:miter/>
              </a:ln>
            </p:spPr>
            <p:txBody>
              <a:bodyPr rtlCol="0" anchor="ctr"/>
              <a:lstStyle/>
              <a:p>
                <a:endParaRPr lang="nb-NO"/>
              </a:p>
            </p:txBody>
          </p:sp>
          <p:sp>
            <p:nvSpPr>
              <p:cNvPr id="74" name="Friform 73">
                <a:extLst>
                  <a:ext uri="{FF2B5EF4-FFF2-40B4-BE49-F238E27FC236}">
                    <a16:creationId xmlns:a16="http://schemas.microsoft.com/office/drawing/2014/main" id="{41034061-F66F-6E5A-708C-38C26E27A72F}"/>
                  </a:ext>
                </a:extLst>
              </p:cNvPr>
              <p:cNvSpPr>
                <a:spLocks noGrp="1" noRot="1" noMove="1" noResize="1" noEditPoints="1" noAdjustHandles="1" noChangeArrowheads="1" noChangeShapeType="1"/>
              </p:cNvSpPr>
              <p:nvPr/>
            </p:nvSpPr>
            <p:spPr>
              <a:xfrm>
                <a:off x="9510760" y="2130112"/>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4" y="0"/>
                    </a:cubicBezTo>
                    <a:lnTo>
                      <a:pt x="385924" y="200"/>
                    </a:lnTo>
                    <a:close/>
                  </a:path>
                </a:pathLst>
              </a:custGeom>
              <a:solidFill>
                <a:srgbClr val="E8F7F2"/>
              </a:solidFill>
              <a:ln w="0" cap="flat">
                <a:noFill/>
                <a:prstDash val="solid"/>
                <a:miter/>
              </a:ln>
            </p:spPr>
            <p:txBody>
              <a:bodyPr rtlCol="0" anchor="ctr"/>
              <a:lstStyle/>
              <a:p>
                <a:endParaRPr lang="nb-NO"/>
              </a:p>
            </p:txBody>
          </p:sp>
          <p:sp>
            <p:nvSpPr>
              <p:cNvPr id="75" name="Friform 74">
                <a:extLst>
                  <a:ext uri="{FF2B5EF4-FFF2-40B4-BE49-F238E27FC236}">
                    <a16:creationId xmlns:a16="http://schemas.microsoft.com/office/drawing/2014/main" id="{114C80EA-058D-BFAF-4A32-DF3EF2A061B0}"/>
                  </a:ext>
                </a:extLst>
              </p:cNvPr>
              <p:cNvSpPr>
                <a:spLocks noGrp="1" noRot="1" noMove="1" noResize="1" noEditPoints="1" noAdjustHandles="1" noChangeArrowheads="1" noChangeShapeType="1"/>
              </p:cNvSpPr>
              <p:nvPr/>
            </p:nvSpPr>
            <p:spPr>
              <a:xfrm>
                <a:off x="10525736" y="2129379"/>
                <a:ext cx="772047" cy="274653"/>
              </a:xfrm>
              <a:custGeom>
                <a:avLst/>
                <a:gdLst>
                  <a:gd name="connsiteX0" fmla="*/ 385924 w 772047"/>
                  <a:gd name="connsiteY0" fmla="*/ 200 h 274653"/>
                  <a:gd name="connsiteX1" fmla="*/ 137063 w 772047"/>
                  <a:gd name="connsiteY1" fmla="*/ 400 h 274653"/>
                  <a:gd name="connsiteX2" fmla="*/ 0 w 772047"/>
                  <a:gd name="connsiteY2" fmla="*/ 137626 h 274653"/>
                  <a:gd name="connsiteX3" fmla="*/ 137263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4" y="0"/>
                    </a:cubicBezTo>
                    <a:lnTo>
                      <a:pt x="385924" y="200"/>
                    </a:lnTo>
                    <a:close/>
                  </a:path>
                </a:pathLst>
              </a:custGeom>
              <a:solidFill>
                <a:srgbClr val="E8F7F2"/>
              </a:solidFill>
              <a:ln w="0" cap="flat">
                <a:noFill/>
                <a:prstDash val="solid"/>
                <a:miter/>
              </a:ln>
            </p:spPr>
            <p:txBody>
              <a:bodyPr rtlCol="0" anchor="ctr"/>
              <a:lstStyle/>
              <a:p>
                <a:endParaRPr lang="nb-NO"/>
              </a:p>
            </p:txBody>
          </p:sp>
          <p:sp>
            <p:nvSpPr>
              <p:cNvPr id="76" name="Friform 75">
                <a:extLst>
                  <a:ext uri="{FF2B5EF4-FFF2-40B4-BE49-F238E27FC236}">
                    <a16:creationId xmlns:a16="http://schemas.microsoft.com/office/drawing/2014/main" id="{EDBA4832-3056-80BB-D85D-4F11124069EA}"/>
                  </a:ext>
                </a:extLst>
              </p:cNvPr>
              <p:cNvSpPr>
                <a:spLocks noGrp="1" noRot="1" noMove="1" noResize="1" noEditPoints="1" noAdjustHandles="1" noChangeArrowheads="1" noChangeShapeType="1"/>
              </p:cNvSpPr>
              <p:nvPr/>
            </p:nvSpPr>
            <p:spPr>
              <a:xfrm>
                <a:off x="9509827" y="1506360"/>
                <a:ext cx="772047" cy="274653"/>
              </a:xfrm>
              <a:custGeom>
                <a:avLst/>
                <a:gdLst>
                  <a:gd name="connsiteX0" fmla="*/ 385924 w 772047"/>
                  <a:gd name="connsiteY0" fmla="*/ 200 h 274653"/>
                  <a:gd name="connsiteX1" fmla="*/ 137063 w 772047"/>
                  <a:gd name="connsiteY1" fmla="*/ 400 h 274653"/>
                  <a:gd name="connsiteX2" fmla="*/ 0 w 772047"/>
                  <a:gd name="connsiteY2" fmla="*/ 137626 h 274653"/>
                  <a:gd name="connsiteX3" fmla="*/ 137264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6"/>
                    </a:cubicBezTo>
                    <a:cubicBezTo>
                      <a:pt x="0" y="213338"/>
                      <a:pt x="61532" y="274653"/>
                      <a:pt x="137264" y="274653"/>
                    </a:cubicBezTo>
                    <a:lnTo>
                      <a:pt x="386124" y="274453"/>
                    </a:lnTo>
                    <a:lnTo>
                      <a:pt x="634985" y="274253"/>
                    </a:lnTo>
                    <a:cubicBezTo>
                      <a:pt x="710716" y="274253"/>
                      <a:pt x="772048" y="212738"/>
                      <a:pt x="772048" y="137027"/>
                    </a:cubicBezTo>
                    <a:cubicBezTo>
                      <a:pt x="772048" y="61315"/>
                      <a:pt x="710516" y="0"/>
                      <a:pt x="634785" y="0"/>
                    </a:cubicBezTo>
                    <a:lnTo>
                      <a:pt x="385924" y="200"/>
                    </a:lnTo>
                    <a:close/>
                  </a:path>
                </a:pathLst>
              </a:custGeom>
              <a:solidFill>
                <a:srgbClr val="E8F7F2"/>
              </a:solidFill>
              <a:ln w="0" cap="flat">
                <a:noFill/>
                <a:prstDash val="solid"/>
                <a:miter/>
              </a:ln>
            </p:spPr>
            <p:txBody>
              <a:bodyPr rtlCol="0" anchor="ctr"/>
              <a:lstStyle/>
              <a:p>
                <a:endParaRPr lang="nb-NO"/>
              </a:p>
            </p:txBody>
          </p:sp>
          <p:sp>
            <p:nvSpPr>
              <p:cNvPr id="77" name="Friform 76">
                <a:extLst>
                  <a:ext uri="{FF2B5EF4-FFF2-40B4-BE49-F238E27FC236}">
                    <a16:creationId xmlns:a16="http://schemas.microsoft.com/office/drawing/2014/main" id="{2358CD1C-5EC7-6B7C-D710-B8A77D7377E4}"/>
                  </a:ext>
                </a:extLst>
              </p:cNvPr>
              <p:cNvSpPr>
                <a:spLocks noGrp="1" noRot="1" noMove="1" noResize="1" noEditPoints="1" noAdjustHandles="1" noChangeArrowheads="1" noChangeShapeType="1"/>
              </p:cNvSpPr>
              <p:nvPr/>
            </p:nvSpPr>
            <p:spPr>
              <a:xfrm>
                <a:off x="10524736" y="1505561"/>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4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4"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rgbClr val="E8F7F2"/>
              </a:solidFill>
              <a:ln w="0" cap="flat">
                <a:noFill/>
                <a:prstDash val="solid"/>
                <a:miter/>
              </a:ln>
            </p:spPr>
            <p:txBody>
              <a:bodyPr rtlCol="0" anchor="ctr"/>
              <a:lstStyle/>
              <a:p>
                <a:endParaRPr lang="nb-NO"/>
              </a:p>
            </p:txBody>
          </p:sp>
        </p:grpSp>
      </p:grpSp>
    </p:spTree>
    <p:extLst>
      <p:ext uri="{BB962C8B-B14F-4D97-AF65-F5344CB8AC3E}">
        <p14:creationId xmlns:p14="http://schemas.microsoft.com/office/powerpoint/2010/main" val="601111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C46202-B307-FDC0-78A5-772AE947DF24}"/>
              </a:ext>
            </a:extLst>
          </p:cNvPr>
          <p:cNvSpPr>
            <a:spLocks noGrp="1" noRot="1" noMove="1" noResize="1" noEditPoints="1" noAdjustHandles="1" noChangeArrowheads="1" noChangeShapeType="1"/>
          </p:cNvSpPr>
          <p:nvPr>
            <p:ph type="title"/>
          </p:nvPr>
        </p:nvSpPr>
        <p:spPr>
          <a:xfrm>
            <a:off x="633414" y="1125538"/>
            <a:ext cx="6800850" cy="2852737"/>
          </a:xfrm>
        </p:spPr>
        <p:txBody>
          <a:bodyPr/>
          <a:lstStyle/>
          <a:p>
            <a:r>
              <a:rPr lang="nb-NO"/>
              <a:t>Oppgave</a:t>
            </a:r>
          </a:p>
        </p:txBody>
      </p:sp>
      <p:sp>
        <p:nvSpPr>
          <p:cNvPr id="3" name="Plassholder for tekst 2">
            <a:extLst>
              <a:ext uri="{FF2B5EF4-FFF2-40B4-BE49-F238E27FC236}">
                <a16:creationId xmlns:a16="http://schemas.microsoft.com/office/drawing/2014/main" id="{15774B39-0322-3274-857B-3B8562E58A4D}"/>
              </a:ext>
            </a:extLst>
          </p:cNvPr>
          <p:cNvSpPr>
            <a:spLocks noGrp="1" noRot="1" noMove="1" noResize="1" noEditPoints="1" noAdjustHandles="1" noChangeArrowheads="1" noChangeShapeType="1"/>
          </p:cNvSpPr>
          <p:nvPr>
            <p:ph type="body" idx="1"/>
          </p:nvPr>
        </p:nvSpPr>
        <p:spPr>
          <a:xfrm>
            <a:off x="633414" y="2652713"/>
            <a:ext cx="6800850" cy="2852738"/>
          </a:xfrm>
        </p:spPr>
        <p:txBody>
          <a:bodyPr/>
          <a:lstStyle/>
          <a:p>
            <a:r>
              <a:rPr lang="nb-NO"/>
              <a:t>Motivasjon</a:t>
            </a:r>
          </a:p>
        </p:txBody>
      </p:sp>
    </p:spTree>
    <p:extLst>
      <p:ext uri="{BB962C8B-B14F-4D97-AF65-F5344CB8AC3E}">
        <p14:creationId xmlns:p14="http://schemas.microsoft.com/office/powerpoint/2010/main" val="3399099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F860F0-DE12-7D7B-AF11-8760B8D4EED1}"/>
              </a:ext>
            </a:extLst>
          </p:cNvPr>
          <p:cNvSpPr>
            <a:spLocks noGrp="1" noRot="1" noMove="1" noResize="1" noEditPoints="1" noAdjustHandles="1" noChangeArrowheads="1" noChangeShapeType="1"/>
          </p:cNvSpPr>
          <p:nvPr>
            <p:ph type="title"/>
          </p:nvPr>
        </p:nvSpPr>
        <p:spPr>
          <a:xfrm>
            <a:off x="633413" y="315913"/>
            <a:ext cx="10935735" cy="1157511"/>
          </a:xfrm>
        </p:spPr>
        <p:txBody>
          <a:bodyPr/>
          <a:lstStyle/>
          <a:p>
            <a:r>
              <a:rPr lang="nb-NO"/>
              <a:t>Motivasjon</a:t>
            </a:r>
          </a:p>
        </p:txBody>
      </p:sp>
      <p:grpSp>
        <p:nvGrpSpPr>
          <p:cNvPr id="12" name="Gruppe 11">
            <a:extLst>
              <a:ext uri="{FF2B5EF4-FFF2-40B4-BE49-F238E27FC236}">
                <a16:creationId xmlns:a16="http://schemas.microsoft.com/office/drawing/2014/main" id="{D0ADF3A6-5313-12A7-B548-DBA279B82C9F}"/>
              </a:ext>
            </a:extLst>
          </p:cNvPr>
          <p:cNvGrpSpPr>
            <a:grpSpLocks noGrp="1" noUngrp="1" noRot="1" noMove="1" noResize="1"/>
          </p:cNvGrpSpPr>
          <p:nvPr/>
        </p:nvGrpSpPr>
        <p:grpSpPr>
          <a:xfrm rot="21277356">
            <a:off x="9099758" y="852583"/>
            <a:ext cx="2456136" cy="3471908"/>
            <a:chOff x="4866468" y="1761147"/>
            <a:chExt cx="2193110" cy="3100104"/>
          </a:xfrm>
        </p:grpSpPr>
        <p:sp>
          <p:nvSpPr>
            <p:cNvPr id="19" name="Ellipse 18">
              <a:extLst>
                <a:ext uri="{FF2B5EF4-FFF2-40B4-BE49-F238E27FC236}">
                  <a16:creationId xmlns:a16="http://schemas.microsoft.com/office/drawing/2014/main" id="{EFF9F154-B599-9179-2E14-EF95C5C31BCF}"/>
                </a:ext>
              </a:extLst>
            </p:cNvPr>
            <p:cNvSpPr>
              <a:spLocks noGrp="1" noRot="1" noMove="1" noResize="1" noEditPoints="1" noAdjustHandles="1" noChangeArrowheads="1" noChangeShapeType="1"/>
            </p:cNvSpPr>
            <p:nvPr/>
          </p:nvSpPr>
          <p:spPr>
            <a:xfrm>
              <a:off x="5000637" y="4614055"/>
              <a:ext cx="1896110" cy="247196"/>
            </a:xfrm>
            <a:prstGeom prst="ellipse">
              <a:avLst/>
            </a:prstGeom>
            <a:solidFill>
              <a:schemeClr val="bg1"/>
            </a:solidFill>
            <a:ln>
              <a:noFill/>
            </a:ln>
            <a:effectLst>
              <a:outerShdw blurRad="190199"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a:extLst>
                <a:ext uri="{FF2B5EF4-FFF2-40B4-BE49-F238E27FC236}">
                  <a16:creationId xmlns:a16="http://schemas.microsoft.com/office/drawing/2014/main" id="{0611C0F6-9F0D-B5EA-3142-1581BFBFCEB3}"/>
                </a:ext>
              </a:extLst>
            </p:cNvPr>
            <p:cNvSpPr>
              <a:spLocks noGrp="1" noRot="1" noMove="1" noResize="1" noEditPoints="1" noAdjustHandles="1" noChangeArrowheads="1" noChangeShapeType="1"/>
            </p:cNvSpPr>
            <p:nvPr/>
          </p:nvSpPr>
          <p:spPr>
            <a:xfrm>
              <a:off x="4928256" y="1761147"/>
              <a:ext cx="2131322" cy="3100104"/>
            </a:xfrm>
            <a:prstGeom prst="rect">
              <a:avLst/>
            </a:prstGeom>
            <a:solidFill>
              <a:schemeClr val="bg1"/>
            </a:solidFill>
            <a:ln>
              <a:noFill/>
            </a:ln>
            <a:effectLst>
              <a:outerShdw blurRad="12700" dist="127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Rektangel 20">
              <a:extLst>
                <a:ext uri="{FF2B5EF4-FFF2-40B4-BE49-F238E27FC236}">
                  <a16:creationId xmlns:a16="http://schemas.microsoft.com/office/drawing/2014/main" id="{38DBD098-86A3-C689-4120-4957A63A6AA0}"/>
                </a:ext>
              </a:extLst>
            </p:cNvPr>
            <p:cNvSpPr>
              <a:spLocks noGrp="1" noRot="1" noMove="1" noResize="1" noEditPoints="1" noAdjustHandles="1" noChangeArrowheads="1" noChangeShapeType="1"/>
            </p:cNvSpPr>
            <p:nvPr/>
          </p:nvSpPr>
          <p:spPr>
            <a:xfrm>
              <a:off x="4898106" y="1761147"/>
              <a:ext cx="2131322" cy="3100104"/>
            </a:xfrm>
            <a:prstGeom prst="rect">
              <a:avLst/>
            </a:prstGeom>
            <a:solidFill>
              <a:schemeClr val="bg1"/>
            </a:solidFill>
            <a:ln>
              <a:noFill/>
            </a:ln>
            <a:effectLst>
              <a:outerShdw blurRad="12700" dist="127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2" name="Bilde 21" descr="Et bilde som inneholder skjermbilde, tekst, brev, design&#10;&#10;Automatisk generert beskrivelse">
              <a:extLst>
                <a:ext uri="{FF2B5EF4-FFF2-40B4-BE49-F238E27FC236}">
                  <a16:creationId xmlns:a16="http://schemas.microsoft.com/office/drawing/2014/main" id="{CAA054F9-9E94-D85C-8AD2-882696BE76B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866468" y="1761147"/>
              <a:ext cx="2132809" cy="3100104"/>
            </a:xfrm>
            <a:prstGeom prst="rect">
              <a:avLst/>
            </a:prstGeom>
            <a:effectLst>
              <a:outerShdw blurRad="12700" dist="12700" algn="l" rotWithShape="0">
                <a:prstClr val="black">
                  <a:alpha val="20000"/>
                </a:prstClr>
              </a:outerShdw>
            </a:effectLst>
          </p:spPr>
        </p:pic>
        <p:sp>
          <p:nvSpPr>
            <p:cNvPr id="23" name="Rektangel 22">
              <a:extLst>
                <a:ext uri="{FF2B5EF4-FFF2-40B4-BE49-F238E27FC236}">
                  <a16:creationId xmlns:a16="http://schemas.microsoft.com/office/drawing/2014/main" id="{719B968D-6856-65CD-509E-985F64A3939C}"/>
                </a:ext>
              </a:extLst>
            </p:cNvPr>
            <p:cNvSpPr>
              <a:spLocks noGrp="1" noRot="1" noMove="1" noResize="1" noEditPoints="1" noAdjustHandles="1" noChangeArrowheads="1" noChangeShapeType="1"/>
            </p:cNvSpPr>
            <p:nvPr/>
          </p:nvSpPr>
          <p:spPr>
            <a:xfrm>
              <a:off x="4866468" y="1761147"/>
              <a:ext cx="367814" cy="3100104"/>
            </a:xfrm>
            <a:prstGeom prst="rect">
              <a:avLst/>
            </a:prstGeom>
            <a:gradFill>
              <a:gsLst>
                <a:gs pos="0">
                  <a:schemeClr val="bg1">
                    <a:alpha val="0"/>
                  </a:schemeClr>
                </a:gs>
                <a:gs pos="99000">
                  <a:schemeClr val="tx1">
                    <a:alpha val="24006"/>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34" name="Gruppe 33">
            <a:extLst>
              <a:ext uri="{FF2B5EF4-FFF2-40B4-BE49-F238E27FC236}">
                <a16:creationId xmlns:a16="http://schemas.microsoft.com/office/drawing/2014/main" id="{A23C3E06-04F1-A822-42D2-611A8AB92593}"/>
              </a:ext>
            </a:extLst>
          </p:cNvPr>
          <p:cNvGrpSpPr>
            <a:grpSpLocks noGrp="1" noUngrp="1" noRot="1" noMove="1" noResize="1"/>
          </p:cNvGrpSpPr>
          <p:nvPr/>
        </p:nvGrpSpPr>
        <p:grpSpPr>
          <a:xfrm>
            <a:off x="5788526" y="766559"/>
            <a:ext cx="3474529" cy="4775405"/>
            <a:chOff x="6095999" y="681037"/>
            <a:chExt cx="3474529" cy="4775405"/>
          </a:xfrm>
        </p:grpSpPr>
        <p:sp>
          <p:nvSpPr>
            <p:cNvPr id="33" name="Ellipse 32">
              <a:extLst>
                <a:ext uri="{FF2B5EF4-FFF2-40B4-BE49-F238E27FC236}">
                  <a16:creationId xmlns:a16="http://schemas.microsoft.com/office/drawing/2014/main" id="{E1633855-186D-2F03-4D9B-9428BBE96DD1}"/>
                </a:ext>
              </a:extLst>
            </p:cNvPr>
            <p:cNvSpPr>
              <a:spLocks noGrp="1" noRot="1" noMove="1" noResize="1" noEditPoints="1" noAdjustHandles="1" noChangeArrowheads="1" noChangeShapeType="1"/>
            </p:cNvSpPr>
            <p:nvPr/>
          </p:nvSpPr>
          <p:spPr>
            <a:xfrm rot="5400000">
              <a:off x="5576040" y="1746196"/>
              <a:ext cx="1369732" cy="329813"/>
            </a:xfrm>
            <a:prstGeom prst="ellipse">
              <a:avLst/>
            </a:prstGeom>
            <a:solidFill>
              <a:schemeClr val="bg1"/>
            </a:solidFill>
            <a:ln>
              <a:noFill/>
            </a:ln>
            <a:effectLst>
              <a:outerShdw blurRad="1397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Ellipse 30">
              <a:extLst>
                <a:ext uri="{FF2B5EF4-FFF2-40B4-BE49-F238E27FC236}">
                  <a16:creationId xmlns:a16="http://schemas.microsoft.com/office/drawing/2014/main" id="{5DFC96FC-CD97-640F-9728-B570E2516FF3}"/>
                </a:ext>
              </a:extLst>
            </p:cNvPr>
            <p:cNvSpPr>
              <a:spLocks noGrp="1" noRot="1" noMove="1" noResize="1" noEditPoints="1" noAdjustHandles="1" noChangeArrowheads="1" noChangeShapeType="1"/>
            </p:cNvSpPr>
            <p:nvPr/>
          </p:nvSpPr>
          <p:spPr>
            <a:xfrm rot="5400000">
              <a:off x="5066605" y="4097233"/>
              <a:ext cx="2388602" cy="329813"/>
            </a:xfrm>
            <a:prstGeom prst="ellipse">
              <a:avLst/>
            </a:prstGeom>
            <a:solidFill>
              <a:schemeClr val="bg1"/>
            </a:solidFill>
            <a:ln>
              <a:noFill/>
            </a:ln>
            <a:effectLst>
              <a:outerShdw blurRad="139700" dist="381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30" name="Gruppe 29">
              <a:extLst>
                <a:ext uri="{FF2B5EF4-FFF2-40B4-BE49-F238E27FC236}">
                  <a16:creationId xmlns:a16="http://schemas.microsoft.com/office/drawing/2014/main" id="{722E63DD-412C-8B5C-D433-1E2BC1A3C704}"/>
                </a:ext>
              </a:extLst>
            </p:cNvPr>
            <p:cNvGrpSpPr>
              <a:grpSpLocks noGrp="1" noUngrp="1" noRot="1" noMove="1" noResize="1"/>
            </p:cNvGrpSpPr>
            <p:nvPr/>
          </p:nvGrpSpPr>
          <p:grpSpPr>
            <a:xfrm>
              <a:off x="6096000" y="681037"/>
              <a:ext cx="3474528" cy="4775405"/>
              <a:chOff x="7888216" y="681037"/>
              <a:chExt cx="3474528" cy="4775405"/>
            </a:xfrm>
          </p:grpSpPr>
          <p:sp>
            <p:nvSpPr>
              <p:cNvPr id="28" name="Ellipse 27">
                <a:extLst>
                  <a:ext uri="{FF2B5EF4-FFF2-40B4-BE49-F238E27FC236}">
                    <a16:creationId xmlns:a16="http://schemas.microsoft.com/office/drawing/2014/main" id="{280C89CF-5446-6CA2-DC60-A6FC8255FE8A}"/>
                  </a:ext>
                </a:extLst>
              </p:cNvPr>
              <p:cNvSpPr>
                <a:spLocks noGrp="1" noRot="1" noMove="1" noResize="1" noEditPoints="1" noAdjustHandles="1" noChangeArrowheads="1" noChangeShapeType="1"/>
              </p:cNvSpPr>
              <p:nvPr/>
            </p:nvSpPr>
            <p:spPr>
              <a:xfrm rot="16200000">
                <a:off x="10203328" y="1787878"/>
                <a:ext cx="1983782" cy="329814"/>
              </a:xfrm>
              <a:prstGeom prst="ellipse">
                <a:avLst/>
              </a:prstGeom>
              <a:solidFill>
                <a:schemeClr val="bg1"/>
              </a:solidFill>
              <a:ln>
                <a:noFill/>
              </a:ln>
              <a:effectLst>
                <a:outerShdw blurRad="139700" dist="762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Ellipse 13">
                <a:extLst>
                  <a:ext uri="{FF2B5EF4-FFF2-40B4-BE49-F238E27FC236}">
                    <a16:creationId xmlns:a16="http://schemas.microsoft.com/office/drawing/2014/main" id="{922F6D7F-661A-9AC2-D81A-D3B388B2CFB9}"/>
                  </a:ext>
                </a:extLst>
              </p:cNvPr>
              <p:cNvSpPr>
                <a:spLocks noGrp="1" noRot="1" noMove="1" noResize="1" noEditPoints="1" noAdjustHandles="1" noChangeArrowheads="1" noChangeShapeType="1"/>
              </p:cNvSpPr>
              <p:nvPr/>
            </p:nvSpPr>
            <p:spPr>
              <a:xfrm>
                <a:off x="8216354" y="5126629"/>
                <a:ext cx="2823489" cy="329813"/>
              </a:xfrm>
              <a:prstGeom prst="ellipse">
                <a:avLst/>
              </a:prstGeom>
              <a:solidFill>
                <a:schemeClr val="bg1"/>
              </a:solidFill>
              <a:ln>
                <a:noFill/>
              </a:ln>
              <a:effectLst>
                <a:outerShdw blurRad="190199"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descr="Et bilde som inneholder tekst, skjermbilde, line, kvittering&#10;&#10;Automatisk generert beskrivelse">
                <a:extLst>
                  <a:ext uri="{FF2B5EF4-FFF2-40B4-BE49-F238E27FC236}">
                    <a16:creationId xmlns:a16="http://schemas.microsoft.com/office/drawing/2014/main" id="{DFF9F4A5-9A24-67B5-91EA-A2A9FCFBCEBC}"/>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rot="5400000">
                <a:off x="8434698" y="2528396"/>
                <a:ext cx="2386800" cy="3469290"/>
              </a:xfrm>
              <a:prstGeom prst="rect">
                <a:avLst/>
              </a:prstGeom>
              <a:effectLst>
                <a:outerShdw blurRad="50800" dist="38100" algn="l" rotWithShape="0">
                  <a:prstClr val="black">
                    <a:alpha val="20000"/>
                  </a:prstClr>
                </a:outerShdw>
              </a:effectLst>
            </p:spPr>
          </p:pic>
          <p:sp>
            <p:nvSpPr>
              <p:cNvPr id="16" name="Rektangel 15">
                <a:extLst>
                  <a:ext uri="{FF2B5EF4-FFF2-40B4-BE49-F238E27FC236}">
                    <a16:creationId xmlns:a16="http://schemas.microsoft.com/office/drawing/2014/main" id="{AFC77427-55CF-8A8F-8EE3-AC9F18441D1C}"/>
                  </a:ext>
                </a:extLst>
              </p:cNvPr>
              <p:cNvSpPr>
                <a:spLocks noGrp="1" noRot="1" noMove="1" noResize="1" noEditPoints="1" noAdjustHandles="1" noChangeArrowheads="1" noChangeShapeType="1"/>
              </p:cNvSpPr>
              <p:nvPr/>
            </p:nvSpPr>
            <p:spPr>
              <a:xfrm>
                <a:off x="7890836" y="768351"/>
                <a:ext cx="3469290" cy="2301288"/>
              </a:xfrm>
              <a:prstGeom prst="rect">
                <a:avLst/>
              </a:prstGeom>
              <a:solidFill>
                <a:schemeClr val="bg1"/>
              </a:solidFill>
              <a:ln>
                <a:noFill/>
              </a:ln>
              <a:effectLst>
                <a:outerShdw blurRad="50800" dist="381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7" name="Bilde 16" descr="Et bilde som inneholder sko, tekst, person, skjermbilde&#10;&#10;Automatisk generert beskrivelse">
                <a:extLst>
                  <a:ext uri="{FF2B5EF4-FFF2-40B4-BE49-F238E27FC236}">
                    <a16:creationId xmlns:a16="http://schemas.microsoft.com/office/drawing/2014/main" id="{7796BC18-53B1-49F9-43BD-6AE5FC708BAD}"/>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rot="5400000">
                <a:off x="8429869" y="139384"/>
                <a:ext cx="2388602" cy="3471908"/>
              </a:xfrm>
              <a:prstGeom prst="rect">
                <a:avLst/>
              </a:prstGeom>
            </p:spPr>
          </p:pic>
          <p:sp>
            <p:nvSpPr>
              <p:cNvPr id="18" name="Rektangel 17">
                <a:extLst>
                  <a:ext uri="{FF2B5EF4-FFF2-40B4-BE49-F238E27FC236}">
                    <a16:creationId xmlns:a16="http://schemas.microsoft.com/office/drawing/2014/main" id="{24F374F7-2605-FE45-9461-1F5EEA2F2647}"/>
                  </a:ext>
                </a:extLst>
              </p:cNvPr>
              <p:cNvSpPr>
                <a:spLocks noGrp="1" noRot="1" noMove="1" noResize="1" noEditPoints="1" noAdjustHandles="1" noChangeArrowheads="1" noChangeShapeType="1"/>
              </p:cNvSpPr>
              <p:nvPr/>
            </p:nvSpPr>
            <p:spPr>
              <a:xfrm rot="16200000">
                <a:off x="9420827" y="1127723"/>
                <a:ext cx="411927" cy="3471907"/>
              </a:xfrm>
              <a:prstGeom prst="rect">
                <a:avLst/>
              </a:prstGeom>
              <a:gradFill>
                <a:gsLst>
                  <a:gs pos="0">
                    <a:schemeClr val="bg1">
                      <a:alpha val="0"/>
                    </a:schemeClr>
                  </a:gs>
                  <a:gs pos="99000">
                    <a:schemeClr val="tx1">
                      <a:alpha val="12616"/>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sp>
        <p:nvSpPr>
          <p:cNvPr id="24" name="TekstSylinder 23">
            <a:extLst>
              <a:ext uri="{FF2B5EF4-FFF2-40B4-BE49-F238E27FC236}">
                <a16:creationId xmlns:a16="http://schemas.microsoft.com/office/drawing/2014/main" id="{5C42C917-38C2-F280-0FBE-982265478527}"/>
              </a:ext>
            </a:extLst>
          </p:cNvPr>
          <p:cNvSpPr txBox="1">
            <a:spLocks noGrp="1" noRot="1" noMove="1" noResize="1" noEditPoints="1" noAdjustHandles="1" noChangeArrowheads="1" noChangeShapeType="1"/>
          </p:cNvSpPr>
          <p:nvPr/>
        </p:nvSpPr>
        <p:spPr>
          <a:xfrm>
            <a:off x="1494225" y="2401830"/>
            <a:ext cx="2696527" cy="707886"/>
          </a:xfrm>
          <a:prstGeom prst="rect">
            <a:avLst/>
          </a:prstGeom>
          <a:noFill/>
        </p:spPr>
        <p:txBody>
          <a:bodyPr wrap="square" lIns="0" tIns="0" rIns="0" bIns="0" rtlCol="0">
            <a:spAutoFit/>
          </a:bodyPr>
          <a:lstStyle/>
          <a:p>
            <a:pPr marL="0" indent="0">
              <a:buNone/>
            </a:pPr>
            <a:r>
              <a:rPr lang="nb-NO" sz="2300"/>
              <a:t>Hva er dine grunner til å slutte?</a:t>
            </a:r>
          </a:p>
        </p:txBody>
      </p:sp>
      <p:sp>
        <p:nvSpPr>
          <p:cNvPr id="25" name="TekstSylinder 24">
            <a:extLst>
              <a:ext uri="{FF2B5EF4-FFF2-40B4-BE49-F238E27FC236}">
                <a16:creationId xmlns:a16="http://schemas.microsoft.com/office/drawing/2014/main" id="{2F4E1106-B54C-60B6-54F2-98D0B714A8FF}"/>
              </a:ext>
            </a:extLst>
          </p:cNvPr>
          <p:cNvSpPr txBox="1">
            <a:spLocks noGrp="1" noRot="1" noMove="1" noResize="1" noEditPoints="1" noAdjustHandles="1" noChangeArrowheads="1" noChangeShapeType="1"/>
          </p:cNvSpPr>
          <p:nvPr/>
        </p:nvSpPr>
        <p:spPr>
          <a:xfrm>
            <a:off x="1494225" y="3838129"/>
            <a:ext cx="1904056" cy="707886"/>
          </a:xfrm>
          <a:prstGeom prst="rect">
            <a:avLst/>
          </a:prstGeom>
          <a:noFill/>
        </p:spPr>
        <p:txBody>
          <a:bodyPr wrap="square" lIns="0" tIns="0" rIns="0" bIns="0" rtlCol="0">
            <a:spAutoFit/>
          </a:bodyPr>
          <a:lstStyle/>
          <a:p>
            <a:pPr marL="0" indent="0">
              <a:buNone/>
            </a:pPr>
            <a:r>
              <a:rPr lang="nb-NO" sz="2300"/>
              <a:t>Hva er viktig for deg?</a:t>
            </a:r>
          </a:p>
        </p:txBody>
      </p:sp>
      <p:grpSp>
        <p:nvGrpSpPr>
          <p:cNvPr id="60" name="Gruppe 59">
            <a:extLst>
              <a:ext uri="{FF2B5EF4-FFF2-40B4-BE49-F238E27FC236}">
                <a16:creationId xmlns:a16="http://schemas.microsoft.com/office/drawing/2014/main" id="{8BD31541-30AB-9769-26A9-310051A61868}"/>
              </a:ext>
            </a:extLst>
          </p:cNvPr>
          <p:cNvGrpSpPr>
            <a:grpSpLocks noGrp="1" noUngrp="1" noRot="1" noMove="1" noResize="1"/>
          </p:cNvGrpSpPr>
          <p:nvPr/>
        </p:nvGrpSpPr>
        <p:grpSpPr>
          <a:xfrm>
            <a:off x="8914773" y="3642654"/>
            <a:ext cx="1161890" cy="1161888"/>
            <a:chOff x="4487242" y="1670755"/>
            <a:chExt cx="1161890" cy="1161888"/>
          </a:xfrm>
        </p:grpSpPr>
        <p:sp>
          <p:nvSpPr>
            <p:cNvPr id="58" name="Ellipse 57">
              <a:extLst>
                <a:ext uri="{FF2B5EF4-FFF2-40B4-BE49-F238E27FC236}">
                  <a16:creationId xmlns:a16="http://schemas.microsoft.com/office/drawing/2014/main" id="{18556577-944F-A001-9B10-9379B98B150F}"/>
                </a:ext>
              </a:extLst>
            </p:cNvPr>
            <p:cNvSpPr>
              <a:spLocks noGrp="1" noRot="1" noMove="1" noResize="1" noEditPoints="1" noAdjustHandles="1" noChangeArrowheads="1" noChangeShapeType="1"/>
            </p:cNvSpPr>
            <p:nvPr/>
          </p:nvSpPr>
          <p:spPr>
            <a:xfrm>
              <a:off x="4487242" y="1670755"/>
              <a:ext cx="1161890" cy="11618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9" name="TekstSylinder 58">
              <a:extLst>
                <a:ext uri="{FF2B5EF4-FFF2-40B4-BE49-F238E27FC236}">
                  <a16:creationId xmlns:a16="http://schemas.microsoft.com/office/drawing/2014/main" id="{5C8CE11E-D1AC-419E-617B-8514122D7383}"/>
                </a:ext>
              </a:extLst>
            </p:cNvPr>
            <p:cNvSpPr txBox="1">
              <a:spLocks noGrp="1" noRot="1" noMove="1" noResize="1" noEditPoints="1" noAdjustHandles="1" noChangeArrowheads="1" noChangeShapeType="1"/>
            </p:cNvSpPr>
            <p:nvPr/>
          </p:nvSpPr>
          <p:spPr>
            <a:xfrm>
              <a:off x="4774034" y="2075961"/>
              <a:ext cx="588303" cy="430887"/>
            </a:xfrm>
            <a:prstGeom prst="rect">
              <a:avLst/>
            </a:prstGeom>
            <a:noFill/>
          </p:spPr>
          <p:txBody>
            <a:bodyPr wrap="none" lIns="0" tIns="0" rIns="0" bIns="0" rtlCol="0">
              <a:spAutoFit/>
            </a:bodyPr>
            <a:lstStyle/>
            <a:p>
              <a:pPr algn="ctr"/>
              <a:r>
                <a:rPr lang="nb-NO" sz="1400" b="1" dirty="0"/>
                <a:t>Skriv i </a:t>
              </a:r>
              <a:br>
                <a:rPr lang="nb-NO" sz="1400" b="1" dirty="0"/>
              </a:br>
              <a:r>
                <a:rPr lang="nb-NO" sz="1400" b="1" dirty="0"/>
                <a:t>BOKA</a:t>
              </a:r>
            </a:p>
          </p:txBody>
        </p:sp>
      </p:grpSp>
      <p:grpSp>
        <p:nvGrpSpPr>
          <p:cNvPr id="4" name="Gruppe 3">
            <a:extLst>
              <a:ext uri="{FF2B5EF4-FFF2-40B4-BE49-F238E27FC236}">
                <a16:creationId xmlns:a16="http://schemas.microsoft.com/office/drawing/2014/main" id="{465F8297-D1CB-8DB6-E94D-39AF35D9E8AF}"/>
              </a:ext>
            </a:extLst>
          </p:cNvPr>
          <p:cNvGrpSpPr>
            <a:grpSpLocks noGrp="1" noUngrp="1" noRot="1" noMove="1" noResize="1"/>
          </p:cNvGrpSpPr>
          <p:nvPr/>
        </p:nvGrpSpPr>
        <p:grpSpPr>
          <a:xfrm>
            <a:off x="630792" y="3753709"/>
            <a:ext cx="829808" cy="719241"/>
            <a:chOff x="4545454" y="4805332"/>
            <a:chExt cx="603194" cy="522822"/>
          </a:xfrm>
        </p:grpSpPr>
        <p:sp>
          <p:nvSpPr>
            <p:cNvPr id="5" name="Ellipse 4">
              <a:extLst>
                <a:ext uri="{FF2B5EF4-FFF2-40B4-BE49-F238E27FC236}">
                  <a16:creationId xmlns:a16="http://schemas.microsoft.com/office/drawing/2014/main" id="{38461E82-2394-158A-0DC2-D47C6318B258}"/>
                </a:ext>
              </a:extLst>
            </p:cNvPr>
            <p:cNvSpPr>
              <a:spLocks noGrp="1" noRot="1" noMove="1" noResize="1" noEditPoints="1" noAdjustHandles="1" noChangeArrowheads="1" noChangeShapeType="1"/>
            </p:cNvSpPr>
            <p:nvPr/>
          </p:nvSpPr>
          <p:spPr>
            <a:xfrm>
              <a:off x="4545454" y="4805332"/>
              <a:ext cx="522822" cy="522822"/>
            </a:xfrm>
            <a:prstGeom prst="ellipse">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 name="Gruppe 5">
              <a:extLst>
                <a:ext uri="{FF2B5EF4-FFF2-40B4-BE49-F238E27FC236}">
                  <a16:creationId xmlns:a16="http://schemas.microsoft.com/office/drawing/2014/main" id="{F431B439-B734-53C2-7553-E5CDF00684BC}"/>
                </a:ext>
              </a:extLst>
            </p:cNvPr>
            <p:cNvGrpSpPr>
              <a:grpSpLocks noGrp="1" noUngrp="1" noRot="1" noMove="1" noResize="1"/>
            </p:cNvGrpSpPr>
            <p:nvPr/>
          </p:nvGrpSpPr>
          <p:grpSpPr>
            <a:xfrm>
              <a:off x="4695378" y="4912376"/>
              <a:ext cx="217234" cy="306380"/>
              <a:chOff x="2300761" y="3583669"/>
              <a:chExt cx="1261190" cy="1778744"/>
            </a:xfrm>
          </p:grpSpPr>
          <p:sp>
            <p:nvSpPr>
              <p:cNvPr id="10" name="Avrundet rektangel 9">
                <a:extLst>
                  <a:ext uri="{FF2B5EF4-FFF2-40B4-BE49-F238E27FC236}">
                    <a16:creationId xmlns:a16="http://schemas.microsoft.com/office/drawing/2014/main" id="{7387E672-A383-333F-69D3-FA46406D7600}"/>
                  </a:ext>
                </a:extLst>
              </p:cNvPr>
              <p:cNvSpPr>
                <a:spLocks noGrp="1" noRot="1" noMove="1" noResize="1" noEditPoints="1" noAdjustHandles="1" noChangeArrowheads="1" noChangeShapeType="1"/>
              </p:cNvSpPr>
              <p:nvPr/>
            </p:nvSpPr>
            <p:spPr>
              <a:xfrm>
                <a:off x="2300761" y="3583669"/>
                <a:ext cx="1261190" cy="1778744"/>
              </a:xfrm>
              <a:prstGeom prst="roundRect">
                <a:avLst>
                  <a:gd name="adj" fmla="val 2324"/>
                </a:avLst>
              </a:prstGeom>
              <a:noFill/>
              <a:ln w="127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Friform 10">
                <a:extLst>
                  <a:ext uri="{FF2B5EF4-FFF2-40B4-BE49-F238E27FC236}">
                    <a16:creationId xmlns:a16="http://schemas.microsoft.com/office/drawing/2014/main" id="{CCC56C9F-6716-9490-BF8F-14EF83E49C89}"/>
                  </a:ext>
                </a:extLst>
              </p:cNvPr>
              <p:cNvSpPr>
                <a:spLocks noGrp="1" noRot="1" noMove="1" noResize="1" noEditPoints="1" noAdjustHandles="1" noChangeArrowheads="1" noChangeShapeType="1"/>
              </p:cNvSpPr>
              <p:nvPr/>
            </p:nvSpPr>
            <p:spPr>
              <a:xfrm>
                <a:off x="2468248" y="3769819"/>
                <a:ext cx="919519" cy="45221"/>
              </a:xfrm>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a:moveTo>
                      <a:pt x="0" y="0"/>
                    </a:moveTo>
                    <a:lnTo>
                      <a:pt x="325464" y="7749"/>
                    </a:lnTo>
                    <a:cubicBezTo>
                      <a:pt x="404247" y="11624"/>
                      <a:pt x="438472" y="17435"/>
                      <a:pt x="472698" y="23247"/>
                    </a:cubicBezTo>
                  </a:path>
                </a:pathLst>
              </a:custGeom>
              <a:noFill/>
              <a:ln w="12700" cap="rnd">
                <a:solidFill>
                  <a:schemeClr val="bg1"/>
                </a:solidFill>
                <a:extLst>
                  <a:ext uri="{C807C97D-BFC1-408E-A445-0C87EB9F89A2}">
                    <ask:lineSketchStyleProps xmlns:ask="http://schemas.microsoft.com/office/drawing/2018/sketchyshapes" sd="1219033472">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extrusionOk="0">
                            <a:moveTo>
                              <a:pt x="0" y="0"/>
                            </a:moveTo>
                            <a:cubicBezTo>
                              <a:pt x="106741" y="-26"/>
                              <a:pt x="249272" y="26947"/>
                              <a:pt x="325464" y="7749"/>
                            </a:cubicBezTo>
                            <a:cubicBezTo>
                              <a:pt x="409242" y="12612"/>
                              <a:pt x="438058" y="15660"/>
                              <a:pt x="472698" y="23247"/>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Friform 12">
                <a:extLst>
                  <a:ext uri="{FF2B5EF4-FFF2-40B4-BE49-F238E27FC236}">
                    <a16:creationId xmlns:a16="http://schemas.microsoft.com/office/drawing/2014/main" id="{6FE3FAC8-33DB-5EF3-80CD-EECB87C97822}"/>
                  </a:ext>
                </a:extLst>
              </p:cNvPr>
              <p:cNvSpPr>
                <a:spLocks noGrp="1" noRot="1" noMove="1" noResize="1" noEditPoints="1" noAdjustHandles="1" noChangeArrowheads="1" noChangeShapeType="1"/>
              </p:cNvSpPr>
              <p:nvPr/>
            </p:nvSpPr>
            <p:spPr>
              <a:xfrm flipH="1">
                <a:off x="2468248" y="4006504"/>
                <a:ext cx="919519" cy="45221"/>
              </a:xfrm>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a:moveTo>
                      <a:pt x="0" y="0"/>
                    </a:moveTo>
                    <a:lnTo>
                      <a:pt x="325464" y="7749"/>
                    </a:lnTo>
                    <a:cubicBezTo>
                      <a:pt x="404247" y="11624"/>
                      <a:pt x="438472" y="17435"/>
                      <a:pt x="472698" y="23247"/>
                    </a:cubicBezTo>
                  </a:path>
                </a:pathLst>
              </a:custGeom>
              <a:noFill/>
              <a:ln w="12700" cap="rnd">
                <a:solidFill>
                  <a:schemeClr val="bg1"/>
                </a:solidFill>
                <a:extLst>
                  <a:ext uri="{C807C97D-BFC1-408E-A445-0C87EB9F89A2}">
                    <ask:lineSketchStyleProps xmlns:ask="http://schemas.microsoft.com/office/drawing/2018/sketchyshapes" sd="1219033472">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extrusionOk="0">
                            <a:moveTo>
                              <a:pt x="0" y="0"/>
                            </a:moveTo>
                            <a:cubicBezTo>
                              <a:pt x="106741" y="-26"/>
                              <a:pt x="249272" y="26947"/>
                              <a:pt x="325464" y="7749"/>
                            </a:cubicBezTo>
                            <a:cubicBezTo>
                              <a:pt x="409242" y="12612"/>
                              <a:pt x="438058" y="15660"/>
                              <a:pt x="472698" y="23247"/>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Friform 25">
                <a:extLst>
                  <a:ext uri="{FF2B5EF4-FFF2-40B4-BE49-F238E27FC236}">
                    <a16:creationId xmlns:a16="http://schemas.microsoft.com/office/drawing/2014/main" id="{A7A719D5-2B33-9223-8043-3FC084AE7009}"/>
                  </a:ext>
                </a:extLst>
              </p:cNvPr>
              <p:cNvSpPr>
                <a:spLocks noGrp="1" noRot="1" noMove="1" noResize="1" noEditPoints="1" noAdjustHandles="1" noChangeArrowheads="1" noChangeShapeType="1"/>
              </p:cNvSpPr>
              <p:nvPr/>
            </p:nvSpPr>
            <p:spPr>
              <a:xfrm>
                <a:off x="2468248" y="4479875"/>
                <a:ext cx="919519" cy="45221"/>
              </a:xfrm>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a:moveTo>
                      <a:pt x="0" y="0"/>
                    </a:moveTo>
                    <a:lnTo>
                      <a:pt x="325464" y="7749"/>
                    </a:lnTo>
                    <a:cubicBezTo>
                      <a:pt x="404247" y="11624"/>
                      <a:pt x="438472" y="17435"/>
                      <a:pt x="472698" y="23247"/>
                    </a:cubicBezTo>
                  </a:path>
                </a:pathLst>
              </a:custGeom>
              <a:noFill/>
              <a:ln w="12700" cap="rnd">
                <a:solidFill>
                  <a:schemeClr val="bg1"/>
                </a:solidFill>
                <a:extLst>
                  <a:ext uri="{C807C97D-BFC1-408E-A445-0C87EB9F89A2}">
                    <ask:lineSketchStyleProps xmlns:ask="http://schemas.microsoft.com/office/drawing/2018/sketchyshapes" sd="1219033472">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extrusionOk="0">
                            <a:moveTo>
                              <a:pt x="0" y="0"/>
                            </a:moveTo>
                            <a:cubicBezTo>
                              <a:pt x="106741" y="-26"/>
                              <a:pt x="249272" y="26947"/>
                              <a:pt x="325464" y="7749"/>
                            </a:cubicBezTo>
                            <a:cubicBezTo>
                              <a:pt x="409242" y="12612"/>
                              <a:pt x="438058" y="15660"/>
                              <a:pt x="472698" y="23247"/>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Friform 26">
                <a:extLst>
                  <a:ext uri="{FF2B5EF4-FFF2-40B4-BE49-F238E27FC236}">
                    <a16:creationId xmlns:a16="http://schemas.microsoft.com/office/drawing/2014/main" id="{9834C13F-D5E9-1FBF-D932-DC6D9D106F00}"/>
                  </a:ext>
                </a:extLst>
              </p:cNvPr>
              <p:cNvSpPr>
                <a:spLocks noGrp="1" noRot="1" noMove="1" noResize="1" noEditPoints="1" noAdjustHandles="1" noChangeArrowheads="1" noChangeShapeType="1"/>
              </p:cNvSpPr>
              <p:nvPr/>
            </p:nvSpPr>
            <p:spPr>
              <a:xfrm>
                <a:off x="2468248" y="4243190"/>
                <a:ext cx="919519" cy="45221"/>
              </a:xfrm>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a:moveTo>
                      <a:pt x="0" y="0"/>
                    </a:moveTo>
                    <a:lnTo>
                      <a:pt x="325464" y="7749"/>
                    </a:lnTo>
                    <a:cubicBezTo>
                      <a:pt x="404247" y="11624"/>
                      <a:pt x="438472" y="17435"/>
                      <a:pt x="472698" y="23247"/>
                    </a:cubicBezTo>
                  </a:path>
                </a:pathLst>
              </a:custGeom>
              <a:noFill/>
              <a:ln w="12700" cap="rnd">
                <a:solidFill>
                  <a:schemeClr val="bg1"/>
                </a:solidFill>
                <a:extLst>
                  <a:ext uri="{C807C97D-BFC1-408E-A445-0C87EB9F89A2}">
                    <ask:lineSketchStyleProps xmlns:ask="http://schemas.microsoft.com/office/drawing/2018/sketchyshapes" sd="1219033472">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extrusionOk="0">
                            <a:moveTo>
                              <a:pt x="0" y="0"/>
                            </a:moveTo>
                            <a:cubicBezTo>
                              <a:pt x="106741" y="-26"/>
                              <a:pt x="249272" y="26947"/>
                              <a:pt x="325464" y="7749"/>
                            </a:cubicBezTo>
                            <a:cubicBezTo>
                              <a:pt x="409242" y="12612"/>
                              <a:pt x="438058" y="15660"/>
                              <a:pt x="472698" y="23247"/>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9" name="Friform 28">
                <a:extLst>
                  <a:ext uri="{FF2B5EF4-FFF2-40B4-BE49-F238E27FC236}">
                    <a16:creationId xmlns:a16="http://schemas.microsoft.com/office/drawing/2014/main" id="{61D702F7-C907-1CA5-3DDC-DD23B7850C8A}"/>
                  </a:ext>
                </a:extLst>
              </p:cNvPr>
              <p:cNvSpPr>
                <a:spLocks noGrp="1" noRot="1" noMove="1" noResize="1" noEditPoints="1" noAdjustHandles="1" noChangeArrowheads="1" noChangeShapeType="1"/>
              </p:cNvSpPr>
              <p:nvPr/>
            </p:nvSpPr>
            <p:spPr>
              <a:xfrm rot="11388004" flipV="1">
                <a:off x="2468248" y="4716556"/>
                <a:ext cx="554025" cy="88935"/>
              </a:xfrm>
              <a:custGeom>
                <a:avLst/>
                <a:gdLst>
                  <a:gd name="connsiteX0" fmla="*/ 0 w 554025"/>
                  <a:gd name="connsiteY0" fmla="*/ 0 h 88935"/>
                  <a:gd name="connsiteX1" fmla="*/ 381459 w 554025"/>
                  <a:gd name="connsiteY1" fmla="*/ 29645 h 88935"/>
                  <a:gd name="connsiteX2" fmla="*/ 554025 w 554025"/>
                  <a:gd name="connsiteY2" fmla="*/ 88935 h 88935"/>
                </a:gdLst>
                <a:ahLst/>
                <a:cxnLst>
                  <a:cxn ang="0">
                    <a:pos x="connsiteX0" y="connsiteY0"/>
                  </a:cxn>
                  <a:cxn ang="0">
                    <a:pos x="connsiteX1" y="connsiteY1"/>
                  </a:cxn>
                  <a:cxn ang="0">
                    <a:pos x="connsiteX2" y="connsiteY2"/>
                  </a:cxn>
                </a:cxnLst>
                <a:rect l="l" t="t" r="r" b="b"/>
                <a:pathLst>
                  <a:path w="554025" h="88935" extrusionOk="0">
                    <a:moveTo>
                      <a:pt x="0" y="0"/>
                    </a:moveTo>
                    <a:cubicBezTo>
                      <a:pt x="126192" y="-1223"/>
                      <a:pt x="201146" y="7385"/>
                      <a:pt x="381459" y="29645"/>
                    </a:cubicBezTo>
                    <a:cubicBezTo>
                      <a:pt x="478073" y="45315"/>
                      <a:pt x="512382" y="60147"/>
                      <a:pt x="554025" y="88935"/>
                    </a:cubicBezTo>
                  </a:path>
                </a:pathLst>
              </a:custGeom>
              <a:noFill/>
              <a:ln w="12700" cap="rnd">
                <a:solidFill>
                  <a:schemeClr val="bg1"/>
                </a:solidFill>
                <a:extLst>
                  <a:ext uri="{C807C97D-BFC1-408E-A445-0C87EB9F89A2}">
                    <ask:lineSketchStyleProps xmlns:ask="http://schemas.microsoft.com/office/drawing/2018/sketchyshapes" sd="1219033472">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a:moveTo>
                              <a:pt x="0" y="0"/>
                            </a:moveTo>
                            <a:lnTo>
                              <a:pt x="325464" y="7749"/>
                            </a:lnTo>
                            <a:cubicBezTo>
                              <a:pt x="404247" y="11624"/>
                              <a:pt x="438472" y="17435"/>
                              <a:pt x="472698" y="23247"/>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 name="Gruppe 57">
              <a:extLst>
                <a:ext uri="{FF2B5EF4-FFF2-40B4-BE49-F238E27FC236}">
                  <a16:creationId xmlns:a16="http://schemas.microsoft.com/office/drawing/2014/main" id="{4286658B-FACC-E012-442B-CFCC098FDA94}"/>
                </a:ext>
              </a:extLst>
            </p:cNvPr>
            <p:cNvGrpSpPr>
              <a:grpSpLocks noGrp="1" noUngrp="1" noRot="1" noMove="1" noResize="1"/>
            </p:cNvGrpSpPr>
            <p:nvPr/>
          </p:nvGrpSpPr>
          <p:grpSpPr>
            <a:xfrm rot="20368036">
              <a:off x="4774136" y="4847690"/>
              <a:ext cx="374512" cy="211790"/>
              <a:chOff x="7245457" y="4068388"/>
              <a:chExt cx="1686957" cy="953992"/>
            </a:xfrm>
          </p:grpSpPr>
          <p:sp>
            <p:nvSpPr>
              <p:cNvPr id="8" name="Friform 46">
                <a:extLst>
                  <a:ext uri="{FF2B5EF4-FFF2-40B4-BE49-F238E27FC236}">
                    <a16:creationId xmlns:a16="http://schemas.microsoft.com/office/drawing/2014/main" id="{B7F5EED9-EED8-562E-F6F8-7F6FF95D9262}"/>
                  </a:ext>
                </a:extLst>
              </p:cNvPr>
              <p:cNvSpPr>
                <a:spLocks noGrp="1" noRot="1" noMove="1" noResize="1" noEditPoints="1" noAdjustHandles="1" noChangeArrowheads="1" noChangeShapeType="1"/>
              </p:cNvSpPr>
              <p:nvPr/>
            </p:nvSpPr>
            <p:spPr>
              <a:xfrm>
                <a:off x="8180628" y="4068388"/>
                <a:ext cx="751786" cy="486058"/>
              </a:xfrm>
              <a:custGeom>
                <a:avLst/>
                <a:gdLst>
                  <a:gd name="connsiteX0" fmla="*/ 160500 w 1661635"/>
                  <a:gd name="connsiteY0" fmla="*/ 1074312 h 1074311"/>
                  <a:gd name="connsiteX1" fmla="*/ 1591497 w 1661635"/>
                  <a:gd name="connsiteY1" fmla="*/ 259441 h 1074311"/>
                  <a:gd name="connsiteX2" fmla="*/ 1644608 w 1661635"/>
                  <a:gd name="connsiteY2" fmla="*/ 72255 h 1074311"/>
                  <a:gd name="connsiteX3" fmla="*/ 1644608 w 1661635"/>
                  <a:gd name="connsiteY3" fmla="*/ 72255 h 1074311"/>
                  <a:gd name="connsiteX4" fmla="*/ 1458362 w 1661635"/>
                  <a:gd name="connsiteY4" fmla="*/ 15905 h 1074311"/>
                  <a:gd name="connsiteX5" fmla="*/ 0 w 1661635"/>
                  <a:gd name="connsiteY5" fmla="*/ 780677 h 1074311"/>
                  <a:gd name="connsiteX6" fmla="*/ 86889 w 1661635"/>
                  <a:gd name="connsiteY6" fmla="*/ 923884 h 1074311"/>
                  <a:gd name="connsiteX7" fmla="*/ 160533 w 1661635"/>
                  <a:gd name="connsiteY7" fmla="*/ 1074312 h 107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1635" h="1074311">
                    <a:moveTo>
                      <a:pt x="160500" y="1074312"/>
                    </a:moveTo>
                    <a:lnTo>
                      <a:pt x="1591497" y="259441"/>
                    </a:lnTo>
                    <a:cubicBezTo>
                      <a:pt x="1657302" y="221971"/>
                      <a:pt x="1680911" y="138677"/>
                      <a:pt x="1644608" y="72255"/>
                    </a:cubicBezTo>
                    <a:lnTo>
                      <a:pt x="1644608" y="72255"/>
                    </a:lnTo>
                    <a:cubicBezTo>
                      <a:pt x="1608272" y="5801"/>
                      <a:pt x="1525431" y="-19265"/>
                      <a:pt x="1458362" y="15905"/>
                    </a:cubicBezTo>
                    <a:lnTo>
                      <a:pt x="0" y="780677"/>
                    </a:lnTo>
                    <a:cubicBezTo>
                      <a:pt x="30604" y="826340"/>
                      <a:pt x="59653" y="874108"/>
                      <a:pt x="86889" y="923884"/>
                    </a:cubicBezTo>
                    <a:cubicBezTo>
                      <a:pt x="114093" y="973660"/>
                      <a:pt x="138608" y="1023889"/>
                      <a:pt x="160533" y="1074312"/>
                    </a:cubicBezTo>
                    <a:close/>
                  </a:path>
                </a:pathLst>
              </a:custGeom>
              <a:solidFill>
                <a:schemeClr val="accent6"/>
              </a:solidFill>
              <a:ln w="0" cap="flat">
                <a:noFill/>
                <a:prstDash val="solid"/>
                <a:miter/>
              </a:ln>
            </p:spPr>
            <p:txBody>
              <a:bodyPr rtlCol="0" anchor="ctr"/>
              <a:lstStyle/>
              <a:p>
                <a:endParaRPr lang="nb-NO"/>
              </a:p>
            </p:txBody>
          </p:sp>
          <p:sp>
            <p:nvSpPr>
              <p:cNvPr id="9" name="Friform 47">
                <a:extLst>
                  <a:ext uri="{FF2B5EF4-FFF2-40B4-BE49-F238E27FC236}">
                    <a16:creationId xmlns:a16="http://schemas.microsoft.com/office/drawing/2014/main" id="{A0BC5D80-5314-8081-34A6-69C886336F70}"/>
                  </a:ext>
                </a:extLst>
              </p:cNvPr>
              <p:cNvSpPr>
                <a:spLocks noGrp="1" noRot="1" noMove="1" noResize="1" noEditPoints="1" noAdjustHandles="1" noChangeArrowheads="1" noChangeShapeType="1"/>
              </p:cNvSpPr>
              <p:nvPr/>
            </p:nvSpPr>
            <p:spPr>
              <a:xfrm>
                <a:off x="7245457" y="4421607"/>
                <a:ext cx="1007786" cy="600773"/>
              </a:xfrm>
              <a:custGeom>
                <a:avLst/>
                <a:gdLst>
                  <a:gd name="connsiteX0" fmla="*/ 254015 w 2227459"/>
                  <a:gd name="connsiteY0" fmla="*/ 1000081 h 1327860"/>
                  <a:gd name="connsiteX1" fmla="*/ 3906 w 2227459"/>
                  <a:gd name="connsiteY1" fmla="*/ 1301650 h 1327860"/>
                  <a:gd name="connsiteX2" fmla="*/ 18155 w 2227459"/>
                  <a:gd name="connsiteY2" fmla="*/ 1327688 h 1327860"/>
                  <a:gd name="connsiteX3" fmla="*/ 407002 w 2227459"/>
                  <a:gd name="connsiteY3" fmla="*/ 1279920 h 1327860"/>
                  <a:gd name="connsiteX4" fmla="*/ 570578 w 2227459"/>
                  <a:gd name="connsiteY4" fmla="*/ 1237107 h 1327860"/>
                  <a:gd name="connsiteX5" fmla="*/ 2227460 w 2227459"/>
                  <a:gd name="connsiteY5" fmla="*/ 293635 h 1327860"/>
                  <a:gd name="connsiteX6" fmla="*/ 2153816 w 2227459"/>
                  <a:gd name="connsiteY6" fmla="*/ 143206 h 1327860"/>
                  <a:gd name="connsiteX7" fmla="*/ 2066928 w 2227459"/>
                  <a:gd name="connsiteY7" fmla="*/ 0 h 1327860"/>
                  <a:gd name="connsiteX8" fmla="*/ 378341 w 2227459"/>
                  <a:gd name="connsiteY8" fmla="*/ 885503 h 1327860"/>
                  <a:gd name="connsiteX9" fmla="*/ 253983 w 2227459"/>
                  <a:gd name="connsiteY9" fmla="*/ 1000081 h 13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7459" h="1327860">
                    <a:moveTo>
                      <a:pt x="254015" y="1000081"/>
                    </a:moveTo>
                    <a:cubicBezTo>
                      <a:pt x="204337" y="1068284"/>
                      <a:pt x="63947" y="1232087"/>
                      <a:pt x="3906" y="1301650"/>
                    </a:cubicBezTo>
                    <a:cubicBezTo>
                      <a:pt x="-5680" y="1312758"/>
                      <a:pt x="3646" y="1329761"/>
                      <a:pt x="18155" y="1327688"/>
                    </a:cubicBezTo>
                    <a:cubicBezTo>
                      <a:pt x="109125" y="1314702"/>
                      <a:pt x="322768" y="1284940"/>
                      <a:pt x="407002" y="1279920"/>
                    </a:cubicBezTo>
                    <a:cubicBezTo>
                      <a:pt x="464226" y="1276520"/>
                      <a:pt x="520770" y="1265476"/>
                      <a:pt x="570578" y="1237107"/>
                    </a:cubicBezTo>
                    <a:lnTo>
                      <a:pt x="2227460" y="293635"/>
                    </a:lnTo>
                    <a:cubicBezTo>
                      <a:pt x="2205535" y="243244"/>
                      <a:pt x="2181020" y="192982"/>
                      <a:pt x="2153816" y="143206"/>
                    </a:cubicBezTo>
                    <a:cubicBezTo>
                      <a:pt x="2126613" y="93431"/>
                      <a:pt x="2097531" y="45663"/>
                      <a:pt x="2066928" y="0"/>
                    </a:cubicBezTo>
                    <a:lnTo>
                      <a:pt x="378341" y="885503"/>
                    </a:lnTo>
                    <a:cubicBezTo>
                      <a:pt x="327561" y="912124"/>
                      <a:pt x="287760" y="953738"/>
                      <a:pt x="253983" y="1000081"/>
                    </a:cubicBezTo>
                    <a:close/>
                  </a:path>
                </a:pathLst>
              </a:custGeom>
              <a:solidFill>
                <a:schemeClr val="accent6"/>
              </a:solidFill>
              <a:ln w="0" cap="flat">
                <a:noFill/>
                <a:prstDash val="solid"/>
                <a:miter/>
              </a:ln>
            </p:spPr>
            <p:txBody>
              <a:bodyPr rtlCol="0" anchor="ctr"/>
              <a:lstStyle/>
              <a:p>
                <a:endParaRPr lang="nb-NO"/>
              </a:p>
            </p:txBody>
          </p:sp>
        </p:grpSp>
      </p:grpSp>
      <p:grpSp>
        <p:nvGrpSpPr>
          <p:cNvPr id="37" name="Gruppe 36">
            <a:extLst>
              <a:ext uri="{FF2B5EF4-FFF2-40B4-BE49-F238E27FC236}">
                <a16:creationId xmlns:a16="http://schemas.microsoft.com/office/drawing/2014/main" id="{329E1B51-C26D-7FC9-BE6B-FD02C4604D4F}"/>
              </a:ext>
            </a:extLst>
          </p:cNvPr>
          <p:cNvGrpSpPr>
            <a:grpSpLocks noGrp="1" noUngrp="1" noRot="1" noMove="1" noResize="1"/>
          </p:cNvGrpSpPr>
          <p:nvPr/>
        </p:nvGrpSpPr>
        <p:grpSpPr>
          <a:xfrm>
            <a:off x="630792" y="2388237"/>
            <a:ext cx="829808" cy="719241"/>
            <a:chOff x="4545454" y="4805332"/>
            <a:chExt cx="603194" cy="522822"/>
          </a:xfrm>
        </p:grpSpPr>
        <p:sp>
          <p:nvSpPr>
            <p:cNvPr id="38" name="Ellipse 37">
              <a:extLst>
                <a:ext uri="{FF2B5EF4-FFF2-40B4-BE49-F238E27FC236}">
                  <a16:creationId xmlns:a16="http://schemas.microsoft.com/office/drawing/2014/main" id="{43B65099-14BD-A5E9-0756-7F41918E77FB}"/>
                </a:ext>
              </a:extLst>
            </p:cNvPr>
            <p:cNvSpPr>
              <a:spLocks noGrp="1" noRot="1" noMove="1" noResize="1" noEditPoints="1" noAdjustHandles="1" noChangeArrowheads="1" noChangeShapeType="1"/>
            </p:cNvSpPr>
            <p:nvPr/>
          </p:nvSpPr>
          <p:spPr>
            <a:xfrm>
              <a:off x="4545454" y="4805332"/>
              <a:ext cx="522822" cy="522822"/>
            </a:xfrm>
            <a:prstGeom prst="ellipse">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39" name="Gruppe 38">
              <a:extLst>
                <a:ext uri="{FF2B5EF4-FFF2-40B4-BE49-F238E27FC236}">
                  <a16:creationId xmlns:a16="http://schemas.microsoft.com/office/drawing/2014/main" id="{205CEC68-A10B-EC63-7724-E34F67017C64}"/>
                </a:ext>
              </a:extLst>
            </p:cNvPr>
            <p:cNvGrpSpPr>
              <a:grpSpLocks noGrp="1" noUngrp="1" noRot="1" noMove="1" noResize="1"/>
            </p:cNvGrpSpPr>
            <p:nvPr/>
          </p:nvGrpSpPr>
          <p:grpSpPr>
            <a:xfrm>
              <a:off x="4695378" y="4912376"/>
              <a:ext cx="217234" cy="306380"/>
              <a:chOff x="2300761" y="3583669"/>
              <a:chExt cx="1261190" cy="1778744"/>
            </a:xfrm>
          </p:grpSpPr>
          <p:sp>
            <p:nvSpPr>
              <p:cNvPr id="74" name="Avrundet rektangel 73">
                <a:extLst>
                  <a:ext uri="{FF2B5EF4-FFF2-40B4-BE49-F238E27FC236}">
                    <a16:creationId xmlns:a16="http://schemas.microsoft.com/office/drawing/2014/main" id="{01658BFF-D761-236C-D098-3E66963F3229}"/>
                  </a:ext>
                </a:extLst>
              </p:cNvPr>
              <p:cNvSpPr>
                <a:spLocks noGrp="1" noRot="1" noMove="1" noResize="1" noEditPoints="1" noAdjustHandles="1" noChangeArrowheads="1" noChangeShapeType="1"/>
              </p:cNvSpPr>
              <p:nvPr/>
            </p:nvSpPr>
            <p:spPr>
              <a:xfrm>
                <a:off x="2300761" y="3583669"/>
                <a:ext cx="1261190" cy="1778744"/>
              </a:xfrm>
              <a:prstGeom prst="roundRect">
                <a:avLst>
                  <a:gd name="adj" fmla="val 2324"/>
                </a:avLst>
              </a:prstGeom>
              <a:noFill/>
              <a:ln w="127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5" name="Friform 74">
                <a:extLst>
                  <a:ext uri="{FF2B5EF4-FFF2-40B4-BE49-F238E27FC236}">
                    <a16:creationId xmlns:a16="http://schemas.microsoft.com/office/drawing/2014/main" id="{FF3FA917-5990-EFEE-BD83-444C517CC51A}"/>
                  </a:ext>
                </a:extLst>
              </p:cNvPr>
              <p:cNvSpPr>
                <a:spLocks noGrp="1" noRot="1" noMove="1" noResize="1" noEditPoints="1" noAdjustHandles="1" noChangeArrowheads="1" noChangeShapeType="1"/>
              </p:cNvSpPr>
              <p:nvPr/>
            </p:nvSpPr>
            <p:spPr>
              <a:xfrm>
                <a:off x="2468248" y="3769819"/>
                <a:ext cx="919519" cy="45221"/>
              </a:xfrm>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a:moveTo>
                      <a:pt x="0" y="0"/>
                    </a:moveTo>
                    <a:lnTo>
                      <a:pt x="325464" y="7749"/>
                    </a:lnTo>
                    <a:cubicBezTo>
                      <a:pt x="404247" y="11624"/>
                      <a:pt x="438472" y="17435"/>
                      <a:pt x="472698" y="23247"/>
                    </a:cubicBezTo>
                  </a:path>
                </a:pathLst>
              </a:custGeom>
              <a:noFill/>
              <a:ln w="12700" cap="rnd">
                <a:solidFill>
                  <a:schemeClr val="bg1"/>
                </a:solidFill>
                <a:extLst>
                  <a:ext uri="{C807C97D-BFC1-408E-A445-0C87EB9F89A2}">
                    <ask:lineSketchStyleProps xmlns:ask="http://schemas.microsoft.com/office/drawing/2018/sketchyshapes" sd="1219033472">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extrusionOk="0">
                            <a:moveTo>
                              <a:pt x="0" y="0"/>
                            </a:moveTo>
                            <a:cubicBezTo>
                              <a:pt x="106741" y="-26"/>
                              <a:pt x="249272" y="26947"/>
                              <a:pt x="325464" y="7749"/>
                            </a:cubicBezTo>
                            <a:cubicBezTo>
                              <a:pt x="409242" y="12612"/>
                              <a:pt x="438058" y="15660"/>
                              <a:pt x="472698" y="23247"/>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6" name="Friform 75">
                <a:extLst>
                  <a:ext uri="{FF2B5EF4-FFF2-40B4-BE49-F238E27FC236}">
                    <a16:creationId xmlns:a16="http://schemas.microsoft.com/office/drawing/2014/main" id="{ACD6AA3C-7E14-3D9D-1298-FB22A57C6BED}"/>
                  </a:ext>
                </a:extLst>
              </p:cNvPr>
              <p:cNvSpPr>
                <a:spLocks noGrp="1" noRot="1" noMove="1" noResize="1" noEditPoints="1" noAdjustHandles="1" noChangeArrowheads="1" noChangeShapeType="1"/>
              </p:cNvSpPr>
              <p:nvPr/>
            </p:nvSpPr>
            <p:spPr>
              <a:xfrm flipH="1">
                <a:off x="2468248" y="4006504"/>
                <a:ext cx="919519" cy="45221"/>
              </a:xfrm>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a:moveTo>
                      <a:pt x="0" y="0"/>
                    </a:moveTo>
                    <a:lnTo>
                      <a:pt x="325464" y="7749"/>
                    </a:lnTo>
                    <a:cubicBezTo>
                      <a:pt x="404247" y="11624"/>
                      <a:pt x="438472" y="17435"/>
                      <a:pt x="472698" y="23247"/>
                    </a:cubicBezTo>
                  </a:path>
                </a:pathLst>
              </a:custGeom>
              <a:noFill/>
              <a:ln w="12700" cap="rnd">
                <a:solidFill>
                  <a:schemeClr val="bg1"/>
                </a:solidFill>
                <a:extLst>
                  <a:ext uri="{C807C97D-BFC1-408E-A445-0C87EB9F89A2}">
                    <ask:lineSketchStyleProps xmlns:ask="http://schemas.microsoft.com/office/drawing/2018/sketchyshapes" sd="1219033472">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extrusionOk="0">
                            <a:moveTo>
                              <a:pt x="0" y="0"/>
                            </a:moveTo>
                            <a:cubicBezTo>
                              <a:pt x="106741" y="-26"/>
                              <a:pt x="249272" y="26947"/>
                              <a:pt x="325464" y="7749"/>
                            </a:cubicBezTo>
                            <a:cubicBezTo>
                              <a:pt x="409242" y="12612"/>
                              <a:pt x="438058" y="15660"/>
                              <a:pt x="472698" y="23247"/>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7" name="Friform 76">
                <a:extLst>
                  <a:ext uri="{FF2B5EF4-FFF2-40B4-BE49-F238E27FC236}">
                    <a16:creationId xmlns:a16="http://schemas.microsoft.com/office/drawing/2014/main" id="{BCA6C1F1-5347-3B4C-1B08-64D922077EC0}"/>
                  </a:ext>
                </a:extLst>
              </p:cNvPr>
              <p:cNvSpPr>
                <a:spLocks noGrp="1" noRot="1" noMove="1" noResize="1" noEditPoints="1" noAdjustHandles="1" noChangeArrowheads="1" noChangeShapeType="1"/>
              </p:cNvSpPr>
              <p:nvPr/>
            </p:nvSpPr>
            <p:spPr>
              <a:xfrm>
                <a:off x="2468248" y="4479875"/>
                <a:ext cx="919519" cy="45221"/>
              </a:xfrm>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a:moveTo>
                      <a:pt x="0" y="0"/>
                    </a:moveTo>
                    <a:lnTo>
                      <a:pt x="325464" y="7749"/>
                    </a:lnTo>
                    <a:cubicBezTo>
                      <a:pt x="404247" y="11624"/>
                      <a:pt x="438472" y="17435"/>
                      <a:pt x="472698" y="23247"/>
                    </a:cubicBezTo>
                  </a:path>
                </a:pathLst>
              </a:custGeom>
              <a:noFill/>
              <a:ln w="12700" cap="rnd">
                <a:solidFill>
                  <a:schemeClr val="bg1"/>
                </a:solidFill>
                <a:extLst>
                  <a:ext uri="{C807C97D-BFC1-408E-A445-0C87EB9F89A2}">
                    <ask:lineSketchStyleProps xmlns:ask="http://schemas.microsoft.com/office/drawing/2018/sketchyshapes" sd="1219033472">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extrusionOk="0">
                            <a:moveTo>
                              <a:pt x="0" y="0"/>
                            </a:moveTo>
                            <a:cubicBezTo>
                              <a:pt x="106741" y="-26"/>
                              <a:pt x="249272" y="26947"/>
                              <a:pt x="325464" y="7749"/>
                            </a:cubicBezTo>
                            <a:cubicBezTo>
                              <a:pt x="409242" y="12612"/>
                              <a:pt x="438058" y="15660"/>
                              <a:pt x="472698" y="23247"/>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8" name="Friform 77">
                <a:extLst>
                  <a:ext uri="{FF2B5EF4-FFF2-40B4-BE49-F238E27FC236}">
                    <a16:creationId xmlns:a16="http://schemas.microsoft.com/office/drawing/2014/main" id="{86D4D894-FC39-A237-B809-1B494F045255}"/>
                  </a:ext>
                </a:extLst>
              </p:cNvPr>
              <p:cNvSpPr>
                <a:spLocks noGrp="1" noRot="1" noMove="1" noResize="1" noEditPoints="1" noAdjustHandles="1" noChangeArrowheads="1" noChangeShapeType="1"/>
              </p:cNvSpPr>
              <p:nvPr/>
            </p:nvSpPr>
            <p:spPr>
              <a:xfrm>
                <a:off x="2468248" y="4243190"/>
                <a:ext cx="919519" cy="45221"/>
              </a:xfrm>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a:moveTo>
                      <a:pt x="0" y="0"/>
                    </a:moveTo>
                    <a:lnTo>
                      <a:pt x="325464" y="7749"/>
                    </a:lnTo>
                    <a:cubicBezTo>
                      <a:pt x="404247" y="11624"/>
                      <a:pt x="438472" y="17435"/>
                      <a:pt x="472698" y="23247"/>
                    </a:cubicBezTo>
                  </a:path>
                </a:pathLst>
              </a:custGeom>
              <a:noFill/>
              <a:ln w="12700" cap="rnd">
                <a:solidFill>
                  <a:schemeClr val="bg1"/>
                </a:solidFill>
                <a:extLst>
                  <a:ext uri="{C807C97D-BFC1-408E-A445-0C87EB9F89A2}">
                    <ask:lineSketchStyleProps xmlns:ask="http://schemas.microsoft.com/office/drawing/2018/sketchyshapes" sd="1219033472">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extrusionOk="0">
                            <a:moveTo>
                              <a:pt x="0" y="0"/>
                            </a:moveTo>
                            <a:cubicBezTo>
                              <a:pt x="106741" y="-26"/>
                              <a:pt x="249272" y="26947"/>
                              <a:pt x="325464" y="7749"/>
                            </a:cubicBezTo>
                            <a:cubicBezTo>
                              <a:pt x="409242" y="12612"/>
                              <a:pt x="438058" y="15660"/>
                              <a:pt x="472698" y="23247"/>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9" name="Friform 78">
                <a:extLst>
                  <a:ext uri="{FF2B5EF4-FFF2-40B4-BE49-F238E27FC236}">
                    <a16:creationId xmlns:a16="http://schemas.microsoft.com/office/drawing/2014/main" id="{6E57F950-D3C6-AD66-FC48-B4E84F19C465}"/>
                  </a:ext>
                </a:extLst>
              </p:cNvPr>
              <p:cNvSpPr>
                <a:spLocks noGrp="1" noRot="1" noMove="1" noResize="1" noEditPoints="1" noAdjustHandles="1" noChangeArrowheads="1" noChangeShapeType="1"/>
              </p:cNvSpPr>
              <p:nvPr/>
            </p:nvSpPr>
            <p:spPr>
              <a:xfrm rot="11388004" flipV="1">
                <a:off x="2468248" y="4716556"/>
                <a:ext cx="554025" cy="88935"/>
              </a:xfrm>
              <a:custGeom>
                <a:avLst/>
                <a:gdLst>
                  <a:gd name="connsiteX0" fmla="*/ 0 w 554025"/>
                  <a:gd name="connsiteY0" fmla="*/ 0 h 88935"/>
                  <a:gd name="connsiteX1" fmla="*/ 381459 w 554025"/>
                  <a:gd name="connsiteY1" fmla="*/ 29645 h 88935"/>
                  <a:gd name="connsiteX2" fmla="*/ 554025 w 554025"/>
                  <a:gd name="connsiteY2" fmla="*/ 88935 h 88935"/>
                </a:gdLst>
                <a:ahLst/>
                <a:cxnLst>
                  <a:cxn ang="0">
                    <a:pos x="connsiteX0" y="connsiteY0"/>
                  </a:cxn>
                  <a:cxn ang="0">
                    <a:pos x="connsiteX1" y="connsiteY1"/>
                  </a:cxn>
                  <a:cxn ang="0">
                    <a:pos x="connsiteX2" y="connsiteY2"/>
                  </a:cxn>
                </a:cxnLst>
                <a:rect l="l" t="t" r="r" b="b"/>
                <a:pathLst>
                  <a:path w="554025" h="88935" extrusionOk="0">
                    <a:moveTo>
                      <a:pt x="0" y="0"/>
                    </a:moveTo>
                    <a:cubicBezTo>
                      <a:pt x="126192" y="-1223"/>
                      <a:pt x="201146" y="7385"/>
                      <a:pt x="381459" y="29645"/>
                    </a:cubicBezTo>
                    <a:cubicBezTo>
                      <a:pt x="478073" y="45315"/>
                      <a:pt x="512382" y="60147"/>
                      <a:pt x="554025" y="88935"/>
                    </a:cubicBezTo>
                  </a:path>
                </a:pathLst>
              </a:custGeom>
              <a:noFill/>
              <a:ln w="12700" cap="rnd">
                <a:solidFill>
                  <a:schemeClr val="bg1"/>
                </a:solidFill>
                <a:extLst>
                  <a:ext uri="{C807C97D-BFC1-408E-A445-0C87EB9F89A2}">
                    <ask:lineSketchStyleProps xmlns:ask="http://schemas.microsoft.com/office/drawing/2018/sketchyshapes" sd="1219033472">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a:moveTo>
                              <a:pt x="0" y="0"/>
                            </a:moveTo>
                            <a:lnTo>
                              <a:pt x="325464" y="7749"/>
                            </a:lnTo>
                            <a:cubicBezTo>
                              <a:pt x="404247" y="11624"/>
                              <a:pt x="438472" y="17435"/>
                              <a:pt x="472698" y="23247"/>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44" name="Gruppe 57">
              <a:extLst>
                <a:ext uri="{FF2B5EF4-FFF2-40B4-BE49-F238E27FC236}">
                  <a16:creationId xmlns:a16="http://schemas.microsoft.com/office/drawing/2014/main" id="{DB5B8BD1-431B-51DD-FF7F-75B5983D731B}"/>
                </a:ext>
              </a:extLst>
            </p:cNvPr>
            <p:cNvGrpSpPr>
              <a:grpSpLocks noGrp="1" noUngrp="1" noRot="1" noMove="1" noResize="1"/>
            </p:cNvGrpSpPr>
            <p:nvPr/>
          </p:nvGrpSpPr>
          <p:grpSpPr>
            <a:xfrm rot="20368036">
              <a:off x="4774136" y="4847690"/>
              <a:ext cx="374512" cy="211790"/>
              <a:chOff x="7245457" y="4068388"/>
              <a:chExt cx="1686957" cy="953992"/>
            </a:xfrm>
          </p:grpSpPr>
          <p:sp>
            <p:nvSpPr>
              <p:cNvPr id="61" name="Friform 46">
                <a:extLst>
                  <a:ext uri="{FF2B5EF4-FFF2-40B4-BE49-F238E27FC236}">
                    <a16:creationId xmlns:a16="http://schemas.microsoft.com/office/drawing/2014/main" id="{9C3AE547-D5D3-EDD7-00D7-D530B4E170A4}"/>
                  </a:ext>
                </a:extLst>
              </p:cNvPr>
              <p:cNvSpPr>
                <a:spLocks noGrp="1" noRot="1" noMove="1" noResize="1" noEditPoints="1" noAdjustHandles="1" noChangeArrowheads="1" noChangeShapeType="1"/>
              </p:cNvSpPr>
              <p:nvPr/>
            </p:nvSpPr>
            <p:spPr>
              <a:xfrm>
                <a:off x="8180628" y="4068388"/>
                <a:ext cx="751786" cy="486058"/>
              </a:xfrm>
              <a:custGeom>
                <a:avLst/>
                <a:gdLst>
                  <a:gd name="connsiteX0" fmla="*/ 160500 w 1661635"/>
                  <a:gd name="connsiteY0" fmla="*/ 1074312 h 1074311"/>
                  <a:gd name="connsiteX1" fmla="*/ 1591497 w 1661635"/>
                  <a:gd name="connsiteY1" fmla="*/ 259441 h 1074311"/>
                  <a:gd name="connsiteX2" fmla="*/ 1644608 w 1661635"/>
                  <a:gd name="connsiteY2" fmla="*/ 72255 h 1074311"/>
                  <a:gd name="connsiteX3" fmla="*/ 1644608 w 1661635"/>
                  <a:gd name="connsiteY3" fmla="*/ 72255 h 1074311"/>
                  <a:gd name="connsiteX4" fmla="*/ 1458362 w 1661635"/>
                  <a:gd name="connsiteY4" fmla="*/ 15905 h 1074311"/>
                  <a:gd name="connsiteX5" fmla="*/ 0 w 1661635"/>
                  <a:gd name="connsiteY5" fmla="*/ 780677 h 1074311"/>
                  <a:gd name="connsiteX6" fmla="*/ 86889 w 1661635"/>
                  <a:gd name="connsiteY6" fmla="*/ 923884 h 1074311"/>
                  <a:gd name="connsiteX7" fmla="*/ 160533 w 1661635"/>
                  <a:gd name="connsiteY7" fmla="*/ 1074312 h 107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1635" h="1074311">
                    <a:moveTo>
                      <a:pt x="160500" y="1074312"/>
                    </a:moveTo>
                    <a:lnTo>
                      <a:pt x="1591497" y="259441"/>
                    </a:lnTo>
                    <a:cubicBezTo>
                      <a:pt x="1657302" y="221971"/>
                      <a:pt x="1680911" y="138677"/>
                      <a:pt x="1644608" y="72255"/>
                    </a:cubicBezTo>
                    <a:lnTo>
                      <a:pt x="1644608" y="72255"/>
                    </a:lnTo>
                    <a:cubicBezTo>
                      <a:pt x="1608272" y="5801"/>
                      <a:pt x="1525431" y="-19265"/>
                      <a:pt x="1458362" y="15905"/>
                    </a:cubicBezTo>
                    <a:lnTo>
                      <a:pt x="0" y="780677"/>
                    </a:lnTo>
                    <a:cubicBezTo>
                      <a:pt x="30604" y="826340"/>
                      <a:pt x="59653" y="874108"/>
                      <a:pt x="86889" y="923884"/>
                    </a:cubicBezTo>
                    <a:cubicBezTo>
                      <a:pt x="114093" y="973660"/>
                      <a:pt x="138608" y="1023889"/>
                      <a:pt x="160533" y="1074312"/>
                    </a:cubicBezTo>
                    <a:close/>
                  </a:path>
                </a:pathLst>
              </a:custGeom>
              <a:solidFill>
                <a:schemeClr val="accent6"/>
              </a:solidFill>
              <a:ln w="0" cap="flat">
                <a:noFill/>
                <a:prstDash val="solid"/>
                <a:miter/>
              </a:ln>
            </p:spPr>
            <p:txBody>
              <a:bodyPr rtlCol="0" anchor="ctr"/>
              <a:lstStyle/>
              <a:p>
                <a:endParaRPr lang="nb-NO"/>
              </a:p>
            </p:txBody>
          </p:sp>
          <p:sp>
            <p:nvSpPr>
              <p:cNvPr id="63" name="Friform 47">
                <a:extLst>
                  <a:ext uri="{FF2B5EF4-FFF2-40B4-BE49-F238E27FC236}">
                    <a16:creationId xmlns:a16="http://schemas.microsoft.com/office/drawing/2014/main" id="{CFC938ED-0E57-0D79-0E94-D966D84C8853}"/>
                  </a:ext>
                </a:extLst>
              </p:cNvPr>
              <p:cNvSpPr>
                <a:spLocks noGrp="1" noRot="1" noMove="1" noResize="1" noEditPoints="1" noAdjustHandles="1" noChangeArrowheads="1" noChangeShapeType="1"/>
              </p:cNvSpPr>
              <p:nvPr/>
            </p:nvSpPr>
            <p:spPr>
              <a:xfrm>
                <a:off x="7245457" y="4421607"/>
                <a:ext cx="1007786" cy="600773"/>
              </a:xfrm>
              <a:custGeom>
                <a:avLst/>
                <a:gdLst>
                  <a:gd name="connsiteX0" fmla="*/ 254015 w 2227459"/>
                  <a:gd name="connsiteY0" fmla="*/ 1000081 h 1327860"/>
                  <a:gd name="connsiteX1" fmla="*/ 3906 w 2227459"/>
                  <a:gd name="connsiteY1" fmla="*/ 1301650 h 1327860"/>
                  <a:gd name="connsiteX2" fmla="*/ 18155 w 2227459"/>
                  <a:gd name="connsiteY2" fmla="*/ 1327688 h 1327860"/>
                  <a:gd name="connsiteX3" fmla="*/ 407002 w 2227459"/>
                  <a:gd name="connsiteY3" fmla="*/ 1279920 h 1327860"/>
                  <a:gd name="connsiteX4" fmla="*/ 570578 w 2227459"/>
                  <a:gd name="connsiteY4" fmla="*/ 1237107 h 1327860"/>
                  <a:gd name="connsiteX5" fmla="*/ 2227460 w 2227459"/>
                  <a:gd name="connsiteY5" fmla="*/ 293635 h 1327860"/>
                  <a:gd name="connsiteX6" fmla="*/ 2153816 w 2227459"/>
                  <a:gd name="connsiteY6" fmla="*/ 143206 h 1327860"/>
                  <a:gd name="connsiteX7" fmla="*/ 2066928 w 2227459"/>
                  <a:gd name="connsiteY7" fmla="*/ 0 h 1327860"/>
                  <a:gd name="connsiteX8" fmla="*/ 378341 w 2227459"/>
                  <a:gd name="connsiteY8" fmla="*/ 885503 h 1327860"/>
                  <a:gd name="connsiteX9" fmla="*/ 253983 w 2227459"/>
                  <a:gd name="connsiteY9" fmla="*/ 1000081 h 13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7459" h="1327860">
                    <a:moveTo>
                      <a:pt x="254015" y="1000081"/>
                    </a:moveTo>
                    <a:cubicBezTo>
                      <a:pt x="204337" y="1068284"/>
                      <a:pt x="63947" y="1232087"/>
                      <a:pt x="3906" y="1301650"/>
                    </a:cubicBezTo>
                    <a:cubicBezTo>
                      <a:pt x="-5680" y="1312758"/>
                      <a:pt x="3646" y="1329761"/>
                      <a:pt x="18155" y="1327688"/>
                    </a:cubicBezTo>
                    <a:cubicBezTo>
                      <a:pt x="109125" y="1314702"/>
                      <a:pt x="322768" y="1284940"/>
                      <a:pt x="407002" y="1279920"/>
                    </a:cubicBezTo>
                    <a:cubicBezTo>
                      <a:pt x="464226" y="1276520"/>
                      <a:pt x="520770" y="1265476"/>
                      <a:pt x="570578" y="1237107"/>
                    </a:cubicBezTo>
                    <a:lnTo>
                      <a:pt x="2227460" y="293635"/>
                    </a:lnTo>
                    <a:cubicBezTo>
                      <a:pt x="2205535" y="243244"/>
                      <a:pt x="2181020" y="192982"/>
                      <a:pt x="2153816" y="143206"/>
                    </a:cubicBezTo>
                    <a:cubicBezTo>
                      <a:pt x="2126613" y="93431"/>
                      <a:pt x="2097531" y="45663"/>
                      <a:pt x="2066928" y="0"/>
                    </a:cubicBezTo>
                    <a:lnTo>
                      <a:pt x="378341" y="885503"/>
                    </a:lnTo>
                    <a:cubicBezTo>
                      <a:pt x="327561" y="912124"/>
                      <a:pt x="287760" y="953738"/>
                      <a:pt x="253983" y="1000081"/>
                    </a:cubicBezTo>
                    <a:close/>
                  </a:path>
                </a:pathLst>
              </a:custGeom>
              <a:solidFill>
                <a:schemeClr val="accent6"/>
              </a:solidFill>
              <a:ln w="0" cap="flat">
                <a:noFill/>
                <a:prstDash val="solid"/>
                <a:miter/>
              </a:ln>
            </p:spPr>
            <p:txBody>
              <a:bodyPr rtlCol="0" anchor="ctr"/>
              <a:lstStyle/>
              <a:p>
                <a:endParaRPr lang="nb-NO"/>
              </a:p>
            </p:txBody>
          </p:sp>
        </p:grpSp>
      </p:grpSp>
      <p:grpSp>
        <p:nvGrpSpPr>
          <p:cNvPr id="80" name="Gruppe 36">
            <a:extLst>
              <a:ext uri="{FF2B5EF4-FFF2-40B4-BE49-F238E27FC236}">
                <a16:creationId xmlns:a16="http://schemas.microsoft.com/office/drawing/2014/main" id="{8F7164BF-67AE-5B3D-C717-6FB8EC684BC5}"/>
              </a:ext>
            </a:extLst>
          </p:cNvPr>
          <p:cNvGrpSpPr>
            <a:grpSpLocks noGrp="1" noUngrp="1" noRot="1" noMove="1" noResize="1"/>
          </p:cNvGrpSpPr>
          <p:nvPr/>
        </p:nvGrpSpPr>
        <p:grpSpPr>
          <a:xfrm>
            <a:off x="630798" y="2388237"/>
            <a:ext cx="829808" cy="719241"/>
            <a:chOff x="4545454" y="4805332"/>
            <a:chExt cx="603194" cy="522822"/>
          </a:xfrm>
        </p:grpSpPr>
        <p:sp>
          <p:nvSpPr>
            <p:cNvPr id="81" name="Ellipse 37">
              <a:extLst>
                <a:ext uri="{FF2B5EF4-FFF2-40B4-BE49-F238E27FC236}">
                  <a16:creationId xmlns:a16="http://schemas.microsoft.com/office/drawing/2014/main" id="{B3AD258B-127D-EAE1-E01A-418B9937F748}"/>
                </a:ext>
              </a:extLst>
            </p:cNvPr>
            <p:cNvSpPr>
              <a:spLocks noGrp="1" noRot="1" noMove="1" noResize="1" noEditPoints="1" noAdjustHandles="1" noChangeArrowheads="1" noChangeShapeType="1"/>
            </p:cNvSpPr>
            <p:nvPr/>
          </p:nvSpPr>
          <p:spPr>
            <a:xfrm>
              <a:off x="4545454" y="4805332"/>
              <a:ext cx="522822" cy="522822"/>
            </a:xfrm>
            <a:prstGeom prst="ellipse">
              <a:avLst/>
            </a:pr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82" name="Gruppe 38">
              <a:extLst>
                <a:ext uri="{FF2B5EF4-FFF2-40B4-BE49-F238E27FC236}">
                  <a16:creationId xmlns:a16="http://schemas.microsoft.com/office/drawing/2014/main" id="{F06BC296-9E2E-556E-EDA1-F8D2759E7304}"/>
                </a:ext>
              </a:extLst>
            </p:cNvPr>
            <p:cNvGrpSpPr>
              <a:grpSpLocks noGrp="1" noUngrp="1" noRot="1" noMove="1" noResize="1"/>
            </p:cNvGrpSpPr>
            <p:nvPr/>
          </p:nvGrpSpPr>
          <p:grpSpPr>
            <a:xfrm>
              <a:off x="4695378" y="4912376"/>
              <a:ext cx="217234" cy="306380"/>
              <a:chOff x="2300761" y="3583669"/>
              <a:chExt cx="1261190" cy="1778744"/>
            </a:xfrm>
          </p:grpSpPr>
          <p:sp>
            <p:nvSpPr>
              <p:cNvPr id="86" name="Avrundet rektangel 73">
                <a:extLst>
                  <a:ext uri="{FF2B5EF4-FFF2-40B4-BE49-F238E27FC236}">
                    <a16:creationId xmlns:a16="http://schemas.microsoft.com/office/drawing/2014/main" id="{3922CEB2-772F-BCD1-59EA-FD761E122D40}"/>
                  </a:ext>
                </a:extLst>
              </p:cNvPr>
              <p:cNvSpPr>
                <a:spLocks noGrp="1" noRot="1" noMove="1" noResize="1" noEditPoints="1" noAdjustHandles="1" noChangeArrowheads="1" noChangeShapeType="1"/>
              </p:cNvSpPr>
              <p:nvPr/>
            </p:nvSpPr>
            <p:spPr>
              <a:xfrm>
                <a:off x="2300761" y="3583669"/>
                <a:ext cx="1261190" cy="1778744"/>
              </a:xfrm>
              <a:prstGeom prst="roundRect">
                <a:avLst>
                  <a:gd name="adj" fmla="val 2324"/>
                </a:avLst>
              </a:prstGeom>
              <a:noFill/>
              <a:ln w="127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7" name="Friform 74">
                <a:extLst>
                  <a:ext uri="{FF2B5EF4-FFF2-40B4-BE49-F238E27FC236}">
                    <a16:creationId xmlns:a16="http://schemas.microsoft.com/office/drawing/2014/main" id="{64109FC0-AF9C-9AFF-C8A2-2839E0B0F67B}"/>
                  </a:ext>
                </a:extLst>
              </p:cNvPr>
              <p:cNvSpPr>
                <a:spLocks noGrp="1" noRot="1" noMove="1" noResize="1" noEditPoints="1" noAdjustHandles="1" noChangeArrowheads="1" noChangeShapeType="1"/>
              </p:cNvSpPr>
              <p:nvPr/>
            </p:nvSpPr>
            <p:spPr>
              <a:xfrm>
                <a:off x="2468248" y="3769819"/>
                <a:ext cx="919519" cy="45221"/>
              </a:xfrm>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a:moveTo>
                      <a:pt x="0" y="0"/>
                    </a:moveTo>
                    <a:lnTo>
                      <a:pt x="325464" y="7749"/>
                    </a:lnTo>
                    <a:cubicBezTo>
                      <a:pt x="404247" y="11624"/>
                      <a:pt x="438472" y="17435"/>
                      <a:pt x="472698" y="23247"/>
                    </a:cubicBezTo>
                  </a:path>
                </a:pathLst>
              </a:custGeom>
              <a:noFill/>
              <a:ln w="12700" cap="rnd">
                <a:solidFill>
                  <a:schemeClr val="bg1"/>
                </a:solidFill>
                <a:extLst>
                  <a:ext uri="{C807C97D-BFC1-408E-A445-0C87EB9F89A2}">
                    <ask:lineSketchStyleProps xmlns:ask="http://schemas.microsoft.com/office/drawing/2018/sketchyshapes" sd="1219033472">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extrusionOk="0">
                            <a:moveTo>
                              <a:pt x="0" y="0"/>
                            </a:moveTo>
                            <a:cubicBezTo>
                              <a:pt x="106741" y="-26"/>
                              <a:pt x="249272" y="26947"/>
                              <a:pt x="325464" y="7749"/>
                            </a:cubicBezTo>
                            <a:cubicBezTo>
                              <a:pt x="409242" y="12612"/>
                              <a:pt x="438058" y="15660"/>
                              <a:pt x="472698" y="23247"/>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8" name="Friform 75">
                <a:extLst>
                  <a:ext uri="{FF2B5EF4-FFF2-40B4-BE49-F238E27FC236}">
                    <a16:creationId xmlns:a16="http://schemas.microsoft.com/office/drawing/2014/main" id="{61662D57-7D15-7818-2493-1534E5B8C908}"/>
                  </a:ext>
                </a:extLst>
              </p:cNvPr>
              <p:cNvSpPr>
                <a:spLocks noGrp="1" noRot="1" noMove="1" noResize="1" noEditPoints="1" noAdjustHandles="1" noChangeArrowheads="1" noChangeShapeType="1"/>
              </p:cNvSpPr>
              <p:nvPr/>
            </p:nvSpPr>
            <p:spPr>
              <a:xfrm flipH="1">
                <a:off x="2468248" y="4006504"/>
                <a:ext cx="919519" cy="45221"/>
              </a:xfrm>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a:moveTo>
                      <a:pt x="0" y="0"/>
                    </a:moveTo>
                    <a:lnTo>
                      <a:pt x="325464" y="7749"/>
                    </a:lnTo>
                    <a:cubicBezTo>
                      <a:pt x="404247" y="11624"/>
                      <a:pt x="438472" y="17435"/>
                      <a:pt x="472698" y="23247"/>
                    </a:cubicBezTo>
                  </a:path>
                </a:pathLst>
              </a:custGeom>
              <a:noFill/>
              <a:ln w="12700" cap="rnd">
                <a:solidFill>
                  <a:schemeClr val="bg1"/>
                </a:solidFill>
                <a:extLst>
                  <a:ext uri="{C807C97D-BFC1-408E-A445-0C87EB9F89A2}">
                    <ask:lineSketchStyleProps xmlns:ask="http://schemas.microsoft.com/office/drawing/2018/sketchyshapes" sd="1219033472">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extrusionOk="0">
                            <a:moveTo>
                              <a:pt x="0" y="0"/>
                            </a:moveTo>
                            <a:cubicBezTo>
                              <a:pt x="106741" y="-26"/>
                              <a:pt x="249272" y="26947"/>
                              <a:pt x="325464" y="7749"/>
                            </a:cubicBezTo>
                            <a:cubicBezTo>
                              <a:pt x="409242" y="12612"/>
                              <a:pt x="438058" y="15660"/>
                              <a:pt x="472698" y="23247"/>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9" name="Friform 76">
                <a:extLst>
                  <a:ext uri="{FF2B5EF4-FFF2-40B4-BE49-F238E27FC236}">
                    <a16:creationId xmlns:a16="http://schemas.microsoft.com/office/drawing/2014/main" id="{F2040B7E-57AB-CD2A-DC48-82D617D1A4B0}"/>
                  </a:ext>
                </a:extLst>
              </p:cNvPr>
              <p:cNvSpPr>
                <a:spLocks noGrp="1" noRot="1" noMove="1" noResize="1" noEditPoints="1" noAdjustHandles="1" noChangeArrowheads="1" noChangeShapeType="1"/>
              </p:cNvSpPr>
              <p:nvPr/>
            </p:nvSpPr>
            <p:spPr>
              <a:xfrm>
                <a:off x="2468248" y="4479875"/>
                <a:ext cx="919519" cy="45221"/>
              </a:xfrm>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a:moveTo>
                      <a:pt x="0" y="0"/>
                    </a:moveTo>
                    <a:lnTo>
                      <a:pt x="325464" y="7749"/>
                    </a:lnTo>
                    <a:cubicBezTo>
                      <a:pt x="404247" y="11624"/>
                      <a:pt x="438472" y="17435"/>
                      <a:pt x="472698" y="23247"/>
                    </a:cubicBezTo>
                  </a:path>
                </a:pathLst>
              </a:custGeom>
              <a:noFill/>
              <a:ln w="12700" cap="rnd">
                <a:solidFill>
                  <a:schemeClr val="bg1"/>
                </a:solidFill>
                <a:extLst>
                  <a:ext uri="{C807C97D-BFC1-408E-A445-0C87EB9F89A2}">
                    <ask:lineSketchStyleProps xmlns:ask="http://schemas.microsoft.com/office/drawing/2018/sketchyshapes" sd="1219033472">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extrusionOk="0">
                            <a:moveTo>
                              <a:pt x="0" y="0"/>
                            </a:moveTo>
                            <a:cubicBezTo>
                              <a:pt x="106741" y="-26"/>
                              <a:pt x="249272" y="26947"/>
                              <a:pt x="325464" y="7749"/>
                            </a:cubicBezTo>
                            <a:cubicBezTo>
                              <a:pt x="409242" y="12612"/>
                              <a:pt x="438058" y="15660"/>
                              <a:pt x="472698" y="23247"/>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0" name="Friform 77">
                <a:extLst>
                  <a:ext uri="{FF2B5EF4-FFF2-40B4-BE49-F238E27FC236}">
                    <a16:creationId xmlns:a16="http://schemas.microsoft.com/office/drawing/2014/main" id="{4977A839-9E75-09EF-58C8-B10EBE2D0850}"/>
                  </a:ext>
                </a:extLst>
              </p:cNvPr>
              <p:cNvSpPr>
                <a:spLocks noGrp="1" noRot="1" noMove="1" noResize="1" noEditPoints="1" noAdjustHandles="1" noChangeArrowheads="1" noChangeShapeType="1"/>
              </p:cNvSpPr>
              <p:nvPr/>
            </p:nvSpPr>
            <p:spPr>
              <a:xfrm>
                <a:off x="2468248" y="4243190"/>
                <a:ext cx="919519" cy="45221"/>
              </a:xfrm>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a:moveTo>
                      <a:pt x="0" y="0"/>
                    </a:moveTo>
                    <a:lnTo>
                      <a:pt x="325464" y="7749"/>
                    </a:lnTo>
                    <a:cubicBezTo>
                      <a:pt x="404247" y="11624"/>
                      <a:pt x="438472" y="17435"/>
                      <a:pt x="472698" y="23247"/>
                    </a:cubicBezTo>
                  </a:path>
                </a:pathLst>
              </a:custGeom>
              <a:noFill/>
              <a:ln w="12700" cap="rnd">
                <a:solidFill>
                  <a:schemeClr val="bg1"/>
                </a:solidFill>
                <a:extLst>
                  <a:ext uri="{C807C97D-BFC1-408E-A445-0C87EB9F89A2}">
                    <ask:lineSketchStyleProps xmlns:ask="http://schemas.microsoft.com/office/drawing/2018/sketchyshapes" sd="1219033472">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extrusionOk="0">
                            <a:moveTo>
                              <a:pt x="0" y="0"/>
                            </a:moveTo>
                            <a:cubicBezTo>
                              <a:pt x="106741" y="-26"/>
                              <a:pt x="249272" y="26947"/>
                              <a:pt x="325464" y="7749"/>
                            </a:cubicBezTo>
                            <a:cubicBezTo>
                              <a:pt x="409242" y="12612"/>
                              <a:pt x="438058" y="15660"/>
                              <a:pt x="472698" y="23247"/>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1" name="Friform 78">
                <a:extLst>
                  <a:ext uri="{FF2B5EF4-FFF2-40B4-BE49-F238E27FC236}">
                    <a16:creationId xmlns:a16="http://schemas.microsoft.com/office/drawing/2014/main" id="{5ADBA90A-9AF5-D05E-C292-DEC41C669126}"/>
                  </a:ext>
                </a:extLst>
              </p:cNvPr>
              <p:cNvSpPr>
                <a:spLocks noGrp="1" noRot="1" noMove="1" noResize="1" noEditPoints="1" noAdjustHandles="1" noChangeArrowheads="1" noChangeShapeType="1"/>
              </p:cNvSpPr>
              <p:nvPr/>
            </p:nvSpPr>
            <p:spPr>
              <a:xfrm rot="11388004" flipV="1">
                <a:off x="2468248" y="4716556"/>
                <a:ext cx="554025" cy="88935"/>
              </a:xfrm>
              <a:custGeom>
                <a:avLst/>
                <a:gdLst>
                  <a:gd name="connsiteX0" fmla="*/ 0 w 554025"/>
                  <a:gd name="connsiteY0" fmla="*/ 0 h 88935"/>
                  <a:gd name="connsiteX1" fmla="*/ 381459 w 554025"/>
                  <a:gd name="connsiteY1" fmla="*/ 29645 h 88935"/>
                  <a:gd name="connsiteX2" fmla="*/ 554025 w 554025"/>
                  <a:gd name="connsiteY2" fmla="*/ 88935 h 88935"/>
                </a:gdLst>
                <a:ahLst/>
                <a:cxnLst>
                  <a:cxn ang="0">
                    <a:pos x="connsiteX0" y="connsiteY0"/>
                  </a:cxn>
                  <a:cxn ang="0">
                    <a:pos x="connsiteX1" y="connsiteY1"/>
                  </a:cxn>
                  <a:cxn ang="0">
                    <a:pos x="connsiteX2" y="connsiteY2"/>
                  </a:cxn>
                </a:cxnLst>
                <a:rect l="l" t="t" r="r" b="b"/>
                <a:pathLst>
                  <a:path w="554025" h="88935" extrusionOk="0">
                    <a:moveTo>
                      <a:pt x="0" y="0"/>
                    </a:moveTo>
                    <a:cubicBezTo>
                      <a:pt x="126192" y="-1223"/>
                      <a:pt x="201146" y="7385"/>
                      <a:pt x="381459" y="29645"/>
                    </a:cubicBezTo>
                    <a:cubicBezTo>
                      <a:pt x="478073" y="45315"/>
                      <a:pt x="512382" y="60147"/>
                      <a:pt x="554025" y="88935"/>
                    </a:cubicBezTo>
                  </a:path>
                </a:pathLst>
              </a:custGeom>
              <a:noFill/>
              <a:ln w="12700" cap="rnd">
                <a:solidFill>
                  <a:schemeClr val="bg1"/>
                </a:solidFill>
                <a:extLst>
                  <a:ext uri="{C807C97D-BFC1-408E-A445-0C87EB9F89A2}">
                    <ask:lineSketchStyleProps xmlns:ask="http://schemas.microsoft.com/office/drawing/2018/sketchyshapes" sd="1219033472">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a:moveTo>
                              <a:pt x="0" y="0"/>
                            </a:moveTo>
                            <a:lnTo>
                              <a:pt x="325464" y="7749"/>
                            </a:lnTo>
                            <a:cubicBezTo>
                              <a:pt x="404247" y="11624"/>
                              <a:pt x="438472" y="17435"/>
                              <a:pt x="472698" y="23247"/>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83" name="Gruppe 57">
              <a:extLst>
                <a:ext uri="{FF2B5EF4-FFF2-40B4-BE49-F238E27FC236}">
                  <a16:creationId xmlns:a16="http://schemas.microsoft.com/office/drawing/2014/main" id="{A7F4E410-D311-5623-CEBC-0824439FADA3}"/>
                </a:ext>
              </a:extLst>
            </p:cNvPr>
            <p:cNvGrpSpPr>
              <a:grpSpLocks noGrp="1" noUngrp="1" noRot="1" noMove="1" noResize="1"/>
            </p:cNvGrpSpPr>
            <p:nvPr/>
          </p:nvGrpSpPr>
          <p:grpSpPr>
            <a:xfrm rot="20368036">
              <a:off x="4774136" y="4847690"/>
              <a:ext cx="374512" cy="211790"/>
              <a:chOff x="7245457" y="4068388"/>
              <a:chExt cx="1686957" cy="953992"/>
            </a:xfrm>
          </p:grpSpPr>
          <p:sp>
            <p:nvSpPr>
              <p:cNvPr id="84" name="Friform 46">
                <a:extLst>
                  <a:ext uri="{FF2B5EF4-FFF2-40B4-BE49-F238E27FC236}">
                    <a16:creationId xmlns:a16="http://schemas.microsoft.com/office/drawing/2014/main" id="{5FC8F19C-DE6B-1115-CAE3-78ECD3669F9E}"/>
                  </a:ext>
                </a:extLst>
              </p:cNvPr>
              <p:cNvSpPr>
                <a:spLocks noGrp="1" noRot="1" noMove="1" noResize="1" noEditPoints="1" noAdjustHandles="1" noChangeArrowheads="1" noChangeShapeType="1"/>
              </p:cNvSpPr>
              <p:nvPr/>
            </p:nvSpPr>
            <p:spPr>
              <a:xfrm>
                <a:off x="8180628" y="4068388"/>
                <a:ext cx="751786" cy="486058"/>
              </a:xfrm>
              <a:custGeom>
                <a:avLst/>
                <a:gdLst>
                  <a:gd name="connsiteX0" fmla="*/ 160500 w 1661635"/>
                  <a:gd name="connsiteY0" fmla="*/ 1074312 h 1074311"/>
                  <a:gd name="connsiteX1" fmla="*/ 1591497 w 1661635"/>
                  <a:gd name="connsiteY1" fmla="*/ 259441 h 1074311"/>
                  <a:gd name="connsiteX2" fmla="*/ 1644608 w 1661635"/>
                  <a:gd name="connsiteY2" fmla="*/ 72255 h 1074311"/>
                  <a:gd name="connsiteX3" fmla="*/ 1644608 w 1661635"/>
                  <a:gd name="connsiteY3" fmla="*/ 72255 h 1074311"/>
                  <a:gd name="connsiteX4" fmla="*/ 1458362 w 1661635"/>
                  <a:gd name="connsiteY4" fmla="*/ 15905 h 1074311"/>
                  <a:gd name="connsiteX5" fmla="*/ 0 w 1661635"/>
                  <a:gd name="connsiteY5" fmla="*/ 780677 h 1074311"/>
                  <a:gd name="connsiteX6" fmla="*/ 86889 w 1661635"/>
                  <a:gd name="connsiteY6" fmla="*/ 923884 h 1074311"/>
                  <a:gd name="connsiteX7" fmla="*/ 160533 w 1661635"/>
                  <a:gd name="connsiteY7" fmla="*/ 1074312 h 107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1635" h="1074311">
                    <a:moveTo>
                      <a:pt x="160500" y="1074312"/>
                    </a:moveTo>
                    <a:lnTo>
                      <a:pt x="1591497" y="259441"/>
                    </a:lnTo>
                    <a:cubicBezTo>
                      <a:pt x="1657302" y="221971"/>
                      <a:pt x="1680911" y="138677"/>
                      <a:pt x="1644608" y="72255"/>
                    </a:cubicBezTo>
                    <a:lnTo>
                      <a:pt x="1644608" y="72255"/>
                    </a:lnTo>
                    <a:cubicBezTo>
                      <a:pt x="1608272" y="5801"/>
                      <a:pt x="1525431" y="-19265"/>
                      <a:pt x="1458362" y="15905"/>
                    </a:cubicBezTo>
                    <a:lnTo>
                      <a:pt x="0" y="780677"/>
                    </a:lnTo>
                    <a:cubicBezTo>
                      <a:pt x="30604" y="826340"/>
                      <a:pt x="59653" y="874108"/>
                      <a:pt x="86889" y="923884"/>
                    </a:cubicBezTo>
                    <a:cubicBezTo>
                      <a:pt x="114093" y="973660"/>
                      <a:pt x="138608" y="1023889"/>
                      <a:pt x="160533" y="1074312"/>
                    </a:cubicBezTo>
                    <a:close/>
                  </a:path>
                </a:pathLst>
              </a:custGeom>
              <a:solidFill>
                <a:schemeClr val="accent6"/>
              </a:solidFill>
              <a:ln w="0" cap="flat">
                <a:noFill/>
                <a:prstDash val="solid"/>
                <a:miter/>
              </a:ln>
            </p:spPr>
            <p:txBody>
              <a:bodyPr rtlCol="0" anchor="ctr"/>
              <a:lstStyle/>
              <a:p>
                <a:endParaRPr lang="nb-NO"/>
              </a:p>
            </p:txBody>
          </p:sp>
          <p:sp>
            <p:nvSpPr>
              <p:cNvPr id="85" name="Friform 47">
                <a:extLst>
                  <a:ext uri="{FF2B5EF4-FFF2-40B4-BE49-F238E27FC236}">
                    <a16:creationId xmlns:a16="http://schemas.microsoft.com/office/drawing/2014/main" id="{2F6824EF-74BC-CF4F-7F31-AA58DD571292}"/>
                  </a:ext>
                </a:extLst>
              </p:cNvPr>
              <p:cNvSpPr>
                <a:spLocks noGrp="1" noRot="1" noMove="1" noResize="1" noEditPoints="1" noAdjustHandles="1" noChangeArrowheads="1" noChangeShapeType="1"/>
              </p:cNvSpPr>
              <p:nvPr/>
            </p:nvSpPr>
            <p:spPr>
              <a:xfrm>
                <a:off x="7245457" y="4421607"/>
                <a:ext cx="1007786" cy="600773"/>
              </a:xfrm>
              <a:custGeom>
                <a:avLst/>
                <a:gdLst>
                  <a:gd name="connsiteX0" fmla="*/ 254015 w 2227459"/>
                  <a:gd name="connsiteY0" fmla="*/ 1000081 h 1327860"/>
                  <a:gd name="connsiteX1" fmla="*/ 3906 w 2227459"/>
                  <a:gd name="connsiteY1" fmla="*/ 1301650 h 1327860"/>
                  <a:gd name="connsiteX2" fmla="*/ 18155 w 2227459"/>
                  <a:gd name="connsiteY2" fmla="*/ 1327688 h 1327860"/>
                  <a:gd name="connsiteX3" fmla="*/ 407002 w 2227459"/>
                  <a:gd name="connsiteY3" fmla="*/ 1279920 h 1327860"/>
                  <a:gd name="connsiteX4" fmla="*/ 570578 w 2227459"/>
                  <a:gd name="connsiteY4" fmla="*/ 1237107 h 1327860"/>
                  <a:gd name="connsiteX5" fmla="*/ 2227460 w 2227459"/>
                  <a:gd name="connsiteY5" fmla="*/ 293635 h 1327860"/>
                  <a:gd name="connsiteX6" fmla="*/ 2153816 w 2227459"/>
                  <a:gd name="connsiteY6" fmla="*/ 143206 h 1327860"/>
                  <a:gd name="connsiteX7" fmla="*/ 2066928 w 2227459"/>
                  <a:gd name="connsiteY7" fmla="*/ 0 h 1327860"/>
                  <a:gd name="connsiteX8" fmla="*/ 378341 w 2227459"/>
                  <a:gd name="connsiteY8" fmla="*/ 885503 h 1327860"/>
                  <a:gd name="connsiteX9" fmla="*/ 253983 w 2227459"/>
                  <a:gd name="connsiteY9" fmla="*/ 1000081 h 13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7459" h="1327860">
                    <a:moveTo>
                      <a:pt x="254015" y="1000081"/>
                    </a:moveTo>
                    <a:cubicBezTo>
                      <a:pt x="204337" y="1068284"/>
                      <a:pt x="63947" y="1232087"/>
                      <a:pt x="3906" y="1301650"/>
                    </a:cubicBezTo>
                    <a:cubicBezTo>
                      <a:pt x="-5680" y="1312758"/>
                      <a:pt x="3646" y="1329761"/>
                      <a:pt x="18155" y="1327688"/>
                    </a:cubicBezTo>
                    <a:cubicBezTo>
                      <a:pt x="109125" y="1314702"/>
                      <a:pt x="322768" y="1284940"/>
                      <a:pt x="407002" y="1279920"/>
                    </a:cubicBezTo>
                    <a:cubicBezTo>
                      <a:pt x="464226" y="1276520"/>
                      <a:pt x="520770" y="1265476"/>
                      <a:pt x="570578" y="1237107"/>
                    </a:cubicBezTo>
                    <a:lnTo>
                      <a:pt x="2227460" y="293635"/>
                    </a:lnTo>
                    <a:cubicBezTo>
                      <a:pt x="2205535" y="243244"/>
                      <a:pt x="2181020" y="192982"/>
                      <a:pt x="2153816" y="143206"/>
                    </a:cubicBezTo>
                    <a:cubicBezTo>
                      <a:pt x="2126613" y="93431"/>
                      <a:pt x="2097531" y="45663"/>
                      <a:pt x="2066928" y="0"/>
                    </a:cubicBezTo>
                    <a:lnTo>
                      <a:pt x="378341" y="885503"/>
                    </a:lnTo>
                    <a:cubicBezTo>
                      <a:pt x="327561" y="912124"/>
                      <a:pt x="287760" y="953738"/>
                      <a:pt x="253983" y="1000081"/>
                    </a:cubicBezTo>
                    <a:close/>
                  </a:path>
                </a:pathLst>
              </a:custGeom>
              <a:solidFill>
                <a:schemeClr val="accent6"/>
              </a:solidFill>
              <a:ln w="0" cap="flat">
                <a:noFill/>
                <a:prstDash val="solid"/>
                <a:miter/>
              </a:ln>
            </p:spPr>
            <p:txBody>
              <a:bodyPr rtlCol="0" anchor="ctr"/>
              <a:lstStyle/>
              <a:p>
                <a:endParaRPr lang="nb-NO"/>
              </a:p>
            </p:txBody>
          </p:sp>
        </p:grpSp>
      </p:grpSp>
      <p:grpSp>
        <p:nvGrpSpPr>
          <p:cNvPr id="105" name="Gruppe 36">
            <a:extLst>
              <a:ext uri="{FF2B5EF4-FFF2-40B4-BE49-F238E27FC236}">
                <a16:creationId xmlns:a16="http://schemas.microsoft.com/office/drawing/2014/main" id="{1C10336D-9B9F-5DE1-CC12-0F98A9EB97E7}"/>
              </a:ext>
            </a:extLst>
          </p:cNvPr>
          <p:cNvGrpSpPr>
            <a:grpSpLocks noGrp="1" noUngrp="1" noRot="1" noMove="1" noResize="1"/>
          </p:cNvGrpSpPr>
          <p:nvPr/>
        </p:nvGrpSpPr>
        <p:grpSpPr>
          <a:xfrm>
            <a:off x="630798" y="3748285"/>
            <a:ext cx="829808" cy="719241"/>
            <a:chOff x="4545454" y="4805332"/>
            <a:chExt cx="603194" cy="522822"/>
          </a:xfrm>
        </p:grpSpPr>
        <p:sp>
          <p:nvSpPr>
            <p:cNvPr id="106" name="Ellipse 37">
              <a:extLst>
                <a:ext uri="{FF2B5EF4-FFF2-40B4-BE49-F238E27FC236}">
                  <a16:creationId xmlns:a16="http://schemas.microsoft.com/office/drawing/2014/main" id="{887EF8C7-200F-1B0F-B9C4-5B82D2D10552}"/>
                </a:ext>
              </a:extLst>
            </p:cNvPr>
            <p:cNvSpPr>
              <a:spLocks noGrp="1" noRot="1" noMove="1" noResize="1" noEditPoints="1" noAdjustHandles="1" noChangeArrowheads="1" noChangeShapeType="1"/>
            </p:cNvSpPr>
            <p:nvPr/>
          </p:nvSpPr>
          <p:spPr>
            <a:xfrm>
              <a:off x="4545454" y="4805332"/>
              <a:ext cx="522822" cy="522822"/>
            </a:xfrm>
            <a:prstGeom prst="ellipse">
              <a:avLst/>
            </a:pr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07" name="Gruppe 38">
              <a:extLst>
                <a:ext uri="{FF2B5EF4-FFF2-40B4-BE49-F238E27FC236}">
                  <a16:creationId xmlns:a16="http://schemas.microsoft.com/office/drawing/2014/main" id="{B4781250-02E9-1E4D-0E7A-EB530627EACC}"/>
                </a:ext>
              </a:extLst>
            </p:cNvPr>
            <p:cNvGrpSpPr>
              <a:grpSpLocks noGrp="1" noUngrp="1" noRot="1" noMove="1" noResize="1"/>
            </p:cNvGrpSpPr>
            <p:nvPr/>
          </p:nvGrpSpPr>
          <p:grpSpPr>
            <a:xfrm>
              <a:off x="4695378" y="4912376"/>
              <a:ext cx="217234" cy="306380"/>
              <a:chOff x="2300761" y="3583669"/>
              <a:chExt cx="1261190" cy="1778744"/>
            </a:xfrm>
          </p:grpSpPr>
          <p:sp>
            <p:nvSpPr>
              <p:cNvPr id="111" name="Avrundet rektangel 73">
                <a:extLst>
                  <a:ext uri="{FF2B5EF4-FFF2-40B4-BE49-F238E27FC236}">
                    <a16:creationId xmlns:a16="http://schemas.microsoft.com/office/drawing/2014/main" id="{CC578094-6304-021E-E601-3B0834F37D1C}"/>
                  </a:ext>
                </a:extLst>
              </p:cNvPr>
              <p:cNvSpPr>
                <a:spLocks noGrp="1" noRot="1" noMove="1" noResize="1" noEditPoints="1" noAdjustHandles="1" noChangeArrowheads="1" noChangeShapeType="1"/>
              </p:cNvSpPr>
              <p:nvPr/>
            </p:nvSpPr>
            <p:spPr>
              <a:xfrm>
                <a:off x="2300761" y="3583669"/>
                <a:ext cx="1261190" cy="1778744"/>
              </a:xfrm>
              <a:prstGeom prst="roundRect">
                <a:avLst>
                  <a:gd name="adj" fmla="val 2324"/>
                </a:avLst>
              </a:prstGeom>
              <a:noFill/>
              <a:ln w="127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2" name="Friform 74">
                <a:extLst>
                  <a:ext uri="{FF2B5EF4-FFF2-40B4-BE49-F238E27FC236}">
                    <a16:creationId xmlns:a16="http://schemas.microsoft.com/office/drawing/2014/main" id="{13D48DF8-4E96-5F96-F603-EF920EAF624D}"/>
                  </a:ext>
                </a:extLst>
              </p:cNvPr>
              <p:cNvSpPr>
                <a:spLocks noGrp="1" noRot="1" noMove="1" noResize="1" noEditPoints="1" noAdjustHandles="1" noChangeArrowheads="1" noChangeShapeType="1"/>
              </p:cNvSpPr>
              <p:nvPr/>
            </p:nvSpPr>
            <p:spPr>
              <a:xfrm>
                <a:off x="2468248" y="3769819"/>
                <a:ext cx="919519" cy="45221"/>
              </a:xfrm>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a:moveTo>
                      <a:pt x="0" y="0"/>
                    </a:moveTo>
                    <a:lnTo>
                      <a:pt x="325464" y="7749"/>
                    </a:lnTo>
                    <a:cubicBezTo>
                      <a:pt x="404247" y="11624"/>
                      <a:pt x="438472" y="17435"/>
                      <a:pt x="472698" y="23247"/>
                    </a:cubicBezTo>
                  </a:path>
                </a:pathLst>
              </a:custGeom>
              <a:noFill/>
              <a:ln w="12700" cap="rnd">
                <a:solidFill>
                  <a:schemeClr val="bg1"/>
                </a:solidFill>
                <a:extLst>
                  <a:ext uri="{C807C97D-BFC1-408E-A445-0C87EB9F89A2}">
                    <ask:lineSketchStyleProps xmlns:ask="http://schemas.microsoft.com/office/drawing/2018/sketchyshapes" sd="1219033472">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extrusionOk="0">
                            <a:moveTo>
                              <a:pt x="0" y="0"/>
                            </a:moveTo>
                            <a:cubicBezTo>
                              <a:pt x="106741" y="-26"/>
                              <a:pt x="249272" y="26947"/>
                              <a:pt x="325464" y="7749"/>
                            </a:cubicBezTo>
                            <a:cubicBezTo>
                              <a:pt x="409242" y="12612"/>
                              <a:pt x="438058" y="15660"/>
                              <a:pt x="472698" y="23247"/>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3" name="Friform 75">
                <a:extLst>
                  <a:ext uri="{FF2B5EF4-FFF2-40B4-BE49-F238E27FC236}">
                    <a16:creationId xmlns:a16="http://schemas.microsoft.com/office/drawing/2014/main" id="{9A907D94-F52E-242D-3EDA-DFE5C0237A1F}"/>
                  </a:ext>
                </a:extLst>
              </p:cNvPr>
              <p:cNvSpPr>
                <a:spLocks noGrp="1" noRot="1" noMove="1" noResize="1" noEditPoints="1" noAdjustHandles="1" noChangeArrowheads="1" noChangeShapeType="1"/>
              </p:cNvSpPr>
              <p:nvPr/>
            </p:nvSpPr>
            <p:spPr>
              <a:xfrm flipH="1">
                <a:off x="2468248" y="4006504"/>
                <a:ext cx="919519" cy="45221"/>
              </a:xfrm>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a:moveTo>
                      <a:pt x="0" y="0"/>
                    </a:moveTo>
                    <a:lnTo>
                      <a:pt x="325464" y="7749"/>
                    </a:lnTo>
                    <a:cubicBezTo>
                      <a:pt x="404247" y="11624"/>
                      <a:pt x="438472" y="17435"/>
                      <a:pt x="472698" y="23247"/>
                    </a:cubicBezTo>
                  </a:path>
                </a:pathLst>
              </a:custGeom>
              <a:noFill/>
              <a:ln w="12700" cap="rnd">
                <a:solidFill>
                  <a:schemeClr val="bg1"/>
                </a:solidFill>
                <a:extLst>
                  <a:ext uri="{C807C97D-BFC1-408E-A445-0C87EB9F89A2}">
                    <ask:lineSketchStyleProps xmlns:ask="http://schemas.microsoft.com/office/drawing/2018/sketchyshapes" sd="1219033472">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extrusionOk="0">
                            <a:moveTo>
                              <a:pt x="0" y="0"/>
                            </a:moveTo>
                            <a:cubicBezTo>
                              <a:pt x="106741" y="-26"/>
                              <a:pt x="249272" y="26947"/>
                              <a:pt x="325464" y="7749"/>
                            </a:cubicBezTo>
                            <a:cubicBezTo>
                              <a:pt x="409242" y="12612"/>
                              <a:pt x="438058" y="15660"/>
                              <a:pt x="472698" y="23247"/>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4" name="Friform 76">
                <a:extLst>
                  <a:ext uri="{FF2B5EF4-FFF2-40B4-BE49-F238E27FC236}">
                    <a16:creationId xmlns:a16="http://schemas.microsoft.com/office/drawing/2014/main" id="{90BC60EB-900F-0A49-B547-2BA279FCC2A2}"/>
                  </a:ext>
                </a:extLst>
              </p:cNvPr>
              <p:cNvSpPr>
                <a:spLocks noGrp="1" noRot="1" noMove="1" noResize="1" noEditPoints="1" noAdjustHandles="1" noChangeArrowheads="1" noChangeShapeType="1"/>
              </p:cNvSpPr>
              <p:nvPr/>
            </p:nvSpPr>
            <p:spPr>
              <a:xfrm>
                <a:off x="2468248" y="4479875"/>
                <a:ext cx="919519" cy="45221"/>
              </a:xfrm>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a:moveTo>
                      <a:pt x="0" y="0"/>
                    </a:moveTo>
                    <a:lnTo>
                      <a:pt x="325464" y="7749"/>
                    </a:lnTo>
                    <a:cubicBezTo>
                      <a:pt x="404247" y="11624"/>
                      <a:pt x="438472" y="17435"/>
                      <a:pt x="472698" y="23247"/>
                    </a:cubicBezTo>
                  </a:path>
                </a:pathLst>
              </a:custGeom>
              <a:noFill/>
              <a:ln w="12700" cap="rnd">
                <a:solidFill>
                  <a:schemeClr val="bg1"/>
                </a:solidFill>
                <a:extLst>
                  <a:ext uri="{C807C97D-BFC1-408E-A445-0C87EB9F89A2}">
                    <ask:lineSketchStyleProps xmlns:ask="http://schemas.microsoft.com/office/drawing/2018/sketchyshapes" sd="1219033472">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extrusionOk="0">
                            <a:moveTo>
                              <a:pt x="0" y="0"/>
                            </a:moveTo>
                            <a:cubicBezTo>
                              <a:pt x="106741" y="-26"/>
                              <a:pt x="249272" y="26947"/>
                              <a:pt x="325464" y="7749"/>
                            </a:cubicBezTo>
                            <a:cubicBezTo>
                              <a:pt x="409242" y="12612"/>
                              <a:pt x="438058" y="15660"/>
                              <a:pt x="472698" y="23247"/>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5" name="Friform 77">
                <a:extLst>
                  <a:ext uri="{FF2B5EF4-FFF2-40B4-BE49-F238E27FC236}">
                    <a16:creationId xmlns:a16="http://schemas.microsoft.com/office/drawing/2014/main" id="{4B9AF469-DB3E-D3BC-060C-E2B0114F6D1D}"/>
                  </a:ext>
                </a:extLst>
              </p:cNvPr>
              <p:cNvSpPr>
                <a:spLocks noGrp="1" noRot="1" noMove="1" noResize="1" noEditPoints="1" noAdjustHandles="1" noChangeArrowheads="1" noChangeShapeType="1"/>
              </p:cNvSpPr>
              <p:nvPr/>
            </p:nvSpPr>
            <p:spPr>
              <a:xfrm>
                <a:off x="2468248" y="4243190"/>
                <a:ext cx="919519" cy="45221"/>
              </a:xfrm>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a:moveTo>
                      <a:pt x="0" y="0"/>
                    </a:moveTo>
                    <a:lnTo>
                      <a:pt x="325464" y="7749"/>
                    </a:lnTo>
                    <a:cubicBezTo>
                      <a:pt x="404247" y="11624"/>
                      <a:pt x="438472" y="17435"/>
                      <a:pt x="472698" y="23247"/>
                    </a:cubicBezTo>
                  </a:path>
                </a:pathLst>
              </a:custGeom>
              <a:noFill/>
              <a:ln w="12700" cap="rnd">
                <a:solidFill>
                  <a:schemeClr val="bg1"/>
                </a:solidFill>
                <a:extLst>
                  <a:ext uri="{C807C97D-BFC1-408E-A445-0C87EB9F89A2}">
                    <ask:lineSketchStyleProps xmlns:ask="http://schemas.microsoft.com/office/drawing/2018/sketchyshapes" sd="1219033472">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extrusionOk="0">
                            <a:moveTo>
                              <a:pt x="0" y="0"/>
                            </a:moveTo>
                            <a:cubicBezTo>
                              <a:pt x="106741" y="-26"/>
                              <a:pt x="249272" y="26947"/>
                              <a:pt x="325464" y="7749"/>
                            </a:cubicBezTo>
                            <a:cubicBezTo>
                              <a:pt x="409242" y="12612"/>
                              <a:pt x="438058" y="15660"/>
                              <a:pt x="472698" y="23247"/>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6" name="Friform 78">
                <a:extLst>
                  <a:ext uri="{FF2B5EF4-FFF2-40B4-BE49-F238E27FC236}">
                    <a16:creationId xmlns:a16="http://schemas.microsoft.com/office/drawing/2014/main" id="{49D015AE-48B5-A177-ECBE-C8E9B922B70E}"/>
                  </a:ext>
                </a:extLst>
              </p:cNvPr>
              <p:cNvSpPr>
                <a:spLocks noGrp="1" noRot="1" noMove="1" noResize="1" noEditPoints="1" noAdjustHandles="1" noChangeArrowheads="1" noChangeShapeType="1"/>
              </p:cNvSpPr>
              <p:nvPr/>
            </p:nvSpPr>
            <p:spPr>
              <a:xfrm rot="11388004" flipV="1">
                <a:off x="2468248" y="4716556"/>
                <a:ext cx="554025" cy="88935"/>
              </a:xfrm>
              <a:custGeom>
                <a:avLst/>
                <a:gdLst>
                  <a:gd name="connsiteX0" fmla="*/ 0 w 554025"/>
                  <a:gd name="connsiteY0" fmla="*/ 0 h 88935"/>
                  <a:gd name="connsiteX1" fmla="*/ 381459 w 554025"/>
                  <a:gd name="connsiteY1" fmla="*/ 29645 h 88935"/>
                  <a:gd name="connsiteX2" fmla="*/ 554025 w 554025"/>
                  <a:gd name="connsiteY2" fmla="*/ 88935 h 88935"/>
                </a:gdLst>
                <a:ahLst/>
                <a:cxnLst>
                  <a:cxn ang="0">
                    <a:pos x="connsiteX0" y="connsiteY0"/>
                  </a:cxn>
                  <a:cxn ang="0">
                    <a:pos x="connsiteX1" y="connsiteY1"/>
                  </a:cxn>
                  <a:cxn ang="0">
                    <a:pos x="connsiteX2" y="connsiteY2"/>
                  </a:cxn>
                </a:cxnLst>
                <a:rect l="l" t="t" r="r" b="b"/>
                <a:pathLst>
                  <a:path w="554025" h="88935" extrusionOk="0">
                    <a:moveTo>
                      <a:pt x="0" y="0"/>
                    </a:moveTo>
                    <a:cubicBezTo>
                      <a:pt x="126192" y="-1223"/>
                      <a:pt x="201146" y="7385"/>
                      <a:pt x="381459" y="29645"/>
                    </a:cubicBezTo>
                    <a:cubicBezTo>
                      <a:pt x="478073" y="45315"/>
                      <a:pt x="512382" y="60147"/>
                      <a:pt x="554025" y="88935"/>
                    </a:cubicBezTo>
                  </a:path>
                </a:pathLst>
              </a:custGeom>
              <a:noFill/>
              <a:ln w="12700" cap="rnd">
                <a:solidFill>
                  <a:schemeClr val="bg1"/>
                </a:solidFill>
                <a:extLst>
                  <a:ext uri="{C807C97D-BFC1-408E-A445-0C87EB9F89A2}">
                    <ask:lineSketchStyleProps xmlns:ask="http://schemas.microsoft.com/office/drawing/2018/sketchyshapes" sd="1219033472">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a:moveTo>
                              <a:pt x="0" y="0"/>
                            </a:moveTo>
                            <a:lnTo>
                              <a:pt x="325464" y="7749"/>
                            </a:lnTo>
                            <a:cubicBezTo>
                              <a:pt x="404247" y="11624"/>
                              <a:pt x="438472" y="17435"/>
                              <a:pt x="472698" y="23247"/>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08" name="Gruppe 57">
              <a:extLst>
                <a:ext uri="{FF2B5EF4-FFF2-40B4-BE49-F238E27FC236}">
                  <a16:creationId xmlns:a16="http://schemas.microsoft.com/office/drawing/2014/main" id="{50DBCB44-7CFB-FB94-509F-1B4362AE00AC}"/>
                </a:ext>
              </a:extLst>
            </p:cNvPr>
            <p:cNvGrpSpPr>
              <a:grpSpLocks noGrp="1" noUngrp="1" noRot="1" noMove="1" noResize="1"/>
            </p:cNvGrpSpPr>
            <p:nvPr/>
          </p:nvGrpSpPr>
          <p:grpSpPr>
            <a:xfrm rot="20368036">
              <a:off x="4774136" y="4847690"/>
              <a:ext cx="374512" cy="211790"/>
              <a:chOff x="7245457" y="4068388"/>
              <a:chExt cx="1686957" cy="953992"/>
            </a:xfrm>
          </p:grpSpPr>
          <p:sp>
            <p:nvSpPr>
              <p:cNvPr id="109" name="Friform 46">
                <a:extLst>
                  <a:ext uri="{FF2B5EF4-FFF2-40B4-BE49-F238E27FC236}">
                    <a16:creationId xmlns:a16="http://schemas.microsoft.com/office/drawing/2014/main" id="{9B85944B-63FC-9891-A612-E52DEF7C0B34}"/>
                  </a:ext>
                </a:extLst>
              </p:cNvPr>
              <p:cNvSpPr>
                <a:spLocks noGrp="1" noRot="1" noMove="1" noResize="1" noEditPoints="1" noAdjustHandles="1" noChangeArrowheads="1" noChangeShapeType="1"/>
              </p:cNvSpPr>
              <p:nvPr/>
            </p:nvSpPr>
            <p:spPr>
              <a:xfrm>
                <a:off x="8180628" y="4068388"/>
                <a:ext cx="751786" cy="486058"/>
              </a:xfrm>
              <a:custGeom>
                <a:avLst/>
                <a:gdLst>
                  <a:gd name="connsiteX0" fmla="*/ 160500 w 1661635"/>
                  <a:gd name="connsiteY0" fmla="*/ 1074312 h 1074311"/>
                  <a:gd name="connsiteX1" fmla="*/ 1591497 w 1661635"/>
                  <a:gd name="connsiteY1" fmla="*/ 259441 h 1074311"/>
                  <a:gd name="connsiteX2" fmla="*/ 1644608 w 1661635"/>
                  <a:gd name="connsiteY2" fmla="*/ 72255 h 1074311"/>
                  <a:gd name="connsiteX3" fmla="*/ 1644608 w 1661635"/>
                  <a:gd name="connsiteY3" fmla="*/ 72255 h 1074311"/>
                  <a:gd name="connsiteX4" fmla="*/ 1458362 w 1661635"/>
                  <a:gd name="connsiteY4" fmla="*/ 15905 h 1074311"/>
                  <a:gd name="connsiteX5" fmla="*/ 0 w 1661635"/>
                  <a:gd name="connsiteY5" fmla="*/ 780677 h 1074311"/>
                  <a:gd name="connsiteX6" fmla="*/ 86889 w 1661635"/>
                  <a:gd name="connsiteY6" fmla="*/ 923884 h 1074311"/>
                  <a:gd name="connsiteX7" fmla="*/ 160533 w 1661635"/>
                  <a:gd name="connsiteY7" fmla="*/ 1074312 h 107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1635" h="1074311">
                    <a:moveTo>
                      <a:pt x="160500" y="1074312"/>
                    </a:moveTo>
                    <a:lnTo>
                      <a:pt x="1591497" y="259441"/>
                    </a:lnTo>
                    <a:cubicBezTo>
                      <a:pt x="1657302" y="221971"/>
                      <a:pt x="1680911" y="138677"/>
                      <a:pt x="1644608" y="72255"/>
                    </a:cubicBezTo>
                    <a:lnTo>
                      <a:pt x="1644608" y="72255"/>
                    </a:lnTo>
                    <a:cubicBezTo>
                      <a:pt x="1608272" y="5801"/>
                      <a:pt x="1525431" y="-19265"/>
                      <a:pt x="1458362" y="15905"/>
                    </a:cubicBezTo>
                    <a:lnTo>
                      <a:pt x="0" y="780677"/>
                    </a:lnTo>
                    <a:cubicBezTo>
                      <a:pt x="30604" y="826340"/>
                      <a:pt x="59653" y="874108"/>
                      <a:pt x="86889" y="923884"/>
                    </a:cubicBezTo>
                    <a:cubicBezTo>
                      <a:pt x="114093" y="973660"/>
                      <a:pt x="138608" y="1023889"/>
                      <a:pt x="160533" y="1074312"/>
                    </a:cubicBezTo>
                    <a:close/>
                  </a:path>
                </a:pathLst>
              </a:custGeom>
              <a:solidFill>
                <a:schemeClr val="accent6"/>
              </a:solidFill>
              <a:ln w="0" cap="flat">
                <a:noFill/>
                <a:prstDash val="solid"/>
                <a:miter/>
              </a:ln>
            </p:spPr>
            <p:txBody>
              <a:bodyPr rtlCol="0" anchor="ctr"/>
              <a:lstStyle/>
              <a:p>
                <a:endParaRPr lang="nb-NO"/>
              </a:p>
            </p:txBody>
          </p:sp>
          <p:sp>
            <p:nvSpPr>
              <p:cNvPr id="110" name="Friform 47">
                <a:extLst>
                  <a:ext uri="{FF2B5EF4-FFF2-40B4-BE49-F238E27FC236}">
                    <a16:creationId xmlns:a16="http://schemas.microsoft.com/office/drawing/2014/main" id="{AC66A6E2-77DC-374F-9E09-AA6A580C6F38}"/>
                  </a:ext>
                </a:extLst>
              </p:cNvPr>
              <p:cNvSpPr>
                <a:spLocks noGrp="1" noRot="1" noMove="1" noResize="1" noEditPoints="1" noAdjustHandles="1" noChangeArrowheads="1" noChangeShapeType="1"/>
              </p:cNvSpPr>
              <p:nvPr/>
            </p:nvSpPr>
            <p:spPr>
              <a:xfrm>
                <a:off x="7245457" y="4421607"/>
                <a:ext cx="1007786" cy="600773"/>
              </a:xfrm>
              <a:custGeom>
                <a:avLst/>
                <a:gdLst>
                  <a:gd name="connsiteX0" fmla="*/ 254015 w 2227459"/>
                  <a:gd name="connsiteY0" fmla="*/ 1000081 h 1327860"/>
                  <a:gd name="connsiteX1" fmla="*/ 3906 w 2227459"/>
                  <a:gd name="connsiteY1" fmla="*/ 1301650 h 1327860"/>
                  <a:gd name="connsiteX2" fmla="*/ 18155 w 2227459"/>
                  <a:gd name="connsiteY2" fmla="*/ 1327688 h 1327860"/>
                  <a:gd name="connsiteX3" fmla="*/ 407002 w 2227459"/>
                  <a:gd name="connsiteY3" fmla="*/ 1279920 h 1327860"/>
                  <a:gd name="connsiteX4" fmla="*/ 570578 w 2227459"/>
                  <a:gd name="connsiteY4" fmla="*/ 1237107 h 1327860"/>
                  <a:gd name="connsiteX5" fmla="*/ 2227460 w 2227459"/>
                  <a:gd name="connsiteY5" fmla="*/ 293635 h 1327860"/>
                  <a:gd name="connsiteX6" fmla="*/ 2153816 w 2227459"/>
                  <a:gd name="connsiteY6" fmla="*/ 143206 h 1327860"/>
                  <a:gd name="connsiteX7" fmla="*/ 2066928 w 2227459"/>
                  <a:gd name="connsiteY7" fmla="*/ 0 h 1327860"/>
                  <a:gd name="connsiteX8" fmla="*/ 378341 w 2227459"/>
                  <a:gd name="connsiteY8" fmla="*/ 885503 h 1327860"/>
                  <a:gd name="connsiteX9" fmla="*/ 253983 w 2227459"/>
                  <a:gd name="connsiteY9" fmla="*/ 1000081 h 13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7459" h="1327860">
                    <a:moveTo>
                      <a:pt x="254015" y="1000081"/>
                    </a:moveTo>
                    <a:cubicBezTo>
                      <a:pt x="204337" y="1068284"/>
                      <a:pt x="63947" y="1232087"/>
                      <a:pt x="3906" y="1301650"/>
                    </a:cubicBezTo>
                    <a:cubicBezTo>
                      <a:pt x="-5680" y="1312758"/>
                      <a:pt x="3646" y="1329761"/>
                      <a:pt x="18155" y="1327688"/>
                    </a:cubicBezTo>
                    <a:cubicBezTo>
                      <a:pt x="109125" y="1314702"/>
                      <a:pt x="322768" y="1284940"/>
                      <a:pt x="407002" y="1279920"/>
                    </a:cubicBezTo>
                    <a:cubicBezTo>
                      <a:pt x="464226" y="1276520"/>
                      <a:pt x="520770" y="1265476"/>
                      <a:pt x="570578" y="1237107"/>
                    </a:cubicBezTo>
                    <a:lnTo>
                      <a:pt x="2227460" y="293635"/>
                    </a:lnTo>
                    <a:cubicBezTo>
                      <a:pt x="2205535" y="243244"/>
                      <a:pt x="2181020" y="192982"/>
                      <a:pt x="2153816" y="143206"/>
                    </a:cubicBezTo>
                    <a:cubicBezTo>
                      <a:pt x="2126613" y="93431"/>
                      <a:pt x="2097531" y="45663"/>
                      <a:pt x="2066928" y="0"/>
                    </a:cubicBezTo>
                    <a:lnTo>
                      <a:pt x="378341" y="885503"/>
                    </a:lnTo>
                    <a:cubicBezTo>
                      <a:pt x="327561" y="912124"/>
                      <a:pt x="287760" y="953738"/>
                      <a:pt x="253983" y="1000081"/>
                    </a:cubicBezTo>
                    <a:close/>
                  </a:path>
                </a:pathLst>
              </a:custGeom>
              <a:solidFill>
                <a:schemeClr val="accent6"/>
              </a:solidFill>
              <a:ln w="0" cap="flat">
                <a:noFill/>
                <a:prstDash val="solid"/>
                <a:miter/>
              </a:ln>
            </p:spPr>
            <p:txBody>
              <a:bodyPr rtlCol="0" anchor="ctr"/>
              <a:lstStyle/>
              <a:p>
                <a:endParaRPr lang="nb-NO"/>
              </a:p>
            </p:txBody>
          </p:sp>
        </p:grpSp>
      </p:grpSp>
    </p:spTree>
    <p:extLst>
      <p:ext uri="{BB962C8B-B14F-4D97-AF65-F5344CB8AC3E}">
        <p14:creationId xmlns:p14="http://schemas.microsoft.com/office/powerpoint/2010/main" val="9002642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3" name="!!Vei">
            <a:extLst>
              <a:ext uri="{FF2B5EF4-FFF2-40B4-BE49-F238E27FC236}">
                <a16:creationId xmlns:a16="http://schemas.microsoft.com/office/drawing/2014/main" id="{6F06A759-DDA6-A540-D3A5-02C39BA4B122}"/>
              </a:ext>
            </a:extLst>
          </p:cNvPr>
          <p:cNvSpPr>
            <a:spLocks noGrp="1" noRot="1" noMove="1" noResize="1" noEditPoints="1" noAdjustHandles="1" noChangeArrowheads="1" noChangeShapeType="1"/>
          </p:cNvSpPr>
          <p:nvPr/>
        </p:nvSpPr>
        <p:spPr>
          <a:xfrm rot="1311019">
            <a:off x="-440132" y="836584"/>
            <a:ext cx="13355768" cy="6239853"/>
          </a:xfrm>
          <a:custGeom>
            <a:avLst/>
            <a:gdLst>
              <a:gd name="connsiteX0" fmla="*/ 0 w 12332970"/>
              <a:gd name="connsiteY0" fmla="*/ 2312114 h 4346069"/>
              <a:gd name="connsiteX1" fmla="*/ 2274570 w 12332970"/>
              <a:gd name="connsiteY1" fmla="*/ 746204 h 4346069"/>
              <a:gd name="connsiteX2" fmla="*/ 4331970 w 12332970"/>
              <a:gd name="connsiteY2" fmla="*/ 2552144 h 4346069"/>
              <a:gd name="connsiteX3" fmla="*/ 5795010 w 12332970"/>
              <a:gd name="connsiteY3" fmla="*/ 631904 h 4346069"/>
              <a:gd name="connsiteX4" fmla="*/ 6652260 w 12332970"/>
              <a:gd name="connsiteY4" fmla="*/ 711914 h 4346069"/>
              <a:gd name="connsiteX5" fmla="*/ 7075170 w 12332970"/>
              <a:gd name="connsiteY5" fmla="*/ 14684 h 4346069"/>
              <a:gd name="connsiteX6" fmla="*/ 7760970 w 12332970"/>
              <a:gd name="connsiteY6" fmla="*/ 1466294 h 4346069"/>
              <a:gd name="connsiteX7" fmla="*/ 9292590 w 12332970"/>
              <a:gd name="connsiteY7" fmla="*/ 1957784 h 4346069"/>
              <a:gd name="connsiteX8" fmla="*/ 9155430 w 12332970"/>
              <a:gd name="connsiteY8" fmla="*/ 4140914 h 4346069"/>
              <a:gd name="connsiteX9" fmla="*/ 10549890 w 12332970"/>
              <a:gd name="connsiteY9" fmla="*/ 4003754 h 4346069"/>
              <a:gd name="connsiteX10" fmla="*/ 11590020 w 12332970"/>
              <a:gd name="connsiteY10" fmla="*/ 1934924 h 4346069"/>
              <a:gd name="connsiteX11" fmla="*/ 12332970 w 12332970"/>
              <a:gd name="connsiteY11" fmla="*/ 1763474 h 4346069"/>
              <a:gd name="connsiteX0" fmla="*/ 0 w 12332970"/>
              <a:gd name="connsiteY0" fmla="*/ 1826949 h 3860904"/>
              <a:gd name="connsiteX1" fmla="*/ 2274570 w 12332970"/>
              <a:gd name="connsiteY1" fmla="*/ 261039 h 3860904"/>
              <a:gd name="connsiteX2" fmla="*/ 4331970 w 12332970"/>
              <a:gd name="connsiteY2" fmla="*/ 2066979 h 3860904"/>
              <a:gd name="connsiteX3" fmla="*/ 5795010 w 12332970"/>
              <a:gd name="connsiteY3" fmla="*/ 146739 h 3860904"/>
              <a:gd name="connsiteX4" fmla="*/ 6652260 w 12332970"/>
              <a:gd name="connsiteY4" fmla="*/ 226749 h 3860904"/>
              <a:gd name="connsiteX5" fmla="*/ 7760970 w 12332970"/>
              <a:gd name="connsiteY5" fmla="*/ 981129 h 3860904"/>
              <a:gd name="connsiteX6" fmla="*/ 9292590 w 12332970"/>
              <a:gd name="connsiteY6" fmla="*/ 1472619 h 3860904"/>
              <a:gd name="connsiteX7" fmla="*/ 9155430 w 12332970"/>
              <a:gd name="connsiteY7" fmla="*/ 3655749 h 3860904"/>
              <a:gd name="connsiteX8" fmla="*/ 10549890 w 12332970"/>
              <a:gd name="connsiteY8" fmla="*/ 3518589 h 3860904"/>
              <a:gd name="connsiteX9" fmla="*/ 11590020 w 12332970"/>
              <a:gd name="connsiteY9" fmla="*/ 1449759 h 3860904"/>
              <a:gd name="connsiteX10" fmla="*/ 12332970 w 12332970"/>
              <a:gd name="connsiteY10" fmla="*/ 1278309 h 3860904"/>
              <a:gd name="connsiteX0" fmla="*/ 0 w 12332970"/>
              <a:gd name="connsiteY0" fmla="*/ 1706793 h 3740748"/>
              <a:gd name="connsiteX1" fmla="*/ 2274570 w 12332970"/>
              <a:gd name="connsiteY1" fmla="*/ 140883 h 3740748"/>
              <a:gd name="connsiteX2" fmla="*/ 4331970 w 12332970"/>
              <a:gd name="connsiteY2" fmla="*/ 1946823 h 3740748"/>
              <a:gd name="connsiteX3" fmla="*/ 5795010 w 12332970"/>
              <a:gd name="connsiteY3" fmla="*/ 26583 h 3740748"/>
              <a:gd name="connsiteX4" fmla="*/ 7760970 w 12332970"/>
              <a:gd name="connsiteY4" fmla="*/ 860973 h 3740748"/>
              <a:gd name="connsiteX5" fmla="*/ 9292590 w 12332970"/>
              <a:gd name="connsiteY5" fmla="*/ 1352463 h 3740748"/>
              <a:gd name="connsiteX6" fmla="*/ 9155430 w 12332970"/>
              <a:gd name="connsiteY6" fmla="*/ 3535593 h 3740748"/>
              <a:gd name="connsiteX7" fmla="*/ 10549890 w 12332970"/>
              <a:gd name="connsiteY7" fmla="*/ 3398433 h 3740748"/>
              <a:gd name="connsiteX8" fmla="*/ 11590020 w 12332970"/>
              <a:gd name="connsiteY8" fmla="*/ 1329603 h 3740748"/>
              <a:gd name="connsiteX9" fmla="*/ 12332970 w 12332970"/>
              <a:gd name="connsiteY9" fmla="*/ 1158153 h 3740748"/>
              <a:gd name="connsiteX0" fmla="*/ 0 w 12332970"/>
              <a:gd name="connsiteY0" fmla="*/ 1706793 h 3501336"/>
              <a:gd name="connsiteX1" fmla="*/ 2274570 w 12332970"/>
              <a:gd name="connsiteY1" fmla="*/ 140883 h 3501336"/>
              <a:gd name="connsiteX2" fmla="*/ 4331970 w 12332970"/>
              <a:gd name="connsiteY2" fmla="*/ 1946823 h 3501336"/>
              <a:gd name="connsiteX3" fmla="*/ 5795010 w 12332970"/>
              <a:gd name="connsiteY3" fmla="*/ 26583 h 3501336"/>
              <a:gd name="connsiteX4" fmla="*/ 7760970 w 12332970"/>
              <a:gd name="connsiteY4" fmla="*/ 860973 h 3501336"/>
              <a:gd name="connsiteX5" fmla="*/ 9292590 w 12332970"/>
              <a:gd name="connsiteY5" fmla="*/ 1352463 h 3501336"/>
              <a:gd name="connsiteX6" fmla="*/ 9330056 w 12332970"/>
              <a:gd name="connsiteY6" fmla="*/ 2998383 h 3501336"/>
              <a:gd name="connsiteX7" fmla="*/ 10549890 w 12332970"/>
              <a:gd name="connsiteY7" fmla="*/ 3398433 h 3501336"/>
              <a:gd name="connsiteX8" fmla="*/ 11590020 w 12332970"/>
              <a:gd name="connsiteY8" fmla="*/ 1329603 h 3501336"/>
              <a:gd name="connsiteX9" fmla="*/ 12332970 w 12332970"/>
              <a:gd name="connsiteY9" fmla="*/ 1158153 h 3501336"/>
              <a:gd name="connsiteX0" fmla="*/ 0 w 12332970"/>
              <a:gd name="connsiteY0" fmla="*/ 1706793 h 3212084"/>
              <a:gd name="connsiteX1" fmla="*/ 2274570 w 12332970"/>
              <a:gd name="connsiteY1" fmla="*/ 140883 h 3212084"/>
              <a:gd name="connsiteX2" fmla="*/ 4331970 w 12332970"/>
              <a:gd name="connsiteY2" fmla="*/ 1946823 h 3212084"/>
              <a:gd name="connsiteX3" fmla="*/ 5795010 w 12332970"/>
              <a:gd name="connsiteY3" fmla="*/ 26583 h 3212084"/>
              <a:gd name="connsiteX4" fmla="*/ 7760970 w 12332970"/>
              <a:gd name="connsiteY4" fmla="*/ 860973 h 3212084"/>
              <a:gd name="connsiteX5" fmla="*/ 9292590 w 12332970"/>
              <a:gd name="connsiteY5" fmla="*/ 1352463 h 3212084"/>
              <a:gd name="connsiteX6" fmla="*/ 9330056 w 12332970"/>
              <a:gd name="connsiteY6" fmla="*/ 2998383 h 3212084"/>
              <a:gd name="connsiteX7" fmla="*/ 10997369 w 12332970"/>
              <a:gd name="connsiteY7" fmla="*/ 3009813 h 3212084"/>
              <a:gd name="connsiteX8" fmla="*/ 11590020 w 12332970"/>
              <a:gd name="connsiteY8" fmla="*/ 1329603 h 3212084"/>
              <a:gd name="connsiteX9" fmla="*/ 12332970 w 12332970"/>
              <a:gd name="connsiteY9" fmla="*/ 1158153 h 3212084"/>
              <a:gd name="connsiteX0" fmla="*/ 0 w 12332970"/>
              <a:gd name="connsiteY0" fmla="*/ 1706793 h 3169535"/>
              <a:gd name="connsiteX1" fmla="*/ 2274570 w 12332970"/>
              <a:gd name="connsiteY1" fmla="*/ 140883 h 3169535"/>
              <a:gd name="connsiteX2" fmla="*/ 4331970 w 12332970"/>
              <a:gd name="connsiteY2" fmla="*/ 1946823 h 3169535"/>
              <a:gd name="connsiteX3" fmla="*/ 5795010 w 12332970"/>
              <a:gd name="connsiteY3" fmla="*/ 26583 h 3169535"/>
              <a:gd name="connsiteX4" fmla="*/ 7760970 w 12332970"/>
              <a:gd name="connsiteY4" fmla="*/ 860973 h 3169535"/>
              <a:gd name="connsiteX5" fmla="*/ 9292590 w 12332970"/>
              <a:gd name="connsiteY5" fmla="*/ 1352463 h 3169535"/>
              <a:gd name="connsiteX6" fmla="*/ 9330056 w 12332970"/>
              <a:gd name="connsiteY6" fmla="*/ 2998383 h 3169535"/>
              <a:gd name="connsiteX7" fmla="*/ 10735430 w 12332970"/>
              <a:gd name="connsiteY7" fmla="*/ 2929803 h 3169535"/>
              <a:gd name="connsiteX8" fmla="*/ 11590020 w 12332970"/>
              <a:gd name="connsiteY8" fmla="*/ 1329603 h 3169535"/>
              <a:gd name="connsiteX9" fmla="*/ 12332970 w 12332970"/>
              <a:gd name="connsiteY9" fmla="*/ 1158153 h 3169535"/>
              <a:gd name="connsiteX0" fmla="*/ 0 w 12332970"/>
              <a:gd name="connsiteY0" fmla="*/ 1682880 h 3145622"/>
              <a:gd name="connsiteX1" fmla="*/ 2274570 w 12332970"/>
              <a:gd name="connsiteY1" fmla="*/ 116970 h 3145622"/>
              <a:gd name="connsiteX2" fmla="*/ 4331970 w 12332970"/>
              <a:gd name="connsiteY2" fmla="*/ 1922910 h 3145622"/>
              <a:gd name="connsiteX3" fmla="*/ 5795010 w 12332970"/>
              <a:gd name="connsiteY3" fmla="*/ 2670 h 3145622"/>
              <a:gd name="connsiteX4" fmla="*/ 7335319 w 12332970"/>
              <a:gd name="connsiteY4" fmla="*/ 1500000 h 3145622"/>
              <a:gd name="connsiteX5" fmla="*/ 9292590 w 12332970"/>
              <a:gd name="connsiteY5" fmla="*/ 1328550 h 3145622"/>
              <a:gd name="connsiteX6" fmla="*/ 9330056 w 12332970"/>
              <a:gd name="connsiteY6" fmla="*/ 2974470 h 3145622"/>
              <a:gd name="connsiteX7" fmla="*/ 10735430 w 12332970"/>
              <a:gd name="connsiteY7" fmla="*/ 2905890 h 3145622"/>
              <a:gd name="connsiteX8" fmla="*/ 11590020 w 12332970"/>
              <a:gd name="connsiteY8" fmla="*/ 1305690 h 3145622"/>
              <a:gd name="connsiteX9" fmla="*/ 12332970 w 12332970"/>
              <a:gd name="connsiteY9" fmla="*/ 1134240 h 3145622"/>
              <a:gd name="connsiteX0" fmla="*/ 0 w 12332970"/>
              <a:gd name="connsiteY0" fmla="*/ 1567346 h 3030088"/>
              <a:gd name="connsiteX1" fmla="*/ 2274570 w 12332970"/>
              <a:gd name="connsiteY1" fmla="*/ 1436 h 3030088"/>
              <a:gd name="connsiteX2" fmla="*/ 4331970 w 12332970"/>
              <a:gd name="connsiteY2" fmla="*/ 1807376 h 3030088"/>
              <a:gd name="connsiteX3" fmla="*/ 5729525 w 12332970"/>
              <a:gd name="connsiteY3" fmla="*/ 355766 h 3030088"/>
              <a:gd name="connsiteX4" fmla="*/ 7335319 w 12332970"/>
              <a:gd name="connsiteY4" fmla="*/ 1384466 h 3030088"/>
              <a:gd name="connsiteX5" fmla="*/ 9292590 w 12332970"/>
              <a:gd name="connsiteY5" fmla="*/ 1213016 h 3030088"/>
              <a:gd name="connsiteX6" fmla="*/ 9330056 w 12332970"/>
              <a:gd name="connsiteY6" fmla="*/ 2858936 h 3030088"/>
              <a:gd name="connsiteX7" fmla="*/ 10735430 w 12332970"/>
              <a:gd name="connsiteY7" fmla="*/ 2790356 h 3030088"/>
              <a:gd name="connsiteX8" fmla="*/ 11590020 w 12332970"/>
              <a:gd name="connsiteY8" fmla="*/ 1190156 h 3030088"/>
              <a:gd name="connsiteX9" fmla="*/ 12332970 w 12332970"/>
              <a:gd name="connsiteY9" fmla="*/ 1018706 h 3030088"/>
              <a:gd name="connsiteX0" fmla="*/ 0 w 12332970"/>
              <a:gd name="connsiteY0" fmla="*/ 1567346 h 3030088"/>
              <a:gd name="connsiteX1" fmla="*/ 2274570 w 12332970"/>
              <a:gd name="connsiteY1" fmla="*/ 1436 h 3030088"/>
              <a:gd name="connsiteX2" fmla="*/ 4331970 w 12332970"/>
              <a:gd name="connsiteY2" fmla="*/ 1807376 h 3030088"/>
              <a:gd name="connsiteX3" fmla="*/ 5729525 w 12332970"/>
              <a:gd name="connsiteY3" fmla="*/ 355766 h 3030088"/>
              <a:gd name="connsiteX4" fmla="*/ 7051551 w 12332970"/>
              <a:gd name="connsiteY4" fmla="*/ 1933106 h 3030088"/>
              <a:gd name="connsiteX5" fmla="*/ 9292590 w 12332970"/>
              <a:gd name="connsiteY5" fmla="*/ 1213016 h 3030088"/>
              <a:gd name="connsiteX6" fmla="*/ 9330056 w 12332970"/>
              <a:gd name="connsiteY6" fmla="*/ 2858936 h 3030088"/>
              <a:gd name="connsiteX7" fmla="*/ 10735430 w 12332970"/>
              <a:gd name="connsiteY7" fmla="*/ 2790356 h 3030088"/>
              <a:gd name="connsiteX8" fmla="*/ 11590020 w 12332970"/>
              <a:gd name="connsiteY8" fmla="*/ 1190156 h 3030088"/>
              <a:gd name="connsiteX9" fmla="*/ 12332970 w 12332970"/>
              <a:gd name="connsiteY9" fmla="*/ 1018706 h 3030088"/>
              <a:gd name="connsiteX0" fmla="*/ 0 w 12332970"/>
              <a:gd name="connsiteY0" fmla="*/ 1566761 h 3029503"/>
              <a:gd name="connsiteX1" fmla="*/ 2274570 w 12332970"/>
              <a:gd name="connsiteY1" fmla="*/ 851 h 3029503"/>
              <a:gd name="connsiteX2" fmla="*/ 3742607 w 12332970"/>
              <a:gd name="connsiteY2" fmla="*/ 1749641 h 3029503"/>
              <a:gd name="connsiteX3" fmla="*/ 5729525 w 12332970"/>
              <a:gd name="connsiteY3" fmla="*/ 355181 h 3029503"/>
              <a:gd name="connsiteX4" fmla="*/ 7051551 w 12332970"/>
              <a:gd name="connsiteY4" fmla="*/ 1932521 h 3029503"/>
              <a:gd name="connsiteX5" fmla="*/ 9292590 w 12332970"/>
              <a:gd name="connsiteY5" fmla="*/ 1212431 h 3029503"/>
              <a:gd name="connsiteX6" fmla="*/ 9330056 w 12332970"/>
              <a:gd name="connsiteY6" fmla="*/ 2858351 h 3029503"/>
              <a:gd name="connsiteX7" fmla="*/ 10735430 w 12332970"/>
              <a:gd name="connsiteY7" fmla="*/ 2789771 h 3029503"/>
              <a:gd name="connsiteX8" fmla="*/ 11590020 w 12332970"/>
              <a:gd name="connsiteY8" fmla="*/ 1189571 h 3029503"/>
              <a:gd name="connsiteX9" fmla="*/ 12332970 w 12332970"/>
              <a:gd name="connsiteY9" fmla="*/ 1018121 h 3029503"/>
              <a:gd name="connsiteX0" fmla="*/ 0 w 12332970"/>
              <a:gd name="connsiteY0" fmla="*/ 1566761 h 3038959"/>
              <a:gd name="connsiteX1" fmla="*/ 2274570 w 12332970"/>
              <a:gd name="connsiteY1" fmla="*/ 851 h 3038959"/>
              <a:gd name="connsiteX2" fmla="*/ 3742607 w 12332970"/>
              <a:gd name="connsiteY2" fmla="*/ 1749641 h 3038959"/>
              <a:gd name="connsiteX3" fmla="*/ 5729525 w 12332970"/>
              <a:gd name="connsiteY3" fmla="*/ 355181 h 3038959"/>
              <a:gd name="connsiteX4" fmla="*/ 7051551 w 12332970"/>
              <a:gd name="connsiteY4" fmla="*/ 1932521 h 3038959"/>
              <a:gd name="connsiteX5" fmla="*/ 8714141 w 12332970"/>
              <a:gd name="connsiteY5" fmla="*/ 1075271 h 3038959"/>
              <a:gd name="connsiteX6" fmla="*/ 9330056 w 12332970"/>
              <a:gd name="connsiteY6" fmla="*/ 2858351 h 3038959"/>
              <a:gd name="connsiteX7" fmla="*/ 10735430 w 12332970"/>
              <a:gd name="connsiteY7" fmla="*/ 2789771 h 3038959"/>
              <a:gd name="connsiteX8" fmla="*/ 11590020 w 12332970"/>
              <a:gd name="connsiteY8" fmla="*/ 1189571 h 3038959"/>
              <a:gd name="connsiteX9" fmla="*/ 12332970 w 12332970"/>
              <a:gd name="connsiteY9" fmla="*/ 1018121 h 3038959"/>
              <a:gd name="connsiteX0" fmla="*/ 0 w 12582927"/>
              <a:gd name="connsiteY0" fmla="*/ 1566761 h 3038959"/>
              <a:gd name="connsiteX1" fmla="*/ 2274570 w 12582927"/>
              <a:gd name="connsiteY1" fmla="*/ 851 h 3038959"/>
              <a:gd name="connsiteX2" fmla="*/ 3742607 w 12582927"/>
              <a:gd name="connsiteY2" fmla="*/ 1749641 h 3038959"/>
              <a:gd name="connsiteX3" fmla="*/ 5729525 w 12582927"/>
              <a:gd name="connsiteY3" fmla="*/ 355181 h 3038959"/>
              <a:gd name="connsiteX4" fmla="*/ 7051551 w 12582927"/>
              <a:gd name="connsiteY4" fmla="*/ 1932521 h 3038959"/>
              <a:gd name="connsiteX5" fmla="*/ 8714141 w 12582927"/>
              <a:gd name="connsiteY5" fmla="*/ 1075271 h 3038959"/>
              <a:gd name="connsiteX6" fmla="*/ 9330056 w 12582927"/>
              <a:gd name="connsiteY6" fmla="*/ 2858351 h 3038959"/>
              <a:gd name="connsiteX7" fmla="*/ 10735430 w 12582927"/>
              <a:gd name="connsiteY7" fmla="*/ 2789771 h 3038959"/>
              <a:gd name="connsiteX8" fmla="*/ 11590020 w 12582927"/>
              <a:gd name="connsiteY8" fmla="*/ 1189571 h 3038959"/>
              <a:gd name="connsiteX9" fmla="*/ 12582927 w 12582927"/>
              <a:gd name="connsiteY9" fmla="*/ 842153 h 3038959"/>
              <a:gd name="connsiteX0" fmla="*/ 0 w 12582927"/>
              <a:gd name="connsiteY0" fmla="*/ 1566761 h 3038959"/>
              <a:gd name="connsiteX1" fmla="*/ 2274570 w 12582927"/>
              <a:gd name="connsiteY1" fmla="*/ 851 h 3038959"/>
              <a:gd name="connsiteX2" fmla="*/ 3742607 w 12582927"/>
              <a:gd name="connsiteY2" fmla="*/ 1749641 h 3038959"/>
              <a:gd name="connsiteX3" fmla="*/ 5729525 w 12582927"/>
              <a:gd name="connsiteY3" fmla="*/ 355181 h 3038959"/>
              <a:gd name="connsiteX4" fmla="*/ 7051551 w 12582927"/>
              <a:gd name="connsiteY4" fmla="*/ 1932521 h 3038959"/>
              <a:gd name="connsiteX5" fmla="*/ 8714141 w 12582927"/>
              <a:gd name="connsiteY5" fmla="*/ 1075271 h 3038959"/>
              <a:gd name="connsiteX6" fmla="*/ 9330056 w 12582927"/>
              <a:gd name="connsiteY6" fmla="*/ 2858351 h 3038959"/>
              <a:gd name="connsiteX7" fmla="*/ 10735430 w 12582927"/>
              <a:gd name="connsiteY7" fmla="*/ 2789771 h 3038959"/>
              <a:gd name="connsiteX8" fmla="*/ 11590020 w 12582927"/>
              <a:gd name="connsiteY8" fmla="*/ 1189571 h 3038959"/>
              <a:gd name="connsiteX9" fmla="*/ 12582927 w 12582927"/>
              <a:gd name="connsiteY9" fmla="*/ 842153 h 3038959"/>
              <a:gd name="connsiteX0" fmla="*/ 0 w 12582927"/>
              <a:gd name="connsiteY0" fmla="*/ 1662163 h 3216865"/>
              <a:gd name="connsiteX1" fmla="*/ 2274570 w 12582927"/>
              <a:gd name="connsiteY1" fmla="*/ 96253 h 3216865"/>
              <a:gd name="connsiteX2" fmla="*/ 3742607 w 12582927"/>
              <a:gd name="connsiteY2" fmla="*/ 1845043 h 3216865"/>
              <a:gd name="connsiteX3" fmla="*/ 5729525 w 12582927"/>
              <a:gd name="connsiteY3" fmla="*/ 450583 h 3216865"/>
              <a:gd name="connsiteX4" fmla="*/ 7051551 w 12582927"/>
              <a:gd name="connsiteY4" fmla="*/ 2027923 h 3216865"/>
              <a:gd name="connsiteX5" fmla="*/ 8350179 w 12582927"/>
              <a:gd name="connsiteY5" fmla="*/ 8101 h 3216865"/>
              <a:gd name="connsiteX6" fmla="*/ 9330056 w 12582927"/>
              <a:gd name="connsiteY6" fmla="*/ 2953753 h 3216865"/>
              <a:gd name="connsiteX7" fmla="*/ 10735430 w 12582927"/>
              <a:gd name="connsiteY7" fmla="*/ 2885173 h 3216865"/>
              <a:gd name="connsiteX8" fmla="*/ 11590020 w 12582927"/>
              <a:gd name="connsiteY8" fmla="*/ 1284973 h 3216865"/>
              <a:gd name="connsiteX9" fmla="*/ 12582927 w 12582927"/>
              <a:gd name="connsiteY9" fmla="*/ 937555 h 3216865"/>
              <a:gd name="connsiteX0" fmla="*/ 0 w 12582927"/>
              <a:gd name="connsiteY0" fmla="*/ 1668395 h 3223098"/>
              <a:gd name="connsiteX1" fmla="*/ 2274570 w 12582927"/>
              <a:gd name="connsiteY1" fmla="*/ 102485 h 3223098"/>
              <a:gd name="connsiteX2" fmla="*/ 3742607 w 12582927"/>
              <a:gd name="connsiteY2" fmla="*/ 1851275 h 3223098"/>
              <a:gd name="connsiteX3" fmla="*/ 5729525 w 12582927"/>
              <a:gd name="connsiteY3" fmla="*/ 456815 h 3223098"/>
              <a:gd name="connsiteX4" fmla="*/ 7051551 w 12582927"/>
              <a:gd name="connsiteY4" fmla="*/ 2034155 h 3223098"/>
              <a:gd name="connsiteX5" fmla="*/ 8350179 w 12582927"/>
              <a:gd name="connsiteY5" fmla="*/ 14333 h 3223098"/>
              <a:gd name="connsiteX6" fmla="*/ 9330056 w 12582927"/>
              <a:gd name="connsiteY6" fmla="*/ 2959985 h 3223098"/>
              <a:gd name="connsiteX7" fmla="*/ 10735430 w 12582927"/>
              <a:gd name="connsiteY7" fmla="*/ 2891405 h 3223098"/>
              <a:gd name="connsiteX8" fmla="*/ 11590020 w 12582927"/>
              <a:gd name="connsiteY8" fmla="*/ 1291205 h 3223098"/>
              <a:gd name="connsiteX9" fmla="*/ 12582927 w 12582927"/>
              <a:gd name="connsiteY9" fmla="*/ 943787 h 3223098"/>
              <a:gd name="connsiteX0" fmla="*/ 0 w 12582927"/>
              <a:gd name="connsiteY0" fmla="*/ 1668395 h 3198783"/>
              <a:gd name="connsiteX1" fmla="*/ 2274570 w 12582927"/>
              <a:gd name="connsiteY1" fmla="*/ 102485 h 3198783"/>
              <a:gd name="connsiteX2" fmla="*/ 3742607 w 12582927"/>
              <a:gd name="connsiteY2" fmla="*/ 1851275 h 3198783"/>
              <a:gd name="connsiteX3" fmla="*/ 5729525 w 12582927"/>
              <a:gd name="connsiteY3" fmla="*/ 456815 h 3198783"/>
              <a:gd name="connsiteX4" fmla="*/ 7051551 w 12582927"/>
              <a:gd name="connsiteY4" fmla="*/ 2034155 h 3198783"/>
              <a:gd name="connsiteX5" fmla="*/ 8350179 w 12582927"/>
              <a:gd name="connsiteY5" fmla="*/ 14333 h 3198783"/>
              <a:gd name="connsiteX6" fmla="*/ 9330056 w 12582927"/>
              <a:gd name="connsiteY6" fmla="*/ 2959985 h 3198783"/>
              <a:gd name="connsiteX7" fmla="*/ 10735430 w 12582927"/>
              <a:gd name="connsiteY7" fmla="*/ 2891405 h 3198783"/>
              <a:gd name="connsiteX8" fmla="*/ 11590020 w 12582927"/>
              <a:gd name="connsiteY8" fmla="*/ 1291205 h 3198783"/>
              <a:gd name="connsiteX9" fmla="*/ 12582927 w 12582927"/>
              <a:gd name="connsiteY9" fmla="*/ 943787 h 3198783"/>
              <a:gd name="connsiteX0" fmla="*/ 0 w 12582927"/>
              <a:gd name="connsiteY0" fmla="*/ 1668395 h 2980016"/>
              <a:gd name="connsiteX1" fmla="*/ 2274570 w 12582927"/>
              <a:gd name="connsiteY1" fmla="*/ 102485 h 2980016"/>
              <a:gd name="connsiteX2" fmla="*/ 3742607 w 12582927"/>
              <a:gd name="connsiteY2" fmla="*/ 1851275 h 2980016"/>
              <a:gd name="connsiteX3" fmla="*/ 5729525 w 12582927"/>
              <a:gd name="connsiteY3" fmla="*/ 456815 h 2980016"/>
              <a:gd name="connsiteX4" fmla="*/ 7051551 w 12582927"/>
              <a:gd name="connsiteY4" fmla="*/ 2034155 h 2980016"/>
              <a:gd name="connsiteX5" fmla="*/ 8350179 w 12582927"/>
              <a:gd name="connsiteY5" fmla="*/ 14333 h 2980016"/>
              <a:gd name="connsiteX6" fmla="*/ 9330056 w 12582927"/>
              <a:gd name="connsiteY6" fmla="*/ 2959985 h 2980016"/>
              <a:gd name="connsiteX7" fmla="*/ 11590020 w 12582927"/>
              <a:gd name="connsiteY7" fmla="*/ 1291205 h 2980016"/>
              <a:gd name="connsiteX8" fmla="*/ 12582927 w 12582927"/>
              <a:gd name="connsiteY8" fmla="*/ 943787 h 2980016"/>
              <a:gd name="connsiteX0" fmla="*/ 0 w 12582927"/>
              <a:gd name="connsiteY0" fmla="*/ 1668395 h 3005956"/>
              <a:gd name="connsiteX1" fmla="*/ 2274570 w 12582927"/>
              <a:gd name="connsiteY1" fmla="*/ 102485 h 3005956"/>
              <a:gd name="connsiteX2" fmla="*/ 3742607 w 12582927"/>
              <a:gd name="connsiteY2" fmla="*/ 1851275 h 3005956"/>
              <a:gd name="connsiteX3" fmla="*/ 5729525 w 12582927"/>
              <a:gd name="connsiteY3" fmla="*/ 456815 h 3005956"/>
              <a:gd name="connsiteX4" fmla="*/ 7051551 w 12582927"/>
              <a:gd name="connsiteY4" fmla="*/ 2034155 h 3005956"/>
              <a:gd name="connsiteX5" fmla="*/ 8350179 w 12582927"/>
              <a:gd name="connsiteY5" fmla="*/ 14333 h 3005956"/>
              <a:gd name="connsiteX6" fmla="*/ 9330056 w 12582927"/>
              <a:gd name="connsiteY6" fmla="*/ 2959985 h 3005956"/>
              <a:gd name="connsiteX7" fmla="*/ 11590020 w 12582927"/>
              <a:gd name="connsiteY7" fmla="*/ 1291205 h 3005956"/>
              <a:gd name="connsiteX8" fmla="*/ 12582927 w 12582927"/>
              <a:gd name="connsiteY8" fmla="*/ 943787 h 3005956"/>
              <a:gd name="connsiteX0" fmla="*/ 0 w 12582927"/>
              <a:gd name="connsiteY0" fmla="*/ 1660826 h 2916081"/>
              <a:gd name="connsiteX1" fmla="*/ 2274570 w 12582927"/>
              <a:gd name="connsiteY1" fmla="*/ 94916 h 2916081"/>
              <a:gd name="connsiteX2" fmla="*/ 3742607 w 12582927"/>
              <a:gd name="connsiteY2" fmla="*/ 1843706 h 2916081"/>
              <a:gd name="connsiteX3" fmla="*/ 5729525 w 12582927"/>
              <a:gd name="connsiteY3" fmla="*/ 449246 h 2916081"/>
              <a:gd name="connsiteX4" fmla="*/ 7051551 w 12582927"/>
              <a:gd name="connsiteY4" fmla="*/ 2026586 h 2916081"/>
              <a:gd name="connsiteX5" fmla="*/ 8350179 w 12582927"/>
              <a:gd name="connsiteY5" fmla="*/ 6764 h 2916081"/>
              <a:gd name="connsiteX6" fmla="*/ 9732499 w 12582927"/>
              <a:gd name="connsiteY6" fmla="*/ 2868011 h 2916081"/>
              <a:gd name="connsiteX7" fmla="*/ 11590020 w 12582927"/>
              <a:gd name="connsiteY7" fmla="*/ 1283636 h 2916081"/>
              <a:gd name="connsiteX8" fmla="*/ 12582927 w 12582927"/>
              <a:gd name="connsiteY8" fmla="*/ 936218 h 2916081"/>
              <a:gd name="connsiteX0" fmla="*/ 0 w 12582927"/>
              <a:gd name="connsiteY0" fmla="*/ 1655805 h 2911060"/>
              <a:gd name="connsiteX1" fmla="*/ 2274570 w 12582927"/>
              <a:gd name="connsiteY1" fmla="*/ 89895 h 2911060"/>
              <a:gd name="connsiteX2" fmla="*/ 3742607 w 12582927"/>
              <a:gd name="connsiteY2" fmla="*/ 1838685 h 2911060"/>
              <a:gd name="connsiteX3" fmla="*/ 5729525 w 12582927"/>
              <a:gd name="connsiteY3" fmla="*/ 444225 h 2911060"/>
              <a:gd name="connsiteX4" fmla="*/ 6465919 w 12582927"/>
              <a:gd name="connsiteY4" fmla="*/ 2409358 h 2911060"/>
              <a:gd name="connsiteX5" fmla="*/ 8350179 w 12582927"/>
              <a:gd name="connsiteY5" fmla="*/ 1743 h 2911060"/>
              <a:gd name="connsiteX6" fmla="*/ 9732499 w 12582927"/>
              <a:gd name="connsiteY6" fmla="*/ 2862990 h 2911060"/>
              <a:gd name="connsiteX7" fmla="*/ 11590020 w 12582927"/>
              <a:gd name="connsiteY7" fmla="*/ 1278615 h 2911060"/>
              <a:gd name="connsiteX8" fmla="*/ 12582927 w 12582927"/>
              <a:gd name="connsiteY8" fmla="*/ 931197 h 2911060"/>
              <a:gd name="connsiteX0" fmla="*/ 0 w 12582927"/>
              <a:gd name="connsiteY0" fmla="*/ 1655552 h 2910807"/>
              <a:gd name="connsiteX1" fmla="*/ 2274570 w 12582927"/>
              <a:gd name="connsiteY1" fmla="*/ 89642 h 2910807"/>
              <a:gd name="connsiteX2" fmla="*/ 3742607 w 12582927"/>
              <a:gd name="connsiteY2" fmla="*/ 1838432 h 2910807"/>
              <a:gd name="connsiteX3" fmla="*/ 5729525 w 12582927"/>
              <a:gd name="connsiteY3" fmla="*/ 443972 h 2910807"/>
              <a:gd name="connsiteX4" fmla="*/ 6465919 w 12582927"/>
              <a:gd name="connsiteY4" fmla="*/ 2409105 h 2910807"/>
              <a:gd name="connsiteX5" fmla="*/ 8350179 w 12582927"/>
              <a:gd name="connsiteY5" fmla="*/ 1490 h 2910807"/>
              <a:gd name="connsiteX6" fmla="*/ 9732499 w 12582927"/>
              <a:gd name="connsiteY6" fmla="*/ 2862737 h 2910807"/>
              <a:gd name="connsiteX7" fmla="*/ 11590020 w 12582927"/>
              <a:gd name="connsiteY7" fmla="*/ 1278362 h 2910807"/>
              <a:gd name="connsiteX8" fmla="*/ 12582927 w 12582927"/>
              <a:gd name="connsiteY8" fmla="*/ 930944 h 2910807"/>
              <a:gd name="connsiteX0" fmla="*/ 0 w 12582927"/>
              <a:gd name="connsiteY0" fmla="*/ 1655766 h 2911021"/>
              <a:gd name="connsiteX1" fmla="*/ 2274570 w 12582927"/>
              <a:gd name="connsiteY1" fmla="*/ 89856 h 2911021"/>
              <a:gd name="connsiteX2" fmla="*/ 3742607 w 12582927"/>
              <a:gd name="connsiteY2" fmla="*/ 1838646 h 2911021"/>
              <a:gd name="connsiteX3" fmla="*/ 5261313 w 12582927"/>
              <a:gd name="connsiteY3" fmla="*/ 111985 h 2911021"/>
              <a:gd name="connsiteX4" fmla="*/ 6465919 w 12582927"/>
              <a:gd name="connsiteY4" fmla="*/ 2409319 h 2911021"/>
              <a:gd name="connsiteX5" fmla="*/ 8350179 w 12582927"/>
              <a:gd name="connsiteY5" fmla="*/ 1704 h 2911021"/>
              <a:gd name="connsiteX6" fmla="*/ 9732499 w 12582927"/>
              <a:gd name="connsiteY6" fmla="*/ 2862951 h 2911021"/>
              <a:gd name="connsiteX7" fmla="*/ 11590020 w 12582927"/>
              <a:gd name="connsiteY7" fmla="*/ 1278576 h 2911021"/>
              <a:gd name="connsiteX8" fmla="*/ 12582927 w 12582927"/>
              <a:gd name="connsiteY8" fmla="*/ 931158 h 2911021"/>
              <a:gd name="connsiteX0" fmla="*/ 0 w 12582927"/>
              <a:gd name="connsiteY0" fmla="*/ 1655766 h 2911021"/>
              <a:gd name="connsiteX1" fmla="*/ 2274570 w 12582927"/>
              <a:gd name="connsiteY1" fmla="*/ 89856 h 2911021"/>
              <a:gd name="connsiteX2" fmla="*/ 3742607 w 12582927"/>
              <a:gd name="connsiteY2" fmla="*/ 1838646 h 2911021"/>
              <a:gd name="connsiteX3" fmla="*/ 5261313 w 12582927"/>
              <a:gd name="connsiteY3" fmla="*/ 111985 h 2911021"/>
              <a:gd name="connsiteX4" fmla="*/ 6465919 w 12582927"/>
              <a:gd name="connsiteY4" fmla="*/ 2409319 h 2911021"/>
              <a:gd name="connsiteX5" fmla="*/ 8350179 w 12582927"/>
              <a:gd name="connsiteY5" fmla="*/ 1704 h 2911021"/>
              <a:gd name="connsiteX6" fmla="*/ 9732499 w 12582927"/>
              <a:gd name="connsiteY6" fmla="*/ 2862951 h 2911021"/>
              <a:gd name="connsiteX7" fmla="*/ 11590020 w 12582927"/>
              <a:gd name="connsiteY7" fmla="*/ 1278576 h 2911021"/>
              <a:gd name="connsiteX8" fmla="*/ 12582927 w 12582927"/>
              <a:gd name="connsiteY8" fmla="*/ 931158 h 2911021"/>
              <a:gd name="connsiteX0" fmla="*/ 0 w 12582927"/>
              <a:gd name="connsiteY0" fmla="*/ 1655766 h 2911021"/>
              <a:gd name="connsiteX1" fmla="*/ 2274570 w 12582927"/>
              <a:gd name="connsiteY1" fmla="*/ 89856 h 2911021"/>
              <a:gd name="connsiteX2" fmla="*/ 3228371 w 12582927"/>
              <a:gd name="connsiteY2" fmla="*/ 2143956 h 2911021"/>
              <a:gd name="connsiteX3" fmla="*/ 5261313 w 12582927"/>
              <a:gd name="connsiteY3" fmla="*/ 111985 h 2911021"/>
              <a:gd name="connsiteX4" fmla="*/ 6465919 w 12582927"/>
              <a:gd name="connsiteY4" fmla="*/ 2409319 h 2911021"/>
              <a:gd name="connsiteX5" fmla="*/ 8350179 w 12582927"/>
              <a:gd name="connsiteY5" fmla="*/ 1704 h 2911021"/>
              <a:gd name="connsiteX6" fmla="*/ 9732499 w 12582927"/>
              <a:gd name="connsiteY6" fmla="*/ 2862951 h 2911021"/>
              <a:gd name="connsiteX7" fmla="*/ 11590020 w 12582927"/>
              <a:gd name="connsiteY7" fmla="*/ 1278576 h 2911021"/>
              <a:gd name="connsiteX8" fmla="*/ 12582927 w 12582927"/>
              <a:gd name="connsiteY8" fmla="*/ 931158 h 2911021"/>
              <a:gd name="connsiteX0" fmla="*/ 0 w 12582927"/>
              <a:gd name="connsiteY0" fmla="*/ 1655766 h 2911021"/>
              <a:gd name="connsiteX1" fmla="*/ 2274570 w 12582927"/>
              <a:gd name="connsiteY1" fmla="*/ 89856 h 2911021"/>
              <a:gd name="connsiteX2" fmla="*/ 3228371 w 12582927"/>
              <a:gd name="connsiteY2" fmla="*/ 2143956 h 2911021"/>
              <a:gd name="connsiteX3" fmla="*/ 5261313 w 12582927"/>
              <a:gd name="connsiteY3" fmla="*/ 111985 h 2911021"/>
              <a:gd name="connsiteX4" fmla="*/ 6465919 w 12582927"/>
              <a:gd name="connsiteY4" fmla="*/ 2409319 h 2911021"/>
              <a:gd name="connsiteX5" fmla="*/ 8350179 w 12582927"/>
              <a:gd name="connsiteY5" fmla="*/ 1704 h 2911021"/>
              <a:gd name="connsiteX6" fmla="*/ 9732499 w 12582927"/>
              <a:gd name="connsiteY6" fmla="*/ 2862951 h 2911021"/>
              <a:gd name="connsiteX7" fmla="*/ 11590020 w 12582927"/>
              <a:gd name="connsiteY7" fmla="*/ 1278576 h 2911021"/>
              <a:gd name="connsiteX8" fmla="*/ 12582927 w 12582927"/>
              <a:gd name="connsiteY8" fmla="*/ 931158 h 2911021"/>
              <a:gd name="connsiteX0" fmla="*/ 0 w 12582927"/>
              <a:gd name="connsiteY0" fmla="*/ 1655659 h 2910914"/>
              <a:gd name="connsiteX1" fmla="*/ 2274570 w 12582927"/>
              <a:gd name="connsiteY1" fmla="*/ 89749 h 2910914"/>
              <a:gd name="connsiteX2" fmla="*/ 3228371 w 12582927"/>
              <a:gd name="connsiteY2" fmla="*/ 2143849 h 2910914"/>
              <a:gd name="connsiteX3" fmla="*/ 5261313 w 12582927"/>
              <a:gd name="connsiteY3" fmla="*/ 111878 h 2910914"/>
              <a:gd name="connsiteX4" fmla="*/ 6465919 w 12582927"/>
              <a:gd name="connsiteY4" fmla="*/ 2409212 h 2910914"/>
              <a:gd name="connsiteX5" fmla="*/ 8350179 w 12582927"/>
              <a:gd name="connsiteY5" fmla="*/ 1597 h 2910914"/>
              <a:gd name="connsiteX6" fmla="*/ 9732499 w 12582927"/>
              <a:gd name="connsiteY6" fmla="*/ 2862844 h 2910914"/>
              <a:gd name="connsiteX7" fmla="*/ 11590020 w 12582927"/>
              <a:gd name="connsiteY7" fmla="*/ 1278469 h 2910914"/>
              <a:gd name="connsiteX8" fmla="*/ 12582927 w 12582927"/>
              <a:gd name="connsiteY8" fmla="*/ 931051 h 2910914"/>
              <a:gd name="connsiteX0" fmla="*/ 0 w 12582927"/>
              <a:gd name="connsiteY0" fmla="*/ 1655659 h 2911870"/>
              <a:gd name="connsiteX1" fmla="*/ 2274570 w 12582927"/>
              <a:gd name="connsiteY1" fmla="*/ 89749 h 2911870"/>
              <a:gd name="connsiteX2" fmla="*/ 3228371 w 12582927"/>
              <a:gd name="connsiteY2" fmla="*/ 2143849 h 2911870"/>
              <a:gd name="connsiteX3" fmla="*/ 5261313 w 12582927"/>
              <a:gd name="connsiteY3" fmla="*/ 111878 h 2911870"/>
              <a:gd name="connsiteX4" fmla="*/ 6465919 w 12582927"/>
              <a:gd name="connsiteY4" fmla="*/ 2409212 h 2911870"/>
              <a:gd name="connsiteX5" fmla="*/ 8350179 w 12582927"/>
              <a:gd name="connsiteY5" fmla="*/ 1597 h 2911870"/>
              <a:gd name="connsiteX6" fmla="*/ 9732499 w 12582927"/>
              <a:gd name="connsiteY6" fmla="*/ 2862844 h 2911870"/>
              <a:gd name="connsiteX7" fmla="*/ 11590020 w 12582927"/>
              <a:gd name="connsiteY7" fmla="*/ 1278469 h 2911870"/>
              <a:gd name="connsiteX8" fmla="*/ 12582927 w 12582927"/>
              <a:gd name="connsiteY8" fmla="*/ 931051 h 2911870"/>
              <a:gd name="connsiteX0" fmla="*/ 0 w 12582927"/>
              <a:gd name="connsiteY0" fmla="*/ 1655659 h 2888164"/>
              <a:gd name="connsiteX1" fmla="*/ 2274570 w 12582927"/>
              <a:gd name="connsiteY1" fmla="*/ 89749 h 2888164"/>
              <a:gd name="connsiteX2" fmla="*/ 3228371 w 12582927"/>
              <a:gd name="connsiteY2" fmla="*/ 2143849 h 2888164"/>
              <a:gd name="connsiteX3" fmla="*/ 5261313 w 12582927"/>
              <a:gd name="connsiteY3" fmla="*/ 111878 h 2888164"/>
              <a:gd name="connsiteX4" fmla="*/ 6465919 w 12582927"/>
              <a:gd name="connsiteY4" fmla="*/ 2409212 h 2888164"/>
              <a:gd name="connsiteX5" fmla="*/ 8350179 w 12582927"/>
              <a:gd name="connsiteY5" fmla="*/ 1597 h 2888164"/>
              <a:gd name="connsiteX6" fmla="*/ 9732499 w 12582927"/>
              <a:gd name="connsiteY6" fmla="*/ 2862844 h 2888164"/>
              <a:gd name="connsiteX7" fmla="*/ 11417615 w 12582927"/>
              <a:gd name="connsiteY7" fmla="*/ 1359845 h 2888164"/>
              <a:gd name="connsiteX8" fmla="*/ 12582927 w 12582927"/>
              <a:gd name="connsiteY8" fmla="*/ 931051 h 2888164"/>
              <a:gd name="connsiteX0" fmla="*/ 0 w 12582927"/>
              <a:gd name="connsiteY0" fmla="*/ 1655659 h 2884442"/>
              <a:gd name="connsiteX1" fmla="*/ 2274570 w 12582927"/>
              <a:gd name="connsiteY1" fmla="*/ 89749 h 2884442"/>
              <a:gd name="connsiteX2" fmla="*/ 3228371 w 12582927"/>
              <a:gd name="connsiteY2" fmla="*/ 2143849 h 2884442"/>
              <a:gd name="connsiteX3" fmla="*/ 5261313 w 12582927"/>
              <a:gd name="connsiteY3" fmla="*/ 111878 h 2884442"/>
              <a:gd name="connsiteX4" fmla="*/ 6465919 w 12582927"/>
              <a:gd name="connsiteY4" fmla="*/ 2409212 h 2884442"/>
              <a:gd name="connsiteX5" fmla="*/ 8350179 w 12582927"/>
              <a:gd name="connsiteY5" fmla="*/ 1597 h 2884442"/>
              <a:gd name="connsiteX6" fmla="*/ 9732499 w 12582927"/>
              <a:gd name="connsiteY6" fmla="*/ 2862844 h 2884442"/>
              <a:gd name="connsiteX7" fmla="*/ 11417615 w 12582927"/>
              <a:gd name="connsiteY7" fmla="*/ 1359845 h 2884442"/>
              <a:gd name="connsiteX8" fmla="*/ 12582927 w 12582927"/>
              <a:gd name="connsiteY8" fmla="*/ 931051 h 2884442"/>
              <a:gd name="connsiteX0" fmla="*/ 0 w 12582927"/>
              <a:gd name="connsiteY0" fmla="*/ 1655659 h 2865892"/>
              <a:gd name="connsiteX1" fmla="*/ 2274570 w 12582927"/>
              <a:gd name="connsiteY1" fmla="*/ 89749 h 2865892"/>
              <a:gd name="connsiteX2" fmla="*/ 3228371 w 12582927"/>
              <a:gd name="connsiteY2" fmla="*/ 2143849 h 2865892"/>
              <a:gd name="connsiteX3" fmla="*/ 5261313 w 12582927"/>
              <a:gd name="connsiteY3" fmla="*/ 111878 h 2865892"/>
              <a:gd name="connsiteX4" fmla="*/ 6465919 w 12582927"/>
              <a:gd name="connsiteY4" fmla="*/ 2409212 h 2865892"/>
              <a:gd name="connsiteX5" fmla="*/ 8350179 w 12582927"/>
              <a:gd name="connsiteY5" fmla="*/ 1597 h 2865892"/>
              <a:gd name="connsiteX6" fmla="*/ 9732499 w 12582927"/>
              <a:gd name="connsiteY6" fmla="*/ 2862844 h 2865892"/>
              <a:gd name="connsiteX7" fmla="*/ 11417615 w 12582927"/>
              <a:gd name="connsiteY7" fmla="*/ 1359845 h 2865892"/>
              <a:gd name="connsiteX8" fmla="*/ 12582927 w 12582927"/>
              <a:gd name="connsiteY8" fmla="*/ 931051 h 2865892"/>
              <a:gd name="connsiteX0" fmla="*/ 0 w 12582927"/>
              <a:gd name="connsiteY0" fmla="*/ 2450446 h 3661988"/>
              <a:gd name="connsiteX1" fmla="*/ 2274570 w 12582927"/>
              <a:gd name="connsiteY1" fmla="*/ 884536 h 3661988"/>
              <a:gd name="connsiteX2" fmla="*/ 3228371 w 12582927"/>
              <a:gd name="connsiteY2" fmla="*/ 2938636 h 3661988"/>
              <a:gd name="connsiteX3" fmla="*/ 5261313 w 12582927"/>
              <a:gd name="connsiteY3" fmla="*/ 906665 h 3661988"/>
              <a:gd name="connsiteX4" fmla="*/ 6465919 w 12582927"/>
              <a:gd name="connsiteY4" fmla="*/ 3203999 h 3661988"/>
              <a:gd name="connsiteX5" fmla="*/ 8350179 w 12582927"/>
              <a:gd name="connsiteY5" fmla="*/ 796384 h 3661988"/>
              <a:gd name="connsiteX6" fmla="*/ 9732499 w 12582927"/>
              <a:gd name="connsiteY6" fmla="*/ 3657631 h 3661988"/>
              <a:gd name="connsiteX7" fmla="*/ 10688835 w 12582927"/>
              <a:gd name="connsiteY7" fmla="*/ 3341 h 3661988"/>
              <a:gd name="connsiteX8" fmla="*/ 12582927 w 12582927"/>
              <a:gd name="connsiteY8" fmla="*/ 1725838 h 3661988"/>
              <a:gd name="connsiteX0" fmla="*/ 0 w 12100053"/>
              <a:gd name="connsiteY0" fmla="*/ 3582306 h 4793848"/>
              <a:gd name="connsiteX1" fmla="*/ 2274570 w 12100053"/>
              <a:gd name="connsiteY1" fmla="*/ 2016396 h 4793848"/>
              <a:gd name="connsiteX2" fmla="*/ 3228371 w 12100053"/>
              <a:gd name="connsiteY2" fmla="*/ 4070496 h 4793848"/>
              <a:gd name="connsiteX3" fmla="*/ 5261313 w 12100053"/>
              <a:gd name="connsiteY3" fmla="*/ 2038525 h 4793848"/>
              <a:gd name="connsiteX4" fmla="*/ 6465919 w 12100053"/>
              <a:gd name="connsiteY4" fmla="*/ 4335859 h 4793848"/>
              <a:gd name="connsiteX5" fmla="*/ 8350179 w 12100053"/>
              <a:gd name="connsiteY5" fmla="*/ 1928244 h 4793848"/>
              <a:gd name="connsiteX6" fmla="*/ 9732499 w 12100053"/>
              <a:gd name="connsiteY6" fmla="*/ 4789491 h 4793848"/>
              <a:gd name="connsiteX7" fmla="*/ 10688835 w 12100053"/>
              <a:gd name="connsiteY7" fmla="*/ 1135201 h 4793848"/>
              <a:gd name="connsiteX8" fmla="*/ 12100053 w 12100053"/>
              <a:gd name="connsiteY8" fmla="*/ 0 h 4793848"/>
              <a:gd name="connsiteX0" fmla="*/ 0 w 12100053"/>
              <a:gd name="connsiteY0" fmla="*/ 3582306 h 4342490"/>
              <a:gd name="connsiteX1" fmla="*/ 2274570 w 12100053"/>
              <a:gd name="connsiteY1" fmla="*/ 2016396 h 4342490"/>
              <a:gd name="connsiteX2" fmla="*/ 3228371 w 12100053"/>
              <a:gd name="connsiteY2" fmla="*/ 4070496 h 4342490"/>
              <a:gd name="connsiteX3" fmla="*/ 5261313 w 12100053"/>
              <a:gd name="connsiteY3" fmla="*/ 2038525 h 4342490"/>
              <a:gd name="connsiteX4" fmla="*/ 6465919 w 12100053"/>
              <a:gd name="connsiteY4" fmla="*/ 4335859 h 4342490"/>
              <a:gd name="connsiteX5" fmla="*/ 8350179 w 12100053"/>
              <a:gd name="connsiteY5" fmla="*/ 1928244 h 4342490"/>
              <a:gd name="connsiteX6" fmla="*/ 10066366 w 12100053"/>
              <a:gd name="connsiteY6" fmla="*/ 4037030 h 4342490"/>
              <a:gd name="connsiteX7" fmla="*/ 10688835 w 12100053"/>
              <a:gd name="connsiteY7" fmla="*/ 1135201 h 4342490"/>
              <a:gd name="connsiteX8" fmla="*/ 12100053 w 12100053"/>
              <a:gd name="connsiteY8" fmla="*/ 0 h 4342490"/>
              <a:gd name="connsiteX0" fmla="*/ 0 w 12100053"/>
              <a:gd name="connsiteY0" fmla="*/ 3582306 h 4342490"/>
              <a:gd name="connsiteX1" fmla="*/ 2274570 w 12100053"/>
              <a:gd name="connsiteY1" fmla="*/ 2016396 h 4342490"/>
              <a:gd name="connsiteX2" fmla="*/ 3228371 w 12100053"/>
              <a:gd name="connsiteY2" fmla="*/ 4070496 h 4342490"/>
              <a:gd name="connsiteX3" fmla="*/ 5261313 w 12100053"/>
              <a:gd name="connsiteY3" fmla="*/ 2038525 h 4342490"/>
              <a:gd name="connsiteX4" fmla="*/ 6465919 w 12100053"/>
              <a:gd name="connsiteY4" fmla="*/ 4335859 h 4342490"/>
              <a:gd name="connsiteX5" fmla="*/ 8350179 w 12100053"/>
              <a:gd name="connsiteY5" fmla="*/ 1928244 h 4342490"/>
              <a:gd name="connsiteX6" fmla="*/ 10066366 w 12100053"/>
              <a:gd name="connsiteY6" fmla="*/ 4037030 h 4342490"/>
              <a:gd name="connsiteX7" fmla="*/ 10688835 w 12100053"/>
              <a:gd name="connsiteY7" fmla="*/ 1135201 h 4342490"/>
              <a:gd name="connsiteX8" fmla="*/ 12100053 w 12100053"/>
              <a:gd name="connsiteY8" fmla="*/ 0 h 4342490"/>
              <a:gd name="connsiteX0" fmla="*/ 0 w 12100053"/>
              <a:gd name="connsiteY0" fmla="*/ 3582306 h 4342490"/>
              <a:gd name="connsiteX1" fmla="*/ 2274570 w 12100053"/>
              <a:gd name="connsiteY1" fmla="*/ 2016396 h 4342490"/>
              <a:gd name="connsiteX2" fmla="*/ 3228371 w 12100053"/>
              <a:gd name="connsiteY2" fmla="*/ 4070496 h 4342490"/>
              <a:gd name="connsiteX3" fmla="*/ 5261313 w 12100053"/>
              <a:gd name="connsiteY3" fmla="*/ 2038525 h 4342490"/>
              <a:gd name="connsiteX4" fmla="*/ 6465919 w 12100053"/>
              <a:gd name="connsiteY4" fmla="*/ 4335859 h 4342490"/>
              <a:gd name="connsiteX5" fmla="*/ 8350179 w 12100053"/>
              <a:gd name="connsiteY5" fmla="*/ 1928244 h 4342490"/>
              <a:gd name="connsiteX6" fmla="*/ 10066366 w 12100053"/>
              <a:gd name="connsiteY6" fmla="*/ 4037030 h 4342490"/>
              <a:gd name="connsiteX7" fmla="*/ 10688835 w 12100053"/>
              <a:gd name="connsiteY7" fmla="*/ 1135201 h 4342490"/>
              <a:gd name="connsiteX8" fmla="*/ 12100053 w 12100053"/>
              <a:gd name="connsiteY8" fmla="*/ 0 h 4342490"/>
              <a:gd name="connsiteX0" fmla="*/ 0 w 12100053"/>
              <a:gd name="connsiteY0" fmla="*/ 3582306 h 4342490"/>
              <a:gd name="connsiteX1" fmla="*/ 2009882 w 12100053"/>
              <a:gd name="connsiteY1" fmla="*/ 2705976 h 4342490"/>
              <a:gd name="connsiteX2" fmla="*/ 3228371 w 12100053"/>
              <a:gd name="connsiteY2" fmla="*/ 4070496 h 4342490"/>
              <a:gd name="connsiteX3" fmla="*/ 5261313 w 12100053"/>
              <a:gd name="connsiteY3" fmla="*/ 2038525 h 4342490"/>
              <a:gd name="connsiteX4" fmla="*/ 6465919 w 12100053"/>
              <a:gd name="connsiteY4" fmla="*/ 4335859 h 4342490"/>
              <a:gd name="connsiteX5" fmla="*/ 8350179 w 12100053"/>
              <a:gd name="connsiteY5" fmla="*/ 1928244 h 4342490"/>
              <a:gd name="connsiteX6" fmla="*/ 10066366 w 12100053"/>
              <a:gd name="connsiteY6" fmla="*/ 4037030 h 4342490"/>
              <a:gd name="connsiteX7" fmla="*/ 10688835 w 12100053"/>
              <a:gd name="connsiteY7" fmla="*/ 1135201 h 4342490"/>
              <a:gd name="connsiteX8" fmla="*/ 12100053 w 12100053"/>
              <a:gd name="connsiteY8" fmla="*/ 0 h 4342490"/>
              <a:gd name="connsiteX0" fmla="*/ 0 w 12100053"/>
              <a:gd name="connsiteY0" fmla="*/ 3582306 h 4342490"/>
              <a:gd name="connsiteX1" fmla="*/ 2009882 w 12100053"/>
              <a:gd name="connsiteY1" fmla="*/ 2705976 h 4342490"/>
              <a:gd name="connsiteX2" fmla="*/ 3228371 w 12100053"/>
              <a:gd name="connsiteY2" fmla="*/ 4070496 h 4342490"/>
              <a:gd name="connsiteX3" fmla="*/ 5261313 w 12100053"/>
              <a:gd name="connsiteY3" fmla="*/ 2038525 h 4342490"/>
              <a:gd name="connsiteX4" fmla="*/ 6465919 w 12100053"/>
              <a:gd name="connsiteY4" fmla="*/ 4335859 h 4342490"/>
              <a:gd name="connsiteX5" fmla="*/ 8350179 w 12100053"/>
              <a:gd name="connsiteY5" fmla="*/ 1928244 h 4342490"/>
              <a:gd name="connsiteX6" fmla="*/ 10066366 w 12100053"/>
              <a:gd name="connsiteY6" fmla="*/ 4037030 h 4342490"/>
              <a:gd name="connsiteX7" fmla="*/ 10688835 w 12100053"/>
              <a:gd name="connsiteY7" fmla="*/ 1135201 h 4342490"/>
              <a:gd name="connsiteX8" fmla="*/ 12100053 w 12100053"/>
              <a:gd name="connsiteY8" fmla="*/ 0 h 4342490"/>
              <a:gd name="connsiteX0" fmla="*/ 0 w 12100053"/>
              <a:gd name="connsiteY0" fmla="*/ 3582306 h 4342490"/>
              <a:gd name="connsiteX1" fmla="*/ 2151690 w 12100053"/>
              <a:gd name="connsiteY1" fmla="*/ 2480651 h 4342490"/>
              <a:gd name="connsiteX2" fmla="*/ 3228371 w 12100053"/>
              <a:gd name="connsiteY2" fmla="*/ 4070496 h 4342490"/>
              <a:gd name="connsiteX3" fmla="*/ 5261313 w 12100053"/>
              <a:gd name="connsiteY3" fmla="*/ 2038525 h 4342490"/>
              <a:gd name="connsiteX4" fmla="*/ 6465919 w 12100053"/>
              <a:gd name="connsiteY4" fmla="*/ 4335859 h 4342490"/>
              <a:gd name="connsiteX5" fmla="*/ 8350179 w 12100053"/>
              <a:gd name="connsiteY5" fmla="*/ 1928244 h 4342490"/>
              <a:gd name="connsiteX6" fmla="*/ 10066366 w 12100053"/>
              <a:gd name="connsiteY6" fmla="*/ 4037030 h 4342490"/>
              <a:gd name="connsiteX7" fmla="*/ 10688835 w 12100053"/>
              <a:gd name="connsiteY7" fmla="*/ 1135201 h 4342490"/>
              <a:gd name="connsiteX8" fmla="*/ 12100053 w 12100053"/>
              <a:gd name="connsiteY8" fmla="*/ 0 h 4342490"/>
              <a:gd name="connsiteX0" fmla="*/ 0 w 12102172"/>
              <a:gd name="connsiteY0" fmla="*/ 3930014 h 4342490"/>
              <a:gd name="connsiteX1" fmla="*/ 2153809 w 12102172"/>
              <a:gd name="connsiteY1" fmla="*/ 2480651 h 4342490"/>
              <a:gd name="connsiteX2" fmla="*/ 3230490 w 12102172"/>
              <a:gd name="connsiteY2" fmla="*/ 4070496 h 4342490"/>
              <a:gd name="connsiteX3" fmla="*/ 5263432 w 12102172"/>
              <a:gd name="connsiteY3" fmla="*/ 2038525 h 4342490"/>
              <a:gd name="connsiteX4" fmla="*/ 6468038 w 12102172"/>
              <a:gd name="connsiteY4" fmla="*/ 4335859 h 4342490"/>
              <a:gd name="connsiteX5" fmla="*/ 8352298 w 12102172"/>
              <a:gd name="connsiteY5" fmla="*/ 1928244 h 4342490"/>
              <a:gd name="connsiteX6" fmla="*/ 10068485 w 12102172"/>
              <a:gd name="connsiteY6" fmla="*/ 4037030 h 4342490"/>
              <a:gd name="connsiteX7" fmla="*/ 10690954 w 12102172"/>
              <a:gd name="connsiteY7" fmla="*/ 1135201 h 4342490"/>
              <a:gd name="connsiteX8" fmla="*/ 12102172 w 12102172"/>
              <a:gd name="connsiteY8" fmla="*/ 0 h 4342490"/>
              <a:gd name="connsiteX0" fmla="*/ 0 w 12102172"/>
              <a:gd name="connsiteY0" fmla="*/ 3930014 h 4342490"/>
              <a:gd name="connsiteX1" fmla="*/ 2359249 w 12102172"/>
              <a:gd name="connsiteY1" fmla="*/ 2684144 h 4342490"/>
              <a:gd name="connsiteX2" fmla="*/ 3230490 w 12102172"/>
              <a:gd name="connsiteY2" fmla="*/ 4070496 h 4342490"/>
              <a:gd name="connsiteX3" fmla="*/ 5263432 w 12102172"/>
              <a:gd name="connsiteY3" fmla="*/ 2038525 h 4342490"/>
              <a:gd name="connsiteX4" fmla="*/ 6468038 w 12102172"/>
              <a:gd name="connsiteY4" fmla="*/ 4335859 h 4342490"/>
              <a:gd name="connsiteX5" fmla="*/ 8352298 w 12102172"/>
              <a:gd name="connsiteY5" fmla="*/ 1928244 h 4342490"/>
              <a:gd name="connsiteX6" fmla="*/ 10068485 w 12102172"/>
              <a:gd name="connsiteY6" fmla="*/ 4037030 h 4342490"/>
              <a:gd name="connsiteX7" fmla="*/ 10690954 w 12102172"/>
              <a:gd name="connsiteY7" fmla="*/ 1135201 h 4342490"/>
              <a:gd name="connsiteX8" fmla="*/ 12102172 w 12102172"/>
              <a:gd name="connsiteY8" fmla="*/ 0 h 4342490"/>
              <a:gd name="connsiteX0" fmla="*/ 0 w 12102172"/>
              <a:gd name="connsiteY0" fmla="*/ 3930014 h 4342490"/>
              <a:gd name="connsiteX1" fmla="*/ 2359249 w 12102172"/>
              <a:gd name="connsiteY1" fmla="*/ 2684144 h 4342490"/>
              <a:gd name="connsiteX2" fmla="*/ 3847479 w 12102172"/>
              <a:gd name="connsiteY2" fmla="*/ 3907442 h 4342490"/>
              <a:gd name="connsiteX3" fmla="*/ 5263432 w 12102172"/>
              <a:gd name="connsiteY3" fmla="*/ 2038525 h 4342490"/>
              <a:gd name="connsiteX4" fmla="*/ 6468038 w 12102172"/>
              <a:gd name="connsiteY4" fmla="*/ 4335859 h 4342490"/>
              <a:gd name="connsiteX5" fmla="*/ 8352298 w 12102172"/>
              <a:gd name="connsiteY5" fmla="*/ 1928244 h 4342490"/>
              <a:gd name="connsiteX6" fmla="*/ 10068485 w 12102172"/>
              <a:gd name="connsiteY6" fmla="*/ 4037030 h 4342490"/>
              <a:gd name="connsiteX7" fmla="*/ 10690954 w 12102172"/>
              <a:gd name="connsiteY7" fmla="*/ 1135201 h 4342490"/>
              <a:gd name="connsiteX8" fmla="*/ 12102172 w 12102172"/>
              <a:gd name="connsiteY8" fmla="*/ 0 h 4342490"/>
              <a:gd name="connsiteX0" fmla="*/ 0 w 12102172"/>
              <a:gd name="connsiteY0" fmla="*/ 3930014 h 4342490"/>
              <a:gd name="connsiteX1" fmla="*/ 2359249 w 12102172"/>
              <a:gd name="connsiteY1" fmla="*/ 2684144 h 4342490"/>
              <a:gd name="connsiteX2" fmla="*/ 3847479 w 12102172"/>
              <a:gd name="connsiteY2" fmla="*/ 3907442 h 4342490"/>
              <a:gd name="connsiteX3" fmla="*/ 5263432 w 12102172"/>
              <a:gd name="connsiteY3" fmla="*/ 2038525 h 4342490"/>
              <a:gd name="connsiteX4" fmla="*/ 6468038 w 12102172"/>
              <a:gd name="connsiteY4" fmla="*/ 4335859 h 4342490"/>
              <a:gd name="connsiteX5" fmla="*/ 8352298 w 12102172"/>
              <a:gd name="connsiteY5" fmla="*/ 1928244 h 4342490"/>
              <a:gd name="connsiteX6" fmla="*/ 10068485 w 12102172"/>
              <a:gd name="connsiteY6" fmla="*/ 4037030 h 4342490"/>
              <a:gd name="connsiteX7" fmla="*/ 10690954 w 12102172"/>
              <a:gd name="connsiteY7" fmla="*/ 1135201 h 4342490"/>
              <a:gd name="connsiteX8" fmla="*/ 12102172 w 12102172"/>
              <a:gd name="connsiteY8" fmla="*/ 0 h 4342490"/>
              <a:gd name="connsiteX0" fmla="*/ 0 w 12102172"/>
              <a:gd name="connsiteY0" fmla="*/ 3930014 h 4342490"/>
              <a:gd name="connsiteX1" fmla="*/ 2359249 w 12102172"/>
              <a:gd name="connsiteY1" fmla="*/ 2684144 h 4342490"/>
              <a:gd name="connsiteX2" fmla="*/ 3847479 w 12102172"/>
              <a:gd name="connsiteY2" fmla="*/ 3907442 h 4342490"/>
              <a:gd name="connsiteX3" fmla="*/ 5263432 w 12102172"/>
              <a:gd name="connsiteY3" fmla="*/ 2038525 h 4342490"/>
              <a:gd name="connsiteX4" fmla="*/ 6468038 w 12102172"/>
              <a:gd name="connsiteY4" fmla="*/ 4335859 h 4342490"/>
              <a:gd name="connsiteX5" fmla="*/ 8352298 w 12102172"/>
              <a:gd name="connsiteY5" fmla="*/ 1928244 h 4342490"/>
              <a:gd name="connsiteX6" fmla="*/ 10068485 w 12102172"/>
              <a:gd name="connsiteY6" fmla="*/ 4037030 h 4342490"/>
              <a:gd name="connsiteX7" fmla="*/ 10690954 w 12102172"/>
              <a:gd name="connsiteY7" fmla="*/ 1135201 h 4342490"/>
              <a:gd name="connsiteX8" fmla="*/ 12102172 w 12102172"/>
              <a:gd name="connsiteY8" fmla="*/ 0 h 4342490"/>
              <a:gd name="connsiteX0" fmla="*/ 0 w 12102172"/>
              <a:gd name="connsiteY0" fmla="*/ 3930014 h 4342829"/>
              <a:gd name="connsiteX1" fmla="*/ 2359249 w 12102172"/>
              <a:gd name="connsiteY1" fmla="*/ 2684144 h 4342829"/>
              <a:gd name="connsiteX2" fmla="*/ 3847479 w 12102172"/>
              <a:gd name="connsiteY2" fmla="*/ 3907442 h 4342829"/>
              <a:gd name="connsiteX3" fmla="*/ 5263432 w 12102172"/>
              <a:gd name="connsiteY3" fmla="*/ 2038525 h 4342829"/>
              <a:gd name="connsiteX4" fmla="*/ 6468038 w 12102172"/>
              <a:gd name="connsiteY4" fmla="*/ 4335859 h 4342829"/>
              <a:gd name="connsiteX5" fmla="*/ 8352298 w 12102172"/>
              <a:gd name="connsiteY5" fmla="*/ 1928244 h 4342829"/>
              <a:gd name="connsiteX6" fmla="*/ 9845811 w 12102172"/>
              <a:gd name="connsiteY6" fmla="*/ 3270448 h 4342829"/>
              <a:gd name="connsiteX7" fmla="*/ 10690954 w 12102172"/>
              <a:gd name="connsiteY7" fmla="*/ 1135201 h 4342829"/>
              <a:gd name="connsiteX8" fmla="*/ 12102172 w 12102172"/>
              <a:gd name="connsiteY8" fmla="*/ 0 h 4342829"/>
              <a:gd name="connsiteX0" fmla="*/ 0 w 12102172"/>
              <a:gd name="connsiteY0" fmla="*/ 3930014 h 4342828"/>
              <a:gd name="connsiteX1" fmla="*/ 2359249 w 12102172"/>
              <a:gd name="connsiteY1" fmla="*/ 2684144 h 4342828"/>
              <a:gd name="connsiteX2" fmla="*/ 3847479 w 12102172"/>
              <a:gd name="connsiteY2" fmla="*/ 3907442 h 4342828"/>
              <a:gd name="connsiteX3" fmla="*/ 5263432 w 12102172"/>
              <a:gd name="connsiteY3" fmla="*/ 2038525 h 4342828"/>
              <a:gd name="connsiteX4" fmla="*/ 6468038 w 12102172"/>
              <a:gd name="connsiteY4" fmla="*/ 4335859 h 4342828"/>
              <a:gd name="connsiteX5" fmla="*/ 8352298 w 12102172"/>
              <a:gd name="connsiteY5" fmla="*/ 1928244 h 4342828"/>
              <a:gd name="connsiteX6" fmla="*/ 9845811 w 12102172"/>
              <a:gd name="connsiteY6" fmla="*/ 3270448 h 4342828"/>
              <a:gd name="connsiteX7" fmla="*/ 10690954 w 12102172"/>
              <a:gd name="connsiteY7" fmla="*/ 1135201 h 4342828"/>
              <a:gd name="connsiteX8" fmla="*/ 12102172 w 12102172"/>
              <a:gd name="connsiteY8" fmla="*/ 0 h 4342828"/>
              <a:gd name="connsiteX0" fmla="*/ 0 w 12102172"/>
              <a:gd name="connsiteY0" fmla="*/ 3930014 h 5075956"/>
              <a:gd name="connsiteX1" fmla="*/ 2359249 w 12102172"/>
              <a:gd name="connsiteY1" fmla="*/ 2684144 h 5075956"/>
              <a:gd name="connsiteX2" fmla="*/ 4068204 w 12102172"/>
              <a:gd name="connsiteY2" fmla="*/ 5058303 h 5075956"/>
              <a:gd name="connsiteX3" fmla="*/ 5263432 w 12102172"/>
              <a:gd name="connsiteY3" fmla="*/ 2038525 h 5075956"/>
              <a:gd name="connsiteX4" fmla="*/ 6468038 w 12102172"/>
              <a:gd name="connsiteY4" fmla="*/ 4335859 h 5075956"/>
              <a:gd name="connsiteX5" fmla="*/ 8352298 w 12102172"/>
              <a:gd name="connsiteY5" fmla="*/ 1928244 h 5075956"/>
              <a:gd name="connsiteX6" fmla="*/ 9845811 w 12102172"/>
              <a:gd name="connsiteY6" fmla="*/ 3270448 h 5075956"/>
              <a:gd name="connsiteX7" fmla="*/ 10690954 w 12102172"/>
              <a:gd name="connsiteY7" fmla="*/ 1135201 h 5075956"/>
              <a:gd name="connsiteX8" fmla="*/ 12102172 w 12102172"/>
              <a:gd name="connsiteY8" fmla="*/ 0 h 5075956"/>
              <a:gd name="connsiteX0" fmla="*/ 0 w 12102172"/>
              <a:gd name="connsiteY0" fmla="*/ 3930014 h 5048314"/>
              <a:gd name="connsiteX1" fmla="*/ 2359249 w 12102172"/>
              <a:gd name="connsiteY1" fmla="*/ 2684144 h 5048314"/>
              <a:gd name="connsiteX2" fmla="*/ 4274080 w 12102172"/>
              <a:gd name="connsiteY2" fmla="*/ 5030502 h 5048314"/>
              <a:gd name="connsiteX3" fmla="*/ 5263432 w 12102172"/>
              <a:gd name="connsiteY3" fmla="*/ 2038525 h 5048314"/>
              <a:gd name="connsiteX4" fmla="*/ 6468038 w 12102172"/>
              <a:gd name="connsiteY4" fmla="*/ 4335859 h 5048314"/>
              <a:gd name="connsiteX5" fmla="*/ 8352298 w 12102172"/>
              <a:gd name="connsiteY5" fmla="*/ 1928244 h 5048314"/>
              <a:gd name="connsiteX6" fmla="*/ 9845811 w 12102172"/>
              <a:gd name="connsiteY6" fmla="*/ 3270448 h 5048314"/>
              <a:gd name="connsiteX7" fmla="*/ 10690954 w 12102172"/>
              <a:gd name="connsiteY7" fmla="*/ 1135201 h 5048314"/>
              <a:gd name="connsiteX8" fmla="*/ 12102172 w 12102172"/>
              <a:gd name="connsiteY8" fmla="*/ 0 h 5048314"/>
              <a:gd name="connsiteX0" fmla="*/ 0 w 12102172"/>
              <a:gd name="connsiteY0" fmla="*/ 3930014 h 5031098"/>
              <a:gd name="connsiteX1" fmla="*/ 2359249 w 12102172"/>
              <a:gd name="connsiteY1" fmla="*/ 2684144 h 5031098"/>
              <a:gd name="connsiteX2" fmla="*/ 4274080 w 12102172"/>
              <a:gd name="connsiteY2" fmla="*/ 5030502 h 5031098"/>
              <a:gd name="connsiteX3" fmla="*/ 5506537 w 12102172"/>
              <a:gd name="connsiteY3" fmla="*/ 2431148 h 5031098"/>
              <a:gd name="connsiteX4" fmla="*/ 6468038 w 12102172"/>
              <a:gd name="connsiteY4" fmla="*/ 4335859 h 5031098"/>
              <a:gd name="connsiteX5" fmla="*/ 8352298 w 12102172"/>
              <a:gd name="connsiteY5" fmla="*/ 1928244 h 5031098"/>
              <a:gd name="connsiteX6" fmla="*/ 9845811 w 12102172"/>
              <a:gd name="connsiteY6" fmla="*/ 3270448 h 5031098"/>
              <a:gd name="connsiteX7" fmla="*/ 10690954 w 12102172"/>
              <a:gd name="connsiteY7" fmla="*/ 1135201 h 5031098"/>
              <a:gd name="connsiteX8" fmla="*/ 12102172 w 12102172"/>
              <a:gd name="connsiteY8" fmla="*/ 0 h 5031098"/>
              <a:gd name="connsiteX0" fmla="*/ 0 w 12102172"/>
              <a:gd name="connsiteY0" fmla="*/ 3930014 h 5031098"/>
              <a:gd name="connsiteX1" fmla="*/ 2359249 w 12102172"/>
              <a:gd name="connsiteY1" fmla="*/ 2684144 h 5031098"/>
              <a:gd name="connsiteX2" fmla="*/ 4274080 w 12102172"/>
              <a:gd name="connsiteY2" fmla="*/ 5030502 h 5031098"/>
              <a:gd name="connsiteX3" fmla="*/ 5506537 w 12102172"/>
              <a:gd name="connsiteY3" fmla="*/ 2431148 h 5031098"/>
              <a:gd name="connsiteX4" fmla="*/ 6468038 w 12102172"/>
              <a:gd name="connsiteY4" fmla="*/ 4335859 h 5031098"/>
              <a:gd name="connsiteX5" fmla="*/ 8352298 w 12102172"/>
              <a:gd name="connsiteY5" fmla="*/ 1928244 h 5031098"/>
              <a:gd name="connsiteX6" fmla="*/ 9845811 w 12102172"/>
              <a:gd name="connsiteY6" fmla="*/ 3270448 h 5031098"/>
              <a:gd name="connsiteX7" fmla="*/ 10690954 w 12102172"/>
              <a:gd name="connsiteY7" fmla="*/ 1135201 h 5031098"/>
              <a:gd name="connsiteX8" fmla="*/ 12102172 w 12102172"/>
              <a:gd name="connsiteY8" fmla="*/ 0 h 5031098"/>
              <a:gd name="connsiteX0" fmla="*/ 0 w 12102172"/>
              <a:gd name="connsiteY0" fmla="*/ 3930014 h 5032917"/>
              <a:gd name="connsiteX1" fmla="*/ 2359249 w 12102172"/>
              <a:gd name="connsiteY1" fmla="*/ 2684144 h 5032917"/>
              <a:gd name="connsiteX2" fmla="*/ 4274080 w 12102172"/>
              <a:gd name="connsiteY2" fmla="*/ 5030502 h 5032917"/>
              <a:gd name="connsiteX3" fmla="*/ 5629548 w 12102172"/>
              <a:gd name="connsiteY3" fmla="*/ 2166785 h 5032917"/>
              <a:gd name="connsiteX4" fmla="*/ 6468038 w 12102172"/>
              <a:gd name="connsiteY4" fmla="*/ 4335859 h 5032917"/>
              <a:gd name="connsiteX5" fmla="*/ 8352298 w 12102172"/>
              <a:gd name="connsiteY5" fmla="*/ 1928244 h 5032917"/>
              <a:gd name="connsiteX6" fmla="*/ 9845811 w 12102172"/>
              <a:gd name="connsiteY6" fmla="*/ 3270448 h 5032917"/>
              <a:gd name="connsiteX7" fmla="*/ 10690954 w 12102172"/>
              <a:gd name="connsiteY7" fmla="*/ 1135201 h 5032917"/>
              <a:gd name="connsiteX8" fmla="*/ 12102172 w 12102172"/>
              <a:gd name="connsiteY8" fmla="*/ 0 h 5032917"/>
              <a:gd name="connsiteX0" fmla="*/ 0 w 12102172"/>
              <a:gd name="connsiteY0" fmla="*/ 3930014 h 5032918"/>
              <a:gd name="connsiteX1" fmla="*/ 2359249 w 12102172"/>
              <a:gd name="connsiteY1" fmla="*/ 2684144 h 5032918"/>
              <a:gd name="connsiteX2" fmla="*/ 4274080 w 12102172"/>
              <a:gd name="connsiteY2" fmla="*/ 5030502 h 5032918"/>
              <a:gd name="connsiteX3" fmla="*/ 5629548 w 12102172"/>
              <a:gd name="connsiteY3" fmla="*/ 2166785 h 5032918"/>
              <a:gd name="connsiteX4" fmla="*/ 6909748 w 12102172"/>
              <a:gd name="connsiteY4" fmla="*/ 4344558 h 5032918"/>
              <a:gd name="connsiteX5" fmla="*/ 8352298 w 12102172"/>
              <a:gd name="connsiteY5" fmla="*/ 1928244 h 5032918"/>
              <a:gd name="connsiteX6" fmla="*/ 9845811 w 12102172"/>
              <a:gd name="connsiteY6" fmla="*/ 3270448 h 5032918"/>
              <a:gd name="connsiteX7" fmla="*/ 10690954 w 12102172"/>
              <a:gd name="connsiteY7" fmla="*/ 1135201 h 5032918"/>
              <a:gd name="connsiteX8" fmla="*/ 12102172 w 12102172"/>
              <a:gd name="connsiteY8" fmla="*/ 0 h 5032918"/>
              <a:gd name="connsiteX0" fmla="*/ 0 w 12102172"/>
              <a:gd name="connsiteY0" fmla="*/ 3930014 h 5032918"/>
              <a:gd name="connsiteX1" fmla="*/ 2359249 w 12102172"/>
              <a:gd name="connsiteY1" fmla="*/ 2684144 h 5032918"/>
              <a:gd name="connsiteX2" fmla="*/ 4274080 w 12102172"/>
              <a:gd name="connsiteY2" fmla="*/ 5030502 h 5032918"/>
              <a:gd name="connsiteX3" fmla="*/ 5629548 w 12102172"/>
              <a:gd name="connsiteY3" fmla="*/ 2166785 h 5032918"/>
              <a:gd name="connsiteX4" fmla="*/ 6909748 w 12102172"/>
              <a:gd name="connsiteY4" fmla="*/ 4344558 h 5032918"/>
              <a:gd name="connsiteX5" fmla="*/ 8352298 w 12102172"/>
              <a:gd name="connsiteY5" fmla="*/ 1928244 h 5032918"/>
              <a:gd name="connsiteX6" fmla="*/ 9845811 w 12102172"/>
              <a:gd name="connsiteY6" fmla="*/ 3270448 h 5032918"/>
              <a:gd name="connsiteX7" fmla="*/ 10690954 w 12102172"/>
              <a:gd name="connsiteY7" fmla="*/ 1135201 h 5032918"/>
              <a:gd name="connsiteX8" fmla="*/ 12102172 w 12102172"/>
              <a:gd name="connsiteY8" fmla="*/ 0 h 5032918"/>
              <a:gd name="connsiteX0" fmla="*/ 0 w 12102172"/>
              <a:gd name="connsiteY0" fmla="*/ 3930014 h 5032918"/>
              <a:gd name="connsiteX1" fmla="*/ 2359249 w 12102172"/>
              <a:gd name="connsiteY1" fmla="*/ 2684144 h 5032918"/>
              <a:gd name="connsiteX2" fmla="*/ 4274080 w 12102172"/>
              <a:gd name="connsiteY2" fmla="*/ 5030502 h 5032918"/>
              <a:gd name="connsiteX3" fmla="*/ 5629548 w 12102172"/>
              <a:gd name="connsiteY3" fmla="*/ 2166785 h 5032918"/>
              <a:gd name="connsiteX4" fmla="*/ 6909748 w 12102172"/>
              <a:gd name="connsiteY4" fmla="*/ 4344558 h 5032918"/>
              <a:gd name="connsiteX5" fmla="*/ 8352298 w 12102172"/>
              <a:gd name="connsiteY5" fmla="*/ 1928244 h 5032918"/>
              <a:gd name="connsiteX6" fmla="*/ 9845811 w 12102172"/>
              <a:gd name="connsiteY6" fmla="*/ 3270448 h 5032918"/>
              <a:gd name="connsiteX7" fmla="*/ 10690954 w 12102172"/>
              <a:gd name="connsiteY7" fmla="*/ 1135201 h 5032918"/>
              <a:gd name="connsiteX8" fmla="*/ 12102172 w 12102172"/>
              <a:gd name="connsiteY8" fmla="*/ 0 h 5032918"/>
              <a:gd name="connsiteX0" fmla="*/ 0 w 11930871"/>
              <a:gd name="connsiteY0" fmla="*/ 3262128 h 5033039"/>
              <a:gd name="connsiteX1" fmla="*/ 2187948 w 11930871"/>
              <a:gd name="connsiteY1" fmla="*/ 2684144 h 5033039"/>
              <a:gd name="connsiteX2" fmla="*/ 4102779 w 11930871"/>
              <a:gd name="connsiteY2" fmla="*/ 5030502 h 5033039"/>
              <a:gd name="connsiteX3" fmla="*/ 5458247 w 11930871"/>
              <a:gd name="connsiteY3" fmla="*/ 2166785 h 5033039"/>
              <a:gd name="connsiteX4" fmla="*/ 6738447 w 11930871"/>
              <a:gd name="connsiteY4" fmla="*/ 4344558 h 5033039"/>
              <a:gd name="connsiteX5" fmla="*/ 8180997 w 11930871"/>
              <a:gd name="connsiteY5" fmla="*/ 1928244 h 5033039"/>
              <a:gd name="connsiteX6" fmla="*/ 9674510 w 11930871"/>
              <a:gd name="connsiteY6" fmla="*/ 3270448 h 5033039"/>
              <a:gd name="connsiteX7" fmla="*/ 10519653 w 11930871"/>
              <a:gd name="connsiteY7" fmla="*/ 1135201 h 5033039"/>
              <a:gd name="connsiteX8" fmla="*/ 11930871 w 11930871"/>
              <a:gd name="connsiteY8" fmla="*/ 0 h 5033039"/>
              <a:gd name="connsiteX0" fmla="*/ 0 w 11930871"/>
              <a:gd name="connsiteY0" fmla="*/ 3262128 h 5033039"/>
              <a:gd name="connsiteX1" fmla="*/ 2187948 w 11930871"/>
              <a:gd name="connsiteY1" fmla="*/ 2684144 h 5033039"/>
              <a:gd name="connsiteX2" fmla="*/ 4102779 w 11930871"/>
              <a:gd name="connsiteY2" fmla="*/ 5030502 h 5033039"/>
              <a:gd name="connsiteX3" fmla="*/ 5458247 w 11930871"/>
              <a:gd name="connsiteY3" fmla="*/ 2166785 h 5033039"/>
              <a:gd name="connsiteX4" fmla="*/ 6738447 w 11930871"/>
              <a:gd name="connsiteY4" fmla="*/ 4344558 h 5033039"/>
              <a:gd name="connsiteX5" fmla="*/ 8180997 w 11930871"/>
              <a:gd name="connsiteY5" fmla="*/ 1928244 h 5033039"/>
              <a:gd name="connsiteX6" fmla="*/ 9674510 w 11930871"/>
              <a:gd name="connsiteY6" fmla="*/ 3270448 h 5033039"/>
              <a:gd name="connsiteX7" fmla="*/ 10519653 w 11930871"/>
              <a:gd name="connsiteY7" fmla="*/ 1135201 h 5033039"/>
              <a:gd name="connsiteX8" fmla="*/ 11930871 w 11930871"/>
              <a:gd name="connsiteY8" fmla="*/ 0 h 5033039"/>
              <a:gd name="connsiteX0" fmla="*/ 0 w 12162090"/>
              <a:gd name="connsiteY0" fmla="*/ 2761617 h 5033138"/>
              <a:gd name="connsiteX1" fmla="*/ 2419167 w 12162090"/>
              <a:gd name="connsiteY1" fmla="*/ 2684144 h 5033138"/>
              <a:gd name="connsiteX2" fmla="*/ 4333998 w 12162090"/>
              <a:gd name="connsiteY2" fmla="*/ 5030502 h 5033138"/>
              <a:gd name="connsiteX3" fmla="*/ 5689466 w 12162090"/>
              <a:gd name="connsiteY3" fmla="*/ 2166785 h 5033138"/>
              <a:gd name="connsiteX4" fmla="*/ 6969666 w 12162090"/>
              <a:gd name="connsiteY4" fmla="*/ 4344558 h 5033138"/>
              <a:gd name="connsiteX5" fmla="*/ 8412216 w 12162090"/>
              <a:gd name="connsiteY5" fmla="*/ 1928244 h 5033138"/>
              <a:gd name="connsiteX6" fmla="*/ 9905729 w 12162090"/>
              <a:gd name="connsiteY6" fmla="*/ 3270448 h 5033138"/>
              <a:gd name="connsiteX7" fmla="*/ 10750872 w 12162090"/>
              <a:gd name="connsiteY7" fmla="*/ 1135201 h 5033138"/>
              <a:gd name="connsiteX8" fmla="*/ 12162090 w 12162090"/>
              <a:gd name="connsiteY8" fmla="*/ 0 h 5033138"/>
              <a:gd name="connsiteX0" fmla="*/ 0 w 12162090"/>
              <a:gd name="connsiteY0" fmla="*/ 2761617 h 5033138"/>
              <a:gd name="connsiteX1" fmla="*/ 2419167 w 12162090"/>
              <a:gd name="connsiteY1" fmla="*/ 2684144 h 5033138"/>
              <a:gd name="connsiteX2" fmla="*/ 4333998 w 12162090"/>
              <a:gd name="connsiteY2" fmla="*/ 5030502 h 5033138"/>
              <a:gd name="connsiteX3" fmla="*/ 5689466 w 12162090"/>
              <a:gd name="connsiteY3" fmla="*/ 2166785 h 5033138"/>
              <a:gd name="connsiteX4" fmla="*/ 6969666 w 12162090"/>
              <a:gd name="connsiteY4" fmla="*/ 4344558 h 5033138"/>
              <a:gd name="connsiteX5" fmla="*/ 8412216 w 12162090"/>
              <a:gd name="connsiteY5" fmla="*/ 1928244 h 5033138"/>
              <a:gd name="connsiteX6" fmla="*/ 9905729 w 12162090"/>
              <a:gd name="connsiteY6" fmla="*/ 3270448 h 5033138"/>
              <a:gd name="connsiteX7" fmla="*/ 10750872 w 12162090"/>
              <a:gd name="connsiteY7" fmla="*/ 1135201 h 5033138"/>
              <a:gd name="connsiteX8" fmla="*/ 12162090 w 12162090"/>
              <a:gd name="connsiteY8" fmla="*/ 0 h 5033138"/>
              <a:gd name="connsiteX0" fmla="*/ 0 w 12355534"/>
              <a:gd name="connsiteY0" fmla="*/ 1663127 h 5033386"/>
              <a:gd name="connsiteX1" fmla="*/ 2612611 w 12355534"/>
              <a:gd name="connsiteY1" fmla="*/ 2684144 h 5033386"/>
              <a:gd name="connsiteX2" fmla="*/ 4527442 w 12355534"/>
              <a:gd name="connsiteY2" fmla="*/ 5030502 h 5033386"/>
              <a:gd name="connsiteX3" fmla="*/ 5882910 w 12355534"/>
              <a:gd name="connsiteY3" fmla="*/ 2166785 h 5033386"/>
              <a:gd name="connsiteX4" fmla="*/ 7163110 w 12355534"/>
              <a:gd name="connsiteY4" fmla="*/ 4344558 h 5033386"/>
              <a:gd name="connsiteX5" fmla="*/ 8605660 w 12355534"/>
              <a:gd name="connsiteY5" fmla="*/ 1928244 h 5033386"/>
              <a:gd name="connsiteX6" fmla="*/ 10099173 w 12355534"/>
              <a:gd name="connsiteY6" fmla="*/ 3270448 h 5033386"/>
              <a:gd name="connsiteX7" fmla="*/ 10944316 w 12355534"/>
              <a:gd name="connsiteY7" fmla="*/ 1135201 h 5033386"/>
              <a:gd name="connsiteX8" fmla="*/ 12355534 w 12355534"/>
              <a:gd name="connsiteY8" fmla="*/ 0 h 5033386"/>
              <a:gd name="connsiteX0" fmla="*/ 0 w 12378480"/>
              <a:gd name="connsiteY0" fmla="*/ 1588411 h 5033404"/>
              <a:gd name="connsiteX1" fmla="*/ 2635557 w 12378480"/>
              <a:gd name="connsiteY1" fmla="*/ 2684144 h 5033404"/>
              <a:gd name="connsiteX2" fmla="*/ 4550388 w 12378480"/>
              <a:gd name="connsiteY2" fmla="*/ 5030502 h 5033404"/>
              <a:gd name="connsiteX3" fmla="*/ 5905856 w 12378480"/>
              <a:gd name="connsiteY3" fmla="*/ 2166785 h 5033404"/>
              <a:gd name="connsiteX4" fmla="*/ 7186056 w 12378480"/>
              <a:gd name="connsiteY4" fmla="*/ 4344558 h 5033404"/>
              <a:gd name="connsiteX5" fmla="*/ 8628606 w 12378480"/>
              <a:gd name="connsiteY5" fmla="*/ 1928244 h 5033404"/>
              <a:gd name="connsiteX6" fmla="*/ 10122119 w 12378480"/>
              <a:gd name="connsiteY6" fmla="*/ 3270448 h 5033404"/>
              <a:gd name="connsiteX7" fmla="*/ 10967262 w 12378480"/>
              <a:gd name="connsiteY7" fmla="*/ 1135201 h 5033404"/>
              <a:gd name="connsiteX8" fmla="*/ 12378480 w 12378480"/>
              <a:gd name="connsiteY8" fmla="*/ 0 h 5033404"/>
              <a:gd name="connsiteX0" fmla="*/ 0 w 12378480"/>
              <a:gd name="connsiteY0" fmla="*/ 1588411 h 5033404"/>
              <a:gd name="connsiteX1" fmla="*/ 2635557 w 12378480"/>
              <a:gd name="connsiteY1" fmla="*/ 2684144 h 5033404"/>
              <a:gd name="connsiteX2" fmla="*/ 4550388 w 12378480"/>
              <a:gd name="connsiteY2" fmla="*/ 5030502 h 5033404"/>
              <a:gd name="connsiteX3" fmla="*/ 5905856 w 12378480"/>
              <a:gd name="connsiteY3" fmla="*/ 2166785 h 5033404"/>
              <a:gd name="connsiteX4" fmla="*/ 7186056 w 12378480"/>
              <a:gd name="connsiteY4" fmla="*/ 4344558 h 5033404"/>
              <a:gd name="connsiteX5" fmla="*/ 8628606 w 12378480"/>
              <a:gd name="connsiteY5" fmla="*/ 1928244 h 5033404"/>
              <a:gd name="connsiteX6" fmla="*/ 10122119 w 12378480"/>
              <a:gd name="connsiteY6" fmla="*/ 3270448 h 5033404"/>
              <a:gd name="connsiteX7" fmla="*/ 10967262 w 12378480"/>
              <a:gd name="connsiteY7" fmla="*/ 1135201 h 5033404"/>
              <a:gd name="connsiteX8" fmla="*/ 12378480 w 12378480"/>
              <a:gd name="connsiteY8" fmla="*/ 0 h 5033404"/>
              <a:gd name="connsiteX0" fmla="*/ 0 w 12279278"/>
              <a:gd name="connsiteY0" fmla="*/ 1550929 h 5033414"/>
              <a:gd name="connsiteX1" fmla="*/ 2536355 w 12279278"/>
              <a:gd name="connsiteY1" fmla="*/ 2684144 h 5033414"/>
              <a:gd name="connsiteX2" fmla="*/ 4451186 w 12279278"/>
              <a:gd name="connsiteY2" fmla="*/ 5030502 h 5033414"/>
              <a:gd name="connsiteX3" fmla="*/ 5806654 w 12279278"/>
              <a:gd name="connsiteY3" fmla="*/ 2166785 h 5033414"/>
              <a:gd name="connsiteX4" fmla="*/ 7086854 w 12279278"/>
              <a:gd name="connsiteY4" fmla="*/ 4344558 h 5033414"/>
              <a:gd name="connsiteX5" fmla="*/ 8529404 w 12279278"/>
              <a:gd name="connsiteY5" fmla="*/ 1928244 h 5033414"/>
              <a:gd name="connsiteX6" fmla="*/ 10022917 w 12279278"/>
              <a:gd name="connsiteY6" fmla="*/ 3270448 h 5033414"/>
              <a:gd name="connsiteX7" fmla="*/ 10868060 w 12279278"/>
              <a:gd name="connsiteY7" fmla="*/ 1135201 h 5033414"/>
              <a:gd name="connsiteX8" fmla="*/ 12279278 w 12279278"/>
              <a:gd name="connsiteY8" fmla="*/ 0 h 5033414"/>
              <a:gd name="connsiteX0" fmla="*/ 0 w 12279278"/>
              <a:gd name="connsiteY0" fmla="*/ 1550929 h 5033414"/>
              <a:gd name="connsiteX1" fmla="*/ 2536355 w 12279278"/>
              <a:gd name="connsiteY1" fmla="*/ 2684144 h 5033414"/>
              <a:gd name="connsiteX2" fmla="*/ 4451186 w 12279278"/>
              <a:gd name="connsiteY2" fmla="*/ 5030502 h 5033414"/>
              <a:gd name="connsiteX3" fmla="*/ 5806654 w 12279278"/>
              <a:gd name="connsiteY3" fmla="*/ 2166785 h 5033414"/>
              <a:gd name="connsiteX4" fmla="*/ 7086854 w 12279278"/>
              <a:gd name="connsiteY4" fmla="*/ 4344558 h 5033414"/>
              <a:gd name="connsiteX5" fmla="*/ 8529404 w 12279278"/>
              <a:gd name="connsiteY5" fmla="*/ 1928244 h 5033414"/>
              <a:gd name="connsiteX6" fmla="*/ 10022917 w 12279278"/>
              <a:gd name="connsiteY6" fmla="*/ 3270448 h 5033414"/>
              <a:gd name="connsiteX7" fmla="*/ 10868060 w 12279278"/>
              <a:gd name="connsiteY7" fmla="*/ 1135201 h 5033414"/>
              <a:gd name="connsiteX8" fmla="*/ 12279278 w 12279278"/>
              <a:gd name="connsiteY8" fmla="*/ 0 h 5033414"/>
              <a:gd name="connsiteX0" fmla="*/ 0 w 12279278"/>
              <a:gd name="connsiteY0" fmla="*/ 1550929 h 5032165"/>
              <a:gd name="connsiteX1" fmla="*/ 2536355 w 12279278"/>
              <a:gd name="connsiteY1" fmla="*/ 2684144 h 5032165"/>
              <a:gd name="connsiteX2" fmla="*/ 4451186 w 12279278"/>
              <a:gd name="connsiteY2" fmla="*/ 5030502 h 5032165"/>
              <a:gd name="connsiteX3" fmla="*/ 5806654 w 12279278"/>
              <a:gd name="connsiteY3" fmla="*/ 2166785 h 5032165"/>
              <a:gd name="connsiteX4" fmla="*/ 7086854 w 12279278"/>
              <a:gd name="connsiteY4" fmla="*/ 4344558 h 5032165"/>
              <a:gd name="connsiteX5" fmla="*/ 8529404 w 12279278"/>
              <a:gd name="connsiteY5" fmla="*/ 1928244 h 5032165"/>
              <a:gd name="connsiteX6" fmla="*/ 10022917 w 12279278"/>
              <a:gd name="connsiteY6" fmla="*/ 3270448 h 5032165"/>
              <a:gd name="connsiteX7" fmla="*/ 10868060 w 12279278"/>
              <a:gd name="connsiteY7" fmla="*/ 1135201 h 5032165"/>
              <a:gd name="connsiteX8" fmla="*/ 12279278 w 12279278"/>
              <a:gd name="connsiteY8" fmla="*/ 0 h 5032165"/>
              <a:gd name="connsiteX0" fmla="*/ 0 w 12601718"/>
              <a:gd name="connsiteY0" fmla="*/ 1618557 h 5033397"/>
              <a:gd name="connsiteX1" fmla="*/ 2858795 w 12601718"/>
              <a:gd name="connsiteY1" fmla="*/ 2684144 h 5033397"/>
              <a:gd name="connsiteX2" fmla="*/ 4773626 w 12601718"/>
              <a:gd name="connsiteY2" fmla="*/ 5030502 h 5033397"/>
              <a:gd name="connsiteX3" fmla="*/ 6129094 w 12601718"/>
              <a:gd name="connsiteY3" fmla="*/ 2166785 h 5033397"/>
              <a:gd name="connsiteX4" fmla="*/ 7409294 w 12601718"/>
              <a:gd name="connsiteY4" fmla="*/ 4344558 h 5033397"/>
              <a:gd name="connsiteX5" fmla="*/ 8851844 w 12601718"/>
              <a:gd name="connsiteY5" fmla="*/ 1928244 h 5033397"/>
              <a:gd name="connsiteX6" fmla="*/ 10345357 w 12601718"/>
              <a:gd name="connsiteY6" fmla="*/ 3270448 h 5033397"/>
              <a:gd name="connsiteX7" fmla="*/ 11190500 w 12601718"/>
              <a:gd name="connsiteY7" fmla="*/ 1135201 h 5033397"/>
              <a:gd name="connsiteX8" fmla="*/ 12601718 w 12601718"/>
              <a:gd name="connsiteY8" fmla="*/ 0 h 5033397"/>
              <a:gd name="connsiteX0" fmla="*/ 0 w 12601718"/>
              <a:gd name="connsiteY0" fmla="*/ 1618557 h 5033397"/>
              <a:gd name="connsiteX1" fmla="*/ 2858795 w 12601718"/>
              <a:gd name="connsiteY1" fmla="*/ 2684144 h 5033397"/>
              <a:gd name="connsiteX2" fmla="*/ 4773626 w 12601718"/>
              <a:gd name="connsiteY2" fmla="*/ 5030502 h 5033397"/>
              <a:gd name="connsiteX3" fmla="*/ 6129094 w 12601718"/>
              <a:gd name="connsiteY3" fmla="*/ 2166785 h 5033397"/>
              <a:gd name="connsiteX4" fmla="*/ 7409294 w 12601718"/>
              <a:gd name="connsiteY4" fmla="*/ 4344558 h 5033397"/>
              <a:gd name="connsiteX5" fmla="*/ 8851844 w 12601718"/>
              <a:gd name="connsiteY5" fmla="*/ 1928244 h 5033397"/>
              <a:gd name="connsiteX6" fmla="*/ 10345357 w 12601718"/>
              <a:gd name="connsiteY6" fmla="*/ 3270448 h 5033397"/>
              <a:gd name="connsiteX7" fmla="*/ 11190500 w 12601718"/>
              <a:gd name="connsiteY7" fmla="*/ 1135201 h 5033397"/>
              <a:gd name="connsiteX8" fmla="*/ 12601718 w 12601718"/>
              <a:gd name="connsiteY8" fmla="*/ 0 h 5033397"/>
              <a:gd name="connsiteX0" fmla="*/ 0 w 12601718"/>
              <a:gd name="connsiteY0" fmla="*/ 1618557 h 5033397"/>
              <a:gd name="connsiteX1" fmla="*/ 2858795 w 12601718"/>
              <a:gd name="connsiteY1" fmla="*/ 2684144 h 5033397"/>
              <a:gd name="connsiteX2" fmla="*/ 4773626 w 12601718"/>
              <a:gd name="connsiteY2" fmla="*/ 5030502 h 5033397"/>
              <a:gd name="connsiteX3" fmla="*/ 6129094 w 12601718"/>
              <a:gd name="connsiteY3" fmla="*/ 2166785 h 5033397"/>
              <a:gd name="connsiteX4" fmla="*/ 7409294 w 12601718"/>
              <a:gd name="connsiteY4" fmla="*/ 4344558 h 5033397"/>
              <a:gd name="connsiteX5" fmla="*/ 8851844 w 12601718"/>
              <a:gd name="connsiteY5" fmla="*/ 1928244 h 5033397"/>
              <a:gd name="connsiteX6" fmla="*/ 10345357 w 12601718"/>
              <a:gd name="connsiteY6" fmla="*/ 3270448 h 5033397"/>
              <a:gd name="connsiteX7" fmla="*/ 11190500 w 12601718"/>
              <a:gd name="connsiteY7" fmla="*/ 1135201 h 5033397"/>
              <a:gd name="connsiteX8" fmla="*/ 12601718 w 12601718"/>
              <a:gd name="connsiteY8" fmla="*/ 0 h 5033397"/>
              <a:gd name="connsiteX0" fmla="*/ 0 w 12780809"/>
              <a:gd name="connsiteY0" fmla="*/ 2044786 h 5033295"/>
              <a:gd name="connsiteX1" fmla="*/ 3037886 w 12780809"/>
              <a:gd name="connsiteY1" fmla="*/ 2684144 h 5033295"/>
              <a:gd name="connsiteX2" fmla="*/ 4952717 w 12780809"/>
              <a:gd name="connsiteY2" fmla="*/ 5030502 h 5033295"/>
              <a:gd name="connsiteX3" fmla="*/ 6308185 w 12780809"/>
              <a:gd name="connsiteY3" fmla="*/ 2166785 h 5033295"/>
              <a:gd name="connsiteX4" fmla="*/ 7588385 w 12780809"/>
              <a:gd name="connsiteY4" fmla="*/ 4344558 h 5033295"/>
              <a:gd name="connsiteX5" fmla="*/ 9030935 w 12780809"/>
              <a:gd name="connsiteY5" fmla="*/ 1928244 h 5033295"/>
              <a:gd name="connsiteX6" fmla="*/ 10524448 w 12780809"/>
              <a:gd name="connsiteY6" fmla="*/ 3270448 h 5033295"/>
              <a:gd name="connsiteX7" fmla="*/ 11369591 w 12780809"/>
              <a:gd name="connsiteY7" fmla="*/ 1135201 h 5033295"/>
              <a:gd name="connsiteX8" fmla="*/ 12780809 w 12780809"/>
              <a:gd name="connsiteY8" fmla="*/ 0 h 5033295"/>
              <a:gd name="connsiteX0" fmla="*/ 0 w 12824673"/>
              <a:gd name="connsiteY0" fmla="*/ 2082206 h 5033286"/>
              <a:gd name="connsiteX1" fmla="*/ 3081750 w 12824673"/>
              <a:gd name="connsiteY1" fmla="*/ 2684144 h 5033286"/>
              <a:gd name="connsiteX2" fmla="*/ 4996581 w 12824673"/>
              <a:gd name="connsiteY2" fmla="*/ 5030502 h 5033286"/>
              <a:gd name="connsiteX3" fmla="*/ 6352049 w 12824673"/>
              <a:gd name="connsiteY3" fmla="*/ 2166785 h 5033286"/>
              <a:gd name="connsiteX4" fmla="*/ 7632249 w 12824673"/>
              <a:gd name="connsiteY4" fmla="*/ 4344558 h 5033286"/>
              <a:gd name="connsiteX5" fmla="*/ 9074799 w 12824673"/>
              <a:gd name="connsiteY5" fmla="*/ 1928244 h 5033286"/>
              <a:gd name="connsiteX6" fmla="*/ 10568312 w 12824673"/>
              <a:gd name="connsiteY6" fmla="*/ 3270448 h 5033286"/>
              <a:gd name="connsiteX7" fmla="*/ 11413455 w 12824673"/>
              <a:gd name="connsiteY7" fmla="*/ 1135201 h 5033286"/>
              <a:gd name="connsiteX8" fmla="*/ 12824673 w 12824673"/>
              <a:gd name="connsiteY8" fmla="*/ 0 h 5033286"/>
              <a:gd name="connsiteX0" fmla="*/ 130127 w 12954800"/>
              <a:gd name="connsiteY0" fmla="*/ 2082206 h 5033297"/>
              <a:gd name="connsiteX1" fmla="*/ 262045 w 12954800"/>
              <a:gd name="connsiteY1" fmla="*/ 2035634 h 5033297"/>
              <a:gd name="connsiteX2" fmla="*/ 3211877 w 12954800"/>
              <a:gd name="connsiteY2" fmla="*/ 2684144 h 5033297"/>
              <a:gd name="connsiteX3" fmla="*/ 5126708 w 12954800"/>
              <a:gd name="connsiteY3" fmla="*/ 5030502 h 5033297"/>
              <a:gd name="connsiteX4" fmla="*/ 6482176 w 12954800"/>
              <a:gd name="connsiteY4" fmla="*/ 2166785 h 5033297"/>
              <a:gd name="connsiteX5" fmla="*/ 7762376 w 12954800"/>
              <a:gd name="connsiteY5" fmla="*/ 4344558 h 5033297"/>
              <a:gd name="connsiteX6" fmla="*/ 9204926 w 12954800"/>
              <a:gd name="connsiteY6" fmla="*/ 1928244 h 5033297"/>
              <a:gd name="connsiteX7" fmla="*/ 10698439 w 12954800"/>
              <a:gd name="connsiteY7" fmla="*/ 3270448 h 5033297"/>
              <a:gd name="connsiteX8" fmla="*/ 11543582 w 12954800"/>
              <a:gd name="connsiteY8" fmla="*/ 1135201 h 5033297"/>
              <a:gd name="connsiteX9" fmla="*/ 12954800 w 12954800"/>
              <a:gd name="connsiteY9" fmla="*/ 0 h 5033297"/>
              <a:gd name="connsiteX0" fmla="*/ 0 w 12824673"/>
              <a:gd name="connsiteY0" fmla="*/ 2082206 h 5033366"/>
              <a:gd name="connsiteX1" fmla="*/ 1183142 w 12824673"/>
              <a:gd name="connsiteY1" fmla="*/ 1745460 h 5033366"/>
              <a:gd name="connsiteX2" fmla="*/ 3081750 w 12824673"/>
              <a:gd name="connsiteY2" fmla="*/ 2684144 h 5033366"/>
              <a:gd name="connsiteX3" fmla="*/ 4996581 w 12824673"/>
              <a:gd name="connsiteY3" fmla="*/ 5030502 h 5033366"/>
              <a:gd name="connsiteX4" fmla="*/ 6352049 w 12824673"/>
              <a:gd name="connsiteY4" fmla="*/ 2166785 h 5033366"/>
              <a:gd name="connsiteX5" fmla="*/ 7632249 w 12824673"/>
              <a:gd name="connsiteY5" fmla="*/ 4344558 h 5033366"/>
              <a:gd name="connsiteX6" fmla="*/ 9074799 w 12824673"/>
              <a:gd name="connsiteY6" fmla="*/ 1928244 h 5033366"/>
              <a:gd name="connsiteX7" fmla="*/ 10568312 w 12824673"/>
              <a:gd name="connsiteY7" fmla="*/ 3270448 h 5033366"/>
              <a:gd name="connsiteX8" fmla="*/ 11413455 w 12824673"/>
              <a:gd name="connsiteY8" fmla="*/ 1135201 h 5033366"/>
              <a:gd name="connsiteX9" fmla="*/ 12824673 w 12824673"/>
              <a:gd name="connsiteY9" fmla="*/ 0 h 5033366"/>
              <a:gd name="connsiteX0" fmla="*/ 0 w 12824673"/>
              <a:gd name="connsiteY0" fmla="*/ 2082206 h 5033353"/>
              <a:gd name="connsiteX1" fmla="*/ 635528 w 12824673"/>
              <a:gd name="connsiteY1" fmla="*/ 1800881 h 5033353"/>
              <a:gd name="connsiteX2" fmla="*/ 3081750 w 12824673"/>
              <a:gd name="connsiteY2" fmla="*/ 2684144 h 5033353"/>
              <a:gd name="connsiteX3" fmla="*/ 4996581 w 12824673"/>
              <a:gd name="connsiteY3" fmla="*/ 5030502 h 5033353"/>
              <a:gd name="connsiteX4" fmla="*/ 6352049 w 12824673"/>
              <a:gd name="connsiteY4" fmla="*/ 2166785 h 5033353"/>
              <a:gd name="connsiteX5" fmla="*/ 7632249 w 12824673"/>
              <a:gd name="connsiteY5" fmla="*/ 4344558 h 5033353"/>
              <a:gd name="connsiteX6" fmla="*/ 9074799 w 12824673"/>
              <a:gd name="connsiteY6" fmla="*/ 1928244 h 5033353"/>
              <a:gd name="connsiteX7" fmla="*/ 10568312 w 12824673"/>
              <a:gd name="connsiteY7" fmla="*/ 3270448 h 5033353"/>
              <a:gd name="connsiteX8" fmla="*/ 11413455 w 12824673"/>
              <a:gd name="connsiteY8" fmla="*/ 1135201 h 5033353"/>
              <a:gd name="connsiteX9" fmla="*/ 12824673 w 12824673"/>
              <a:gd name="connsiteY9" fmla="*/ 0 h 5033353"/>
              <a:gd name="connsiteX0" fmla="*/ 0 w 12824673"/>
              <a:gd name="connsiteY0" fmla="*/ 2082206 h 5033352"/>
              <a:gd name="connsiteX1" fmla="*/ 635528 w 12824673"/>
              <a:gd name="connsiteY1" fmla="*/ 1800881 h 5033352"/>
              <a:gd name="connsiteX2" fmla="*/ 3081750 w 12824673"/>
              <a:gd name="connsiteY2" fmla="*/ 2684144 h 5033352"/>
              <a:gd name="connsiteX3" fmla="*/ 4996581 w 12824673"/>
              <a:gd name="connsiteY3" fmla="*/ 5030502 h 5033352"/>
              <a:gd name="connsiteX4" fmla="*/ 6352049 w 12824673"/>
              <a:gd name="connsiteY4" fmla="*/ 2166785 h 5033352"/>
              <a:gd name="connsiteX5" fmla="*/ 7632249 w 12824673"/>
              <a:gd name="connsiteY5" fmla="*/ 4344558 h 5033352"/>
              <a:gd name="connsiteX6" fmla="*/ 9074799 w 12824673"/>
              <a:gd name="connsiteY6" fmla="*/ 1928244 h 5033352"/>
              <a:gd name="connsiteX7" fmla="*/ 10568312 w 12824673"/>
              <a:gd name="connsiteY7" fmla="*/ 3270448 h 5033352"/>
              <a:gd name="connsiteX8" fmla="*/ 11413455 w 12824673"/>
              <a:gd name="connsiteY8" fmla="*/ 1135201 h 5033352"/>
              <a:gd name="connsiteX9" fmla="*/ 12824673 w 12824673"/>
              <a:gd name="connsiteY9" fmla="*/ 0 h 5033352"/>
              <a:gd name="connsiteX0" fmla="*/ 0 w 12824673"/>
              <a:gd name="connsiteY0" fmla="*/ 2082206 h 5033365"/>
              <a:gd name="connsiteX1" fmla="*/ 574431 w 12824673"/>
              <a:gd name="connsiteY1" fmla="*/ 1746139 h 5033365"/>
              <a:gd name="connsiteX2" fmla="*/ 3081750 w 12824673"/>
              <a:gd name="connsiteY2" fmla="*/ 2684144 h 5033365"/>
              <a:gd name="connsiteX3" fmla="*/ 4996581 w 12824673"/>
              <a:gd name="connsiteY3" fmla="*/ 5030502 h 5033365"/>
              <a:gd name="connsiteX4" fmla="*/ 6352049 w 12824673"/>
              <a:gd name="connsiteY4" fmla="*/ 2166785 h 5033365"/>
              <a:gd name="connsiteX5" fmla="*/ 7632249 w 12824673"/>
              <a:gd name="connsiteY5" fmla="*/ 4344558 h 5033365"/>
              <a:gd name="connsiteX6" fmla="*/ 9074799 w 12824673"/>
              <a:gd name="connsiteY6" fmla="*/ 1928244 h 5033365"/>
              <a:gd name="connsiteX7" fmla="*/ 10568312 w 12824673"/>
              <a:gd name="connsiteY7" fmla="*/ 3270448 h 5033365"/>
              <a:gd name="connsiteX8" fmla="*/ 11413455 w 12824673"/>
              <a:gd name="connsiteY8" fmla="*/ 1135201 h 5033365"/>
              <a:gd name="connsiteX9" fmla="*/ 12824673 w 12824673"/>
              <a:gd name="connsiteY9" fmla="*/ 0 h 5033365"/>
              <a:gd name="connsiteX0" fmla="*/ 0 w 12824673"/>
              <a:gd name="connsiteY0" fmla="*/ 2082206 h 5033371"/>
              <a:gd name="connsiteX1" fmla="*/ 811032 w 12824673"/>
              <a:gd name="connsiteY1" fmla="*/ 1723452 h 5033371"/>
              <a:gd name="connsiteX2" fmla="*/ 3081750 w 12824673"/>
              <a:gd name="connsiteY2" fmla="*/ 2684144 h 5033371"/>
              <a:gd name="connsiteX3" fmla="*/ 4996581 w 12824673"/>
              <a:gd name="connsiteY3" fmla="*/ 5030502 h 5033371"/>
              <a:gd name="connsiteX4" fmla="*/ 6352049 w 12824673"/>
              <a:gd name="connsiteY4" fmla="*/ 2166785 h 5033371"/>
              <a:gd name="connsiteX5" fmla="*/ 7632249 w 12824673"/>
              <a:gd name="connsiteY5" fmla="*/ 4344558 h 5033371"/>
              <a:gd name="connsiteX6" fmla="*/ 9074799 w 12824673"/>
              <a:gd name="connsiteY6" fmla="*/ 1928244 h 5033371"/>
              <a:gd name="connsiteX7" fmla="*/ 10568312 w 12824673"/>
              <a:gd name="connsiteY7" fmla="*/ 3270448 h 5033371"/>
              <a:gd name="connsiteX8" fmla="*/ 11413455 w 12824673"/>
              <a:gd name="connsiteY8" fmla="*/ 1135201 h 5033371"/>
              <a:gd name="connsiteX9" fmla="*/ 12824673 w 12824673"/>
              <a:gd name="connsiteY9" fmla="*/ 0 h 5033371"/>
              <a:gd name="connsiteX0" fmla="*/ 0 w 12824673"/>
              <a:gd name="connsiteY0" fmla="*/ 2082206 h 5033267"/>
              <a:gd name="connsiteX1" fmla="*/ 1012151 w 12824673"/>
              <a:gd name="connsiteY1" fmla="*/ 2162380 h 5033267"/>
              <a:gd name="connsiteX2" fmla="*/ 3081750 w 12824673"/>
              <a:gd name="connsiteY2" fmla="*/ 2684144 h 5033267"/>
              <a:gd name="connsiteX3" fmla="*/ 4996581 w 12824673"/>
              <a:gd name="connsiteY3" fmla="*/ 5030502 h 5033267"/>
              <a:gd name="connsiteX4" fmla="*/ 6352049 w 12824673"/>
              <a:gd name="connsiteY4" fmla="*/ 2166785 h 5033267"/>
              <a:gd name="connsiteX5" fmla="*/ 7632249 w 12824673"/>
              <a:gd name="connsiteY5" fmla="*/ 4344558 h 5033267"/>
              <a:gd name="connsiteX6" fmla="*/ 9074799 w 12824673"/>
              <a:gd name="connsiteY6" fmla="*/ 1928244 h 5033267"/>
              <a:gd name="connsiteX7" fmla="*/ 10568312 w 12824673"/>
              <a:gd name="connsiteY7" fmla="*/ 3270448 h 5033267"/>
              <a:gd name="connsiteX8" fmla="*/ 11413455 w 12824673"/>
              <a:gd name="connsiteY8" fmla="*/ 1135201 h 5033267"/>
              <a:gd name="connsiteX9" fmla="*/ 12824673 w 12824673"/>
              <a:gd name="connsiteY9" fmla="*/ 0 h 5033267"/>
              <a:gd name="connsiteX0" fmla="*/ 0 w 12824673"/>
              <a:gd name="connsiteY0" fmla="*/ 2082206 h 5033170"/>
              <a:gd name="connsiteX1" fmla="*/ 1149598 w 12824673"/>
              <a:gd name="connsiteY1" fmla="*/ 2609908 h 5033170"/>
              <a:gd name="connsiteX2" fmla="*/ 3081750 w 12824673"/>
              <a:gd name="connsiteY2" fmla="*/ 2684144 h 5033170"/>
              <a:gd name="connsiteX3" fmla="*/ 4996581 w 12824673"/>
              <a:gd name="connsiteY3" fmla="*/ 5030502 h 5033170"/>
              <a:gd name="connsiteX4" fmla="*/ 6352049 w 12824673"/>
              <a:gd name="connsiteY4" fmla="*/ 2166785 h 5033170"/>
              <a:gd name="connsiteX5" fmla="*/ 7632249 w 12824673"/>
              <a:gd name="connsiteY5" fmla="*/ 4344558 h 5033170"/>
              <a:gd name="connsiteX6" fmla="*/ 9074799 w 12824673"/>
              <a:gd name="connsiteY6" fmla="*/ 1928244 h 5033170"/>
              <a:gd name="connsiteX7" fmla="*/ 10568312 w 12824673"/>
              <a:gd name="connsiteY7" fmla="*/ 3270448 h 5033170"/>
              <a:gd name="connsiteX8" fmla="*/ 11413455 w 12824673"/>
              <a:gd name="connsiteY8" fmla="*/ 1135201 h 5033170"/>
              <a:gd name="connsiteX9" fmla="*/ 12824673 w 12824673"/>
              <a:gd name="connsiteY9" fmla="*/ 0 h 5033170"/>
              <a:gd name="connsiteX0" fmla="*/ 0 w 12824673"/>
              <a:gd name="connsiteY0" fmla="*/ 2082206 h 5033038"/>
              <a:gd name="connsiteX1" fmla="*/ 1017768 w 12824673"/>
              <a:gd name="connsiteY1" fmla="*/ 3260258 h 5033038"/>
              <a:gd name="connsiteX2" fmla="*/ 3081750 w 12824673"/>
              <a:gd name="connsiteY2" fmla="*/ 2684144 h 5033038"/>
              <a:gd name="connsiteX3" fmla="*/ 4996581 w 12824673"/>
              <a:gd name="connsiteY3" fmla="*/ 5030502 h 5033038"/>
              <a:gd name="connsiteX4" fmla="*/ 6352049 w 12824673"/>
              <a:gd name="connsiteY4" fmla="*/ 2166785 h 5033038"/>
              <a:gd name="connsiteX5" fmla="*/ 7632249 w 12824673"/>
              <a:gd name="connsiteY5" fmla="*/ 4344558 h 5033038"/>
              <a:gd name="connsiteX6" fmla="*/ 9074799 w 12824673"/>
              <a:gd name="connsiteY6" fmla="*/ 1928244 h 5033038"/>
              <a:gd name="connsiteX7" fmla="*/ 10568312 w 12824673"/>
              <a:gd name="connsiteY7" fmla="*/ 3270448 h 5033038"/>
              <a:gd name="connsiteX8" fmla="*/ 11413455 w 12824673"/>
              <a:gd name="connsiteY8" fmla="*/ 1135201 h 5033038"/>
              <a:gd name="connsiteX9" fmla="*/ 12824673 w 12824673"/>
              <a:gd name="connsiteY9" fmla="*/ 0 h 5033038"/>
              <a:gd name="connsiteX0" fmla="*/ 0 w 12824673"/>
              <a:gd name="connsiteY0" fmla="*/ 2082206 h 5033039"/>
              <a:gd name="connsiteX1" fmla="*/ 1017768 w 12824673"/>
              <a:gd name="connsiteY1" fmla="*/ 3260258 h 5033039"/>
              <a:gd name="connsiteX2" fmla="*/ 3081750 w 12824673"/>
              <a:gd name="connsiteY2" fmla="*/ 2684144 h 5033039"/>
              <a:gd name="connsiteX3" fmla="*/ 4996581 w 12824673"/>
              <a:gd name="connsiteY3" fmla="*/ 5030502 h 5033039"/>
              <a:gd name="connsiteX4" fmla="*/ 6352049 w 12824673"/>
              <a:gd name="connsiteY4" fmla="*/ 2166785 h 5033039"/>
              <a:gd name="connsiteX5" fmla="*/ 7632249 w 12824673"/>
              <a:gd name="connsiteY5" fmla="*/ 4344558 h 5033039"/>
              <a:gd name="connsiteX6" fmla="*/ 9074799 w 12824673"/>
              <a:gd name="connsiteY6" fmla="*/ 1928244 h 5033039"/>
              <a:gd name="connsiteX7" fmla="*/ 10568312 w 12824673"/>
              <a:gd name="connsiteY7" fmla="*/ 3270448 h 5033039"/>
              <a:gd name="connsiteX8" fmla="*/ 11413455 w 12824673"/>
              <a:gd name="connsiteY8" fmla="*/ 1135201 h 5033039"/>
              <a:gd name="connsiteX9" fmla="*/ 12824673 w 12824673"/>
              <a:gd name="connsiteY9" fmla="*/ 0 h 5033039"/>
              <a:gd name="connsiteX0" fmla="*/ 0 w 12824673"/>
              <a:gd name="connsiteY0" fmla="*/ 2082206 h 5033216"/>
              <a:gd name="connsiteX1" fmla="*/ 1280047 w 12824673"/>
              <a:gd name="connsiteY1" fmla="*/ 2395426 h 5033216"/>
              <a:gd name="connsiteX2" fmla="*/ 3081750 w 12824673"/>
              <a:gd name="connsiteY2" fmla="*/ 2684144 h 5033216"/>
              <a:gd name="connsiteX3" fmla="*/ 4996581 w 12824673"/>
              <a:gd name="connsiteY3" fmla="*/ 5030502 h 5033216"/>
              <a:gd name="connsiteX4" fmla="*/ 6352049 w 12824673"/>
              <a:gd name="connsiteY4" fmla="*/ 2166785 h 5033216"/>
              <a:gd name="connsiteX5" fmla="*/ 7632249 w 12824673"/>
              <a:gd name="connsiteY5" fmla="*/ 4344558 h 5033216"/>
              <a:gd name="connsiteX6" fmla="*/ 9074799 w 12824673"/>
              <a:gd name="connsiteY6" fmla="*/ 1928244 h 5033216"/>
              <a:gd name="connsiteX7" fmla="*/ 10568312 w 12824673"/>
              <a:gd name="connsiteY7" fmla="*/ 3270448 h 5033216"/>
              <a:gd name="connsiteX8" fmla="*/ 11413455 w 12824673"/>
              <a:gd name="connsiteY8" fmla="*/ 1135201 h 5033216"/>
              <a:gd name="connsiteX9" fmla="*/ 12824673 w 12824673"/>
              <a:gd name="connsiteY9" fmla="*/ 0 h 5033216"/>
              <a:gd name="connsiteX0" fmla="*/ 0 w 12667957"/>
              <a:gd name="connsiteY0" fmla="*/ 2115028 h 5033216"/>
              <a:gd name="connsiteX1" fmla="*/ 1123331 w 12667957"/>
              <a:gd name="connsiteY1" fmla="*/ 2395426 h 5033216"/>
              <a:gd name="connsiteX2" fmla="*/ 2925034 w 12667957"/>
              <a:gd name="connsiteY2" fmla="*/ 2684144 h 5033216"/>
              <a:gd name="connsiteX3" fmla="*/ 4839865 w 12667957"/>
              <a:gd name="connsiteY3" fmla="*/ 5030502 h 5033216"/>
              <a:gd name="connsiteX4" fmla="*/ 6195333 w 12667957"/>
              <a:gd name="connsiteY4" fmla="*/ 2166785 h 5033216"/>
              <a:gd name="connsiteX5" fmla="*/ 7475533 w 12667957"/>
              <a:gd name="connsiteY5" fmla="*/ 4344558 h 5033216"/>
              <a:gd name="connsiteX6" fmla="*/ 8918083 w 12667957"/>
              <a:gd name="connsiteY6" fmla="*/ 1928244 h 5033216"/>
              <a:gd name="connsiteX7" fmla="*/ 10411596 w 12667957"/>
              <a:gd name="connsiteY7" fmla="*/ 3270448 h 5033216"/>
              <a:gd name="connsiteX8" fmla="*/ 11256739 w 12667957"/>
              <a:gd name="connsiteY8" fmla="*/ 1135201 h 5033216"/>
              <a:gd name="connsiteX9" fmla="*/ 12667957 w 12667957"/>
              <a:gd name="connsiteY9" fmla="*/ 0 h 5033216"/>
              <a:gd name="connsiteX0" fmla="*/ 0 w 12583492"/>
              <a:gd name="connsiteY0" fmla="*/ 2453712 h 5033216"/>
              <a:gd name="connsiteX1" fmla="*/ 1038866 w 12583492"/>
              <a:gd name="connsiteY1" fmla="*/ 2395426 h 5033216"/>
              <a:gd name="connsiteX2" fmla="*/ 2840569 w 12583492"/>
              <a:gd name="connsiteY2" fmla="*/ 2684144 h 5033216"/>
              <a:gd name="connsiteX3" fmla="*/ 4755400 w 12583492"/>
              <a:gd name="connsiteY3" fmla="*/ 5030502 h 5033216"/>
              <a:gd name="connsiteX4" fmla="*/ 6110868 w 12583492"/>
              <a:gd name="connsiteY4" fmla="*/ 2166785 h 5033216"/>
              <a:gd name="connsiteX5" fmla="*/ 7391068 w 12583492"/>
              <a:gd name="connsiteY5" fmla="*/ 4344558 h 5033216"/>
              <a:gd name="connsiteX6" fmla="*/ 8833618 w 12583492"/>
              <a:gd name="connsiteY6" fmla="*/ 1928244 h 5033216"/>
              <a:gd name="connsiteX7" fmla="*/ 10327131 w 12583492"/>
              <a:gd name="connsiteY7" fmla="*/ 3270448 h 5033216"/>
              <a:gd name="connsiteX8" fmla="*/ 11172274 w 12583492"/>
              <a:gd name="connsiteY8" fmla="*/ 1135201 h 5033216"/>
              <a:gd name="connsiteX9" fmla="*/ 12583492 w 12583492"/>
              <a:gd name="connsiteY9" fmla="*/ 0 h 5033216"/>
              <a:gd name="connsiteX0" fmla="*/ 0 w 12585983"/>
              <a:gd name="connsiteY0" fmla="*/ 2749874 h 5033216"/>
              <a:gd name="connsiteX1" fmla="*/ 1041357 w 12585983"/>
              <a:gd name="connsiteY1" fmla="*/ 2395426 h 5033216"/>
              <a:gd name="connsiteX2" fmla="*/ 2843060 w 12585983"/>
              <a:gd name="connsiteY2" fmla="*/ 2684144 h 5033216"/>
              <a:gd name="connsiteX3" fmla="*/ 4757891 w 12585983"/>
              <a:gd name="connsiteY3" fmla="*/ 5030502 h 5033216"/>
              <a:gd name="connsiteX4" fmla="*/ 6113359 w 12585983"/>
              <a:gd name="connsiteY4" fmla="*/ 2166785 h 5033216"/>
              <a:gd name="connsiteX5" fmla="*/ 7393559 w 12585983"/>
              <a:gd name="connsiteY5" fmla="*/ 4344558 h 5033216"/>
              <a:gd name="connsiteX6" fmla="*/ 8836109 w 12585983"/>
              <a:gd name="connsiteY6" fmla="*/ 1928244 h 5033216"/>
              <a:gd name="connsiteX7" fmla="*/ 10329622 w 12585983"/>
              <a:gd name="connsiteY7" fmla="*/ 3270448 h 5033216"/>
              <a:gd name="connsiteX8" fmla="*/ 11174765 w 12585983"/>
              <a:gd name="connsiteY8" fmla="*/ 1135201 h 5033216"/>
              <a:gd name="connsiteX9" fmla="*/ 12585983 w 12585983"/>
              <a:gd name="connsiteY9" fmla="*/ 0 h 5033216"/>
              <a:gd name="connsiteX0" fmla="*/ 0 w 12635634"/>
              <a:gd name="connsiteY0" fmla="*/ 2765704 h 5033216"/>
              <a:gd name="connsiteX1" fmla="*/ 1091008 w 12635634"/>
              <a:gd name="connsiteY1" fmla="*/ 2395426 h 5033216"/>
              <a:gd name="connsiteX2" fmla="*/ 2892711 w 12635634"/>
              <a:gd name="connsiteY2" fmla="*/ 2684144 h 5033216"/>
              <a:gd name="connsiteX3" fmla="*/ 4807542 w 12635634"/>
              <a:gd name="connsiteY3" fmla="*/ 5030502 h 5033216"/>
              <a:gd name="connsiteX4" fmla="*/ 6163010 w 12635634"/>
              <a:gd name="connsiteY4" fmla="*/ 2166785 h 5033216"/>
              <a:gd name="connsiteX5" fmla="*/ 7443210 w 12635634"/>
              <a:gd name="connsiteY5" fmla="*/ 4344558 h 5033216"/>
              <a:gd name="connsiteX6" fmla="*/ 8885760 w 12635634"/>
              <a:gd name="connsiteY6" fmla="*/ 1928244 h 5033216"/>
              <a:gd name="connsiteX7" fmla="*/ 10379273 w 12635634"/>
              <a:gd name="connsiteY7" fmla="*/ 3270448 h 5033216"/>
              <a:gd name="connsiteX8" fmla="*/ 11224416 w 12635634"/>
              <a:gd name="connsiteY8" fmla="*/ 1135201 h 5033216"/>
              <a:gd name="connsiteX9" fmla="*/ 12635634 w 12635634"/>
              <a:gd name="connsiteY9" fmla="*/ 0 h 5033216"/>
              <a:gd name="connsiteX0" fmla="*/ 0 w 12635634"/>
              <a:gd name="connsiteY0" fmla="*/ 2765704 h 5033203"/>
              <a:gd name="connsiteX1" fmla="*/ 798450 w 12635634"/>
              <a:gd name="connsiteY1" fmla="*/ 2457088 h 5033203"/>
              <a:gd name="connsiteX2" fmla="*/ 2892711 w 12635634"/>
              <a:gd name="connsiteY2" fmla="*/ 2684144 h 5033203"/>
              <a:gd name="connsiteX3" fmla="*/ 4807542 w 12635634"/>
              <a:gd name="connsiteY3" fmla="*/ 5030502 h 5033203"/>
              <a:gd name="connsiteX4" fmla="*/ 6163010 w 12635634"/>
              <a:gd name="connsiteY4" fmla="*/ 2166785 h 5033203"/>
              <a:gd name="connsiteX5" fmla="*/ 7443210 w 12635634"/>
              <a:gd name="connsiteY5" fmla="*/ 4344558 h 5033203"/>
              <a:gd name="connsiteX6" fmla="*/ 8885760 w 12635634"/>
              <a:gd name="connsiteY6" fmla="*/ 1928244 h 5033203"/>
              <a:gd name="connsiteX7" fmla="*/ 10379273 w 12635634"/>
              <a:gd name="connsiteY7" fmla="*/ 3270448 h 5033203"/>
              <a:gd name="connsiteX8" fmla="*/ 11224416 w 12635634"/>
              <a:gd name="connsiteY8" fmla="*/ 1135201 h 5033203"/>
              <a:gd name="connsiteX9" fmla="*/ 12635634 w 12635634"/>
              <a:gd name="connsiteY9" fmla="*/ 0 h 5033203"/>
              <a:gd name="connsiteX0" fmla="*/ 0 w 12635634"/>
              <a:gd name="connsiteY0" fmla="*/ 2765704 h 5051815"/>
              <a:gd name="connsiteX1" fmla="*/ 798450 w 12635634"/>
              <a:gd name="connsiteY1" fmla="*/ 2457088 h 5051815"/>
              <a:gd name="connsiteX2" fmla="*/ 1406032 w 12635634"/>
              <a:gd name="connsiteY2" fmla="*/ 3421819 h 5051815"/>
              <a:gd name="connsiteX3" fmla="*/ 4807542 w 12635634"/>
              <a:gd name="connsiteY3" fmla="*/ 5030502 h 5051815"/>
              <a:gd name="connsiteX4" fmla="*/ 6163010 w 12635634"/>
              <a:gd name="connsiteY4" fmla="*/ 2166785 h 5051815"/>
              <a:gd name="connsiteX5" fmla="*/ 7443210 w 12635634"/>
              <a:gd name="connsiteY5" fmla="*/ 4344558 h 5051815"/>
              <a:gd name="connsiteX6" fmla="*/ 8885760 w 12635634"/>
              <a:gd name="connsiteY6" fmla="*/ 1928244 h 5051815"/>
              <a:gd name="connsiteX7" fmla="*/ 10379273 w 12635634"/>
              <a:gd name="connsiteY7" fmla="*/ 3270448 h 5051815"/>
              <a:gd name="connsiteX8" fmla="*/ 11224416 w 12635634"/>
              <a:gd name="connsiteY8" fmla="*/ 1135201 h 5051815"/>
              <a:gd name="connsiteX9" fmla="*/ 12635634 w 12635634"/>
              <a:gd name="connsiteY9" fmla="*/ 0 h 5051815"/>
              <a:gd name="connsiteX0" fmla="*/ 0 w 12635634"/>
              <a:gd name="connsiteY0" fmla="*/ 2765704 h 5055907"/>
              <a:gd name="connsiteX1" fmla="*/ 798450 w 12635634"/>
              <a:gd name="connsiteY1" fmla="*/ 2457088 h 5055907"/>
              <a:gd name="connsiteX2" fmla="*/ 1549705 w 12635634"/>
              <a:gd name="connsiteY2" fmla="*/ 3509279 h 5055907"/>
              <a:gd name="connsiteX3" fmla="*/ 4807542 w 12635634"/>
              <a:gd name="connsiteY3" fmla="*/ 5030502 h 5055907"/>
              <a:gd name="connsiteX4" fmla="*/ 6163010 w 12635634"/>
              <a:gd name="connsiteY4" fmla="*/ 2166785 h 5055907"/>
              <a:gd name="connsiteX5" fmla="*/ 7443210 w 12635634"/>
              <a:gd name="connsiteY5" fmla="*/ 4344558 h 5055907"/>
              <a:gd name="connsiteX6" fmla="*/ 8885760 w 12635634"/>
              <a:gd name="connsiteY6" fmla="*/ 1928244 h 5055907"/>
              <a:gd name="connsiteX7" fmla="*/ 10379273 w 12635634"/>
              <a:gd name="connsiteY7" fmla="*/ 3270448 h 5055907"/>
              <a:gd name="connsiteX8" fmla="*/ 11224416 w 12635634"/>
              <a:gd name="connsiteY8" fmla="*/ 1135201 h 5055907"/>
              <a:gd name="connsiteX9" fmla="*/ 12635634 w 12635634"/>
              <a:gd name="connsiteY9" fmla="*/ 0 h 5055907"/>
              <a:gd name="connsiteX0" fmla="*/ 0 w 12635634"/>
              <a:gd name="connsiteY0" fmla="*/ 2765704 h 5056067"/>
              <a:gd name="connsiteX1" fmla="*/ 1058908 w 12635634"/>
              <a:gd name="connsiteY1" fmla="*/ 2399660 h 5056067"/>
              <a:gd name="connsiteX2" fmla="*/ 1549705 w 12635634"/>
              <a:gd name="connsiteY2" fmla="*/ 3509279 h 5056067"/>
              <a:gd name="connsiteX3" fmla="*/ 4807542 w 12635634"/>
              <a:gd name="connsiteY3" fmla="*/ 5030502 h 5056067"/>
              <a:gd name="connsiteX4" fmla="*/ 6163010 w 12635634"/>
              <a:gd name="connsiteY4" fmla="*/ 2166785 h 5056067"/>
              <a:gd name="connsiteX5" fmla="*/ 7443210 w 12635634"/>
              <a:gd name="connsiteY5" fmla="*/ 4344558 h 5056067"/>
              <a:gd name="connsiteX6" fmla="*/ 8885760 w 12635634"/>
              <a:gd name="connsiteY6" fmla="*/ 1928244 h 5056067"/>
              <a:gd name="connsiteX7" fmla="*/ 10379273 w 12635634"/>
              <a:gd name="connsiteY7" fmla="*/ 3270448 h 5056067"/>
              <a:gd name="connsiteX8" fmla="*/ 11224416 w 12635634"/>
              <a:gd name="connsiteY8" fmla="*/ 1135201 h 5056067"/>
              <a:gd name="connsiteX9" fmla="*/ 12635634 w 12635634"/>
              <a:gd name="connsiteY9" fmla="*/ 0 h 5056067"/>
              <a:gd name="connsiteX0" fmla="*/ 0 w 12545807"/>
              <a:gd name="connsiteY0" fmla="*/ 3097549 h 5056067"/>
              <a:gd name="connsiteX1" fmla="*/ 969081 w 12545807"/>
              <a:gd name="connsiteY1" fmla="*/ 2399660 h 5056067"/>
              <a:gd name="connsiteX2" fmla="*/ 1459878 w 12545807"/>
              <a:gd name="connsiteY2" fmla="*/ 3509279 h 5056067"/>
              <a:gd name="connsiteX3" fmla="*/ 4717715 w 12545807"/>
              <a:gd name="connsiteY3" fmla="*/ 5030502 h 5056067"/>
              <a:gd name="connsiteX4" fmla="*/ 6073183 w 12545807"/>
              <a:gd name="connsiteY4" fmla="*/ 2166785 h 5056067"/>
              <a:gd name="connsiteX5" fmla="*/ 7353383 w 12545807"/>
              <a:gd name="connsiteY5" fmla="*/ 4344558 h 5056067"/>
              <a:gd name="connsiteX6" fmla="*/ 8795933 w 12545807"/>
              <a:gd name="connsiteY6" fmla="*/ 1928244 h 5056067"/>
              <a:gd name="connsiteX7" fmla="*/ 10289446 w 12545807"/>
              <a:gd name="connsiteY7" fmla="*/ 3270448 h 5056067"/>
              <a:gd name="connsiteX8" fmla="*/ 11134589 w 12545807"/>
              <a:gd name="connsiteY8" fmla="*/ 1135201 h 5056067"/>
              <a:gd name="connsiteX9" fmla="*/ 12545807 w 12545807"/>
              <a:gd name="connsiteY9" fmla="*/ 0 h 5056067"/>
              <a:gd name="connsiteX0" fmla="*/ 0 w 12545807"/>
              <a:gd name="connsiteY0" fmla="*/ 3097549 h 5055590"/>
              <a:gd name="connsiteX1" fmla="*/ 1179673 w 12545807"/>
              <a:gd name="connsiteY1" fmla="*/ 2573560 h 5055590"/>
              <a:gd name="connsiteX2" fmla="*/ 1459878 w 12545807"/>
              <a:gd name="connsiteY2" fmla="*/ 3509279 h 5055590"/>
              <a:gd name="connsiteX3" fmla="*/ 4717715 w 12545807"/>
              <a:gd name="connsiteY3" fmla="*/ 5030502 h 5055590"/>
              <a:gd name="connsiteX4" fmla="*/ 6073183 w 12545807"/>
              <a:gd name="connsiteY4" fmla="*/ 2166785 h 5055590"/>
              <a:gd name="connsiteX5" fmla="*/ 7353383 w 12545807"/>
              <a:gd name="connsiteY5" fmla="*/ 4344558 h 5055590"/>
              <a:gd name="connsiteX6" fmla="*/ 8795933 w 12545807"/>
              <a:gd name="connsiteY6" fmla="*/ 1928244 h 5055590"/>
              <a:gd name="connsiteX7" fmla="*/ 10289446 w 12545807"/>
              <a:gd name="connsiteY7" fmla="*/ 3270448 h 5055590"/>
              <a:gd name="connsiteX8" fmla="*/ 11134589 w 12545807"/>
              <a:gd name="connsiteY8" fmla="*/ 1135201 h 5055590"/>
              <a:gd name="connsiteX9" fmla="*/ 12545807 w 12545807"/>
              <a:gd name="connsiteY9" fmla="*/ 0 h 5055590"/>
              <a:gd name="connsiteX0" fmla="*/ 0 w 12545807"/>
              <a:gd name="connsiteY0" fmla="*/ 3097549 h 5181953"/>
              <a:gd name="connsiteX1" fmla="*/ 1179673 w 12545807"/>
              <a:gd name="connsiteY1" fmla="*/ 2573560 h 5181953"/>
              <a:gd name="connsiteX2" fmla="*/ 2300389 w 12545807"/>
              <a:gd name="connsiteY2" fmla="*/ 4553155 h 5181953"/>
              <a:gd name="connsiteX3" fmla="*/ 4717715 w 12545807"/>
              <a:gd name="connsiteY3" fmla="*/ 5030502 h 5181953"/>
              <a:gd name="connsiteX4" fmla="*/ 6073183 w 12545807"/>
              <a:gd name="connsiteY4" fmla="*/ 2166785 h 5181953"/>
              <a:gd name="connsiteX5" fmla="*/ 7353383 w 12545807"/>
              <a:gd name="connsiteY5" fmla="*/ 4344558 h 5181953"/>
              <a:gd name="connsiteX6" fmla="*/ 8795933 w 12545807"/>
              <a:gd name="connsiteY6" fmla="*/ 1928244 h 5181953"/>
              <a:gd name="connsiteX7" fmla="*/ 10289446 w 12545807"/>
              <a:gd name="connsiteY7" fmla="*/ 3270448 h 5181953"/>
              <a:gd name="connsiteX8" fmla="*/ 11134589 w 12545807"/>
              <a:gd name="connsiteY8" fmla="*/ 1135201 h 5181953"/>
              <a:gd name="connsiteX9" fmla="*/ 12545807 w 12545807"/>
              <a:gd name="connsiteY9" fmla="*/ 0 h 5181953"/>
              <a:gd name="connsiteX0" fmla="*/ 0 w 12545807"/>
              <a:gd name="connsiteY0" fmla="*/ 3097549 h 5132281"/>
              <a:gd name="connsiteX1" fmla="*/ 1179673 w 12545807"/>
              <a:gd name="connsiteY1" fmla="*/ 2573560 h 5132281"/>
              <a:gd name="connsiteX2" fmla="*/ 1948044 w 12545807"/>
              <a:gd name="connsiteY2" fmla="*/ 4311391 h 5132281"/>
              <a:gd name="connsiteX3" fmla="*/ 4717715 w 12545807"/>
              <a:gd name="connsiteY3" fmla="*/ 5030502 h 5132281"/>
              <a:gd name="connsiteX4" fmla="*/ 6073183 w 12545807"/>
              <a:gd name="connsiteY4" fmla="*/ 2166785 h 5132281"/>
              <a:gd name="connsiteX5" fmla="*/ 7353383 w 12545807"/>
              <a:gd name="connsiteY5" fmla="*/ 4344558 h 5132281"/>
              <a:gd name="connsiteX6" fmla="*/ 8795933 w 12545807"/>
              <a:gd name="connsiteY6" fmla="*/ 1928244 h 5132281"/>
              <a:gd name="connsiteX7" fmla="*/ 10289446 w 12545807"/>
              <a:gd name="connsiteY7" fmla="*/ 3270448 h 5132281"/>
              <a:gd name="connsiteX8" fmla="*/ 11134589 w 12545807"/>
              <a:gd name="connsiteY8" fmla="*/ 1135201 h 5132281"/>
              <a:gd name="connsiteX9" fmla="*/ 12545807 w 12545807"/>
              <a:gd name="connsiteY9" fmla="*/ 0 h 5132281"/>
              <a:gd name="connsiteX0" fmla="*/ 0 w 12545807"/>
              <a:gd name="connsiteY0" fmla="*/ 3097549 h 5315194"/>
              <a:gd name="connsiteX1" fmla="*/ 1179673 w 12545807"/>
              <a:gd name="connsiteY1" fmla="*/ 2573560 h 5315194"/>
              <a:gd name="connsiteX2" fmla="*/ 2175601 w 12545807"/>
              <a:gd name="connsiteY2" fmla="*/ 4934216 h 5315194"/>
              <a:gd name="connsiteX3" fmla="*/ 4717715 w 12545807"/>
              <a:gd name="connsiteY3" fmla="*/ 5030502 h 5315194"/>
              <a:gd name="connsiteX4" fmla="*/ 6073183 w 12545807"/>
              <a:gd name="connsiteY4" fmla="*/ 2166785 h 5315194"/>
              <a:gd name="connsiteX5" fmla="*/ 7353383 w 12545807"/>
              <a:gd name="connsiteY5" fmla="*/ 4344558 h 5315194"/>
              <a:gd name="connsiteX6" fmla="*/ 8795933 w 12545807"/>
              <a:gd name="connsiteY6" fmla="*/ 1928244 h 5315194"/>
              <a:gd name="connsiteX7" fmla="*/ 10289446 w 12545807"/>
              <a:gd name="connsiteY7" fmla="*/ 3270448 h 5315194"/>
              <a:gd name="connsiteX8" fmla="*/ 11134589 w 12545807"/>
              <a:gd name="connsiteY8" fmla="*/ 1135201 h 5315194"/>
              <a:gd name="connsiteX9" fmla="*/ 12545807 w 12545807"/>
              <a:gd name="connsiteY9" fmla="*/ 0 h 5315194"/>
              <a:gd name="connsiteX0" fmla="*/ 0 w 12545807"/>
              <a:gd name="connsiteY0" fmla="*/ 3097549 h 5212012"/>
              <a:gd name="connsiteX1" fmla="*/ 1179673 w 12545807"/>
              <a:gd name="connsiteY1" fmla="*/ 2573560 h 5212012"/>
              <a:gd name="connsiteX2" fmla="*/ 2175601 w 12545807"/>
              <a:gd name="connsiteY2" fmla="*/ 4934216 h 5212012"/>
              <a:gd name="connsiteX3" fmla="*/ 4717715 w 12545807"/>
              <a:gd name="connsiteY3" fmla="*/ 5030502 h 5212012"/>
              <a:gd name="connsiteX4" fmla="*/ 6073183 w 12545807"/>
              <a:gd name="connsiteY4" fmla="*/ 2166785 h 5212012"/>
              <a:gd name="connsiteX5" fmla="*/ 7353383 w 12545807"/>
              <a:gd name="connsiteY5" fmla="*/ 4344558 h 5212012"/>
              <a:gd name="connsiteX6" fmla="*/ 8795933 w 12545807"/>
              <a:gd name="connsiteY6" fmla="*/ 1928244 h 5212012"/>
              <a:gd name="connsiteX7" fmla="*/ 10289446 w 12545807"/>
              <a:gd name="connsiteY7" fmla="*/ 3270448 h 5212012"/>
              <a:gd name="connsiteX8" fmla="*/ 11134589 w 12545807"/>
              <a:gd name="connsiteY8" fmla="*/ 1135201 h 5212012"/>
              <a:gd name="connsiteX9" fmla="*/ 12545807 w 12545807"/>
              <a:gd name="connsiteY9" fmla="*/ 0 h 5212012"/>
              <a:gd name="connsiteX0" fmla="*/ 0 w 12545807"/>
              <a:gd name="connsiteY0" fmla="*/ 3097549 h 5150079"/>
              <a:gd name="connsiteX1" fmla="*/ 1179673 w 12545807"/>
              <a:gd name="connsiteY1" fmla="*/ 2573560 h 5150079"/>
              <a:gd name="connsiteX2" fmla="*/ 2175601 w 12545807"/>
              <a:gd name="connsiteY2" fmla="*/ 4934216 h 5150079"/>
              <a:gd name="connsiteX3" fmla="*/ 4717715 w 12545807"/>
              <a:gd name="connsiteY3" fmla="*/ 5030502 h 5150079"/>
              <a:gd name="connsiteX4" fmla="*/ 6073183 w 12545807"/>
              <a:gd name="connsiteY4" fmla="*/ 2166785 h 5150079"/>
              <a:gd name="connsiteX5" fmla="*/ 7353383 w 12545807"/>
              <a:gd name="connsiteY5" fmla="*/ 4344558 h 5150079"/>
              <a:gd name="connsiteX6" fmla="*/ 8795933 w 12545807"/>
              <a:gd name="connsiteY6" fmla="*/ 1928244 h 5150079"/>
              <a:gd name="connsiteX7" fmla="*/ 10289446 w 12545807"/>
              <a:gd name="connsiteY7" fmla="*/ 3270448 h 5150079"/>
              <a:gd name="connsiteX8" fmla="*/ 11134589 w 12545807"/>
              <a:gd name="connsiteY8" fmla="*/ 1135201 h 5150079"/>
              <a:gd name="connsiteX9" fmla="*/ 12545807 w 12545807"/>
              <a:gd name="connsiteY9" fmla="*/ 0 h 5150079"/>
              <a:gd name="connsiteX0" fmla="*/ 0 w 12545807"/>
              <a:gd name="connsiteY0" fmla="*/ 3097549 h 5148780"/>
              <a:gd name="connsiteX1" fmla="*/ 1179673 w 12545807"/>
              <a:gd name="connsiteY1" fmla="*/ 2573560 h 5148780"/>
              <a:gd name="connsiteX2" fmla="*/ 2463181 w 12545807"/>
              <a:gd name="connsiteY2" fmla="*/ 4925733 h 5148780"/>
              <a:gd name="connsiteX3" fmla="*/ 4717715 w 12545807"/>
              <a:gd name="connsiteY3" fmla="*/ 5030502 h 5148780"/>
              <a:gd name="connsiteX4" fmla="*/ 6073183 w 12545807"/>
              <a:gd name="connsiteY4" fmla="*/ 2166785 h 5148780"/>
              <a:gd name="connsiteX5" fmla="*/ 7353383 w 12545807"/>
              <a:gd name="connsiteY5" fmla="*/ 4344558 h 5148780"/>
              <a:gd name="connsiteX6" fmla="*/ 8795933 w 12545807"/>
              <a:gd name="connsiteY6" fmla="*/ 1928244 h 5148780"/>
              <a:gd name="connsiteX7" fmla="*/ 10289446 w 12545807"/>
              <a:gd name="connsiteY7" fmla="*/ 3270448 h 5148780"/>
              <a:gd name="connsiteX8" fmla="*/ 11134589 w 12545807"/>
              <a:gd name="connsiteY8" fmla="*/ 1135201 h 5148780"/>
              <a:gd name="connsiteX9" fmla="*/ 12545807 w 12545807"/>
              <a:gd name="connsiteY9" fmla="*/ 0 h 5148780"/>
              <a:gd name="connsiteX0" fmla="*/ 0 w 12545807"/>
              <a:gd name="connsiteY0" fmla="*/ 3097549 h 5120887"/>
              <a:gd name="connsiteX1" fmla="*/ 1179673 w 12545807"/>
              <a:gd name="connsiteY1" fmla="*/ 2573560 h 5120887"/>
              <a:gd name="connsiteX2" fmla="*/ 2531814 w 12545807"/>
              <a:gd name="connsiteY2" fmla="*/ 4716151 h 5120887"/>
              <a:gd name="connsiteX3" fmla="*/ 4717715 w 12545807"/>
              <a:gd name="connsiteY3" fmla="*/ 5030502 h 5120887"/>
              <a:gd name="connsiteX4" fmla="*/ 6073183 w 12545807"/>
              <a:gd name="connsiteY4" fmla="*/ 2166785 h 5120887"/>
              <a:gd name="connsiteX5" fmla="*/ 7353383 w 12545807"/>
              <a:gd name="connsiteY5" fmla="*/ 4344558 h 5120887"/>
              <a:gd name="connsiteX6" fmla="*/ 8795933 w 12545807"/>
              <a:gd name="connsiteY6" fmla="*/ 1928244 h 5120887"/>
              <a:gd name="connsiteX7" fmla="*/ 10289446 w 12545807"/>
              <a:gd name="connsiteY7" fmla="*/ 3270448 h 5120887"/>
              <a:gd name="connsiteX8" fmla="*/ 11134589 w 12545807"/>
              <a:gd name="connsiteY8" fmla="*/ 1135201 h 5120887"/>
              <a:gd name="connsiteX9" fmla="*/ 12545807 w 12545807"/>
              <a:gd name="connsiteY9" fmla="*/ 0 h 5120887"/>
              <a:gd name="connsiteX0" fmla="*/ 0 w 12581335"/>
              <a:gd name="connsiteY0" fmla="*/ 2942499 h 5120887"/>
              <a:gd name="connsiteX1" fmla="*/ 1215201 w 12581335"/>
              <a:gd name="connsiteY1" fmla="*/ 2573560 h 5120887"/>
              <a:gd name="connsiteX2" fmla="*/ 2567342 w 12581335"/>
              <a:gd name="connsiteY2" fmla="*/ 4716151 h 5120887"/>
              <a:gd name="connsiteX3" fmla="*/ 4753243 w 12581335"/>
              <a:gd name="connsiteY3" fmla="*/ 5030502 h 5120887"/>
              <a:gd name="connsiteX4" fmla="*/ 6108711 w 12581335"/>
              <a:gd name="connsiteY4" fmla="*/ 2166785 h 5120887"/>
              <a:gd name="connsiteX5" fmla="*/ 7388911 w 12581335"/>
              <a:gd name="connsiteY5" fmla="*/ 4344558 h 5120887"/>
              <a:gd name="connsiteX6" fmla="*/ 8831461 w 12581335"/>
              <a:gd name="connsiteY6" fmla="*/ 1928244 h 5120887"/>
              <a:gd name="connsiteX7" fmla="*/ 10324974 w 12581335"/>
              <a:gd name="connsiteY7" fmla="*/ 3270448 h 5120887"/>
              <a:gd name="connsiteX8" fmla="*/ 11170117 w 12581335"/>
              <a:gd name="connsiteY8" fmla="*/ 1135201 h 5120887"/>
              <a:gd name="connsiteX9" fmla="*/ 12581335 w 12581335"/>
              <a:gd name="connsiteY9" fmla="*/ 0 h 5120887"/>
              <a:gd name="connsiteX0" fmla="*/ 0 w 12581335"/>
              <a:gd name="connsiteY0" fmla="*/ 2942499 h 5120887"/>
              <a:gd name="connsiteX1" fmla="*/ 1215201 w 12581335"/>
              <a:gd name="connsiteY1" fmla="*/ 2573560 h 5120887"/>
              <a:gd name="connsiteX2" fmla="*/ 2567342 w 12581335"/>
              <a:gd name="connsiteY2" fmla="*/ 4716151 h 5120887"/>
              <a:gd name="connsiteX3" fmla="*/ 4753243 w 12581335"/>
              <a:gd name="connsiteY3" fmla="*/ 5030502 h 5120887"/>
              <a:gd name="connsiteX4" fmla="*/ 6108711 w 12581335"/>
              <a:gd name="connsiteY4" fmla="*/ 2166785 h 5120887"/>
              <a:gd name="connsiteX5" fmla="*/ 7388911 w 12581335"/>
              <a:gd name="connsiteY5" fmla="*/ 4344558 h 5120887"/>
              <a:gd name="connsiteX6" fmla="*/ 8831461 w 12581335"/>
              <a:gd name="connsiteY6" fmla="*/ 1928244 h 5120887"/>
              <a:gd name="connsiteX7" fmla="*/ 10324974 w 12581335"/>
              <a:gd name="connsiteY7" fmla="*/ 3270448 h 5120887"/>
              <a:gd name="connsiteX8" fmla="*/ 11170117 w 12581335"/>
              <a:gd name="connsiteY8" fmla="*/ 1135201 h 5120887"/>
              <a:gd name="connsiteX9" fmla="*/ 12581335 w 12581335"/>
              <a:gd name="connsiteY9" fmla="*/ 0 h 5120887"/>
              <a:gd name="connsiteX0" fmla="*/ 0 w 12581335"/>
              <a:gd name="connsiteY0" fmla="*/ 2942499 h 5120887"/>
              <a:gd name="connsiteX1" fmla="*/ 1215201 w 12581335"/>
              <a:gd name="connsiteY1" fmla="*/ 2573560 h 5120887"/>
              <a:gd name="connsiteX2" fmla="*/ 2567342 w 12581335"/>
              <a:gd name="connsiteY2" fmla="*/ 4716151 h 5120887"/>
              <a:gd name="connsiteX3" fmla="*/ 4753243 w 12581335"/>
              <a:gd name="connsiteY3" fmla="*/ 5030502 h 5120887"/>
              <a:gd name="connsiteX4" fmla="*/ 6108711 w 12581335"/>
              <a:gd name="connsiteY4" fmla="*/ 2166785 h 5120887"/>
              <a:gd name="connsiteX5" fmla="*/ 7388911 w 12581335"/>
              <a:gd name="connsiteY5" fmla="*/ 4344558 h 5120887"/>
              <a:gd name="connsiteX6" fmla="*/ 8831461 w 12581335"/>
              <a:gd name="connsiteY6" fmla="*/ 1928244 h 5120887"/>
              <a:gd name="connsiteX7" fmla="*/ 10324974 w 12581335"/>
              <a:gd name="connsiteY7" fmla="*/ 3270448 h 5120887"/>
              <a:gd name="connsiteX8" fmla="*/ 11170117 w 12581335"/>
              <a:gd name="connsiteY8" fmla="*/ 1135201 h 5120887"/>
              <a:gd name="connsiteX9" fmla="*/ 12581335 w 12581335"/>
              <a:gd name="connsiteY9" fmla="*/ 0 h 5120887"/>
              <a:gd name="connsiteX0" fmla="*/ 0 w 12581335"/>
              <a:gd name="connsiteY0" fmla="*/ 2942499 h 5220366"/>
              <a:gd name="connsiteX1" fmla="*/ 1421668 w 12581335"/>
              <a:gd name="connsiteY1" fmla="*/ 2812767 h 5220366"/>
              <a:gd name="connsiteX2" fmla="*/ 2567342 w 12581335"/>
              <a:gd name="connsiteY2" fmla="*/ 4716151 h 5220366"/>
              <a:gd name="connsiteX3" fmla="*/ 4753243 w 12581335"/>
              <a:gd name="connsiteY3" fmla="*/ 5030502 h 5220366"/>
              <a:gd name="connsiteX4" fmla="*/ 6108711 w 12581335"/>
              <a:gd name="connsiteY4" fmla="*/ 2166785 h 5220366"/>
              <a:gd name="connsiteX5" fmla="*/ 7388911 w 12581335"/>
              <a:gd name="connsiteY5" fmla="*/ 4344558 h 5220366"/>
              <a:gd name="connsiteX6" fmla="*/ 8831461 w 12581335"/>
              <a:gd name="connsiteY6" fmla="*/ 1928244 h 5220366"/>
              <a:gd name="connsiteX7" fmla="*/ 10324974 w 12581335"/>
              <a:gd name="connsiteY7" fmla="*/ 3270448 h 5220366"/>
              <a:gd name="connsiteX8" fmla="*/ 11170117 w 12581335"/>
              <a:gd name="connsiteY8" fmla="*/ 1135201 h 5220366"/>
              <a:gd name="connsiteX9" fmla="*/ 12581335 w 12581335"/>
              <a:gd name="connsiteY9" fmla="*/ 0 h 5220366"/>
              <a:gd name="connsiteX0" fmla="*/ 0 w 12581335"/>
              <a:gd name="connsiteY0" fmla="*/ 2942499 h 6198450"/>
              <a:gd name="connsiteX1" fmla="*/ 1421668 w 12581335"/>
              <a:gd name="connsiteY1" fmla="*/ 2812767 h 6198450"/>
              <a:gd name="connsiteX2" fmla="*/ 2630766 w 12581335"/>
              <a:gd name="connsiteY2" fmla="*/ 6103723 h 6198450"/>
              <a:gd name="connsiteX3" fmla="*/ 4753243 w 12581335"/>
              <a:gd name="connsiteY3" fmla="*/ 5030502 h 6198450"/>
              <a:gd name="connsiteX4" fmla="*/ 6108711 w 12581335"/>
              <a:gd name="connsiteY4" fmla="*/ 2166785 h 6198450"/>
              <a:gd name="connsiteX5" fmla="*/ 7388911 w 12581335"/>
              <a:gd name="connsiteY5" fmla="*/ 4344558 h 6198450"/>
              <a:gd name="connsiteX6" fmla="*/ 8831461 w 12581335"/>
              <a:gd name="connsiteY6" fmla="*/ 1928244 h 6198450"/>
              <a:gd name="connsiteX7" fmla="*/ 10324974 w 12581335"/>
              <a:gd name="connsiteY7" fmla="*/ 3270448 h 6198450"/>
              <a:gd name="connsiteX8" fmla="*/ 11170117 w 12581335"/>
              <a:gd name="connsiteY8" fmla="*/ 1135201 h 6198450"/>
              <a:gd name="connsiteX9" fmla="*/ 12581335 w 12581335"/>
              <a:gd name="connsiteY9" fmla="*/ 0 h 6198450"/>
              <a:gd name="connsiteX0" fmla="*/ 0 w 12581335"/>
              <a:gd name="connsiteY0" fmla="*/ 2942499 h 6186954"/>
              <a:gd name="connsiteX1" fmla="*/ 900809 w 12581335"/>
              <a:gd name="connsiteY1" fmla="*/ 3006530 h 6186954"/>
              <a:gd name="connsiteX2" fmla="*/ 2630766 w 12581335"/>
              <a:gd name="connsiteY2" fmla="*/ 6103723 h 6186954"/>
              <a:gd name="connsiteX3" fmla="*/ 4753243 w 12581335"/>
              <a:gd name="connsiteY3" fmla="*/ 5030502 h 6186954"/>
              <a:gd name="connsiteX4" fmla="*/ 6108711 w 12581335"/>
              <a:gd name="connsiteY4" fmla="*/ 2166785 h 6186954"/>
              <a:gd name="connsiteX5" fmla="*/ 7388911 w 12581335"/>
              <a:gd name="connsiteY5" fmla="*/ 4344558 h 6186954"/>
              <a:gd name="connsiteX6" fmla="*/ 8831461 w 12581335"/>
              <a:gd name="connsiteY6" fmla="*/ 1928244 h 6186954"/>
              <a:gd name="connsiteX7" fmla="*/ 10324974 w 12581335"/>
              <a:gd name="connsiteY7" fmla="*/ 3270448 h 6186954"/>
              <a:gd name="connsiteX8" fmla="*/ 11170117 w 12581335"/>
              <a:gd name="connsiteY8" fmla="*/ 1135201 h 6186954"/>
              <a:gd name="connsiteX9" fmla="*/ 12581335 w 12581335"/>
              <a:gd name="connsiteY9" fmla="*/ 0 h 6186954"/>
              <a:gd name="connsiteX0" fmla="*/ 0 w 12581335"/>
              <a:gd name="connsiteY0" fmla="*/ 2942499 h 6193556"/>
              <a:gd name="connsiteX1" fmla="*/ 1144557 w 12581335"/>
              <a:gd name="connsiteY1" fmla="*/ 2894703 h 6193556"/>
              <a:gd name="connsiteX2" fmla="*/ 2630766 w 12581335"/>
              <a:gd name="connsiteY2" fmla="*/ 6103723 h 6193556"/>
              <a:gd name="connsiteX3" fmla="*/ 4753243 w 12581335"/>
              <a:gd name="connsiteY3" fmla="*/ 5030502 h 6193556"/>
              <a:gd name="connsiteX4" fmla="*/ 6108711 w 12581335"/>
              <a:gd name="connsiteY4" fmla="*/ 2166785 h 6193556"/>
              <a:gd name="connsiteX5" fmla="*/ 7388911 w 12581335"/>
              <a:gd name="connsiteY5" fmla="*/ 4344558 h 6193556"/>
              <a:gd name="connsiteX6" fmla="*/ 8831461 w 12581335"/>
              <a:gd name="connsiteY6" fmla="*/ 1928244 h 6193556"/>
              <a:gd name="connsiteX7" fmla="*/ 10324974 w 12581335"/>
              <a:gd name="connsiteY7" fmla="*/ 3270448 h 6193556"/>
              <a:gd name="connsiteX8" fmla="*/ 11170117 w 12581335"/>
              <a:gd name="connsiteY8" fmla="*/ 1135201 h 6193556"/>
              <a:gd name="connsiteX9" fmla="*/ 12581335 w 12581335"/>
              <a:gd name="connsiteY9" fmla="*/ 0 h 6193556"/>
              <a:gd name="connsiteX0" fmla="*/ 0 w 12581335"/>
              <a:gd name="connsiteY0" fmla="*/ 2942499 h 5954648"/>
              <a:gd name="connsiteX1" fmla="*/ 1144557 w 12581335"/>
              <a:gd name="connsiteY1" fmla="*/ 2894703 h 5954648"/>
              <a:gd name="connsiteX2" fmla="*/ 2224228 w 12581335"/>
              <a:gd name="connsiteY2" fmla="*/ 5842974 h 5954648"/>
              <a:gd name="connsiteX3" fmla="*/ 4753243 w 12581335"/>
              <a:gd name="connsiteY3" fmla="*/ 5030502 h 5954648"/>
              <a:gd name="connsiteX4" fmla="*/ 6108711 w 12581335"/>
              <a:gd name="connsiteY4" fmla="*/ 2166785 h 5954648"/>
              <a:gd name="connsiteX5" fmla="*/ 7388911 w 12581335"/>
              <a:gd name="connsiteY5" fmla="*/ 4344558 h 5954648"/>
              <a:gd name="connsiteX6" fmla="*/ 8831461 w 12581335"/>
              <a:gd name="connsiteY6" fmla="*/ 1928244 h 5954648"/>
              <a:gd name="connsiteX7" fmla="*/ 10324974 w 12581335"/>
              <a:gd name="connsiteY7" fmla="*/ 3270448 h 5954648"/>
              <a:gd name="connsiteX8" fmla="*/ 11170117 w 12581335"/>
              <a:gd name="connsiteY8" fmla="*/ 1135201 h 5954648"/>
              <a:gd name="connsiteX9" fmla="*/ 12581335 w 12581335"/>
              <a:gd name="connsiteY9" fmla="*/ 0 h 5954648"/>
              <a:gd name="connsiteX0" fmla="*/ 0 w 12581335"/>
              <a:gd name="connsiteY0" fmla="*/ 2942499 h 5862346"/>
              <a:gd name="connsiteX1" fmla="*/ 1144557 w 12581335"/>
              <a:gd name="connsiteY1" fmla="*/ 2894703 h 5862346"/>
              <a:gd name="connsiteX2" fmla="*/ 2224228 w 12581335"/>
              <a:gd name="connsiteY2" fmla="*/ 5842974 h 5862346"/>
              <a:gd name="connsiteX3" fmla="*/ 4753243 w 12581335"/>
              <a:gd name="connsiteY3" fmla="*/ 5030502 h 5862346"/>
              <a:gd name="connsiteX4" fmla="*/ 6108711 w 12581335"/>
              <a:gd name="connsiteY4" fmla="*/ 2166785 h 5862346"/>
              <a:gd name="connsiteX5" fmla="*/ 7388911 w 12581335"/>
              <a:gd name="connsiteY5" fmla="*/ 4344558 h 5862346"/>
              <a:gd name="connsiteX6" fmla="*/ 8831461 w 12581335"/>
              <a:gd name="connsiteY6" fmla="*/ 1928244 h 5862346"/>
              <a:gd name="connsiteX7" fmla="*/ 10324974 w 12581335"/>
              <a:gd name="connsiteY7" fmla="*/ 3270448 h 5862346"/>
              <a:gd name="connsiteX8" fmla="*/ 11170117 w 12581335"/>
              <a:gd name="connsiteY8" fmla="*/ 1135201 h 5862346"/>
              <a:gd name="connsiteX9" fmla="*/ 12581335 w 12581335"/>
              <a:gd name="connsiteY9" fmla="*/ 0 h 5862346"/>
              <a:gd name="connsiteX0" fmla="*/ 0 w 12581335"/>
              <a:gd name="connsiteY0" fmla="*/ 2942499 h 6067824"/>
              <a:gd name="connsiteX1" fmla="*/ 1144557 w 12581335"/>
              <a:gd name="connsiteY1" fmla="*/ 2894703 h 6067824"/>
              <a:gd name="connsiteX2" fmla="*/ 2432758 w 12581335"/>
              <a:gd name="connsiteY2" fmla="*/ 6049526 h 6067824"/>
              <a:gd name="connsiteX3" fmla="*/ 4753243 w 12581335"/>
              <a:gd name="connsiteY3" fmla="*/ 5030502 h 6067824"/>
              <a:gd name="connsiteX4" fmla="*/ 6108711 w 12581335"/>
              <a:gd name="connsiteY4" fmla="*/ 2166785 h 6067824"/>
              <a:gd name="connsiteX5" fmla="*/ 7388911 w 12581335"/>
              <a:gd name="connsiteY5" fmla="*/ 4344558 h 6067824"/>
              <a:gd name="connsiteX6" fmla="*/ 8831461 w 12581335"/>
              <a:gd name="connsiteY6" fmla="*/ 1928244 h 6067824"/>
              <a:gd name="connsiteX7" fmla="*/ 10324974 w 12581335"/>
              <a:gd name="connsiteY7" fmla="*/ 3270448 h 6067824"/>
              <a:gd name="connsiteX8" fmla="*/ 11170117 w 12581335"/>
              <a:gd name="connsiteY8" fmla="*/ 1135201 h 6067824"/>
              <a:gd name="connsiteX9" fmla="*/ 12581335 w 12581335"/>
              <a:gd name="connsiteY9" fmla="*/ 0 h 6067824"/>
              <a:gd name="connsiteX0" fmla="*/ 0 w 12581335"/>
              <a:gd name="connsiteY0" fmla="*/ 2942499 h 6052251"/>
              <a:gd name="connsiteX1" fmla="*/ 1144557 w 12581335"/>
              <a:gd name="connsiteY1" fmla="*/ 2894703 h 6052251"/>
              <a:gd name="connsiteX2" fmla="*/ 2432758 w 12581335"/>
              <a:gd name="connsiteY2" fmla="*/ 6049526 h 6052251"/>
              <a:gd name="connsiteX3" fmla="*/ 4753243 w 12581335"/>
              <a:gd name="connsiteY3" fmla="*/ 5030502 h 6052251"/>
              <a:gd name="connsiteX4" fmla="*/ 6108711 w 12581335"/>
              <a:gd name="connsiteY4" fmla="*/ 2166785 h 6052251"/>
              <a:gd name="connsiteX5" fmla="*/ 7388911 w 12581335"/>
              <a:gd name="connsiteY5" fmla="*/ 4344558 h 6052251"/>
              <a:gd name="connsiteX6" fmla="*/ 8831461 w 12581335"/>
              <a:gd name="connsiteY6" fmla="*/ 1928244 h 6052251"/>
              <a:gd name="connsiteX7" fmla="*/ 10324974 w 12581335"/>
              <a:gd name="connsiteY7" fmla="*/ 3270448 h 6052251"/>
              <a:gd name="connsiteX8" fmla="*/ 11170117 w 12581335"/>
              <a:gd name="connsiteY8" fmla="*/ 1135201 h 6052251"/>
              <a:gd name="connsiteX9" fmla="*/ 12581335 w 12581335"/>
              <a:gd name="connsiteY9" fmla="*/ 0 h 6052251"/>
              <a:gd name="connsiteX0" fmla="*/ 0 w 12581335"/>
              <a:gd name="connsiteY0" fmla="*/ 2942499 h 5998286"/>
              <a:gd name="connsiteX1" fmla="*/ 1144557 w 12581335"/>
              <a:gd name="connsiteY1" fmla="*/ 2894703 h 5998286"/>
              <a:gd name="connsiteX2" fmla="*/ 2295182 w 12581335"/>
              <a:gd name="connsiteY2" fmla="*/ 5995264 h 5998286"/>
              <a:gd name="connsiteX3" fmla="*/ 4753243 w 12581335"/>
              <a:gd name="connsiteY3" fmla="*/ 5030502 h 5998286"/>
              <a:gd name="connsiteX4" fmla="*/ 6108711 w 12581335"/>
              <a:gd name="connsiteY4" fmla="*/ 2166785 h 5998286"/>
              <a:gd name="connsiteX5" fmla="*/ 7388911 w 12581335"/>
              <a:gd name="connsiteY5" fmla="*/ 4344558 h 5998286"/>
              <a:gd name="connsiteX6" fmla="*/ 8831461 w 12581335"/>
              <a:gd name="connsiteY6" fmla="*/ 1928244 h 5998286"/>
              <a:gd name="connsiteX7" fmla="*/ 10324974 w 12581335"/>
              <a:gd name="connsiteY7" fmla="*/ 3270448 h 5998286"/>
              <a:gd name="connsiteX8" fmla="*/ 11170117 w 12581335"/>
              <a:gd name="connsiteY8" fmla="*/ 1135201 h 5998286"/>
              <a:gd name="connsiteX9" fmla="*/ 12581335 w 12581335"/>
              <a:gd name="connsiteY9" fmla="*/ 0 h 5998286"/>
              <a:gd name="connsiteX0" fmla="*/ 0 w 12581335"/>
              <a:gd name="connsiteY0" fmla="*/ 2942499 h 6137079"/>
              <a:gd name="connsiteX1" fmla="*/ 1144557 w 12581335"/>
              <a:gd name="connsiteY1" fmla="*/ 2894703 h 6137079"/>
              <a:gd name="connsiteX2" fmla="*/ 2295182 w 12581335"/>
              <a:gd name="connsiteY2" fmla="*/ 5995264 h 6137079"/>
              <a:gd name="connsiteX3" fmla="*/ 3736430 w 12581335"/>
              <a:gd name="connsiteY3" fmla="*/ 5262908 h 6137079"/>
              <a:gd name="connsiteX4" fmla="*/ 6108711 w 12581335"/>
              <a:gd name="connsiteY4" fmla="*/ 2166785 h 6137079"/>
              <a:gd name="connsiteX5" fmla="*/ 7388911 w 12581335"/>
              <a:gd name="connsiteY5" fmla="*/ 4344558 h 6137079"/>
              <a:gd name="connsiteX6" fmla="*/ 8831461 w 12581335"/>
              <a:gd name="connsiteY6" fmla="*/ 1928244 h 6137079"/>
              <a:gd name="connsiteX7" fmla="*/ 10324974 w 12581335"/>
              <a:gd name="connsiteY7" fmla="*/ 3270448 h 6137079"/>
              <a:gd name="connsiteX8" fmla="*/ 11170117 w 12581335"/>
              <a:gd name="connsiteY8" fmla="*/ 1135201 h 6137079"/>
              <a:gd name="connsiteX9" fmla="*/ 12581335 w 12581335"/>
              <a:gd name="connsiteY9" fmla="*/ 0 h 6137079"/>
              <a:gd name="connsiteX0" fmla="*/ 0 w 12581335"/>
              <a:gd name="connsiteY0" fmla="*/ 2942499 h 6108949"/>
              <a:gd name="connsiteX1" fmla="*/ 1144557 w 12581335"/>
              <a:gd name="connsiteY1" fmla="*/ 2894703 h 6108949"/>
              <a:gd name="connsiteX2" fmla="*/ 2295182 w 12581335"/>
              <a:gd name="connsiteY2" fmla="*/ 5995264 h 6108949"/>
              <a:gd name="connsiteX3" fmla="*/ 3736430 w 12581335"/>
              <a:gd name="connsiteY3" fmla="*/ 5262908 h 6108949"/>
              <a:gd name="connsiteX4" fmla="*/ 6108711 w 12581335"/>
              <a:gd name="connsiteY4" fmla="*/ 2166785 h 6108949"/>
              <a:gd name="connsiteX5" fmla="*/ 7388911 w 12581335"/>
              <a:gd name="connsiteY5" fmla="*/ 4344558 h 6108949"/>
              <a:gd name="connsiteX6" fmla="*/ 8831461 w 12581335"/>
              <a:gd name="connsiteY6" fmla="*/ 1928244 h 6108949"/>
              <a:gd name="connsiteX7" fmla="*/ 10324974 w 12581335"/>
              <a:gd name="connsiteY7" fmla="*/ 3270448 h 6108949"/>
              <a:gd name="connsiteX8" fmla="*/ 11170117 w 12581335"/>
              <a:gd name="connsiteY8" fmla="*/ 1135201 h 6108949"/>
              <a:gd name="connsiteX9" fmla="*/ 12581335 w 12581335"/>
              <a:gd name="connsiteY9" fmla="*/ 0 h 6108949"/>
              <a:gd name="connsiteX0" fmla="*/ 0 w 12581335"/>
              <a:gd name="connsiteY0" fmla="*/ 2942499 h 6182645"/>
              <a:gd name="connsiteX1" fmla="*/ 1144557 w 12581335"/>
              <a:gd name="connsiteY1" fmla="*/ 2894703 h 6182645"/>
              <a:gd name="connsiteX2" fmla="*/ 2295182 w 12581335"/>
              <a:gd name="connsiteY2" fmla="*/ 5995264 h 6182645"/>
              <a:gd name="connsiteX3" fmla="*/ 3644953 w 12581335"/>
              <a:gd name="connsiteY3" fmla="*/ 5594956 h 6182645"/>
              <a:gd name="connsiteX4" fmla="*/ 6108711 w 12581335"/>
              <a:gd name="connsiteY4" fmla="*/ 2166785 h 6182645"/>
              <a:gd name="connsiteX5" fmla="*/ 7388911 w 12581335"/>
              <a:gd name="connsiteY5" fmla="*/ 4344558 h 6182645"/>
              <a:gd name="connsiteX6" fmla="*/ 8831461 w 12581335"/>
              <a:gd name="connsiteY6" fmla="*/ 1928244 h 6182645"/>
              <a:gd name="connsiteX7" fmla="*/ 10324974 w 12581335"/>
              <a:gd name="connsiteY7" fmla="*/ 3270448 h 6182645"/>
              <a:gd name="connsiteX8" fmla="*/ 11170117 w 12581335"/>
              <a:gd name="connsiteY8" fmla="*/ 1135201 h 6182645"/>
              <a:gd name="connsiteX9" fmla="*/ 12581335 w 12581335"/>
              <a:gd name="connsiteY9" fmla="*/ 0 h 6182645"/>
              <a:gd name="connsiteX0" fmla="*/ 0 w 12581335"/>
              <a:gd name="connsiteY0" fmla="*/ 2942499 h 6439848"/>
              <a:gd name="connsiteX1" fmla="*/ 1144557 w 12581335"/>
              <a:gd name="connsiteY1" fmla="*/ 2894703 h 6439848"/>
              <a:gd name="connsiteX2" fmla="*/ 2295182 w 12581335"/>
              <a:gd name="connsiteY2" fmla="*/ 5995264 h 6439848"/>
              <a:gd name="connsiteX3" fmla="*/ 3644953 w 12581335"/>
              <a:gd name="connsiteY3" fmla="*/ 5594956 h 6439848"/>
              <a:gd name="connsiteX4" fmla="*/ 4727746 w 12581335"/>
              <a:gd name="connsiteY4" fmla="*/ 6410155 h 6439848"/>
              <a:gd name="connsiteX5" fmla="*/ 7388911 w 12581335"/>
              <a:gd name="connsiteY5" fmla="*/ 4344558 h 6439848"/>
              <a:gd name="connsiteX6" fmla="*/ 8831461 w 12581335"/>
              <a:gd name="connsiteY6" fmla="*/ 1928244 h 6439848"/>
              <a:gd name="connsiteX7" fmla="*/ 10324974 w 12581335"/>
              <a:gd name="connsiteY7" fmla="*/ 3270448 h 6439848"/>
              <a:gd name="connsiteX8" fmla="*/ 11170117 w 12581335"/>
              <a:gd name="connsiteY8" fmla="*/ 1135201 h 6439848"/>
              <a:gd name="connsiteX9" fmla="*/ 12581335 w 12581335"/>
              <a:gd name="connsiteY9" fmla="*/ 0 h 6439848"/>
              <a:gd name="connsiteX0" fmla="*/ 0 w 12581335"/>
              <a:gd name="connsiteY0" fmla="*/ 2942499 h 6282440"/>
              <a:gd name="connsiteX1" fmla="*/ 1144557 w 12581335"/>
              <a:gd name="connsiteY1" fmla="*/ 2894703 h 6282440"/>
              <a:gd name="connsiteX2" fmla="*/ 2295182 w 12581335"/>
              <a:gd name="connsiteY2" fmla="*/ 5995264 h 6282440"/>
              <a:gd name="connsiteX3" fmla="*/ 3644953 w 12581335"/>
              <a:gd name="connsiteY3" fmla="*/ 5594956 h 6282440"/>
              <a:gd name="connsiteX4" fmla="*/ 5669584 w 12581335"/>
              <a:gd name="connsiteY4" fmla="*/ 6248574 h 6282440"/>
              <a:gd name="connsiteX5" fmla="*/ 7388911 w 12581335"/>
              <a:gd name="connsiteY5" fmla="*/ 4344558 h 6282440"/>
              <a:gd name="connsiteX6" fmla="*/ 8831461 w 12581335"/>
              <a:gd name="connsiteY6" fmla="*/ 1928244 h 6282440"/>
              <a:gd name="connsiteX7" fmla="*/ 10324974 w 12581335"/>
              <a:gd name="connsiteY7" fmla="*/ 3270448 h 6282440"/>
              <a:gd name="connsiteX8" fmla="*/ 11170117 w 12581335"/>
              <a:gd name="connsiteY8" fmla="*/ 1135201 h 6282440"/>
              <a:gd name="connsiteX9" fmla="*/ 12581335 w 12581335"/>
              <a:gd name="connsiteY9" fmla="*/ 0 h 6282440"/>
              <a:gd name="connsiteX0" fmla="*/ 0 w 12581335"/>
              <a:gd name="connsiteY0" fmla="*/ 2942499 h 6514043"/>
              <a:gd name="connsiteX1" fmla="*/ 1144557 w 12581335"/>
              <a:gd name="connsiteY1" fmla="*/ 2894703 h 6514043"/>
              <a:gd name="connsiteX2" fmla="*/ 2295182 w 12581335"/>
              <a:gd name="connsiteY2" fmla="*/ 5995264 h 6514043"/>
              <a:gd name="connsiteX3" fmla="*/ 4833376 w 12581335"/>
              <a:gd name="connsiteY3" fmla="*/ 6472473 h 6514043"/>
              <a:gd name="connsiteX4" fmla="*/ 5669584 w 12581335"/>
              <a:gd name="connsiteY4" fmla="*/ 6248574 h 6514043"/>
              <a:gd name="connsiteX5" fmla="*/ 7388911 w 12581335"/>
              <a:gd name="connsiteY5" fmla="*/ 4344558 h 6514043"/>
              <a:gd name="connsiteX6" fmla="*/ 8831461 w 12581335"/>
              <a:gd name="connsiteY6" fmla="*/ 1928244 h 6514043"/>
              <a:gd name="connsiteX7" fmla="*/ 10324974 w 12581335"/>
              <a:gd name="connsiteY7" fmla="*/ 3270448 h 6514043"/>
              <a:gd name="connsiteX8" fmla="*/ 11170117 w 12581335"/>
              <a:gd name="connsiteY8" fmla="*/ 1135201 h 6514043"/>
              <a:gd name="connsiteX9" fmla="*/ 12581335 w 12581335"/>
              <a:gd name="connsiteY9" fmla="*/ 0 h 6514043"/>
              <a:gd name="connsiteX0" fmla="*/ 0 w 12581335"/>
              <a:gd name="connsiteY0" fmla="*/ 2942499 h 6496197"/>
              <a:gd name="connsiteX1" fmla="*/ 1144557 w 12581335"/>
              <a:gd name="connsiteY1" fmla="*/ 2894703 h 6496197"/>
              <a:gd name="connsiteX2" fmla="*/ 2295182 w 12581335"/>
              <a:gd name="connsiteY2" fmla="*/ 5995264 h 6496197"/>
              <a:gd name="connsiteX3" fmla="*/ 4401982 w 12581335"/>
              <a:gd name="connsiteY3" fmla="*/ 6445746 h 6496197"/>
              <a:gd name="connsiteX4" fmla="*/ 5669584 w 12581335"/>
              <a:gd name="connsiteY4" fmla="*/ 6248574 h 6496197"/>
              <a:gd name="connsiteX5" fmla="*/ 7388911 w 12581335"/>
              <a:gd name="connsiteY5" fmla="*/ 4344558 h 6496197"/>
              <a:gd name="connsiteX6" fmla="*/ 8831461 w 12581335"/>
              <a:gd name="connsiteY6" fmla="*/ 1928244 h 6496197"/>
              <a:gd name="connsiteX7" fmla="*/ 10324974 w 12581335"/>
              <a:gd name="connsiteY7" fmla="*/ 3270448 h 6496197"/>
              <a:gd name="connsiteX8" fmla="*/ 11170117 w 12581335"/>
              <a:gd name="connsiteY8" fmla="*/ 1135201 h 6496197"/>
              <a:gd name="connsiteX9" fmla="*/ 12581335 w 12581335"/>
              <a:gd name="connsiteY9" fmla="*/ 0 h 6496197"/>
              <a:gd name="connsiteX0" fmla="*/ 0 w 12581335"/>
              <a:gd name="connsiteY0" fmla="*/ 2942499 h 6553443"/>
              <a:gd name="connsiteX1" fmla="*/ 1144557 w 12581335"/>
              <a:gd name="connsiteY1" fmla="*/ 2894703 h 6553443"/>
              <a:gd name="connsiteX2" fmla="*/ 2295182 w 12581335"/>
              <a:gd name="connsiteY2" fmla="*/ 5995264 h 6553443"/>
              <a:gd name="connsiteX3" fmla="*/ 4401982 w 12581335"/>
              <a:gd name="connsiteY3" fmla="*/ 6445746 h 6553443"/>
              <a:gd name="connsiteX4" fmla="*/ 5669584 w 12581335"/>
              <a:gd name="connsiteY4" fmla="*/ 6248574 h 6553443"/>
              <a:gd name="connsiteX5" fmla="*/ 5070955 w 12581335"/>
              <a:gd name="connsiteY5" fmla="*/ 3411162 h 6553443"/>
              <a:gd name="connsiteX6" fmla="*/ 8831461 w 12581335"/>
              <a:gd name="connsiteY6" fmla="*/ 1928244 h 6553443"/>
              <a:gd name="connsiteX7" fmla="*/ 10324974 w 12581335"/>
              <a:gd name="connsiteY7" fmla="*/ 3270448 h 6553443"/>
              <a:gd name="connsiteX8" fmla="*/ 11170117 w 12581335"/>
              <a:gd name="connsiteY8" fmla="*/ 1135201 h 6553443"/>
              <a:gd name="connsiteX9" fmla="*/ 12581335 w 12581335"/>
              <a:gd name="connsiteY9" fmla="*/ 0 h 6553443"/>
              <a:gd name="connsiteX0" fmla="*/ 0 w 12581335"/>
              <a:gd name="connsiteY0" fmla="*/ 2942499 h 6506496"/>
              <a:gd name="connsiteX1" fmla="*/ 1144557 w 12581335"/>
              <a:gd name="connsiteY1" fmla="*/ 2894703 h 6506496"/>
              <a:gd name="connsiteX2" fmla="*/ 2295182 w 12581335"/>
              <a:gd name="connsiteY2" fmla="*/ 5995264 h 6506496"/>
              <a:gd name="connsiteX3" fmla="*/ 5669584 w 12581335"/>
              <a:gd name="connsiteY3" fmla="*/ 6248574 h 6506496"/>
              <a:gd name="connsiteX4" fmla="*/ 5070955 w 12581335"/>
              <a:gd name="connsiteY4" fmla="*/ 3411162 h 6506496"/>
              <a:gd name="connsiteX5" fmla="*/ 8831461 w 12581335"/>
              <a:gd name="connsiteY5" fmla="*/ 1928244 h 6506496"/>
              <a:gd name="connsiteX6" fmla="*/ 10324974 w 12581335"/>
              <a:gd name="connsiteY6" fmla="*/ 3270448 h 6506496"/>
              <a:gd name="connsiteX7" fmla="*/ 11170117 w 12581335"/>
              <a:gd name="connsiteY7" fmla="*/ 1135201 h 6506496"/>
              <a:gd name="connsiteX8" fmla="*/ 12581335 w 12581335"/>
              <a:gd name="connsiteY8" fmla="*/ 0 h 6506496"/>
              <a:gd name="connsiteX0" fmla="*/ 0 w 12581335"/>
              <a:gd name="connsiteY0" fmla="*/ 2942499 h 6749871"/>
              <a:gd name="connsiteX1" fmla="*/ 1144557 w 12581335"/>
              <a:gd name="connsiteY1" fmla="*/ 2894703 h 6749871"/>
              <a:gd name="connsiteX2" fmla="*/ 2295182 w 12581335"/>
              <a:gd name="connsiteY2" fmla="*/ 5995264 h 6749871"/>
              <a:gd name="connsiteX3" fmla="*/ 4848719 w 12581335"/>
              <a:gd name="connsiteY3" fmla="*/ 6567831 h 6749871"/>
              <a:gd name="connsiteX4" fmla="*/ 5070955 w 12581335"/>
              <a:gd name="connsiteY4" fmla="*/ 3411162 h 6749871"/>
              <a:gd name="connsiteX5" fmla="*/ 8831461 w 12581335"/>
              <a:gd name="connsiteY5" fmla="*/ 1928244 h 6749871"/>
              <a:gd name="connsiteX6" fmla="*/ 10324974 w 12581335"/>
              <a:gd name="connsiteY6" fmla="*/ 3270448 h 6749871"/>
              <a:gd name="connsiteX7" fmla="*/ 11170117 w 12581335"/>
              <a:gd name="connsiteY7" fmla="*/ 1135201 h 6749871"/>
              <a:gd name="connsiteX8" fmla="*/ 12581335 w 12581335"/>
              <a:gd name="connsiteY8" fmla="*/ 0 h 6749871"/>
              <a:gd name="connsiteX0" fmla="*/ 0 w 12581335"/>
              <a:gd name="connsiteY0" fmla="*/ 2942499 h 6724956"/>
              <a:gd name="connsiteX1" fmla="*/ 1144557 w 12581335"/>
              <a:gd name="connsiteY1" fmla="*/ 2894703 h 6724956"/>
              <a:gd name="connsiteX2" fmla="*/ 2295182 w 12581335"/>
              <a:gd name="connsiteY2" fmla="*/ 5995264 h 6724956"/>
              <a:gd name="connsiteX3" fmla="*/ 4848719 w 12581335"/>
              <a:gd name="connsiteY3" fmla="*/ 6567831 h 6724956"/>
              <a:gd name="connsiteX4" fmla="*/ 5070955 w 12581335"/>
              <a:gd name="connsiteY4" fmla="*/ 3411162 h 6724956"/>
              <a:gd name="connsiteX5" fmla="*/ 8831461 w 12581335"/>
              <a:gd name="connsiteY5" fmla="*/ 1928244 h 6724956"/>
              <a:gd name="connsiteX6" fmla="*/ 10324974 w 12581335"/>
              <a:gd name="connsiteY6" fmla="*/ 3270448 h 6724956"/>
              <a:gd name="connsiteX7" fmla="*/ 11170117 w 12581335"/>
              <a:gd name="connsiteY7" fmla="*/ 1135201 h 6724956"/>
              <a:gd name="connsiteX8" fmla="*/ 12581335 w 12581335"/>
              <a:gd name="connsiteY8" fmla="*/ 0 h 6724956"/>
              <a:gd name="connsiteX0" fmla="*/ 0 w 12581335"/>
              <a:gd name="connsiteY0" fmla="*/ 2942499 h 6714035"/>
              <a:gd name="connsiteX1" fmla="*/ 1144557 w 12581335"/>
              <a:gd name="connsiteY1" fmla="*/ 2894703 h 6714035"/>
              <a:gd name="connsiteX2" fmla="*/ 2295182 w 12581335"/>
              <a:gd name="connsiteY2" fmla="*/ 5995264 h 6714035"/>
              <a:gd name="connsiteX3" fmla="*/ 4848719 w 12581335"/>
              <a:gd name="connsiteY3" fmla="*/ 6567831 h 6714035"/>
              <a:gd name="connsiteX4" fmla="*/ 4737844 w 12581335"/>
              <a:gd name="connsiteY4" fmla="*/ 3901289 h 6714035"/>
              <a:gd name="connsiteX5" fmla="*/ 8831461 w 12581335"/>
              <a:gd name="connsiteY5" fmla="*/ 1928244 h 6714035"/>
              <a:gd name="connsiteX6" fmla="*/ 10324974 w 12581335"/>
              <a:gd name="connsiteY6" fmla="*/ 3270448 h 6714035"/>
              <a:gd name="connsiteX7" fmla="*/ 11170117 w 12581335"/>
              <a:gd name="connsiteY7" fmla="*/ 1135201 h 6714035"/>
              <a:gd name="connsiteX8" fmla="*/ 12581335 w 12581335"/>
              <a:gd name="connsiteY8" fmla="*/ 0 h 6714035"/>
              <a:gd name="connsiteX0" fmla="*/ 0 w 12581335"/>
              <a:gd name="connsiteY0" fmla="*/ 2942499 h 6571271"/>
              <a:gd name="connsiteX1" fmla="*/ 1144557 w 12581335"/>
              <a:gd name="connsiteY1" fmla="*/ 2894703 h 6571271"/>
              <a:gd name="connsiteX2" fmla="*/ 2295182 w 12581335"/>
              <a:gd name="connsiteY2" fmla="*/ 5995264 h 6571271"/>
              <a:gd name="connsiteX3" fmla="*/ 5071583 w 12581335"/>
              <a:gd name="connsiteY3" fmla="*/ 6388006 h 6571271"/>
              <a:gd name="connsiteX4" fmla="*/ 4737844 w 12581335"/>
              <a:gd name="connsiteY4" fmla="*/ 3901289 h 6571271"/>
              <a:gd name="connsiteX5" fmla="*/ 8831461 w 12581335"/>
              <a:gd name="connsiteY5" fmla="*/ 1928244 h 6571271"/>
              <a:gd name="connsiteX6" fmla="*/ 10324974 w 12581335"/>
              <a:gd name="connsiteY6" fmla="*/ 3270448 h 6571271"/>
              <a:gd name="connsiteX7" fmla="*/ 11170117 w 12581335"/>
              <a:gd name="connsiteY7" fmla="*/ 1135201 h 6571271"/>
              <a:gd name="connsiteX8" fmla="*/ 12581335 w 12581335"/>
              <a:gd name="connsiteY8" fmla="*/ 0 h 6571271"/>
              <a:gd name="connsiteX0" fmla="*/ 0 w 12581335"/>
              <a:gd name="connsiteY0" fmla="*/ 2942499 h 6646401"/>
              <a:gd name="connsiteX1" fmla="*/ 1144557 w 12581335"/>
              <a:gd name="connsiteY1" fmla="*/ 2894703 h 6646401"/>
              <a:gd name="connsiteX2" fmla="*/ 2295182 w 12581335"/>
              <a:gd name="connsiteY2" fmla="*/ 5995264 h 6646401"/>
              <a:gd name="connsiteX3" fmla="*/ 5071583 w 12581335"/>
              <a:gd name="connsiteY3" fmla="*/ 6388006 h 6646401"/>
              <a:gd name="connsiteX4" fmla="*/ 4737844 w 12581335"/>
              <a:gd name="connsiteY4" fmla="*/ 3901289 h 6646401"/>
              <a:gd name="connsiteX5" fmla="*/ 8831461 w 12581335"/>
              <a:gd name="connsiteY5" fmla="*/ 1928244 h 6646401"/>
              <a:gd name="connsiteX6" fmla="*/ 10324974 w 12581335"/>
              <a:gd name="connsiteY6" fmla="*/ 3270448 h 6646401"/>
              <a:gd name="connsiteX7" fmla="*/ 11170117 w 12581335"/>
              <a:gd name="connsiteY7" fmla="*/ 1135201 h 6646401"/>
              <a:gd name="connsiteX8" fmla="*/ 12581335 w 12581335"/>
              <a:gd name="connsiteY8" fmla="*/ 0 h 6646401"/>
              <a:gd name="connsiteX0" fmla="*/ 0 w 12581335"/>
              <a:gd name="connsiteY0" fmla="*/ 2942499 h 6620318"/>
              <a:gd name="connsiteX1" fmla="*/ 1144557 w 12581335"/>
              <a:gd name="connsiteY1" fmla="*/ 2894703 h 6620318"/>
              <a:gd name="connsiteX2" fmla="*/ 2295182 w 12581335"/>
              <a:gd name="connsiteY2" fmla="*/ 5995264 h 6620318"/>
              <a:gd name="connsiteX3" fmla="*/ 5071583 w 12581335"/>
              <a:gd name="connsiteY3" fmla="*/ 6388006 h 6620318"/>
              <a:gd name="connsiteX4" fmla="*/ 4497757 w 12581335"/>
              <a:gd name="connsiteY4" fmla="*/ 3237666 h 6620318"/>
              <a:gd name="connsiteX5" fmla="*/ 8831461 w 12581335"/>
              <a:gd name="connsiteY5" fmla="*/ 1928244 h 6620318"/>
              <a:gd name="connsiteX6" fmla="*/ 10324974 w 12581335"/>
              <a:gd name="connsiteY6" fmla="*/ 3270448 h 6620318"/>
              <a:gd name="connsiteX7" fmla="*/ 11170117 w 12581335"/>
              <a:gd name="connsiteY7" fmla="*/ 1135201 h 6620318"/>
              <a:gd name="connsiteX8" fmla="*/ 12581335 w 12581335"/>
              <a:gd name="connsiteY8" fmla="*/ 0 h 6620318"/>
              <a:gd name="connsiteX0" fmla="*/ 0 w 12581335"/>
              <a:gd name="connsiteY0" fmla="*/ 2942499 h 6596597"/>
              <a:gd name="connsiteX1" fmla="*/ 1144557 w 12581335"/>
              <a:gd name="connsiteY1" fmla="*/ 2894703 h 6596597"/>
              <a:gd name="connsiteX2" fmla="*/ 2295182 w 12581335"/>
              <a:gd name="connsiteY2" fmla="*/ 5995264 h 6596597"/>
              <a:gd name="connsiteX3" fmla="*/ 5071583 w 12581335"/>
              <a:gd name="connsiteY3" fmla="*/ 6388006 h 6596597"/>
              <a:gd name="connsiteX4" fmla="*/ 4668851 w 12581335"/>
              <a:gd name="connsiteY4" fmla="*/ 3558537 h 6596597"/>
              <a:gd name="connsiteX5" fmla="*/ 8831461 w 12581335"/>
              <a:gd name="connsiteY5" fmla="*/ 1928244 h 6596597"/>
              <a:gd name="connsiteX6" fmla="*/ 10324974 w 12581335"/>
              <a:gd name="connsiteY6" fmla="*/ 3270448 h 6596597"/>
              <a:gd name="connsiteX7" fmla="*/ 11170117 w 12581335"/>
              <a:gd name="connsiteY7" fmla="*/ 1135201 h 6596597"/>
              <a:gd name="connsiteX8" fmla="*/ 12581335 w 12581335"/>
              <a:gd name="connsiteY8" fmla="*/ 0 h 6596597"/>
              <a:gd name="connsiteX0" fmla="*/ 0 w 12581335"/>
              <a:gd name="connsiteY0" fmla="*/ 2942499 h 6596597"/>
              <a:gd name="connsiteX1" fmla="*/ 1144557 w 12581335"/>
              <a:gd name="connsiteY1" fmla="*/ 2894703 h 6596597"/>
              <a:gd name="connsiteX2" fmla="*/ 2295182 w 12581335"/>
              <a:gd name="connsiteY2" fmla="*/ 5995264 h 6596597"/>
              <a:gd name="connsiteX3" fmla="*/ 5071583 w 12581335"/>
              <a:gd name="connsiteY3" fmla="*/ 6388006 h 6596597"/>
              <a:gd name="connsiteX4" fmla="*/ 4668851 w 12581335"/>
              <a:gd name="connsiteY4" fmla="*/ 3558537 h 6596597"/>
              <a:gd name="connsiteX5" fmla="*/ 5428007 w 12581335"/>
              <a:gd name="connsiteY5" fmla="*/ 1357935 h 6596597"/>
              <a:gd name="connsiteX6" fmla="*/ 10324974 w 12581335"/>
              <a:gd name="connsiteY6" fmla="*/ 3270448 h 6596597"/>
              <a:gd name="connsiteX7" fmla="*/ 11170117 w 12581335"/>
              <a:gd name="connsiteY7" fmla="*/ 1135201 h 6596597"/>
              <a:gd name="connsiteX8" fmla="*/ 12581335 w 12581335"/>
              <a:gd name="connsiteY8" fmla="*/ 0 h 6596597"/>
              <a:gd name="connsiteX0" fmla="*/ 0 w 12581335"/>
              <a:gd name="connsiteY0" fmla="*/ 2942499 h 6596597"/>
              <a:gd name="connsiteX1" fmla="*/ 1144557 w 12581335"/>
              <a:gd name="connsiteY1" fmla="*/ 2894703 h 6596597"/>
              <a:gd name="connsiteX2" fmla="*/ 2295182 w 12581335"/>
              <a:gd name="connsiteY2" fmla="*/ 5995264 h 6596597"/>
              <a:gd name="connsiteX3" fmla="*/ 5071583 w 12581335"/>
              <a:gd name="connsiteY3" fmla="*/ 6388006 h 6596597"/>
              <a:gd name="connsiteX4" fmla="*/ 4668851 w 12581335"/>
              <a:gd name="connsiteY4" fmla="*/ 3558537 h 6596597"/>
              <a:gd name="connsiteX5" fmla="*/ 5428007 w 12581335"/>
              <a:gd name="connsiteY5" fmla="*/ 1357935 h 6596597"/>
              <a:gd name="connsiteX6" fmla="*/ 10324974 w 12581335"/>
              <a:gd name="connsiteY6" fmla="*/ 3270448 h 6596597"/>
              <a:gd name="connsiteX7" fmla="*/ 11170117 w 12581335"/>
              <a:gd name="connsiteY7" fmla="*/ 1135201 h 6596597"/>
              <a:gd name="connsiteX8" fmla="*/ 12581335 w 12581335"/>
              <a:gd name="connsiteY8" fmla="*/ 0 h 6596597"/>
              <a:gd name="connsiteX0" fmla="*/ 0 w 12581335"/>
              <a:gd name="connsiteY0" fmla="*/ 2942499 h 6582288"/>
              <a:gd name="connsiteX1" fmla="*/ 1144557 w 12581335"/>
              <a:gd name="connsiteY1" fmla="*/ 2894703 h 6582288"/>
              <a:gd name="connsiteX2" fmla="*/ 2295182 w 12581335"/>
              <a:gd name="connsiteY2" fmla="*/ 5995264 h 6582288"/>
              <a:gd name="connsiteX3" fmla="*/ 5071583 w 12581335"/>
              <a:gd name="connsiteY3" fmla="*/ 6388006 h 6582288"/>
              <a:gd name="connsiteX4" fmla="*/ 4268861 w 12581335"/>
              <a:gd name="connsiteY4" fmla="*/ 3752165 h 6582288"/>
              <a:gd name="connsiteX5" fmla="*/ 5428007 w 12581335"/>
              <a:gd name="connsiteY5" fmla="*/ 1357935 h 6582288"/>
              <a:gd name="connsiteX6" fmla="*/ 10324974 w 12581335"/>
              <a:gd name="connsiteY6" fmla="*/ 3270448 h 6582288"/>
              <a:gd name="connsiteX7" fmla="*/ 11170117 w 12581335"/>
              <a:gd name="connsiteY7" fmla="*/ 1135201 h 6582288"/>
              <a:gd name="connsiteX8" fmla="*/ 12581335 w 12581335"/>
              <a:gd name="connsiteY8" fmla="*/ 0 h 6582288"/>
              <a:gd name="connsiteX0" fmla="*/ 0 w 12581335"/>
              <a:gd name="connsiteY0" fmla="*/ 2942499 h 6722698"/>
              <a:gd name="connsiteX1" fmla="*/ 1144557 w 12581335"/>
              <a:gd name="connsiteY1" fmla="*/ 2894703 h 6722698"/>
              <a:gd name="connsiteX2" fmla="*/ 2295182 w 12581335"/>
              <a:gd name="connsiteY2" fmla="*/ 5995264 h 6722698"/>
              <a:gd name="connsiteX3" fmla="*/ 4823711 w 12581335"/>
              <a:gd name="connsiteY3" fmla="*/ 6565140 h 6722698"/>
              <a:gd name="connsiteX4" fmla="*/ 4268861 w 12581335"/>
              <a:gd name="connsiteY4" fmla="*/ 3752165 h 6722698"/>
              <a:gd name="connsiteX5" fmla="*/ 5428007 w 12581335"/>
              <a:gd name="connsiteY5" fmla="*/ 1357935 h 6722698"/>
              <a:gd name="connsiteX6" fmla="*/ 10324974 w 12581335"/>
              <a:gd name="connsiteY6" fmla="*/ 3270448 h 6722698"/>
              <a:gd name="connsiteX7" fmla="*/ 11170117 w 12581335"/>
              <a:gd name="connsiteY7" fmla="*/ 1135201 h 6722698"/>
              <a:gd name="connsiteX8" fmla="*/ 12581335 w 12581335"/>
              <a:gd name="connsiteY8" fmla="*/ 0 h 6722698"/>
              <a:gd name="connsiteX0" fmla="*/ 0 w 12581335"/>
              <a:gd name="connsiteY0" fmla="*/ 2942499 h 6722698"/>
              <a:gd name="connsiteX1" fmla="*/ 1144557 w 12581335"/>
              <a:gd name="connsiteY1" fmla="*/ 2894703 h 6722698"/>
              <a:gd name="connsiteX2" fmla="*/ 2295182 w 12581335"/>
              <a:gd name="connsiteY2" fmla="*/ 5995264 h 6722698"/>
              <a:gd name="connsiteX3" fmla="*/ 4823711 w 12581335"/>
              <a:gd name="connsiteY3" fmla="*/ 6565140 h 6722698"/>
              <a:gd name="connsiteX4" fmla="*/ 4268861 w 12581335"/>
              <a:gd name="connsiteY4" fmla="*/ 3752165 h 6722698"/>
              <a:gd name="connsiteX5" fmla="*/ 6241756 w 12581335"/>
              <a:gd name="connsiteY5" fmla="*/ 2905202 h 6722698"/>
              <a:gd name="connsiteX6" fmla="*/ 10324974 w 12581335"/>
              <a:gd name="connsiteY6" fmla="*/ 3270448 h 6722698"/>
              <a:gd name="connsiteX7" fmla="*/ 11170117 w 12581335"/>
              <a:gd name="connsiteY7" fmla="*/ 1135201 h 6722698"/>
              <a:gd name="connsiteX8" fmla="*/ 12581335 w 12581335"/>
              <a:gd name="connsiteY8" fmla="*/ 0 h 6722698"/>
              <a:gd name="connsiteX0" fmla="*/ 0 w 12581335"/>
              <a:gd name="connsiteY0" fmla="*/ 2942499 h 6722698"/>
              <a:gd name="connsiteX1" fmla="*/ 1144557 w 12581335"/>
              <a:gd name="connsiteY1" fmla="*/ 2894703 h 6722698"/>
              <a:gd name="connsiteX2" fmla="*/ 2295182 w 12581335"/>
              <a:gd name="connsiteY2" fmla="*/ 5995264 h 6722698"/>
              <a:gd name="connsiteX3" fmla="*/ 4823711 w 12581335"/>
              <a:gd name="connsiteY3" fmla="*/ 6565140 h 6722698"/>
              <a:gd name="connsiteX4" fmla="*/ 4268861 w 12581335"/>
              <a:gd name="connsiteY4" fmla="*/ 3752165 h 6722698"/>
              <a:gd name="connsiteX5" fmla="*/ 6241756 w 12581335"/>
              <a:gd name="connsiteY5" fmla="*/ 2905202 h 6722698"/>
              <a:gd name="connsiteX6" fmla="*/ 10324974 w 12581335"/>
              <a:gd name="connsiteY6" fmla="*/ 3270448 h 6722698"/>
              <a:gd name="connsiteX7" fmla="*/ 11170117 w 12581335"/>
              <a:gd name="connsiteY7" fmla="*/ 1135201 h 6722698"/>
              <a:gd name="connsiteX8" fmla="*/ 12581335 w 12581335"/>
              <a:gd name="connsiteY8" fmla="*/ 0 h 6722698"/>
              <a:gd name="connsiteX0" fmla="*/ 0 w 12581335"/>
              <a:gd name="connsiteY0" fmla="*/ 2942499 h 6722698"/>
              <a:gd name="connsiteX1" fmla="*/ 1144557 w 12581335"/>
              <a:gd name="connsiteY1" fmla="*/ 2894703 h 6722698"/>
              <a:gd name="connsiteX2" fmla="*/ 2295182 w 12581335"/>
              <a:gd name="connsiteY2" fmla="*/ 5995264 h 6722698"/>
              <a:gd name="connsiteX3" fmla="*/ 4823711 w 12581335"/>
              <a:gd name="connsiteY3" fmla="*/ 6565140 h 6722698"/>
              <a:gd name="connsiteX4" fmla="*/ 4268861 w 12581335"/>
              <a:gd name="connsiteY4" fmla="*/ 3752165 h 6722698"/>
              <a:gd name="connsiteX5" fmla="*/ 5324670 w 12581335"/>
              <a:gd name="connsiteY5" fmla="*/ 2674949 h 6722698"/>
              <a:gd name="connsiteX6" fmla="*/ 10324974 w 12581335"/>
              <a:gd name="connsiteY6" fmla="*/ 3270448 h 6722698"/>
              <a:gd name="connsiteX7" fmla="*/ 11170117 w 12581335"/>
              <a:gd name="connsiteY7" fmla="*/ 1135201 h 6722698"/>
              <a:gd name="connsiteX8" fmla="*/ 12581335 w 12581335"/>
              <a:gd name="connsiteY8" fmla="*/ 0 h 6722698"/>
              <a:gd name="connsiteX0" fmla="*/ 0 w 12581335"/>
              <a:gd name="connsiteY0" fmla="*/ 2942499 h 6722698"/>
              <a:gd name="connsiteX1" fmla="*/ 1144557 w 12581335"/>
              <a:gd name="connsiteY1" fmla="*/ 2894703 h 6722698"/>
              <a:gd name="connsiteX2" fmla="*/ 2295182 w 12581335"/>
              <a:gd name="connsiteY2" fmla="*/ 5995264 h 6722698"/>
              <a:gd name="connsiteX3" fmla="*/ 4823711 w 12581335"/>
              <a:gd name="connsiteY3" fmla="*/ 6565140 h 6722698"/>
              <a:gd name="connsiteX4" fmla="*/ 4268861 w 12581335"/>
              <a:gd name="connsiteY4" fmla="*/ 3752165 h 6722698"/>
              <a:gd name="connsiteX5" fmla="*/ 5324670 w 12581335"/>
              <a:gd name="connsiteY5" fmla="*/ 2674949 h 6722698"/>
              <a:gd name="connsiteX6" fmla="*/ 10324974 w 12581335"/>
              <a:gd name="connsiteY6" fmla="*/ 3270448 h 6722698"/>
              <a:gd name="connsiteX7" fmla="*/ 11170117 w 12581335"/>
              <a:gd name="connsiteY7" fmla="*/ 1135201 h 6722698"/>
              <a:gd name="connsiteX8" fmla="*/ 12581335 w 12581335"/>
              <a:gd name="connsiteY8" fmla="*/ 0 h 6722698"/>
              <a:gd name="connsiteX0" fmla="*/ 0 w 12581335"/>
              <a:gd name="connsiteY0" fmla="*/ 2942499 h 6690945"/>
              <a:gd name="connsiteX1" fmla="*/ 1144557 w 12581335"/>
              <a:gd name="connsiteY1" fmla="*/ 2894703 h 6690945"/>
              <a:gd name="connsiteX2" fmla="*/ 2295182 w 12581335"/>
              <a:gd name="connsiteY2" fmla="*/ 5995264 h 6690945"/>
              <a:gd name="connsiteX3" fmla="*/ 4823711 w 12581335"/>
              <a:gd name="connsiteY3" fmla="*/ 6565140 h 6690945"/>
              <a:gd name="connsiteX4" fmla="*/ 4342083 w 12581335"/>
              <a:gd name="connsiteY4" fmla="*/ 4187423 h 6690945"/>
              <a:gd name="connsiteX5" fmla="*/ 5324670 w 12581335"/>
              <a:gd name="connsiteY5" fmla="*/ 2674949 h 6690945"/>
              <a:gd name="connsiteX6" fmla="*/ 10324974 w 12581335"/>
              <a:gd name="connsiteY6" fmla="*/ 3270448 h 6690945"/>
              <a:gd name="connsiteX7" fmla="*/ 11170117 w 12581335"/>
              <a:gd name="connsiteY7" fmla="*/ 1135201 h 6690945"/>
              <a:gd name="connsiteX8" fmla="*/ 12581335 w 12581335"/>
              <a:gd name="connsiteY8" fmla="*/ 0 h 6690945"/>
              <a:gd name="connsiteX0" fmla="*/ 0 w 12581335"/>
              <a:gd name="connsiteY0" fmla="*/ 2942499 h 6690944"/>
              <a:gd name="connsiteX1" fmla="*/ 1144557 w 12581335"/>
              <a:gd name="connsiteY1" fmla="*/ 2894703 h 6690944"/>
              <a:gd name="connsiteX2" fmla="*/ 2295182 w 12581335"/>
              <a:gd name="connsiteY2" fmla="*/ 5995264 h 6690944"/>
              <a:gd name="connsiteX3" fmla="*/ 4823711 w 12581335"/>
              <a:gd name="connsiteY3" fmla="*/ 6565140 h 6690944"/>
              <a:gd name="connsiteX4" fmla="*/ 4342083 w 12581335"/>
              <a:gd name="connsiteY4" fmla="*/ 4187423 h 6690944"/>
              <a:gd name="connsiteX5" fmla="*/ 5839290 w 12581335"/>
              <a:gd name="connsiteY5" fmla="*/ 2500241 h 6690944"/>
              <a:gd name="connsiteX6" fmla="*/ 10324974 w 12581335"/>
              <a:gd name="connsiteY6" fmla="*/ 3270448 h 6690944"/>
              <a:gd name="connsiteX7" fmla="*/ 11170117 w 12581335"/>
              <a:gd name="connsiteY7" fmla="*/ 1135201 h 6690944"/>
              <a:gd name="connsiteX8" fmla="*/ 12581335 w 12581335"/>
              <a:gd name="connsiteY8" fmla="*/ 0 h 6690944"/>
              <a:gd name="connsiteX0" fmla="*/ 0 w 12581335"/>
              <a:gd name="connsiteY0" fmla="*/ 2942499 h 6690944"/>
              <a:gd name="connsiteX1" fmla="*/ 1144557 w 12581335"/>
              <a:gd name="connsiteY1" fmla="*/ 2894703 h 6690944"/>
              <a:gd name="connsiteX2" fmla="*/ 2295182 w 12581335"/>
              <a:gd name="connsiteY2" fmla="*/ 5995264 h 6690944"/>
              <a:gd name="connsiteX3" fmla="*/ 4823711 w 12581335"/>
              <a:gd name="connsiteY3" fmla="*/ 6565140 h 6690944"/>
              <a:gd name="connsiteX4" fmla="*/ 4342083 w 12581335"/>
              <a:gd name="connsiteY4" fmla="*/ 4187423 h 6690944"/>
              <a:gd name="connsiteX5" fmla="*/ 5839290 w 12581335"/>
              <a:gd name="connsiteY5" fmla="*/ 2500241 h 6690944"/>
              <a:gd name="connsiteX6" fmla="*/ 5177636 w 12581335"/>
              <a:gd name="connsiteY6" fmla="*/ 92770 h 6690944"/>
              <a:gd name="connsiteX7" fmla="*/ 11170117 w 12581335"/>
              <a:gd name="connsiteY7" fmla="*/ 1135201 h 6690944"/>
              <a:gd name="connsiteX8" fmla="*/ 12581335 w 12581335"/>
              <a:gd name="connsiteY8" fmla="*/ 0 h 6690944"/>
              <a:gd name="connsiteX0" fmla="*/ 0 w 12581335"/>
              <a:gd name="connsiteY0" fmla="*/ 2982050 h 6730495"/>
              <a:gd name="connsiteX1" fmla="*/ 1144557 w 12581335"/>
              <a:gd name="connsiteY1" fmla="*/ 2934254 h 6730495"/>
              <a:gd name="connsiteX2" fmla="*/ 2295182 w 12581335"/>
              <a:gd name="connsiteY2" fmla="*/ 6034815 h 6730495"/>
              <a:gd name="connsiteX3" fmla="*/ 4823711 w 12581335"/>
              <a:gd name="connsiteY3" fmla="*/ 6604691 h 6730495"/>
              <a:gd name="connsiteX4" fmla="*/ 4342083 w 12581335"/>
              <a:gd name="connsiteY4" fmla="*/ 4226974 h 6730495"/>
              <a:gd name="connsiteX5" fmla="*/ 5839290 w 12581335"/>
              <a:gd name="connsiteY5" fmla="*/ 2539792 h 6730495"/>
              <a:gd name="connsiteX6" fmla="*/ 5517244 w 12581335"/>
              <a:gd name="connsiteY6" fmla="*/ 17665 h 6730495"/>
              <a:gd name="connsiteX7" fmla="*/ 11170117 w 12581335"/>
              <a:gd name="connsiteY7" fmla="*/ 1174752 h 6730495"/>
              <a:gd name="connsiteX8" fmla="*/ 12581335 w 12581335"/>
              <a:gd name="connsiteY8" fmla="*/ 39551 h 6730495"/>
              <a:gd name="connsiteX0" fmla="*/ 0 w 12581335"/>
              <a:gd name="connsiteY0" fmla="*/ 3064324 h 6812769"/>
              <a:gd name="connsiteX1" fmla="*/ 1144557 w 12581335"/>
              <a:gd name="connsiteY1" fmla="*/ 3016528 h 6812769"/>
              <a:gd name="connsiteX2" fmla="*/ 2295182 w 12581335"/>
              <a:gd name="connsiteY2" fmla="*/ 6117089 h 6812769"/>
              <a:gd name="connsiteX3" fmla="*/ 4823711 w 12581335"/>
              <a:gd name="connsiteY3" fmla="*/ 6686965 h 6812769"/>
              <a:gd name="connsiteX4" fmla="*/ 4342083 w 12581335"/>
              <a:gd name="connsiteY4" fmla="*/ 4309248 h 6812769"/>
              <a:gd name="connsiteX5" fmla="*/ 5839290 w 12581335"/>
              <a:gd name="connsiteY5" fmla="*/ 2622066 h 6812769"/>
              <a:gd name="connsiteX6" fmla="*/ 5517244 w 12581335"/>
              <a:gd name="connsiteY6" fmla="*/ 99939 h 6812769"/>
              <a:gd name="connsiteX7" fmla="*/ 11170117 w 12581335"/>
              <a:gd name="connsiteY7" fmla="*/ 1257026 h 6812769"/>
              <a:gd name="connsiteX8" fmla="*/ 12581335 w 12581335"/>
              <a:gd name="connsiteY8" fmla="*/ 121825 h 6812769"/>
              <a:gd name="connsiteX0" fmla="*/ 0 w 12581335"/>
              <a:gd name="connsiteY0" fmla="*/ 3198696 h 6947141"/>
              <a:gd name="connsiteX1" fmla="*/ 1144557 w 12581335"/>
              <a:gd name="connsiteY1" fmla="*/ 3150900 h 6947141"/>
              <a:gd name="connsiteX2" fmla="*/ 2295182 w 12581335"/>
              <a:gd name="connsiteY2" fmla="*/ 6251461 h 6947141"/>
              <a:gd name="connsiteX3" fmla="*/ 4823711 w 12581335"/>
              <a:gd name="connsiteY3" fmla="*/ 6821337 h 6947141"/>
              <a:gd name="connsiteX4" fmla="*/ 4342083 w 12581335"/>
              <a:gd name="connsiteY4" fmla="*/ 4443620 h 6947141"/>
              <a:gd name="connsiteX5" fmla="*/ 5839290 w 12581335"/>
              <a:gd name="connsiteY5" fmla="*/ 2756438 h 6947141"/>
              <a:gd name="connsiteX6" fmla="*/ 5813073 w 12581335"/>
              <a:gd name="connsiteY6" fmla="*/ 95217 h 6947141"/>
              <a:gd name="connsiteX7" fmla="*/ 11170117 w 12581335"/>
              <a:gd name="connsiteY7" fmla="*/ 1391398 h 6947141"/>
              <a:gd name="connsiteX8" fmla="*/ 12581335 w 12581335"/>
              <a:gd name="connsiteY8" fmla="*/ 256197 h 6947141"/>
              <a:gd name="connsiteX0" fmla="*/ 0 w 12581335"/>
              <a:gd name="connsiteY0" fmla="*/ 2942499 h 6690944"/>
              <a:gd name="connsiteX1" fmla="*/ 1144557 w 12581335"/>
              <a:gd name="connsiteY1" fmla="*/ 2894703 h 6690944"/>
              <a:gd name="connsiteX2" fmla="*/ 2295182 w 12581335"/>
              <a:gd name="connsiteY2" fmla="*/ 5995264 h 6690944"/>
              <a:gd name="connsiteX3" fmla="*/ 4823711 w 12581335"/>
              <a:gd name="connsiteY3" fmla="*/ 6565140 h 6690944"/>
              <a:gd name="connsiteX4" fmla="*/ 4342083 w 12581335"/>
              <a:gd name="connsiteY4" fmla="*/ 4187423 h 6690944"/>
              <a:gd name="connsiteX5" fmla="*/ 5839290 w 12581335"/>
              <a:gd name="connsiteY5" fmla="*/ 2500241 h 6690944"/>
              <a:gd name="connsiteX6" fmla="*/ 6200999 w 12581335"/>
              <a:gd name="connsiteY6" fmla="*/ 314740 h 6690944"/>
              <a:gd name="connsiteX7" fmla="*/ 11170117 w 12581335"/>
              <a:gd name="connsiteY7" fmla="*/ 1135201 h 6690944"/>
              <a:gd name="connsiteX8" fmla="*/ 12581335 w 12581335"/>
              <a:gd name="connsiteY8" fmla="*/ 0 h 6690944"/>
              <a:gd name="connsiteX0" fmla="*/ 0 w 12681885"/>
              <a:gd name="connsiteY0" fmla="*/ 2942499 h 6690944"/>
              <a:gd name="connsiteX1" fmla="*/ 1144557 w 12681885"/>
              <a:gd name="connsiteY1" fmla="*/ 2894703 h 6690944"/>
              <a:gd name="connsiteX2" fmla="*/ 2295182 w 12681885"/>
              <a:gd name="connsiteY2" fmla="*/ 5995264 h 6690944"/>
              <a:gd name="connsiteX3" fmla="*/ 4823711 w 12681885"/>
              <a:gd name="connsiteY3" fmla="*/ 6565140 h 6690944"/>
              <a:gd name="connsiteX4" fmla="*/ 4342083 w 12681885"/>
              <a:gd name="connsiteY4" fmla="*/ 4187423 h 6690944"/>
              <a:gd name="connsiteX5" fmla="*/ 5839290 w 12681885"/>
              <a:gd name="connsiteY5" fmla="*/ 2500241 h 6690944"/>
              <a:gd name="connsiteX6" fmla="*/ 6200999 w 12681885"/>
              <a:gd name="connsiteY6" fmla="*/ 314740 h 6690944"/>
              <a:gd name="connsiteX7" fmla="*/ 11170117 w 12681885"/>
              <a:gd name="connsiteY7" fmla="*/ 1135201 h 6690944"/>
              <a:gd name="connsiteX8" fmla="*/ 12581335 w 12681885"/>
              <a:gd name="connsiteY8" fmla="*/ 0 h 6690944"/>
              <a:gd name="connsiteX0" fmla="*/ 0 w 12581335"/>
              <a:gd name="connsiteY0" fmla="*/ 2942499 h 6690944"/>
              <a:gd name="connsiteX1" fmla="*/ 1144557 w 12581335"/>
              <a:gd name="connsiteY1" fmla="*/ 2894703 h 6690944"/>
              <a:gd name="connsiteX2" fmla="*/ 2295182 w 12581335"/>
              <a:gd name="connsiteY2" fmla="*/ 5995264 h 6690944"/>
              <a:gd name="connsiteX3" fmla="*/ 4823711 w 12581335"/>
              <a:gd name="connsiteY3" fmla="*/ 6565140 h 6690944"/>
              <a:gd name="connsiteX4" fmla="*/ 4342083 w 12581335"/>
              <a:gd name="connsiteY4" fmla="*/ 4187423 h 6690944"/>
              <a:gd name="connsiteX5" fmla="*/ 5839290 w 12581335"/>
              <a:gd name="connsiteY5" fmla="*/ 2500241 h 6690944"/>
              <a:gd name="connsiteX6" fmla="*/ 6200999 w 12581335"/>
              <a:gd name="connsiteY6" fmla="*/ 314740 h 6690944"/>
              <a:gd name="connsiteX7" fmla="*/ 9301293 w 12581335"/>
              <a:gd name="connsiteY7" fmla="*/ 1861034 h 6690944"/>
              <a:gd name="connsiteX8" fmla="*/ 12581335 w 12581335"/>
              <a:gd name="connsiteY8" fmla="*/ 0 h 6690944"/>
              <a:gd name="connsiteX0" fmla="*/ 0 w 12581335"/>
              <a:gd name="connsiteY0" fmla="*/ 4357658 h 8106103"/>
              <a:gd name="connsiteX1" fmla="*/ 1144557 w 12581335"/>
              <a:gd name="connsiteY1" fmla="*/ 4309862 h 8106103"/>
              <a:gd name="connsiteX2" fmla="*/ 2295182 w 12581335"/>
              <a:gd name="connsiteY2" fmla="*/ 7410423 h 8106103"/>
              <a:gd name="connsiteX3" fmla="*/ 4823711 w 12581335"/>
              <a:gd name="connsiteY3" fmla="*/ 7980299 h 8106103"/>
              <a:gd name="connsiteX4" fmla="*/ 4342083 w 12581335"/>
              <a:gd name="connsiteY4" fmla="*/ 5602582 h 8106103"/>
              <a:gd name="connsiteX5" fmla="*/ 5839290 w 12581335"/>
              <a:gd name="connsiteY5" fmla="*/ 3915400 h 8106103"/>
              <a:gd name="connsiteX6" fmla="*/ 6200999 w 12581335"/>
              <a:gd name="connsiteY6" fmla="*/ 1729899 h 8106103"/>
              <a:gd name="connsiteX7" fmla="*/ 9203473 w 12581335"/>
              <a:gd name="connsiteY7" fmla="*/ 280628 h 8106103"/>
              <a:gd name="connsiteX8" fmla="*/ 12581335 w 12581335"/>
              <a:gd name="connsiteY8" fmla="*/ 1415159 h 8106103"/>
              <a:gd name="connsiteX0" fmla="*/ 0 w 12581335"/>
              <a:gd name="connsiteY0" fmla="*/ 3902044 h 7650489"/>
              <a:gd name="connsiteX1" fmla="*/ 1144557 w 12581335"/>
              <a:gd name="connsiteY1" fmla="*/ 3854248 h 7650489"/>
              <a:gd name="connsiteX2" fmla="*/ 2295182 w 12581335"/>
              <a:gd name="connsiteY2" fmla="*/ 6954809 h 7650489"/>
              <a:gd name="connsiteX3" fmla="*/ 4823711 w 12581335"/>
              <a:gd name="connsiteY3" fmla="*/ 7524685 h 7650489"/>
              <a:gd name="connsiteX4" fmla="*/ 4342083 w 12581335"/>
              <a:gd name="connsiteY4" fmla="*/ 5146968 h 7650489"/>
              <a:gd name="connsiteX5" fmla="*/ 5839290 w 12581335"/>
              <a:gd name="connsiteY5" fmla="*/ 3459786 h 7650489"/>
              <a:gd name="connsiteX6" fmla="*/ 6200999 w 12581335"/>
              <a:gd name="connsiteY6" fmla="*/ 1274285 h 7650489"/>
              <a:gd name="connsiteX7" fmla="*/ 8003448 w 12581335"/>
              <a:gd name="connsiteY7" fmla="*/ 326989 h 7650489"/>
              <a:gd name="connsiteX8" fmla="*/ 12581335 w 12581335"/>
              <a:gd name="connsiteY8" fmla="*/ 959545 h 7650489"/>
              <a:gd name="connsiteX0" fmla="*/ 0 w 12581335"/>
              <a:gd name="connsiteY0" fmla="*/ 3758758 h 7507203"/>
              <a:gd name="connsiteX1" fmla="*/ 1144557 w 12581335"/>
              <a:gd name="connsiteY1" fmla="*/ 3710962 h 7507203"/>
              <a:gd name="connsiteX2" fmla="*/ 2295182 w 12581335"/>
              <a:gd name="connsiteY2" fmla="*/ 6811523 h 7507203"/>
              <a:gd name="connsiteX3" fmla="*/ 4823711 w 12581335"/>
              <a:gd name="connsiteY3" fmla="*/ 7381399 h 7507203"/>
              <a:gd name="connsiteX4" fmla="*/ 4342083 w 12581335"/>
              <a:gd name="connsiteY4" fmla="*/ 5003682 h 7507203"/>
              <a:gd name="connsiteX5" fmla="*/ 5839290 w 12581335"/>
              <a:gd name="connsiteY5" fmla="*/ 3316500 h 7507203"/>
              <a:gd name="connsiteX6" fmla="*/ 6200999 w 12581335"/>
              <a:gd name="connsiteY6" fmla="*/ 1130999 h 7507203"/>
              <a:gd name="connsiteX7" fmla="*/ 8003448 w 12581335"/>
              <a:gd name="connsiteY7" fmla="*/ 183703 h 7507203"/>
              <a:gd name="connsiteX8" fmla="*/ 12581335 w 12581335"/>
              <a:gd name="connsiteY8" fmla="*/ 816259 h 7507203"/>
              <a:gd name="connsiteX0" fmla="*/ 0 w 12581335"/>
              <a:gd name="connsiteY0" fmla="*/ 3758757 h 7507202"/>
              <a:gd name="connsiteX1" fmla="*/ 1144557 w 12581335"/>
              <a:gd name="connsiteY1" fmla="*/ 3710961 h 7507202"/>
              <a:gd name="connsiteX2" fmla="*/ 2295182 w 12581335"/>
              <a:gd name="connsiteY2" fmla="*/ 6811522 h 7507202"/>
              <a:gd name="connsiteX3" fmla="*/ 4823711 w 12581335"/>
              <a:gd name="connsiteY3" fmla="*/ 7381398 h 7507202"/>
              <a:gd name="connsiteX4" fmla="*/ 4342083 w 12581335"/>
              <a:gd name="connsiteY4" fmla="*/ 5003681 h 7507202"/>
              <a:gd name="connsiteX5" fmla="*/ 5839290 w 12581335"/>
              <a:gd name="connsiteY5" fmla="*/ 3316499 h 7507202"/>
              <a:gd name="connsiteX6" fmla="*/ 6200999 w 12581335"/>
              <a:gd name="connsiteY6" fmla="*/ 1130998 h 7507202"/>
              <a:gd name="connsiteX7" fmla="*/ 8003448 w 12581335"/>
              <a:gd name="connsiteY7" fmla="*/ 183702 h 7507202"/>
              <a:gd name="connsiteX8" fmla="*/ 12581335 w 12581335"/>
              <a:gd name="connsiteY8" fmla="*/ 816258 h 7507202"/>
              <a:gd name="connsiteX0" fmla="*/ 0 w 12581335"/>
              <a:gd name="connsiteY0" fmla="*/ 3637224 h 7385669"/>
              <a:gd name="connsiteX1" fmla="*/ 1144557 w 12581335"/>
              <a:gd name="connsiteY1" fmla="*/ 3589428 h 7385669"/>
              <a:gd name="connsiteX2" fmla="*/ 2295182 w 12581335"/>
              <a:gd name="connsiteY2" fmla="*/ 6689989 h 7385669"/>
              <a:gd name="connsiteX3" fmla="*/ 4823711 w 12581335"/>
              <a:gd name="connsiteY3" fmla="*/ 7259865 h 7385669"/>
              <a:gd name="connsiteX4" fmla="*/ 4342083 w 12581335"/>
              <a:gd name="connsiteY4" fmla="*/ 4882148 h 7385669"/>
              <a:gd name="connsiteX5" fmla="*/ 5839290 w 12581335"/>
              <a:gd name="connsiteY5" fmla="*/ 3194966 h 7385669"/>
              <a:gd name="connsiteX6" fmla="*/ 6200999 w 12581335"/>
              <a:gd name="connsiteY6" fmla="*/ 1009465 h 7385669"/>
              <a:gd name="connsiteX7" fmla="*/ 8003448 w 12581335"/>
              <a:gd name="connsiteY7" fmla="*/ 62169 h 7385669"/>
              <a:gd name="connsiteX8" fmla="*/ 12581335 w 12581335"/>
              <a:gd name="connsiteY8" fmla="*/ 694725 h 7385669"/>
              <a:gd name="connsiteX0" fmla="*/ 0 w 12581335"/>
              <a:gd name="connsiteY0" fmla="*/ 3637224 h 7556837"/>
              <a:gd name="connsiteX1" fmla="*/ 1144557 w 12581335"/>
              <a:gd name="connsiteY1" fmla="*/ 3589428 h 7556837"/>
              <a:gd name="connsiteX2" fmla="*/ 2295182 w 12581335"/>
              <a:gd name="connsiteY2" fmla="*/ 6689989 h 7556837"/>
              <a:gd name="connsiteX3" fmla="*/ 4823711 w 12581335"/>
              <a:gd name="connsiteY3" fmla="*/ 7259865 h 7556837"/>
              <a:gd name="connsiteX4" fmla="*/ 4342083 w 12581335"/>
              <a:gd name="connsiteY4" fmla="*/ 4882148 h 7556837"/>
              <a:gd name="connsiteX5" fmla="*/ 5839290 w 12581335"/>
              <a:gd name="connsiteY5" fmla="*/ 3194966 h 7556837"/>
              <a:gd name="connsiteX6" fmla="*/ 6200999 w 12581335"/>
              <a:gd name="connsiteY6" fmla="*/ 1009465 h 7556837"/>
              <a:gd name="connsiteX7" fmla="*/ 8003448 w 12581335"/>
              <a:gd name="connsiteY7" fmla="*/ 62169 h 7556837"/>
              <a:gd name="connsiteX8" fmla="*/ 12581335 w 12581335"/>
              <a:gd name="connsiteY8" fmla="*/ 694725 h 7556837"/>
              <a:gd name="connsiteX0" fmla="*/ 0 w 12581335"/>
              <a:gd name="connsiteY0" fmla="*/ 3637224 h 7603642"/>
              <a:gd name="connsiteX1" fmla="*/ 1144557 w 12581335"/>
              <a:gd name="connsiteY1" fmla="*/ 3589428 h 7603642"/>
              <a:gd name="connsiteX2" fmla="*/ 2295182 w 12581335"/>
              <a:gd name="connsiteY2" fmla="*/ 6689989 h 7603642"/>
              <a:gd name="connsiteX3" fmla="*/ 4632793 w 12581335"/>
              <a:gd name="connsiteY3" fmla="*/ 7317275 h 7603642"/>
              <a:gd name="connsiteX4" fmla="*/ 4342083 w 12581335"/>
              <a:gd name="connsiteY4" fmla="*/ 4882148 h 7603642"/>
              <a:gd name="connsiteX5" fmla="*/ 5839290 w 12581335"/>
              <a:gd name="connsiteY5" fmla="*/ 3194966 h 7603642"/>
              <a:gd name="connsiteX6" fmla="*/ 6200999 w 12581335"/>
              <a:gd name="connsiteY6" fmla="*/ 1009465 h 7603642"/>
              <a:gd name="connsiteX7" fmla="*/ 8003448 w 12581335"/>
              <a:gd name="connsiteY7" fmla="*/ 62169 h 7603642"/>
              <a:gd name="connsiteX8" fmla="*/ 12581335 w 12581335"/>
              <a:gd name="connsiteY8" fmla="*/ 694725 h 7603642"/>
              <a:gd name="connsiteX0" fmla="*/ 0 w 12581335"/>
              <a:gd name="connsiteY0" fmla="*/ 3637224 h 7603641"/>
              <a:gd name="connsiteX1" fmla="*/ 1144557 w 12581335"/>
              <a:gd name="connsiteY1" fmla="*/ 3589428 h 7603641"/>
              <a:gd name="connsiteX2" fmla="*/ 2295182 w 12581335"/>
              <a:gd name="connsiteY2" fmla="*/ 6689989 h 7603641"/>
              <a:gd name="connsiteX3" fmla="*/ 4632793 w 12581335"/>
              <a:gd name="connsiteY3" fmla="*/ 7317275 h 7603641"/>
              <a:gd name="connsiteX4" fmla="*/ 4342083 w 12581335"/>
              <a:gd name="connsiteY4" fmla="*/ 4882148 h 7603641"/>
              <a:gd name="connsiteX5" fmla="*/ 5839290 w 12581335"/>
              <a:gd name="connsiteY5" fmla="*/ 3194966 h 7603641"/>
              <a:gd name="connsiteX6" fmla="*/ 6200999 w 12581335"/>
              <a:gd name="connsiteY6" fmla="*/ 1009465 h 7603641"/>
              <a:gd name="connsiteX7" fmla="*/ 8003448 w 12581335"/>
              <a:gd name="connsiteY7" fmla="*/ 62169 h 7603641"/>
              <a:gd name="connsiteX8" fmla="*/ 12581335 w 12581335"/>
              <a:gd name="connsiteY8" fmla="*/ 694725 h 7603641"/>
              <a:gd name="connsiteX0" fmla="*/ 0 w 12581335"/>
              <a:gd name="connsiteY0" fmla="*/ 3637224 h 7603641"/>
              <a:gd name="connsiteX1" fmla="*/ 1144557 w 12581335"/>
              <a:gd name="connsiteY1" fmla="*/ 3589428 h 7603641"/>
              <a:gd name="connsiteX2" fmla="*/ 2295182 w 12581335"/>
              <a:gd name="connsiteY2" fmla="*/ 6689989 h 7603641"/>
              <a:gd name="connsiteX3" fmla="*/ 4632793 w 12581335"/>
              <a:gd name="connsiteY3" fmla="*/ 7317275 h 7603641"/>
              <a:gd name="connsiteX4" fmla="*/ 4342083 w 12581335"/>
              <a:gd name="connsiteY4" fmla="*/ 4882148 h 7603641"/>
              <a:gd name="connsiteX5" fmla="*/ 5839290 w 12581335"/>
              <a:gd name="connsiteY5" fmla="*/ 3194966 h 7603641"/>
              <a:gd name="connsiteX6" fmla="*/ 6200999 w 12581335"/>
              <a:gd name="connsiteY6" fmla="*/ 1009465 h 7603641"/>
              <a:gd name="connsiteX7" fmla="*/ 8003448 w 12581335"/>
              <a:gd name="connsiteY7" fmla="*/ 62169 h 7603641"/>
              <a:gd name="connsiteX8" fmla="*/ 12581335 w 12581335"/>
              <a:gd name="connsiteY8" fmla="*/ 694725 h 7603641"/>
              <a:gd name="connsiteX0" fmla="*/ 0 w 12581335"/>
              <a:gd name="connsiteY0" fmla="*/ 3637224 h 7603641"/>
              <a:gd name="connsiteX1" fmla="*/ 1144557 w 12581335"/>
              <a:gd name="connsiteY1" fmla="*/ 3589428 h 7603641"/>
              <a:gd name="connsiteX2" fmla="*/ 2295182 w 12581335"/>
              <a:gd name="connsiteY2" fmla="*/ 6689989 h 7603641"/>
              <a:gd name="connsiteX3" fmla="*/ 4632793 w 12581335"/>
              <a:gd name="connsiteY3" fmla="*/ 7317275 h 7603641"/>
              <a:gd name="connsiteX4" fmla="*/ 4342083 w 12581335"/>
              <a:gd name="connsiteY4" fmla="*/ 4882148 h 7603641"/>
              <a:gd name="connsiteX5" fmla="*/ 5839290 w 12581335"/>
              <a:gd name="connsiteY5" fmla="*/ 3194966 h 7603641"/>
              <a:gd name="connsiteX6" fmla="*/ 5885176 w 12581335"/>
              <a:gd name="connsiteY6" fmla="*/ 723836 h 7603641"/>
              <a:gd name="connsiteX7" fmla="*/ 8003448 w 12581335"/>
              <a:gd name="connsiteY7" fmla="*/ 62169 h 7603641"/>
              <a:gd name="connsiteX8" fmla="*/ 12581335 w 12581335"/>
              <a:gd name="connsiteY8" fmla="*/ 694725 h 7603641"/>
              <a:gd name="connsiteX0" fmla="*/ 0 w 12581335"/>
              <a:gd name="connsiteY0" fmla="*/ 3637224 h 7603641"/>
              <a:gd name="connsiteX1" fmla="*/ 1144557 w 12581335"/>
              <a:gd name="connsiteY1" fmla="*/ 3589428 h 7603641"/>
              <a:gd name="connsiteX2" fmla="*/ 2295182 w 12581335"/>
              <a:gd name="connsiteY2" fmla="*/ 6689989 h 7603641"/>
              <a:gd name="connsiteX3" fmla="*/ 4632793 w 12581335"/>
              <a:gd name="connsiteY3" fmla="*/ 7317275 h 7603641"/>
              <a:gd name="connsiteX4" fmla="*/ 4342083 w 12581335"/>
              <a:gd name="connsiteY4" fmla="*/ 4882148 h 7603641"/>
              <a:gd name="connsiteX5" fmla="*/ 5839290 w 12581335"/>
              <a:gd name="connsiteY5" fmla="*/ 3194966 h 7603641"/>
              <a:gd name="connsiteX6" fmla="*/ 5885176 w 12581335"/>
              <a:gd name="connsiteY6" fmla="*/ 723836 h 7603641"/>
              <a:gd name="connsiteX7" fmla="*/ 8003448 w 12581335"/>
              <a:gd name="connsiteY7" fmla="*/ 62169 h 7603641"/>
              <a:gd name="connsiteX8" fmla="*/ 12581335 w 12581335"/>
              <a:gd name="connsiteY8" fmla="*/ 694725 h 7603641"/>
              <a:gd name="connsiteX0" fmla="*/ 0 w 12457513"/>
              <a:gd name="connsiteY0" fmla="*/ 4040394 h 7603641"/>
              <a:gd name="connsiteX1" fmla="*/ 1020735 w 12457513"/>
              <a:gd name="connsiteY1" fmla="*/ 3589428 h 7603641"/>
              <a:gd name="connsiteX2" fmla="*/ 2171360 w 12457513"/>
              <a:gd name="connsiteY2" fmla="*/ 6689989 h 7603641"/>
              <a:gd name="connsiteX3" fmla="*/ 4508971 w 12457513"/>
              <a:gd name="connsiteY3" fmla="*/ 7317275 h 7603641"/>
              <a:gd name="connsiteX4" fmla="*/ 4218261 w 12457513"/>
              <a:gd name="connsiteY4" fmla="*/ 4882148 h 7603641"/>
              <a:gd name="connsiteX5" fmla="*/ 5715468 w 12457513"/>
              <a:gd name="connsiteY5" fmla="*/ 3194966 h 7603641"/>
              <a:gd name="connsiteX6" fmla="*/ 5761354 w 12457513"/>
              <a:gd name="connsiteY6" fmla="*/ 723836 h 7603641"/>
              <a:gd name="connsiteX7" fmla="*/ 7879626 w 12457513"/>
              <a:gd name="connsiteY7" fmla="*/ 62169 h 7603641"/>
              <a:gd name="connsiteX8" fmla="*/ 12457513 w 12457513"/>
              <a:gd name="connsiteY8" fmla="*/ 694725 h 7603641"/>
              <a:gd name="connsiteX0" fmla="*/ 0 w 12457513"/>
              <a:gd name="connsiteY0" fmla="*/ 4040394 h 7597631"/>
              <a:gd name="connsiteX1" fmla="*/ 1160150 w 12457513"/>
              <a:gd name="connsiteY1" fmla="*/ 3788725 h 7597631"/>
              <a:gd name="connsiteX2" fmla="*/ 2171360 w 12457513"/>
              <a:gd name="connsiteY2" fmla="*/ 6689989 h 7597631"/>
              <a:gd name="connsiteX3" fmla="*/ 4508971 w 12457513"/>
              <a:gd name="connsiteY3" fmla="*/ 7317275 h 7597631"/>
              <a:gd name="connsiteX4" fmla="*/ 4218261 w 12457513"/>
              <a:gd name="connsiteY4" fmla="*/ 4882148 h 7597631"/>
              <a:gd name="connsiteX5" fmla="*/ 5715468 w 12457513"/>
              <a:gd name="connsiteY5" fmla="*/ 3194966 h 7597631"/>
              <a:gd name="connsiteX6" fmla="*/ 5761354 w 12457513"/>
              <a:gd name="connsiteY6" fmla="*/ 723836 h 7597631"/>
              <a:gd name="connsiteX7" fmla="*/ 7879626 w 12457513"/>
              <a:gd name="connsiteY7" fmla="*/ 62169 h 7597631"/>
              <a:gd name="connsiteX8" fmla="*/ 12457513 w 12457513"/>
              <a:gd name="connsiteY8" fmla="*/ 694725 h 7597631"/>
              <a:gd name="connsiteX0" fmla="*/ 0 w 12457513"/>
              <a:gd name="connsiteY0" fmla="*/ 4040394 h 7597631"/>
              <a:gd name="connsiteX1" fmla="*/ 1160150 w 12457513"/>
              <a:gd name="connsiteY1" fmla="*/ 3788725 h 7597631"/>
              <a:gd name="connsiteX2" fmla="*/ 2171360 w 12457513"/>
              <a:gd name="connsiteY2" fmla="*/ 6689989 h 7597631"/>
              <a:gd name="connsiteX3" fmla="*/ 4508971 w 12457513"/>
              <a:gd name="connsiteY3" fmla="*/ 7317275 h 7597631"/>
              <a:gd name="connsiteX4" fmla="*/ 4218261 w 12457513"/>
              <a:gd name="connsiteY4" fmla="*/ 4882148 h 7597631"/>
              <a:gd name="connsiteX5" fmla="*/ 5715468 w 12457513"/>
              <a:gd name="connsiteY5" fmla="*/ 3194966 h 7597631"/>
              <a:gd name="connsiteX6" fmla="*/ 5761354 w 12457513"/>
              <a:gd name="connsiteY6" fmla="*/ 723836 h 7597631"/>
              <a:gd name="connsiteX7" fmla="*/ 7879626 w 12457513"/>
              <a:gd name="connsiteY7" fmla="*/ 62169 h 7597631"/>
              <a:gd name="connsiteX8" fmla="*/ 12457513 w 12457513"/>
              <a:gd name="connsiteY8" fmla="*/ 694725 h 7597631"/>
              <a:gd name="connsiteX0" fmla="*/ 0 w 12457513"/>
              <a:gd name="connsiteY0" fmla="*/ 4040394 h 7599028"/>
              <a:gd name="connsiteX1" fmla="*/ 1119682 w 12457513"/>
              <a:gd name="connsiteY1" fmla="*/ 3741840 h 7599028"/>
              <a:gd name="connsiteX2" fmla="*/ 2171360 w 12457513"/>
              <a:gd name="connsiteY2" fmla="*/ 6689989 h 7599028"/>
              <a:gd name="connsiteX3" fmla="*/ 4508971 w 12457513"/>
              <a:gd name="connsiteY3" fmla="*/ 7317275 h 7599028"/>
              <a:gd name="connsiteX4" fmla="*/ 4218261 w 12457513"/>
              <a:gd name="connsiteY4" fmla="*/ 4882148 h 7599028"/>
              <a:gd name="connsiteX5" fmla="*/ 5715468 w 12457513"/>
              <a:gd name="connsiteY5" fmla="*/ 3194966 h 7599028"/>
              <a:gd name="connsiteX6" fmla="*/ 5761354 w 12457513"/>
              <a:gd name="connsiteY6" fmla="*/ 723836 h 7599028"/>
              <a:gd name="connsiteX7" fmla="*/ 7879626 w 12457513"/>
              <a:gd name="connsiteY7" fmla="*/ 62169 h 7599028"/>
              <a:gd name="connsiteX8" fmla="*/ 12457513 w 12457513"/>
              <a:gd name="connsiteY8" fmla="*/ 694725 h 759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57513" h="7599028">
                <a:moveTo>
                  <a:pt x="0" y="4040394"/>
                </a:moveTo>
                <a:cubicBezTo>
                  <a:pt x="21986" y="4032632"/>
                  <a:pt x="646585" y="3298899"/>
                  <a:pt x="1119682" y="3741840"/>
                </a:cubicBezTo>
                <a:cubicBezTo>
                  <a:pt x="1592779" y="4184781"/>
                  <a:pt x="1606479" y="6094083"/>
                  <a:pt x="2171360" y="6689989"/>
                </a:cubicBezTo>
                <a:cubicBezTo>
                  <a:pt x="2736241" y="7285895"/>
                  <a:pt x="3993969" y="8007416"/>
                  <a:pt x="4508971" y="7317275"/>
                </a:cubicBezTo>
                <a:cubicBezTo>
                  <a:pt x="5023973" y="6627134"/>
                  <a:pt x="3997111" y="5800938"/>
                  <a:pt x="4218261" y="4882148"/>
                </a:cubicBezTo>
                <a:cubicBezTo>
                  <a:pt x="4439411" y="3963358"/>
                  <a:pt x="5458286" y="3888018"/>
                  <a:pt x="5715468" y="3194966"/>
                </a:cubicBezTo>
                <a:cubicBezTo>
                  <a:pt x="5972650" y="2501914"/>
                  <a:pt x="5090906" y="1539360"/>
                  <a:pt x="5761354" y="723836"/>
                </a:cubicBezTo>
                <a:cubicBezTo>
                  <a:pt x="6431802" y="-91688"/>
                  <a:pt x="6739614" y="680140"/>
                  <a:pt x="7879626" y="62169"/>
                </a:cubicBezTo>
                <a:cubicBezTo>
                  <a:pt x="9019638" y="-555802"/>
                  <a:pt x="7700513" y="3709541"/>
                  <a:pt x="12457513" y="694725"/>
                </a:cubicBezTo>
              </a:path>
            </a:pathLst>
          </a:custGeom>
          <a:noFill/>
          <a:ln w="254000">
            <a:solidFill>
              <a:srgbClr val="F5E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F5ECC4"/>
              </a:solidFill>
            </a:endParaRPr>
          </a:p>
        </p:txBody>
      </p:sp>
      <p:grpSp>
        <p:nvGrpSpPr>
          <p:cNvPr id="64" name="hjemmeoppgaver">
            <a:extLst>
              <a:ext uri="{FF2B5EF4-FFF2-40B4-BE49-F238E27FC236}">
                <a16:creationId xmlns:a16="http://schemas.microsoft.com/office/drawing/2014/main" id="{C08CCB5B-FD36-4C43-CC79-F00E20910D55}"/>
              </a:ext>
            </a:extLst>
          </p:cNvPr>
          <p:cNvGrpSpPr>
            <a:grpSpLocks noGrp="1" noUngrp="1" noRot="1" noMove="1" noResize="1"/>
          </p:cNvGrpSpPr>
          <p:nvPr/>
        </p:nvGrpSpPr>
        <p:grpSpPr>
          <a:xfrm>
            <a:off x="7974426" y="2434785"/>
            <a:ext cx="2327994" cy="1058845"/>
            <a:chOff x="8144678" y="1962324"/>
            <a:chExt cx="2327994" cy="1058845"/>
          </a:xfrm>
        </p:grpSpPr>
        <p:sp>
          <p:nvSpPr>
            <p:cNvPr id="12" name="TekstSylinder 11">
              <a:extLst>
                <a:ext uri="{FF2B5EF4-FFF2-40B4-BE49-F238E27FC236}">
                  <a16:creationId xmlns:a16="http://schemas.microsoft.com/office/drawing/2014/main" id="{BA8CC74D-0DB5-3D86-E14A-2B5836E31295}"/>
                </a:ext>
              </a:extLst>
            </p:cNvPr>
            <p:cNvSpPr txBox="1">
              <a:spLocks noGrp="1" noRot="1" noMove="1" noResize="1" noEditPoints="1" noAdjustHandles="1" noChangeArrowheads="1" noChangeShapeType="1"/>
            </p:cNvSpPr>
            <p:nvPr/>
          </p:nvSpPr>
          <p:spPr>
            <a:xfrm>
              <a:off x="8144678" y="2790337"/>
              <a:ext cx="1522853" cy="230832"/>
            </a:xfrm>
            <a:prstGeom prst="rect">
              <a:avLst/>
            </a:prstGeom>
            <a:noFill/>
          </p:spPr>
          <p:txBody>
            <a:bodyPr wrap="none" lIns="0" tIns="0" rIns="0" bIns="0" rtlCol="0">
              <a:spAutoFit/>
            </a:bodyPr>
            <a:lstStyle/>
            <a:p>
              <a:r>
                <a:rPr lang="nb-NO" sz="1500"/>
                <a:t>Hjemmeoppgaver</a:t>
              </a:r>
            </a:p>
          </p:txBody>
        </p:sp>
        <p:grpSp>
          <p:nvGrpSpPr>
            <p:cNvPr id="2" name="Gruppe 57">
              <a:extLst>
                <a:ext uri="{FF2B5EF4-FFF2-40B4-BE49-F238E27FC236}">
                  <a16:creationId xmlns:a16="http://schemas.microsoft.com/office/drawing/2014/main" id="{DAD6D557-8E76-8ABB-EF15-1292BF6A09F9}"/>
                </a:ext>
              </a:extLst>
            </p:cNvPr>
            <p:cNvGrpSpPr>
              <a:grpSpLocks noGrp="1" noUngrp="1" noRot="1" noMove="1" noResize="1"/>
            </p:cNvGrpSpPr>
            <p:nvPr/>
          </p:nvGrpSpPr>
          <p:grpSpPr>
            <a:xfrm>
              <a:off x="8272785" y="1962324"/>
              <a:ext cx="2199887" cy="707271"/>
              <a:chOff x="6507766" y="4222309"/>
              <a:chExt cx="2967298" cy="953995"/>
            </a:xfrm>
          </p:grpSpPr>
          <p:sp>
            <p:nvSpPr>
              <p:cNvPr id="14" name="Friform 46">
                <a:extLst>
                  <a:ext uri="{FF2B5EF4-FFF2-40B4-BE49-F238E27FC236}">
                    <a16:creationId xmlns:a16="http://schemas.microsoft.com/office/drawing/2014/main" id="{0049FE82-8E41-1B0B-8A8F-08CFBC7E4363}"/>
                  </a:ext>
                </a:extLst>
              </p:cNvPr>
              <p:cNvSpPr>
                <a:spLocks noGrp="1" noRot="1" noMove="1" noResize="1" noEditPoints="1" noAdjustHandles="1" noChangeArrowheads="1" noChangeShapeType="1"/>
              </p:cNvSpPr>
              <p:nvPr/>
            </p:nvSpPr>
            <p:spPr>
              <a:xfrm>
                <a:off x="8723278" y="4222309"/>
                <a:ext cx="751786" cy="486058"/>
              </a:xfrm>
              <a:custGeom>
                <a:avLst/>
                <a:gdLst>
                  <a:gd name="connsiteX0" fmla="*/ 160500 w 1661635"/>
                  <a:gd name="connsiteY0" fmla="*/ 1074312 h 1074311"/>
                  <a:gd name="connsiteX1" fmla="*/ 1591497 w 1661635"/>
                  <a:gd name="connsiteY1" fmla="*/ 259441 h 1074311"/>
                  <a:gd name="connsiteX2" fmla="*/ 1644608 w 1661635"/>
                  <a:gd name="connsiteY2" fmla="*/ 72255 h 1074311"/>
                  <a:gd name="connsiteX3" fmla="*/ 1644608 w 1661635"/>
                  <a:gd name="connsiteY3" fmla="*/ 72255 h 1074311"/>
                  <a:gd name="connsiteX4" fmla="*/ 1458362 w 1661635"/>
                  <a:gd name="connsiteY4" fmla="*/ 15905 h 1074311"/>
                  <a:gd name="connsiteX5" fmla="*/ 0 w 1661635"/>
                  <a:gd name="connsiteY5" fmla="*/ 780677 h 1074311"/>
                  <a:gd name="connsiteX6" fmla="*/ 86889 w 1661635"/>
                  <a:gd name="connsiteY6" fmla="*/ 923884 h 1074311"/>
                  <a:gd name="connsiteX7" fmla="*/ 160533 w 1661635"/>
                  <a:gd name="connsiteY7" fmla="*/ 1074312 h 107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1635" h="1074311">
                    <a:moveTo>
                      <a:pt x="160500" y="1074312"/>
                    </a:moveTo>
                    <a:lnTo>
                      <a:pt x="1591497" y="259441"/>
                    </a:lnTo>
                    <a:cubicBezTo>
                      <a:pt x="1657302" y="221971"/>
                      <a:pt x="1680911" y="138677"/>
                      <a:pt x="1644608" y="72255"/>
                    </a:cubicBezTo>
                    <a:lnTo>
                      <a:pt x="1644608" y="72255"/>
                    </a:lnTo>
                    <a:cubicBezTo>
                      <a:pt x="1608272" y="5801"/>
                      <a:pt x="1525431" y="-19265"/>
                      <a:pt x="1458362" y="15905"/>
                    </a:cubicBezTo>
                    <a:lnTo>
                      <a:pt x="0" y="780677"/>
                    </a:lnTo>
                    <a:cubicBezTo>
                      <a:pt x="30604" y="826340"/>
                      <a:pt x="59653" y="874108"/>
                      <a:pt x="86889" y="923884"/>
                    </a:cubicBezTo>
                    <a:cubicBezTo>
                      <a:pt x="114093" y="973660"/>
                      <a:pt x="138608" y="1023889"/>
                      <a:pt x="160533" y="1074312"/>
                    </a:cubicBezTo>
                    <a:close/>
                  </a:path>
                </a:pathLst>
              </a:custGeom>
              <a:solidFill>
                <a:schemeClr val="accent6"/>
              </a:solidFill>
              <a:ln w="0" cap="flat">
                <a:noFill/>
                <a:prstDash val="solid"/>
                <a:miter/>
              </a:ln>
            </p:spPr>
            <p:txBody>
              <a:bodyPr rtlCol="0" anchor="ctr"/>
              <a:lstStyle/>
              <a:p>
                <a:endParaRPr lang="nb-NO"/>
              </a:p>
            </p:txBody>
          </p:sp>
          <p:sp>
            <p:nvSpPr>
              <p:cNvPr id="15" name="Friform 47">
                <a:extLst>
                  <a:ext uri="{FF2B5EF4-FFF2-40B4-BE49-F238E27FC236}">
                    <a16:creationId xmlns:a16="http://schemas.microsoft.com/office/drawing/2014/main" id="{C38907C3-3402-A3AE-1DC3-3391D965FB15}"/>
                  </a:ext>
                </a:extLst>
              </p:cNvPr>
              <p:cNvSpPr>
                <a:spLocks noGrp="1" noRot="1" noMove="1" noResize="1" noEditPoints="1" noAdjustHandles="1" noChangeArrowheads="1" noChangeShapeType="1"/>
              </p:cNvSpPr>
              <p:nvPr/>
            </p:nvSpPr>
            <p:spPr>
              <a:xfrm>
                <a:off x="7788109" y="4575531"/>
                <a:ext cx="1007786" cy="600773"/>
              </a:xfrm>
              <a:custGeom>
                <a:avLst/>
                <a:gdLst>
                  <a:gd name="connsiteX0" fmla="*/ 254015 w 2227459"/>
                  <a:gd name="connsiteY0" fmla="*/ 1000081 h 1327860"/>
                  <a:gd name="connsiteX1" fmla="*/ 3906 w 2227459"/>
                  <a:gd name="connsiteY1" fmla="*/ 1301650 h 1327860"/>
                  <a:gd name="connsiteX2" fmla="*/ 18155 w 2227459"/>
                  <a:gd name="connsiteY2" fmla="*/ 1327688 h 1327860"/>
                  <a:gd name="connsiteX3" fmla="*/ 407002 w 2227459"/>
                  <a:gd name="connsiteY3" fmla="*/ 1279920 h 1327860"/>
                  <a:gd name="connsiteX4" fmla="*/ 570578 w 2227459"/>
                  <a:gd name="connsiteY4" fmla="*/ 1237107 h 1327860"/>
                  <a:gd name="connsiteX5" fmla="*/ 2227460 w 2227459"/>
                  <a:gd name="connsiteY5" fmla="*/ 293635 h 1327860"/>
                  <a:gd name="connsiteX6" fmla="*/ 2153816 w 2227459"/>
                  <a:gd name="connsiteY6" fmla="*/ 143206 h 1327860"/>
                  <a:gd name="connsiteX7" fmla="*/ 2066928 w 2227459"/>
                  <a:gd name="connsiteY7" fmla="*/ 0 h 1327860"/>
                  <a:gd name="connsiteX8" fmla="*/ 378341 w 2227459"/>
                  <a:gd name="connsiteY8" fmla="*/ 885503 h 1327860"/>
                  <a:gd name="connsiteX9" fmla="*/ 253983 w 2227459"/>
                  <a:gd name="connsiteY9" fmla="*/ 1000081 h 13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7459" h="1327860">
                    <a:moveTo>
                      <a:pt x="254015" y="1000081"/>
                    </a:moveTo>
                    <a:cubicBezTo>
                      <a:pt x="204337" y="1068284"/>
                      <a:pt x="63947" y="1232087"/>
                      <a:pt x="3906" y="1301650"/>
                    </a:cubicBezTo>
                    <a:cubicBezTo>
                      <a:pt x="-5680" y="1312758"/>
                      <a:pt x="3646" y="1329761"/>
                      <a:pt x="18155" y="1327688"/>
                    </a:cubicBezTo>
                    <a:cubicBezTo>
                      <a:pt x="109125" y="1314702"/>
                      <a:pt x="322768" y="1284940"/>
                      <a:pt x="407002" y="1279920"/>
                    </a:cubicBezTo>
                    <a:cubicBezTo>
                      <a:pt x="464226" y="1276520"/>
                      <a:pt x="520770" y="1265476"/>
                      <a:pt x="570578" y="1237107"/>
                    </a:cubicBezTo>
                    <a:lnTo>
                      <a:pt x="2227460" y="293635"/>
                    </a:lnTo>
                    <a:cubicBezTo>
                      <a:pt x="2205535" y="243244"/>
                      <a:pt x="2181020" y="192982"/>
                      <a:pt x="2153816" y="143206"/>
                    </a:cubicBezTo>
                    <a:cubicBezTo>
                      <a:pt x="2126613" y="93431"/>
                      <a:pt x="2097531" y="45663"/>
                      <a:pt x="2066928" y="0"/>
                    </a:cubicBezTo>
                    <a:lnTo>
                      <a:pt x="378341" y="885503"/>
                    </a:lnTo>
                    <a:cubicBezTo>
                      <a:pt x="327561" y="912124"/>
                      <a:pt x="287760" y="953738"/>
                      <a:pt x="253983" y="1000081"/>
                    </a:cubicBezTo>
                    <a:close/>
                  </a:path>
                </a:pathLst>
              </a:custGeom>
              <a:solidFill>
                <a:schemeClr val="accent6"/>
              </a:solidFill>
              <a:ln w="0" cap="flat">
                <a:noFill/>
                <a:prstDash val="solid"/>
                <a:miter/>
              </a:ln>
            </p:spPr>
            <p:txBody>
              <a:bodyPr rtlCol="0" anchor="ctr"/>
              <a:lstStyle/>
              <a:p>
                <a:endParaRPr lang="nb-NO"/>
              </a:p>
            </p:txBody>
          </p:sp>
          <p:sp>
            <p:nvSpPr>
              <p:cNvPr id="16" name="Friform 52">
                <a:extLst>
                  <a:ext uri="{FF2B5EF4-FFF2-40B4-BE49-F238E27FC236}">
                    <a16:creationId xmlns:a16="http://schemas.microsoft.com/office/drawing/2014/main" id="{914E899E-5010-016A-C77A-4C9C63A0EC4E}"/>
                  </a:ext>
                </a:extLst>
              </p:cNvPr>
              <p:cNvSpPr>
                <a:spLocks noGrp="1" noRot="1" noMove="1" noResize="1" noEditPoints="1" noAdjustHandles="1" noChangeArrowheads="1" noChangeShapeType="1"/>
              </p:cNvSpPr>
              <p:nvPr/>
            </p:nvSpPr>
            <p:spPr>
              <a:xfrm>
                <a:off x="6507766" y="4347060"/>
                <a:ext cx="1286842" cy="825490"/>
              </a:xfrm>
              <a:custGeom>
                <a:avLst/>
                <a:gdLst>
                  <a:gd name="connsiteX0" fmla="*/ 2844245 w 2844245"/>
                  <a:gd name="connsiteY0" fmla="*/ 1834675 h 1834675"/>
                  <a:gd name="connsiteX1" fmla="*/ 2658906 w 2844245"/>
                  <a:gd name="connsiteY1" fmla="*/ 1834675 h 1834675"/>
                  <a:gd name="connsiteX2" fmla="*/ 2368769 w 2844245"/>
                  <a:gd name="connsiteY2" fmla="*/ 1544538 h 1834675"/>
                  <a:gd name="connsiteX3" fmla="*/ 2368769 w 2844245"/>
                  <a:gd name="connsiteY3" fmla="*/ 703046 h 1834675"/>
                  <a:gd name="connsiteX4" fmla="*/ 2158493 w 2844245"/>
                  <a:gd name="connsiteY4" fmla="*/ 525447 h 1834675"/>
                  <a:gd name="connsiteX5" fmla="*/ 2158493 w 2844245"/>
                  <a:gd name="connsiteY5" fmla="*/ 94661 h 1834675"/>
                  <a:gd name="connsiteX6" fmla="*/ 1974870 w 2844245"/>
                  <a:gd name="connsiteY6" fmla="*/ 94661 h 1834675"/>
                  <a:gd name="connsiteX7" fmla="*/ 1974870 w 2844245"/>
                  <a:gd name="connsiteY7" fmla="*/ 370355 h 1834675"/>
                  <a:gd name="connsiteX8" fmla="*/ 1576502 w 2844245"/>
                  <a:gd name="connsiteY8" fmla="*/ 33907 h 1834675"/>
                  <a:gd name="connsiteX9" fmla="*/ 784235 w 2844245"/>
                  <a:gd name="connsiteY9" fmla="*/ 703046 h 1834675"/>
                  <a:gd name="connsiteX10" fmla="*/ 784235 w 2844245"/>
                  <a:gd name="connsiteY10" fmla="*/ 1834675 h 1834675"/>
                  <a:gd name="connsiteX11" fmla="*/ 0 w 2844245"/>
                  <a:gd name="connsiteY11" fmla="*/ 1834675 h 1834675"/>
                  <a:gd name="connsiteX12" fmla="*/ 0 w 2844245"/>
                  <a:gd name="connsiteY12" fmla="*/ 1808767 h 1834675"/>
                  <a:gd name="connsiteX13" fmla="*/ 758327 w 2844245"/>
                  <a:gd name="connsiteY13" fmla="*/ 1808767 h 1834675"/>
                  <a:gd name="connsiteX14" fmla="*/ 758327 w 2844245"/>
                  <a:gd name="connsiteY14" fmla="*/ 691031 h 1834675"/>
                  <a:gd name="connsiteX15" fmla="*/ 1576502 w 2844245"/>
                  <a:gd name="connsiteY15" fmla="*/ 0 h 1834675"/>
                  <a:gd name="connsiteX16" fmla="*/ 1948962 w 2844245"/>
                  <a:gd name="connsiteY16" fmla="*/ 314556 h 1834675"/>
                  <a:gd name="connsiteX17" fmla="*/ 1948962 w 2844245"/>
                  <a:gd name="connsiteY17" fmla="*/ 68753 h 1834675"/>
                  <a:gd name="connsiteX18" fmla="*/ 2184401 w 2844245"/>
                  <a:gd name="connsiteY18" fmla="*/ 68753 h 1834675"/>
                  <a:gd name="connsiteX19" fmla="*/ 2184401 w 2844245"/>
                  <a:gd name="connsiteY19" fmla="*/ 513399 h 1834675"/>
                  <a:gd name="connsiteX20" fmla="*/ 2394677 w 2844245"/>
                  <a:gd name="connsiteY20" fmla="*/ 690999 h 1834675"/>
                  <a:gd name="connsiteX21" fmla="*/ 2394677 w 2844245"/>
                  <a:gd name="connsiteY21" fmla="*/ 1544538 h 1834675"/>
                  <a:gd name="connsiteX22" fmla="*/ 2658906 w 2844245"/>
                  <a:gd name="connsiteY22" fmla="*/ 1808767 h 1834675"/>
                  <a:gd name="connsiteX23" fmla="*/ 2844245 w 2844245"/>
                  <a:gd name="connsiteY23" fmla="*/ 1808767 h 1834675"/>
                  <a:gd name="connsiteX24" fmla="*/ 2844245 w 2844245"/>
                  <a:gd name="connsiteY24" fmla="*/ 1834675 h 183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44245" h="1834675">
                    <a:moveTo>
                      <a:pt x="2844245" y="1834675"/>
                    </a:moveTo>
                    <a:lnTo>
                      <a:pt x="2658906" y="1834675"/>
                    </a:lnTo>
                    <a:cubicBezTo>
                      <a:pt x="2498924" y="1834675"/>
                      <a:pt x="2368769" y="1704520"/>
                      <a:pt x="2368769" y="1544538"/>
                    </a:cubicBezTo>
                    <a:lnTo>
                      <a:pt x="2368769" y="703046"/>
                    </a:lnTo>
                    <a:lnTo>
                      <a:pt x="2158493" y="525447"/>
                    </a:lnTo>
                    <a:lnTo>
                      <a:pt x="2158493" y="94661"/>
                    </a:lnTo>
                    <a:lnTo>
                      <a:pt x="1974870" y="94661"/>
                    </a:lnTo>
                    <a:lnTo>
                      <a:pt x="1974870" y="370355"/>
                    </a:lnTo>
                    <a:lnTo>
                      <a:pt x="1576502" y="33907"/>
                    </a:lnTo>
                    <a:lnTo>
                      <a:pt x="784235" y="703046"/>
                    </a:lnTo>
                    <a:lnTo>
                      <a:pt x="784235" y="1834675"/>
                    </a:lnTo>
                    <a:lnTo>
                      <a:pt x="0" y="1834675"/>
                    </a:lnTo>
                    <a:lnTo>
                      <a:pt x="0" y="1808767"/>
                    </a:lnTo>
                    <a:lnTo>
                      <a:pt x="758327" y="1808767"/>
                    </a:lnTo>
                    <a:lnTo>
                      <a:pt x="758327" y="691031"/>
                    </a:lnTo>
                    <a:lnTo>
                      <a:pt x="1576502" y="0"/>
                    </a:lnTo>
                    <a:lnTo>
                      <a:pt x="1948962" y="314556"/>
                    </a:lnTo>
                    <a:lnTo>
                      <a:pt x="1948962" y="68753"/>
                    </a:lnTo>
                    <a:lnTo>
                      <a:pt x="2184401" y="68753"/>
                    </a:lnTo>
                    <a:lnTo>
                      <a:pt x="2184401" y="513399"/>
                    </a:lnTo>
                    <a:lnTo>
                      <a:pt x="2394677" y="690999"/>
                    </a:lnTo>
                    <a:lnTo>
                      <a:pt x="2394677" y="1544538"/>
                    </a:lnTo>
                    <a:cubicBezTo>
                      <a:pt x="2394677" y="1690238"/>
                      <a:pt x="2513206" y="1808767"/>
                      <a:pt x="2658906" y="1808767"/>
                    </a:cubicBezTo>
                    <a:lnTo>
                      <a:pt x="2844245" y="1808767"/>
                    </a:lnTo>
                    <a:lnTo>
                      <a:pt x="2844245" y="1834675"/>
                    </a:lnTo>
                    <a:close/>
                  </a:path>
                </a:pathLst>
              </a:custGeom>
              <a:solidFill>
                <a:srgbClr val="171E26"/>
              </a:solidFill>
              <a:ln w="3175" cap="flat">
                <a:solidFill>
                  <a:schemeClr val="tx1"/>
                </a:solidFill>
                <a:prstDash val="solid"/>
                <a:miter/>
              </a:ln>
            </p:spPr>
            <p:txBody>
              <a:bodyPr rtlCol="0" anchor="ctr"/>
              <a:lstStyle/>
              <a:p>
                <a:endParaRPr lang="nb-NO"/>
              </a:p>
            </p:txBody>
          </p:sp>
        </p:grpSp>
      </p:grpSp>
      <p:grpSp>
        <p:nvGrpSpPr>
          <p:cNvPr id="70" name="mål">
            <a:extLst>
              <a:ext uri="{FF2B5EF4-FFF2-40B4-BE49-F238E27FC236}">
                <a16:creationId xmlns:a16="http://schemas.microsoft.com/office/drawing/2014/main" id="{9B55D211-2B6A-070E-FB74-B45399FAD1EC}"/>
              </a:ext>
            </a:extLst>
          </p:cNvPr>
          <p:cNvGrpSpPr>
            <a:grpSpLocks noGrp="1" noUngrp="1" noRot="1" noMove="1" noResize="1"/>
          </p:cNvGrpSpPr>
          <p:nvPr/>
        </p:nvGrpSpPr>
        <p:grpSpPr>
          <a:xfrm>
            <a:off x="10796645" y="2849182"/>
            <a:ext cx="1046256" cy="956974"/>
            <a:chOff x="10796645" y="2849182"/>
            <a:chExt cx="1046256" cy="956974"/>
          </a:xfrm>
        </p:grpSpPr>
        <p:sp>
          <p:nvSpPr>
            <p:cNvPr id="5" name="TekstSylinder 4">
              <a:extLst>
                <a:ext uri="{FF2B5EF4-FFF2-40B4-BE49-F238E27FC236}">
                  <a16:creationId xmlns:a16="http://schemas.microsoft.com/office/drawing/2014/main" id="{E9E0C362-3E97-73A2-1B97-E0C954A44FD4}"/>
                </a:ext>
              </a:extLst>
            </p:cNvPr>
            <p:cNvSpPr txBox="1">
              <a:spLocks noGrp="1" noRot="1" noMove="1" noResize="1" noEditPoints="1" noAdjustHandles="1" noChangeArrowheads="1" noChangeShapeType="1"/>
            </p:cNvSpPr>
            <p:nvPr/>
          </p:nvSpPr>
          <p:spPr>
            <a:xfrm>
              <a:off x="10923290" y="3575324"/>
              <a:ext cx="919611" cy="230832"/>
            </a:xfrm>
            <a:prstGeom prst="rect">
              <a:avLst/>
            </a:prstGeom>
            <a:noFill/>
          </p:spPr>
          <p:txBody>
            <a:bodyPr wrap="none" lIns="0" tIns="0" rIns="0" bIns="0" rtlCol="0">
              <a:spAutoFit/>
            </a:bodyPr>
            <a:lstStyle/>
            <a:p>
              <a:r>
                <a:rPr lang="nb-NO" sz="1500"/>
                <a:t>Tobakksfri!</a:t>
              </a:r>
            </a:p>
          </p:txBody>
        </p:sp>
        <p:pic>
          <p:nvPicPr>
            <p:cNvPr id="17" name="Picture 16">
              <a:extLst>
                <a:ext uri="{FF2B5EF4-FFF2-40B4-BE49-F238E27FC236}">
                  <a16:creationId xmlns:a16="http://schemas.microsoft.com/office/drawing/2014/main" id="{7ABA1A34-DE67-105C-17D1-A604CAD5B14D}"/>
                </a:ext>
              </a:extLst>
            </p:cNvPr>
            <p:cNvPicPr>
              <a:picLocks noGrp="1" noRot="1" noChangeAspect="1" noMove="1" noResize="1" noEditPoints="1" noAdjustHandles="1" noChangeArrowheads="1" noChangeShapeType="1" noCrop="1"/>
            </p:cNvPicPr>
            <p:nvPr/>
          </p:nvPicPr>
          <p:blipFill>
            <a:blip r:embed="rId3"/>
            <a:stretch>
              <a:fillRect/>
            </a:stretch>
          </p:blipFill>
          <p:spPr>
            <a:xfrm flipH="1">
              <a:off x="10796645" y="2849182"/>
              <a:ext cx="650203" cy="830075"/>
            </a:xfrm>
            <a:prstGeom prst="rect">
              <a:avLst/>
            </a:prstGeom>
          </p:spPr>
        </p:pic>
      </p:grpSp>
      <p:grpSp>
        <p:nvGrpSpPr>
          <p:cNvPr id="69" name="gruppestøtte">
            <a:extLst>
              <a:ext uri="{FF2B5EF4-FFF2-40B4-BE49-F238E27FC236}">
                <a16:creationId xmlns:a16="http://schemas.microsoft.com/office/drawing/2014/main" id="{995524B1-BC6D-356E-4C46-D3EE06CF64A7}"/>
              </a:ext>
            </a:extLst>
          </p:cNvPr>
          <p:cNvGrpSpPr>
            <a:grpSpLocks noGrp="1" noUngrp="1" noRot="1" noMove="1" noResize="1"/>
          </p:cNvGrpSpPr>
          <p:nvPr/>
        </p:nvGrpSpPr>
        <p:grpSpPr>
          <a:xfrm>
            <a:off x="328065" y="3849847"/>
            <a:ext cx="1531188" cy="1525159"/>
            <a:chOff x="535618" y="3849847"/>
            <a:chExt cx="1531188" cy="1525159"/>
          </a:xfrm>
        </p:grpSpPr>
        <p:sp>
          <p:nvSpPr>
            <p:cNvPr id="7" name="TekstSylinder 6">
              <a:extLst>
                <a:ext uri="{FF2B5EF4-FFF2-40B4-BE49-F238E27FC236}">
                  <a16:creationId xmlns:a16="http://schemas.microsoft.com/office/drawing/2014/main" id="{242C3616-92F3-861E-0669-5E5F9271DE1A}"/>
                </a:ext>
              </a:extLst>
            </p:cNvPr>
            <p:cNvSpPr txBox="1">
              <a:spLocks noGrp="1" noRot="1" noMove="1" noResize="1" noEditPoints="1" noAdjustHandles="1" noChangeArrowheads="1" noChangeShapeType="1"/>
            </p:cNvSpPr>
            <p:nvPr/>
          </p:nvSpPr>
          <p:spPr>
            <a:xfrm>
              <a:off x="535618" y="5144174"/>
              <a:ext cx="1531188" cy="230832"/>
            </a:xfrm>
            <a:prstGeom prst="rect">
              <a:avLst/>
            </a:prstGeom>
            <a:noFill/>
          </p:spPr>
          <p:txBody>
            <a:bodyPr wrap="square" lIns="0" tIns="0" rIns="0" bIns="0" rtlCol="0">
              <a:spAutoFit/>
            </a:bodyPr>
            <a:lstStyle/>
            <a:p>
              <a:pPr algn="ctr"/>
              <a:r>
                <a:rPr lang="nb-NO" sz="1500" err="1"/>
                <a:t>Gruppestøtte</a:t>
              </a:r>
              <a:endParaRPr lang="nb-NO" sz="1500"/>
            </a:p>
          </p:txBody>
        </p:sp>
        <p:grpSp>
          <p:nvGrpSpPr>
            <p:cNvPr id="144" name="Graphic 353">
              <a:extLst>
                <a:ext uri="{FF2B5EF4-FFF2-40B4-BE49-F238E27FC236}">
                  <a16:creationId xmlns:a16="http://schemas.microsoft.com/office/drawing/2014/main" id="{4080B1C8-DF54-734A-D799-287B0032A170}"/>
                </a:ext>
              </a:extLst>
            </p:cNvPr>
            <p:cNvGrpSpPr/>
            <p:nvPr/>
          </p:nvGrpSpPr>
          <p:grpSpPr>
            <a:xfrm>
              <a:off x="634254" y="3849847"/>
              <a:ext cx="1335014" cy="1236379"/>
              <a:chOff x="634254" y="3849847"/>
              <a:chExt cx="1335014" cy="1236379"/>
            </a:xfrm>
          </p:grpSpPr>
          <p:sp>
            <p:nvSpPr>
              <p:cNvPr id="145" name="Friform 144">
                <a:extLst>
                  <a:ext uri="{FF2B5EF4-FFF2-40B4-BE49-F238E27FC236}">
                    <a16:creationId xmlns:a16="http://schemas.microsoft.com/office/drawing/2014/main" id="{A9639F02-644C-A70C-C563-31F6EA6604FC}"/>
                  </a:ext>
                </a:extLst>
              </p:cNvPr>
              <p:cNvSpPr/>
              <p:nvPr/>
            </p:nvSpPr>
            <p:spPr>
              <a:xfrm rot="-2700000">
                <a:off x="634254" y="3849847"/>
                <a:ext cx="569190" cy="568730"/>
              </a:xfrm>
              <a:custGeom>
                <a:avLst/>
                <a:gdLst>
                  <a:gd name="connsiteX0" fmla="*/ 569191 w 569190"/>
                  <a:gd name="connsiteY0" fmla="*/ 284365 h 568730"/>
                  <a:gd name="connsiteX1" fmla="*/ 284595 w 569190"/>
                  <a:gd name="connsiteY1" fmla="*/ 568731 h 568730"/>
                  <a:gd name="connsiteX2" fmla="*/ 0 w 569190"/>
                  <a:gd name="connsiteY2" fmla="*/ 284365 h 568730"/>
                  <a:gd name="connsiteX3" fmla="*/ 284595 w 569190"/>
                  <a:gd name="connsiteY3" fmla="*/ 0 h 568730"/>
                  <a:gd name="connsiteX4" fmla="*/ 569191 w 569190"/>
                  <a:gd name="connsiteY4" fmla="*/ 284365 h 568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90" h="568730">
                    <a:moveTo>
                      <a:pt x="569191" y="284365"/>
                    </a:moveTo>
                    <a:cubicBezTo>
                      <a:pt x="569191" y="441416"/>
                      <a:pt x="441773" y="568731"/>
                      <a:pt x="284595" y="568731"/>
                    </a:cubicBezTo>
                    <a:cubicBezTo>
                      <a:pt x="127418" y="568731"/>
                      <a:pt x="0" y="441416"/>
                      <a:pt x="0" y="284365"/>
                    </a:cubicBezTo>
                    <a:cubicBezTo>
                      <a:pt x="0" y="127315"/>
                      <a:pt x="127418" y="0"/>
                      <a:pt x="284595" y="0"/>
                    </a:cubicBezTo>
                    <a:cubicBezTo>
                      <a:pt x="441773" y="0"/>
                      <a:pt x="569191" y="127315"/>
                      <a:pt x="569191" y="284365"/>
                    </a:cubicBezTo>
                    <a:close/>
                  </a:path>
                </a:pathLst>
              </a:custGeom>
              <a:solidFill>
                <a:schemeClr val="accent3">
                  <a:lumMod val="60000"/>
                  <a:lumOff val="40000"/>
                </a:schemeClr>
              </a:solidFill>
              <a:ln w="0" cap="flat">
                <a:noFill/>
                <a:prstDash val="solid"/>
                <a:miter/>
              </a:ln>
            </p:spPr>
            <p:txBody>
              <a:bodyPr rtlCol="0" anchor="ctr"/>
              <a:lstStyle/>
              <a:p>
                <a:endParaRPr lang="nb-NO"/>
              </a:p>
            </p:txBody>
          </p:sp>
          <p:sp>
            <p:nvSpPr>
              <p:cNvPr id="146" name="Friform 145">
                <a:extLst>
                  <a:ext uri="{FF2B5EF4-FFF2-40B4-BE49-F238E27FC236}">
                    <a16:creationId xmlns:a16="http://schemas.microsoft.com/office/drawing/2014/main" id="{A7138843-D51B-EDB7-805A-293C54683633}"/>
                  </a:ext>
                </a:extLst>
              </p:cNvPr>
              <p:cNvSpPr/>
              <p:nvPr/>
            </p:nvSpPr>
            <p:spPr>
              <a:xfrm>
                <a:off x="843730" y="4238514"/>
                <a:ext cx="162241" cy="99257"/>
              </a:xfrm>
              <a:custGeom>
                <a:avLst/>
                <a:gdLst>
                  <a:gd name="connsiteX0" fmla="*/ 0 w 162241"/>
                  <a:gd name="connsiteY0" fmla="*/ 21195 h 99257"/>
                  <a:gd name="connsiteX1" fmla="*/ 38501 w 162241"/>
                  <a:gd name="connsiteY1" fmla="*/ 1072 h 99257"/>
                  <a:gd name="connsiteX2" fmla="*/ 118980 w 162241"/>
                  <a:gd name="connsiteY2" fmla="*/ 0 h 99257"/>
                  <a:gd name="connsiteX3" fmla="*/ 162241 w 162241"/>
                  <a:gd name="connsiteY3" fmla="*/ 22292 h 99257"/>
                  <a:gd name="connsiteX4" fmla="*/ 67768 w 162241"/>
                  <a:gd name="connsiteY4" fmla="*/ 99257 h 99257"/>
                  <a:gd name="connsiteX5" fmla="*/ 0 w 162241"/>
                  <a:gd name="connsiteY5" fmla="*/ 21195 h 9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241" h="99257">
                    <a:moveTo>
                      <a:pt x="0" y="21195"/>
                    </a:moveTo>
                    <a:lnTo>
                      <a:pt x="38501" y="1072"/>
                    </a:lnTo>
                    <a:lnTo>
                      <a:pt x="118980" y="0"/>
                    </a:lnTo>
                    <a:lnTo>
                      <a:pt x="162241" y="22292"/>
                    </a:lnTo>
                    <a:lnTo>
                      <a:pt x="67768" y="99257"/>
                    </a:lnTo>
                    <a:lnTo>
                      <a:pt x="0" y="21195"/>
                    </a:lnTo>
                    <a:close/>
                  </a:path>
                </a:pathLst>
              </a:custGeom>
              <a:solidFill>
                <a:srgbClr val="B28A73"/>
              </a:solidFill>
              <a:ln w="0" cap="flat">
                <a:noFill/>
                <a:prstDash val="solid"/>
                <a:miter/>
              </a:ln>
            </p:spPr>
            <p:txBody>
              <a:bodyPr rtlCol="0" anchor="ctr"/>
              <a:lstStyle/>
              <a:p>
                <a:endParaRPr lang="nb-NO"/>
              </a:p>
            </p:txBody>
          </p:sp>
          <p:sp>
            <p:nvSpPr>
              <p:cNvPr id="147" name="Friform 146">
                <a:extLst>
                  <a:ext uri="{FF2B5EF4-FFF2-40B4-BE49-F238E27FC236}">
                    <a16:creationId xmlns:a16="http://schemas.microsoft.com/office/drawing/2014/main" id="{7E66A6D2-96E6-5400-6EA8-77B5556D2612}"/>
                  </a:ext>
                </a:extLst>
              </p:cNvPr>
              <p:cNvSpPr/>
              <p:nvPr/>
            </p:nvSpPr>
            <p:spPr>
              <a:xfrm>
                <a:off x="876659" y="4156636"/>
                <a:ext cx="90026" cy="132526"/>
              </a:xfrm>
              <a:custGeom>
                <a:avLst/>
                <a:gdLst>
                  <a:gd name="connsiteX0" fmla="*/ 90026 w 90026"/>
                  <a:gd name="connsiteY0" fmla="*/ 100433 h 132526"/>
                  <a:gd name="connsiteX1" fmla="*/ 45013 w 90026"/>
                  <a:gd name="connsiteY1" fmla="*/ 132526 h 132526"/>
                  <a:gd name="connsiteX2" fmla="*/ 0 w 90026"/>
                  <a:gd name="connsiteY2" fmla="*/ 100433 h 132526"/>
                  <a:gd name="connsiteX3" fmla="*/ 4656 w 90026"/>
                  <a:gd name="connsiteY3" fmla="*/ 0 h 132526"/>
                  <a:gd name="connsiteX4" fmla="*/ 85371 w 90026"/>
                  <a:gd name="connsiteY4" fmla="*/ 0 h 132526"/>
                  <a:gd name="connsiteX5" fmla="*/ 90026 w 90026"/>
                  <a:gd name="connsiteY5" fmla="*/ 100433 h 13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26" h="132526">
                    <a:moveTo>
                      <a:pt x="90026" y="100433"/>
                    </a:moveTo>
                    <a:cubicBezTo>
                      <a:pt x="90026" y="116793"/>
                      <a:pt x="59922" y="132526"/>
                      <a:pt x="45013" y="132526"/>
                    </a:cubicBezTo>
                    <a:cubicBezTo>
                      <a:pt x="30131" y="132526"/>
                      <a:pt x="0" y="116767"/>
                      <a:pt x="0" y="100433"/>
                    </a:cubicBezTo>
                    <a:cubicBezTo>
                      <a:pt x="1360" y="76259"/>
                      <a:pt x="4656" y="0"/>
                      <a:pt x="4656" y="0"/>
                    </a:cubicBezTo>
                    <a:lnTo>
                      <a:pt x="85371" y="0"/>
                    </a:lnTo>
                    <a:cubicBezTo>
                      <a:pt x="85371" y="0"/>
                      <a:pt x="89948" y="73332"/>
                      <a:pt x="90026" y="100433"/>
                    </a:cubicBezTo>
                    <a:close/>
                  </a:path>
                </a:pathLst>
              </a:custGeom>
              <a:solidFill>
                <a:srgbClr val="DFBB9C"/>
              </a:solidFill>
              <a:ln w="0" cap="flat">
                <a:noFill/>
                <a:prstDash val="solid"/>
                <a:miter/>
              </a:ln>
            </p:spPr>
            <p:txBody>
              <a:bodyPr rtlCol="0" anchor="ctr"/>
              <a:lstStyle/>
              <a:p>
                <a:endParaRPr lang="nb-NO"/>
              </a:p>
            </p:txBody>
          </p:sp>
          <p:sp>
            <p:nvSpPr>
              <p:cNvPr id="148" name="Friform 147">
                <a:extLst>
                  <a:ext uri="{FF2B5EF4-FFF2-40B4-BE49-F238E27FC236}">
                    <a16:creationId xmlns:a16="http://schemas.microsoft.com/office/drawing/2014/main" id="{0E32DBC7-7CF5-9D4B-C1B5-CE3C10B9D800}"/>
                  </a:ext>
                </a:extLst>
              </p:cNvPr>
              <p:cNvSpPr/>
              <p:nvPr/>
            </p:nvSpPr>
            <p:spPr>
              <a:xfrm>
                <a:off x="884009" y="4180679"/>
                <a:ext cx="74934" cy="47169"/>
              </a:xfrm>
              <a:custGeom>
                <a:avLst/>
                <a:gdLst>
                  <a:gd name="connsiteX0" fmla="*/ 0 w 74934"/>
                  <a:gd name="connsiteY0" fmla="*/ 7736 h 47169"/>
                  <a:gd name="connsiteX1" fmla="*/ 37010 w 74934"/>
                  <a:gd name="connsiteY1" fmla="*/ 47146 h 47169"/>
                  <a:gd name="connsiteX2" fmla="*/ 74935 w 74934"/>
                  <a:gd name="connsiteY2" fmla="*/ 7736 h 47169"/>
                  <a:gd name="connsiteX3" fmla="*/ 37794 w 74934"/>
                  <a:gd name="connsiteY3" fmla="*/ 0 h 47169"/>
                  <a:gd name="connsiteX4" fmla="*/ 0 w 74934"/>
                  <a:gd name="connsiteY4" fmla="*/ 7736 h 4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34" h="47169">
                    <a:moveTo>
                      <a:pt x="0" y="7736"/>
                    </a:moveTo>
                    <a:cubicBezTo>
                      <a:pt x="0" y="7736"/>
                      <a:pt x="10305" y="46022"/>
                      <a:pt x="37010" y="47146"/>
                    </a:cubicBezTo>
                    <a:cubicBezTo>
                      <a:pt x="63688" y="48296"/>
                      <a:pt x="74935" y="7736"/>
                      <a:pt x="74935" y="7736"/>
                    </a:cubicBezTo>
                    <a:lnTo>
                      <a:pt x="37794" y="0"/>
                    </a:lnTo>
                    <a:lnTo>
                      <a:pt x="0" y="7736"/>
                    </a:lnTo>
                    <a:close/>
                  </a:path>
                </a:pathLst>
              </a:custGeom>
              <a:solidFill>
                <a:srgbClr val="99715B"/>
              </a:solidFill>
              <a:ln w="0" cap="flat">
                <a:noFill/>
                <a:prstDash val="solid"/>
                <a:miter/>
              </a:ln>
            </p:spPr>
            <p:txBody>
              <a:bodyPr rtlCol="0" anchor="ctr"/>
              <a:lstStyle/>
              <a:p>
                <a:endParaRPr lang="nb-NO"/>
              </a:p>
            </p:txBody>
          </p:sp>
          <p:sp>
            <p:nvSpPr>
              <p:cNvPr id="149" name="Friform 148">
                <a:extLst>
                  <a:ext uri="{FF2B5EF4-FFF2-40B4-BE49-F238E27FC236}">
                    <a16:creationId xmlns:a16="http://schemas.microsoft.com/office/drawing/2014/main" id="{87E1151B-FAE4-B084-9103-C5FDF3EB0233}"/>
                  </a:ext>
                </a:extLst>
              </p:cNvPr>
              <p:cNvSpPr/>
              <p:nvPr/>
            </p:nvSpPr>
            <p:spPr>
              <a:xfrm>
                <a:off x="721062" y="4248785"/>
                <a:ext cx="399155" cy="169845"/>
              </a:xfrm>
              <a:custGeom>
                <a:avLst/>
                <a:gdLst>
                  <a:gd name="connsiteX0" fmla="*/ 399155 w 399155"/>
                  <a:gd name="connsiteY0" fmla="*/ 86426 h 169845"/>
                  <a:gd name="connsiteX1" fmla="*/ 398005 w 399155"/>
                  <a:gd name="connsiteY1" fmla="*/ 84309 h 169845"/>
                  <a:gd name="connsiteX2" fmla="*/ 264927 w 399155"/>
                  <a:gd name="connsiteY2" fmla="*/ 0 h 169845"/>
                  <a:gd name="connsiteX3" fmla="*/ 136269 w 399155"/>
                  <a:gd name="connsiteY3" fmla="*/ 1098 h 169845"/>
                  <a:gd name="connsiteX4" fmla="*/ 1125 w 399155"/>
                  <a:gd name="connsiteY4" fmla="*/ 87837 h 169845"/>
                  <a:gd name="connsiteX5" fmla="*/ 0 w 399155"/>
                  <a:gd name="connsiteY5" fmla="*/ 89901 h 169845"/>
                  <a:gd name="connsiteX6" fmla="*/ 197812 w 399155"/>
                  <a:gd name="connsiteY6" fmla="*/ 169846 h 169845"/>
                  <a:gd name="connsiteX7" fmla="*/ 399155 w 399155"/>
                  <a:gd name="connsiteY7" fmla="*/ 86452 h 16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155" h="169845">
                    <a:moveTo>
                      <a:pt x="399155" y="86426"/>
                    </a:moveTo>
                    <a:cubicBezTo>
                      <a:pt x="398737" y="85615"/>
                      <a:pt x="398345" y="84884"/>
                      <a:pt x="398005" y="84309"/>
                    </a:cubicBezTo>
                    <a:cubicBezTo>
                      <a:pt x="384378" y="62356"/>
                      <a:pt x="281038" y="7422"/>
                      <a:pt x="264927" y="0"/>
                    </a:cubicBezTo>
                    <a:cubicBezTo>
                      <a:pt x="245650" y="72235"/>
                      <a:pt x="163340" y="67844"/>
                      <a:pt x="136269" y="1098"/>
                    </a:cubicBezTo>
                    <a:cubicBezTo>
                      <a:pt x="120157" y="8520"/>
                      <a:pt x="14778" y="65884"/>
                      <a:pt x="1125" y="87837"/>
                    </a:cubicBezTo>
                    <a:cubicBezTo>
                      <a:pt x="785" y="88386"/>
                      <a:pt x="392" y="89091"/>
                      <a:pt x="0" y="89901"/>
                    </a:cubicBezTo>
                    <a:cubicBezTo>
                      <a:pt x="51212" y="139373"/>
                      <a:pt x="120942" y="169846"/>
                      <a:pt x="197812" y="169846"/>
                    </a:cubicBezTo>
                    <a:cubicBezTo>
                      <a:pt x="274683" y="169846"/>
                      <a:pt x="347656" y="137962"/>
                      <a:pt x="399155" y="86452"/>
                    </a:cubicBezTo>
                    <a:close/>
                  </a:path>
                </a:pathLst>
              </a:custGeom>
              <a:solidFill>
                <a:srgbClr val="FFFFFF"/>
              </a:solidFill>
              <a:ln w="0" cap="flat">
                <a:noFill/>
                <a:prstDash val="solid"/>
                <a:miter/>
              </a:ln>
            </p:spPr>
            <p:txBody>
              <a:bodyPr rtlCol="0" anchor="ctr"/>
              <a:lstStyle/>
              <a:p>
                <a:endParaRPr lang="nb-NO"/>
              </a:p>
            </p:txBody>
          </p:sp>
          <p:sp>
            <p:nvSpPr>
              <p:cNvPr id="150" name="Friform 149">
                <a:extLst>
                  <a:ext uri="{FF2B5EF4-FFF2-40B4-BE49-F238E27FC236}">
                    <a16:creationId xmlns:a16="http://schemas.microsoft.com/office/drawing/2014/main" id="{C871C90C-9A71-752D-4B85-05C6E4E0CD44}"/>
                  </a:ext>
                </a:extLst>
              </p:cNvPr>
              <p:cNvSpPr/>
              <p:nvPr/>
            </p:nvSpPr>
            <p:spPr>
              <a:xfrm>
                <a:off x="837688" y="3986085"/>
                <a:ext cx="163993" cy="163860"/>
              </a:xfrm>
              <a:custGeom>
                <a:avLst/>
                <a:gdLst>
                  <a:gd name="connsiteX0" fmla="*/ 163993 w 163993"/>
                  <a:gd name="connsiteY0" fmla="*/ 81930 h 163860"/>
                  <a:gd name="connsiteX1" fmla="*/ 81997 w 163993"/>
                  <a:gd name="connsiteY1" fmla="*/ 163861 h 163860"/>
                  <a:gd name="connsiteX2" fmla="*/ 0 w 163993"/>
                  <a:gd name="connsiteY2" fmla="*/ 81930 h 163860"/>
                  <a:gd name="connsiteX3" fmla="*/ 81997 w 163993"/>
                  <a:gd name="connsiteY3" fmla="*/ 0 h 163860"/>
                  <a:gd name="connsiteX4" fmla="*/ 163993 w 163993"/>
                  <a:gd name="connsiteY4" fmla="*/ 81930 h 163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93" h="163860">
                    <a:moveTo>
                      <a:pt x="163993" y="81930"/>
                    </a:moveTo>
                    <a:cubicBezTo>
                      <a:pt x="163993" y="127179"/>
                      <a:pt x="127282" y="163861"/>
                      <a:pt x="81997" y="163861"/>
                    </a:cubicBezTo>
                    <a:cubicBezTo>
                      <a:pt x="36711" y="163861"/>
                      <a:pt x="0" y="127179"/>
                      <a:pt x="0" y="81930"/>
                    </a:cubicBezTo>
                    <a:cubicBezTo>
                      <a:pt x="0" y="36682"/>
                      <a:pt x="36711" y="0"/>
                      <a:pt x="81997" y="0"/>
                    </a:cubicBezTo>
                    <a:cubicBezTo>
                      <a:pt x="127282" y="0"/>
                      <a:pt x="163993" y="36682"/>
                      <a:pt x="163993" y="81930"/>
                    </a:cubicBezTo>
                    <a:close/>
                  </a:path>
                </a:pathLst>
              </a:custGeom>
              <a:solidFill>
                <a:srgbClr val="151C28"/>
              </a:solidFill>
              <a:ln w="0" cap="flat">
                <a:noFill/>
                <a:prstDash val="solid"/>
                <a:miter/>
              </a:ln>
            </p:spPr>
            <p:txBody>
              <a:bodyPr rtlCol="0" anchor="ctr"/>
              <a:lstStyle/>
              <a:p>
                <a:endParaRPr lang="nb-NO"/>
              </a:p>
            </p:txBody>
          </p:sp>
          <p:sp>
            <p:nvSpPr>
              <p:cNvPr id="152" name="Friform 151">
                <a:extLst>
                  <a:ext uri="{FF2B5EF4-FFF2-40B4-BE49-F238E27FC236}">
                    <a16:creationId xmlns:a16="http://schemas.microsoft.com/office/drawing/2014/main" id="{DB8FB298-4F24-2092-3D94-AA1183A6ECF4}"/>
                  </a:ext>
                </a:extLst>
              </p:cNvPr>
              <p:cNvSpPr/>
              <p:nvPr/>
            </p:nvSpPr>
            <p:spPr>
              <a:xfrm>
                <a:off x="902684" y="3978110"/>
                <a:ext cx="128797" cy="237014"/>
              </a:xfrm>
              <a:custGeom>
                <a:avLst/>
                <a:gdLst>
                  <a:gd name="connsiteX0" fmla="*/ 0 w 128797"/>
                  <a:gd name="connsiteY0" fmla="*/ 41165 h 237014"/>
                  <a:gd name="connsiteX1" fmla="*/ 52258 w 128797"/>
                  <a:gd name="connsiteY1" fmla="*/ 129681 h 237014"/>
                  <a:gd name="connsiteX2" fmla="*/ 61648 w 128797"/>
                  <a:gd name="connsiteY2" fmla="*/ 237014 h 237014"/>
                  <a:gd name="connsiteX3" fmla="*/ 126984 w 128797"/>
                  <a:gd name="connsiteY3" fmla="*/ 180538 h 237014"/>
                  <a:gd name="connsiteX4" fmla="*/ 125388 w 128797"/>
                  <a:gd name="connsiteY4" fmla="*/ 103652 h 237014"/>
                  <a:gd name="connsiteX5" fmla="*/ 25292 w 128797"/>
                  <a:gd name="connsiteY5" fmla="*/ 2774 h 237014"/>
                  <a:gd name="connsiteX6" fmla="*/ 15013 w 128797"/>
                  <a:gd name="connsiteY6" fmla="*/ 10327 h 237014"/>
                  <a:gd name="connsiteX7" fmla="*/ 4656 w 128797"/>
                  <a:gd name="connsiteY7" fmla="*/ 18481 h 237014"/>
                  <a:gd name="connsiteX8" fmla="*/ 0 w 128797"/>
                  <a:gd name="connsiteY8" fmla="*/ 41139 h 23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797" h="237014">
                    <a:moveTo>
                      <a:pt x="0" y="41165"/>
                    </a:moveTo>
                    <a:cubicBezTo>
                      <a:pt x="0" y="41165"/>
                      <a:pt x="49721" y="115203"/>
                      <a:pt x="52258" y="129681"/>
                    </a:cubicBezTo>
                    <a:cubicBezTo>
                      <a:pt x="54795" y="144160"/>
                      <a:pt x="61648" y="237014"/>
                      <a:pt x="61648" y="237014"/>
                    </a:cubicBezTo>
                    <a:cubicBezTo>
                      <a:pt x="103679" y="223268"/>
                      <a:pt x="126984" y="180538"/>
                      <a:pt x="126984" y="180538"/>
                    </a:cubicBezTo>
                    <a:cubicBezTo>
                      <a:pt x="126984" y="180538"/>
                      <a:pt x="131979" y="138358"/>
                      <a:pt x="125388" y="103652"/>
                    </a:cubicBezTo>
                    <a:cubicBezTo>
                      <a:pt x="115345" y="50835"/>
                      <a:pt x="84586" y="-14292"/>
                      <a:pt x="25292" y="2774"/>
                    </a:cubicBezTo>
                    <a:cubicBezTo>
                      <a:pt x="14647" y="5832"/>
                      <a:pt x="15013" y="10327"/>
                      <a:pt x="15013" y="10327"/>
                    </a:cubicBezTo>
                    <a:lnTo>
                      <a:pt x="4656" y="18481"/>
                    </a:lnTo>
                    <a:lnTo>
                      <a:pt x="0" y="41139"/>
                    </a:lnTo>
                    <a:close/>
                  </a:path>
                </a:pathLst>
              </a:custGeom>
              <a:solidFill>
                <a:srgbClr val="915D22"/>
              </a:solidFill>
              <a:ln w="0" cap="flat">
                <a:noFill/>
                <a:prstDash val="solid"/>
                <a:miter/>
              </a:ln>
            </p:spPr>
            <p:txBody>
              <a:bodyPr rtlCol="0" anchor="ctr"/>
              <a:lstStyle/>
              <a:p>
                <a:endParaRPr lang="nb-NO"/>
              </a:p>
            </p:txBody>
          </p:sp>
          <p:sp>
            <p:nvSpPr>
              <p:cNvPr id="154" name="Friform 153">
                <a:extLst>
                  <a:ext uri="{FF2B5EF4-FFF2-40B4-BE49-F238E27FC236}">
                    <a16:creationId xmlns:a16="http://schemas.microsoft.com/office/drawing/2014/main" id="{C4C21EF7-E5F1-B181-501E-C9BBFAB927BA}"/>
                  </a:ext>
                </a:extLst>
              </p:cNvPr>
              <p:cNvSpPr/>
              <p:nvPr/>
            </p:nvSpPr>
            <p:spPr>
              <a:xfrm>
                <a:off x="810331" y="3973504"/>
                <a:ext cx="149498" cy="242770"/>
              </a:xfrm>
              <a:custGeom>
                <a:avLst/>
                <a:gdLst>
                  <a:gd name="connsiteX0" fmla="*/ 131115 w 149498"/>
                  <a:gd name="connsiteY0" fmla="*/ 45771 h 242770"/>
                  <a:gd name="connsiteX1" fmla="*/ 66329 w 149498"/>
                  <a:gd name="connsiteY1" fmla="*/ 121378 h 242770"/>
                  <a:gd name="connsiteX2" fmla="*/ 69468 w 149498"/>
                  <a:gd name="connsiteY2" fmla="*/ 242771 h 242770"/>
                  <a:gd name="connsiteX3" fmla="*/ 2327 w 149498"/>
                  <a:gd name="connsiteY3" fmla="*/ 187445 h 242770"/>
                  <a:gd name="connsiteX4" fmla="*/ 8003 w 149498"/>
                  <a:gd name="connsiteY4" fmla="*/ 108284 h 242770"/>
                  <a:gd name="connsiteX5" fmla="*/ 147096 w 149498"/>
                  <a:gd name="connsiteY5" fmla="*/ 9994 h 242770"/>
                  <a:gd name="connsiteX6" fmla="*/ 131089 w 149498"/>
                  <a:gd name="connsiteY6" fmla="*/ 45798 h 242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498" h="242770">
                    <a:moveTo>
                      <a:pt x="131115" y="45771"/>
                    </a:moveTo>
                    <a:cubicBezTo>
                      <a:pt x="131115" y="45771"/>
                      <a:pt x="68892" y="106899"/>
                      <a:pt x="66329" y="121378"/>
                    </a:cubicBezTo>
                    <a:cubicBezTo>
                      <a:pt x="63792" y="135856"/>
                      <a:pt x="70566" y="210155"/>
                      <a:pt x="69468" y="242771"/>
                    </a:cubicBezTo>
                    <a:cubicBezTo>
                      <a:pt x="40984" y="228501"/>
                      <a:pt x="2327" y="187445"/>
                      <a:pt x="2327" y="187445"/>
                    </a:cubicBezTo>
                    <a:cubicBezTo>
                      <a:pt x="2327" y="187445"/>
                      <a:pt x="-5677" y="166799"/>
                      <a:pt x="8003" y="108284"/>
                    </a:cubicBezTo>
                    <a:cubicBezTo>
                      <a:pt x="17680" y="66914"/>
                      <a:pt x="39755" y="-31481"/>
                      <a:pt x="147096" y="9994"/>
                    </a:cubicBezTo>
                    <a:cubicBezTo>
                      <a:pt x="157428" y="13992"/>
                      <a:pt x="131089" y="45798"/>
                      <a:pt x="131089" y="45798"/>
                    </a:cubicBezTo>
                    <a:close/>
                  </a:path>
                </a:pathLst>
              </a:custGeom>
              <a:solidFill>
                <a:srgbClr val="915D22"/>
              </a:solidFill>
              <a:ln w="0" cap="flat">
                <a:noFill/>
                <a:prstDash val="solid"/>
                <a:miter/>
              </a:ln>
            </p:spPr>
            <p:txBody>
              <a:bodyPr rtlCol="0" anchor="ctr"/>
              <a:lstStyle/>
              <a:p>
                <a:endParaRPr lang="nb-NO"/>
              </a:p>
            </p:txBody>
          </p:sp>
          <p:grpSp>
            <p:nvGrpSpPr>
              <p:cNvPr id="155" name="Graphic 353">
                <a:extLst>
                  <a:ext uri="{FF2B5EF4-FFF2-40B4-BE49-F238E27FC236}">
                    <a16:creationId xmlns:a16="http://schemas.microsoft.com/office/drawing/2014/main" id="{9412ED6D-0EC0-6EE1-4B44-995C11216343}"/>
                  </a:ext>
                </a:extLst>
              </p:cNvPr>
              <p:cNvGrpSpPr/>
              <p:nvPr/>
            </p:nvGrpSpPr>
            <p:grpSpPr>
              <a:xfrm>
                <a:off x="837670" y="4016871"/>
                <a:ext cx="151588" cy="202539"/>
                <a:chOff x="837670" y="4016871"/>
                <a:chExt cx="151588" cy="202539"/>
              </a:xfrm>
            </p:grpSpPr>
            <p:sp>
              <p:nvSpPr>
                <p:cNvPr id="321" name="Friform 320">
                  <a:extLst>
                    <a:ext uri="{FF2B5EF4-FFF2-40B4-BE49-F238E27FC236}">
                      <a16:creationId xmlns:a16="http://schemas.microsoft.com/office/drawing/2014/main" id="{9D3F9D6D-17DE-9BF6-1222-160FA9120916}"/>
                    </a:ext>
                  </a:extLst>
                </p:cNvPr>
                <p:cNvSpPr/>
                <p:nvPr/>
              </p:nvSpPr>
              <p:spPr>
                <a:xfrm>
                  <a:off x="837670" y="4097462"/>
                  <a:ext cx="24813" cy="46838"/>
                </a:xfrm>
                <a:custGeom>
                  <a:avLst/>
                  <a:gdLst>
                    <a:gd name="connsiteX0" fmla="*/ 18118 w 24813"/>
                    <a:gd name="connsiteY0" fmla="*/ 1705 h 46838"/>
                    <a:gd name="connsiteX1" fmla="*/ 2948 w 24813"/>
                    <a:gd name="connsiteY1" fmla="*/ 4998 h 46838"/>
                    <a:gd name="connsiteX2" fmla="*/ 17255 w 24813"/>
                    <a:gd name="connsiteY2" fmla="*/ 46838 h 46838"/>
                    <a:gd name="connsiteX3" fmla="*/ 18092 w 24813"/>
                    <a:gd name="connsiteY3" fmla="*/ 1731 h 46838"/>
                  </a:gdLst>
                  <a:ahLst/>
                  <a:cxnLst>
                    <a:cxn ang="0">
                      <a:pos x="connsiteX0" y="connsiteY0"/>
                    </a:cxn>
                    <a:cxn ang="0">
                      <a:pos x="connsiteX1" y="connsiteY1"/>
                    </a:cxn>
                    <a:cxn ang="0">
                      <a:pos x="connsiteX2" y="connsiteY2"/>
                    </a:cxn>
                    <a:cxn ang="0">
                      <a:pos x="connsiteX3" y="connsiteY3"/>
                    </a:cxn>
                  </a:cxnLst>
                  <a:rect l="l" t="t" r="r" b="b"/>
                  <a:pathLst>
                    <a:path w="24813" h="46838">
                      <a:moveTo>
                        <a:pt x="18118" y="1705"/>
                      </a:moveTo>
                      <a:cubicBezTo>
                        <a:pt x="18118" y="1705"/>
                        <a:pt x="9565" y="-3810"/>
                        <a:pt x="2948" y="4998"/>
                      </a:cubicBezTo>
                      <a:cubicBezTo>
                        <a:pt x="-3669" y="13805"/>
                        <a:pt x="751" y="46838"/>
                        <a:pt x="17255" y="46838"/>
                      </a:cubicBezTo>
                      <a:cubicBezTo>
                        <a:pt x="33759" y="46838"/>
                        <a:pt x="18092" y="1731"/>
                        <a:pt x="18092" y="1731"/>
                      </a:cubicBezTo>
                      <a:close/>
                    </a:path>
                  </a:pathLst>
                </a:custGeom>
                <a:solidFill>
                  <a:srgbClr val="99715B"/>
                </a:solidFill>
                <a:ln w="0" cap="flat">
                  <a:noFill/>
                  <a:prstDash val="solid"/>
                  <a:miter/>
                </a:ln>
              </p:spPr>
              <p:txBody>
                <a:bodyPr rtlCol="0" anchor="ctr"/>
                <a:lstStyle/>
                <a:p>
                  <a:endParaRPr lang="nb-NO"/>
                </a:p>
              </p:txBody>
            </p:sp>
            <p:sp>
              <p:nvSpPr>
                <p:cNvPr id="322" name="Friform 321">
                  <a:extLst>
                    <a:ext uri="{FF2B5EF4-FFF2-40B4-BE49-F238E27FC236}">
                      <a16:creationId xmlns:a16="http://schemas.microsoft.com/office/drawing/2014/main" id="{E21FF52F-B01B-57D5-BCEC-191435F642C6}"/>
                    </a:ext>
                  </a:extLst>
                </p:cNvPr>
                <p:cNvSpPr/>
                <p:nvPr/>
              </p:nvSpPr>
              <p:spPr>
                <a:xfrm>
                  <a:off x="849589" y="4016871"/>
                  <a:ext cx="139669" cy="202539"/>
                </a:xfrm>
                <a:custGeom>
                  <a:avLst/>
                  <a:gdLst>
                    <a:gd name="connsiteX0" fmla="*/ 136740 w 139669"/>
                    <a:gd name="connsiteY0" fmla="*/ 61311 h 202539"/>
                    <a:gd name="connsiteX1" fmla="*/ 69835 w 139669"/>
                    <a:gd name="connsiteY1" fmla="*/ 0 h 202539"/>
                    <a:gd name="connsiteX2" fmla="*/ 2903 w 139669"/>
                    <a:gd name="connsiteY2" fmla="*/ 61311 h 202539"/>
                    <a:gd name="connsiteX3" fmla="*/ 0 w 139669"/>
                    <a:gd name="connsiteY3" fmla="*/ 122674 h 202539"/>
                    <a:gd name="connsiteX4" fmla="*/ 69835 w 139669"/>
                    <a:gd name="connsiteY4" fmla="*/ 202539 h 202539"/>
                    <a:gd name="connsiteX5" fmla="*/ 139669 w 139669"/>
                    <a:gd name="connsiteY5" fmla="*/ 122674 h 202539"/>
                    <a:gd name="connsiteX6" fmla="*/ 136740 w 139669"/>
                    <a:gd name="connsiteY6" fmla="*/ 61311 h 20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669" h="202539">
                      <a:moveTo>
                        <a:pt x="136740" y="61311"/>
                      </a:moveTo>
                      <a:cubicBezTo>
                        <a:pt x="136740" y="24252"/>
                        <a:pt x="106792" y="0"/>
                        <a:pt x="69835" y="0"/>
                      </a:cubicBezTo>
                      <a:cubicBezTo>
                        <a:pt x="32877" y="0"/>
                        <a:pt x="2903" y="24252"/>
                        <a:pt x="2903" y="61311"/>
                      </a:cubicBezTo>
                      <a:cubicBezTo>
                        <a:pt x="2903" y="61311"/>
                        <a:pt x="0" y="120400"/>
                        <a:pt x="0" y="122674"/>
                      </a:cubicBezTo>
                      <a:cubicBezTo>
                        <a:pt x="0" y="157876"/>
                        <a:pt x="43130" y="202539"/>
                        <a:pt x="69835" y="202539"/>
                      </a:cubicBezTo>
                      <a:cubicBezTo>
                        <a:pt x="100645" y="202539"/>
                        <a:pt x="139669" y="149330"/>
                        <a:pt x="139669" y="122674"/>
                      </a:cubicBezTo>
                      <a:cubicBezTo>
                        <a:pt x="139669" y="120374"/>
                        <a:pt x="136740" y="61311"/>
                        <a:pt x="136740" y="61311"/>
                      </a:cubicBezTo>
                      <a:close/>
                    </a:path>
                  </a:pathLst>
                </a:custGeom>
                <a:solidFill>
                  <a:srgbClr val="DFBB9C"/>
                </a:solidFill>
                <a:ln w="0" cap="flat">
                  <a:noFill/>
                  <a:prstDash val="solid"/>
                  <a:miter/>
                </a:ln>
              </p:spPr>
              <p:txBody>
                <a:bodyPr rtlCol="0" anchor="ctr"/>
                <a:lstStyle/>
                <a:p>
                  <a:endParaRPr lang="nb-NO"/>
                </a:p>
              </p:txBody>
            </p:sp>
          </p:grpSp>
          <p:grpSp>
            <p:nvGrpSpPr>
              <p:cNvPr id="323" name="Graphic 353">
                <a:extLst>
                  <a:ext uri="{FF2B5EF4-FFF2-40B4-BE49-F238E27FC236}">
                    <a16:creationId xmlns:a16="http://schemas.microsoft.com/office/drawing/2014/main" id="{8A323EDA-C728-F10D-FB0E-5DDA9D67FE1D}"/>
                  </a:ext>
                </a:extLst>
              </p:cNvPr>
              <p:cNvGrpSpPr/>
              <p:nvPr/>
            </p:nvGrpSpPr>
            <p:grpSpPr>
              <a:xfrm>
                <a:off x="856960" y="4079759"/>
                <a:ext cx="124456" cy="110694"/>
                <a:chOff x="856960" y="4079759"/>
                <a:chExt cx="124456" cy="110694"/>
              </a:xfrm>
            </p:grpSpPr>
            <p:grpSp>
              <p:nvGrpSpPr>
                <p:cNvPr id="325" name="Graphic 353">
                  <a:extLst>
                    <a:ext uri="{FF2B5EF4-FFF2-40B4-BE49-F238E27FC236}">
                      <a16:creationId xmlns:a16="http://schemas.microsoft.com/office/drawing/2014/main" id="{DA218C3B-7B92-8E32-5878-277196274E8D}"/>
                    </a:ext>
                  </a:extLst>
                </p:cNvPr>
                <p:cNvGrpSpPr/>
                <p:nvPr/>
              </p:nvGrpSpPr>
              <p:grpSpPr>
                <a:xfrm>
                  <a:off x="856960" y="4079759"/>
                  <a:ext cx="124456" cy="13832"/>
                  <a:chOff x="856960" y="4079759"/>
                  <a:chExt cx="124456" cy="13832"/>
                </a:xfrm>
                <a:solidFill>
                  <a:srgbClr val="10161E"/>
                </a:solidFill>
              </p:grpSpPr>
              <p:sp>
                <p:nvSpPr>
                  <p:cNvPr id="326" name="Friform 325">
                    <a:extLst>
                      <a:ext uri="{FF2B5EF4-FFF2-40B4-BE49-F238E27FC236}">
                        <a16:creationId xmlns:a16="http://schemas.microsoft.com/office/drawing/2014/main" id="{33A9EA7D-E514-2531-E351-A8DF3DBFA176}"/>
                      </a:ext>
                    </a:extLst>
                  </p:cNvPr>
                  <p:cNvSpPr/>
                  <p:nvPr/>
                </p:nvSpPr>
                <p:spPr>
                  <a:xfrm>
                    <a:off x="933530" y="4079759"/>
                    <a:ext cx="47885" cy="13832"/>
                  </a:xfrm>
                  <a:custGeom>
                    <a:avLst/>
                    <a:gdLst>
                      <a:gd name="connsiteX0" fmla="*/ 226 w 47885"/>
                      <a:gd name="connsiteY0" fmla="*/ 2421 h 13832"/>
                      <a:gd name="connsiteX1" fmla="*/ 35039 w 47885"/>
                      <a:gd name="connsiteY1" fmla="*/ 69 h 13832"/>
                      <a:gd name="connsiteX2" fmla="*/ 47881 w 47885"/>
                      <a:gd name="connsiteY2" fmla="*/ 10366 h 13832"/>
                      <a:gd name="connsiteX3" fmla="*/ 4176 w 47885"/>
                      <a:gd name="connsiteY3" fmla="*/ 13241 h 13832"/>
                      <a:gd name="connsiteX4" fmla="*/ 226 w 47885"/>
                      <a:gd name="connsiteY4" fmla="*/ 2447 h 13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85" h="13832">
                        <a:moveTo>
                          <a:pt x="226" y="2421"/>
                        </a:moveTo>
                        <a:cubicBezTo>
                          <a:pt x="226" y="2421"/>
                          <a:pt x="29416" y="-480"/>
                          <a:pt x="35039" y="69"/>
                        </a:cubicBezTo>
                        <a:cubicBezTo>
                          <a:pt x="44429" y="984"/>
                          <a:pt x="46443" y="7047"/>
                          <a:pt x="47881" y="10366"/>
                        </a:cubicBezTo>
                        <a:cubicBezTo>
                          <a:pt x="48378" y="11490"/>
                          <a:pt x="9773" y="15279"/>
                          <a:pt x="4176" y="13241"/>
                        </a:cubicBezTo>
                        <a:cubicBezTo>
                          <a:pt x="-1421" y="11202"/>
                          <a:pt x="226" y="2447"/>
                          <a:pt x="226" y="2447"/>
                        </a:cubicBezTo>
                        <a:close/>
                      </a:path>
                    </a:pathLst>
                  </a:custGeom>
                  <a:solidFill>
                    <a:srgbClr val="915D22"/>
                  </a:solidFill>
                  <a:ln w="0" cap="flat">
                    <a:noFill/>
                    <a:prstDash val="solid"/>
                    <a:miter/>
                  </a:ln>
                </p:spPr>
                <p:txBody>
                  <a:bodyPr rtlCol="0" anchor="ctr"/>
                  <a:lstStyle/>
                  <a:p>
                    <a:endParaRPr lang="nb-NO"/>
                  </a:p>
                </p:txBody>
              </p:sp>
              <p:sp>
                <p:nvSpPr>
                  <p:cNvPr id="327" name="Friform 326">
                    <a:extLst>
                      <a:ext uri="{FF2B5EF4-FFF2-40B4-BE49-F238E27FC236}">
                        <a16:creationId xmlns:a16="http://schemas.microsoft.com/office/drawing/2014/main" id="{892C27F1-9489-500A-FC76-01DF576A91B2}"/>
                      </a:ext>
                    </a:extLst>
                  </p:cNvPr>
                  <p:cNvSpPr/>
                  <p:nvPr/>
                </p:nvSpPr>
                <p:spPr>
                  <a:xfrm>
                    <a:off x="856960" y="4079759"/>
                    <a:ext cx="47885" cy="13832"/>
                  </a:xfrm>
                  <a:custGeom>
                    <a:avLst/>
                    <a:gdLst>
                      <a:gd name="connsiteX0" fmla="*/ 47660 w 47885"/>
                      <a:gd name="connsiteY0" fmla="*/ 2421 h 13832"/>
                      <a:gd name="connsiteX1" fmla="*/ 12847 w 47885"/>
                      <a:gd name="connsiteY1" fmla="*/ 69 h 13832"/>
                      <a:gd name="connsiteX2" fmla="*/ 5 w 47885"/>
                      <a:gd name="connsiteY2" fmla="*/ 10366 h 13832"/>
                      <a:gd name="connsiteX3" fmla="*/ 43710 w 47885"/>
                      <a:gd name="connsiteY3" fmla="*/ 13241 h 13832"/>
                      <a:gd name="connsiteX4" fmla="*/ 47660 w 47885"/>
                      <a:gd name="connsiteY4" fmla="*/ 2447 h 13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85" h="13832">
                        <a:moveTo>
                          <a:pt x="47660" y="2421"/>
                        </a:moveTo>
                        <a:cubicBezTo>
                          <a:pt x="47660" y="2421"/>
                          <a:pt x="18470" y="-480"/>
                          <a:pt x="12847" y="69"/>
                        </a:cubicBezTo>
                        <a:cubicBezTo>
                          <a:pt x="3457" y="984"/>
                          <a:pt x="1443" y="7047"/>
                          <a:pt x="5" y="10366"/>
                        </a:cubicBezTo>
                        <a:cubicBezTo>
                          <a:pt x="-492" y="11490"/>
                          <a:pt x="38113" y="15279"/>
                          <a:pt x="43710" y="13241"/>
                        </a:cubicBezTo>
                        <a:cubicBezTo>
                          <a:pt x="49307" y="11202"/>
                          <a:pt x="47660" y="2447"/>
                          <a:pt x="47660" y="2447"/>
                        </a:cubicBezTo>
                        <a:close/>
                      </a:path>
                    </a:pathLst>
                  </a:custGeom>
                  <a:solidFill>
                    <a:srgbClr val="915D22"/>
                  </a:solidFill>
                  <a:ln w="0" cap="flat">
                    <a:noFill/>
                    <a:prstDash val="solid"/>
                    <a:miter/>
                  </a:ln>
                </p:spPr>
                <p:txBody>
                  <a:bodyPr rtlCol="0" anchor="ctr"/>
                  <a:lstStyle/>
                  <a:p>
                    <a:endParaRPr lang="nb-NO"/>
                  </a:p>
                </p:txBody>
              </p:sp>
            </p:grpSp>
            <p:sp>
              <p:nvSpPr>
                <p:cNvPr id="328" name="Friform 327">
                  <a:extLst>
                    <a:ext uri="{FF2B5EF4-FFF2-40B4-BE49-F238E27FC236}">
                      <a16:creationId xmlns:a16="http://schemas.microsoft.com/office/drawing/2014/main" id="{C6D3D98C-9816-04A2-19A4-443ABC99A96A}"/>
                    </a:ext>
                  </a:extLst>
                </p:cNvPr>
                <p:cNvSpPr/>
                <p:nvPr/>
              </p:nvSpPr>
              <p:spPr>
                <a:xfrm>
                  <a:off x="922797" y="4156343"/>
                  <a:ext cx="10331" cy="4605"/>
                </a:xfrm>
                <a:custGeom>
                  <a:avLst/>
                  <a:gdLst>
                    <a:gd name="connsiteX0" fmla="*/ 4891 w 10331"/>
                    <a:gd name="connsiteY0" fmla="*/ 6 h 4605"/>
                    <a:gd name="connsiteX1" fmla="*/ 10331 w 10331"/>
                    <a:gd name="connsiteY1" fmla="*/ 3926 h 4605"/>
                    <a:gd name="connsiteX2" fmla="*/ 0 w 10331"/>
                    <a:gd name="connsiteY2" fmla="*/ 4606 h 4605"/>
                    <a:gd name="connsiteX3" fmla="*/ 4891 w 10331"/>
                    <a:gd name="connsiteY3" fmla="*/ 6 h 4605"/>
                  </a:gdLst>
                  <a:ahLst/>
                  <a:cxnLst>
                    <a:cxn ang="0">
                      <a:pos x="connsiteX0" y="connsiteY0"/>
                    </a:cxn>
                    <a:cxn ang="0">
                      <a:pos x="connsiteX1" y="connsiteY1"/>
                    </a:cxn>
                    <a:cxn ang="0">
                      <a:pos x="connsiteX2" y="connsiteY2"/>
                    </a:cxn>
                    <a:cxn ang="0">
                      <a:pos x="connsiteX3" y="connsiteY3"/>
                    </a:cxn>
                  </a:cxnLst>
                  <a:rect l="l" t="t" r="r" b="b"/>
                  <a:pathLst>
                    <a:path w="10331" h="4605">
                      <a:moveTo>
                        <a:pt x="4891" y="6"/>
                      </a:moveTo>
                      <a:cubicBezTo>
                        <a:pt x="7428" y="-177"/>
                        <a:pt x="10331" y="3926"/>
                        <a:pt x="10331" y="3926"/>
                      </a:cubicBezTo>
                      <a:lnTo>
                        <a:pt x="0" y="4606"/>
                      </a:lnTo>
                      <a:cubicBezTo>
                        <a:pt x="1595" y="2123"/>
                        <a:pt x="2380" y="215"/>
                        <a:pt x="4891" y="6"/>
                      </a:cubicBezTo>
                      <a:close/>
                    </a:path>
                  </a:pathLst>
                </a:custGeom>
                <a:solidFill>
                  <a:srgbClr val="99715B"/>
                </a:solidFill>
                <a:ln w="0" cap="flat">
                  <a:noFill/>
                  <a:prstDash val="solid"/>
                  <a:miter/>
                </a:ln>
              </p:spPr>
              <p:txBody>
                <a:bodyPr rtlCol="0" anchor="ctr"/>
                <a:lstStyle/>
                <a:p>
                  <a:endParaRPr lang="nb-NO"/>
                </a:p>
              </p:txBody>
            </p:sp>
            <p:sp>
              <p:nvSpPr>
                <p:cNvPr id="329" name="Friform 328">
                  <a:extLst>
                    <a:ext uri="{FF2B5EF4-FFF2-40B4-BE49-F238E27FC236}">
                      <a16:creationId xmlns:a16="http://schemas.microsoft.com/office/drawing/2014/main" id="{771A3DE8-013C-48A6-5D2A-C4E580A77BB5}"/>
                    </a:ext>
                  </a:extLst>
                </p:cNvPr>
                <p:cNvSpPr/>
                <p:nvPr/>
              </p:nvSpPr>
              <p:spPr>
                <a:xfrm>
                  <a:off x="907209" y="4156343"/>
                  <a:ext cx="10331" cy="4605"/>
                </a:xfrm>
                <a:custGeom>
                  <a:avLst/>
                  <a:gdLst>
                    <a:gd name="connsiteX0" fmla="*/ 5440 w 10331"/>
                    <a:gd name="connsiteY0" fmla="*/ 6 h 4605"/>
                    <a:gd name="connsiteX1" fmla="*/ 0 w 10331"/>
                    <a:gd name="connsiteY1" fmla="*/ 3926 h 4605"/>
                    <a:gd name="connsiteX2" fmla="*/ 10331 w 10331"/>
                    <a:gd name="connsiteY2" fmla="*/ 4606 h 4605"/>
                    <a:gd name="connsiteX3" fmla="*/ 5440 w 10331"/>
                    <a:gd name="connsiteY3" fmla="*/ 6 h 4605"/>
                  </a:gdLst>
                  <a:ahLst/>
                  <a:cxnLst>
                    <a:cxn ang="0">
                      <a:pos x="connsiteX0" y="connsiteY0"/>
                    </a:cxn>
                    <a:cxn ang="0">
                      <a:pos x="connsiteX1" y="connsiteY1"/>
                    </a:cxn>
                    <a:cxn ang="0">
                      <a:pos x="connsiteX2" y="connsiteY2"/>
                    </a:cxn>
                    <a:cxn ang="0">
                      <a:pos x="connsiteX3" y="connsiteY3"/>
                    </a:cxn>
                  </a:cxnLst>
                  <a:rect l="l" t="t" r="r" b="b"/>
                  <a:pathLst>
                    <a:path w="10331" h="4605">
                      <a:moveTo>
                        <a:pt x="5440" y="6"/>
                      </a:moveTo>
                      <a:cubicBezTo>
                        <a:pt x="2903" y="-177"/>
                        <a:pt x="0" y="3926"/>
                        <a:pt x="0" y="3926"/>
                      </a:cubicBezTo>
                      <a:lnTo>
                        <a:pt x="10331" y="4606"/>
                      </a:lnTo>
                      <a:cubicBezTo>
                        <a:pt x="8736" y="2123"/>
                        <a:pt x="7951" y="215"/>
                        <a:pt x="5440" y="6"/>
                      </a:cubicBezTo>
                      <a:close/>
                    </a:path>
                  </a:pathLst>
                </a:custGeom>
                <a:solidFill>
                  <a:srgbClr val="99715B"/>
                </a:solidFill>
                <a:ln w="0" cap="flat">
                  <a:noFill/>
                  <a:prstDash val="solid"/>
                  <a:miter/>
                </a:ln>
              </p:spPr>
              <p:txBody>
                <a:bodyPr rtlCol="0" anchor="ctr"/>
                <a:lstStyle/>
                <a:p>
                  <a:endParaRPr lang="nb-NO"/>
                </a:p>
              </p:txBody>
            </p:sp>
            <p:sp>
              <p:nvSpPr>
                <p:cNvPr id="330" name="Friform 329">
                  <a:extLst>
                    <a:ext uri="{FF2B5EF4-FFF2-40B4-BE49-F238E27FC236}">
                      <a16:creationId xmlns:a16="http://schemas.microsoft.com/office/drawing/2014/main" id="{43664B91-FCAC-751C-3FB4-369376C7507A}"/>
                    </a:ext>
                  </a:extLst>
                </p:cNvPr>
                <p:cNvSpPr/>
                <p:nvPr/>
              </p:nvSpPr>
              <p:spPr>
                <a:xfrm>
                  <a:off x="908203" y="4101571"/>
                  <a:ext cx="4981" cy="38756"/>
                </a:xfrm>
                <a:custGeom>
                  <a:avLst/>
                  <a:gdLst>
                    <a:gd name="connsiteX0" fmla="*/ 4106 w 4981"/>
                    <a:gd name="connsiteY0" fmla="*/ 38731 h 38756"/>
                    <a:gd name="connsiteX1" fmla="*/ 4185 w 4981"/>
                    <a:gd name="connsiteY1" fmla="*/ 0 h 38756"/>
                    <a:gd name="connsiteX2" fmla="*/ 78 w 4981"/>
                    <a:gd name="connsiteY2" fmla="*/ 366 h 38756"/>
                    <a:gd name="connsiteX3" fmla="*/ 0 w 4981"/>
                    <a:gd name="connsiteY3" fmla="*/ 38313 h 38756"/>
                    <a:gd name="connsiteX4" fmla="*/ 4106 w 4981"/>
                    <a:gd name="connsiteY4" fmla="*/ 38757 h 38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 h="38756">
                      <a:moveTo>
                        <a:pt x="4106" y="38731"/>
                      </a:moveTo>
                      <a:cubicBezTo>
                        <a:pt x="6016" y="20646"/>
                        <a:pt x="4211" y="183"/>
                        <a:pt x="4185" y="0"/>
                      </a:cubicBezTo>
                      <a:lnTo>
                        <a:pt x="78" y="366"/>
                      </a:lnTo>
                      <a:cubicBezTo>
                        <a:pt x="78" y="575"/>
                        <a:pt x="1857" y="20646"/>
                        <a:pt x="0" y="38313"/>
                      </a:cubicBezTo>
                      <a:lnTo>
                        <a:pt x="4106" y="38757"/>
                      </a:lnTo>
                      <a:close/>
                    </a:path>
                  </a:pathLst>
                </a:custGeom>
                <a:solidFill>
                  <a:srgbClr val="99715B"/>
                </a:solidFill>
                <a:ln w="0" cap="flat">
                  <a:noFill/>
                  <a:prstDash val="solid"/>
                  <a:miter/>
                </a:ln>
              </p:spPr>
              <p:txBody>
                <a:bodyPr rtlCol="0" anchor="ctr"/>
                <a:lstStyle/>
                <a:p>
                  <a:endParaRPr lang="nb-NO"/>
                </a:p>
              </p:txBody>
            </p:sp>
            <p:sp>
              <p:nvSpPr>
                <p:cNvPr id="331" name="Friform 330">
                  <a:extLst>
                    <a:ext uri="{FF2B5EF4-FFF2-40B4-BE49-F238E27FC236}">
                      <a16:creationId xmlns:a16="http://schemas.microsoft.com/office/drawing/2014/main" id="{191E020E-E929-2D31-78A3-F7DDDE62FF4E}"/>
                    </a:ext>
                  </a:extLst>
                </p:cNvPr>
                <p:cNvSpPr/>
                <p:nvPr/>
              </p:nvSpPr>
              <p:spPr>
                <a:xfrm>
                  <a:off x="945238" y="4107791"/>
                  <a:ext cx="19407" cy="22214"/>
                </a:xfrm>
                <a:custGeom>
                  <a:avLst/>
                  <a:gdLst>
                    <a:gd name="connsiteX0" fmla="*/ 19407 w 19407"/>
                    <a:gd name="connsiteY0" fmla="*/ 11107 h 22214"/>
                    <a:gd name="connsiteX1" fmla="*/ 9704 w 19407"/>
                    <a:gd name="connsiteY1" fmla="*/ 22214 h 22214"/>
                    <a:gd name="connsiteX2" fmla="*/ 0 w 19407"/>
                    <a:gd name="connsiteY2" fmla="*/ 11107 h 22214"/>
                    <a:gd name="connsiteX3" fmla="*/ 9704 w 19407"/>
                    <a:gd name="connsiteY3" fmla="*/ 0 h 22214"/>
                    <a:gd name="connsiteX4" fmla="*/ 19407 w 19407"/>
                    <a:gd name="connsiteY4" fmla="*/ 11107 h 22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7" h="22214">
                      <a:moveTo>
                        <a:pt x="19407" y="11107"/>
                      </a:moveTo>
                      <a:cubicBezTo>
                        <a:pt x="19407" y="17249"/>
                        <a:pt x="15065" y="22214"/>
                        <a:pt x="9704" y="22214"/>
                      </a:cubicBezTo>
                      <a:cubicBezTo>
                        <a:pt x="4342" y="22214"/>
                        <a:pt x="0" y="17249"/>
                        <a:pt x="0" y="11107"/>
                      </a:cubicBezTo>
                      <a:cubicBezTo>
                        <a:pt x="0" y="4965"/>
                        <a:pt x="4342" y="0"/>
                        <a:pt x="9704" y="0"/>
                      </a:cubicBezTo>
                      <a:cubicBezTo>
                        <a:pt x="15065" y="0"/>
                        <a:pt x="19407" y="4965"/>
                        <a:pt x="19407" y="11107"/>
                      </a:cubicBezTo>
                      <a:close/>
                    </a:path>
                  </a:pathLst>
                </a:custGeom>
                <a:solidFill>
                  <a:srgbClr val="10161E"/>
                </a:solidFill>
                <a:ln w="0" cap="flat">
                  <a:noFill/>
                  <a:prstDash val="solid"/>
                  <a:miter/>
                </a:ln>
              </p:spPr>
              <p:txBody>
                <a:bodyPr rtlCol="0" anchor="ctr"/>
                <a:lstStyle/>
                <a:p>
                  <a:endParaRPr lang="nb-NO"/>
                </a:p>
              </p:txBody>
            </p:sp>
            <p:sp>
              <p:nvSpPr>
                <p:cNvPr id="332" name="Friform 331">
                  <a:extLst>
                    <a:ext uri="{FF2B5EF4-FFF2-40B4-BE49-F238E27FC236}">
                      <a16:creationId xmlns:a16="http://schemas.microsoft.com/office/drawing/2014/main" id="{D998524F-8514-C439-B14D-33A9A8747907}"/>
                    </a:ext>
                  </a:extLst>
                </p:cNvPr>
                <p:cNvSpPr/>
                <p:nvPr/>
              </p:nvSpPr>
              <p:spPr>
                <a:xfrm>
                  <a:off x="873468" y="4107791"/>
                  <a:ext cx="19407" cy="22214"/>
                </a:xfrm>
                <a:custGeom>
                  <a:avLst/>
                  <a:gdLst>
                    <a:gd name="connsiteX0" fmla="*/ 19407 w 19407"/>
                    <a:gd name="connsiteY0" fmla="*/ 11107 h 22214"/>
                    <a:gd name="connsiteX1" fmla="*/ 9704 w 19407"/>
                    <a:gd name="connsiteY1" fmla="*/ 22214 h 22214"/>
                    <a:gd name="connsiteX2" fmla="*/ 0 w 19407"/>
                    <a:gd name="connsiteY2" fmla="*/ 11107 h 22214"/>
                    <a:gd name="connsiteX3" fmla="*/ 9704 w 19407"/>
                    <a:gd name="connsiteY3" fmla="*/ 0 h 22214"/>
                    <a:gd name="connsiteX4" fmla="*/ 19407 w 19407"/>
                    <a:gd name="connsiteY4" fmla="*/ 11107 h 22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7" h="22214">
                      <a:moveTo>
                        <a:pt x="19407" y="11107"/>
                      </a:moveTo>
                      <a:cubicBezTo>
                        <a:pt x="19407" y="17241"/>
                        <a:pt x="15063" y="22214"/>
                        <a:pt x="9704" y="22214"/>
                      </a:cubicBezTo>
                      <a:cubicBezTo>
                        <a:pt x="4344" y="22214"/>
                        <a:pt x="0" y="17241"/>
                        <a:pt x="0" y="11107"/>
                      </a:cubicBezTo>
                      <a:cubicBezTo>
                        <a:pt x="0" y="4973"/>
                        <a:pt x="4344" y="0"/>
                        <a:pt x="9704" y="0"/>
                      </a:cubicBezTo>
                      <a:cubicBezTo>
                        <a:pt x="15063" y="0"/>
                        <a:pt x="19407" y="4973"/>
                        <a:pt x="19407" y="11107"/>
                      </a:cubicBezTo>
                      <a:close/>
                    </a:path>
                  </a:pathLst>
                </a:custGeom>
                <a:solidFill>
                  <a:srgbClr val="10161E"/>
                </a:solidFill>
                <a:ln w="0" cap="flat">
                  <a:noFill/>
                  <a:prstDash val="solid"/>
                  <a:miter/>
                </a:ln>
              </p:spPr>
              <p:txBody>
                <a:bodyPr rtlCol="0" anchor="ctr"/>
                <a:lstStyle/>
                <a:p>
                  <a:endParaRPr lang="nb-NO"/>
                </a:p>
              </p:txBody>
            </p:sp>
            <p:sp>
              <p:nvSpPr>
                <p:cNvPr id="333" name="Friform 332">
                  <a:extLst>
                    <a:ext uri="{FF2B5EF4-FFF2-40B4-BE49-F238E27FC236}">
                      <a16:creationId xmlns:a16="http://schemas.microsoft.com/office/drawing/2014/main" id="{9C9AD947-EA77-B395-1E27-60666061E2CC}"/>
                    </a:ext>
                  </a:extLst>
                </p:cNvPr>
                <p:cNvSpPr/>
                <p:nvPr/>
              </p:nvSpPr>
              <p:spPr>
                <a:xfrm>
                  <a:off x="892254" y="4171904"/>
                  <a:ext cx="57074" cy="6736"/>
                </a:xfrm>
                <a:custGeom>
                  <a:avLst/>
                  <a:gdLst>
                    <a:gd name="connsiteX0" fmla="*/ 10064 w 57074"/>
                    <a:gd name="connsiteY0" fmla="*/ 6711 h 6736"/>
                    <a:gd name="connsiteX1" fmla="*/ 936 w 57074"/>
                    <a:gd name="connsiteY1" fmla="*/ 3836 h 6736"/>
                    <a:gd name="connsiteX2" fmla="*/ 360 w 57074"/>
                    <a:gd name="connsiteY2" fmla="*/ 935 h 6736"/>
                    <a:gd name="connsiteX3" fmla="*/ 3264 w 57074"/>
                    <a:gd name="connsiteY3" fmla="*/ 360 h 6736"/>
                    <a:gd name="connsiteX4" fmla="*/ 16603 w 57074"/>
                    <a:gd name="connsiteY4" fmla="*/ 1223 h 6736"/>
                    <a:gd name="connsiteX5" fmla="*/ 22122 w 57074"/>
                    <a:gd name="connsiteY5" fmla="*/ 386 h 6736"/>
                    <a:gd name="connsiteX6" fmla="*/ 28844 w 57074"/>
                    <a:gd name="connsiteY6" fmla="*/ 1144 h 6736"/>
                    <a:gd name="connsiteX7" fmla="*/ 34885 w 57074"/>
                    <a:gd name="connsiteY7" fmla="*/ 412 h 6736"/>
                    <a:gd name="connsiteX8" fmla="*/ 40875 w 57074"/>
                    <a:gd name="connsiteY8" fmla="*/ 1275 h 6736"/>
                    <a:gd name="connsiteX9" fmla="*/ 53822 w 57074"/>
                    <a:gd name="connsiteY9" fmla="*/ 360 h 6736"/>
                    <a:gd name="connsiteX10" fmla="*/ 56725 w 57074"/>
                    <a:gd name="connsiteY10" fmla="*/ 935 h 6736"/>
                    <a:gd name="connsiteX11" fmla="*/ 56150 w 57074"/>
                    <a:gd name="connsiteY11" fmla="*/ 3836 h 6736"/>
                    <a:gd name="connsiteX12" fmla="*/ 39646 w 57074"/>
                    <a:gd name="connsiteY12" fmla="*/ 5273 h 6736"/>
                    <a:gd name="connsiteX13" fmla="*/ 35775 w 57074"/>
                    <a:gd name="connsiteY13" fmla="*/ 4515 h 6736"/>
                    <a:gd name="connsiteX14" fmla="*/ 28896 w 57074"/>
                    <a:gd name="connsiteY14" fmla="*/ 5352 h 6736"/>
                    <a:gd name="connsiteX15" fmla="*/ 21259 w 57074"/>
                    <a:gd name="connsiteY15" fmla="*/ 4489 h 6736"/>
                    <a:gd name="connsiteX16" fmla="*/ 17884 w 57074"/>
                    <a:gd name="connsiteY16" fmla="*/ 5247 h 6736"/>
                    <a:gd name="connsiteX17" fmla="*/ 10090 w 57074"/>
                    <a:gd name="connsiteY17" fmla="*/ 6737 h 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074" h="6736">
                      <a:moveTo>
                        <a:pt x="10064" y="6711"/>
                      </a:moveTo>
                      <a:cubicBezTo>
                        <a:pt x="7292" y="6711"/>
                        <a:pt x="4205" y="6005"/>
                        <a:pt x="936" y="3836"/>
                      </a:cubicBezTo>
                      <a:cubicBezTo>
                        <a:pt x="-32" y="3209"/>
                        <a:pt x="-293" y="1902"/>
                        <a:pt x="360" y="935"/>
                      </a:cubicBezTo>
                      <a:cubicBezTo>
                        <a:pt x="988" y="-32"/>
                        <a:pt x="2296" y="-293"/>
                        <a:pt x="3264" y="360"/>
                      </a:cubicBezTo>
                      <a:cubicBezTo>
                        <a:pt x="8442" y="3810"/>
                        <a:pt x="12967" y="2372"/>
                        <a:pt x="16603" y="1223"/>
                      </a:cubicBezTo>
                      <a:cubicBezTo>
                        <a:pt x="18669" y="569"/>
                        <a:pt x="20448" y="20"/>
                        <a:pt x="22122" y="386"/>
                      </a:cubicBezTo>
                      <a:cubicBezTo>
                        <a:pt x="24371" y="883"/>
                        <a:pt x="26280" y="1196"/>
                        <a:pt x="28844" y="1144"/>
                      </a:cubicBezTo>
                      <a:cubicBezTo>
                        <a:pt x="31381" y="1144"/>
                        <a:pt x="32871" y="857"/>
                        <a:pt x="34885" y="412"/>
                      </a:cubicBezTo>
                      <a:cubicBezTo>
                        <a:pt x="36769" y="-6"/>
                        <a:pt x="38756" y="622"/>
                        <a:pt x="40875" y="1275"/>
                      </a:cubicBezTo>
                      <a:cubicBezTo>
                        <a:pt x="44563" y="2425"/>
                        <a:pt x="48774" y="3705"/>
                        <a:pt x="53822" y="360"/>
                      </a:cubicBezTo>
                      <a:cubicBezTo>
                        <a:pt x="54790" y="-267"/>
                        <a:pt x="56071" y="-6"/>
                        <a:pt x="56725" y="935"/>
                      </a:cubicBezTo>
                      <a:cubicBezTo>
                        <a:pt x="57353" y="1902"/>
                        <a:pt x="57117" y="3183"/>
                        <a:pt x="56150" y="3836"/>
                      </a:cubicBezTo>
                      <a:cubicBezTo>
                        <a:pt x="49454" y="8305"/>
                        <a:pt x="43543" y="6476"/>
                        <a:pt x="39646" y="5273"/>
                      </a:cubicBezTo>
                      <a:cubicBezTo>
                        <a:pt x="38076" y="4777"/>
                        <a:pt x="36585" y="4333"/>
                        <a:pt x="35775" y="4515"/>
                      </a:cubicBezTo>
                      <a:cubicBezTo>
                        <a:pt x="33656" y="4986"/>
                        <a:pt x="31825" y="5326"/>
                        <a:pt x="28896" y="5352"/>
                      </a:cubicBezTo>
                      <a:cubicBezTo>
                        <a:pt x="25862" y="5352"/>
                        <a:pt x="23717" y="5038"/>
                        <a:pt x="21259" y="4489"/>
                      </a:cubicBezTo>
                      <a:cubicBezTo>
                        <a:pt x="20683" y="4359"/>
                        <a:pt x="19192" y="4829"/>
                        <a:pt x="17884" y="5247"/>
                      </a:cubicBezTo>
                      <a:cubicBezTo>
                        <a:pt x="15792" y="5901"/>
                        <a:pt x="13124" y="6737"/>
                        <a:pt x="10090" y="6737"/>
                      </a:cubicBezTo>
                      <a:close/>
                    </a:path>
                  </a:pathLst>
                </a:custGeom>
                <a:solidFill>
                  <a:srgbClr val="99715B"/>
                </a:solidFill>
                <a:ln w="0" cap="flat">
                  <a:noFill/>
                  <a:prstDash val="solid"/>
                  <a:miter/>
                </a:ln>
              </p:spPr>
              <p:txBody>
                <a:bodyPr rtlCol="0" anchor="ctr"/>
                <a:lstStyle/>
                <a:p>
                  <a:endParaRPr lang="nb-NO"/>
                </a:p>
              </p:txBody>
            </p:sp>
            <p:sp>
              <p:nvSpPr>
                <p:cNvPr id="334" name="Friform 333">
                  <a:extLst>
                    <a:ext uri="{FF2B5EF4-FFF2-40B4-BE49-F238E27FC236}">
                      <a16:creationId xmlns:a16="http://schemas.microsoft.com/office/drawing/2014/main" id="{ACFD9415-6CE3-9D29-7F61-F3E084E9455B}"/>
                    </a:ext>
                  </a:extLst>
                </p:cNvPr>
                <p:cNvSpPr/>
                <p:nvPr/>
              </p:nvSpPr>
              <p:spPr>
                <a:xfrm>
                  <a:off x="906921" y="4183643"/>
                  <a:ext cx="27661" cy="6810"/>
                </a:xfrm>
                <a:custGeom>
                  <a:avLst/>
                  <a:gdLst>
                    <a:gd name="connsiteX0" fmla="*/ 14254 w 27661"/>
                    <a:gd name="connsiteY0" fmla="*/ 6811 h 6810"/>
                    <a:gd name="connsiteX1" fmla="*/ 1151 w 27661"/>
                    <a:gd name="connsiteY1" fmla="*/ 3962 h 6810"/>
                    <a:gd name="connsiteX2" fmla="*/ 209 w 27661"/>
                    <a:gd name="connsiteY2" fmla="*/ 1166 h 6810"/>
                    <a:gd name="connsiteX3" fmla="*/ 3008 w 27661"/>
                    <a:gd name="connsiteY3" fmla="*/ 225 h 6810"/>
                    <a:gd name="connsiteX4" fmla="*/ 24638 w 27661"/>
                    <a:gd name="connsiteY4" fmla="*/ 225 h 6810"/>
                    <a:gd name="connsiteX5" fmla="*/ 27437 w 27661"/>
                    <a:gd name="connsiteY5" fmla="*/ 1166 h 6810"/>
                    <a:gd name="connsiteX6" fmla="*/ 26495 w 27661"/>
                    <a:gd name="connsiteY6" fmla="*/ 3962 h 6810"/>
                    <a:gd name="connsiteX7" fmla="*/ 14228 w 27661"/>
                    <a:gd name="connsiteY7" fmla="*/ 6811 h 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61" h="6810">
                      <a:moveTo>
                        <a:pt x="14254" y="6811"/>
                      </a:moveTo>
                      <a:cubicBezTo>
                        <a:pt x="6983" y="6811"/>
                        <a:pt x="1491" y="4145"/>
                        <a:pt x="1151" y="3962"/>
                      </a:cubicBezTo>
                      <a:cubicBezTo>
                        <a:pt x="131" y="3440"/>
                        <a:pt x="-288" y="2185"/>
                        <a:pt x="209" y="1166"/>
                      </a:cubicBezTo>
                      <a:cubicBezTo>
                        <a:pt x="732" y="147"/>
                        <a:pt x="1988" y="-272"/>
                        <a:pt x="3008" y="225"/>
                      </a:cubicBezTo>
                      <a:cubicBezTo>
                        <a:pt x="3191" y="303"/>
                        <a:pt x="14045" y="5530"/>
                        <a:pt x="24638" y="225"/>
                      </a:cubicBezTo>
                      <a:cubicBezTo>
                        <a:pt x="25658" y="-298"/>
                        <a:pt x="26914" y="120"/>
                        <a:pt x="27437" y="1166"/>
                      </a:cubicBezTo>
                      <a:cubicBezTo>
                        <a:pt x="27960" y="2185"/>
                        <a:pt x="27541" y="3440"/>
                        <a:pt x="26495" y="3962"/>
                      </a:cubicBezTo>
                      <a:cubicBezTo>
                        <a:pt x="22232" y="6079"/>
                        <a:pt x="17995" y="6811"/>
                        <a:pt x="14228" y="6811"/>
                      </a:cubicBezTo>
                      <a:close/>
                    </a:path>
                  </a:pathLst>
                </a:custGeom>
                <a:solidFill>
                  <a:srgbClr val="99715B"/>
                </a:solidFill>
                <a:ln w="0" cap="flat">
                  <a:noFill/>
                  <a:prstDash val="solid"/>
                  <a:miter/>
                </a:ln>
              </p:spPr>
              <p:txBody>
                <a:bodyPr rtlCol="0" anchor="ctr"/>
                <a:lstStyle/>
                <a:p>
                  <a:endParaRPr lang="nb-NO"/>
                </a:p>
              </p:txBody>
            </p:sp>
          </p:grpSp>
          <p:sp>
            <p:nvSpPr>
              <p:cNvPr id="335" name="Friform 334">
                <a:extLst>
                  <a:ext uri="{FF2B5EF4-FFF2-40B4-BE49-F238E27FC236}">
                    <a16:creationId xmlns:a16="http://schemas.microsoft.com/office/drawing/2014/main" id="{98812E1B-C932-EAAB-8692-FF3CB68F464B}"/>
                  </a:ext>
                </a:extLst>
              </p:cNvPr>
              <p:cNvSpPr/>
              <p:nvPr/>
            </p:nvSpPr>
            <p:spPr>
              <a:xfrm>
                <a:off x="987296" y="4097446"/>
                <a:ext cx="14383" cy="45861"/>
              </a:xfrm>
              <a:custGeom>
                <a:avLst/>
                <a:gdLst>
                  <a:gd name="connsiteX0" fmla="*/ 11430 w 14383"/>
                  <a:gd name="connsiteY0" fmla="*/ 4988 h 45861"/>
                  <a:gd name="connsiteX1" fmla="*/ 0 w 14383"/>
                  <a:gd name="connsiteY1" fmla="*/ 258 h 45861"/>
                  <a:gd name="connsiteX2" fmla="*/ 1962 w 14383"/>
                  <a:gd name="connsiteY2" fmla="*/ 42072 h 45861"/>
                  <a:gd name="connsiteX3" fmla="*/ 1700 w 14383"/>
                  <a:gd name="connsiteY3" fmla="*/ 45862 h 45861"/>
                  <a:gd name="connsiteX4" fmla="*/ 11430 w 14383"/>
                  <a:gd name="connsiteY4" fmla="*/ 4988 h 45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3" h="45861">
                    <a:moveTo>
                      <a:pt x="11430" y="4988"/>
                    </a:moveTo>
                    <a:cubicBezTo>
                      <a:pt x="7585" y="-134"/>
                      <a:pt x="3086" y="-395"/>
                      <a:pt x="0" y="258"/>
                    </a:cubicBezTo>
                    <a:cubicBezTo>
                      <a:pt x="863" y="17689"/>
                      <a:pt x="1962" y="40661"/>
                      <a:pt x="1962" y="42072"/>
                    </a:cubicBezTo>
                    <a:cubicBezTo>
                      <a:pt x="1962" y="43275"/>
                      <a:pt x="1857" y="44555"/>
                      <a:pt x="1700" y="45862"/>
                    </a:cubicBezTo>
                    <a:cubicBezTo>
                      <a:pt x="14412" y="40426"/>
                      <a:pt x="17393" y="12907"/>
                      <a:pt x="11430" y="4988"/>
                    </a:cubicBezTo>
                    <a:close/>
                  </a:path>
                </a:pathLst>
              </a:custGeom>
              <a:solidFill>
                <a:srgbClr val="99715B"/>
              </a:solidFill>
              <a:ln w="0" cap="flat">
                <a:noFill/>
                <a:prstDash val="solid"/>
                <a:miter/>
              </a:ln>
            </p:spPr>
            <p:txBody>
              <a:bodyPr rtlCol="0" anchor="ctr"/>
              <a:lstStyle/>
              <a:p>
                <a:endParaRPr lang="nb-NO"/>
              </a:p>
            </p:txBody>
          </p:sp>
          <p:sp>
            <p:nvSpPr>
              <p:cNvPr id="336" name="Friform 335">
                <a:extLst>
                  <a:ext uri="{FF2B5EF4-FFF2-40B4-BE49-F238E27FC236}">
                    <a16:creationId xmlns:a16="http://schemas.microsoft.com/office/drawing/2014/main" id="{7D68BFD5-5ED6-4482-C01A-A39FBB563FA1}"/>
                  </a:ext>
                </a:extLst>
              </p:cNvPr>
              <p:cNvSpPr/>
              <p:nvPr/>
            </p:nvSpPr>
            <p:spPr>
              <a:xfrm>
                <a:off x="830705" y="3996591"/>
                <a:ext cx="167400" cy="101112"/>
              </a:xfrm>
              <a:custGeom>
                <a:avLst/>
                <a:gdLst>
                  <a:gd name="connsiteX0" fmla="*/ 110741 w 167400"/>
                  <a:gd name="connsiteY0" fmla="*/ 22684 h 101112"/>
                  <a:gd name="connsiteX1" fmla="*/ 156592 w 167400"/>
                  <a:gd name="connsiteY1" fmla="*/ 101113 h 101112"/>
                  <a:gd name="connsiteX2" fmla="*/ 163784 w 167400"/>
                  <a:gd name="connsiteY2" fmla="*/ 41971 h 101112"/>
                  <a:gd name="connsiteX3" fmla="*/ 106086 w 167400"/>
                  <a:gd name="connsiteY3" fmla="*/ 0 h 101112"/>
                  <a:gd name="connsiteX4" fmla="*/ 61543 w 167400"/>
                  <a:gd name="connsiteY4" fmla="*/ 3214 h 101112"/>
                  <a:gd name="connsiteX5" fmla="*/ 0 w 167400"/>
                  <a:gd name="connsiteY5" fmla="*/ 50543 h 101112"/>
                  <a:gd name="connsiteX6" fmla="*/ 20872 w 167400"/>
                  <a:gd name="connsiteY6" fmla="*/ 100825 h 101112"/>
                  <a:gd name="connsiteX7" fmla="*/ 110768 w 167400"/>
                  <a:gd name="connsiteY7" fmla="*/ 22658 h 10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400" h="101112">
                    <a:moveTo>
                      <a:pt x="110741" y="22684"/>
                    </a:moveTo>
                    <a:cubicBezTo>
                      <a:pt x="110741" y="22684"/>
                      <a:pt x="155624" y="81591"/>
                      <a:pt x="156592" y="101113"/>
                    </a:cubicBezTo>
                    <a:cubicBezTo>
                      <a:pt x="171291" y="98682"/>
                      <a:pt x="168100" y="44167"/>
                      <a:pt x="163784" y="41971"/>
                    </a:cubicBezTo>
                    <a:cubicBezTo>
                      <a:pt x="159469" y="39776"/>
                      <a:pt x="106086" y="0"/>
                      <a:pt x="106086" y="0"/>
                    </a:cubicBezTo>
                    <a:lnTo>
                      <a:pt x="61543" y="3214"/>
                    </a:lnTo>
                    <a:lnTo>
                      <a:pt x="0" y="50543"/>
                    </a:lnTo>
                    <a:cubicBezTo>
                      <a:pt x="0" y="50543"/>
                      <a:pt x="7611" y="97715"/>
                      <a:pt x="20872" y="100825"/>
                    </a:cubicBezTo>
                    <a:cubicBezTo>
                      <a:pt x="31831" y="60448"/>
                      <a:pt x="110768" y="22658"/>
                      <a:pt x="110768" y="22658"/>
                    </a:cubicBezTo>
                    <a:close/>
                  </a:path>
                </a:pathLst>
              </a:custGeom>
              <a:solidFill>
                <a:srgbClr val="915D22"/>
              </a:solidFill>
              <a:ln w="0" cap="flat">
                <a:noFill/>
                <a:prstDash val="solid"/>
                <a:miter/>
              </a:ln>
            </p:spPr>
            <p:txBody>
              <a:bodyPr rtlCol="0" anchor="ctr"/>
              <a:lstStyle/>
              <a:p>
                <a:endParaRPr lang="nb-NO"/>
              </a:p>
            </p:txBody>
          </p:sp>
          <p:sp>
            <p:nvSpPr>
              <p:cNvPr id="337" name="Friform 336">
                <a:extLst>
                  <a:ext uri="{FF2B5EF4-FFF2-40B4-BE49-F238E27FC236}">
                    <a16:creationId xmlns:a16="http://schemas.microsoft.com/office/drawing/2014/main" id="{D952781C-A83E-6C08-754A-BD50142ACEBA}"/>
                  </a:ext>
                </a:extLst>
              </p:cNvPr>
              <p:cNvSpPr/>
              <p:nvPr/>
            </p:nvSpPr>
            <p:spPr>
              <a:xfrm>
                <a:off x="836328" y="4517470"/>
                <a:ext cx="569190" cy="568730"/>
              </a:xfrm>
              <a:custGeom>
                <a:avLst/>
                <a:gdLst>
                  <a:gd name="connsiteX0" fmla="*/ 569191 w 569190"/>
                  <a:gd name="connsiteY0" fmla="*/ 284365 h 568730"/>
                  <a:gd name="connsiteX1" fmla="*/ 284595 w 569190"/>
                  <a:gd name="connsiteY1" fmla="*/ 568731 h 568730"/>
                  <a:gd name="connsiteX2" fmla="*/ 0 w 569190"/>
                  <a:gd name="connsiteY2" fmla="*/ 284365 h 568730"/>
                  <a:gd name="connsiteX3" fmla="*/ 284595 w 569190"/>
                  <a:gd name="connsiteY3" fmla="*/ 0 h 568730"/>
                  <a:gd name="connsiteX4" fmla="*/ 569191 w 569190"/>
                  <a:gd name="connsiteY4" fmla="*/ 284365 h 568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90" h="568730">
                    <a:moveTo>
                      <a:pt x="569191" y="284365"/>
                    </a:moveTo>
                    <a:cubicBezTo>
                      <a:pt x="569191" y="441416"/>
                      <a:pt x="441773" y="568731"/>
                      <a:pt x="284595" y="568731"/>
                    </a:cubicBezTo>
                    <a:cubicBezTo>
                      <a:pt x="127418" y="568731"/>
                      <a:pt x="0" y="441416"/>
                      <a:pt x="0" y="284365"/>
                    </a:cubicBezTo>
                    <a:cubicBezTo>
                      <a:pt x="0" y="127315"/>
                      <a:pt x="127418" y="0"/>
                      <a:pt x="284595" y="0"/>
                    </a:cubicBezTo>
                    <a:cubicBezTo>
                      <a:pt x="441773" y="0"/>
                      <a:pt x="569191" y="127315"/>
                      <a:pt x="569191" y="284365"/>
                    </a:cubicBezTo>
                    <a:close/>
                  </a:path>
                </a:pathLst>
              </a:custGeom>
              <a:solidFill>
                <a:schemeClr val="accent4"/>
              </a:solidFill>
              <a:ln w="0" cap="flat">
                <a:noFill/>
                <a:prstDash val="solid"/>
                <a:miter/>
              </a:ln>
            </p:spPr>
            <p:txBody>
              <a:bodyPr rtlCol="0" anchor="ctr"/>
              <a:lstStyle/>
              <a:p>
                <a:endParaRPr lang="nb-NO"/>
              </a:p>
            </p:txBody>
          </p:sp>
          <p:sp>
            <p:nvSpPr>
              <p:cNvPr id="338" name="Friform 337">
                <a:extLst>
                  <a:ext uri="{FF2B5EF4-FFF2-40B4-BE49-F238E27FC236}">
                    <a16:creationId xmlns:a16="http://schemas.microsoft.com/office/drawing/2014/main" id="{E4FCE5ED-EE44-E448-B809-ACAB2794720C}"/>
                  </a:ext>
                </a:extLst>
              </p:cNvPr>
              <p:cNvSpPr/>
              <p:nvPr/>
            </p:nvSpPr>
            <p:spPr>
              <a:xfrm>
                <a:off x="1045779" y="4906136"/>
                <a:ext cx="162267" cy="99257"/>
              </a:xfrm>
              <a:custGeom>
                <a:avLst/>
                <a:gdLst>
                  <a:gd name="connsiteX0" fmla="*/ 0 w 162267"/>
                  <a:gd name="connsiteY0" fmla="*/ 21195 h 99257"/>
                  <a:gd name="connsiteX1" fmla="*/ 38527 w 162267"/>
                  <a:gd name="connsiteY1" fmla="*/ 1072 h 99257"/>
                  <a:gd name="connsiteX2" fmla="*/ 118980 w 162267"/>
                  <a:gd name="connsiteY2" fmla="*/ 0 h 99257"/>
                  <a:gd name="connsiteX3" fmla="*/ 162267 w 162267"/>
                  <a:gd name="connsiteY3" fmla="*/ 22292 h 99257"/>
                  <a:gd name="connsiteX4" fmla="*/ 67768 w 162267"/>
                  <a:gd name="connsiteY4" fmla="*/ 99257 h 99257"/>
                  <a:gd name="connsiteX5" fmla="*/ 0 w 162267"/>
                  <a:gd name="connsiteY5" fmla="*/ 21195 h 9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267" h="99257">
                    <a:moveTo>
                      <a:pt x="0" y="21195"/>
                    </a:moveTo>
                    <a:lnTo>
                      <a:pt x="38527" y="1072"/>
                    </a:lnTo>
                    <a:lnTo>
                      <a:pt x="118980" y="0"/>
                    </a:lnTo>
                    <a:lnTo>
                      <a:pt x="162267" y="22292"/>
                    </a:lnTo>
                    <a:lnTo>
                      <a:pt x="67768" y="99257"/>
                    </a:lnTo>
                    <a:lnTo>
                      <a:pt x="0" y="21195"/>
                    </a:lnTo>
                    <a:close/>
                  </a:path>
                </a:pathLst>
              </a:custGeom>
              <a:solidFill>
                <a:srgbClr val="BAA090"/>
              </a:solidFill>
              <a:ln w="0" cap="flat">
                <a:noFill/>
                <a:prstDash val="solid"/>
                <a:miter/>
              </a:ln>
            </p:spPr>
            <p:txBody>
              <a:bodyPr rtlCol="0" anchor="ctr"/>
              <a:lstStyle/>
              <a:p>
                <a:endParaRPr lang="nb-NO"/>
              </a:p>
            </p:txBody>
          </p:sp>
          <p:sp>
            <p:nvSpPr>
              <p:cNvPr id="339" name="Friform 338">
                <a:extLst>
                  <a:ext uri="{FF2B5EF4-FFF2-40B4-BE49-F238E27FC236}">
                    <a16:creationId xmlns:a16="http://schemas.microsoft.com/office/drawing/2014/main" id="{B50F29CB-7CFC-8080-4D92-F30FEC911DF9}"/>
                  </a:ext>
                </a:extLst>
              </p:cNvPr>
              <p:cNvSpPr/>
              <p:nvPr/>
            </p:nvSpPr>
            <p:spPr>
              <a:xfrm>
                <a:off x="1078735" y="4824258"/>
                <a:ext cx="90026" cy="132526"/>
              </a:xfrm>
              <a:custGeom>
                <a:avLst/>
                <a:gdLst>
                  <a:gd name="connsiteX0" fmla="*/ 90026 w 90026"/>
                  <a:gd name="connsiteY0" fmla="*/ 100433 h 132526"/>
                  <a:gd name="connsiteX1" fmla="*/ 45013 w 90026"/>
                  <a:gd name="connsiteY1" fmla="*/ 132526 h 132526"/>
                  <a:gd name="connsiteX2" fmla="*/ 0 w 90026"/>
                  <a:gd name="connsiteY2" fmla="*/ 100433 h 132526"/>
                  <a:gd name="connsiteX3" fmla="*/ 4656 w 90026"/>
                  <a:gd name="connsiteY3" fmla="*/ 0 h 132526"/>
                  <a:gd name="connsiteX4" fmla="*/ 85371 w 90026"/>
                  <a:gd name="connsiteY4" fmla="*/ 0 h 132526"/>
                  <a:gd name="connsiteX5" fmla="*/ 90026 w 90026"/>
                  <a:gd name="connsiteY5" fmla="*/ 100433 h 13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26" h="132526">
                    <a:moveTo>
                      <a:pt x="90026" y="100433"/>
                    </a:moveTo>
                    <a:cubicBezTo>
                      <a:pt x="90026" y="116793"/>
                      <a:pt x="59922" y="132526"/>
                      <a:pt x="45013" y="132526"/>
                    </a:cubicBezTo>
                    <a:cubicBezTo>
                      <a:pt x="30131" y="132526"/>
                      <a:pt x="0" y="116767"/>
                      <a:pt x="0" y="100433"/>
                    </a:cubicBezTo>
                    <a:cubicBezTo>
                      <a:pt x="1360" y="76259"/>
                      <a:pt x="4656" y="0"/>
                      <a:pt x="4656" y="0"/>
                    </a:cubicBezTo>
                    <a:lnTo>
                      <a:pt x="85371" y="0"/>
                    </a:lnTo>
                    <a:cubicBezTo>
                      <a:pt x="85371" y="0"/>
                      <a:pt x="89948" y="73332"/>
                      <a:pt x="90026" y="100433"/>
                    </a:cubicBezTo>
                    <a:close/>
                  </a:path>
                </a:pathLst>
              </a:custGeom>
              <a:solidFill>
                <a:srgbClr val="BAA090"/>
              </a:solidFill>
              <a:ln w="0" cap="flat">
                <a:noFill/>
                <a:prstDash val="solid"/>
                <a:miter/>
              </a:ln>
            </p:spPr>
            <p:txBody>
              <a:bodyPr rtlCol="0" anchor="ctr"/>
              <a:lstStyle/>
              <a:p>
                <a:endParaRPr lang="nb-NO"/>
              </a:p>
            </p:txBody>
          </p:sp>
          <p:sp>
            <p:nvSpPr>
              <p:cNvPr id="340" name="Friform 339">
                <a:extLst>
                  <a:ext uri="{FF2B5EF4-FFF2-40B4-BE49-F238E27FC236}">
                    <a16:creationId xmlns:a16="http://schemas.microsoft.com/office/drawing/2014/main" id="{C5B7B0CC-2009-B9A5-B7EA-F4370054344A}"/>
                  </a:ext>
                </a:extLst>
              </p:cNvPr>
              <p:cNvSpPr/>
              <p:nvPr/>
            </p:nvSpPr>
            <p:spPr>
              <a:xfrm>
                <a:off x="1086085" y="4843127"/>
                <a:ext cx="74934" cy="47169"/>
              </a:xfrm>
              <a:custGeom>
                <a:avLst/>
                <a:gdLst>
                  <a:gd name="connsiteX0" fmla="*/ 0 w 74934"/>
                  <a:gd name="connsiteY0" fmla="*/ 7736 h 47169"/>
                  <a:gd name="connsiteX1" fmla="*/ 37010 w 74934"/>
                  <a:gd name="connsiteY1" fmla="*/ 47146 h 47169"/>
                  <a:gd name="connsiteX2" fmla="*/ 74935 w 74934"/>
                  <a:gd name="connsiteY2" fmla="*/ 7736 h 47169"/>
                  <a:gd name="connsiteX3" fmla="*/ 37794 w 74934"/>
                  <a:gd name="connsiteY3" fmla="*/ 0 h 47169"/>
                  <a:gd name="connsiteX4" fmla="*/ 0 w 74934"/>
                  <a:gd name="connsiteY4" fmla="*/ 7736 h 4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34" h="47169">
                    <a:moveTo>
                      <a:pt x="0" y="7736"/>
                    </a:moveTo>
                    <a:cubicBezTo>
                      <a:pt x="0" y="7736"/>
                      <a:pt x="10305" y="46022"/>
                      <a:pt x="37010" y="47146"/>
                    </a:cubicBezTo>
                    <a:cubicBezTo>
                      <a:pt x="63688" y="48296"/>
                      <a:pt x="74935" y="7736"/>
                      <a:pt x="74935" y="7736"/>
                    </a:cubicBezTo>
                    <a:lnTo>
                      <a:pt x="37794" y="0"/>
                    </a:lnTo>
                    <a:lnTo>
                      <a:pt x="0" y="7736"/>
                    </a:lnTo>
                    <a:close/>
                  </a:path>
                </a:pathLst>
              </a:custGeom>
              <a:solidFill>
                <a:srgbClr val="A58A7C"/>
              </a:solidFill>
              <a:ln w="0" cap="flat">
                <a:noFill/>
                <a:prstDash val="solid"/>
                <a:miter/>
              </a:ln>
            </p:spPr>
            <p:txBody>
              <a:bodyPr rtlCol="0" anchor="ctr"/>
              <a:lstStyle/>
              <a:p>
                <a:endParaRPr lang="nb-NO"/>
              </a:p>
            </p:txBody>
          </p:sp>
          <p:sp>
            <p:nvSpPr>
              <p:cNvPr id="341" name="Friform 340">
                <a:extLst>
                  <a:ext uri="{FF2B5EF4-FFF2-40B4-BE49-F238E27FC236}">
                    <a16:creationId xmlns:a16="http://schemas.microsoft.com/office/drawing/2014/main" id="{F6E65DD3-BF11-D337-7223-CD5A06BCC5D0}"/>
                  </a:ext>
                </a:extLst>
              </p:cNvPr>
              <p:cNvSpPr/>
              <p:nvPr/>
            </p:nvSpPr>
            <p:spPr>
              <a:xfrm>
                <a:off x="923111" y="4916381"/>
                <a:ext cx="399155" cy="169845"/>
              </a:xfrm>
              <a:custGeom>
                <a:avLst/>
                <a:gdLst>
                  <a:gd name="connsiteX0" fmla="*/ 399155 w 399155"/>
                  <a:gd name="connsiteY0" fmla="*/ 86426 h 169845"/>
                  <a:gd name="connsiteX1" fmla="*/ 398004 w 399155"/>
                  <a:gd name="connsiteY1" fmla="*/ 84309 h 169845"/>
                  <a:gd name="connsiteX2" fmla="*/ 264927 w 399155"/>
                  <a:gd name="connsiteY2" fmla="*/ 0 h 169845"/>
                  <a:gd name="connsiteX3" fmla="*/ 136269 w 399155"/>
                  <a:gd name="connsiteY3" fmla="*/ 1098 h 169845"/>
                  <a:gd name="connsiteX4" fmla="*/ 1125 w 399155"/>
                  <a:gd name="connsiteY4" fmla="*/ 87837 h 169845"/>
                  <a:gd name="connsiteX5" fmla="*/ 0 w 399155"/>
                  <a:gd name="connsiteY5" fmla="*/ 89901 h 169845"/>
                  <a:gd name="connsiteX6" fmla="*/ 197812 w 399155"/>
                  <a:gd name="connsiteY6" fmla="*/ 169846 h 169845"/>
                  <a:gd name="connsiteX7" fmla="*/ 399155 w 399155"/>
                  <a:gd name="connsiteY7" fmla="*/ 86452 h 16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155" h="169845">
                    <a:moveTo>
                      <a:pt x="399155" y="86426"/>
                    </a:moveTo>
                    <a:cubicBezTo>
                      <a:pt x="398737" y="85615"/>
                      <a:pt x="398345" y="84884"/>
                      <a:pt x="398004" y="84309"/>
                    </a:cubicBezTo>
                    <a:cubicBezTo>
                      <a:pt x="384378" y="62356"/>
                      <a:pt x="281038" y="7422"/>
                      <a:pt x="264927" y="0"/>
                    </a:cubicBezTo>
                    <a:cubicBezTo>
                      <a:pt x="245650" y="72235"/>
                      <a:pt x="163340" y="67844"/>
                      <a:pt x="136269" y="1098"/>
                    </a:cubicBezTo>
                    <a:cubicBezTo>
                      <a:pt x="120157" y="8520"/>
                      <a:pt x="14778" y="65884"/>
                      <a:pt x="1125" y="87837"/>
                    </a:cubicBezTo>
                    <a:cubicBezTo>
                      <a:pt x="785" y="88386"/>
                      <a:pt x="392" y="89091"/>
                      <a:pt x="0" y="89901"/>
                    </a:cubicBezTo>
                    <a:cubicBezTo>
                      <a:pt x="51212" y="139373"/>
                      <a:pt x="120942" y="169846"/>
                      <a:pt x="197812" y="169846"/>
                    </a:cubicBezTo>
                    <a:cubicBezTo>
                      <a:pt x="274683" y="169846"/>
                      <a:pt x="347656" y="137962"/>
                      <a:pt x="399155" y="86452"/>
                    </a:cubicBezTo>
                    <a:close/>
                  </a:path>
                </a:pathLst>
              </a:custGeom>
              <a:solidFill>
                <a:srgbClr val="FFFFFF"/>
              </a:solidFill>
              <a:ln w="0" cap="flat">
                <a:noFill/>
                <a:prstDash val="solid"/>
                <a:miter/>
              </a:ln>
            </p:spPr>
            <p:txBody>
              <a:bodyPr rtlCol="0" anchor="ctr"/>
              <a:lstStyle/>
              <a:p>
                <a:endParaRPr lang="nb-NO"/>
              </a:p>
            </p:txBody>
          </p:sp>
          <p:grpSp>
            <p:nvGrpSpPr>
              <p:cNvPr id="342" name="Graphic 353">
                <a:extLst>
                  <a:ext uri="{FF2B5EF4-FFF2-40B4-BE49-F238E27FC236}">
                    <a16:creationId xmlns:a16="http://schemas.microsoft.com/office/drawing/2014/main" id="{FE4CBF8C-12E1-1229-84C8-CC551F91D5C2}"/>
                  </a:ext>
                </a:extLst>
              </p:cNvPr>
              <p:cNvGrpSpPr/>
              <p:nvPr/>
            </p:nvGrpSpPr>
            <p:grpSpPr>
              <a:xfrm>
                <a:off x="1037892" y="4675163"/>
                <a:ext cx="173695" cy="206059"/>
                <a:chOff x="1037892" y="4675163"/>
                <a:chExt cx="173695" cy="206059"/>
              </a:xfrm>
            </p:grpSpPr>
            <p:grpSp>
              <p:nvGrpSpPr>
                <p:cNvPr id="343" name="Graphic 353">
                  <a:extLst>
                    <a:ext uri="{FF2B5EF4-FFF2-40B4-BE49-F238E27FC236}">
                      <a16:creationId xmlns:a16="http://schemas.microsoft.com/office/drawing/2014/main" id="{909E312C-34E4-3D76-EE90-C8C39D11F3AF}"/>
                    </a:ext>
                  </a:extLst>
                </p:cNvPr>
                <p:cNvGrpSpPr/>
                <p:nvPr/>
              </p:nvGrpSpPr>
              <p:grpSpPr>
                <a:xfrm>
                  <a:off x="1037892" y="4675163"/>
                  <a:ext cx="173695" cy="206059"/>
                  <a:chOff x="1037892" y="4675163"/>
                  <a:chExt cx="173695" cy="206059"/>
                </a:xfrm>
              </p:grpSpPr>
              <p:sp>
                <p:nvSpPr>
                  <p:cNvPr id="344" name="Friform 343">
                    <a:extLst>
                      <a:ext uri="{FF2B5EF4-FFF2-40B4-BE49-F238E27FC236}">
                        <a16:creationId xmlns:a16="http://schemas.microsoft.com/office/drawing/2014/main" id="{F9DF7D65-E871-DB75-5D96-A6776ED3FEE7}"/>
                      </a:ext>
                    </a:extLst>
                  </p:cNvPr>
                  <p:cNvSpPr/>
                  <p:nvPr/>
                </p:nvSpPr>
                <p:spPr>
                  <a:xfrm>
                    <a:off x="1037892" y="4747989"/>
                    <a:ext cx="26323" cy="49586"/>
                  </a:xfrm>
                  <a:custGeom>
                    <a:avLst/>
                    <a:gdLst>
                      <a:gd name="connsiteX0" fmla="*/ 19186 w 26323"/>
                      <a:gd name="connsiteY0" fmla="*/ 1813 h 49586"/>
                      <a:gd name="connsiteX1" fmla="*/ 3127 w 26323"/>
                      <a:gd name="connsiteY1" fmla="*/ 5289 h 49586"/>
                      <a:gd name="connsiteX2" fmla="*/ 18297 w 26323"/>
                      <a:gd name="connsiteY2" fmla="*/ 49586 h 49586"/>
                      <a:gd name="connsiteX3" fmla="*/ 19186 w 26323"/>
                      <a:gd name="connsiteY3" fmla="*/ 1813 h 49586"/>
                    </a:gdLst>
                    <a:ahLst/>
                    <a:cxnLst>
                      <a:cxn ang="0">
                        <a:pos x="connsiteX0" y="connsiteY0"/>
                      </a:cxn>
                      <a:cxn ang="0">
                        <a:pos x="connsiteX1" y="connsiteY1"/>
                      </a:cxn>
                      <a:cxn ang="0">
                        <a:pos x="connsiteX2" y="connsiteY2"/>
                      </a:cxn>
                      <a:cxn ang="0">
                        <a:pos x="connsiteX3" y="connsiteY3"/>
                      </a:cxn>
                    </a:cxnLst>
                    <a:rect l="l" t="t" r="r" b="b"/>
                    <a:pathLst>
                      <a:path w="26323" h="49586">
                        <a:moveTo>
                          <a:pt x="19186" y="1813"/>
                        </a:moveTo>
                        <a:cubicBezTo>
                          <a:pt x="19186" y="1813"/>
                          <a:pt x="10137" y="-4041"/>
                          <a:pt x="3127" y="5289"/>
                        </a:cubicBezTo>
                        <a:cubicBezTo>
                          <a:pt x="-3882" y="14619"/>
                          <a:pt x="773" y="49586"/>
                          <a:pt x="18297" y="49586"/>
                        </a:cubicBezTo>
                        <a:cubicBezTo>
                          <a:pt x="35821" y="49586"/>
                          <a:pt x="19186" y="1813"/>
                          <a:pt x="19186" y="1813"/>
                        </a:cubicBezTo>
                        <a:close/>
                      </a:path>
                    </a:pathLst>
                  </a:custGeom>
                  <a:solidFill>
                    <a:srgbClr val="A58A7C"/>
                  </a:solidFill>
                  <a:ln w="0" cap="flat">
                    <a:noFill/>
                    <a:prstDash val="solid"/>
                    <a:miter/>
                  </a:ln>
                </p:spPr>
                <p:txBody>
                  <a:bodyPr rtlCol="0" anchor="ctr"/>
                  <a:lstStyle/>
                  <a:p>
                    <a:endParaRPr lang="nb-NO"/>
                  </a:p>
                </p:txBody>
              </p:sp>
              <p:sp>
                <p:nvSpPr>
                  <p:cNvPr id="345" name="Friform 344">
                    <a:extLst>
                      <a:ext uri="{FF2B5EF4-FFF2-40B4-BE49-F238E27FC236}">
                        <a16:creationId xmlns:a16="http://schemas.microsoft.com/office/drawing/2014/main" id="{27CDFA97-2DA6-FA9B-1815-C7EF9D728833}"/>
                      </a:ext>
                    </a:extLst>
                  </p:cNvPr>
                  <p:cNvSpPr/>
                  <p:nvPr/>
                </p:nvSpPr>
                <p:spPr>
                  <a:xfrm>
                    <a:off x="1185281" y="4747989"/>
                    <a:ext cx="26306" cy="49586"/>
                  </a:xfrm>
                  <a:custGeom>
                    <a:avLst/>
                    <a:gdLst>
                      <a:gd name="connsiteX0" fmla="*/ 7125 w 26306"/>
                      <a:gd name="connsiteY0" fmla="*/ 1813 h 49586"/>
                      <a:gd name="connsiteX1" fmla="*/ 23184 w 26306"/>
                      <a:gd name="connsiteY1" fmla="*/ 5289 h 49586"/>
                      <a:gd name="connsiteX2" fmla="*/ 8014 w 26306"/>
                      <a:gd name="connsiteY2" fmla="*/ 49586 h 49586"/>
                      <a:gd name="connsiteX3" fmla="*/ 7125 w 26306"/>
                      <a:gd name="connsiteY3" fmla="*/ 1813 h 49586"/>
                    </a:gdLst>
                    <a:ahLst/>
                    <a:cxnLst>
                      <a:cxn ang="0">
                        <a:pos x="connsiteX0" y="connsiteY0"/>
                      </a:cxn>
                      <a:cxn ang="0">
                        <a:pos x="connsiteX1" y="connsiteY1"/>
                      </a:cxn>
                      <a:cxn ang="0">
                        <a:pos x="connsiteX2" y="connsiteY2"/>
                      </a:cxn>
                      <a:cxn ang="0">
                        <a:pos x="connsiteX3" y="connsiteY3"/>
                      </a:cxn>
                    </a:cxnLst>
                    <a:rect l="l" t="t" r="r" b="b"/>
                    <a:pathLst>
                      <a:path w="26306" h="49586">
                        <a:moveTo>
                          <a:pt x="7125" y="1813"/>
                        </a:moveTo>
                        <a:cubicBezTo>
                          <a:pt x="7125" y="1813"/>
                          <a:pt x="16175" y="-4041"/>
                          <a:pt x="23184" y="5289"/>
                        </a:cubicBezTo>
                        <a:cubicBezTo>
                          <a:pt x="30194" y="14619"/>
                          <a:pt x="25512" y="49586"/>
                          <a:pt x="8014" y="49586"/>
                        </a:cubicBezTo>
                        <a:cubicBezTo>
                          <a:pt x="-9484" y="49586"/>
                          <a:pt x="7125" y="1813"/>
                          <a:pt x="7125" y="1813"/>
                        </a:cubicBezTo>
                        <a:close/>
                      </a:path>
                    </a:pathLst>
                  </a:custGeom>
                  <a:solidFill>
                    <a:srgbClr val="A58A7C"/>
                  </a:solidFill>
                  <a:ln w="0" cap="flat">
                    <a:noFill/>
                    <a:prstDash val="solid"/>
                    <a:miter/>
                  </a:ln>
                </p:spPr>
                <p:txBody>
                  <a:bodyPr rtlCol="0" anchor="ctr"/>
                  <a:lstStyle/>
                  <a:p>
                    <a:endParaRPr lang="nb-NO"/>
                  </a:p>
                </p:txBody>
              </p:sp>
              <p:sp>
                <p:nvSpPr>
                  <p:cNvPr id="346" name="Friform 345">
                    <a:extLst>
                      <a:ext uri="{FF2B5EF4-FFF2-40B4-BE49-F238E27FC236}">
                        <a16:creationId xmlns:a16="http://schemas.microsoft.com/office/drawing/2014/main" id="{4F486EDE-504B-3C8A-0519-22C1E7F866B3}"/>
                      </a:ext>
                    </a:extLst>
                  </p:cNvPr>
                  <p:cNvSpPr/>
                  <p:nvPr/>
                </p:nvSpPr>
                <p:spPr>
                  <a:xfrm>
                    <a:off x="1053574" y="4675163"/>
                    <a:ext cx="141761" cy="206059"/>
                  </a:xfrm>
                  <a:custGeom>
                    <a:avLst/>
                    <a:gdLst>
                      <a:gd name="connsiteX0" fmla="*/ 141761 w 141761"/>
                      <a:gd name="connsiteY0" fmla="*/ 64943 h 206059"/>
                      <a:gd name="connsiteX1" fmla="*/ 70881 w 141761"/>
                      <a:gd name="connsiteY1" fmla="*/ 0 h 206059"/>
                      <a:gd name="connsiteX2" fmla="*/ 0 w 141761"/>
                      <a:gd name="connsiteY2" fmla="*/ 64943 h 206059"/>
                      <a:gd name="connsiteX3" fmla="*/ 262 w 141761"/>
                      <a:gd name="connsiteY3" fmla="*/ 117447 h 206059"/>
                      <a:gd name="connsiteX4" fmla="*/ 23540 w 141761"/>
                      <a:gd name="connsiteY4" fmla="*/ 176275 h 206059"/>
                      <a:gd name="connsiteX5" fmla="*/ 58823 w 141761"/>
                      <a:gd name="connsiteY5" fmla="*/ 205153 h 206059"/>
                      <a:gd name="connsiteX6" fmla="*/ 83409 w 141761"/>
                      <a:gd name="connsiteY6" fmla="*/ 205022 h 206059"/>
                      <a:gd name="connsiteX7" fmla="*/ 118405 w 141761"/>
                      <a:gd name="connsiteY7" fmla="*/ 174524 h 206059"/>
                      <a:gd name="connsiteX8" fmla="*/ 141474 w 141761"/>
                      <a:gd name="connsiteY8" fmla="*/ 117447 h 206059"/>
                      <a:gd name="connsiteX9" fmla="*/ 141709 w 141761"/>
                      <a:gd name="connsiteY9" fmla="*/ 64943 h 206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61" h="206059">
                        <a:moveTo>
                          <a:pt x="141761" y="64943"/>
                        </a:moveTo>
                        <a:cubicBezTo>
                          <a:pt x="141761" y="25690"/>
                          <a:pt x="110035" y="0"/>
                          <a:pt x="70881" y="0"/>
                        </a:cubicBezTo>
                        <a:cubicBezTo>
                          <a:pt x="31726" y="0"/>
                          <a:pt x="0" y="25690"/>
                          <a:pt x="0" y="64943"/>
                        </a:cubicBezTo>
                        <a:cubicBezTo>
                          <a:pt x="0" y="64943"/>
                          <a:pt x="262" y="115016"/>
                          <a:pt x="262" y="117447"/>
                        </a:cubicBezTo>
                        <a:cubicBezTo>
                          <a:pt x="262" y="135479"/>
                          <a:pt x="9285" y="159627"/>
                          <a:pt x="23540" y="176275"/>
                        </a:cubicBezTo>
                        <a:cubicBezTo>
                          <a:pt x="34813" y="189446"/>
                          <a:pt x="46661" y="201520"/>
                          <a:pt x="58823" y="205153"/>
                        </a:cubicBezTo>
                        <a:cubicBezTo>
                          <a:pt x="63034" y="206407"/>
                          <a:pt x="79146" y="206355"/>
                          <a:pt x="83409" y="205022"/>
                        </a:cubicBezTo>
                        <a:cubicBezTo>
                          <a:pt x="96173" y="201024"/>
                          <a:pt x="107603" y="188035"/>
                          <a:pt x="118405" y="174524"/>
                        </a:cubicBezTo>
                        <a:cubicBezTo>
                          <a:pt x="132816" y="156491"/>
                          <a:pt x="141474" y="131585"/>
                          <a:pt x="141474" y="117447"/>
                        </a:cubicBezTo>
                        <a:cubicBezTo>
                          <a:pt x="141474" y="115016"/>
                          <a:pt x="141709" y="64943"/>
                          <a:pt x="141709" y="64943"/>
                        </a:cubicBezTo>
                        <a:close/>
                      </a:path>
                    </a:pathLst>
                  </a:custGeom>
                  <a:solidFill>
                    <a:srgbClr val="BAA090"/>
                  </a:solidFill>
                  <a:ln w="0" cap="flat">
                    <a:noFill/>
                    <a:prstDash val="solid"/>
                    <a:miter/>
                  </a:ln>
                </p:spPr>
                <p:txBody>
                  <a:bodyPr rtlCol="0" anchor="ctr"/>
                  <a:lstStyle/>
                  <a:p>
                    <a:endParaRPr lang="nb-NO"/>
                  </a:p>
                </p:txBody>
              </p:sp>
            </p:grpSp>
            <p:grpSp>
              <p:nvGrpSpPr>
                <p:cNvPr id="347" name="Graphic 353">
                  <a:extLst>
                    <a:ext uri="{FF2B5EF4-FFF2-40B4-BE49-F238E27FC236}">
                      <a16:creationId xmlns:a16="http://schemas.microsoft.com/office/drawing/2014/main" id="{74681072-6E07-A489-6A84-B4C343DF5814}"/>
                    </a:ext>
                  </a:extLst>
                </p:cNvPr>
                <p:cNvGrpSpPr/>
                <p:nvPr/>
              </p:nvGrpSpPr>
              <p:grpSpPr>
                <a:xfrm>
                  <a:off x="1062200" y="4738731"/>
                  <a:ext cx="124430" cy="110720"/>
                  <a:chOff x="1062200" y="4738731"/>
                  <a:chExt cx="124430" cy="110720"/>
                </a:xfrm>
              </p:grpSpPr>
              <p:grpSp>
                <p:nvGrpSpPr>
                  <p:cNvPr id="348" name="Graphic 353">
                    <a:extLst>
                      <a:ext uri="{FF2B5EF4-FFF2-40B4-BE49-F238E27FC236}">
                        <a16:creationId xmlns:a16="http://schemas.microsoft.com/office/drawing/2014/main" id="{E08E9C8F-14D8-E67A-72A7-2EE9E99B0180}"/>
                      </a:ext>
                    </a:extLst>
                  </p:cNvPr>
                  <p:cNvGrpSpPr/>
                  <p:nvPr/>
                </p:nvGrpSpPr>
                <p:grpSpPr>
                  <a:xfrm>
                    <a:off x="1062200" y="4738731"/>
                    <a:ext cx="124430" cy="13832"/>
                    <a:chOff x="1062200" y="4738731"/>
                    <a:chExt cx="124430" cy="13832"/>
                  </a:xfrm>
                  <a:solidFill>
                    <a:srgbClr val="10161E"/>
                  </a:solidFill>
                </p:grpSpPr>
                <p:sp>
                  <p:nvSpPr>
                    <p:cNvPr id="349" name="Friform 348">
                      <a:extLst>
                        <a:ext uri="{FF2B5EF4-FFF2-40B4-BE49-F238E27FC236}">
                          <a16:creationId xmlns:a16="http://schemas.microsoft.com/office/drawing/2014/main" id="{33118D3C-1453-9DDB-2CC3-A58BACAC7DBD}"/>
                        </a:ext>
                      </a:extLst>
                    </p:cNvPr>
                    <p:cNvSpPr/>
                    <p:nvPr/>
                  </p:nvSpPr>
                  <p:spPr>
                    <a:xfrm>
                      <a:off x="1138744" y="4738731"/>
                      <a:ext cx="47885" cy="13832"/>
                    </a:xfrm>
                    <a:custGeom>
                      <a:avLst/>
                      <a:gdLst>
                        <a:gd name="connsiteX0" fmla="*/ 226 w 47885"/>
                        <a:gd name="connsiteY0" fmla="*/ 2421 h 13832"/>
                        <a:gd name="connsiteX1" fmla="*/ 35039 w 47885"/>
                        <a:gd name="connsiteY1" fmla="*/ 69 h 13832"/>
                        <a:gd name="connsiteX2" fmla="*/ 47881 w 47885"/>
                        <a:gd name="connsiteY2" fmla="*/ 10366 h 13832"/>
                        <a:gd name="connsiteX3" fmla="*/ 4176 w 47885"/>
                        <a:gd name="connsiteY3" fmla="*/ 13241 h 13832"/>
                        <a:gd name="connsiteX4" fmla="*/ 226 w 47885"/>
                        <a:gd name="connsiteY4" fmla="*/ 2447 h 13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85" h="13832">
                          <a:moveTo>
                            <a:pt x="226" y="2421"/>
                          </a:moveTo>
                          <a:cubicBezTo>
                            <a:pt x="226" y="2421"/>
                            <a:pt x="29416" y="-480"/>
                            <a:pt x="35039" y="69"/>
                          </a:cubicBezTo>
                          <a:cubicBezTo>
                            <a:pt x="44429" y="984"/>
                            <a:pt x="46443" y="7047"/>
                            <a:pt x="47881" y="10366"/>
                          </a:cubicBezTo>
                          <a:cubicBezTo>
                            <a:pt x="48378" y="11490"/>
                            <a:pt x="9773" y="15279"/>
                            <a:pt x="4176" y="13241"/>
                          </a:cubicBezTo>
                          <a:cubicBezTo>
                            <a:pt x="-1421" y="11202"/>
                            <a:pt x="226" y="2447"/>
                            <a:pt x="226" y="2447"/>
                          </a:cubicBezTo>
                          <a:close/>
                        </a:path>
                      </a:pathLst>
                    </a:custGeom>
                    <a:solidFill>
                      <a:srgbClr val="10161E"/>
                    </a:solidFill>
                    <a:ln w="0" cap="flat">
                      <a:noFill/>
                      <a:prstDash val="solid"/>
                      <a:miter/>
                    </a:ln>
                  </p:spPr>
                  <p:txBody>
                    <a:bodyPr rtlCol="0" anchor="ctr"/>
                    <a:lstStyle/>
                    <a:p>
                      <a:endParaRPr lang="nb-NO"/>
                    </a:p>
                  </p:txBody>
                </p:sp>
                <p:sp>
                  <p:nvSpPr>
                    <p:cNvPr id="350" name="Friform 349">
                      <a:extLst>
                        <a:ext uri="{FF2B5EF4-FFF2-40B4-BE49-F238E27FC236}">
                          <a16:creationId xmlns:a16="http://schemas.microsoft.com/office/drawing/2014/main" id="{C7C2CE24-2DFB-E296-0D71-15C3ABF414A6}"/>
                        </a:ext>
                      </a:extLst>
                    </p:cNvPr>
                    <p:cNvSpPr/>
                    <p:nvPr/>
                  </p:nvSpPr>
                  <p:spPr>
                    <a:xfrm>
                      <a:off x="1062200" y="4738731"/>
                      <a:ext cx="47885" cy="13832"/>
                    </a:xfrm>
                    <a:custGeom>
                      <a:avLst/>
                      <a:gdLst>
                        <a:gd name="connsiteX0" fmla="*/ 47660 w 47885"/>
                        <a:gd name="connsiteY0" fmla="*/ 2421 h 13832"/>
                        <a:gd name="connsiteX1" fmla="*/ 12847 w 47885"/>
                        <a:gd name="connsiteY1" fmla="*/ 69 h 13832"/>
                        <a:gd name="connsiteX2" fmla="*/ 5 w 47885"/>
                        <a:gd name="connsiteY2" fmla="*/ 10366 h 13832"/>
                        <a:gd name="connsiteX3" fmla="*/ 43710 w 47885"/>
                        <a:gd name="connsiteY3" fmla="*/ 13241 h 13832"/>
                        <a:gd name="connsiteX4" fmla="*/ 47660 w 47885"/>
                        <a:gd name="connsiteY4" fmla="*/ 2447 h 13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85" h="13832">
                          <a:moveTo>
                            <a:pt x="47660" y="2421"/>
                          </a:moveTo>
                          <a:cubicBezTo>
                            <a:pt x="47660" y="2421"/>
                            <a:pt x="18470" y="-480"/>
                            <a:pt x="12847" y="69"/>
                          </a:cubicBezTo>
                          <a:cubicBezTo>
                            <a:pt x="3457" y="984"/>
                            <a:pt x="1443" y="7047"/>
                            <a:pt x="5" y="10366"/>
                          </a:cubicBezTo>
                          <a:cubicBezTo>
                            <a:pt x="-492" y="11490"/>
                            <a:pt x="38113" y="15279"/>
                            <a:pt x="43710" y="13241"/>
                          </a:cubicBezTo>
                          <a:cubicBezTo>
                            <a:pt x="49307" y="11202"/>
                            <a:pt x="47660" y="2447"/>
                            <a:pt x="47660" y="2447"/>
                          </a:cubicBezTo>
                          <a:close/>
                        </a:path>
                      </a:pathLst>
                    </a:custGeom>
                    <a:solidFill>
                      <a:srgbClr val="10161E"/>
                    </a:solidFill>
                    <a:ln w="0" cap="flat">
                      <a:noFill/>
                      <a:prstDash val="solid"/>
                      <a:miter/>
                    </a:ln>
                  </p:spPr>
                  <p:txBody>
                    <a:bodyPr rtlCol="0" anchor="ctr"/>
                    <a:lstStyle/>
                    <a:p>
                      <a:endParaRPr lang="nb-NO"/>
                    </a:p>
                  </p:txBody>
                </p:sp>
              </p:grpSp>
              <p:sp>
                <p:nvSpPr>
                  <p:cNvPr id="351" name="Friform 350">
                    <a:extLst>
                      <a:ext uri="{FF2B5EF4-FFF2-40B4-BE49-F238E27FC236}">
                        <a16:creationId xmlns:a16="http://schemas.microsoft.com/office/drawing/2014/main" id="{A3FE7CC2-3B10-D5F6-02B9-CD5608BDF45D}"/>
                      </a:ext>
                    </a:extLst>
                  </p:cNvPr>
                  <p:cNvSpPr/>
                  <p:nvPr/>
                </p:nvSpPr>
                <p:spPr>
                  <a:xfrm>
                    <a:off x="1128038" y="4815341"/>
                    <a:ext cx="10331" cy="4605"/>
                  </a:xfrm>
                  <a:custGeom>
                    <a:avLst/>
                    <a:gdLst>
                      <a:gd name="connsiteX0" fmla="*/ 4891 w 10331"/>
                      <a:gd name="connsiteY0" fmla="*/ 6 h 4605"/>
                      <a:gd name="connsiteX1" fmla="*/ 10331 w 10331"/>
                      <a:gd name="connsiteY1" fmla="*/ 3926 h 4605"/>
                      <a:gd name="connsiteX2" fmla="*/ 0 w 10331"/>
                      <a:gd name="connsiteY2" fmla="*/ 4606 h 4605"/>
                      <a:gd name="connsiteX3" fmla="*/ 4891 w 10331"/>
                      <a:gd name="connsiteY3" fmla="*/ 6 h 4605"/>
                    </a:gdLst>
                    <a:ahLst/>
                    <a:cxnLst>
                      <a:cxn ang="0">
                        <a:pos x="connsiteX0" y="connsiteY0"/>
                      </a:cxn>
                      <a:cxn ang="0">
                        <a:pos x="connsiteX1" y="connsiteY1"/>
                      </a:cxn>
                      <a:cxn ang="0">
                        <a:pos x="connsiteX2" y="connsiteY2"/>
                      </a:cxn>
                      <a:cxn ang="0">
                        <a:pos x="connsiteX3" y="connsiteY3"/>
                      </a:cxn>
                    </a:cxnLst>
                    <a:rect l="l" t="t" r="r" b="b"/>
                    <a:pathLst>
                      <a:path w="10331" h="4605">
                        <a:moveTo>
                          <a:pt x="4891" y="6"/>
                        </a:moveTo>
                        <a:cubicBezTo>
                          <a:pt x="7428" y="-177"/>
                          <a:pt x="10331" y="3926"/>
                          <a:pt x="10331" y="3926"/>
                        </a:cubicBezTo>
                        <a:lnTo>
                          <a:pt x="0" y="4606"/>
                        </a:lnTo>
                        <a:cubicBezTo>
                          <a:pt x="1595" y="2123"/>
                          <a:pt x="2380" y="215"/>
                          <a:pt x="4891" y="6"/>
                        </a:cubicBezTo>
                        <a:close/>
                      </a:path>
                    </a:pathLst>
                  </a:custGeom>
                  <a:solidFill>
                    <a:srgbClr val="967B6F"/>
                  </a:solidFill>
                  <a:ln w="0" cap="flat">
                    <a:noFill/>
                    <a:prstDash val="solid"/>
                    <a:miter/>
                  </a:ln>
                </p:spPr>
                <p:txBody>
                  <a:bodyPr rtlCol="0" anchor="ctr"/>
                  <a:lstStyle/>
                  <a:p>
                    <a:endParaRPr lang="nb-NO"/>
                  </a:p>
                </p:txBody>
              </p:sp>
              <p:sp>
                <p:nvSpPr>
                  <p:cNvPr id="352" name="Friform 351">
                    <a:extLst>
                      <a:ext uri="{FF2B5EF4-FFF2-40B4-BE49-F238E27FC236}">
                        <a16:creationId xmlns:a16="http://schemas.microsoft.com/office/drawing/2014/main" id="{D9EE16D4-AEAF-9EFF-4385-FAA20FD78754}"/>
                      </a:ext>
                    </a:extLst>
                  </p:cNvPr>
                  <p:cNvSpPr/>
                  <p:nvPr/>
                </p:nvSpPr>
                <p:spPr>
                  <a:xfrm>
                    <a:off x="1112449" y="4815341"/>
                    <a:ext cx="10331" cy="4605"/>
                  </a:xfrm>
                  <a:custGeom>
                    <a:avLst/>
                    <a:gdLst>
                      <a:gd name="connsiteX0" fmla="*/ 5440 w 10331"/>
                      <a:gd name="connsiteY0" fmla="*/ 6 h 4605"/>
                      <a:gd name="connsiteX1" fmla="*/ 0 w 10331"/>
                      <a:gd name="connsiteY1" fmla="*/ 3926 h 4605"/>
                      <a:gd name="connsiteX2" fmla="*/ 10331 w 10331"/>
                      <a:gd name="connsiteY2" fmla="*/ 4606 h 4605"/>
                      <a:gd name="connsiteX3" fmla="*/ 5440 w 10331"/>
                      <a:gd name="connsiteY3" fmla="*/ 6 h 4605"/>
                    </a:gdLst>
                    <a:ahLst/>
                    <a:cxnLst>
                      <a:cxn ang="0">
                        <a:pos x="connsiteX0" y="connsiteY0"/>
                      </a:cxn>
                      <a:cxn ang="0">
                        <a:pos x="connsiteX1" y="connsiteY1"/>
                      </a:cxn>
                      <a:cxn ang="0">
                        <a:pos x="connsiteX2" y="connsiteY2"/>
                      </a:cxn>
                      <a:cxn ang="0">
                        <a:pos x="connsiteX3" y="connsiteY3"/>
                      </a:cxn>
                    </a:cxnLst>
                    <a:rect l="l" t="t" r="r" b="b"/>
                    <a:pathLst>
                      <a:path w="10331" h="4605">
                        <a:moveTo>
                          <a:pt x="5440" y="6"/>
                        </a:moveTo>
                        <a:cubicBezTo>
                          <a:pt x="2903" y="-177"/>
                          <a:pt x="0" y="3926"/>
                          <a:pt x="0" y="3926"/>
                        </a:cubicBezTo>
                        <a:lnTo>
                          <a:pt x="10331" y="4606"/>
                        </a:lnTo>
                        <a:cubicBezTo>
                          <a:pt x="8736" y="2123"/>
                          <a:pt x="7951" y="215"/>
                          <a:pt x="5440" y="6"/>
                        </a:cubicBezTo>
                        <a:close/>
                      </a:path>
                    </a:pathLst>
                  </a:custGeom>
                  <a:solidFill>
                    <a:srgbClr val="967B6F"/>
                  </a:solidFill>
                  <a:ln w="0" cap="flat">
                    <a:noFill/>
                    <a:prstDash val="solid"/>
                    <a:miter/>
                  </a:ln>
                </p:spPr>
                <p:txBody>
                  <a:bodyPr rtlCol="0" anchor="ctr"/>
                  <a:lstStyle/>
                  <a:p>
                    <a:endParaRPr lang="nb-NO"/>
                  </a:p>
                </p:txBody>
              </p:sp>
              <p:sp>
                <p:nvSpPr>
                  <p:cNvPr id="353" name="Friform 352">
                    <a:extLst>
                      <a:ext uri="{FF2B5EF4-FFF2-40B4-BE49-F238E27FC236}">
                        <a16:creationId xmlns:a16="http://schemas.microsoft.com/office/drawing/2014/main" id="{4A2B46FE-74A8-16BA-D22F-5E769596B105}"/>
                      </a:ext>
                    </a:extLst>
                  </p:cNvPr>
                  <p:cNvSpPr/>
                  <p:nvPr/>
                </p:nvSpPr>
                <p:spPr>
                  <a:xfrm>
                    <a:off x="1113443" y="4760569"/>
                    <a:ext cx="4981" cy="38756"/>
                  </a:xfrm>
                  <a:custGeom>
                    <a:avLst/>
                    <a:gdLst>
                      <a:gd name="connsiteX0" fmla="*/ 4106 w 4981"/>
                      <a:gd name="connsiteY0" fmla="*/ 38731 h 38756"/>
                      <a:gd name="connsiteX1" fmla="*/ 4185 w 4981"/>
                      <a:gd name="connsiteY1" fmla="*/ 0 h 38756"/>
                      <a:gd name="connsiteX2" fmla="*/ 78 w 4981"/>
                      <a:gd name="connsiteY2" fmla="*/ 366 h 38756"/>
                      <a:gd name="connsiteX3" fmla="*/ 0 w 4981"/>
                      <a:gd name="connsiteY3" fmla="*/ 38313 h 38756"/>
                      <a:gd name="connsiteX4" fmla="*/ 4106 w 4981"/>
                      <a:gd name="connsiteY4" fmla="*/ 38757 h 38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 h="38756">
                        <a:moveTo>
                          <a:pt x="4106" y="38731"/>
                        </a:moveTo>
                        <a:cubicBezTo>
                          <a:pt x="6016" y="20646"/>
                          <a:pt x="4211" y="183"/>
                          <a:pt x="4185" y="0"/>
                        </a:cubicBezTo>
                        <a:lnTo>
                          <a:pt x="78" y="366"/>
                        </a:lnTo>
                        <a:cubicBezTo>
                          <a:pt x="78" y="575"/>
                          <a:pt x="1857" y="20646"/>
                          <a:pt x="0" y="38313"/>
                        </a:cubicBezTo>
                        <a:lnTo>
                          <a:pt x="4106" y="38757"/>
                        </a:lnTo>
                        <a:close/>
                      </a:path>
                    </a:pathLst>
                  </a:custGeom>
                  <a:solidFill>
                    <a:srgbClr val="967B6F"/>
                  </a:solidFill>
                  <a:ln w="0" cap="flat">
                    <a:noFill/>
                    <a:prstDash val="solid"/>
                    <a:miter/>
                  </a:ln>
                </p:spPr>
                <p:txBody>
                  <a:bodyPr rtlCol="0" anchor="ctr"/>
                  <a:lstStyle/>
                  <a:p>
                    <a:endParaRPr lang="nb-NO"/>
                  </a:p>
                </p:txBody>
              </p:sp>
              <p:sp>
                <p:nvSpPr>
                  <p:cNvPr id="355" name="Friform 354">
                    <a:extLst>
                      <a:ext uri="{FF2B5EF4-FFF2-40B4-BE49-F238E27FC236}">
                        <a16:creationId xmlns:a16="http://schemas.microsoft.com/office/drawing/2014/main" id="{DCD6C510-4FF4-D5D9-3098-1698D6852626}"/>
                      </a:ext>
                    </a:extLst>
                  </p:cNvPr>
                  <p:cNvSpPr/>
                  <p:nvPr/>
                </p:nvSpPr>
                <p:spPr>
                  <a:xfrm>
                    <a:off x="1097468" y="4830902"/>
                    <a:ext cx="57073" cy="6736"/>
                  </a:xfrm>
                  <a:custGeom>
                    <a:avLst/>
                    <a:gdLst>
                      <a:gd name="connsiteX0" fmla="*/ 10064 w 57073"/>
                      <a:gd name="connsiteY0" fmla="*/ 6711 h 6736"/>
                      <a:gd name="connsiteX1" fmla="*/ 936 w 57073"/>
                      <a:gd name="connsiteY1" fmla="*/ 3836 h 6736"/>
                      <a:gd name="connsiteX2" fmla="*/ 360 w 57073"/>
                      <a:gd name="connsiteY2" fmla="*/ 935 h 6736"/>
                      <a:gd name="connsiteX3" fmla="*/ 3264 w 57073"/>
                      <a:gd name="connsiteY3" fmla="*/ 360 h 6736"/>
                      <a:gd name="connsiteX4" fmla="*/ 16603 w 57073"/>
                      <a:gd name="connsiteY4" fmla="*/ 1223 h 6736"/>
                      <a:gd name="connsiteX5" fmla="*/ 22122 w 57073"/>
                      <a:gd name="connsiteY5" fmla="*/ 386 h 6736"/>
                      <a:gd name="connsiteX6" fmla="*/ 28844 w 57073"/>
                      <a:gd name="connsiteY6" fmla="*/ 1144 h 6736"/>
                      <a:gd name="connsiteX7" fmla="*/ 34885 w 57073"/>
                      <a:gd name="connsiteY7" fmla="*/ 412 h 6736"/>
                      <a:gd name="connsiteX8" fmla="*/ 40875 w 57073"/>
                      <a:gd name="connsiteY8" fmla="*/ 1275 h 6736"/>
                      <a:gd name="connsiteX9" fmla="*/ 53822 w 57073"/>
                      <a:gd name="connsiteY9" fmla="*/ 360 h 6736"/>
                      <a:gd name="connsiteX10" fmla="*/ 56725 w 57073"/>
                      <a:gd name="connsiteY10" fmla="*/ 935 h 6736"/>
                      <a:gd name="connsiteX11" fmla="*/ 56150 w 57073"/>
                      <a:gd name="connsiteY11" fmla="*/ 3836 h 6736"/>
                      <a:gd name="connsiteX12" fmla="*/ 39646 w 57073"/>
                      <a:gd name="connsiteY12" fmla="*/ 5273 h 6736"/>
                      <a:gd name="connsiteX13" fmla="*/ 35775 w 57073"/>
                      <a:gd name="connsiteY13" fmla="*/ 4515 h 6736"/>
                      <a:gd name="connsiteX14" fmla="*/ 28896 w 57073"/>
                      <a:gd name="connsiteY14" fmla="*/ 5352 h 6736"/>
                      <a:gd name="connsiteX15" fmla="*/ 21258 w 57073"/>
                      <a:gd name="connsiteY15" fmla="*/ 4489 h 6736"/>
                      <a:gd name="connsiteX16" fmla="*/ 17884 w 57073"/>
                      <a:gd name="connsiteY16" fmla="*/ 5247 h 6736"/>
                      <a:gd name="connsiteX17" fmla="*/ 10090 w 57073"/>
                      <a:gd name="connsiteY17" fmla="*/ 6737 h 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073" h="6736">
                        <a:moveTo>
                          <a:pt x="10064" y="6711"/>
                        </a:moveTo>
                        <a:cubicBezTo>
                          <a:pt x="7292" y="6711"/>
                          <a:pt x="4205" y="6005"/>
                          <a:pt x="936" y="3836"/>
                        </a:cubicBezTo>
                        <a:cubicBezTo>
                          <a:pt x="-32" y="3209"/>
                          <a:pt x="-293" y="1902"/>
                          <a:pt x="360" y="935"/>
                        </a:cubicBezTo>
                        <a:cubicBezTo>
                          <a:pt x="988" y="-32"/>
                          <a:pt x="2296" y="-293"/>
                          <a:pt x="3264" y="360"/>
                        </a:cubicBezTo>
                        <a:cubicBezTo>
                          <a:pt x="8442" y="3810"/>
                          <a:pt x="12967" y="2372"/>
                          <a:pt x="16603" y="1223"/>
                        </a:cubicBezTo>
                        <a:cubicBezTo>
                          <a:pt x="18669" y="569"/>
                          <a:pt x="20448" y="20"/>
                          <a:pt x="22122" y="386"/>
                        </a:cubicBezTo>
                        <a:cubicBezTo>
                          <a:pt x="24371" y="883"/>
                          <a:pt x="26280" y="1196"/>
                          <a:pt x="28844" y="1144"/>
                        </a:cubicBezTo>
                        <a:cubicBezTo>
                          <a:pt x="31381" y="1144"/>
                          <a:pt x="32871" y="831"/>
                          <a:pt x="34885" y="412"/>
                        </a:cubicBezTo>
                        <a:cubicBezTo>
                          <a:pt x="36769" y="-6"/>
                          <a:pt x="38756" y="622"/>
                          <a:pt x="40875" y="1275"/>
                        </a:cubicBezTo>
                        <a:cubicBezTo>
                          <a:pt x="44563" y="2425"/>
                          <a:pt x="48774" y="3705"/>
                          <a:pt x="53822" y="360"/>
                        </a:cubicBezTo>
                        <a:cubicBezTo>
                          <a:pt x="54790" y="-267"/>
                          <a:pt x="56071" y="-6"/>
                          <a:pt x="56725" y="935"/>
                        </a:cubicBezTo>
                        <a:cubicBezTo>
                          <a:pt x="57353" y="1902"/>
                          <a:pt x="57117" y="3183"/>
                          <a:pt x="56150" y="3836"/>
                        </a:cubicBezTo>
                        <a:cubicBezTo>
                          <a:pt x="49454" y="8305"/>
                          <a:pt x="43543" y="6476"/>
                          <a:pt x="39646" y="5273"/>
                        </a:cubicBezTo>
                        <a:cubicBezTo>
                          <a:pt x="38076" y="4777"/>
                          <a:pt x="36585" y="4333"/>
                          <a:pt x="35775" y="4515"/>
                        </a:cubicBezTo>
                        <a:cubicBezTo>
                          <a:pt x="33656" y="4986"/>
                          <a:pt x="31825" y="5326"/>
                          <a:pt x="28896" y="5352"/>
                        </a:cubicBezTo>
                        <a:cubicBezTo>
                          <a:pt x="25862" y="5352"/>
                          <a:pt x="23717" y="5038"/>
                          <a:pt x="21258" y="4489"/>
                        </a:cubicBezTo>
                        <a:cubicBezTo>
                          <a:pt x="20683" y="4359"/>
                          <a:pt x="19192" y="4829"/>
                          <a:pt x="17884" y="5247"/>
                        </a:cubicBezTo>
                        <a:cubicBezTo>
                          <a:pt x="15792" y="5901"/>
                          <a:pt x="13124" y="6737"/>
                          <a:pt x="10090" y="6737"/>
                        </a:cubicBezTo>
                        <a:close/>
                      </a:path>
                    </a:pathLst>
                  </a:custGeom>
                  <a:solidFill>
                    <a:srgbClr val="967B6F"/>
                  </a:solidFill>
                  <a:ln w="0" cap="flat">
                    <a:noFill/>
                    <a:prstDash val="solid"/>
                    <a:miter/>
                  </a:ln>
                </p:spPr>
                <p:txBody>
                  <a:bodyPr rtlCol="0" anchor="ctr"/>
                  <a:lstStyle/>
                  <a:p>
                    <a:endParaRPr lang="nb-NO"/>
                  </a:p>
                </p:txBody>
              </p:sp>
              <p:sp>
                <p:nvSpPr>
                  <p:cNvPr id="357" name="Friform 356">
                    <a:extLst>
                      <a:ext uri="{FF2B5EF4-FFF2-40B4-BE49-F238E27FC236}">
                        <a16:creationId xmlns:a16="http://schemas.microsoft.com/office/drawing/2014/main" id="{D61F7D89-BACB-F465-4A1D-58E9EFC5DABE}"/>
                      </a:ext>
                    </a:extLst>
                  </p:cNvPr>
                  <p:cNvSpPr/>
                  <p:nvPr/>
                </p:nvSpPr>
                <p:spPr>
                  <a:xfrm>
                    <a:off x="1112161" y="4842641"/>
                    <a:ext cx="27661" cy="6810"/>
                  </a:xfrm>
                  <a:custGeom>
                    <a:avLst/>
                    <a:gdLst>
                      <a:gd name="connsiteX0" fmla="*/ 14254 w 27661"/>
                      <a:gd name="connsiteY0" fmla="*/ 6811 h 6810"/>
                      <a:gd name="connsiteX1" fmla="*/ 1151 w 27661"/>
                      <a:gd name="connsiteY1" fmla="*/ 3962 h 6810"/>
                      <a:gd name="connsiteX2" fmla="*/ 209 w 27661"/>
                      <a:gd name="connsiteY2" fmla="*/ 1166 h 6810"/>
                      <a:gd name="connsiteX3" fmla="*/ 3008 w 27661"/>
                      <a:gd name="connsiteY3" fmla="*/ 225 h 6810"/>
                      <a:gd name="connsiteX4" fmla="*/ 24638 w 27661"/>
                      <a:gd name="connsiteY4" fmla="*/ 225 h 6810"/>
                      <a:gd name="connsiteX5" fmla="*/ 27437 w 27661"/>
                      <a:gd name="connsiteY5" fmla="*/ 1166 h 6810"/>
                      <a:gd name="connsiteX6" fmla="*/ 26495 w 27661"/>
                      <a:gd name="connsiteY6" fmla="*/ 3962 h 6810"/>
                      <a:gd name="connsiteX7" fmla="*/ 14228 w 27661"/>
                      <a:gd name="connsiteY7" fmla="*/ 6811 h 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61" h="6810">
                        <a:moveTo>
                          <a:pt x="14254" y="6811"/>
                        </a:moveTo>
                        <a:cubicBezTo>
                          <a:pt x="6983" y="6811"/>
                          <a:pt x="1491" y="4145"/>
                          <a:pt x="1151" y="3962"/>
                        </a:cubicBezTo>
                        <a:cubicBezTo>
                          <a:pt x="131" y="3440"/>
                          <a:pt x="-288" y="2185"/>
                          <a:pt x="209" y="1166"/>
                        </a:cubicBezTo>
                        <a:cubicBezTo>
                          <a:pt x="732" y="147"/>
                          <a:pt x="1988" y="-272"/>
                          <a:pt x="3008" y="225"/>
                        </a:cubicBezTo>
                        <a:cubicBezTo>
                          <a:pt x="3191" y="303"/>
                          <a:pt x="14045" y="5530"/>
                          <a:pt x="24638" y="225"/>
                        </a:cubicBezTo>
                        <a:cubicBezTo>
                          <a:pt x="25658" y="-298"/>
                          <a:pt x="26914" y="120"/>
                          <a:pt x="27437" y="1166"/>
                        </a:cubicBezTo>
                        <a:cubicBezTo>
                          <a:pt x="27960" y="2185"/>
                          <a:pt x="27541" y="3440"/>
                          <a:pt x="26495" y="3962"/>
                        </a:cubicBezTo>
                        <a:cubicBezTo>
                          <a:pt x="22232" y="6079"/>
                          <a:pt x="17995" y="6811"/>
                          <a:pt x="14228" y="6811"/>
                        </a:cubicBezTo>
                        <a:close/>
                      </a:path>
                    </a:pathLst>
                  </a:custGeom>
                  <a:solidFill>
                    <a:srgbClr val="967B6F"/>
                  </a:solidFill>
                  <a:ln w="0" cap="flat">
                    <a:noFill/>
                    <a:prstDash val="solid"/>
                    <a:miter/>
                  </a:ln>
                </p:spPr>
                <p:txBody>
                  <a:bodyPr rtlCol="0" anchor="ctr"/>
                  <a:lstStyle/>
                  <a:p>
                    <a:endParaRPr lang="nb-NO"/>
                  </a:p>
                </p:txBody>
              </p:sp>
            </p:grpSp>
          </p:grpSp>
          <p:sp>
            <p:nvSpPr>
              <p:cNvPr id="358" name="Friform 357">
                <a:extLst>
                  <a:ext uri="{FF2B5EF4-FFF2-40B4-BE49-F238E27FC236}">
                    <a16:creationId xmlns:a16="http://schemas.microsoft.com/office/drawing/2014/main" id="{E5EA9776-B300-D66C-FACF-5071AE78ACA9}"/>
                  </a:ext>
                </a:extLst>
              </p:cNvPr>
              <p:cNvSpPr/>
              <p:nvPr/>
            </p:nvSpPr>
            <p:spPr>
              <a:xfrm>
                <a:off x="1079190" y="4768837"/>
                <a:ext cx="19411" cy="13797"/>
              </a:xfrm>
              <a:custGeom>
                <a:avLst/>
                <a:gdLst>
                  <a:gd name="connsiteX0" fmla="*/ 19397 w 19411"/>
                  <a:gd name="connsiteY0" fmla="*/ 2290 h 13797"/>
                  <a:gd name="connsiteX1" fmla="*/ 10190 w 19411"/>
                  <a:gd name="connsiteY1" fmla="*/ 13789 h 13797"/>
                  <a:gd name="connsiteX2" fmla="*/ 16 w 19411"/>
                  <a:gd name="connsiteY2" fmla="*/ 3127 h 13797"/>
                  <a:gd name="connsiteX3" fmla="*/ 8150 w 19411"/>
                  <a:gd name="connsiteY3" fmla="*/ 1559 h 13797"/>
                  <a:gd name="connsiteX4" fmla="*/ 19397 w 19411"/>
                  <a:gd name="connsiteY4" fmla="*/ 2290 h 13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11" h="13797">
                    <a:moveTo>
                      <a:pt x="19397" y="2290"/>
                    </a:moveTo>
                    <a:cubicBezTo>
                      <a:pt x="18638" y="8380"/>
                      <a:pt x="15552" y="13580"/>
                      <a:pt x="10190" y="13789"/>
                    </a:cubicBezTo>
                    <a:cubicBezTo>
                      <a:pt x="4828" y="14025"/>
                      <a:pt x="277" y="9242"/>
                      <a:pt x="16" y="3127"/>
                    </a:cubicBezTo>
                    <a:cubicBezTo>
                      <a:pt x="-246" y="-2989"/>
                      <a:pt x="2814" y="1794"/>
                      <a:pt x="8150" y="1559"/>
                    </a:cubicBezTo>
                    <a:cubicBezTo>
                      <a:pt x="13512" y="1323"/>
                      <a:pt x="19763" y="-611"/>
                      <a:pt x="19397" y="2290"/>
                    </a:cubicBezTo>
                    <a:close/>
                  </a:path>
                </a:pathLst>
              </a:custGeom>
              <a:solidFill>
                <a:srgbClr val="10161E"/>
              </a:solidFill>
              <a:ln w="0" cap="flat">
                <a:noFill/>
                <a:prstDash val="solid"/>
                <a:miter/>
              </a:ln>
            </p:spPr>
            <p:txBody>
              <a:bodyPr rtlCol="0" anchor="ctr"/>
              <a:lstStyle/>
              <a:p>
                <a:endParaRPr lang="nb-NO"/>
              </a:p>
            </p:txBody>
          </p:sp>
          <p:sp>
            <p:nvSpPr>
              <p:cNvPr id="359" name="Friform 358">
                <a:extLst>
                  <a:ext uri="{FF2B5EF4-FFF2-40B4-BE49-F238E27FC236}">
                    <a16:creationId xmlns:a16="http://schemas.microsoft.com/office/drawing/2014/main" id="{498F129F-952F-9FF2-20CE-916030971849}"/>
                  </a:ext>
                </a:extLst>
              </p:cNvPr>
              <p:cNvSpPr/>
              <p:nvPr/>
            </p:nvSpPr>
            <p:spPr>
              <a:xfrm>
                <a:off x="1069554" y="4766801"/>
                <a:ext cx="35178" cy="7776"/>
              </a:xfrm>
              <a:custGeom>
                <a:avLst/>
                <a:gdLst>
                  <a:gd name="connsiteX0" fmla="*/ 34054 w 35178"/>
                  <a:gd name="connsiteY0" fmla="*/ 7777 h 7776"/>
                  <a:gd name="connsiteX1" fmla="*/ 6356 w 35178"/>
                  <a:gd name="connsiteY1" fmla="*/ 3412 h 7776"/>
                  <a:gd name="connsiteX2" fmla="*/ 0 w 35178"/>
                  <a:gd name="connsiteY2" fmla="*/ 3464 h 7776"/>
                  <a:gd name="connsiteX3" fmla="*/ 0 w 35178"/>
                  <a:gd name="connsiteY3" fmla="*/ 119 h 7776"/>
                  <a:gd name="connsiteX4" fmla="*/ 6277 w 35178"/>
                  <a:gd name="connsiteY4" fmla="*/ 67 h 7776"/>
                  <a:gd name="connsiteX5" fmla="*/ 35179 w 35178"/>
                  <a:gd name="connsiteY5" fmla="*/ 4614 h 7776"/>
                  <a:gd name="connsiteX6" fmla="*/ 34028 w 35178"/>
                  <a:gd name="connsiteY6" fmla="*/ 7750 h 7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78" h="7776">
                    <a:moveTo>
                      <a:pt x="34054" y="7777"/>
                    </a:moveTo>
                    <a:cubicBezTo>
                      <a:pt x="21238" y="3099"/>
                      <a:pt x="14333" y="3255"/>
                      <a:pt x="6356" y="3412"/>
                    </a:cubicBezTo>
                    <a:cubicBezTo>
                      <a:pt x="4342" y="3464"/>
                      <a:pt x="2249" y="3491"/>
                      <a:pt x="0" y="3464"/>
                    </a:cubicBezTo>
                    <a:lnTo>
                      <a:pt x="0" y="119"/>
                    </a:lnTo>
                    <a:cubicBezTo>
                      <a:pt x="2249" y="119"/>
                      <a:pt x="4290" y="119"/>
                      <a:pt x="6277" y="67"/>
                    </a:cubicBezTo>
                    <a:cubicBezTo>
                      <a:pt x="14595" y="-116"/>
                      <a:pt x="21761" y="-273"/>
                      <a:pt x="35179" y="4614"/>
                    </a:cubicBezTo>
                    <a:lnTo>
                      <a:pt x="34028" y="7750"/>
                    </a:lnTo>
                    <a:close/>
                  </a:path>
                </a:pathLst>
              </a:custGeom>
              <a:solidFill>
                <a:srgbClr val="10161E"/>
              </a:solidFill>
              <a:ln w="0" cap="flat">
                <a:noFill/>
                <a:prstDash val="solid"/>
                <a:miter/>
              </a:ln>
            </p:spPr>
            <p:txBody>
              <a:bodyPr rtlCol="0" anchor="ctr"/>
              <a:lstStyle/>
              <a:p>
                <a:endParaRPr lang="nb-NO"/>
              </a:p>
            </p:txBody>
          </p:sp>
          <p:sp>
            <p:nvSpPr>
              <p:cNvPr id="360" name="Friform 359">
                <a:extLst>
                  <a:ext uri="{FF2B5EF4-FFF2-40B4-BE49-F238E27FC236}">
                    <a16:creationId xmlns:a16="http://schemas.microsoft.com/office/drawing/2014/main" id="{D7266775-1D8C-2728-9C7B-3B98806862F4}"/>
                  </a:ext>
                </a:extLst>
              </p:cNvPr>
              <p:cNvSpPr/>
              <p:nvPr/>
            </p:nvSpPr>
            <p:spPr>
              <a:xfrm>
                <a:off x="1150280" y="4768837"/>
                <a:ext cx="19411" cy="13797"/>
              </a:xfrm>
              <a:custGeom>
                <a:avLst/>
                <a:gdLst>
                  <a:gd name="connsiteX0" fmla="*/ 15 w 19411"/>
                  <a:gd name="connsiteY0" fmla="*/ 2290 h 13797"/>
                  <a:gd name="connsiteX1" fmla="*/ 9222 w 19411"/>
                  <a:gd name="connsiteY1" fmla="*/ 13789 h 13797"/>
                  <a:gd name="connsiteX2" fmla="*/ 19396 w 19411"/>
                  <a:gd name="connsiteY2" fmla="*/ 3127 h 13797"/>
                  <a:gd name="connsiteX3" fmla="*/ 11262 w 19411"/>
                  <a:gd name="connsiteY3" fmla="*/ 1559 h 13797"/>
                  <a:gd name="connsiteX4" fmla="*/ 15 w 19411"/>
                  <a:gd name="connsiteY4" fmla="*/ 2290 h 13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11" h="13797">
                    <a:moveTo>
                      <a:pt x="15" y="2290"/>
                    </a:moveTo>
                    <a:cubicBezTo>
                      <a:pt x="774" y="8380"/>
                      <a:pt x="3860" y="13580"/>
                      <a:pt x="9222" y="13789"/>
                    </a:cubicBezTo>
                    <a:cubicBezTo>
                      <a:pt x="14584" y="14025"/>
                      <a:pt x="19135" y="9242"/>
                      <a:pt x="19396" y="3127"/>
                    </a:cubicBezTo>
                    <a:cubicBezTo>
                      <a:pt x="19658" y="-2989"/>
                      <a:pt x="16598" y="1794"/>
                      <a:pt x="11262" y="1559"/>
                    </a:cubicBezTo>
                    <a:cubicBezTo>
                      <a:pt x="5900" y="1323"/>
                      <a:pt x="-351" y="-611"/>
                      <a:pt x="15" y="2290"/>
                    </a:cubicBezTo>
                    <a:close/>
                  </a:path>
                </a:pathLst>
              </a:custGeom>
              <a:solidFill>
                <a:srgbClr val="10161E"/>
              </a:solidFill>
              <a:ln w="0" cap="flat">
                <a:noFill/>
                <a:prstDash val="solid"/>
                <a:miter/>
              </a:ln>
            </p:spPr>
            <p:txBody>
              <a:bodyPr rtlCol="0" anchor="ctr"/>
              <a:lstStyle/>
              <a:p>
                <a:endParaRPr lang="nb-NO"/>
              </a:p>
            </p:txBody>
          </p:sp>
          <p:sp>
            <p:nvSpPr>
              <p:cNvPr id="361" name="Friform 360">
                <a:extLst>
                  <a:ext uri="{FF2B5EF4-FFF2-40B4-BE49-F238E27FC236}">
                    <a16:creationId xmlns:a16="http://schemas.microsoft.com/office/drawing/2014/main" id="{4FA6D360-F7D5-C94D-32D1-03F7DA9B6891}"/>
                  </a:ext>
                </a:extLst>
              </p:cNvPr>
              <p:cNvSpPr/>
              <p:nvPr/>
            </p:nvSpPr>
            <p:spPr>
              <a:xfrm>
                <a:off x="1144123" y="4766827"/>
                <a:ext cx="35126" cy="7776"/>
              </a:xfrm>
              <a:custGeom>
                <a:avLst/>
                <a:gdLst>
                  <a:gd name="connsiteX0" fmla="*/ 1151 w 35126"/>
                  <a:gd name="connsiteY0" fmla="*/ 7751 h 7776"/>
                  <a:gd name="connsiteX1" fmla="*/ 0 w 35126"/>
                  <a:gd name="connsiteY1" fmla="*/ 4614 h 7776"/>
                  <a:gd name="connsiteX2" fmla="*/ 28771 w 35126"/>
                  <a:gd name="connsiteY2" fmla="*/ 67 h 7776"/>
                  <a:gd name="connsiteX3" fmla="*/ 35126 w 35126"/>
                  <a:gd name="connsiteY3" fmla="*/ 119 h 7776"/>
                  <a:gd name="connsiteX4" fmla="*/ 35126 w 35126"/>
                  <a:gd name="connsiteY4" fmla="*/ 3465 h 7776"/>
                  <a:gd name="connsiteX5" fmla="*/ 28692 w 35126"/>
                  <a:gd name="connsiteY5" fmla="*/ 3412 h 7776"/>
                  <a:gd name="connsiteX6" fmla="*/ 1125 w 35126"/>
                  <a:gd name="connsiteY6" fmla="*/ 7777 h 7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26" h="7776">
                    <a:moveTo>
                      <a:pt x="1151" y="7751"/>
                    </a:moveTo>
                    <a:lnTo>
                      <a:pt x="0" y="4614"/>
                    </a:lnTo>
                    <a:cubicBezTo>
                      <a:pt x="13391" y="-273"/>
                      <a:pt x="20532" y="-116"/>
                      <a:pt x="28771" y="67"/>
                    </a:cubicBezTo>
                    <a:cubicBezTo>
                      <a:pt x="30785" y="119"/>
                      <a:pt x="32851" y="145"/>
                      <a:pt x="35126" y="119"/>
                    </a:cubicBezTo>
                    <a:lnTo>
                      <a:pt x="35126" y="3465"/>
                    </a:lnTo>
                    <a:cubicBezTo>
                      <a:pt x="32851" y="3465"/>
                      <a:pt x="30732" y="3465"/>
                      <a:pt x="28692" y="3412"/>
                    </a:cubicBezTo>
                    <a:cubicBezTo>
                      <a:pt x="20453" y="3229"/>
                      <a:pt x="13941" y="3099"/>
                      <a:pt x="1125" y="7777"/>
                    </a:cubicBezTo>
                    <a:close/>
                  </a:path>
                </a:pathLst>
              </a:custGeom>
              <a:solidFill>
                <a:srgbClr val="10161E"/>
              </a:solidFill>
              <a:ln w="0" cap="flat">
                <a:noFill/>
                <a:prstDash val="solid"/>
                <a:miter/>
              </a:ln>
            </p:spPr>
            <p:txBody>
              <a:bodyPr rtlCol="0" anchor="ctr"/>
              <a:lstStyle/>
              <a:p>
                <a:endParaRPr lang="nb-NO"/>
              </a:p>
            </p:txBody>
          </p:sp>
          <p:sp>
            <p:nvSpPr>
              <p:cNvPr id="362" name="Friform 361">
                <a:extLst>
                  <a:ext uri="{FF2B5EF4-FFF2-40B4-BE49-F238E27FC236}">
                    <a16:creationId xmlns:a16="http://schemas.microsoft.com/office/drawing/2014/main" id="{6028F6ED-DFB7-2EA4-04C2-FF19F4E19F65}"/>
                  </a:ext>
                </a:extLst>
              </p:cNvPr>
              <p:cNvSpPr/>
              <p:nvPr/>
            </p:nvSpPr>
            <p:spPr>
              <a:xfrm>
                <a:off x="1030713" y="4623832"/>
                <a:ext cx="189206" cy="155501"/>
              </a:xfrm>
              <a:custGeom>
                <a:avLst/>
                <a:gdLst>
                  <a:gd name="connsiteX0" fmla="*/ 97716 w 189206"/>
                  <a:gd name="connsiteY0" fmla="*/ 73075 h 155501"/>
                  <a:gd name="connsiteX1" fmla="*/ 71273 w 189206"/>
                  <a:gd name="connsiteY1" fmla="*/ 77099 h 155501"/>
                  <a:gd name="connsiteX2" fmla="*/ 27856 w 189206"/>
                  <a:gd name="connsiteY2" fmla="*/ 155502 h 155501"/>
                  <a:gd name="connsiteX3" fmla="*/ 2825 w 189206"/>
                  <a:gd name="connsiteY3" fmla="*/ 53735 h 155501"/>
                  <a:gd name="connsiteX4" fmla="*/ 94656 w 189206"/>
                  <a:gd name="connsiteY4" fmla="*/ 3689 h 155501"/>
                  <a:gd name="connsiteX5" fmla="*/ 185363 w 189206"/>
                  <a:gd name="connsiteY5" fmla="*/ 51200 h 155501"/>
                  <a:gd name="connsiteX6" fmla="*/ 159757 w 189206"/>
                  <a:gd name="connsiteY6" fmla="*/ 152157 h 155501"/>
                  <a:gd name="connsiteX7" fmla="*/ 131378 w 189206"/>
                  <a:gd name="connsiteY7" fmla="*/ 88755 h 155501"/>
                  <a:gd name="connsiteX8" fmla="*/ 97716 w 189206"/>
                  <a:gd name="connsiteY8" fmla="*/ 73048 h 15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06" h="155501">
                    <a:moveTo>
                      <a:pt x="97716" y="73075"/>
                    </a:moveTo>
                    <a:cubicBezTo>
                      <a:pt x="97716" y="73075"/>
                      <a:pt x="87961" y="60426"/>
                      <a:pt x="71273" y="77099"/>
                    </a:cubicBezTo>
                    <a:cubicBezTo>
                      <a:pt x="58980" y="89382"/>
                      <a:pt x="27856" y="155502"/>
                      <a:pt x="27856" y="155502"/>
                    </a:cubicBezTo>
                    <a:cubicBezTo>
                      <a:pt x="27856" y="155502"/>
                      <a:pt x="-10540" y="92100"/>
                      <a:pt x="2825" y="53735"/>
                    </a:cubicBezTo>
                    <a:cubicBezTo>
                      <a:pt x="18047" y="9987"/>
                      <a:pt x="55450" y="-7915"/>
                      <a:pt x="94656" y="3689"/>
                    </a:cubicBezTo>
                    <a:cubicBezTo>
                      <a:pt x="94656" y="3689"/>
                      <a:pt x="159757" y="-19675"/>
                      <a:pt x="185363" y="51200"/>
                    </a:cubicBezTo>
                    <a:cubicBezTo>
                      <a:pt x="201893" y="96961"/>
                      <a:pt x="159757" y="152157"/>
                      <a:pt x="159757" y="152157"/>
                    </a:cubicBezTo>
                    <a:cubicBezTo>
                      <a:pt x="159757" y="152157"/>
                      <a:pt x="135589" y="101404"/>
                      <a:pt x="131378" y="88755"/>
                    </a:cubicBezTo>
                    <a:cubicBezTo>
                      <a:pt x="123035" y="63745"/>
                      <a:pt x="100698" y="61131"/>
                      <a:pt x="97716" y="73048"/>
                    </a:cubicBezTo>
                    <a:close/>
                  </a:path>
                </a:pathLst>
              </a:custGeom>
              <a:solidFill>
                <a:schemeClr val="bg2"/>
              </a:solidFill>
              <a:ln w="0" cap="flat">
                <a:noFill/>
                <a:prstDash val="solid"/>
                <a:miter/>
              </a:ln>
            </p:spPr>
            <p:txBody>
              <a:bodyPr rtlCol="0" anchor="ctr"/>
              <a:lstStyle/>
              <a:p>
                <a:endParaRPr lang="nb-NO"/>
              </a:p>
            </p:txBody>
          </p:sp>
          <p:sp>
            <p:nvSpPr>
              <p:cNvPr id="363" name="Friform 362">
                <a:extLst>
                  <a:ext uri="{FF2B5EF4-FFF2-40B4-BE49-F238E27FC236}">
                    <a16:creationId xmlns:a16="http://schemas.microsoft.com/office/drawing/2014/main" id="{15683146-CB32-1EA9-1BF4-BC58A0418EE9}"/>
                  </a:ext>
                </a:extLst>
              </p:cNvPr>
              <p:cNvSpPr/>
              <p:nvPr/>
            </p:nvSpPr>
            <p:spPr>
              <a:xfrm>
                <a:off x="1400078" y="4068904"/>
                <a:ext cx="569190" cy="568730"/>
              </a:xfrm>
              <a:custGeom>
                <a:avLst/>
                <a:gdLst>
                  <a:gd name="connsiteX0" fmla="*/ 569191 w 569190"/>
                  <a:gd name="connsiteY0" fmla="*/ 284365 h 568730"/>
                  <a:gd name="connsiteX1" fmla="*/ 284595 w 569190"/>
                  <a:gd name="connsiteY1" fmla="*/ 568731 h 568730"/>
                  <a:gd name="connsiteX2" fmla="*/ 0 w 569190"/>
                  <a:gd name="connsiteY2" fmla="*/ 284365 h 568730"/>
                  <a:gd name="connsiteX3" fmla="*/ 284595 w 569190"/>
                  <a:gd name="connsiteY3" fmla="*/ 0 h 568730"/>
                  <a:gd name="connsiteX4" fmla="*/ 569191 w 569190"/>
                  <a:gd name="connsiteY4" fmla="*/ 284365 h 568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90" h="568730">
                    <a:moveTo>
                      <a:pt x="569191" y="284365"/>
                    </a:moveTo>
                    <a:cubicBezTo>
                      <a:pt x="569191" y="441416"/>
                      <a:pt x="441773" y="568731"/>
                      <a:pt x="284595" y="568731"/>
                    </a:cubicBezTo>
                    <a:cubicBezTo>
                      <a:pt x="127418" y="568731"/>
                      <a:pt x="0" y="441416"/>
                      <a:pt x="0" y="284365"/>
                    </a:cubicBezTo>
                    <a:cubicBezTo>
                      <a:pt x="0" y="127315"/>
                      <a:pt x="127418" y="0"/>
                      <a:pt x="284595" y="0"/>
                    </a:cubicBezTo>
                    <a:cubicBezTo>
                      <a:pt x="441773" y="0"/>
                      <a:pt x="569191" y="127315"/>
                      <a:pt x="569191" y="284365"/>
                    </a:cubicBezTo>
                    <a:close/>
                  </a:path>
                </a:pathLst>
              </a:custGeom>
              <a:solidFill>
                <a:schemeClr val="accent6"/>
              </a:solidFill>
              <a:ln w="0" cap="flat">
                <a:noFill/>
                <a:prstDash val="solid"/>
                <a:miter/>
              </a:ln>
            </p:spPr>
            <p:txBody>
              <a:bodyPr rtlCol="0" anchor="ctr"/>
              <a:lstStyle/>
              <a:p>
                <a:endParaRPr lang="nb-NO"/>
              </a:p>
            </p:txBody>
          </p:sp>
          <p:sp>
            <p:nvSpPr>
              <p:cNvPr id="364" name="Friform 363">
                <a:extLst>
                  <a:ext uri="{FF2B5EF4-FFF2-40B4-BE49-F238E27FC236}">
                    <a16:creationId xmlns:a16="http://schemas.microsoft.com/office/drawing/2014/main" id="{EA1D37A6-5FA6-8A74-5395-1B40CA7D739B}"/>
                  </a:ext>
                </a:extLst>
              </p:cNvPr>
              <p:cNvSpPr/>
              <p:nvPr/>
            </p:nvSpPr>
            <p:spPr>
              <a:xfrm>
                <a:off x="1572389" y="4183998"/>
                <a:ext cx="209189" cy="357410"/>
              </a:xfrm>
              <a:custGeom>
                <a:avLst/>
                <a:gdLst>
                  <a:gd name="connsiteX0" fmla="*/ 29895 w 209189"/>
                  <a:gd name="connsiteY0" fmla="*/ 70013 h 357410"/>
                  <a:gd name="connsiteX1" fmla="*/ 0 w 209189"/>
                  <a:gd name="connsiteY1" fmla="*/ 183409 h 357410"/>
                  <a:gd name="connsiteX2" fmla="*/ 26548 w 209189"/>
                  <a:gd name="connsiteY2" fmla="*/ 357410 h 357410"/>
                  <a:gd name="connsiteX3" fmla="*/ 198022 w 209189"/>
                  <a:gd name="connsiteY3" fmla="*/ 305926 h 357410"/>
                  <a:gd name="connsiteX4" fmla="*/ 209190 w 209189"/>
                  <a:gd name="connsiteY4" fmla="*/ 184298 h 357410"/>
                  <a:gd name="connsiteX5" fmla="*/ 188030 w 209189"/>
                  <a:gd name="connsiteY5" fmla="*/ 40037 h 357410"/>
                  <a:gd name="connsiteX6" fmla="*/ 137943 w 209189"/>
                  <a:gd name="connsiteY6" fmla="*/ 0 h 357410"/>
                  <a:gd name="connsiteX7" fmla="*/ 29895 w 209189"/>
                  <a:gd name="connsiteY7" fmla="*/ 70013 h 35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189" h="357410">
                    <a:moveTo>
                      <a:pt x="29895" y="70013"/>
                    </a:moveTo>
                    <a:lnTo>
                      <a:pt x="0" y="183409"/>
                    </a:lnTo>
                    <a:lnTo>
                      <a:pt x="26548" y="357410"/>
                    </a:lnTo>
                    <a:lnTo>
                      <a:pt x="198022" y="305926"/>
                    </a:lnTo>
                    <a:lnTo>
                      <a:pt x="209190" y="184298"/>
                    </a:lnTo>
                    <a:lnTo>
                      <a:pt x="188030" y="40037"/>
                    </a:lnTo>
                    <a:lnTo>
                      <a:pt x="137943" y="0"/>
                    </a:lnTo>
                    <a:lnTo>
                      <a:pt x="29895" y="70013"/>
                    </a:lnTo>
                    <a:close/>
                  </a:path>
                </a:pathLst>
              </a:custGeom>
              <a:solidFill>
                <a:srgbClr val="10161E"/>
              </a:solidFill>
              <a:ln w="0" cap="flat">
                <a:noFill/>
                <a:prstDash val="solid"/>
                <a:miter/>
              </a:ln>
            </p:spPr>
            <p:txBody>
              <a:bodyPr rtlCol="0" anchor="ctr"/>
              <a:lstStyle/>
              <a:p>
                <a:endParaRPr lang="nb-NO"/>
              </a:p>
            </p:txBody>
          </p:sp>
          <p:sp>
            <p:nvSpPr>
              <p:cNvPr id="365" name="Friform 364">
                <a:extLst>
                  <a:ext uri="{FF2B5EF4-FFF2-40B4-BE49-F238E27FC236}">
                    <a16:creationId xmlns:a16="http://schemas.microsoft.com/office/drawing/2014/main" id="{84BFFA04-C18D-0E6F-1CC0-B8A062A3BC34}"/>
                  </a:ext>
                </a:extLst>
              </p:cNvPr>
              <p:cNvSpPr/>
              <p:nvPr/>
            </p:nvSpPr>
            <p:spPr>
              <a:xfrm>
                <a:off x="1647402" y="4192524"/>
                <a:ext cx="140663" cy="425576"/>
              </a:xfrm>
              <a:custGeom>
                <a:avLst/>
                <a:gdLst>
                  <a:gd name="connsiteX0" fmla="*/ 129913 w 140663"/>
                  <a:gd name="connsiteY0" fmla="*/ 419682 h 425576"/>
                  <a:gd name="connsiteX1" fmla="*/ 130018 w 140663"/>
                  <a:gd name="connsiteY1" fmla="*/ 418741 h 425576"/>
                  <a:gd name="connsiteX2" fmla="*/ 127455 w 140663"/>
                  <a:gd name="connsiteY2" fmla="*/ 411136 h 425576"/>
                  <a:gd name="connsiteX3" fmla="*/ 131456 w 140663"/>
                  <a:gd name="connsiteY3" fmla="*/ 404185 h 425576"/>
                  <a:gd name="connsiteX4" fmla="*/ 131535 w 140663"/>
                  <a:gd name="connsiteY4" fmla="*/ 403244 h 425576"/>
                  <a:gd name="connsiteX5" fmla="*/ 128919 w 140663"/>
                  <a:gd name="connsiteY5" fmla="*/ 395665 h 425576"/>
                  <a:gd name="connsiteX6" fmla="*/ 132869 w 140663"/>
                  <a:gd name="connsiteY6" fmla="*/ 388687 h 425576"/>
                  <a:gd name="connsiteX7" fmla="*/ 132947 w 140663"/>
                  <a:gd name="connsiteY7" fmla="*/ 387746 h 425576"/>
                  <a:gd name="connsiteX8" fmla="*/ 130279 w 140663"/>
                  <a:gd name="connsiteY8" fmla="*/ 380167 h 425576"/>
                  <a:gd name="connsiteX9" fmla="*/ 134203 w 140663"/>
                  <a:gd name="connsiteY9" fmla="*/ 373137 h 425576"/>
                  <a:gd name="connsiteX10" fmla="*/ 134281 w 140663"/>
                  <a:gd name="connsiteY10" fmla="*/ 372223 h 425576"/>
                  <a:gd name="connsiteX11" fmla="*/ 131587 w 140663"/>
                  <a:gd name="connsiteY11" fmla="*/ 364670 h 425576"/>
                  <a:gd name="connsiteX12" fmla="*/ 135458 w 140663"/>
                  <a:gd name="connsiteY12" fmla="*/ 357640 h 425576"/>
                  <a:gd name="connsiteX13" fmla="*/ 135537 w 140663"/>
                  <a:gd name="connsiteY13" fmla="*/ 356699 h 425576"/>
                  <a:gd name="connsiteX14" fmla="*/ 132764 w 140663"/>
                  <a:gd name="connsiteY14" fmla="*/ 349172 h 425576"/>
                  <a:gd name="connsiteX15" fmla="*/ 136583 w 140663"/>
                  <a:gd name="connsiteY15" fmla="*/ 342116 h 425576"/>
                  <a:gd name="connsiteX16" fmla="*/ 136635 w 140663"/>
                  <a:gd name="connsiteY16" fmla="*/ 341175 h 425576"/>
                  <a:gd name="connsiteX17" fmla="*/ 133810 w 140663"/>
                  <a:gd name="connsiteY17" fmla="*/ 333649 h 425576"/>
                  <a:gd name="connsiteX18" fmla="*/ 137577 w 140663"/>
                  <a:gd name="connsiteY18" fmla="*/ 326540 h 425576"/>
                  <a:gd name="connsiteX19" fmla="*/ 137629 w 140663"/>
                  <a:gd name="connsiteY19" fmla="*/ 325599 h 425576"/>
                  <a:gd name="connsiteX20" fmla="*/ 134752 w 140663"/>
                  <a:gd name="connsiteY20" fmla="*/ 318099 h 425576"/>
                  <a:gd name="connsiteX21" fmla="*/ 138466 w 140663"/>
                  <a:gd name="connsiteY21" fmla="*/ 310964 h 425576"/>
                  <a:gd name="connsiteX22" fmla="*/ 138518 w 140663"/>
                  <a:gd name="connsiteY22" fmla="*/ 310050 h 425576"/>
                  <a:gd name="connsiteX23" fmla="*/ 135563 w 140663"/>
                  <a:gd name="connsiteY23" fmla="*/ 302549 h 425576"/>
                  <a:gd name="connsiteX24" fmla="*/ 139224 w 140663"/>
                  <a:gd name="connsiteY24" fmla="*/ 295388 h 425576"/>
                  <a:gd name="connsiteX25" fmla="*/ 139277 w 140663"/>
                  <a:gd name="connsiteY25" fmla="*/ 294448 h 425576"/>
                  <a:gd name="connsiteX26" fmla="*/ 136269 w 140663"/>
                  <a:gd name="connsiteY26" fmla="*/ 286973 h 425576"/>
                  <a:gd name="connsiteX27" fmla="*/ 139852 w 140663"/>
                  <a:gd name="connsiteY27" fmla="*/ 279760 h 425576"/>
                  <a:gd name="connsiteX28" fmla="*/ 139852 w 140663"/>
                  <a:gd name="connsiteY28" fmla="*/ 278819 h 425576"/>
                  <a:gd name="connsiteX29" fmla="*/ 136792 w 140663"/>
                  <a:gd name="connsiteY29" fmla="*/ 271397 h 425576"/>
                  <a:gd name="connsiteX30" fmla="*/ 140297 w 140663"/>
                  <a:gd name="connsiteY30" fmla="*/ 264158 h 425576"/>
                  <a:gd name="connsiteX31" fmla="*/ 140297 w 140663"/>
                  <a:gd name="connsiteY31" fmla="*/ 263217 h 425576"/>
                  <a:gd name="connsiteX32" fmla="*/ 137158 w 140663"/>
                  <a:gd name="connsiteY32" fmla="*/ 255847 h 425576"/>
                  <a:gd name="connsiteX33" fmla="*/ 140558 w 140663"/>
                  <a:gd name="connsiteY33" fmla="*/ 248582 h 425576"/>
                  <a:gd name="connsiteX34" fmla="*/ 140558 w 140663"/>
                  <a:gd name="connsiteY34" fmla="*/ 247641 h 425576"/>
                  <a:gd name="connsiteX35" fmla="*/ 137315 w 140663"/>
                  <a:gd name="connsiteY35" fmla="*/ 240272 h 425576"/>
                  <a:gd name="connsiteX36" fmla="*/ 140663 w 140663"/>
                  <a:gd name="connsiteY36" fmla="*/ 232928 h 425576"/>
                  <a:gd name="connsiteX37" fmla="*/ 140663 w 140663"/>
                  <a:gd name="connsiteY37" fmla="*/ 231987 h 425576"/>
                  <a:gd name="connsiteX38" fmla="*/ 137315 w 140663"/>
                  <a:gd name="connsiteY38" fmla="*/ 224669 h 425576"/>
                  <a:gd name="connsiteX39" fmla="*/ 140558 w 140663"/>
                  <a:gd name="connsiteY39" fmla="*/ 217300 h 425576"/>
                  <a:gd name="connsiteX40" fmla="*/ 140558 w 140663"/>
                  <a:gd name="connsiteY40" fmla="*/ 216359 h 425576"/>
                  <a:gd name="connsiteX41" fmla="*/ 137080 w 140663"/>
                  <a:gd name="connsiteY41" fmla="*/ 209094 h 425576"/>
                  <a:gd name="connsiteX42" fmla="*/ 140192 w 140663"/>
                  <a:gd name="connsiteY42" fmla="*/ 201645 h 425576"/>
                  <a:gd name="connsiteX43" fmla="*/ 140192 w 140663"/>
                  <a:gd name="connsiteY43" fmla="*/ 200704 h 425576"/>
                  <a:gd name="connsiteX44" fmla="*/ 136583 w 140663"/>
                  <a:gd name="connsiteY44" fmla="*/ 193465 h 425576"/>
                  <a:gd name="connsiteX45" fmla="*/ 139591 w 140663"/>
                  <a:gd name="connsiteY45" fmla="*/ 185965 h 425576"/>
                  <a:gd name="connsiteX46" fmla="*/ 139538 w 140663"/>
                  <a:gd name="connsiteY46" fmla="*/ 185024 h 425576"/>
                  <a:gd name="connsiteX47" fmla="*/ 135824 w 140663"/>
                  <a:gd name="connsiteY47" fmla="*/ 177863 h 425576"/>
                  <a:gd name="connsiteX48" fmla="*/ 138675 w 140663"/>
                  <a:gd name="connsiteY48" fmla="*/ 170310 h 425576"/>
                  <a:gd name="connsiteX49" fmla="*/ 138597 w 140663"/>
                  <a:gd name="connsiteY49" fmla="*/ 169370 h 425576"/>
                  <a:gd name="connsiteX50" fmla="*/ 134726 w 140663"/>
                  <a:gd name="connsiteY50" fmla="*/ 162287 h 425576"/>
                  <a:gd name="connsiteX51" fmla="*/ 137394 w 140663"/>
                  <a:gd name="connsiteY51" fmla="*/ 154630 h 425576"/>
                  <a:gd name="connsiteX52" fmla="*/ 137315 w 140663"/>
                  <a:gd name="connsiteY52" fmla="*/ 153689 h 425576"/>
                  <a:gd name="connsiteX53" fmla="*/ 133235 w 140663"/>
                  <a:gd name="connsiteY53" fmla="*/ 146685 h 425576"/>
                  <a:gd name="connsiteX54" fmla="*/ 135720 w 140663"/>
                  <a:gd name="connsiteY54" fmla="*/ 138950 h 425576"/>
                  <a:gd name="connsiteX55" fmla="*/ 135615 w 140663"/>
                  <a:gd name="connsiteY55" fmla="*/ 138009 h 425576"/>
                  <a:gd name="connsiteX56" fmla="*/ 131326 w 140663"/>
                  <a:gd name="connsiteY56" fmla="*/ 131083 h 425576"/>
                  <a:gd name="connsiteX57" fmla="*/ 133549 w 140663"/>
                  <a:gd name="connsiteY57" fmla="*/ 123243 h 425576"/>
                  <a:gd name="connsiteX58" fmla="*/ 133392 w 140663"/>
                  <a:gd name="connsiteY58" fmla="*/ 122302 h 425576"/>
                  <a:gd name="connsiteX59" fmla="*/ 128841 w 140663"/>
                  <a:gd name="connsiteY59" fmla="*/ 115533 h 425576"/>
                  <a:gd name="connsiteX60" fmla="*/ 130750 w 140663"/>
                  <a:gd name="connsiteY60" fmla="*/ 107589 h 425576"/>
                  <a:gd name="connsiteX61" fmla="*/ 130567 w 140663"/>
                  <a:gd name="connsiteY61" fmla="*/ 106648 h 425576"/>
                  <a:gd name="connsiteX62" fmla="*/ 125676 w 140663"/>
                  <a:gd name="connsiteY62" fmla="*/ 100062 h 425576"/>
                  <a:gd name="connsiteX63" fmla="*/ 127193 w 140663"/>
                  <a:gd name="connsiteY63" fmla="*/ 91987 h 425576"/>
                  <a:gd name="connsiteX64" fmla="*/ 126932 w 140663"/>
                  <a:gd name="connsiteY64" fmla="*/ 91020 h 425576"/>
                  <a:gd name="connsiteX65" fmla="*/ 121596 w 140663"/>
                  <a:gd name="connsiteY65" fmla="*/ 84669 h 425576"/>
                  <a:gd name="connsiteX66" fmla="*/ 122564 w 140663"/>
                  <a:gd name="connsiteY66" fmla="*/ 76437 h 425576"/>
                  <a:gd name="connsiteX67" fmla="*/ 122250 w 140663"/>
                  <a:gd name="connsiteY67" fmla="*/ 75496 h 425576"/>
                  <a:gd name="connsiteX68" fmla="*/ 116339 w 140663"/>
                  <a:gd name="connsiteY68" fmla="*/ 69537 h 425576"/>
                  <a:gd name="connsiteX69" fmla="*/ 116496 w 140663"/>
                  <a:gd name="connsiteY69" fmla="*/ 61096 h 425576"/>
                  <a:gd name="connsiteX70" fmla="*/ 116077 w 140663"/>
                  <a:gd name="connsiteY70" fmla="*/ 60181 h 425576"/>
                  <a:gd name="connsiteX71" fmla="*/ 109381 w 140663"/>
                  <a:gd name="connsiteY71" fmla="*/ 54824 h 425576"/>
                  <a:gd name="connsiteX72" fmla="*/ 108335 w 140663"/>
                  <a:gd name="connsiteY72" fmla="*/ 46226 h 425576"/>
                  <a:gd name="connsiteX73" fmla="*/ 107734 w 140663"/>
                  <a:gd name="connsiteY73" fmla="*/ 45337 h 425576"/>
                  <a:gd name="connsiteX74" fmla="*/ 99913 w 140663"/>
                  <a:gd name="connsiteY74" fmla="*/ 41103 h 425576"/>
                  <a:gd name="connsiteX75" fmla="*/ 96905 w 140663"/>
                  <a:gd name="connsiteY75" fmla="*/ 32636 h 425576"/>
                  <a:gd name="connsiteX76" fmla="*/ 96173 w 140663"/>
                  <a:gd name="connsiteY76" fmla="*/ 31956 h 425576"/>
                  <a:gd name="connsiteX77" fmla="*/ 88222 w 140663"/>
                  <a:gd name="connsiteY77" fmla="*/ 29500 h 425576"/>
                  <a:gd name="connsiteX78" fmla="*/ 84482 w 140663"/>
                  <a:gd name="connsiteY78" fmla="*/ 22025 h 425576"/>
                  <a:gd name="connsiteX79" fmla="*/ 83697 w 140663"/>
                  <a:gd name="connsiteY79" fmla="*/ 21398 h 425576"/>
                  <a:gd name="connsiteX80" fmla="*/ 75432 w 140663"/>
                  <a:gd name="connsiteY80" fmla="*/ 19647 h 425576"/>
                  <a:gd name="connsiteX81" fmla="*/ 70828 w 140663"/>
                  <a:gd name="connsiteY81" fmla="*/ 12486 h 425576"/>
                  <a:gd name="connsiteX82" fmla="*/ 69965 w 140663"/>
                  <a:gd name="connsiteY82" fmla="*/ 11964 h 425576"/>
                  <a:gd name="connsiteX83" fmla="*/ 61334 w 140663"/>
                  <a:gd name="connsiteY83" fmla="*/ 11284 h 425576"/>
                  <a:gd name="connsiteX84" fmla="*/ 55528 w 140663"/>
                  <a:gd name="connsiteY84" fmla="*/ 4751 h 425576"/>
                  <a:gd name="connsiteX85" fmla="*/ 54534 w 140663"/>
                  <a:gd name="connsiteY85" fmla="*/ 4359 h 425576"/>
                  <a:gd name="connsiteX86" fmla="*/ 45615 w 140663"/>
                  <a:gd name="connsiteY86" fmla="*/ 5378 h 425576"/>
                  <a:gd name="connsiteX87" fmla="*/ 38108 w 140663"/>
                  <a:gd name="connsiteY87" fmla="*/ 177 h 425576"/>
                  <a:gd name="connsiteX88" fmla="*/ 36984 w 140663"/>
                  <a:gd name="connsiteY88" fmla="*/ 47 h 425576"/>
                  <a:gd name="connsiteX89" fmla="*/ 28300 w 140663"/>
                  <a:gd name="connsiteY89" fmla="*/ 3810 h 425576"/>
                  <a:gd name="connsiteX90" fmla="*/ 18963 w 140663"/>
                  <a:gd name="connsiteY90" fmla="*/ 1458 h 425576"/>
                  <a:gd name="connsiteX91" fmla="*/ 17812 w 140663"/>
                  <a:gd name="connsiteY91" fmla="*/ 1798 h 425576"/>
                  <a:gd name="connsiteX92" fmla="*/ 11142 w 140663"/>
                  <a:gd name="connsiteY92" fmla="*/ 9089 h 425576"/>
                  <a:gd name="connsiteX93" fmla="*/ 1255 w 140663"/>
                  <a:gd name="connsiteY93" fmla="*/ 11520 h 425576"/>
                  <a:gd name="connsiteX94" fmla="*/ 0 w 140663"/>
                  <a:gd name="connsiteY94" fmla="*/ 12879 h 425576"/>
                  <a:gd name="connsiteX95" fmla="*/ 15065 w 140663"/>
                  <a:gd name="connsiteY95" fmla="*/ 25135 h 425576"/>
                  <a:gd name="connsiteX96" fmla="*/ 14935 w 140663"/>
                  <a:gd name="connsiteY96" fmla="*/ 25292 h 425576"/>
                  <a:gd name="connsiteX97" fmla="*/ 15092 w 140663"/>
                  <a:gd name="connsiteY97" fmla="*/ 25135 h 425576"/>
                  <a:gd name="connsiteX98" fmla="*/ 17681 w 140663"/>
                  <a:gd name="connsiteY98" fmla="*/ 20327 h 425576"/>
                  <a:gd name="connsiteX99" fmla="*/ 23487 w 140663"/>
                  <a:gd name="connsiteY99" fmla="*/ 20353 h 425576"/>
                  <a:gd name="connsiteX100" fmla="*/ 24141 w 140663"/>
                  <a:gd name="connsiteY100" fmla="*/ 20170 h 425576"/>
                  <a:gd name="connsiteX101" fmla="*/ 29268 w 140663"/>
                  <a:gd name="connsiteY101" fmla="*/ 16720 h 425576"/>
                  <a:gd name="connsiteX102" fmla="*/ 35048 w 140663"/>
                  <a:gd name="connsiteY102" fmla="*/ 19360 h 425576"/>
                  <a:gd name="connsiteX103" fmla="*/ 35780 w 140663"/>
                  <a:gd name="connsiteY103" fmla="*/ 19438 h 425576"/>
                  <a:gd name="connsiteX104" fmla="*/ 42345 w 140663"/>
                  <a:gd name="connsiteY104" fmla="*/ 17844 h 425576"/>
                  <a:gd name="connsiteX105" fmla="*/ 47498 w 140663"/>
                  <a:gd name="connsiteY105" fmla="*/ 22470 h 425576"/>
                  <a:gd name="connsiteX106" fmla="*/ 48256 w 140663"/>
                  <a:gd name="connsiteY106" fmla="*/ 22757 h 425576"/>
                  <a:gd name="connsiteX107" fmla="*/ 55475 w 140663"/>
                  <a:gd name="connsiteY107" fmla="*/ 22757 h 425576"/>
                  <a:gd name="connsiteX108" fmla="*/ 59869 w 140663"/>
                  <a:gd name="connsiteY108" fmla="*/ 28585 h 425576"/>
                  <a:gd name="connsiteX109" fmla="*/ 60602 w 140663"/>
                  <a:gd name="connsiteY109" fmla="*/ 29029 h 425576"/>
                  <a:gd name="connsiteX110" fmla="*/ 67978 w 140663"/>
                  <a:gd name="connsiteY110" fmla="*/ 30179 h 425576"/>
                  <a:gd name="connsiteX111" fmla="*/ 71692 w 140663"/>
                  <a:gd name="connsiteY111" fmla="*/ 36739 h 425576"/>
                  <a:gd name="connsiteX112" fmla="*/ 72372 w 140663"/>
                  <a:gd name="connsiteY112" fmla="*/ 37262 h 425576"/>
                  <a:gd name="connsiteX113" fmla="*/ 79747 w 140663"/>
                  <a:gd name="connsiteY113" fmla="*/ 39222 h 425576"/>
                  <a:gd name="connsiteX114" fmla="*/ 82912 w 140663"/>
                  <a:gd name="connsiteY114" fmla="*/ 46200 h 425576"/>
                  <a:gd name="connsiteX115" fmla="*/ 83540 w 140663"/>
                  <a:gd name="connsiteY115" fmla="*/ 46801 h 425576"/>
                  <a:gd name="connsiteX116" fmla="*/ 89922 w 140663"/>
                  <a:gd name="connsiteY116" fmla="*/ 49388 h 425576"/>
                  <a:gd name="connsiteX117" fmla="*/ 91517 w 140663"/>
                  <a:gd name="connsiteY117" fmla="*/ 56209 h 425576"/>
                  <a:gd name="connsiteX118" fmla="*/ 91962 w 140663"/>
                  <a:gd name="connsiteY118" fmla="*/ 56888 h 425576"/>
                  <a:gd name="connsiteX119" fmla="*/ 97978 w 140663"/>
                  <a:gd name="connsiteY119" fmla="*/ 61018 h 425576"/>
                  <a:gd name="connsiteX120" fmla="*/ 98344 w 140663"/>
                  <a:gd name="connsiteY120" fmla="*/ 68387 h 425576"/>
                  <a:gd name="connsiteX121" fmla="*/ 98710 w 140663"/>
                  <a:gd name="connsiteY121" fmla="*/ 69171 h 425576"/>
                  <a:gd name="connsiteX122" fmla="*/ 104255 w 140663"/>
                  <a:gd name="connsiteY122" fmla="*/ 74268 h 425576"/>
                  <a:gd name="connsiteX123" fmla="*/ 103732 w 140663"/>
                  <a:gd name="connsiteY123" fmla="*/ 81820 h 425576"/>
                  <a:gd name="connsiteX124" fmla="*/ 104020 w 140663"/>
                  <a:gd name="connsiteY124" fmla="*/ 82631 h 425576"/>
                  <a:gd name="connsiteX125" fmla="*/ 109146 w 140663"/>
                  <a:gd name="connsiteY125" fmla="*/ 88328 h 425576"/>
                  <a:gd name="connsiteX126" fmla="*/ 107995 w 140663"/>
                  <a:gd name="connsiteY126" fmla="*/ 95933 h 425576"/>
                  <a:gd name="connsiteX127" fmla="*/ 108230 w 140663"/>
                  <a:gd name="connsiteY127" fmla="*/ 96795 h 425576"/>
                  <a:gd name="connsiteX128" fmla="*/ 113017 w 140663"/>
                  <a:gd name="connsiteY128" fmla="*/ 102911 h 425576"/>
                  <a:gd name="connsiteX129" fmla="*/ 111395 w 140663"/>
                  <a:gd name="connsiteY129" fmla="*/ 110516 h 425576"/>
                  <a:gd name="connsiteX130" fmla="*/ 111578 w 140663"/>
                  <a:gd name="connsiteY130" fmla="*/ 111404 h 425576"/>
                  <a:gd name="connsiteX131" fmla="*/ 116077 w 140663"/>
                  <a:gd name="connsiteY131" fmla="*/ 117781 h 425576"/>
                  <a:gd name="connsiteX132" fmla="*/ 114089 w 140663"/>
                  <a:gd name="connsiteY132" fmla="*/ 125334 h 425576"/>
                  <a:gd name="connsiteX133" fmla="*/ 114220 w 140663"/>
                  <a:gd name="connsiteY133" fmla="*/ 126248 h 425576"/>
                  <a:gd name="connsiteX134" fmla="*/ 118457 w 140663"/>
                  <a:gd name="connsiteY134" fmla="*/ 132834 h 425576"/>
                  <a:gd name="connsiteX135" fmla="*/ 116182 w 140663"/>
                  <a:gd name="connsiteY135" fmla="*/ 140361 h 425576"/>
                  <a:gd name="connsiteX136" fmla="*/ 116286 w 140663"/>
                  <a:gd name="connsiteY136" fmla="*/ 141275 h 425576"/>
                  <a:gd name="connsiteX137" fmla="*/ 120314 w 140663"/>
                  <a:gd name="connsiteY137" fmla="*/ 148044 h 425576"/>
                  <a:gd name="connsiteX138" fmla="*/ 117803 w 140663"/>
                  <a:gd name="connsiteY138" fmla="*/ 155519 h 425576"/>
                  <a:gd name="connsiteX139" fmla="*/ 117882 w 140663"/>
                  <a:gd name="connsiteY139" fmla="*/ 156433 h 425576"/>
                  <a:gd name="connsiteX140" fmla="*/ 121753 w 140663"/>
                  <a:gd name="connsiteY140" fmla="*/ 163307 h 425576"/>
                  <a:gd name="connsiteX141" fmla="*/ 119059 w 140663"/>
                  <a:gd name="connsiteY141" fmla="*/ 170729 h 425576"/>
                  <a:gd name="connsiteX142" fmla="*/ 119111 w 140663"/>
                  <a:gd name="connsiteY142" fmla="*/ 171643 h 425576"/>
                  <a:gd name="connsiteX143" fmla="*/ 122825 w 140663"/>
                  <a:gd name="connsiteY143" fmla="*/ 178621 h 425576"/>
                  <a:gd name="connsiteX144" fmla="*/ 119974 w 140663"/>
                  <a:gd name="connsiteY144" fmla="*/ 185991 h 425576"/>
                  <a:gd name="connsiteX145" fmla="*/ 120027 w 140663"/>
                  <a:gd name="connsiteY145" fmla="*/ 186906 h 425576"/>
                  <a:gd name="connsiteX146" fmla="*/ 123610 w 140663"/>
                  <a:gd name="connsiteY146" fmla="*/ 193962 h 425576"/>
                  <a:gd name="connsiteX147" fmla="*/ 120602 w 140663"/>
                  <a:gd name="connsiteY147" fmla="*/ 201279 h 425576"/>
                  <a:gd name="connsiteX148" fmla="*/ 120602 w 140663"/>
                  <a:gd name="connsiteY148" fmla="*/ 202220 h 425576"/>
                  <a:gd name="connsiteX149" fmla="*/ 124081 w 140663"/>
                  <a:gd name="connsiteY149" fmla="*/ 209355 h 425576"/>
                  <a:gd name="connsiteX150" fmla="*/ 120942 w 140663"/>
                  <a:gd name="connsiteY150" fmla="*/ 216646 h 425576"/>
                  <a:gd name="connsiteX151" fmla="*/ 120942 w 140663"/>
                  <a:gd name="connsiteY151" fmla="*/ 217561 h 425576"/>
                  <a:gd name="connsiteX152" fmla="*/ 124316 w 140663"/>
                  <a:gd name="connsiteY152" fmla="*/ 224748 h 425576"/>
                  <a:gd name="connsiteX153" fmla="*/ 121073 w 140663"/>
                  <a:gd name="connsiteY153" fmla="*/ 231987 h 425576"/>
                  <a:gd name="connsiteX154" fmla="*/ 121073 w 140663"/>
                  <a:gd name="connsiteY154" fmla="*/ 232928 h 425576"/>
                  <a:gd name="connsiteX155" fmla="*/ 124342 w 140663"/>
                  <a:gd name="connsiteY155" fmla="*/ 240167 h 425576"/>
                  <a:gd name="connsiteX156" fmla="*/ 120994 w 140663"/>
                  <a:gd name="connsiteY156" fmla="*/ 247380 h 425576"/>
                  <a:gd name="connsiteX157" fmla="*/ 120994 w 140663"/>
                  <a:gd name="connsiteY157" fmla="*/ 248295 h 425576"/>
                  <a:gd name="connsiteX158" fmla="*/ 124133 w 140663"/>
                  <a:gd name="connsiteY158" fmla="*/ 255586 h 425576"/>
                  <a:gd name="connsiteX159" fmla="*/ 120733 w 140663"/>
                  <a:gd name="connsiteY159" fmla="*/ 262747 h 425576"/>
                  <a:gd name="connsiteX160" fmla="*/ 120733 w 140663"/>
                  <a:gd name="connsiteY160" fmla="*/ 263662 h 425576"/>
                  <a:gd name="connsiteX161" fmla="*/ 123793 w 140663"/>
                  <a:gd name="connsiteY161" fmla="*/ 270979 h 425576"/>
                  <a:gd name="connsiteX162" fmla="*/ 120288 w 140663"/>
                  <a:gd name="connsiteY162" fmla="*/ 278140 h 425576"/>
                  <a:gd name="connsiteX163" fmla="*/ 120288 w 140663"/>
                  <a:gd name="connsiteY163" fmla="*/ 279055 h 425576"/>
                  <a:gd name="connsiteX164" fmla="*/ 123270 w 140663"/>
                  <a:gd name="connsiteY164" fmla="*/ 286424 h 425576"/>
                  <a:gd name="connsiteX165" fmla="*/ 119686 w 140663"/>
                  <a:gd name="connsiteY165" fmla="*/ 293533 h 425576"/>
                  <a:gd name="connsiteX166" fmla="*/ 119634 w 140663"/>
                  <a:gd name="connsiteY166" fmla="*/ 294448 h 425576"/>
                  <a:gd name="connsiteX167" fmla="*/ 122590 w 140663"/>
                  <a:gd name="connsiteY167" fmla="*/ 301870 h 425576"/>
                  <a:gd name="connsiteX168" fmla="*/ 118928 w 140663"/>
                  <a:gd name="connsiteY168" fmla="*/ 308952 h 425576"/>
                  <a:gd name="connsiteX169" fmla="*/ 118876 w 140663"/>
                  <a:gd name="connsiteY169" fmla="*/ 309893 h 425576"/>
                  <a:gd name="connsiteX170" fmla="*/ 121753 w 140663"/>
                  <a:gd name="connsiteY170" fmla="*/ 317315 h 425576"/>
                  <a:gd name="connsiteX171" fmla="*/ 118039 w 140663"/>
                  <a:gd name="connsiteY171" fmla="*/ 324371 h 425576"/>
                  <a:gd name="connsiteX172" fmla="*/ 117986 w 140663"/>
                  <a:gd name="connsiteY172" fmla="*/ 325312 h 425576"/>
                  <a:gd name="connsiteX173" fmla="*/ 120811 w 140663"/>
                  <a:gd name="connsiteY173" fmla="*/ 332760 h 425576"/>
                  <a:gd name="connsiteX174" fmla="*/ 117045 w 140663"/>
                  <a:gd name="connsiteY174" fmla="*/ 339790 h 425576"/>
                  <a:gd name="connsiteX175" fmla="*/ 116992 w 140663"/>
                  <a:gd name="connsiteY175" fmla="*/ 340705 h 425576"/>
                  <a:gd name="connsiteX176" fmla="*/ 119765 w 140663"/>
                  <a:gd name="connsiteY176" fmla="*/ 348179 h 425576"/>
                  <a:gd name="connsiteX177" fmla="*/ 115946 w 140663"/>
                  <a:gd name="connsiteY177" fmla="*/ 355183 h 425576"/>
                  <a:gd name="connsiteX178" fmla="*/ 115868 w 140663"/>
                  <a:gd name="connsiteY178" fmla="*/ 356124 h 425576"/>
                  <a:gd name="connsiteX179" fmla="*/ 118588 w 140663"/>
                  <a:gd name="connsiteY179" fmla="*/ 363625 h 425576"/>
                  <a:gd name="connsiteX180" fmla="*/ 114717 w 140663"/>
                  <a:gd name="connsiteY180" fmla="*/ 370602 h 425576"/>
                  <a:gd name="connsiteX181" fmla="*/ 114639 w 140663"/>
                  <a:gd name="connsiteY181" fmla="*/ 371543 h 425576"/>
                  <a:gd name="connsiteX182" fmla="*/ 117306 w 140663"/>
                  <a:gd name="connsiteY182" fmla="*/ 379044 h 425576"/>
                  <a:gd name="connsiteX183" fmla="*/ 113383 w 140663"/>
                  <a:gd name="connsiteY183" fmla="*/ 385995 h 425576"/>
                  <a:gd name="connsiteX184" fmla="*/ 113305 w 140663"/>
                  <a:gd name="connsiteY184" fmla="*/ 386936 h 425576"/>
                  <a:gd name="connsiteX185" fmla="*/ 115920 w 140663"/>
                  <a:gd name="connsiteY185" fmla="*/ 394463 h 425576"/>
                  <a:gd name="connsiteX186" fmla="*/ 111971 w 140663"/>
                  <a:gd name="connsiteY186" fmla="*/ 401388 h 425576"/>
                  <a:gd name="connsiteX187" fmla="*/ 111892 w 140663"/>
                  <a:gd name="connsiteY187" fmla="*/ 402303 h 425576"/>
                  <a:gd name="connsiteX188" fmla="*/ 114455 w 140663"/>
                  <a:gd name="connsiteY188" fmla="*/ 409856 h 425576"/>
                  <a:gd name="connsiteX189" fmla="*/ 110454 w 140663"/>
                  <a:gd name="connsiteY189" fmla="*/ 416755 h 425576"/>
                  <a:gd name="connsiteX190" fmla="*/ 110349 w 140663"/>
                  <a:gd name="connsiteY190" fmla="*/ 417670 h 425576"/>
                  <a:gd name="connsiteX191" fmla="*/ 112860 w 140663"/>
                  <a:gd name="connsiteY191" fmla="*/ 425249 h 425576"/>
                  <a:gd name="connsiteX192" fmla="*/ 129678 w 140663"/>
                  <a:gd name="connsiteY192" fmla="*/ 419656 h 425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40663" h="425576">
                    <a:moveTo>
                      <a:pt x="129913" y="419682"/>
                    </a:moveTo>
                    <a:lnTo>
                      <a:pt x="130018" y="418741"/>
                    </a:lnTo>
                    <a:cubicBezTo>
                      <a:pt x="130306" y="415841"/>
                      <a:pt x="129312" y="413123"/>
                      <a:pt x="127455" y="411136"/>
                    </a:cubicBezTo>
                    <a:cubicBezTo>
                      <a:pt x="129652" y="409568"/>
                      <a:pt x="131169" y="407086"/>
                      <a:pt x="131456" y="404185"/>
                    </a:cubicBezTo>
                    <a:lnTo>
                      <a:pt x="131535" y="403244"/>
                    </a:lnTo>
                    <a:cubicBezTo>
                      <a:pt x="131823" y="400343"/>
                      <a:pt x="130776" y="397625"/>
                      <a:pt x="128919" y="395665"/>
                    </a:cubicBezTo>
                    <a:cubicBezTo>
                      <a:pt x="131116" y="394071"/>
                      <a:pt x="132633" y="391588"/>
                      <a:pt x="132869" y="388687"/>
                    </a:cubicBezTo>
                    <a:lnTo>
                      <a:pt x="132947" y="387746"/>
                    </a:lnTo>
                    <a:cubicBezTo>
                      <a:pt x="133209" y="384846"/>
                      <a:pt x="132163" y="382128"/>
                      <a:pt x="130279" y="380167"/>
                    </a:cubicBezTo>
                    <a:cubicBezTo>
                      <a:pt x="132450" y="378547"/>
                      <a:pt x="133967" y="376064"/>
                      <a:pt x="134203" y="373137"/>
                    </a:cubicBezTo>
                    <a:lnTo>
                      <a:pt x="134281" y="372223"/>
                    </a:lnTo>
                    <a:cubicBezTo>
                      <a:pt x="134517" y="369322"/>
                      <a:pt x="133470" y="366604"/>
                      <a:pt x="131587" y="364670"/>
                    </a:cubicBezTo>
                    <a:cubicBezTo>
                      <a:pt x="133758" y="363050"/>
                      <a:pt x="135223" y="360541"/>
                      <a:pt x="135458" y="357640"/>
                    </a:cubicBezTo>
                    <a:lnTo>
                      <a:pt x="135537" y="356699"/>
                    </a:lnTo>
                    <a:cubicBezTo>
                      <a:pt x="135746" y="353798"/>
                      <a:pt x="134673" y="351080"/>
                      <a:pt x="132764" y="349172"/>
                    </a:cubicBezTo>
                    <a:cubicBezTo>
                      <a:pt x="134909" y="347526"/>
                      <a:pt x="136374" y="345017"/>
                      <a:pt x="136583" y="342116"/>
                    </a:cubicBezTo>
                    <a:lnTo>
                      <a:pt x="136635" y="341175"/>
                    </a:lnTo>
                    <a:cubicBezTo>
                      <a:pt x="136844" y="338274"/>
                      <a:pt x="135720" y="335583"/>
                      <a:pt x="133810" y="333649"/>
                    </a:cubicBezTo>
                    <a:cubicBezTo>
                      <a:pt x="135955" y="332002"/>
                      <a:pt x="137394" y="329467"/>
                      <a:pt x="137577" y="326540"/>
                    </a:cubicBezTo>
                    <a:lnTo>
                      <a:pt x="137629" y="325599"/>
                    </a:lnTo>
                    <a:cubicBezTo>
                      <a:pt x="137812" y="322699"/>
                      <a:pt x="136687" y="320007"/>
                      <a:pt x="134752" y="318099"/>
                    </a:cubicBezTo>
                    <a:cubicBezTo>
                      <a:pt x="136897" y="316426"/>
                      <a:pt x="138309" y="313865"/>
                      <a:pt x="138466" y="310964"/>
                    </a:cubicBezTo>
                    <a:lnTo>
                      <a:pt x="138518" y="310050"/>
                    </a:lnTo>
                    <a:cubicBezTo>
                      <a:pt x="138675" y="307123"/>
                      <a:pt x="137524" y="304431"/>
                      <a:pt x="135563" y="302549"/>
                    </a:cubicBezTo>
                    <a:cubicBezTo>
                      <a:pt x="137681" y="300850"/>
                      <a:pt x="139094" y="298289"/>
                      <a:pt x="139224" y="295388"/>
                    </a:cubicBezTo>
                    <a:lnTo>
                      <a:pt x="139277" y="294448"/>
                    </a:lnTo>
                    <a:cubicBezTo>
                      <a:pt x="139408" y="291521"/>
                      <a:pt x="138231" y="288855"/>
                      <a:pt x="136269" y="286973"/>
                    </a:cubicBezTo>
                    <a:cubicBezTo>
                      <a:pt x="138361" y="285274"/>
                      <a:pt x="139748" y="282687"/>
                      <a:pt x="139852" y="279760"/>
                    </a:cubicBezTo>
                    <a:lnTo>
                      <a:pt x="139852" y="278819"/>
                    </a:lnTo>
                    <a:cubicBezTo>
                      <a:pt x="139983" y="275892"/>
                      <a:pt x="138780" y="273253"/>
                      <a:pt x="136792" y="271397"/>
                    </a:cubicBezTo>
                    <a:cubicBezTo>
                      <a:pt x="138884" y="269672"/>
                      <a:pt x="140218" y="267085"/>
                      <a:pt x="140297" y="264158"/>
                    </a:cubicBezTo>
                    <a:lnTo>
                      <a:pt x="140297" y="263217"/>
                    </a:lnTo>
                    <a:cubicBezTo>
                      <a:pt x="140375" y="260316"/>
                      <a:pt x="139146" y="257651"/>
                      <a:pt x="137158" y="255847"/>
                    </a:cubicBezTo>
                    <a:cubicBezTo>
                      <a:pt x="139224" y="254096"/>
                      <a:pt x="140532" y="251509"/>
                      <a:pt x="140558" y="248582"/>
                    </a:cubicBezTo>
                    <a:lnTo>
                      <a:pt x="140558" y="247641"/>
                    </a:lnTo>
                    <a:cubicBezTo>
                      <a:pt x="140611" y="244714"/>
                      <a:pt x="139329" y="242075"/>
                      <a:pt x="137315" y="240272"/>
                    </a:cubicBezTo>
                    <a:cubicBezTo>
                      <a:pt x="139355" y="238494"/>
                      <a:pt x="140663" y="235855"/>
                      <a:pt x="140663" y="232928"/>
                    </a:cubicBezTo>
                    <a:lnTo>
                      <a:pt x="140663" y="231987"/>
                    </a:lnTo>
                    <a:cubicBezTo>
                      <a:pt x="140663" y="229060"/>
                      <a:pt x="139355" y="226447"/>
                      <a:pt x="137315" y="224669"/>
                    </a:cubicBezTo>
                    <a:cubicBezTo>
                      <a:pt x="139329" y="222866"/>
                      <a:pt x="140585" y="220227"/>
                      <a:pt x="140558" y="217300"/>
                    </a:cubicBezTo>
                    <a:lnTo>
                      <a:pt x="140558" y="216359"/>
                    </a:lnTo>
                    <a:cubicBezTo>
                      <a:pt x="140506" y="213432"/>
                      <a:pt x="139172" y="210845"/>
                      <a:pt x="137080" y="209094"/>
                    </a:cubicBezTo>
                    <a:cubicBezTo>
                      <a:pt x="139068" y="207238"/>
                      <a:pt x="140297" y="204572"/>
                      <a:pt x="140192" y="201645"/>
                    </a:cubicBezTo>
                    <a:lnTo>
                      <a:pt x="140192" y="200704"/>
                    </a:lnTo>
                    <a:cubicBezTo>
                      <a:pt x="140061" y="197777"/>
                      <a:pt x="138701" y="195190"/>
                      <a:pt x="136583" y="193465"/>
                    </a:cubicBezTo>
                    <a:cubicBezTo>
                      <a:pt x="138544" y="191584"/>
                      <a:pt x="139721" y="188892"/>
                      <a:pt x="139591" y="185965"/>
                    </a:cubicBezTo>
                    <a:lnTo>
                      <a:pt x="139538" y="185024"/>
                    </a:lnTo>
                    <a:cubicBezTo>
                      <a:pt x="139381" y="182097"/>
                      <a:pt x="137969" y="179536"/>
                      <a:pt x="135824" y="177863"/>
                    </a:cubicBezTo>
                    <a:cubicBezTo>
                      <a:pt x="137760" y="175955"/>
                      <a:pt x="138884" y="173238"/>
                      <a:pt x="138675" y="170310"/>
                    </a:cubicBezTo>
                    <a:lnTo>
                      <a:pt x="138597" y="169370"/>
                    </a:lnTo>
                    <a:cubicBezTo>
                      <a:pt x="138387" y="166443"/>
                      <a:pt x="136897" y="163908"/>
                      <a:pt x="134726" y="162287"/>
                    </a:cubicBezTo>
                    <a:cubicBezTo>
                      <a:pt x="136609" y="160327"/>
                      <a:pt x="137681" y="157583"/>
                      <a:pt x="137394" y="154630"/>
                    </a:cubicBezTo>
                    <a:lnTo>
                      <a:pt x="137315" y="153689"/>
                    </a:lnTo>
                    <a:cubicBezTo>
                      <a:pt x="137027" y="150762"/>
                      <a:pt x="135484" y="148253"/>
                      <a:pt x="133235" y="146685"/>
                    </a:cubicBezTo>
                    <a:cubicBezTo>
                      <a:pt x="135092" y="144673"/>
                      <a:pt x="136060" y="141877"/>
                      <a:pt x="135720" y="138950"/>
                    </a:cubicBezTo>
                    <a:lnTo>
                      <a:pt x="135615" y="138009"/>
                    </a:lnTo>
                    <a:cubicBezTo>
                      <a:pt x="135249" y="135082"/>
                      <a:pt x="133601" y="132599"/>
                      <a:pt x="131326" y="131083"/>
                    </a:cubicBezTo>
                    <a:cubicBezTo>
                      <a:pt x="133104" y="128992"/>
                      <a:pt x="134020" y="126170"/>
                      <a:pt x="133549" y="123243"/>
                    </a:cubicBezTo>
                    <a:lnTo>
                      <a:pt x="133392" y="122302"/>
                    </a:lnTo>
                    <a:cubicBezTo>
                      <a:pt x="132921" y="119375"/>
                      <a:pt x="131195" y="116945"/>
                      <a:pt x="128841" y="115533"/>
                    </a:cubicBezTo>
                    <a:cubicBezTo>
                      <a:pt x="130567" y="113364"/>
                      <a:pt x="131352" y="110489"/>
                      <a:pt x="130750" y="107589"/>
                    </a:cubicBezTo>
                    <a:lnTo>
                      <a:pt x="130567" y="106648"/>
                    </a:lnTo>
                    <a:cubicBezTo>
                      <a:pt x="129965" y="103721"/>
                      <a:pt x="128108" y="101369"/>
                      <a:pt x="125676" y="100062"/>
                    </a:cubicBezTo>
                    <a:cubicBezTo>
                      <a:pt x="127298" y="97814"/>
                      <a:pt x="127925" y="94887"/>
                      <a:pt x="127193" y="91987"/>
                    </a:cubicBezTo>
                    <a:cubicBezTo>
                      <a:pt x="127115" y="91673"/>
                      <a:pt x="127036" y="91359"/>
                      <a:pt x="126932" y="91020"/>
                    </a:cubicBezTo>
                    <a:cubicBezTo>
                      <a:pt x="126173" y="88093"/>
                      <a:pt x="124159" y="85845"/>
                      <a:pt x="121596" y="84669"/>
                    </a:cubicBezTo>
                    <a:cubicBezTo>
                      <a:pt x="123087" y="82291"/>
                      <a:pt x="123531" y="79285"/>
                      <a:pt x="122564" y="76437"/>
                    </a:cubicBezTo>
                    <a:cubicBezTo>
                      <a:pt x="122459" y="76123"/>
                      <a:pt x="122354" y="75810"/>
                      <a:pt x="122250" y="75496"/>
                    </a:cubicBezTo>
                    <a:cubicBezTo>
                      <a:pt x="121256" y="72595"/>
                      <a:pt x="119033" y="70478"/>
                      <a:pt x="116339" y="69537"/>
                    </a:cubicBezTo>
                    <a:cubicBezTo>
                      <a:pt x="117620" y="67002"/>
                      <a:pt x="117777" y="63892"/>
                      <a:pt x="116496" y="61096"/>
                    </a:cubicBezTo>
                    <a:cubicBezTo>
                      <a:pt x="116365" y="60782"/>
                      <a:pt x="116208" y="60469"/>
                      <a:pt x="116077" y="60181"/>
                    </a:cubicBezTo>
                    <a:cubicBezTo>
                      <a:pt x="114743" y="57333"/>
                      <a:pt x="112206" y="55451"/>
                      <a:pt x="109381" y="54824"/>
                    </a:cubicBezTo>
                    <a:cubicBezTo>
                      <a:pt x="110349" y="52054"/>
                      <a:pt x="110061" y="48865"/>
                      <a:pt x="108335" y="46226"/>
                    </a:cubicBezTo>
                    <a:cubicBezTo>
                      <a:pt x="108152" y="45938"/>
                      <a:pt x="107943" y="45625"/>
                      <a:pt x="107734" y="45337"/>
                    </a:cubicBezTo>
                    <a:cubicBezTo>
                      <a:pt x="105903" y="42645"/>
                      <a:pt x="102947" y="41156"/>
                      <a:pt x="99913" y="41103"/>
                    </a:cubicBezTo>
                    <a:cubicBezTo>
                      <a:pt x="100332" y="38072"/>
                      <a:pt x="99312" y="34883"/>
                      <a:pt x="96905" y="32636"/>
                    </a:cubicBezTo>
                    <a:cubicBezTo>
                      <a:pt x="96670" y="32401"/>
                      <a:pt x="96408" y="32192"/>
                      <a:pt x="96173" y="31956"/>
                    </a:cubicBezTo>
                    <a:cubicBezTo>
                      <a:pt x="93950" y="29918"/>
                      <a:pt x="91020" y="29108"/>
                      <a:pt x="88222" y="29500"/>
                    </a:cubicBezTo>
                    <a:cubicBezTo>
                      <a:pt x="88169" y="26677"/>
                      <a:pt x="86888" y="23907"/>
                      <a:pt x="84482" y="22025"/>
                    </a:cubicBezTo>
                    <a:cubicBezTo>
                      <a:pt x="84220" y="21816"/>
                      <a:pt x="83958" y="21607"/>
                      <a:pt x="83697" y="21398"/>
                    </a:cubicBezTo>
                    <a:cubicBezTo>
                      <a:pt x="81264" y="19517"/>
                      <a:pt x="78204" y="18968"/>
                      <a:pt x="75432" y="19647"/>
                    </a:cubicBezTo>
                    <a:cubicBezTo>
                      <a:pt x="75092" y="16799"/>
                      <a:pt x="73496" y="14107"/>
                      <a:pt x="70828" y="12486"/>
                    </a:cubicBezTo>
                    <a:cubicBezTo>
                      <a:pt x="70541" y="12304"/>
                      <a:pt x="70253" y="12147"/>
                      <a:pt x="69965" y="11964"/>
                    </a:cubicBezTo>
                    <a:cubicBezTo>
                      <a:pt x="67245" y="10344"/>
                      <a:pt x="64080" y="10187"/>
                      <a:pt x="61334" y="11284"/>
                    </a:cubicBezTo>
                    <a:cubicBezTo>
                      <a:pt x="60576" y="8410"/>
                      <a:pt x="58509" y="5927"/>
                      <a:pt x="55528" y="4751"/>
                    </a:cubicBezTo>
                    <a:cubicBezTo>
                      <a:pt x="55188" y="4620"/>
                      <a:pt x="54874" y="4489"/>
                      <a:pt x="54534" y="4359"/>
                    </a:cubicBezTo>
                    <a:cubicBezTo>
                      <a:pt x="51447" y="3183"/>
                      <a:pt x="48152" y="3653"/>
                      <a:pt x="45615" y="5378"/>
                    </a:cubicBezTo>
                    <a:cubicBezTo>
                      <a:pt x="44176" y="2608"/>
                      <a:pt x="41456" y="569"/>
                      <a:pt x="38108" y="177"/>
                    </a:cubicBezTo>
                    <a:cubicBezTo>
                      <a:pt x="37742" y="125"/>
                      <a:pt x="37350" y="99"/>
                      <a:pt x="36984" y="47"/>
                    </a:cubicBezTo>
                    <a:cubicBezTo>
                      <a:pt x="33505" y="-293"/>
                      <a:pt x="30288" y="1249"/>
                      <a:pt x="28300" y="3810"/>
                    </a:cubicBezTo>
                    <a:cubicBezTo>
                      <a:pt x="25894" y="1510"/>
                      <a:pt x="22415" y="517"/>
                      <a:pt x="18963" y="1458"/>
                    </a:cubicBezTo>
                    <a:cubicBezTo>
                      <a:pt x="18570" y="1562"/>
                      <a:pt x="18204" y="1667"/>
                      <a:pt x="17812" y="1798"/>
                    </a:cubicBezTo>
                    <a:cubicBezTo>
                      <a:pt x="14307" y="2869"/>
                      <a:pt x="11848" y="5744"/>
                      <a:pt x="11142" y="9089"/>
                    </a:cubicBezTo>
                    <a:cubicBezTo>
                      <a:pt x="7768" y="8018"/>
                      <a:pt x="3897" y="8828"/>
                      <a:pt x="1255" y="11520"/>
                    </a:cubicBezTo>
                    <a:cubicBezTo>
                      <a:pt x="602" y="12173"/>
                      <a:pt x="209" y="12669"/>
                      <a:pt x="0" y="12879"/>
                    </a:cubicBezTo>
                    <a:lnTo>
                      <a:pt x="15065" y="25135"/>
                    </a:lnTo>
                    <a:cubicBezTo>
                      <a:pt x="15065" y="25135"/>
                      <a:pt x="15013" y="25188"/>
                      <a:pt x="14935" y="25292"/>
                    </a:cubicBezTo>
                    <a:cubicBezTo>
                      <a:pt x="14961" y="25266"/>
                      <a:pt x="15013" y="25214"/>
                      <a:pt x="15092" y="25135"/>
                    </a:cubicBezTo>
                    <a:cubicBezTo>
                      <a:pt x="16452" y="23750"/>
                      <a:pt x="17315" y="22078"/>
                      <a:pt x="17681" y="20327"/>
                    </a:cubicBezTo>
                    <a:cubicBezTo>
                      <a:pt x="19512" y="20902"/>
                      <a:pt x="21526" y="20980"/>
                      <a:pt x="23487" y="20353"/>
                    </a:cubicBezTo>
                    <a:cubicBezTo>
                      <a:pt x="23697" y="20274"/>
                      <a:pt x="23906" y="20222"/>
                      <a:pt x="24141" y="20170"/>
                    </a:cubicBezTo>
                    <a:cubicBezTo>
                      <a:pt x="26260" y="19569"/>
                      <a:pt x="28012" y="18341"/>
                      <a:pt x="29268" y="16720"/>
                    </a:cubicBezTo>
                    <a:cubicBezTo>
                      <a:pt x="30785" y="18184"/>
                      <a:pt x="32773" y="19151"/>
                      <a:pt x="35048" y="19360"/>
                    </a:cubicBezTo>
                    <a:cubicBezTo>
                      <a:pt x="35283" y="19360"/>
                      <a:pt x="35545" y="19412"/>
                      <a:pt x="35780" y="19438"/>
                    </a:cubicBezTo>
                    <a:cubicBezTo>
                      <a:pt x="38187" y="19726"/>
                      <a:pt x="40488" y="19098"/>
                      <a:pt x="42345" y="17844"/>
                    </a:cubicBezTo>
                    <a:cubicBezTo>
                      <a:pt x="43392" y="19882"/>
                      <a:pt x="45170" y="21581"/>
                      <a:pt x="47498" y="22470"/>
                    </a:cubicBezTo>
                    <a:cubicBezTo>
                      <a:pt x="47760" y="22574"/>
                      <a:pt x="47995" y="22653"/>
                      <a:pt x="48256" y="22757"/>
                    </a:cubicBezTo>
                    <a:cubicBezTo>
                      <a:pt x="50663" y="23724"/>
                      <a:pt x="53226" y="23646"/>
                      <a:pt x="55475" y="22757"/>
                    </a:cubicBezTo>
                    <a:cubicBezTo>
                      <a:pt x="56103" y="25109"/>
                      <a:pt x="57620" y="27226"/>
                      <a:pt x="59869" y="28585"/>
                    </a:cubicBezTo>
                    <a:cubicBezTo>
                      <a:pt x="60105" y="28742"/>
                      <a:pt x="60366" y="28873"/>
                      <a:pt x="60602" y="29029"/>
                    </a:cubicBezTo>
                    <a:cubicBezTo>
                      <a:pt x="62903" y="30441"/>
                      <a:pt x="65545" y="30754"/>
                      <a:pt x="67978" y="30179"/>
                    </a:cubicBezTo>
                    <a:cubicBezTo>
                      <a:pt x="68265" y="32688"/>
                      <a:pt x="69547" y="35066"/>
                      <a:pt x="71692" y="36739"/>
                    </a:cubicBezTo>
                    <a:cubicBezTo>
                      <a:pt x="71927" y="36922"/>
                      <a:pt x="72136" y="37105"/>
                      <a:pt x="72372" y="37262"/>
                    </a:cubicBezTo>
                    <a:cubicBezTo>
                      <a:pt x="74542" y="38960"/>
                      <a:pt x="77210" y="39588"/>
                      <a:pt x="79747" y="39222"/>
                    </a:cubicBezTo>
                    <a:cubicBezTo>
                      <a:pt x="79800" y="41783"/>
                      <a:pt x="80846" y="44344"/>
                      <a:pt x="82912" y="46200"/>
                    </a:cubicBezTo>
                    <a:cubicBezTo>
                      <a:pt x="83121" y="46382"/>
                      <a:pt x="83331" y="46592"/>
                      <a:pt x="83540" y="46801"/>
                    </a:cubicBezTo>
                    <a:cubicBezTo>
                      <a:pt x="85345" y="48473"/>
                      <a:pt x="87646" y="49336"/>
                      <a:pt x="89922" y="49388"/>
                    </a:cubicBezTo>
                    <a:cubicBezTo>
                      <a:pt x="89608" y="51688"/>
                      <a:pt x="90105" y="54118"/>
                      <a:pt x="91517" y="56209"/>
                    </a:cubicBezTo>
                    <a:cubicBezTo>
                      <a:pt x="91674" y="56418"/>
                      <a:pt x="91831" y="56653"/>
                      <a:pt x="91962" y="56888"/>
                    </a:cubicBezTo>
                    <a:cubicBezTo>
                      <a:pt x="93400" y="59084"/>
                      <a:pt x="95598" y="60495"/>
                      <a:pt x="97978" y="61018"/>
                    </a:cubicBezTo>
                    <a:cubicBezTo>
                      <a:pt x="97167" y="63344"/>
                      <a:pt x="97219" y="65983"/>
                      <a:pt x="98344" y="68387"/>
                    </a:cubicBezTo>
                    <a:cubicBezTo>
                      <a:pt x="98475" y="68649"/>
                      <a:pt x="98579" y="68910"/>
                      <a:pt x="98710" y="69171"/>
                    </a:cubicBezTo>
                    <a:cubicBezTo>
                      <a:pt x="99835" y="71654"/>
                      <a:pt x="101875" y="73405"/>
                      <a:pt x="104255" y="74268"/>
                    </a:cubicBezTo>
                    <a:cubicBezTo>
                      <a:pt x="103104" y="76541"/>
                      <a:pt x="102842" y="79233"/>
                      <a:pt x="103732" y="81820"/>
                    </a:cubicBezTo>
                    <a:cubicBezTo>
                      <a:pt x="103836" y="82082"/>
                      <a:pt x="103915" y="82369"/>
                      <a:pt x="104020" y="82631"/>
                    </a:cubicBezTo>
                    <a:cubicBezTo>
                      <a:pt x="104909" y="85270"/>
                      <a:pt x="106818" y="87256"/>
                      <a:pt x="109146" y="88328"/>
                    </a:cubicBezTo>
                    <a:cubicBezTo>
                      <a:pt x="107786" y="90523"/>
                      <a:pt x="107289" y="93241"/>
                      <a:pt x="107995" y="95933"/>
                    </a:cubicBezTo>
                    <a:cubicBezTo>
                      <a:pt x="108074" y="96220"/>
                      <a:pt x="108152" y="96508"/>
                      <a:pt x="108230" y="96795"/>
                    </a:cubicBezTo>
                    <a:cubicBezTo>
                      <a:pt x="108937" y="99513"/>
                      <a:pt x="110715" y="101682"/>
                      <a:pt x="113017" y="102911"/>
                    </a:cubicBezTo>
                    <a:cubicBezTo>
                      <a:pt x="111500" y="105027"/>
                      <a:pt x="110820" y="107745"/>
                      <a:pt x="111395" y="110516"/>
                    </a:cubicBezTo>
                    <a:lnTo>
                      <a:pt x="111578" y="111404"/>
                    </a:lnTo>
                    <a:cubicBezTo>
                      <a:pt x="112128" y="114174"/>
                      <a:pt x="113828" y="116422"/>
                      <a:pt x="116077" y="117781"/>
                    </a:cubicBezTo>
                    <a:cubicBezTo>
                      <a:pt x="114455" y="119845"/>
                      <a:pt x="113645" y="122537"/>
                      <a:pt x="114089" y="125334"/>
                    </a:cubicBezTo>
                    <a:lnTo>
                      <a:pt x="114220" y="126248"/>
                    </a:lnTo>
                    <a:cubicBezTo>
                      <a:pt x="114665" y="129045"/>
                      <a:pt x="116260" y="131397"/>
                      <a:pt x="118457" y="132834"/>
                    </a:cubicBezTo>
                    <a:cubicBezTo>
                      <a:pt x="116731" y="134846"/>
                      <a:pt x="115842" y="137538"/>
                      <a:pt x="116182" y="140361"/>
                    </a:cubicBezTo>
                    <a:lnTo>
                      <a:pt x="116286" y="141275"/>
                    </a:lnTo>
                    <a:cubicBezTo>
                      <a:pt x="116626" y="144098"/>
                      <a:pt x="118170" y="146502"/>
                      <a:pt x="120314" y="148044"/>
                    </a:cubicBezTo>
                    <a:cubicBezTo>
                      <a:pt x="118536" y="150004"/>
                      <a:pt x="117542" y="152670"/>
                      <a:pt x="117803" y="155519"/>
                    </a:cubicBezTo>
                    <a:lnTo>
                      <a:pt x="117882" y="156433"/>
                    </a:lnTo>
                    <a:cubicBezTo>
                      <a:pt x="118143" y="159282"/>
                      <a:pt x="119608" y="161712"/>
                      <a:pt x="121753" y="163307"/>
                    </a:cubicBezTo>
                    <a:cubicBezTo>
                      <a:pt x="119922" y="165214"/>
                      <a:pt x="118849" y="167880"/>
                      <a:pt x="119059" y="170729"/>
                    </a:cubicBezTo>
                    <a:lnTo>
                      <a:pt x="119111" y="171643"/>
                    </a:lnTo>
                    <a:cubicBezTo>
                      <a:pt x="119320" y="174492"/>
                      <a:pt x="120733" y="176975"/>
                      <a:pt x="122825" y="178621"/>
                    </a:cubicBezTo>
                    <a:cubicBezTo>
                      <a:pt x="120942" y="180503"/>
                      <a:pt x="119817" y="183142"/>
                      <a:pt x="119974" y="185991"/>
                    </a:cubicBezTo>
                    <a:lnTo>
                      <a:pt x="120027" y="186906"/>
                    </a:lnTo>
                    <a:cubicBezTo>
                      <a:pt x="120157" y="189780"/>
                      <a:pt x="121543" y="192289"/>
                      <a:pt x="123610" y="193962"/>
                    </a:cubicBezTo>
                    <a:cubicBezTo>
                      <a:pt x="121674" y="195791"/>
                      <a:pt x="120523" y="198431"/>
                      <a:pt x="120602" y="201279"/>
                    </a:cubicBezTo>
                    <a:lnTo>
                      <a:pt x="120602" y="202220"/>
                    </a:lnTo>
                    <a:cubicBezTo>
                      <a:pt x="120733" y="205095"/>
                      <a:pt x="122040" y="207630"/>
                      <a:pt x="124081" y="209355"/>
                    </a:cubicBezTo>
                    <a:cubicBezTo>
                      <a:pt x="122119" y="211158"/>
                      <a:pt x="120916" y="213772"/>
                      <a:pt x="120942" y="216646"/>
                    </a:cubicBezTo>
                    <a:lnTo>
                      <a:pt x="120942" y="217561"/>
                    </a:lnTo>
                    <a:cubicBezTo>
                      <a:pt x="120994" y="220436"/>
                      <a:pt x="122276" y="222997"/>
                      <a:pt x="124316" y="224748"/>
                    </a:cubicBezTo>
                    <a:cubicBezTo>
                      <a:pt x="122328" y="226525"/>
                      <a:pt x="121073" y="229112"/>
                      <a:pt x="121073" y="231987"/>
                    </a:cubicBezTo>
                    <a:lnTo>
                      <a:pt x="121073" y="232928"/>
                    </a:lnTo>
                    <a:cubicBezTo>
                      <a:pt x="121073" y="235803"/>
                      <a:pt x="122328" y="238390"/>
                      <a:pt x="124342" y="240167"/>
                    </a:cubicBezTo>
                    <a:cubicBezTo>
                      <a:pt x="122328" y="241918"/>
                      <a:pt x="121047" y="244505"/>
                      <a:pt x="120994" y="247380"/>
                    </a:cubicBezTo>
                    <a:lnTo>
                      <a:pt x="120994" y="248295"/>
                    </a:lnTo>
                    <a:cubicBezTo>
                      <a:pt x="120942" y="251169"/>
                      <a:pt x="122171" y="253783"/>
                      <a:pt x="124133" y="255586"/>
                    </a:cubicBezTo>
                    <a:cubicBezTo>
                      <a:pt x="122093" y="257311"/>
                      <a:pt x="120785" y="259872"/>
                      <a:pt x="120733" y="262747"/>
                    </a:cubicBezTo>
                    <a:lnTo>
                      <a:pt x="120733" y="263662"/>
                    </a:lnTo>
                    <a:cubicBezTo>
                      <a:pt x="120654" y="266536"/>
                      <a:pt x="121831" y="269176"/>
                      <a:pt x="123793" y="270979"/>
                    </a:cubicBezTo>
                    <a:cubicBezTo>
                      <a:pt x="121727" y="272704"/>
                      <a:pt x="120393" y="275239"/>
                      <a:pt x="120288" y="278140"/>
                    </a:cubicBezTo>
                    <a:lnTo>
                      <a:pt x="120288" y="279055"/>
                    </a:lnTo>
                    <a:cubicBezTo>
                      <a:pt x="120157" y="281955"/>
                      <a:pt x="121334" y="284595"/>
                      <a:pt x="123270" y="286424"/>
                    </a:cubicBezTo>
                    <a:cubicBezTo>
                      <a:pt x="121177" y="288123"/>
                      <a:pt x="119817" y="290658"/>
                      <a:pt x="119686" y="293533"/>
                    </a:cubicBezTo>
                    <a:lnTo>
                      <a:pt x="119634" y="294448"/>
                    </a:lnTo>
                    <a:cubicBezTo>
                      <a:pt x="119503" y="297348"/>
                      <a:pt x="120654" y="300014"/>
                      <a:pt x="122590" y="301870"/>
                    </a:cubicBezTo>
                    <a:cubicBezTo>
                      <a:pt x="120497" y="303542"/>
                      <a:pt x="119085" y="306077"/>
                      <a:pt x="118928" y="308952"/>
                    </a:cubicBezTo>
                    <a:lnTo>
                      <a:pt x="118876" y="309893"/>
                    </a:lnTo>
                    <a:cubicBezTo>
                      <a:pt x="118719" y="312768"/>
                      <a:pt x="119843" y="315433"/>
                      <a:pt x="121753" y="317315"/>
                    </a:cubicBezTo>
                    <a:cubicBezTo>
                      <a:pt x="119634" y="318961"/>
                      <a:pt x="118222" y="321496"/>
                      <a:pt x="118039" y="324371"/>
                    </a:cubicBezTo>
                    <a:lnTo>
                      <a:pt x="117986" y="325312"/>
                    </a:lnTo>
                    <a:cubicBezTo>
                      <a:pt x="117803" y="328187"/>
                      <a:pt x="118928" y="330852"/>
                      <a:pt x="120811" y="332760"/>
                    </a:cubicBezTo>
                    <a:cubicBezTo>
                      <a:pt x="118693" y="334407"/>
                      <a:pt x="117254" y="336916"/>
                      <a:pt x="117045" y="339790"/>
                    </a:cubicBezTo>
                    <a:lnTo>
                      <a:pt x="116992" y="340705"/>
                    </a:lnTo>
                    <a:cubicBezTo>
                      <a:pt x="116783" y="343580"/>
                      <a:pt x="117882" y="346272"/>
                      <a:pt x="119765" y="348179"/>
                    </a:cubicBezTo>
                    <a:cubicBezTo>
                      <a:pt x="117620" y="349800"/>
                      <a:pt x="116182" y="352309"/>
                      <a:pt x="115946" y="355183"/>
                    </a:cubicBezTo>
                    <a:lnTo>
                      <a:pt x="115868" y="356124"/>
                    </a:lnTo>
                    <a:cubicBezTo>
                      <a:pt x="115659" y="358999"/>
                      <a:pt x="116705" y="361691"/>
                      <a:pt x="118588" y="363625"/>
                    </a:cubicBezTo>
                    <a:cubicBezTo>
                      <a:pt x="116443" y="365219"/>
                      <a:pt x="114979" y="367702"/>
                      <a:pt x="114717" y="370602"/>
                    </a:cubicBezTo>
                    <a:lnTo>
                      <a:pt x="114639" y="371543"/>
                    </a:lnTo>
                    <a:cubicBezTo>
                      <a:pt x="114403" y="374418"/>
                      <a:pt x="115449" y="377110"/>
                      <a:pt x="117306" y="379044"/>
                    </a:cubicBezTo>
                    <a:cubicBezTo>
                      <a:pt x="115135" y="380638"/>
                      <a:pt x="113645" y="383121"/>
                      <a:pt x="113383" y="385995"/>
                    </a:cubicBezTo>
                    <a:lnTo>
                      <a:pt x="113305" y="386936"/>
                    </a:lnTo>
                    <a:cubicBezTo>
                      <a:pt x="113043" y="389811"/>
                      <a:pt x="114063" y="392529"/>
                      <a:pt x="115920" y="394463"/>
                    </a:cubicBezTo>
                    <a:cubicBezTo>
                      <a:pt x="113749" y="396031"/>
                      <a:pt x="112232" y="398514"/>
                      <a:pt x="111971" y="401388"/>
                    </a:cubicBezTo>
                    <a:lnTo>
                      <a:pt x="111892" y="402303"/>
                    </a:lnTo>
                    <a:cubicBezTo>
                      <a:pt x="111605" y="405178"/>
                      <a:pt x="112625" y="407896"/>
                      <a:pt x="114455" y="409856"/>
                    </a:cubicBezTo>
                    <a:cubicBezTo>
                      <a:pt x="112285" y="411424"/>
                      <a:pt x="110741" y="413880"/>
                      <a:pt x="110454" y="416755"/>
                    </a:cubicBezTo>
                    <a:lnTo>
                      <a:pt x="110349" y="417670"/>
                    </a:lnTo>
                    <a:cubicBezTo>
                      <a:pt x="110061" y="420545"/>
                      <a:pt x="111055" y="423263"/>
                      <a:pt x="112860" y="425249"/>
                    </a:cubicBezTo>
                    <a:cubicBezTo>
                      <a:pt x="110663" y="426791"/>
                      <a:pt x="129364" y="422557"/>
                      <a:pt x="129678" y="419656"/>
                    </a:cubicBezTo>
                    <a:close/>
                  </a:path>
                </a:pathLst>
              </a:custGeom>
              <a:solidFill>
                <a:srgbClr val="10161E"/>
              </a:solidFill>
              <a:ln w="0" cap="flat">
                <a:noFill/>
                <a:prstDash val="solid"/>
                <a:miter/>
              </a:ln>
            </p:spPr>
            <p:txBody>
              <a:bodyPr rtlCol="0" anchor="ctr"/>
              <a:lstStyle/>
              <a:p>
                <a:endParaRPr lang="nb-NO"/>
              </a:p>
            </p:txBody>
          </p:sp>
          <p:sp>
            <p:nvSpPr>
              <p:cNvPr id="366" name="Friform 365">
                <a:extLst>
                  <a:ext uri="{FF2B5EF4-FFF2-40B4-BE49-F238E27FC236}">
                    <a16:creationId xmlns:a16="http://schemas.microsoft.com/office/drawing/2014/main" id="{81446599-2CFE-A75D-4441-693F1EAAF3EC}"/>
                  </a:ext>
                </a:extLst>
              </p:cNvPr>
              <p:cNvSpPr/>
              <p:nvPr/>
            </p:nvSpPr>
            <p:spPr>
              <a:xfrm>
                <a:off x="1657412" y="4191796"/>
                <a:ext cx="137768" cy="409591"/>
              </a:xfrm>
              <a:custGeom>
                <a:avLst/>
                <a:gdLst>
                  <a:gd name="connsiteX0" fmla="*/ 128090 w 137768"/>
                  <a:gd name="connsiteY0" fmla="*/ 409251 h 409591"/>
                  <a:gd name="connsiteX1" fmla="*/ 131490 w 137768"/>
                  <a:gd name="connsiteY1" fmla="*/ 402038 h 409591"/>
                  <a:gd name="connsiteX2" fmla="*/ 131490 w 137768"/>
                  <a:gd name="connsiteY2" fmla="*/ 401097 h 409591"/>
                  <a:gd name="connsiteX3" fmla="*/ 128326 w 137768"/>
                  <a:gd name="connsiteY3" fmla="*/ 393754 h 409591"/>
                  <a:gd name="connsiteX4" fmla="*/ 131752 w 137768"/>
                  <a:gd name="connsiteY4" fmla="*/ 386540 h 409591"/>
                  <a:gd name="connsiteX5" fmla="*/ 131752 w 137768"/>
                  <a:gd name="connsiteY5" fmla="*/ 385600 h 409591"/>
                  <a:gd name="connsiteX6" fmla="*/ 128613 w 137768"/>
                  <a:gd name="connsiteY6" fmla="*/ 378256 h 409591"/>
                  <a:gd name="connsiteX7" fmla="*/ 132040 w 137768"/>
                  <a:gd name="connsiteY7" fmla="*/ 371043 h 409591"/>
                  <a:gd name="connsiteX8" fmla="*/ 132040 w 137768"/>
                  <a:gd name="connsiteY8" fmla="*/ 370102 h 409591"/>
                  <a:gd name="connsiteX9" fmla="*/ 128927 w 137768"/>
                  <a:gd name="connsiteY9" fmla="*/ 362758 h 409591"/>
                  <a:gd name="connsiteX10" fmla="*/ 132380 w 137768"/>
                  <a:gd name="connsiteY10" fmla="*/ 355545 h 409591"/>
                  <a:gd name="connsiteX11" fmla="*/ 132380 w 137768"/>
                  <a:gd name="connsiteY11" fmla="*/ 354631 h 409591"/>
                  <a:gd name="connsiteX12" fmla="*/ 129293 w 137768"/>
                  <a:gd name="connsiteY12" fmla="*/ 347261 h 409591"/>
                  <a:gd name="connsiteX13" fmla="*/ 132772 w 137768"/>
                  <a:gd name="connsiteY13" fmla="*/ 340074 h 409591"/>
                  <a:gd name="connsiteX14" fmla="*/ 132772 w 137768"/>
                  <a:gd name="connsiteY14" fmla="*/ 339133 h 409591"/>
                  <a:gd name="connsiteX15" fmla="*/ 129712 w 137768"/>
                  <a:gd name="connsiteY15" fmla="*/ 331763 h 409591"/>
                  <a:gd name="connsiteX16" fmla="*/ 133217 w 137768"/>
                  <a:gd name="connsiteY16" fmla="*/ 324603 h 409591"/>
                  <a:gd name="connsiteX17" fmla="*/ 133217 w 137768"/>
                  <a:gd name="connsiteY17" fmla="*/ 323662 h 409591"/>
                  <a:gd name="connsiteX18" fmla="*/ 130183 w 137768"/>
                  <a:gd name="connsiteY18" fmla="*/ 316292 h 409591"/>
                  <a:gd name="connsiteX19" fmla="*/ 133688 w 137768"/>
                  <a:gd name="connsiteY19" fmla="*/ 309131 h 409591"/>
                  <a:gd name="connsiteX20" fmla="*/ 133688 w 137768"/>
                  <a:gd name="connsiteY20" fmla="*/ 308190 h 409591"/>
                  <a:gd name="connsiteX21" fmla="*/ 130654 w 137768"/>
                  <a:gd name="connsiteY21" fmla="*/ 300794 h 409591"/>
                  <a:gd name="connsiteX22" fmla="*/ 134211 w 137768"/>
                  <a:gd name="connsiteY22" fmla="*/ 293634 h 409591"/>
                  <a:gd name="connsiteX23" fmla="*/ 134211 w 137768"/>
                  <a:gd name="connsiteY23" fmla="*/ 292693 h 409591"/>
                  <a:gd name="connsiteX24" fmla="*/ 131203 w 137768"/>
                  <a:gd name="connsiteY24" fmla="*/ 285297 h 409591"/>
                  <a:gd name="connsiteX25" fmla="*/ 134760 w 137768"/>
                  <a:gd name="connsiteY25" fmla="*/ 278162 h 409591"/>
                  <a:gd name="connsiteX26" fmla="*/ 134760 w 137768"/>
                  <a:gd name="connsiteY26" fmla="*/ 277221 h 409591"/>
                  <a:gd name="connsiteX27" fmla="*/ 131804 w 137768"/>
                  <a:gd name="connsiteY27" fmla="*/ 269825 h 409591"/>
                  <a:gd name="connsiteX28" fmla="*/ 135388 w 137768"/>
                  <a:gd name="connsiteY28" fmla="*/ 262691 h 409591"/>
                  <a:gd name="connsiteX29" fmla="*/ 135388 w 137768"/>
                  <a:gd name="connsiteY29" fmla="*/ 261776 h 409591"/>
                  <a:gd name="connsiteX30" fmla="*/ 132458 w 137768"/>
                  <a:gd name="connsiteY30" fmla="*/ 254380 h 409591"/>
                  <a:gd name="connsiteX31" fmla="*/ 136068 w 137768"/>
                  <a:gd name="connsiteY31" fmla="*/ 247298 h 409591"/>
                  <a:gd name="connsiteX32" fmla="*/ 136120 w 137768"/>
                  <a:gd name="connsiteY32" fmla="*/ 246357 h 409591"/>
                  <a:gd name="connsiteX33" fmla="*/ 133191 w 137768"/>
                  <a:gd name="connsiteY33" fmla="*/ 238935 h 409591"/>
                  <a:gd name="connsiteX34" fmla="*/ 136826 w 137768"/>
                  <a:gd name="connsiteY34" fmla="*/ 231800 h 409591"/>
                  <a:gd name="connsiteX35" fmla="*/ 136878 w 137768"/>
                  <a:gd name="connsiteY35" fmla="*/ 230860 h 409591"/>
                  <a:gd name="connsiteX36" fmla="*/ 133871 w 137768"/>
                  <a:gd name="connsiteY36" fmla="*/ 223385 h 409591"/>
                  <a:gd name="connsiteX37" fmla="*/ 137428 w 137768"/>
                  <a:gd name="connsiteY37" fmla="*/ 216172 h 409591"/>
                  <a:gd name="connsiteX38" fmla="*/ 137428 w 137768"/>
                  <a:gd name="connsiteY38" fmla="*/ 215257 h 409591"/>
                  <a:gd name="connsiteX39" fmla="*/ 134289 w 137768"/>
                  <a:gd name="connsiteY39" fmla="*/ 207809 h 409591"/>
                  <a:gd name="connsiteX40" fmla="*/ 137742 w 137768"/>
                  <a:gd name="connsiteY40" fmla="*/ 200492 h 409591"/>
                  <a:gd name="connsiteX41" fmla="*/ 137742 w 137768"/>
                  <a:gd name="connsiteY41" fmla="*/ 199551 h 409591"/>
                  <a:gd name="connsiteX42" fmla="*/ 134472 w 137768"/>
                  <a:gd name="connsiteY42" fmla="*/ 192181 h 409591"/>
                  <a:gd name="connsiteX43" fmla="*/ 137768 w 137768"/>
                  <a:gd name="connsiteY43" fmla="*/ 184785 h 409591"/>
                  <a:gd name="connsiteX44" fmla="*/ 137768 w 137768"/>
                  <a:gd name="connsiteY44" fmla="*/ 183844 h 409591"/>
                  <a:gd name="connsiteX45" fmla="*/ 134289 w 137768"/>
                  <a:gd name="connsiteY45" fmla="*/ 176527 h 409591"/>
                  <a:gd name="connsiteX46" fmla="*/ 137402 w 137768"/>
                  <a:gd name="connsiteY46" fmla="*/ 169052 h 409591"/>
                  <a:gd name="connsiteX47" fmla="*/ 137402 w 137768"/>
                  <a:gd name="connsiteY47" fmla="*/ 168085 h 409591"/>
                  <a:gd name="connsiteX48" fmla="*/ 133688 w 137768"/>
                  <a:gd name="connsiteY48" fmla="*/ 160846 h 409591"/>
                  <a:gd name="connsiteX49" fmla="*/ 136565 w 137768"/>
                  <a:gd name="connsiteY49" fmla="*/ 153267 h 409591"/>
                  <a:gd name="connsiteX50" fmla="*/ 136512 w 137768"/>
                  <a:gd name="connsiteY50" fmla="*/ 152326 h 409591"/>
                  <a:gd name="connsiteX51" fmla="*/ 132589 w 137768"/>
                  <a:gd name="connsiteY51" fmla="*/ 145192 h 409591"/>
                  <a:gd name="connsiteX52" fmla="*/ 135205 w 137768"/>
                  <a:gd name="connsiteY52" fmla="*/ 137456 h 409591"/>
                  <a:gd name="connsiteX53" fmla="*/ 135100 w 137768"/>
                  <a:gd name="connsiteY53" fmla="*/ 136515 h 409591"/>
                  <a:gd name="connsiteX54" fmla="*/ 130863 w 137768"/>
                  <a:gd name="connsiteY54" fmla="*/ 129511 h 409591"/>
                  <a:gd name="connsiteX55" fmla="*/ 133138 w 137768"/>
                  <a:gd name="connsiteY55" fmla="*/ 121645 h 409591"/>
                  <a:gd name="connsiteX56" fmla="*/ 132981 w 137768"/>
                  <a:gd name="connsiteY56" fmla="*/ 120678 h 409591"/>
                  <a:gd name="connsiteX57" fmla="*/ 128378 w 137768"/>
                  <a:gd name="connsiteY57" fmla="*/ 113883 h 409591"/>
                  <a:gd name="connsiteX58" fmla="*/ 130209 w 137768"/>
                  <a:gd name="connsiteY58" fmla="*/ 105860 h 409591"/>
                  <a:gd name="connsiteX59" fmla="*/ 130000 w 137768"/>
                  <a:gd name="connsiteY59" fmla="*/ 104919 h 409591"/>
                  <a:gd name="connsiteX60" fmla="*/ 124926 w 137768"/>
                  <a:gd name="connsiteY60" fmla="*/ 98360 h 409591"/>
                  <a:gd name="connsiteX61" fmla="*/ 126181 w 137768"/>
                  <a:gd name="connsiteY61" fmla="*/ 90153 h 409591"/>
                  <a:gd name="connsiteX62" fmla="*/ 125893 w 137768"/>
                  <a:gd name="connsiteY62" fmla="*/ 89186 h 409591"/>
                  <a:gd name="connsiteX63" fmla="*/ 120218 w 137768"/>
                  <a:gd name="connsiteY63" fmla="*/ 83019 h 409591"/>
                  <a:gd name="connsiteX64" fmla="*/ 120688 w 137768"/>
                  <a:gd name="connsiteY64" fmla="*/ 74630 h 409591"/>
                  <a:gd name="connsiteX65" fmla="*/ 120296 w 137768"/>
                  <a:gd name="connsiteY65" fmla="*/ 73715 h 409591"/>
                  <a:gd name="connsiteX66" fmla="*/ 113940 w 137768"/>
                  <a:gd name="connsiteY66" fmla="*/ 68122 h 409591"/>
                  <a:gd name="connsiteX67" fmla="*/ 113443 w 137768"/>
                  <a:gd name="connsiteY67" fmla="*/ 59655 h 409591"/>
                  <a:gd name="connsiteX68" fmla="*/ 112946 w 137768"/>
                  <a:gd name="connsiteY68" fmla="*/ 58766 h 409591"/>
                  <a:gd name="connsiteX69" fmla="*/ 105832 w 137768"/>
                  <a:gd name="connsiteY69" fmla="*/ 53984 h 409591"/>
                  <a:gd name="connsiteX70" fmla="*/ 104132 w 137768"/>
                  <a:gd name="connsiteY70" fmla="*/ 45569 h 409591"/>
                  <a:gd name="connsiteX71" fmla="*/ 103504 w 137768"/>
                  <a:gd name="connsiteY71" fmla="*/ 44758 h 409591"/>
                  <a:gd name="connsiteX72" fmla="*/ 95815 w 137768"/>
                  <a:gd name="connsiteY72" fmla="*/ 41074 h 409591"/>
                  <a:gd name="connsiteX73" fmla="*/ 95736 w 137768"/>
                  <a:gd name="connsiteY73" fmla="*/ 41074 h 409591"/>
                  <a:gd name="connsiteX74" fmla="*/ 92755 w 137768"/>
                  <a:gd name="connsiteY74" fmla="*/ 32998 h 409591"/>
                  <a:gd name="connsiteX75" fmla="*/ 91996 w 137768"/>
                  <a:gd name="connsiteY75" fmla="*/ 32292 h 409591"/>
                  <a:gd name="connsiteX76" fmla="*/ 83783 w 137768"/>
                  <a:gd name="connsiteY76" fmla="*/ 29836 h 409591"/>
                  <a:gd name="connsiteX77" fmla="*/ 79651 w 137768"/>
                  <a:gd name="connsiteY77" fmla="*/ 22361 h 409591"/>
                  <a:gd name="connsiteX78" fmla="*/ 78814 w 137768"/>
                  <a:gd name="connsiteY78" fmla="*/ 21760 h 409591"/>
                  <a:gd name="connsiteX79" fmla="*/ 70418 w 137768"/>
                  <a:gd name="connsiteY79" fmla="*/ 20506 h 409591"/>
                  <a:gd name="connsiteX80" fmla="*/ 65422 w 137768"/>
                  <a:gd name="connsiteY80" fmla="*/ 13685 h 409591"/>
                  <a:gd name="connsiteX81" fmla="*/ 64533 w 137768"/>
                  <a:gd name="connsiteY81" fmla="*/ 13215 h 409591"/>
                  <a:gd name="connsiteX82" fmla="*/ 56163 w 137768"/>
                  <a:gd name="connsiteY82" fmla="*/ 12901 h 409591"/>
                  <a:gd name="connsiteX83" fmla="*/ 50618 w 137768"/>
                  <a:gd name="connsiteY83" fmla="*/ 6681 h 409591"/>
                  <a:gd name="connsiteX84" fmla="*/ 49703 w 137768"/>
                  <a:gd name="connsiteY84" fmla="*/ 6289 h 409591"/>
                  <a:gd name="connsiteX85" fmla="*/ 41176 w 137768"/>
                  <a:gd name="connsiteY85" fmla="*/ 6812 h 409591"/>
                  <a:gd name="connsiteX86" fmla="*/ 34585 w 137768"/>
                  <a:gd name="connsiteY86" fmla="*/ 1114 h 409591"/>
                  <a:gd name="connsiteX87" fmla="*/ 33539 w 137768"/>
                  <a:gd name="connsiteY87" fmla="*/ 853 h 409591"/>
                  <a:gd name="connsiteX88" fmla="*/ 24359 w 137768"/>
                  <a:gd name="connsiteY88" fmla="*/ 3493 h 409591"/>
                  <a:gd name="connsiteX89" fmla="*/ 14184 w 137768"/>
                  <a:gd name="connsiteY89" fmla="*/ 383 h 409591"/>
                  <a:gd name="connsiteX90" fmla="*/ 12615 w 137768"/>
                  <a:gd name="connsiteY90" fmla="*/ 905 h 409591"/>
                  <a:gd name="connsiteX91" fmla="*/ 6625 w 137768"/>
                  <a:gd name="connsiteY91" fmla="*/ 12613 h 409591"/>
                  <a:gd name="connsiteX92" fmla="*/ 86 w 137768"/>
                  <a:gd name="connsiteY92" fmla="*/ 23067 h 409591"/>
                  <a:gd name="connsiteX93" fmla="*/ 427 w 137768"/>
                  <a:gd name="connsiteY93" fmla="*/ 24975 h 409591"/>
                  <a:gd name="connsiteX94" fmla="*/ 19363 w 137768"/>
                  <a:gd name="connsiteY94" fmla="*/ 20532 h 409591"/>
                  <a:gd name="connsiteX95" fmla="*/ 19415 w 137768"/>
                  <a:gd name="connsiteY95" fmla="*/ 20715 h 409591"/>
                  <a:gd name="connsiteX96" fmla="*/ 19415 w 137768"/>
                  <a:gd name="connsiteY96" fmla="*/ 20584 h 409591"/>
                  <a:gd name="connsiteX97" fmla="*/ 19128 w 137768"/>
                  <a:gd name="connsiteY97" fmla="*/ 19225 h 409591"/>
                  <a:gd name="connsiteX98" fmla="*/ 19415 w 137768"/>
                  <a:gd name="connsiteY98" fmla="*/ 19121 h 409591"/>
                  <a:gd name="connsiteX99" fmla="*/ 19624 w 137768"/>
                  <a:gd name="connsiteY99" fmla="*/ 19042 h 409591"/>
                  <a:gd name="connsiteX100" fmla="*/ 23862 w 137768"/>
                  <a:gd name="connsiteY100" fmla="*/ 16507 h 409591"/>
                  <a:gd name="connsiteX101" fmla="*/ 29093 w 137768"/>
                  <a:gd name="connsiteY101" fmla="*/ 19748 h 409591"/>
                  <a:gd name="connsiteX102" fmla="*/ 29851 w 137768"/>
                  <a:gd name="connsiteY102" fmla="*/ 19931 h 409591"/>
                  <a:gd name="connsiteX103" fmla="*/ 37044 w 137768"/>
                  <a:gd name="connsiteY103" fmla="*/ 18964 h 409591"/>
                  <a:gd name="connsiteX104" fmla="*/ 42301 w 137768"/>
                  <a:gd name="connsiteY104" fmla="*/ 24217 h 409591"/>
                  <a:gd name="connsiteX105" fmla="*/ 43112 w 137768"/>
                  <a:gd name="connsiteY105" fmla="*/ 24557 h 409591"/>
                  <a:gd name="connsiteX106" fmla="*/ 50749 w 137768"/>
                  <a:gd name="connsiteY106" fmla="*/ 24504 h 409591"/>
                  <a:gd name="connsiteX107" fmla="*/ 55562 w 137768"/>
                  <a:gd name="connsiteY107" fmla="*/ 30359 h 409591"/>
                  <a:gd name="connsiteX108" fmla="*/ 56346 w 137768"/>
                  <a:gd name="connsiteY108" fmla="*/ 30777 h 409591"/>
                  <a:gd name="connsiteX109" fmla="*/ 63801 w 137768"/>
                  <a:gd name="connsiteY109" fmla="*/ 31456 h 409591"/>
                  <a:gd name="connsiteX110" fmla="*/ 67855 w 137768"/>
                  <a:gd name="connsiteY110" fmla="*/ 37702 h 409591"/>
                  <a:gd name="connsiteX111" fmla="*/ 68561 w 137768"/>
                  <a:gd name="connsiteY111" fmla="*/ 38173 h 409591"/>
                  <a:gd name="connsiteX112" fmla="*/ 75754 w 137768"/>
                  <a:gd name="connsiteY112" fmla="*/ 39793 h 409591"/>
                  <a:gd name="connsiteX113" fmla="*/ 78866 w 137768"/>
                  <a:gd name="connsiteY113" fmla="*/ 46457 h 409591"/>
                  <a:gd name="connsiteX114" fmla="*/ 79468 w 137768"/>
                  <a:gd name="connsiteY114" fmla="*/ 47032 h 409591"/>
                  <a:gd name="connsiteX115" fmla="*/ 86294 w 137768"/>
                  <a:gd name="connsiteY115" fmla="*/ 49698 h 409591"/>
                  <a:gd name="connsiteX116" fmla="*/ 88334 w 137768"/>
                  <a:gd name="connsiteY116" fmla="*/ 56728 h 409591"/>
                  <a:gd name="connsiteX117" fmla="*/ 88857 w 137768"/>
                  <a:gd name="connsiteY117" fmla="*/ 57381 h 409591"/>
                  <a:gd name="connsiteX118" fmla="*/ 95213 w 137768"/>
                  <a:gd name="connsiteY118" fmla="*/ 61066 h 409591"/>
                  <a:gd name="connsiteX119" fmla="*/ 96181 w 137768"/>
                  <a:gd name="connsiteY119" fmla="*/ 68384 h 409591"/>
                  <a:gd name="connsiteX120" fmla="*/ 96599 w 137768"/>
                  <a:gd name="connsiteY120" fmla="*/ 69115 h 409591"/>
                  <a:gd name="connsiteX121" fmla="*/ 102458 w 137768"/>
                  <a:gd name="connsiteY121" fmla="*/ 73715 h 409591"/>
                  <a:gd name="connsiteX122" fmla="*/ 102458 w 137768"/>
                  <a:gd name="connsiteY122" fmla="*/ 81189 h 409591"/>
                  <a:gd name="connsiteX123" fmla="*/ 102798 w 137768"/>
                  <a:gd name="connsiteY123" fmla="*/ 82000 h 409591"/>
                  <a:gd name="connsiteX124" fmla="*/ 108160 w 137768"/>
                  <a:gd name="connsiteY124" fmla="*/ 87305 h 409591"/>
                  <a:gd name="connsiteX125" fmla="*/ 107375 w 137768"/>
                  <a:gd name="connsiteY125" fmla="*/ 94858 h 409591"/>
                  <a:gd name="connsiteX126" fmla="*/ 107637 w 137768"/>
                  <a:gd name="connsiteY126" fmla="*/ 95694 h 409591"/>
                  <a:gd name="connsiteX127" fmla="*/ 112554 w 137768"/>
                  <a:gd name="connsiteY127" fmla="*/ 101574 h 409591"/>
                  <a:gd name="connsiteX128" fmla="*/ 111116 w 137768"/>
                  <a:gd name="connsiteY128" fmla="*/ 109101 h 409591"/>
                  <a:gd name="connsiteX129" fmla="*/ 111299 w 137768"/>
                  <a:gd name="connsiteY129" fmla="*/ 109963 h 409591"/>
                  <a:gd name="connsiteX130" fmla="*/ 115797 w 137768"/>
                  <a:gd name="connsiteY130" fmla="*/ 116235 h 409591"/>
                  <a:gd name="connsiteX131" fmla="*/ 113862 w 137768"/>
                  <a:gd name="connsiteY131" fmla="*/ 123736 h 409591"/>
                  <a:gd name="connsiteX132" fmla="*/ 113993 w 137768"/>
                  <a:gd name="connsiteY132" fmla="*/ 124624 h 409591"/>
                  <a:gd name="connsiteX133" fmla="*/ 118177 w 137768"/>
                  <a:gd name="connsiteY133" fmla="*/ 131184 h 409591"/>
                  <a:gd name="connsiteX134" fmla="*/ 115850 w 137768"/>
                  <a:gd name="connsiteY134" fmla="*/ 138606 h 409591"/>
                  <a:gd name="connsiteX135" fmla="*/ 115954 w 137768"/>
                  <a:gd name="connsiteY135" fmla="*/ 139521 h 409591"/>
                  <a:gd name="connsiteX136" fmla="*/ 119851 w 137768"/>
                  <a:gd name="connsiteY136" fmla="*/ 146290 h 409591"/>
                  <a:gd name="connsiteX137" fmla="*/ 117210 w 137768"/>
                  <a:gd name="connsiteY137" fmla="*/ 153659 h 409591"/>
                  <a:gd name="connsiteX138" fmla="*/ 117262 w 137768"/>
                  <a:gd name="connsiteY138" fmla="*/ 154574 h 409591"/>
                  <a:gd name="connsiteX139" fmla="*/ 120924 w 137768"/>
                  <a:gd name="connsiteY139" fmla="*/ 161526 h 409591"/>
                  <a:gd name="connsiteX140" fmla="*/ 118021 w 137768"/>
                  <a:gd name="connsiteY140" fmla="*/ 168843 h 409591"/>
                  <a:gd name="connsiteX141" fmla="*/ 118021 w 137768"/>
                  <a:gd name="connsiteY141" fmla="*/ 169758 h 409591"/>
                  <a:gd name="connsiteX142" fmla="*/ 121525 w 137768"/>
                  <a:gd name="connsiteY142" fmla="*/ 176840 h 409591"/>
                  <a:gd name="connsiteX143" fmla="*/ 118413 w 137768"/>
                  <a:gd name="connsiteY143" fmla="*/ 184079 h 409591"/>
                  <a:gd name="connsiteX144" fmla="*/ 118413 w 137768"/>
                  <a:gd name="connsiteY144" fmla="*/ 184994 h 409591"/>
                  <a:gd name="connsiteX145" fmla="*/ 121708 w 137768"/>
                  <a:gd name="connsiteY145" fmla="*/ 192181 h 409591"/>
                  <a:gd name="connsiteX146" fmla="*/ 118413 w 137768"/>
                  <a:gd name="connsiteY146" fmla="*/ 199368 h 409591"/>
                  <a:gd name="connsiteX147" fmla="*/ 118413 w 137768"/>
                  <a:gd name="connsiteY147" fmla="*/ 200309 h 409591"/>
                  <a:gd name="connsiteX148" fmla="*/ 121552 w 137768"/>
                  <a:gd name="connsiteY148" fmla="*/ 207574 h 409591"/>
                  <a:gd name="connsiteX149" fmla="*/ 118125 w 137768"/>
                  <a:gd name="connsiteY149" fmla="*/ 214709 h 409591"/>
                  <a:gd name="connsiteX150" fmla="*/ 118125 w 137768"/>
                  <a:gd name="connsiteY150" fmla="*/ 215623 h 409591"/>
                  <a:gd name="connsiteX151" fmla="*/ 121133 w 137768"/>
                  <a:gd name="connsiteY151" fmla="*/ 222941 h 409591"/>
                  <a:gd name="connsiteX152" fmla="*/ 117576 w 137768"/>
                  <a:gd name="connsiteY152" fmla="*/ 230023 h 409591"/>
                  <a:gd name="connsiteX153" fmla="*/ 117524 w 137768"/>
                  <a:gd name="connsiteY153" fmla="*/ 230938 h 409591"/>
                  <a:gd name="connsiteX154" fmla="*/ 120453 w 137768"/>
                  <a:gd name="connsiteY154" fmla="*/ 238334 h 409591"/>
                  <a:gd name="connsiteX155" fmla="*/ 116817 w 137768"/>
                  <a:gd name="connsiteY155" fmla="*/ 245469 h 409591"/>
                  <a:gd name="connsiteX156" fmla="*/ 116765 w 137768"/>
                  <a:gd name="connsiteY156" fmla="*/ 246383 h 409591"/>
                  <a:gd name="connsiteX157" fmla="*/ 119721 w 137768"/>
                  <a:gd name="connsiteY157" fmla="*/ 253831 h 409591"/>
                  <a:gd name="connsiteX158" fmla="*/ 116111 w 137768"/>
                  <a:gd name="connsiteY158" fmla="*/ 260966 h 409591"/>
                  <a:gd name="connsiteX159" fmla="*/ 116059 w 137768"/>
                  <a:gd name="connsiteY159" fmla="*/ 261907 h 409591"/>
                  <a:gd name="connsiteX160" fmla="*/ 119041 w 137768"/>
                  <a:gd name="connsiteY160" fmla="*/ 269329 h 409591"/>
                  <a:gd name="connsiteX161" fmla="*/ 115457 w 137768"/>
                  <a:gd name="connsiteY161" fmla="*/ 276490 h 409591"/>
                  <a:gd name="connsiteX162" fmla="*/ 115457 w 137768"/>
                  <a:gd name="connsiteY162" fmla="*/ 277404 h 409591"/>
                  <a:gd name="connsiteX163" fmla="*/ 118439 w 137768"/>
                  <a:gd name="connsiteY163" fmla="*/ 284853 h 409591"/>
                  <a:gd name="connsiteX164" fmla="*/ 114882 w 137768"/>
                  <a:gd name="connsiteY164" fmla="*/ 292040 h 409591"/>
                  <a:gd name="connsiteX165" fmla="*/ 114882 w 137768"/>
                  <a:gd name="connsiteY165" fmla="*/ 292980 h 409591"/>
                  <a:gd name="connsiteX166" fmla="*/ 117916 w 137768"/>
                  <a:gd name="connsiteY166" fmla="*/ 300402 h 409591"/>
                  <a:gd name="connsiteX167" fmla="*/ 114359 w 137768"/>
                  <a:gd name="connsiteY167" fmla="*/ 307589 h 409591"/>
                  <a:gd name="connsiteX168" fmla="*/ 114359 w 137768"/>
                  <a:gd name="connsiteY168" fmla="*/ 308530 h 409591"/>
                  <a:gd name="connsiteX169" fmla="*/ 117393 w 137768"/>
                  <a:gd name="connsiteY169" fmla="*/ 315926 h 409591"/>
                  <a:gd name="connsiteX170" fmla="*/ 113888 w 137768"/>
                  <a:gd name="connsiteY170" fmla="*/ 323139 h 409591"/>
                  <a:gd name="connsiteX171" fmla="*/ 113888 w 137768"/>
                  <a:gd name="connsiteY171" fmla="*/ 324054 h 409591"/>
                  <a:gd name="connsiteX172" fmla="*/ 116948 w 137768"/>
                  <a:gd name="connsiteY172" fmla="*/ 331450 h 409591"/>
                  <a:gd name="connsiteX173" fmla="*/ 113443 w 137768"/>
                  <a:gd name="connsiteY173" fmla="*/ 338663 h 409591"/>
                  <a:gd name="connsiteX174" fmla="*/ 113443 w 137768"/>
                  <a:gd name="connsiteY174" fmla="*/ 339604 h 409591"/>
                  <a:gd name="connsiteX175" fmla="*/ 116530 w 137768"/>
                  <a:gd name="connsiteY175" fmla="*/ 347000 h 409591"/>
                  <a:gd name="connsiteX176" fmla="*/ 113051 w 137768"/>
                  <a:gd name="connsiteY176" fmla="*/ 354213 h 409591"/>
                  <a:gd name="connsiteX177" fmla="*/ 113051 w 137768"/>
                  <a:gd name="connsiteY177" fmla="*/ 355153 h 409591"/>
                  <a:gd name="connsiteX178" fmla="*/ 116164 w 137768"/>
                  <a:gd name="connsiteY178" fmla="*/ 362523 h 409591"/>
                  <a:gd name="connsiteX179" fmla="*/ 112711 w 137768"/>
                  <a:gd name="connsiteY179" fmla="*/ 369736 h 409591"/>
                  <a:gd name="connsiteX180" fmla="*/ 112711 w 137768"/>
                  <a:gd name="connsiteY180" fmla="*/ 370677 h 409591"/>
                  <a:gd name="connsiteX181" fmla="*/ 115850 w 137768"/>
                  <a:gd name="connsiteY181" fmla="*/ 378047 h 409591"/>
                  <a:gd name="connsiteX182" fmla="*/ 112423 w 137768"/>
                  <a:gd name="connsiteY182" fmla="*/ 385286 h 409591"/>
                  <a:gd name="connsiteX183" fmla="*/ 112423 w 137768"/>
                  <a:gd name="connsiteY183" fmla="*/ 386201 h 409591"/>
                  <a:gd name="connsiteX184" fmla="*/ 115588 w 137768"/>
                  <a:gd name="connsiteY184" fmla="*/ 393571 h 409591"/>
                  <a:gd name="connsiteX185" fmla="*/ 112162 w 137768"/>
                  <a:gd name="connsiteY185" fmla="*/ 400810 h 409591"/>
                  <a:gd name="connsiteX186" fmla="*/ 112162 w 137768"/>
                  <a:gd name="connsiteY186" fmla="*/ 401751 h 409591"/>
                  <a:gd name="connsiteX187" fmla="*/ 128195 w 137768"/>
                  <a:gd name="connsiteY187" fmla="*/ 409277 h 40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137768" h="409591">
                    <a:moveTo>
                      <a:pt x="128090" y="409251"/>
                    </a:moveTo>
                    <a:cubicBezTo>
                      <a:pt x="130130" y="407500"/>
                      <a:pt x="131438" y="404913"/>
                      <a:pt x="131490" y="402038"/>
                    </a:cubicBezTo>
                    <a:lnTo>
                      <a:pt x="131490" y="401097"/>
                    </a:lnTo>
                    <a:cubicBezTo>
                      <a:pt x="131543" y="398196"/>
                      <a:pt x="130314" y="395583"/>
                      <a:pt x="128326" y="393754"/>
                    </a:cubicBezTo>
                    <a:cubicBezTo>
                      <a:pt x="130366" y="392003"/>
                      <a:pt x="131674" y="389441"/>
                      <a:pt x="131752" y="386540"/>
                    </a:cubicBezTo>
                    <a:lnTo>
                      <a:pt x="131752" y="385600"/>
                    </a:lnTo>
                    <a:cubicBezTo>
                      <a:pt x="131831" y="382699"/>
                      <a:pt x="130601" y="380085"/>
                      <a:pt x="128613" y="378256"/>
                    </a:cubicBezTo>
                    <a:cubicBezTo>
                      <a:pt x="130654" y="376531"/>
                      <a:pt x="131987" y="373944"/>
                      <a:pt x="132040" y="371043"/>
                    </a:cubicBezTo>
                    <a:lnTo>
                      <a:pt x="132040" y="370102"/>
                    </a:lnTo>
                    <a:cubicBezTo>
                      <a:pt x="132118" y="367201"/>
                      <a:pt x="130889" y="364588"/>
                      <a:pt x="128927" y="362758"/>
                    </a:cubicBezTo>
                    <a:cubicBezTo>
                      <a:pt x="130994" y="361034"/>
                      <a:pt x="132327" y="358446"/>
                      <a:pt x="132380" y="355545"/>
                    </a:cubicBezTo>
                    <a:lnTo>
                      <a:pt x="132380" y="354631"/>
                    </a:lnTo>
                    <a:cubicBezTo>
                      <a:pt x="132458" y="351730"/>
                      <a:pt x="131255" y="349090"/>
                      <a:pt x="129293" y="347261"/>
                    </a:cubicBezTo>
                    <a:cubicBezTo>
                      <a:pt x="131360" y="345536"/>
                      <a:pt x="132694" y="342975"/>
                      <a:pt x="132772" y="340074"/>
                    </a:cubicBezTo>
                    <a:lnTo>
                      <a:pt x="132772" y="339133"/>
                    </a:lnTo>
                    <a:cubicBezTo>
                      <a:pt x="132877" y="336232"/>
                      <a:pt x="131674" y="333593"/>
                      <a:pt x="129712" y="331763"/>
                    </a:cubicBezTo>
                    <a:cubicBezTo>
                      <a:pt x="131778" y="330039"/>
                      <a:pt x="133112" y="327477"/>
                      <a:pt x="133217" y="324603"/>
                    </a:cubicBezTo>
                    <a:lnTo>
                      <a:pt x="133217" y="323662"/>
                    </a:lnTo>
                    <a:cubicBezTo>
                      <a:pt x="133321" y="320761"/>
                      <a:pt x="132144" y="318121"/>
                      <a:pt x="130183" y="316292"/>
                    </a:cubicBezTo>
                    <a:cubicBezTo>
                      <a:pt x="132249" y="314567"/>
                      <a:pt x="133609" y="312032"/>
                      <a:pt x="133688" y="309131"/>
                    </a:cubicBezTo>
                    <a:lnTo>
                      <a:pt x="133688" y="308190"/>
                    </a:lnTo>
                    <a:cubicBezTo>
                      <a:pt x="133818" y="305290"/>
                      <a:pt x="132615" y="302650"/>
                      <a:pt x="130654" y="300794"/>
                    </a:cubicBezTo>
                    <a:cubicBezTo>
                      <a:pt x="132746" y="299096"/>
                      <a:pt x="134106" y="296535"/>
                      <a:pt x="134211" y="293634"/>
                    </a:cubicBezTo>
                    <a:lnTo>
                      <a:pt x="134211" y="292693"/>
                    </a:lnTo>
                    <a:cubicBezTo>
                      <a:pt x="134341" y="289792"/>
                      <a:pt x="133164" y="287152"/>
                      <a:pt x="131203" y="285297"/>
                    </a:cubicBezTo>
                    <a:cubicBezTo>
                      <a:pt x="133295" y="283598"/>
                      <a:pt x="134655" y="281063"/>
                      <a:pt x="134760" y="278162"/>
                    </a:cubicBezTo>
                    <a:lnTo>
                      <a:pt x="134760" y="277221"/>
                    </a:lnTo>
                    <a:cubicBezTo>
                      <a:pt x="134917" y="274321"/>
                      <a:pt x="133740" y="271681"/>
                      <a:pt x="131804" y="269825"/>
                    </a:cubicBezTo>
                    <a:cubicBezTo>
                      <a:pt x="133897" y="268127"/>
                      <a:pt x="135283" y="265592"/>
                      <a:pt x="135388" y="262691"/>
                    </a:cubicBezTo>
                    <a:lnTo>
                      <a:pt x="135388" y="261776"/>
                    </a:lnTo>
                    <a:cubicBezTo>
                      <a:pt x="135545" y="258875"/>
                      <a:pt x="134394" y="256236"/>
                      <a:pt x="132458" y="254380"/>
                    </a:cubicBezTo>
                    <a:cubicBezTo>
                      <a:pt x="134551" y="252708"/>
                      <a:pt x="135937" y="250173"/>
                      <a:pt x="136068" y="247298"/>
                    </a:cubicBezTo>
                    <a:lnTo>
                      <a:pt x="136120" y="246357"/>
                    </a:lnTo>
                    <a:cubicBezTo>
                      <a:pt x="136251" y="243482"/>
                      <a:pt x="135100" y="240817"/>
                      <a:pt x="133191" y="238935"/>
                    </a:cubicBezTo>
                    <a:cubicBezTo>
                      <a:pt x="135283" y="237236"/>
                      <a:pt x="136695" y="234701"/>
                      <a:pt x="136826" y="231800"/>
                    </a:cubicBezTo>
                    <a:lnTo>
                      <a:pt x="136878" y="230860"/>
                    </a:lnTo>
                    <a:cubicBezTo>
                      <a:pt x="137009" y="227932"/>
                      <a:pt x="135832" y="225267"/>
                      <a:pt x="133871" y="223385"/>
                    </a:cubicBezTo>
                    <a:cubicBezTo>
                      <a:pt x="135963" y="221660"/>
                      <a:pt x="137349" y="219073"/>
                      <a:pt x="137428" y="216172"/>
                    </a:cubicBezTo>
                    <a:lnTo>
                      <a:pt x="137428" y="215257"/>
                    </a:lnTo>
                    <a:cubicBezTo>
                      <a:pt x="137532" y="212330"/>
                      <a:pt x="136303" y="209639"/>
                      <a:pt x="134289" y="207809"/>
                    </a:cubicBezTo>
                    <a:cubicBezTo>
                      <a:pt x="136381" y="206058"/>
                      <a:pt x="137715" y="203419"/>
                      <a:pt x="137742" y="200492"/>
                    </a:cubicBezTo>
                    <a:lnTo>
                      <a:pt x="137742" y="199551"/>
                    </a:lnTo>
                    <a:cubicBezTo>
                      <a:pt x="137768" y="196624"/>
                      <a:pt x="136512" y="193958"/>
                      <a:pt x="134472" y="192181"/>
                    </a:cubicBezTo>
                    <a:cubicBezTo>
                      <a:pt x="136512" y="190378"/>
                      <a:pt x="137794" y="187738"/>
                      <a:pt x="137768" y="184785"/>
                    </a:cubicBezTo>
                    <a:lnTo>
                      <a:pt x="137768" y="183844"/>
                    </a:lnTo>
                    <a:cubicBezTo>
                      <a:pt x="137715" y="180917"/>
                      <a:pt x="136381" y="178304"/>
                      <a:pt x="134289" y="176527"/>
                    </a:cubicBezTo>
                    <a:cubicBezTo>
                      <a:pt x="136277" y="174671"/>
                      <a:pt x="137506" y="172005"/>
                      <a:pt x="137402" y="169052"/>
                    </a:cubicBezTo>
                    <a:lnTo>
                      <a:pt x="137402" y="168085"/>
                    </a:lnTo>
                    <a:cubicBezTo>
                      <a:pt x="137245" y="165132"/>
                      <a:pt x="135832" y="162545"/>
                      <a:pt x="133688" y="160846"/>
                    </a:cubicBezTo>
                    <a:cubicBezTo>
                      <a:pt x="135649" y="158938"/>
                      <a:pt x="136774" y="156194"/>
                      <a:pt x="136565" y="153267"/>
                    </a:cubicBezTo>
                    <a:lnTo>
                      <a:pt x="136512" y="152326"/>
                    </a:lnTo>
                    <a:cubicBezTo>
                      <a:pt x="136303" y="149373"/>
                      <a:pt x="134812" y="146812"/>
                      <a:pt x="132589" y="145192"/>
                    </a:cubicBezTo>
                    <a:cubicBezTo>
                      <a:pt x="134472" y="143206"/>
                      <a:pt x="135518" y="140409"/>
                      <a:pt x="135205" y="137456"/>
                    </a:cubicBezTo>
                    <a:lnTo>
                      <a:pt x="135100" y="136515"/>
                    </a:lnTo>
                    <a:cubicBezTo>
                      <a:pt x="134786" y="133562"/>
                      <a:pt x="133164" y="131053"/>
                      <a:pt x="130863" y="129511"/>
                    </a:cubicBezTo>
                    <a:cubicBezTo>
                      <a:pt x="132667" y="127421"/>
                      <a:pt x="133583" y="124598"/>
                      <a:pt x="133138" y="121645"/>
                    </a:cubicBezTo>
                    <a:lnTo>
                      <a:pt x="132981" y="120678"/>
                    </a:lnTo>
                    <a:cubicBezTo>
                      <a:pt x="132511" y="117725"/>
                      <a:pt x="130758" y="115294"/>
                      <a:pt x="128378" y="113883"/>
                    </a:cubicBezTo>
                    <a:cubicBezTo>
                      <a:pt x="130078" y="111688"/>
                      <a:pt x="130837" y="108787"/>
                      <a:pt x="130209" y="105860"/>
                    </a:cubicBezTo>
                    <a:lnTo>
                      <a:pt x="130000" y="104919"/>
                    </a:lnTo>
                    <a:cubicBezTo>
                      <a:pt x="129346" y="101966"/>
                      <a:pt x="127410" y="99640"/>
                      <a:pt x="124926" y="98360"/>
                    </a:cubicBezTo>
                    <a:cubicBezTo>
                      <a:pt x="126495" y="96034"/>
                      <a:pt x="127044" y="93054"/>
                      <a:pt x="126181" y="90153"/>
                    </a:cubicBezTo>
                    <a:cubicBezTo>
                      <a:pt x="126076" y="89840"/>
                      <a:pt x="125998" y="89526"/>
                      <a:pt x="125893" y="89186"/>
                    </a:cubicBezTo>
                    <a:cubicBezTo>
                      <a:pt x="125004" y="86259"/>
                      <a:pt x="122859" y="84090"/>
                      <a:pt x="120218" y="83019"/>
                    </a:cubicBezTo>
                    <a:cubicBezTo>
                      <a:pt x="121578" y="80536"/>
                      <a:pt x="121865" y="77452"/>
                      <a:pt x="120688" y="74630"/>
                    </a:cubicBezTo>
                    <a:cubicBezTo>
                      <a:pt x="120558" y="74316"/>
                      <a:pt x="120427" y="74003"/>
                      <a:pt x="120296" y="73715"/>
                    </a:cubicBezTo>
                    <a:cubicBezTo>
                      <a:pt x="119093" y="70866"/>
                      <a:pt x="116713" y="68880"/>
                      <a:pt x="113940" y="68122"/>
                    </a:cubicBezTo>
                    <a:cubicBezTo>
                      <a:pt x="115039" y="65457"/>
                      <a:pt x="114960" y="62347"/>
                      <a:pt x="113443" y="59655"/>
                    </a:cubicBezTo>
                    <a:cubicBezTo>
                      <a:pt x="113286" y="59367"/>
                      <a:pt x="113103" y="59054"/>
                      <a:pt x="112946" y="58766"/>
                    </a:cubicBezTo>
                    <a:cubicBezTo>
                      <a:pt x="111377" y="56048"/>
                      <a:pt x="108709" y="54376"/>
                      <a:pt x="105832" y="53984"/>
                    </a:cubicBezTo>
                    <a:cubicBezTo>
                      <a:pt x="106565" y="51161"/>
                      <a:pt x="106041" y="48051"/>
                      <a:pt x="104132" y="45569"/>
                    </a:cubicBezTo>
                    <a:cubicBezTo>
                      <a:pt x="103923" y="45307"/>
                      <a:pt x="103714" y="45020"/>
                      <a:pt x="103504" y="44758"/>
                    </a:cubicBezTo>
                    <a:cubicBezTo>
                      <a:pt x="101569" y="42302"/>
                      <a:pt x="98692" y="41047"/>
                      <a:pt x="95815" y="41074"/>
                    </a:cubicBezTo>
                    <a:cubicBezTo>
                      <a:pt x="95815" y="41074"/>
                      <a:pt x="95762" y="41074"/>
                      <a:pt x="95736" y="41074"/>
                    </a:cubicBezTo>
                    <a:cubicBezTo>
                      <a:pt x="96050" y="38173"/>
                      <a:pt x="95030" y="35167"/>
                      <a:pt x="92755" y="32998"/>
                    </a:cubicBezTo>
                    <a:cubicBezTo>
                      <a:pt x="92493" y="32763"/>
                      <a:pt x="92258" y="32528"/>
                      <a:pt x="91996" y="32292"/>
                    </a:cubicBezTo>
                    <a:cubicBezTo>
                      <a:pt x="89694" y="30176"/>
                      <a:pt x="86634" y="29365"/>
                      <a:pt x="83783" y="29836"/>
                    </a:cubicBezTo>
                    <a:cubicBezTo>
                      <a:pt x="83653" y="26935"/>
                      <a:pt x="82214" y="24139"/>
                      <a:pt x="79651" y="22361"/>
                    </a:cubicBezTo>
                    <a:cubicBezTo>
                      <a:pt x="79363" y="22152"/>
                      <a:pt x="79075" y="21969"/>
                      <a:pt x="78814" y="21760"/>
                    </a:cubicBezTo>
                    <a:cubicBezTo>
                      <a:pt x="76251" y="20009"/>
                      <a:pt x="73164" y="19644"/>
                      <a:pt x="70418" y="20506"/>
                    </a:cubicBezTo>
                    <a:cubicBezTo>
                      <a:pt x="69895" y="17683"/>
                      <a:pt x="68142" y="15122"/>
                      <a:pt x="65422" y="13685"/>
                    </a:cubicBezTo>
                    <a:cubicBezTo>
                      <a:pt x="65135" y="13528"/>
                      <a:pt x="64847" y="13371"/>
                      <a:pt x="64533" y="13215"/>
                    </a:cubicBezTo>
                    <a:cubicBezTo>
                      <a:pt x="61839" y="11803"/>
                      <a:pt x="58753" y="11777"/>
                      <a:pt x="56163" y="12901"/>
                    </a:cubicBezTo>
                    <a:cubicBezTo>
                      <a:pt x="55379" y="10209"/>
                      <a:pt x="53417" y="7883"/>
                      <a:pt x="50618" y="6681"/>
                    </a:cubicBezTo>
                    <a:cubicBezTo>
                      <a:pt x="50305" y="6550"/>
                      <a:pt x="50017" y="6420"/>
                      <a:pt x="49703" y="6289"/>
                    </a:cubicBezTo>
                    <a:cubicBezTo>
                      <a:pt x="46826" y="5087"/>
                      <a:pt x="43713" y="5400"/>
                      <a:pt x="41176" y="6812"/>
                    </a:cubicBezTo>
                    <a:cubicBezTo>
                      <a:pt x="40052" y="4068"/>
                      <a:pt x="37672" y="1898"/>
                      <a:pt x="34585" y="1114"/>
                    </a:cubicBezTo>
                    <a:cubicBezTo>
                      <a:pt x="34219" y="1036"/>
                      <a:pt x="33879" y="931"/>
                      <a:pt x="33539" y="853"/>
                    </a:cubicBezTo>
                    <a:cubicBezTo>
                      <a:pt x="30113" y="43"/>
                      <a:pt x="26660" y="1141"/>
                      <a:pt x="24359" y="3493"/>
                    </a:cubicBezTo>
                    <a:cubicBezTo>
                      <a:pt x="21978" y="618"/>
                      <a:pt x="18003" y="-715"/>
                      <a:pt x="14184" y="383"/>
                    </a:cubicBezTo>
                    <a:cubicBezTo>
                      <a:pt x="13661" y="539"/>
                      <a:pt x="13138" y="696"/>
                      <a:pt x="12615" y="905"/>
                    </a:cubicBezTo>
                    <a:cubicBezTo>
                      <a:pt x="7828" y="2682"/>
                      <a:pt x="5265" y="7805"/>
                      <a:pt x="6625" y="12613"/>
                    </a:cubicBezTo>
                    <a:cubicBezTo>
                      <a:pt x="2310" y="14051"/>
                      <a:pt x="-541" y="18389"/>
                      <a:pt x="86" y="23067"/>
                    </a:cubicBezTo>
                    <a:cubicBezTo>
                      <a:pt x="217" y="24034"/>
                      <a:pt x="348" y="24714"/>
                      <a:pt x="427" y="24975"/>
                    </a:cubicBezTo>
                    <a:lnTo>
                      <a:pt x="19363" y="20532"/>
                    </a:lnTo>
                    <a:cubicBezTo>
                      <a:pt x="19363" y="20532"/>
                      <a:pt x="19363" y="20610"/>
                      <a:pt x="19415" y="20715"/>
                    </a:cubicBezTo>
                    <a:cubicBezTo>
                      <a:pt x="19415" y="20689"/>
                      <a:pt x="19415" y="20637"/>
                      <a:pt x="19415" y="20584"/>
                    </a:cubicBezTo>
                    <a:cubicBezTo>
                      <a:pt x="19363" y="20114"/>
                      <a:pt x="19258" y="19670"/>
                      <a:pt x="19128" y="19225"/>
                    </a:cubicBezTo>
                    <a:cubicBezTo>
                      <a:pt x="19232" y="19199"/>
                      <a:pt x="19311" y="19173"/>
                      <a:pt x="19415" y="19121"/>
                    </a:cubicBezTo>
                    <a:cubicBezTo>
                      <a:pt x="19468" y="19121"/>
                      <a:pt x="19546" y="19069"/>
                      <a:pt x="19624" y="19042"/>
                    </a:cubicBezTo>
                    <a:cubicBezTo>
                      <a:pt x="21298" y="18572"/>
                      <a:pt x="22737" y="17683"/>
                      <a:pt x="23862" y="16507"/>
                    </a:cubicBezTo>
                    <a:cubicBezTo>
                      <a:pt x="25169" y="18075"/>
                      <a:pt x="26948" y="19225"/>
                      <a:pt x="29093" y="19748"/>
                    </a:cubicBezTo>
                    <a:cubicBezTo>
                      <a:pt x="29354" y="19800"/>
                      <a:pt x="29590" y="19879"/>
                      <a:pt x="29851" y="19931"/>
                    </a:cubicBezTo>
                    <a:cubicBezTo>
                      <a:pt x="32388" y="20558"/>
                      <a:pt x="34925" y="20166"/>
                      <a:pt x="37044" y="18964"/>
                    </a:cubicBezTo>
                    <a:cubicBezTo>
                      <a:pt x="37985" y="21264"/>
                      <a:pt x="39816" y="23198"/>
                      <a:pt x="42301" y="24217"/>
                    </a:cubicBezTo>
                    <a:cubicBezTo>
                      <a:pt x="42563" y="24322"/>
                      <a:pt x="42850" y="24452"/>
                      <a:pt x="43112" y="24557"/>
                    </a:cubicBezTo>
                    <a:cubicBezTo>
                      <a:pt x="45649" y="25628"/>
                      <a:pt x="48395" y="25524"/>
                      <a:pt x="50749" y="24504"/>
                    </a:cubicBezTo>
                    <a:cubicBezTo>
                      <a:pt x="51455" y="26935"/>
                      <a:pt x="53129" y="29104"/>
                      <a:pt x="55562" y="30359"/>
                    </a:cubicBezTo>
                    <a:cubicBezTo>
                      <a:pt x="55823" y="30489"/>
                      <a:pt x="56085" y="30620"/>
                      <a:pt x="56346" y="30777"/>
                    </a:cubicBezTo>
                    <a:cubicBezTo>
                      <a:pt x="58727" y="32031"/>
                      <a:pt x="61421" y="32214"/>
                      <a:pt x="63801" y="31456"/>
                    </a:cubicBezTo>
                    <a:cubicBezTo>
                      <a:pt x="64245" y="33913"/>
                      <a:pt x="65632" y="36186"/>
                      <a:pt x="67855" y="37702"/>
                    </a:cubicBezTo>
                    <a:cubicBezTo>
                      <a:pt x="68090" y="37859"/>
                      <a:pt x="68326" y="38016"/>
                      <a:pt x="68561" y="38173"/>
                    </a:cubicBezTo>
                    <a:cubicBezTo>
                      <a:pt x="70732" y="39688"/>
                      <a:pt x="73321" y="40211"/>
                      <a:pt x="75754" y="39793"/>
                    </a:cubicBezTo>
                    <a:cubicBezTo>
                      <a:pt x="75884" y="42250"/>
                      <a:pt x="76904" y="44654"/>
                      <a:pt x="78866" y="46457"/>
                    </a:cubicBezTo>
                    <a:cubicBezTo>
                      <a:pt x="79075" y="46640"/>
                      <a:pt x="79285" y="46823"/>
                      <a:pt x="79468" y="47032"/>
                    </a:cubicBezTo>
                    <a:cubicBezTo>
                      <a:pt x="81377" y="48835"/>
                      <a:pt x="83836" y="49750"/>
                      <a:pt x="86294" y="49698"/>
                    </a:cubicBezTo>
                    <a:cubicBezTo>
                      <a:pt x="86033" y="52128"/>
                      <a:pt x="86687" y="54663"/>
                      <a:pt x="88334" y="56728"/>
                    </a:cubicBezTo>
                    <a:cubicBezTo>
                      <a:pt x="88517" y="56937"/>
                      <a:pt x="88674" y="57172"/>
                      <a:pt x="88857" y="57381"/>
                    </a:cubicBezTo>
                    <a:cubicBezTo>
                      <a:pt x="90479" y="59472"/>
                      <a:pt x="92781" y="60726"/>
                      <a:pt x="95213" y="61066"/>
                    </a:cubicBezTo>
                    <a:cubicBezTo>
                      <a:pt x="94585" y="63444"/>
                      <a:pt x="94847" y="66058"/>
                      <a:pt x="96181" y="68384"/>
                    </a:cubicBezTo>
                    <a:cubicBezTo>
                      <a:pt x="96312" y="68619"/>
                      <a:pt x="96469" y="68880"/>
                      <a:pt x="96599" y="69115"/>
                    </a:cubicBezTo>
                    <a:cubicBezTo>
                      <a:pt x="97907" y="71468"/>
                      <a:pt x="100052" y="73036"/>
                      <a:pt x="102458" y="73715"/>
                    </a:cubicBezTo>
                    <a:cubicBezTo>
                      <a:pt x="101490" y="76015"/>
                      <a:pt x="101438" y="78707"/>
                      <a:pt x="102458" y="81189"/>
                    </a:cubicBezTo>
                    <a:cubicBezTo>
                      <a:pt x="102563" y="81451"/>
                      <a:pt x="102694" y="81738"/>
                      <a:pt x="102798" y="82000"/>
                    </a:cubicBezTo>
                    <a:cubicBezTo>
                      <a:pt x="103844" y="84508"/>
                      <a:pt x="105806" y="86364"/>
                      <a:pt x="108160" y="87305"/>
                    </a:cubicBezTo>
                    <a:cubicBezTo>
                      <a:pt x="106931" y="89526"/>
                      <a:pt x="106565" y="92218"/>
                      <a:pt x="107375" y="94858"/>
                    </a:cubicBezTo>
                    <a:cubicBezTo>
                      <a:pt x="107454" y="95145"/>
                      <a:pt x="107558" y="95406"/>
                      <a:pt x="107637" y="95694"/>
                    </a:cubicBezTo>
                    <a:cubicBezTo>
                      <a:pt x="108422" y="98333"/>
                      <a:pt x="110252" y="100398"/>
                      <a:pt x="112554" y="101574"/>
                    </a:cubicBezTo>
                    <a:cubicBezTo>
                      <a:pt x="111116" y="103717"/>
                      <a:pt x="110514" y="106409"/>
                      <a:pt x="111116" y="109101"/>
                    </a:cubicBezTo>
                    <a:lnTo>
                      <a:pt x="111299" y="109963"/>
                    </a:lnTo>
                    <a:cubicBezTo>
                      <a:pt x="111900" y="112681"/>
                      <a:pt x="113574" y="114902"/>
                      <a:pt x="115797" y="116235"/>
                    </a:cubicBezTo>
                    <a:cubicBezTo>
                      <a:pt x="114202" y="118274"/>
                      <a:pt x="113417" y="120966"/>
                      <a:pt x="113862" y="123736"/>
                    </a:cubicBezTo>
                    <a:lnTo>
                      <a:pt x="113993" y="124624"/>
                    </a:lnTo>
                    <a:cubicBezTo>
                      <a:pt x="114437" y="127395"/>
                      <a:pt x="116007" y="129720"/>
                      <a:pt x="118177" y="131184"/>
                    </a:cubicBezTo>
                    <a:cubicBezTo>
                      <a:pt x="116451" y="133170"/>
                      <a:pt x="115536" y="135810"/>
                      <a:pt x="115850" y="138606"/>
                    </a:cubicBezTo>
                    <a:lnTo>
                      <a:pt x="115954" y="139521"/>
                    </a:lnTo>
                    <a:cubicBezTo>
                      <a:pt x="116268" y="142343"/>
                      <a:pt x="117733" y="144748"/>
                      <a:pt x="119851" y="146290"/>
                    </a:cubicBezTo>
                    <a:cubicBezTo>
                      <a:pt x="118047" y="148197"/>
                      <a:pt x="117001" y="150811"/>
                      <a:pt x="117210" y="153659"/>
                    </a:cubicBezTo>
                    <a:lnTo>
                      <a:pt x="117262" y="154574"/>
                    </a:lnTo>
                    <a:cubicBezTo>
                      <a:pt x="117445" y="157423"/>
                      <a:pt x="118858" y="159879"/>
                      <a:pt x="120924" y="161526"/>
                    </a:cubicBezTo>
                    <a:cubicBezTo>
                      <a:pt x="119041" y="163381"/>
                      <a:pt x="117916" y="165995"/>
                      <a:pt x="118021" y="168843"/>
                    </a:cubicBezTo>
                    <a:lnTo>
                      <a:pt x="118021" y="169758"/>
                    </a:lnTo>
                    <a:cubicBezTo>
                      <a:pt x="118151" y="172607"/>
                      <a:pt x="119485" y="175142"/>
                      <a:pt x="121525" y="176840"/>
                    </a:cubicBezTo>
                    <a:cubicBezTo>
                      <a:pt x="119590" y="178644"/>
                      <a:pt x="118387" y="181231"/>
                      <a:pt x="118413" y="184079"/>
                    </a:cubicBezTo>
                    <a:lnTo>
                      <a:pt x="118413" y="184994"/>
                    </a:lnTo>
                    <a:cubicBezTo>
                      <a:pt x="118465" y="187843"/>
                      <a:pt x="119721" y="190404"/>
                      <a:pt x="121708" y="192181"/>
                    </a:cubicBezTo>
                    <a:cubicBezTo>
                      <a:pt x="119721" y="193932"/>
                      <a:pt x="118439" y="196493"/>
                      <a:pt x="118413" y="199368"/>
                    </a:cubicBezTo>
                    <a:lnTo>
                      <a:pt x="118413" y="200309"/>
                    </a:lnTo>
                    <a:cubicBezTo>
                      <a:pt x="118387" y="203183"/>
                      <a:pt x="119590" y="205771"/>
                      <a:pt x="121552" y="207574"/>
                    </a:cubicBezTo>
                    <a:cubicBezTo>
                      <a:pt x="119511" y="209299"/>
                      <a:pt x="118204" y="211834"/>
                      <a:pt x="118125" y="214709"/>
                    </a:cubicBezTo>
                    <a:lnTo>
                      <a:pt x="118125" y="215623"/>
                    </a:lnTo>
                    <a:cubicBezTo>
                      <a:pt x="118021" y="218498"/>
                      <a:pt x="119198" y="221111"/>
                      <a:pt x="121133" y="222941"/>
                    </a:cubicBezTo>
                    <a:cubicBezTo>
                      <a:pt x="119067" y="224640"/>
                      <a:pt x="117707" y="227148"/>
                      <a:pt x="117576" y="230023"/>
                    </a:cubicBezTo>
                    <a:lnTo>
                      <a:pt x="117524" y="230938"/>
                    </a:lnTo>
                    <a:cubicBezTo>
                      <a:pt x="117393" y="233813"/>
                      <a:pt x="118544" y="236478"/>
                      <a:pt x="120453" y="238334"/>
                    </a:cubicBezTo>
                    <a:cubicBezTo>
                      <a:pt x="118361" y="240006"/>
                      <a:pt x="116974" y="242568"/>
                      <a:pt x="116817" y="245469"/>
                    </a:cubicBezTo>
                    <a:lnTo>
                      <a:pt x="116765" y="246383"/>
                    </a:lnTo>
                    <a:cubicBezTo>
                      <a:pt x="116634" y="249284"/>
                      <a:pt x="117785" y="251950"/>
                      <a:pt x="119721" y="253831"/>
                    </a:cubicBezTo>
                    <a:cubicBezTo>
                      <a:pt x="117628" y="255530"/>
                      <a:pt x="116242" y="258065"/>
                      <a:pt x="116111" y="260966"/>
                    </a:cubicBezTo>
                    <a:lnTo>
                      <a:pt x="116059" y="261907"/>
                    </a:lnTo>
                    <a:cubicBezTo>
                      <a:pt x="115928" y="264808"/>
                      <a:pt x="117105" y="267473"/>
                      <a:pt x="119041" y="269329"/>
                    </a:cubicBezTo>
                    <a:cubicBezTo>
                      <a:pt x="116948" y="271028"/>
                      <a:pt x="115562" y="273589"/>
                      <a:pt x="115457" y="276490"/>
                    </a:cubicBezTo>
                    <a:lnTo>
                      <a:pt x="115457" y="277404"/>
                    </a:lnTo>
                    <a:cubicBezTo>
                      <a:pt x="115300" y="280331"/>
                      <a:pt x="116477" y="282997"/>
                      <a:pt x="118439" y="284853"/>
                    </a:cubicBezTo>
                    <a:cubicBezTo>
                      <a:pt x="116347" y="286551"/>
                      <a:pt x="114960" y="289112"/>
                      <a:pt x="114882" y="292040"/>
                    </a:cubicBezTo>
                    <a:lnTo>
                      <a:pt x="114882" y="292980"/>
                    </a:lnTo>
                    <a:cubicBezTo>
                      <a:pt x="114751" y="295881"/>
                      <a:pt x="115928" y="298547"/>
                      <a:pt x="117916" y="300402"/>
                    </a:cubicBezTo>
                    <a:cubicBezTo>
                      <a:pt x="115823" y="302127"/>
                      <a:pt x="114463" y="304688"/>
                      <a:pt x="114359" y="307589"/>
                    </a:cubicBezTo>
                    <a:lnTo>
                      <a:pt x="114359" y="308530"/>
                    </a:lnTo>
                    <a:cubicBezTo>
                      <a:pt x="114228" y="311431"/>
                      <a:pt x="115431" y="314097"/>
                      <a:pt x="117393" y="315926"/>
                    </a:cubicBezTo>
                    <a:cubicBezTo>
                      <a:pt x="115327" y="317651"/>
                      <a:pt x="113966" y="320212"/>
                      <a:pt x="113888" y="323139"/>
                    </a:cubicBezTo>
                    <a:lnTo>
                      <a:pt x="113888" y="324054"/>
                    </a:lnTo>
                    <a:cubicBezTo>
                      <a:pt x="113783" y="326955"/>
                      <a:pt x="114987" y="329620"/>
                      <a:pt x="116948" y="331450"/>
                    </a:cubicBezTo>
                    <a:cubicBezTo>
                      <a:pt x="114882" y="333175"/>
                      <a:pt x="113522" y="335736"/>
                      <a:pt x="113443" y="338663"/>
                    </a:cubicBezTo>
                    <a:lnTo>
                      <a:pt x="113443" y="339604"/>
                    </a:lnTo>
                    <a:cubicBezTo>
                      <a:pt x="113339" y="342504"/>
                      <a:pt x="114542" y="345170"/>
                      <a:pt x="116530" y="347000"/>
                    </a:cubicBezTo>
                    <a:cubicBezTo>
                      <a:pt x="114463" y="348724"/>
                      <a:pt x="113130" y="351312"/>
                      <a:pt x="113051" y="354213"/>
                    </a:cubicBezTo>
                    <a:lnTo>
                      <a:pt x="113051" y="355153"/>
                    </a:lnTo>
                    <a:cubicBezTo>
                      <a:pt x="112973" y="358054"/>
                      <a:pt x="114176" y="360694"/>
                      <a:pt x="116164" y="362523"/>
                    </a:cubicBezTo>
                    <a:cubicBezTo>
                      <a:pt x="114097" y="364248"/>
                      <a:pt x="112763" y="366835"/>
                      <a:pt x="112711" y="369736"/>
                    </a:cubicBezTo>
                    <a:lnTo>
                      <a:pt x="112711" y="370677"/>
                    </a:lnTo>
                    <a:cubicBezTo>
                      <a:pt x="112633" y="373578"/>
                      <a:pt x="113862" y="376217"/>
                      <a:pt x="115850" y="378047"/>
                    </a:cubicBezTo>
                    <a:cubicBezTo>
                      <a:pt x="113783" y="379798"/>
                      <a:pt x="112476" y="382385"/>
                      <a:pt x="112423" y="385286"/>
                    </a:cubicBezTo>
                    <a:lnTo>
                      <a:pt x="112423" y="386201"/>
                    </a:lnTo>
                    <a:cubicBezTo>
                      <a:pt x="112345" y="389102"/>
                      <a:pt x="113574" y="391741"/>
                      <a:pt x="115588" y="393571"/>
                    </a:cubicBezTo>
                    <a:cubicBezTo>
                      <a:pt x="113548" y="395322"/>
                      <a:pt x="112214" y="397909"/>
                      <a:pt x="112162" y="400810"/>
                    </a:cubicBezTo>
                    <a:lnTo>
                      <a:pt x="112162" y="401751"/>
                    </a:lnTo>
                    <a:cubicBezTo>
                      <a:pt x="112109" y="404651"/>
                      <a:pt x="130183" y="411080"/>
                      <a:pt x="128195" y="409277"/>
                    </a:cubicBezTo>
                    <a:close/>
                  </a:path>
                </a:pathLst>
              </a:custGeom>
              <a:solidFill>
                <a:srgbClr val="10161E"/>
              </a:solidFill>
              <a:ln w="0" cap="flat">
                <a:noFill/>
                <a:prstDash val="solid"/>
                <a:miter/>
              </a:ln>
            </p:spPr>
            <p:txBody>
              <a:bodyPr rtlCol="0" anchor="ctr"/>
              <a:lstStyle/>
              <a:p>
                <a:endParaRPr lang="nb-NO"/>
              </a:p>
            </p:txBody>
          </p:sp>
          <p:sp>
            <p:nvSpPr>
              <p:cNvPr id="367" name="Friform 366">
                <a:extLst>
                  <a:ext uri="{FF2B5EF4-FFF2-40B4-BE49-F238E27FC236}">
                    <a16:creationId xmlns:a16="http://schemas.microsoft.com/office/drawing/2014/main" id="{27C55B6F-DF37-3C1B-8FDA-62382B649986}"/>
                  </a:ext>
                </a:extLst>
              </p:cNvPr>
              <p:cNvSpPr/>
              <p:nvPr/>
            </p:nvSpPr>
            <p:spPr>
              <a:xfrm>
                <a:off x="1626672" y="4174117"/>
                <a:ext cx="191026" cy="420753"/>
              </a:xfrm>
              <a:custGeom>
                <a:avLst/>
                <a:gdLst>
                  <a:gd name="connsiteX0" fmla="*/ 187444 w 191026"/>
                  <a:gd name="connsiteY0" fmla="*/ 419377 h 420753"/>
                  <a:gd name="connsiteX1" fmla="*/ 190844 w 191026"/>
                  <a:gd name="connsiteY1" fmla="*/ 412112 h 420753"/>
                  <a:gd name="connsiteX2" fmla="*/ 190844 w 191026"/>
                  <a:gd name="connsiteY2" fmla="*/ 411171 h 420753"/>
                  <a:gd name="connsiteX3" fmla="*/ 187627 w 191026"/>
                  <a:gd name="connsiteY3" fmla="*/ 403827 h 420753"/>
                  <a:gd name="connsiteX4" fmla="*/ 190975 w 191026"/>
                  <a:gd name="connsiteY4" fmla="*/ 396536 h 420753"/>
                  <a:gd name="connsiteX5" fmla="*/ 190975 w 191026"/>
                  <a:gd name="connsiteY5" fmla="*/ 395595 h 420753"/>
                  <a:gd name="connsiteX6" fmla="*/ 187705 w 191026"/>
                  <a:gd name="connsiteY6" fmla="*/ 388277 h 420753"/>
                  <a:gd name="connsiteX7" fmla="*/ 191027 w 191026"/>
                  <a:gd name="connsiteY7" fmla="*/ 380986 h 420753"/>
                  <a:gd name="connsiteX8" fmla="*/ 191027 w 191026"/>
                  <a:gd name="connsiteY8" fmla="*/ 380045 h 420753"/>
                  <a:gd name="connsiteX9" fmla="*/ 187705 w 191026"/>
                  <a:gd name="connsiteY9" fmla="*/ 372754 h 420753"/>
                  <a:gd name="connsiteX10" fmla="*/ 190975 w 191026"/>
                  <a:gd name="connsiteY10" fmla="*/ 365436 h 420753"/>
                  <a:gd name="connsiteX11" fmla="*/ 190975 w 191026"/>
                  <a:gd name="connsiteY11" fmla="*/ 364495 h 420753"/>
                  <a:gd name="connsiteX12" fmla="*/ 187601 w 191026"/>
                  <a:gd name="connsiteY12" fmla="*/ 357230 h 420753"/>
                  <a:gd name="connsiteX13" fmla="*/ 190818 w 191026"/>
                  <a:gd name="connsiteY13" fmla="*/ 349886 h 420753"/>
                  <a:gd name="connsiteX14" fmla="*/ 190818 w 191026"/>
                  <a:gd name="connsiteY14" fmla="*/ 348946 h 420753"/>
                  <a:gd name="connsiteX15" fmla="*/ 187391 w 191026"/>
                  <a:gd name="connsiteY15" fmla="*/ 341680 h 420753"/>
                  <a:gd name="connsiteX16" fmla="*/ 190582 w 191026"/>
                  <a:gd name="connsiteY16" fmla="*/ 334310 h 420753"/>
                  <a:gd name="connsiteX17" fmla="*/ 190582 w 191026"/>
                  <a:gd name="connsiteY17" fmla="*/ 333370 h 420753"/>
                  <a:gd name="connsiteX18" fmla="*/ 187104 w 191026"/>
                  <a:gd name="connsiteY18" fmla="*/ 326130 h 420753"/>
                  <a:gd name="connsiteX19" fmla="*/ 190242 w 191026"/>
                  <a:gd name="connsiteY19" fmla="*/ 318735 h 420753"/>
                  <a:gd name="connsiteX20" fmla="*/ 190242 w 191026"/>
                  <a:gd name="connsiteY20" fmla="*/ 317794 h 420753"/>
                  <a:gd name="connsiteX21" fmla="*/ 186685 w 191026"/>
                  <a:gd name="connsiteY21" fmla="*/ 310555 h 420753"/>
                  <a:gd name="connsiteX22" fmla="*/ 189771 w 191026"/>
                  <a:gd name="connsiteY22" fmla="*/ 303132 h 420753"/>
                  <a:gd name="connsiteX23" fmla="*/ 189771 w 191026"/>
                  <a:gd name="connsiteY23" fmla="*/ 302192 h 420753"/>
                  <a:gd name="connsiteX24" fmla="*/ 186162 w 191026"/>
                  <a:gd name="connsiteY24" fmla="*/ 295005 h 420753"/>
                  <a:gd name="connsiteX25" fmla="*/ 189196 w 191026"/>
                  <a:gd name="connsiteY25" fmla="*/ 287583 h 420753"/>
                  <a:gd name="connsiteX26" fmla="*/ 189144 w 191026"/>
                  <a:gd name="connsiteY26" fmla="*/ 286642 h 420753"/>
                  <a:gd name="connsiteX27" fmla="*/ 185508 w 191026"/>
                  <a:gd name="connsiteY27" fmla="*/ 279481 h 420753"/>
                  <a:gd name="connsiteX28" fmla="*/ 188464 w 191026"/>
                  <a:gd name="connsiteY28" fmla="*/ 272033 h 420753"/>
                  <a:gd name="connsiteX29" fmla="*/ 188411 w 191026"/>
                  <a:gd name="connsiteY29" fmla="*/ 271092 h 420753"/>
                  <a:gd name="connsiteX30" fmla="*/ 184723 w 191026"/>
                  <a:gd name="connsiteY30" fmla="*/ 263957 h 420753"/>
                  <a:gd name="connsiteX31" fmla="*/ 187601 w 191026"/>
                  <a:gd name="connsiteY31" fmla="*/ 256457 h 420753"/>
                  <a:gd name="connsiteX32" fmla="*/ 187548 w 191026"/>
                  <a:gd name="connsiteY32" fmla="*/ 255516 h 420753"/>
                  <a:gd name="connsiteX33" fmla="*/ 183782 w 191026"/>
                  <a:gd name="connsiteY33" fmla="*/ 248408 h 420753"/>
                  <a:gd name="connsiteX34" fmla="*/ 186580 w 191026"/>
                  <a:gd name="connsiteY34" fmla="*/ 240881 h 420753"/>
                  <a:gd name="connsiteX35" fmla="*/ 186502 w 191026"/>
                  <a:gd name="connsiteY35" fmla="*/ 239940 h 420753"/>
                  <a:gd name="connsiteX36" fmla="*/ 182657 w 191026"/>
                  <a:gd name="connsiteY36" fmla="*/ 232858 h 420753"/>
                  <a:gd name="connsiteX37" fmla="*/ 185377 w 191026"/>
                  <a:gd name="connsiteY37" fmla="*/ 225305 h 420753"/>
                  <a:gd name="connsiteX38" fmla="*/ 185299 w 191026"/>
                  <a:gd name="connsiteY38" fmla="*/ 224364 h 420753"/>
                  <a:gd name="connsiteX39" fmla="*/ 181376 w 191026"/>
                  <a:gd name="connsiteY39" fmla="*/ 217334 h 420753"/>
                  <a:gd name="connsiteX40" fmla="*/ 183991 w 191026"/>
                  <a:gd name="connsiteY40" fmla="*/ 209729 h 420753"/>
                  <a:gd name="connsiteX41" fmla="*/ 183913 w 191026"/>
                  <a:gd name="connsiteY41" fmla="*/ 208788 h 420753"/>
                  <a:gd name="connsiteX42" fmla="*/ 179885 w 191026"/>
                  <a:gd name="connsiteY42" fmla="*/ 201810 h 420753"/>
                  <a:gd name="connsiteX43" fmla="*/ 182396 w 191026"/>
                  <a:gd name="connsiteY43" fmla="*/ 194153 h 420753"/>
                  <a:gd name="connsiteX44" fmla="*/ 182291 w 191026"/>
                  <a:gd name="connsiteY44" fmla="*/ 193212 h 420753"/>
                  <a:gd name="connsiteX45" fmla="*/ 178132 w 191026"/>
                  <a:gd name="connsiteY45" fmla="*/ 186287 h 420753"/>
                  <a:gd name="connsiteX46" fmla="*/ 180539 w 191026"/>
                  <a:gd name="connsiteY46" fmla="*/ 178577 h 420753"/>
                  <a:gd name="connsiteX47" fmla="*/ 180408 w 191026"/>
                  <a:gd name="connsiteY47" fmla="*/ 177636 h 420753"/>
                  <a:gd name="connsiteX48" fmla="*/ 176145 w 191026"/>
                  <a:gd name="connsiteY48" fmla="*/ 170789 h 420753"/>
                  <a:gd name="connsiteX49" fmla="*/ 178394 w 191026"/>
                  <a:gd name="connsiteY49" fmla="*/ 163027 h 420753"/>
                  <a:gd name="connsiteX50" fmla="*/ 178263 w 191026"/>
                  <a:gd name="connsiteY50" fmla="*/ 162087 h 420753"/>
                  <a:gd name="connsiteX51" fmla="*/ 173843 w 191026"/>
                  <a:gd name="connsiteY51" fmla="*/ 155318 h 420753"/>
                  <a:gd name="connsiteX52" fmla="*/ 175935 w 191026"/>
                  <a:gd name="connsiteY52" fmla="*/ 147504 h 420753"/>
                  <a:gd name="connsiteX53" fmla="*/ 175778 w 191026"/>
                  <a:gd name="connsiteY53" fmla="*/ 146563 h 420753"/>
                  <a:gd name="connsiteX54" fmla="*/ 171175 w 191026"/>
                  <a:gd name="connsiteY54" fmla="*/ 139873 h 420753"/>
                  <a:gd name="connsiteX55" fmla="*/ 173058 w 191026"/>
                  <a:gd name="connsiteY55" fmla="*/ 131980 h 420753"/>
                  <a:gd name="connsiteX56" fmla="*/ 172875 w 191026"/>
                  <a:gd name="connsiteY56" fmla="*/ 131065 h 420753"/>
                  <a:gd name="connsiteX57" fmla="*/ 168063 w 191026"/>
                  <a:gd name="connsiteY57" fmla="*/ 124506 h 420753"/>
                  <a:gd name="connsiteX58" fmla="*/ 169684 w 191026"/>
                  <a:gd name="connsiteY58" fmla="*/ 116509 h 420753"/>
                  <a:gd name="connsiteX59" fmla="*/ 169449 w 191026"/>
                  <a:gd name="connsiteY59" fmla="*/ 115568 h 420753"/>
                  <a:gd name="connsiteX60" fmla="*/ 164375 w 191026"/>
                  <a:gd name="connsiteY60" fmla="*/ 109165 h 420753"/>
                  <a:gd name="connsiteX61" fmla="*/ 165656 w 191026"/>
                  <a:gd name="connsiteY61" fmla="*/ 101090 h 420753"/>
                  <a:gd name="connsiteX62" fmla="*/ 165395 w 191026"/>
                  <a:gd name="connsiteY62" fmla="*/ 100175 h 420753"/>
                  <a:gd name="connsiteX63" fmla="*/ 159981 w 191026"/>
                  <a:gd name="connsiteY63" fmla="*/ 93981 h 420753"/>
                  <a:gd name="connsiteX64" fmla="*/ 160818 w 191026"/>
                  <a:gd name="connsiteY64" fmla="*/ 85775 h 420753"/>
                  <a:gd name="connsiteX65" fmla="*/ 160504 w 191026"/>
                  <a:gd name="connsiteY65" fmla="*/ 84860 h 420753"/>
                  <a:gd name="connsiteX66" fmla="*/ 154645 w 191026"/>
                  <a:gd name="connsiteY66" fmla="*/ 78980 h 420753"/>
                  <a:gd name="connsiteX67" fmla="*/ 154854 w 191026"/>
                  <a:gd name="connsiteY67" fmla="*/ 70617 h 420753"/>
                  <a:gd name="connsiteX68" fmla="*/ 154436 w 191026"/>
                  <a:gd name="connsiteY68" fmla="*/ 69702 h 420753"/>
                  <a:gd name="connsiteX69" fmla="*/ 147923 w 191026"/>
                  <a:gd name="connsiteY69" fmla="*/ 64267 h 420753"/>
                  <a:gd name="connsiteX70" fmla="*/ 147165 w 191026"/>
                  <a:gd name="connsiteY70" fmla="*/ 55747 h 420753"/>
                  <a:gd name="connsiteX71" fmla="*/ 146615 w 191026"/>
                  <a:gd name="connsiteY71" fmla="*/ 54884 h 420753"/>
                  <a:gd name="connsiteX72" fmla="*/ 139213 w 191026"/>
                  <a:gd name="connsiteY72" fmla="*/ 50311 h 420753"/>
                  <a:gd name="connsiteX73" fmla="*/ 137121 w 191026"/>
                  <a:gd name="connsiteY73" fmla="*/ 42026 h 420753"/>
                  <a:gd name="connsiteX74" fmla="*/ 136493 w 191026"/>
                  <a:gd name="connsiteY74" fmla="*/ 41295 h 420753"/>
                  <a:gd name="connsiteX75" fmla="*/ 129013 w 191026"/>
                  <a:gd name="connsiteY75" fmla="*/ 37871 h 420753"/>
                  <a:gd name="connsiteX76" fmla="*/ 128856 w 191026"/>
                  <a:gd name="connsiteY76" fmla="*/ 37871 h 420753"/>
                  <a:gd name="connsiteX77" fmla="*/ 126005 w 191026"/>
                  <a:gd name="connsiteY77" fmla="*/ 29979 h 420753"/>
                  <a:gd name="connsiteX78" fmla="*/ 125273 w 191026"/>
                  <a:gd name="connsiteY78" fmla="*/ 29273 h 420753"/>
                  <a:gd name="connsiteX79" fmla="*/ 117243 w 191026"/>
                  <a:gd name="connsiteY79" fmla="*/ 26607 h 420753"/>
                  <a:gd name="connsiteX80" fmla="*/ 113450 w 191026"/>
                  <a:gd name="connsiteY80" fmla="*/ 18976 h 420753"/>
                  <a:gd name="connsiteX81" fmla="*/ 112640 w 191026"/>
                  <a:gd name="connsiteY81" fmla="*/ 18375 h 420753"/>
                  <a:gd name="connsiteX82" fmla="*/ 104165 w 191026"/>
                  <a:gd name="connsiteY82" fmla="*/ 16755 h 420753"/>
                  <a:gd name="connsiteX83" fmla="*/ 99170 w 191026"/>
                  <a:gd name="connsiteY83" fmla="*/ 9646 h 420753"/>
                  <a:gd name="connsiteX84" fmla="*/ 98254 w 191026"/>
                  <a:gd name="connsiteY84" fmla="*/ 9150 h 420753"/>
                  <a:gd name="connsiteX85" fmla="*/ 89440 w 191026"/>
                  <a:gd name="connsiteY85" fmla="*/ 9045 h 420753"/>
                  <a:gd name="connsiteX86" fmla="*/ 83032 w 191026"/>
                  <a:gd name="connsiteY86" fmla="*/ 2956 h 420753"/>
                  <a:gd name="connsiteX87" fmla="*/ 81986 w 191026"/>
                  <a:gd name="connsiteY87" fmla="*/ 2642 h 420753"/>
                  <a:gd name="connsiteX88" fmla="*/ 73198 w 191026"/>
                  <a:gd name="connsiteY88" fmla="*/ 4498 h 420753"/>
                  <a:gd name="connsiteX89" fmla="*/ 65377 w 191026"/>
                  <a:gd name="connsiteY89" fmla="*/ 29 h 420753"/>
                  <a:gd name="connsiteX90" fmla="*/ 64305 w 191026"/>
                  <a:gd name="connsiteY90" fmla="*/ 3 h 420753"/>
                  <a:gd name="connsiteX91" fmla="*/ 56223 w 191026"/>
                  <a:gd name="connsiteY91" fmla="*/ 4027 h 420753"/>
                  <a:gd name="connsiteX92" fmla="*/ 47513 w 191026"/>
                  <a:gd name="connsiteY92" fmla="*/ 1701 h 420753"/>
                  <a:gd name="connsiteX93" fmla="*/ 46441 w 191026"/>
                  <a:gd name="connsiteY93" fmla="*/ 1937 h 420753"/>
                  <a:gd name="connsiteX94" fmla="*/ 39666 w 191026"/>
                  <a:gd name="connsiteY94" fmla="*/ 7791 h 420753"/>
                  <a:gd name="connsiteX95" fmla="*/ 30774 w 191026"/>
                  <a:gd name="connsiteY95" fmla="*/ 7582 h 420753"/>
                  <a:gd name="connsiteX96" fmla="*/ 29832 w 191026"/>
                  <a:gd name="connsiteY96" fmla="*/ 8052 h 420753"/>
                  <a:gd name="connsiteX97" fmla="*/ 24575 w 191026"/>
                  <a:gd name="connsiteY97" fmla="*/ 15134 h 420753"/>
                  <a:gd name="connsiteX98" fmla="*/ 15944 w 191026"/>
                  <a:gd name="connsiteY98" fmla="*/ 16676 h 420753"/>
                  <a:gd name="connsiteX99" fmla="*/ 15107 w 191026"/>
                  <a:gd name="connsiteY99" fmla="*/ 17304 h 420753"/>
                  <a:gd name="connsiteX100" fmla="*/ 11314 w 191026"/>
                  <a:gd name="connsiteY100" fmla="*/ 25196 h 420753"/>
                  <a:gd name="connsiteX101" fmla="*/ 3023 w 191026"/>
                  <a:gd name="connsiteY101" fmla="*/ 28437 h 420753"/>
                  <a:gd name="connsiteX102" fmla="*/ 2160 w 191026"/>
                  <a:gd name="connsiteY102" fmla="*/ 29456 h 420753"/>
                  <a:gd name="connsiteX103" fmla="*/ 3598 w 191026"/>
                  <a:gd name="connsiteY103" fmla="*/ 43124 h 420753"/>
                  <a:gd name="connsiteX104" fmla="*/ 17225 w 191026"/>
                  <a:gd name="connsiteY104" fmla="*/ 41739 h 420753"/>
                  <a:gd name="connsiteX105" fmla="*/ 17618 w 191026"/>
                  <a:gd name="connsiteY105" fmla="*/ 41295 h 420753"/>
                  <a:gd name="connsiteX106" fmla="*/ 20050 w 191026"/>
                  <a:gd name="connsiteY106" fmla="*/ 34657 h 420753"/>
                  <a:gd name="connsiteX107" fmla="*/ 27007 w 191026"/>
                  <a:gd name="connsiteY107" fmla="*/ 32697 h 420753"/>
                  <a:gd name="connsiteX108" fmla="*/ 27661 w 191026"/>
                  <a:gd name="connsiteY108" fmla="*/ 32200 h 420753"/>
                  <a:gd name="connsiteX109" fmla="*/ 31401 w 191026"/>
                  <a:gd name="connsiteY109" fmla="*/ 26058 h 420753"/>
                  <a:gd name="connsiteX110" fmla="*/ 38516 w 191026"/>
                  <a:gd name="connsiteY110" fmla="*/ 25457 h 420753"/>
                  <a:gd name="connsiteX111" fmla="*/ 39248 w 191026"/>
                  <a:gd name="connsiteY111" fmla="*/ 25092 h 420753"/>
                  <a:gd name="connsiteX112" fmla="*/ 44034 w 191026"/>
                  <a:gd name="connsiteY112" fmla="*/ 19943 h 420753"/>
                  <a:gd name="connsiteX113" fmla="*/ 50966 w 191026"/>
                  <a:gd name="connsiteY113" fmla="*/ 20858 h 420753"/>
                  <a:gd name="connsiteX114" fmla="*/ 51724 w 191026"/>
                  <a:gd name="connsiteY114" fmla="*/ 20675 h 420753"/>
                  <a:gd name="connsiteX115" fmla="*/ 57478 w 191026"/>
                  <a:gd name="connsiteY115" fmla="*/ 16885 h 420753"/>
                  <a:gd name="connsiteX116" fmla="*/ 63860 w 191026"/>
                  <a:gd name="connsiteY116" fmla="*/ 19447 h 420753"/>
                  <a:gd name="connsiteX117" fmla="*/ 64645 w 191026"/>
                  <a:gd name="connsiteY117" fmla="*/ 19447 h 420753"/>
                  <a:gd name="connsiteX118" fmla="*/ 71184 w 191026"/>
                  <a:gd name="connsiteY118" fmla="*/ 17251 h 420753"/>
                  <a:gd name="connsiteX119" fmla="*/ 76755 w 191026"/>
                  <a:gd name="connsiteY119" fmla="*/ 21380 h 420753"/>
                  <a:gd name="connsiteX120" fmla="*/ 77513 w 191026"/>
                  <a:gd name="connsiteY120" fmla="*/ 21590 h 420753"/>
                  <a:gd name="connsiteX121" fmla="*/ 84575 w 191026"/>
                  <a:gd name="connsiteY121" fmla="*/ 20988 h 420753"/>
                  <a:gd name="connsiteX122" fmla="*/ 89231 w 191026"/>
                  <a:gd name="connsiteY122" fmla="*/ 26372 h 420753"/>
                  <a:gd name="connsiteX123" fmla="*/ 89963 w 191026"/>
                  <a:gd name="connsiteY123" fmla="*/ 26764 h 420753"/>
                  <a:gd name="connsiteX124" fmla="*/ 97182 w 191026"/>
                  <a:gd name="connsiteY124" fmla="*/ 27574 h 420753"/>
                  <a:gd name="connsiteX125" fmla="*/ 100922 w 191026"/>
                  <a:gd name="connsiteY125" fmla="*/ 33873 h 420753"/>
                  <a:gd name="connsiteX126" fmla="*/ 101602 w 191026"/>
                  <a:gd name="connsiteY126" fmla="*/ 34395 h 420753"/>
                  <a:gd name="connsiteX127" fmla="*/ 108795 w 191026"/>
                  <a:gd name="connsiteY127" fmla="*/ 36329 h 420753"/>
                  <a:gd name="connsiteX128" fmla="*/ 111750 w 191026"/>
                  <a:gd name="connsiteY128" fmla="*/ 43229 h 420753"/>
                  <a:gd name="connsiteX129" fmla="*/ 112378 w 191026"/>
                  <a:gd name="connsiteY129" fmla="*/ 43830 h 420753"/>
                  <a:gd name="connsiteX130" fmla="*/ 119440 w 191026"/>
                  <a:gd name="connsiteY130" fmla="*/ 46626 h 420753"/>
                  <a:gd name="connsiteX131" fmla="*/ 121715 w 191026"/>
                  <a:gd name="connsiteY131" fmla="*/ 53891 h 420753"/>
                  <a:gd name="connsiteX132" fmla="*/ 122291 w 191026"/>
                  <a:gd name="connsiteY132" fmla="*/ 54571 h 420753"/>
                  <a:gd name="connsiteX133" fmla="*/ 128882 w 191026"/>
                  <a:gd name="connsiteY133" fmla="*/ 57994 h 420753"/>
                  <a:gd name="connsiteX134" fmla="*/ 130137 w 191026"/>
                  <a:gd name="connsiteY134" fmla="*/ 65129 h 420753"/>
                  <a:gd name="connsiteX135" fmla="*/ 130582 w 191026"/>
                  <a:gd name="connsiteY135" fmla="*/ 65861 h 420753"/>
                  <a:gd name="connsiteX136" fmla="*/ 136546 w 191026"/>
                  <a:gd name="connsiteY136" fmla="*/ 70251 h 420753"/>
                  <a:gd name="connsiteX137" fmla="*/ 136755 w 191026"/>
                  <a:gd name="connsiteY137" fmla="*/ 77726 h 420753"/>
                  <a:gd name="connsiteX138" fmla="*/ 137121 w 191026"/>
                  <a:gd name="connsiteY138" fmla="*/ 78536 h 420753"/>
                  <a:gd name="connsiteX139" fmla="*/ 142718 w 191026"/>
                  <a:gd name="connsiteY139" fmla="*/ 83710 h 420753"/>
                  <a:gd name="connsiteX140" fmla="*/ 142221 w 191026"/>
                  <a:gd name="connsiteY140" fmla="*/ 91368 h 420753"/>
                  <a:gd name="connsiteX141" fmla="*/ 142509 w 191026"/>
                  <a:gd name="connsiteY141" fmla="*/ 92204 h 420753"/>
                  <a:gd name="connsiteX142" fmla="*/ 147766 w 191026"/>
                  <a:gd name="connsiteY142" fmla="*/ 97875 h 420753"/>
                  <a:gd name="connsiteX143" fmla="*/ 146746 w 191026"/>
                  <a:gd name="connsiteY143" fmla="*/ 105558 h 420753"/>
                  <a:gd name="connsiteX144" fmla="*/ 147008 w 191026"/>
                  <a:gd name="connsiteY144" fmla="*/ 106421 h 420753"/>
                  <a:gd name="connsiteX145" fmla="*/ 151977 w 191026"/>
                  <a:gd name="connsiteY145" fmla="*/ 112432 h 420753"/>
                  <a:gd name="connsiteX146" fmla="*/ 150591 w 191026"/>
                  <a:gd name="connsiteY146" fmla="*/ 120141 h 420753"/>
                  <a:gd name="connsiteX147" fmla="*/ 150800 w 191026"/>
                  <a:gd name="connsiteY147" fmla="*/ 121030 h 420753"/>
                  <a:gd name="connsiteX148" fmla="*/ 155534 w 191026"/>
                  <a:gd name="connsiteY148" fmla="*/ 127276 h 420753"/>
                  <a:gd name="connsiteX149" fmla="*/ 153834 w 191026"/>
                  <a:gd name="connsiteY149" fmla="*/ 134959 h 420753"/>
                  <a:gd name="connsiteX150" fmla="*/ 154017 w 191026"/>
                  <a:gd name="connsiteY150" fmla="*/ 135874 h 420753"/>
                  <a:gd name="connsiteX151" fmla="*/ 158568 w 191026"/>
                  <a:gd name="connsiteY151" fmla="*/ 142303 h 420753"/>
                  <a:gd name="connsiteX152" fmla="*/ 156659 w 191026"/>
                  <a:gd name="connsiteY152" fmla="*/ 149960 h 420753"/>
                  <a:gd name="connsiteX153" fmla="*/ 156816 w 191026"/>
                  <a:gd name="connsiteY153" fmla="*/ 150875 h 420753"/>
                  <a:gd name="connsiteX154" fmla="*/ 161210 w 191026"/>
                  <a:gd name="connsiteY154" fmla="*/ 157435 h 420753"/>
                  <a:gd name="connsiteX155" fmla="*/ 159091 w 191026"/>
                  <a:gd name="connsiteY155" fmla="*/ 165066 h 420753"/>
                  <a:gd name="connsiteX156" fmla="*/ 159222 w 191026"/>
                  <a:gd name="connsiteY156" fmla="*/ 165981 h 420753"/>
                  <a:gd name="connsiteX157" fmla="*/ 163485 w 191026"/>
                  <a:gd name="connsiteY157" fmla="*/ 172645 h 420753"/>
                  <a:gd name="connsiteX158" fmla="*/ 161210 w 191026"/>
                  <a:gd name="connsiteY158" fmla="*/ 180224 h 420753"/>
                  <a:gd name="connsiteX159" fmla="*/ 161315 w 191026"/>
                  <a:gd name="connsiteY159" fmla="*/ 181138 h 420753"/>
                  <a:gd name="connsiteX160" fmla="*/ 165447 w 191026"/>
                  <a:gd name="connsiteY160" fmla="*/ 187907 h 420753"/>
                  <a:gd name="connsiteX161" fmla="*/ 163041 w 191026"/>
                  <a:gd name="connsiteY161" fmla="*/ 195460 h 420753"/>
                  <a:gd name="connsiteX162" fmla="*/ 163145 w 191026"/>
                  <a:gd name="connsiteY162" fmla="*/ 196375 h 420753"/>
                  <a:gd name="connsiteX163" fmla="*/ 167173 w 191026"/>
                  <a:gd name="connsiteY163" fmla="*/ 203222 h 420753"/>
                  <a:gd name="connsiteX164" fmla="*/ 164636 w 191026"/>
                  <a:gd name="connsiteY164" fmla="*/ 210748 h 420753"/>
                  <a:gd name="connsiteX165" fmla="*/ 164715 w 191026"/>
                  <a:gd name="connsiteY165" fmla="*/ 211663 h 420753"/>
                  <a:gd name="connsiteX166" fmla="*/ 168638 w 191026"/>
                  <a:gd name="connsiteY166" fmla="*/ 218562 h 420753"/>
                  <a:gd name="connsiteX167" fmla="*/ 165996 w 191026"/>
                  <a:gd name="connsiteY167" fmla="*/ 226063 h 420753"/>
                  <a:gd name="connsiteX168" fmla="*/ 166075 w 191026"/>
                  <a:gd name="connsiteY168" fmla="*/ 226978 h 420753"/>
                  <a:gd name="connsiteX169" fmla="*/ 169920 w 191026"/>
                  <a:gd name="connsiteY169" fmla="*/ 233955 h 420753"/>
                  <a:gd name="connsiteX170" fmla="*/ 167199 w 191026"/>
                  <a:gd name="connsiteY170" fmla="*/ 241404 h 420753"/>
                  <a:gd name="connsiteX171" fmla="*/ 167278 w 191026"/>
                  <a:gd name="connsiteY171" fmla="*/ 242344 h 420753"/>
                  <a:gd name="connsiteX172" fmla="*/ 171044 w 191026"/>
                  <a:gd name="connsiteY172" fmla="*/ 249348 h 420753"/>
                  <a:gd name="connsiteX173" fmla="*/ 168220 w 191026"/>
                  <a:gd name="connsiteY173" fmla="*/ 256797 h 420753"/>
                  <a:gd name="connsiteX174" fmla="*/ 168272 w 191026"/>
                  <a:gd name="connsiteY174" fmla="*/ 257737 h 420753"/>
                  <a:gd name="connsiteX175" fmla="*/ 171960 w 191026"/>
                  <a:gd name="connsiteY175" fmla="*/ 264768 h 420753"/>
                  <a:gd name="connsiteX176" fmla="*/ 169083 w 191026"/>
                  <a:gd name="connsiteY176" fmla="*/ 272164 h 420753"/>
                  <a:gd name="connsiteX177" fmla="*/ 169135 w 191026"/>
                  <a:gd name="connsiteY177" fmla="*/ 273078 h 420753"/>
                  <a:gd name="connsiteX178" fmla="*/ 172744 w 191026"/>
                  <a:gd name="connsiteY178" fmla="*/ 280161 h 420753"/>
                  <a:gd name="connsiteX179" fmla="*/ 169789 w 191026"/>
                  <a:gd name="connsiteY179" fmla="*/ 287557 h 420753"/>
                  <a:gd name="connsiteX180" fmla="*/ 169789 w 191026"/>
                  <a:gd name="connsiteY180" fmla="*/ 288471 h 420753"/>
                  <a:gd name="connsiteX181" fmla="*/ 173398 w 191026"/>
                  <a:gd name="connsiteY181" fmla="*/ 295606 h 420753"/>
                  <a:gd name="connsiteX182" fmla="*/ 170364 w 191026"/>
                  <a:gd name="connsiteY182" fmla="*/ 302976 h 420753"/>
                  <a:gd name="connsiteX183" fmla="*/ 170364 w 191026"/>
                  <a:gd name="connsiteY183" fmla="*/ 303890 h 420753"/>
                  <a:gd name="connsiteX184" fmla="*/ 173921 w 191026"/>
                  <a:gd name="connsiteY184" fmla="*/ 311051 h 420753"/>
                  <a:gd name="connsiteX185" fmla="*/ 170835 w 191026"/>
                  <a:gd name="connsiteY185" fmla="*/ 318421 h 420753"/>
                  <a:gd name="connsiteX186" fmla="*/ 170835 w 191026"/>
                  <a:gd name="connsiteY186" fmla="*/ 319336 h 420753"/>
                  <a:gd name="connsiteX187" fmla="*/ 174314 w 191026"/>
                  <a:gd name="connsiteY187" fmla="*/ 326523 h 420753"/>
                  <a:gd name="connsiteX188" fmla="*/ 171175 w 191026"/>
                  <a:gd name="connsiteY188" fmla="*/ 333840 h 420753"/>
                  <a:gd name="connsiteX189" fmla="*/ 171175 w 191026"/>
                  <a:gd name="connsiteY189" fmla="*/ 334781 h 420753"/>
                  <a:gd name="connsiteX190" fmla="*/ 174601 w 191026"/>
                  <a:gd name="connsiteY190" fmla="*/ 341994 h 420753"/>
                  <a:gd name="connsiteX191" fmla="*/ 171410 w 191026"/>
                  <a:gd name="connsiteY191" fmla="*/ 349311 h 420753"/>
                  <a:gd name="connsiteX192" fmla="*/ 171410 w 191026"/>
                  <a:gd name="connsiteY192" fmla="*/ 349311 h 420753"/>
                  <a:gd name="connsiteX193" fmla="*/ 171410 w 191026"/>
                  <a:gd name="connsiteY193" fmla="*/ 350226 h 420753"/>
                  <a:gd name="connsiteX194" fmla="*/ 174758 w 191026"/>
                  <a:gd name="connsiteY194" fmla="*/ 357465 h 420753"/>
                  <a:gd name="connsiteX195" fmla="*/ 171541 w 191026"/>
                  <a:gd name="connsiteY195" fmla="*/ 364757 h 420753"/>
                  <a:gd name="connsiteX196" fmla="*/ 171541 w 191026"/>
                  <a:gd name="connsiteY196" fmla="*/ 365671 h 420753"/>
                  <a:gd name="connsiteX197" fmla="*/ 174863 w 191026"/>
                  <a:gd name="connsiteY197" fmla="*/ 372937 h 420753"/>
                  <a:gd name="connsiteX198" fmla="*/ 171594 w 191026"/>
                  <a:gd name="connsiteY198" fmla="*/ 380202 h 420753"/>
                  <a:gd name="connsiteX199" fmla="*/ 171594 w 191026"/>
                  <a:gd name="connsiteY199" fmla="*/ 381117 h 420753"/>
                  <a:gd name="connsiteX200" fmla="*/ 174863 w 191026"/>
                  <a:gd name="connsiteY200" fmla="*/ 388382 h 420753"/>
                  <a:gd name="connsiteX201" fmla="*/ 171541 w 191026"/>
                  <a:gd name="connsiteY201" fmla="*/ 395621 h 420753"/>
                  <a:gd name="connsiteX202" fmla="*/ 171541 w 191026"/>
                  <a:gd name="connsiteY202" fmla="*/ 396562 h 420753"/>
                  <a:gd name="connsiteX203" fmla="*/ 174758 w 191026"/>
                  <a:gd name="connsiteY203" fmla="*/ 403853 h 420753"/>
                  <a:gd name="connsiteX204" fmla="*/ 171410 w 191026"/>
                  <a:gd name="connsiteY204" fmla="*/ 411093 h 420753"/>
                  <a:gd name="connsiteX205" fmla="*/ 171410 w 191026"/>
                  <a:gd name="connsiteY205" fmla="*/ 412033 h 420753"/>
                  <a:gd name="connsiteX206" fmla="*/ 174601 w 191026"/>
                  <a:gd name="connsiteY206" fmla="*/ 419325 h 420753"/>
                  <a:gd name="connsiteX207" fmla="*/ 187444 w 191026"/>
                  <a:gd name="connsiteY207" fmla="*/ 419508 h 42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Lst>
                <a:rect l="l" t="t" r="r" b="b"/>
                <a:pathLst>
                  <a:path w="191026" h="420753">
                    <a:moveTo>
                      <a:pt x="187444" y="419377"/>
                    </a:moveTo>
                    <a:cubicBezTo>
                      <a:pt x="189484" y="417626"/>
                      <a:pt x="190818" y="415013"/>
                      <a:pt x="190844" y="412112"/>
                    </a:cubicBezTo>
                    <a:lnTo>
                      <a:pt x="190844" y="411171"/>
                    </a:lnTo>
                    <a:cubicBezTo>
                      <a:pt x="190870" y="408270"/>
                      <a:pt x="189641" y="405631"/>
                      <a:pt x="187627" y="403827"/>
                    </a:cubicBezTo>
                    <a:cubicBezTo>
                      <a:pt x="189667" y="402050"/>
                      <a:pt x="190975" y="399463"/>
                      <a:pt x="190975" y="396536"/>
                    </a:cubicBezTo>
                    <a:lnTo>
                      <a:pt x="190975" y="395595"/>
                    </a:lnTo>
                    <a:cubicBezTo>
                      <a:pt x="190975" y="392694"/>
                      <a:pt x="189719" y="390055"/>
                      <a:pt x="187705" y="388277"/>
                    </a:cubicBezTo>
                    <a:cubicBezTo>
                      <a:pt x="189745" y="386500"/>
                      <a:pt x="191027" y="383887"/>
                      <a:pt x="191027" y="380986"/>
                    </a:cubicBezTo>
                    <a:lnTo>
                      <a:pt x="191027" y="380045"/>
                    </a:lnTo>
                    <a:cubicBezTo>
                      <a:pt x="191027" y="377144"/>
                      <a:pt x="189745" y="374531"/>
                      <a:pt x="187705" y="372754"/>
                    </a:cubicBezTo>
                    <a:cubicBezTo>
                      <a:pt x="189719" y="370950"/>
                      <a:pt x="191001" y="368337"/>
                      <a:pt x="190975" y="365436"/>
                    </a:cubicBezTo>
                    <a:lnTo>
                      <a:pt x="190975" y="364495"/>
                    </a:lnTo>
                    <a:cubicBezTo>
                      <a:pt x="190975" y="361595"/>
                      <a:pt x="189641" y="358981"/>
                      <a:pt x="187601" y="357230"/>
                    </a:cubicBezTo>
                    <a:cubicBezTo>
                      <a:pt x="189615" y="355427"/>
                      <a:pt x="190870" y="352813"/>
                      <a:pt x="190818" y="349886"/>
                    </a:cubicBezTo>
                    <a:lnTo>
                      <a:pt x="190818" y="348946"/>
                    </a:lnTo>
                    <a:cubicBezTo>
                      <a:pt x="190765" y="346045"/>
                      <a:pt x="189458" y="343431"/>
                      <a:pt x="187391" y="341680"/>
                    </a:cubicBezTo>
                    <a:cubicBezTo>
                      <a:pt x="189405" y="339851"/>
                      <a:pt x="190635" y="337211"/>
                      <a:pt x="190582" y="334310"/>
                    </a:cubicBezTo>
                    <a:lnTo>
                      <a:pt x="190582" y="333370"/>
                    </a:lnTo>
                    <a:cubicBezTo>
                      <a:pt x="190504" y="330469"/>
                      <a:pt x="189170" y="327855"/>
                      <a:pt x="187104" y="326130"/>
                    </a:cubicBezTo>
                    <a:cubicBezTo>
                      <a:pt x="189091" y="324301"/>
                      <a:pt x="190295" y="321662"/>
                      <a:pt x="190242" y="318735"/>
                    </a:cubicBezTo>
                    <a:lnTo>
                      <a:pt x="190242" y="317794"/>
                    </a:lnTo>
                    <a:cubicBezTo>
                      <a:pt x="190138" y="314867"/>
                      <a:pt x="188778" y="312306"/>
                      <a:pt x="186685" y="310555"/>
                    </a:cubicBezTo>
                    <a:cubicBezTo>
                      <a:pt x="188673" y="308699"/>
                      <a:pt x="189876" y="306059"/>
                      <a:pt x="189771" y="303132"/>
                    </a:cubicBezTo>
                    <a:lnTo>
                      <a:pt x="189771" y="302192"/>
                    </a:lnTo>
                    <a:cubicBezTo>
                      <a:pt x="189641" y="299265"/>
                      <a:pt x="188254" y="296703"/>
                      <a:pt x="186162" y="295005"/>
                    </a:cubicBezTo>
                    <a:cubicBezTo>
                      <a:pt x="188124" y="293149"/>
                      <a:pt x="189301" y="290484"/>
                      <a:pt x="189196" y="287583"/>
                    </a:cubicBezTo>
                    <a:lnTo>
                      <a:pt x="189144" y="286642"/>
                    </a:lnTo>
                    <a:cubicBezTo>
                      <a:pt x="189013" y="283741"/>
                      <a:pt x="187627" y="281180"/>
                      <a:pt x="185508" y="279481"/>
                    </a:cubicBezTo>
                    <a:cubicBezTo>
                      <a:pt x="187444" y="277599"/>
                      <a:pt x="188594" y="274934"/>
                      <a:pt x="188464" y="272033"/>
                    </a:cubicBezTo>
                    <a:lnTo>
                      <a:pt x="188411" y="271092"/>
                    </a:lnTo>
                    <a:cubicBezTo>
                      <a:pt x="188254" y="268191"/>
                      <a:pt x="186842" y="265630"/>
                      <a:pt x="184723" y="263957"/>
                    </a:cubicBezTo>
                    <a:cubicBezTo>
                      <a:pt x="186659" y="262050"/>
                      <a:pt x="187784" y="259384"/>
                      <a:pt x="187601" y="256457"/>
                    </a:cubicBezTo>
                    <a:lnTo>
                      <a:pt x="187548" y="255516"/>
                    </a:lnTo>
                    <a:cubicBezTo>
                      <a:pt x="187365" y="252589"/>
                      <a:pt x="185927" y="250054"/>
                      <a:pt x="183782" y="248408"/>
                    </a:cubicBezTo>
                    <a:cubicBezTo>
                      <a:pt x="185691" y="246500"/>
                      <a:pt x="186790" y="243782"/>
                      <a:pt x="186580" y="240881"/>
                    </a:cubicBezTo>
                    <a:lnTo>
                      <a:pt x="186502" y="239940"/>
                    </a:lnTo>
                    <a:cubicBezTo>
                      <a:pt x="186293" y="237013"/>
                      <a:pt x="184828" y="234504"/>
                      <a:pt x="182657" y="232858"/>
                    </a:cubicBezTo>
                    <a:cubicBezTo>
                      <a:pt x="184540" y="230924"/>
                      <a:pt x="185613" y="228206"/>
                      <a:pt x="185377" y="225305"/>
                    </a:cubicBezTo>
                    <a:lnTo>
                      <a:pt x="185299" y="224364"/>
                    </a:lnTo>
                    <a:cubicBezTo>
                      <a:pt x="185064" y="221463"/>
                      <a:pt x="183546" y="218954"/>
                      <a:pt x="181376" y="217334"/>
                    </a:cubicBezTo>
                    <a:cubicBezTo>
                      <a:pt x="183233" y="215374"/>
                      <a:pt x="184279" y="212630"/>
                      <a:pt x="183991" y="209729"/>
                    </a:cubicBezTo>
                    <a:lnTo>
                      <a:pt x="183913" y="208788"/>
                    </a:lnTo>
                    <a:cubicBezTo>
                      <a:pt x="183625" y="205887"/>
                      <a:pt x="182082" y="203378"/>
                      <a:pt x="179885" y="201810"/>
                    </a:cubicBezTo>
                    <a:cubicBezTo>
                      <a:pt x="181716" y="199824"/>
                      <a:pt x="182736" y="197054"/>
                      <a:pt x="182396" y="194153"/>
                    </a:cubicBezTo>
                    <a:lnTo>
                      <a:pt x="182291" y="193212"/>
                    </a:lnTo>
                    <a:cubicBezTo>
                      <a:pt x="181977" y="190285"/>
                      <a:pt x="180382" y="187829"/>
                      <a:pt x="178132" y="186287"/>
                    </a:cubicBezTo>
                    <a:cubicBezTo>
                      <a:pt x="179937" y="184248"/>
                      <a:pt x="180905" y="181478"/>
                      <a:pt x="180539" y="178577"/>
                    </a:cubicBezTo>
                    <a:lnTo>
                      <a:pt x="180408" y="177636"/>
                    </a:lnTo>
                    <a:cubicBezTo>
                      <a:pt x="180042" y="174736"/>
                      <a:pt x="178394" y="172279"/>
                      <a:pt x="176145" y="170789"/>
                    </a:cubicBezTo>
                    <a:cubicBezTo>
                      <a:pt x="177923" y="168725"/>
                      <a:pt x="178839" y="165928"/>
                      <a:pt x="178394" y="163027"/>
                    </a:cubicBezTo>
                    <a:lnTo>
                      <a:pt x="178263" y="162087"/>
                    </a:lnTo>
                    <a:cubicBezTo>
                      <a:pt x="177819" y="159186"/>
                      <a:pt x="176145" y="156781"/>
                      <a:pt x="173843" y="155318"/>
                    </a:cubicBezTo>
                    <a:cubicBezTo>
                      <a:pt x="175569" y="153201"/>
                      <a:pt x="176432" y="150405"/>
                      <a:pt x="175935" y="147504"/>
                    </a:cubicBezTo>
                    <a:lnTo>
                      <a:pt x="175778" y="146563"/>
                    </a:lnTo>
                    <a:cubicBezTo>
                      <a:pt x="175281" y="143662"/>
                      <a:pt x="173529" y="141284"/>
                      <a:pt x="171175" y="139873"/>
                    </a:cubicBezTo>
                    <a:cubicBezTo>
                      <a:pt x="172875" y="137703"/>
                      <a:pt x="173634" y="134855"/>
                      <a:pt x="173058" y="131980"/>
                    </a:cubicBezTo>
                    <a:lnTo>
                      <a:pt x="172875" y="131065"/>
                    </a:lnTo>
                    <a:cubicBezTo>
                      <a:pt x="172300" y="128164"/>
                      <a:pt x="170469" y="125839"/>
                      <a:pt x="168063" y="124506"/>
                    </a:cubicBezTo>
                    <a:cubicBezTo>
                      <a:pt x="169684" y="122284"/>
                      <a:pt x="170364" y="119410"/>
                      <a:pt x="169684" y="116509"/>
                    </a:cubicBezTo>
                    <a:lnTo>
                      <a:pt x="169449" y="115568"/>
                    </a:lnTo>
                    <a:cubicBezTo>
                      <a:pt x="168743" y="112693"/>
                      <a:pt x="166833" y="110419"/>
                      <a:pt x="164375" y="109165"/>
                    </a:cubicBezTo>
                    <a:cubicBezTo>
                      <a:pt x="165918" y="106865"/>
                      <a:pt x="166467" y="103938"/>
                      <a:pt x="165656" y="101090"/>
                    </a:cubicBezTo>
                    <a:lnTo>
                      <a:pt x="165395" y="100175"/>
                    </a:lnTo>
                    <a:cubicBezTo>
                      <a:pt x="164558" y="97300"/>
                      <a:pt x="162518" y="95105"/>
                      <a:pt x="159981" y="93981"/>
                    </a:cubicBezTo>
                    <a:cubicBezTo>
                      <a:pt x="161419" y="91603"/>
                      <a:pt x="161811" y="88597"/>
                      <a:pt x="160818" y="85775"/>
                    </a:cubicBezTo>
                    <a:lnTo>
                      <a:pt x="160504" y="84860"/>
                    </a:lnTo>
                    <a:cubicBezTo>
                      <a:pt x="159484" y="82012"/>
                      <a:pt x="157287" y="79921"/>
                      <a:pt x="154645" y="78980"/>
                    </a:cubicBezTo>
                    <a:cubicBezTo>
                      <a:pt x="155927" y="76471"/>
                      <a:pt x="156110" y="73414"/>
                      <a:pt x="154854" y="70617"/>
                    </a:cubicBezTo>
                    <a:cubicBezTo>
                      <a:pt x="154723" y="70304"/>
                      <a:pt x="154593" y="70016"/>
                      <a:pt x="154436" y="69702"/>
                    </a:cubicBezTo>
                    <a:cubicBezTo>
                      <a:pt x="153154" y="66880"/>
                      <a:pt x="150695" y="64972"/>
                      <a:pt x="147923" y="64267"/>
                    </a:cubicBezTo>
                    <a:cubicBezTo>
                      <a:pt x="148969" y="61549"/>
                      <a:pt x="148786" y="58413"/>
                      <a:pt x="147165" y="55747"/>
                    </a:cubicBezTo>
                    <a:cubicBezTo>
                      <a:pt x="146981" y="55459"/>
                      <a:pt x="146798" y="55172"/>
                      <a:pt x="146615" y="54884"/>
                    </a:cubicBezTo>
                    <a:cubicBezTo>
                      <a:pt x="144941" y="52166"/>
                      <a:pt x="142143" y="50572"/>
                      <a:pt x="139213" y="50311"/>
                    </a:cubicBezTo>
                    <a:cubicBezTo>
                      <a:pt x="139815" y="47488"/>
                      <a:pt x="139135" y="44405"/>
                      <a:pt x="137121" y="42026"/>
                    </a:cubicBezTo>
                    <a:lnTo>
                      <a:pt x="136493" y="41295"/>
                    </a:lnTo>
                    <a:cubicBezTo>
                      <a:pt x="134558" y="39021"/>
                      <a:pt x="131785" y="37845"/>
                      <a:pt x="129013" y="37871"/>
                    </a:cubicBezTo>
                    <a:cubicBezTo>
                      <a:pt x="128960" y="37871"/>
                      <a:pt x="128908" y="37871"/>
                      <a:pt x="128856" y="37871"/>
                    </a:cubicBezTo>
                    <a:cubicBezTo>
                      <a:pt x="129144" y="35049"/>
                      <a:pt x="128176" y="32122"/>
                      <a:pt x="126005" y="29979"/>
                    </a:cubicBezTo>
                    <a:cubicBezTo>
                      <a:pt x="125770" y="29743"/>
                      <a:pt x="125534" y="29508"/>
                      <a:pt x="125273" y="29273"/>
                    </a:cubicBezTo>
                    <a:cubicBezTo>
                      <a:pt x="123049" y="27130"/>
                      <a:pt x="120068" y="26241"/>
                      <a:pt x="117243" y="26607"/>
                    </a:cubicBezTo>
                    <a:cubicBezTo>
                      <a:pt x="117243" y="23733"/>
                      <a:pt x="115909" y="20884"/>
                      <a:pt x="113450" y="18976"/>
                    </a:cubicBezTo>
                    <a:cubicBezTo>
                      <a:pt x="113189" y="18767"/>
                      <a:pt x="112901" y="18558"/>
                      <a:pt x="112640" y="18375"/>
                    </a:cubicBezTo>
                    <a:cubicBezTo>
                      <a:pt x="110129" y="16467"/>
                      <a:pt x="106990" y="15971"/>
                      <a:pt x="104165" y="16755"/>
                    </a:cubicBezTo>
                    <a:cubicBezTo>
                      <a:pt x="103721" y="13828"/>
                      <a:pt x="101968" y="11162"/>
                      <a:pt x="99170" y="9646"/>
                    </a:cubicBezTo>
                    <a:cubicBezTo>
                      <a:pt x="98856" y="9489"/>
                      <a:pt x="98568" y="9333"/>
                      <a:pt x="98254" y="9150"/>
                    </a:cubicBezTo>
                    <a:cubicBezTo>
                      <a:pt x="95403" y="7660"/>
                      <a:pt x="92134" y="7712"/>
                      <a:pt x="89440" y="9045"/>
                    </a:cubicBezTo>
                    <a:cubicBezTo>
                      <a:pt x="88446" y="6197"/>
                      <a:pt x="86144" y="3871"/>
                      <a:pt x="83032" y="2956"/>
                    </a:cubicBezTo>
                    <a:cubicBezTo>
                      <a:pt x="82692" y="2851"/>
                      <a:pt x="82326" y="2747"/>
                      <a:pt x="81986" y="2642"/>
                    </a:cubicBezTo>
                    <a:cubicBezTo>
                      <a:pt x="78821" y="1754"/>
                      <a:pt x="75578" y="2564"/>
                      <a:pt x="73198" y="4498"/>
                    </a:cubicBezTo>
                    <a:cubicBezTo>
                      <a:pt x="71550" y="1911"/>
                      <a:pt x="68673" y="160"/>
                      <a:pt x="65377" y="29"/>
                    </a:cubicBezTo>
                    <a:cubicBezTo>
                      <a:pt x="65011" y="29"/>
                      <a:pt x="64645" y="29"/>
                      <a:pt x="64305" y="3"/>
                    </a:cubicBezTo>
                    <a:cubicBezTo>
                      <a:pt x="60983" y="-76"/>
                      <a:pt x="58027" y="1519"/>
                      <a:pt x="56223" y="4027"/>
                    </a:cubicBezTo>
                    <a:cubicBezTo>
                      <a:pt x="53973" y="1937"/>
                      <a:pt x="50756" y="970"/>
                      <a:pt x="47513" y="1701"/>
                    </a:cubicBezTo>
                    <a:cubicBezTo>
                      <a:pt x="47147" y="1780"/>
                      <a:pt x="46807" y="1858"/>
                      <a:pt x="46441" y="1937"/>
                    </a:cubicBezTo>
                    <a:cubicBezTo>
                      <a:pt x="43250" y="2695"/>
                      <a:pt x="40817" y="4942"/>
                      <a:pt x="39666" y="7791"/>
                    </a:cubicBezTo>
                    <a:cubicBezTo>
                      <a:pt x="36999" y="6327"/>
                      <a:pt x="33703" y="6144"/>
                      <a:pt x="30774" y="7582"/>
                    </a:cubicBezTo>
                    <a:cubicBezTo>
                      <a:pt x="30460" y="7738"/>
                      <a:pt x="30146" y="7895"/>
                      <a:pt x="29832" y="8052"/>
                    </a:cubicBezTo>
                    <a:cubicBezTo>
                      <a:pt x="26955" y="9489"/>
                      <a:pt x="25072" y="12181"/>
                      <a:pt x="24575" y="15134"/>
                    </a:cubicBezTo>
                    <a:cubicBezTo>
                      <a:pt x="21724" y="14272"/>
                      <a:pt x="18507" y="14742"/>
                      <a:pt x="15944" y="16676"/>
                    </a:cubicBezTo>
                    <a:cubicBezTo>
                      <a:pt x="15656" y="16885"/>
                      <a:pt x="15368" y="17094"/>
                      <a:pt x="15107" y="17304"/>
                    </a:cubicBezTo>
                    <a:cubicBezTo>
                      <a:pt x="12570" y="19264"/>
                      <a:pt x="11262" y="22217"/>
                      <a:pt x="11314" y="25196"/>
                    </a:cubicBezTo>
                    <a:cubicBezTo>
                      <a:pt x="8306" y="24882"/>
                      <a:pt x="5168" y="25980"/>
                      <a:pt x="3023" y="28437"/>
                    </a:cubicBezTo>
                    <a:cubicBezTo>
                      <a:pt x="2448" y="29090"/>
                      <a:pt x="2160" y="29456"/>
                      <a:pt x="2160" y="29456"/>
                    </a:cubicBezTo>
                    <a:cubicBezTo>
                      <a:pt x="-1214" y="33637"/>
                      <a:pt x="-560" y="39753"/>
                      <a:pt x="3598" y="43124"/>
                    </a:cubicBezTo>
                    <a:cubicBezTo>
                      <a:pt x="7757" y="46495"/>
                      <a:pt x="13851" y="45868"/>
                      <a:pt x="17225" y="41739"/>
                    </a:cubicBezTo>
                    <a:cubicBezTo>
                      <a:pt x="17278" y="41687"/>
                      <a:pt x="17408" y="41530"/>
                      <a:pt x="17618" y="41295"/>
                    </a:cubicBezTo>
                    <a:cubicBezTo>
                      <a:pt x="19291" y="39387"/>
                      <a:pt x="20102" y="37009"/>
                      <a:pt x="20050" y="34657"/>
                    </a:cubicBezTo>
                    <a:cubicBezTo>
                      <a:pt x="22456" y="34892"/>
                      <a:pt x="24941" y="34265"/>
                      <a:pt x="27007" y="32697"/>
                    </a:cubicBezTo>
                    <a:cubicBezTo>
                      <a:pt x="27217" y="32540"/>
                      <a:pt x="27426" y="32357"/>
                      <a:pt x="27661" y="32200"/>
                    </a:cubicBezTo>
                    <a:cubicBezTo>
                      <a:pt x="29727" y="30632"/>
                      <a:pt x="31009" y="28411"/>
                      <a:pt x="31401" y="26058"/>
                    </a:cubicBezTo>
                    <a:cubicBezTo>
                      <a:pt x="33677" y="26738"/>
                      <a:pt x="36214" y="26581"/>
                      <a:pt x="38516" y="25457"/>
                    </a:cubicBezTo>
                    <a:cubicBezTo>
                      <a:pt x="38751" y="25327"/>
                      <a:pt x="39013" y="25222"/>
                      <a:pt x="39248" y="25092"/>
                    </a:cubicBezTo>
                    <a:cubicBezTo>
                      <a:pt x="41523" y="23994"/>
                      <a:pt x="43171" y="22112"/>
                      <a:pt x="44034" y="19943"/>
                    </a:cubicBezTo>
                    <a:cubicBezTo>
                      <a:pt x="46074" y="21067"/>
                      <a:pt x="48507" y="21459"/>
                      <a:pt x="50966" y="20858"/>
                    </a:cubicBezTo>
                    <a:cubicBezTo>
                      <a:pt x="51227" y="20806"/>
                      <a:pt x="51462" y="20727"/>
                      <a:pt x="51724" y="20675"/>
                    </a:cubicBezTo>
                    <a:cubicBezTo>
                      <a:pt x="54130" y="20126"/>
                      <a:pt x="56144" y="18741"/>
                      <a:pt x="57478" y="16885"/>
                    </a:cubicBezTo>
                    <a:cubicBezTo>
                      <a:pt x="59152" y="18427"/>
                      <a:pt x="61375" y="19394"/>
                      <a:pt x="63860" y="19447"/>
                    </a:cubicBezTo>
                    <a:cubicBezTo>
                      <a:pt x="64122" y="19447"/>
                      <a:pt x="64383" y="19447"/>
                      <a:pt x="64645" y="19447"/>
                    </a:cubicBezTo>
                    <a:cubicBezTo>
                      <a:pt x="67103" y="19551"/>
                      <a:pt x="69405" y="18689"/>
                      <a:pt x="71184" y="17251"/>
                    </a:cubicBezTo>
                    <a:cubicBezTo>
                      <a:pt x="72439" y="19185"/>
                      <a:pt x="74374" y="20701"/>
                      <a:pt x="76755" y="21380"/>
                    </a:cubicBezTo>
                    <a:cubicBezTo>
                      <a:pt x="77016" y="21459"/>
                      <a:pt x="77252" y="21511"/>
                      <a:pt x="77513" y="21590"/>
                    </a:cubicBezTo>
                    <a:cubicBezTo>
                      <a:pt x="79946" y="22321"/>
                      <a:pt x="82456" y="22034"/>
                      <a:pt x="84575" y="20988"/>
                    </a:cubicBezTo>
                    <a:cubicBezTo>
                      <a:pt x="85360" y="23236"/>
                      <a:pt x="86955" y="25196"/>
                      <a:pt x="89231" y="26372"/>
                    </a:cubicBezTo>
                    <a:cubicBezTo>
                      <a:pt x="89466" y="26503"/>
                      <a:pt x="89728" y="26633"/>
                      <a:pt x="89963" y="26764"/>
                    </a:cubicBezTo>
                    <a:cubicBezTo>
                      <a:pt x="92265" y="27992"/>
                      <a:pt x="94854" y="28228"/>
                      <a:pt x="97182" y="27574"/>
                    </a:cubicBezTo>
                    <a:cubicBezTo>
                      <a:pt x="97548" y="30005"/>
                      <a:pt x="98830" y="32278"/>
                      <a:pt x="100922" y="33873"/>
                    </a:cubicBezTo>
                    <a:cubicBezTo>
                      <a:pt x="101157" y="34056"/>
                      <a:pt x="101367" y="34212"/>
                      <a:pt x="101602" y="34395"/>
                    </a:cubicBezTo>
                    <a:cubicBezTo>
                      <a:pt x="103721" y="36042"/>
                      <a:pt x="106336" y="36643"/>
                      <a:pt x="108795" y="36329"/>
                    </a:cubicBezTo>
                    <a:cubicBezTo>
                      <a:pt x="108795" y="38838"/>
                      <a:pt x="109815" y="41347"/>
                      <a:pt x="111750" y="43229"/>
                    </a:cubicBezTo>
                    <a:cubicBezTo>
                      <a:pt x="111960" y="43438"/>
                      <a:pt x="112169" y="43621"/>
                      <a:pt x="112378" y="43830"/>
                    </a:cubicBezTo>
                    <a:cubicBezTo>
                      <a:pt x="114340" y="45764"/>
                      <a:pt x="116877" y="46678"/>
                      <a:pt x="119440" y="46626"/>
                    </a:cubicBezTo>
                    <a:cubicBezTo>
                      <a:pt x="119178" y="49161"/>
                      <a:pt x="119937" y="51801"/>
                      <a:pt x="121715" y="53891"/>
                    </a:cubicBezTo>
                    <a:lnTo>
                      <a:pt x="122291" y="54571"/>
                    </a:lnTo>
                    <a:cubicBezTo>
                      <a:pt x="124017" y="56609"/>
                      <a:pt x="126397" y="57759"/>
                      <a:pt x="128882" y="57994"/>
                    </a:cubicBezTo>
                    <a:cubicBezTo>
                      <a:pt x="128385" y="60346"/>
                      <a:pt x="128751" y="62908"/>
                      <a:pt x="130137" y="65129"/>
                    </a:cubicBezTo>
                    <a:cubicBezTo>
                      <a:pt x="130294" y="65364"/>
                      <a:pt x="130425" y="65599"/>
                      <a:pt x="130582" y="65861"/>
                    </a:cubicBezTo>
                    <a:cubicBezTo>
                      <a:pt x="131968" y="68134"/>
                      <a:pt x="134139" y="69650"/>
                      <a:pt x="136546" y="70251"/>
                    </a:cubicBezTo>
                    <a:cubicBezTo>
                      <a:pt x="135656" y="72577"/>
                      <a:pt x="135656" y="75269"/>
                      <a:pt x="136755" y="77726"/>
                    </a:cubicBezTo>
                    <a:cubicBezTo>
                      <a:pt x="136886" y="77987"/>
                      <a:pt x="136990" y="78248"/>
                      <a:pt x="137121" y="78536"/>
                    </a:cubicBezTo>
                    <a:cubicBezTo>
                      <a:pt x="138246" y="81045"/>
                      <a:pt x="140312" y="82848"/>
                      <a:pt x="142718" y="83710"/>
                    </a:cubicBezTo>
                    <a:cubicBezTo>
                      <a:pt x="141541" y="86010"/>
                      <a:pt x="141280" y="88754"/>
                      <a:pt x="142221" y="91368"/>
                    </a:cubicBezTo>
                    <a:lnTo>
                      <a:pt x="142509" y="92204"/>
                    </a:lnTo>
                    <a:cubicBezTo>
                      <a:pt x="143424" y="94843"/>
                      <a:pt x="145386" y="96830"/>
                      <a:pt x="147766" y="97875"/>
                    </a:cubicBezTo>
                    <a:cubicBezTo>
                      <a:pt x="146432" y="100096"/>
                      <a:pt x="145988" y="102867"/>
                      <a:pt x="146746" y="105558"/>
                    </a:cubicBezTo>
                    <a:lnTo>
                      <a:pt x="147008" y="106421"/>
                    </a:lnTo>
                    <a:cubicBezTo>
                      <a:pt x="147792" y="109139"/>
                      <a:pt x="149649" y="111256"/>
                      <a:pt x="151977" y="112432"/>
                    </a:cubicBezTo>
                    <a:cubicBezTo>
                      <a:pt x="150512" y="114601"/>
                      <a:pt x="149911" y="117371"/>
                      <a:pt x="150591" y="120141"/>
                    </a:cubicBezTo>
                    <a:lnTo>
                      <a:pt x="150800" y="121030"/>
                    </a:lnTo>
                    <a:cubicBezTo>
                      <a:pt x="151454" y="123800"/>
                      <a:pt x="153233" y="125995"/>
                      <a:pt x="155534" y="127276"/>
                    </a:cubicBezTo>
                    <a:cubicBezTo>
                      <a:pt x="153965" y="129393"/>
                      <a:pt x="153285" y="132163"/>
                      <a:pt x="153834" y="134959"/>
                    </a:cubicBezTo>
                    <a:lnTo>
                      <a:pt x="154017" y="135874"/>
                    </a:lnTo>
                    <a:cubicBezTo>
                      <a:pt x="154593" y="138670"/>
                      <a:pt x="156293" y="140944"/>
                      <a:pt x="158568" y="142303"/>
                    </a:cubicBezTo>
                    <a:cubicBezTo>
                      <a:pt x="156947" y="144394"/>
                      <a:pt x="156162" y="147138"/>
                      <a:pt x="156659" y="149960"/>
                    </a:cubicBezTo>
                    <a:lnTo>
                      <a:pt x="156816" y="150875"/>
                    </a:lnTo>
                    <a:cubicBezTo>
                      <a:pt x="157313" y="153698"/>
                      <a:pt x="158961" y="156023"/>
                      <a:pt x="161210" y="157435"/>
                    </a:cubicBezTo>
                    <a:cubicBezTo>
                      <a:pt x="159510" y="159473"/>
                      <a:pt x="158673" y="162217"/>
                      <a:pt x="159091" y="165066"/>
                    </a:cubicBezTo>
                    <a:lnTo>
                      <a:pt x="159222" y="165981"/>
                    </a:lnTo>
                    <a:cubicBezTo>
                      <a:pt x="159641" y="168829"/>
                      <a:pt x="161262" y="171181"/>
                      <a:pt x="163485" y="172645"/>
                    </a:cubicBezTo>
                    <a:cubicBezTo>
                      <a:pt x="161759" y="174657"/>
                      <a:pt x="160844" y="177375"/>
                      <a:pt x="161210" y="180224"/>
                    </a:cubicBezTo>
                    <a:lnTo>
                      <a:pt x="161315" y="181138"/>
                    </a:lnTo>
                    <a:cubicBezTo>
                      <a:pt x="161681" y="183987"/>
                      <a:pt x="163250" y="186391"/>
                      <a:pt x="165447" y="187907"/>
                    </a:cubicBezTo>
                    <a:cubicBezTo>
                      <a:pt x="163669" y="189893"/>
                      <a:pt x="162727" y="192585"/>
                      <a:pt x="163041" y="195460"/>
                    </a:cubicBezTo>
                    <a:lnTo>
                      <a:pt x="163145" y="196375"/>
                    </a:lnTo>
                    <a:cubicBezTo>
                      <a:pt x="163459" y="199223"/>
                      <a:pt x="165002" y="201654"/>
                      <a:pt x="167173" y="203222"/>
                    </a:cubicBezTo>
                    <a:cubicBezTo>
                      <a:pt x="165369" y="205182"/>
                      <a:pt x="164375" y="207874"/>
                      <a:pt x="164636" y="210748"/>
                    </a:cubicBezTo>
                    <a:lnTo>
                      <a:pt x="164715" y="211663"/>
                    </a:lnTo>
                    <a:cubicBezTo>
                      <a:pt x="164976" y="214538"/>
                      <a:pt x="166493" y="216994"/>
                      <a:pt x="168638" y="218562"/>
                    </a:cubicBezTo>
                    <a:cubicBezTo>
                      <a:pt x="166807" y="220496"/>
                      <a:pt x="165761" y="223188"/>
                      <a:pt x="165996" y="226063"/>
                    </a:cubicBezTo>
                    <a:lnTo>
                      <a:pt x="166075" y="226978"/>
                    </a:lnTo>
                    <a:cubicBezTo>
                      <a:pt x="166310" y="229852"/>
                      <a:pt x="167775" y="232335"/>
                      <a:pt x="169920" y="233955"/>
                    </a:cubicBezTo>
                    <a:cubicBezTo>
                      <a:pt x="168063" y="235863"/>
                      <a:pt x="166990" y="238529"/>
                      <a:pt x="167199" y="241404"/>
                    </a:cubicBezTo>
                    <a:lnTo>
                      <a:pt x="167278" y="242344"/>
                    </a:lnTo>
                    <a:cubicBezTo>
                      <a:pt x="167487" y="245219"/>
                      <a:pt x="168926" y="247728"/>
                      <a:pt x="171044" y="249348"/>
                    </a:cubicBezTo>
                    <a:cubicBezTo>
                      <a:pt x="169161" y="251256"/>
                      <a:pt x="168063" y="253896"/>
                      <a:pt x="168220" y="256797"/>
                    </a:cubicBezTo>
                    <a:lnTo>
                      <a:pt x="168272" y="257737"/>
                    </a:lnTo>
                    <a:cubicBezTo>
                      <a:pt x="168455" y="260612"/>
                      <a:pt x="169841" y="263121"/>
                      <a:pt x="171960" y="264768"/>
                    </a:cubicBezTo>
                    <a:cubicBezTo>
                      <a:pt x="170050" y="266649"/>
                      <a:pt x="168926" y="269289"/>
                      <a:pt x="169083" y="272164"/>
                    </a:cubicBezTo>
                    <a:lnTo>
                      <a:pt x="169135" y="273078"/>
                    </a:lnTo>
                    <a:cubicBezTo>
                      <a:pt x="169266" y="275953"/>
                      <a:pt x="170678" y="278488"/>
                      <a:pt x="172744" y="280161"/>
                    </a:cubicBezTo>
                    <a:cubicBezTo>
                      <a:pt x="170809" y="282016"/>
                      <a:pt x="169658" y="284656"/>
                      <a:pt x="169789" y="287557"/>
                    </a:cubicBezTo>
                    <a:lnTo>
                      <a:pt x="169789" y="288471"/>
                    </a:lnTo>
                    <a:cubicBezTo>
                      <a:pt x="169946" y="291372"/>
                      <a:pt x="171306" y="293907"/>
                      <a:pt x="173398" y="295606"/>
                    </a:cubicBezTo>
                    <a:cubicBezTo>
                      <a:pt x="171463" y="297461"/>
                      <a:pt x="170286" y="300101"/>
                      <a:pt x="170364" y="302976"/>
                    </a:cubicBezTo>
                    <a:lnTo>
                      <a:pt x="170364" y="303890"/>
                    </a:lnTo>
                    <a:cubicBezTo>
                      <a:pt x="170495" y="306791"/>
                      <a:pt x="171855" y="309352"/>
                      <a:pt x="173921" y="311051"/>
                    </a:cubicBezTo>
                    <a:cubicBezTo>
                      <a:pt x="171960" y="312881"/>
                      <a:pt x="170757" y="315520"/>
                      <a:pt x="170835" y="318421"/>
                    </a:cubicBezTo>
                    <a:lnTo>
                      <a:pt x="170835" y="319336"/>
                    </a:lnTo>
                    <a:cubicBezTo>
                      <a:pt x="170940" y="322237"/>
                      <a:pt x="172274" y="324798"/>
                      <a:pt x="174314" y="326523"/>
                    </a:cubicBezTo>
                    <a:cubicBezTo>
                      <a:pt x="172352" y="328326"/>
                      <a:pt x="171123" y="330965"/>
                      <a:pt x="171175" y="333840"/>
                    </a:cubicBezTo>
                    <a:lnTo>
                      <a:pt x="171175" y="334781"/>
                    </a:lnTo>
                    <a:cubicBezTo>
                      <a:pt x="171254" y="337682"/>
                      <a:pt x="172561" y="340243"/>
                      <a:pt x="174601" y="341994"/>
                    </a:cubicBezTo>
                    <a:cubicBezTo>
                      <a:pt x="172614" y="343797"/>
                      <a:pt x="171384" y="346411"/>
                      <a:pt x="171410" y="349311"/>
                    </a:cubicBezTo>
                    <a:lnTo>
                      <a:pt x="171410" y="349311"/>
                    </a:lnTo>
                    <a:cubicBezTo>
                      <a:pt x="171410" y="349311"/>
                      <a:pt x="171410" y="350226"/>
                      <a:pt x="171410" y="350226"/>
                    </a:cubicBezTo>
                    <a:cubicBezTo>
                      <a:pt x="171437" y="353127"/>
                      <a:pt x="172744" y="355714"/>
                      <a:pt x="174758" y="357465"/>
                    </a:cubicBezTo>
                    <a:cubicBezTo>
                      <a:pt x="172771" y="359269"/>
                      <a:pt x="171515" y="361856"/>
                      <a:pt x="171541" y="364757"/>
                    </a:cubicBezTo>
                    <a:lnTo>
                      <a:pt x="171541" y="365671"/>
                    </a:lnTo>
                    <a:cubicBezTo>
                      <a:pt x="171541" y="368572"/>
                      <a:pt x="172849" y="371160"/>
                      <a:pt x="174863" y="372937"/>
                    </a:cubicBezTo>
                    <a:cubicBezTo>
                      <a:pt x="172849" y="374714"/>
                      <a:pt x="171594" y="377327"/>
                      <a:pt x="171594" y="380202"/>
                    </a:cubicBezTo>
                    <a:lnTo>
                      <a:pt x="171594" y="381117"/>
                    </a:lnTo>
                    <a:cubicBezTo>
                      <a:pt x="171594" y="384018"/>
                      <a:pt x="172849" y="386605"/>
                      <a:pt x="174863" y="388382"/>
                    </a:cubicBezTo>
                    <a:cubicBezTo>
                      <a:pt x="172849" y="390159"/>
                      <a:pt x="171567" y="392746"/>
                      <a:pt x="171541" y="395621"/>
                    </a:cubicBezTo>
                    <a:lnTo>
                      <a:pt x="171541" y="396562"/>
                    </a:lnTo>
                    <a:cubicBezTo>
                      <a:pt x="171541" y="399463"/>
                      <a:pt x="172771" y="402050"/>
                      <a:pt x="174758" y="403853"/>
                    </a:cubicBezTo>
                    <a:cubicBezTo>
                      <a:pt x="172718" y="405604"/>
                      <a:pt x="171437" y="408192"/>
                      <a:pt x="171410" y="411093"/>
                    </a:cubicBezTo>
                    <a:lnTo>
                      <a:pt x="171410" y="412033"/>
                    </a:lnTo>
                    <a:cubicBezTo>
                      <a:pt x="171384" y="414934"/>
                      <a:pt x="172614" y="417522"/>
                      <a:pt x="174601" y="419325"/>
                    </a:cubicBezTo>
                    <a:cubicBezTo>
                      <a:pt x="172561" y="421076"/>
                      <a:pt x="189458" y="421311"/>
                      <a:pt x="187444" y="419508"/>
                    </a:cubicBezTo>
                    <a:close/>
                  </a:path>
                </a:pathLst>
              </a:custGeom>
              <a:solidFill>
                <a:srgbClr val="10161E"/>
              </a:solidFill>
              <a:ln w="0" cap="flat">
                <a:noFill/>
                <a:prstDash val="solid"/>
                <a:miter/>
              </a:ln>
            </p:spPr>
            <p:txBody>
              <a:bodyPr rtlCol="0" anchor="ctr"/>
              <a:lstStyle/>
              <a:p>
                <a:endParaRPr lang="nb-NO"/>
              </a:p>
            </p:txBody>
          </p:sp>
          <p:sp>
            <p:nvSpPr>
              <p:cNvPr id="368" name="Friform 367">
                <a:extLst>
                  <a:ext uri="{FF2B5EF4-FFF2-40B4-BE49-F238E27FC236}">
                    <a16:creationId xmlns:a16="http://schemas.microsoft.com/office/drawing/2014/main" id="{064D4E15-622F-B30B-840F-6680887D3293}"/>
                  </a:ext>
                </a:extLst>
              </p:cNvPr>
              <p:cNvSpPr/>
              <p:nvPr/>
            </p:nvSpPr>
            <p:spPr>
              <a:xfrm>
                <a:off x="1605083" y="4185593"/>
                <a:ext cx="100200" cy="422701"/>
              </a:xfrm>
              <a:custGeom>
                <a:avLst/>
                <a:gdLst>
                  <a:gd name="connsiteX0" fmla="*/ 9730 w 100200"/>
                  <a:gd name="connsiteY0" fmla="*/ 420942 h 422701"/>
                  <a:gd name="connsiteX1" fmla="*/ 9651 w 100200"/>
                  <a:gd name="connsiteY1" fmla="*/ 420028 h 422701"/>
                  <a:gd name="connsiteX2" fmla="*/ 12424 w 100200"/>
                  <a:gd name="connsiteY2" fmla="*/ 412501 h 422701"/>
                  <a:gd name="connsiteX3" fmla="*/ 8605 w 100200"/>
                  <a:gd name="connsiteY3" fmla="*/ 405445 h 422701"/>
                  <a:gd name="connsiteX4" fmla="*/ 8553 w 100200"/>
                  <a:gd name="connsiteY4" fmla="*/ 404530 h 422701"/>
                  <a:gd name="connsiteX5" fmla="*/ 11351 w 100200"/>
                  <a:gd name="connsiteY5" fmla="*/ 397003 h 422701"/>
                  <a:gd name="connsiteX6" fmla="*/ 7559 w 100200"/>
                  <a:gd name="connsiteY6" fmla="*/ 389921 h 422701"/>
                  <a:gd name="connsiteX7" fmla="*/ 7507 w 100200"/>
                  <a:gd name="connsiteY7" fmla="*/ 389006 h 422701"/>
                  <a:gd name="connsiteX8" fmla="*/ 10331 w 100200"/>
                  <a:gd name="connsiteY8" fmla="*/ 381506 h 422701"/>
                  <a:gd name="connsiteX9" fmla="*/ 6565 w 100200"/>
                  <a:gd name="connsiteY9" fmla="*/ 374424 h 422701"/>
                  <a:gd name="connsiteX10" fmla="*/ 6513 w 100200"/>
                  <a:gd name="connsiteY10" fmla="*/ 373509 h 422701"/>
                  <a:gd name="connsiteX11" fmla="*/ 9364 w 100200"/>
                  <a:gd name="connsiteY11" fmla="*/ 366008 h 422701"/>
                  <a:gd name="connsiteX12" fmla="*/ 5623 w 100200"/>
                  <a:gd name="connsiteY12" fmla="*/ 358926 h 422701"/>
                  <a:gd name="connsiteX13" fmla="*/ 5571 w 100200"/>
                  <a:gd name="connsiteY13" fmla="*/ 357985 h 422701"/>
                  <a:gd name="connsiteX14" fmla="*/ 8448 w 100200"/>
                  <a:gd name="connsiteY14" fmla="*/ 350511 h 422701"/>
                  <a:gd name="connsiteX15" fmla="*/ 4734 w 100200"/>
                  <a:gd name="connsiteY15" fmla="*/ 343402 h 422701"/>
                  <a:gd name="connsiteX16" fmla="*/ 4682 w 100200"/>
                  <a:gd name="connsiteY16" fmla="*/ 342462 h 422701"/>
                  <a:gd name="connsiteX17" fmla="*/ 7585 w 100200"/>
                  <a:gd name="connsiteY17" fmla="*/ 334987 h 422701"/>
                  <a:gd name="connsiteX18" fmla="*/ 3897 w 100200"/>
                  <a:gd name="connsiteY18" fmla="*/ 327879 h 422701"/>
                  <a:gd name="connsiteX19" fmla="*/ 3845 w 100200"/>
                  <a:gd name="connsiteY19" fmla="*/ 326938 h 422701"/>
                  <a:gd name="connsiteX20" fmla="*/ 6774 w 100200"/>
                  <a:gd name="connsiteY20" fmla="*/ 319464 h 422701"/>
                  <a:gd name="connsiteX21" fmla="*/ 3112 w 100200"/>
                  <a:gd name="connsiteY21" fmla="*/ 312329 h 422701"/>
                  <a:gd name="connsiteX22" fmla="*/ 3060 w 100200"/>
                  <a:gd name="connsiteY22" fmla="*/ 311414 h 422701"/>
                  <a:gd name="connsiteX23" fmla="*/ 6016 w 100200"/>
                  <a:gd name="connsiteY23" fmla="*/ 303940 h 422701"/>
                  <a:gd name="connsiteX24" fmla="*/ 2380 w 100200"/>
                  <a:gd name="connsiteY24" fmla="*/ 296779 h 422701"/>
                  <a:gd name="connsiteX25" fmla="*/ 2328 w 100200"/>
                  <a:gd name="connsiteY25" fmla="*/ 295864 h 422701"/>
                  <a:gd name="connsiteX26" fmla="*/ 5336 w 100200"/>
                  <a:gd name="connsiteY26" fmla="*/ 288416 h 422701"/>
                  <a:gd name="connsiteX27" fmla="*/ 1726 w 100200"/>
                  <a:gd name="connsiteY27" fmla="*/ 281255 h 422701"/>
                  <a:gd name="connsiteX28" fmla="*/ 1726 w 100200"/>
                  <a:gd name="connsiteY28" fmla="*/ 280315 h 422701"/>
                  <a:gd name="connsiteX29" fmla="*/ 4708 w 100200"/>
                  <a:gd name="connsiteY29" fmla="*/ 272893 h 422701"/>
                  <a:gd name="connsiteX30" fmla="*/ 1151 w 100200"/>
                  <a:gd name="connsiteY30" fmla="*/ 265706 h 422701"/>
                  <a:gd name="connsiteX31" fmla="*/ 1151 w 100200"/>
                  <a:gd name="connsiteY31" fmla="*/ 264765 h 422701"/>
                  <a:gd name="connsiteX32" fmla="*/ 4211 w 100200"/>
                  <a:gd name="connsiteY32" fmla="*/ 257369 h 422701"/>
                  <a:gd name="connsiteX33" fmla="*/ 706 w 100200"/>
                  <a:gd name="connsiteY33" fmla="*/ 250156 h 422701"/>
                  <a:gd name="connsiteX34" fmla="*/ 706 w 100200"/>
                  <a:gd name="connsiteY34" fmla="*/ 249215 h 422701"/>
                  <a:gd name="connsiteX35" fmla="*/ 3819 w 100200"/>
                  <a:gd name="connsiteY35" fmla="*/ 241819 h 422701"/>
                  <a:gd name="connsiteX36" fmla="*/ 340 w 100200"/>
                  <a:gd name="connsiteY36" fmla="*/ 234554 h 422701"/>
                  <a:gd name="connsiteX37" fmla="*/ 340 w 100200"/>
                  <a:gd name="connsiteY37" fmla="*/ 233639 h 422701"/>
                  <a:gd name="connsiteX38" fmla="*/ 3505 w 100200"/>
                  <a:gd name="connsiteY38" fmla="*/ 226243 h 422701"/>
                  <a:gd name="connsiteX39" fmla="*/ 105 w 100200"/>
                  <a:gd name="connsiteY39" fmla="*/ 218978 h 422701"/>
                  <a:gd name="connsiteX40" fmla="*/ 105 w 100200"/>
                  <a:gd name="connsiteY40" fmla="*/ 218011 h 422701"/>
                  <a:gd name="connsiteX41" fmla="*/ 3348 w 100200"/>
                  <a:gd name="connsiteY41" fmla="*/ 210667 h 422701"/>
                  <a:gd name="connsiteX42" fmla="*/ 0 w 100200"/>
                  <a:gd name="connsiteY42" fmla="*/ 203350 h 422701"/>
                  <a:gd name="connsiteX43" fmla="*/ 0 w 100200"/>
                  <a:gd name="connsiteY43" fmla="*/ 202409 h 422701"/>
                  <a:gd name="connsiteX44" fmla="*/ 3322 w 100200"/>
                  <a:gd name="connsiteY44" fmla="*/ 195091 h 422701"/>
                  <a:gd name="connsiteX45" fmla="*/ 52 w 100200"/>
                  <a:gd name="connsiteY45" fmla="*/ 187748 h 422701"/>
                  <a:gd name="connsiteX46" fmla="*/ 52 w 100200"/>
                  <a:gd name="connsiteY46" fmla="*/ 186807 h 422701"/>
                  <a:gd name="connsiteX47" fmla="*/ 3479 w 100200"/>
                  <a:gd name="connsiteY47" fmla="*/ 179515 h 422701"/>
                  <a:gd name="connsiteX48" fmla="*/ 314 w 100200"/>
                  <a:gd name="connsiteY48" fmla="*/ 172093 h 422701"/>
                  <a:gd name="connsiteX49" fmla="*/ 314 w 100200"/>
                  <a:gd name="connsiteY49" fmla="*/ 171152 h 422701"/>
                  <a:gd name="connsiteX50" fmla="*/ 3871 w 100200"/>
                  <a:gd name="connsiteY50" fmla="*/ 163887 h 422701"/>
                  <a:gd name="connsiteX51" fmla="*/ 837 w 100200"/>
                  <a:gd name="connsiteY51" fmla="*/ 156413 h 422701"/>
                  <a:gd name="connsiteX52" fmla="*/ 889 w 100200"/>
                  <a:gd name="connsiteY52" fmla="*/ 155472 h 422701"/>
                  <a:gd name="connsiteX53" fmla="*/ 4577 w 100200"/>
                  <a:gd name="connsiteY53" fmla="*/ 148285 h 422701"/>
                  <a:gd name="connsiteX54" fmla="*/ 1700 w 100200"/>
                  <a:gd name="connsiteY54" fmla="*/ 140706 h 422701"/>
                  <a:gd name="connsiteX55" fmla="*/ 1752 w 100200"/>
                  <a:gd name="connsiteY55" fmla="*/ 139765 h 422701"/>
                  <a:gd name="connsiteX56" fmla="*/ 5650 w 100200"/>
                  <a:gd name="connsiteY56" fmla="*/ 132631 h 422701"/>
                  <a:gd name="connsiteX57" fmla="*/ 3008 w 100200"/>
                  <a:gd name="connsiteY57" fmla="*/ 124921 h 422701"/>
                  <a:gd name="connsiteX58" fmla="*/ 3112 w 100200"/>
                  <a:gd name="connsiteY58" fmla="*/ 123954 h 422701"/>
                  <a:gd name="connsiteX59" fmla="*/ 7350 w 100200"/>
                  <a:gd name="connsiteY59" fmla="*/ 116924 h 422701"/>
                  <a:gd name="connsiteX60" fmla="*/ 5074 w 100200"/>
                  <a:gd name="connsiteY60" fmla="*/ 109005 h 422701"/>
                  <a:gd name="connsiteX61" fmla="*/ 5231 w 100200"/>
                  <a:gd name="connsiteY61" fmla="*/ 108012 h 422701"/>
                  <a:gd name="connsiteX62" fmla="*/ 10096 w 100200"/>
                  <a:gd name="connsiteY62" fmla="*/ 101139 h 422701"/>
                  <a:gd name="connsiteX63" fmla="*/ 8605 w 100200"/>
                  <a:gd name="connsiteY63" fmla="*/ 92672 h 422701"/>
                  <a:gd name="connsiteX64" fmla="*/ 8893 w 100200"/>
                  <a:gd name="connsiteY64" fmla="*/ 91679 h 422701"/>
                  <a:gd name="connsiteX65" fmla="*/ 14961 w 100200"/>
                  <a:gd name="connsiteY65" fmla="*/ 85354 h 422701"/>
                  <a:gd name="connsiteX66" fmla="*/ 14804 w 100200"/>
                  <a:gd name="connsiteY66" fmla="*/ 77070 h 422701"/>
                  <a:gd name="connsiteX67" fmla="*/ 15196 w 100200"/>
                  <a:gd name="connsiteY67" fmla="*/ 76207 h 422701"/>
                  <a:gd name="connsiteX68" fmla="*/ 21317 w 100200"/>
                  <a:gd name="connsiteY68" fmla="*/ 70876 h 422701"/>
                  <a:gd name="connsiteX69" fmla="*/ 21500 w 100200"/>
                  <a:gd name="connsiteY69" fmla="*/ 62748 h 422701"/>
                  <a:gd name="connsiteX70" fmla="*/ 21918 w 100200"/>
                  <a:gd name="connsiteY70" fmla="*/ 61912 h 422701"/>
                  <a:gd name="connsiteX71" fmla="*/ 28248 w 100200"/>
                  <a:gd name="connsiteY71" fmla="*/ 56763 h 422701"/>
                  <a:gd name="connsiteX72" fmla="*/ 28771 w 100200"/>
                  <a:gd name="connsiteY72" fmla="*/ 48583 h 422701"/>
                  <a:gd name="connsiteX73" fmla="*/ 29215 w 100200"/>
                  <a:gd name="connsiteY73" fmla="*/ 47747 h 422701"/>
                  <a:gd name="connsiteX74" fmla="*/ 35859 w 100200"/>
                  <a:gd name="connsiteY74" fmla="*/ 42860 h 422701"/>
                  <a:gd name="connsiteX75" fmla="*/ 36853 w 100200"/>
                  <a:gd name="connsiteY75" fmla="*/ 34654 h 422701"/>
                  <a:gd name="connsiteX76" fmla="*/ 37376 w 100200"/>
                  <a:gd name="connsiteY76" fmla="*/ 33844 h 422701"/>
                  <a:gd name="connsiteX77" fmla="*/ 44490 w 100200"/>
                  <a:gd name="connsiteY77" fmla="*/ 29375 h 422701"/>
                  <a:gd name="connsiteX78" fmla="*/ 46295 w 100200"/>
                  <a:gd name="connsiteY78" fmla="*/ 21116 h 422701"/>
                  <a:gd name="connsiteX79" fmla="*/ 46923 w 100200"/>
                  <a:gd name="connsiteY79" fmla="*/ 20306 h 422701"/>
                  <a:gd name="connsiteX80" fmla="*/ 54874 w 100200"/>
                  <a:gd name="connsiteY80" fmla="*/ 16647 h 422701"/>
                  <a:gd name="connsiteX81" fmla="*/ 58379 w 100200"/>
                  <a:gd name="connsiteY81" fmla="*/ 8363 h 422701"/>
                  <a:gd name="connsiteX82" fmla="*/ 59268 w 100200"/>
                  <a:gd name="connsiteY82" fmla="*/ 7631 h 422701"/>
                  <a:gd name="connsiteX83" fmla="*/ 69259 w 100200"/>
                  <a:gd name="connsiteY83" fmla="*/ 6429 h 422701"/>
                  <a:gd name="connsiteX84" fmla="*/ 78283 w 100200"/>
                  <a:gd name="connsiteY84" fmla="*/ 0 h 422701"/>
                  <a:gd name="connsiteX85" fmla="*/ 78518 w 100200"/>
                  <a:gd name="connsiteY85" fmla="*/ 0 h 422701"/>
                  <a:gd name="connsiteX86" fmla="*/ 79930 w 100200"/>
                  <a:gd name="connsiteY86" fmla="*/ 52 h 422701"/>
                  <a:gd name="connsiteX87" fmla="*/ 88902 w 100200"/>
                  <a:gd name="connsiteY87" fmla="*/ 8049 h 422701"/>
                  <a:gd name="connsiteX88" fmla="*/ 99312 w 100200"/>
                  <a:gd name="connsiteY88" fmla="*/ 12571 h 422701"/>
                  <a:gd name="connsiteX89" fmla="*/ 100201 w 100200"/>
                  <a:gd name="connsiteY89" fmla="*/ 14191 h 422701"/>
                  <a:gd name="connsiteX90" fmla="*/ 82651 w 100200"/>
                  <a:gd name="connsiteY90" fmla="*/ 22528 h 422701"/>
                  <a:gd name="connsiteX91" fmla="*/ 82729 w 100200"/>
                  <a:gd name="connsiteY91" fmla="*/ 22684 h 422701"/>
                  <a:gd name="connsiteX92" fmla="*/ 82624 w 100200"/>
                  <a:gd name="connsiteY92" fmla="*/ 22501 h 422701"/>
                  <a:gd name="connsiteX93" fmla="*/ 81395 w 100200"/>
                  <a:gd name="connsiteY93" fmla="*/ 19235 h 422701"/>
                  <a:gd name="connsiteX94" fmla="*/ 78727 w 100200"/>
                  <a:gd name="connsiteY94" fmla="*/ 19444 h 422701"/>
                  <a:gd name="connsiteX95" fmla="*/ 78387 w 100200"/>
                  <a:gd name="connsiteY95" fmla="*/ 19444 h 422701"/>
                  <a:gd name="connsiteX96" fmla="*/ 74386 w 100200"/>
                  <a:gd name="connsiteY96" fmla="*/ 18581 h 422701"/>
                  <a:gd name="connsiteX97" fmla="*/ 71247 w 100200"/>
                  <a:gd name="connsiteY97" fmla="*/ 22946 h 422701"/>
                  <a:gd name="connsiteX98" fmla="*/ 70698 w 100200"/>
                  <a:gd name="connsiteY98" fmla="*/ 23390 h 422701"/>
                  <a:gd name="connsiteX99" fmla="*/ 64159 w 100200"/>
                  <a:gd name="connsiteY99" fmla="*/ 25585 h 422701"/>
                  <a:gd name="connsiteX100" fmla="*/ 62066 w 100200"/>
                  <a:gd name="connsiteY100" fmla="*/ 32432 h 422701"/>
                  <a:gd name="connsiteX101" fmla="*/ 61543 w 100200"/>
                  <a:gd name="connsiteY101" fmla="*/ 33112 h 422701"/>
                  <a:gd name="connsiteX102" fmla="*/ 55004 w 100200"/>
                  <a:gd name="connsiteY102" fmla="*/ 36771 h 422701"/>
                  <a:gd name="connsiteX103" fmla="*/ 53775 w 100200"/>
                  <a:gd name="connsiteY103" fmla="*/ 44245 h 422701"/>
                  <a:gd name="connsiteX104" fmla="*/ 53304 w 100200"/>
                  <a:gd name="connsiteY104" fmla="*/ 45003 h 422701"/>
                  <a:gd name="connsiteX105" fmla="*/ 46975 w 100200"/>
                  <a:gd name="connsiteY105" fmla="*/ 49367 h 422701"/>
                  <a:gd name="connsiteX106" fmla="*/ 46295 w 100200"/>
                  <a:gd name="connsiteY106" fmla="*/ 57077 h 422701"/>
                  <a:gd name="connsiteX107" fmla="*/ 45850 w 100200"/>
                  <a:gd name="connsiteY107" fmla="*/ 57887 h 422701"/>
                  <a:gd name="connsiteX108" fmla="*/ 39704 w 100200"/>
                  <a:gd name="connsiteY108" fmla="*/ 62670 h 422701"/>
                  <a:gd name="connsiteX109" fmla="*/ 39390 w 100200"/>
                  <a:gd name="connsiteY109" fmla="*/ 70484 h 422701"/>
                  <a:gd name="connsiteX110" fmla="*/ 38971 w 100200"/>
                  <a:gd name="connsiteY110" fmla="*/ 71320 h 422701"/>
                  <a:gd name="connsiteX111" fmla="*/ 32982 w 100200"/>
                  <a:gd name="connsiteY111" fmla="*/ 76364 h 422701"/>
                  <a:gd name="connsiteX112" fmla="*/ 32929 w 100200"/>
                  <a:gd name="connsiteY112" fmla="*/ 84230 h 422701"/>
                  <a:gd name="connsiteX113" fmla="*/ 32563 w 100200"/>
                  <a:gd name="connsiteY113" fmla="*/ 85067 h 422701"/>
                  <a:gd name="connsiteX114" fmla="*/ 26914 w 100200"/>
                  <a:gd name="connsiteY114" fmla="*/ 90267 h 422701"/>
                  <a:gd name="connsiteX115" fmla="*/ 27515 w 100200"/>
                  <a:gd name="connsiteY115" fmla="*/ 97428 h 422701"/>
                  <a:gd name="connsiteX116" fmla="*/ 27280 w 100200"/>
                  <a:gd name="connsiteY116" fmla="*/ 98212 h 422701"/>
                  <a:gd name="connsiteX117" fmla="*/ 22677 w 100200"/>
                  <a:gd name="connsiteY117" fmla="*/ 103962 h 422701"/>
                  <a:gd name="connsiteX118" fmla="*/ 24429 w 100200"/>
                  <a:gd name="connsiteY118" fmla="*/ 111305 h 422701"/>
                  <a:gd name="connsiteX119" fmla="*/ 24298 w 100200"/>
                  <a:gd name="connsiteY119" fmla="*/ 112168 h 422701"/>
                  <a:gd name="connsiteX120" fmla="*/ 20140 w 100200"/>
                  <a:gd name="connsiteY120" fmla="*/ 118675 h 422701"/>
                  <a:gd name="connsiteX121" fmla="*/ 22494 w 100200"/>
                  <a:gd name="connsiteY121" fmla="*/ 126097 h 422701"/>
                  <a:gd name="connsiteX122" fmla="*/ 22389 w 100200"/>
                  <a:gd name="connsiteY122" fmla="*/ 126986 h 422701"/>
                  <a:gd name="connsiteX123" fmla="*/ 18518 w 100200"/>
                  <a:gd name="connsiteY123" fmla="*/ 133807 h 422701"/>
                  <a:gd name="connsiteX124" fmla="*/ 21186 w 100200"/>
                  <a:gd name="connsiteY124" fmla="*/ 141203 h 422701"/>
                  <a:gd name="connsiteX125" fmla="*/ 21133 w 100200"/>
                  <a:gd name="connsiteY125" fmla="*/ 142143 h 422701"/>
                  <a:gd name="connsiteX126" fmla="*/ 17446 w 100200"/>
                  <a:gd name="connsiteY126" fmla="*/ 149095 h 422701"/>
                  <a:gd name="connsiteX127" fmla="*/ 20349 w 100200"/>
                  <a:gd name="connsiteY127" fmla="*/ 156439 h 422701"/>
                  <a:gd name="connsiteX128" fmla="*/ 20297 w 100200"/>
                  <a:gd name="connsiteY128" fmla="*/ 157354 h 422701"/>
                  <a:gd name="connsiteX129" fmla="*/ 16766 w 100200"/>
                  <a:gd name="connsiteY129" fmla="*/ 164436 h 422701"/>
                  <a:gd name="connsiteX130" fmla="*/ 19826 w 100200"/>
                  <a:gd name="connsiteY130" fmla="*/ 171727 h 422701"/>
                  <a:gd name="connsiteX131" fmla="*/ 19826 w 100200"/>
                  <a:gd name="connsiteY131" fmla="*/ 172668 h 422701"/>
                  <a:gd name="connsiteX132" fmla="*/ 16399 w 100200"/>
                  <a:gd name="connsiteY132" fmla="*/ 179829 h 422701"/>
                  <a:gd name="connsiteX133" fmla="*/ 19564 w 100200"/>
                  <a:gd name="connsiteY133" fmla="*/ 187094 h 422701"/>
                  <a:gd name="connsiteX134" fmla="*/ 19564 w 100200"/>
                  <a:gd name="connsiteY134" fmla="*/ 188009 h 422701"/>
                  <a:gd name="connsiteX135" fmla="*/ 16242 w 100200"/>
                  <a:gd name="connsiteY135" fmla="*/ 195222 h 422701"/>
                  <a:gd name="connsiteX136" fmla="*/ 19512 w 100200"/>
                  <a:gd name="connsiteY136" fmla="*/ 202461 h 422701"/>
                  <a:gd name="connsiteX137" fmla="*/ 19512 w 100200"/>
                  <a:gd name="connsiteY137" fmla="*/ 203402 h 422701"/>
                  <a:gd name="connsiteX138" fmla="*/ 16269 w 100200"/>
                  <a:gd name="connsiteY138" fmla="*/ 210667 h 422701"/>
                  <a:gd name="connsiteX139" fmla="*/ 19616 w 100200"/>
                  <a:gd name="connsiteY139" fmla="*/ 217906 h 422701"/>
                  <a:gd name="connsiteX140" fmla="*/ 19616 w 100200"/>
                  <a:gd name="connsiteY140" fmla="*/ 218821 h 422701"/>
                  <a:gd name="connsiteX141" fmla="*/ 16452 w 100200"/>
                  <a:gd name="connsiteY141" fmla="*/ 226139 h 422701"/>
                  <a:gd name="connsiteX142" fmla="*/ 19852 w 100200"/>
                  <a:gd name="connsiteY142" fmla="*/ 233325 h 422701"/>
                  <a:gd name="connsiteX143" fmla="*/ 19852 w 100200"/>
                  <a:gd name="connsiteY143" fmla="*/ 234266 h 422701"/>
                  <a:gd name="connsiteX144" fmla="*/ 16739 w 100200"/>
                  <a:gd name="connsiteY144" fmla="*/ 241584 h 422701"/>
                  <a:gd name="connsiteX145" fmla="*/ 20218 w 100200"/>
                  <a:gd name="connsiteY145" fmla="*/ 248771 h 422701"/>
                  <a:gd name="connsiteX146" fmla="*/ 20218 w 100200"/>
                  <a:gd name="connsiteY146" fmla="*/ 249685 h 422701"/>
                  <a:gd name="connsiteX147" fmla="*/ 17158 w 100200"/>
                  <a:gd name="connsiteY147" fmla="*/ 257055 h 422701"/>
                  <a:gd name="connsiteX148" fmla="*/ 20663 w 100200"/>
                  <a:gd name="connsiteY148" fmla="*/ 264216 h 422701"/>
                  <a:gd name="connsiteX149" fmla="*/ 20663 w 100200"/>
                  <a:gd name="connsiteY149" fmla="*/ 265157 h 422701"/>
                  <a:gd name="connsiteX150" fmla="*/ 17655 w 100200"/>
                  <a:gd name="connsiteY150" fmla="*/ 272527 h 422701"/>
                  <a:gd name="connsiteX151" fmla="*/ 21212 w 100200"/>
                  <a:gd name="connsiteY151" fmla="*/ 279661 h 422701"/>
                  <a:gd name="connsiteX152" fmla="*/ 21212 w 100200"/>
                  <a:gd name="connsiteY152" fmla="*/ 280576 h 422701"/>
                  <a:gd name="connsiteX153" fmla="*/ 18256 w 100200"/>
                  <a:gd name="connsiteY153" fmla="*/ 287998 h 422701"/>
                  <a:gd name="connsiteX154" fmla="*/ 21866 w 100200"/>
                  <a:gd name="connsiteY154" fmla="*/ 295133 h 422701"/>
                  <a:gd name="connsiteX155" fmla="*/ 21918 w 100200"/>
                  <a:gd name="connsiteY155" fmla="*/ 296073 h 422701"/>
                  <a:gd name="connsiteX156" fmla="*/ 18963 w 100200"/>
                  <a:gd name="connsiteY156" fmla="*/ 303469 h 422701"/>
                  <a:gd name="connsiteX157" fmla="*/ 22598 w 100200"/>
                  <a:gd name="connsiteY157" fmla="*/ 310578 h 422701"/>
                  <a:gd name="connsiteX158" fmla="*/ 22650 w 100200"/>
                  <a:gd name="connsiteY158" fmla="*/ 311519 h 422701"/>
                  <a:gd name="connsiteX159" fmla="*/ 19721 w 100200"/>
                  <a:gd name="connsiteY159" fmla="*/ 318941 h 422701"/>
                  <a:gd name="connsiteX160" fmla="*/ 23383 w 100200"/>
                  <a:gd name="connsiteY160" fmla="*/ 326049 h 422701"/>
                  <a:gd name="connsiteX161" fmla="*/ 23435 w 100200"/>
                  <a:gd name="connsiteY161" fmla="*/ 326964 h 422701"/>
                  <a:gd name="connsiteX162" fmla="*/ 20532 w 100200"/>
                  <a:gd name="connsiteY162" fmla="*/ 334412 h 422701"/>
                  <a:gd name="connsiteX163" fmla="*/ 24220 w 100200"/>
                  <a:gd name="connsiteY163" fmla="*/ 341495 h 422701"/>
                  <a:gd name="connsiteX164" fmla="*/ 24272 w 100200"/>
                  <a:gd name="connsiteY164" fmla="*/ 342435 h 422701"/>
                  <a:gd name="connsiteX165" fmla="*/ 21395 w 100200"/>
                  <a:gd name="connsiteY165" fmla="*/ 349884 h 422701"/>
                  <a:gd name="connsiteX166" fmla="*/ 25109 w 100200"/>
                  <a:gd name="connsiteY166" fmla="*/ 356966 h 422701"/>
                  <a:gd name="connsiteX167" fmla="*/ 25161 w 100200"/>
                  <a:gd name="connsiteY167" fmla="*/ 357881 h 422701"/>
                  <a:gd name="connsiteX168" fmla="*/ 22310 w 100200"/>
                  <a:gd name="connsiteY168" fmla="*/ 365355 h 422701"/>
                  <a:gd name="connsiteX169" fmla="*/ 26051 w 100200"/>
                  <a:gd name="connsiteY169" fmla="*/ 372411 h 422701"/>
                  <a:gd name="connsiteX170" fmla="*/ 26103 w 100200"/>
                  <a:gd name="connsiteY170" fmla="*/ 373352 h 422701"/>
                  <a:gd name="connsiteX171" fmla="*/ 23278 w 100200"/>
                  <a:gd name="connsiteY171" fmla="*/ 380826 h 422701"/>
                  <a:gd name="connsiteX172" fmla="*/ 27045 w 100200"/>
                  <a:gd name="connsiteY172" fmla="*/ 387883 h 422701"/>
                  <a:gd name="connsiteX173" fmla="*/ 27097 w 100200"/>
                  <a:gd name="connsiteY173" fmla="*/ 388823 h 422701"/>
                  <a:gd name="connsiteX174" fmla="*/ 24298 w 100200"/>
                  <a:gd name="connsiteY174" fmla="*/ 396298 h 422701"/>
                  <a:gd name="connsiteX175" fmla="*/ 28091 w 100200"/>
                  <a:gd name="connsiteY175" fmla="*/ 403328 h 422701"/>
                  <a:gd name="connsiteX176" fmla="*/ 28169 w 100200"/>
                  <a:gd name="connsiteY176" fmla="*/ 404269 h 422701"/>
                  <a:gd name="connsiteX177" fmla="*/ 25397 w 100200"/>
                  <a:gd name="connsiteY177" fmla="*/ 411743 h 422701"/>
                  <a:gd name="connsiteX178" fmla="*/ 29215 w 100200"/>
                  <a:gd name="connsiteY178" fmla="*/ 418773 h 422701"/>
                  <a:gd name="connsiteX179" fmla="*/ 29294 w 100200"/>
                  <a:gd name="connsiteY179" fmla="*/ 419714 h 422701"/>
                  <a:gd name="connsiteX180" fmla="*/ 9913 w 100200"/>
                  <a:gd name="connsiteY180" fmla="*/ 421099 h 42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00200" h="422701">
                    <a:moveTo>
                      <a:pt x="9730" y="420942"/>
                    </a:moveTo>
                    <a:lnTo>
                      <a:pt x="9651" y="420028"/>
                    </a:lnTo>
                    <a:cubicBezTo>
                      <a:pt x="9442" y="417127"/>
                      <a:pt x="10541" y="414435"/>
                      <a:pt x="12424" y="412501"/>
                    </a:cubicBezTo>
                    <a:cubicBezTo>
                      <a:pt x="10279" y="410855"/>
                      <a:pt x="8814" y="408346"/>
                      <a:pt x="8605" y="405445"/>
                    </a:cubicBezTo>
                    <a:lnTo>
                      <a:pt x="8553" y="404530"/>
                    </a:lnTo>
                    <a:cubicBezTo>
                      <a:pt x="8344" y="401629"/>
                      <a:pt x="9442" y="398937"/>
                      <a:pt x="11351" y="397003"/>
                    </a:cubicBezTo>
                    <a:cubicBezTo>
                      <a:pt x="9207" y="395357"/>
                      <a:pt x="7742" y="392848"/>
                      <a:pt x="7559" y="389921"/>
                    </a:cubicBezTo>
                    <a:lnTo>
                      <a:pt x="7507" y="389006"/>
                    </a:lnTo>
                    <a:cubicBezTo>
                      <a:pt x="7324" y="386106"/>
                      <a:pt x="8422" y="383414"/>
                      <a:pt x="10331" y="381506"/>
                    </a:cubicBezTo>
                    <a:cubicBezTo>
                      <a:pt x="8187" y="379860"/>
                      <a:pt x="6748" y="377324"/>
                      <a:pt x="6565" y="374424"/>
                    </a:cubicBezTo>
                    <a:lnTo>
                      <a:pt x="6513" y="373509"/>
                    </a:lnTo>
                    <a:cubicBezTo>
                      <a:pt x="6330" y="370608"/>
                      <a:pt x="7428" y="367916"/>
                      <a:pt x="9364" y="366008"/>
                    </a:cubicBezTo>
                    <a:cubicBezTo>
                      <a:pt x="7245" y="364362"/>
                      <a:pt x="5806" y="361827"/>
                      <a:pt x="5623" y="358926"/>
                    </a:cubicBezTo>
                    <a:lnTo>
                      <a:pt x="5571" y="357985"/>
                    </a:lnTo>
                    <a:cubicBezTo>
                      <a:pt x="5388" y="355084"/>
                      <a:pt x="6513" y="352393"/>
                      <a:pt x="8448" y="350511"/>
                    </a:cubicBezTo>
                    <a:cubicBezTo>
                      <a:pt x="6330" y="348838"/>
                      <a:pt x="4891" y="346303"/>
                      <a:pt x="4734" y="343402"/>
                    </a:cubicBezTo>
                    <a:lnTo>
                      <a:pt x="4682" y="342462"/>
                    </a:lnTo>
                    <a:cubicBezTo>
                      <a:pt x="4525" y="339561"/>
                      <a:pt x="5650" y="336869"/>
                      <a:pt x="7585" y="334987"/>
                    </a:cubicBezTo>
                    <a:cubicBezTo>
                      <a:pt x="5466" y="333315"/>
                      <a:pt x="4054" y="330780"/>
                      <a:pt x="3897" y="327879"/>
                    </a:cubicBezTo>
                    <a:lnTo>
                      <a:pt x="3845" y="326938"/>
                    </a:lnTo>
                    <a:cubicBezTo>
                      <a:pt x="3688" y="324037"/>
                      <a:pt x="4839" y="321345"/>
                      <a:pt x="6774" y="319464"/>
                    </a:cubicBezTo>
                    <a:cubicBezTo>
                      <a:pt x="4656" y="317791"/>
                      <a:pt x="3243" y="315230"/>
                      <a:pt x="3112" y="312329"/>
                    </a:cubicBezTo>
                    <a:lnTo>
                      <a:pt x="3060" y="311414"/>
                    </a:lnTo>
                    <a:cubicBezTo>
                      <a:pt x="2929" y="308513"/>
                      <a:pt x="4080" y="305822"/>
                      <a:pt x="6016" y="303940"/>
                    </a:cubicBezTo>
                    <a:cubicBezTo>
                      <a:pt x="3897" y="302241"/>
                      <a:pt x="2511" y="299680"/>
                      <a:pt x="2380" y="296779"/>
                    </a:cubicBezTo>
                    <a:lnTo>
                      <a:pt x="2328" y="295864"/>
                    </a:lnTo>
                    <a:cubicBezTo>
                      <a:pt x="2197" y="292937"/>
                      <a:pt x="3374" y="290272"/>
                      <a:pt x="5336" y="288416"/>
                    </a:cubicBezTo>
                    <a:cubicBezTo>
                      <a:pt x="3243" y="286717"/>
                      <a:pt x="1857" y="284156"/>
                      <a:pt x="1726" y="281255"/>
                    </a:cubicBezTo>
                    <a:lnTo>
                      <a:pt x="1726" y="280315"/>
                    </a:lnTo>
                    <a:cubicBezTo>
                      <a:pt x="1569" y="277414"/>
                      <a:pt x="2746" y="274748"/>
                      <a:pt x="4708" y="272893"/>
                    </a:cubicBezTo>
                    <a:cubicBezTo>
                      <a:pt x="2616" y="271168"/>
                      <a:pt x="1255" y="268607"/>
                      <a:pt x="1151" y="265706"/>
                    </a:cubicBezTo>
                    <a:lnTo>
                      <a:pt x="1151" y="264765"/>
                    </a:lnTo>
                    <a:cubicBezTo>
                      <a:pt x="1020" y="261864"/>
                      <a:pt x="2223" y="259198"/>
                      <a:pt x="4211" y="257369"/>
                    </a:cubicBezTo>
                    <a:cubicBezTo>
                      <a:pt x="2119" y="255644"/>
                      <a:pt x="785" y="253057"/>
                      <a:pt x="706" y="250156"/>
                    </a:cubicBezTo>
                    <a:lnTo>
                      <a:pt x="706" y="249215"/>
                    </a:lnTo>
                    <a:cubicBezTo>
                      <a:pt x="602" y="246314"/>
                      <a:pt x="1831" y="243648"/>
                      <a:pt x="3819" y="241819"/>
                    </a:cubicBezTo>
                    <a:cubicBezTo>
                      <a:pt x="1752" y="240068"/>
                      <a:pt x="392" y="237481"/>
                      <a:pt x="340" y="234554"/>
                    </a:cubicBezTo>
                    <a:lnTo>
                      <a:pt x="340" y="233639"/>
                    </a:lnTo>
                    <a:cubicBezTo>
                      <a:pt x="262" y="230712"/>
                      <a:pt x="1491" y="228073"/>
                      <a:pt x="3505" y="226243"/>
                    </a:cubicBezTo>
                    <a:cubicBezTo>
                      <a:pt x="1439" y="224492"/>
                      <a:pt x="131" y="221905"/>
                      <a:pt x="105" y="218978"/>
                    </a:cubicBezTo>
                    <a:lnTo>
                      <a:pt x="105" y="218011"/>
                    </a:lnTo>
                    <a:cubicBezTo>
                      <a:pt x="52" y="215084"/>
                      <a:pt x="1334" y="212444"/>
                      <a:pt x="3348" y="210667"/>
                    </a:cubicBezTo>
                    <a:cubicBezTo>
                      <a:pt x="1308" y="208890"/>
                      <a:pt x="0" y="206277"/>
                      <a:pt x="0" y="203350"/>
                    </a:cubicBezTo>
                    <a:lnTo>
                      <a:pt x="0" y="202409"/>
                    </a:lnTo>
                    <a:cubicBezTo>
                      <a:pt x="0" y="199482"/>
                      <a:pt x="1282" y="196868"/>
                      <a:pt x="3322" y="195091"/>
                    </a:cubicBezTo>
                    <a:cubicBezTo>
                      <a:pt x="1308" y="193288"/>
                      <a:pt x="26" y="190675"/>
                      <a:pt x="52" y="187748"/>
                    </a:cubicBezTo>
                    <a:lnTo>
                      <a:pt x="52" y="186807"/>
                    </a:lnTo>
                    <a:cubicBezTo>
                      <a:pt x="105" y="183880"/>
                      <a:pt x="1412" y="181266"/>
                      <a:pt x="3479" y="179515"/>
                    </a:cubicBezTo>
                    <a:cubicBezTo>
                      <a:pt x="1465" y="177686"/>
                      <a:pt x="235" y="175020"/>
                      <a:pt x="314" y="172093"/>
                    </a:cubicBezTo>
                    <a:lnTo>
                      <a:pt x="314" y="171152"/>
                    </a:lnTo>
                    <a:cubicBezTo>
                      <a:pt x="418" y="168225"/>
                      <a:pt x="1779" y="165638"/>
                      <a:pt x="3871" y="163887"/>
                    </a:cubicBezTo>
                    <a:cubicBezTo>
                      <a:pt x="1883" y="162032"/>
                      <a:pt x="706" y="159340"/>
                      <a:pt x="837" y="156413"/>
                    </a:cubicBezTo>
                    <a:lnTo>
                      <a:pt x="889" y="155472"/>
                    </a:lnTo>
                    <a:cubicBezTo>
                      <a:pt x="1020" y="152545"/>
                      <a:pt x="2432" y="149958"/>
                      <a:pt x="4577" y="148285"/>
                    </a:cubicBezTo>
                    <a:cubicBezTo>
                      <a:pt x="2616" y="146377"/>
                      <a:pt x="1491" y="143633"/>
                      <a:pt x="1700" y="140706"/>
                    </a:cubicBezTo>
                    <a:lnTo>
                      <a:pt x="1752" y="139765"/>
                    </a:lnTo>
                    <a:cubicBezTo>
                      <a:pt x="1962" y="136812"/>
                      <a:pt x="3453" y="134277"/>
                      <a:pt x="5650" y="132631"/>
                    </a:cubicBezTo>
                    <a:cubicBezTo>
                      <a:pt x="3740" y="130644"/>
                      <a:pt x="2694" y="127874"/>
                      <a:pt x="3008" y="124921"/>
                    </a:cubicBezTo>
                    <a:lnTo>
                      <a:pt x="3112" y="123954"/>
                    </a:lnTo>
                    <a:cubicBezTo>
                      <a:pt x="3426" y="120975"/>
                      <a:pt x="5048" y="118466"/>
                      <a:pt x="7350" y="116924"/>
                    </a:cubicBezTo>
                    <a:cubicBezTo>
                      <a:pt x="5519" y="114833"/>
                      <a:pt x="4603" y="111959"/>
                      <a:pt x="5074" y="109005"/>
                    </a:cubicBezTo>
                    <a:cubicBezTo>
                      <a:pt x="5126" y="108666"/>
                      <a:pt x="5179" y="108352"/>
                      <a:pt x="5231" y="108012"/>
                    </a:cubicBezTo>
                    <a:cubicBezTo>
                      <a:pt x="5728" y="104981"/>
                      <a:pt x="7611" y="102524"/>
                      <a:pt x="10096" y="101139"/>
                    </a:cubicBezTo>
                    <a:cubicBezTo>
                      <a:pt x="8370" y="98787"/>
                      <a:pt x="7742" y="95677"/>
                      <a:pt x="8605" y="92672"/>
                    </a:cubicBezTo>
                    <a:cubicBezTo>
                      <a:pt x="8710" y="92332"/>
                      <a:pt x="8814" y="91992"/>
                      <a:pt x="8893" y="91679"/>
                    </a:cubicBezTo>
                    <a:cubicBezTo>
                      <a:pt x="9834" y="88621"/>
                      <a:pt x="12162" y="86347"/>
                      <a:pt x="14961" y="85354"/>
                    </a:cubicBezTo>
                    <a:cubicBezTo>
                      <a:pt x="13705" y="82845"/>
                      <a:pt x="13548" y="79814"/>
                      <a:pt x="14804" y="77070"/>
                    </a:cubicBezTo>
                    <a:lnTo>
                      <a:pt x="15196" y="76207"/>
                    </a:lnTo>
                    <a:cubicBezTo>
                      <a:pt x="16399" y="73515"/>
                      <a:pt x="18701" y="71660"/>
                      <a:pt x="21317" y="70876"/>
                    </a:cubicBezTo>
                    <a:cubicBezTo>
                      <a:pt x="20218" y="68367"/>
                      <a:pt x="20192" y="65388"/>
                      <a:pt x="21500" y="62748"/>
                    </a:cubicBezTo>
                    <a:lnTo>
                      <a:pt x="21918" y="61912"/>
                    </a:lnTo>
                    <a:cubicBezTo>
                      <a:pt x="23226" y="59246"/>
                      <a:pt x="25580" y="57443"/>
                      <a:pt x="28248" y="56763"/>
                    </a:cubicBezTo>
                    <a:cubicBezTo>
                      <a:pt x="27254" y="54202"/>
                      <a:pt x="27332" y="51223"/>
                      <a:pt x="28771" y="48583"/>
                    </a:cubicBezTo>
                    <a:lnTo>
                      <a:pt x="29215" y="47747"/>
                    </a:lnTo>
                    <a:cubicBezTo>
                      <a:pt x="30654" y="45107"/>
                      <a:pt x="33139" y="43409"/>
                      <a:pt x="35859" y="42860"/>
                    </a:cubicBezTo>
                    <a:cubicBezTo>
                      <a:pt x="34970" y="40220"/>
                      <a:pt x="35257" y="37189"/>
                      <a:pt x="36853" y="34654"/>
                    </a:cubicBezTo>
                    <a:lnTo>
                      <a:pt x="37376" y="33844"/>
                    </a:lnTo>
                    <a:cubicBezTo>
                      <a:pt x="38997" y="31256"/>
                      <a:pt x="41665" y="29714"/>
                      <a:pt x="44490" y="29375"/>
                    </a:cubicBezTo>
                    <a:cubicBezTo>
                      <a:pt x="43810" y="26578"/>
                      <a:pt x="44385" y="23547"/>
                      <a:pt x="46295" y="21116"/>
                    </a:cubicBezTo>
                    <a:cubicBezTo>
                      <a:pt x="46504" y="20855"/>
                      <a:pt x="46713" y="20568"/>
                      <a:pt x="46923" y="20306"/>
                    </a:cubicBezTo>
                    <a:cubicBezTo>
                      <a:pt x="48910" y="17797"/>
                      <a:pt x="51892" y="16543"/>
                      <a:pt x="54874" y="16647"/>
                    </a:cubicBezTo>
                    <a:cubicBezTo>
                      <a:pt x="54638" y="13590"/>
                      <a:pt x="55841" y="10454"/>
                      <a:pt x="58379" y="8363"/>
                    </a:cubicBezTo>
                    <a:cubicBezTo>
                      <a:pt x="58666" y="8128"/>
                      <a:pt x="58980" y="7866"/>
                      <a:pt x="59268" y="7631"/>
                    </a:cubicBezTo>
                    <a:cubicBezTo>
                      <a:pt x="62223" y="5331"/>
                      <a:pt x="66068" y="4992"/>
                      <a:pt x="69259" y="6429"/>
                    </a:cubicBezTo>
                    <a:cubicBezTo>
                      <a:pt x="70593" y="2718"/>
                      <a:pt x="74124" y="52"/>
                      <a:pt x="78283" y="0"/>
                    </a:cubicBezTo>
                    <a:lnTo>
                      <a:pt x="78518" y="0"/>
                    </a:lnTo>
                    <a:cubicBezTo>
                      <a:pt x="78989" y="0"/>
                      <a:pt x="79460" y="0"/>
                      <a:pt x="79930" y="52"/>
                    </a:cubicBezTo>
                    <a:cubicBezTo>
                      <a:pt x="84508" y="340"/>
                      <a:pt x="88143" y="3737"/>
                      <a:pt x="88902" y="8049"/>
                    </a:cubicBezTo>
                    <a:cubicBezTo>
                      <a:pt x="92877" y="7187"/>
                      <a:pt x="97141" y="8886"/>
                      <a:pt x="99312" y="12571"/>
                    </a:cubicBezTo>
                    <a:cubicBezTo>
                      <a:pt x="99782" y="13381"/>
                      <a:pt x="100096" y="13982"/>
                      <a:pt x="100201" y="14191"/>
                    </a:cubicBezTo>
                    <a:lnTo>
                      <a:pt x="82651" y="22528"/>
                    </a:lnTo>
                    <a:cubicBezTo>
                      <a:pt x="82651" y="22528"/>
                      <a:pt x="82651" y="22580"/>
                      <a:pt x="82729" y="22684"/>
                    </a:cubicBezTo>
                    <a:cubicBezTo>
                      <a:pt x="82729" y="22632"/>
                      <a:pt x="82677" y="22580"/>
                      <a:pt x="82624" y="22501"/>
                    </a:cubicBezTo>
                    <a:cubicBezTo>
                      <a:pt x="81997" y="21456"/>
                      <a:pt x="81604" y="20358"/>
                      <a:pt x="81395" y="19235"/>
                    </a:cubicBezTo>
                    <a:cubicBezTo>
                      <a:pt x="80532" y="19418"/>
                      <a:pt x="79643" y="19496"/>
                      <a:pt x="78727" y="19444"/>
                    </a:cubicBezTo>
                    <a:cubicBezTo>
                      <a:pt x="78623" y="19444"/>
                      <a:pt x="78492" y="19444"/>
                      <a:pt x="78387" y="19444"/>
                    </a:cubicBezTo>
                    <a:cubicBezTo>
                      <a:pt x="76975" y="19444"/>
                      <a:pt x="75615" y="19130"/>
                      <a:pt x="74386" y="18581"/>
                    </a:cubicBezTo>
                    <a:cubicBezTo>
                      <a:pt x="73784" y="20254"/>
                      <a:pt x="72738" y="21770"/>
                      <a:pt x="71247" y="22946"/>
                    </a:cubicBezTo>
                    <a:cubicBezTo>
                      <a:pt x="71064" y="23103"/>
                      <a:pt x="70881" y="23233"/>
                      <a:pt x="70698" y="23390"/>
                    </a:cubicBezTo>
                    <a:cubicBezTo>
                      <a:pt x="68788" y="24958"/>
                      <a:pt x="66434" y="25664"/>
                      <a:pt x="64159" y="25585"/>
                    </a:cubicBezTo>
                    <a:cubicBezTo>
                      <a:pt x="64342" y="27964"/>
                      <a:pt x="63688" y="30420"/>
                      <a:pt x="62066" y="32432"/>
                    </a:cubicBezTo>
                    <a:cubicBezTo>
                      <a:pt x="61883" y="32642"/>
                      <a:pt x="61726" y="32877"/>
                      <a:pt x="61543" y="33112"/>
                    </a:cubicBezTo>
                    <a:cubicBezTo>
                      <a:pt x="59869" y="35229"/>
                      <a:pt x="57489" y="36483"/>
                      <a:pt x="55004" y="36771"/>
                    </a:cubicBezTo>
                    <a:cubicBezTo>
                      <a:pt x="55606" y="39227"/>
                      <a:pt x="55240" y="41919"/>
                      <a:pt x="53775" y="44245"/>
                    </a:cubicBezTo>
                    <a:lnTo>
                      <a:pt x="53304" y="45003"/>
                    </a:lnTo>
                    <a:cubicBezTo>
                      <a:pt x="51814" y="47355"/>
                      <a:pt x="49486" y="48871"/>
                      <a:pt x="46975" y="49367"/>
                    </a:cubicBezTo>
                    <a:cubicBezTo>
                      <a:pt x="47786" y="51824"/>
                      <a:pt x="47629" y="54620"/>
                      <a:pt x="46295" y="57077"/>
                    </a:cubicBezTo>
                    <a:lnTo>
                      <a:pt x="45850" y="57887"/>
                    </a:lnTo>
                    <a:cubicBezTo>
                      <a:pt x="44516" y="60370"/>
                      <a:pt x="42241" y="62016"/>
                      <a:pt x="39704" y="62670"/>
                    </a:cubicBezTo>
                    <a:cubicBezTo>
                      <a:pt x="40671" y="65126"/>
                      <a:pt x="40619" y="67923"/>
                      <a:pt x="39390" y="70484"/>
                    </a:cubicBezTo>
                    <a:lnTo>
                      <a:pt x="38971" y="71320"/>
                    </a:lnTo>
                    <a:cubicBezTo>
                      <a:pt x="37716" y="73881"/>
                      <a:pt x="35519" y="75632"/>
                      <a:pt x="32982" y="76364"/>
                    </a:cubicBezTo>
                    <a:cubicBezTo>
                      <a:pt x="34028" y="78794"/>
                      <a:pt x="34106" y="81617"/>
                      <a:pt x="32929" y="84230"/>
                    </a:cubicBezTo>
                    <a:lnTo>
                      <a:pt x="32563" y="85067"/>
                    </a:lnTo>
                    <a:cubicBezTo>
                      <a:pt x="31439" y="87602"/>
                      <a:pt x="29346" y="89405"/>
                      <a:pt x="26914" y="90267"/>
                    </a:cubicBezTo>
                    <a:cubicBezTo>
                      <a:pt x="27986" y="92410"/>
                      <a:pt x="28248" y="94945"/>
                      <a:pt x="27515" y="97428"/>
                    </a:cubicBezTo>
                    <a:cubicBezTo>
                      <a:pt x="27437" y="97689"/>
                      <a:pt x="27358" y="97951"/>
                      <a:pt x="27280" y="98212"/>
                    </a:cubicBezTo>
                    <a:cubicBezTo>
                      <a:pt x="26521" y="100773"/>
                      <a:pt x="24821" y="102786"/>
                      <a:pt x="22677" y="103962"/>
                    </a:cubicBezTo>
                    <a:cubicBezTo>
                      <a:pt x="24168" y="106000"/>
                      <a:pt x="24874" y="108613"/>
                      <a:pt x="24429" y="111305"/>
                    </a:cubicBezTo>
                    <a:cubicBezTo>
                      <a:pt x="24377" y="111593"/>
                      <a:pt x="24324" y="111880"/>
                      <a:pt x="24298" y="112168"/>
                    </a:cubicBezTo>
                    <a:cubicBezTo>
                      <a:pt x="23854" y="114938"/>
                      <a:pt x="22284" y="117238"/>
                      <a:pt x="20140" y="118675"/>
                    </a:cubicBezTo>
                    <a:cubicBezTo>
                      <a:pt x="21866" y="120635"/>
                      <a:pt x="22781" y="123275"/>
                      <a:pt x="22494" y="126097"/>
                    </a:cubicBezTo>
                    <a:lnTo>
                      <a:pt x="22389" y="126986"/>
                    </a:lnTo>
                    <a:cubicBezTo>
                      <a:pt x="22101" y="129808"/>
                      <a:pt x="20637" y="132239"/>
                      <a:pt x="18518" y="133807"/>
                    </a:cubicBezTo>
                    <a:cubicBezTo>
                      <a:pt x="20349" y="135714"/>
                      <a:pt x="21395" y="138354"/>
                      <a:pt x="21186" y="141203"/>
                    </a:cubicBezTo>
                    <a:lnTo>
                      <a:pt x="21133" y="142143"/>
                    </a:lnTo>
                    <a:cubicBezTo>
                      <a:pt x="20950" y="144992"/>
                      <a:pt x="19538" y="147475"/>
                      <a:pt x="17446" y="149095"/>
                    </a:cubicBezTo>
                    <a:cubicBezTo>
                      <a:pt x="19329" y="150951"/>
                      <a:pt x="20480" y="153590"/>
                      <a:pt x="20349" y="156439"/>
                    </a:cubicBezTo>
                    <a:lnTo>
                      <a:pt x="20297" y="157354"/>
                    </a:lnTo>
                    <a:cubicBezTo>
                      <a:pt x="20166" y="160228"/>
                      <a:pt x="18832" y="162737"/>
                      <a:pt x="16766" y="164436"/>
                    </a:cubicBezTo>
                    <a:cubicBezTo>
                      <a:pt x="18701" y="166265"/>
                      <a:pt x="19878" y="168879"/>
                      <a:pt x="19826" y="171727"/>
                    </a:cubicBezTo>
                    <a:lnTo>
                      <a:pt x="19826" y="172668"/>
                    </a:lnTo>
                    <a:cubicBezTo>
                      <a:pt x="19721" y="175543"/>
                      <a:pt x="18413" y="178104"/>
                      <a:pt x="16399" y="179829"/>
                    </a:cubicBezTo>
                    <a:cubicBezTo>
                      <a:pt x="18361" y="181632"/>
                      <a:pt x="19590" y="184219"/>
                      <a:pt x="19564" y="187094"/>
                    </a:cubicBezTo>
                    <a:lnTo>
                      <a:pt x="19564" y="188009"/>
                    </a:lnTo>
                    <a:cubicBezTo>
                      <a:pt x="19538" y="190884"/>
                      <a:pt x="18256" y="193471"/>
                      <a:pt x="16242" y="195222"/>
                    </a:cubicBezTo>
                    <a:cubicBezTo>
                      <a:pt x="18230" y="196999"/>
                      <a:pt x="19512" y="199586"/>
                      <a:pt x="19512" y="202461"/>
                    </a:cubicBezTo>
                    <a:lnTo>
                      <a:pt x="19512" y="203402"/>
                    </a:lnTo>
                    <a:cubicBezTo>
                      <a:pt x="19512" y="206303"/>
                      <a:pt x="18256" y="208890"/>
                      <a:pt x="16269" y="210667"/>
                    </a:cubicBezTo>
                    <a:cubicBezTo>
                      <a:pt x="18283" y="212418"/>
                      <a:pt x="19590" y="215005"/>
                      <a:pt x="19616" y="217906"/>
                    </a:cubicBezTo>
                    <a:lnTo>
                      <a:pt x="19616" y="218821"/>
                    </a:lnTo>
                    <a:cubicBezTo>
                      <a:pt x="19669" y="221722"/>
                      <a:pt x="18440" y="224335"/>
                      <a:pt x="16452" y="226139"/>
                    </a:cubicBezTo>
                    <a:cubicBezTo>
                      <a:pt x="18492" y="227890"/>
                      <a:pt x="19800" y="230451"/>
                      <a:pt x="19852" y="233325"/>
                    </a:cubicBezTo>
                    <a:lnTo>
                      <a:pt x="19852" y="234266"/>
                    </a:lnTo>
                    <a:cubicBezTo>
                      <a:pt x="19930" y="237141"/>
                      <a:pt x="18701" y="239781"/>
                      <a:pt x="16739" y="241584"/>
                    </a:cubicBezTo>
                    <a:cubicBezTo>
                      <a:pt x="18806" y="243309"/>
                      <a:pt x="20140" y="245870"/>
                      <a:pt x="20218" y="248771"/>
                    </a:cubicBezTo>
                    <a:lnTo>
                      <a:pt x="20218" y="249685"/>
                    </a:lnTo>
                    <a:cubicBezTo>
                      <a:pt x="20323" y="252586"/>
                      <a:pt x="19119" y="255226"/>
                      <a:pt x="17158" y="257055"/>
                    </a:cubicBezTo>
                    <a:cubicBezTo>
                      <a:pt x="19224" y="258780"/>
                      <a:pt x="20584" y="261315"/>
                      <a:pt x="20663" y="264216"/>
                    </a:cubicBezTo>
                    <a:lnTo>
                      <a:pt x="20663" y="265157"/>
                    </a:lnTo>
                    <a:cubicBezTo>
                      <a:pt x="20793" y="268032"/>
                      <a:pt x="19616" y="270671"/>
                      <a:pt x="17655" y="272527"/>
                    </a:cubicBezTo>
                    <a:cubicBezTo>
                      <a:pt x="19721" y="274225"/>
                      <a:pt x="21081" y="276787"/>
                      <a:pt x="21212" y="279661"/>
                    </a:cubicBezTo>
                    <a:lnTo>
                      <a:pt x="21212" y="280576"/>
                    </a:lnTo>
                    <a:cubicBezTo>
                      <a:pt x="21369" y="283477"/>
                      <a:pt x="20192" y="286116"/>
                      <a:pt x="18256" y="287998"/>
                    </a:cubicBezTo>
                    <a:cubicBezTo>
                      <a:pt x="20349" y="289697"/>
                      <a:pt x="21735" y="292232"/>
                      <a:pt x="21866" y="295133"/>
                    </a:cubicBezTo>
                    <a:lnTo>
                      <a:pt x="21918" y="296073"/>
                    </a:lnTo>
                    <a:cubicBezTo>
                      <a:pt x="22049" y="298974"/>
                      <a:pt x="20898" y="301614"/>
                      <a:pt x="18963" y="303469"/>
                    </a:cubicBezTo>
                    <a:cubicBezTo>
                      <a:pt x="21055" y="305142"/>
                      <a:pt x="22441" y="307677"/>
                      <a:pt x="22598" y="310578"/>
                    </a:cubicBezTo>
                    <a:lnTo>
                      <a:pt x="22650" y="311519"/>
                    </a:lnTo>
                    <a:cubicBezTo>
                      <a:pt x="22781" y="314420"/>
                      <a:pt x="21630" y="317059"/>
                      <a:pt x="19721" y="318941"/>
                    </a:cubicBezTo>
                    <a:cubicBezTo>
                      <a:pt x="21840" y="320613"/>
                      <a:pt x="23226" y="323148"/>
                      <a:pt x="23383" y="326049"/>
                    </a:cubicBezTo>
                    <a:lnTo>
                      <a:pt x="23435" y="326964"/>
                    </a:lnTo>
                    <a:cubicBezTo>
                      <a:pt x="23592" y="329865"/>
                      <a:pt x="22467" y="332531"/>
                      <a:pt x="20532" y="334412"/>
                    </a:cubicBezTo>
                    <a:cubicBezTo>
                      <a:pt x="22650" y="336085"/>
                      <a:pt x="24063" y="338594"/>
                      <a:pt x="24220" y="341495"/>
                    </a:cubicBezTo>
                    <a:lnTo>
                      <a:pt x="24272" y="342435"/>
                    </a:lnTo>
                    <a:cubicBezTo>
                      <a:pt x="24429" y="345336"/>
                      <a:pt x="23304" y="348002"/>
                      <a:pt x="21395" y="349884"/>
                    </a:cubicBezTo>
                    <a:cubicBezTo>
                      <a:pt x="23514" y="351530"/>
                      <a:pt x="24952" y="354065"/>
                      <a:pt x="25109" y="356966"/>
                    </a:cubicBezTo>
                    <a:lnTo>
                      <a:pt x="25161" y="357881"/>
                    </a:lnTo>
                    <a:cubicBezTo>
                      <a:pt x="25344" y="360782"/>
                      <a:pt x="24220" y="363447"/>
                      <a:pt x="22310" y="365355"/>
                    </a:cubicBezTo>
                    <a:cubicBezTo>
                      <a:pt x="24429" y="367001"/>
                      <a:pt x="25868" y="369510"/>
                      <a:pt x="26051" y="372411"/>
                    </a:cubicBezTo>
                    <a:lnTo>
                      <a:pt x="26103" y="373352"/>
                    </a:lnTo>
                    <a:cubicBezTo>
                      <a:pt x="26286" y="376253"/>
                      <a:pt x="25188" y="378919"/>
                      <a:pt x="23278" y="380826"/>
                    </a:cubicBezTo>
                    <a:cubicBezTo>
                      <a:pt x="25397" y="382473"/>
                      <a:pt x="26861" y="384982"/>
                      <a:pt x="27045" y="387883"/>
                    </a:cubicBezTo>
                    <a:lnTo>
                      <a:pt x="27097" y="388823"/>
                    </a:lnTo>
                    <a:cubicBezTo>
                      <a:pt x="27280" y="391724"/>
                      <a:pt x="26181" y="394390"/>
                      <a:pt x="24298" y="396298"/>
                    </a:cubicBezTo>
                    <a:cubicBezTo>
                      <a:pt x="26443" y="397944"/>
                      <a:pt x="27882" y="400427"/>
                      <a:pt x="28091" y="403328"/>
                    </a:cubicBezTo>
                    <a:lnTo>
                      <a:pt x="28169" y="404269"/>
                    </a:lnTo>
                    <a:cubicBezTo>
                      <a:pt x="28378" y="407170"/>
                      <a:pt x="27280" y="409835"/>
                      <a:pt x="25397" y="411743"/>
                    </a:cubicBezTo>
                    <a:cubicBezTo>
                      <a:pt x="27541" y="413363"/>
                      <a:pt x="29006" y="415872"/>
                      <a:pt x="29215" y="418773"/>
                    </a:cubicBezTo>
                    <a:lnTo>
                      <a:pt x="29294" y="419714"/>
                    </a:lnTo>
                    <a:cubicBezTo>
                      <a:pt x="29503" y="422615"/>
                      <a:pt x="10122" y="424000"/>
                      <a:pt x="9913" y="421099"/>
                    </a:cubicBezTo>
                    <a:close/>
                  </a:path>
                </a:pathLst>
              </a:custGeom>
              <a:solidFill>
                <a:srgbClr val="10161E"/>
              </a:solidFill>
              <a:ln w="0" cap="flat">
                <a:noFill/>
                <a:prstDash val="solid"/>
                <a:miter/>
              </a:ln>
            </p:spPr>
            <p:txBody>
              <a:bodyPr rtlCol="0" anchor="ctr"/>
              <a:lstStyle/>
              <a:p>
                <a:endParaRPr lang="nb-NO"/>
              </a:p>
            </p:txBody>
          </p:sp>
          <p:sp>
            <p:nvSpPr>
              <p:cNvPr id="369" name="Friform 368">
                <a:extLst>
                  <a:ext uri="{FF2B5EF4-FFF2-40B4-BE49-F238E27FC236}">
                    <a16:creationId xmlns:a16="http://schemas.microsoft.com/office/drawing/2014/main" id="{0FFB879C-2810-E357-A230-0352C1FC5B5B}"/>
                  </a:ext>
                </a:extLst>
              </p:cNvPr>
              <p:cNvSpPr/>
              <p:nvPr/>
            </p:nvSpPr>
            <p:spPr>
              <a:xfrm>
                <a:off x="1587925" y="4183761"/>
                <a:ext cx="139119" cy="426167"/>
              </a:xfrm>
              <a:custGeom>
                <a:avLst/>
                <a:gdLst>
                  <a:gd name="connsiteX0" fmla="*/ 12031 w 139119"/>
                  <a:gd name="connsiteY0" fmla="*/ 420291 h 426167"/>
                  <a:gd name="connsiteX1" fmla="*/ 11927 w 139119"/>
                  <a:gd name="connsiteY1" fmla="*/ 419350 h 426167"/>
                  <a:gd name="connsiteX2" fmla="*/ 14438 w 139119"/>
                  <a:gd name="connsiteY2" fmla="*/ 411719 h 426167"/>
                  <a:gd name="connsiteX3" fmla="*/ 10384 w 139119"/>
                  <a:gd name="connsiteY3" fmla="*/ 404793 h 426167"/>
                  <a:gd name="connsiteX4" fmla="*/ 10279 w 139119"/>
                  <a:gd name="connsiteY4" fmla="*/ 403852 h 426167"/>
                  <a:gd name="connsiteX5" fmla="*/ 12842 w 139119"/>
                  <a:gd name="connsiteY5" fmla="*/ 396248 h 426167"/>
                  <a:gd name="connsiteX6" fmla="*/ 8840 w 139119"/>
                  <a:gd name="connsiteY6" fmla="*/ 389296 h 426167"/>
                  <a:gd name="connsiteX7" fmla="*/ 8762 w 139119"/>
                  <a:gd name="connsiteY7" fmla="*/ 388355 h 426167"/>
                  <a:gd name="connsiteX8" fmla="*/ 11378 w 139119"/>
                  <a:gd name="connsiteY8" fmla="*/ 380750 h 426167"/>
                  <a:gd name="connsiteX9" fmla="*/ 7402 w 139119"/>
                  <a:gd name="connsiteY9" fmla="*/ 373746 h 426167"/>
                  <a:gd name="connsiteX10" fmla="*/ 7324 w 139119"/>
                  <a:gd name="connsiteY10" fmla="*/ 372831 h 426167"/>
                  <a:gd name="connsiteX11" fmla="*/ 9965 w 139119"/>
                  <a:gd name="connsiteY11" fmla="*/ 365252 h 426167"/>
                  <a:gd name="connsiteX12" fmla="*/ 6042 w 139119"/>
                  <a:gd name="connsiteY12" fmla="*/ 358248 h 426167"/>
                  <a:gd name="connsiteX13" fmla="*/ 5963 w 139119"/>
                  <a:gd name="connsiteY13" fmla="*/ 357308 h 426167"/>
                  <a:gd name="connsiteX14" fmla="*/ 8684 w 139119"/>
                  <a:gd name="connsiteY14" fmla="*/ 349755 h 426167"/>
                  <a:gd name="connsiteX15" fmla="*/ 4813 w 139119"/>
                  <a:gd name="connsiteY15" fmla="*/ 342725 h 426167"/>
                  <a:gd name="connsiteX16" fmla="*/ 4734 w 139119"/>
                  <a:gd name="connsiteY16" fmla="*/ 341784 h 426167"/>
                  <a:gd name="connsiteX17" fmla="*/ 7507 w 139119"/>
                  <a:gd name="connsiteY17" fmla="*/ 334257 h 426167"/>
                  <a:gd name="connsiteX18" fmla="*/ 3688 w 139119"/>
                  <a:gd name="connsiteY18" fmla="*/ 327175 h 426167"/>
                  <a:gd name="connsiteX19" fmla="*/ 3636 w 139119"/>
                  <a:gd name="connsiteY19" fmla="*/ 326234 h 426167"/>
                  <a:gd name="connsiteX20" fmla="*/ 6460 w 139119"/>
                  <a:gd name="connsiteY20" fmla="*/ 318708 h 426167"/>
                  <a:gd name="connsiteX21" fmla="*/ 2694 w 139119"/>
                  <a:gd name="connsiteY21" fmla="*/ 311599 h 426167"/>
                  <a:gd name="connsiteX22" fmla="*/ 2642 w 139119"/>
                  <a:gd name="connsiteY22" fmla="*/ 310684 h 426167"/>
                  <a:gd name="connsiteX23" fmla="*/ 5545 w 139119"/>
                  <a:gd name="connsiteY23" fmla="*/ 303158 h 426167"/>
                  <a:gd name="connsiteX24" fmla="*/ 1831 w 139119"/>
                  <a:gd name="connsiteY24" fmla="*/ 296023 h 426167"/>
                  <a:gd name="connsiteX25" fmla="*/ 1779 w 139119"/>
                  <a:gd name="connsiteY25" fmla="*/ 295082 h 426167"/>
                  <a:gd name="connsiteX26" fmla="*/ 4760 w 139119"/>
                  <a:gd name="connsiteY26" fmla="*/ 287608 h 426167"/>
                  <a:gd name="connsiteX27" fmla="*/ 1125 w 139119"/>
                  <a:gd name="connsiteY27" fmla="*/ 280421 h 426167"/>
                  <a:gd name="connsiteX28" fmla="*/ 1125 w 139119"/>
                  <a:gd name="connsiteY28" fmla="*/ 279480 h 426167"/>
                  <a:gd name="connsiteX29" fmla="*/ 4106 w 139119"/>
                  <a:gd name="connsiteY29" fmla="*/ 272032 h 426167"/>
                  <a:gd name="connsiteX30" fmla="*/ 549 w 139119"/>
                  <a:gd name="connsiteY30" fmla="*/ 264819 h 426167"/>
                  <a:gd name="connsiteX31" fmla="*/ 549 w 139119"/>
                  <a:gd name="connsiteY31" fmla="*/ 263878 h 426167"/>
                  <a:gd name="connsiteX32" fmla="*/ 3636 w 139119"/>
                  <a:gd name="connsiteY32" fmla="*/ 256482 h 426167"/>
                  <a:gd name="connsiteX33" fmla="*/ 183 w 139119"/>
                  <a:gd name="connsiteY33" fmla="*/ 249243 h 426167"/>
                  <a:gd name="connsiteX34" fmla="*/ 183 w 139119"/>
                  <a:gd name="connsiteY34" fmla="*/ 248302 h 426167"/>
                  <a:gd name="connsiteX35" fmla="*/ 3374 w 139119"/>
                  <a:gd name="connsiteY35" fmla="*/ 240906 h 426167"/>
                  <a:gd name="connsiteX36" fmla="*/ 0 w 139119"/>
                  <a:gd name="connsiteY36" fmla="*/ 233589 h 426167"/>
                  <a:gd name="connsiteX37" fmla="*/ 0 w 139119"/>
                  <a:gd name="connsiteY37" fmla="*/ 232648 h 426167"/>
                  <a:gd name="connsiteX38" fmla="*/ 3296 w 139119"/>
                  <a:gd name="connsiteY38" fmla="*/ 225304 h 426167"/>
                  <a:gd name="connsiteX39" fmla="*/ 0 w 139119"/>
                  <a:gd name="connsiteY39" fmla="*/ 217960 h 426167"/>
                  <a:gd name="connsiteX40" fmla="*/ 0 w 139119"/>
                  <a:gd name="connsiteY40" fmla="*/ 217020 h 426167"/>
                  <a:gd name="connsiteX41" fmla="*/ 3426 w 139119"/>
                  <a:gd name="connsiteY41" fmla="*/ 209728 h 426167"/>
                  <a:gd name="connsiteX42" fmla="*/ 262 w 139119"/>
                  <a:gd name="connsiteY42" fmla="*/ 202306 h 426167"/>
                  <a:gd name="connsiteX43" fmla="*/ 262 w 139119"/>
                  <a:gd name="connsiteY43" fmla="*/ 201365 h 426167"/>
                  <a:gd name="connsiteX44" fmla="*/ 3819 w 139119"/>
                  <a:gd name="connsiteY44" fmla="*/ 194100 h 426167"/>
                  <a:gd name="connsiteX45" fmla="*/ 759 w 139119"/>
                  <a:gd name="connsiteY45" fmla="*/ 186626 h 426167"/>
                  <a:gd name="connsiteX46" fmla="*/ 811 w 139119"/>
                  <a:gd name="connsiteY46" fmla="*/ 185685 h 426167"/>
                  <a:gd name="connsiteX47" fmla="*/ 4473 w 139119"/>
                  <a:gd name="connsiteY47" fmla="*/ 178498 h 426167"/>
                  <a:gd name="connsiteX48" fmla="*/ 1569 w 139119"/>
                  <a:gd name="connsiteY48" fmla="*/ 170945 h 426167"/>
                  <a:gd name="connsiteX49" fmla="*/ 1622 w 139119"/>
                  <a:gd name="connsiteY49" fmla="*/ 170004 h 426167"/>
                  <a:gd name="connsiteX50" fmla="*/ 5466 w 139119"/>
                  <a:gd name="connsiteY50" fmla="*/ 162896 h 426167"/>
                  <a:gd name="connsiteX51" fmla="*/ 2746 w 139119"/>
                  <a:gd name="connsiteY51" fmla="*/ 155265 h 426167"/>
                  <a:gd name="connsiteX52" fmla="*/ 2825 w 139119"/>
                  <a:gd name="connsiteY52" fmla="*/ 154324 h 426167"/>
                  <a:gd name="connsiteX53" fmla="*/ 6853 w 139119"/>
                  <a:gd name="connsiteY53" fmla="*/ 147294 h 426167"/>
                  <a:gd name="connsiteX54" fmla="*/ 4316 w 139119"/>
                  <a:gd name="connsiteY54" fmla="*/ 139584 h 426167"/>
                  <a:gd name="connsiteX55" fmla="*/ 4420 w 139119"/>
                  <a:gd name="connsiteY55" fmla="*/ 138643 h 426167"/>
                  <a:gd name="connsiteX56" fmla="*/ 8657 w 139119"/>
                  <a:gd name="connsiteY56" fmla="*/ 131692 h 426167"/>
                  <a:gd name="connsiteX57" fmla="*/ 6382 w 139119"/>
                  <a:gd name="connsiteY57" fmla="*/ 123878 h 426167"/>
                  <a:gd name="connsiteX58" fmla="*/ 6513 w 139119"/>
                  <a:gd name="connsiteY58" fmla="*/ 122937 h 426167"/>
                  <a:gd name="connsiteX59" fmla="*/ 11038 w 139119"/>
                  <a:gd name="connsiteY59" fmla="*/ 116142 h 426167"/>
                  <a:gd name="connsiteX60" fmla="*/ 9076 w 139119"/>
                  <a:gd name="connsiteY60" fmla="*/ 108197 h 426167"/>
                  <a:gd name="connsiteX61" fmla="*/ 9259 w 139119"/>
                  <a:gd name="connsiteY61" fmla="*/ 107256 h 426167"/>
                  <a:gd name="connsiteX62" fmla="*/ 14098 w 139119"/>
                  <a:gd name="connsiteY62" fmla="*/ 100618 h 426167"/>
                  <a:gd name="connsiteX63" fmla="*/ 12528 w 139119"/>
                  <a:gd name="connsiteY63" fmla="*/ 92543 h 426167"/>
                  <a:gd name="connsiteX64" fmla="*/ 12764 w 139119"/>
                  <a:gd name="connsiteY64" fmla="*/ 91576 h 426167"/>
                  <a:gd name="connsiteX65" fmla="*/ 18047 w 139119"/>
                  <a:gd name="connsiteY65" fmla="*/ 85199 h 426167"/>
                  <a:gd name="connsiteX66" fmla="*/ 17027 w 139119"/>
                  <a:gd name="connsiteY66" fmla="*/ 76967 h 426167"/>
                  <a:gd name="connsiteX67" fmla="*/ 17341 w 139119"/>
                  <a:gd name="connsiteY67" fmla="*/ 76026 h 426167"/>
                  <a:gd name="connsiteX68" fmla="*/ 23200 w 139119"/>
                  <a:gd name="connsiteY68" fmla="*/ 70015 h 426167"/>
                  <a:gd name="connsiteX69" fmla="*/ 22990 w 139119"/>
                  <a:gd name="connsiteY69" fmla="*/ 61574 h 426167"/>
                  <a:gd name="connsiteX70" fmla="*/ 23409 w 139119"/>
                  <a:gd name="connsiteY70" fmla="*/ 60659 h 426167"/>
                  <a:gd name="connsiteX71" fmla="*/ 30079 w 139119"/>
                  <a:gd name="connsiteY71" fmla="*/ 55249 h 426167"/>
                  <a:gd name="connsiteX72" fmla="*/ 31072 w 139119"/>
                  <a:gd name="connsiteY72" fmla="*/ 46651 h 426167"/>
                  <a:gd name="connsiteX73" fmla="*/ 31648 w 139119"/>
                  <a:gd name="connsiteY73" fmla="*/ 45763 h 426167"/>
                  <a:gd name="connsiteX74" fmla="*/ 39442 w 139119"/>
                  <a:gd name="connsiteY74" fmla="*/ 41477 h 426167"/>
                  <a:gd name="connsiteX75" fmla="*/ 42398 w 139119"/>
                  <a:gd name="connsiteY75" fmla="*/ 32983 h 426167"/>
                  <a:gd name="connsiteX76" fmla="*/ 43130 w 139119"/>
                  <a:gd name="connsiteY76" fmla="*/ 32304 h 426167"/>
                  <a:gd name="connsiteX77" fmla="*/ 51055 w 139119"/>
                  <a:gd name="connsiteY77" fmla="*/ 29795 h 426167"/>
                  <a:gd name="connsiteX78" fmla="*/ 54743 w 139119"/>
                  <a:gd name="connsiteY78" fmla="*/ 22294 h 426167"/>
                  <a:gd name="connsiteX79" fmla="*/ 55528 w 139119"/>
                  <a:gd name="connsiteY79" fmla="*/ 21667 h 426167"/>
                  <a:gd name="connsiteX80" fmla="*/ 63767 w 139119"/>
                  <a:gd name="connsiteY80" fmla="*/ 19864 h 426167"/>
                  <a:gd name="connsiteX81" fmla="*/ 68318 w 139119"/>
                  <a:gd name="connsiteY81" fmla="*/ 12677 h 426167"/>
                  <a:gd name="connsiteX82" fmla="*/ 69181 w 139119"/>
                  <a:gd name="connsiteY82" fmla="*/ 12154 h 426167"/>
                  <a:gd name="connsiteX83" fmla="*/ 77786 w 139119"/>
                  <a:gd name="connsiteY83" fmla="*/ 11422 h 426167"/>
                  <a:gd name="connsiteX84" fmla="*/ 83540 w 139119"/>
                  <a:gd name="connsiteY84" fmla="*/ 4863 h 426167"/>
                  <a:gd name="connsiteX85" fmla="*/ 84508 w 139119"/>
                  <a:gd name="connsiteY85" fmla="*/ 4471 h 426167"/>
                  <a:gd name="connsiteX86" fmla="*/ 93453 w 139119"/>
                  <a:gd name="connsiteY86" fmla="*/ 5438 h 426167"/>
                  <a:gd name="connsiteX87" fmla="*/ 100933 w 139119"/>
                  <a:gd name="connsiteY87" fmla="*/ 185 h 426167"/>
                  <a:gd name="connsiteX88" fmla="*/ 102058 w 139119"/>
                  <a:gd name="connsiteY88" fmla="*/ 54 h 426167"/>
                  <a:gd name="connsiteX89" fmla="*/ 110768 w 139119"/>
                  <a:gd name="connsiteY89" fmla="*/ 3765 h 426167"/>
                  <a:gd name="connsiteX90" fmla="*/ 120079 w 139119"/>
                  <a:gd name="connsiteY90" fmla="*/ 1361 h 426167"/>
                  <a:gd name="connsiteX91" fmla="*/ 121230 w 139119"/>
                  <a:gd name="connsiteY91" fmla="*/ 1674 h 426167"/>
                  <a:gd name="connsiteX92" fmla="*/ 127952 w 139119"/>
                  <a:gd name="connsiteY92" fmla="*/ 8914 h 426167"/>
                  <a:gd name="connsiteX93" fmla="*/ 137864 w 139119"/>
                  <a:gd name="connsiteY93" fmla="*/ 11292 h 426167"/>
                  <a:gd name="connsiteX94" fmla="*/ 139120 w 139119"/>
                  <a:gd name="connsiteY94" fmla="*/ 12651 h 426167"/>
                  <a:gd name="connsiteX95" fmla="*/ 124133 w 139119"/>
                  <a:gd name="connsiteY95" fmla="*/ 25012 h 426167"/>
                  <a:gd name="connsiteX96" fmla="*/ 124264 w 139119"/>
                  <a:gd name="connsiteY96" fmla="*/ 25169 h 426167"/>
                  <a:gd name="connsiteX97" fmla="*/ 124107 w 139119"/>
                  <a:gd name="connsiteY97" fmla="*/ 25012 h 426167"/>
                  <a:gd name="connsiteX98" fmla="*/ 121491 w 139119"/>
                  <a:gd name="connsiteY98" fmla="*/ 20204 h 426167"/>
                  <a:gd name="connsiteX99" fmla="*/ 115685 w 139119"/>
                  <a:gd name="connsiteY99" fmla="*/ 20282 h 426167"/>
                  <a:gd name="connsiteX100" fmla="*/ 115031 w 139119"/>
                  <a:gd name="connsiteY100" fmla="*/ 20099 h 426167"/>
                  <a:gd name="connsiteX101" fmla="*/ 109878 w 139119"/>
                  <a:gd name="connsiteY101" fmla="*/ 16675 h 426167"/>
                  <a:gd name="connsiteX102" fmla="*/ 104124 w 139119"/>
                  <a:gd name="connsiteY102" fmla="*/ 19367 h 426167"/>
                  <a:gd name="connsiteX103" fmla="*/ 103392 w 139119"/>
                  <a:gd name="connsiteY103" fmla="*/ 19446 h 426167"/>
                  <a:gd name="connsiteX104" fmla="*/ 96801 w 139119"/>
                  <a:gd name="connsiteY104" fmla="*/ 17904 h 426167"/>
                  <a:gd name="connsiteX105" fmla="*/ 91674 w 139119"/>
                  <a:gd name="connsiteY105" fmla="*/ 22556 h 426167"/>
                  <a:gd name="connsiteX106" fmla="*/ 90916 w 139119"/>
                  <a:gd name="connsiteY106" fmla="*/ 22869 h 426167"/>
                  <a:gd name="connsiteX107" fmla="*/ 83697 w 139119"/>
                  <a:gd name="connsiteY107" fmla="*/ 22921 h 426167"/>
                  <a:gd name="connsiteX108" fmla="*/ 79355 w 139119"/>
                  <a:gd name="connsiteY108" fmla="*/ 28776 h 426167"/>
                  <a:gd name="connsiteX109" fmla="*/ 78623 w 139119"/>
                  <a:gd name="connsiteY109" fmla="*/ 29220 h 426167"/>
                  <a:gd name="connsiteX110" fmla="*/ 71247 w 139119"/>
                  <a:gd name="connsiteY110" fmla="*/ 30422 h 426167"/>
                  <a:gd name="connsiteX111" fmla="*/ 67585 w 139119"/>
                  <a:gd name="connsiteY111" fmla="*/ 37008 h 426167"/>
                  <a:gd name="connsiteX112" fmla="*/ 66905 w 139119"/>
                  <a:gd name="connsiteY112" fmla="*/ 37557 h 426167"/>
                  <a:gd name="connsiteX113" fmla="*/ 59556 w 139119"/>
                  <a:gd name="connsiteY113" fmla="*/ 39569 h 426167"/>
                  <a:gd name="connsiteX114" fmla="*/ 56443 w 139119"/>
                  <a:gd name="connsiteY114" fmla="*/ 46573 h 426167"/>
                  <a:gd name="connsiteX115" fmla="*/ 55815 w 139119"/>
                  <a:gd name="connsiteY115" fmla="*/ 47174 h 426167"/>
                  <a:gd name="connsiteX116" fmla="*/ 49433 w 139119"/>
                  <a:gd name="connsiteY116" fmla="*/ 49814 h 426167"/>
                  <a:gd name="connsiteX117" fmla="*/ 47890 w 139119"/>
                  <a:gd name="connsiteY117" fmla="*/ 56635 h 426167"/>
                  <a:gd name="connsiteX118" fmla="*/ 47446 w 139119"/>
                  <a:gd name="connsiteY118" fmla="*/ 57314 h 426167"/>
                  <a:gd name="connsiteX119" fmla="*/ 41456 w 139119"/>
                  <a:gd name="connsiteY119" fmla="*/ 61469 h 426167"/>
                  <a:gd name="connsiteX120" fmla="*/ 41142 w 139119"/>
                  <a:gd name="connsiteY120" fmla="*/ 68839 h 426167"/>
                  <a:gd name="connsiteX121" fmla="*/ 40776 w 139119"/>
                  <a:gd name="connsiteY121" fmla="*/ 69623 h 426167"/>
                  <a:gd name="connsiteX122" fmla="*/ 35257 w 139119"/>
                  <a:gd name="connsiteY122" fmla="*/ 74745 h 426167"/>
                  <a:gd name="connsiteX123" fmla="*/ 35833 w 139119"/>
                  <a:gd name="connsiteY123" fmla="*/ 82298 h 426167"/>
                  <a:gd name="connsiteX124" fmla="*/ 35571 w 139119"/>
                  <a:gd name="connsiteY124" fmla="*/ 83108 h 426167"/>
                  <a:gd name="connsiteX125" fmla="*/ 30471 w 139119"/>
                  <a:gd name="connsiteY125" fmla="*/ 88858 h 426167"/>
                  <a:gd name="connsiteX126" fmla="*/ 31674 w 139119"/>
                  <a:gd name="connsiteY126" fmla="*/ 96463 h 426167"/>
                  <a:gd name="connsiteX127" fmla="*/ 31465 w 139119"/>
                  <a:gd name="connsiteY127" fmla="*/ 97325 h 426167"/>
                  <a:gd name="connsiteX128" fmla="*/ 26731 w 139119"/>
                  <a:gd name="connsiteY128" fmla="*/ 103467 h 426167"/>
                  <a:gd name="connsiteX129" fmla="*/ 28405 w 139119"/>
                  <a:gd name="connsiteY129" fmla="*/ 111046 h 426167"/>
                  <a:gd name="connsiteX130" fmla="*/ 28222 w 139119"/>
                  <a:gd name="connsiteY130" fmla="*/ 111934 h 426167"/>
                  <a:gd name="connsiteX131" fmla="*/ 23775 w 139119"/>
                  <a:gd name="connsiteY131" fmla="*/ 118337 h 426167"/>
                  <a:gd name="connsiteX132" fmla="*/ 25815 w 139119"/>
                  <a:gd name="connsiteY132" fmla="*/ 125890 h 426167"/>
                  <a:gd name="connsiteX133" fmla="*/ 25684 w 139119"/>
                  <a:gd name="connsiteY133" fmla="*/ 126805 h 426167"/>
                  <a:gd name="connsiteX134" fmla="*/ 21473 w 139119"/>
                  <a:gd name="connsiteY134" fmla="*/ 133417 h 426167"/>
                  <a:gd name="connsiteX135" fmla="*/ 23801 w 139119"/>
                  <a:gd name="connsiteY135" fmla="*/ 140917 h 426167"/>
                  <a:gd name="connsiteX136" fmla="*/ 23697 w 139119"/>
                  <a:gd name="connsiteY136" fmla="*/ 141832 h 426167"/>
                  <a:gd name="connsiteX137" fmla="*/ 19695 w 139119"/>
                  <a:gd name="connsiteY137" fmla="*/ 148627 h 426167"/>
                  <a:gd name="connsiteX138" fmla="*/ 22258 w 139119"/>
                  <a:gd name="connsiteY138" fmla="*/ 156075 h 426167"/>
                  <a:gd name="connsiteX139" fmla="*/ 22180 w 139119"/>
                  <a:gd name="connsiteY139" fmla="*/ 156990 h 426167"/>
                  <a:gd name="connsiteX140" fmla="*/ 18361 w 139119"/>
                  <a:gd name="connsiteY140" fmla="*/ 163889 h 426167"/>
                  <a:gd name="connsiteX141" fmla="*/ 21107 w 139119"/>
                  <a:gd name="connsiteY141" fmla="*/ 171285 h 426167"/>
                  <a:gd name="connsiteX142" fmla="*/ 21055 w 139119"/>
                  <a:gd name="connsiteY142" fmla="*/ 172200 h 426167"/>
                  <a:gd name="connsiteX143" fmla="*/ 17393 w 139119"/>
                  <a:gd name="connsiteY143" fmla="*/ 179204 h 426167"/>
                  <a:gd name="connsiteX144" fmla="*/ 20297 w 139119"/>
                  <a:gd name="connsiteY144" fmla="*/ 186547 h 426167"/>
                  <a:gd name="connsiteX145" fmla="*/ 20297 w 139119"/>
                  <a:gd name="connsiteY145" fmla="*/ 187462 h 426167"/>
                  <a:gd name="connsiteX146" fmla="*/ 16739 w 139119"/>
                  <a:gd name="connsiteY146" fmla="*/ 194544 h 426167"/>
                  <a:gd name="connsiteX147" fmla="*/ 19800 w 139119"/>
                  <a:gd name="connsiteY147" fmla="*/ 201862 h 426167"/>
                  <a:gd name="connsiteX148" fmla="*/ 19800 w 139119"/>
                  <a:gd name="connsiteY148" fmla="*/ 202803 h 426167"/>
                  <a:gd name="connsiteX149" fmla="*/ 16373 w 139119"/>
                  <a:gd name="connsiteY149" fmla="*/ 209963 h 426167"/>
                  <a:gd name="connsiteX150" fmla="*/ 19538 w 139119"/>
                  <a:gd name="connsiteY150" fmla="*/ 217229 h 426167"/>
                  <a:gd name="connsiteX151" fmla="*/ 19538 w 139119"/>
                  <a:gd name="connsiteY151" fmla="*/ 218143 h 426167"/>
                  <a:gd name="connsiteX152" fmla="*/ 16242 w 139119"/>
                  <a:gd name="connsiteY152" fmla="*/ 225356 h 426167"/>
                  <a:gd name="connsiteX153" fmla="*/ 19538 w 139119"/>
                  <a:gd name="connsiteY153" fmla="*/ 232569 h 426167"/>
                  <a:gd name="connsiteX154" fmla="*/ 19538 w 139119"/>
                  <a:gd name="connsiteY154" fmla="*/ 233510 h 426167"/>
                  <a:gd name="connsiteX155" fmla="*/ 16347 w 139119"/>
                  <a:gd name="connsiteY155" fmla="*/ 240776 h 426167"/>
                  <a:gd name="connsiteX156" fmla="*/ 19721 w 139119"/>
                  <a:gd name="connsiteY156" fmla="*/ 247962 h 426167"/>
                  <a:gd name="connsiteX157" fmla="*/ 19721 w 139119"/>
                  <a:gd name="connsiteY157" fmla="*/ 248877 h 426167"/>
                  <a:gd name="connsiteX158" fmla="*/ 16635 w 139119"/>
                  <a:gd name="connsiteY158" fmla="*/ 256195 h 426167"/>
                  <a:gd name="connsiteX159" fmla="*/ 20087 w 139119"/>
                  <a:gd name="connsiteY159" fmla="*/ 263355 h 426167"/>
                  <a:gd name="connsiteX160" fmla="*/ 20087 w 139119"/>
                  <a:gd name="connsiteY160" fmla="*/ 264270 h 426167"/>
                  <a:gd name="connsiteX161" fmla="*/ 17079 w 139119"/>
                  <a:gd name="connsiteY161" fmla="*/ 271614 h 426167"/>
                  <a:gd name="connsiteX162" fmla="*/ 20637 w 139119"/>
                  <a:gd name="connsiteY162" fmla="*/ 278748 h 426167"/>
                  <a:gd name="connsiteX163" fmla="*/ 20637 w 139119"/>
                  <a:gd name="connsiteY163" fmla="*/ 279663 h 426167"/>
                  <a:gd name="connsiteX164" fmla="*/ 17707 w 139119"/>
                  <a:gd name="connsiteY164" fmla="*/ 287059 h 426167"/>
                  <a:gd name="connsiteX165" fmla="*/ 21343 w 139119"/>
                  <a:gd name="connsiteY165" fmla="*/ 294141 h 426167"/>
                  <a:gd name="connsiteX166" fmla="*/ 21395 w 139119"/>
                  <a:gd name="connsiteY166" fmla="*/ 295056 h 426167"/>
                  <a:gd name="connsiteX167" fmla="*/ 18492 w 139119"/>
                  <a:gd name="connsiteY167" fmla="*/ 302504 h 426167"/>
                  <a:gd name="connsiteX168" fmla="*/ 22206 w 139119"/>
                  <a:gd name="connsiteY168" fmla="*/ 309561 h 426167"/>
                  <a:gd name="connsiteX169" fmla="*/ 22258 w 139119"/>
                  <a:gd name="connsiteY169" fmla="*/ 310501 h 426167"/>
                  <a:gd name="connsiteX170" fmla="*/ 19433 w 139119"/>
                  <a:gd name="connsiteY170" fmla="*/ 317923 h 426167"/>
                  <a:gd name="connsiteX171" fmla="*/ 23174 w 139119"/>
                  <a:gd name="connsiteY171" fmla="*/ 324954 h 426167"/>
                  <a:gd name="connsiteX172" fmla="*/ 23226 w 139119"/>
                  <a:gd name="connsiteY172" fmla="*/ 325894 h 426167"/>
                  <a:gd name="connsiteX173" fmla="*/ 20453 w 139119"/>
                  <a:gd name="connsiteY173" fmla="*/ 333369 h 426167"/>
                  <a:gd name="connsiteX174" fmla="*/ 24272 w 139119"/>
                  <a:gd name="connsiteY174" fmla="*/ 340373 h 426167"/>
                  <a:gd name="connsiteX175" fmla="*/ 24351 w 139119"/>
                  <a:gd name="connsiteY175" fmla="*/ 341287 h 426167"/>
                  <a:gd name="connsiteX176" fmla="*/ 21630 w 139119"/>
                  <a:gd name="connsiteY176" fmla="*/ 348788 h 426167"/>
                  <a:gd name="connsiteX177" fmla="*/ 25501 w 139119"/>
                  <a:gd name="connsiteY177" fmla="*/ 355766 h 426167"/>
                  <a:gd name="connsiteX178" fmla="*/ 25580 w 139119"/>
                  <a:gd name="connsiteY178" fmla="*/ 356707 h 426167"/>
                  <a:gd name="connsiteX179" fmla="*/ 22912 w 139119"/>
                  <a:gd name="connsiteY179" fmla="*/ 364207 h 426167"/>
                  <a:gd name="connsiteX180" fmla="*/ 26809 w 139119"/>
                  <a:gd name="connsiteY180" fmla="*/ 371159 h 426167"/>
                  <a:gd name="connsiteX181" fmla="*/ 26888 w 139119"/>
                  <a:gd name="connsiteY181" fmla="*/ 372100 h 426167"/>
                  <a:gd name="connsiteX182" fmla="*/ 24272 w 139119"/>
                  <a:gd name="connsiteY182" fmla="*/ 379626 h 426167"/>
                  <a:gd name="connsiteX183" fmla="*/ 28222 w 139119"/>
                  <a:gd name="connsiteY183" fmla="*/ 386552 h 426167"/>
                  <a:gd name="connsiteX184" fmla="*/ 28300 w 139119"/>
                  <a:gd name="connsiteY184" fmla="*/ 387493 h 426167"/>
                  <a:gd name="connsiteX185" fmla="*/ 25737 w 139119"/>
                  <a:gd name="connsiteY185" fmla="*/ 395045 h 426167"/>
                  <a:gd name="connsiteX186" fmla="*/ 29739 w 139119"/>
                  <a:gd name="connsiteY186" fmla="*/ 401945 h 426167"/>
                  <a:gd name="connsiteX187" fmla="*/ 29843 w 139119"/>
                  <a:gd name="connsiteY187" fmla="*/ 402859 h 426167"/>
                  <a:gd name="connsiteX188" fmla="*/ 27332 w 139119"/>
                  <a:gd name="connsiteY188" fmla="*/ 410438 h 426167"/>
                  <a:gd name="connsiteX189" fmla="*/ 31386 w 139119"/>
                  <a:gd name="connsiteY189" fmla="*/ 417312 h 426167"/>
                  <a:gd name="connsiteX190" fmla="*/ 31491 w 139119"/>
                  <a:gd name="connsiteY190" fmla="*/ 418226 h 426167"/>
                  <a:gd name="connsiteX191" fmla="*/ 29032 w 139119"/>
                  <a:gd name="connsiteY191" fmla="*/ 425831 h 426167"/>
                  <a:gd name="connsiteX192" fmla="*/ 12188 w 139119"/>
                  <a:gd name="connsiteY192" fmla="*/ 420369 h 42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39119" h="426167">
                    <a:moveTo>
                      <a:pt x="12031" y="420291"/>
                    </a:moveTo>
                    <a:lnTo>
                      <a:pt x="11927" y="419350"/>
                    </a:lnTo>
                    <a:cubicBezTo>
                      <a:pt x="11613" y="416449"/>
                      <a:pt x="12607" y="413705"/>
                      <a:pt x="14438" y="411719"/>
                    </a:cubicBezTo>
                    <a:cubicBezTo>
                      <a:pt x="12241" y="410151"/>
                      <a:pt x="10697" y="407694"/>
                      <a:pt x="10384" y="404793"/>
                    </a:cubicBezTo>
                    <a:lnTo>
                      <a:pt x="10279" y="403852"/>
                    </a:lnTo>
                    <a:cubicBezTo>
                      <a:pt x="9991" y="400952"/>
                      <a:pt x="10985" y="398234"/>
                      <a:pt x="12842" y="396248"/>
                    </a:cubicBezTo>
                    <a:cubicBezTo>
                      <a:pt x="10645" y="394679"/>
                      <a:pt x="9102" y="392197"/>
                      <a:pt x="8840" y="389296"/>
                    </a:cubicBezTo>
                    <a:lnTo>
                      <a:pt x="8762" y="388355"/>
                    </a:lnTo>
                    <a:cubicBezTo>
                      <a:pt x="8474" y="385454"/>
                      <a:pt x="9521" y="382736"/>
                      <a:pt x="11378" y="380750"/>
                    </a:cubicBezTo>
                    <a:cubicBezTo>
                      <a:pt x="9181" y="379156"/>
                      <a:pt x="7663" y="376673"/>
                      <a:pt x="7402" y="373746"/>
                    </a:cubicBezTo>
                    <a:lnTo>
                      <a:pt x="7324" y="372831"/>
                    </a:lnTo>
                    <a:cubicBezTo>
                      <a:pt x="7062" y="369930"/>
                      <a:pt x="8108" y="367212"/>
                      <a:pt x="9965" y="365252"/>
                    </a:cubicBezTo>
                    <a:cubicBezTo>
                      <a:pt x="7794" y="363658"/>
                      <a:pt x="6277" y="361149"/>
                      <a:pt x="6042" y="358248"/>
                    </a:cubicBezTo>
                    <a:lnTo>
                      <a:pt x="5963" y="357308"/>
                    </a:lnTo>
                    <a:cubicBezTo>
                      <a:pt x="5728" y="354407"/>
                      <a:pt x="6800" y="351689"/>
                      <a:pt x="8684" y="349755"/>
                    </a:cubicBezTo>
                    <a:cubicBezTo>
                      <a:pt x="6513" y="348135"/>
                      <a:pt x="5048" y="345626"/>
                      <a:pt x="4813" y="342725"/>
                    </a:cubicBezTo>
                    <a:lnTo>
                      <a:pt x="4734" y="341784"/>
                    </a:lnTo>
                    <a:cubicBezTo>
                      <a:pt x="4525" y="338883"/>
                      <a:pt x="5597" y="336165"/>
                      <a:pt x="7507" y="334257"/>
                    </a:cubicBezTo>
                    <a:cubicBezTo>
                      <a:pt x="5362" y="332611"/>
                      <a:pt x="3897" y="330102"/>
                      <a:pt x="3688" y="327175"/>
                    </a:cubicBezTo>
                    <a:lnTo>
                      <a:pt x="3636" y="326234"/>
                    </a:lnTo>
                    <a:cubicBezTo>
                      <a:pt x="3453" y="323333"/>
                      <a:pt x="4551" y="320615"/>
                      <a:pt x="6460" y="318708"/>
                    </a:cubicBezTo>
                    <a:cubicBezTo>
                      <a:pt x="4316" y="317061"/>
                      <a:pt x="2877" y="314500"/>
                      <a:pt x="2694" y="311599"/>
                    </a:cubicBezTo>
                    <a:lnTo>
                      <a:pt x="2642" y="310684"/>
                    </a:lnTo>
                    <a:cubicBezTo>
                      <a:pt x="2459" y="307757"/>
                      <a:pt x="3609" y="305066"/>
                      <a:pt x="5545" y="303158"/>
                    </a:cubicBezTo>
                    <a:cubicBezTo>
                      <a:pt x="3400" y="301485"/>
                      <a:pt x="1988" y="298924"/>
                      <a:pt x="1831" y="296023"/>
                    </a:cubicBezTo>
                    <a:lnTo>
                      <a:pt x="1779" y="295082"/>
                    </a:lnTo>
                    <a:cubicBezTo>
                      <a:pt x="1622" y="292155"/>
                      <a:pt x="2799" y="289490"/>
                      <a:pt x="4760" y="287608"/>
                    </a:cubicBezTo>
                    <a:cubicBezTo>
                      <a:pt x="2642" y="285909"/>
                      <a:pt x="1255" y="283348"/>
                      <a:pt x="1125" y="280421"/>
                    </a:cubicBezTo>
                    <a:lnTo>
                      <a:pt x="1125" y="279480"/>
                    </a:lnTo>
                    <a:cubicBezTo>
                      <a:pt x="968" y="276553"/>
                      <a:pt x="2145" y="273888"/>
                      <a:pt x="4106" y="272032"/>
                    </a:cubicBezTo>
                    <a:cubicBezTo>
                      <a:pt x="2014" y="270307"/>
                      <a:pt x="654" y="267746"/>
                      <a:pt x="549" y="264819"/>
                    </a:cubicBezTo>
                    <a:lnTo>
                      <a:pt x="549" y="263878"/>
                    </a:lnTo>
                    <a:cubicBezTo>
                      <a:pt x="445" y="260977"/>
                      <a:pt x="1648" y="258312"/>
                      <a:pt x="3636" y="256482"/>
                    </a:cubicBezTo>
                    <a:cubicBezTo>
                      <a:pt x="1569" y="254731"/>
                      <a:pt x="235" y="252144"/>
                      <a:pt x="183" y="249243"/>
                    </a:cubicBezTo>
                    <a:lnTo>
                      <a:pt x="183" y="248302"/>
                    </a:lnTo>
                    <a:cubicBezTo>
                      <a:pt x="105" y="245375"/>
                      <a:pt x="1360" y="242736"/>
                      <a:pt x="3374" y="240906"/>
                    </a:cubicBezTo>
                    <a:cubicBezTo>
                      <a:pt x="1308" y="239129"/>
                      <a:pt x="0" y="236516"/>
                      <a:pt x="0" y="233589"/>
                    </a:cubicBezTo>
                    <a:lnTo>
                      <a:pt x="0" y="232648"/>
                    </a:lnTo>
                    <a:cubicBezTo>
                      <a:pt x="0" y="229721"/>
                      <a:pt x="1255" y="227081"/>
                      <a:pt x="3296" y="225304"/>
                    </a:cubicBezTo>
                    <a:cubicBezTo>
                      <a:pt x="1255" y="223501"/>
                      <a:pt x="0" y="220887"/>
                      <a:pt x="0" y="217960"/>
                    </a:cubicBezTo>
                    <a:lnTo>
                      <a:pt x="0" y="217020"/>
                    </a:lnTo>
                    <a:cubicBezTo>
                      <a:pt x="26" y="214093"/>
                      <a:pt x="1360" y="211479"/>
                      <a:pt x="3426" y="209728"/>
                    </a:cubicBezTo>
                    <a:cubicBezTo>
                      <a:pt x="1412" y="207899"/>
                      <a:pt x="183" y="205233"/>
                      <a:pt x="262" y="202306"/>
                    </a:cubicBezTo>
                    <a:lnTo>
                      <a:pt x="262" y="201365"/>
                    </a:lnTo>
                    <a:cubicBezTo>
                      <a:pt x="366" y="198438"/>
                      <a:pt x="1726" y="195851"/>
                      <a:pt x="3819" y="194100"/>
                    </a:cubicBezTo>
                    <a:cubicBezTo>
                      <a:pt x="1831" y="192244"/>
                      <a:pt x="654" y="189553"/>
                      <a:pt x="759" y="186626"/>
                    </a:cubicBezTo>
                    <a:lnTo>
                      <a:pt x="811" y="185685"/>
                    </a:lnTo>
                    <a:cubicBezTo>
                      <a:pt x="942" y="182758"/>
                      <a:pt x="2354" y="180171"/>
                      <a:pt x="4473" y="178498"/>
                    </a:cubicBezTo>
                    <a:cubicBezTo>
                      <a:pt x="2537" y="176590"/>
                      <a:pt x="1386" y="173872"/>
                      <a:pt x="1569" y="170945"/>
                    </a:cubicBezTo>
                    <a:lnTo>
                      <a:pt x="1622" y="170004"/>
                    </a:lnTo>
                    <a:cubicBezTo>
                      <a:pt x="1805" y="167077"/>
                      <a:pt x="3269" y="164516"/>
                      <a:pt x="5466" y="162896"/>
                    </a:cubicBezTo>
                    <a:cubicBezTo>
                      <a:pt x="3557" y="160936"/>
                      <a:pt x="2485" y="158192"/>
                      <a:pt x="2746" y="155265"/>
                    </a:cubicBezTo>
                    <a:lnTo>
                      <a:pt x="2825" y="154324"/>
                    </a:lnTo>
                    <a:cubicBezTo>
                      <a:pt x="3086" y="151397"/>
                      <a:pt x="4630" y="148888"/>
                      <a:pt x="6853" y="147294"/>
                    </a:cubicBezTo>
                    <a:cubicBezTo>
                      <a:pt x="4996" y="145281"/>
                      <a:pt x="4002" y="142511"/>
                      <a:pt x="4316" y="139584"/>
                    </a:cubicBezTo>
                    <a:lnTo>
                      <a:pt x="4420" y="138643"/>
                    </a:lnTo>
                    <a:cubicBezTo>
                      <a:pt x="4760" y="135716"/>
                      <a:pt x="6382" y="133234"/>
                      <a:pt x="8657" y="131692"/>
                    </a:cubicBezTo>
                    <a:cubicBezTo>
                      <a:pt x="6853" y="129627"/>
                      <a:pt x="5937" y="126805"/>
                      <a:pt x="6382" y="123878"/>
                    </a:cubicBezTo>
                    <a:lnTo>
                      <a:pt x="6513" y="122937"/>
                    </a:lnTo>
                    <a:cubicBezTo>
                      <a:pt x="6957" y="120010"/>
                      <a:pt x="8684" y="117579"/>
                      <a:pt x="11038" y="116142"/>
                    </a:cubicBezTo>
                    <a:cubicBezTo>
                      <a:pt x="9311" y="113999"/>
                      <a:pt x="8500" y="111124"/>
                      <a:pt x="9076" y="108197"/>
                    </a:cubicBezTo>
                    <a:lnTo>
                      <a:pt x="9259" y="107256"/>
                    </a:lnTo>
                    <a:cubicBezTo>
                      <a:pt x="9834" y="104329"/>
                      <a:pt x="11691" y="101977"/>
                      <a:pt x="14098" y="100618"/>
                    </a:cubicBezTo>
                    <a:cubicBezTo>
                      <a:pt x="12476" y="98371"/>
                      <a:pt x="11796" y="95444"/>
                      <a:pt x="12528" y="92543"/>
                    </a:cubicBezTo>
                    <a:cubicBezTo>
                      <a:pt x="12607" y="92229"/>
                      <a:pt x="12685" y="91916"/>
                      <a:pt x="12764" y="91576"/>
                    </a:cubicBezTo>
                    <a:cubicBezTo>
                      <a:pt x="13522" y="88649"/>
                      <a:pt x="15510" y="86375"/>
                      <a:pt x="18047" y="85199"/>
                    </a:cubicBezTo>
                    <a:cubicBezTo>
                      <a:pt x="16556" y="82821"/>
                      <a:pt x="16085" y="79842"/>
                      <a:pt x="17027" y="76967"/>
                    </a:cubicBezTo>
                    <a:cubicBezTo>
                      <a:pt x="17132" y="76653"/>
                      <a:pt x="17236" y="76340"/>
                      <a:pt x="17341" y="76026"/>
                    </a:cubicBezTo>
                    <a:cubicBezTo>
                      <a:pt x="18309" y="73125"/>
                      <a:pt x="20532" y="71008"/>
                      <a:pt x="23200" y="70015"/>
                    </a:cubicBezTo>
                    <a:cubicBezTo>
                      <a:pt x="21892" y="67480"/>
                      <a:pt x="21709" y="64396"/>
                      <a:pt x="22990" y="61574"/>
                    </a:cubicBezTo>
                    <a:cubicBezTo>
                      <a:pt x="23121" y="61260"/>
                      <a:pt x="23278" y="60947"/>
                      <a:pt x="23409" y="60659"/>
                    </a:cubicBezTo>
                    <a:cubicBezTo>
                      <a:pt x="24717" y="57811"/>
                      <a:pt x="27228" y="55903"/>
                      <a:pt x="30079" y="55249"/>
                    </a:cubicBezTo>
                    <a:cubicBezTo>
                      <a:pt x="29085" y="52479"/>
                      <a:pt x="29346" y="49291"/>
                      <a:pt x="31072" y="46651"/>
                    </a:cubicBezTo>
                    <a:cubicBezTo>
                      <a:pt x="31256" y="46364"/>
                      <a:pt x="31465" y="46050"/>
                      <a:pt x="31648" y="45763"/>
                    </a:cubicBezTo>
                    <a:cubicBezTo>
                      <a:pt x="33453" y="43045"/>
                      <a:pt x="36408" y="41555"/>
                      <a:pt x="39442" y="41477"/>
                    </a:cubicBezTo>
                    <a:cubicBezTo>
                      <a:pt x="38997" y="38445"/>
                      <a:pt x="39991" y="35231"/>
                      <a:pt x="42398" y="32983"/>
                    </a:cubicBezTo>
                    <a:cubicBezTo>
                      <a:pt x="42633" y="32748"/>
                      <a:pt x="42895" y="32539"/>
                      <a:pt x="43130" y="32304"/>
                    </a:cubicBezTo>
                    <a:cubicBezTo>
                      <a:pt x="45353" y="30239"/>
                      <a:pt x="48283" y="29429"/>
                      <a:pt x="51055" y="29795"/>
                    </a:cubicBezTo>
                    <a:cubicBezTo>
                      <a:pt x="51081" y="26972"/>
                      <a:pt x="52337" y="24202"/>
                      <a:pt x="54743" y="22294"/>
                    </a:cubicBezTo>
                    <a:cubicBezTo>
                      <a:pt x="55004" y="22085"/>
                      <a:pt x="55266" y="21876"/>
                      <a:pt x="55528" y="21667"/>
                    </a:cubicBezTo>
                    <a:cubicBezTo>
                      <a:pt x="57960" y="19759"/>
                      <a:pt x="60994" y="19210"/>
                      <a:pt x="63767" y="19864"/>
                    </a:cubicBezTo>
                    <a:cubicBezTo>
                      <a:pt x="64080" y="17015"/>
                      <a:pt x="65676" y="14323"/>
                      <a:pt x="68318" y="12677"/>
                    </a:cubicBezTo>
                    <a:cubicBezTo>
                      <a:pt x="68605" y="12494"/>
                      <a:pt x="68893" y="12337"/>
                      <a:pt x="69181" y="12154"/>
                    </a:cubicBezTo>
                    <a:cubicBezTo>
                      <a:pt x="71875" y="10508"/>
                      <a:pt x="75066" y="10351"/>
                      <a:pt x="77786" y="11422"/>
                    </a:cubicBezTo>
                    <a:cubicBezTo>
                      <a:pt x="78518" y="8548"/>
                      <a:pt x="80584" y="6065"/>
                      <a:pt x="83540" y="4863"/>
                    </a:cubicBezTo>
                    <a:cubicBezTo>
                      <a:pt x="83880" y="4732"/>
                      <a:pt x="84194" y="4601"/>
                      <a:pt x="84508" y="4471"/>
                    </a:cubicBezTo>
                    <a:cubicBezTo>
                      <a:pt x="87568" y="3269"/>
                      <a:pt x="90890" y="3739"/>
                      <a:pt x="93453" y="5438"/>
                    </a:cubicBezTo>
                    <a:cubicBezTo>
                      <a:pt x="94865" y="2668"/>
                      <a:pt x="97585" y="603"/>
                      <a:pt x="100933" y="185"/>
                    </a:cubicBezTo>
                    <a:cubicBezTo>
                      <a:pt x="101299" y="133"/>
                      <a:pt x="101692" y="106"/>
                      <a:pt x="102058" y="54"/>
                    </a:cubicBezTo>
                    <a:cubicBezTo>
                      <a:pt x="105536" y="-312"/>
                      <a:pt x="108754" y="1204"/>
                      <a:pt x="110768" y="3765"/>
                    </a:cubicBezTo>
                    <a:cubicBezTo>
                      <a:pt x="113148" y="1465"/>
                      <a:pt x="116652" y="420"/>
                      <a:pt x="120079" y="1361"/>
                    </a:cubicBezTo>
                    <a:cubicBezTo>
                      <a:pt x="120471" y="1465"/>
                      <a:pt x="120837" y="1570"/>
                      <a:pt x="121230" y="1674"/>
                    </a:cubicBezTo>
                    <a:cubicBezTo>
                      <a:pt x="124734" y="2720"/>
                      <a:pt x="127219" y="5568"/>
                      <a:pt x="127952" y="8914"/>
                    </a:cubicBezTo>
                    <a:cubicBezTo>
                      <a:pt x="131326" y="7816"/>
                      <a:pt x="135197" y="8600"/>
                      <a:pt x="137864" y="11292"/>
                    </a:cubicBezTo>
                    <a:cubicBezTo>
                      <a:pt x="138518" y="11945"/>
                      <a:pt x="138937" y="12416"/>
                      <a:pt x="139120" y="12651"/>
                    </a:cubicBezTo>
                    <a:lnTo>
                      <a:pt x="124133" y="25012"/>
                    </a:lnTo>
                    <a:cubicBezTo>
                      <a:pt x="124133" y="25012"/>
                      <a:pt x="124185" y="25065"/>
                      <a:pt x="124264" y="25169"/>
                    </a:cubicBezTo>
                    <a:cubicBezTo>
                      <a:pt x="124237" y="25143"/>
                      <a:pt x="124185" y="25091"/>
                      <a:pt x="124107" y="25012"/>
                    </a:cubicBezTo>
                    <a:cubicBezTo>
                      <a:pt x="122747" y="23653"/>
                      <a:pt x="121857" y="21981"/>
                      <a:pt x="121491" y="20204"/>
                    </a:cubicBezTo>
                    <a:cubicBezTo>
                      <a:pt x="119660" y="20805"/>
                      <a:pt x="117646" y="20883"/>
                      <a:pt x="115685" y="20282"/>
                    </a:cubicBezTo>
                    <a:cubicBezTo>
                      <a:pt x="115475" y="20230"/>
                      <a:pt x="115240" y="20151"/>
                      <a:pt x="115031" y="20099"/>
                    </a:cubicBezTo>
                    <a:cubicBezTo>
                      <a:pt x="112912" y="19524"/>
                      <a:pt x="111134" y="18296"/>
                      <a:pt x="109878" y="16675"/>
                    </a:cubicBezTo>
                    <a:cubicBezTo>
                      <a:pt x="108361" y="18139"/>
                      <a:pt x="106373" y="19132"/>
                      <a:pt x="104124" y="19367"/>
                    </a:cubicBezTo>
                    <a:cubicBezTo>
                      <a:pt x="103889" y="19393"/>
                      <a:pt x="103627" y="19420"/>
                      <a:pt x="103392" y="19446"/>
                    </a:cubicBezTo>
                    <a:cubicBezTo>
                      <a:pt x="100985" y="19733"/>
                      <a:pt x="98684" y="19132"/>
                      <a:pt x="96801" y="17904"/>
                    </a:cubicBezTo>
                    <a:cubicBezTo>
                      <a:pt x="95754" y="19968"/>
                      <a:pt x="94002" y="21641"/>
                      <a:pt x="91674" y="22556"/>
                    </a:cubicBezTo>
                    <a:cubicBezTo>
                      <a:pt x="91413" y="22660"/>
                      <a:pt x="91177" y="22765"/>
                      <a:pt x="90916" y="22869"/>
                    </a:cubicBezTo>
                    <a:cubicBezTo>
                      <a:pt x="88509" y="23836"/>
                      <a:pt x="85946" y="23784"/>
                      <a:pt x="83697" y="22921"/>
                    </a:cubicBezTo>
                    <a:cubicBezTo>
                      <a:pt x="83095" y="25274"/>
                      <a:pt x="81604" y="27417"/>
                      <a:pt x="79355" y="28776"/>
                    </a:cubicBezTo>
                    <a:cubicBezTo>
                      <a:pt x="79120" y="28932"/>
                      <a:pt x="78858" y="29063"/>
                      <a:pt x="78623" y="29220"/>
                    </a:cubicBezTo>
                    <a:cubicBezTo>
                      <a:pt x="76321" y="30631"/>
                      <a:pt x="73679" y="30997"/>
                      <a:pt x="71247" y="30422"/>
                    </a:cubicBezTo>
                    <a:cubicBezTo>
                      <a:pt x="70959" y="32931"/>
                      <a:pt x="69730" y="35309"/>
                      <a:pt x="67585" y="37008"/>
                    </a:cubicBezTo>
                    <a:cubicBezTo>
                      <a:pt x="67350" y="37191"/>
                      <a:pt x="67141" y="37374"/>
                      <a:pt x="66905" y="37557"/>
                    </a:cubicBezTo>
                    <a:cubicBezTo>
                      <a:pt x="64734" y="39281"/>
                      <a:pt x="62066" y="39909"/>
                      <a:pt x="59556" y="39569"/>
                    </a:cubicBezTo>
                    <a:cubicBezTo>
                      <a:pt x="59529" y="42130"/>
                      <a:pt x="58483" y="44691"/>
                      <a:pt x="56443" y="46573"/>
                    </a:cubicBezTo>
                    <a:cubicBezTo>
                      <a:pt x="56234" y="46782"/>
                      <a:pt x="56025" y="46965"/>
                      <a:pt x="55815" y="47174"/>
                    </a:cubicBezTo>
                    <a:cubicBezTo>
                      <a:pt x="54011" y="48873"/>
                      <a:pt x="51735" y="49735"/>
                      <a:pt x="49433" y="49814"/>
                    </a:cubicBezTo>
                    <a:cubicBezTo>
                      <a:pt x="49773" y="52113"/>
                      <a:pt x="49303" y="54544"/>
                      <a:pt x="47890" y="56635"/>
                    </a:cubicBezTo>
                    <a:cubicBezTo>
                      <a:pt x="47733" y="56870"/>
                      <a:pt x="47603" y="57079"/>
                      <a:pt x="47446" y="57314"/>
                    </a:cubicBezTo>
                    <a:cubicBezTo>
                      <a:pt x="46007" y="59509"/>
                      <a:pt x="43836" y="60947"/>
                      <a:pt x="41456" y="61469"/>
                    </a:cubicBezTo>
                    <a:cubicBezTo>
                      <a:pt x="42293" y="63795"/>
                      <a:pt x="42267" y="66409"/>
                      <a:pt x="41142" y="68839"/>
                    </a:cubicBezTo>
                    <a:cubicBezTo>
                      <a:pt x="41011" y="69101"/>
                      <a:pt x="40907" y="69362"/>
                      <a:pt x="40776" y="69623"/>
                    </a:cubicBezTo>
                    <a:cubicBezTo>
                      <a:pt x="39651" y="72106"/>
                      <a:pt x="37637" y="73883"/>
                      <a:pt x="35257" y="74745"/>
                    </a:cubicBezTo>
                    <a:cubicBezTo>
                      <a:pt x="36408" y="76993"/>
                      <a:pt x="36696" y="79711"/>
                      <a:pt x="35833" y="82298"/>
                    </a:cubicBezTo>
                    <a:cubicBezTo>
                      <a:pt x="35728" y="82560"/>
                      <a:pt x="35650" y="82847"/>
                      <a:pt x="35571" y="83108"/>
                    </a:cubicBezTo>
                    <a:cubicBezTo>
                      <a:pt x="34708" y="85748"/>
                      <a:pt x="32799" y="87760"/>
                      <a:pt x="30471" y="88858"/>
                    </a:cubicBezTo>
                    <a:cubicBezTo>
                      <a:pt x="31857" y="91027"/>
                      <a:pt x="32354" y="93771"/>
                      <a:pt x="31674" y="96463"/>
                    </a:cubicBezTo>
                    <a:cubicBezTo>
                      <a:pt x="31596" y="96750"/>
                      <a:pt x="31517" y="97038"/>
                      <a:pt x="31465" y="97325"/>
                    </a:cubicBezTo>
                    <a:cubicBezTo>
                      <a:pt x="30785" y="100043"/>
                      <a:pt x="29006" y="102212"/>
                      <a:pt x="26731" y="103467"/>
                    </a:cubicBezTo>
                    <a:cubicBezTo>
                      <a:pt x="28274" y="105584"/>
                      <a:pt x="28954" y="108302"/>
                      <a:pt x="28405" y="111046"/>
                    </a:cubicBezTo>
                    <a:lnTo>
                      <a:pt x="28222" y="111934"/>
                    </a:lnTo>
                    <a:cubicBezTo>
                      <a:pt x="27672" y="114705"/>
                      <a:pt x="25998" y="116978"/>
                      <a:pt x="23775" y="118337"/>
                    </a:cubicBezTo>
                    <a:cubicBezTo>
                      <a:pt x="25423" y="120376"/>
                      <a:pt x="26234" y="123094"/>
                      <a:pt x="25815" y="125890"/>
                    </a:cubicBezTo>
                    <a:lnTo>
                      <a:pt x="25684" y="126805"/>
                    </a:lnTo>
                    <a:cubicBezTo>
                      <a:pt x="25266" y="129601"/>
                      <a:pt x="23671" y="131953"/>
                      <a:pt x="21473" y="133417"/>
                    </a:cubicBezTo>
                    <a:cubicBezTo>
                      <a:pt x="23200" y="135403"/>
                      <a:pt x="24115" y="138095"/>
                      <a:pt x="23801" y="140917"/>
                    </a:cubicBezTo>
                    <a:lnTo>
                      <a:pt x="23697" y="141832"/>
                    </a:lnTo>
                    <a:cubicBezTo>
                      <a:pt x="23383" y="144680"/>
                      <a:pt x="21866" y="147085"/>
                      <a:pt x="19695" y="148627"/>
                    </a:cubicBezTo>
                    <a:cubicBezTo>
                      <a:pt x="21500" y="150561"/>
                      <a:pt x="22494" y="153252"/>
                      <a:pt x="22258" y="156075"/>
                    </a:cubicBezTo>
                    <a:lnTo>
                      <a:pt x="22180" y="156990"/>
                    </a:lnTo>
                    <a:cubicBezTo>
                      <a:pt x="21944" y="159838"/>
                      <a:pt x="20480" y="162295"/>
                      <a:pt x="18361" y="163889"/>
                    </a:cubicBezTo>
                    <a:cubicBezTo>
                      <a:pt x="20218" y="165797"/>
                      <a:pt x="21290" y="168436"/>
                      <a:pt x="21107" y="171285"/>
                    </a:cubicBezTo>
                    <a:lnTo>
                      <a:pt x="21055" y="172200"/>
                    </a:lnTo>
                    <a:cubicBezTo>
                      <a:pt x="20872" y="175048"/>
                      <a:pt x="19486" y="177557"/>
                      <a:pt x="17393" y="179204"/>
                    </a:cubicBezTo>
                    <a:cubicBezTo>
                      <a:pt x="19303" y="181059"/>
                      <a:pt x="20427" y="183699"/>
                      <a:pt x="20297" y="186547"/>
                    </a:cubicBezTo>
                    <a:lnTo>
                      <a:pt x="20297" y="187462"/>
                    </a:lnTo>
                    <a:cubicBezTo>
                      <a:pt x="20140" y="190337"/>
                      <a:pt x="18779" y="192872"/>
                      <a:pt x="16739" y="194544"/>
                    </a:cubicBezTo>
                    <a:cubicBezTo>
                      <a:pt x="18675" y="196374"/>
                      <a:pt x="19852" y="198987"/>
                      <a:pt x="19800" y="201862"/>
                    </a:cubicBezTo>
                    <a:lnTo>
                      <a:pt x="19800" y="202803"/>
                    </a:lnTo>
                    <a:cubicBezTo>
                      <a:pt x="19695" y="205677"/>
                      <a:pt x="18387" y="208212"/>
                      <a:pt x="16373" y="209963"/>
                    </a:cubicBezTo>
                    <a:cubicBezTo>
                      <a:pt x="18335" y="211767"/>
                      <a:pt x="19564" y="214354"/>
                      <a:pt x="19538" y="217229"/>
                    </a:cubicBezTo>
                    <a:lnTo>
                      <a:pt x="19538" y="218143"/>
                    </a:lnTo>
                    <a:cubicBezTo>
                      <a:pt x="19512" y="221018"/>
                      <a:pt x="18230" y="223605"/>
                      <a:pt x="16242" y="225356"/>
                    </a:cubicBezTo>
                    <a:cubicBezTo>
                      <a:pt x="18230" y="227134"/>
                      <a:pt x="19512" y="229695"/>
                      <a:pt x="19538" y="232569"/>
                    </a:cubicBezTo>
                    <a:lnTo>
                      <a:pt x="19538" y="233510"/>
                    </a:lnTo>
                    <a:cubicBezTo>
                      <a:pt x="19538" y="236385"/>
                      <a:pt x="18309" y="238998"/>
                      <a:pt x="16347" y="240776"/>
                    </a:cubicBezTo>
                    <a:cubicBezTo>
                      <a:pt x="18387" y="242527"/>
                      <a:pt x="19669" y="245088"/>
                      <a:pt x="19721" y="247962"/>
                    </a:cubicBezTo>
                    <a:lnTo>
                      <a:pt x="19721" y="248877"/>
                    </a:lnTo>
                    <a:cubicBezTo>
                      <a:pt x="19800" y="251752"/>
                      <a:pt x="18596" y="254365"/>
                      <a:pt x="16635" y="256195"/>
                    </a:cubicBezTo>
                    <a:cubicBezTo>
                      <a:pt x="18675" y="257920"/>
                      <a:pt x="20009" y="260455"/>
                      <a:pt x="20087" y="263355"/>
                    </a:cubicBezTo>
                    <a:lnTo>
                      <a:pt x="20087" y="264270"/>
                    </a:lnTo>
                    <a:cubicBezTo>
                      <a:pt x="20192" y="267145"/>
                      <a:pt x="19015" y="269784"/>
                      <a:pt x="17079" y="271614"/>
                    </a:cubicBezTo>
                    <a:cubicBezTo>
                      <a:pt x="19146" y="273313"/>
                      <a:pt x="20506" y="275848"/>
                      <a:pt x="20637" y="278748"/>
                    </a:cubicBezTo>
                    <a:lnTo>
                      <a:pt x="20637" y="279663"/>
                    </a:lnTo>
                    <a:cubicBezTo>
                      <a:pt x="20793" y="282564"/>
                      <a:pt x="19643" y="285204"/>
                      <a:pt x="17707" y="287059"/>
                    </a:cubicBezTo>
                    <a:cubicBezTo>
                      <a:pt x="19800" y="288732"/>
                      <a:pt x="21186" y="291267"/>
                      <a:pt x="21343" y="294141"/>
                    </a:cubicBezTo>
                    <a:lnTo>
                      <a:pt x="21395" y="295056"/>
                    </a:lnTo>
                    <a:cubicBezTo>
                      <a:pt x="21552" y="297957"/>
                      <a:pt x="20401" y="300623"/>
                      <a:pt x="18492" y="302504"/>
                    </a:cubicBezTo>
                    <a:cubicBezTo>
                      <a:pt x="20610" y="304151"/>
                      <a:pt x="22023" y="306686"/>
                      <a:pt x="22206" y="309561"/>
                    </a:cubicBezTo>
                    <a:lnTo>
                      <a:pt x="22258" y="310501"/>
                    </a:lnTo>
                    <a:cubicBezTo>
                      <a:pt x="22415" y="313376"/>
                      <a:pt x="21317" y="316042"/>
                      <a:pt x="19433" y="317923"/>
                    </a:cubicBezTo>
                    <a:cubicBezTo>
                      <a:pt x="21552" y="319570"/>
                      <a:pt x="22990" y="322079"/>
                      <a:pt x="23174" y="324954"/>
                    </a:cubicBezTo>
                    <a:lnTo>
                      <a:pt x="23226" y="325894"/>
                    </a:lnTo>
                    <a:cubicBezTo>
                      <a:pt x="23409" y="328769"/>
                      <a:pt x="22337" y="331461"/>
                      <a:pt x="20453" y="333369"/>
                    </a:cubicBezTo>
                    <a:cubicBezTo>
                      <a:pt x="22598" y="334989"/>
                      <a:pt x="24037" y="337498"/>
                      <a:pt x="24272" y="340373"/>
                    </a:cubicBezTo>
                    <a:lnTo>
                      <a:pt x="24351" y="341287"/>
                    </a:lnTo>
                    <a:cubicBezTo>
                      <a:pt x="24560" y="344162"/>
                      <a:pt x="23514" y="346854"/>
                      <a:pt x="21630" y="348788"/>
                    </a:cubicBezTo>
                    <a:cubicBezTo>
                      <a:pt x="23775" y="350408"/>
                      <a:pt x="25266" y="352891"/>
                      <a:pt x="25501" y="355766"/>
                    </a:cubicBezTo>
                    <a:lnTo>
                      <a:pt x="25580" y="356707"/>
                    </a:lnTo>
                    <a:cubicBezTo>
                      <a:pt x="25815" y="359581"/>
                      <a:pt x="24769" y="362273"/>
                      <a:pt x="22912" y="364207"/>
                    </a:cubicBezTo>
                    <a:cubicBezTo>
                      <a:pt x="25057" y="365801"/>
                      <a:pt x="26574" y="368258"/>
                      <a:pt x="26809" y="371159"/>
                    </a:cubicBezTo>
                    <a:lnTo>
                      <a:pt x="26888" y="372100"/>
                    </a:lnTo>
                    <a:cubicBezTo>
                      <a:pt x="27149" y="374974"/>
                      <a:pt x="26103" y="377666"/>
                      <a:pt x="24272" y="379626"/>
                    </a:cubicBezTo>
                    <a:cubicBezTo>
                      <a:pt x="26443" y="381194"/>
                      <a:pt x="27960" y="383677"/>
                      <a:pt x="28222" y="386552"/>
                    </a:cubicBezTo>
                    <a:lnTo>
                      <a:pt x="28300" y="387493"/>
                    </a:lnTo>
                    <a:cubicBezTo>
                      <a:pt x="28588" y="390367"/>
                      <a:pt x="27568" y="393085"/>
                      <a:pt x="25737" y="395045"/>
                    </a:cubicBezTo>
                    <a:cubicBezTo>
                      <a:pt x="27908" y="396613"/>
                      <a:pt x="29451" y="399070"/>
                      <a:pt x="29739" y="401945"/>
                    </a:cubicBezTo>
                    <a:lnTo>
                      <a:pt x="29843" y="402859"/>
                    </a:lnTo>
                    <a:cubicBezTo>
                      <a:pt x="30131" y="405734"/>
                      <a:pt x="29137" y="408452"/>
                      <a:pt x="27332" y="410438"/>
                    </a:cubicBezTo>
                    <a:cubicBezTo>
                      <a:pt x="29529" y="411980"/>
                      <a:pt x="31072" y="414437"/>
                      <a:pt x="31386" y="417312"/>
                    </a:cubicBezTo>
                    <a:lnTo>
                      <a:pt x="31491" y="418226"/>
                    </a:lnTo>
                    <a:cubicBezTo>
                      <a:pt x="31805" y="421101"/>
                      <a:pt x="30837" y="423845"/>
                      <a:pt x="29032" y="425831"/>
                    </a:cubicBezTo>
                    <a:cubicBezTo>
                      <a:pt x="31229" y="427373"/>
                      <a:pt x="12502" y="423270"/>
                      <a:pt x="12188" y="420369"/>
                    </a:cubicBezTo>
                    <a:close/>
                  </a:path>
                </a:pathLst>
              </a:custGeom>
              <a:solidFill>
                <a:srgbClr val="10161E"/>
              </a:solidFill>
              <a:ln w="0" cap="flat">
                <a:noFill/>
                <a:prstDash val="solid"/>
                <a:miter/>
              </a:ln>
            </p:spPr>
            <p:txBody>
              <a:bodyPr rtlCol="0" anchor="ctr"/>
              <a:lstStyle/>
              <a:p>
                <a:endParaRPr lang="nb-NO"/>
              </a:p>
            </p:txBody>
          </p:sp>
          <p:sp>
            <p:nvSpPr>
              <p:cNvPr id="370" name="Friform 369">
                <a:extLst>
                  <a:ext uri="{FF2B5EF4-FFF2-40B4-BE49-F238E27FC236}">
                    <a16:creationId xmlns:a16="http://schemas.microsoft.com/office/drawing/2014/main" id="{8B371714-E834-C403-684A-B833B6E64C70}"/>
                  </a:ext>
                </a:extLst>
              </p:cNvPr>
              <p:cNvSpPr/>
              <p:nvPr/>
            </p:nvSpPr>
            <p:spPr>
              <a:xfrm>
                <a:off x="1569434" y="4180753"/>
                <a:ext cx="143843" cy="416049"/>
              </a:xfrm>
              <a:custGeom>
                <a:avLst/>
                <a:gdLst>
                  <a:gd name="connsiteX0" fmla="*/ 79 w 143843"/>
                  <a:gd name="connsiteY0" fmla="*/ 413734 h 416049"/>
                  <a:gd name="connsiteX1" fmla="*/ 79 w 143843"/>
                  <a:gd name="connsiteY1" fmla="*/ 412794 h 416049"/>
                  <a:gd name="connsiteX2" fmla="*/ 3505 w 143843"/>
                  <a:gd name="connsiteY2" fmla="*/ 405581 h 416049"/>
                  <a:gd name="connsiteX3" fmla="*/ 340 w 143843"/>
                  <a:gd name="connsiteY3" fmla="*/ 398263 h 416049"/>
                  <a:gd name="connsiteX4" fmla="*/ 340 w 143843"/>
                  <a:gd name="connsiteY4" fmla="*/ 397322 h 416049"/>
                  <a:gd name="connsiteX5" fmla="*/ 3766 w 143843"/>
                  <a:gd name="connsiteY5" fmla="*/ 390083 h 416049"/>
                  <a:gd name="connsiteX6" fmla="*/ 576 w 143843"/>
                  <a:gd name="connsiteY6" fmla="*/ 382765 h 416049"/>
                  <a:gd name="connsiteX7" fmla="*/ 576 w 143843"/>
                  <a:gd name="connsiteY7" fmla="*/ 381825 h 416049"/>
                  <a:gd name="connsiteX8" fmla="*/ 3976 w 143843"/>
                  <a:gd name="connsiteY8" fmla="*/ 374586 h 416049"/>
                  <a:gd name="connsiteX9" fmla="*/ 759 w 143843"/>
                  <a:gd name="connsiteY9" fmla="*/ 367268 h 416049"/>
                  <a:gd name="connsiteX10" fmla="*/ 759 w 143843"/>
                  <a:gd name="connsiteY10" fmla="*/ 366327 h 416049"/>
                  <a:gd name="connsiteX11" fmla="*/ 4133 w 143843"/>
                  <a:gd name="connsiteY11" fmla="*/ 359088 h 416049"/>
                  <a:gd name="connsiteX12" fmla="*/ 916 w 143843"/>
                  <a:gd name="connsiteY12" fmla="*/ 351770 h 416049"/>
                  <a:gd name="connsiteX13" fmla="*/ 916 w 143843"/>
                  <a:gd name="connsiteY13" fmla="*/ 350856 h 416049"/>
                  <a:gd name="connsiteX14" fmla="*/ 4263 w 143843"/>
                  <a:gd name="connsiteY14" fmla="*/ 343590 h 416049"/>
                  <a:gd name="connsiteX15" fmla="*/ 1020 w 143843"/>
                  <a:gd name="connsiteY15" fmla="*/ 336299 h 416049"/>
                  <a:gd name="connsiteX16" fmla="*/ 1020 w 143843"/>
                  <a:gd name="connsiteY16" fmla="*/ 335358 h 416049"/>
                  <a:gd name="connsiteX17" fmla="*/ 4342 w 143843"/>
                  <a:gd name="connsiteY17" fmla="*/ 328093 h 416049"/>
                  <a:gd name="connsiteX18" fmla="*/ 1072 w 143843"/>
                  <a:gd name="connsiteY18" fmla="*/ 320828 h 416049"/>
                  <a:gd name="connsiteX19" fmla="*/ 1072 w 143843"/>
                  <a:gd name="connsiteY19" fmla="*/ 319887 h 416049"/>
                  <a:gd name="connsiteX20" fmla="*/ 4368 w 143843"/>
                  <a:gd name="connsiteY20" fmla="*/ 312622 h 416049"/>
                  <a:gd name="connsiteX21" fmla="*/ 1072 w 143843"/>
                  <a:gd name="connsiteY21" fmla="*/ 305356 h 416049"/>
                  <a:gd name="connsiteX22" fmla="*/ 1072 w 143843"/>
                  <a:gd name="connsiteY22" fmla="*/ 304415 h 416049"/>
                  <a:gd name="connsiteX23" fmla="*/ 4368 w 143843"/>
                  <a:gd name="connsiteY23" fmla="*/ 297124 h 416049"/>
                  <a:gd name="connsiteX24" fmla="*/ 1046 w 143843"/>
                  <a:gd name="connsiteY24" fmla="*/ 289859 h 416049"/>
                  <a:gd name="connsiteX25" fmla="*/ 1046 w 143843"/>
                  <a:gd name="connsiteY25" fmla="*/ 288918 h 416049"/>
                  <a:gd name="connsiteX26" fmla="*/ 4290 w 143843"/>
                  <a:gd name="connsiteY26" fmla="*/ 281626 h 416049"/>
                  <a:gd name="connsiteX27" fmla="*/ 942 w 143843"/>
                  <a:gd name="connsiteY27" fmla="*/ 274387 h 416049"/>
                  <a:gd name="connsiteX28" fmla="*/ 942 w 143843"/>
                  <a:gd name="connsiteY28" fmla="*/ 273446 h 416049"/>
                  <a:gd name="connsiteX29" fmla="*/ 4159 w 143843"/>
                  <a:gd name="connsiteY29" fmla="*/ 266155 h 416049"/>
                  <a:gd name="connsiteX30" fmla="*/ 785 w 143843"/>
                  <a:gd name="connsiteY30" fmla="*/ 258916 h 416049"/>
                  <a:gd name="connsiteX31" fmla="*/ 785 w 143843"/>
                  <a:gd name="connsiteY31" fmla="*/ 258001 h 416049"/>
                  <a:gd name="connsiteX32" fmla="*/ 3976 w 143843"/>
                  <a:gd name="connsiteY32" fmla="*/ 250684 h 416049"/>
                  <a:gd name="connsiteX33" fmla="*/ 602 w 143843"/>
                  <a:gd name="connsiteY33" fmla="*/ 243471 h 416049"/>
                  <a:gd name="connsiteX34" fmla="*/ 602 w 143843"/>
                  <a:gd name="connsiteY34" fmla="*/ 242530 h 416049"/>
                  <a:gd name="connsiteX35" fmla="*/ 3740 w 143843"/>
                  <a:gd name="connsiteY35" fmla="*/ 235212 h 416049"/>
                  <a:gd name="connsiteX36" fmla="*/ 340 w 143843"/>
                  <a:gd name="connsiteY36" fmla="*/ 227973 h 416049"/>
                  <a:gd name="connsiteX37" fmla="*/ 340 w 143843"/>
                  <a:gd name="connsiteY37" fmla="*/ 227032 h 416049"/>
                  <a:gd name="connsiteX38" fmla="*/ 3583 w 143843"/>
                  <a:gd name="connsiteY38" fmla="*/ 219662 h 416049"/>
                  <a:gd name="connsiteX39" fmla="*/ 262 w 143843"/>
                  <a:gd name="connsiteY39" fmla="*/ 212319 h 416049"/>
                  <a:gd name="connsiteX40" fmla="*/ 262 w 143843"/>
                  <a:gd name="connsiteY40" fmla="*/ 211404 h 416049"/>
                  <a:gd name="connsiteX41" fmla="*/ 3662 w 143843"/>
                  <a:gd name="connsiteY41" fmla="*/ 204060 h 416049"/>
                  <a:gd name="connsiteX42" fmla="*/ 445 w 143843"/>
                  <a:gd name="connsiteY42" fmla="*/ 196638 h 416049"/>
                  <a:gd name="connsiteX43" fmla="*/ 445 w 143843"/>
                  <a:gd name="connsiteY43" fmla="*/ 195697 h 416049"/>
                  <a:gd name="connsiteX44" fmla="*/ 3976 w 143843"/>
                  <a:gd name="connsiteY44" fmla="*/ 188432 h 416049"/>
                  <a:gd name="connsiteX45" fmla="*/ 916 w 143843"/>
                  <a:gd name="connsiteY45" fmla="*/ 180932 h 416049"/>
                  <a:gd name="connsiteX46" fmla="*/ 968 w 143843"/>
                  <a:gd name="connsiteY46" fmla="*/ 179991 h 416049"/>
                  <a:gd name="connsiteX47" fmla="*/ 4656 w 143843"/>
                  <a:gd name="connsiteY47" fmla="*/ 172804 h 416049"/>
                  <a:gd name="connsiteX48" fmla="*/ 1779 w 143843"/>
                  <a:gd name="connsiteY48" fmla="*/ 165251 h 416049"/>
                  <a:gd name="connsiteX49" fmla="*/ 1857 w 143843"/>
                  <a:gd name="connsiteY49" fmla="*/ 164284 h 416049"/>
                  <a:gd name="connsiteX50" fmla="*/ 5754 w 143843"/>
                  <a:gd name="connsiteY50" fmla="*/ 157176 h 416049"/>
                  <a:gd name="connsiteX51" fmla="*/ 3113 w 143843"/>
                  <a:gd name="connsiteY51" fmla="*/ 149492 h 416049"/>
                  <a:gd name="connsiteX52" fmla="*/ 3217 w 143843"/>
                  <a:gd name="connsiteY52" fmla="*/ 148551 h 416049"/>
                  <a:gd name="connsiteX53" fmla="*/ 7376 w 143843"/>
                  <a:gd name="connsiteY53" fmla="*/ 141548 h 416049"/>
                  <a:gd name="connsiteX54" fmla="*/ 4996 w 143843"/>
                  <a:gd name="connsiteY54" fmla="*/ 133733 h 416049"/>
                  <a:gd name="connsiteX55" fmla="*/ 5127 w 143843"/>
                  <a:gd name="connsiteY55" fmla="*/ 132793 h 416049"/>
                  <a:gd name="connsiteX56" fmla="*/ 9573 w 143843"/>
                  <a:gd name="connsiteY56" fmla="*/ 125945 h 416049"/>
                  <a:gd name="connsiteX57" fmla="*/ 7559 w 143843"/>
                  <a:gd name="connsiteY57" fmla="*/ 118001 h 416049"/>
                  <a:gd name="connsiteX58" fmla="*/ 7742 w 143843"/>
                  <a:gd name="connsiteY58" fmla="*/ 117034 h 416049"/>
                  <a:gd name="connsiteX59" fmla="*/ 12555 w 143843"/>
                  <a:gd name="connsiteY59" fmla="*/ 110370 h 416049"/>
                  <a:gd name="connsiteX60" fmla="*/ 10985 w 143843"/>
                  <a:gd name="connsiteY60" fmla="*/ 102268 h 416049"/>
                  <a:gd name="connsiteX61" fmla="*/ 11221 w 143843"/>
                  <a:gd name="connsiteY61" fmla="*/ 101327 h 416049"/>
                  <a:gd name="connsiteX62" fmla="*/ 16504 w 143843"/>
                  <a:gd name="connsiteY62" fmla="*/ 94950 h 416049"/>
                  <a:gd name="connsiteX63" fmla="*/ 15510 w 143843"/>
                  <a:gd name="connsiteY63" fmla="*/ 86692 h 416049"/>
                  <a:gd name="connsiteX64" fmla="*/ 15824 w 143843"/>
                  <a:gd name="connsiteY64" fmla="*/ 85751 h 416049"/>
                  <a:gd name="connsiteX65" fmla="*/ 21683 w 143843"/>
                  <a:gd name="connsiteY65" fmla="*/ 79766 h 416049"/>
                  <a:gd name="connsiteX66" fmla="*/ 21474 w 143843"/>
                  <a:gd name="connsiteY66" fmla="*/ 71377 h 416049"/>
                  <a:gd name="connsiteX67" fmla="*/ 21892 w 143843"/>
                  <a:gd name="connsiteY67" fmla="*/ 70463 h 416049"/>
                  <a:gd name="connsiteX68" fmla="*/ 28431 w 143843"/>
                  <a:gd name="connsiteY68" fmla="*/ 65053 h 416049"/>
                  <a:gd name="connsiteX69" fmla="*/ 29216 w 143843"/>
                  <a:gd name="connsiteY69" fmla="*/ 56586 h 416049"/>
                  <a:gd name="connsiteX70" fmla="*/ 29739 w 143843"/>
                  <a:gd name="connsiteY70" fmla="*/ 55723 h 416049"/>
                  <a:gd name="connsiteX71" fmla="*/ 36984 w 143843"/>
                  <a:gd name="connsiteY71" fmla="*/ 51176 h 416049"/>
                  <a:gd name="connsiteX72" fmla="*/ 38972 w 143843"/>
                  <a:gd name="connsiteY72" fmla="*/ 42813 h 416049"/>
                  <a:gd name="connsiteX73" fmla="*/ 39625 w 143843"/>
                  <a:gd name="connsiteY73" fmla="*/ 42029 h 416049"/>
                  <a:gd name="connsiteX74" fmla="*/ 47446 w 143843"/>
                  <a:gd name="connsiteY74" fmla="*/ 38579 h 416049"/>
                  <a:gd name="connsiteX75" fmla="*/ 47524 w 143843"/>
                  <a:gd name="connsiteY75" fmla="*/ 38579 h 416049"/>
                  <a:gd name="connsiteX76" fmla="*/ 50767 w 143843"/>
                  <a:gd name="connsiteY76" fmla="*/ 30608 h 416049"/>
                  <a:gd name="connsiteX77" fmla="*/ 51552 w 143843"/>
                  <a:gd name="connsiteY77" fmla="*/ 29929 h 416049"/>
                  <a:gd name="connsiteX78" fmla="*/ 59843 w 143843"/>
                  <a:gd name="connsiteY78" fmla="*/ 27733 h 416049"/>
                  <a:gd name="connsiteX79" fmla="*/ 64211 w 143843"/>
                  <a:gd name="connsiteY79" fmla="*/ 20390 h 416049"/>
                  <a:gd name="connsiteX80" fmla="*/ 65074 w 143843"/>
                  <a:gd name="connsiteY80" fmla="*/ 19841 h 416049"/>
                  <a:gd name="connsiteX81" fmla="*/ 73523 w 143843"/>
                  <a:gd name="connsiteY81" fmla="*/ 18848 h 416049"/>
                  <a:gd name="connsiteX82" fmla="*/ 78727 w 143843"/>
                  <a:gd name="connsiteY82" fmla="*/ 12184 h 416049"/>
                  <a:gd name="connsiteX83" fmla="*/ 79617 w 143843"/>
                  <a:gd name="connsiteY83" fmla="*/ 11739 h 416049"/>
                  <a:gd name="connsiteX84" fmla="*/ 87986 w 143843"/>
                  <a:gd name="connsiteY84" fmla="*/ 11687 h 416049"/>
                  <a:gd name="connsiteX85" fmla="*/ 93741 w 143843"/>
                  <a:gd name="connsiteY85" fmla="*/ 5650 h 416049"/>
                  <a:gd name="connsiteX86" fmla="*/ 94656 w 143843"/>
                  <a:gd name="connsiteY86" fmla="*/ 5284 h 416049"/>
                  <a:gd name="connsiteX87" fmla="*/ 103156 w 143843"/>
                  <a:gd name="connsiteY87" fmla="*/ 6068 h 416049"/>
                  <a:gd name="connsiteX88" fmla="*/ 109931 w 143843"/>
                  <a:gd name="connsiteY88" fmla="*/ 580 h 416049"/>
                  <a:gd name="connsiteX89" fmla="*/ 110977 w 143843"/>
                  <a:gd name="connsiteY89" fmla="*/ 345 h 416049"/>
                  <a:gd name="connsiteX90" fmla="*/ 120079 w 143843"/>
                  <a:gd name="connsiteY90" fmla="*/ 3272 h 416049"/>
                  <a:gd name="connsiteX91" fmla="*/ 130332 w 143843"/>
                  <a:gd name="connsiteY91" fmla="*/ 476 h 416049"/>
                  <a:gd name="connsiteX92" fmla="*/ 131875 w 143843"/>
                  <a:gd name="connsiteY92" fmla="*/ 1050 h 416049"/>
                  <a:gd name="connsiteX93" fmla="*/ 137498 w 143843"/>
                  <a:gd name="connsiteY93" fmla="*/ 12942 h 416049"/>
                  <a:gd name="connsiteX94" fmla="*/ 143723 w 143843"/>
                  <a:gd name="connsiteY94" fmla="*/ 23604 h 416049"/>
                  <a:gd name="connsiteX95" fmla="*/ 143331 w 143843"/>
                  <a:gd name="connsiteY95" fmla="*/ 25486 h 416049"/>
                  <a:gd name="connsiteX96" fmla="*/ 124552 w 143843"/>
                  <a:gd name="connsiteY96" fmla="*/ 20468 h 416049"/>
                  <a:gd name="connsiteX97" fmla="*/ 124499 w 143843"/>
                  <a:gd name="connsiteY97" fmla="*/ 20651 h 416049"/>
                  <a:gd name="connsiteX98" fmla="*/ 124499 w 143843"/>
                  <a:gd name="connsiteY98" fmla="*/ 20520 h 416049"/>
                  <a:gd name="connsiteX99" fmla="*/ 124813 w 143843"/>
                  <a:gd name="connsiteY99" fmla="*/ 19161 h 416049"/>
                  <a:gd name="connsiteX100" fmla="*/ 124525 w 143843"/>
                  <a:gd name="connsiteY100" fmla="*/ 19057 h 416049"/>
                  <a:gd name="connsiteX101" fmla="*/ 124316 w 143843"/>
                  <a:gd name="connsiteY101" fmla="*/ 18979 h 416049"/>
                  <a:gd name="connsiteX102" fmla="*/ 120157 w 143843"/>
                  <a:gd name="connsiteY102" fmla="*/ 16313 h 416049"/>
                  <a:gd name="connsiteX103" fmla="*/ 114848 w 143843"/>
                  <a:gd name="connsiteY103" fmla="*/ 19370 h 416049"/>
                  <a:gd name="connsiteX104" fmla="*/ 114063 w 143843"/>
                  <a:gd name="connsiteY104" fmla="*/ 19527 h 416049"/>
                  <a:gd name="connsiteX105" fmla="*/ 106923 w 143843"/>
                  <a:gd name="connsiteY105" fmla="*/ 18325 h 416049"/>
                  <a:gd name="connsiteX106" fmla="*/ 101509 w 143843"/>
                  <a:gd name="connsiteY106" fmla="*/ 23421 h 416049"/>
                  <a:gd name="connsiteX107" fmla="*/ 100698 w 143843"/>
                  <a:gd name="connsiteY107" fmla="*/ 23735 h 416049"/>
                  <a:gd name="connsiteX108" fmla="*/ 93061 w 143843"/>
                  <a:gd name="connsiteY108" fmla="*/ 23447 h 416049"/>
                  <a:gd name="connsiteX109" fmla="*/ 88065 w 143843"/>
                  <a:gd name="connsiteY109" fmla="*/ 29171 h 416049"/>
                  <a:gd name="connsiteX110" fmla="*/ 87280 w 143843"/>
                  <a:gd name="connsiteY110" fmla="*/ 29563 h 416049"/>
                  <a:gd name="connsiteX111" fmla="*/ 79800 w 143843"/>
                  <a:gd name="connsiteY111" fmla="*/ 30007 h 416049"/>
                  <a:gd name="connsiteX112" fmla="*/ 75536 w 143843"/>
                  <a:gd name="connsiteY112" fmla="*/ 36122 h 416049"/>
                  <a:gd name="connsiteX113" fmla="*/ 74830 w 143843"/>
                  <a:gd name="connsiteY113" fmla="*/ 36593 h 416049"/>
                  <a:gd name="connsiteX114" fmla="*/ 67585 w 143843"/>
                  <a:gd name="connsiteY114" fmla="*/ 37978 h 416049"/>
                  <a:gd name="connsiteX115" fmla="*/ 64264 w 143843"/>
                  <a:gd name="connsiteY115" fmla="*/ 44538 h 416049"/>
                  <a:gd name="connsiteX116" fmla="*/ 63636 w 143843"/>
                  <a:gd name="connsiteY116" fmla="*/ 45086 h 416049"/>
                  <a:gd name="connsiteX117" fmla="*/ 56731 w 143843"/>
                  <a:gd name="connsiteY117" fmla="*/ 47517 h 416049"/>
                  <a:gd name="connsiteX118" fmla="*/ 54482 w 143843"/>
                  <a:gd name="connsiteY118" fmla="*/ 54469 h 416049"/>
                  <a:gd name="connsiteX119" fmla="*/ 53932 w 143843"/>
                  <a:gd name="connsiteY119" fmla="*/ 55122 h 416049"/>
                  <a:gd name="connsiteX120" fmla="*/ 47446 w 143843"/>
                  <a:gd name="connsiteY120" fmla="*/ 58598 h 416049"/>
                  <a:gd name="connsiteX121" fmla="*/ 46243 w 143843"/>
                  <a:gd name="connsiteY121" fmla="*/ 65863 h 416049"/>
                  <a:gd name="connsiteX122" fmla="*/ 45798 w 143843"/>
                  <a:gd name="connsiteY122" fmla="*/ 66595 h 416049"/>
                  <a:gd name="connsiteX123" fmla="*/ 39782 w 143843"/>
                  <a:gd name="connsiteY123" fmla="*/ 71012 h 416049"/>
                  <a:gd name="connsiteX124" fmla="*/ 39521 w 143843"/>
                  <a:gd name="connsiteY124" fmla="*/ 78486 h 416049"/>
                  <a:gd name="connsiteX125" fmla="*/ 39155 w 143843"/>
                  <a:gd name="connsiteY125" fmla="*/ 79270 h 416049"/>
                  <a:gd name="connsiteX126" fmla="*/ 33636 w 143843"/>
                  <a:gd name="connsiteY126" fmla="*/ 84418 h 416049"/>
                  <a:gd name="connsiteX127" fmla="*/ 34185 w 143843"/>
                  <a:gd name="connsiteY127" fmla="*/ 91971 h 416049"/>
                  <a:gd name="connsiteX128" fmla="*/ 33897 w 143843"/>
                  <a:gd name="connsiteY128" fmla="*/ 92807 h 416049"/>
                  <a:gd name="connsiteX129" fmla="*/ 28797 w 143843"/>
                  <a:gd name="connsiteY129" fmla="*/ 98531 h 416049"/>
                  <a:gd name="connsiteX130" fmla="*/ 29974 w 143843"/>
                  <a:gd name="connsiteY130" fmla="*/ 106110 h 416049"/>
                  <a:gd name="connsiteX131" fmla="*/ 29765 w 143843"/>
                  <a:gd name="connsiteY131" fmla="*/ 106972 h 416049"/>
                  <a:gd name="connsiteX132" fmla="*/ 25057 w 143843"/>
                  <a:gd name="connsiteY132" fmla="*/ 113087 h 416049"/>
                  <a:gd name="connsiteX133" fmla="*/ 26757 w 143843"/>
                  <a:gd name="connsiteY133" fmla="*/ 120640 h 416049"/>
                  <a:gd name="connsiteX134" fmla="*/ 26600 w 143843"/>
                  <a:gd name="connsiteY134" fmla="*/ 121529 h 416049"/>
                  <a:gd name="connsiteX135" fmla="*/ 22232 w 143843"/>
                  <a:gd name="connsiteY135" fmla="*/ 127958 h 416049"/>
                  <a:gd name="connsiteX136" fmla="*/ 24325 w 143843"/>
                  <a:gd name="connsiteY136" fmla="*/ 135458 h 416049"/>
                  <a:gd name="connsiteX137" fmla="*/ 24194 w 143843"/>
                  <a:gd name="connsiteY137" fmla="*/ 136373 h 416049"/>
                  <a:gd name="connsiteX138" fmla="*/ 20087 w 143843"/>
                  <a:gd name="connsiteY138" fmla="*/ 143011 h 416049"/>
                  <a:gd name="connsiteX139" fmla="*/ 22494 w 143843"/>
                  <a:gd name="connsiteY139" fmla="*/ 150459 h 416049"/>
                  <a:gd name="connsiteX140" fmla="*/ 22389 w 143843"/>
                  <a:gd name="connsiteY140" fmla="*/ 151374 h 416049"/>
                  <a:gd name="connsiteX141" fmla="*/ 18518 w 143843"/>
                  <a:gd name="connsiteY141" fmla="*/ 158195 h 416049"/>
                  <a:gd name="connsiteX142" fmla="*/ 21186 w 143843"/>
                  <a:gd name="connsiteY142" fmla="*/ 165591 h 416049"/>
                  <a:gd name="connsiteX143" fmla="*/ 21134 w 143843"/>
                  <a:gd name="connsiteY143" fmla="*/ 166506 h 416049"/>
                  <a:gd name="connsiteX144" fmla="*/ 17446 w 143843"/>
                  <a:gd name="connsiteY144" fmla="*/ 173483 h 416049"/>
                  <a:gd name="connsiteX145" fmla="*/ 20323 w 143843"/>
                  <a:gd name="connsiteY145" fmla="*/ 180827 h 416049"/>
                  <a:gd name="connsiteX146" fmla="*/ 20270 w 143843"/>
                  <a:gd name="connsiteY146" fmla="*/ 181742 h 416049"/>
                  <a:gd name="connsiteX147" fmla="*/ 16766 w 143843"/>
                  <a:gd name="connsiteY147" fmla="*/ 188798 h 416049"/>
                  <a:gd name="connsiteX148" fmla="*/ 19826 w 143843"/>
                  <a:gd name="connsiteY148" fmla="*/ 196089 h 416049"/>
                  <a:gd name="connsiteX149" fmla="*/ 19826 w 143843"/>
                  <a:gd name="connsiteY149" fmla="*/ 197030 h 416049"/>
                  <a:gd name="connsiteX150" fmla="*/ 16426 w 143843"/>
                  <a:gd name="connsiteY150" fmla="*/ 204191 h 416049"/>
                  <a:gd name="connsiteX151" fmla="*/ 19643 w 143843"/>
                  <a:gd name="connsiteY151" fmla="*/ 211430 h 416049"/>
                  <a:gd name="connsiteX152" fmla="*/ 19643 w 143843"/>
                  <a:gd name="connsiteY152" fmla="*/ 212345 h 416049"/>
                  <a:gd name="connsiteX153" fmla="*/ 16400 w 143843"/>
                  <a:gd name="connsiteY153" fmla="*/ 219584 h 416049"/>
                  <a:gd name="connsiteX154" fmla="*/ 19721 w 143843"/>
                  <a:gd name="connsiteY154" fmla="*/ 226771 h 416049"/>
                  <a:gd name="connsiteX155" fmla="*/ 19721 w 143843"/>
                  <a:gd name="connsiteY155" fmla="*/ 227686 h 416049"/>
                  <a:gd name="connsiteX156" fmla="*/ 16583 w 143843"/>
                  <a:gd name="connsiteY156" fmla="*/ 234977 h 416049"/>
                  <a:gd name="connsiteX157" fmla="*/ 19983 w 143843"/>
                  <a:gd name="connsiteY157" fmla="*/ 242216 h 416049"/>
                  <a:gd name="connsiteX158" fmla="*/ 19983 w 143843"/>
                  <a:gd name="connsiteY158" fmla="*/ 243131 h 416049"/>
                  <a:gd name="connsiteX159" fmla="*/ 16818 w 143843"/>
                  <a:gd name="connsiteY159" fmla="*/ 250475 h 416049"/>
                  <a:gd name="connsiteX160" fmla="*/ 20192 w 143843"/>
                  <a:gd name="connsiteY160" fmla="*/ 257714 h 416049"/>
                  <a:gd name="connsiteX161" fmla="*/ 20192 w 143843"/>
                  <a:gd name="connsiteY161" fmla="*/ 258655 h 416049"/>
                  <a:gd name="connsiteX162" fmla="*/ 16975 w 143843"/>
                  <a:gd name="connsiteY162" fmla="*/ 265972 h 416049"/>
                  <a:gd name="connsiteX163" fmla="*/ 20349 w 143843"/>
                  <a:gd name="connsiteY163" fmla="*/ 273237 h 416049"/>
                  <a:gd name="connsiteX164" fmla="*/ 20349 w 143843"/>
                  <a:gd name="connsiteY164" fmla="*/ 274152 h 416049"/>
                  <a:gd name="connsiteX165" fmla="*/ 17106 w 143843"/>
                  <a:gd name="connsiteY165" fmla="*/ 281496 h 416049"/>
                  <a:gd name="connsiteX166" fmla="*/ 20454 w 143843"/>
                  <a:gd name="connsiteY166" fmla="*/ 288787 h 416049"/>
                  <a:gd name="connsiteX167" fmla="*/ 20454 w 143843"/>
                  <a:gd name="connsiteY167" fmla="*/ 289728 h 416049"/>
                  <a:gd name="connsiteX168" fmla="*/ 17158 w 143843"/>
                  <a:gd name="connsiteY168" fmla="*/ 297046 h 416049"/>
                  <a:gd name="connsiteX169" fmla="*/ 20480 w 143843"/>
                  <a:gd name="connsiteY169" fmla="*/ 304337 h 416049"/>
                  <a:gd name="connsiteX170" fmla="*/ 20480 w 143843"/>
                  <a:gd name="connsiteY170" fmla="*/ 305278 h 416049"/>
                  <a:gd name="connsiteX171" fmla="*/ 17184 w 143843"/>
                  <a:gd name="connsiteY171" fmla="*/ 312595 h 416049"/>
                  <a:gd name="connsiteX172" fmla="*/ 20480 w 143843"/>
                  <a:gd name="connsiteY172" fmla="*/ 319913 h 416049"/>
                  <a:gd name="connsiteX173" fmla="*/ 20480 w 143843"/>
                  <a:gd name="connsiteY173" fmla="*/ 320828 h 416049"/>
                  <a:gd name="connsiteX174" fmla="*/ 17158 w 143843"/>
                  <a:gd name="connsiteY174" fmla="*/ 328119 h 416049"/>
                  <a:gd name="connsiteX175" fmla="*/ 20427 w 143843"/>
                  <a:gd name="connsiteY175" fmla="*/ 335437 h 416049"/>
                  <a:gd name="connsiteX176" fmla="*/ 20427 w 143843"/>
                  <a:gd name="connsiteY176" fmla="*/ 336377 h 416049"/>
                  <a:gd name="connsiteX177" fmla="*/ 17079 w 143843"/>
                  <a:gd name="connsiteY177" fmla="*/ 343669 h 416049"/>
                  <a:gd name="connsiteX178" fmla="*/ 20323 w 143843"/>
                  <a:gd name="connsiteY178" fmla="*/ 350986 h 416049"/>
                  <a:gd name="connsiteX179" fmla="*/ 20323 w 143843"/>
                  <a:gd name="connsiteY179" fmla="*/ 351927 h 416049"/>
                  <a:gd name="connsiteX180" fmla="*/ 16949 w 143843"/>
                  <a:gd name="connsiteY180" fmla="*/ 359193 h 416049"/>
                  <a:gd name="connsiteX181" fmla="*/ 20166 w 143843"/>
                  <a:gd name="connsiteY181" fmla="*/ 366510 h 416049"/>
                  <a:gd name="connsiteX182" fmla="*/ 20166 w 143843"/>
                  <a:gd name="connsiteY182" fmla="*/ 367451 h 416049"/>
                  <a:gd name="connsiteX183" fmla="*/ 16766 w 143843"/>
                  <a:gd name="connsiteY183" fmla="*/ 374716 h 416049"/>
                  <a:gd name="connsiteX184" fmla="*/ 19957 w 143843"/>
                  <a:gd name="connsiteY184" fmla="*/ 382060 h 416049"/>
                  <a:gd name="connsiteX185" fmla="*/ 19957 w 143843"/>
                  <a:gd name="connsiteY185" fmla="*/ 382975 h 416049"/>
                  <a:gd name="connsiteX186" fmla="*/ 16530 w 143843"/>
                  <a:gd name="connsiteY186" fmla="*/ 390240 h 416049"/>
                  <a:gd name="connsiteX187" fmla="*/ 19721 w 143843"/>
                  <a:gd name="connsiteY187" fmla="*/ 397584 h 416049"/>
                  <a:gd name="connsiteX188" fmla="*/ 19721 w 143843"/>
                  <a:gd name="connsiteY188" fmla="*/ 398524 h 416049"/>
                  <a:gd name="connsiteX189" fmla="*/ 16295 w 143843"/>
                  <a:gd name="connsiteY189" fmla="*/ 405764 h 416049"/>
                  <a:gd name="connsiteX190" fmla="*/ 19460 w 143843"/>
                  <a:gd name="connsiteY190" fmla="*/ 413107 h 416049"/>
                  <a:gd name="connsiteX191" fmla="*/ 19460 w 143843"/>
                  <a:gd name="connsiteY191" fmla="*/ 414048 h 416049"/>
                  <a:gd name="connsiteX192" fmla="*/ 0 w 143843"/>
                  <a:gd name="connsiteY192" fmla="*/ 413682 h 41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43843" h="416049">
                    <a:moveTo>
                      <a:pt x="79" y="413734"/>
                    </a:moveTo>
                    <a:lnTo>
                      <a:pt x="79" y="412794"/>
                    </a:lnTo>
                    <a:cubicBezTo>
                      <a:pt x="157" y="409893"/>
                      <a:pt x="1465" y="407305"/>
                      <a:pt x="3505" y="405581"/>
                    </a:cubicBezTo>
                    <a:cubicBezTo>
                      <a:pt x="1517" y="403777"/>
                      <a:pt x="288" y="401164"/>
                      <a:pt x="340" y="398263"/>
                    </a:cubicBezTo>
                    <a:lnTo>
                      <a:pt x="340" y="397322"/>
                    </a:lnTo>
                    <a:cubicBezTo>
                      <a:pt x="392" y="394421"/>
                      <a:pt x="1700" y="391834"/>
                      <a:pt x="3766" y="390083"/>
                    </a:cubicBezTo>
                    <a:cubicBezTo>
                      <a:pt x="1779" y="388280"/>
                      <a:pt x="549" y="385666"/>
                      <a:pt x="576" y="382765"/>
                    </a:cubicBezTo>
                    <a:lnTo>
                      <a:pt x="576" y="381825"/>
                    </a:lnTo>
                    <a:cubicBezTo>
                      <a:pt x="628" y="378924"/>
                      <a:pt x="1936" y="376336"/>
                      <a:pt x="3976" y="374586"/>
                    </a:cubicBezTo>
                    <a:cubicBezTo>
                      <a:pt x="1988" y="372782"/>
                      <a:pt x="732" y="370169"/>
                      <a:pt x="759" y="367268"/>
                    </a:cubicBezTo>
                    <a:lnTo>
                      <a:pt x="759" y="366327"/>
                    </a:lnTo>
                    <a:cubicBezTo>
                      <a:pt x="811" y="363426"/>
                      <a:pt x="2093" y="360839"/>
                      <a:pt x="4133" y="359088"/>
                    </a:cubicBezTo>
                    <a:cubicBezTo>
                      <a:pt x="2119" y="357285"/>
                      <a:pt x="889" y="354671"/>
                      <a:pt x="916" y="351770"/>
                    </a:cubicBezTo>
                    <a:lnTo>
                      <a:pt x="916" y="350856"/>
                    </a:lnTo>
                    <a:cubicBezTo>
                      <a:pt x="942" y="347955"/>
                      <a:pt x="2249" y="345368"/>
                      <a:pt x="4263" y="343590"/>
                    </a:cubicBezTo>
                    <a:cubicBezTo>
                      <a:pt x="2249" y="341813"/>
                      <a:pt x="994" y="339200"/>
                      <a:pt x="1020" y="336299"/>
                    </a:cubicBezTo>
                    <a:lnTo>
                      <a:pt x="1020" y="335358"/>
                    </a:lnTo>
                    <a:cubicBezTo>
                      <a:pt x="1020" y="332457"/>
                      <a:pt x="2328" y="329870"/>
                      <a:pt x="4342" y="328093"/>
                    </a:cubicBezTo>
                    <a:cubicBezTo>
                      <a:pt x="2328" y="326316"/>
                      <a:pt x="1072" y="323702"/>
                      <a:pt x="1072" y="320828"/>
                    </a:cubicBezTo>
                    <a:lnTo>
                      <a:pt x="1072" y="319887"/>
                    </a:lnTo>
                    <a:cubicBezTo>
                      <a:pt x="1072" y="316986"/>
                      <a:pt x="2354" y="314399"/>
                      <a:pt x="4368" y="312622"/>
                    </a:cubicBezTo>
                    <a:cubicBezTo>
                      <a:pt x="2354" y="310844"/>
                      <a:pt x="1072" y="308257"/>
                      <a:pt x="1072" y="305356"/>
                    </a:cubicBezTo>
                    <a:lnTo>
                      <a:pt x="1072" y="304415"/>
                    </a:lnTo>
                    <a:cubicBezTo>
                      <a:pt x="1072" y="301515"/>
                      <a:pt x="2354" y="298901"/>
                      <a:pt x="4368" y="297124"/>
                    </a:cubicBezTo>
                    <a:cubicBezTo>
                      <a:pt x="2328" y="295347"/>
                      <a:pt x="1046" y="292760"/>
                      <a:pt x="1046" y="289859"/>
                    </a:cubicBezTo>
                    <a:lnTo>
                      <a:pt x="1046" y="288918"/>
                    </a:lnTo>
                    <a:cubicBezTo>
                      <a:pt x="1046" y="286017"/>
                      <a:pt x="2302" y="283404"/>
                      <a:pt x="4290" y="281626"/>
                    </a:cubicBezTo>
                    <a:cubicBezTo>
                      <a:pt x="2276" y="279875"/>
                      <a:pt x="968" y="277288"/>
                      <a:pt x="942" y="274387"/>
                    </a:cubicBezTo>
                    <a:lnTo>
                      <a:pt x="942" y="273446"/>
                    </a:lnTo>
                    <a:cubicBezTo>
                      <a:pt x="916" y="270546"/>
                      <a:pt x="2171" y="267932"/>
                      <a:pt x="4159" y="266155"/>
                    </a:cubicBezTo>
                    <a:cubicBezTo>
                      <a:pt x="2119" y="264404"/>
                      <a:pt x="837" y="261817"/>
                      <a:pt x="785" y="258916"/>
                    </a:cubicBezTo>
                    <a:lnTo>
                      <a:pt x="785" y="258001"/>
                    </a:lnTo>
                    <a:cubicBezTo>
                      <a:pt x="732" y="255100"/>
                      <a:pt x="1988" y="252487"/>
                      <a:pt x="3976" y="250684"/>
                    </a:cubicBezTo>
                    <a:cubicBezTo>
                      <a:pt x="1936" y="248933"/>
                      <a:pt x="628" y="246371"/>
                      <a:pt x="602" y="243471"/>
                    </a:cubicBezTo>
                    <a:lnTo>
                      <a:pt x="602" y="242530"/>
                    </a:lnTo>
                    <a:cubicBezTo>
                      <a:pt x="549" y="239629"/>
                      <a:pt x="1779" y="237015"/>
                      <a:pt x="3740" y="235212"/>
                    </a:cubicBezTo>
                    <a:cubicBezTo>
                      <a:pt x="1700" y="233461"/>
                      <a:pt x="366" y="230874"/>
                      <a:pt x="340" y="227973"/>
                    </a:cubicBezTo>
                    <a:lnTo>
                      <a:pt x="340" y="227032"/>
                    </a:lnTo>
                    <a:cubicBezTo>
                      <a:pt x="288" y="224105"/>
                      <a:pt x="1543" y="221466"/>
                      <a:pt x="3583" y="219662"/>
                    </a:cubicBezTo>
                    <a:cubicBezTo>
                      <a:pt x="1543" y="217885"/>
                      <a:pt x="262" y="215246"/>
                      <a:pt x="262" y="212319"/>
                    </a:cubicBezTo>
                    <a:lnTo>
                      <a:pt x="262" y="211404"/>
                    </a:lnTo>
                    <a:cubicBezTo>
                      <a:pt x="262" y="208477"/>
                      <a:pt x="1596" y="205837"/>
                      <a:pt x="3662" y="204060"/>
                    </a:cubicBezTo>
                    <a:cubicBezTo>
                      <a:pt x="1622" y="202231"/>
                      <a:pt x="392" y="199565"/>
                      <a:pt x="445" y="196638"/>
                    </a:cubicBezTo>
                    <a:lnTo>
                      <a:pt x="445" y="195697"/>
                    </a:lnTo>
                    <a:cubicBezTo>
                      <a:pt x="523" y="192770"/>
                      <a:pt x="1883" y="190157"/>
                      <a:pt x="3976" y="188432"/>
                    </a:cubicBezTo>
                    <a:cubicBezTo>
                      <a:pt x="1988" y="186577"/>
                      <a:pt x="785" y="183885"/>
                      <a:pt x="916" y="180932"/>
                    </a:cubicBezTo>
                    <a:lnTo>
                      <a:pt x="968" y="179991"/>
                    </a:lnTo>
                    <a:cubicBezTo>
                      <a:pt x="1099" y="177064"/>
                      <a:pt x="2511" y="174477"/>
                      <a:pt x="4656" y="172804"/>
                    </a:cubicBezTo>
                    <a:cubicBezTo>
                      <a:pt x="2720" y="170896"/>
                      <a:pt x="1596" y="168178"/>
                      <a:pt x="1779" y="165251"/>
                    </a:cubicBezTo>
                    <a:lnTo>
                      <a:pt x="1857" y="164284"/>
                    </a:lnTo>
                    <a:cubicBezTo>
                      <a:pt x="2066" y="161357"/>
                      <a:pt x="3557" y="158796"/>
                      <a:pt x="5754" y="157176"/>
                    </a:cubicBezTo>
                    <a:cubicBezTo>
                      <a:pt x="3871" y="155190"/>
                      <a:pt x="2825" y="152445"/>
                      <a:pt x="3113" y="149492"/>
                    </a:cubicBezTo>
                    <a:lnTo>
                      <a:pt x="3217" y="148551"/>
                    </a:lnTo>
                    <a:cubicBezTo>
                      <a:pt x="3505" y="145598"/>
                      <a:pt x="5100" y="143089"/>
                      <a:pt x="7376" y="141548"/>
                    </a:cubicBezTo>
                    <a:cubicBezTo>
                      <a:pt x="5545" y="139483"/>
                      <a:pt x="4603" y="136687"/>
                      <a:pt x="4996" y="133733"/>
                    </a:cubicBezTo>
                    <a:lnTo>
                      <a:pt x="5127" y="132793"/>
                    </a:lnTo>
                    <a:cubicBezTo>
                      <a:pt x="5545" y="129839"/>
                      <a:pt x="7245" y="127409"/>
                      <a:pt x="9573" y="125945"/>
                    </a:cubicBezTo>
                    <a:cubicBezTo>
                      <a:pt x="7821" y="123802"/>
                      <a:pt x="7010" y="120928"/>
                      <a:pt x="7559" y="118001"/>
                    </a:cubicBezTo>
                    <a:lnTo>
                      <a:pt x="7742" y="117034"/>
                    </a:lnTo>
                    <a:cubicBezTo>
                      <a:pt x="8318" y="114107"/>
                      <a:pt x="10148" y="111728"/>
                      <a:pt x="12555" y="110370"/>
                    </a:cubicBezTo>
                    <a:cubicBezTo>
                      <a:pt x="10907" y="108122"/>
                      <a:pt x="10253" y="105195"/>
                      <a:pt x="10985" y="102268"/>
                    </a:cubicBezTo>
                    <a:lnTo>
                      <a:pt x="11221" y="101327"/>
                    </a:lnTo>
                    <a:cubicBezTo>
                      <a:pt x="11979" y="98400"/>
                      <a:pt x="13967" y="96126"/>
                      <a:pt x="16504" y="94950"/>
                    </a:cubicBezTo>
                    <a:cubicBezTo>
                      <a:pt x="15013" y="92572"/>
                      <a:pt x="14542" y="89567"/>
                      <a:pt x="15510" y="86692"/>
                    </a:cubicBezTo>
                    <a:cubicBezTo>
                      <a:pt x="15615" y="86378"/>
                      <a:pt x="15719" y="86065"/>
                      <a:pt x="15824" y="85751"/>
                    </a:cubicBezTo>
                    <a:cubicBezTo>
                      <a:pt x="16818" y="82876"/>
                      <a:pt x="19015" y="80733"/>
                      <a:pt x="21683" y="79766"/>
                    </a:cubicBezTo>
                    <a:cubicBezTo>
                      <a:pt x="20401" y="77231"/>
                      <a:pt x="20218" y="74174"/>
                      <a:pt x="21474" y="71377"/>
                    </a:cubicBezTo>
                    <a:cubicBezTo>
                      <a:pt x="21604" y="71064"/>
                      <a:pt x="21735" y="70776"/>
                      <a:pt x="21892" y="70463"/>
                    </a:cubicBezTo>
                    <a:cubicBezTo>
                      <a:pt x="23174" y="67640"/>
                      <a:pt x="25632" y="65732"/>
                      <a:pt x="28431" y="65053"/>
                    </a:cubicBezTo>
                    <a:cubicBezTo>
                      <a:pt x="27411" y="62361"/>
                      <a:pt x="27594" y="59251"/>
                      <a:pt x="29216" y="56586"/>
                    </a:cubicBezTo>
                    <a:cubicBezTo>
                      <a:pt x="29399" y="56298"/>
                      <a:pt x="29582" y="56011"/>
                      <a:pt x="29739" y="55723"/>
                    </a:cubicBezTo>
                    <a:cubicBezTo>
                      <a:pt x="31386" y="53057"/>
                      <a:pt x="34107" y="51463"/>
                      <a:pt x="36984" y="51176"/>
                    </a:cubicBezTo>
                    <a:cubicBezTo>
                      <a:pt x="36330" y="48327"/>
                      <a:pt x="36984" y="45243"/>
                      <a:pt x="38972" y="42813"/>
                    </a:cubicBezTo>
                    <a:cubicBezTo>
                      <a:pt x="39181" y="42551"/>
                      <a:pt x="39416" y="42290"/>
                      <a:pt x="39625" y="42029"/>
                    </a:cubicBezTo>
                    <a:cubicBezTo>
                      <a:pt x="41639" y="39651"/>
                      <a:pt x="44543" y="38475"/>
                      <a:pt x="47446" y="38579"/>
                    </a:cubicBezTo>
                    <a:cubicBezTo>
                      <a:pt x="47446" y="38579"/>
                      <a:pt x="47498" y="38579"/>
                      <a:pt x="47524" y="38579"/>
                    </a:cubicBezTo>
                    <a:cubicBezTo>
                      <a:pt x="47315" y="35678"/>
                      <a:pt x="48414" y="32699"/>
                      <a:pt x="50767" y="30608"/>
                    </a:cubicBezTo>
                    <a:cubicBezTo>
                      <a:pt x="51029" y="30373"/>
                      <a:pt x="51291" y="30138"/>
                      <a:pt x="51552" y="29929"/>
                    </a:cubicBezTo>
                    <a:cubicBezTo>
                      <a:pt x="53906" y="27864"/>
                      <a:pt x="56992" y="27158"/>
                      <a:pt x="59843" y="27733"/>
                    </a:cubicBezTo>
                    <a:cubicBezTo>
                      <a:pt x="60079" y="24859"/>
                      <a:pt x="61596" y="22088"/>
                      <a:pt x="64211" y="20390"/>
                    </a:cubicBezTo>
                    <a:cubicBezTo>
                      <a:pt x="64499" y="20207"/>
                      <a:pt x="64787" y="20024"/>
                      <a:pt x="65074" y="19841"/>
                    </a:cubicBezTo>
                    <a:cubicBezTo>
                      <a:pt x="67690" y="18168"/>
                      <a:pt x="70802" y="17907"/>
                      <a:pt x="73523" y="18848"/>
                    </a:cubicBezTo>
                    <a:cubicBezTo>
                      <a:pt x="74124" y="16051"/>
                      <a:pt x="75955" y="13543"/>
                      <a:pt x="78727" y="12184"/>
                    </a:cubicBezTo>
                    <a:cubicBezTo>
                      <a:pt x="79015" y="12027"/>
                      <a:pt x="79329" y="11896"/>
                      <a:pt x="79617" y="11739"/>
                    </a:cubicBezTo>
                    <a:cubicBezTo>
                      <a:pt x="82363" y="10407"/>
                      <a:pt x="85423" y="10485"/>
                      <a:pt x="87986" y="11687"/>
                    </a:cubicBezTo>
                    <a:cubicBezTo>
                      <a:pt x="88876" y="9021"/>
                      <a:pt x="90890" y="6748"/>
                      <a:pt x="93741" y="5650"/>
                    </a:cubicBezTo>
                    <a:cubicBezTo>
                      <a:pt x="94054" y="5519"/>
                      <a:pt x="94368" y="5415"/>
                      <a:pt x="94656" y="5284"/>
                    </a:cubicBezTo>
                    <a:cubicBezTo>
                      <a:pt x="97559" y="4187"/>
                      <a:pt x="100672" y="4579"/>
                      <a:pt x="103156" y="6068"/>
                    </a:cubicBezTo>
                    <a:cubicBezTo>
                      <a:pt x="104386" y="3376"/>
                      <a:pt x="106818" y="1260"/>
                      <a:pt x="109931" y="580"/>
                    </a:cubicBezTo>
                    <a:cubicBezTo>
                      <a:pt x="110297" y="502"/>
                      <a:pt x="110637" y="423"/>
                      <a:pt x="110977" y="345"/>
                    </a:cubicBezTo>
                    <a:cubicBezTo>
                      <a:pt x="114429" y="-361"/>
                      <a:pt x="117830" y="868"/>
                      <a:pt x="120079" y="3272"/>
                    </a:cubicBezTo>
                    <a:cubicBezTo>
                      <a:pt x="122564" y="476"/>
                      <a:pt x="126539" y="-753"/>
                      <a:pt x="130332" y="476"/>
                    </a:cubicBezTo>
                    <a:cubicBezTo>
                      <a:pt x="130855" y="632"/>
                      <a:pt x="131378" y="841"/>
                      <a:pt x="131875" y="1050"/>
                    </a:cubicBezTo>
                    <a:cubicBezTo>
                      <a:pt x="136609" y="2958"/>
                      <a:pt x="138989" y="8159"/>
                      <a:pt x="137498" y="12942"/>
                    </a:cubicBezTo>
                    <a:cubicBezTo>
                      <a:pt x="141762" y="14510"/>
                      <a:pt x="144456" y="18926"/>
                      <a:pt x="143723" y="23604"/>
                    </a:cubicBezTo>
                    <a:cubicBezTo>
                      <a:pt x="143566" y="24571"/>
                      <a:pt x="143409" y="25251"/>
                      <a:pt x="143331" y="25486"/>
                    </a:cubicBezTo>
                    <a:lnTo>
                      <a:pt x="124552" y="20468"/>
                    </a:lnTo>
                    <a:cubicBezTo>
                      <a:pt x="124552" y="20468"/>
                      <a:pt x="124552" y="20547"/>
                      <a:pt x="124499" y="20651"/>
                    </a:cubicBezTo>
                    <a:cubicBezTo>
                      <a:pt x="124499" y="20625"/>
                      <a:pt x="124499" y="20573"/>
                      <a:pt x="124499" y="20520"/>
                    </a:cubicBezTo>
                    <a:cubicBezTo>
                      <a:pt x="124578" y="20050"/>
                      <a:pt x="124682" y="19606"/>
                      <a:pt x="124813" y="19161"/>
                    </a:cubicBezTo>
                    <a:cubicBezTo>
                      <a:pt x="124708" y="19135"/>
                      <a:pt x="124630" y="19083"/>
                      <a:pt x="124525" y="19057"/>
                    </a:cubicBezTo>
                    <a:cubicBezTo>
                      <a:pt x="124473" y="19057"/>
                      <a:pt x="124394" y="19005"/>
                      <a:pt x="124316" y="18979"/>
                    </a:cubicBezTo>
                    <a:cubicBezTo>
                      <a:pt x="122668" y="18456"/>
                      <a:pt x="121256" y="17515"/>
                      <a:pt x="120157" y="16313"/>
                    </a:cubicBezTo>
                    <a:cubicBezTo>
                      <a:pt x="118823" y="17829"/>
                      <a:pt x="116966" y="18952"/>
                      <a:pt x="114848" y="19370"/>
                    </a:cubicBezTo>
                    <a:cubicBezTo>
                      <a:pt x="114586" y="19423"/>
                      <a:pt x="114325" y="19475"/>
                      <a:pt x="114063" y="19527"/>
                    </a:cubicBezTo>
                    <a:cubicBezTo>
                      <a:pt x="111526" y="20076"/>
                      <a:pt x="108989" y="19580"/>
                      <a:pt x="106923" y="18325"/>
                    </a:cubicBezTo>
                    <a:cubicBezTo>
                      <a:pt x="105903" y="20599"/>
                      <a:pt x="104020" y="22454"/>
                      <a:pt x="101509" y="23421"/>
                    </a:cubicBezTo>
                    <a:cubicBezTo>
                      <a:pt x="101247" y="23526"/>
                      <a:pt x="100959" y="23630"/>
                      <a:pt x="100698" y="23735"/>
                    </a:cubicBezTo>
                    <a:cubicBezTo>
                      <a:pt x="98108" y="24728"/>
                      <a:pt x="95388" y="24545"/>
                      <a:pt x="93061" y="23447"/>
                    </a:cubicBezTo>
                    <a:cubicBezTo>
                      <a:pt x="92276" y="25852"/>
                      <a:pt x="90523" y="27969"/>
                      <a:pt x="88065" y="29171"/>
                    </a:cubicBezTo>
                    <a:cubicBezTo>
                      <a:pt x="87803" y="29301"/>
                      <a:pt x="87542" y="29432"/>
                      <a:pt x="87280" y="29563"/>
                    </a:cubicBezTo>
                    <a:cubicBezTo>
                      <a:pt x="84848" y="30765"/>
                      <a:pt x="82180" y="30843"/>
                      <a:pt x="79800" y="30007"/>
                    </a:cubicBezTo>
                    <a:cubicBezTo>
                      <a:pt x="79277" y="32438"/>
                      <a:pt x="77812" y="34685"/>
                      <a:pt x="75536" y="36122"/>
                    </a:cubicBezTo>
                    <a:cubicBezTo>
                      <a:pt x="75301" y="36279"/>
                      <a:pt x="75066" y="36436"/>
                      <a:pt x="74830" y="36593"/>
                    </a:cubicBezTo>
                    <a:cubicBezTo>
                      <a:pt x="72607" y="38056"/>
                      <a:pt x="69992" y="38475"/>
                      <a:pt x="67585" y="37978"/>
                    </a:cubicBezTo>
                    <a:cubicBezTo>
                      <a:pt x="67402" y="40435"/>
                      <a:pt x="66278" y="42787"/>
                      <a:pt x="64264" y="44538"/>
                    </a:cubicBezTo>
                    <a:cubicBezTo>
                      <a:pt x="64054" y="44721"/>
                      <a:pt x="63845" y="44904"/>
                      <a:pt x="63636" y="45086"/>
                    </a:cubicBezTo>
                    <a:cubicBezTo>
                      <a:pt x="61674" y="46837"/>
                      <a:pt x="59163" y="47648"/>
                      <a:pt x="56731" y="47517"/>
                    </a:cubicBezTo>
                    <a:cubicBezTo>
                      <a:pt x="56914" y="49947"/>
                      <a:pt x="56182" y="52456"/>
                      <a:pt x="54482" y="54469"/>
                    </a:cubicBezTo>
                    <a:cubicBezTo>
                      <a:pt x="54298" y="54678"/>
                      <a:pt x="54115" y="54887"/>
                      <a:pt x="53932" y="55122"/>
                    </a:cubicBezTo>
                    <a:cubicBezTo>
                      <a:pt x="52258" y="57160"/>
                      <a:pt x="49904" y="58336"/>
                      <a:pt x="47446" y="58598"/>
                    </a:cubicBezTo>
                    <a:cubicBezTo>
                      <a:pt x="47995" y="61002"/>
                      <a:pt x="47629" y="63616"/>
                      <a:pt x="46243" y="65863"/>
                    </a:cubicBezTo>
                    <a:cubicBezTo>
                      <a:pt x="46086" y="66098"/>
                      <a:pt x="45955" y="66334"/>
                      <a:pt x="45798" y="66595"/>
                    </a:cubicBezTo>
                    <a:cubicBezTo>
                      <a:pt x="44412" y="68895"/>
                      <a:pt x="42215" y="70410"/>
                      <a:pt x="39782" y="71012"/>
                    </a:cubicBezTo>
                    <a:cubicBezTo>
                      <a:pt x="40672" y="73337"/>
                      <a:pt x="40645" y="76029"/>
                      <a:pt x="39521" y="78486"/>
                    </a:cubicBezTo>
                    <a:cubicBezTo>
                      <a:pt x="39390" y="78747"/>
                      <a:pt x="39285" y="79009"/>
                      <a:pt x="39155" y="79270"/>
                    </a:cubicBezTo>
                    <a:cubicBezTo>
                      <a:pt x="38030" y="81753"/>
                      <a:pt x="35990" y="83556"/>
                      <a:pt x="33636" y="84418"/>
                    </a:cubicBezTo>
                    <a:cubicBezTo>
                      <a:pt x="34787" y="86666"/>
                      <a:pt x="35074" y="89384"/>
                      <a:pt x="34185" y="91971"/>
                    </a:cubicBezTo>
                    <a:cubicBezTo>
                      <a:pt x="34080" y="92232"/>
                      <a:pt x="34002" y="92520"/>
                      <a:pt x="33897" y="92807"/>
                    </a:cubicBezTo>
                    <a:cubicBezTo>
                      <a:pt x="33008" y="95421"/>
                      <a:pt x="31125" y="97433"/>
                      <a:pt x="28797" y="98531"/>
                    </a:cubicBezTo>
                    <a:cubicBezTo>
                      <a:pt x="30157" y="100700"/>
                      <a:pt x="30680" y="103418"/>
                      <a:pt x="29974" y="106110"/>
                    </a:cubicBezTo>
                    <a:lnTo>
                      <a:pt x="29765" y="106972"/>
                    </a:lnTo>
                    <a:cubicBezTo>
                      <a:pt x="29085" y="109690"/>
                      <a:pt x="27332" y="111833"/>
                      <a:pt x="25057" y="113087"/>
                    </a:cubicBezTo>
                    <a:cubicBezTo>
                      <a:pt x="26600" y="115178"/>
                      <a:pt x="27280" y="117896"/>
                      <a:pt x="26757" y="120640"/>
                    </a:cubicBezTo>
                    <a:lnTo>
                      <a:pt x="26600" y="121529"/>
                    </a:lnTo>
                    <a:cubicBezTo>
                      <a:pt x="26077" y="124299"/>
                      <a:pt x="24429" y="126573"/>
                      <a:pt x="22232" y="127958"/>
                    </a:cubicBezTo>
                    <a:cubicBezTo>
                      <a:pt x="23880" y="129996"/>
                      <a:pt x="24717" y="132662"/>
                      <a:pt x="24325" y="135458"/>
                    </a:cubicBezTo>
                    <a:lnTo>
                      <a:pt x="24194" y="136373"/>
                    </a:lnTo>
                    <a:cubicBezTo>
                      <a:pt x="23801" y="139169"/>
                      <a:pt x="22258" y="141521"/>
                      <a:pt x="20087" y="143011"/>
                    </a:cubicBezTo>
                    <a:cubicBezTo>
                      <a:pt x="21840" y="144971"/>
                      <a:pt x="22781" y="147637"/>
                      <a:pt x="22494" y="150459"/>
                    </a:cubicBezTo>
                    <a:lnTo>
                      <a:pt x="22389" y="151374"/>
                    </a:lnTo>
                    <a:cubicBezTo>
                      <a:pt x="22101" y="154196"/>
                      <a:pt x="20637" y="156627"/>
                      <a:pt x="18518" y="158195"/>
                    </a:cubicBezTo>
                    <a:cubicBezTo>
                      <a:pt x="20349" y="160103"/>
                      <a:pt x="21395" y="162742"/>
                      <a:pt x="21186" y="165591"/>
                    </a:cubicBezTo>
                    <a:lnTo>
                      <a:pt x="21134" y="166506"/>
                    </a:lnTo>
                    <a:cubicBezTo>
                      <a:pt x="20950" y="169354"/>
                      <a:pt x="19538" y="171837"/>
                      <a:pt x="17446" y="173483"/>
                    </a:cubicBezTo>
                    <a:cubicBezTo>
                      <a:pt x="19329" y="175339"/>
                      <a:pt x="20454" y="177978"/>
                      <a:pt x="20323" y="180827"/>
                    </a:cubicBezTo>
                    <a:lnTo>
                      <a:pt x="20270" y="181742"/>
                    </a:lnTo>
                    <a:cubicBezTo>
                      <a:pt x="20140" y="184590"/>
                      <a:pt x="18806" y="187125"/>
                      <a:pt x="16766" y="188798"/>
                    </a:cubicBezTo>
                    <a:cubicBezTo>
                      <a:pt x="18701" y="190627"/>
                      <a:pt x="19878" y="193215"/>
                      <a:pt x="19826" y="196089"/>
                    </a:cubicBezTo>
                    <a:lnTo>
                      <a:pt x="19826" y="197030"/>
                    </a:lnTo>
                    <a:cubicBezTo>
                      <a:pt x="19747" y="199905"/>
                      <a:pt x="18440" y="202440"/>
                      <a:pt x="16426" y="204191"/>
                    </a:cubicBezTo>
                    <a:cubicBezTo>
                      <a:pt x="18413" y="205968"/>
                      <a:pt x="19643" y="208555"/>
                      <a:pt x="19643" y="211430"/>
                    </a:cubicBezTo>
                    <a:lnTo>
                      <a:pt x="19643" y="212345"/>
                    </a:lnTo>
                    <a:cubicBezTo>
                      <a:pt x="19643" y="215220"/>
                      <a:pt x="18387" y="217807"/>
                      <a:pt x="16400" y="219584"/>
                    </a:cubicBezTo>
                    <a:cubicBezTo>
                      <a:pt x="18413" y="221335"/>
                      <a:pt x="19695" y="223896"/>
                      <a:pt x="19721" y="226771"/>
                    </a:cubicBezTo>
                    <a:lnTo>
                      <a:pt x="19721" y="227686"/>
                    </a:lnTo>
                    <a:cubicBezTo>
                      <a:pt x="19773" y="230560"/>
                      <a:pt x="18544" y="233174"/>
                      <a:pt x="16583" y="234977"/>
                    </a:cubicBezTo>
                    <a:cubicBezTo>
                      <a:pt x="18623" y="236728"/>
                      <a:pt x="19930" y="239315"/>
                      <a:pt x="19983" y="242216"/>
                    </a:cubicBezTo>
                    <a:lnTo>
                      <a:pt x="19983" y="243131"/>
                    </a:lnTo>
                    <a:cubicBezTo>
                      <a:pt x="20035" y="246032"/>
                      <a:pt x="18806" y="248671"/>
                      <a:pt x="16818" y="250475"/>
                    </a:cubicBezTo>
                    <a:cubicBezTo>
                      <a:pt x="18858" y="252226"/>
                      <a:pt x="20166" y="254813"/>
                      <a:pt x="20192" y="257714"/>
                    </a:cubicBezTo>
                    <a:lnTo>
                      <a:pt x="20192" y="258655"/>
                    </a:lnTo>
                    <a:cubicBezTo>
                      <a:pt x="20244" y="261555"/>
                      <a:pt x="18989" y="264169"/>
                      <a:pt x="16975" y="265972"/>
                    </a:cubicBezTo>
                    <a:cubicBezTo>
                      <a:pt x="19015" y="267749"/>
                      <a:pt x="20323" y="270336"/>
                      <a:pt x="20349" y="273237"/>
                    </a:cubicBezTo>
                    <a:lnTo>
                      <a:pt x="20349" y="274152"/>
                    </a:lnTo>
                    <a:cubicBezTo>
                      <a:pt x="20375" y="277079"/>
                      <a:pt x="19120" y="279693"/>
                      <a:pt x="17106" y="281496"/>
                    </a:cubicBezTo>
                    <a:cubicBezTo>
                      <a:pt x="19146" y="283273"/>
                      <a:pt x="20427" y="285860"/>
                      <a:pt x="20454" y="288787"/>
                    </a:cubicBezTo>
                    <a:lnTo>
                      <a:pt x="20454" y="289728"/>
                    </a:lnTo>
                    <a:cubicBezTo>
                      <a:pt x="20454" y="292655"/>
                      <a:pt x="19198" y="295268"/>
                      <a:pt x="17158" y="297046"/>
                    </a:cubicBezTo>
                    <a:cubicBezTo>
                      <a:pt x="19198" y="298823"/>
                      <a:pt x="20480" y="301436"/>
                      <a:pt x="20480" y="304337"/>
                    </a:cubicBezTo>
                    <a:lnTo>
                      <a:pt x="20480" y="305278"/>
                    </a:lnTo>
                    <a:cubicBezTo>
                      <a:pt x="20480" y="308179"/>
                      <a:pt x="19198" y="310792"/>
                      <a:pt x="17184" y="312595"/>
                    </a:cubicBezTo>
                    <a:cubicBezTo>
                      <a:pt x="19198" y="314372"/>
                      <a:pt x="20480" y="316986"/>
                      <a:pt x="20480" y="319913"/>
                    </a:cubicBezTo>
                    <a:lnTo>
                      <a:pt x="20480" y="320828"/>
                    </a:lnTo>
                    <a:cubicBezTo>
                      <a:pt x="20480" y="323729"/>
                      <a:pt x="19198" y="326342"/>
                      <a:pt x="17158" y="328119"/>
                    </a:cubicBezTo>
                    <a:cubicBezTo>
                      <a:pt x="19172" y="329896"/>
                      <a:pt x="20427" y="332510"/>
                      <a:pt x="20427" y="335437"/>
                    </a:cubicBezTo>
                    <a:lnTo>
                      <a:pt x="20427" y="336377"/>
                    </a:lnTo>
                    <a:cubicBezTo>
                      <a:pt x="20427" y="339278"/>
                      <a:pt x="19120" y="341892"/>
                      <a:pt x="17079" y="343669"/>
                    </a:cubicBezTo>
                    <a:cubicBezTo>
                      <a:pt x="19093" y="345472"/>
                      <a:pt x="20349" y="348086"/>
                      <a:pt x="20323" y="350986"/>
                    </a:cubicBezTo>
                    <a:lnTo>
                      <a:pt x="20323" y="351927"/>
                    </a:lnTo>
                    <a:cubicBezTo>
                      <a:pt x="20297" y="354828"/>
                      <a:pt x="18989" y="357415"/>
                      <a:pt x="16949" y="359193"/>
                    </a:cubicBezTo>
                    <a:cubicBezTo>
                      <a:pt x="18963" y="360996"/>
                      <a:pt x="20192" y="363609"/>
                      <a:pt x="20166" y="366510"/>
                    </a:cubicBezTo>
                    <a:lnTo>
                      <a:pt x="20166" y="367451"/>
                    </a:lnTo>
                    <a:cubicBezTo>
                      <a:pt x="20114" y="370352"/>
                      <a:pt x="18806" y="372965"/>
                      <a:pt x="16766" y="374716"/>
                    </a:cubicBezTo>
                    <a:cubicBezTo>
                      <a:pt x="18780" y="376519"/>
                      <a:pt x="20009" y="379159"/>
                      <a:pt x="19957" y="382060"/>
                    </a:cubicBezTo>
                    <a:lnTo>
                      <a:pt x="19957" y="382975"/>
                    </a:lnTo>
                    <a:cubicBezTo>
                      <a:pt x="19904" y="385875"/>
                      <a:pt x="18597" y="388489"/>
                      <a:pt x="16530" y="390240"/>
                    </a:cubicBezTo>
                    <a:cubicBezTo>
                      <a:pt x="18518" y="392043"/>
                      <a:pt x="19773" y="394683"/>
                      <a:pt x="19721" y="397584"/>
                    </a:cubicBezTo>
                    <a:lnTo>
                      <a:pt x="19721" y="398524"/>
                    </a:lnTo>
                    <a:cubicBezTo>
                      <a:pt x="19669" y="401425"/>
                      <a:pt x="18335" y="404013"/>
                      <a:pt x="16295" y="405764"/>
                    </a:cubicBezTo>
                    <a:cubicBezTo>
                      <a:pt x="18283" y="407567"/>
                      <a:pt x="19512" y="410206"/>
                      <a:pt x="19460" y="413107"/>
                    </a:cubicBezTo>
                    <a:lnTo>
                      <a:pt x="19460" y="414048"/>
                    </a:lnTo>
                    <a:cubicBezTo>
                      <a:pt x="19381" y="416949"/>
                      <a:pt x="-52" y="416583"/>
                      <a:pt x="0" y="413682"/>
                    </a:cubicBezTo>
                    <a:close/>
                  </a:path>
                </a:pathLst>
              </a:custGeom>
              <a:solidFill>
                <a:srgbClr val="10161E"/>
              </a:solidFill>
              <a:ln w="0" cap="flat">
                <a:noFill/>
                <a:prstDash val="solid"/>
                <a:miter/>
              </a:ln>
            </p:spPr>
            <p:txBody>
              <a:bodyPr rtlCol="0" anchor="ctr"/>
              <a:lstStyle/>
              <a:p>
                <a:endParaRPr lang="nb-NO"/>
              </a:p>
            </p:txBody>
          </p:sp>
          <p:sp>
            <p:nvSpPr>
              <p:cNvPr id="371" name="Friform 370">
                <a:extLst>
                  <a:ext uri="{FF2B5EF4-FFF2-40B4-BE49-F238E27FC236}">
                    <a16:creationId xmlns:a16="http://schemas.microsoft.com/office/drawing/2014/main" id="{1073E023-92C1-B36A-A01A-A5F925736EBA}"/>
                  </a:ext>
                </a:extLst>
              </p:cNvPr>
              <p:cNvSpPr/>
              <p:nvPr/>
            </p:nvSpPr>
            <p:spPr>
              <a:xfrm>
                <a:off x="1539904" y="4161105"/>
                <a:ext cx="204029" cy="425359"/>
              </a:xfrm>
              <a:custGeom>
                <a:avLst/>
                <a:gdLst>
                  <a:gd name="connsiteX0" fmla="*/ 105 w 204029"/>
                  <a:gd name="connsiteY0" fmla="*/ 423085 h 425359"/>
                  <a:gd name="connsiteX1" fmla="*/ 105 w 204029"/>
                  <a:gd name="connsiteY1" fmla="*/ 422145 h 425359"/>
                  <a:gd name="connsiteX2" fmla="*/ 3557 w 204029"/>
                  <a:gd name="connsiteY2" fmla="*/ 414905 h 425359"/>
                  <a:gd name="connsiteX3" fmla="*/ 419 w 204029"/>
                  <a:gd name="connsiteY3" fmla="*/ 407509 h 425359"/>
                  <a:gd name="connsiteX4" fmla="*/ 419 w 204029"/>
                  <a:gd name="connsiteY4" fmla="*/ 406569 h 425359"/>
                  <a:gd name="connsiteX5" fmla="*/ 3923 w 204029"/>
                  <a:gd name="connsiteY5" fmla="*/ 399356 h 425359"/>
                  <a:gd name="connsiteX6" fmla="*/ 811 w 204029"/>
                  <a:gd name="connsiteY6" fmla="*/ 391960 h 425359"/>
                  <a:gd name="connsiteX7" fmla="*/ 811 w 204029"/>
                  <a:gd name="connsiteY7" fmla="*/ 391019 h 425359"/>
                  <a:gd name="connsiteX8" fmla="*/ 4368 w 204029"/>
                  <a:gd name="connsiteY8" fmla="*/ 383806 h 425359"/>
                  <a:gd name="connsiteX9" fmla="*/ 1308 w 204029"/>
                  <a:gd name="connsiteY9" fmla="*/ 376410 h 425359"/>
                  <a:gd name="connsiteX10" fmla="*/ 1308 w 204029"/>
                  <a:gd name="connsiteY10" fmla="*/ 375469 h 425359"/>
                  <a:gd name="connsiteX11" fmla="*/ 4917 w 204029"/>
                  <a:gd name="connsiteY11" fmla="*/ 368282 h 425359"/>
                  <a:gd name="connsiteX12" fmla="*/ 1909 w 204029"/>
                  <a:gd name="connsiteY12" fmla="*/ 360860 h 425359"/>
                  <a:gd name="connsiteX13" fmla="*/ 1909 w 204029"/>
                  <a:gd name="connsiteY13" fmla="*/ 359919 h 425359"/>
                  <a:gd name="connsiteX14" fmla="*/ 5545 w 204029"/>
                  <a:gd name="connsiteY14" fmla="*/ 352758 h 425359"/>
                  <a:gd name="connsiteX15" fmla="*/ 2563 w 204029"/>
                  <a:gd name="connsiteY15" fmla="*/ 345310 h 425359"/>
                  <a:gd name="connsiteX16" fmla="*/ 2616 w 204029"/>
                  <a:gd name="connsiteY16" fmla="*/ 344369 h 425359"/>
                  <a:gd name="connsiteX17" fmla="*/ 6277 w 204029"/>
                  <a:gd name="connsiteY17" fmla="*/ 337235 h 425359"/>
                  <a:gd name="connsiteX18" fmla="*/ 3348 w 204029"/>
                  <a:gd name="connsiteY18" fmla="*/ 329760 h 425359"/>
                  <a:gd name="connsiteX19" fmla="*/ 3400 w 204029"/>
                  <a:gd name="connsiteY19" fmla="*/ 328820 h 425359"/>
                  <a:gd name="connsiteX20" fmla="*/ 7114 w 204029"/>
                  <a:gd name="connsiteY20" fmla="*/ 321685 h 425359"/>
                  <a:gd name="connsiteX21" fmla="*/ 4237 w 204029"/>
                  <a:gd name="connsiteY21" fmla="*/ 314211 h 425359"/>
                  <a:gd name="connsiteX22" fmla="*/ 4290 w 204029"/>
                  <a:gd name="connsiteY22" fmla="*/ 313270 h 425359"/>
                  <a:gd name="connsiteX23" fmla="*/ 8056 w 204029"/>
                  <a:gd name="connsiteY23" fmla="*/ 306161 h 425359"/>
                  <a:gd name="connsiteX24" fmla="*/ 5231 w 204029"/>
                  <a:gd name="connsiteY24" fmla="*/ 298635 h 425359"/>
                  <a:gd name="connsiteX25" fmla="*/ 5283 w 204029"/>
                  <a:gd name="connsiteY25" fmla="*/ 297694 h 425359"/>
                  <a:gd name="connsiteX26" fmla="*/ 9102 w 204029"/>
                  <a:gd name="connsiteY26" fmla="*/ 290611 h 425359"/>
                  <a:gd name="connsiteX27" fmla="*/ 6330 w 204029"/>
                  <a:gd name="connsiteY27" fmla="*/ 283085 h 425359"/>
                  <a:gd name="connsiteX28" fmla="*/ 6408 w 204029"/>
                  <a:gd name="connsiteY28" fmla="*/ 282144 h 425359"/>
                  <a:gd name="connsiteX29" fmla="*/ 10279 w 204029"/>
                  <a:gd name="connsiteY29" fmla="*/ 275114 h 425359"/>
                  <a:gd name="connsiteX30" fmla="*/ 7585 w 204029"/>
                  <a:gd name="connsiteY30" fmla="*/ 267561 h 425359"/>
                  <a:gd name="connsiteX31" fmla="*/ 7664 w 204029"/>
                  <a:gd name="connsiteY31" fmla="*/ 266620 h 425359"/>
                  <a:gd name="connsiteX32" fmla="*/ 11587 w 204029"/>
                  <a:gd name="connsiteY32" fmla="*/ 259616 h 425359"/>
                  <a:gd name="connsiteX33" fmla="*/ 8971 w 204029"/>
                  <a:gd name="connsiteY33" fmla="*/ 252037 h 425359"/>
                  <a:gd name="connsiteX34" fmla="*/ 9050 w 204029"/>
                  <a:gd name="connsiteY34" fmla="*/ 251123 h 425359"/>
                  <a:gd name="connsiteX35" fmla="*/ 13052 w 204029"/>
                  <a:gd name="connsiteY35" fmla="*/ 244145 h 425359"/>
                  <a:gd name="connsiteX36" fmla="*/ 10514 w 204029"/>
                  <a:gd name="connsiteY36" fmla="*/ 236514 h 425359"/>
                  <a:gd name="connsiteX37" fmla="*/ 10619 w 204029"/>
                  <a:gd name="connsiteY37" fmla="*/ 235573 h 425359"/>
                  <a:gd name="connsiteX38" fmla="*/ 14699 w 204029"/>
                  <a:gd name="connsiteY38" fmla="*/ 228647 h 425359"/>
                  <a:gd name="connsiteX39" fmla="*/ 12241 w 204029"/>
                  <a:gd name="connsiteY39" fmla="*/ 220990 h 425359"/>
                  <a:gd name="connsiteX40" fmla="*/ 12345 w 204029"/>
                  <a:gd name="connsiteY40" fmla="*/ 220049 h 425359"/>
                  <a:gd name="connsiteX41" fmla="*/ 16530 w 204029"/>
                  <a:gd name="connsiteY41" fmla="*/ 213176 h 425359"/>
                  <a:gd name="connsiteX42" fmla="*/ 14176 w 204029"/>
                  <a:gd name="connsiteY42" fmla="*/ 205493 h 425359"/>
                  <a:gd name="connsiteX43" fmla="*/ 14307 w 204029"/>
                  <a:gd name="connsiteY43" fmla="*/ 204552 h 425359"/>
                  <a:gd name="connsiteX44" fmla="*/ 18570 w 204029"/>
                  <a:gd name="connsiteY44" fmla="*/ 197731 h 425359"/>
                  <a:gd name="connsiteX45" fmla="*/ 16321 w 204029"/>
                  <a:gd name="connsiteY45" fmla="*/ 189995 h 425359"/>
                  <a:gd name="connsiteX46" fmla="*/ 16452 w 204029"/>
                  <a:gd name="connsiteY46" fmla="*/ 189080 h 425359"/>
                  <a:gd name="connsiteX47" fmla="*/ 20846 w 204029"/>
                  <a:gd name="connsiteY47" fmla="*/ 182312 h 425359"/>
                  <a:gd name="connsiteX48" fmla="*/ 18727 w 204029"/>
                  <a:gd name="connsiteY48" fmla="*/ 174524 h 425359"/>
                  <a:gd name="connsiteX49" fmla="*/ 18884 w 204029"/>
                  <a:gd name="connsiteY49" fmla="*/ 173583 h 425359"/>
                  <a:gd name="connsiteX50" fmla="*/ 23383 w 204029"/>
                  <a:gd name="connsiteY50" fmla="*/ 166893 h 425359"/>
                  <a:gd name="connsiteX51" fmla="*/ 21395 w 204029"/>
                  <a:gd name="connsiteY51" fmla="*/ 159052 h 425359"/>
                  <a:gd name="connsiteX52" fmla="*/ 21578 w 204029"/>
                  <a:gd name="connsiteY52" fmla="*/ 158111 h 425359"/>
                  <a:gd name="connsiteX53" fmla="*/ 26234 w 204029"/>
                  <a:gd name="connsiteY53" fmla="*/ 151500 h 425359"/>
                  <a:gd name="connsiteX54" fmla="*/ 24429 w 204029"/>
                  <a:gd name="connsiteY54" fmla="*/ 143607 h 425359"/>
                  <a:gd name="connsiteX55" fmla="*/ 24612 w 204029"/>
                  <a:gd name="connsiteY55" fmla="*/ 142666 h 425359"/>
                  <a:gd name="connsiteX56" fmla="*/ 29425 w 204029"/>
                  <a:gd name="connsiteY56" fmla="*/ 136159 h 425359"/>
                  <a:gd name="connsiteX57" fmla="*/ 27829 w 204029"/>
                  <a:gd name="connsiteY57" fmla="*/ 128188 h 425359"/>
                  <a:gd name="connsiteX58" fmla="*/ 28039 w 204029"/>
                  <a:gd name="connsiteY58" fmla="*/ 127273 h 425359"/>
                  <a:gd name="connsiteX59" fmla="*/ 33086 w 204029"/>
                  <a:gd name="connsiteY59" fmla="*/ 120870 h 425359"/>
                  <a:gd name="connsiteX60" fmla="*/ 31753 w 204029"/>
                  <a:gd name="connsiteY60" fmla="*/ 112821 h 425359"/>
                  <a:gd name="connsiteX61" fmla="*/ 32014 w 204029"/>
                  <a:gd name="connsiteY61" fmla="*/ 111906 h 425359"/>
                  <a:gd name="connsiteX62" fmla="*/ 37297 w 204029"/>
                  <a:gd name="connsiteY62" fmla="*/ 105686 h 425359"/>
                  <a:gd name="connsiteX63" fmla="*/ 36277 w 204029"/>
                  <a:gd name="connsiteY63" fmla="*/ 97559 h 425359"/>
                  <a:gd name="connsiteX64" fmla="*/ 36565 w 204029"/>
                  <a:gd name="connsiteY64" fmla="*/ 96644 h 425359"/>
                  <a:gd name="connsiteX65" fmla="*/ 42189 w 204029"/>
                  <a:gd name="connsiteY65" fmla="*/ 90633 h 425359"/>
                  <a:gd name="connsiteX66" fmla="*/ 41613 w 204029"/>
                  <a:gd name="connsiteY66" fmla="*/ 82401 h 425359"/>
                  <a:gd name="connsiteX67" fmla="*/ 41979 w 204029"/>
                  <a:gd name="connsiteY67" fmla="*/ 81486 h 425359"/>
                  <a:gd name="connsiteX68" fmla="*/ 48047 w 204029"/>
                  <a:gd name="connsiteY68" fmla="*/ 75789 h 425359"/>
                  <a:gd name="connsiteX69" fmla="*/ 48126 w 204029"/>
                  <a:gd name="connsiteY69" fmla="*/ 67426 h 425359"/>
                  <a:gd name="connsiteX70" fmla="*/ 48570 w 204029"/>
                  <a:gd name="connsiteY70" fmla="*/ 66537 h 425359"/>
                  <a:gd name="connsiteX71" fmla="*/ 55266 w 204029"/>
                  <a:gd name="connsiteY71" fmla="*/ 61337 h 425359"/>
                  <a:gd name="connsiteX72" fmla="*/ 56312 w 204029"/>
                  <a:gd name="connsiteY72" fmla="*/ 52843 h 425359"/>
                  <a:gd name="connsiteX73" fmla="*/ 56888 w 204029"/>
                  <a:gd name="connsiteY73" fmla="*/ 51981 h 425359"/>
                  <a:gd name="connsiteX74" fmla="*/ 64447 w 204029"/>
                  <a:gd name="connsiteY74" fmla="*/ 47669 h 425359"/>
                  <a:gd name="connsiteX75" fmla="*/ 66801 w 204029"/>
                  <a:gd name="connsiteY75" fmla="*/ 39463 h 425359"/>
                  <a:gd name="connsiteX76" fmla="*/ 67454 w 204029"/>
                  <a:gd name="connsiteY76" fmla="*/ 38757 h 425359"/>
                  <a:gd name="connsiteX77" fmla="*/ 75040 w 204029"/>
                  <a:gd name="connsiteY77" fmla="*/ 35595 h 425359"/>
                  <a:gd name="connsiteX78" fmla="*/ 75196 w 204029"/>
                  <a:gd name="connsiteY78" fmla="*/ 35595 h 425359"/>
                  <a:gd name="connsiteX79" fmla="*/ 78309 w 204029"/>
                  <a:gd name="connsiteY79" fmla="*/ 27807 h 425359"/>
                  <a:gd name="connsiteX80" fmla="*/ 79041 w 204029"/>
                  <a:gd name="connsiteY80" fmla="*/ 27127 h 425359"/>
                  <a:gd name="connsiteX81" fmla="*/ 87176 w 204029"/>
                  <a:gd name="connsiteY81" fmla="*/ 24749 h 425359"/>
                  <a:gd name="connsiteX82" fmla="*/ 91230 w 204029"/>
                  <a:gd name="connsiteY82" fmla="*/ 17275 h 425359"/>
                  <a:gd name="connsiteX83" fmla="*/ 92067 w 204029"/>
                  <a:gd name="connsiteY83" fmla="*/ 16700 h 425359"/>
                  <a:gd name="connsiteX84" fmla="*/ 100593 w 204029"/>
                  <a:gd name="connsiteY84" fmla="*/ 15393 h 425359"/>
                  <a:gd name="connsiteX85" fmla="*/ 105850 w 204029"/>
                  <a:gd name="connsiteY85" fmla="*/ 8467 h 425359"/>
                  <a:gd name="connsiteX86" fmla="*/ 106766 w 204029"/>
                  <a:gd name="connsiteY86" fmla="*/ 8023 h 425359"/>
                  <a:gd name="connsiteX87" fmla="*/ 115580 w 204029"/>
                  <a:gd name="connsiteY87" fmla="*/ 8206 h 425359"/>
                  <a:gd name="connsiteX88" fmla="*/ 122197 w 204029"/>
                  <a:gd name="connsiteY88" fmla="*/ 2326 h 425359"/>
                  <a:gd name="connsiteX89" fmla="*/ 123270 w 204029"/>
                  <a:gd name="connsiteY89" fmla="*/ 2065 h 425359"/>
                  <a:gd name="connsiteX90" fmla="*/ 131980 w 204029"/>
                  <a:gd name="connsiteY90" fmla="*/ 4208 h 425359"/>
                  <a:gd name="connsiteX91" fmla="*/ 139957 w 204029"/>
                  <a:gd name="connsiteY91" fmla="*/ 0 h 425359"/>
                  <a:gd name="connsiteX92" fmla="*/ 141029 w 204029"/>
                  <a:gd name="connsiteY92" fmla="*/ 0 h 425359"/>
                  <a:gd name="connsiteX93" fmla="*/ 148980 w 204029"/>
                  <a:gd name="connsiteY93" fmla="*/ 4286 h 425359"/>
                  <a:gd name="connsiteX94" fmla="*/ 157742 w 204029"/>
                  <a:gd name="connsiteY94" fmla="*/ 2248 h 425359"/>
                  <a:gd name="connsiteX95" fmla="*/ 158789 w 204029"/>
                  <a:gd name="connsiteY95" fmla="*/ 2535 h 425359"/>
                  <a:gd name="connsiteX96" fmla="*/ 165354 w 204029"/>
                  <a:gd name="connsiteY96" fmla="*/ 8598 h 425359"/>
                  <a:gd name="connsiteX97" fmla="*/ 174246 w 204029"/>
                  <a:gd name="connsiteY97" fmla="*/ 8677 h 425359"/>
                  <a:gd name="connsiteX98" fmla="*/ 175162 w 204029"/>
                  <a:gd name="connsiteY98" fmla="*/ 9173 h 425359"/>
                  <a:gd name="connsiteX99" fmla="*/ 180158 w 204029"/>
                  <a:gd name="connsiteY99" fmla="*/ 16412 h 425359"/>
                  <a:gd name="connsiteX100" fmla="*/ 188736 w 204029"/>
                  <a:gd name="connsiteY100" fmla="*/ 18242 h 425359"/>
                  <a:gd name="connsiteX101" fmla="*/ 189547 w 204029"/>
                  <a:gd name="connsiteY101" fmla="*/ 18921 h 425359"/>
                  <a:gd name="connsiteX102" fmla="*/ 193052 w 204029"/>
                  <a:gd name="connsiteY102" fmla="*/ 26944 h 425359"/>
                  <a:gd name="connsiteX103" fmla="*/ 201239 w 204029"/>
                  <a:gd name="connsiteY103" fmla="*/ 30472 h 425359"/>
                  <a:gd name="connsiteX104" fmla="*/ 202076 w 204029"/>
                  <a:gd name="connsiteY104" fmla="*/ 31518 h 425359"/>
                  <a:gd name="connsiteX105" fmla="*/ 200166 w 204029"/>
                  <a:gd name="connsiteY105" fmla="*/ 45108 h 425359"/>
                  <a:gd name="connsiteX106" fmla="*/ 186592 w 204029"/>
                  <a:gd name="connsiteY106" fmla="*/ 43252 h 425359"/>
                  <a:gd name="connsiteX107" fmla="*/ 186225 w 204029"/>
                  <a:gd name="connsiteY107" fmla="*/ 42808 h 425359"/>
                  <a:gd name="connsiteX108" fmla="*/ 184028 w 204029"/>
                  <a:gd name="connsiteY108" fmla="*/ 36091 h 425359"/>
                  <a:gd name="connsiteX109" fmla="*/ 177150 w 204029"/>
                  <a:gd name="connsiteY109" fmla="*/ 33896 h 425359"/>
                  <a:gd name="connsiteX110" fmla="*/ 176522 w 204029"/>
                  <a:gd name="connsiteY110" fmla="*/ 33373 h 425359"/>
                  <a:gd name="connsiteX111" fmla="*/ 172991 w 204029"/>
                  <a:gd name="connsiteY111" fmla="*/ 27101 h 425359"/>
                  <a:gd name="connsiteX112" fmla="*/ 165903 w 204029"/>
                  <a:gd name="connsiteY112" fmla="*/ 26239 h 425359"/>
                  <a:gd name="connsiteX113" fmla="*/ 165171 w 204029"/>
                  <a:gd name="connsiteY113" fmla="*/ 25847 h 425359"/>
                  <a:gd name="connsiteX114" fmla="*/ 160567 w 204029"/>
                  <a:gd name="connsiteY114" fmla="*/ 20541 h 425359"/>
                  <a:gd name="connsiteX115" fmla="*/ 153610 w 204029"/>
                  <a:gd name="connsiteY115" fmla="*/ 21221 h 425359"/>
                  <a:gd name="connsiteX116" fmla="*/ 152851 w 204029"/>
                  <a:gd name="connsiteY116" fmla="*/ 21012 h 425359"/>
                  <a:gd name="connsiteX117" fmla="*/ 147228 w 204029"/>
                  <a:gd name="connsiteY117" fmla="*/ 17039 h 425359"/>
                  <a:gd name="connsiteX118" fmla="*/ 140768 w 204029"/>
                  <a:gd name="connsiteY118" fmla="*/ 19392 h 425359"/>
                  <a:gd name="connsiteX119" fmla="*/ 139983 w 204029"/>
                  <a:gd name="connsiteY119" fmla="*/ 19392 h 425359"/>
                  <a:gd name="connsiteX120" fmla="*/ 133523 w 204029"/>
                  <a:gd name="connsiteY120" fmla="*/ 16961 h 425359"/>
                  <a:gd name="connsiteX121" fmla="*/ 127795 w 204029"/>
                  <a:gd name="connsiteY121" fmla="*/ 20881 h 425359"/>
                  <a:gd name="connsiteX122" fmla="*/ 127036 w 204029"/>
                  <a:gd name="connsiteY122" fmla="*/ 21064 h 425359"/>
                  <a:gd name="connsiteX123" fmla="*/ 120000 w 204029"/>
                  <a:gd name="connsiteY123" fmla="*/ 20228 h 425359"/>
                  <a:gd name="connsiteX124" fmla="*/ 115162 w 204029"/>
                  <a:gd name="connsiteY124" fmla="*/ 25455 h 425359"/>
                  <a:gd name="connsiteX125" fmla="*/ 114403 w 204029"/>
                  <a:gd name="connsiteY125" fmla="*/ 25821 h 425359"/>
                  <a:gd name="connsiteX126" fmla="*/ 107158 w 204029"/>
                  <a:gd name="connsiteY126" fmla="*/ 26369 h 425359"/>
                  <a:gd name="connsiteX127" fmla="*/ 103209 w 204029"/>
                  <a:gd name="connsiteY127" fmla="*/ 32537 h 425359"/>
                  <a:gd name="connsiteX128" fmla="*/ 102503 w 204029"/>
                  <a:gd name="connsiteY128" fmla="*/ 33034 h 425359"/>
                  <a:gd name="connsiteX129" fmla="*/ 95258 w 204029"/>
                  <a:gd name="connsiteY129" fmla="*/ 34706 h 425359"/>
                  <a:gd name="connsiteX130" fmla="*/ 92067 w 204029"/>
                  <a:gd name="connsiteY130" fmla="*/ 41501 h 425359"/>
                  <a:gd name="connsiteX131" fmla="*/ 91439 w 204029"/>
                  <a:gd name="connsiteY131" fmla="*/ 42076 h 425359"/>
                  <a:gd name="connsiteX132" fmla="*/ 84298 w 204029"/>
                  <a:gd name="connsiteY132" fmla="*/ 44611 h 425359"/>
                  <a:gd name="connsiteX133" fmla="*/ 81788 w 204029"/>
                  <a:gd name="connsiteY133" fmla="*/ 51772 h 425359"/>
                  <a:gd name="connsiteX134" fmla="*/ 81186 w 204029"/>
                  <a:gd name="connsiteY134" fmla="*/ 52425 h 425359"/>
                  <a:gd name="connsiteX135" fmla="*/ 74490 w 204029"/>
                  <a:gd name="connsiteY135" fmla="*/ 55613 h 425359"/>
                  <a:gd name="connsiteX136" fmla="*/ 72999 w 204029"/>
                  <a:gd name="connsiteY136" fmla="*/ 62696 h 425359"/>
                  <a:gd name="connsiteX137" fmla="*/ 72529 w 204029"/>
                  <a:gd name="connsiteY137" fmla="*/ 63401 h 425359"/>
                  <a:gd name="connsiteX138" fmla="*/ 66408 w 204029"/>
                  <a:gd name="connsiteY138" fmla="*/ 67583 h 425359"/>
                  <a:gd name="connsiteX139" fmla="*/ 65937 w 204029"/>
                  <a:gd name="connsiteY139" fmla="*/ 75057 h 425359"/>
                  <a:gd name="connsiteX140" fmla="*/ 65545 w 204029"/>
                  <a:gd name="connsiteY140" fmla="*/ 75841 h 425359"/>
                  <a:gd name="connsiteX141" fmla="*/ 59791 w 204029"/>
                  <a:gd name="connsiteY141" fmla="*/ 80833 h 425359"/>
                  <a:gd name="connsiteX142" fmla="*/ 60026 w 204029"/>
                  <a:gd name="connsiteY142" fmla="*/ 88490 h 425359"/>
                  <a:gd name="connsiteX143" fmla="*/ 59713 w 204029"/>
                  <a:gd name="connsiteY143" fmla="*/ 89326 h 425359"/>
                  <a:gd name="connsiteX144" fmla="*/ 54272 w 204029"/>
                  <a:gd name="connsiteY144" fmla="*/ 94815 h 425359"/>
                  <a:gd name="connsiteX145" fmla="*/ 55031 w 204029"/>
                  <a:gd name="connsiteY145" fmla="*/ 102524 h 425359"/>
                  <a:gd name="connsiteX146" fmla="*/ 54743 w 204029"/>
                  <a:gd name="connsiteY146" fmla="*/ 103387 h 425359"/>
                  <a:gd name="connsiteX147" fmla="*/ 49564 w 204029"/>
                  <a:gd name="connsiteY147" fmla="*/ 109241 h 425359"/>
                  <a:gd name="connsiteX148" fmla="*/ 50689 w 204029"/>
                  <a:gd name="connsiteY148" fmla="*/ 116976 h 425359"/>
                  <a:gd name="connsiteX149" fmla="*/ 50454 w 204029"/>
                  <a:gd name="connsiteY149" fmla="*/ 117865 h 425359"/>
                  <a:gd name="connsiteX150" fmla="*/ 45510 w 204029"/>
                  <a:gd name="connsiteY150" fmla="*/ 123954 h 425359"/>
                  <a:gd name="connsiteX151" fmla="*/ 46923 w 204029"/>
                  <a:gd name="connsiteY151" fmla="*/ 131690 h 425359"/>
                  <a:gd name="connsiteX152" fmla="*/ 46713 w 204029"/>
                  <a:gd name="connsiteY152" fmla="*/ 132605 h 425359"/>
                  <a:gd name="connsiteX153" fmla="*/ 41953 w 204029"/>
                  <a:gd name="connsiteY153" fmla="*/ 138877 h 425359"/>
                  <a:gd name="connsiteX154" fmla="*/ 43601 w 204029"/>
                  <a:gd name="connsiteY154" fmla="*/ 146586 h 425359"/>
                  <a:gd name="connsiteX155" fmla="*/ 43418 w 204029"/>
                  <a:gd name="connsiteY155" fmla="*/ 147475 h 425359"/>
                  <a:gd name="connsiteX156" fmla="*/ 38814 w 204029"/>
                  <a:gd name="connsiteY156" fmla="*/ 153878 h 425359"/>
                  <a:gd name="connsiteX157" fmla="*/ 40671 w 204029"/>
                  <a:gd name="connsiteY157" fmla="*/ 161561 h 425359"/>
                  <a:gd name="connsiteX158" fmla="*/ 40515 w 204029"/>
                  <a:gd name="connsiteY158" fmla="*/ 162450 h 425359"/>
                  <a:gd name="connsiteX159" fmla="*/ 36042 w 204029"/>
                  <a:gd name="connsiteY159" fmla="*/ 168983 h 425359"/>
                  <a:gd name="connsiteX160" fmla="*/ 38056 w 204029"/>
                  <a:gd name="connsiteY160" fmla="*/ 176641 h 425359"/>
                  <a:gd name="connsiteX161" fmla="*/ 37899 w 204029"/>
                  <a:gd name="connsiteY161" fmla="*/ 177555 h 425359"/>
                  <a:gd name="connsiteX162" fmla="*/ 33531 w 204029"/>
                  <a:gd name="connsiteY162" fmla="*/ 184167 h 425359"/>
                  <a:gd name="connsiteX163" fmla="*/ 35676 w 204029"/>
                  <a:gd name="connsiteY163" fmla="*/ 191798 h 425359"/>
                  <a:gd name="connsiteX164" fmla="*/ 35545 w 204029"/>
                  <a:gd name="connsiteY164" fmla="*/ 192713 h 425359"/>
                  <a:gd name="connsiteX165" fmla="*/ 31282 w 204029"/>
                  <a:gd name="connsiteY165" fmla="*/ 199403 h 425359"/>
                  <a:gd name="connsiteX166" fmla="*/ 33557 w 204029"/>
                  <a:gd name="connsiteY166" fmla="*/ 207008 h 425359"/>
                  <a:gd name="connsiteX167" fmla="*/ 33427 w 204029"/>
                  <a:gd name="connsiteY167" fmla="*/ 207923 h 425359"/>
                  <a:gd name="connsiteX168" fmla="*/ 29268 w 204029"/>
                  <a:gd name="connsiteY168" fmla="*/ 214692 h 425359"/>
                  <a:gd name="connsiteX169" fmla="*/ 31648 w 204029"/>
                  <a:gd name="connsiteY169" fmla="*/ 222271 h 425359"/>
                  <a:gd name="connsiteX170" fmla="*/ 31543 w 204029"/>
                  <a:gd name="connsiteY170" fmla="*/ 223185 h 425359"/>
                  <a:gd name="connsiteX171" fmla="*/ 27463 w 204029"/>
                  <a:gd name="connsiteY171" fmla="*/ 230006 h 425359"/>
                  <a:gd name="connsiteX172" fmla="*/ 29948 w 204029"/>
                  <a:gd name="connsiteY172" fmla="*/ 237559 h 425359"/>
                  <a:gd name="connsiteX173" fmla="*/ 29843 w 204029"/>
                  <a:gd name="connsiteY173" fmla="*/ 238500 h 425359"/>
                  <a:gd name="connsiteX174" fmla="*/ 25842 w 204029"/>
                  <a:gd name="connsiteY174" fmla="*/ 245373 h 425359"/>
                  <a:gd name="connsiteX175" fmla="*/ 28405 w 204029"/>
                  <a:gd name="connsiteY175" fmla="*/ 252900 h 425359"/>
                  <a:gd name="connsiteX176" fmla="*/ 28326 w 204029"/>
                  <a:gd name="connsiteY176" fmla="*/ 253815 h 425359"/>
                  <a:gd name="connsiteX177" fmla="*/ 24403 w 204029"/>
                  <a:gd name="connsiteY177" fmla="*/ 260714 h 425359"/>
                  <a:gd name="connsiteX178" fmla="*/ 27018 w 204029"/>
                  <a:gd name="connsiteY178" fmla="*/ 268215 h 425359"/>
                  <a:gd name="connsiteX179" fmla="*/ 26940 w 204029"/>
                  <a:gd name="connsiteY179" fmla="*/ 269129 h 425359"/>
                  <a:gd name="connsiteX180" fmla="*/ 23069 w 204029"/>
                  <a:gd name="connsiteY180" fmla="*/ 276081 h 425359"/>
                  <a:gd name="connsiteX181" fmla="*/ 25763 w 204029"/>
                  <a:gd name="connsiteY181" fmla="*/ 283555 h 425359"/>
                  <a:gd name="connsiteX182" fmla="*/ 25685 w 204029"/>
                  <a:gd name="connsiteY182" fmla="*/ 284470 h 425359"/>
                  <a:gd name="connsiteX183" fmla="*/ 21866 w 204029"/>
                  <a:gd name="connsiteY183" fmla="*/ 291474 h 425359"/>
                  <a:gd name="connsiteX184" fmla="*/ 24638 w 204029"/>
                  <a:gd name="connsiteY184" fmla="*/ 298948 h 425359"/>
                  <a:gd name="connsiteX185" fmla="*/ 24586 w 204029"/>
                  <a:gd name="connsiteY185" fmla="*/ 299863 h 425359"/>
                  <a:gd name="connsiteX186" fmla="*/ 20820 w 204029"/>
                  <a:gd name="connsiteY186" fmla="*/ 306919 h 425359"/>
                  <a:gd name="connsiteX187" fmla="*/ 23644 w 204029"/>
                  <a:gd name="connsiteY187" fmla="*/ 314393 h 425359"/>
                  <a:gd name="connsiteX188" fmla="*/ 23592 w 204029"/>
                  <a:gd name="connsiteY188" fmla="*/ 315308 h 425359"/>
                  <a:gd name="connsiteX189" fmla="*/ 19878 w 204029"/>
                  <a:gd name="connsiteY189" fmla="*/ 322364 h 425359"/>
                  <a:gd name="connsiteX190" fmla="*/ 22755 w 204029"/>
                  <a:gd name="connsiteY190" fmla="*/ 329786 h 425359"/>
                  <a:gd name="connsiteX191" fmla="*/ 22703 w 204029"/>
                  <a:gd name="connsiteY191" fmla="*/ 330727 h 425359"/>
                  <a:gd name="connsiteX192" fmla="*/ 19041 w 204029"/>
                  <a:gd name="connsiteY192" fmla="*/ 337810 h 425359"/>
                  <a:gd name="connsiteX193" fmla="*/ 21971 w 204029"/>
                  <a:gd name="connsiteY193" fmla="*/ 345232 h 425359"/>
                  <a:gd name="connsiteX194" fmla="*/ 21971 w 204029"/>
                  <a:gd name="connsiteY194" fmla="*/ 345232 h 425359"/>
                  <a:gd name="connsiteX195" fmla="*/ 21918 w 204029"/>
                  <a:gd name="connsiteY195" fmla="*/ 346146 h 425359"/>
                  <a:gd name="connsiteX196" fmla="*/ 18309 w 204029"/>
                  <a:gd name="connsiteY196" fmla="*/ 353255 h 425359"/>
                  <a:gd name="connsiteX197" fmla="*/ 21290 w 204029"/>
                  <a:gd name="connsiteY197" fmla="*/ 360651 h 425359"/>
                  <a:gd name="connsiteX198" fmla="*/ 21290 w 204029"/>
                  <a:gd name="connsiteY198" fmla="*/ 361566 h 425359"/>
                  <a:gd name="connsiteX199" fmla="*/ 17681 w 204029"/>
                  <a:gd name="connsiteY199" fmla="*/ 368700 h 425359"/>
                  <a:gd name="connsiteX200" fmla="*/ 20689 w 204029"/>
                  <a:gd name="connsiteY200" fmla="*/ 376070 h 425359"/>
                  <a:gd name="connsiteX201" fmla="*/ 20689 w 204029"/>
                  <a:gd name="connsiteY201" fmla="*/ 376985 h 425359"/>
                  <a:gd name="connsiteX202" fmla="*/ 17132 w 204029"/>
                  <a:gd name="connsiteY202" fmla="*/ 384145 h 425359"/>
                  <a:gd name="connsiteX203" fmla="*/ 20192 w 204029"/>
                  <a:gd name="connsiteY203" fmla="*/ 391515 h 425359"/>
                  <a:gd name="connsiteX204" fmla="*/ 20192 w 204029"/>
                  <a:gd name="connsiteY204" fmla="*/ 392456 h 425359"/>
                  <a:gd name="connsiteX205" fmla="*/ 16687 w 204029"/>
                  <a:gd name="connsiteY205" fmla="*/ 399617 h 425359"/>
                  <a:gd name="connsiteX206" fmla="*/ 19800 w 204029"/>
                  <a:gd name="connsiteY206" fmla="*/ 406961 h 425359"/>
                  <a:gd name="connsiteX207" fmla="*/ 19800 w 204029"/>
                  <a:gd name="connsiteY207" fmla="*/ 407901 h 425359"/>
                  <a:gd name="connsiteX208" fmla="*/ 16321 w 204029"/>
                  <a:gd name="connsiteY208" fmla="*/ 415088 h 425359"/>
                  <a:gd name="connsiteX209" fmla="*/ 19460 w 204029"/>
                  <a:gd name="connsiteY209" fmla="*/ 422406 h 425359"/>
                  <a:gd name="connsiteX210" fmla="*/ 19460 w 204029"/>
                  <a:gd name="connsiteY210" fmla="*/ 423347 h 425359"/>
                  <a:gd name="connsiteX211" fmla="*/ 0 w 204029"/>
                  <a:gd name="connsiteY211" fmla="*/ 423007 h 425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204029" h="425359">
                    <a:moveTo>
                      <a:pt x="105" y="423085"/>
                    </a:moveTo>
                    <a:lnTo>
                      <a:pt x="105" y="422145"/>
                    </a:lnTo>
                    <a:cubicBezTo>
                      <a:pt x="183" y="419244"/>
                      <a:pt x="1517" y="416656"/>
                      <a:pt x="3557" y="414905"/>
                    </a:cubicBezTo>
                    <a:cubicBezTo>
                      <a:pt x="1569" y="413076"/>
                      <a:pt x="340" y="410436"/>
                      <a:pt x="419" y="407509"/>
                    </a:cubicBezTo>
                    <a:lnTo>
                      <a:pt x="419" y="406569"/>
                    </a:lnTo>
                    <a:cubicBezTo>
                      <a:pt x="523" y="403668"/>
                      <a:pt x="1857" y="401080"/>
                      <a:pt x="3923" y="399356"/>
                    </a:cubicBezTo>
                    <a:cubicBezTo>
                      <a:pt x="1936" y="397526"/>
                      <a:pt x="732" y="394860"/>
                      <a:pt x="811" y="391960"/>
                    </a:cubicBezTo>
                    <a:lnTo>
                      <a:pt x="811" y="391019"/>
                    </a:lnTo>
                    <a:cubicBezTo>
                      <a:pt x="915" y="388118"/>
                      <a:pt x="2276" y="385531"/>
                      <a:pt x="4368" y="383806"/>
                    </a:cubicBezTo>
                    <a:cubicBezTo>
                      <a:pt x="2406" y="381950"/>
                      <a:pt x="1203" y="379311"/>
                      <a:pt x="1308" y="376410"/>
                    </a:cubicBezTo>
                    <a:lnTo>
                      <a:pt x="1308" y="375469"/>
                    </a:lnTo>
                    <a:cubicBezTo>
                      <a:pt x="1439" y="372568"/>
                      <a:pt x="2825" y="370007"/>
                      <a:pt x="4917" y="368282"/>
                    </a:cubicBezTo>
                    <a:cubicBezTo>
                      <a:pt x="2956" y="366427"/>
                      <a:pt x="1779" y="363761"/>
                      <a:pt x="1909" y="360860"/>
                    </a:cubicBezTo>
                    <a:lnTo>
                      <a:pt x="1909" y="359919"/>
                    </a:lnTo>
                    <a:cubicBezTo>
                      <a:pt x="2066" y="357018"/>
                      <a:pt x="3453" y="354457"/>
                      <a:pt x="5545" y="352758"/>
                    </a:cubicBezTo>
                    <a:cubicBezTo>
                      <a:pt x="3610" y="350877"/>
                      <a:pt x="2433" y="348211"/>
                      <a:pt x="2563" y="345310"/>
                    </a:cubicBezTo>
                    <a:lnTo>
                      <a:pt x="2616" y="344369"/>
                    </a:lnTo>
                    <a:cubicBezTo>
                      <a:pt x="2746" y="341468"/>
                      <a:pt x="4159" y="338907"/>
                      <a:pt x="6277" y="337235"/>
                    </a:cubicBezTo>
                    <a:cubicBezTo>
                      <a:pt x="4342" y="335353"/>
                      <a:pt x="3191" y="332661"/>
                      <a:pt x="3348" y="329760"/>
                    </a:cubicBezTo>
                    <a:lnTo>
                      <a:pt x="3400" y="328820"/>
                    </a:lnTo>
                    <a:cubicBezTo>
                      <a:pt x="3557" y="325919"/>
                      <a:pt x="4970" y="323358"/>
                      <a:pt x="7114" y="321685"/>
                    </a:cubicBezTo>
                    <a:cubicBezTo>
                      <a:pt x="5179" y="319777"/>
                      <a:pt x="4054" y="317111"/>
                      <a:pt x="4237" y="314211"/>
                    </a:cubicBezTo>
                    <a:lnTo>
                      <a:pt x="4290" y="313270"/>
                    </a:lnTo>
                    <a:cubicBezTo>
                      <a:pt x="4473" y="310369"/>
                      <a:pt x="5911" y="307808"/>
                      <a:pt x="8056" y="306161"/>
                    </a:cubicBezTo>
                    <a:cubicBezTo>
                      <a:pt x="6147" y="304253"/>
                      <a:pt x="5022" y="301562"/>
                      <a:pt x="5231" y="298635"/>
                    </a:cubicBezTo>
                    <a:lnTo>
                      <a:pt x="5283" y="297694"/>
                    </a:lnTo>
                    <a:cubicBezTo>
                      <a:pt x="5493" y="294793"/>
                      <a:pt x="6957" y="292258"/>
                      <a:pt x="9102" y="290611"/>
                    </a:cubicBezTo>
                    <a:cubicBezTo>
                      <a:pt x="7219" y="288678"/>
                      <a:pt x="6120" y="285986"/>
                      <a:pt x="6330" y="283085"/>
                    </a:cubicBezTo>
                    <a:lnTo>
                      <a:pt x="6408" y="282144"/>
                    </a:lnTo>
                    <a:cubicBezTo>
                      <a:pt x="6617" y="279243"/>
                      <a:pt x="8108" y="276734"/>
                      <a:pt x="10279" y="275114"/>
                    </a:cubicBezTo>
                    <a:cubicBezTo>
                      <a:pt x="8396" y="273180"/>
                      <a:pt x="7350" y="270462"/>
                      <a:pt x="7585" y="267561"/>
                    </a:cubicBezTo>
                    <a:lnTo>
                      <a:pt x="7664" y="266620"/>
                    </a:lnTo>
                    <a:cubicBezTo>
                      <a:pt x="7899" y="263719"/>
                      <a:pt x="9416" y="261211"/>
                      <a:pt x="11587" y="259616"/>
                    </a:cubicBezTo>
                    <a:cubicBezTo>
                      <a:pt x="9730" y="257656"/>
                      <a:pt x="8684" y="254938"/>
                      <a:pt x="8971" y="252037"/>
                    </a:cubicBezTo>
                    <a:lnTo>
                      <a:pt x="9050" y="251123"/>
                    </a:lnTo>
                    <a:cubicBezTo>
                      <a:pt x="9337" y="248222"/>
                      <a:pt x="10855" y="245739"/>
                      <a:pt x="13052" y="244145"/>
                    </a:cubicBezTo>
                    <a:cubicBezTo>
                      <a:pt x="11195" y="242159"/>
                      <a:pt x="10201" y="239415"/>
                      <a:pt x="10514" y="236514"/>
                    </a:cubicBezTo>
                    <a:lnTo>
                      <a:pt x="10619" y="235573"/>
                    </a:lnTo>
                    <a:cubicBezTo>
                      <a:pt x="10933" y="232672"/>
                      <a:pt x="12476" y="230189"/>
                      <a:pt x="14699" y="228647"/>
                    </a:cubicBezTo>
                    <a:cubicBezTo>
                      <a:pt x="12868" y="226635"/>
                      <a:pt x="11901" y="223891"/>
                      <a:pt x="12241" y="220990"/>
                    </a:cubicBezTo>
                    <a:lnTo>
                      <a:pt x="12345" y="220049"/>
                    </a:lnTo>
                    <a:cubicBezTo>
                      <a:pt x="12685" y="217148"/>
                      <a:pt x="14281" y="214692"/>
                      <a:pt x="16530" y="213176"/>
                    </a:cubicBezTo>
                    <a:cubicBezTo>
                      <a:pt x="14726" y="211138"/>
                      <a:pt x="13784" y="208393"/>
                      <a:pt x="14176" y="205493"/>
                    </a:cubicBezTo>
                    <a:lnTo>
                      <a:pt x="14307" y="204552"/>
                    </a:lnTo>
                    <a:cubicBezTo>
                      <a:pt x="14699" y="201651"/>
                      <a:pt x="16321" y="199220"/>
                      <a:pt x="18570" y="197731"/>
                    </a:cubicBezTo>
                    <a:cubicBezTo>
                      <a:pt x="16792" y="195666"/>
                      <a:pt x="15902" y="192896"/>
                      <a:pt x="16321" y="189995"/>
                    </a:cubicBezTo>
                    <a:lnTo>
                      <a:pt x="16452" y="189080"/>
                    </a:lnTo>
                    <a:cubicBezTo>
                      <a:pt x="16870" y="186179"/>
                      <a:pt x="18544" y="183775"/>
                      <a:pt x="20846" y="182312"/>
                    </a:cubicBezTo>
                    <a:cubicBezTo>
                      <a:pt x="19093" y="180221"/>
                      <a:pt x="18256" y="177425"/>
                      <a:pt x="18727" y="174524"/>
                    </a:cubicBezTo>
                    <a:lnTo>
                      <a:pt x="18884" y="173583"/>
                    </a:lnTo>
                    <a:cubicBezTo>
                      <a:pt x="19355" y="170682"/>
                      <a:pt x="21081" y="168304"/>
                      <a:pt x="23383" y="166893"/>
                    </a:cubicBezTo>
                    <a:cubicBezTo>
                      <a:pt x="21683" y="164776"/>
                      <a:pt x="20872" y="161953"/>
                      <a:pt x="21395" y="159052"/>
                    </a:cubicBezTo>
                    <a:lnTo>
                      <a:pt x="21578" y="158111"/>
                    </a:lnTo>
                    <a:cubicBezTo>
                      <a:pt x="22101" y="155211"/>
                      <a:pt x="23880" y="152858"/>
                      <a:pt x="26234" y="151500"/>
                    </a:cubicBezTo>
                    <a:cubicBezTo>
                      <a:pt x="24560" y="149330"/>
                      <a:pt x="23828" y="146482"/>
                      <a:pt x="24429" y="143607"/>
                    </a:cubicBezTo>
                    <a:lnTo>
                      <a:pt x="24612" y="142666"/>
                    </a:lnTo>
                    <a:cubicBezTo>
                      <a:pt x="25214" y="139791"/>
                      <a:pt x="27045" y="137465"/>
                      <a:pt x="29425" y="136159"/>
                    </a:cubicBezTo>
                    <a:cubicBezTo>
                      <a:pt x="27803" y="133937"/>
                      <a:pt x="27149" y="131063"/>
                      <a:pt x="27829" y="128188"/>
                    </a:cubicBezTo>
                    <a:lnTo>
                      <a:pt x="28039" y="127273"/>
                    </a:lnTo>
                    <a:cubicBezTo>
                      <a:pt x="28719" y="124398"/>
                      <a:pt x="30628" y="122125"/>
                      <a:pt x="33086" y="120870"/>
                    </a:cubicBezTo>
                    <a:cubicBezTo>
                      <a:pt x="31543" y="118597"/>
                      <a:pt x="30968" y="115696"/>
                      <a:pt x="31753" y="112821"/>
                    </a:cubicBezTo>
                    <a:lnTo>
                      <a:pt x="32014" y="111906"/>
                    </a:lnTo>
                    <a:cubicBezTo>
                      <a:pt x="32799" y="109032"/>
                      <a:pt x="34813" y="106836"/>
                      <a:pt x="37297" y="105686"/>
                    </a:cubicBezTo>
                    <a:cubicBezTo>
                      <a:pt x="35833" y="103334"/>
                      <a:pt x="35362" y="100407"/>
                      <a:pt x="36277" y="97559"/>
                    </a:cubicBezTo>
                    <a:lnTo>
                      <a:pt x="36565" y="96644"/>
                    </a:lnTo>
                    <a:cubicBezTo>
                      <a:pt x="37481" y="93795"/>
                      <a:pt x="39599" y="91678"/>
                      <a:pt x="42189" y="90633"/>
                    </a:cubicBezTo>
                    <a:cubicBezTo>
                      <a:pt x="40828" y="88203"/>
                      <a:pt x="40541" y="85197"/>
                      <a:pt x="41613" y="82401"/>
                    </a:cubicBezTo>
                    <a:lnTo>
                      <a:pt x="41979" y="81486"/>
                    </a:lnTo>
                    <a:cubicBezTo>
                      <a:pt x="43078" y="78664"/>
                      <a:pt x="45379" y="76651"/>
                      <a:pt x="48047" y="75789"/>
                    </a:cubicBezTo>
                    <a:cubicBezTo>
                      <a:pt x="46844" y="73228"/>
                      <a:pt x="46792" y="70170"/>
                      <a:pt x="48126" y="67426"/>
                    </a:cubicBezTo>
                    <a:cubicBezTo>
                      <a:pt x="48283" y="67139"/>
                      <a:pt x="48413" y="66825"/>
                      <a:pt x="48570" y="66537"/>
                    </a:cubicBezTo>
                    <a:cubicBezTo>
                      <a:pt x="49930" y="63767"/>
                      <a:pt x="52468" y="61938"/>
                      <a:pt x="55266" y="61337"/>
                    </a:cubicBezTo>
                    <a:cubicBezTo>
                      <a:pt x="54325" y="58593"/>
                      <a:pt x="54612" y="55457"/>
                      <a:pt x="56312" y="52843"/>
                    </a:cubicBezTo>
                    <a:cubicBezTo>
                      <a:pt x="56495" y="52556"/>
                      <a:pt x="56679" y="52268"/>
                      <a:pt x="56888" y="51981"/>
                    </a:cubicBezTo>
                    <a:cubicBezTo>
                      <a:pt x="58666" y="49341"/>
                      <a:pt x="61491" y="47825"/>
                      <a:pt x="64447" y="47669"/>
                    </a:cubicBezTo>
                    <a:cubicBezTo>
                      <a:pt x="63950" y="44820"/>
                      <a:pt x="64708" y="41788"/>
                      <a:pt x="66801" y="39463"/>
                    </a:cubicBezTo>
                    <a:lnTo>
                      <a:pt x="67454" y="38757"/>
                    </a:lnTo>
                    <a:cubicBezTo>
                      <a:pt x="69468" y="36536"/>
                      <a:pt x="72267" y="35490"/>
                      <a:pt x="75040" y="35595"/>
                    </a:cubicBezTo>
                    <a:cubicBezTo>
                      <a:pt x="75092" y="35595"/>
                      <a:pt x="75144" y="35595"/>
                      <a:pt x="75196" y="35595"/>
                    </a:cubicBezTo>
                    <a:cubicBezTo>
                      <a:pt x="75013" y="32772"/>
                      <a:pt x="76060" y="29871"/>
                      <a:pt x="78309" y="27807"/>
                    </a:cubicBezTo>
                    <a:cubicBezTo>
                      <a:pt x="78570" y="27571"/>
                      <a:pt x="78806" y="27362"/>
                      <a:pt x="79041" y="27127"/>
                    </a:cubicBezTo>
                    <a:cubicBezTo>
                      <a:pt x="81343" y="25063"/>
                      <a:pt x="84325" y="24279"/>
                      <a:pt x="87176" y="24749"/>
                    </a:cubicBezTo>
                    <a:cubicBezTo>
                      <a:pt x="87306" y="21874"/>
                      <a:pt x="88693" y="19078"/>
                      <a:pt x="91230" y="17275"/>
                    </a:cubicBezTo>
                    <a:cubicBezTo>
                      <a:pt x="91517" y="17066"/>
                      <a:pt x="91779" y="16883"/>
                      <a:pt x="92067" y="16700"/>
                    </a:cubicBezTo>
                    <a:cubicBezTo>
                      <a:pt x="94656" y="14896"/>
                      <a:pt x="97795" y="14504"/>
                      <a:pt x="100593" y="15393"/>
                    </a:cubicBezTo>
                    <a:cubicBezTo>
                      <a:pt x="101142" y="12492"/>
                      <a:pt x="103000" y="9879"/>
                      <a:pt x="105850" y="8467"/>
                    </a:cubicBezTo>
                    <a:cubicBezTo>
                      <a:pt x="106164" y="8311"/>
                      <a:pt x="106478" y="8154"/>
                      <a:pt x="106766" y="8023"/>
                    </a:cubicBezTo>
                    <a:cubicBezTo>
                      <a:pt x="109669" y="6612"/>
                      <a:pt x="112938" y="6795"/>
                      <a:pt x="115580" y="8206"/>
                    </a:cubicBezTo>
                    <a:cubicBezTo>
                      <a:pt x="116679" y="5410"/>
                      <a:pt x="119059" y="3136"/>
                      <a:pt x="122197" y="2326"/>
                    </a:cubicBezTo>
                    <a:cubicBezTo>
                      <a:pt x="122564" y="2221"/>
                      <a:pt x="122904" y="2143"/>
                      <a:pt x="123270" y="2065"/>
                    </a:cubicBezTo>
                    <a:cubicBezTo>
                      <a:pt x="126461" y="1281"/>
                      <a:pt x="129678" y="2195"/>
                      <a:pt x="131980" y="4208"/>
                    </a:cubicBezTo>
                    <a:cubicBezTo>
                      <a:pt x="133732" y="1673"/>
                      <a:pt x="136635" y="26"/>
                      <a:pt x="139957" y="0"/>
                    </a:cubicBezTo>
                    <a:cubicBezTo>
                      <a:pt x="140323" y="0"/>
                      <a:pt x="140689" y="0"/>
                      <a:pt x="141029" y="0"/>
                    </a:cubicBezTo>
                    <a:cubicBezTo>
                      <a:pt x="144351" y="26"/>
                      <a:pt x="147254" y="1725"/>
                      <a:pt x="148980" y="4286"/>
                    </a:cubicBezTo>
                    <a:cubicBezTo>
                      <a:pt x="151308" y="2274"/>
                      <a:pt x="154552" y="1411"/>
                      <a:pt x="157742" y="2248"/>
                    </a:cubicBezTo>
                    <a:cubicBezTo>
                      <a:pt x="158082" y="2326"/>
                      <a:pt x="158449" y="2430"/>
                      <a:pt x="158789" y="2535"/>
                    </a:cubicBezTo>
                    <a:cubicBezTo>
                      <a:pt x="161953" y="3397"/>
                      <a:pt x="164307" y="5750"/>
                      <a:pt x="165354" y="8598"/>
                    </a:cubicBezTo>
                    <a:cubicBezTo>
                      <a:pt x="168074" y="7239"/>
                      <a:pt x="171369" y="7161"/>
                      <a:pt x="174246" y="8677"/>
                    </a:cubicBezTo>
                    <a:cubicBezTo>
                      <a:pt x="174560" y="8833"/>
                      <a:pt x="174874" y="9016"/>
                      <a:pt x="175162" y="9173"/>
                    </a:cubicBezTo>
                    <a:cubicBezTo>
                      <a:pt x="178013" y="10715"/>
                      <a:pt x="179765" y="13459"/>
                      <a:pt x="180158" y="16412"/>
                    </a:cubicBezTo>
                    <a:cubicBezTo>
                      <a:pt x="183035" y="15654"/>
                      <a:pt x="186225" y="16229"/>
                      <a:pt x="188736" y="18242"/>
                    </a:cubicBezTo>
                    <a:cubicBezTo>
                      <a:pt x="189024" y="18477"/>
                      <a:pt x="189286" y="18686"/>
                      <a:pt x="189547" y="18921"/>
                    </a:cubicBezTo>
                    <a:cubicBezTo>
                      <a:pt x="192032" y="20960"/>
                      <a:pt x="193209" y="23965"/>
                      <a:pt x="193052" y="26944"/>
                    </a:cubicBezTo>
                    <a:cubicBezTo>
                      <a:pt x="196086" y="26735"/>
                      <a:pt x="199172" y="27937"/>
                      <a:pt x="201239" y="30472"/>
                    </a:cubicBezTo>
                    <a:cubicBezTo>
                      <a:pt x="201788" y="31152"/>
                      <a:pt x="202076" y="31518"/>
                      <a:pt x="202076" y="31518"/>
                    </a:cubicBezTo>
                    <a:cubicBezTo>
                      <a:pt x="205293" y="35804"/>
                      <a:pt x="204456" y="41893"/>
                      <a:pt x="200166" y="45108"/>
                    </a:cubicBezTo>
                    <a:cubicBezTo>
                      <a:pt x="195903" y="48322"/>
                      <a:pt x="189835" y="47512"/>
                      <a:pt x="186592" y="43252"/>
                    </a:cubicBezTo>
                    <a:cubicBezTo>
                      <a:pt x="186539" y="43200"/>
                      <a:pt x="186435" y="43043"/>
                      <a:pt x="186225" y="42808"/>
                    </a:cubicBezTo>
                    <a:cubicBezTo>
                      <a:pt x="184604" y="40848"/>
                      <a:pt x="183898" y="38443"/>
                      <a:pt x="184028" y="36091"/>
                    </a:cubicBezTo>
                    <a:cubicBezTo>
                      <a:pt x="181622" y="36248"/>
                      <a:pt x="179164" y="35542"/>
                      <a:pt x="177150" y="33896"/>
                    </a:cubicBezTo>
                    <a:cubicBezTo>
                      <a:pt x="176940" y="33713"/>
                      <a:pt x="176731" y="33556"/>
                      <a:pt x="176522" y="33373"/>
                    </a:cubicBezTo>
                    <a:cubicBezTo>
                      <a:pt x="174508" y="31753"/>
                      <a:pt x="173305" y="29479"/>
                      <a:pt x="172991" y="27101"/>
                    </a:cubicBezTo>
                    <a:cubicBezTo>
                      <a:pt x="170689" y="27702"/>
                      <a:pt x="168152" y="27467"/>
                      <a:pt x="165903" y="26239"/>
                    </a:cubicBezTo>
                    <a:cubicBezTo>
                      <a:pt x="165667" y="26108"/>
                      <a:pt x="165432" y="25977"/>
                      <a:pt x="165171" y="25847"/>
                    </a:cubicBezTo>
                    <a:cubicBezTo>
                      <a:pt x="162947" y="24671"/>
                      <a:pt x="161352" y="22737"/>
                      <a:pt x="160567" y="20541"/>
                    </a:cubicBezTo>
                    <a:cubicBezTo>
                      <a:pt x="158501" y="21587"/>
                      <a:pt x="156042" y="21900"/>
                      <a:pt x="153610" y="21221"/>
                    </a:cubicBezTo>
                    <a:cubicBezTo>
                      <a:pt x="153348" y="21143"/>
                      <a:pt x="153113" y="21090"/>
                      <a:pt x="152851" y="21012"/>
                    </a:cubicBezTo>
                    <a:cubicBezTo>
                      <a:pt x="150445" y="20385"/>
                      <a:pt x="148510" y="18921"/>
                      <a:pt x="147228" y="17039"/>
                    </a:cubicBezTo>
                    <a:cubicBezTo>
                      <a:pt x="145502" y="18529"/>
                      <a:pt x="143226" y="19418"/>
                      <a:pt x="140768" y="19392"/>
                    </a:cubicBezTo>
                    <a:cubicBezTo>
                      <a:pt x="140506" y="19392"/>
                      <a:pt x="140245" y="19392"/>
                      <a:pt x="139983" y="19392"/>
                    </a:cubicBezTo>
                    <a:cubicBezTo>
                      <a:pt x="137498" y="19392"/>
                      <a:pt x="135249" y="18477"/>
                      <a:pt x="133523" y="16961"/>
                    </a:cubicBezTo>
                    <a:cubicBezTo>
                      <a:pt x="132215" y="18869"/>
                      <a:pt x="130227" y="20306"/>
                      <a:pt x="127795" y="20881"/>
                    </a:cubicBezTo>
                    <a:cubicBezTo>
                      <a:pt x="127533" y="20933"/>
                      <a:pt x="127298" y="21012"/>
                      <a:pt x="127036" y="21064"/>
                    </a:cubicBezTo>
                    <a:cubicBezTo>
                      <a:pt x="124578" y="21691"/>
                      <a:pt x="122093" y="21325"/>
                      <a:pt x="120000" y="20228"/>
                    </a:cubicBezTo>
                    <a:cubicBezTo>
                      <a:pt x="119137" y="22449"/>
                      <a:pt x="117463" y="24331"/>
                      <a:pt x="115162" y="25455"/>
                    </a:cubicBezTo>
                    <a:cubicBezTo>
                      <a:pt x="114900" y="25585"/>
                      <a:pt x="114665" y="25690"/>
                      <a:pt x="114403" y="25821"/>
                    </a:cubicBezTo>
                    <a:cubicBezTo>
                      <a:pt x="112049" y="26970"/>
                      <a:pt x="109486" y="27101"/>
                      <a:pt x="107158" y="26369"/>
                    </a:cubicBezTo>
                    <a:cubicBezTo>
                      <a:pt x="106714" y="28774"/>
                      <a:pt x="105353" y="31021"/>
                      <a:pt x="103209" y="32537"/>
                    </a:cubicBezTo>
                    <a:cubicBezTo>
                      <a:pt x="102973" y="32694"/>
                      <a:pt x="102738" y="32877"/>
                      <a:pt x="102503" y="33034"/>
                    </a:cubicBezTo>
                    <a:cubicBezTo>
                      <a:pt x="100305" y="34602"/>
                      <a:pt x="97716" y="35124"/>
                      <a:pt x="95258" y="34706"/>
                    </a:cubicBezTo>
                    <a:cubicBezTo>
                      <a:pt x="95153" y="37215"/>
                      <a:pt x="94081" y="39672"/>
                      <a:pt x="92067" y="41501"/>
                    </a:cubicBezTo>
                    <a:cubicBezTo>
                      <a:pt x="91857" y="41684"/>
                      <a:pt x="91648" y="41893"/>
                      <a:pt x="91439" y="42076"/>
                    </a:cubicBezTo>
                    <a:cubicBezTo>
                      <a:pt x="89425" y="43931"/>
                      <a:pt x="86862" y="44768"/>
                      <a:pt x="84298" y="44611"/>
                    </a:cubicBezTo>
                    <a:cubicBezTo>
                      <a:pt x="84455" y="47146"/>
                      <a:pt x="83645" y="49759"/>
                      <a:pt x="81788" y="51772"/>
                    </a:cubicBezTo>
                    <a:lnTo>
                      <a:pt x="81186" y="52425"/>
                    </a:lnTo>
                    <a:cubicBezTo>
                      <a:pt x="79381" y="54411"/>
                      <a:pt x="76975" y="55483"/>
                      <a:pt x="74490" y="55613"/>
                    </a:cubicBezTo>
                    <a:cubicBezTo>
                      <a:pt x="74909" y="57992"/>
                      <a:pt x="74438" y="60527"/>
                      <a:pt x="72999" y="62696"/>
                    </a:cubicBezTo>
                    <a:cubicBezTo>
                      <a:pt x="72842" y="62931"/>
                      <a:pt x="72686" y="63166"/>
                      <a:pt x="72529" y="63401"/>
                    </a:cubicBezTo>
                    <a:cubicBezTo>
                      <a:pt x="71064" y="65649"/>
                      <a:pt x="68841" y="67060"/>
                      <a:pt x="66408" y="67583"/>
                    </a:cubicBezTo>
                    <a:cubicBezTo>
                      <a:pt x="67219" y="69961"/>
                      <a:pt x="67141" y="72627"/>
                      <a:pt x="65937" y="75057"/>
                    </a:cubicBezTo>
                    <a:cubicBezTo>
                      <a:pt x="65807" y="75319"/>
                      <a:pt x="65676" y="75580"/>
                      <a:pt x="65545" y="75841"/>
                    </a:cubicBezTo>
                    <a:cubicBezTo>
                      <a:pt x="64342" y="78324"/>
                      <a:pt x="62223" y="80049"/>
                      <a:pt x="59791" y="80833"/>
                    </a:cubicBezTo>
                    <a:cubicBezTo>
                      <a:pt x="60890" y="83159"/>
                      <a:pt x="61046" y="85903"/>
                      <a:pt x="60026" y="88490"/>
                    </a:cubicBezTo>
                    <a:lnTo>
                      <a:pt x="59713" y="89326"/>
                    </a:lnTo>
                    <a:cubicBezTo>
                      <a:pt x="58693" y="91940"/>
                      <a:pt x="56679" y="93848"/>
                      <a:pt x="54272" y="94815"/>
                    </a:cubicBezTo>
                    <a:cubicBezTo>
                      <a:pt x="55528" y="97088"/>
                      <a:pt x="55894" y="99858"/>
                      <a:pt x="55031" y="102524"/>
                    </a:cubicBezTo>
                    <a:lnTo>
                      <a:pt x="54743" y="103387"/>
                    </a:lnTo>
                    <a:cubicBezTo>
                      <a:pt x="53880" y="106078"/>
                      <a:pt x="51944" y="108117"/>
                      <a:pt x="49564" y="109241"/>
                    </a:cubicBezTo>
                    <a:cubicBezTo>
                      <a:pt x="50950" y="111462"/>
                      <a:pt x="51447" y="114258"/>
                      <a:pt x="50689" y="116976"/>
                    </a:cubicBezTo>
                    <a:lnTo>
                      <a:pt x="50454" y="117865"/>
                    </a:lnTo>
                    <a:cubicBezTo>
                      <a:pt x="49695" y="120609"/>
                      <a:pt x="47838" y="122752"/>
                      <a:pt x="45510" y="123954"/>
                    </a:cubicBezTo>
                    <a:cubicBezTo>
                      <a:pt x="47001" y="126123"/>
                      <a:pt x="47603" y="128920"/>
                      <a:pt x="46923" y="131690"/>
                    </a:cubicBezTo>
                    <a:lnTo>
                      <a:pt x="46713" y="132605"/>
                    </a:lnTo>
                    <a:cubicBezTo>
                      <a:pt x="46059" y="135375"/>
                      <a:pt x="44255" y="137596"/>
                      <a:pt x="41953" y="138877"/>
                    </a:cubicBezTo>
                    <a:cubicBezTo>
                      <a:pt x="43522" y="141020"/>
                      <a:pt x="44202" y="143790"/>
                      <a:pt x="43601" y="146586"/>
                    </a:cubicBezTo>
                    <a:lnTo>
                      <a:pt x="43418" y="147475"/>
                    </a:lnTo>
                    <a:cubicBezTo>
                      <a:pt x="42842" y="150271"/>
                      <a:pt x="41090" y="152545"/>
                      <a:pt x="38814" y="153878"/>
                    </a:cubicBezTo>
                    <a:cubicBezTo>
                      <a:pt x="40436" y="155995"/>
                      <a:pt x="41195" y="158739"/>
                      <a:pt x="40671" y="161561"/>
                    </a:cubicBezTo>
                    <a:lnTo>
                      <a:pt x="40515" y="162450"/>
                    </a:lnTo>
                    <a:cubicBezTo>
                      <a:pt x="39991" y="165272"/>
                      <a:pt x="38318" y="167572"/>
                      <a:pt x="36042" y="168983"/>
                    </a:cubicBezTo>
                    <a:cubicBezTo>
                      <a:pt x="37716" y="171048"/>
                      <a:pt x="38527" y="173818"/>
                      <a:pt x="38056" y="176641"/>
                    </a:cubicBezTo>
                    <a:lnTo>
                      <a:pt x="37899" y="177555"/>
                    </a:lnTo>
                    <a:cubicBezTo>
                      <a:pt x="37428" y="180404"/>
                      <a:pt x="35780" y="182730"/>
                      <a:pt x="33531" y="184167"/>
                    </a:cubicBezTo>
                    <a:cubicBezTo>
                      <a:pt x="35231" y="186206"/>
                      <a:pt x="36094" y="188950"/>
                      <a:pt x="35676" y="191798"/>
                    </a:cubicBezTo>
                    <a:lnTo>
                      <a:pt x="35545" y="192713"/>
                    </a:lnTo>
                    <a:cubicBezTo>
                      <a:pt x="35127" y="195562"/>
                      <a:pt x="33505" y="197940"/>
                      <a:pt x="31282" y="199403"/>
                    </a:cubicBezTo>
                    <a:cubicBezTo>
                      <a:pt x="33034" y="201416"/>
                      <a:pt x="33923" y="204160"/>
                      <a:pt x="33557" y="207008"/>
                    </a:cubicBezTo>
                    <a:lnTo>
                      <a:pt x="33427" y="207923"/>
                    </a:lnTo>
                    <a:cubicBezTo>
                      <a:pt x="33060" y="210772"/>
                      <a:pt x="31465" y="213176"/>
                      <a:pt x="29268" y="214692"/>
                    </a:cubicBezTo>
                    <a:cubicBezTo>
                      <a:pt x="31046" y="216678"/>
                      <a:pt x="31988" y="219396"/>
                      <a:pt x="31648" y="222271"/>
                    </a:cubicBezTo>
                    <a:lnTo>
                      <a:pt x="31543" y="223185"/>
                    </a:lnTo>
                    <a:cubicBezTo>
                      <a:pt x="31203" y="226060"/>
                      <a:pt x="29660" y="228491"/>
                      <a:pt x="27463" y="230006"/>
                    </a:cubicBezTo>
                    <a:cubicBezTo>
                      <a:pt x="29268" y="231993"/>
                      <a:pt x="30236" y="234684"/>
                      <a:pt x="29948" y="237559"/>
                    </a:cubicBezTo>
                    <a:lnTo>
                      <a:pt x="29843" y="238500"/>
                    </a:lnTo>
                    <a:cubicBezTo>
                      <a:pt x="29529" y="241375"/>
                      <a:pt x="28012" y="243805"/>
                      <a:pt x="25842" y="245373"/>
                    </a:cubicBezTo>
                    <a:cubicBezTo>
                      <a:pt x="27672" y="247333"/>
                      <a:pt x="28666" y="250025"/>
                      <a:pt x="28405" y="252900"/>
                    </a:cubicBezTo>
                    <a:lnTo>
                      <a:pt x="28326" y="253815"/>
                    </a:lnTo>
                    <a:cubicBezTo>
                      <a:pt x="28065" y="256689"/>
                      <a:pt x="26548" y="259146"/>
                      <a:pt x="24403" y="260714"/>
                    </a:cubicBezTo>
                    <a:cubicBezTo>
                      <a:pt x="26234" y="262648"/>
                      <a:pt x="27280" y="265340"/>
                      <a:pt x="27018" y="268215"/>
                    </a:cubicBezTo>
                    <a:lnTo>
                      <a:pt x="26940" y="269129"/>
                    </a:lnTo>
                    <a:cubicBezTo>
                      <a:pt x="26705" y="272004"/>
                      <a:pt x="25214" y="274487"/>
                      <a:pt x="23069" y="276081"/>
                    </a:cubicBezTo>
                    <a:cubicBezTo>
                      <a:pt x="24926" y="278015"/>
                      <a:pt x="25998" y="280680"/>
                      <a:pt x="25763" y="283555"/>
                    </a:cubicBezTo>
                    <a:lnTo>
                      <a:pt x="25685" y="284470"/>
                    </a:lnTo>
                    <a:cubicBezTo>
                      <a:pt x="25475" y="287345"/>
                      <a:pt x="24011" y="289854"/>
                      <a:pt x="21866" y="291474"/>
                    </a:cubicBezTo>
                    <a:cubicBezTo>
                      <a:pt x="23749" y="293382"/>
                      <a:pt x="24821" y="296073"/>
                      <a:pt x="24638" y="298948"/>
                    </a:cubicBezTo>
                    <a:lnTo>
                      <a:pt x="24586" y="299863"/>
                    </a:lnTo>
                    <a:cubicBezTo>
                      <a:pt x="24403" y="302764"/>
                      <a:pt x="22938" y="305273"/>
                      <a:pt x="20820" y="306919"/>
                    </a:cubicBezTo>
                    <a:cubicBezTo>
                      <a:pt x="22729" y="308827"/>
                      <a:pt x="23828" y="311493"/>
                      <a:pt x="23644" y="314393"/>
                    </a:cubicBezTo>
                    <a:lnTo>
                      <a:pt x="23592" y="315308"/>
                    </a:lnTo>
                    <a:cubicBezTo>
                      <a:pt x="23409" y="318209"/>
                      <a:pt x="21997" y="320718"/>
                      <a:pt x="19878" y="322364"/>
                    </a:cubicBezTo>
                    <a:cubicBezTo>
                      <a:pt x="21787" y="324246"/>
                      <a:pt x="22912" y="326912"/>
                      <a:pt x="22755" y="329786"/>
                    </a:cubicBezTo>
                    <a:lnTo>
                      <a:pt x="22703" y="330727"/>
                    </a:lnTo>
                    <a:cubicBezTo>
                      <a:pt x="22546" y="333602"/>
                      <a:pt x="21160" y="336137"/>
                      <a:pt x="19041" y="337810"/>
                    </a:cubicBezTo>
                    <a:cubicBezTo>
                      <a:pt x="20977" y="339691"/>
                      <a:pt x="22101" y="342331"/>
                      <a:pt x="21971" y="345232"/>
                    </a:cubicBezTo>
                    <a:lnTo>
                      <a:pt x="21971" y="345232"/>
                    </a:lnTo>
                    <a:cubicBezTo>
                      <a:pt x="21971" y="345232"/>
                      <a:pt x="21918" y="346146"/>
                      <a:pt x="21918" y="346146"/>
                    </a:cubicBezTo>
                    <a:cubicBezTo>
                      <a:pt x="21787" y="349047"/>
                      <a:pt x="20401" y="351582"/>
                      <a:pt x="18309" y="353255"/>
                    </a:cubicBezTo>
                    <a:cubicBezTo>
                      <a:pt x="20244" y="355110"/>
                      <a:pt x="21395" y="357750"/>
                      <a:pt x="21290" y="360651"/>
                    </a:cubicBezTo>
                    <a:lnTo>
                      <a:pt x="21290" y="361566"/>
                    </a:lnTo>
                    <a:cubicBezTo>
                      <a:pt x="21134" y="364466"/>
                      <a:pt x="19773" y="367002"/>
                      <a:pt x="17681" y="368700"/>
                    </a:cubicBezTo>
                    <a:cubicBezTo>
                      <a:pt x="19617" y="370556"/>
                      <a:pt x="20793" y="373195"/>
                      <a:pt x="20689" y="376070"/>
                    </a:cubicBezTo>
                    <a:lnTo>
                      <a:pt x="20689" y="376985"/>
                    </a:lnTo>
                    <a:cubicBezTo>
                      <a:pt x="20558" y="379886"/>
                      <a:pt x="19198" y="382447"/>
                      <a:pt x="17132" y="384145"/>
                    </a:cubicBezTo>
                    <a:cubicBezTo>
                      <a:pt x="19093" y="385975"/>
                      <a:pt x="20270" y="388614"/>
                      <a:pt x="20192" y="391515"/>
                    </a:cubicBezTo>
                    <a:lnTo>
                      <a:pt x="20192" y="392456"/>
                    </a:lnTo>
                    <a:cubicBezTo>
                      <a:pt x="20087" y="395357"/>
                      <a:pt x="18753" y="397918"/>
                      <a:pt x="16687" y="399617"/>
                    </a:cubicBezTo>
                    <a:cubicBezTo>
                      <a:pt x="18649" y="401446"/>
                      <a:pt x="19852" y="404086"/>
                      <a:pt x="19800" y="406961"/>
                    </a:cubicBezTo>
                    <a:lnTo>
                      <a:pt x="19800" y="407901"/>
                    </a:lnTo>
                    <a:cubicBezTo>
                      <a:pt x="19695" y="410802"/>
                      <a:pt x="18387" y="413363"/>
                      <a:pt x="16321" y="415088"/>
                    </a:cubicBezTo>
                    <a:cubicBezTo>
                      <a:pt x="18309" y="416892"/>
                      <a:pt x="19512" y="419531"/>
                      <a:pt x="19460" y="422406"/>
                    </a:cubicBezTo>
                    <a:lnTo>
                      <a:pt x="19460" y="423347"/>
                    </a:lnTo>
                    <a:cubicBezTo>
                      <a:pt x="19381" y="426248"/>
                      <a:pt x="-52" y="425908"/>
                      <a:pt x="0" y="423007"/>
                    </a:cubicBezTo>
                    <a:close/>
                  </a:path>
                </a:pathLst>
              </a:custGeom>
              <a:solidFill>
                <a:srgbClr val="10161E"/>
              </a:solidFill>
              <a:ln w="0" cap="flat">
                <a:noFill/>
                <a:prstDash val="solid"/>
                <a:miter/>
              </a:ln>
            </p:spPr>
            <p:txBody>
              <a:bodyPr rtlCol="0" anchor="ctr"/>
              <a:lstStyle/>
              <a:p>
                <a:endParaRPr lang="nb-NO"/>
              </a:p>
            </p:txBody>
          </p:sp>
          <p:sp>
            <p:nvSpPr>
              <p:cNvPr id="372" name="Friform 371">
                <a:extLst>
                  <a:ext uri="{FF2B5EF4-FFF2-40B4-BE49-F238E27FC236}">
                    <a16:creationId xmlns:a16="http://schemas.microsoft.com/office/drawing/2014/main" id="{33FCDC09-A8C3-BC97-5E13-74097655B660}"/>
                  </a:ext>
                </a:extLst>
              </p:cNvPr>
              <p:cNvSpPr/>
              <p:nvPr/>
            </p:nvSpPr>
            <p:spPr>
              <a:xfrm>
                <a:off x="1756575" y="4316502"/>
                <a:ext cx="14383" cy="45861"/>
              </a:xfrm>
              <a:custGeom>
                <a:avLst/>
                <a:gdLst>
                  <a:gd name="connsiteX0" fmla="*/ 11430 w 14383"/>
                  <a:gd name="connsiteY0" fmla="*/ 4988 h 45861"/>
                  <a:gd name="connsiteX1" fmla="*/ 0 w 14383"/>
                  <a:gd name="connsiteY1" fmla="*/ 258 h 45861"/>
                  <a:gd name="connsiteX2" fmla="*/ 1962 w 14383"/>
                  <a:gd name="connsiteY2" fmla="*/ 42072 h 45861"/>
                  <a:gd name="connsiteX3" fmla="*/ 1700 w 14383"/>
                  <a:gd name="connsiteY3" fmla="*/ 45862 h 45861"/>
                  <a:gd name="connsiteX4" fmla="*/ 11430 w 14383"/>
                  <a:gd name="connsiteY4" fmla="*/ 4988 h 45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3" h="45861">
                    <a:moveTo>
                      <a:pt x="11430" y="4988"/>
                    </a:moveTo>
                    <a:cubicBezTo>
                      <a:pt x="7585" y="-134"/>
                      <a:pt x="3086" y="-395"/>
                      <a:pt x="0" y="258"/>
                    </a:cubicBezTo>
                    <a:cubicBezTo>
                      <a:pt x="863" y="17689"/>
                      <a:pt x="1962" y="40661"/>
                      <a:pt x="1962" y="42072"/>
                    </a:cubicBezTo>
                    <a:cubicBezTo>
                      <a:pt x="1962" y="43275"/>
                      <a:pt x="1857" y="44555"/>
                      <a:pt x="1700" y="45862"/>
                    </a:cubicBezTo>
                    <a:cubicBezTo>
                      <a:pt x="14411" y="40426"/>
                      <a:pt x="17393" y="12907"/>
                      <a:pt x="11430" y="4988"/>
                    </a:cubicBezTo>
                    <a:close/>
                  </a:path>
                </a:pathLst>
              </a:custGeom>
              <a:solidFill>
                <a:srgbClr val="493A32"/>
              </a:solidFill>
              <a:ln w="0" cap="flat">
                <a:noFill/>
                <a:prstDash val="solid"/>
                <a:miter/>
              </a:ln>
            </p:spPr>
            <p:txBody>
              <a:bodyPr rtlCol="0" anchor="ctr"/>
              <a:lstStyle/>
              <a:p>
                <a:endParaRPr lang="nb-NO"/>
              </a:p>
            </p:txBody>
          </p:sp>
          <p:sp>
            <p:nvSpPr>
              <p:cNvPr id="373" name="Friform 372">
                <a:extLst>
                  <a:ext uri="{FF2B5EF4-FFF2-40B4-BE49-F238E27FC236}">
                    <a16:creationId xmlns:a16="http://schemas.microsoft.com/office/drawing/2014/main" id="{3C1B93EB-618E-AAB5-CF63-5B878577D044}"/>
                  </a:ext>
                </a:extLst>
              </p:cNvPr>
              <p:cNvSpPr/>
              <p:nvPr/>
            </p:nvSpPr>
            <p:spPr>
              <a:xfrm>
                <a:off x="1759922" y="4349872"/>
                <a:ext cx="5858" cy="13197"/>
              </a:xfrm>
              <a:custGeom>
                <a:avLst/>
                <a:gdLst>
                  <a:gd name="connsiteX0" fmla="*/ 2929 w 5858"/>
                  <a:gd name="connsiteY0" fmla="*/ 13198 h 13197"/>
                  <a:gd name="connsiteX1" fmla="*/ 2929 w 5858"/>
                  <a:gd name="connsiteY1" fmla="*/ 13198 h 13197"/>
                  <a:gd name="connsiteX2" fmla="*/ 0 w 5858"/>
                  <a:gd name="connsiteY2" fmla="*/ 10271 h 13197"/>
                  <a:gd name="connsiteX3" fmla="*/ 0 w 5858"/>
                  <a:gd name="connsiteY3" fmla="*/ 2927 h 13197"/>
                  <a:gd name="connsiteX4" fmla="*/ 2929 w 5858"/>
                  <a:gd name="connsiteY4" fmla="*/ 0 h 13197"/>
                  <a:gd name="connsiteX5" fmla="*/ 2929 w 5858"/>
                  <a:gd name="connsiteY5" fmla="*/ 0 h 13197"/>
                  <a:gd name="connsiteX6" fmla="*/ 5859 w 5858"/>
                  <a:gd name="connsiteY6" fmla="*/ 2927 h 13197"/>
                  <a:gd name="connsiteX7" fmla="*/ 5859 w 5858"/>
                  <a:gd name="connsiteY7" fmla="*/ 10271 h 13197"/>
                  <a:gd name="connsiteX8" fmla="*/ 2929 w 5858"/>
                  <a:gd name="connsiteY8" fmla="*/ 13198 h 1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58" h="13197">
                    <a:moveTo>
                      <a:pt x="2929" y="13198"/>
                    </a:moveTo>
                    <a:lnTo>
                      <a:pt x="2929" y="13198"/>
                    </a:lnTo>
                    <a:cubicBezTo>
                      <a:pt x="1308" y="13198"/>
                      <a:pt x="0" y="11891"/>
                      <a:pt x="0" y="10271"/>
                    </a:cubicBezTo>
                    <a:lnTo>
                      <a:pt x="0" y="2927"/>
                    </a:lnTo>
                    <a:cubicBezTo>
                      <a:pt x="0" y="1307"/>
                      <a:pt x="1308" y="0"/>
                      <a:pt x="2929" y="0"/>
                    </a:cubicBezTo>
                    <a:lnTo>
                      <a:pt x="2929" y="0"/>
                    </a:lnTo>
                    <a:cubicBezTo>
                      <a:pt x="4551" y="0"/>
                      <a:pt x="5859" y="1307"/>
                      <a:pt x="5859" y="2927"/>
                    </a:cubicBezTo>
                    <a:lnTo>
                      <a:pt x="5859" y="10271"/>
                    </a:lnTo>
                    <a:cubicBezTo>
                      <a:pt x="5859" y="11891"/>
                      <a:pt x="4551" y="13198"/>
                      <a:pt x="2929" y="13198"/>
                    </a:cubicBezTo>
                    <a:close/>
                  </a:path>
                </a:pathLst>
              </a:custGeom>
              <a:solidFill>
                <a:srgbClr val="FFFFFF"/>
              </a:solidFill>
              <a:ln w="0" cap="flat">
                <a:noFill/>
                <a:prstDash val="solid"/>
                <a:miter/>
              </a:ln>
            </p:spPr>
            <p:txBody>
              <a:bodyPr rtlCol="0" anchor="ctr"/>
              <a:lstStyle/>
              <a:p>
                <a:endParaRPr lang="nb-NO"/>
              </a:p>
            </p:txBody>
          </p:sp>
          <p:sp>
            <p:nvSpPr>
              <p:cNvPr id="374" name="Friform 373">
                <a:extLst>
                  <a:ext uri="{FF2B5EF4-FFF2-40B4-BE49-F238E27FC236}">
                    <a16:creationId xmlns:a16="http://schemas.microsoft.com/office/drawing/2014/main" id="{A1E58BD7-472E-F805-60BF-A547592DE9F3}"/>
                  </a:ext>
                </a:extLst>
              </p:cNvPr>
              <p:cNvSpPr/>
              <p:nvPr/>
            </p:nvSpPr>
            <p:spPr>
              <a:xfrm>
                <a:off x="1609530" y="4457570"/>
                <a:ext cx="162267" cy="99257"/>
              </a:xfrm>
              <a:custGeom>
                <a:avLst/>
                <a:gdLst>
                  <a:gd name="connsiteX0" fmla="*/ 0 w 162267"/>
                  <a:gd name="connsiteY0" fmla="*/ 21195 h 99257"/>
                  <a:gd name="connsiteX1" fmla="*/ 38527 w 162267"/>
                  <a:gd name="connsiteY1" fmla="*/ 1072 h 99257"/>
                  <a:gd name="connsiteX2" fmla="*/ 118980 w 162267"/>
                  <a:gd name="connsiteY2" fmla="*/ 0 h 99257"/>
                  <a:gd name="connsiteX3" fmla="*/ 162267 w 162267"/>
                  <a:gd name="connsiteY3" fmla="*/ 22292 h 99257"/>
                  <a:gd name="connsiteX4" fmla="*/ 67768 w 162267"/>
                  <a:gd name="connsiteY4" fmla="*/ 99257 h 99257"/>
                  <a:gd name="connsiteX5" fmla="*/ 0 w 162267"/>
                  <a:gd name="connsiteY5" fmla="*/ 21195 h 9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267" h="99257">
                    <a:moveTo>
                      <a:pt x="0" y="21195"/>
                    </a:moveTo>
                    <a:lnTo>
                      <a:pt x="38527" y="1072"/>
                    </a:lnTo>
                    <a:lnTo>
                      <a:pt x="118980" y="0"/>
                    </a:lnTo>
                    <a:lnTo>
                      <a:pt x="162267" y="22292"/>
                    </a:lnTo>
                    <a:lnTo>
                      <a:pt x="67768" y="99257"/>
                    </a:lnTo>
                    <a:lnTo>
                      <a:pt x="0" y="21195"/>
                    </a:lnTo>
                    <a:close/>
                  </a:path>
                </a:pathLst>
              </a:custGeom>
              <a:solidFill>
                <a:srgbClr val="56453A"/>
              </a:solidFill>
              <a:ln w="0" cap="flat">
                <a:noFill/>
                <a:prstDash val="solid"/>
                <a:miter/>
              </a:ln>
            </p:spPr>
            <p:txBody>
              <a:bodyPr rtlCol="0" anchor="ctr"/>
              <a:lstStyle/>
              <a:p>
                <a:endParaRPr lang="nb-NO"/>
              </a:p>
            </p:txBody>
          </p:sp>
          <p:sp>
            <p:nvSpPr>
              <p:cNvPr id="375" name="Friform 374">
                <a:extLst>
                  <a:ext uri="{FF2B5EF4-FFF2-40B4-BE49-F238E27FC236}">
                    <a16:creationId xmlns:a16="http://schemas.microsoft.com/office/drawing/2014/main" id="{E8DE19DD-37F9-FBA6-D2E6-34E26C7D8F00}"/>
                  </a:ext>
                </a:extLst>
              </p:cNvPr>
              <p:cNvSpPr/>
              <p:nvPr/>
            </p:nvSpPr>
            <p:spPr>
              <a:xfrm>
                <a:off x="1642485" y="4375692"/>
                <a:ext cx="90026" cy="132526"/>
              </a:xfrm>
              <a:custGeom>
                <a:avLst/>
                <a:gdLst>
                  <a:gd name="connsiteX0" fmla="*/ 90026 w 90026"/>
                  <a:gd name="connsiteY0" fmla="*/ 100433 h 132526"/>
                  <a:gd name="connsiteX1" fmla="*/ 45013 w 90026"/>
                  <a:gd name="connsiteY1" fmla="*/ 132526 h 132526"/>
                  <a:gd name="connsiteX2" fmla="*/ 0 w 90026"/>
                  <a:gd name="connsiteY2" fmla="*/ 100433 h 132526"/>
                  <a:gd name="connsiteX3" fmla="*/ 4656 w 90026"/>
                  <a:gd name="connsiteY3" fmla="*/ 0 h 132526"/>
                  <a:gd name="connsiteX4" fmla="*/ 85371 w 90026"/>
                  <a:gd name="connsiteY4" fmla="*/ 0 h 132526"/>
                  <a:gd name="connsiteX5" fmla="*/ 90026 w 90026"/>
                  <a:gd name="connsiteY5" fmla="*/ 100433 h 13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26" h="132526">
                    <a:moveTo>
                      <a:pt x="90026" y="100433"/>
                    </a:moveTo>
                    <a:cubicBezTo>
                      <a:pt x="90026" y="116793"/>
                      <a:pt x="59922" y="132526"/>
                      <a:pt x="45013" y="132526"/>
                    </a:cubicBezTo>
                    <a:cubicBezTo>
                      <a:pt x="30131" y="132526"/>
                      <a:pt x="0" y="116767"/>
                      <a:pt x="0" y="100433"/>
                    </a:cubicBezTo>
                    <a:cubicBezTo>
                      <a:pt x="1360" y="76259"/>
                      <a:pt x="4656" y="0"/>
                      <a:pt x="4656" y="0"/>
                    </a:cubicBezTo>
                    <a:lnTo>
                      <a:pt x="85371" y="0"/>
                    </a:lnTo>
                    <a:cubicBezTo>
                      <a:pt x="85371" y="0"/>
                      <a:pt x="89948" y="73332"/>
                      <a:pt x="90026" y="100433"/>
                    </a:cubicBezTo>
                    <a:close/>
                  </a:path>
                </a:pathLst>
              </a:custGeom>
              <a:solidFill>
                <a:srgbClr val="D3BDB2"/>
              </a:solidFill>
              <a:ln w="0" cap="flat">
                <a:noFill/>
                <a:prstDash val="solid"/>
                <a:miter/>
              </a:ln>
            </p:spPr>
            <p:txBody>
              <a:bodyPr rtlCol="0" anchor="ctr"/>
              <a:lstStyle/>
              <a:p>
                <a:endParaRPr lang="nb-NO"/>
              </a:p>
            </p:txBody>
          </p:sp>
          <p:sp>
            <p:nvSpPr>
              <p:cNvPr id="376" name="Friform 375">
                <a:extLst>
                  <a:ext uri="{FF2B5EF4-FFF2-40B4-BE49-F238E27FC236}">
                    <a16:creationId xmlns:a16="http://schemas.microsoft.com/office/drawing/2014/main" id="{7A785D3F-1073-CA50-4157-BE070CF26870}"/>
                  </a:ext>
                </a:extLst>
              </p:cNvPr>
              <p:cNvSpPr/>
              <p:nvPr/>
            </p:nvSpPr>
            <p:spPr>
              <a:xfrm>
                <a:off x="1649835" y="4403185"/>
                <a:ext cx="74934" cy="47168"/>
              </a:xfrm>
              <a:custGeom>
                <a:avLst/>
                <a:gdLst>
                  <a:gd name="connsiteX0" fmla="*/ 0 w 74934"/>
                  <a:gd name="connsiteY0" fmla="*/ 7736 h 47168"/>
                  <a:gd name="connsiteX1" fmla="*/ 37010 w 74934"/>
                  <a:gd name="connsiteY1" fmla="*/ 47146 h 47168"/>
                  <a:gd name="connsiteX2" fmla="*/ 74935 w 74934"/>
                  <a:gd name="connsiteY2" fmla="*/ 7736 h 47168"/>
                  <a:gd name="connsiteX3" fmla="*/ 37794 w 74934"/>
                  <a:gd name="connsiteY3" fmla="*/ 0 h 47168"/>
                  <a:gd name="connsiteX4" fmla="*/ 0 w 74934"/>
                  <a:gd name="connsiteY4" fmla="*/ 7736 h 47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34" h="47168">
                    <a:moveTo>
                      <a:pt x="0" y="7736"/>
                    </a:moveTo>
                    <a:cubicBezTo>
                      <a:pt x="0" y="7736"/>
                      <a:pt x="10305" y="46022"/>
                      <a:pt x="37010" y="47146"/>
                    </a:cubicBezTo>
                    <a:cubicBezTo>
                      <a:pt x="63714" y="48270"/>
                      <a:pt x="74935" y="7736"/>
                      <a:pt x="74935" y="7736"/>
                    </a:cubicBezTo>
                    <a:lnTo>
                      <a:pt x="37794" y="0"/>
                    </a:lnTo>
                    <a:lnTo>
                      <a:pt x="0" y="7736"/>
                    </a:lnTo>
                    <a:close/>
                  </a:path>
                </a:pathLst>
              </a:custGeom>
              <a:solidFill>
                <a:srgbClr val="493A32"/>
              </a:solidFill>
              <a:ln w="0" cap="flat">
                <a:noFill/>
                <a:prstDash val="solid"/>
                <a:miter/>
              </a:ln>
            </p:spPr>
            <p:txBody>
              <a:bodyPr rtlCol="0" anchor="ctr"/>
              <a:lstStyle/>
              <a:p>
                <a:endParaRPr lang="nb-NO"/>
              </a:p>
            </p:txBody>
          </p:sp>
          <p:sp>
            <p:nvSpPr>
              <p:cNvPr id="377" name="Friform 376">
                <a:extLst>
                  <a:ext uri="{FF2B5EF4-FFF2-40B4-BE49-F238E27FC236}">
                    <a16:creationId xmlns:a16="http://schemas.microsoft.com/office/drawing/2014/main" id="{8B03AFFA-4F33-413A-F4D1-8ECBD961304E}"/>
                  </a:ext>
                </a:extLst>
              </p:cNvPr>
              <p:cNvSpPr/>
              <p:nvPr/>
            </p:nvSpPr>
            <p:spPr>
              <a:xfrm>
                <a:off x="1618867" y="4235927"/>
                <a:ext cx="139669" cy="202539"/>
              </a:xfrm>
              <a:custGeom>
                <a:avLst/>
                <a:gdLst>
                  <a:gd name="connsiteX0" fmla="*/ 136740 w 139669"/>
                  <a:gd name="connsiteY0" fmla="*/ 61311 h 202539"/>
                  <a:gd name="connsiteX1" fmla="*/ 69834 w 139669"/>
                  <a:gd name="connsiteY1" fmla="*/ 0 h 202539"/>
                  <a:gd name="connsiteX2" fmla="*/ 2903 w 139669"/>
                  <a:gd name="connsiteY2" fmla="*/ 61311 h 202539"/>
                  <a:gd name="connsiteX3" fmla="*/ 0 w 139669"/>
                  <a:gd name="connsiteY3" fmla="*/ 122674 h 202539"/>
                  <a:gd name="connsiteX4" fmla="*/ 69834 w 139669"/>
                  <a:gd name="connsiteY4" fmla="*/ 202539 h 202539"/>
                  <a:gd name="connsiteX5" fmla="*/ 139669 w 139669"/>
                  <a:gd name="connsiteY5" fmla="*/ 122674 h 202539"/>
                  <a:gd name="connsiteX6" fmla="*/ 136740 w 139669"/>
                  <a:gd name="connsiteY6" fmla="*/ 61311 h 20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669" h="202539">
                    <a:moveTo>
                      <a:pt x="136740" y="61311"/>
                    </a:moveTo>
                    <a:cubicBezTo>
                      <a:pt x="136740" y="24252"/>
                      <a:pt x="106792" y="0"/>
                      <a:pt x="69834" y="0"/>
                    </a:cubicBezTo>
                    <a:cubicBezTo>
                      <a:pt x="32877" y="0"/>
                      <a:pt x="2903" y="24252"/>
                      <a:pt x="2903" y="61311"/>
                    </a:cubicBezTo>
                    <a:cubicBezTo>
                      <a:pt x="2903" y="61311"/>
                      <a:pt x="0" y="120400"/>
                      <a:pt x="0" y="122674"/>
                    </a:cubicBezTo>
                    <a:cubicBezTo>
                      <a:pt x="0" y="157876"/>
                      <a:pt x="43130" y="202539"/>
                      <a:pt x="69834" y="202539"/>
                    </a:cubicBezTo>
                    <a:cubicBezTo>
                      <a:pt x="100645" y="202539"/>
                      <a:pt x="139669" y="149330"/>
                      <a:pt x="139669" y="122674"/>
                    </a:cubicBezTo>
                    <a:cubicBezTo>
                      <a:pt x="139669" y="120374"/>
                      <a:pt x="136740" y="61311"/>
                      <a:pt x="136740" y="61311"/>
                    </a:cubicBezTo>
                    <a:close/>
                  </a:path>
                </a:pathLst>
              </a:custGeom>
              <a:solidFill>
                <a:srgbClr val="D3BDB2"/>
              </a:solidFill>
              <a:ln w="0" cap="flat">
                <a:noFill/>
                <a:prstDash val="solid"/>
                <a:miter/>
              </a:ln>
            </p:spPr>
            <p:txBody>
              <a:bodyPr rtlCol="0" anchor="ctr"/>
              <a:lstStyle/>
              <a:p>
                <a:endParaRPr lang="nb-NO"/>
              </a:p>
            </p:txBody>
          </p:sp>
          <p:grpSp>
            <p:nvGrpSpPr>
              <p:cNvPr id="378" name="Graphic 353">
                <a:extLst>
                  <a:ext uri="{FF2B5EF4-FFF2-40B4-BE49-F238E27FC236}">
                    <a16:creationId xmlns:a16="http://schemas.microsoft.com/office/drawing/2014/main" id="{A788682D-2649-31FA-8DC1-1F842C07DFC2}"/>
                  </a:ext>
                </a:extLst>
              </p:cNvPr>
              <p:cNvGrpSpPr/>
              <p:nvPr/>
            </p:nvGrpSpPr>
            <p:grpSpPr>
              <a:xfrm>
                <a:off x="1626238" y="4298815"/>
                <a:ext cx="124430" cy="110694"/>
                <a:chOff x="1626238" y="4298815"/>
                <a:chExt cx="124430" cy="110694"/>
              </a:xfrm>
            </p:grpSpPr>
            <p:grpSp>
              <p:nvGrpSpPr>
                <p:cNvPr id="379" name="Graphic 353">
                  <a:extLst>
                    <a:ext uri="{FF2B5EF4-FFF2-40B4-BE49-F238E27FC236}">
                      <a16:creationId xmlns:a16="http://schemas.microsoft.com/office/drawing/2014/main" id="{7FD25847-068B-CD8A-56CC-AD8339DFE323}"/>
                    </a:ext>
                  </a:extLst>
                </p:cNvPr>
                <p:cNvGrpSpPr/>
                <p:nvPr/>
              </p:nvGrpSpPr>
              <p:grpSpPr>
                <a:xfrm>
                  <a:off x="1626238" y="4298815"/>
                  <a:ext cx="124430" cy="13832"/>
                  <a:chOff x="1626238" y="4298815"/>
                  <a:chExt cx="124430" cy="13832"/>
                </a:xfrm>
                <a:solidFill>
                  <a:srgbClr val="10161E"/>
                </a:solidFill>
              </p:grpSpPr>
              <p:sp>
                <p:nvSpPr>
                  <p:cNvPr id="380" name="Friform 379">
                    <a:extLst>
                      <a:ext uri="{FF2B5EF4-FFF2-40B4-BE49-F238E27FC236}">
                        <a16:creationId xmlns:a16="http://schemas.microsoft.com/office/drawing/2014/main" id="{0DD38D9A-DA8F-AC0D-34AD-253E16CFA838}"/>
                      </a:ext>
                    </a:extLst>
                  </p:cNvPr>
                  <p:cNvSpPr/>
                  <p:nvPr/>
                </p:nvSpPr>
                <p:spPr>
                  <a:xfrm>
                    <a:off x="1702782" y="4298815"/>
                    <a:ext cx="47885" cy="13832"/>
                  </a:xfrm>
                  <a:custGeom>
                    <a:avLst/>
                    <a:gdLst>
                      <a:gd name="connsiteX0" fmla="*/ 226 w 47885"/>
                      <a:gd name="connsiteY0" fmla="*/ 2421 h 13832"/>
                      <a:gd name="connsiteX1" fmla="*/ 35039 w 47885"/>
                      <a:gd name="connsiteY1" fmla="*/ 69 h 13832"/>
                      <a:gd name="connsiteX2" fmla="*/ 47881 w 47885"/>
                      <a:gd name="connsiteY2" fmla="*/ 10366 h 13832"/>
                      <a:gd name="connsiteX3" fmla="*/ 4176 w 47885"/>
                      <a:gd name="connsiteY3" fmla="*/ 13241 h 13832"/>
                      <a:gd name="connsiteX4" fmla="*/ 226 w 47885"/>
                      <a:gd name="connsiteY4" fmla="*/ 2447 h 13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85" h="13832">
                        <a:moveTo>
                          <a:pt x="226" y="2421"/>
                        </a:moveTo>
                        <a:cubicBezTo>
                          <a:pt x="226" y="2421"/>
                          <a:pt x="29416" y="-480"/>
                          <a:pt x="35039" y="69"/>
                        </a:cubicBezTo>
                        <a:cubicBezTo>
                          <a:pt x="44429" y="984"/>
                          <a:pt x="46443" y="7047"/>
                          <a:pt x="47881" y="10366"/>
                        </a:cubicBezTo>
                        <a:cubicBezTo>
                          <a:pt x="48378" y="11490"/>
                          <a:pt x="9773" y="15279"/>
                          <a:pt x="4176" y="13241"/>
                        </a:cubicBezTo>
                        <a:cubicBezTo>
                          <a:pt x="-1421" y="11202"/>
                          <a:pt x="226" y="2447"/>
                          <a:pt x="226" y="2447"/>
                        </a:cubicBezTo>
                        <a:close/>
                      </a:path>
                    </a:pathLst>
                  </a:custGeom>
                  <a:solidFill>
                    <a:srgbClr val="10161E"/>
                  </a:solidFill>
                  <a:ln w="0" cap="flat">
                    <a:noFill/>
                    <a:prstDash val="solid"/>
                    <a:miter/>
                  </a:ln>
                </p:spPr>
                <p:txBody>
                  <a:bodyPr rtlCol="0" anchor="ctr"/>
                  <a:lstStyle/>
                  <a:p>
                    <a:endParaRPr lang="nb-NO"/>
                  </a:p>
                </p:txBody>
              </p:sp>
              <p:sp>
                <p:nvSpPr>
                  <p:cNvPr id="381" name="Friform 380">
                    <a:extLst>
                      <a:ext uri="{FF2B5EF4-FFF2-40B4-BE49-F238E27FC236}">
                        <a16:creationId xmlns:a16="http://schemas.microsoft.com/office/drawing/2014/main" id="{409355A1-CBB6-40A2-0E05-C3341664D7D9}"/>
                      </a:ext>
                    </a:extLst>
                  </p:cNvPr>
                  <p:cNvSpPr/>
                  <p:nvPr/>
                </p:nvSpPr>
                <p:spPr>
                  <a:xfrm>
                    <a:off x="1626238" y="4298815"/>
                    <a:ext cx="47885" cy="13832"/>
                  </a:xfrm>
                  <a:custGeom>
                    <a:avLst/>
                    <a:gdLst>
                      <a:gd name="connsiteX0" fmla="*/ 47660 w 47885"/>
                      <a:gd name="connsiteY0" fmla="*/ 2421 h 13832"/>
                      <a:gd name="connsiteX1" fmla="*/ 12847 w 47885"/>
                      <a:gd name="connsiteY1" fmla="*/ 69 h 13832"/>
                      <a:gd name="connsiteX2" fmla="*/ 5 w 47885"/>
                      <a:gd name="connsiteY2" fmla="*/ 10366 h 13832"/>
                      <a:gd name="connsiteX3" fmla="*/ 43710 w 47885"/>
                      <a:gd name="connsiteY3" fmla="*/ 13241 h 13832"/>
                      <a:gd name="connsiteX4" fmla="*/ 47660 w 47885"/>
                      <a:gd name="connsiteY4" fmla="*/ 2447 h 13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85" h="13832">
                        <a:moveTo>
                          <a:pt x="47660" y="2421"/>
                        </a:moveTo>
                        <a:cubicBezTo>
                          <a:pt x="47660" y="2421"/>
                          <a:pt x="18470" y="-480"/>
                          <a:pt x="12847" y="69"/>
                        </a:cubicBezTo>
                        <a:cubicBezTo>
                          <a:pt x="3457" y="984"/>
                          <a:pt x="1443" y="7047"/>
                          <a:pt x="5" y="10366"/>
                        </a:cubicBezTo>
                        <a:cubicBezTo>
                          <a:pt x="-492" y="11490"/>
                          <a:pt x="38113" y="15279"/>
                          <a:pt x="43710" y="13241"/>
                        </a:cubicBezTo>
                        <a:cubicBezTo>
                          <a:pt x="49307" y="11202"/>
                          <a:pt x="47660" y="2447"/>
                          <a:pt x="47660" y="2447"/>
                        </a:cubicBezTo>
                        <a:close/>
                      </a:path>
                    </a:pathLst>
                  </a:custGeom>
                  <a:solidFill>
                    <a:srgbClr val="10161E"/>
                  </a:solidFill>
                  <a:ln w="0" cap="flat">
                    <a:noFill/>
                    <a:prstDash val="solid"/>
                    <a:miter/>
                  </a:ln>
                </p:spPr>
                <p:txBody>
                  <a:bodyPr rtlCol="0" anchor="ctr"/>
                  <a:lstStyle/>
                  <a:p>
                    <a:endParaRPr lang="nb-NO"/>
                  </a:p>
                </p:txBody>
              </p:sp>
            </p:grpSp>
            <p:sp>
              <p:nvSpPr>
                <p:cNvPr id="382" name="Friform 381">
                  <a:extLst>
                    <a:ext uri="{FF2B5EF4-FFF2-40B4-BE49-F238E27FC236}">
                      <a16:creationId xmlns:a16="http://schemas.microsoft.com/office/drawing/2014/main" id="{F731A32A-4A96-F9AA-8B60-2460B5B8C20A}"/>
                    </a:ext>
                  </a:extLst>
                </p:cNvPr>
                <p:cNvSpPr/>
                <p:nvPr/>
              </p:nvSpPr>
              <p:spPr>
                <a:xfrm>
                  <a:off x="1692076" y="4375399"/>
                  <a:ext cx="10331" cy="4605"/>
                </a:xfrm>
                <a:custGeom>
                  <a:avLst/>
                  <a:gdLst>
                    <a:gd name="connsiteX0" fmla="*/ 4891 w 10331"/>
                    <a:gd name="connsiteY0" fmla="*/ 6 h 4605"/>
                    <a:gd name="connsiteX1" fmla="*/ 10331 w 10331"/>
                    <a:gd name="connsiteY1" fmla="*/ 3926 h 4605"/>
                    <a:gd name="connsiteX2" fmla="*/ 0 w 10331"/>
                    <a:gd name="connsiteY2" fmla="*/ 4606 h 4605"/>
                    <a:gd name="connsiteX3" fmla="*/ 4891 w 10331"/>
                    <a:gd name="connsiteY3" fmla="*/ 6 h 4605"/>
                  </a:gdLst>
                  <a:ahLst/>
                  <a:cxnLst>
                    <a:cxn ang="0">
                      <a:pos x="connsiteX0" y="connsiteY0"/>
                    </a:cxn>
                    <a:cxn ang="0">
                      <a:pos x="connsiteX1" y="connsiteY1"/>
                    </a:cxn>
                    <a:cxn ang="0">
                      <a:pos x="connsiteX2" y="connsiteY2"/>
                    </a:cxn>
                    <a:cxn ang="0">
                      <a:pos x="connsiteX3" y="connsiteY3"/>
                    </a:cxn>
                  </a:cxnLst>
                  <a:rect l="l" t="t" r="r" b="b"/>
                  <a:pathLst>
                    <a:path w="10331" h="4605">
                      <a:moveTo>
                        <a:pt x="4891" y="6"/>
                      </a:moveTo>
                      <a:cubicBezTo>
                        <a:pt x="7428" y="-177"/>
                        <a:pt x="10331" y="3926"/>
                        <a:pt x="10331" y="3926"/>
                      </a:cubicBezTo>
                      <a:lnTo>
                        <a:pt x="0" y="4606"/>
                      </a:lnTo>
                      <a:cubicBezTo>
                        <a:pt x="1595" y="2123"/>
                        <a:pt x="2380" y="215"/>
                        <a:pt x="4891" y="6"/>
                      </a:cubicBezTo>
                      <a:close/>
                    </a:path>
                  </a:pathLst>
                </a:custGeom>
                <a:solidFill>
                  <a:srgbClr val="3D302A"/>
                </a:solidFill>
                <a:ln w="0" cap="flat">
                  <a:noFill/>
                  <a:prstDash val="solid"/>
                  <a:miter/>
                </a:ln>
              </p:spPr>
              <p:txBody>
                <a:bodyPr rtlCol="0" anchor="ctr"/>
                <a:lstStyle/>
                <a:p>
                  <a:endParaRPr lang="nb-NO"/>
                </a:p>
              </p:txBody>
            </p:sp>
            <p:sp>
              <p:nvSpPr>
                <p:cNvPr id="383" name="Friform 382">
                  <a:extLst>
                    <a:ext uri="{FF2B5EF4-FFF2-40B4-BE49-F238E27FC236}">
                      <a16:creationId xmlns:a16="http://schemas.microsoft.com/office/drawing/2014/main" id="{6BB69612-C323-94EA-48E2-9EA6E394767C}"/>
                    </a:ext>
                  </a:extLst>
                </p:cNvPr>
                <p:cNvSpPr/>
                <p:nvPr/>
              </p:nvSpPr>
              <p:spPr>
                <a:xfrm>
                  <a:off x="1676487" y="4375399"/>
                  <a:ext cx="10331" cy="4605"/>
                </a:xfrm>
                <a:custGeom>
                  <a:avLst/>
                  <a:gdLst>
                    <a:gd name="connsiteX0" fmla="*/ 5440 w 10331"/>
                    <a:gd name="connsiteY0" fmla="*/ 6 h 4605"/>
                    <a:gd name="connsiteX1" fmla="*/ 0 w 10331"/>
                    <a:gd name="connsiteY1" fmla="*/ 3926 h 4605"/>
                    <a:gd name="connsiteX2" fmla="*/ 10331 w 10331"/>
                    <a:gd name="connsiteY2" fmla="*/ 4606 h 4605"/>
                    <a:gd name="connsiteX3" fmla="*/ 5440 w 10331"/>
                    <a:gd name="connsiteY3" fmla="*/ 6 h 4605"/>
                  </a:gdLst>
                  <a:ahLst/>
                  <a:cxnLst>
                    <a:cxn ang="0">
                      <a:pos x="connsiteX0" y="connsiteY0"/>
                    </a:cxn>
                    <a:cxn ang="0">
                      <a:pos x="connsiteX1" y="connsiteY1"/>
                    </a:cxn>
                    <a:cxn ang="0">
                      <a:pos x="connsiteX2" y="connsiteY2"/>
                    </a:cxn>
                    <a:cxn ang="0">
                      <a:pos x="connsiteX3" y="connsiteY3"/>
                    </a:cxn>
                  </a:cxnLst>
                  <a:rect l="l" t="t" r="r" b="b"/>
                  <a:pathLst>
                    <a:path w="10331" h="4605">
                      <a:moveTo>
                        <a:pt x="5440" y="6"/>
                      </a:moveTo>
                      <a:cubicBezTo>
                        <a:pt x="2903" y="-177"/>
                        <a:pt x="0" y="3926"/>
                        <a:pt x="0" y="3926"/>
                      </a:cubicBezTo>
                      <a:lnTo>
                        <a:pt x="10331" y="4606"/>
                      </a:lnTo>
                      <a:cubicBezTo>
                        <a:pt x="8736" y="2123"/>
                        <a:pt x="7951" y="215"/>
                        <a:pt x="5440" y="6"/>
                      </a:cubicBezTo>
                      <a:close/>
                    </a:path>
                  </a:pathLst>
                </a:custGeom>
                <a:solidFill>
                  <a:srgbClr val="3D302A"/>
                </a:solidFill>
                <a:ln w="0" cap="flat">
                  <a:noFill/>
                  <a:prstDash val="solid"/>
                  <a:miter/>
                </a:ln>
              </p:spPr>
              <p:txBody>
                <a:bodyPr rtlCol="0" anchor="ctr"/>
                <a:lstStyle/>
                <a:p>
                  <a:endParaRPr lang="nb-NO"/>
                </a:p>
              </p:txBody>
            </p:sp>
            <p:sp>
              <p:nvSpPr>
                <p:cNvPr id="384" name="Friform 383">
                  <a:extLst>
                    <a:ext uri="{FF2B5EF4-FFF2-40B4-BE49-F238E27FC236}">
                      <a16:creationId xmlns:a16="http://schemas.microsoft.com/office/drawing/2014/main" id="{50F7969A-F4A7-EFE1-5F0F-B164E1F508E7}"/>
                    </a:ext>
                  </a:extLst>
                </p:cNvPr>
                <p:cNvSpPr/>
                <p:nvPr/>
              </p:nvSpPr>
              <p:spPr>
                <a:xfrm>
                  <a:off x="1677481" y="4320628"/>
                  <a:ext cx="4981" cy="38756"/>
                </a:xfrm>
                <a:custGeom>
                  <a:avLst/>
                  <a:gdLst>
                    <a:gd name="connsiteX0" fmla="*/ 4106 w 4981"/>
                    <a:gd name="connsiteY0" fmla="*/ 38731 h 38756"/>
                    <a:gd name="connsiteX1" fmla="*/ 4185 w 4981"/>
                    <a:gd name="connsiteY1" fmla="*/ 0 h 38756"/>
                    <a:gd name="connsiteX2" fmla="*/ 79 w 4981"/>
                    <a:gd name="connsiteY2" fmla="*/ 366 h 38756"/>
                    <a:gd name="connsiteX3" fmla="*/ 0 w 4981"/>
                    <a:gd name="connsiteY3" fmla="*/ 38313 h 38756"/>
                    <a:gd name="connsiteX4" fmla="*/ 4106 w 4981"/>
                    <a:gd name="connsiteY4" fmla="*/ 38757 h 38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 h="38756">
                      <a:moveTo>
                        <a:pt x="4106" y="38731"/>
                      </a:moveTo>
                      <a:cubicBezTo>
                        <a:pt x="6016" y="20646"/>
                        <a:pt x="4211" y="183"/>
                        <a:pt x="4185" y="0"/>
                      </a:cubicBezTo>
                      <a:lnTo>
                        <a:pt x="79" y="366"/>
                      </a:lnTo>
                      <a:cubicBezTo>
                        <a:pt x="79" y="575"/>
                        <a:pt x="1857" y="20646"/>
                        <a:pt x="0" y="38313"/>
                      </a:cubicBezTo>
                      <a:lnTo>
                        <a:pt x="4106" y="38757"/>
                      </a:lnTo>
                      <a:close/>
                    </a:path>
                  </a:pathLst>
                </a:custGeom>
                <a:solidFill>
                  <a:srgbClr val="3D302A"/>
                </a:solidFill>
                <a:ln w="0" cap="flat">
                  <a:noFill/>
                  <a:prstDash val="solid"/>
                  <a:miter/>
                </a:ln>
              </p:spPr>
              <p:txBody>
                <a:bodyPr rtlCol="0" anchor="ctr"/>
                <a:lstStyle/>
                <a:p>
                  <a:endParaRPr lang="nb-NO"/>
                </a:p>
              </p:txBody>
            </p:sp>
            <p:sp>
              <p:nvSpPr>
                <p:cNvPr id="385" name="Friform 384">
                  <a:extLst>
                    <a:ext uri="{FF2B5EF4-FFF2-40B4-BE49-F238E27FC236}">
                      <a16:creationId xmlns:a16="http://schemas.microsoft.com/office/drawing/2014/main" id="{587ED42E-7319-42CD-D17A-C9EF5A0D2C0C}"/>
                    </a:ext>
                  </a:extLst>
                </p:cNvPr>
                <p:cNvSpPr/>
                <p:nvPr/>
              </p:nvSpPr>
              <p:spPr>
                <a:xfrm>
                  <a:off x="1714517" y="4326848"/>
                  <a:ext cx="19407" cy="22214"/>
                </a:xfrm>
                <a:custGeom>
                  <a:avLst/>
                  <a:gdLst>
                    <a:gd name="connsiteX0" fmla="*/ 19407 w 19407"/>
                    <a:gd name="connsiteY0" fmla="*/ 11107 h 22214"/>
                    <a:gd name="connsiteX1" fmla="*/ 9704 w 19407"/>
                    <a:gd name="connsiteY1" fmla="*/ 22214 h 22214"/>
                    <a:gd name="connsiteX2" fmla="*/ 0 w 19407"/>
                    <a:gd name="connsiteY2" fmla="*/ 11107 h 22214"/>
                    <a:gd name="connsiteX3" fmla="*/ 9704 w 19407"/>
                    <a:gd name="connsiteY3" fmla="*/ 0 h 22214"/>
                    <a:gd name="connsiteX4" fmla="*/ 19407 w 19407"/>
                    <a:gd name="connsiteY4" fmla="*/ 11107 h 22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7" h="22214">
                      <a:moveTo>
                        <a:pt x="19407" y="11107"/>
                      </a:moveTo>
                      <a:cubicBezTo>
                        <a:pt x="19407" y="17241"/>
                        <a:pt x="15063" y="22214"/>
                        <a:pt x="9704" y="22214"/>
                      </a:cubicBezTo>
                      <a:cubicBezTo>
                        <a:pt x="4344" y="22214"/>
                        <a:pt x="0" y="17241"/>
                        <a:pt x="0" y="11107"/>
                      </a:cubicBezTo>
                      <a:cubicBezTo>
                        <a:pt x="0" y="4973"/>
                        <a:pt x="4344" y="0"/>
                        <a:pt x="9704" y="0"/>
                      </a:cubicBezTo>
                      <a:cubicBezTo>
                        <a:pt x="15063" y="0"/>
                        <a:pt x="19407" y="4973"/>
                        <a:pt x="19407" y="11107"/>
                      </a:cubicBezTo>
                      <a:close/>
                    </a:path>
                  </a:pathLst>
                </a:custGeom>
                <a:solidFill>
                  <a:srgbClr val="10161E"/>
                </a:solidFill>
                <a:ln w="0" cap="flat">
                  <a:noFill/>
                  <a:prstDash val="solid"/>
                  <a:miter/>
                </a:ln>
              </p:spPr>
              <p:txBody>
                <a:bodyPr rtlCol="0" anchor="ctr"/>
                <a:lstStyle/>
                <a:p>
                  <a:endParaRPr lang="nb-NO"/>
                </a:p>
              </p:txBody>
            </p:sp>
            <p:sp>
              <p:nvSpPr>
                <p:cNvPr id="386" name="Friform 385">
                  <a:extLst>
                    <a:ext uri="{FF2B5EF4-FFF2-40B4-BE49-F238E27FC236}">
                      <a16:creationId xmlns:a16="http://schemas.microsoft.com/office/drawing/2014/main" id="{7E1B842E-2E75-810D-0C0A-2E84B8B35FD5}"/>
                    </a:ext>
                  </a:extLst>
                </p:cNvPr>
                <p:cNvSpPr/>
                <p:nvPr/>
              </p:nvSpPr>
              <p:spPr>
                <a:xfrm>
                  <a:off x="1642721" y="4326848"/>
                  <a:ext cx="19407" cy="22214"/>
                </a:xfrm>
                <a:custGeom>
                  <a:avLst/>
                  <a:gdLst>
                    <a:gd name="connsiteX0" fmla="*/ 19407 w 19407"/>
                    <a:gd name="connsiteY0" fmla="*/ 11107 h 22214"/>
                    <a:gd name="connsiteX1" fmla="*/ 9704 w 19407"/>
                    <a:gd name="connsiteY1" fmla="*/ 22214 h 22214"/>
                    <a:gd name="connsiteX2" fmla="*/ 0 w 19407"/>
                    <a:gd name="connsiteY2" fmla="*/ 11107 h 22214"/>
                    <a:gd name="connsiteX3" fmla="*/ 9704 w 19407"/>
                    <a:gd name="connsiteY3" fmla="*/ 0 h 22214"/>
                    <a:gd name="connsiteX4" fmla="*/ 19407 w 19407"/>
                    <a:gd name="connsiteY4" fmla="*/ 11107 h 22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7" h="22214">
                      <a:moveTo>
                        <a:pt x="19407" y="11107"/>
                      </a:moveTo>
                      <a:cubicBezTo>
                        <a:pt x="19407" y="17241"/>
                        <a:pt x="15063" y="22214"/>
                        <a:pt x="9704" y="22214"/>
                      </a:cubicBezTo>
                      <a:cubicBezTo>
                        <a:pt x="4344" y="22214"/>
                        <a:pt x="0" y="17241"/>
                        <a:pt x="0" y="11107"/>
                      </a:cubicBezTo>
                      <a:cubicBezTo>
                        <a:pt x="0" y="4973"/>
                        <a:pt x="4344" y="0"/>
                        <a:pt x="9704" y="0"/>
                      </a:cubicBezTo>
                      <a:cubicBezTo>
                        <a:pt x="15063" y="0"/>
                        <a:pt x="19407" y="4973"/>
                        <a:pt x="19407" y="11107"/>
                      </a:cubicBezTo>
                      <a:close/>
                    </a:path>
                  </a:pathLst>
                </a:custGeom>
                <a:solidFill>
                  <a:srgbClr val="10161E"/>
                </a:solidFill>
                <a:ln w="0" cap="flat">
                  <a:noFill/>
                  <a:prstDash val="solid"/>
                  <a:miter/>
                </a:ln>
              </p:spPr>
              <p:txBody>
                <a:bodyPr rtlCol="0" anchor="ctr"/>
                <a:lstStyle/>
                <a:p>
                  <a:endParaRPr lang="nb-NO"/>
                </a:p>
              </p:txBody>
            </p:sp>
            <p:sp>
              <p:nvSpPr>
                <p:cNvPr id="387" name="Friform 386">
                  <a:extLst>
                    <a:ext uri="{FF2B5EF4-FFF2-40B4-BE49-F238E27FC236}">
                      <a16:creationId xmlns:a16="http://schemas.microsoft.com/office/drawing/2014/main" id="{799E838B-97AD-8EC9-0C66-1D10700BC2F1}"/>
                    </a:ext>
                  </a:extLst>
                </p:cNvPr>
                <p:cNvSpPr/>
                <p:nvPr/>
              </p:nvSpPr>
              <p:spPr>
                <a:xfrm>
                  <a:off x="1661506" y="4390960"/>
                  <a:ext cx="57073" cy="6736"/>
                </a:xfrm>
                <a:custGeom>
                  <a:avLst/>
                  <a:gdLst>
                    <a:gd name="connsiteX0" fmla="*/ 10064 w 57073"/>
                    <a:gd name="connsiteY0" fmla="*/ 6711 h 6736"/>
                    <a:gd name="connsiteX1" fmla="*/ 936 w 57073"/>
                    <a:gd name="connsiteY1" fmla="*/ 3836 h 6736"/>
                    <a:gd name="connsiteX2" fmla="*/ 360 w 57073"/>
                    <a:gd name="connsiteY2" fmla="*/ 935 h 6736"/>
                    <a:gd name="connsiteX3" fmla="*/ 3264 w 57073"/>
                    <a:gd name="connsiteY3" fmla="*/ 360 h 6736"/>
                    <a:gd name="connsiteX4" fmla="*/ 16603 w 57073"/>
                    <a:gd name="connsiteY4" fmla="*/ 1223 h 6736"/>
                    <a:gd name="connsiteX5" fmla="*/ 22122 w 57073"/>
                    <a:gd name="connsiteY5" fmla="*/ 386 h 6736"/>
                    <a:gd name="connsiteX6" fmla="*/ 28844 w 57073"/>
                    <a:gd name="connsiteY6" fmla="*/ 1144 h 6736"/>
                    <a:gd name="connsiteX7" fmla="*/ 34885 w 57073"/>
                    <a:gd name="connsiteY7" fmla="*/ 412 h 6736"/>
                    <a:gd name="connsiteX8" fmla="*/ 40875 w 57073"/>
                    <a:gd name="connsiteY8" fmla="*/ 1275 h 6736"/>
                    <a:gd name="connsiteX9" fmla="*/ 53822 w 57073"/>
                    <a:gd name="connsiteY9" fmla="*/ 360 h 6736"/>
                    <a:gd name="connsiteX10" fmla="*/ 56725 w 57073"/>
                    <a:gd name="connsiteY10" fmla="*/ 935 h 6736"/>
                    <a:gd name="connsiteX11" fmla="*/ 56150 w 57073"/>
                    <a:gd name="connsiteY11" fmla="*/ 3836 h 6736"/>
                    <a:gd name="connsiteX12" fmla="*/ 39646 w 57073"/>
                    <a:gd name="connsiteY12" fmla="*/ 5273 h 6736"/>
                    <a:gd name="connsiteX13" fmla="*/ 35775 w 57073"/>
                    <a:gd name="connsiteY13" fmla="*/ 4515 h 6736"/>
                    <a:gd name="connsiteX14" fmla="*/ 28896 w 57073"/>
                    <a:gd name="connsiteY14" fmla="*/ 5352 h 6736"/>
                    <a:gd name="connsiteX15" fmla="*/ 21259 w 57073"/>
                    <a:gd name="connsiteY15" fmla="*/ 4489 h 6736"/>
                    <a:gd name="connsiteX16" fmla="*/ 17884 w 57073"/>
                    <a:gd name="connsiteY16" fmla="*/ 5247 h 6736"/>
                    <a:gd name="connsiteX17" fmla="*/ 10090 w 57073"/>
                    <a:gd name="connsiteY17" fmla="*/ 6737 h 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073" h="6736">
                      <a:moveTo>
                        <a:pt x="10064" y="6711"/>
                      </a:moveTo>
                      <a:cubicBezTo>
                        <a:pt x="7292" y="6711"/>
                        <a:pt x="4205" y="6005"/>
                        <a:pt x="936" y="3836"/>
                      </a:cubicBezTo>
                      <a:cubicBezTo>
                        <a:pt x="-32" y="3209"/>
                        <a:pt x="-293" y="1902"/>
                        <a:pt x="360" y="935"/>
                      </a:cubicBezTo>
                      <a:cubicBezTo>
                        <a:pt x="988" y="-32"/>
                        <a:pt x="2296" y="-293"/>
                        <a:pt x="3264" y="360"/>
                      </a:cubicBezTo>
                      <a:cubicBezTo>
                        <a:pt x="8442" y="3810"/>
                        <a:pt x="12967" y="2373"/>
                        <a:pt x="16603" y="1223"/>
                      </a:cubicBezTo>
                      <a:cubicBezTo>
                        <a:pt x="18669" y="569"/>
                        <a:pt x="20448" y="20"/>
                        <a:pt x="22122" y="386"/>
                      </a:cubicBezTo>
                      <a:cubicBezTo>
                        <a:pt x="24371" y="883"/>
                        <a:pt x="26280" y="1196"/>
                        <a:pt x="28844" y="1144"/>
                      </a:cubicBezTo>
                      <a:cubicBezTo>
                        <a:pt x="31381" y="1144"/>
                        <a:pt x="32871" y="857"/>
                        <a:pt x="34885" y="412"/>
                      </a:cubicBezTo>
                      <a:cubicBezTo>
                        <a:pt x="36769" y="-6"/>
                        <a:pt x="38756" y="621"/>
                        <a:pt x="40875" y="1275"/>
                      </a:cubicBezTo>
                      <a:cubicBezTo>
                        <a:pt x="44563" y="2425"/>
                        <a:pt x="48774" y="3705"/>
                        <a:pt x="53822" y="360"/>
                      </a:cubicBezTo>
                      <a:cubicBezTo>
                        <a:pt x="54790" y="-267"/>
                        <a:pt x="56071" y="-32"/>
                        <a:pt x="56725" y="935"/>
                      </a:cubicBezTo>
                      <a:cubicBezTo>
                        <a:pt x="57353" y="1902"/>
                        <a:pt x="57117" y="3183"/>
                        <a:pt x="56150" y="3836"/>
                      </a:cubicBezTo>
                      <a:cubicBezTo>
                        <a:pt x="49454" y="8305"/>
                        <a:pt x="43543" y="6476"/>
                        <a:pt x="39646" y="5273"/>
                      </a:cubicBezTo>
                      <a:cubicBezTo>
                        <a:pt x="38076" y="4777"/>
                        <a:pt x="36585" y="4333"/>
                        <a:pt x="35775" y="4515"/>
                      </a:cubicBezTo>
                      <a:cubicBezTo>
                        <a:pt x="33656" y="4986"/>
                        <a:pt x="31825" y="5326"/>
                        <a:pt x="28896" y="5352"/>
                      </a:cubicBezTo>
                      <a:cubicBezTo>
                        <a:pt x="25862" y="5352"/>
                        <a:pt x="23717" y="5038"/>
                        <a:pt x="21259" y="4489"/>
                      </a:cubicBezTo>
                      <a:cubicBezTo>
                        <a:pt x="20683" y="4359"/>
                        <a:pt x="19192" y="4829"/>
                        <a:pt x="17884" y="5247"/>
                      </a:cubicBezTo>
                      <a:cubicBezTo>
                        <a:pt x="15792" y="5901"/>
                        <a:pt x="13124" y="6737"/>
                        <a:pt x="10090" y="6737"/>
                      </a:cubicBezTo>
                      <a:close/>
                    </a:path>
                  </a:pathLst>
                </a:custGeom>
                <a:solidFill>
                  <a:srgbClr val="3D302A"/>
                </a:solidFill>
                <a:ln w="0" cap="flat">
                  <a:noFill/>
                  <a:prstDash val="solid"/>
                  <a:miter/>
                </a:ln>
              </p:spPr>
              <p:txBody>
                <a:bodyPr rtlCol="0" anchor="ctr"/>
                <a:lstStyle/>
                <a:p>
                  <a:endParaRPr lang="nb-NO"/>
                </a:p>
              </p:txBody>
            </p:sp>
            <p:sp>
              <p:nvSpPr>
                <p:cNvPr id="388" name="Friform 387">
                  <a:extLst>
                    <a:ext uri="{FF2B5EF4-FFF2-40B4-BE49-F238E27FC236}">
                      <a16:creationId xmlns:a16="http://schemas.microsoft.com/office/drawing/2014/main" id="{57BEB470-5BCF-B960-CDDD-F8D15D7D17A3}"/>
                    </a:ext>
                  </a:extLst>
                </p:cNvPr>
                <p:cNvSpPr/>
                <p:nvPr/>
              </p:nvSpPr>
              <p:spPr>
                <a:xfrm>
                  <a:off x="1676200" y="4402699"/>
                  <a:ext cx="27661" cy="6810"/>
                </a:xfrm>
                <a:custGeom>
                  <a:avLst/>
                  <a:gdLst>
                    <a:gd name="connsiteX0" fmla="*/ 14254 w 27661"/>
                    <a:gd name="connsiteY0" fmla="*/ 6811 h 6810"/>
                    <a:gd name="connsiteX1" fmla="*/ 1151 w 27661"/>
                    <a:gd name="connsiteY1" fmla="*/ 3962 h 6810"/>
                    <a:gd name="connsiteX2" fmla="*/ 209 w 27661"/>
                    <a:gd name="connsiteY2" fmla="*/ 1166 h 6810"/>
                    <a:gd name="connsiteX3" fmla="*/ 3008 w 27661"/>
                    <a:gd name="connsiteY3" fmla="*/ 225 h 6810"/>
                    <a:gd name="connsiteX4" fmla="*/ 24638 w 27661"/>
                    <a:gd name="connsiteY4" fmla="*/ 225 h 6810"/>
                    <a:gd name="connsiteX5" fmla="*/ 27437 w 27661"/>
                    <a:gd name="connsiteY5" fmla="*/ 1166 h 6810"/>
                    <a:gd name="connsiteX6" fmla="*/ 26495 w 27661"/>
                    <a:gd name="connsiteY6" fmla="*/ 3962 h 6810"/>
                    <a:gd name="connsiteX7" fmla="*/ 14228 w 27661"/>
                    <a:gd name="connsiteY7" fmla="*/ 6811 h 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61" h="6810">
                      <a:moveTo>
                        <a:pt x="14254" y="6811"/>
                      </a:moveTo>
                      <a:cubicBezTo>
                        <a:pt x="6983" y="6811"/>
                        <a:pt x="1491" y="4145"/>
                        <a:pt x="1151" y="3962"/>
                      </a:cubicBezTo>
                      <a:cubicBezTo>
                        <a:pt x="131" y="3440"/>
                        <a:pt x="-288" y="2185"/>
                        <a:pt x="209" y="1166"/>
                      </a:cubicBezTo>
                      <a:cubicBezTo>
                        <a:pt x="732" y="147"/>
                        <a:pt x="1988" y="-272"/>
                        <a:pt x="3008" y="225"/>
                      </a:cubicBezTo>
                      <a:cubicBezTo>
                        <a:pt x="3191" y="303"/>
                        <a:pt x="14045" y="5530"/>
                        <a:pt x="24638" y="225"/>
                      </a:cubicBezTo>
                      <a:cubicBezTo>
                        <a:pt x="25658" y="-298"/>
                        <a:pt x="26914" y="120"/>
                        <a:pt x="27437" y="1166"/>
                      </a:cubicBezTo>
                      <a:cubicBezTo>
                        <a:pt x="27960" y="2185"/>
                        <a:pt x="27541" y="3440"/>
                        <a:pt x="26495" y="3962"/>
                      </a:cubicBezTo>
                      <a:cubicBezTo>
                        <a:pt x="22232" y="6105"/>
                        <a:pt x="17995" y="6811"/>
                        <a:pt x="14228" y="6811"/>
                      </a:cubicBezTo>
                      <a:close/>
                    </a:path>
                  </a:pathLst>
                </a:custGeom>
                <a:solidFill>
                  <a:srgbClr val="3D302A"/>
                </a:solidFill>
                <a:ln w="0" cap="flat">
                  <a:noFill/>
                  <a:prstDash val="solid"/>
                  <a:miter/>
                </a:ln>
              </p:spPr>
              <p:txBody>
                <a:bodyPr rtlCol="0" anchor="ctr"/>
                <a:lstStyle/>
                <a:p>
                  <a:endParaRPr lang="nb-NO"/>
                </a:p>
              </p:txBody>
            </p:sp>
          </p:grpSp>
          <p:sp>
            <p:nvSpPr>
              <p:cNvPr id="389" name="Friform 388">
                <a:extLst>
                  <a:ext uri="{FF2B5EF4-FFF2-40B4-BE49-F238E27FC236}">
                    <a16:creationId xmlns:a16="http://schemas.microsoft.com/office/drawing/2014/main" id="{95CFC875-9C69-0CB2-B554-D26EDA15DCED}"/>
                  </a:ext>
                </a:extLst>
              </p:cNvPr>
              <p:cNvSpPr/>
              <p:nvPr/>
            </p:nvSpPr>
            <p:spPr>
              <a:xfrm>
                <a:off x="1486862" y="4467815"/>
                <a:ext cx="399155" cy="169845"/>
              </a:xfrm>
              <a:custGeom>
                <a:avLst/>
                <a:gdLst>
                  <a:gd name="connsiteX0" fmla="*/ 399155 w 399155"/>
                  <a:gd name="connsiteY0" fmla="*/ 86426 h 169845"/>
                  <a:gd name="connsiteX1" fmla="*/ 398004 w 399155"/>
                  <a:gd name="connsiteY1" fmla="*/ 84309 h 169845"/>
                  <a:gd name="connsiteX2" fmla="*/ 264927 w 399155"/>
                  <a:gd name="connsiteY2" fmla="*/ 0 h 169845"/>
                  <a:gd name="connsiteX3" fmla="*/ 136269 w 399155"/>
                  <a:gd name="connsiteY3" fmla="*/ 1098 h 169845"/>
                  <a:gd name="connsiteX4" fmla="*/ 1125 w 399155"/>
                  <a:gd name="connsiteY4" fmla="*/ 87837 h 169845"/>
                  <a:gd name="connsiteX5" fmla="*/ 0 w 399155"/>
                  <a:gd name="connsiteY5" fmla="*/ 89901 h 169845"/>
                  <a:gd name="connsiteX6" fmla="*/ 197812 w 399155"/>
                  <a:gd name="connsiteY6" fmla="*/ 169846 h 169845"/>
                  <a:gd name="connsiteX7" fmla="*/ 399155 w 399155"/>
                  <a:gd name="connsiteY7" fmla="*/ 86452 h 16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155" h="169845">
                    <a:moveTo>
                      <a:pt x="399155" y="86426"/>
                    </a:moveTo>
                    <a:cubicBezTo>
                      <a:pt x="398737" y="85615"/>
                      <a:pt x="398345" y="84884"/>
                      <a:pt x="398004" y="84309"/>
                    </a:cubicBezTo>
                    <a:cubicBezTo>
                      <a:pt x="384378" y="62356"/>
                      <a:pt x="281038" y="7422"/>
                      <a:pt x="264927" y="0"/>
                    </a:cubicBezTo>
                    <a:cubicBezTo>
                      <a:pt x="245650" y="72235"/>
                      <a:pt x="163340" y="67844"/>
                      <a:pt x="136269" y="1098"/>
                    </a:cubicBezTo>
                    <a:cubicBezTo>
                      <a:pt x="120157" y="8520"/>
                      <a:pt x="14778" y="65884"/>
                      <a:pt x="1125" y="87837"/>
                    </a:cubicBezTo>
                    <a:cubicBezTo>
                      <a:pt x="785" y="88386"/>
                      <a:pt x="392" y="89091"/>
                      <a:pt x="0" y="89901"/>
                    </a:cubicBezTo>
                    <a:cubicBezTo>
                      <a:pt x="51212" y="139373"/>
                      <a:pt x="120942" y="169846"/>
                      <a:pt x="197812" y="169846"/>
                    </a:cubicBezTo>
                    <a:cubicBezTo>
                      <a:pt x="274682" y="169846"/>
                      <a:pt x="347656" y="137962"/>
                      <a:pt x="399155" y="86452"/>
                    </a:cubicBezTo>
                    <a:close/>
                  </a:path>
                </a:pathLst>
              </a:custGeom>
              <a:solidFill>
                <a:srgbClr val="FFFFFF"/>
              </a:solidFill>
              <a:ln w="0" cap="flat">
                <a:noFill/>
                <a:prstDash val="solid"/>
                <a:miter/>
              </a:ln>
            </p:spPr>
            <p:txBody>
              <a:bodyPr rtlCol="0" anchor="ctr"/>
              <a:lstStyle/>
              <a:p>
                <a:endParaRPr lang="nb-NO"/>
              </a:p>
            </p:txBody>
          </p:sp>
        </p:grpSp>
      </p:grpSp>
      <p:grpSp>
        <p:nvGrpSpPr>
          <p:cNvPr id="68" name="kunnskap">
            <a:extLst>
              <a:ext uri="{FF2B5EF4-FFF2-40B4-BE49-F238E27FC236}">
                <a16:creationId xmlns:a16="http://schemas.microsoft.com/office/drawing/2014/main" id="{A971680F-7A27-FD6D-89FD-3A1878D5BD2A}"/>
              </a:ext>
            </a:extLst>
          </p:cNvPr>
          <p:cNvGrpSpPr>
            <a:grpSpLocks noGrp="1" noUngrp="1" noRot="1" noMove="1" noResize="1"/>
          </p:cNvGrpSpPr>
          <p:nvPr/>
        </p:nvGrpSpPr>
        <p:grpSpPr>
          <a:xfrm>
            <a:off x="1307767" y="1242374"/>
            <a:ext cx="1140056" cy="1709071"/>
            <a:chOff x="1307767" y="1242374"/>
            <a:chExt cx="1140056" cy="1709071"/>
          </a:xfrm>
        </p:grpSpPr>
        <p:sp>
          <p:nvSpPr>
            <p:cNvPr id="6" name="TekstSylinder 5">
              <a:extLst>
                <a:ext uri="{FF2B5EF4-FFF2-40B4-BE49-F238E27FC236}">
                  <a16:creationId xmlns:a16="http://schemas.microsoft.com/office/drawing/2014/main" id="{E6F440EB-1491-9E5F-0F85-D444AEDA74B2}"/>
                </a:ext>
              </a:extLst>
            </p:cNvPr>
            <p:cNvSpPr txBox="1">
              <a:spLocks noGrp="1" noRot="1" noMove="1" noResize="1" noEditPoints="1" noAdjustHandles="1" noChangeArrowheads="1" noChangeShapeType="1"/>
            </p:cNvSpPr>
            <p:nvPr/>
          </p:nvSpPr>
          <p:spPr>
            <a:xfrm>
              <a:off x="1307767" y="2489780"/>
              <a:ext cx="1140056" cy="461665"/>
            </a:xfrm>
            <a:prstGeom prst="rect">
              <a:avLst/>
            </a:prstGeom>
            <a:noFill/>
          </p:spPr>
          <p:txBody>
            <a:bodyPr wrap="square" lIns="0" tIns="0" rIns="0" bIns="0" rtlCol="0">
              <a:spAutoFit/>
            </a:bodyPr>
            <a:lstStyle/>
            <a:p>
              <a:pPr algn="ctr"/>
              <a:r>
                <a:rPr lang="nb-NO" sz="1500"/>
                <a:t>Kunnskap</a:t>
              </a:r>
            </a:p>
            <a:p>
              <a:pPr algn="ctr"/>
              <a:r>
                <a:rPr lang="nb-NO" sz="1500"/>
                <a:t>og innsikt</a:t>
              </a:r>
            </a:p>
          </p:txBody>
        </p:sp>
        <p:pic>
          <p:nvPicPr>
            <p:cNvPr id="356" name="Graphic 355">
              <a:extLst>
                <a:ext uri="{FF2B5EF4-FFF2-40B4-BE49-F238E27FC236}">
                  <a16:creationId xmlns:a16="http://schemas.microsoft.com/office/drawing/2014/main" id="{E83A9C85-CCC5-CB93-DAAA-0AE197537DCA}"/>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03093" y="1242374"/>
              <a:ext cx="549404" cy="1220897"/>
            </a:xfrm>
            <a:prstGeom prst="rect">
              <a:avLst/>
            </a:prstGeom>
          </p:spPr>
        </p:pic>
      </p:grpSp>
      <p:grpSp>
        <p:nvGrpSpPr>
          <p:cNvPr id="61" name="veiledning">
            <a:extLst>
              <a:ext uri="{FF2B5EF4-FFF2-40B4-BE49-F238E27FC236}">
                <a16:creationId xmlns:a16="http://schemas.microsoft.com/office/drawing/2014/main" id="{C166BB7B-0725-E200-6AA3-A483F54CD503}"/>
              </a:ext>
            </a:extLst>
          </p:cNvPr>
          <p:cNvGrpSpPr>
            <a:grpSpLocks noGrp="1" noUngrp="1" noRot="1" noMove="1" noResize="1"/>
          </p:cNvGrpSpPr>
          <p:nvPr/>
        </p:nvGrpSpPr>
        <p:grpSpPr>
          <a:xfrm>
            <a:off x="2784319" y="4603367"/>
            <a:ext cx="2464950" cy="2254633"/>
            <a:chOff x="2079192" y="4597578"/>
            <a:chExt cx="2464950" cy="2254633"/>
          </a:xfrm>
        </p:grpSpPr>
        <p:grpSp>
          <p:nvGrpSpPr>
            <p:cNvPr id="63" name="Graphic 61">
              <a:extLst>
                <a:ext uri="{FF2B5EF4-FFF2-40B4-BE49-F238E27FC236}">
                  <a16:creationId xmlns:a16="http://schemas.microsoft.com/office/drawing/2014/main" id="{E5144E96-33AD-7F27-DBF6-E59FAE2D128B}"/>
                </a:ext>
              </a:extLst>
            </p:cNvPr>
            <p:cNvGrpSpPr>
              <a:grpSpLocks noGrp="1" noUngrp="1" noRot="1" noMove="1" noResize="1"/>
            </p:cNvGrpSpPr>
            <p:nvPr/>
          </p:nvGrpSpPr>
          <p:grpSpPr>
            <a:xfrm>
              <a:off x="2079192" y="4597578"/>
              <a:ext cx="2464950" cy="2254633"/>
              <a:chOff x="3247986" y="1297305"/>
              <a:chExt cx="5788434" cy="5015140"/>
            </a:xfrm>
          </p:grpSpPr>
          <p:sp>
            <p:nvSpPr>
              <p:cNvPr id="65" name="Freeform 64">
                <a:extLst>
                  <a:ext uri="{FF2B5EF4-FFF2-40B4-BE49-F238E27FC236}">
                    <a16:creationId xmlns:a16="http://schemas.microsoft.com/office/drawing/2014/main" id="{296A3E7C-67DB-B222-B0E5-7B3B30961007}"/>
                  </a:ext>
                </a:extLst>
              </p:cNvPr>
              <p:cNvSpPr>
                <a:spLocks noGrp="1" noRot="1" noMove="1" noResize="1" noEditPoints="1" noAdjustHandles="1" noChangeArrowheads="1" noChangeShapeType="1"/>
              </p:cNvSpPr>
              <p:nvPr/>
            </p:nvSpPr>
            <p:spPr>
              <a:xfrm>
                <a:off x="6058852" y="1297305"/>
                <a:ext cx="74295" cy="4684642"/>
              </a:xfrm>
              <a:custGeom>
                <a:avLst/>
                <a:gdLst>
                  <a:gd name="connsiteX0" fmla="*/ 0 w 74295"/>
                  <a:gd name="connsiteY0" fmla="*/ 0 h 4684642"/>
                  <a:gd name="connsiteX1" fmla="*/ 74295 w 74295"/>
                  <a:gd name="connsiteY1" fmla="*/ 0 h 4684642"/>
                  <a:gd name="connsiteX2" fmla="*/ 74295 w 74295"/>
                  <a:gd name="connsiteY2" fmla="*/ 4684643 h 4684642"/>
                  <a:gd name="connsiteX3" fmla="*/ 0 w 74295"/>
                  <a:gd name="connsiteY3" fmla="*/ 4684643 h 4684642"/>
                </a:gdLst>
                <a:ahLst/>
                <a:cxnLst>
                  <a:cxn ang="0">
                    <a:pos x="connsiteX0" y="connsiteY0"/>
                  </a:cxn>
                  <a:cxn ang="0">
                    <a:pos x="connsiteX1" y="connsiteY1"/>
                  </a:cxn>
                  <a:cxn ang="0">
                    <a:pos x="connsiteX2" y="connsiteY2"/>
                  </a:cxn>
                  <a:cxn ang="0">
                    <a:pos x="connsiteX3" y="connsiteY3"/>
                  </a:cxn>
                </a:cxnLst>
                <a:rect l="l" t="t" r="r" b="b"/>
                <a:pathLst>
                  <a:path w="74295" h="4684642">
                    <a:moveTo>
                      <a:pt x="0" y="0"/>
                    </a:moveTo>
                    <a:lnTo>
                      <a:pt x="74295" y="0"/>
                    </a:lnTo>
                    <a:lnTo>
                      <a:pt x="74295" y="4684643"/>
                    </a:lnTo>
                    <a:lnTo>
                      <a:pt x="0" y="4684643"/>
                    </a:lnTo>
                    <a:close/>
                  </a:path>
                </a:pathLst>
              </a:custGeom>
              <a:solidFill>
                <a:srgbClr val="E8F7F2"/>
              </a:solidFill>
              <a:ln w="0" cap="flat">
                <a:noFill/>
                <a:prstDash val="solid"/>
                <a:miter/>
              </a:ln>
            </p:spPr>
            <p:txBody>
              <a:bodyPr rtlCol="0" anchor="ctr"/>
              <a:lstStyle/>
              <a:p>
                <a:endParaRPr lang="en-NO"/>
              </a:p>
            </p:txBody>
          </p:sp>
          <p:sp>
            <p:nvSpPr>
              <p:cNvPr id="66" name="Freeform 65">
                <a:extLst>
                  <a:ext uri="{FF2B5EF4-FFF2-40B4-BE49-F238E27FC236}">
                    <a16:creationId xmlns:a16="http://schemas.microsoft.com/office/drawing/2014/main" id="{820E05A4-7136-CFA9-8A64-3D96EA60D211}"/>
                  </a:ext>
                </a:extLst>
              </p:cNvPr>
              <p:cNvSpPr>
                <a:spLocks noGrp="1" noRot="1" noMove="1" noResize="1" noEditPoints="1" noAdjustHandles="1" noChangeArrowheads="1" noChangeShapeType="1"/>
              </p:cNvSpPr>
              <p:nvPr/>
            </p:nvSpPr>
            <p:spPr>
              <a:xfrm>
                <a:off x="6133143" y="1297305"/>
                <a:ext cx="2903277" cy="832751"/>
              </a:xfrm>
              <a:custGeom>
                <a:avLst/>
                <a:gdLst>
                  <a:gd name="connsiteX0" fmla="*/ 1017098 w 1196263"/>
                  <a:gd name="connsiteY0" fmla="*/ 343129 h 343128"/>
                  <a:gd name="connsiteX1" fmla="*/ 0 w 1196263"/>
                  <a:gd name="connsiteY1" fmla="*/ 343129 h 343128"/>
                  <a:gd name="connsiteX2" fmla="*/ 0 w 1196263"/>
                  <a:gd name="connsiteY2" fmla="*/ 0 h 343128"/>
                  <a:gd name="connsiteX3" fmla="*/ 1017098 w 1196263"/>
                  <a:gd name="connsiteY3" fmla="*/ 0 h 343128"/>
                  <a:gd name="connsiteX4" fmla="*/ 1196264 w 1196263"/>
                  <a:gd name="connsiteY4" fmla="*/ 171564 h 343128"/>
                  <a:gd name="connsiteX5" fmla="*/ 1017098 w 1196263"/>
                  <a:gd name="connsiteY5" fmla="*/ 343129 h 34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6263" h="343128">
                    <a:moveTo>
                      <a:pt x="1017098" y="343129"/>
                    </a:moveTo>
                    <a:lnTo>
                      <a:pt x="0" y="343129"/>
                    </a:lnTo>
                    <a:lnTo>
                      <a:pt x="0" y="0"/>
                    </a:lnTo>
                    <a:lnTo>
                      <a:pt x="1017098" y="0"/>
                    </a:lnTo>
                    <a:lnTo>
                      <a:pt x="1196264" y="171564"/>
                    </a:lnTo>
                    <a:lnTo>
                      <a:pt x="1017098" y="343129"/>
                    </a:lnTo>
                    <a:close/>
                  </a:path>
                </a:pathLst>
              </a:custGeom>
              <a:solidFill>
                <a:srgbClr val="236556"/>
              </a:solidFill>
              <a:ln w="0" cap="flat">
                <a:noFill/>
                <a:prstDash val="solid"/>
                <a:miter/>
              </a:ln>
            </p:spPr>
            <p:txBody>
              <a:bodyPr rtlCol="0" anchor="ctr"/>
              <a:lstStyle/>
              <a:p>
                <a:endParaRPr lang="en-NO">
                  <a:solidFill>
                    <a:srgbClr val="236556"/>
                  </a:solidFill>
                </a:endParaRPr>
              </a:p>
            </p:txBody>
          </p:sp>
          <p:sp>
            <p:nvSpPr>
              <p:cNvPr id="67" name="Freeform 66">
                <a:extLst>
                  <a:ext uri="{FF2B5EF4-FFF2-40B4-BE49-F238E27FC236}">
                    <a16:creationId xmlns:a16="http://schemas.microsoft.com/office/drawing/2014/main" id="{DC453A28-3AA0-6A16-CB76-F15E9A4E007D}"/>
                  </a:ext>
                </a:extLst>
              </p:cNvPr>
              <p:cNvSpPr>
                <a:spLocks noGrp="1" noRot="1" noMove="1" noResize="1" noEditPoints="1" noAdjustHandles="1" noChangeArrowheads="1" noChangeShapeType="1"/>
              </p:cNvSpPr>
              <p:nvPr/>
            </p:nvSpPr>
            <p:spPr>
              <a:xfrm>
                <a:off x="3606202" y="1743498"/>
                <a:ext cx="2452653" cy="703615"/>
              </a:xfrm>
              <a:custGeom>
                <a:avLst/>
                <a:gdLst>
                  <a:gd name="connsiteX0" fmla="*/ 179165 w 1196263"/>
                  <a:gd name="connsiteY0" fmla="*/ 343186 h 343185"/>
                  <a:gd name="connsiteX1" fmla="*/ 1196264 w 1196263"/>
                  <a:gd name="connsiteY1" fmla="*/ 343186 h 343185"/>
                  <a:gd name="connsiteX2" fmla="*/ 1196264 w 1196263"/>
                  <a:gd name="connsiteY2" fmla="*/ 0 h 343185"/>
                  <a:gd name="connsiteX3" fmla="*/ 179165 w 1196263"/>
                  <a:gd name="connsiteY3" fmla="*/ 0 h 343185"/>
                  <a:gd name="connsiteX4" fmla="*/ 0 w 1196263"/>
                  <a:gd name="connsiteY4" fmla="*/ 171564 h 343185"/>
                  <a:gd name="connsiteX5" fmla="*/ 179165 w 1196263"/>
                  <a:gd name="connsiteY5" fmla="*/ 343186 h 34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6263" h="343185">
                    <a:moveTo>
                      <a:pt x="179165" y="343186"/>
                    </a:moveTo>
                    <a:lnTo>
                      <a:pt x="1196264" y="343186"/>
                    </a:lnTo>
                    <a:lnTo>
                      <a:pt x="1196264" y="0"/>
                    </a:lnTo>
                    <a:lnTo>
                      <a:pt x="179165" y="0"/>
                    </a:lnTo>
                    <a:lnTo>
                      <a:pt x="0" y="171564"/>
                    </a:lnTo>
                    <a:lnTo>
                      <a:pt x="179165" y="343186"/>
                    </a:lnTo>
                    <a:close/>
                  </a:path>
                </a:pathLst>
              </a:custGeom>
              <a:solidFill>
                <a:srgbClr val="236556"/>
              </a:solidFill>
              <a:ln w="0" cap="flat">
                <a:noFill/>
                <a:prstDash val="solid"/>
                <a:miter/>
              </a:ln>
            </p:spPr>
            <p:txBody>
              <a:bodyPr rtlCol="0" anchor="ctr"/>
              <a:lstStyle/>
              <a:p>
                <a:endParaRPr lang="en-NO"/>
              </a:p>
            </p:txBody>
          </p:sp>
          <p:sp>
            <p:nvSpPr>
              <p:cNvPr id="73" name="Freeform 72">
                <a:extLst>
                  <a:ext uri="{FF2B5EF4-FFF2-40B4-BE49-F238E27FC236}">
                    <a16:creationId xmlns:a16="http://schemas.microsoft.com/office/drawing/2014/main" id="{D7BDBC06-300F-69BB-6A78-7F56B3BACEB7}"/>
                  </a:ext>
                </a:extLst>
              </p:cNvPr>
              <p:cNvSpPr>
                <a:spLocks noGrp="1" noRot="1" noMove="1" noResize="1" noEditPoints="1" noAdjustHandles="1" noChangeArrowheads="1" noChangeShapeType="1"/>
              </p:cNvSpPr>
              <p:nvPr/>
            </p:nvSpPr>
            <p:spPr>
              <a:xfrm>
                <a:off x="5155939" y="4926558"/>
                <a:ext cx="1016654" cy="1053674"/>
              </a:xfrm>
              <a:custGeom>
                <a:avLst/>
                <a:gdLst>
                  <a:gd name="connsiteX0" fmla="*/ 57 w 1016654"/>
                  <a:gd name="connsiteY0" fmla="*/ 0 h 1053674"/>
                  <a:gd name="connsiteX1" fmla="*/ 754037 w 1016654"/>
                  <a:gd name="connsiteY1" fmla="*/ 460001 h 1053674"/>
                  <a:gd name="connsiteX2" fmla="*/ 1014984 w 1016654"/>
                  <a:gd name="connsiteY2" fmla="*/ 1053675 h 1053674"/>
                  <a:gd name="connsiteX3" fmla="*/ 738092 w 1016654"/>
                  <a:gd name="connsiteY3" fmla="*/ 946918 h 1053674"/>
                  <a:gd name="connsiteX4" fmla="*/ 609048 w 1016654"/>
                  <a:gd name="connsiteY4" fmla="*/ 732549 h 1053674"/>
                  <a:gd name="connsiteX5" fmla="*/ 412337 w 1016654"/>
                  <a:gd name="connsiteY5" fmla="*/ 627221 h 1053674"/>
                  <a:gd name="connsiteX6" fmla="*/ 353073 w 1016654"/>
                  <a:gd name="connsiteY6" fmla="*/ 477374 h 1053674"/>
                  <a:gd name="connsiteX7" fmla="*/ 177165 w 1016654"/>
                  <a:gd name="connsiteY7" fmla="*/ 348615 h 1053674"/>
                  <a:gd name="connsiteX8" fmla="*/ 0 w 1016654"/>
                  <a:gd name="connsiteY8" fmla="*/ 0 h 105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6654" h="1053674">
                    <a:moveTo>
                      <a:pt x="57" y="0"/>
                    </a:moveTo>
                    <a:cubicBezTo>
                      <a:pt x="57" y="0"/>
                      <a:pt x="454000" y="55207"/>
                      <a:pt x="754037" y="460001"/>
                    </a:cubicBezTo>
                    <a:cubicBezTo>
                      <a:pt x="1054075" y="864794"/>
                      <a:pt x="1014984" y="1053675"/>
                      <a:pt x="1014984" y="1053675"/>
                    </a:cubicBezTo>
                    <a:cubicBezTo>
                      <a:pt x="1014984" y="1053675"/>
                      <a:pt x="917886" y="954977"/>
                      <a:pt x="738092" y="946918"/>
                    </a:cubicBezTo>
                    <a:cubicBezTo>
                      <a:pt x="607962" y="941032"/>
                      <a:pt x="657168" y="776383"/>
                      <a:pt x="609048" y="732549"/>
                    </a:cubicBezTo>
                    <a:cubicBezTo>
                      <a:pt x="560870" y="688715"/>
                      <a:pt x="453542" y="697573"/>
                      <a:pt x="412337" y="627221"/>
                    </a:cubicBezTo>
                    <a:cubicBezTo>
                      <a:pt x="371132" y="556870"/>
                      <a:pt x="416681" y="562471"/>
                      <a:pt x="353073" y="477374"/>
                    </a:cubicBezTo>
                    <a:cubicBezTo>
                      <a:pt x="296894" y="402165"/>
                      <a:pt x="218884" y="465944"/>
                      <a:pt x="177165" y="348615"/>
                    </a:cubicBezTo>
                    <a:cubicBezTo>
                      <a:pt x="154705" y="285464"/>
                      <a:pt x="136074" y="109385"/>
                      <a:pt x="0" y="0"/>
                    </a:cubicBezTo>
                    <a:close/>
                  </a:path>
                </a:pathLst>
              </a:custGeom>
              <a:solidFill>
                <a:srgbClr val="236556"/>
              </a:solidFill>
              <a:ln w="0" cap="flat">
                <a:noFill/>
                <a:prstDash val="solid"/>
                <a:miter/>
              </a:ln>
            </p:spPr>
            <p:txBody>
              <a:bodyPr rtlCol="0" anchor="ctr"/>
              <a:lstStyle/>
              <a:p>
                <a:endParaRPr lang="en-NO"/>
              </a:p>
            </p:txBody>
          </p:sp>
          <p:sp>
            <p:nvSpPr>
              <p:cNvPr id="74" name="Freeform 73">
                <a:extLst>
                  <a:ext uri="{FF2B5EF4-FFF2-40B4-BE49-F238E27FC236}">
                    <a16:creationId xmlns:a16="http://schemas.microsoft.com/office/drawing/2014/main" id="{4F03EB92-1BC4-5571-C080-0A6B232966C8}"/>
                  </a:ext>
                </a:extLst>
              </p:cNvPr>
              <p:cNvSpPr>
                <a:spLocks noGrp="1" noRot="1" noMove="1" noResize="1" noEditPoints="1" noAdjustHandles="1" noChangeArrowheads="1" noChangeShapeType="1"/>
              </p:cNvSpPr>
              <p:nvPr/>
            </p:nvSpPr>
            <p:spPr>
              <a:xfrm>
                <a:off x="6201098" y="5192477"/>
                <a:ext cx="697686" cy="733634"/>
              </a:xfrm>
              <a:custGeom>
                <a:avLst/>
                <a:gdLst>
                  <a:gd name="connsiteX0" fmla="*/ 697687 w 697686"/>
                  <a:gd name="connsiteY0" fmla="*/ 0 h 733634"/>
                  <a:gd name="connsiteX1" fmla="*/ 199396 w 697686"/>
                  <a:gd name="connsiteY1" fmla="*/ 303981 h 733634"/>
                  <a:gd name="connsiteX2" fmla="*/ 0 w 697686"/>
                  <a:gd name="connsiteY2" fmla="*/ 733634 h 733634"/>
                  <a:gd name="connsiteX3" fmla="*/ 209912 w 697686"/>
                  <a:gd name="connsiteY3" fmla="*/ 625793 h 733634"/>
                  <a:gd name="connsiteX4" fmla="*/ 295180 w 697686"/>
                  <a:gd name="connsiteY4" fmla="*/ 484118 h 733634"/>
                  <a:gd name="connsiteX5" fmla="*/ 425196 w 697686"/>
                  <a:gd name="connsiteY5" fmla="*/ 414509 h 733634"/>
                  <a:gd name="connsiteX6" fmla="*/ 464344 w 697686"/>
                  <a:gd name="connsiteY6" fmla="*/ 315468 h 733634"/>
                  <a:gd name="connsiteX7" fmla="*/ 580644 w 697686"/>
                  <a:gd name="connsiteY7" fmla="*/ 230372 h 733634"/>
                  <a:gd name="connsiteX8" fmla="*/ 697687 w 697686"/>
                  <a:gd name="connsiteY8" fmla="*/ 0 h 733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7686" h="733634">
                    <a:moveTo>
                      <a:pt x="697687" y="0"/>
                    </a:moveTo>
                    <a:cubicBezTo>
                      <a:pt x="697687" y="0"/>
                      <a:pt x="397707" y="36462"/>
                      <a:pt x="199396" y="303981"/>
                    </a:cubicBezTo>
                    <a:cubicBezTo>
                      <a:pt x="1086" y="571500"/>
                      <a:pt x="0" y="733634"/>
                      <a:pt x="0" y="733634"/>
                    </a:cubicBezTo>
                    <a:cubicBezTo>
                      <a:pt x="0" y="733634"/>
                      <a:pt x="117043" y="640080"/>
                      <a:pt x="209912" y="625793"/>
                    </a:cubicBezTo>
                    <a:cubicBezTo>
                      <a:pt x="294951" y="612705"/>
                      <a:pt x="263347" y="513093"/>
                      <a:pt x="295180" y="484118"/>
                    </a:cubicBezTo>
                    <a:cubicBezTo>
                      <a:pt x="327012" y="455143"/>
                      <a:pt x="397935" y="461029"/>
                      <a:pt x="425196" y="414509"/>
                    </a:cubicBezTo>
                    <a:cubicBezTo>
                      <a:pt x="452456" y="367989"/>
                      <a:pt x="422281" y="371761"/>
                      <a:pt x="464344" y="315468"/>
                    </a:cubicBezTo>
                    <a:cubicBezTo>
                      <a:pt x="501491" y="265805"/>
                      <a:pt x="553040" y="307924"/>
                      <a:pt x="580644" y="230372"/>
                    </a:cubicBezTo>
                    <a:cubicBezTo>
                      <a:pt x="595503" y="188652"/>
                      <a:pt x="607790" y="72295"/>
                      <a:pt x="697687" y="0"/>
                    </a:cubicBezTo>
                    <a:close/>
                  </a:path>
                </a:pathLst>
              </a:custGeom>
              <a:solidFill>
                <a:srgbClr val="236556"/>
              </a:solidFill>
              <a:ln w="0" cap="flat">
                <a:noFill/>
                <a:prstDash val="solid"/>
                <a:miter/>
              </a:ln>
            </p:spPr>
            <p:txBody>
              <a:bodyPr rtlCol="0" anchor="ctr"/>
              <a:lstStyle/>
              <a:p>
                <a:endParaRPr lang="en-NO"/>
              </a:p>
            </p:txBody>
          </p:sp>
          <p:sp>
            <p:nvSpPr>
              <p:cNvPr id="75" name="Freeform 74">
                <a:extLst>
                  <a:ext uri="{FF2B5EF4-FFF2-40B4-BE49-F238E27FC236}">
                    <a16:creationId xmlns:a16="http://schemas.microsoft.com/office/drawing/2014/main" id="{0E38D2AB-1CB3-7D15-FF56-E5D8B85C45AD}"/>
                  </a:ext>
                </a:extLst>
              </p:cNvPr>
              <p:cNvSpPr>
                <a:spLocks noGrp="1" noRot="1" noMove="1" noResize="1" noEditPoints="1" noAdjustHandles="1" noChangeArrowheads="1" noChangeShapeType="1"/>
              </p:cNvSpPr>
              <p:nvPr/>
            </p:nvSpPr>
            <p:spPr>
              <a:xfrm>
                <a:off x="5600558" y="4278077"/>
                <a:ext cx="600586" cy="1648034"/>
              </a:xfrm>
              <a:custGeom>
                <a:avLst/>
                <a:gdLst>
                  <a:gd name="connsiteX0" fmla="*/ 571051 w 600586"/>
                  <a:gd name="connsiteY0" fmla="*/ 1648034 h 1648034"/>
                  <a:gd name="connsiteX1" fmla="*/ 4923 w 600586"/>
                  <a:gd name="connsiteY1" fmla="*/ 0 h 1648034"/>
                  <a:gd name="connsiteX2" fmla="*/ 866 w 600586"/>
                  <a:gd name="connsiteY2" fmla="*/ 358445 h 1648034"/>
                  <a:gd name="connsiteX3" fmla="*/ 77161 w 600586"/>
                  <a:gd name="connsiteY3" fmla="*/ 588417 h 1648034"/>
                  <a:gd name="connsiteX4" fmla="*/ 193861 w 600586"/>
                  <a:gd name="connsiteY4" fmla="*/ 748437 h 1648034"/>
                  <a:gd name="connsiteX5" fmla="*/ 166029 w 600586"/>
                  <a:gd name="connsiteY5" fmla="*/ 975208 h 1648034"/>
                  <a:gd name="connsiteX6" fmla="*/ 277872 w 600586"/>
                  <a:gd name="connsiteY6" fmla="*/ 1124598 h 1648034"/>
                  <a:gd name="connsiteX7" fmla="*/ 326621 w 600586"/>
                  <a:gd name="connsiteY7" fmla="*/ 1324566 h 1648034"/>
                  <a:gd name="connsiteX8" fmla="*/ 488298 w 600586"/>
                  <a:gd name="connsiteY8" fmla="*/ 1459497 h 1648034"/>
                  <a:gd name="connsiteX9" fmla="*/ 571108 w 600586"/>
                  <a:gd name="connsiteY9" fmla="*/ 1647978 h 164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586" h="1648034">
                    <a:moveTo>
                      <a:pt x="571051" y="1648034"/>
                    </a:moveTo>
                    <a:cubicBezTo>
                      <a:pt x="571051" y="1648034"/>
                      <a:pt x="795879" y="554412"/>
                      <a:pt x="4923" y="0"/>
                    </a:cubicBezTo>
                    <a:cubicBezTo>
                      <a:pt x="4923" y="0"/>
                      <a:pt x="9038" y="273634"/>
                      <a:pt x="866" y="358445"/>
                    </a:cubicBezTo>
                    <a:cubicBezTo>
                      <a:pt x="-6564" y="435426"/>
                      <a:pt x="35099" y="543725"/>
                      <a:pt x="77161" y="588417"/>
                    </a:cubicBezTo>
                    <a:cubicBezTo>
                      <a:pt x="119223" y="633165"/>
                      <a:pt x="183288" y="697687"/>
                      <a:pt x="193861" y="748437"/>
                    </a:cubicBezTo>
                    <a:cubicBezTo>
                      <a:pt x="204434" y="799185"/>
                      <a:pt x="142083" y="904970"/>
                      <a:pt x="166029" y="975208"/>
                    </a:cubicBezTo>
                    <a:cubicBezTo>
                      <a:pt x="189918" y="1045445"/>
                      <a:pt x="253697" y="1063047"/>
                      <a:pt x="277872" y="1124598"/>
                    </a:cubicBezTo>
                    <a:cubicBezTo>
                      <a:pt x="302046" y="1186148"/>
                      <a:pt x="282158" y="1276617"/>
                      <a:pt x="326621" y="1324566"/>
                    </a:cubicBezTo>
                    <a:cubicBezTo>
                      <a:pt x="371083" y="1372514"/>
                      <a:pt x="451893" y="1399318"/>
                      <a:pt x="488298" y="1459497"/>
                    </a:cubicBezTo>
                    <a:cubicBezTo>
                      <a:pt x="524645" y="1519733"/>
                      <a:pt x="571108" y="1647978"/>
                      <a:pt x="571108" y="1647978"/>
                    </a:cubicBezTo>
                    <a:close/>
                  </a:path>
                </a:pathLst>
              </a:custGeom>
              <a:solidFill>
                <a:srgbClr val="236556"/>
              </a:solidFill>
              <a:ln w="0" cap="flat">
                <a:noFill/>
                <a:prstDash val="solid"/>
                <a:miter/>
              </a:ln>
            </p:spPr>
            <p:txBody>
              <a:bodyPr rtlCol="0" anchor="ctr"/>
              <a:lstStyle/>
              <a:p>
                <a:endParaRPr lang="en-NO"/>
              </a:p>
            </p:txBody>
          </p:sp>
          <p:sp>
            <p:nvSpPr>
              <p:cNvPr id="76" name="Freeform 75">
                <a:extLst>
                  <a:ext uri="{FF2B5EF4-FFF2-40B4-BE49-F238E27FC236}">
                    <a16:creationId xmlns:a16="http://schemas.microsoft.com/office/drawing/2014/main" id="{D2BA2FE9-FA87-0744-ED31-68E1F7A25423}"/>
                  </a:ext>
                </a:extLst>
              </p:cNvPr>
              <p:cNvSpPr>
                <a:spLocks noGrp="1" noRot="1" noMove="1" noResize="1" noEditPoints="1" noAdjustHandles="1" noChangeArrowheads="1" noChangeShapeType="1"/>
              </p:cNvSpPr>
              <p:nvPr/>
            </p:nvSpPr>
            <p:spPr>
              <a:xfrm>
                <a:off x="5618168" y="4755165"/>
                <a:ext cx="469887" cy="152819"/>
              </a:xfrm>
              <a:custGeom>
                <a:avLst/>
                <a:gdLst>
                  <a:gd name="connsiteX0" fmla="*/ 469887 w 469887"/>
                  <a:gd name="connsiteY0" fmla="*/ 152819 h 152819"/>
                  <a:gd name="connsiteX1" fmla="*/ 6629 w 469887"/>
                  <a:gd name="connsiteY1" fmla="*/ 18803 h 152819"/>
                  <a:gd name="connsiteX2" fmla="*/ 0 w 469887"/>
                  <a:gd name="connsiteY2" fmla="*/ 0 h 152819"/>
                  <a:gd name="connsiteX3" fmla="*/ 462572 w 469887"/>
                  <a:gd name="connsiteY3" fmla="*/ 133788 h 152819"/>
                  <a:gd name="connsiteX4" fmla="*/ 469887 w 469887"/>
                  <a:gd name="connsiteY4" fmla="*/ 152819 h 152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887" h="152819">
                    <a:moveTo>
                      <a:pt x="469887" y="152819"/>
                    </a:moveTo>
                    <a:lnTo>
                      <a:pt x="6629" y="18803"/>
                    </a:lnTo>
                    <a:lnTo>
                      <a:pt x="0" y="0"/>
                    </a:lnTo>
                    <a:lnTo>
                      <a:pt x="462572" y="133788"/>
                    </a:lnTo>
                    <a:lnTo>
                      <a:pt x="469887" y="152819"/>
                    </a:lnTo>
                    <a:close/>
                  </a:path>
                </a:pathLst>
              </a:custGeom>
              <a:solidFill>
                <a:srgbClr val="7DC93A"/>
              </a:solidFill>
              <a:ln w="0" cap="flat">
                <a:noFill/>
                <a:prstDash val="solid"/>
                <a:miter/>
              </a:ln>
            </p:spPr>
            <p:txBody>
              <a:bodyPr rtlCol="0" anchor="ctr"/>
              <a:lstStyle/>
              <a:p>
                <a:endParaRPr lang="en-NO"/>
              </a:p>
            </p:txBody>
          </p:sp>
          <p:sp>
            <p:nvSpPr>
              <p:cNvPr id="77" name="Freeform 76">
                <a:extLst>
                  <a:ext uri="{FF2B5EF4-FFF2-40B4-BE49-F238E27FC236}">
                    <a16:creationId xmlns:a16="http://schemas.microsoft.com/office/drawing/2014/main" id="{A61F6AC9-63AE-71E9-37D7-6662647C139B}"/>
                  </a:ext>
                </a:extLst>
              </p:cNvPr>
              <p:cNvSpPr>
                <a:spLocks noGrp="1" noRot="1" noMove="1" noResize="1" noEditPoints="1" noAdjustHandles="1" noChangeArrowheads="1" noChangeShapeType="1"/>
              </p:cNvSpPr>
              <p:nvPr/>
            </p:nvSpPr>
            <p:spPr>
              <a:xfrm>
                <a:off x="5736012" y="4929987"/>
                <a:ext cx="378618" cy="54463"/>
              </a:xfrm>
              <a:custGeom>
                <a:avLst/>
                <a:gdLst>
                  <a:gd name="connsiteX0" fmla="*/ 378619 w 378618"/>
                  <a:gd name="connsiteY0" fmla="*/ 54464 h 54463"/>
                  <a:gd name="connsiteX1" fmla="*/ 14630 w 378618"/>
                  <a:gd name="connsiteY1" fmla="*/ 17831 h 54463"/>
                  <a:gd name="connsiteX2" fmla="*/ 0 w 378618"/>
                  <a:gd name="connsiteY2" fmla="*/ 0 h 54463"/>
                  <a:gd name="connsiteX3" fmla="*/ 373132 w 378618"/>
                  <a:gd name="connsiteY3" fmla="*/ 37548 h 54463"/>
                  <a:gd name="connsiteX4" fmla="*/ 378619 w 378618"/>
                  <a:gd name="connsiteY4" fmla="*/ 54464 h 54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618" h="54463">
                    <a:moveTo>
                      <a:pt x="378619" y="54464"/>
                    </a:moveTo>
                    <a:lnTo>
                      <a:pt x="14630" y="17831"/>
                    </a:lnTo>
                    <a:lnTo>
                      <a:pt x="0" y="0"/>
                    </a:lnTo>
                    <a:lnTo>
                      <a:pt x="373132" y="37548"/>
                    </a:lnTo>
                    <a:lnTo>
                      <a:pt x="378619" y="54464"/>
                    </a:lnTo>
                    <a:close/>
                  </a:path>
                </a:pathLst>
              </a:custGeom>
              <a:solidFill>
                <a:srgbClr val="7DC93A"/>
              </a:solidFill>
              <a:ln w="0" cap="flat">
                <a:noFill/>
                <a:prstDash val="solid"/>
                <a:miter/>
              </a:ln>
            </p:spPr>
            <p:txBody>
              <a:bodyPr rtlCol="0" anchor="ctr"/>
              <a:lstStyle/>
              <a:p>
                <a:endParaRPr lang="en-NO"/>
              </a:p>
            </p:txBody>
          </p:sp>
          <p:sp>
            <p:nvSpPr>
              <p:cNvPr id="78" name="Freeform 77">
                <a:extLst>
                  <a:ext uri="{FF2B5EF4-FFF2-40B4-BE49-F238E27FC236}">
                    <a16:creationId xmlns:a16="http://schemas.microsoft.com/office/drawing/2014/main" id="{A3D8EEF4-BEE5-08D9-98E0-D208E25D7E90}"/>
                  </a:ext>
                </a:extLst>
              </p:cNvPr>
              <p:cNvSpPr>
                <a:spLocks noGrp="1" noRot="1" noMove="1" noResize="1" noEditPoints="1" noAdjustHandles="1" noChangeArrowheads="1" noChangeShapeType="1"/>
              </p:cNvSpPr>
              <p:nvPr/>
            </p:nvSpPr>
            <p:spPr>
              <a:xfrm>
                <a:off x="5884716" y="5423306"/>
                <a:ext cx="315582" cy="88125"/>
              </a:xfrm>
              <a:custGeom>
                <a:avLst/>
                <a:gdLst>
                  <a:gd name="connsiteX0" fmla="*/ 315582 w 315582"/>
                  <a:gd name="connsiteY0" fmla="*/ 88125 h 88125"/>
                  <a:gd name="connsiteX1" fmla="*/ 3486 w 315582"/>
                  <a:gd name="connsiteY1" fmla="*/ 17431 h 88125"/>
                  <a:gd name="connsiteX2" fmla="*/ 0 w 315582"/>
                  <a:gd name="connsiteY2" fmla="*/ 0 h 88125"/>
                  <a:gd name="connsiteX3" fmla="*/ 315068 w 315582"/>
                  <a:gd name="connsiteY3" fmla="*/ 71380 h 88125"/>
                  <a:gd name="connsiteX4" fmla="*/ 315582 w 315582"/>
                  <a:gd name="connsiteY4" fmla="*/ 88125 h 88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582" h="88125">
                    <a:moveTo>
                      <a:pt x="315582" y="88125"/>
                    </a:moveTo>
                    <a:lnTo>
                      <a:pt x="3486" y="17431"/>
                    </a:lnTo>
                    <a:lnTo>
                      <a:pt x="0" y="0"/>
                    </a:lnTo>
                    <a:lnTo>
                      <a:pt x="315068" y="71380"/>
                    </a:lnTo>
                    <a:lnTo>
                      <a:pt x="315582" y="88125"/>
                    </a:lnTo>
                    <a:close/>
                  </a:path>
                </a:pathLst>
              </a:custGeom>
              <a:solidFill>
                <a:srgbClr val="7DC93A"/>
              </a:solidFill>
              <a:ln w="0" cap="flat">
                <a:noFill/>
                <a:prstDash val="solid"/>
                <a:miter/>
              </a:ln>
            </p:spPr>
            <p:txBody>
              <a:bodyPr rtlCol="0" anchor="ctr"/>
              <a:lstStyle/>
              <a:p>
                <a:endParaRPr lang="en-NO"/>
              </a:p>
            </p:txBody>
          </p:sp>
          <p:sp>
            <p:nvSpPr>
              <p:cNvPr id="79" name="Freeform 78">
                <a:extLst>
                  <a:ext uri="{FF2B5EF4-FFF2-40B4-BE49-F238E27FC236}">
                    <a16:creationId xmlns:a16="http://schemas.microsoft.com/office/drawing/2014/main" id="{259AC030-5C5A-5260-2B96-64241DDF00F5}"/>
                  </a:ext>
                </a:extLst>
              </p:cNvPr>
              <p:cNvSpPr>
                <a:spLocks noGrp="1" noRot="1" noMove="1" noResize="1" noEditPoints="1" noAdjustHandles="1" noChangeArrowheads="1" noChangeShapeType="1"/>
              </p:cNvSpPr>
              <p:nvPr/>
            </p:nvSpPr>
            <p:spPr>
              <a:xfrm>
                <a:off x="5897060" y="5524404"/>
                <a:ext cx="304038" cy="41262"/>
              </a:xfrm>
              <a:custGeom>
                <a:avLst/>
                <a:gdLst>
                  <a:gd name="connsiteX0" fmla="*/ 304038 w 304038"/>
                  <a:gd name="connsiteY0" fmla="*/ 41262 h 41262"/>
                  <a:gd name="connsiteX1" fmla="*/ 2629 w 304038"/>
                  <a:gd name="connsiteY1" fmla="*/ 16516 h 41262"/>
                  <a:gd name="connsiteX2" fmla="*/ 0 w 304038"/>
                  <a:gd name="connsiteY2" fmla="*/ 0 h 41262"/>
                  <a:gd name="connsiteX3" fmla="*/ 303924 w 304038"/>
                  <a:gd name="connsiteY3" fmla="*/ 24917 h 41262"/>
                  <a:gd name="connsiteX4" fmla="*/ 304038 w 304038"/>
                  <a:gd name="connsiteY4" fmla="*/ 41262 h 41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038" h="41262">
                    <a:moveTo>
                      <a:pt x="304038" y="41262"/>
                    </a:moveTo>
                    <a:lnTo>
                      <a:pt x="2629" y="16516"/>
                    </a:lnTo>
                    <a:lnTo>
                      <a:pt x="0" y="0"/>
                    </a:lnTo>
                    <a:lnTo>
                      <a:pt x="303924" y="24917"/>
                    </a:lnTo>
                    <a:lnTo>
                      <a:pt x="304038" y="41262"/>
                    </a:lnTo>
                    <a:close/>
                  </a:path>
                </a:pathLst>
              </a:custGeom>
              <a:solidFill>
                <a:srgbClr val="7DC93A"/>
              </a:solidFill>
              <a:ln w="0" cap="flat">
                <a:noFill/>
                <a:prstDash val="solid"/>
                <a:miter/>
              </a:ln>
            </p:spPr>
            <p:txBody>
              <a:bodyPr rtlCol="0" anchor="ctr"/>
              <a:lstStyle/>
              <a:p>
                <a:endParaRPr lang="en-NO"/>
              </a:p>
            </p:txBody>
          </p:sp>
          <p:sp>
            <p:nvSpPr>
              <p:cNvPr id="80" name="Freeform 79">
                <a:extLst>
                  <a:ext uri="{FF2B5EF4-FFF2-40B4-BE49-F238E27FC236}">
                    <a16:creationId xmlns:a16="http://schemas.microsoft.com/office/drawing/2014/main" id="{B33AB488-CFA1-4DDD-0899-1602D7C33492}"/>
                  </a:ext>
                </a:extLst>
              </p:cNvPr>
              <p:cNvSpPr>
                <a:spLocks noGrp="1" noRot="1" noMove="1" noResize="1" noEditPoints="1" noAdjustHandles="1" noChangeArrowheads="1" noChangeShapeType="1"/>
              </p:cNvSpPr>
              <p:nvPr/>
            </p:nvSpPr>
            <p:spPr>
              <a:xfrm>
                <a:off x="5606453" y="4402035"/>
                <a:ext cx="226371" cy="78123"/>
              </a:xfrm>
              <a:custGeom>
                <a:avLst/>
                <a:gdLst>
                  <a:gd name="connsiteX0" fmla="*/ 226371 w 226371"/>
                  <a:gd name="connsiteY0" fmla="*/ 78124 h 78123"/>
                  <a:gd name="connsiteX1" fmla="*/ 57 w 226371"/>
                  <a:gd name="connsiteY1" fmla="*/ 16802 h 78123"/>
                  <a:gd name="connsiteX2" fmla="*/ 0 w 226371"/>
                  <a:gd name="connsiteY2" fmla="*/ 0 h 78123"/>
                  <a:gd name="connsiteX3" fmla="*/ 206026 w 226371"/>
                  <a:gd name="connsiteY3" fmla="*/ 55778 h 78123"/>
                  <a:gd name="connsiteX4" fmla="*/ 226371 w 226371"/>
                  <a:gd name="connsiteY4" fmla="*/ 78124 h 7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1" h="78123">
                    <a:moveTo>
                      <a:pt x="226371" y="78124"/>
                    </a:moveTo>
                    <a:lnTo>
                      <a:pt x="57" y="16802"/>
                    </a:lnTo>
                    <a:lnTo>
                      <a:pt x="0" y="0"/>
                    </a:lnTo>
                    <a:lnTo>
                      <a:pt x="206026" y="55778"/>
                    </a:lnTo>
                    <a:lnTo>
                      <a:pt x="226371" y="78124"/>
                    </a:lnTo>
                    <a:close/>
                  </a:path>
                </a:pathLst>
              </a:custGeom>
              <a:solidFill>
                <a:srgbClr val="7DC93A"/>
              </a:solidFill>
              <a:ln w="0" cap="flat">
                <a:noFill/>
                <a:prstDash val="solid"/>
                <a:miter/>
              </a:ln>
            </p:spPr>
            <p:txBody>
              <a:bodyPr rtlCol="0" anchor="ctr"/>
              <a:lstStyle/>
              <a:p>
                <a:endParaRPr lang="en-NO"/>
              </a:p>
            </p:txBody>
          </p:sp>
          <p:sp>
            <p:nvSpPr>
              <p:cNvPr id="81" name="Freeform 80">
                <a:extLst>
                  <a:ext uri="{FF2B5EF4-FFF2-40B4-BE49-F238E27FC236}">
                    <a16:creationId xmlns:a16="http://schemas.microsoft.com/office/drawing/2014/main" id="{3F1C50A7-D83D-D4CB-5BFF-7CACE2539C9D}"/>
                  </a:ext>
                </a:extLst>
              </p:cNvPr>
              <p:cNvSpPr>
                <a:spLocks noGrp="1" noRot="1" noMove="1" noResize="1" noEditPoints="1" noAdjustHandles="1" noChangeArrowheads="1" noChangeShapeType="1"/>
              </p:cNvSpPr>
              <p:nvPr/>
            </p:nvSpPr>
            <p:spPr>
              <a:xfrm>
                <a:off x="3247986" y="5691466"/>
                <a:ext cx="5337810" cy="620979"/>
              </a:xfrm>
              <a:custGeom>
                <a:avLst/>
                <a:gdLst>
                  <a:gd name="connsiteX0" fmla="*/ 0 w 5337810"/>
                  <a:gd name="connsiteY0" fmla="*/ 620980 h 620979"/>
                  <a:gd name="connsiteX1" fmla="*/ 4697730 w 5337810"/>
                  <a:gd name="connsiteY1" fmla="*/ 27248 h 620979"/>
                  <a:gd name="connsiteX2" fmla="*/ 5337810 w 5337810"/>
                  <a:gd name="connsiteY2" fmla="*/ 620980 h 620979"/>
                  <a:gd name="connsiteX3" fmla="*/ 0 w 5337810"/>
                  <a:gd name="connsiteY3" fmla="*/ 620980 h 620979"/>
                </a:gdLst>
                <a:ahLst/>
                <a:cxnLst>
                  <a:cxn ang="0">
                    <a:pos x="connsiteX0" y="connsiteY0"/>
                  </a:cxn>
                  <a:cxn ang="0">
                    <a:pos x="connsiteX1" y="connsiteY1"/>
                  </a:cxn>
                  <a:cxn ang="0">
                    <a:pos x="connsiteX2" y="connsiteY2"/>
                  </a:cxn>
                  <a:cxn ang="0">
                    <a:pos x="connsiteX3" y="connsiteY3"/>
                  </a:cxn>
                </a:cxnLst>
                <a:rect l="l" t="t" r="r" b="b"/>
                <a:pathLst>
                  <a:path w="5337810" h="620979">
                    <a:moveTo>
                      <a:pt x="0" y="620980"/>
                    </a:moveTo>
                    <a:cubicBezTo>
                      <a:pt x="0" y="620980"/>
                      <a:pt x="3875113" y="-153117"/>
                      <a:pt x="4697730" y="27248"/>
                    </a:cubicBezTo>
                    <a:cubicBezTo>
                      <a:pt x="5316208" y="162865"/>
                      <a:pt x="5337810" y="620980"/>
                      <a:pt x="5337810" y="620980"/>
                    </a:cubicBezTo>
                    <a:lnTo>
                      <a:pt x="0" y="620980"/>
                    </a:lnTo>
                    <a:close/>
                  </a:path>
                </a:pathLst>
              </a:custGeom>
              <a:solidFill>
                <a:srgbClr val="236556"/>
              </a:solidFill>
              <a:ln w="0" cap="flat">
                <a:noFill/>
                <a:prstDash val="solid"/>
                <a:miter/>
              </a:ln>
            </p:spPr>
            <p:txBody>
              <a:bodyPr rtlCol="0" anchor="ctr"/>
              <a:lstStyle/>
              <a:p>
                <a:endParaRPr lang="en-NO"/>
              </a:p>
            </p:txBody>
          </p:sp>
        </p:grpSp>
        <p:sp>
          <p:nvSpPr>
            <p:cNvPr id="8" name="TekstSylinder 7">
              <a:extLst>
                <a:ext uri="{FF2B5EF4-FFF2-40B4-BE49-F238E27FC236}">
                  <a16:creationId xmlns:a16="http://schemas.microsoft.com/office/drawing/2014/main" id="{1EB6169C-C94D-BC87-967F-BA17EF09433C}"/>
                </a:ext>
              </a:extLst>
            </p:cNvPr>
            <p:cNvSpPr txBox="1">
              <a:spLocks noGrp="1" noRot="1" noMove="1" noResize="1" noEditPoints="1" noAdjustHandles="1" noChangeArrowheads="1" noChangeShapeType="1"/>
            </p:cNvSpPr>
            <p:nvPr/>
          </p:nvSpPr>
          <p:spPr>
            <a:xfrm>
              <a:off x="3400734" y="4669350"/>
              <a:ext cx="891847" cy="230832"/>
            </a:xfrm>
            <a:prstGeom prst="rect">
              <a:avLst/>
            </a:prstGeom>
            <a:noFill/>
          </p:spPr>
          <p:txBody>
            <a:bodyPr wrap="none" lIns="0" tIns="0" rIns="0" bIns="0" rtlCol="0">
              <a:spAutoFit/>
            </a:bodyPr>
            <a:lstStyle/>
            <a:p>
              <a:r>
                <a:rPr lang="nb-NO" sz="1500" dirty="0">
                  <a:solidFill>
                    <a:schemeClr val="bg1"/>
                  </a:solidFill>
                </a:rPr>
                <a:t>Veiledning</a:t>
              </a:r>
            </a:p>
          </p:txBody>
        </p:sp>
      </p:grpSp>
      <p:pic>
        <p:nvPicPr>
          <p:cNvPr id="72" name="gress4">
            <a:extLst>
              <a:ext uri="{FF2B5EF4-FFF2-40B4-BE49-F238E27FC236}">
                <a16:creationId xmlns:a16="http://schemas.microsoft.com/office/drawing/2014/main" id="{CECB8B62-DDA6-5704-09E0-C2710A394663}"/>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55505" y="5366560"/>
            <a:ext cx="375409" cy="367176"/>
          </a:xfrm>
          <a:prstGeom prst="rect">
            <a:avLst/>
          </a:prstGeom>
        </p:spPr>
      </p:pic>
      <p:pic>
        <p:nvPicPr>
          <p:cNvPr id="82" name="gress3">
            <a:extLst>
              <a:ext uri="{FF2B5EF4-FFF2-40B4-BE49-F238E27FC236}">
                <a16:creationId xmlns:a16="http://schemas.microsoft.com/office/drawing/2014/main" id="{653E79FD-804F-3CD2-CAA9-3873A582F9D3}"/>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93531" y="1280943"/>
            <a:ext cx="375409" cy="367176"/>
          </a:xfrm>
          <a:prstGeom prst="rect">
            <a:avLst/>
          </a:prstGeom>
        </p:spPr>
      </p:pic>
      <p:pic>
        <p:nvPicPr>
          <p:cNvPr id="83" name="gress1">
            <a:extLst>
              <a:ext uri="{FF2B5EF4-FFF2-40B4-BE49-F238E27FC236}">
                <a16:creationId xmlns:a16="http://schemas.microsoft.com/office/drawing/2014/main" id="{58DFCD9B-30F2-3703-C853-4ECD80D29D3A}"/>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7597" y="1097355"/>
            <a:ext cx="375409" cy="367176"/>
          </a:xfrm>
          <a:prstGeom prst="rect">
            <a:avLst/>
          </a:prstGeom>
        </p:spPr>
      </p:pic>
      <p:grpSp>
        <p:nvGrpSpPr>
          <p:cNvPr id="159" name="BOKA">
            <a:extLst>
              <a:ext uri="{FF2B5EF4-FFF2-40B4-BE49-F238E27FC236}">
                <a16:creationId xmlns:a16="http://schemas.microsoft.com/office/drawing/2014/main" id="{88AF6C6F-9E3F-DEBF-2D9F-25D6F8296ABC}"/>
              </a:ext>
            </a:extLst>
          </p:cNvPr>
          <p:cNvGrpSpPr>
            <a:grpSpLocks noGrp="1" noUngrp="1" noRot="1" noMove="1" noResize="1"/>
          </p:cNvGrpSpPr>
          <p:nvPr/>
        </p:nvGrpSpPr>
        <p:grpSpPr>
          <a:xfrm>
            <a:off x="7388631" y="849455"/>
            <a:ext cx="665247" cy="1229869"/>
            <a:chOff x="7388631" y="849455"/>
            <a:chExt cx="665247" cy="1229869"/>
          </a:xfrm>
        </p:grpSpPr>
        <p:sp>
          <p:nvSpPr>
            <p:cNvPr id="11" name="TekstSylinder 10">
              <a:extLst>
                <a:ext uri="{FF2B5EF4-FFF2-40B4-BE49-F238E27FC236}">
                  <a16:creationId xmlns:a16="http://schemas.microsoft.com/office/drawing/2014/main" id="{914F8CC6-8B12-9479-C200-D26B5051E6FE}"/>
                </a:ext>
              </a:extLst>
            </p:cNvPr>
            <p:cNvSpPr txBox="1">
              <a:spLocks noGrp="1" noRot="1" noMove="1" noResize="1" noEditPoints="1" noAdjustHandles="1" noChangeArrowheads="1" noChangeShapeType="1"/>
            </p:cNvSpPr>
            <p:nvPr/>
          </p:nvSpPr>
          <p:spPr>
            <a:xfrm>
              <a:off x="7388631" y="1848492"/>
              <a:ext cx="665247" cy="230832"/>
            </a:xfrm>
            <a:prstGeom prst="rect">
              <a:avLst/>
            </a:prstGeom>
            <a:noFill/>
          </p:spPr>
          <p:txBody>
            <a:bodyPr wrap="none" lIns="0" tIns="0" rIns="0" bIns="0" rtlCol="0">
              <a:spAutoFit/>
            </a:bodyPr>
            <a:lstStyle/>
            <a:p>
              <a:r>
                <a:rPr lang="nb-NO" sz="1500"/>
                <a:t>Dagbok</a:t>
              </a:r>
            </a:p>
          </p:txBody>
        </p:sp>
        <p:grpSp>
          <p:nvGrpSpPr>
            <p:cNvPr id="158" name="Gruppe 157">
              <a:extLst>
                <a:ext uri="{FF2B5EF4-FFF2-40B4-BE49-F238E27FC236}">
                  <a16:creationId xmlns:a16="http://schemas.microsoft.com/office/drawing/2014/main" id="{8553A883-502A-E210-86F8-7C2638333C42}"/>
                </a:ext>
              </a:extLst>
            </p:cNvPr>
            <p:cNvGrpSpPr>
              <a:grpSpLocks noGrp="1" noUngrp="1" noRot="1" noMove="1" noResize="1"/>
            </p:cNvGrpSpPr>
            <p:nvPr/>
          </p:nvGrpSpPr>
          <p:grpSpPr>
            <a:xfrm>
              <a:off x="7406055" y="849455"/>
              <a:ext cx="647823" cy="906134"/>
              <a:chOff x="8745028" y="141218"/>
              <a:chExt cx="647823" cy="906134"/>
            </a:xfrm>
          </p:grpSpPr>
          <p:sp>
            <p:nvSpPr>
              <p:cNvPr id="57" name="Ellipse 56">
                <a:extLst>
                  <a:ext uri="{FF2B5EF4-FFF2-40B4-BE49-F238E27FC236}">
                    <a16:creationId xmlns:a16="http://schemas.microsoft.com/office/drawing/2014/main" id="{2BEA99DC-4EC5-BB1A-87AF-F7EB9ED9241A}"/>
                  </a:ext>
                </a:extLst>
              </p:cNvPr>
              <p:cNvSpPr>
                <a:spLocks noGrp="1" noRot="1" noMove="1" noResize="1" noEditPoints="1" noAdjustHandles="1" noChangeArrowheads="1" noChangeShapeType="1"/>
              </p:cNvSpPr>
              <p:nvPr/>
            </p:nvSpPr>
            <p:spPr>
              <a:xfrm>
                <a:off x="8745463" y="1001195"/>
                <a:ext cx="622968" cy="45307"/>
              </a:xfrm>
              <a:prstGeom prst="ellipse">
                <a:avLst/>
              </a:prstGeom>
              <a:solidFill>
                <a:schemeClr val="bg1"/>
              </a:solidFill>
              <a:ln>
                <a:noFill/>
              </a:ln>
              <a:effectLst>
                <a:outerShdw blurRad="50800" dist="127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9" name="Rektangel 58">
                <a:extLst>
                  <a:ext uri="{FF2B5EF4-FFF2-40B4-BE49-F238E27FC236}">
                    <a16:creationId xmlns:a16="http://schemas.microsoft.com/office/drawing/2014/main" id="{6A70517A-B1E4-E37E-265B-5CB96D1AFEF3}"/>
                  </a:ext>
                </a:extLst>
              </p:cNvPr>
              <p:cNvSpPr>
                <a:spLocks noGrp="1" noRot="1" noMove="1" noResize="1" noEditPoints="1" noAdjustHandles="1" noChangeArrowheads="1" noChangeShapeType="1"/>
              </p:cNvSpPr>
              <p:nvPr/>
            </p:nvSpPr>
            <p:spPr>
              <a:xfrm>
                <a:off x="8769883" y="141218"/>
                <a:ext cx="622968" cy="906134"/>
              </a:xfrm>
              <a:prstGeom prst="rect">
                <a:avLst/>
              </a:prstGeom>
              <a:solidFill>
                <a:schemeClr val="bg1"/>
              </a:solidFill>
              <a:ln>
                <a:noFill/>
              </a:ln>
              <a:effectLst>
                <a:outerShdw blurRad="12700" dist="127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1" name="Rektangel 70">
                <a:extLst>
                  <a:ext uri="{FF2B5EF4-FFF2-40B4-BE49-F238E27FC236}">
                    <a16:creationId xmlns:a16="http://schemas.microsoft.com/office/drawing/2014/main" id="{AE6789DE-E0E9-5A0E-021F-B0359EA44743}"/>
                  </a:ext>
                </a:extLst>
              </p:cNvPr>
              <p:cNvSpPr>
                <a:spLocks noGrp="1" noRot="1" noMove="1" noResize="1" noEditPoints="1" noAdjustHandles="1" noChangeArrowheads="1" noChangeShapeType="1"/>
              </p:cNvSpPr>
              <p:nvPr/>
            </p:nvSpPr>
            <p:spPr>
              <a:xfrm>
                <a:off x="8757673" y="141218"/>
                <a:ext cx="622968" cy="906134"/>
              </a:xfrm>
              <a:prstGeom prst="rect">
                <a:avLst/>
              </a:prstGeom>
              <a:solidFill>
                <a:schemeClr val="bg1"/>
              </a:solidFill>
              <a:ln>
                <a:noFill/>
              </a:ln>
              <a:effectLst>
                <a:outerShdw blurRad="12700" dist="127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7" name="Picture 57" descr="A close-up of a pencil&#10;&#10;Description automatically generated">
                <a:extLst>
                  <a:ext uri="{FF2B5EF4-FFF2-40B4-BE49-F238E27FC236}">
                    <a16:creationId xmlns:a16="http://schemas.microsoft.com/office/drawing/2014/main" id="{A62436C3-5000-CB61-06B5-225A4B7FE96F}"/>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tretch>
                <a:fillRect/>
              </a:stretch>
            </p:blipFill>
            <p:spPr>
              <a:xfrm>
                <a:off x="8745028" y="141218"/>
                <a:ext cx="623402" cy="906134"/>
              </a:xfrm>
              <a:prstGeom prst="rect">
                <a:avLst/>
              </a:prstGeom>
              <a:effectLst>
                <a:outerShdw blurRad="63500" sx="102000" sy="102000" algn="ctr" rotWithShape="0">
                  <a:prstClr val="black">
                    <a:alpha val="40000"/>
                  </a:prstClr>
                </a:outerShdw>
              </a:effectLst>
            </p:spPr>
          </p:pic>
          <p:sp>
            <p:nvSpPr>
              <p:cNvPr id="151" name="Rektangel 150">
                <a:extLst>
                  <a:ext uri="{FF2B5EF4-FFF2-40B4-BE49-F238E27FC236}">
                    <a16:creationId xmlns:a16="http://schemas.microsoft.com/office/drawing/2014/main" id="{AFC82DD9-AF10-89CB-84B3-2DDD653AFDC0}"/>
                  </a:ext>
                </a:extLst>
              </p:cNvPr>
              <p:cNvSpPr>
                <a:spLocks noGrp="1" noRot="1" noMove="1" noResize="1" noEditPoints="1" noAdjustHandles="1" noChangeArrowheads="1" noChangeShapeType="1"/>
              </p:cNvSpPr>
              <p:nvPr/>
            </p:nvSpPr>
            <p:spPr>
              <a:xfrm>
                <a:off x="8745028" y="141218"/>
                <a:ext cx="107509" cy="906134"/>
              </a:xfrm>
              <a:prstGeom prst="rect">
                <a:avLst/>
              </a:prstGeom>
              <a:gradFill>
                <a:gsLst>
                  <a:gs pos="0">
                    <a:schemeClr val="bg1">
                      <a:alpha val="0"/>
                    </a:schemeClr>
                  </a:gs>
                  <a:gs pos="99000">
                    <a:schemeClr val="tx1">
                      <a:alpha val="24006"/>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nvGrpSpPr>
          <p:cNvPr id="186" name="legemidler">
            <a:extLst>
              <a:ext uri="{FF2B5EF4-FFF2-40B4-BE49-F238E27FC236}">
                <a16:creationId xmlns:a16="http://schemas.microsoft.com/office/drawing/2014/main" id="{603FA126-A4ED-3498-8394-2CFE3400170D}"/>
              </a:ext>
            </a:extLst>
          </p:cNvPr>
          <p:cNvGrpSpPr>
            <a:grpSpLocks noGrp="1" noUngrp="1" noRot="1" noMove="1" noResize="1"/>
          </p:cNvGrpSpPr>
          <p:nvPr/>
        </p:nvGrpSpPr>
        <p:grpSpPr>
          <a:xfrm>
            <a:off x="4367585" y="1271398"/>
            <a:ext cx="1260246" cy="1598543"/>
            <a:chOff x="3639751" y="1301639"/>
            <a:chExt cx="1260246" cy="1598543"/>
          </a:xfrm>
        </p:grpSpPr>
        <p:grpSp>
          <p:nvGrpSpPr>
            <p:cNvPr id="28" name="Gruppe 27">
              <a:extLst>
                <a:ext uri="{FF2B5EF4-FFF2-40B4-BE49-F238E27FC236}">
                  <a16:creationId xmlns:a16="http://schemas.microsoft.com/office/drawing/2014/main" id="{64B69080-6ADF-47A0-B99A-567A339D4BC6}"/>
                </a:ext>
              </a:extLst>
            </p:cNvPr>
            <p:cNvGrpSpPr>
              <a:grpSpLocks noGrp="1" noUngrp="1" noRot="1" noMove="1" noResize="1"/>
            </p:cNvGrpSpPr>
            <p:nvPr/>
          </p:nvGrpSpPr>
          <p:grpSpPr>
            <a:xfrm>
              <a:off x="3794196" y="1301639"/>
              <a:ext cx="669609" cy="856059"/>
              <a:chOff x="7320947" y="886208"/>
              <a:chExt cx="4111766" cy="5256666"/>
            </a:xfrm>
          </p:grpSpPr>
          <p:sp>
            <p:nvSpPr>
              <p:cNvPr id="29" name="Friform 28">
                <a:extLst>
                  <a:ext uri="{FF2B5EF4-FFF2-40B4-BE49-F238E27FC236}">
                    <a16:creationId xmlns:a16="http://schemas.microsoft.com/office/drawing/2014/main" id="{08DFB8AD-BC31-EB50-7B7E-97432E1B079D}"/>
                  </a:ext>
                </a:extLst>
              </p:cNvPr>
              <p:cNvSpPr>
                <a:spLocks noGrp="1" noRot="1" noMove="1" noResize="1" noEditPoints="1" noAdjustHandles="1" noChangeArrowheads="1" noChangeShapeType="1"/>
              </p:cNvSpPr>
              <p:nvPr/>
            </p:nvSpPr>
            <p:spPr>
              <a:xfrm>
                <a:off x="7320947" y="886208"/>
                <a:ext cx="2057350" cy="5256666"/>
              </a:xfrm>
              <a:custGeom>
                <a:avLst/>
                <a:gdLst>
                  <a:gd name="connsiteX0" fmla="*/ 0 w 2057350"/>
                  <a:gd name="connsiteY0" fmla="*/ 0 h 5256666"/>
                  <a:gd name="connsiteX1" fmla="*/ 2057350 w 2057350"/>
                  <a:gd name="connsiteY1" fmla="*/ 0 h 5256666"/>
                  <a:gd name="connsiteX2" fmla="*/ 2057350 w 2057350"/>
                  <a:gd name="connsiteY2" fmla="*/ 5256667 h 5256666"/>
                  <a:gd name="connsiteX3" fmla="*/ 0 w 2057350"/>
                  <a:gd name="connsiteY3" fmla="*/ 5256667 h 5256666"/>
                </a:gdLst>
                <a:ahLst/>
                <a:cxnLst>
                  <a:cxn ang="0">
                    <a:pos x="connsiteX0" y="connsiteY0"/>
                  </a:cxn>
                  <a:cxn ang="0">
                    <a:pos x="connsiteX1" y="connsiteY1"/>
                  </a:cxn>
                  <a:cxn ang="0">
                    <a:pos x="connsiteX2" y="connsiteY2"/>
                  </a:cxn>
                  <a:cxn ang="0">
                    <a:pos x="connsiteX3" y="connsiteY3"/>
                  </a:cxn>
                </a:cxnLst>
                <a:rect l="l" t="t" r="r" b="b"/>
                <a:pathLst>
                  <a:path w="2057350" h="5256666">
                    <a:moveTo>
                      <a:pt x="0" y="0"/>
                    </a:moveTo>
                    <a:lnTo>
                      <a:pt x="2057350" y="0"/>
                    </a:lnTo>
                    <a:lnTo>
                      <a:pt x="2057350" y="5256667"/>
                    </a:lnTo>
                    <a:lnTo>
                      <a:pt x="0" y="5256667"/>
                    </a:lnTo>
                    <a:close/>
                  </a:path>
                </a:pathLst>
              </a:custGeom>
              <a:solidFill>
                <a:schemeClr val="accent4"/>
              </a:solidFill>
              <a:ln w="0" cap="flat">
                <a:noFill/>
                <a:prstDash val="solid"/>
                <a:miter/>
              </a:ln>
            </p:spPr>
            <p:txBody>
              <a:bodyPr rtlCol="0" anchor="ctr"/>
              <a:lstStyle/>
              <a:p>
                <a:endParaRPr lang="nb-NO"/>
              </a:p>
            </p:txBody>
          </p:sp>
          <p:sp>
            <p:nvSpPr>
              <p:cNvPr id="30" name="Friform 29">
                <a:extLst>
                  <a:ext uri="{FF2B5EF4-FFF2-40B4-BE49-F238E27FC236}">
                    <a16:creationId xmlns:a16="http://schemas.microsoft.com/office/drawing/2014/main" id="{1EC9F932-C95A-8D45-B1E0-B46A0E73872A}"/>
                  </a:ext>
                </a:extLst>
              </p:cNvPr>
              <p:cNvSpPr>
                <a:spLocks noGrp="1" noRot="1" noMove="1" noResize="1" noEditPoints="1" noAdjustHandles="1" noChangeArrowheads="1" noChangeShapeType="1"/>
              </p:cNvSpPr>
              <p:nvPr/>
            </p:nvSpPr>
            <p:spPr>
              <a:xfrm>
                <a:off x="8306789" y="1223976"/>
                <a:ext cx="81331" cy="4581263"/>
              </a:xfrm>
              <a:custGeom>
                <a:avLst/>
                <a:gdLst>
                  <a:gd name="connsiteX0" fmla="*/ 77931 w 81331"/>
                  <a:gd name="connsiteY0" fmla="*/ 45387 h 4581263"/>
                  <a:gd name="connsiteX1" fmla="*/ 81331 w 81331"/>
                  <a:gd name="connsiteY1" fmla="*/ 4535811 h 4581263"/>
                  <a:gd name="connsiteX2" fmla="*/ 42399 w 81331"/>
                  <a:gd name="connsiteY2" fmla="*/ 4581264 h 4581263"/>
                  <a:gd name="connsiteX3" fmla="*/ 42399 w 81331"/>
                  <a:gd name="connsiteY3" fmla="*/ 4581264 h 4581263"/>
                  <a:gd name="connsiteX4" fmla="*/ 3400 w 81331"/>
                  <a:gd name="connsiteY4" fmla="*/ 4535877 h 4581263"/>
                  <a:gd name="connsiteX5" fmla="*/ 0 w 81331"/>
                  <a:gd name="connsiteY5" fmla="*/ 45453 h 4581263"/>
                  <a:gd name="connsiteX6" fmla="*/ 38932 w 81331"/>
                  <a:gd name="connsiteY6" fmla="*/ 0 h 4581263"/>
                  <a:gd name="connsiteX7" fmla="*/ 38932 w 81331"/>
                  <a:gd name="connsiteY7" fmla="*/ 0 h 4581263"/>
                  <a:gd name="connsiteX8" fmla="*/ 77931 w 81331"/>
                  <a:gd name="connsiteY8" fmla="*/ 45387 h 458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331" h="4581263">
                    <a:moveTo>
                      <a:pt x="77931" y="45387"/>
                    </a:moveTo>
                    <a:lnTo>
                      <a:pt x="81331" y="4535811"/>
                    </a:lnTo>
                    <a:cubicBezTo>
                      <a:pt x="81331" y="4560870"/>
                      <a:pt x="63932" y="4581264"/>
                      <a:pt x="42399" y="4581264"/>
                    </a:cubicBezTo>
                    <a:lnTo>
                      <a:pt x="42399" y="4581264"/>
                    </a:lnTo>
                    <a:cubicBezTo>
                      <a:pt x="20866" y="4581264"/>
                      <a:pt x="3400" y="4560937"/>
                      <a:pt x="3400" y="4535877"/>
                    </a:cubicBezTo>
                    <a:lnTo>
                      <a:pt x="0" y="45453"/>
                    </a:lnTo>
                    <a:cubicBezTo>
                      <a:pt x="0" y="20394"/>
                      <a:pt x="17399" y="0"/>
                      <a:pt x="38932" y="0"/>
                    </a:cubicBezTo>
                    <a:lnTo>
                      <a:pt x="38932" y="0"/>
                    </a:lnTo>
                    <a:cubicBezTo>
                      <a:pt x="60465" y="0"/>
                      <a:pt x="77931" y="20327"/>
                      <a:pt x="77931" y="45387"/>
                    </a:cubicBezTo>
                    <a:close/>
                  </a:path>
                </a:pathLst>
              </a:custGeom>
              <a:solidFill>
                <a:schemeClr val="accent3">
                  <a:lumMod val="75000"/>
                </a:schemeClr>
              </a:solidFill>
              <a:ln w="0" cap="flat">
                <a:noFill/>
                <a:prstDash val="solid"/>
                <a:miter/>
              </a:ln>
            </p:spPr>
            <p:txBody>
              <a:bodyPr rtlCol="0" anchor="ctr"/>
              <a:lstStyle/>
              <a:p>
                <a:endParaRPr lang="nb-NO"/>
              </a:p>
            </p:txBody>
          </p:sp>
          <p:grpSp>
            <p:nvGrpSpPr>
              <p:cNvPr id="31" name="Gruppe 30">
                <a:extLst>
                  <a:ext uri="{FF2B5EF4-FFF2-40B4-BE49-F238E27FC236}">
                    <a16:creationId xmlns:a16="http://schemas.microsoft.com/office/drawing/2014/main" id="{3CA69DF9-AC51-B1E7-8074-1D1003FDC97A}"/>
                  </a:ext>
                </a:extLst>
              </p:cNvPr>
              <p:cNvGrpSpPr>
                <a:grpSpLocks noGrp="1" noUngrp="1" noRot="1" noMove="1" noResize="1"/>
              </p:cNvGrpSpPr>
              <p:nvPr/>
            </p:nvGrpSpPr>
            <p:grpSpPr>
              <a:xfrm>
                <a:off x="7453943" y="1505560"/>
                <a:ext cx="1789889" cy="4018094"/>
                <a:chOff x="7453943" y="1505560"/>
                <a:chExt cx="1789889" cy="4018094"/>
              </a:xfrm>
            </p:grpSpPr>
            <p:sp>
              <p:nvSpPr>
                <p:cNvPr id="49" name="Friform 48">
                  <a:extLst>
                    <a:ext uri="{FF2B5EF4-FFF2-40B4-BE49-F238E27FC236}">
                      <a16:creationId xmlns:a16="http://schemas.microsoft.com/office/drawing/2014/main" id="{7733D714-DF66-1E5B-6E70-DD77EF648BF4}"/>
                    </a:ext>
                  </a:extLst>
                </p:cNvPr>
                <p:cNvSpPr>
                  <a:spLocks noGrp="1" noRot="1" noMove="1" noResize="1" noEditPoints="1" noAdjustHandles="1" noChangeArrowheads="1" noChangeShapeType="1"/>
                </p:cNvSpPr>
                <p:nvPr/>
              </p:nvSpPr>
              <p:spPr>
                <a:xfrm>
                  <a:off x="7456810" y="5249002"/>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3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5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50" name="Friform 49">
                  <a:extLst>
                    <a:ext uri="{FF2B5EF4-FFF2-40B4-BE49-F238E27FC236}">
                      <a16:creationId xmlns:a16="http://schemas.microsoft.com/office/drawing/2014/main" id="{02EC460F-762F-0A11-FA63-389E631588A1}"/>
                    </a:ext>
                  </a:extLst>
                </p:cNvPr>
                <p:cNvSpPr>
                  <a:spLocks noGrp="1" noRot="1" noMove="1" noResize="1" noEditPoints="1" noAdjustHandles="1" noChangeArrowheads="1" noChangeShapeType="1"/>
                </p:cNvSpPr>
                <p:nvPr/>
              </p:nvSpPr>
              <p:spPr>
                <a:xfrm>
                  <a:off x="8471785" y="5248202"/>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3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5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7"/>
                        <a:pt x="61532" y="274653"/>
                        <a:pt x="137263" y="274653"/>
                      </a:cubicBezTo>
                      <a:lnTo>
                        <a:pt x="386124" y="274453"/>
                      </a:lnTo>
                      <a:lnTo>
                        <a:pt x="634985" y="274253"/>
                      </a:lnTo>
                      <a:cubicBezTo>
                        <a:pt x="710716" y="274253"/>
                        <a:pt x="772048" y="212738"/>
                        <a:pt x="772048" y="137027"/>
                      </a:cubicBezTo>
                      <a:cubicBezTo>
                        <a:pt x="772048" y="61315"/>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51" name="Friform 50">
                  <a:extLst>
                    <a:ext uri="{FF2B5EF4-FFF2-40B4-BE49-F238E27FC236}">
                      <a16:creationId xmlns:a16="http://schemas.microsoft.com/office/drawing/2014/main" id="{922750E3-4A87-495F-F1D6-28DFB1496711}"/>
                    </a:ext>
                  </a:extLst>
                </p:cNvPr>
                <p:cNvSpPr>
                  <a:spLocks noGrp="1" noRot="1" noMove="1" noResize="1" noEditPoints="1" noAdjustHandles="1" noChangeArrowheads="1" noChangeShapeType="1"/>
                </p:cNvSpPr>
                <p:nvPr/>
              </p:nvSpPr>
              <p:spPr>
                <a:xfrm>
                  <a:off x="7455877" y="4625184"/>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6"/>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52" name="Friform 51">
                  <a:extLst>
                    <a:ext uri="{FF2B5EF4-FFF2-40B4-BE49-F238E27FC236}">
                      <a16:creationId xmlns:a16="http://schemas.microsoft.com/office/drawing/2014/main" id="{5CF82701-2CF9-D586-46F3-A2441007AB47}"/>
                    </a:ext>
                  </a:extLst>
                </p:cNvPr>
                <p:cNvSpPr>
                  <a:spLocks noGrp="1" noRot="1" noMove="1" noResize="1" noEditPoints="1" noAdjustHandles="1" noChangeArrowheads="1" noChangeShapeType="1"/>
                </p:cNvSpPr>
                <p:nvPr/>
              </p:nvSpPr>
              <p:spPr>
                <a:xfrm>
                  <a:off x="8470785" y="4624451"/>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53" name="Friform 52">
                  <a:extLst>
                    <a:ext uri="{FF2B5EF4-FFF2-40B4-BE49-F238E27FC236}">
                      <a16:creationId xmlns:a16="http://schemas.microsoft.com/office/drawing/2014/main" id="{79C7EF0C-E1BA-8A80-BD58-F54A2BABA805}"/>
                    </a:ext>
                  </a:extLst>
                </p:cNvPr>
                <p:cNvSpPr>
                  <a:spLocks noGrp="1" noRot="1" noMove="1" noResize="1" noEditPoints="1" noAdjustHandles="1" noChangeArrowheads="1" noChangeShapeType="1"/>
                </p:cNvSpPr>
                <p:nvPr/>
              </p:nvSpPr>
              <p:spPr>
                <a:xfrm>
                  <a:off x="7455877" y="4001433"/>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3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5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54" name="Friform 53">
                  <a:extLst>
                    <a:ext uri="{FF2B5EF4-FFF2-40B4-BE49-F238E27FC236}">
                      <a16:creationId xmlns:a16="http://schemas.microsoft.com/office/drawing/2014/main" id="{FD37F6CE-6949-8075-0D66-0A4616D75391}"/>
                    </a:ext>
                  </a:extLst>
                </p:cNvPr>
                <p:cNvSpPr>
                  <a:spLocks noGrp="1" noRot="1" noMove="1" noResize="1" noEditPoints="1" noAdjustHandles="1" noChangeArrowheads="1" noChangeShapeType="1"/>
                </p:cNvSpPr>
                <p:nvPr/>
              </p:nvSpPr>
              <p:spPr>
                <a:xfrm>
                  <a:off x="8470785" y="4000633"/>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3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5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5"/>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55" name="Friform 54">
                  <a:extLst>
                    <a:ext uri="{FF2B5EF4-FFF2-40B4-BE49-F238E27FC236}">
                      <a16:creationId xmlns:a16="http://schemas.microsoft.com/office/drawing/2014/main" id="{2B682763-42ED-0091-1FD7-C17B16F543F5}"/>
                    </a:ext>
                  </a:extLst>
                </p:cNvPr>
                <p:cNvSpPr>
                  <a:spLocks noGrp="1" noRot="1" noMove="1" noResize="1" noEditPoints="1" noAdjustHandles="1" noChangeArrowheads="1" noChangeShapeType="1"/>
                </p:cNvSpPr>
                <p:nvPr/>
              </p:nvSpPr>
              <p:spPr>
                <a:xfrm>
                  <a:off x="7455877" y="3377681"/>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6"/>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56" name="Friform 55">
                  <a:extLst>
                    <a:ext uri="{FF2B5EF4-FFF2-40B4-BE49-F238E27FC236}">
                      <a16:creationId xmlns:a16="http://schemas.microsoft.com/office/drawing/2014/main" id="{D9B599BC-8462-1526-CAF9-20FA2D26B530}"/>
                    </a:ext>
                  </a:extLst>
                </p:cNvPr>
                <p:cNvSpPr>
                  <a:spLocks noGrp="1" noRot="1" noMove="1" noResize="1" noEditPoints="1" noAdjustHandles="1" noChangeArrowheads="1" noChangeShapeType="1"/>
                </p:cNvSpPr>
                <p:nvPr/>
              </p:nvSpPr>
              <p:spPr>
                <a:xfrm>
                  <a:off x="8470785" y="3376881"/>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60" name="Friform 59">
                  <a:extLst>
                    <a:ext uri="{FF2B5EF4-FFF2-40B4-BE49-F238E27FC236}">
                      <a16:creationId xmlns:a16="http://schemas.microsoft.com/office/drawing/2014/main" id="{C8DDD20E-A3F6-C0BD-7468-3B7D9D70CAA4}"/>
                    </a:ext>
                  </a:extLst>
                </p:cNvPr>
                <p:cNvSpPr>
                  <a:spLocks noGrp="1" noRot="1" noMove="1" noResize="1" noEditPoints="1" noAdjustHandles="1" noChangeArrowheads="1" noChangeShapeType="1"/>
                </p:cNvSpPr>
                <p:nvPr/>
              </p:nvSpPr>
              <p:spPr>
                <a:xfrm>
                  <a:off x="7454877" y="2753930"/>
                  <a:ext cx="772047" cy="274653"/>
                </a:xfrm>
                <a:custGeom>
                  <a:avLst/>
                  <a:gdLst>
                    <a:gd name="connsiteX0" fmla="*/ 385924 w 772047"/>
                    <a:gd name="connsiteY0" fmla="*/ 200 h 274653"/>
                    <a:gd name="connsiteX1" fmla="*/ 137063 w 772047"/>
                    <a:gd name="connsiteY1" fmla="*/ 400 h 274653"/>
                    <a:gd name="connsiteX2" fmla="*/ 0 w 772047"/>
                    <a:gd name="connsiteY2" fmla="*/ 137626 h 274653"/>
                    <a:gd name="connsiteX3" fmla="*/ 137263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66" name="Friform 165">
                  <a:extLst>
                    <a:ext uri="{FF2B5EF4-FFF2-40B4-BE49-F238E27FC236}">
                      <a16:creationId xmlns:a16="http://schemas.microsoft.com/office/drawing/2014/main" id="{7858438C-733E-1782-3458-C8FF611DD5CC}"/>
                    </a:ext>
                  </a:extLst>
                </p:cNvPr>
                <p:cNvSpPr>
                  <a:spLocks noGrp="1" noRot="1" noMove="1" noResize="1" noEditPoints="1" noAdjustHandles="1" noChangeArrowheads="1" noChangeShapeType="1"/>
                </p:cNvSpPr>
                <p:nvPr/>
              </p:nvSpPr>
              <p:spPr>
                <a:xfrm>
                  <a:off x="8469852" y="2753130"/>
                  <a:ext cx="772047" cy="274653"/>
                </a:xfrm>
                <a:custGeom>
                  <a:avLst/>
                  <a:gdLst>
                    <a:gd name="connsiteX0" fmla="*/ 385924 w 772047"/>
                    <a:gd name="connsiteY0" fmla="*/ 200 h 274653"/>
                    <a:gd name="connsiteX1" fmla="*/ 137063 w 772047"/>
                    <a:gd name="connsiteY1" fmla="*/ 400 h 274653"/>
                    <a:gd name="connsiteX2" fmla="*/ 0 w 772047"/>
                    <a:gd name="connsiteY2" fmla="*/ 137626 h 274653"/>
                    <a:gd name="connsiteX3" fmla="*/ 137263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67" name="Friform 166">
                  <a:extLst>
                    <a:ext uri="{FF2B5EF4-FFF2-40B4-BE49-F238E27FC236}">
                      <a16:creationId xmlns:a16="http://schemas.microsoft.com/office/drawing/2014/main" id="{119B8019-935B-59AD-CDD9-D1A42B9592BC}"/>
                    </a:ext>
                  </a:extLst>
                </p:cNvPr>
                <p:cNvSpPr>
                  <a:spLocks noGrp="1" noRot="1" noMove="1" noResize="1" noEditPoints="1" noAdjustHandles="1" noChangeArrowheads="1" noChangeShapeType="1"/>
                </p:cNvSpPr>
                <p:nvPr/>
              </p:nvSpPr>
              <p:spPr>
                <a:xfrm>
                  <a:off x="7454877" y="2130112"/>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68" name="Friform 167">
                  <a:extLst>
                    <a:ext uri="{FF2B5EF4-FFF2-40B4-BE49-F238E27FC236}">
                      <a16:creationId xmlns:a16="http://schemas.microsoft.com/office/drawing/2014/main" id="{00A641E4-8B64-3D95-973B-228E77A9E544}"/>
                    </a:ext>
                  </a:extLst>
                </p:cNvPr>
                <p:cNvSpPr>
                  <a:spLocks noGrp="1" noRot="1" noMove="1" noResize="1" noEditPoints="1" noAdjustHandles="1" noChangeArrowheads="1" noChangeShapeType="1"/>
                </p:cNvSpPr>
                <p:nvPr/>
              </p:nvSpPr>
              <p:spPr>
                <a:xfrm>
                  <a:off x="8469852" y="2129379"/>
                  <a:ext cx="772047" cy="274653"/>
                </a:xfrm>
                <a:custGeom>
                  <a:avLst/>
                  <a:gdLst>
                    <a:gd name="connsiteX0" fmla="*/ 385924 w 772047"/>
                    <a:gd name="connsiteY0" fmla="*/ 200 h 274653"/>
                    <a:gd name="connsiteX1" fmla="*/ 137063 w 772047"/>
                    <a:gd name="connsiteY1" fmla="*/ 400 h 274653"/>
                    <a:gd name="connsiteX2" fmla="*/ 0 w 772047"/>
                    <a:gd name="connsiteY2" fmla="*/ 137626 h 274653"/>
                    <a:gd name="connsiteX3" fmla="*/ 137263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69" name="Friform 168">
                  <a:extLst>
                    <a:ext uri="{FF2B5EF4-FFF2-40B4-BE49-F238E27FC236}">
                      <a16:creationId xmlns:a16="http://schemas.microsoft.com/office/drawing/2014/main" id="{4825988C-5210-FC45-4ED2-782E47AF3419}"/>
                    </a:ext>
                  </a:extLst>
                </p:cNvPr>
                <p:cNvSpPr>
                  <a:spLocks noGrp="1" noRot="1" noMove="1" noResize="1" noEditPoints="1" noAdjustHandles="1" noChangeArrowheads="1" noChangeShapeType="1"/>
                </p:cNvSpPr>
                <p:nvPr/>
              </p:nvSpPr>
              <p:spPr>
                <a:xfrm>
                  <a:off x="7453943" y="1506360"/>
                  <a:ext cx="772048" cy="274653"/>
                </a:xfrm>
                <a:custGeom>
                  <a:avLst/>
                  <a:gdLst>
                    <a:gd name="connsiteX0" fmla="*/ 385924 w 772048"/>
                    <a:gd name="connsiteY0" fmla="*/ 200 h 274653"/>
                    <a:gd name="connsiteX1" fmla="*/ 137063 w 772048"/>
                    <a:gd name="connsiteY1" fmla="*/ 400 h 274653"/>
                    <a:gd name="connsiteX2" fmla="*/ 0 w 772048"/>
                    <a:gd name="connsiteY2" fmla="*/ 137626 h 274653"/>
                    <a:gd name="connsiteX3" fmla="*/ 137263 w 772048"/>
                    <a:gd name="connsiteY3" fmla="*/ 274653 h 274653"/>
                    <a:gd name="connsiteX4" fmla="*/ 386124 w 772048"/>
                    <a:gd name="connsiteY4" fmla="*/ 274453 h 274653"/>
                    <a:gd name="connsiteX5" fmla="*/ 634985 w 772048"/>
                    <a:gd name="connsiteY5" fmla="*/ 274253 h 274653"/>
                    <a:gd name="connsiteX6" fmla="*/ 772048 w 772048"/>
                    <a:gd name="connsiteY6" fmla="*/ 137027 h 274653"/>
                    <a:gd name="connsiteX7" fmla="*/ 634785 w 772048"/>
                    <a:gd name="connsiteY7" fmla="*/ 0 h 274653"/>
                    <a:gd name="connsiteX8" fmla="*/ 385924 w 772048"/>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8" h="274653">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5"/>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70" name="Friform 169">
                  <a:extLst>
                    <a:ext uri="{FF2B5EF4-FFF2-40B4-BE49-F238E27FC236}">
                      <a16:creationId xmlns:a16="http://schemas.microsoft.com/office/drawing/2014/main" id="{136CA6FB-B41E-D642-9893-9773C59C15DF}"/>
                    </a:ext>
                  </a:extLst>
                </p:cNvPr>
                <p:cNvSpPr>
                  <a:spLocks noGrp="1" noRot="1" noMove="1" noResize="1" noEditPoints="1" noAdjustHandles="1" noChangeArrowheads="1" noChangeShapeType="1"/>
                </p:cNvSpPr>
                <p:nvPr/>
              </p:nvSpPr>
              <p:spPr>
                <a:xfrm>
                  <a:off x="8468919" y="1505560"/>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grpSp>
          <p:sp>
            <p:nvSpPr>
              <p:cNvPr id="32" name="Friform 31">
                <a:extLst>
                  <a:ext uri="{FF2B5EF4-FFF2-40B4-BE49-F238E27FC236}">
                    <a16:creationId xmlns:a16="http://schemas.microsoft.com/office/drawing/2014/main" id="{859EE75E-EB2F-D4A0-62BB-719BF2E99958}"/>
                  </a:ext>
                </a:extLst>
              </p:cNvPr>
              <p:cNvSpPr>
                <a:spLocks noGrp="1" noRot="1" noMove="1" noResize="1" noEditPoints="1" noAdjustHandles="1" noChangeArrowheads="1" noChangeShapeType="1"/>
              </p:cNvSpPr>
              <p:nvPr/>
            </p:nvSpPr>
            <p:spPr>
              <a:xfrm>
                <a:off x="9375363" y="886208"/>
                <a:ext cx="2057350" cy="5256666"/>
              </a:xfrm>
              <a:custGeom>
                <a:avLst/>
                <a:gdLst>
                  <a:gd name="connsiteX0" fmla="*/ 0 w 2057350"/>
                  <a:gd name="connsiteY0" fmla="*/ 0 h 5256666"/>
                  <a:gd name="connsiteX1" fmla="*/ 2057350 w 2057350"/>
                  <a:gd name="connsiteY1" fmla="*/ 0 h 5256666"/>
                  <a:gd name="connsiteX2" fmla="*/ 2057350 w 2057350"/>
                  <a:gd name="connsiteY2" fmla="*/ 5256667 h 5256666"/>
                  <a:gd name="connsiteX3" fmla="*/ 0 w 2057350"/>
                  <a:gd name="connsiteY3" fmla="*/ 5256667 h 5256666"/>
                </a:gdLst>
                <a:ahLst/>
                <a:cxnLst>
                  <a:cxn ang="0">
                    <a:pos x="connsiteX0" y="connsiteY0"/>
                  </a:cxn>
                  <a:cxn ang="0">
                    <a:pos x="connsiteX1" y="connsiteY1"/>
                  </a:cxn>
                  <a:cxn ang="0">
                    <a:pos x="connsiteX2" y="connsiteY2"/>
                  </a:cxn>
                  <a:cxn ang="0">
                    <a:pos x="connsiteX3" y="connsiteY3"/>
                  </a:cxn>
                </a:cxnLst>
                <a:rect l="l" t="t" r="r" b="b"/>
                <a:pathLst>
                  <a:path w="2057350" h="5256666">
                    <a:moveTo>
                      <a:pt x="0" y="0"/>
                    </a:moveTo>
                    <a:lnTo>
                      <a:pt x="2057350" y="0"/>
                    </a:lnTo>
                    <a:lnTo>
                      <a:pt x="2057350" y="5256667"/>
                    </a:lnTo>
                    <a:lnTo>
                      <a:pt x="0" y="5256667"/>
                    </a:lnTo>
                    <a:close/>
                  </a:path>
                </a:pathLst>
              </a:custGeom>
              <a:solidFill>
                <a:schemeClr val="accent6"/>
              </a:solidFill>
              <a:ln w="0" cap="flat">
                <a:noFill/>
                <a:prstDash val="solid"/>
                <a:miter/>
              </a:ln>
            </p:spPr>
            <p:txBody>
              <a:bodyPr rtlCol="0" anchor="ctr"/>
              <a:lstStyle/>
              <a:p>
                <a:endParaRPr lang="nb-NO"/>
              </a:p>
            </p:txBody>
          </p:sp>
          <p:sp>
            <p:nvSpPr>
              <p:cNvPr id="33" name="Friform 32">
                <a:extLst>
                  <a:ext uri="{FF2B5EF4-FFF2-40B4-BE49-F238E27FC236}">
                    <a16:creationId xmlns:a16="http://schemas.microsoft.com/office/drawing/2014/main" id="{A4A0613F-4462-ABE8-A295-72B130FA21A4}"/>
                  </a:ext>
                </a:extLst>
              </p:cNvPr>
              <p:cNvSpPr>
                <a:spLocks noGrp="1" noRot="1" noMove="1" noResize="1" noEditPoints="1" noAdjustHandles="1" noChangeArrowheads="1" noChangeShapeType="1"/>
              </p:cNvSpPr>
              <p:nvPr/>
            </p:nvSpPr>
            <p:spPr>
              <a:xfrm>
                <a:off x="10362640" y="1223976"/>
                <a:ext cx="81331" cy="4581263"/>
              </a:xfrm>
              <a:custGeom>
                <a:avLst/>
                <a:gdLst>
                  <a:gd name="connsiteX0" fmla="*/ 77931 w 81331"/>
                  <a:gd name="connsiteY0" fmla="*/ 45387 h 4581263"/>
                  <a:gd name="connsiteX1" fmla="*/ 81331 w 81331"/>
                  <a:gd name="connsiteY1" fmla="*/ 4535811 h 4581263"/>
                  <a:gd name="connsiteX2" fmla="*/ 42399 w 81331"/>
                  <a:gd name="connsiteY2" fmla="*/ 4581264 h 4581263"/>
                  <a:gd name="connsiteX3" fmla="*/ 42399 w 81331"/>
                  <a:gd name="connsiteY3" fmla="*/ 4581264 h 4581263"/>
                  <a:gd name="connsiteX4" fmla="*/ 3400 w 81331"/>
                  <a:gd name="connsiteY4" fmla="*/ 4535877 h 4581263"/>
                  <a:gd name="connsiteX5" fmla="*/ 0 w 81331"/>
                  <a:gd name="connsiteY5" fmla="*/ 45453 h 4581263"/>
                  <a:gd name="connsiteX6" fmla="*/ 38933 w 81331"/>
                  <a:gd name="connsiteY6" fmla="*/ 0 h 4581263"/>
                  <a:gd name="connsiteX7" fmla="*/ 38933 w 81331"/>
                  <a:gd name="connsiteY7" fmla="*/ 0 h 4581263"/>
                  <a:gd name="connsiteX8" fmla="*/ 77931 w 81331"/>
                  <a:gd name="connsiteY8" fmla="*/ 45387 h 458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331" h="4581263">
                    <a:moveTo>
                      <a:pt x="77931" y="45387"/>
                    </a:moveTo>
                    <a:lnTo>
                      <a:pt x="81331" y="4535811"/>
                    </a:lnTo>
                    <a:cubicBezTo>
                      <a:pt x="81331" y="4560870"/>
                      <a:pt x="63932" y="4581264"/>
                      <a:pt x="42399" y="4581264"/>
                    </a:cubicBezTo>
                    <a:lnTo>
                      <a:pt x="42399" y="4581264"/>
                    </a:lnTo>
                    <a:cubicBezTo>
                      <a:pt x="20866" y="4581264"/>
                      <a:pt x="3400" y="4560937"/>
                      <a:pt x="3400" y="4535877"/>
                    </a:cubicBezTo>
                    <a:lnTo>
                      <a:pt x="0" y="45453"/>
                    </a:lnTo>
                    <a:cubicBezTo>
                      <a:pt x="0" y="20394"/>
                      <a:pt x="17399" y="0"/>
                      <a:pt x="38933" y="0"/>
                    </a:cubicBezTo>
                    <a:lnTo>
                      <a:pt x="38933" y="0"/>
                    </a:lnTo>
                    <a:cubicBezTo>
                      <a:pt x="60465" y="0"/>
                      <a:pt x="77931" y="20327"/>
                      <a:pt x="77931" y="45387"/>
                    </a:cubicBezTo>
                    <a:close/>
                  </a:path>
                </a:pathLst>
              </a:custGeom>
              <a:solidFill>
                <a:schemeClr val="accent6">
                  <a:lumMod val="75000"/>
                </a:schemeClr>
              </a:solidFill>
              <a:ln w="0" cap="flat">
                <a:noFill/>
                <a:prstDash val="solid"/>
                <a:miter/>
              </a:ln>
            </p:spPr>
            <p:txBody>
              <a:bodyPr rtlCol="0" anchor="ctr"/>
              <a:lstStyle/>
              <a:p>
                <a:endParaRPr lang="nb-NO"/>
              </a:p>
            </p:txBody>
          </p:sp>
          <p:grpSp>
            <p:nvGrpSpPr>
              <p:cNvPr id="34" name="Gruppe 33">
                <a:extLst>
                  <a:ext uri="{FF2B5EF4-FFF2-40B4-BE49-F238E27FC236}">
                    <a16:creationId xmlns:a16="http://schemas.microsoft.com/office/drawing/2014/main" id="{D7BD7ECE-6BA8-2EE9-4547-BE8C38FDCBDB}"/>
                  </a:ext>
                </a:extLst>
              </p:cNvPr>
              <p:cNvGrpSpPr>
                <a:grpSpLocks noGrp="1" noUngrp="1" noRot="1" noMove="1" noResize="1"/>
              </p:cNvGrpSpPr>
              <p:nvPr/>
            </p:nvGrpSpPr>
            <p:grpSpPr>
              <a:xfrm>
                <a:off x="9509827" y="1505560"/>
                <a:ext cx="1789822" cy="4018094"/>
                <a:chOff x="9509827" y="1505560"/>
                <a:chExt cx="1789822" cy="4018094"/>
              </a:xfrm>
            </p:grpSpPr>
            <p:sp>
              <p:nvSpPr>
                <p:cNvPr id="35" name="Friform 34">
                  <a:extLst>
                    <a:ext uri="{FF2B5EF4-FFF2-40B4-BE49-F238E27FC236}">
                      <a16:creationId xmlns:a16="http://schemas.microsoft.com/office/drawing/2014/main" id="{B82E18DB-B1AC-2262-CA87-1B464E171F2E}"/>
                    </a:ext>
                  </a:extLst>
                </p:cNvPr>
                <p:cNvSpPr>
                  <a:spLocks noGrp="1" noRot="1" noMove="1" noResize="1" noEditPoints="1" noAdjustHandles="1" noChangeArrowheads="1" noChangeShapeType="1"/>
                </p:cNvSpPr>
                <p:nvPr/>
              </p:nvSpPr>
              <p:spPr>
                <a:xfrm>
                  <a:off x="9512693" y="5249002"/>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4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5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8"/>
                        <a:pt x="61532" y="274653"/>
                        <a:pt x="137264"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36" name="Friform 35">
                  <a:extLst>
                    <a:ext uri="{FF2B5EF4-FFF2-40B4-BE49-F238E27FC236}">
                      <a16:creationId xmlns:a16="http://schemas.microsoft.com/office/drawing/2014/main" id="{2286BA17-851B-F805-8EBB-8C51967C5D08}"/>
                    </a:ext>
                  </a:extLst>
                </p:cNvPr>
                <p:cNvSpPr>
                  <a:spLocks noGrp="1" noRot="1" noMove="1" noResize="1" noEditPoints="1" noAdjustHandles="1" noChangeArrowheads="1" noChangeShapeType="1"/>
                </p:cNvSpPr>
                <p:nvPr/>
              </p:nvSpPr>
              <p:spPr>
                <a:xfrm>
                  <a:off x="10527602" y="5248202"/>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4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5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7"/>
                        <a:pt x="61532" y="274653"/>
                        <a:pt x="137264" y="274653"/>
                      </a:cubicBezTo>
                      <a:lnTo>
                        <a:pt x="386124" y="274453"/>
                      </a:lnTo>
                      <a:lnTo>
                        <a:pt x="634985" y="274253"/>
                      </a:lnTo>
                      <a:cubicBezTo>
                        <a:pt x="710716" y="274253"/>
                        <a:pt x="772048" y="212738"/>
                        <a:pt x="772048" y="137027"/>
                      </a:cubicBezTo>
                      <a:cubicBezTo>
                        <a:pt x="772048" y="61315"/>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37" name="Friform 36">
                  <a:extLst>
                    <a:ext uri="{FF2B5EF4-FFF2-40B4-BE49-F238E27FC236}">
                      <a16:creationId xmlns:a16="http://schemas.microsoft.com/office/drawing/2014/main" id="{B8365946-EFD9-9ACC-42B8-23DC35160AAB}"/>
                    </a:ext>
                  </a:extLst>
                </p:cNvPr>
                <p:cNvSpPr>
                  <a:spLocks noGrp="1" noRot="1" noMove="1" noResize="1" noEditPoints="1" noAdjustHandles="1" noChangeArrowheads="1" noChangeShapeType="1"/>
                </p:cNvSpPr>
                <p:nvPr/>
              </p:nvSpPr>
              <p:spPr>
                <a:xfrm>
                  <a:off x="9511694" y="4625184"/>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6"/>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4"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38" name="Friform 37">
                  <a:extLst>
                    <a:ext uri="{FF2B5EF4-FFF2-40B4-BE49-F238E27FC236}">
                      <a16:creationId xmlns:a16="http://schemas.microsoft.com/office/drawing/2014/main" id="{D9E79ABF-912E-9904-E887-C7C000413798}"/>
                    </a:ext>
                  </a:extLst>
                </p:cNvPr>
                <p:cNvSpPr>
                  <a:spLocks noGrp="1" noRot="1" noMove="1" noResize="1" noEditPoints="1" noAdjustHandles="1" noChangeArrowheads="1" noChangeShapeType="1"/>
                </p:cNvSpPr>
                <p:nvPr/>
              </p:nvSpPr>
              <p:spPr>
                <a:xfrm>
                  <a:off x="10526669" y="4624451"/>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4"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39" name="Friform 38">
                  <a:extLst>
                    <a:ext uri="{FF2B5EF4-FFF2-40B4-BE49-F238E27FC236}">
                      <a16:creationId xmlns:a16="http://schemas.microsoft.com/office/drawing/2014/main" id="{4828A15D-BCD1-6D75-C770-6295EC7381D5}"/>
                    </a:ext>
                  </a:extLst>
                </p:cNvPr>
                <p:cNvSpPr>
                  <a:spLocks noGrp="1" noRot="1" noMove="1" noResize="1" noEditPoints="1" noAdjustHandles="1" noChangeArrowheads="1" noChangeShapeType="1"/>
                </p:cNvSpPr>
                <p:nvPr/>
              </p:nvSpPr>
              <p:spPr>
                <a:xfrm>
                  <a:off x="9511694" y="4001433"/>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3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4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4"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40" name="Friform 39">
                  <a:extLst>
                    <a:ext uri="{FF2B5EF4-FFF2-40B4-BE49-F238E27FC236}">
                      <a16:creationId xmlns:a16="http://schemas.microsoft.com/office/drawing/2014/main" id="{33D13159-3C87-5FD8-7DE3-7CA7D98C5F80}"/>
                    </a:ext>
                  </a:extLst>
                </p:cNvPr>
                <p:cNvSpPr>
                  <a:spLocks noGrp="1" noRot="1" noMove="1" noResize="1" noEditPoints="1" noAdjustHandles="1" noChangeArrowheads="1" noChangeShapeType="1"/>
                </p:cNvSpPr>
                <p:nvPr/>
              </p:nvSpPr>
              <p:spPr>
                <a:xfrm>
                  <a:off x="10526669" y="4000633"/>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3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4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5"/>
                        <a:pt x="710516" y="0"/>
                        <a:pt x="634784"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41" name="Friform 40">
                  <a:extLst>
                    <a:ext uri="{FF2B5EF4-FFF2-40B4-BE49-F238E27FC236}">
                      <a16:creationId xmlns:a16="http://schemas.microsoft.com/office/drawing/2014/main" id="{1B8C1550-85AD-D50D-2FBF-D3245989BEF6}"/>
                    </a:ext>
                  </a:extLst>
                </p:cNvPr>
                <p:cNvSpPr>
                  <a:spLocks noGrp="1" noRot="1" noMove="1" noResize="1" noEditPoints="1" noAdjustHandles="1" noChangeArrowheads="1" noChangeShapeType="1"/>
                </p:cNvSpPr>
                <p:nvPr/>
              </p:nvSpPr>
              <p:spPr>
                <a:xfrm>
                  <a:off x="9511694" y="3377681"/>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6"/>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4"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42" name="Friform 41">
                  <a:extLst>
                    <a:ext uri="{FF2B5EF4-FFF2-40B4-BE49-F238E27FC236}">
                      <a16:creationId xmlns:a16="http://schemas.microsoft.com/office/drawing/2014/main" id="{7176C68D-5010-1294-D4A5-21F0A379E223}"/>
                    </a:ext>
                  </a:extLst>
                </p:cNvPr>
                <p:cNvSpPr>
                  <a:spLocks noGrp="1" noRot="1" noMove="1" noResize="1" noEditPoints="1" noAdjustHandles="1" noChangeArrowheads="1" noChangeShapeType="1"/>
                </p:cNvSpPr>
                <p:nvPr/>
              </p:nvSpPr>
              <p:spPr>
                <a:xfrm>
                  <a:off x="10526669" y="3376881"/>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4"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43" name="Friform 42">
                  <a:extLst>
                    <a:ext uri="{FF2B5EF4-FFF2-40B4-BE49-F238E27FC236}">
                      <a16:creationId xmlns:a16="http://schemas.microsoft.com/office/drawing/2014/main" id="{F62F8291-79C0-D104-15F5-307668EDAC39}"/>
                    </a:ext>
                  </a:extLst>
                </p:cNvPr>
                <p:cNvSpPr>
                  <a:spLocks noGrp="1" noRot="1" noMove="1" noResize="1" noEditPoints="1" noAdjustHandles="1" noChangeArrowheads="1" noChangeShapeType="1"/>
                </p:cNvSpPr>
                <p:nvPr/>
              </p:nvSpPr>
              <p:spPr>
                <a:xfrm>
                  <a:off x="9510760" y="2753930"/>
                  <a:ext cx="772047" cy="274653"/>
                </a:xfrm>
                <a:custGeom>
                  <a:avLst/>
                  <a:gdLst>
                    <a:gd name="connsiteX0" fmla="*/ 385924 w 772047"/>
                    <a:gd name="connsiteY0" fmla="*/ 200 h 274653"/>
                    <a:gd name="connsiteX1" fmla="*/ 137063 w 772047"/>
                    <a:gd name="connsiteY1" fmla="*/ 400 h 274653"/>
                    <a:gd name="connsiteX2" fmla="*/ 0 w 772047"/>
                    <a:gd name="connsiteY2" fmla="*/ 137626 h 274653"/>
                    <a:gd name="connsiteX3" fmla="*/ 137263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4"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44" name="Friform 43">
                  <a:extLst>
                    <a:ext uri="{FF2B5EF4-FFF2-40B4-BE49-F238E27FC236}">
                      <a16:creationId xmlns:a16="http://schemas.microsoft.com/office/drawing/2014/main" id="{47E8B6B1-9D55-BCF6-392A-6B8957EBCBC7}"/>
                    </a:ext>
                  </a:extLst>
                </p:cNvPr>
                <p:cNvSpPr>
                  <a:spLocks noGrp="1" noRot="1" noMove="1" noResize="1" noEditPoints="1" noAdjustHandles="1" noChangeArrowheads="1" noChangeShapeType="1"/>
                </p:cNvSpPr>
                <p:nvPr/>
              </p:nvSpPr>
              <p:spPr>
                <a:xfrm>
                  <a:off x="10525736" y="2753130"/>
                  <a:ext cx="772047" cy="274653"/>
                </a:xfrm>
                <a:custGeom>
                  <a:avLst/>
                  <a:gdLst>
                    <a:gd name="connsiteX0" fmla="*/ 385924 w 772047"/>
                    <a:gd name="connsiteY0" fmla="*/ 200 h 274653"/>
                    <a:gd name="connsiteX1" fmla="*/ 137063 w 772047"/>
                    <a:gd name="connsiteY1" fmla="*/ 400 h 274653"/>
                    <a:gd name="connsiteX2" fmla="*/ 0 w 772047"/>
                    <a:gd name="connsiteY2" fmla="*/ 137626 h 274653"/>
                    <a:gd name="connsiteX3" fmla="*/ 137263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4"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45" name="Friform 44">
                  <a:extLst>
                    <a:ext uri="{FF2B5EF4-FFF2-40B4-BE49-F238E27FC236}">
                      <a16:creationId xmlns:a16="http://schemas.microsoft.com/office/drawing/2014/main" id="{045AB912-8B42-7F3A-4364-4A152DA067A1}"/>
                    </a:ext>
                  </a:extLst>
                </p:cNvPr>
                <p:cNvSpPr>
                  <a:spLocks noGrp="1" noRot="1" noMove="1" noResize="1" noEditPoints="1" noAdjustHandles="1" noChangeArrowheads="1" noChangeShapeType="1"/>
                </p:cNvSpPr>
                <p:nvPr/>
              </p:nvSpPr>
              <p:spPr>
                <a:xfrm>
                  <a:off x="9510760" y="2130112"/>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4"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46" name="Friform 45">
                  <a:extLst>
                    <a:ext uri="{FF2B5EF4-FFF2-40B4-BE49-F238E27FC236}">
                      <a16:creationId xmlns:a16="http://schemas.microsoft.com/office/drawing/2014/main" id="{DE48C13C-B689-1F3E-E695-66CB8B90C3ED}"/>
                    </a:ext>
                  </a:extLst>
                </p:cNvPr>
                <p:cNvSpPr>
                  <a:spLocks noGrp="1" noRot="1" noMove="1" noResize="1" noEditPoints="1" noAdjustHandles="1" noChangeArrowheads="1" noChangeShapeType="1"/>
                </p:cNvSpPr>
                <p:nvPr/>
              </p:nvSpPr>
              <p:spPr>
                <a:xfrm>
                  <a:off x="10525736" y="2129379"/>
                  <a:ext cx="772047" cy="274653"/>
                </a:xfrm>
                <a:custGeom>
                  <a:avLst/>
                  <a:gdLst>
                    <a:gd name="connsiteX0" fmla="*/ 385924 w 772047"/>
                    <a:gd name="connsiteY0" fmla="*/ 200 h 274653"/>
                    <a:gd name="connsiteX1" fmla="*/ 137063 w 772047"/>
                    <a:gd name="connsiteY1" fmla="*/ 400 h 274653"/>
                    <a:gd name="connsiteX2" fmla="*/ 0 w 772047"/>
                    <a:gd name="connsiteY2" fmla="*/ 137626 h 274653"/>
                    <a:gd name="connsiteX3" fmla="*/ 137263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4"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47" name="Friform 46">
                  <a:extLst>
                    <a:ext uri="{FF2B5EF4-FFF2-40B4-BE49-F238E27FC236}">
                      <a16:creationId xmlns:a16="http://schemas.microsoft.com/office/drawing/2014/main" id="{68DD8B43-845B-9894-13A0-C1F786BF291B}"/>
                    </a:ext>
                  </a:extLst>
                </p:cNvPr>
                <p:cNvSpPr>
                  <a:spLocks noGrp="1" noRot="1" noMove="1" noResize="1" noEditPoints="1" noAdjustHandles="1" noChangeArrowheads="1" noChangeShapeType="1"/>
                </p:cNvSpPr>
                <p:nvPr/>
              </p:nvSpPr>
              <p:spPr>
                <a:xfrm>
                  <a:off x="9509827" y="1506360"/>
                  <a:ext cx="772047" cy="274653"/>
                </a:xfrm>
                <a:custGeom>
                  <a:avLst/>
                  <a:gdLst>
                    <a:gd name="connsiteX0" fmla="*/ 385924 w 772047"/>
                    <a:gd name="connsiteY0" fmla="*/ 200 h 274653"/>
                    <a:gd name="connsiteX1" fmla="*/ 137063 w 772047"/>
                    <a:gd name="connsiteY1" fmla="*/ 400 h 274653"/>
                    <a:gd name="connsiteX2" fmla="*/ 0 w 772047"/>
                    <a:gd name="connsiteY2" fmla="*/ 137626 h 274653"/>
                    <a:gd name="connsiteX3" fmla="*/ 137264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6"/>
                      </a:cubicBezTo>
                      <a:cubicBezTo>
                        <a:pt x="0" y="213338"/>
                        <a:pt x="61532" y="274653"/>
                        <a:pt x="137264" y="274653"/>
                      </a:cubicBezTo>
                      <a:lnTo>
                        <a:pt x="386124" y="274453"/>
                      </a:lnTo>
                      <a:lnTo>
                        <a:pt x="634985" y="274253"/>
                      </a:lnTo>
                      <a:cubicBezTo>
                        <a:pt x="710716" y="274253"/>
                        <a:pt x="772048" y="212738"/>
                        <a:pt x="772048" y="137027"/>
                      </a:cubicBezTo>
                      <a:cubicBezTo>
                        <a:pt x="772048" y="61315"/>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48" name="Friform 47">
                  <a:extLst>
                    <a:ext uri="{FF2B5EF4-FFF2-40B4-BE49-F238E27FC236}">
                      <a16:creationId xmlns:a16="http://schemas.microsoft.com/office/drawing/2014/main" id="{F50961D7-2ADE-C079-8670-9E25D1BE374B}"/>
                    </a:ext>
                  </a:extLst>
                </p:cNvPr>
                <p:cNvSpPr>
                  <a:spLocks noGrp="1" noRot="1" noMove="1" noResize="1" noEditPoints="1" noAdjustHandles="1" noChangeArrowheads="1" noChangeShapeType="1"/>
                </p:cNvSpPr>
                <p:nvPr/>
              </p:nvSpPr>
              <p:spPr>
                <a:xfrm>
                  <a:off x="10524736" y="1505560"/>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4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4"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grpSp>
        </p:grpSp>
        <p:grpSp>
          <p:nvGrpSpPr>
            <p:cNvPr id="171" name="Gruppe 170">
              <a:extLst>
                <a:ext uri="{FF2B5EF4-FFF2-40B4-BE49-F238E27FC236}">
                  <a16:creationId xmlns:a16="http://schemas.microsoft.com/office/drawing/2014/main" id="{548377C3-1E6A-0E5B-72C1-C7BD703D68B0}"/>
                </a:ext>
              </a:extLst>
            </p:cNvPr>
            <p:cNvGrpSpPr>
              <a:grpSpLocks noGrp="1" noUngrp="1" noRot="1" noMove="1" noResize="1"/>
            </p:cNvGrpSpPr>
            <p:nvPr/>
          </p:nvGrpSpPr>
          <p:grpSpPr>
            <a:xfrm>
              <a:off x="4027612" y="1376570"/>
              <a:ext cx="872385" cy="1174615"/>
              <a:chOff x="9766373" y="610409"/>
              <a:chExt cx="1549112" cy="2085786"/>
            </a:xfrm>
          </p:grpSpPr>
          <p:grpSp>
            <p:nvGrpSpPr>
              <p:cNvPr id="172" name="Gruppe 171">
                <a:extLst>
                  <a:ext uri="{FF2B5EF4-FFF2-40B4-BE49-F238E27FC236}">
                    <a16:creationId xmlns:a16="http://schemas.microsoft.com/office/drawing/2014/main" id="{45B688CA-DCB8-7335-BB3E-018784168553}"/>
                  </a:ext>
                </a:extLst>
              </p:cNvPr>
              <p:cNvGrpSpPr>
                <a:grpSpLocks noGrp="1" noUngrp="1" noRot="1" noMove="1" noResize="1"/>
              </p:cNvGrpSpPr>
              <p:nvPr/>
            </p:nvGrpSpPr>
            <p:grpSpPr>
              <a:xfrm rot="1864682">
                <a:off x="10525693" y="610409"/>
                <a:ext cx="789792" cy="2020670"/>
                <a:chOff x="4969503" y="305153"/>
                <a:chExt cx="2376932" cy="6081340"/>
              </a:xfrm>
            </p:grpSpPr>
            <p:sp>
              <p:nvSpPr>
                <p:cNvPr id="174" name="Friform 173">
                  <a:extLst>
                    <a:ext uri="{FF2B5EF4-FFF2-40B4-BE49-F238E27FC236}">
                      <a16:creationId xmlns:a16="http://schemas.microsoft.com/office/drawing/2014/main" id="{CD0BD597-89AC-B662-2DCC-3A440EC2CABC}"/>
                    </a:ext>
                  </a:extLst>
                </p:cNvPr>
                <p:cNvSpPr>
                  <a:spLocks noGrp="1" noRot="1" noMove="1" noResize="1" noEditPoints="1" noAdjustHandles="1" noChangeArrowheads="1" noChangeShapeType="1"/>
                </p:cNvSpPr>
                <p:nvPr/>
              </p:nvSpPr>
              <p:spPr>
                <a:xfrm>
                  <a:off x="4969503" y="305153"/>
                  <a:ext cx="2376932" cy="6081340"/>
                </a:xfrm>
                <a:custGeom>
                  <a:avLst/>
                  <a:gdLst>
                    <a:gd name="connsiteX0" fmla="*/ 2374944 w 2376932"/>
                    <a:gd name="connsiteY0" fmla="*/ 5690151 h 6081340"/>
                    <a:gd name="connsiteX1" fmla="*/ 1983486 w 2376932"/>
                    <a:gd name="connsiteY1" fmla="*/ 6081340 h 6081340"/>
                    <a:gd name="connsiteX2" fmla="*/ 391159 w 2376932"/>
                    <a:gd name="connsiteY2" fmla="*/ 6080246 h 6081340"/>
                    <a:gd name="connsiteX3" fmla="*/ 0 w 2376932"/>
                    <a:gd name="connsiteY3" fmla="*/ 5688559 h 6081340"/>
                    <a:gd name="connsiteX4" fmla="*/ 1989 w 2376932"/>
                    <a:gd name="connsiteY4" fmla="*/ 391239 h 6081340"/>
                    <a:gd name="connsiteX5" fmla="*/ 393496 w 2376932"/>
                    <a:gd name="connsiteY5" fmla="*/ 0 h 6081340"/>
                    <a:gd name="connsiteX6" fmla="*/ 1985823 w 2376932"/>
                    <a:gd name="connsiteY6" fmla="*/ 1194 h 6081340"/>
                    <a:gd name="connsiteX7" fmla="*/ 2376932 w 2376932"/>
                    <a:gd name="connsiteY7" fmla="*/ 392831 h 6081340"/>
                    <a:gd name="connsiteX8" fmla="*/ 2374944 w 2376932"/>
                    <a:gd name="connsiteY8" fmla="*/ 5690201 h 608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6932" h="6081340">
                      <a:moveTo>
                        <a:pt x="2374944" y="5690151"/>
                      </a:moveTo>
                      <a:cubicBezTo>
                        <a:pt x="2374894" y="5906285"/>
                        <a:pt x="2199598" y="6081490"/>
                        <a:pt x="1983486" y="6081340"/>
                      </a:cubicBezTo>
                      <a:lnTo>
                        <a:pt x="391159" y="6080246"/>
                      </a:lnTo>
                      <a:cubicBezTo>
                        <a:pt x="174997" y="6080048"/>
                        <a:pt x="-99" y="5904744"/>
                        <a:pt x="0" y="5688559"/>
                      </a:cubicBezTo>
                      <a:lnTo>
                        <a:pt x="1989" y="391239"/>
                      </a:lnTo>
                      <a:cubicBezTo>
                        <a:pt x="2088" y="175056"/>
                        <a:pt x="177384" y="-149"/>
                        <a:pt x="393496" y="0"/>
                      </a:cubicBezTo>
                      <a:lnTo>
                        <a:pt x="1985823" y="1194"/>
                      </a:lnTo>
                      <a:cubicBezTo>
                        <a:pt x="2202034" y="1293"/>
                        <a:pt x="2377081" y="176597"/>
                        <a:pt x="2376932" y="392831"/>
                      </a:cubicBezTo>
                      <a:lnTo>
                        <a:pt x="2374944" y="5690201"/>
                      </a:lnTo>
                      <a:close/>
                    </a:path>
                  </a:pathLst>
                </a:custGeom>
                <a:solidFill>
                  <a:srgbClr val="C1B6B6"/>
                </a:solidFill>
                <a:ln w="0" cap="flat">
                  <a:noFill/>
                  <a:prstDash val="solid"/>
                  <a:miter/>
                </a:ln>
              </p:spPr>
              <p:txBody>
                <a:bodyPr rtlCol="0" anchor="ctr"/>
                <a:lstStyle/>
                <a:p>
                  <a:endParaRPr lang="nb-NO"/>
                </a:p>
              </p:txBody>
            </p:sp>
            <p:sp>
              <p:nvSpPr>
                <p:cNvPr id="175" name="Friform 174">
                  <a:extLst>
                    <a:ext uri="{FF2B5EF4-FFF2-40B4-BE49-F238E27FC236}">
                      <a16:creationId xmlns:a16="http://schemas.microsoft.com/office/drawing/2014/main" id="{33FAA0F1-F155-AE16-082C-06A5C0E09048}"/>
                    </a:ext>
                  </a:extLst>
                </p:cNvPr>
                <p:cNvSpPr>
                  <a:spLocks noGrp="1" noRot="1" noMove="1" noResize="1" noEditPoints="1" noAdjustHandles="1" noChangeArrowheads="1" noChangeShapeType="1"/>
                </p:cNvSpPr>
                <p:nvPr/>
              </p:nvSpPr>
              <p:spPr>
                <a:xfrm>
                  <a:off x="6139500" y="1063164"/>
                  <a:ext cx="93464" cy="4546123"/>
                </a:xfrm>
                <a:custGeom>
                  <a:avLst/>
                  <a:gdLst>
                    <a:gd name="connsiteX0" fmla="*/ 90084 w 93464"/>
                    <a:gd name="connsiteY0" fmla="*/ 45007 h 4546123"/>
                    <a:gd name="connsiteX1" fmla="*/ 93464 w 93464"/>
                    <a:gd name="connsiteY1" fmla="*/ 4501016 h 4546123"/>
                    <a:gd name="connsiteX2" fmla="*/ 48472 w 93464"/>
                    <a:gd name="connsiteY2" fmla="*/ 4546123 h 4546123"/>
                    <a:gd name="connsiteX3" fmla="*/ 48472 w 93464"/>
                    <a:gd name="connsiteY3" fmla="*/ 4546123 h 4546123"/>
                    <a:gd name="connsiteX4" fmla="*/ 3381 w 93464"/>
                    <a:gd name="connsiteY4" fmla="*/ 4501116 h 4546123"/>
                    <a:gd name="connsiteX5" fmla="*/ 0 w 93464"/>
                    <a:gd name="connsiteY5" fmla="*/ 45107 h 4546123"/>
                    <a:gd name="connsiteX6" fmla="*/ 44992 w 93464"/>
                    <a:gd name="connsiteY6" fmla="*/ 0 h 4546123"/>
                    <a:gd name="connsiteX7" fmla="*/ 44992 w 93464"/>
                    <a:gd name="connsiteY7" fmla="*/ 0 h 4546123"/>
                    <a:gd name="connsiteX8" fmla="*/ 90084 w 93464"/>
                    <a:gd name="connsiteY8" fmla="*/ 45007 h 454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64" h="4546123">
                      <a:moveTo>
                        <a:pt x="90084" y="45007"/>
                      </a:moveTo>
                      <a:lnTo>
                        <a:pt x="93464" y="4501016"/>
                      </a:lnTo>
                      <a:cubicBezTo>
                        <a:pt x="93464" y="4525882"/>
                        <a:pt x="73330" y="4546074"/>
                        <a:pt x="48472" y="4546123"/>
                      </a:cubicBezTo>
                      <a:lnTo>
                        <a:pt x="48472" y="4546123"/>
                      </a:lnTo>
                      <a:cubicBezTo>
                        <a:pt x="23615" y="4546123"/>
                        <a:pt x="3430" y="4525982"/>
                        <a:pt x="3381" y="4501116"/>
                      </a:cubicBezTo>
                      <a:lnTo>
                        <a:pt x="0" y="45107"/>
                      </a:lnTo>
                      <a:cubicBezTo>
                        <a:pt x="0" y="20241"/>
                        <a:pt x="20135" y="50"/>
                        <a:pt x="44992" y="0"/>
                      </a:cubicBezTo>
                      <a:lnTo>
                        <a:pt x="44992" y="0"/>
                      </a:lnTo>
                      <a:cubicBezTo>
                        <a:pt x="69850" y="0"/>
                        <a:pt x="90034" y="20141"/>
                        <a:pt x="90084" y="45007"/>
                      </a:cubicBezTo>
                      <a:close/>
                    </a:path>
                  </a:pathLst>
                </a:custGeom>
                <a:solidFill>
                  <a:srgbClr val="AA9B9B"/>
                </a:solidFill>
                <a:ln w="0" cap="flat">
                  <a:noFill/>
                  <a:prstDash val="solid"/>
                  <a:miter/>
                </a:ln>
              </p:spPr>
              <p:txBody>
                <a:bodyPr rtlCol="0" anchor="ctr"/>
                <a:lstStyle/>
                <a:p>
                  <a:endParaRPr lang="nb-NO"/>
                </a:p>
              </p:txBody>
            </p:sp>
            <p:sp>
              <p:nvSpPr>
                <p:cNvPr id="176" name="Friform 175">
                  <a:extLst>
                    <a:ext uri="{FF2B5EF4-FFF2-40B4-BE49-F238E27FC236}">
                      <a16:creationId xmlns:a16="http://schemas.microsoft.com/office/drawing/2014/main" id="{3709DCD8-7988-4629-40EC-9F74385181AE}"/>
                    </a:ext>
                  </a:extLst>
                </p:cNvPr>
                <p:cNvSpPr>
                  <a:spLocks noGrp="1" noRot="1" noMove="1" noResize="1" noEditPoints="1" noAdjustHandles="1" noChangeArrowheads="1" noChangeShapeType="1"/>
                </p:cNvSpPr>
                <p:nvPr/>
              </p:nvSpPr>
              <p:spPr>
                <a:xfrm>
                  <a:off x="5246466" y="734984"/>
                  <a:ext cx="646297" cy="893728"/>
                </a:xfrm>
                <a:custGeom>
                  <a:avLst/>
                  <a:gdLst>
                    <a:gd name="connsiteX0" fmla="*/ 536377 w 646297"/>
                    <a:gd name="connsiteY0" fmla="*/ 0 h 893728"/>
                    <a:gd name="connsiteX1" fmla="*/ 646297 w 646297"/>
                    <a:gd name="connsiteY1" fmla="*/ 109957 h 893728"/>
                    <a:gd name="connsiteX2" fmla="*/ 646297 w 646297"/>
                    <a:gd name="connsiteY2" fmla="*/ 783771 h 893728"/>
                    <a:gd name="connsiteX3" fmla="*/ 536377 w 646297"/>
                    <a:gd name="connsiteY3" fmla="*/ 893728 h 893728"/>
                    <a:gd name="connsiteX4" fmla="*/ 109920 w 646297"/>
                    <a:gd name="connsiteY4" fmla="*/ 893728 h 893728"/>
                    <a:gd name="connsiteX5" fmla="*/ 0 w 646297"/>
                    <a:gd name="connsiteY5" fmla="*/ 783771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1"/>
                      </a:lnTo>
                      <a:cubicBezTo>
                        <a:pt x="646297" y="844499"/>
                        <a:pt x="597084" y="893728"/>
                        <a:pt x="536377" y="893728"/>
                      </a:cubicBezTo>
                      <a:lnTo>
                        <a:pt x="109920" y="893728"/>
                      </a:lnTo>
                      <a:cubicBezTo>
                        <a:pt x="49213" y="893728"/>
                        <a:pt x="0" y="844499"/>
                        <a:pt x="0" y="783771"/>
                      </a:cubicBezTo>
                      <a:lnTo>
                        <a:pt x="0" y="109957"/>
                      </a:lnTo>
                      <a:cubicBezTo>
                        <a:pt x="0" y="49229"/>
                        <a:pt x="49213" y="0"/>
                        <a:pt x="109920" y="0"/>
                      </a:cubicBezTo>
                      <a:close/>
                    </a:path>
                  </a:pathLst>
                </a:custGeom>
                <a:solidFill>
                  <a:schemeClr val="bg1">
                    <a:lumMod val="95000"/>
                  </a:schemeClr>
                </a:solidFill>
                <a:ln w="0" cap="flat">
                  <a:noFill/>
                  <a:prstDash val="solid"/>
                  <a:miter/>
                </a:ln>
              </p:spPr>
              <p:txBody>
                <a:bodyPr rtlCol="0" anchor="ctr"/>
                <a:lstStyle/>
                <a:p>
                  <a:endParaRPr lang="nb-NO"/>
                </a:p>
              </p:txBody>
            </p:sp>
            <p:sp>
              <p:nvSpPr>
                <p:cNvPr id="177" name="Friform 176">
                  <a:extLst>
                    <a:ext uri="{FF2B5EF4-FFF2-40B4-BE49-F238E27FC236}">
                      <a16:creationId xmlns:a16="http://schemas.microsoft.com/office/drawing/2014/main" id="{5B3F3776-3C98-DE50-E050-A288A447BCA9}"/>
                    </a:ext>
                  </a:extLst>
                </p:cNvPr>
                <p:cNvSpPr>
                  <a:spLocks noGrp="1" noRot="1" noMove="1" noResize="1" noEditPoints="1" noAdjustHandles="1" noChangeArrowheads="1" noChangeShapeType="1"/>
                </p:cNvSpPr>
                <p:nvPr/>
              </p:nvSpPr>
              <p:spPr>
                <a:xfrm>
                  <a:off x="6419893" y="734984"/>
                  <a:ext cx="646297" cy="893728"/>
                </a:xfrm>
                <a:custGeom>
                  <a:avLst/>
                  <a:gdLst>
                    <a:gd name="connsiteX0" fmla="*/ 536377 w 646297"/>
                    <a:gd name="connsiteY0" fmla="*/ 0 h 893728"/>
                    <a:gd name="connsiteX1" fmla="*/ 646297 w 646297"/>
                    <a:gd name="connsiteY1" fmla="*/ 109957 h 893728"/>
                    <a:gd name="connsiteX2" fmla="*/ 646297 w 646297"/>
                    <a:gd name="connsiteY2" fmla="*/ 783771 h 893728"/>
                    <a:gd name="connsiteX3" fmla="*/ 536377 w 646297"/>
                    <a:gd name="connsiteY3" fmla="*/ 893728 h 893728"/>
                    <a:gd name="connsiteX4" fmla="*/ 109920 w 646297"/>
                    <a:gd name="connsiteY4" fmla="*/ 893728 h 893728"/>
                    <a:gd name="connsiteX5" fmla="*/ 0 w 646297"/>
                    <a:gd name="connsiteY5" fmla="*/ 783771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1"/>
                      </a:lnTo>
                      <a:cubicBezTo>
                        <a:pt x="646297" y="844499"/>
                        <a:pt x="597084" y="893728"/>
                        <a:pt x="536377" y="893728"/>
                      </a:cubicBezTo>
                      <a:lnTo>
                        <a:pt x="109920" y="893728"/>
                      </a:lnTo>
                      <a:cubicBezTo>
                        <a:pt x="49213" y="893728"/>
                        <a:pt x="0" y="844499"/>
                        <a:pt x="0" y="783771"/>
                      </a:cubicBezTo>
                      <a:lnTo>
                        <a:pt x="0" y="109957"/>
                      </a:lnTo>
                      <a:cubicBezTo>
                        <a:pt x="0" y="49229"/>
                        <a:pt x="49213" y="0"/>
                        <a:pt x="109920" y="0"/>
                      </a:cubicBezTo>
                      <a:close/>
                    </a:path>
                  </a:pathLst>
                </a:custGeom>
                <a:solidFill>
                  <a:schemeClr val="bg1">
                    <a:lumMod val="95000"/>
                  </a:schemeClr>
                </a:solidFill>
                <a:ln w="0" cap="flat">
                  <a:noFill/>
                  <a:prstDash val="solid"/>
                  <a:miter/>
                </a:ln>
              </p:spPr>
              <p:txBody>
                <a:bodyPr rtlCol="0" anchor="ctr"/>
                <a:lstStyle/>
                <a:p>
                  <a:endParaRPr lang="nb-NO"/>
                </a:p>
              </p:txBody>
            </p:sp>
            <p:sp>
              <p:nvSpPr>
                <p:cNvPr id="178" name="Friform 177">
                  <a:extLst>
                    <a:ext uri="{FF2B5EF4-FFF2-40B4-BE49-F238E27FC236}">
                      <a16:creationId xmlns:a16="http://schemas.microsoft.com/office/drawing/2014/main" id="{F77C1C69-A029-DA1D-A1B5-AD7FE3F5D59D}"/>
                    </a:ext>
                  </a:extLst>
                </p:cNvPr>
                <p:cNvSpPr>
                  <a:spLocks noGrp="1" noRot="1" noMove="1" noResize="1" noEditPoints="1" noAdjustHandles="1" noChangeArrowheads="1" noChangeShapeType="1"/>
                </p:cNvSpPr>
                <p:nvPr/>
              </p:nvSpPr>
              <p:spPr>
                <a:xfrm>
                  <a:off x="5246466" y="2177601"/>
                  <a:ext cx="646297" cy="893728"/>
                </a:xfrm>
                <a:custGeom>
                  <a:avLst/>
                  <a:gdLst>
                    <a:gd name="connsiteX0" fmla="*/ 536377 w 646297"/>
                    <a:gd name="connsiteY0" fmla="*/ 0 h 893728"/>
                    <a:gd name="connsiteX1" fmla="*/ 646297 w 646297"/>
                    <a:gd name="connsiteY1" fmla="*/ 109957 h 893728"/>
                    <a:gd name="connsiteX2" fmla="*/ 646297 w 646297"/>
                    <a:gd name="connsiteY2" fmla="*/ 783771 h 893728"/>
                    <a:gd name="connsiteX3" fmla="*/ 536377 w 646297"/>
                    <a:gd name="connsiteY3" fmla="*/ 893728 h 893728"/>
                    <a:gd name="connsiteX4" fmla="*/ 109920 w 646297"/>
                    <a:gd name="connsiteY4" fmla="*/ 893728 h 893728"/>
                    <a:gd name="connsiteX5" fmla="*/ 0 w 646297"/>
                    <a:gd name="connsiteY5" fmla="*/ 783771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1"/>
                      </a:lnTo>
                      <a:cubicBezTo>
                        <a:pt x="646297" y="844499"/>
                        <a:pt x="597084" y="893728"/>
                        <a:pt x="536377" y="893728"/>
                      </a:cubicBezTo>
                      <a:lnTo>
                        <a:pt x="109920" y="893728"/>
                      </a:lnTo>
                      <a:cubicBezTo>
                        <a:pt x="49213" y="893728"/>
                        <a:pt x="0" y="844499"/>
                        <a:pt x="0" y="783771"/>
                      </a:cubicBezTo>
                      <a:lnTo>
                        <a:pt x="0" y="109957"/>
                      </a:lnTo>
                      <a:cubicBezTo>
                        <a:pt x="0" y="49229"/>
                        <a:pt x="49213" y="0"/>
                        <a:pt x="109920" y="0"/>
                      </a:cubicBezTo>
                      <a:close/>
                    </a:path>
                  </a:pathLst>
                </a:custGeom>
                <a:solidFill>
                  <a:schemeClr val="bg1">
                    <a:lumMod val="95000"/>
                  </a:schemeClr>
                </a:solidFill>
                <a:ln w="0" cap="flat">
                  <a:noFill/>
                  <a:prstDash val="solid"/>
                  <a:miter/>
                </a:ln>
              </p:spPr>
              <p:txBody>
                <a:bodyPr rtlCol="0" anchor="ctr"/>
                <a:lstStyle/>
                <a:p>
                  <a:endParaRPr lang="nb-NO"/>
                </a:p>
              </p:txBody>
            </p:sp>
            <p:sp>
              <p:nvSpPr>
                <p:cNvPr id="179" name="Friform 178">
                  <a:extLst>
                    <a:ext uri="{FF2B5EF4-FFF2-40B4-BE49-F238E27FC236}">
                      <a16:creationId xmlns:a16="http://schemas.microsoft.com/office/drawing/2014/main" id="{CA44FCE3-DA2B-0F12-9BAC-ADFCB50F84B6}"/>
                    </a:ext>
                  </a:extLst>
                </p:cNvPr>
                <p:cNvSpPr>
                  <a:spLocks noGrp="1" noRot="1" noMove="1" noResize="1" noEditPoints="1" noAdjustHandles="1" noChangeArrowheads="1" noChangeShapeType="1"/>
                </p:cNvSpPr>
                <p:nvPr/>
              </p:nvSpPr>
              <p:spPr>
                <a:xfrm>
                  <a:off x="6419890" y="2177603"/>
                  <a:ext cx="646295" cy="893727"/>
                </a:xfrm>
                <a:custGeom>
                  <a:avLst/>
                  <a:gdLst>
                    <a:gd name="connsiteX0" fmla="*/ 536377 w 646297"/>
                    <a:gd name="connsiteY0" fmla="*/ 0 h 893728"/>
                    <a:gd name="connsiteX1" fmla="*/ 646297 w 646297"/>
                    <a:gd name="connsiteY1" fmla="*/ 109957 h 893728"/>
                    <a:gd name="connsiteX2" fmla="*/ 646297 w 646297"/>
                    <a:gd name="connsiteY2" fmla="*/ 783771 h 893728"/>
                    <a:gd name="connsiteX3" fmla="*/ 536377 w 646297"/>
                    <a:gd name="connsiteY3" fmla="*/ 893728 h 893728"/>
                    <a:gd name="connsiteX4" fmla="*/ 109920 w 646297"/>
                    <a:gd name="connsiteY4" fmla="*/ 893728 h 893728"/>
                    <a:gd name="connsiteX5" fmla="*/ 0 w 646297"/>
                    <a:gd name="connsiteY5" fmla="*/ 783771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1"/>
                      </a:lnTo>
                      <a:cubicBezTo>
                        <a:pt x="646297" y="844499"/>
                        <a:pt x="597084" y="893728"/>
                        <a:pt x="536377" y="893728"/>
                      </a:cubicBezTo>
                      <a:lnTo>
                        <a:pt x="109920" y="893728"/>
                      </a:lnTo>
                      <a:cubicBezTo>
                        <a:pt x="49213" y="893728"/>
                        <a:pt x="0" y="844499"/>
                        <a:pt x="0" y="783771"/>
                      </a:cubicBezTo>
                      <a:lnTo>
                        <a:pt x="0" y="109957"/>
                      </a:lnTo>
                      <a:cubicBezTo>
                        <a:pt x="0" y="49229"/>
                        <a:pt x="49213" y="0"/>
                        <a:pt x="109920" y="0"/>
                      </a:cubicBezTo>
                      <a:close/>
                    </a:path>
                  </a:pathLst>
                </a:custGeom>
                <a:solidFill>
                  <a:schemeClr val="bg1">
                    <a:lumMod val="95000"/>
                  </a:schemeClr>
                </a:solidFill>
                <a:ln w="0" cap="flat">
                  <a:noFill/>
                  <a:prstDash val="solid"/>
                  <a:miter/>
                </a:ln>
              </p:spPr>
              <p:txBody>
                <a:bodyPr rtlCol="0" anchor="ctr"/>
                <a:lstStyle/>
                <a:p>
                  <a:endParaRPr lang="nb-NO"/>
                </a:p>
              </p:txBody>
            </p:sp>
            <p:sp>
              <p:nvSpPr>
                <p:cNvPr id="180" name="Friform 179">
                  <a:extLst>
                    <a:ext uri="{FF2B5EF4-FFF2-40B4-BE49-F238E27FC236}">
                      <a16:creationId xmlns:a16="http://schemas.microsoft.com/office/drawing/2014/main" id="{4D576829-3D3F-0DE3-4384-B8C62F175F4D}"/>
                    </a:ext>
                  </a:extLst>
                </p:cNvPr>
                <p:cNvSpPr>
                  <a:spLocks noGrp="1" noRot="1" noMove="1" noResize="1" noEditPoints="1" noAdjustHandles="1" noChangeArrowheads="1" noChangeShapeType="1"/>
                </p:cNvSpPr>
                <p:nvPr/>
              </p:nvSpPr>
              <p:spPr>
                <a:xfrm>
                  <a:off x="5246466" y="3620268"/>
                  <a:ext cx="646297" cy="893728"/>
                </a:xfrm>
                <a:custGeom>
                  <a:avLst/>
                  <a:gdLst>
                    <a:gd name="connsiteX0" fmla="*/ 536377 w 646297"/>
                    <a:gd name="connsiteY0" fmla="*/ 0 h 893728"/>
                    <a:gd name="connsiteX1" fmla="*/ 646297 w 646297"/>
                    <a:gd name="connsiteY1" fmla="*/ 109957 h 893728"/>
                    <a:gd name="connsiteX2" fmla="*/ 646297 w 646297"/>
                    <a:gd name="connsiteY2" fmla="*/ 783771 h 893728"/>
                    <a:gd name="connsiteX3" fmla="*/ 536377 w 646297"/>
                    <a:gd name="connsiteY3" fmla="*/ 893728 h 893728"/>
                    <a:gd name="connsiteX4" fmla="*/ 109920 w 646297"/>
                    <a:gd name="connsiteY4" fmla="*/ 893728 h 893728"/>
                    <a:gd name="connsiteX5" fmla="*/ 0 w 646297"/>
                    <a:gd name="connsiteY5" fmla="*/ 783771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1"/>
                      </a:lnTo>
                      <a:cubicBezTo>
                        <a:pt x="646297" y="844499"/>
                        <a:pt x="597084" y="893728"/>
                        <a:pt x="536377" y="893728"/>
                      </a:cubicBezTo>
                      <a:lnTo>
                        <a:pt x="109920" y="893728"/>
                      </a:lnTo>
                      <a:cubicBezTo>
                        <a:pt x="49213" y="893728"/>
                        <a:pt x="0" y="844499"/>
                        <a:pt x="0" y="783771"/>
                      </a:cubicBezTo>
                      <a:lnTo>
                        <a:pt x="0" y="109957"/>
                      </a:lnTo>
                      <a:cubicBezTo>
                        <a:pt x="0" y="49229"/>
                        <a:pt x="49213" y="0"/>
                        <a:pt x="109920" y="0"/>
                      </a:cubicBezTo>
                      <a:close/>
                    </a:path>
                  </a:pathLst>
                </a:custGeom>
                <a:solidFill>
                  <a:schemeClr val="bg1">
                    <a:lumMod val="95000"/>
                  </a:schemeClr>
                </a:solidFill>
                <a:ln w="0" cap="flat">
                  <a:noFill/>
                  <a:prstDash val="solid"/>
                  <a:miter/>
                </a:ln>
              </p:spPr>
              <p:txBody>
                <a:bodyPr rtlCol="0" anchor="ctr"/>
                <a:lstStyle/>
                <a:p>
                  <a:endParaRPr lang="nb-NO"/>
                </a:p>
              </p:txBody>
            </p:sp>
            <p:sp>
              <p:nvSpPr>
                <p:cNvPr id="181" name="Friform 180">
                  <a:extLst>
                    <a:ext uri="{FF2B5EF4-FFF2-40B4-BE49-F238E27FC236}">
                      <a16:creationId xmlns:a16="http://schemas.microsoft.com/office/drawing/2014/main" id="{C36C3197-3559-DBB9-B0A9-54C9DF626114}"/>
                    </a:ext>
                  </a:extLst>
                </p:cNvPr>
                <p:cNvSpPr>
                  <a:spLocks noGrp="1" noRot="1" noMove="1" noResize="1" noEditPoints="1" noAdjustHandles="1" noChangeArrowheads="1" noChangeShapeType="1"/>
                </p:cNvSpPr>
                <p:nvPr/>
              </p:nvSpPr>
              <p:spPr>
                <a:xfrm>
                  <a:off x="6419893" y="3620268"/>
                  <a:ext cx="646297" cy="893728"/>
                </a:xfrm>
                <a:custGeom>
                  <a:avLst/>
                  <a:gdLst>
                    <a:gd name="connsiteX0" fmla="*/ 536377 w 646297"/>
                    <a:gd name="connsiteY0" fmla="*/ 0 h 893728"/>
                    <a:gd name="connsiteX1" fmla="*/ 646297 w 646297"/>
                    <a:gd name="connsiteY1" fmla="*/ 109957 h 893728"/>
                    <a:gd name="connsiteX2" fmla="*/ 646297 w 646297"/>
                    <a:gd name="connsiteY2" fmla="*/ 783771 h 893728"/>
                    <a:gd name="connsiteX3" fmla="*/ 536377 w 646297"/>
                    <a:gd name="connsiteY3" fmla="*/ 893728 h 893728"/>
                    <a:gd name="connsiteX4" fmla="*/ 109920 w 646297"/>
                    <a:gd name="connsiteY4" fmla="*/ 893728 h 893728"/>
                    <a:gd name="connsiteX5" fmla="*/ 0 w 646297"/>
                    <a:gd name="connsiteY5" fmla="*/ 783771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1"/>
                      </a:lnTo>
                      <a:cubicBezTo>
                        <a:pt x="646297" y="844499"/>
                        <a:pt x="597084" y="893728"/>
                        <a:pt x="536377" y="893728"/>
                      </a:cubicBezTo>
                      <a:lnTo>
                        <a:pt x="109920" y="893728"/>
                      </a:lnTo>
                      <a:cubicBezTo>
                        <a:pt x="49213" y="893728"/>
                        <a:pt x="0" y="844499"/>
                        <a:pt x="0" y="783771"/>
                      </a:cubicBezTo>
                      <a:lnTo>
                        <a:pt x="0" y="109957"/>
                      </a:lnTo>
                      <a:cubicBezTo>
                        <a:pt x="0" y="49229"/>
                        <a:pt x="49213" y="0"/>
                        <a:pt x="109920" y="0"/>
                      </a:cubicBezTo>
                      <a:close/>
                    </a:path>
                  </a:pathLst>
                </a:custGeom>
                <a:solidFill>
                  <a:schemeClr val="bg1">
                    <a:lumMod val="95000"/>
                  </a:schemeClr>
                </a:solidFill>
                <a:ln w="0" cap="flat">
                  <a:noFill/>
                  <a:prstDash val="solid"/>
                  <a:miter/>
                </a:ln>
              </p:spPr>
              <p:txBody>
                <a:bodyPr rtlCol="0" anchor="ctr"/>
                <a:lstStyle/>
                <a:p>
                  <a:endParaRPr lang="nb-NO"/>
                </a:p>
              </p:txBody>
            </p:sp>
            <p:sp>
              <p:nvSpPr>
                <p:cNvPr id="182" name="Friform 181">
                  <a:extLst>
                    <a:ext uri="{FF2B5EF4-FFF2-40B4-BE49-F238E27FC236}">
                      <a16:creationId xmlns:a16="http://schemas.microsoft.com/office/drawing/2014/main" id="{8E0D14E7-2EE5-E376-F1B1-0F4E2A408541}"/>
                    </a:ext>
                  </a:extLst>
                </p:cNvPr>
                <p:cNvSpPr>
                  <a:spLocks noGrp="1" noRot="1" noMove="1" noResize="1" noEditPoints="1" noAdjustHandles="1" noChangeArrowheads="1" noChangeShapeType="1"/>
                </p:cNvSpPr>
                <p:nvPr/>
              </p:nvSpPr>
              <p:spPr>
                <a:xfrm>
                  <a:off x="5246466" y="5062934"/>
                  <a:ext cx="646297" cy="893728"/>
                </a:xfrm>
                <a:custGeom>
                  <a:avLst/>
                  <a:gdLst>
                    <a:gd name="connsiteX0" fmla="*/ 536377 w 646297"/>
                    <a:gd name="connsiteY0" fmla="*/ 0 h 893728"/>
                    <a:gd name="connsiteX1" fmla="*/ 646297 w 646297"/>
                    <a:gd name="connsiteY1" fmla="*/ 109957 h 893728"/>
                    <a:gd name="connsiteX2" fmla="*/ 646297 w 646297"/>
                    <a:gd name="connsiteY2" fmla="*/ 783772 h 893728"/>
                    <a:gd name="connsiteX3" fmla="*/ 536377 w 646297"/>
                    <a:gd name="connsiteY3" fmla="*/ 893728 h 893728"/>
                    <a:gd name="connsiteX4" fmla="*/ 109920 w 646297"/>
                    <a:gd name="connsiteY4" fmla="*/ 893728 h 893728"/>
                    <a:gd name="connsiteX5" fmla="*/ 0 w 646297"/>
                    <a:gd name="connsiteY5" fmla="*/ 783772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2"/>
                      </a:lnTo>
                      <a:cubicBezTo>
                        <a:pt x="646297" y="844499"/>
                        <a:pt x="597084" y="893728"/>
                        <a:pt x="536377" y="893728"/>
                      </a:cubicBezTo>
                      <a:lnTo>
                        <a:pt x="109920" y="893728"/>
                      </a:lnTo>
                      <a:cubicBezTo>
                        <a:pt x="49213" y="893728"/>
                        <a:pt x="0" y="844499"/>
                        <a:pt x="0" y="783772"/>
                      </a:cubicBezTo>
                      <a:lnTo>
                        <a:pt x="0" y="109957"/>
                      </a:lnTo>
                      <a:cubicBezTo>
                        <a:pt x="0" y="49229"/>
                        <a:pt x="49213" y="0"/>
                        <a:pt x="109920" y="0"/>
                      </a:cubicBezTo>
                      <a:close/>
                    </a:path>
                  </a:pathLst>
                </a:custGeom>
                <a:solidFill>
                  <a:schemeClr val="bg1">
                    <a:lumMod val="95000"/>
                  </a:schemeClr>
                </a:solidFill>
                <a:ln w="0" cap="flat">
                  <a:noFill/>
                  <a:prstDash val="solid"/>
                  <a:miter/>
                </a:ln>
              </p:spPr>
              <p:txBody>
                <a:bodyPr rtlCol="0" anchor="ctr"/>
                <a:lstStyle/>
                <a:p>
                  <a:endParaRPr lang="nb-NO"/>
                </a:p>
              </p:txBody>
            </p:sp>
            <p:sp>
              <p:nvSpPr>
                <p:cNvPr id="183" name="Friform 182">
                  <a:extLst>
                    <a:ext uri="{FF2B5EF4-FFF2-40B4-BE49-F238E27FC236}">
                      <a16:creationId xmlns:a16="http://schemas.microsoft.com/office/drawing/2014/main" id="{E263C8C5-97DE-1A01-0C6F-E177BA766735}"/>
                    </a:ext>
                  </a:extLst>
                </p:cNvPr>
                <p:cNvSpPr>
                  <a:spLocks noGrp="1" noRot="1" noMove="1" noResize="1" noEditPoints="1" noAdjustHandles="1" noChangeArrowheads="1" noChangeShapeType="1"/>
                </p:cNvSpPr>
                <p:nvPr/>
              </p:nvSpPr>
              <p:spPr>
                <a:xfrm>
                  <a:off x="6419893" y="5062934"/>
                  <a:ext cx="646297" cy="893728"/>
                </a:xfrm>
                <a:custGeom>
                  <a:avLst/>
                  <a:gdLst>
                    <a:gd name="connsiteX0" fmla="*/ 536377 w 646297"/>
                    <a:gd name="connsiteY0" fmla="*/ 0 h 893728"/>
                    <a:gd name="connsiteX1" fmla="*/ 646297 w 646297"/>
                    <a:gd name="connsiteY1" fmla="*/ 109957 h 893728"/>
                    <a:gd name="connsiteX2" fmla="*/ 646297 w 646297"/>
                    <a:gd name="connsiteY2" fmla="*/ 783772 h 893728"/>
                    <a:gd name="connsiteX3" fmla="*/ 536377 w 646297"/>
                    <a:gd name="connsiteY3" fmla="*/ 893728 h 893728"/>
                    <a:gd name="connsiteX4" fmla="*/ 109920 w 646297"/>
                    <a:gd name="connsiteY4" fmla="*/ 893728 h 893728"/>
                    <a:gd name="connsiteX5" fmla="*/ 0 w 646297"/>
                    <a:gd name="connsiteY5" fmla="*/ 783772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2"/>
                      </a:lnTo>
                      <a:cubicBezTo>
                        <a:pt x="646297" y="844499"/>
                        <a:pt x="597084" y="893728"/>
                        <a:pt x="536377" y="893728"/>
                      </a:cubicBezTo>
                      <a:lnTo>
                        <a:pt x="109920" y="893728"/>
                      </a:lnTo>
                      <a:cubicBezTo>
                        <a:pt x="49213" y="893728"/>
                        <a:pt x="0" y="844499"/>
                        <a:pt x="0" y="783772"/>
                      </a:cubicBezTo>
                      <a:lnTo>
                        <a:pt x="0" y="109957"/>
                      </a:lnTo>
                      <a:cubicBezTo>
                        <a:pt x="0" y="49229"/>
                        <a:pt x="49213" y="0"/>
                        <a:pt x="109920" y="0"/>
                      </a:cubicBezTo>
                      <a:close/>
                    </a:path>
                  </a:pathLst>
                </a:custGeom>
                <a:solidFill>
                  <a:schemeClr val="bg1">
                    <a:lumMod val="95000"/>
                  </a:schemeClr>
                </a:solidFill>
                <a:ln w="0" cap="flat">
                  <a:noFill/>
                  <a:prstDash val="solid"/>
                  <a:miter/>
                </a:ln>
              </p:spPr>
              <p:txBody>
                <a:bodyPr rtlCol="0" anchor="ctr"/>
                <a:lstStyle/>
                <a:p>
                  <a:endParaRPr lang="nb-NO"/>
                </a:p>
              </p:txBody>
            </p:sp>
          </p:grpSp>
          <p:sp>
            <p:nvSpPr>
              <p:cNvPr id="173" name="Freeform 70">
                <a:extLst>
                  <a:ext uri="{FF2B5EF4-FFF2-40B4-BE49-F238E27FC236}">
                    <a16:creationId xmlns:a16="http://schemas.microsoft.com/office/drawing/2014/main" id="{ED60265C-514D-238C-1D11-A237C524C17A}"/>
                  </a:ext>
                </a:extLst>
              </p:cNvPr>
              <p:cNvSpPr>
                <a:spLocks noGrp="1" noRot="1" noMove="1" noResize="1" noEditPoints="1" noAdjustHandles="1" noChangeArrowheads="1" noChangeShapeType="1"/>
              </p:cNvSpPr>
              <p:nvPr/>
            </p:nvSpPr>
            <p:spPr>
              <a:xfrm rot="2986054">
                <a:off x="9631642" y="1755251"/>
                <a:ext cx="1075675" cy="806214"/>
              </a:xfrm>
              <a:custGeom>
                <a:avLst/>
                <a:gdLst>
                  <a:gd name="connsiteX0" fmla="*/ 1073267 w 1257890"/>
                  <a:gd name="connsiteY0" fmla="*/ 942108 h 942784"/>
                  <a:gd name="connsiteX1" fmla="*/ 91354 w 1257890"/>
                  <a:gd name="connsiteY1" fmla="*/ 832323 h 942784"/>
                  <a:gd name="connsiteX2" fmla="*/ 676 w 1257890"/>
                  <a:gd name="connsiteY2" fmla="*/ 718652 h 942784"/>
                  <a:gd name="connsiteX3" fmla="*/ 70951 w 1257890"/>
                  <a:gd name="connsiteY3" fmla="*/ 91354 h 942784"/>
                  <a:gd name="connsiteX4" fmla="*/ 184623 w 1257890"/>
                  <a:gd name="connsiteY4" fmla="*/ 676 h 942784"/>
                  <a:gd name="connsiteX5" fmla="*/ 1166536 w 1257890"/>
                  <a:gd name="connsiteY5" fmla="*/ 110461 h 942784"/>
                  <a:gd name="connsiteX6" fmla="*/ 1257214 w 1257890"/>
                  <a:gd name="connsiteY6" fmla="*/ 224133 h 942784"/>
                  <a:gd name="connsiteX7" fmla="*/ 1186939 w 1257890"/>
                  <a:gd name="connsiteY7" fmla="*/ 851430 h 942784"/>
                  <a:gd name="connsiteX8" fmla="*/ 1073267 w 1257890"/>
                  <a:gd name="connsiteY8" fmla="*/ 942108 h 942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7890" h="942784">
                    <a:moveTo>
                      <a:pt x="1073267" y="942108"/>
                    </a:moveTo>
                    <a:lnTo>
                      <a:pt x="91354" y="832323"/>
                    </a:lnTo>
                    <a:cubicBezTo>
                      <a:pt x="35004" y="826170"/>
                      <a:pt x="-5801" y="775002"/>
                      <a:pt x="676" y="718652"/>
                    </a:cubicBezTo>
                    <a:lnTo>
                      <a:pt x="70951" y="91354"/>
                    </a:lnTo>
                    <a:cubicBezTo>
                      <a:pt x="77105" y="35004"/>
                      <a:pt x="128273" y="-5801"/>
                      <a:pt x="184623" y="676"/>
                    </a:cubicBezTo>
                    <a:lnTo>
                      <a:pt x="1166536" y="110461"/>
                    </a:lnTo>
                    <a:cubicBezTo>
                      <a:pt x="1222886" y="116614"/>
                      <a:pt x="1263691" y="167783"/>
                      <a:pt x="1257214" y="224133"/>
                    </a:cubicBezTo>
                    <a:lnTo>
                      <a:pt x="1186939" y="851430"/>
                    </a:lnTo>
                    <a:cubicBezTo>
                      <a:pt x="1180786" y="907780"/>
                      <a:pt x="1129941" y="948585"/>
                      <a:pt x="1073267" y="942108"/>
                    </a:cubicBezTo>
                    <a:close/>
                  </a:path>
                </a:pathLst>
              </a:custGeom>
              <a:solidFill>
                <a:schemeClr val="bg2"/>
              </a:solidFill>
              <a:ln w="3239" cap="flat">
                <a:noFill/>
                <a:prstDash val="solid"/>
                <a:miter/>
              </a:ln>
            </p:spPr>
            <p:txBody>
              <a:bodyPr rtlCol="0" anchor="ctr"/>
              <a:lstStyle/>
              <a:p>
                <a:endParaRPr lang="en-NO"/>
              </a:p>
            </p:txBody>
          </p:sp>
        </p:grpSp>
        <p:sp>
          <p:nvSpPr>
            <p:cNvPr id="185" name="TekstSylinder 184">
              <a:extLst>
                <a:ext uri="{FF2B5EF4-FFF2-40B4-BE49-F238E27FC236}">
                  <a16:creationId xmlns:a16="http://schemas.microsoft.com/office/drawing/2014/main" id="{48E00338-5657-1F5D-D441-859E620993B2}"/>
                </a:ext>
              </a:extLst>
            </p:cNvPr>
            <p:cNvSpPr txBox="1">
              <a:spLocks noGrp="1" noRot="1" noMove="1" noResize="1" noEditPoints="1" noAdjustHandles="1" noChangeArrowheads="1" noChangeShapeType="1"/>
            </p:cNvSpPr>
            <p:nvPr/>
          </p:nvSpPr>
          <p:spPr>
            <a:xfrm>
              <a:off x="3639751" y="2669350"/>
              <a:ext cx="1140056" cy="230832"/>
            </a:xfrm>
            <a:prstGeom prst="rect">
              <a:avLst/>
            </a:prstGeom>
            <a:noFill/>
          </p:spPr>
          <p:txBody>
            <a:bodyPr wrap="square" lIns="0" tIns="0" rIns="0" bIns="0" rtlCol="0">
              <a:spAutoFit/>
            </a:bodyPr>
            <a:lstStyle/>
            <a:p>
              <a:pPr algn="ctr"/>
              <a:r>
                <a:rPr lang="nb-NO" sz="1500" dirty="0"/>
                <a:t>Legemidler</a:t>
              </a:r>
            </a:p>
          </p:txBody>
        </p:sp>
      </p:grpSp>
      <p:grpSp>
        <p:nvGrpSpPr>
          <p:cNvPr id="143" name="vaner">
            <a:extLst>
              <a:ext uri="{FF2B5EF4-FFF2-40B4-BE49-F238E27FC236}">
                <a16:creationId xmlns:a16="http://schemas.microsoft.com/office/drawing/2014/main" id="{F92A4701-AE39-66A9-A9A5-FAE01C732E6D}"/>
              </a:ext>
            </a:extLst>
          </p:cNvPr>
          <p:cNvGrpSpPr>
            <a:grpSpLocks noGrp="1" noUngrp="1" noRot="1" noMove="1" noResize="1"/>
          </p:cNvGrpSpPr>
          <p:nvPr/>
        </p:nvGrpSpPr>
        <p:grpSpPr>
          <a:xfrm>
            <a:off x="5524263" y="3139273"/>
            <a:ext cx="1445501" cy="1581698"/>
            <a:chOff x="5870254" y="3293283"/>
            <a:chExt cx="1445501" cy="1581698"/>
          </a:xfrm>
        </p:grpSpPr>
        <p:grpSp>
          <p:nvGrpSpPr>
            <p:cNvPr id="18" name="Group 17">
              <a:extLst>
                <a:ext uri="{FF2B5EF4-FFF2-40B4-BE49-F238E27FC236}">
                  <a16:creationId xmlns:a16="http://schemas.microsoft.com/office/drawing/2014/main" id="{7626E0B3-A900-444B-DF32-F7DBF2D5DCF6}"/>
                </a:ext>
              </a:extLst>
            </p:cNvPr>
            <p:cNvGrpSpPr>
              <a:grpSpLocks noGrp="1" noUngrp="1" noRot="1" noMove="1" noResize="1"/>
            </p:cNvGrpSpPr>
            <p:nvPr/>
          </p:nvGrpSpPr>
          <p:grpSpPr>
            <a:xfrm>
              <a:off x="6117111" y="3293283"/>
              <a:ext cx="951786" cy="955597"/>
              <a:chOff x="7177804" y="4948850"/>
              <a:chExt cx="728729" cy="731647"/>
            </a:xfrm>
          </p:grpSpPr>
          <p:sp>
            <p:nvSpPr>
              <p:cNvPr id="19" name="Oval 18">
                <a:extLst>
                  <a:ext uri="{FF2B5EF4-FFF2-40B4-BE49-F238E27FC236}">
                    <a16:creationId xmlns:a16="http://schemas.microsoft.com/office/drawing/2014/main" id="{D4BABF12-DF2F-493D-54E4-D410444F7B79}"/>
                  </a:ext>
                </a:extLst>
              </p:cNvPr>
              <p:cNvSpPr>
                <a:spLocks noGrp="1" noRot="1" noMove="1" noResize="1" noEditPoints="1" noAdjustHandles="1" noChangeArrowheads="1" noChangeShapeType="1"/>
              </p:cNvSpPr>
              <p:nvPr/>
            </p:nvSpPr>
            <p:spPr>
              <a:xfrm>
                <a:off x="7186835" y="4960799"/>
                <a:ext cx="719698" cy="719698"/>
              </a:xfrm>
              <a:prstGeom prst="ellipse">
                <a:avLst/>
              </a:prstGeom>
              <a:solidFill>
                <a:srgbClr val="DB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grpSp>
            <p:nvGrpSpPr>
              <p:cNvPr id="20" name="Graphic 2">
                <a:extLst>
                  <a:ext uri="{FF2B5EF4-FFF2-40B4-BE49-F238E27FC236}">
                    <a16:creationId xmlns:a16="http://schemas.microsoft.com/office/drawing/2014/main" id="{B8A3B3A1-3A26-352E-2216-0D2217E02C1A}"/>
                  </a:ext>
                </a:extLst>
              </p:cNvPr>
              <p:cNvGrpSpPr>
                <a:grpSpLocks noGrp="1" noUngrp="1" noRot="1" noMove="1" noResize="1"/>
              </p:cNvGrpSpPr>
              <p:nvPr/>
            </p:nvGrpSpPr>
            <p:grpSpPr>
              <a:xfrm>
                <a:off x="7177804" y="4948850"/>
                <a:ext cx="728729" cy="728787"/>
                <a:chOff x="3642509" y="1586411"/>
                <a:chExt cx="4121962" cy="4122286"/>
              </a:xfrm>
            </p:grpSpPr>
            <p:sp>
              <p:nvSpPr>
                <p:cNvPr id="21" name="Freeform 20">
                  <a:extLst>
                    <a:ext uri="{FF2B5EF4-FFF2-40B4-BE49-F238E27FC236}">
                      <a16:creationId xmlns:a16="http://schemas.microsoft.com/office/drawing/2014/main" id="{3D830CC8-54F4-BEEB-55AA-E436316A9495}"/>
                    </a:ext>
                  </a:extLst>
                </p:cNvPr>
                <p:cNvSpPr>
                  <a:spLocks noGrp="1" noRot="1" noMove="1" noResize="1" noEditPoints="1" noAdjustHandles="1" noChangeArrowheads="1" noChangeShapeType="1"/>
                </p:cNvSpPr>
                <p:nvPr/>
              </p:nvSpPr>
              <p:spPr>
                <a:xfrm>
                  <a:off x="3674570" y="1618472"/>
                  <a:ext cx="4057839" cy="4057840"/>
                </a:xfrm>
                <a:custGeom>
                  <a:avLst/>
                  <a:gdLst>
                    <a:gd name="connsiteX0" fmla="*/ 4057841 w 4057840"/>
                    <a:gd name="connsiteY0" fmla="*/ 2028920 h 4057840"/>
                    <a:gd name="connsiteX1" fmla="*/ 2028920 w 4057840"/>
                    <a:gd name="connsiteY1" fmla="*/ 4057841 h 4057840"/>
                    <a:gd name="connsiteX2" fmla="*/ 0 w 4057840"/>
                    <a:gd name="connsiteY2" fmla="*/ 2028920 h 4057840"/>
                    <a:gd name="connsiteX3" fmla="*/ 2028920 w 4057840"/>
                    <a:gd name="connsiteY3" fmla="*/ 0 h 4057840"/>
                    <a:gd name="connsiteX4" fmla="*/ 4057841 w 4057840"/>
                    <a:gd name="connsiteY4" fmla="*/ 2028920 h 4057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840" h="4057840">
                      <a:moveTo>
                        <a:pt x="4057841" y="2028920"/>
                      </a:moveTo>
                      <a:cubicBezTo>
                        <a:pt x="4057841" y="3149462"/>
                        <a:pt x="3149462" y="4057841"/>
                        <a:pt x="2028920" y="4057841"/>
                      </a:cubicBezTo>
                      <a:cubicBezTo>
                        <a:pt x="908379" y="4057841"/>
                        <a:pt x="0" y="3149462"/>
                        <a:pt x="0" y="2028920"/>
                      </a:cubicBezTo>
                      <a:cubicBezTo>
                        <a:pt x="0" y="908379"/>
                        <a:pt x="908379" y="0"/>
                        <a:pt x="2028920" y="0"/>
                      </a:cubicBezTo>
                      <a:cubicBezTo>
                        <a:pt x="3149462" y="0"/>
                        <a:pt x="4057841" y="908379"/>
                        <a:pt x="4057841" y="2028920"/>
                      </a:cubicBezTo>
                      <a:close/>
                    </a:path>
                  </a:pathLst>
                </a:custGeom>
                <a:solidFill>
                  <a:srgbClr val="FFFFFF">
                    <a:alpha val="54000"/>
                  </a:srgbClr>
                </a:solidFill>
                <a:ln w="3239" cap="flat">
                  <a:noFill/>
                  <a:prstDash val="solid"/>
                  <a:miter/>
                </a:ln>
              </p:spPr>
              <p:txBody>
                <a:bodyPr rtlCol="0" anchor="ctr"/>
                <a:lstStyle/>
                <a:p>
                  <a:endParaRPr lang="en-NO"/>
                </a:p>
              </p:txBody>
            </p:sp>
            <p:sp>
              <p:nvSpPr>
                <p:cNvPr id="22" name="Freeform 21">
                  <a:extLst>
                    <a:ext uri="{FF2B5EF4-FFF2-40B4-BE49-F238E27FC236}">
                      <a16:creationId xmlns:a16="http://schemas.microsoft.com/office/drawing/2014/main" id="{E0AF7587-4E8B-0612-C4E3-F044C326AD8D}"/>
                    </a:ext>
                  </a:extLst>
                </p:cNvPr>
                <p:cNvSpPr>
                  <a:spLocks noGrp="1" noRot="1" noMove="1" noResize="1" noEditPoints="1" noAdjustHandles="1" noChangeArrowheads="1" noChangeShapeType="1"/>
                </p:cNvSpPr>
                <p:nvPr/>
              </p:nvSpPr>
              <p:spPr>
                <a:xfrm>
                  <a:off x="3642509" y="1586411"/>
                  <a:ext cx="4121962" cy="4122286"/>
                </a:xfrm>
                <a:custGeom>
                  <a:avLst/>
                  <a:gdLst>
                    <a:gd name="connsiteX0" fmla="*/ 2060982 w 4121962"/>
                    <a:gd name="connsiteY0" fmla="*/ 4122287 h 4122286"/>
                    <a:gd name="connsiteX1" fmla="*/ 1258805 w 4121962"/>
                    <a:gd name="connsiteY1" fmla="*/ 3960362 h 4122286"/>
                    <a:gd name="connsiteX2" fmla="*/ 603657 w 4121962"/>
                    <a:gd name="connsiteY2" fmla="*/ 3518630 h 4122286"/>
                    <a:gd name="connsiteX3" fmla="*/ 161925 w 4121962"/>
                    <a:gd name="connsiteY3" fmla="*/ 2863482 h 4122286"/>
                    <a:gd name="connsiteX4" fmla="*/ 0 w 4121962"/>
                    <a:gd name="connsiteY4" fmla="*/ 2061305 h 4122286"/>
                    <a:gd name="connsiteX5" fmla="*/ 161925 w 4121962"/>
                    <a:gd name="connsiteY5" fmla="*/ 1259129 h 4122286"/>
                    <a:gd name="connsiteX6" fmla="*/ 603657 w 4121962"/>
                    <a:gd name="connsiteY6" fmla="*/ 603656 h 4122286"/>
                    <a:gd name="connsiteX7" fmla="*/ 1258805 w 4121962"/>
                    <a:gd name="connsiteY7" fmla="*/ 161925 h 4122286"/>
                    <a:gd name="connsiteX8" fmla="*/ 2060982 w 4121962"/>
                    <a:gd name="connsiteY8" fmla="*/ 0 h 4122286"/>
                    <a:gd name="connsiteX9" fmla="*/ 2863158 w 4121962"/>
                    <a:gd name="connsiteY9" fmla="*/ 161925 h 4122286"/>
                    <a:gd name="connsiteX10" fmla="*/ 3518307 w 4121962"/>
                    <a:gd name="connsiteY10" fmla="*/ 603656 h 4122286"/>
                    <a:gd name="connsiteX11" fmla="*/ 3960038 w 4121962"/>
                    <a:gd name="connsiteY11" fmla="*/ 1258805 h 4122286"/>
                    <a:gd name="connsiteX12" fmla="*/ 4121963 w 4121962"/>
                    <a:gd name="connsiteY12" fmla="*/ 2060981 h 4122286"/>
                    <a:gd name="connsiteX13" fmla="*/ 3960038 w 4121962"/>
                    <a:gd name="connsiteY13" fmla="*/ 2863158 h 4122286"/>
                    <a:gd name="connsiteX14" fmla="*/ 3518307 w 4121962"/>
                    <a:gd name="connsiteY14" fmla="*/ 3518307 h 4122286"/>
                    <a:gd name="connsiteX15" fmla="*/ 2863158 w 4121962"/>
                    <a:gd name="connsiteY15" fmla="*/ 3960038 h 4122286"/>
                    <a:gd name="connsiteX16" fmla="*/ 2060982 w 4121962"/>
                    <a:gd name="connsiteY16" fmla="*/ 4122287 h 4122286"/>
                    <a:gd name="connsiteX17" fmla="*/ 2060982 w 4121962"/>
                    <a:gd name="connsiteY17" fmla="*/ 64446 h 4122286"/>
                    <a:gd name="connsiteX18" fmla="*/ 1283742 w 4121962"/>
                    <a:gd name="connsiteY18" fmla="*/ 221190 h 4122286"/>
                    <a:gd name="connsiteX19" fmla="*/ 648996 w 4121962"/>
                    <a:gd name="connsiteY19" fmla="*/ 648995 h 4122286"/>
                    <a:gd name="connsiteX20" fmla="*/ 221513 w 4121962"/>
                    <a:gd name="connsiteY20" fmla="*/ 1283741 h 4122286"/>
                    <a:gd name="connsiteX21" fmla="*/ 64770 w 4121962"/>
                    <a:gd name="connsiteY21" fmla="*/ 2060981 h 4122286"/>
                    <a:gd name="connsiteX22" fmla="*/ 221513 w 4121962"/>
                    <a:gd name="connsiteY22" fmla="*/ 2838222 h 4122286"/>
                    <a:gd name="connsiteX23" fmla="*/ 649319 w 4121962"/>
                    <a:gd name="connsiteY23" fmla="*/ 3472968 h 4122286"/>
                    <a:gd name="connsiteX24" fmla="*/ 1284065 w 4121962"/>
                    <a:gd name="connsiteY24" fmla="*/ 3900773 h 4122286"/>
                    <a:gd name="connsiteX25" fmla="*/ 2061305 w 4121962"/>
                    <a:gd name="connsiteY25" fmla="*/ 4057517 h 4122286"/>
                    <a:gd name="connsiteX26" fmla="*/ 2838545 w 4121962"/>
                    <a:gd name="connsiteY26" fmla="*/ 3900773 h 4122286"/>
                    <a:gd name="connsiteX27" fmla="*/ 3473291 w 4121962"/>
                    <a:gd name="connsiteY27" fmla="*/ 3472968 h 4122286"/>
                    <a:gd name="connsiteX28" fmla="*/ 3901097 w 4121962"/>
                    <a:gd name="connsiteY28" fmla="*/ 2838222 h 4122286"/>
                    <a:gd name="connsiteX29" fmla="*/ 4057841 w 4121962"/>
                    <a:gd name="connsiteY29" fmla="*/ 2060981 h 4122286"/>
                    <a:gd name="connsiteX30" fmla="*/ 3901097 w 4121962"/>
                    <a:gd name="connsiteY30" fmla="*/ 1283741 h 4122286"/>
                    <a:gd name="connsiteX31" fmla="*/ 3473291 w 4121962"/>
                    <a:gd name="connsiteY31" fmla="*/ 648995 h 4122286"/>
                    <a:gd name="connsiteX32" fmla="*/ 2838545 w 4121962"/>
                    <a:gd name="connsiteY32" fmla="*/ 221190 h 4122286"/>
                    <a:gd name="connsiteX33" fmla="*/ 2060982 w 4121962"/>
                    <a:gd name="connsiteY33" fmla="*/ 64446 h 4122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21962" h="4122286">
                      <a:moveTo>
                        <a:pt x="2060982" y="4122287"/>
                      </a:moveTo>
                      <a:cubicBezTo>
                        <a:pt x="1782794" y="4122287"/>
                        <a:pt x="1512703" y="4067880"/>
                        <a:pt x="1258805" y="3960362"/>
                      </a:cubicBezTo>
                      <a:cubicBezTo>
                        <a:pt x="1013327" y="3856406"/>
                        <a:pt x="792785" y="3708083"/>
                        <a:pt x="603657" y="3518630"/>
                      </a:cubicBezTo>
                      <a:cubicBezTo>
                        <a:pt x="414528" y="3329502"/>
                        <a:pt x="265881" y="3108960"/>
                        <a:pt x="161925" y="2863482"/>
                      </a:cubicBezTo>
                      <a:cubicBezTo>
                        <a:pt x="54407" y="2609260"/>
                        <a:pt x="0" y="2339493"/>
                        <a:pt x="0" y="2061305"/>
                      </a:cubicBezTo>
                      <a:cubicBezTo>
                        <a:pt x="0" y="1783118"/>
                        <a:pt x="54407" y="1513027"/>
                        <a:pt x="161925" y="1259129"/>
                      </a:cubicBezTo>
                      <a:cubicBezTo>
                        <a:pt x="265557" y="1013327"/>
                        <a:pt x="414204" y="792785"/>
                        <a:pt x="603657" y="603656"/>
                      </a:cubicBezTo>
                      <a:cubicBezTo>
                        <a:pt x="792785" y="414528"/>
                        <a:pt x="1013327" y="265881"/>
                        <a:pt x="1258805" y="161925"/>
                      </a:cubicBezTo>
                      <a:cubicBezTo>
                        <a:pt x="1513027" y="54407"/>
                        <a:pt x="1782794" y="0"/>
                        <a:pt x="2060982" y="0"/>
                      </a:cubicBezTo>
                      <a:cubicBezTo>
                        <a:pt x="2339169" y="0"/>
                        <a:pt x="2609260" y="54407"/>
                        <a:pt x="2863158" y="161925"/>
                      </a:cubicBezTo>
                      <a:cubicBezTo>
                        <a:pt x="3108636" y="265881"/>
                        <a:pt x="3329178" y="414204"/>
                        <a:pt x="3518307" y="603656"/>
                      </a:cubicBezTo>
                      <a:cubicBezTo>
                        <a:pt x="3707435" y="792785"/>
                        <a:pt x="3856082" y="1013327"/>
                        <a:pt x="3960038" y="1258805"/>
                      </a:cubicBezTo>
                      <a:cubicBezTo>
                        <a:pt x="4067556" y="1513027"/>
                        <a:pt x="4121963" y="1782794"/>
                        <a:pt x="4121963" y="2060981"/>
                      </a:cubicBezTo>
                      <a:cubicBezTo>
                        <a:pt x="4121963" y="2339169"/>
                        <a:pt x="4067556" y="2609260"/>
                        <a:pt x="3960038" y="2863158"/>
                      </a:cubicBezTo>
                      <a:cubicBezTo>
                        <a:pt x="3856082" y="3108636"/>
                        <a:pt x="3707759" y="3329178"/>
                        <a:pt x="3518307" y="3518307"/>
                      </a:cubicBezTo>
                      <a:cubicBezTo>
                        <a:pt x="3328854" y="3707435"/>
                        <a:pt x="3108636" y="3856082"/>
                        <a:pt x="2863158" y="3960038"/>
                      </a:cubicBezTo>
                      <a:cubicBezTo>
                        <a:pt x="2609260" y="4067556"/>
                        <a:pt x="2339169" y="4122287"/>
                        <a:pt x="2060982" y="4122287"/>
                      </a:cubicBezTo>
                      <a:close/>
                      <a:moveTo>
                        <a:pt x="2060982" y="64446"/>
                      </a:moveTo>
                      <a:cubicBezTo>
                        <a:pt x="1791538" y="64446"/>
                        <a:pt x="1529868" y="117234"/>
                        <a:pt x="1283742" y="221190"/>
                      </a:cubicBezTo>
                      <a:cubicBezTo>
                        <a:pt x="1046036" y="321583"/>
                        <a:pt x="832618" y="465696"/>
                        <a:pt x="648996" y="648995"/>
                      </a:cubicBezTo>
                      <a:cubicBezTo>
                        <a:pt x="466020" y="832618"/>
                        <a:pt x="321907" y="1046035"/>
                        <a:pt x="221513" y="1283741"/>
                      </a:cubicBezTo>
                      <a:cubicBezTo>
                        <a:pt x="117558" y="1529867"/>
                        <a:pt x="64770" y="1791214"/>
                        <a:pt x="64770" y="2060981"/>
                      </a:cubicBezTo>
                      <a:cubicBezTo>
                        <a:pt x="64770" y="2330425"/>
                        <a:pt x="117558" y="2592096"/>
                        <a:pt x="221513" y="2838222"/>
                      </a:cubicBezTo>
                      <a:cubicBezTo>
                        <a:pt x="321907" y="3075927"/>
                        <a:pt x="466020" y="3289345"/>
                        <a:pt x="649319" y="3472968"/>
                      </a:cubicBezTo>
                      <a:cubicBezTo>
                        <a:pt x="832618" y="3656267"/>
                        <a:pt x="1046036" y="3800380"/>
                        <a:pt x="1284065" y="3900773"/>
                      </a:cubicBezTo>
                      <a:cubicBezTo>
                        <a:pt x="1530191" y="4004729"/>
                        <a:pt x="1791538" y="4057517"/>
                        <a:pt x="2061305" y="4057517"/>
                      </a:cubicBezTo>
                      <a:cubicBezTo>
                        <a:pt x="2330749" y="4057517"/>
                        <a:pt x="2592419" y="4004729"/>
                        <a:pt x="2838545" y="3900773"/>
                      </a:cubicBezTo>
                      <a:cubicBezTo>
                        <a:pt x="3076251" y="3800380"/>
                        <a:pt x="3289669" y="3656267"/>
                        <a:pt x="3473291" y="3472968"/>
                      </a:cubicBezTo>
                      <a:cubicBezTo>
                        <a:pt x="3656915" y="3289668"/>
                        <a:pt x="3800704" y="3076251"/>
                        <a:pt x="3901097" y="2838222"/>
                      </a:cubicBezTo>
                      <a:cubicBezTo>
                        <a:pt x="4005053" y="2592096"/>
                        <a:pt x="4057841" y="2330749"/>
                        <a:pt x="4057841" y="2060981"/>
                      </a:cubicBezTo>
                      <a:cubicBezTo>
                        <a:pt x="4057841" y="1791538"/>
                        <a:pt x="4005053" y="1529867"/>
                        <a:pt x="3901097" y="1283741"/>
                      </a:cubicBezTo>
                      <a:cubicBezTo>
                        <a:pt x="3800704" y="1046035"/>
                        <a:pt x="3656590" y="832618"/>
                        <a:pt x="3473291" y="648995"/>
                      </a:cubicBezTo>
                      <a:cubicBezTo>
                        <a:pt x="3289992" y="465696"/>
                        <a:pt x="3076575" y="321583"/>
                        <a:pt x="2838545" y="221190"/>
                      </a:cubicBezTo>
                      <a:cubicBezTo>
                        <a:pt x="2592096" y="117234"/>
                        <a:pt x="2330425" y="64446"/>
                        <a:pt x="2060982" y="64446"/>
                      </a:cubicBezTo>
                      <a:close/>
                    </a:path>
                  </a:pathLst>
                </a:custGeom>
                <a:solidFill>
                  <a:srgbClr val="FFFFFF"/>
                </a:solidFill>
                <a:ln w="3239" cap="flat">
                  <a:noFill/>
                  <a:prstDash val="solid"/>
                  <a:miter/>
                </a:ln>
              </p:spPr>
              <p:txBody>
                <a:bodyPr rtlCol="0" anchor="ctr"/>
                <a:lstStyle/>
                <a:p>
                  <a:endParaRPr lang="en-NO"/>
                </a:p>
              </p:txBody>
            </p:sp>
            <p:sp>
              <p:nvSpPr>
                <p:cNvPr id="23" name="Freeform 22">
                  <a:extLst>
                    <a:ext uri="{FF2B5EF4-FFF2-40B4-BE49-F238E27FC236}">
                      <a16:creationId xmlns:a16="http://schemas.microsoft.com/office/drawing/2014/main" id="{56FCA2DA-6C73-E9A1-42DA-D677FC5B6802}"/>
                    </a:ext>
                  </a:extLst>
                </p:cNvPr>
                <p:cNvSpPr>
                  <a:spLocks noGrp="1" noRot="1" noMove="1" noResize="1" noEditPoints="1" noAdjustHandles="1" noChangeArrowheads="1" noChangeShapeType="1"/>
                </p:cNvSpPr>
                <p:nvPr/>
              </p:nvSpPr>
              <p:spPr>
                <a:xfrm>
                  <a:off x="3916486" y="1860064"/>
                  <a:ext cx="3574008" cy="3574008"/>
                </a:xfrm>
                <a:custGeom>
                  <a:avLst/>
                  <a:gdLst>
                    <a:gd name="connsiteX0" fmla="*/ 1787004 w 3574008"/>
                    <a:gd name="connsiteY0" fmla="*/ 3574009 h 3574008"/>
                    <a:gd name="connsiteX1" fmla="*/ 1091375 w 3574008"/>
                    <a:gd name="connsiteY1" fmla="*/ 3433458 h 3574008"/>
                    <a:gd name="connsiteX2" fmla="*/ 523342 w 3574008"/>
                    <a:gd name="connsiteY2" fmla="*/ 3050667 h 3574008"/>
                    <a:gd name="connsiteX3" fmla="*/ 140551 w 3574008"/>
                    <a:gd name="connsiteY3" fmla="*/ 2482634 h 3574008"/>
                    <a:gd name="connsiteX4" fmla="*/ 0 w 3574008"/>
                    <a:gd name="connsiteY4" fmla="*/ 1787004 h 3574008"/>
                    <a:gd name="connsiteX5" fmla="*/ 140551 w 3574008"/>
                    <a:gd name="connsiteY5" fmla="*/ 1091374 h 3574008"/>
                    <a:gd name="connsiteX6" fmla="*/ 523342 w 3574008"/>
                    <a:gd name="connsiteY6" fmla="*/ 523342 h 3574008"/>
                    <a:gd name="connsiteX7" fmla="*/ 1091375 w 3574008"/>
                    <a:gd name="connsiteY7" fmla="*/ 140551 h 3574008"/>
                    <a:gd name="connsiteX8" fmla="*/ 1787004 w 3574008"/>
                    <a:gd name="connsiteY8" fmla="*/ 0 h 3574008"/>
                    <a:gd name="connsiteX9" fmla="*/ 2482634 w 3574008"/>
                    <a:gd name="connsiteY9" fmla="*/ 140551 h 3574008"/>
                    <a:gd name="connsiteX10" fmla="*/ 3050667 w 3574008"/>
                    <a:gd name="connsiteY10" fmla="*/ 523342 h 3574008"/>
                    <a:gd name="connsiteX11" fmla="*/ 3433458 w 3574008"/>
                    <a:gd name="connsiteY11" fmla="*/ 1091374 h 3574008"/>
                    <a:gd name="connsiteX12" fmla="*/ 3574009 w 3574008"/>
                    <a:gd name="connsiteY12" fmla="*/ 1787004 h 3574008"/>
                    <a:gd name="connsiteX13" fmla="*/ 3433458 w 3574008"/>
                    <a:gd name="connsiteY13" fmla="*/ 2482634 h 3574008"/>
                    <a:gd name="connsiteX14" fmla="*/ 3050667 w 3574008"/>
                    <a:gd name="connsiteY14" fmla="*/ 3050667 h 3574008"/>
                    <a:gd name="connsiteX15" fmla="*/ 2482634 w 3574008"/>
                    <a:gd name="connsiteY15" fmla="*/ 3433458 h 3574008"/>
                    <a:gd name="connsiteX16" fmla="*/ 1787004 w 3574008"/>
                    <a:gd name="connsiteY16" fmla="*/ 3574009 h 3574008"/>
                    <a:gd name="connsiteX17" fmla="*/ 1787004 w 3574008"/>
                    <a:gd name="connsiteY17" fmla="*/ 23317 h 3574008"/>
                    <a:gd name="connsiteX18" fmla="*/ 1100442 w 3574008"/>
                    <a:gd name="connsiteY18" fmla="*/ 161925 h 3574008"/>
                    <a:gd name="connsiteX19" fmla="*/ 539858 w 3574008"/>
                    <a:gd name="connsiteY19" fmla="*/ 539858 h 3574008"/>
                    <a:gd name="connsiteX20" fmla="*/ 161925 w 3574008"/>
                    <a:gd name="connsiteY20" fmla="*/ 1100442 h 3574008"/>
                    <a:gd name="connsiteX21" fmla="*/ 23317 w 3574008"/>
                    <a:gd name="connsiteY21" fmla="*/ 1787004 h 3574008"/>
                    <a:gd name="connsiteX22" fmla="*/ 161925 w 3574008"/>
                    <a:gd name="connsiteY22" fmla="*/ 2473566 h 3574008"/>
                    <a:gd name="connsiteX23" fmla="*/ 539858 w 3574008"/>
                    <a:gd name="connsiteY23" fmla="*/ 3034151 h 3574008"/>
                    <a:gd name="connsiteX24" fmla="*/ 1100442 w 3574008"/>
                    <a:gd name="connsiteY24" fmla="*/ 3412084 h 3574008"/>
                    <a:gd name="connsiteX25" fmla="*/ 1787004 w 3574008"/>
                    <a:gd name="connsiteY25" fmla="*/ 3550692 h 3574008"/>
                    <a:gd name="connsiteX26" fmla="*/ 2473566 w 3574008"/>
                    <a:gd name="connsiteY26" fmla="*/ 3412084 h 3574008"/>
                    <a:gd name="connsiteX27" fmla="*/ 3034151 w 3574008"/>
                    <a:gd name="connsiteY27" fmla="*/ 3034151 h 3574008"/>
                    <a:gd name="connsiteX28" fmla="*/ 3412084 w 3574008"/>
                    <a:gd name="connsiteY28" fmla="*/ 2473566 h 3574008"/>
                    <a:gd name="connsiteX29" fmla="*/ 3550691 w 3574008"/>
                    <a:gd name="connsiteY29" fmla="*/ 1787004 h 3574008"/>
                    <a:gd name="connsiteX30" fmla="*/ 3412084 w 3574008"/>
                    <a:gd name="connsiteY30" fmla="*/ 1100442 h 3574008"/>
                    <a:gd name="connsiteX31" fmla="*/ 3034151 w 3574008"/>
                    <a:gd name="connsiteY31" fmla="*/ 539858 h 3574008"/>
                    <a:gd name="connsiteX32" fmla="*/ 2473566 w 3574008"/>
                    <a:gd name="connsiteY32" fmla="*/ 161925 h 3574008"/>
                    <a:gd name="connsiteX33" fmla="*/ 1787004 w 3574008"/>
                    <a:gd name="connsiteY33" fmla="*/ 23317 h 357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574008" h="3574008">
                      <a:moveTo>
                        <a:pt x="1787004" y="3574009"/>
                      </a:moveTo>
                      <a:cubicBezTo>
                        <a:pt x="1545736" y="3574009"/>
                        <a:pt x="1311917" y="3526727"/>
                        <a:pt x="1091375" y="3433458"/>
                      </a:cubicBezTo>
                      <a:cubicBezTo>
                        <a:pt x="878605" y="3343428"/>
                        <a:pt x="687534" y="3214535"/>
                        <a:pt x="523342" y="3050667"/>
                      </a:cubicBezTo>
                      <a:cubicBezTo>
                        <a:pt x="359150" y="2886475"/>
                        <a:pt x="230581" y="2695404"/>
                        <a:pt x="140551" y="2482634"/>
                      </a:cubicBezTo>
                      <a:cubicBezTo>
                        <a:pt x="47282" y="2262416"/>
                        <a:pt x="0" y="2028273"/>
                        <a:pt x="0" y="1787004"/>
                      </a:cubicBezTo>
                      <a:cubicBezTo>
                        <a:pt x="0" y="1545736"/>
                        <a:pt x="47282" y="1311916"/>
                        <a:pt x="140551" y="1091374"/>
                      </a:cubicBezTo>
                      <a:cubicBezTo>
                        <a:pt x="230581" y="878605"/>
                        <a:pt x="359474" y="687534"/>
                        <a:pt x="523342" y="523342"/>
                      </a:cubicBezTo>
                      <a:cubicBezTo>
                        <a:pt x="687534" y="359150"/>
                        <a:pt x="878605" y="230581"/>
                        <a:pt x="1091375" y="140551"/>
                      </a:cubicBezTo>
                      <a:cubicBezTo>
                        <a:pt x="1311592" y="47282"/>
                        <a:pt x="1545736" y="0"/>
                        <a:pt x="1787004" y="0"/>
                      </a:cubicBezTo>
                      <a:cubicBezTo>
                        <a:pt x="2028273" y="0"/>
                        <a:pt x="2262092" y="47282"/>
                        <a:pt x="2482634" y="140551"/>
                      </a:cubicBezTo>
                      <a:cubicBezTo>
                        <a:pt x="2695404" y="230581"/>
                        <a:pt x="2886475" y="359474"/>
                        <a:pt x="3050667" y="523342"/>
                      </a:cubicBezTo>
                      <a:cubicBezTo>
                        <a:pt x="3214859" y="687534"/>
                        <a:pt x="3343427" y="878605"/>
                        <a:pt x="3433458" y="1091374"/>
                      </a:cubicBezTo>
                      <a:cubicBezTo>
                        <a:pt x="3526726" y="1311592"/>
                        <a:pt x="3574009" y="1545736"/>
                        <a:pt x="3574009" y="1787004"/>
                      </a:cubicBezTo>
                      <a:cubicBezTo>
                        <a:pt x="3574009" y="2028273"/>
                        <a:pt x="3526726" y="2262092"/>
                        <a:pt x="3433458" y="2482634"/>
                      </a:cubicBezTo>
                      <a:cubicBezTo>
                        <a:pt x="3343427" y="2695404"/>
                        <a:pt x="3214535" y="2886475"/>
                        <a:pt x="3050667" y="3050667"/>
                      </a:cubicBezTo>
                      <a:cubicBezTo>
                        <a:pt x="2886475" y="3214859"/>
                        <a:pt x="2695404" y="3343428"/>
                        <a:pt x="2482634" y="3433458"/>
                      </a:cubicBezTo>
                      <a:cubicBezTo>
                        <a:pt x="2262092" y="3526727"/>
                        <a:pt x="2028273" y="3574009"/>
                        <a:pt x="1787004" y="3574009"/>
                      </a:cubicBezTo>
                      <a:close/>
                      <a:moveTo>
                        <a:pt x="1787004" y="23317"/>
                      </a:moveTo>
                      <a:cubicBezTo>
                        <a:pt x="1548975" y="23317"/>
                        <a:pt x="1317746" y="69952"/>
                        <a:pt x="1100442" y="161925"/>
                      </a:cubicBezTo>
                      <a:cubicBezTo>
                        <a:pt x="890264" y="250660"/>
                        <a:pt x="701783" y="377933"/>
                        <a:pt x="539858" y="539858"/>
                      </a:cubicBezTo>
                      <a:cubicBezTo>
                        <a:pt x="377933" y="701783"/>
                        <a:pt x="250660" y="890587"/>
                        <a:pt x="161925" y="1100442"/>
                      </a:cubicBezTo>
                      <a:cubicBezTo>
                        <a:pt x="69952" y="1318069"/>
                        <a:pt x="23317" y="1548975"/>
                        <a:pt x="23317" y="1787004"/>
                      </a:cubicBezTo>
                      <a:cubicBezTo>
                        <a:pt x="23317" y="2025034"/>
                        <a:pt x="69952" y="2256263"/>
                        <a:pt x="161925" y="2473566"/>
                      </a:cubicBezTo>
                      <a:cubicBezTo>
                        <a:pt x="250660" y="2683745"/>
                        <a:pt x="377933" y="2872226"/>
                        <a:pt x="539858" y="3034151"/>
                      </a:cubicBezTo>
                      <a:cubicBezTo>
                        <a:pt x="701783" y="3196076"/>
                        <a:pt x="890588" y="3323349"/>
                        <a:pt x="1100442" y="3412084"/>
                      </a:cubicBezTo>
                      <a:cubicBezTo>
                        <a:pt x="1318069" y="3504057"/>
                        <a:pt x="1548975" y="3550692"/>
                        <a:pt x="1787004" y="3550692"/>
                      </a:cubicBezTo>
                      <a:cubicBezTo>
                        <a:pt x="2025034" y="3550692"/>
                        <a:pt x="2256263" y="3504057"/>
                        <a:pt x="2473566" y="3412084"/>
                      </a:cubicBezTo>
                      <a:cubicBezTo>
                        <a:pt x="2683745" y="3323349"/>
                        <a:pt x="2872226" y="3196076"/>
                        <a:pt x="3034151" y="3034151"/>
                      </a:cubicBezTo>
                      <a:cubicBezTo>
                        <a:pt x="3196076" y="2872226"/>
                        <a:pt x="3323349" y="2683421"/>
                        <a:pt x="3412084" y="2473566"/>
                      </a:cubicBezTo>
                      <a:cubicBezTo>
                        <a:pt x="3504057" y="2255939"/>
                        <a:pt x="3550691" y="2025034"/>
                        <a:pt x="3550691" y="1787004"/>
                      </a:cubicBezTo>
                      <a:cubicBezTo>
                        <a:pt x="3550691" y="1548975"/>
                        <a:pt x="3504057" y="1317746"/>
                        <a:pt x="3412084" y="1100442"/>
                      </a:cubicBezTo>
                      <a:cubicBezTo>
                        <a:pt x="3323349" y="890264"/>
                        <a:pt x="3196076" y="701783"/>
                        <a:pt x="3034151" y="539858"/>
                      </a:cubicBezTo>
                      <a:cubicBezTo>
                        <a:pt x="2872226" y="377933"/>
                        <a:pt x="2683421" y="250660"/>
                        <a:pt x="2473566" y="161925"/>
                      </a:cubicBezTo>
                      <a:cubicBezTo>
                        <a:pt x="2256263" y="69952"/>
                        <a:pt x="2025034" y="23317"/>
                        <a:pt x="1787004" y="23317"/>
                      </a:cubicBezTo>
                      <a:close/>
                    </a:path>
                  </a:pathLst>
                </a:custGeom>
                <a:solidFill>
                  <a:srgbClr val="152321"/>
                </a:solidFill>
                <a:ln w="3239" cap="flat">
                  <a:noFill/>
                  <a:prstDash val="solid"/>
                  <a:miter/>
                </a:ln>
              </p:spPr>
              <p:txBody>
                <a:bodyPr rtlCol="0" anchor="ctr"/>
                <a:lstStyle/>
                <a:p>
                  <a:endParaRPr lang="en-NO"/>
                </a:p>
              </p:txBody>
            </p:sp>
            <p:grpSp>
              <p:nvGrpSpPr>
                <p:cNvPr id="25" name="Graphic 2">
                  <a:extLst>
                    <a:ext uri="{FF2B5EF4-FFF2-40B4-BE49-F238E27FC236}">
                      <a16:creationId xmlns:a16="http://schemas.microsoft.com/office/drawing/2014/main" id="{046E07D1-FBC2-15A8-311D-353D22526695}"/>
                    </a:ext>
                  </a:extLst>
                </p:cNvPr>
                <p:cNvGrpSpPr>
                  <a:grpSpLocks noGrp="1" noUngrp="1" noRot="1" noMove="1" noResize="1"/>
                </p:cNvGrpSpPr>
                <p:nvPr/>
              </p:nvGrpSpPr>
              <p:grpSpPr>
                <a:xfrm>
                  <a:off x="4430387" y="2370430"/>
                  <a:ext cx="2546663" cy="2764073"/>
                  <a:chOff x="4430387" y="2370430"/>
                  <a:chExt cx="2546663" cy="2764073"/>
                </a:xfrm>
              </p:grpSpPr>
              <p:sp>
                <p:nvSpPr>
                  <p:cNvPr id="27" name="Freeform 26">
                    <a:extLst>
                      <a:ext uri="{FF2B5EF4-FFF2-40B4-BE49-F238E27FC236}">
                        <a16:creationId xmlns:a16="http://schemas.microsoft.com/office/drawing/2014/main" id="{8D281138-05F6-58B1-2F19-8A108293BD1E}"/>
                      </a:ext>
                    </a:extLst>
                  </p:cNvPr>
                  <p:cNvSpPr>
                    <a:spLocks noGrp="1" noRot="1" noMove="1" noResize="1" noEditPoints="1" noAdjustHandles="1" noChangeArrowheads="1" noChangeShapeType="1"/>
                  </p:cNvSpPr>
                  <p:nvPr/>
                </p:nvSpPr>
                <p:spPr>
                  <a:xfrm>
                    <a:off x="4458417" y="2398137"/>
                    <a:ext cx="2490474" cy="2490742"/>
                  </a:xfrm>
                  <a:custGeom>
                    <a:avLst/>
                    <a:gdLst>
                      <a:gd name="connsiteX0" fmla="*/ 2203994 w 2490472"/>
                      <a:gd name="connsiteY0" fmla="*/ 450967 h 2490741"/>
                      <a:gd name="connsiteX1" fmla="*/ 2039803 w 2490472"/>
                      <a:gd name="connsiteY1" fmla="*/ 2204291 h 2490741"/>
                      <a:gd name="connsiteX2" fmla="*/ 286478 w 2490472"/>
                      <a:gd name="connsiteY2" fmla="*/ 2039775 h 2490741"/>
                      <a:gd name="connsiteX3" fmla="*/ 450670 w 2490472"/>
                      <a:gd name="connsiteY3" fmla="*/ 286451 h 2490741"/>
                      <a:gd name="connsiteX4" fmla="*/ 2203994 w 2490472"/>
                      <a:gd name="connsiteY4" fmla="*/ 450967 h 249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0472" h="2490741">
                        <a:moveTo>
                          <a:pt x="2203994" y="450967"/>
                        </a:moveTo>
                        <a:cubicBezTo>
                          <a:pt x="2642811" y="980462"/>
                          <a:pt x="2569297" y="1765474"/>
                          <a:pt x="2039803" y="2204291"/>
                        </a:cubicBezTo>
                        <a:cubicBezTo>
                          <a:pt x="1510308" y="2643108"/>
                          <a:pt x="725295" y="2569594"/>
                          <a:pt x="286478" y="2039775"/>
                        </a:cubicBezTo>
                        <a:cubicBezTo>
                          <a:pt x="-152338" y="1510280"/>
                          <a:pt x="-78824" y="725268"/>
                          <a:pt x="450670" y="286451"/>
                        </a:cubicBezTo>
                        <a:cubicBezTo>
                          <a:pt x="980165" y="-152366"/>
                          <a:pt x="1765178" y="-78852"/>
                          <a:pt x="2203994" y="450967"/>
                        </a:cubicBezTo>
                        <a:close/>
                      </a:path>
                    </a:pathLst>
                  </a:custGeom>
                  <a:solidFill>
                    <a:srgbClr val="3D302A"/>
                  </a:solidFill>
                  <a:ln w="3239" cap="flat">
                    <a:noFill/>
                    <a:prstDash val="solid"/>
                    <a:miter/>
                  </a:ln>
                </p:spPr>
                <p:txBody>
                  <a:bodyPr rtlCol="0" anchor="ctr"/>
                  <a:lstStyle/>
                  <a:p>
                    <a:endParaRPr lang="en-NO"/>
                  </a:p>
                </p:txBody>
              </p:sp>
              <p:sp>
                <p:nvSpPr>
                  <p:cNvPr id="58" name="Freeform 57">
                    <a:extLst>
                      <a:ext uri="{FF2B5EF4-FFF2-40B4-BE49-F238E27FC236}">
                        <a16:creationId xmlns:a16="http://schemas.microsoft.com/office/drawing/2014/main" id="{83D03331-D1E7-4E47-1277-6B492939E4A6}"/>
                      </a:ext>
                    </a:extLst>
                  </p:cNvPr>
                  <p:cNvSpPr>
                    <a:spLocks noGrp="1" noRot="1" noMove="1" noResize="1" noEditPoints="1" noAdjustHandles="1" noChangeArrowheads="1" noChangeShapeType="1"/>
                  </p:cNvSpPr>
                  <p:nvPr/>
                </p:nvSpPr>
                <p:spPr>
                  <a:xfrm>
                    <a:off x="6241716" y="2881811"/>
                    <a:ext cx="709645" cy="1802225"/>
                  </a:xfrm>
                  <a:custGeom>
                    <a:avLst/>
                    <a:gdLst>
                      <a:gd name="connsiteX0" fmla="*/ 183961 w 709645"/>
                      <a:gd name="connsiteY0" fmla="*/ 1802225 h 1802225"/>
                      <a:gd name="connsiteX1" fmla="*/ 9081 w 709645"/>
                      <a:gd name="connsiteY1" fmla="*/ 1261072 h 1802225"/>
                      <a:gd name="connsiteX2" fmla="*/ 373089 w 709645"/>
                      <a:gd name="connsiteY2" fmla="*/ 532733 h 1802225"/>
                      <a:gd name="connsiteX3" fmla="*/ 380861 w 709645"/>
                      <a:gd name="connsiteY3" fmla="*/ 0 h 1802225"/>
                      <a:gd name="connsiteX4" fmla="*/ 707302 w 709645"/>
                      <a:gd name="connsiteY4" fmla="*/ 804120 h 1802225"/>
                      <a:gd name="connsiteX5" fmla="*/ 183961 w 709645"/>
                      <a:gd name="connsiteY5" fmla="*/ 1802225 h 180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645" h="1802225">
                        <a:moveTo>
                          <a:pt x="183961" y="1802225"/>
                        </a:moveTo>
                        <a:cubicBezTo>
                          <a:pt x="41790" y="1665237"/>
                          <a:pt x="-25894" y="1455382"/>
                          <a:pt x="9081" y="1261072"/>
                        </a:cubicBezTo>
                        <a:cubicBezTo>
                          <a:pt x="57659" y="992600"/>
                          <a:pt x="279172" y="788899"/>
                          <a:pt x="373089" y="532733"/>
                        </a:cubicBezTo>
                        <a:cubicBezTo>
                          <a:pt x="435268" y="362712"/>
                          <a:pt x="438183" y="171641"/>
                          <a:pt x="380861" y="0"/>
                        </a:cubicBezTo>
                        <a:cubicBezTo>
                          <a:pt x="380861" y="0"/>
                          <a:pt x="741954" y="455009"/>
                          <a:pt x="707302" y="804120"/>
                        </a:cubicBezTo>
                        <a:cubicBezTo>
                          <a:pt x="672326" y="1153554"/>
                          <a:pt x="183961" y="1802225"/>
                          <a:pt x="183961" y="1802225"/>
                        </a:cubicBezTo>
                        <a:close/>
                      </a:path>
                    </a:pathLst>
                  </a:custGeom>
                  <a:solidFill>
                    <a:srgbClr val="B59D76"/>
                  </a:solidFill>
                  <a:ln w="3239" cap="flat">
                    <a:noFill/>
                    <a:prstDash val="solid"/>
                    <a:miter/>
                  </a:ln>
                </p:spPr>
                <p:txBody>
                  <a:bodyPr rtlCol="0" anchor="ctr"/>
                  <a:lstStyle/>
                  <a:p>
                    <a:endParaRPr lang="en-NO"/>
                  </a:p>
                </p:txBody>
              </p:sp>
              <p:sp>
                <p:nvSpPr>
                  <p:cNvPr id="62" name="Freeform 61">
                    <a:extLst>
                      <a:ext uri="{FF2B5EF4-FFF2-40B4-BE49-F238E27FC236}">
                        <a16:creationId xmlns:a16="http://schemas.microsoft.com/office/drawing/2014/main" id="{793ACBC4-AC6B-BB70-A5D2-8F06E9D8A32F}"/>
                      </a:ext>
                    </a:extLst>
                  </p:cNvPr>
                  <p:cNvSpPr>
                    <a:spLocks noGrp="1" noRot="1" noMove="1" noResize="1" noEditPoints="1" noAdjustHandles="1" noChangeArrowheads="1" noChangeShapeType="1"/>
                  </p:cNvSpPr>
                  <p:nvPr/>
                </p:nvSpPr>
                <p:spPr>
                  <a:xfrm>
                    <a:off x="6390816" y="4481316"/>
                    <a:ext cx="586234" cy="653187"/>
                  </a:xfrm>
                  <a:custGeom>
                    <a:avLst/>
                    <a:gdLst>
                      <a:gd name="connsiteX0" fmla="*/ 538772 w 586236"/>
                      <a:gd name="connsiteY0" fmla="*/ 623078 h 653186"/>
                      <a:gd name="connsiteX1" fmla="*/ 354501 w 586236"/>
                      <a:gd name="connsiteY1" fmla="*/ 605914 h 653186"/>
                      <a:gd name="connsiteX2" fmla="*/ 30004 w 586236"/>
                      <a:gd name="connsiteY2" fmla="*/ 214379 h 653186"/>
                      <a:gd name="connsiteX3" fmla="*/ 47168 w 586236"/>
                      <a:gd name="connsiteY3" fmla="*/ 30109 h 653186"/>
                      <a:gd name="connsiteX4" fmla="*/ 231438 w 586236"/>
                      <a:gd name="connsiteY4" fmla="*/ 47273 h 653186"/>
                      <a:gd name="connsiteX5" fmla="*/ 556260 w 586236"/>
                      <a:gd name="connsiteY5" fmla="*/ 438807 h 653186"/>
                      <a:gd name="connsiteX6" fmla="*/ 538772 w 586236"/>
                      <a:gd name="connsiteY6" fmla="*/ 623078 h 65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236" h="653186">
                        <a:moveTo>
                          <a:pt x="538772" y="623078"/>
                        </a:moveTo>
                        <a:cubicBezTo>
                          <a:pt x="483070" y="669065"/>
                          <a:pt x="400812" y="661616"/>
                          <a:pt x="354501" y="605914"/>
                        </a:cubicBezTo>
                        <a:lnTo>
                          <a:pt x="30004" y="214379"/>
                        </a:lnTo>
                        <a:cubicBezTo>
                          <a:pt x="-15983" y="158677"/>
                          <a:pt x="-8211" y="76419"/>
                          <a:pt x="47168" y="30109"/>
                        </a:cubicBezTo>
                        <a:cubicBezTo>
                          <a:pt x="102870" y="-15878"/>
                          <a:pt x="185128" y="-8429"/>
                          <a:pt x="231438" y="47273"/>
                        </a:cubicBezTo>
                        <a:lnTo>
                          <a:pt x="556260" y="438807"/>
                        </a:lnTo>
                        <a:cubicBezTo>
                          <a:pt x="602246" y="494509"/>
                          <a:pt x="594474" y="576767"/>
                          <a:pt x="538772" y="623078"/>
                        </a:cubicBezTo>
                        <a:close/>
                      </a:path>
                    </a:pathLst>
                  </a:custGeom>
                  <a:solidFill>
                    <a:srgbClr val="FFFFFF"/>
                  </a:solidFill>
                  <a:ln w="3239" cap="flat">
                    <a:noFill/>
                    <a:prstDash val="solid"/>
                    <a:miter/>
                  </a:ln>
                </p:spPr>
                <p:txBody>
                  <a:bodyPr rtlCol="0" anchor="ctr"/>
                  <a:lstStyle/>
                  <a:p>
                    <a:endParaRPr lang="en-NO"/>
                  </a:p>
                </p:txBody>
              </p:sp>
              <p:sp>
                <p:nvSpPr>
                  <p:cNvPr id="84" name="Freeform 83">
                    <a:extLst>
                      <a:ext uri="{FF2B5EF4-FFF2-40B4-BE49-F238E27FC236}">
                        <a16:creationId xmlns:a16="http://schemas.microsoft.com/office/drawing/2014/main" id="{0431A893-E35D-C34D-C662-138513FAAD96}"/>
                      </a:ext>
                    </a:extLst>
                  </p:cNvPr>
                  <p:cNvSpPr>
                    <a:spLocks noGrp="1" noRot="1" noMove="1" noResize="1" noEditPoints="1" noAdjustHandles="1" noChangeArrowheads="1" noChangeShapeType="1"/>
                  </p:cNvSpPr>
                  <p:nvPr/>
                </p:nvSpPr>
                <p:spPr>
                  <a:xfrm>
                    <a:off x="4430387" y="2370430"/>
                    <a:ext cx="2546207" cy="2546152"/>
                  </a:xfrm>
                  <a:custGeom>
                    <a:avLst/>
                    <a:gdLst>
                      <a:gd name="connsiteX0" fmla="*/ 2085967 w 2546207"/>
                      <a:gd name="connsiteY0" fmla="*/ 2253694 h 2546152"/>
                      <a:gd name="connsiteX1" fmla="*/ 292486 w 2546207"/>
                      <a:gd name="connsiteY1" fmla="*/ 2085616 h 2546152"/>
                      <a:gd name="connsiteX2" fmla="*/ 460240 w 2546207"/>
                      <a:gd name="connsiteY2" fmla="*/ 292459 h 2546152"/>
                      <a:gd name="connsiteX3" fmla="*/ 2253722 w 2546207"/>
                      <a:gd name="connsiteY3" fmla="*/ 460537 h 2546152"/>
                      <a:gd name="connsiteX4" fmla="*/ 2085967 w 2546207"/>
                      <a:gd name="connsiteY4" fmla="*/ 2253694 h 2546152"/>
                      <a:gd name="connsiteX5" fmla="*/ 561605 w 2546207"/>
                      <a:gd name="connsiteY5" fmla="*/ 414226 h 2546152"/>
                      <a:gd name="connsiteX6" fmla="*/ 414253 w 2546207"/>
                      <a:gd name="connsiteY6" fmla="*/ 1984575 h 2546152"/>
                      <a:gd name="connsiteX7" fmla="*/ 1984602 w 2546207"/>
                      <a:gd name="connsiteY7" fmla="*/ 2131603 h 2546152"/>
                      <a:gd name="connsiteX8" fmla="*/ 2131630 w 2546207"/>
                      <a:gd name="connsiteY8" fmla="*/ 561254 h 2546152"/>
                      <a:gd name="connsiteX9" fmla="*/ 561605 w 2546207"/>
                      <a:gd name="connsiteY9" fmla="*/ 414226 h 254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6207" h="2546152">
                        <a:moveTo>
                          <a:pt x="2085967" y="2253694"/>
                        </a:moveTo>
                        <a:cubicBezTo>
                          <a:pt x="1545138" y="2701903"/>
                          <a:pt x="740694" y="2626445"/>
                          <a:pt x="292486" y="2085616"/>
                        </a:cubicBezTo>
                        <a:cubicBezTo>
                          <a:pt x="-155723" y="1545110"/>
                          <a:pt x="-80266" y="740343"/>
                          <a:pt x="460240" y="292459"/>
                        </a:cubicBezTo>
                        <a:cubicBezTo>
                          <a:pt x="1001070" y="-155750"/>
                          <a:pt x="1805513" y="-80293"/>
                          <a:pt x="2253722" y="460537"/>
                        </a:cubicBezTo>
                        <a:cubicBezTo>
                          <a:pt x="2701930" y="1001042"/>
                          <a:pt x="2626473" y="1805810"/>
                          <a:pt x="2085967" y="2253694"/>
                        </a:cubicBezTo>
                        <a:close/>
                        <a:moveTo>
                          <a:pt x="561605" y="414226"/>
                        </a:moveTo>
                        <a:cubicBezTo>
                          <a:pt x="87813" y="806732"/>
                          <a:pt x="22071" y="1511106"/>
                          <a:pt x="414253" y="1984575"/>
                        </a:cubicBezTo>
                        <a:cubicBezTo>
                          <a:pt x="806760" y="2458043"/>
                          <a:pt x="1511133" y="2524109"/>
                          <a:pt x="1984602" y="2131603"/>
                        </a:cubicBezTo>
                        <a:cubicBezTo>
                          <a:pt x="2458071" y="1739097"/>
                          <a:pt x="2524137" y="1034723"/>
                          <a:pt x="2131630" y="561254"/>
                        </a:cubicBezTo>
                        <a:cubicBezTo>
                          <a:pt x="1739448" y="87785"/>
                          <a:pt x="1035074" y="22044"/>
                          <a:pt x="561605" y="414226"/>
                        </a:cubicBezTo>
                        <a:close/>
                      </a:path>
                    </a:pathLst>
                  </a:custGeom>
                  <a:solidFill>
                    <a:srgbClr val="FFFFFF"/>
                  </a:solidFill>
                  <a:ln w="3239" cap="flat">
                    <a:noFill/>
                    <a:prstDash val="solid"/>
                    <a:miter/>
                  </a:ln>
                </p:spPr>
                <p:txBody>
                  <a:bodyPr rtlCol="0" anchor="ctr"/>
                  <a:lstStyle/>
                  <a:p>
                    <a:endParaRPr lang="en-NO"/>
                  </a:p>
                </p:txBody>
              </p:sp>
              <p:sp>
                <p:nvSpPr>
                  <p:cNvPr id="85" name="Freeform 84">
                    <a:extLst>
                      <a:ext uri="{FF2B5EF4-FFF2-40B4-BE49-F238E27FC236}">
                        <a16:creationId xmlns:a16="http://schemas.microsoft.com/office/drawing/2014/main" id="{2FECAC42-6471-96CB-6A8C-F551F21FD1E0}"/>
                      </a:ext>
                    </a:extLst>
                  </p:cNvPr>
                  <p:cNvSpPr>
                    <a:spLocks noGrp="1" noRot="1" noMove="1" noResize="1" noEditPoints="1" noAdjustHandles="1" noChangeArrowheads="1" noChangeShapeType="1"/>
                  </p:cNvSpPr>
                  <p:nvPr/>
                </p:nvSpPr>
                <p:spPr>
                  <a:xfrm>
                    <a:off x="6355077" y="3999741"/>
                    <a:ext cx="176822" cy="176822"/>
                  </a:xfrm>
                  <a:custGeom>
                    <a:avLst/>
                    <a:gdLst>
                      <a:gd name="connsiteX0" fmla="*/ 176822 w 176822"/>
                      <a:gd name="connsiteY0" fmla="*/ 88411 h 176822"/>
                      <a:gd name="connsiteX1" fmla="*/ 88411 w 176822"/>
                      <a:gd name="connsiteY1" fmla="*/ 176822 h 176822"/>
                      <a:gd name="connsiteX2" fmla="*/ 0 w 176822"/>
                      <a:gd name="connsiteY2" fmla="*/ 88411 h 176822"/>
                      <a:gd name="connsiteX3" fmla="*/ 88411 w 176822"/>
                      <a:gd name="connsiteY3" fmla="*/ 0 h 176822"/>
                      <a:gd name="connsiteX4" fmla="*/ 176822 w 176822"/>
                      <a:gd name="connsiteY4" fmla="*/ 88411 h 176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22" h="176822">
                        <a:moveTo>
                          <a:pt x="176822" y="88411"/>
                        </a:moveTo>
                        <a:cubicBezTo>
                          <a:pt x="176822" y="137239"/>
                          <a:pt x="137239" y="176822"/>
                          <a:pt x="88411" y="176822"/>
                        </a:cubicBezTo>
                        <a:cubicBezTo>
                          <a:pt x="39583" y="176822"/>
                          <a:pt x="0" y="137239"/>
                          <a:pt x="0" y="88411"/>
                        </a:cubicBezTo>
                        <a:cubicBezTo>
                          <a:pt x="0" y="39583"/>
                          <a:pt x="39583" y="0"/>
                          <a:pt x="88411" y="0"/>
                        </a:cubicBezTo>
                        <a:cubicBezTo>
                          <a:pt x="137239" y="0"/>
                          <a:pt x="176822" y="39583"/>
                          <a:pt x="176822" y="88411"/>
                        </a:cubicBezTo>
                        <a:close/>
                      </a:path>
                    </a:pathLst>
                  </a:custGeom>
                  <a:solidFill>
                    <a:srgbClr val="3D302A"/>
                  </a:solidFill>
                  <a:ln w="3239" cap="flat">
                    <a:noFill/>
                    <a:prstDash val="solid"/>
                    <a:miter/>
                  </a:ln>
                </p:spPr>
                <p:txBody>
                  <a:bodyPr rtlCol="0" anchor="ctr"/>
                  <a:lstStyle/>
                  <a:p>
                    <a:endParaRPr lang="en-NO"/>
                  </a:p>
                </p:txBody>
              </p:sp>
              <p:sp>
                <p:nvSpPr>
                  <p:cNvPr id="118" name="Freeform 117">
                    <a:extLst>
                      <a:ext uri="{FF2B5EF4-FFF2-40B4-BE49-F238E27FC236}">
                        <a16:creationId xmlns:a16="http://schemas.microsoft.com/office/drawing/2014/main" id="{418BB7D5-2B68-A54C-C6D1-F697A978F004}"/>
                      </a:ext>
                    </a:extLst>
                  </p:cNvPr>
                  <p:cNvSpPr>
                    <a:spLocks noGrp="1" noRot="1" noMove="1" noResize="1" noEditPoints="1" noAdjustHandles="1" noChangeArrowheads="1" noChangeShapeType="1"/>
                  </p:cNvSpPr>
                  <p:nvPr/>
                </p:nvSpPr>
                <p:spPr>
                  <a:xfrm>
                    <a:off x="6410779" y="3857895"/>
                    <a:ext cx="104279" cy="104279"/>
                  </a:xfrm>
                  <a:custGeom>
                    <a:avLst/>
                    <a:gdLst>
                      <a:gd name="connsiteX0" fmla="*/ 104280 w 104279"/>
                      <a:gd name="connsiteY0" fmla="*/ 52140 h 104279"/>
                      <a:gd name="connsiteX1" fmla="*/ 52140 w 104279"/>
                      <a:gd name="connsiteY1" fmla="*/ 104280 h 104279"/>
                      <a:gd name="connsiteX2" fmla="*/ 0 w 104279"/>
                      <a:gd name="connsiteY2" fmla="*/ 52140 h 104279"/>
                      <a:gd name="connsiteX3" fmla="*/ 52140 w 104279"/>
                      <a:gd name="connsiteY3" fmla="*/ 0 h 104279"/>
                      <a:gd name="connsiteX4" fmla="*/ 104280 w 104279"/>
                      <a:gd name="connsiteY4" fmla="*/ 52140 h 104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79" h="104279">
                        <a:moveTo>
                          <a:pt x="104280" y="52140"/>
                        </a:moveTo>
                        <a:cubicBezTo>
                          <a:pt x="104280" y="80936"/>
                          <a:pt x="80936" y="104280"/>
                          <a:pt x="52140" y="104280"/>
                        </a:cubicBezTo>
                        <a:cubicBezTo>
                          <a:pt x="23344" y="104280"/>
                          <a:pt x="0" y="80936"/>
                          <a:pt x="0" y="52140"/>
                        </a:cubicBezTo>
                        <a:cubicBezTo>
                          <a:pt x="0" y="23344"/>
                          <a:pt x="23344" y="0"/>
                          <a:pt x="52140" y="0"/>
                        </a:cubicBezTo>
                        <a:cubicBezTo>
                          <a:pt x="80936" y="0"/>
                          <a:pt x="104280" y="23344"/>
                          <a:pt x="104280" y="52140"/>
                        </a:cubicBezTo>
                        <a:close/>
                      </a:path>
                    </a:pathLst>
                  </a:custGeom>
                  <a:solidFill>
                    <a:srgbClr val="3D302A"/>
                  </a:solidFill>
                  <a:ln w="3239" cap="flat">
                    <a:noFill/>
                    <a:prstDash val="solid"/>
                    <a:miter/>
                  </a:ln>
                </p:spPr>
                <p:txBody>
                  <a:bodyPr rtlCol="0" anchor="ctr"/>
                  <a:lstStyle/>
                  <a:p>
                    <a:endParaRPr lang="en-NO"/>
                  </a:p>
                </p:txBody>
              </p:sp>
              <p:sp>
                <p:nvSpPr>
                  <p:cNvPr id="153" name="Freeform 152">
                    <a:extLst>
                      <a:ext uri="{FF2B5EF4-FFF2-40B4-BE49-F238E27FC236}">
                        <a16:creationId xmlns:a16="http://schemas.microsoft.com/office/drawing/2014/main" id="{1616F1BF-2955-D93E-D931-DB5486A605CF}"/>
                      </a:ext>
                    </a:extLst>
                  </p:cNvPr>
                  <p:cNvSpPr>
                    <a:spLocks noGrp="1" noRot="1" noMove="1" noResize="1" noEditPoints="1" noAdjustHandles="1" noChangeArrowheads="1" noChangeShapeType="1"/>
                  </p:cNvSpPr>
                  <p:nvPr/>
                </p:nvSpPr>
                <p:spPr>
                  <a:xfrm rot="-4602852">
                    <a:off x="6582906" y="3771815"/>
                    <a:ext cx="172929" cy="172929"/>
                  </a:xfrm>
                  <a:custGeom>
                    <a:avLst/>
                    <a:gdLst>
                      <a:gd name="connsiteX0" fmla="*/ 172930 w 172929"/>
                      <a:gd name="connsiteY0" fmla="*/ 86465 h 172929"/>
                      <a:gd name="connsiteX1" fmla="*/ 86465 w 172929"/>
                      <a:gd name="connsiteY1" fmla="*/ 172930 h 172929"/>
                      <a:gd name="connsiteX2" fmla="*/ 0 w 172929"/>
                      <a:gd name="connsiteY2" fmla="*/ 86465 h 172929"/>
                      <a:gd name="connsiteX3" fmla="*/ 86465 w 172929"/>
                      <a:gd name="connsiteY3" fmla="*/ 0 h 172929"/>
                      <a:gd name="connsiteX4" fmla="*/ 172930 w 172929"/>
                      <a:gd name="connsiteY4" fmla="*/ 86465 h 172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929" h="172929">
                        <a:moveTo>
                          <a:pt x="172930" y="86465"/>
                        </a:moveTo>
                        <a:cubicBezTo>
                          <a:pt x="172930" y="134218"/>
                          <a:pt x="134218" y="172930"/>
                          <a:pt x="86465" y="172930"/>
                        </a:cubicBezTo>
                        <a:cubicBezTo>
                          <a:pt x="38712" y="172930"/>
                          <a:pt x="0" y="134218"/>
                          <a:pt x="0" y="86465"/>
                        </a:cubicBezTo>
                        <a:cubicBezTo>
                          <a:pt x="0" y="38712"/>
                          <a:pt x="38712" y="0"/>
                          <a:pt x="86465" y="0"/>
                        </a:cubicBezTo>
                        <a:cubicBezTo>
                          <a:pt x="134218" y="0"/>
                          <a:pt x="172930" y="38712"/>
                          <a:pt x="172930" y="86465"/>
                        </a:cubicBezTo>
                        <a:close/>
                      </a:path>
                    </a:pathLst>
                  </a:custGeom>
                  <a:solidFill>
                    <a:srgbClr val="3D302A"/>
                  </a:solidFill>
                  <a:ln w="3239" cap="flat">
                    <a:noFill/>
                    <a:prstDash val="solid"/>
                    <a:miter/>
                  </a:ln>
                </p:spPr>
                <p:txBody>
                  <a:bodyPr rtlCol="0" anchor="ctr"/>
                  <a:lstStyle/>
                  <a:p>
                    <a:endParaRPr lang="en-NO"/>
                  </a:p>
                </p:txBody>
              </p:sp>
              <p:sp>
                <p:nvSpPr>
                  <p:cNvPr id="156" name="Freeform 155">
                    <a:extLst>
                      <a:ext uri="{FF2B5EF4-FFF2-40B4-BE49-F238E27FC236}">
                        <a16:creationId xmlns:a16="http://schemas.microsoft.com/office/drawing/2014/main" id="{297A755F-3340-885E-021A-A59591C73FCF}"/>
                      </a:ext>
                    </a:extLst>
                  </p:cNvPr>
                  <p:cNvSpPr>
                    <a:spLocks noGrp="1" noRot="1" noMove="1" noResize="1" noEditPoints="1" noAdjustHandles="1" noChangeArrowheads="1" noChangeShapeType="1"/>
                  </p:cNvSpPr>
                  <p:nvPr/>
                </p:nvSpPr>
                <p:spPr>
                  <a:xfrm rot="-4846898">
                    <a:off x="6579822" y="3978749"/>
                    <a:ext cx="89383" cy="89383"/>
                  </a:xfrm>
                  <a:custGeom>
                    <a:avLst/>
                    <a:gdLst>
                      <a:gd name="connsiteX0" fmla="*/ 89384 w 89383"/>
                      <a:gd name="connsiteY0" fmla="*/ 44692 h 89383"/>
                      <a:gd name="connsiteX1" fmla="*/ 44692 w 89383"/>
                      <a:gd name="connsiteY1" fmla="*/ 89384 h 89383"/>
                      <a:gd name="connsiteX2" fmla="*/ 0 w 89383"/>
                      <a:gd name="connsiteY2" fmla="*/ 44692 h 89383"/>
                      <a:gd name="connsiteX3" fmla="*/ 44692 w 89383"/>
                      <a:gd name="connsiteY3" fmla="*/ 0 h 89383"/>
                      <a:gd name="connsiteX4" fmla="*/ 89384 w 89383"/>
                      <a:gd name="connsiteY4" fmla="*/ 44692 h 89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83" h="89383">
                        <a:moveTo>
                          <a:pt x="89384" y="44692"/>
                        </a:moveTo>
                        <a:cubicBezTo>
                          <a:pt x="89384" y="69375"/>
                          <a:pt x="69375" y="89384"/>
                          <a:pt x="44692" y="89384"/>
                        </a:cubicBezTo>
                        <a:cubicBezTo>
                          <a:pt x="20009" y="89384"/>
                          <a:pt x="0" y="69375"/>
                          <a:pt x="0" y="44692"/>
                        </a:cubicBezTo>
                        <a:cubicBezTo>
                          <a:pt x="0" y="20009"/>
                          <a:pt x="20009" y="0"/>
                          <a:pt x="44692" y="0"/>
                        </a:cubicBezTo>
                        <a:cubicBezTo>
                          <a:pt x="69375" y="0"/>
                          <a:pt x="89384" y="20009"/>
                          <a:pt x="89384" y="44692"/>
                        </a:cubicBezTo>
                        <a:close/>
                      </a:path>
                    </a:pathLst>
                  </a:custGeom>
                  <a:solidFill>
                    <a:srgbClr val="3D302A"/>
                  </a:solidFill>
                  <a:ln w="3239" cap="flat">
                    <a:noFill/>
                    <a:prstDash val="solid"/>
                    <a:miter/>
                  </a:ln>
                </p:spPr>
                <p:txBody>
                  <a:bodyPr rtlCol="0" anchor="ctr"/>
                  <a:lstStyle/>
                  <a:p>
                    <a:endParaRPr lang="en-NO"/>
                  </a:p>
                </p:txBody>
              </p:sp>
              <p:sp>
                <p:nvSpPr>
                  <p:cNvPr id="160" name="Freeform 159">
                    <a:extLst>
                      <a:ext uri="{FF2B5EF4-FFF2-40B4-BE49-F238E27FC236}">
                        <a16:creationId xmlns:a16="http://schemas.microsoft.com/office/drawing/2014/main" id="{78278403-C582-B1BC-0F37-1A42C7C75612}"/>
                      </a:ext>
                    </a:extLst>
                  </p:cNvPr>
                  <p:cNvSpPr>
                    <a:spLocks noGrp="1" noRot="1" noMove="1" noResize="1" noEditPoints="1" noAdjustHandles="1" noChangeArrowheads="1" noChangeShapeType="1"/>
                  </p:cNvSpPr>
                  <p:nvPr/>
                </p:nvSpPr>
                <p:spPr>
                  <a:xfrm>
                    <a:off x="6302289" y="4227732"/>
                    <a:ext cx="177469" cy="177469"/>
                  </a:xfrm>
                  <a:custGeom>
                    <a:avLst/>
                    <a:gdLst>
                      <a:gd name="connsiteX0" fmla="*/ 177470 w 177469"/>
                      <a:gd name="connsiteY0" fmla="*/ 88735 h 177469"/>
                      <a:gd name="connsiteX1" fmla="*/ 88735 w 177469"/>
                      <a:gd name="connsiteY1" fmla="*/ 177470 h 177469"/>
                      <a:gd name="connsiteX2" fmla="*/ 0 w 177469"/>
                      <a:gd name="connsiteY2" fmla="*/ 88735 h 177469"/>
                      <a:gd name="connsiteX3" fmla="*/ 88735 w 177469"/>
                      <a:gd name="connsiteY3" fmla="*/ 0 h 177469"/>
                      <a:gd name="connsiteX4" fmla="*/ 177470 w 177469"/>
                      <a:gd name="connsiteY4" fmla="*/ 88735 h 177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469" h="177469">
                        <a:moveTo>
                          <a:pt x="177470" y="88735"/>
                        </a:moveTo>
                        <a:cubicBezTo>
                          <a:pt x="177470" y="137742"/>
                          <a:pt x="137741" y="177470"/>
                          <a:pt x="88735" y="177470"/>
                        </a:cubicBezTo>
                        <a:cubicBezTo>
                          <a:pt x="39728" y="177470"/>
                          <a:pt x="0" y="137742"/>
                          <a:pt x="0" y="88735"/>
                        </a:cubicBezTo>
                        <a:cubicBezTo>
                          <a:pt x="0" y="39728"/>
                          <a:pt x="39728" y="0"/>
                          <a:pt x="88735" y="0"/>
                        </a:cubicBezTo>
                        <a:cubicBezTo>
                          <a:pt x="137741" y="0"/>
                          <a:pt x="177470" y="39728"/>
                          <a:pt x="177470" y="88735"/>
                        </a:cubicBezTo>
                        <a:close/>
                      </a:path>
                    </a:pathLst>
                  </a:custGeom>
                  <a:solidFill>
                    <a:srgbClr val="3D302A"/>
                  </a:solidFill>
                  <a:ln w="3239" cap="flat">
                    <a:noFill/>
                    <a:prstDash val="solid"/>
                    <a:miter/>
                  </a:ln>
                </p:spPr>
                <p:txBody>
                  <a:bodyPr rtlCol="0" anchor="ctr"/>
                  <a:lstStyle/>
                  <a:p>
                    <a:endParaRPr lang="en-NO"/>
                  </a:p>
                </p:txBody>
              </p:sp>
              <p:sp>
                <p:nvSpPr>
                  <p:cNvPr id="161" name="Freeform 160">
                    <a:extLst>
                      <a:ext uri="{FF2B5EF4-FFF2-40B4-BE49-F238E27FC236}">
                        <a16:creationId xmlns:a16="http://schemas.microsoft.com/office/drawing/2014/main" id="{24FBA097-68D6-B752-B02D-1CC85DCA5D1C}"/>
                      </a:ext>
                    </a:extLst>
                  </p:cNvPr>
                  <p:cNvSpPr>
                    <a:spLocks noGrp="1" noRot="1" noMove="1" noResize="1" noEditPoints="1" noAdjustHandles="1" noChangeArrowheads="1" noChangeShapeType="1"/>
                  </p:cNvSpPr>
                  <p:nvPr/>
                </p:nvSpPr>
                <p:spPr>
                  <a:xfrm rot="-2700000">
                    <a:off x="6531854" y="4176528"/>
                    <a:ext cx="58292" cy="58292"/>
                  </a:xfrm>
                  <a:custGeom>
                    <a:avLst/>
                    <a:gdLst>
                      <a:gd name="connsiteX0" fmla="*/ 58293 w 58292"/>
                      <a:gd name="connsiteY0" fmla="*/ 29146 h 58292"/>
                      <a:gd name="connsiteX1" fmla="*/ 29146 w 58292"/>
                      <a:gd name="connsiteY1" fmla="*/ 58293 h 58292"/>
                      <a:gd name="connsiteX2" fmla="*/ 0 w 58292"/>
                      <a:gd name="connsiteY2" fmla="*/ 29146 h 58292"/>
                      <a:gd name="connsiteX3" fmla="*/ 29146 w 58292"/>
                      <a:gd name="connsiteY3" fmla="*/ 0 h 58292"/>
                      <a:gd name="connsiteX4" fmla="*/ 58293 w 58292"/>
                      <a:gd name="connsiteY4" fmla="*/ 29146 h 58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92" h="58292">
                        <a:moveTo>
                          <a:pt x="58293" y="29146"/>
                        </a:moveTo>
                        <a:cubicBezTo>
                          <a:pt x="58293" y="45243"/>
                          <a:pt x="45243" y="58293"/>
                          <a:pt x="29146" y="58293"/>
                        </a:cubicBezTo>
                        <a:cubicBezTo>
                          <a:pt x="13049" y="58293"/>
                          <a:pt x="0" y="45243"/>
                          <a:pt x="0" y="29146"/>
                        </a:cubicBezTo>
                        <a:cubicBezTo>
                          <a:pt x="0" y="13049"/>
                          <a:pt x="13049" y="0"/>
                          <a:pt x="29146" y="0"/>
                        </a:cubicBezTo>
                        <a:cubicBezTo>
                          <a:pt x="45243" y="0"/>
                          <a:pt x="58293" y="13049"/>
                          <a:pt x="58293" y="29146"/>
                        </a:cubicBezTo>
                        <a:close/>
                      </a:path>
                    </a:pathLst>
                  </a:custGeom>
                  <a:solidFill>
                    <a:srgbClr val="3D302A"/>
                  </a:solidFill>
                  <a:ln w="3239" cap="flat">
                    <a:noFill/>
                    <a:prstDash val="solid"/>
                    <a:miter/>
                  </a:ln>
                </p:spPr>
                <p:txBody>
                  <a:bodyPr rtlCol="0" anchor="ctr"/>
                  <a:lstStyle/>
                  <a:p>
                    <a:endParaRPr lang="en-NO"/>
                  </a:p>
                </p:txBody>
              </p:sp>
              <p:sp>
                <p:nvSpPr>
                  <p:cNvPr id="162" name="Freeform 161">
                    <a:extLst>
                      <a:ext uri="{FF2B5EF4-FFF2-40B4-BE49-F238E27FC236}">
                        <a16:creationId xmlns:a16="http://schemas.microsoft.com/office/drawing/2014/main" id="{A624E755-2B57-D47F-CD76-4928C5C4C40A}"/>
                      </a:ext>
                    </a:extLst>
                  </p:cNvPr>
                  <p:cNvSpPr>
                    <a:spLocks noGrp="1" noRot="1" noMove="1" noResize="1" noEditPoints="1" noAdjustHandles="1" noChangeArrowheads="1" noChangeShapeType="1"/>
                  </p:cNvSpPr>
                  <p:nvPr/>
                </p:nvSpPr>
                <p:spPr>
                  <a:xfrm>
                    <a:off x="6596993" y="3569669"/>
                    <a:ext cx="132130" cy="132130"/>
                  </a:xfrm>
                  <a:custGeom>
                    <a:avLst/>
                    <a:gdLst>
                      <a:gd name="connsiteX0" fmla="*/ 132131 w 132130"/>
                      <a:gd name="connsiteY0" fmla="*/ 66065 h 132130"/>
                      <a:gd name="connsiteX1" fmla="*/ 66065 w 132130"/>
                      <a:gd name="connsiteY1" fmla="*/ 132131 h 132130"/>
                      <a:gd name="connsiteX2" fmla="*/ 0 w 132130"/>
                      <a:gd name="connsiteY2" fmla="*/ 66065 h 132130"/>
                      <a:gd name="connsiteX3" fmla="*/ 66065 w 132130"/>
                      <a:gd name="connsiteY3" fmla="*/ 0 h 132130"/>
                      <a:gd name="connsiteX4" fmla="*/ 132131 w 132130"/>
                      <a:gd name="connsiteY4" fmla="*/ 66065 h 132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30" h="132130">
                        <a:moveTo>
                          <a:pt x="132131" y="66065"/>
                        </a:moveTo>
                        <a:cubicBezTo>
                          <a:pt x="132131" y="102552"/>
                          <a:pt x="102552" y="132131"/>
                          <a:pt x="66065" y="132131"/>
                        </a:cubicBezTo>
                        <a:cubicBezTo>
                          <a:pt x="29578" y="132131"/>
                          <a:pt x="0" y="102553"/>
                          <a:pt x="0" y="66065"/>
                        </a:cubicBezTo>
                        <a:cubicBezTo>
                          <a:pt x="0" y="29579"/>
                          <a:pt x="29578" y="0"/>
                          <a:pt x="66065" y="0"/>
                        </a:cubicBezTo>
                        <a:cubicBezTo>
                          <a:pt x="102552" y="0"/>
                          <a:pt x="132131" y="29578"/>
                          <a:pt x="132131" y="66065"/>
                        </a:cubicBezTo>
                        <a:close/>
                      </a:path>
                    </a:pathLst>
                  </a:custGeom>
                  <a:solidFill>
                    <a:srgbClr val="3D302A"/>
                  </a:solidFill>
                  <a:ln w="3239" cap="flat">
                    <a:noFill/>
                    <a:prstDash val="solid"/>
                    <a:miter/>
                  </a:ln>
                </p:spPr>
                <p:txBody>
                  <a:bodyPr rtlCol="0" anchor="ctr"/>
                  <a:lstStyle/>
                  <a:p>
                    <a:endParaRPr lang="en-NO"/>
                  </a:p>
                </p:txBody>
              </p:sp>
              <p:sp>
                <p:nvSpPr>
                  <p:cNvPr id="163" name="Freeform 162">
                    <a:extLst>
                      <a:ext uri="{FF2B5EF4-FFF2-40B4-BE49-F238E27FC236}">
                        <a16:creationId xmlns:a16="http://schemas.microsoft.com/office/drawing/2014/main" id="{403429C8-CC69-FA82-A010-667754F4D21A}"/>
                      </a:ext>
                    </a:extLst>
                  </p:cNvPr>
                  <p:cNvSpPr>
                    <a:spLocks noGrp="1" noRot="1" noMove="1" noResize="1" noEditPoints="1" noAdjustHandles="1" noChangeArrowheads="1" noChangeShapeType="1"/>
                  </p:cNvSpPr>
                  <p:nvPr/>
                </p:nvSpPr>
                <p:spPr>
                  <a:xfrm>
                    <a:off x="6728800" y="3737099"/>
                    <a:ext cx="53759" cy="53759"/>
                  </a:xfrm>
                  <a:custGeom>
                    <a:avLst/>
                    <a:gdLst>
                      <a:gd name="connsiteX0" fmla="*/ 53759 w 53759"/>
                      <a:gd name="connsiteY0" fmla="*/ 26880 h 53759"/>
                      <a:gd name="connsiteX1" fmla="*/ 26879 w 53759"/>
                      <a:gd name="connsiteY1" fmla="*/ 53759 h 53759"/>
                      <a:gd name="connsiteX2" fmla="*/ 0 w 53759"/>
                      <a:gd name="connsiteY2" fmla="*/ 26880 h 53759"/>
                      <a:gd name="connsiteX3" fmla="*/ 26879 w 53759"/>
                      <a:gd name="connsiteY3" fmla="*/ 0 h 53759"/>
                      <a:gd name="connsiteX4" fmla="*/ 53759 w 53759"/>
                      <a:gd name="connsiteY4" fmla="*/ 26880 h 53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59" h="53759">
                        <a:moveTo>
                          <a:pt x="53759" y="26880"/>
                        </a:moveTo>
                        <a:cubicBezTo>
                          <a:pt x="53759" y="41725"/>
                          <a:pt x="41724" y="53759"/>
                          <a:pt x="26879" y="53759"/>
                        </a:cubicBezTo>
                        <a:cubicBezTo>
                          <a:pt x="12034" y="53759"/>
                          <a:pt x="0" y="41725"/>
                          <a:pt x="0" y="26880"/>
                        </a:cubicBezTo>
                        <a:cubicBezTo>
                          <a:pt x="0" y="12034"/>
                          <a:pt x="12034" y="0"/>
                          <a:pt x="26879" y="0"/>
                        </a:cubicBezTo>
                        <a:cubicBezTo>
                          <a:pt x="41724" y="0"/>
                          <a:pt x="53759" y="12035"/>
                          <a:pt x="53759" y="26880"/>
                        </a:cubicBezTo>
                        <a:close/>
                      </a:path>
                    </a:pathLst>
                  </a:custGeom>
                  <a:solidFill>
                    <a:srgbClr val="3D302A"/>
                  </a:solidFill>
                  <a:ln w="3239" cap="flat">
                    <a:noFill/>
                    <a:prstDash val="solid"/>
                    <a:miter/>
                  </a:ln>
                </p:spPr>
                <p:txBody>
                  <a:bodyPr rtlCol="0" anchor="ctr"/>
                  <a:lstStyle/>
                  <a:p>
                    <a:endParaRPr lang="en-NO"/>
                  </a:p>
                </p:txBody>
              </p:sp>
              <p:sp>
                <p:nvSpPr>
                  <p:cNvPr id="164" name="Freeform 163">
                    <a:extLst>
                      <a:ext uri="{FF2B5EF4-FFF2-40B4-BE49-F238E27FC236}">
                        <a16:creationId xmlns:a16="http://schemas.microsoft.com/office/drawing/2014/main" id="{6A79CCB5-A3E9-E3C0-526A-1F321923BE85}"/>
                      </a:ext>
                    </a:extLst>
                  </p:cNvPr>
                  <p:cNvSpPr>
                    <a:spLocks noGrp="1" noRot="1" noMove="1" noResize="1" noEditPoints="1" noAdjustHandles="1" noChangeArrowheads="1" noChangeShapeType="1"/>
                  </p:cNvSpPr>
                  <p:nvPr/>
                </p:nvSpPr>
                <p:spPr>
                  <a:xfrm rot="-4846898">
                    <a:off x="6636674" y="3432422"/>
                    <a:ext cx="92622" cy="92622"/>
                  </a:xfrm>
                  <a:custGeom>
                    <a:avLst/>
                    <a:gdLst>
                      <a:gd name="connsiteX0" fmla="*/ 92622 w 92622"/>
                      <a:gd name="connsiteY0" fmla="*/ 46311 h 92622"/>
                      <a:gd name="connsiteX1" fmla="*/ 46311 w 92622"/>
                      <a:gd name="connsiteY1" fmla="*/ 92622 h 92622"/>
                      <a:gd name="connsiteX2" fmla="*/ 0 w 92622"/>
                      <a:gd name="connsiteY2" fmla="*/ 46311 h 92622"/>
                      <a:gd name="connsiteX3" fmla="*/ 46311 w 92622"/>
                      <a:gd name="connsiteY3" fmla="*/ 0 h 92622"/>
                      <a:gd name="connsiteX4" fmla="*/ 92622 w 92622"/>
                      <a:gd name="connsiteY4" fmla="*/ 46311 h 9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22" h="92622">
                        <a:moveTo>
                          <a:pt x="92622" y="46311"/>
                        </a:moveTo>
                        <a:cubicBezTo>
                          <a:pt x="92622" y="71888"/>
                          <a:pt x="71888" y="92622"/>
                          <a:pt x="46311" y="92622"/>
                        </a:cubicBezTo>
                        <a:cubicBezTo>
                          <a:pt x="20734" y="92622"/>
                          <a:pt x="0" y="71888"/>
                          <a:pt x="0" y="46311"/>
                        </a:cubicBezTo>
                        <a:cubicBezTo>
                          <a:pt x="0" y="20734"/>
                          <a:pt x="20734" y="0"/>
                          <a:pt x="46311" y="0"/>
                        </a:cubicBezTo>
                        <a:cubicBezTo>
                          <a:pt x="71888" y="0"/>
                          <a:pt x="92622" y="20734"/>
                          <a:pt x="92622" y="46311"/>
                        </a:cubicBezTo>
                        <a:close/>
                      </a:path>
                    </a:pathLst>
                  </a:custGeom>
                  <a:solidFill>
                    <a:srgbClr val="3D302A"/>
                  </a:solidFill>
                  <a:ln w="3239" cap="flat">
                    <a:noFill/>
                    <a:prstDash val="solid"/>
                    <a:miter/>
                  </a:ln>
                </p:spPr>
                <p:txBody>
                  <a:bodyPr rtlCol="0" anchor="ctr"/>
                  <a:lstStyle/>
                  <a:p>
                    <a:endParaRPr lang="en-NO"/>
                  </a:p>
                </p:txBody>
              </p:sp>
              <p:sp>
                <p:nvSpPr>
                  <p:cNvPr id="165" name="Freeform 164">
                    <a:extLst>
                      <a:ext uri="{FF2B5EF4-FFF2-40B4-BE49-F238E27FC236}">
                        <a16:creationId xmlns:a16="http://schemas.microsoft.com/office/drawing/2014/main" id="{E14A4678-AF7F-9FBE-10B2-ADDC705B5BD4}"/>
                      </a:ext>
                    </a:extLst>
                  </p:cNvPr>
                  <p:cNvSpPr>
                    <a:spLocks noGrp="1" noRot="1" noMove="1" noResize="1" noEditPoints="1" noAdjustHandles="1" noChangeArrowheads="1" noChangeShapeType="1"/>
                  </p:cNvSpPr>
                  <p:nvPr/>
                </p:nvSpPr>
                <p:spPr>
                  <a:xfrm>
                    <a:off x="6704835" y="3330991"/>
                    <a:ext cx="23964" cy="23964"/>
                  </a:xfrm>
                  <a:custGeom>
                    <a:avLst/>
                    <a:gdLst>
                      <a:gd name="connsiteX0" fmla="*/ 23965 w 23964"/>
                      <a:gd name="connsiteY0" fmla="*/ 11982 h 23964"/>
                      <a:gd name="connsiteX1" fmla="*/ 11983 w 23964"/>
                      <a:gd name="connsiteY1" fmla="*/ 23965 h 23964"/>
                      <a:gd name="connsiteX2" fmla="*/ 0 w 23964"/>
                      <a:gd name="connsiteY2" fmla="*/ 11982 h 23964"/>
                      <a:gd name="connsiteX3" fmla="*/ 11983 w 23964"/>
                      <a:gd name="connsiteY3" fmla="*/ 0 h 23964"/>
                      <a:gd name="connsiteX4" fmla="*/ 23965 w 23964"/>
                      <a:gd name="connsiteY4" fmla="*/ 11982 h 2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64" h="23964">
                        <a:moveTo>
                          <a:pt x="23965" y="11982"/>
                        </a:moveTo>
                        <a:cubicBezTo>
                          <a:pt x="23965" y="18459"/>
                          <a:pt x="18460" y="23965"/>
                          <a:pt x="11983" y="23965"/>
                        </a:cubicBezTo>
                        <a:cubicBezTo>
                          <a:pt x="5506" y="23965"/>
                          <a:pt x="0" y="18459"/>
                          <a:pt x="0" y="11982"/>
                        </a:cubicBezTo>
                        <a:cubicBezTo>
                          <a:pt x="0" y="5505"/>
                          <a:pt x="5506" y="0"/>
                          <a:pt x="11983" y="0"/>
                        </a:cubicBezTo>
                        <a:cubicBezTo>
                          <a:pt x="18783" y="0"/>
                          <a:pt x="23965" y="5505"/>
                          <a:pt x="23965" y="11982"/>
                        </a:cubicBezTo>
                        <a:close/>
                      </a:path>
                    </a:pathLst>
                  </a:custGeom>
                  <a:solidFill>
                    <a:srgbClr val="3D302A"/>
                  </a:solidFill>
                  <a:ln w="3239" cap="flat">
                    <a:noFill/>
                    <a:prstDash val="solid"/>
                    <a:miter/>
                  </a:ln>
                </p:spPr>
                <p:txBody>
                  <a:bodyPr rtlCol="0" anchor="ctr"/>
                  <a:lstStyle/>
                  <a:p>
                    <a:endParaRPr lang="en-NO"/>
                  </a:p>
                </p:txBody>
              </p:sp>
              <p:sp>
                <p:nvSpPr>
                  <p:cNvPr id="184" name="Freeform 183">
                    <a:extLst>
                      <a:ext uri="{FF2B5EF4-FFF2-40B4-BE49-F238E27FC236}">
                        <a16:creationId xmlns:a16="http://schemas.microsoft.com/office/drawing/2014/main" id="{A91577E1-B2AF-BFD4-39A8-D253252A75FC}"/>
                      </a:ext>
                    </a:extLst>
                  </p:cNvPr>
                  <p:cNvSpPr>
                    <a:spLocks noGrp="1" noRot="1" noMove="1" noResize="1" noEditPoints="1" noAdjustHandles="1" noChangeArrowheads="1" noChangeShapeType="1"/>
                  </p:cNvSpPr>
                  <p:nvPr/>
                </p:nvSpPr>
                <p:spPr>
                  <a:xfrm>
                    <a:off x="6460004" y="3762683"/>
                    <a:ext cx="56349" cy="56349"/>
                  </a:xfrm>
                  <a:custGeom>
                    <a:avLst/>
                    <a:gdLst>
                      <a:gd name="connsiteX0" fmla="*/ 56350 w 56349"/>
                      <a:gd name="connsiteY0" fmla="*/ 28175 h 56349"/>
                      <a:gd name="connsiteX1" fmla="*/ 28175 w 56349"/>
                      <a:gd name="connsiteY1" fmla="*/ 56350 h 56349"/>
                      <a:gd name="connsiteX2" fmla="*/ 0 w 56349"/>
                      <a:gd name="connsiteY2" fmla="*/ 28175 h 56349"/>
                      <a:gd name="connsiteX3" fmla="*/ 28175 w 56349"/>
                      <a:gd name="connsiteY3" fmla="*/ 0 h 56349"/>
                      <a:gd name="connsiteX4" fmla="*/ 56350 w 56349"/>
                      <a:gd name="connsiteY4" fmla="*/ 28175 h 56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49" h="56349">
                        <a:moveTo>
                          <a:pt x="56350" y="28175"/>
                        </a:moveTo>
                        <a:cubicBezTo>
                          <a:pt x="56350" y="43735"/>
                          <a:pt x="43735" y="56350"/>
                          <a:pt x="28175" y="56350"/>
                        </a:cubicBezTo>
                        <a:cubicBezTo>
                          <a:pt x="12614" y="56350"/>
                          <a:pt x="0" y="43735"/>
                          <a:pt x="0" y="28175"/>
                        </a:cubicBezTo>
                        <a:cubicBezTo>
                          <a:pt x="0" y="12614"/>
                          <a:pt x="12615" y="0"/>
                          <a:pt x="28175" y="0"/>
                        </a:cubicBezTo>
                        <a:cubicBezTo>
                          <a:pt x="43736" y="0"/>
                          <a:pt x="56350" y="12614"/>
                          <a:pt x="56350" y="28175"/>
                        </a:cubicBezTo>
                        <a:close/>
                      </a:path>
                    </a:pathLst>
                  </a:custGeom>
                  <a:solidFill>
                    <a:srgbClr val="3D302A"/>
                  </a:solidFill>
                  <a:ln w="3239" cap="flat">
                    <a:noFill/>
                    <a:prstDash val="solid"/>
                    <a:miter/>
                  </a:ln>
                </p:spPr>
                <p:txBody>
                  <a:bodyPr rtlCol="0" anchor="ctr"/>
                  <a:lstStyle/>
                  <a:p>
                    <a:endParaRPr lang="en-NO"/>
                  </a:p>
                </p:txBody>
              </p:sp>
              <p:sp>
                <p:nvSpPr>
                  <p:cNvPr id="187" name="Freeform 186">
                    <a:extLst>
                      <a:ext uri="{FF2B5EF4-FFF2-40B4-BE49-F238E27FC236}">
                        <a16:creationId xmlns:a16="http://schemas.microsoft.com/office/drawing/2014/main" id="{814DDAAB-6CD9-77A8-4179-99605C25145A}"/>
                      </a:ext>
                    </a:extLst>
                  </p:cNvPr>
                  <p:cNvSpPr>
                    <a:spLocks noGrp="1" noRot="1" noMove="1" noResize="1" noEditPoints="1" noAdjustHandles="1" noChangeArrowheads="1" noChangeShapeType="1"/>
                  </p:cNvSpPr>
                  <p:nvPr/>
                </p:nvSpPr>
                <p:spPr>
                  <a:xfrm>
                    <a:off x="6520564" y="3709572"/>
                    <a:ext cx="80962" cy="80962"/>
                  </a:xfrm>
                  <a:custGeom>
                    <a:avLst/>
                    <a:gdLst>
                      <a:gd name="connsiteX0" fmla="*/ 80963 w 80962"/>
                      <a:gd name="connsiteY0" fmla="*/ 40481 h 80962"/>
                      <a:gd name="connsiteX1" fmla="*/ 40481 w 80962"/>
                      <a:gd name="connsiteY1" fmla="*/ 80963 h 80962"/>
                      <a:gd name="connsiteX2" fmla="*/ 0 w 80962"/>
                      <a:gd name="connsiteY2" fmla="*/ 40481 h 80962"/>
                      <a:gd name="connsiteX3" fmla="*/ 40481 w 80962"/>
                      <a:gd name="connsiteY3" fmla="*/ 0 h 80962"/>
                      <a:gd name="connsiteX4" fmla="*/ 80963 w 80962"/>
                      <a:gd name="connsiteY4" fmla="*/ 40481 h 8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 h="80962">
                        <a:moveTo>
                          <a:pt x="80963" y="40481"/>
                        </a:moveTo>
                        <a:cubicBezTo>
                          <a:pt x="80963" y="62838"/>
                          <a:pt x="62839" y="80963"/>
                          <a:pt x="40481" y="80963"/>
                        </a:cubicBezTo>
                        <a:cubicBezTo>
                          <a:pt x="18124" y="80963"/>
                          <a:pt x="0" y="62838"/>
                          <a:pt x="0" y="40481"/>
                        </a:cubicBezTo>
                        <a:cubicBezTo>
                          <a:pt x="0" y="18124"/>
                          <a:pt x="18124" y="0"/>
                          <a:pt x="40481" y="0"/>
                        </a:cubicBezTo>
                        <a:cubicBezTo>
                          <a:pt x="62839" y="0"/>
                          <a:pt x="80963" y="18124"/>
                          <a:pt x="80963" y="40481"/>
                        </a:cubicBezTo>
                        <a:close/>
                      </a:path>
                    </a:pathLst>
                  </a:custGeom>
                  <a:solidFill>
                    <a:srgbClr val="3D302A"/>
                  </a:solidFill>
                  <a:ln w="3239" cap="flat">
                    <a:noFill/>
                    <a:prstDash val="solid"/>
                    <a:miter/>
                  </a:ln>
                </p:spPr>
                <p:txBody>
                  <a:bodyPr rtlCol="0" anchor="ctr"/>
                  <a:lstStyle/>
                  <a:p>
                    <a:endParaRPr lang="en-NO"/>
                  </a:p>
                </p:txBody>
              </p:sp>
              <p:sp>
                <p:nvSpPr>
                  <p:cNvPr id="188" name="Freeform 187">
                    <a:extLst>
                      <a:ext uri="{FF2B5EF4-FFF2-40B4-BE49-F238E27FC236}">
                        <a16:creationId xmlns:a16="http://schemas.microsoft.com/office/drawing/2014/main" id="{88D6E7EE-9DC5-6710-6A05-BF30C367A1B0}"/>
                      </a:ext>
                    </a:extLst>
                  </p:cNvPr>
                  <p:cNvSpPr>
                    <a:spLocks noGrp="1" noRot="1" noMove="1" noResize="1" noEditPoints="1" noAdjustHandles="1" noChangeArrowheads="1" noChangeShapeType="1"/>
                  </p:cNvSpPr>
                  <p:nvPr/>
                </p:nvSpPr>
                <p:spPr>
                  <a:xfrm>
                    <a:off x="6354753" y="3939829"/>
                    <a:ext cx="38862" cy="38862"/>
                  </a:xfrm>
                  <a:custGeom>
                    <a:avLst/>
                    <a:gdLst>
                      <a:gd name="connsiteX0" fmla="*/ 38862 w 38862"/>
                      <a:gd name="connsiteY0" fmla="*/ 19431 h 38862"/>
                      <a:gd name="connsiteX1" fmla="*/ 19431 w 38862"/>
                      <a:gd name="connsiteY1" fmla="*/ 38862 h 38862"/>
                      <a:gd name="connsiteX2" fmla="*/ 0 w 38862"/>
                      <a:gd name="connsiteY2" fmla="*/ 19431 h 38862"/>
                      <a:gd name="connsiteX3" fmla="*/ 19431 w 38862"/>
                      <a:gd name="connsiteY3" fmla="*/ 0 h 38862"/>
                      <a:gd name="connsiteX4" fmla="*/ 38862 w 38862"/>
                      <a:gd name="connsiteY4" fmla="*/ 19431 h 38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 h="38862">
                        <a:moveTo>
                          <a:pt x="38862" y="19431"/>
                        </a:moveTo>
                        <a:cubicBezTo>
                          <a:pt x="38862" y="30118"/>
                          <a:pt x="30118" y="38862"/>
                          <a:pt x="19431" y="38862"/>
                        </a:cubicBezTo>
                        <a:cubicBezTo>
                          <a:pt x="8744" y="38862"/>
                          <a:pt x="0" y="30118"/>
                          <a:pt x="0" y="19431"/>
                        </a:cubicBezTo>
                        <a:cubicBezTo>
                          <a:pt x="0" y="8744"/>
                          <a:pt x="8744" y="0"/>
                          <a:pt x="19431" y="0"/>
                        </a:cubicBezTo>
                        <a:cubicBezTo>
                          <a:pt x="30442" y="0"/>
                          <a:pt x="38862" y="8744"/>
                          <a:pt x="38862" y="19431"/>
                        </a:cubicBezTo>
                        <a:close/>
                      </a:path>
                    </a:pathLst>
                  </a:custGeom>
                  <a:solidFill>
                    <a:srgbClr val="3D302A"/>
                  </a:solidFill>
                  <a:ln w="3239" cap="flat">
                    <a:noFill/>
                    <a:prstDash val="solid"/>
                    <a:miter/>
                  </a:ln>
                </p:spPr>
                <p:txBody>
                  <a:bodyPr rtlCol="0" anchor="ctr"/>
                  <a:lstStyle/>
                  <a:p>
                    <a:endParaRPr lang="en-NO"/>
                  </a:p>
                </p:txBody>
              </p:sp>
              <p:sp>
                <p:nvSpPr>
                  <p:cNvPr id="189" name="Freeform 188">
                    <a:extLst>
                      <a:ext uri="{FF2B5EF4-FFF2-40B4-BE49-F238E27FC236}">
                        <a16:creationId xmlns:a16="http://schemas.microsoft.com/office/drawing/2014/main" id="{6CE914D2-6844-C802-DEB4-B2D1FDB85F29}"/>
                      </a:ext>
                    </a:extLst>
                  </p:cNvPr>
                  <p:cNvSpPr>
                    <a:spLocks noGrp="1" noRot="1" noMove="1" noResize="1" noEditPoints="1" noAdjustHandles="1" noChangeArrowheads="1" noChangeShapeType="1"/>
                  </p:cNvSpPr>
                  <p:nvPr/>
                </p:nvSpPr>
                <p:spPr>
                  <a:xfrm>
                    <a:off x="6529956" y="3920398"/>
                    <a:ext cx="38862" cy="38862"/>
                  </a:xfrm>
                  <a:custGeom>
                    <a:avLst/>
                    <a:gdLst>
                      <a:gd name="connsiteX0" fmla="*/ 38862 w 38862"/>
                      <a:gd name="connsiteY0" fmla="*/ 19431 h 38862"/>
                      <a:gd name="connsiteX1" fmla="*/ 19431 w 38862"/>
                      <a:gd name="connsiteY1" fmla="*/ 38862 h 38862"/>
                      <a:gd name="connsiteX2" fmla="*/ 0 w 38862"/>
                      <a:gd name="connsiteY2" fmla="*/ 19431 h 38862"/>
                      <a:gd name="connsiteX3" fmla="*/ 19431 w 38862"/>
                      <a:gd name="connsiteY3" fmla="*/ 0 h 38862"/>
                      <a:gd name="connsiteX4" fmla="*/ 38862 w 38862"/>
                      <a:gd name="connsiteY4" fmla="*/ 19431 h 38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 h="38862">
                        <a:moveTo>
                          <a:pt x="38862" y="19431"/>
                        </a:moveTo>
                        <a:cubicBezTo>
                          <a:pt x="38862" y="30118"/>
                          <a:pt x="30118" y="38862"/>
                          <a:pt x="19431" y="38862"/>
                        </a:cubicBezTo>
                        <a:cubicBezTo>
                          <a:pt x="8744" y="38862"/>
                          <a:pt x="0" y="30118"/>
                          <a:pt x="0" y="19431"/>
                        </a:cubicBezTo>
                        <a:cubicBezTo>
                          <a:pt x="0" y="8744"/>
                          <a:pt x="8744" y="0"/>
                          <a:pt x="19431" y="0"/>
                        </a:cubicBezTo>
                        <a:cubicBezTo>
                          <a:pt x="30118" y="0"/>
                          <a:pt x="38862" y="8744"/>
                          <a:pt x="38862" y="19431"/>
                        </a:cubicBezTo>
                        <a:close/>
                      </a:path>
                    </a:pathLst>
                  </a:custGeom>
                  <a:solidFill>
                    <a:srgbClr val="3D302A"/>
                  </a:solidFill>
                  <a:ln w="3239" cap="flat">
                    <a:noFill/>
                    <a:prstDash val="solid"/>
                    <a:miter/>
                  </a:ln>
                </p:spPr>
                <p:txBody>
                  <a:bodyPr rtlCol="0" anchor="ctr"/>
                  <a:lstStyle/>
                  <a:p>
                    <a:endParaRPr lang="en-NO"/>
                  </a:p>
                </p:txBody>
              </p:sp>
              <p:sp>
                <p:nvSpPr>
                  <p:cNvPr id="190" name="Freeform 189">
                    <a:extLst>
                      <a:ext uri="{FF2B5EF4-FFF2-40B4-BE49-F238E27FC236}">
                        <a16:creationId xmlns:a16="http://schemas.microsoft.com/office/drawing/2014/main" id="{E1319A27-8299-29E2-8B40-2486E041B1D7}"/>
                      </a:ext>
                    </a:extLst>
                  </p:cNvPr>
                  <p:cNvSpPr>
                    <a:spLocks noGrp="1" noRot="1" noMove="1" noResize="1" noEditPoints="1" noAdjustHandles="1" noChangeArrowheads="1" noChangeShapeType="1"/>
                  </p:cNvSpPr>
                  <p:nvPr/>
                </p:nvSpPr>
                <p:spPr>
                  <a:xfrm>
                    <a:off x="6272171" y="4143531"/>
                    <a:ext cx="82905" cy="82905"/>
                  </a:xfrm>
                  <a:custGeom>
                    <a:avLst/>
                    <a:gdLst>
                      <a:gd name="connsiteX0" fmla="*/ 82905 w 82905"/>
                      <a:gd name="connsiteY0" fmla="*/ 41453 h 82905"/>
                      <a:gd name="connsiteX1" fmla="*/ 41452 w 82905"/>
                      <a:gd name="connsiteY1" fmla="*/ 82906 h 82905"/>
                      <a:gd name="connsiteX2" fmla="*/ 0 w 82905"/>
                      <a:gd name="connsiteY2" fmla="*/ 41453 h 82905"/>
                      <a:gd name="connsiteX3" fmla="*/ 41452 w 82905"/>
                      <a:gd name="connsiteY3" fmla="*/ 0 h 82905"/>
                      <a:gd name="connsiteX4" fmla="*/ 82905 w 82905"/>
                      <a:gd name="connsiteY4" fmla="*/ 41453 h 82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05" h="82905">
                        <a:moveTo>
                          <a:pt x="82905" y="41453"/>
                        </a:moveTo>
                        <a:cubicBezTo>
                          <a:pt x="82905" y="64347"/>
                          <a:pt x="64347" y="82906"/>
                          <a:pt x="41452" y="82906"/>
                        </a:cubicBezTo>
                        <a:cubicBezTo>
                          <a:pt x="18559" y="82906"/>
                          <a:pt x="0" y="64347"/>
                          <a:pt x="0" y="41453"/>
                        </a:cubicBezTo>
                        <a:cubicBezTo>
                          <a:pt x="0" y="18559"/>
                          <a:pt x="18558" y="0"/>
                          <a:pt x="41452" y="0"/>
                        </a:cubicBezTo>
                        <a:cubicBezTo>
                          <a:pt x="64346" y="0"/>
                          <a:pt x="82905" y="18559"/>
                          <a:pt x="82905" y="41453"/>
                        </a:cubicBezTo>
                        <a:close/>
                      </a:path>
                    </a:pathLst>
                  </a:custGeom>
                  <a:solidFill>
                    <a:srgbClr val="3D302A"/>
                  </a:solidFill>
                  <a:ln w="3239" cap="flat">
                    <a:noFill/>
                    <a:prstDash val="solid"/>
                    <a:miter/>
                  </a:ln>
                </p:spPr>
                <p:txBody>
                  <a:bodyPr rtlCol="0" anchor="ctr"/>
                  <a:lstStyle/>
                  <a:p>
                    <a:endParaRPr lang="en-NO"/>
                  </a:p>
                </p:txBody>
              </p:sp>
            </p:grpSp>
            <p:sp>
              <p:nvSpPr>
                <p:cNvPr id="26" name="Freeform 25">
                  <a:extLst>
                    <a:ext uri="{FF2B5EF4-FFF2-40B4-BE49-F238E27FC236}">
                      <a16:creationId xmlns:a16="http://schemas.microsoft.com/office/drawing/2014/main" id="{F63FA4F5-E35C-7628-5ACB-0311744832B2}"/>
                    </a:ext>
                  </a:extLst>
                </p:cNvPr>
                <p:cNvSpPr>
                  <a:spLocks noGrp="1" noRot="1" noMove="1" noResize="1" noEditPoints="1" noAdjustHandles="1" noChangeArrowheads="1" noChangeShapeType="1"/>
                </p:cNvSpPr>
                <p:nvPr/>
              </p:nvSpPr>
              <p:spPr>
                <a:xfrm>
                  <a:off x="6437335" y="4530208"/>
                  <a:ext cx="186537" cy="160305"/>
                </a:xfrm>
                <a:custGeom>
                  <a:avLst/>
                  <a:gdLst>
                    <a:gd name="connsiteX0" fmla="*/ 8744 w 186537"/>
                    <a:gd name="connsiteY0" fmla="*/ 160306 h 160305"/>
                    <a:gd name="connsiteX1" fmla="*/ 0 w 186537"/>
                    <a:gd name="connsiteY1" fmla="*/ 147352 h 160305"/>
                    <a:gd name="connsiteX2" fmla="*/ 175203 w 186537"/>
                    <a:gd name="connsiteY2" fmla="*/ 0 h 160305"/>
                    <a:gd name="connsiteX3" fmla="*/ 186538 w 186537"/>
                    <a:gd name="connsiteY3" fmla="*/ 10687 h 160305"/>
                    <a:gd name="connsiteX4" fmla="*/ 8744 w 186537"/>
                    <a:gd name="connsiteY4" fmla="*/ 160306 h 160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37" h="160305">
                      <a:moveTo>
                        <a:pt x="8744" y="160306"/>
                      </a:moveTo>
                      <a:lnTo>
                        <a:pt x="0" y="147352"/>
                      </a:lnTo>
                      <a:cubicBezTo>
                        <a:pt x="972" y="146704"/>
                        <a:pt x="107518" y="73190"/>
                        <a:pt x="175203" y="0"/>
                      </a:cubicBezTo>
                      <a:lnTo>
                        <a:pt x="186538" y="10687"/>
                      </a:lnTo>
                      <a:cubicBezTo>
                        <a:pt x="117881" y="85173"/>
                        <a:pt x="10039" y="159658"/>
                        <a:pt x="8744" y="160306"/>
                      </a:cubicBezTo>
                      <a:close/>
                    </a:path>
                  </a:pathLst>
                </a:custGeom>
                <a:solidFill>
                  <a:srgbClr val="DBD2D2"/>
                </a:solidFill>
                <a:ln w="3239" cap="flat">
                  <a:noFill/>
                  <a:prstDash val="solid"/>
                  <a:miter/>
                </a:ln>
              </p:spPr>
              <p:txBody>
                <a:bodyPr rtlCol="0" anchor="ctr"/>
                <a:lstStyle/>
                <a:p>
                  <a:endParaRPr lang="en-NO"/>
                </a:p>
              </p:txBody>
            </p:sp>
          </p:grpSp>
        </p:grpSp>
        <p:sp>
          <p:nvSpPr>
            <p:cNvPr id="324" name="TextBox 323">
              <a:extLst>
                <a:ext uri="{FF2B5EF4-FFF2-40B4-BE49-F238E27FC236}">
                  <a16:creationId xmlns:a16="http://schemas.microsoft.com/office/drawing/2014/main" id="{4882B50C-3381-7418-0272-A405C7EAABB2}"/>
                </a:ext>
              </a:extLst>
            </p:cNvPr>
            <p:cNvSpPr txBox="1">
              <a:spLocks noGrp="1" noRot="1" noMove="1" noResize="1" noEditPoints="1" noAdjustHandles="1" noChangeArrowheads="1" noChangeShapeType="1"/>
            </p:cNvSpPr>
            <p:nvPr/>
          </p:nvSpPr>
          <p:spPr>
            <a:xfrm>
              <a:off x="5870254" y="4320983"/>
              <a:ext cx="1445501" cy="553998"/>
            </a:xfrm>
            <a:prstGeom prst="rect">
              <a:avLst/>
            </a:prstGeom>
            <a:noFill/>
          </p:spPr>
          <p:txBody>
            <a:bodyPr wrap="square">
              <a:spAutoFit/>
            </a:bodyPr>
            <a:lstStyle/>
            <a:p>
              <a:pPr algn="ctr"/>
              <a:r>
                <a:rPr lang="nb-NO" sz="1500" dirty="0"/>
                <a:t>Bevisstgjøring av vaner</a:t>
              </a:r>
            </a:p>
          </p:txBody>
        </p:sp>
      </p:grpSp>
    </p:spTree>
    <p:extLst>
      <p:ext uri="{BB962C8B-B14F-4D97-AF65-F5344CB8AC3E}">
        <p14:creationId xmlns:p14="http://schemas.microsoft.com/office/powerpoint/2010/main" val="421833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500"/>
                                        <p:tgtEl>
                                          <p:spTgt spid="83"/>
                                        </p:tgtEl>
                                      </p:cBhvr>
                                    </p:animEffect>
                                  </p:childTnLst>
                                </p:cTn>
                              </p:par>
                              <p:par>
                                <p:cTn id="12" presetID="22" presetClass="entr" presetSubtype="4" fill="hold" nodeType="withEffect">
                                  <p:stCondLst>
                                    <p:cond delay="0"/>
                                  </p:stCondLst>
                                  <p:childTnLst>
                                    <p:set>
                                      <p:cBhvr>
                                        <p:cTn id="13" dur="1" fill="hold">
                                          <p:stCondLst>
                                            <p:cond delay="0"/>
                                          </p:stCondLst>
                                        </p:cTn>
                                        <p:tgtEl>
                                          <p:spTgt spid="72"/>
                                        </p:tgtEl>
                                        <p:attrNameLst>
                                          <p:attrName>style.visibility</p:attrName>
                                        </p:attrNameLst>
                                      </p:cBhvr>
                                      <p:to>
                                        <p:strVal val="visible"/>
                                      </p:to>
                                    </p:set>
                                    <p:animEffect transition="in" filter="wipe(down)">
                                      <p:cBhvr>
                                        <p:cTn id="14" dur="500"/>
                                        <p:tgtEl>
                                          <p:spTgt spid="72"/>
                                        </p:tgtEl>
                                      </p:cBhvr>
                                    </p:animEffect>
                                  </p:childTnLst>
                                </p:cTn>
                              </p:par>
                              <p:par>
                                <p:cTn id="15" presetID="22" presetClass="entr" presetSubtype="4" fill="hold" nodeType="with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wipe(down)">
                                      <p:cBhvr>
                                        <p:cTn id="17" dur="500"/>
                                        <p:tgtEl>
                                          <p:spTgt spid="82"/>
                                        </p:tgtEl>
                                      </p:cBhvr>
                                    </p:animEffect>
                                  </p:childTnLst>
                                </p:cTn>
                              </p:par>
                            </p:childTnLst>
                          </p:cTn>
                        </p:par>
                        <p:par>
                          <p:cTn id="18" fill="hold">
                            <p:stCondLst>
                              <p:cond delay="2500"/>
                            </p:stCondLst>
                            <p:childTnLst>
                              <p:par>
                                <p:cTn id="19" presetID="10" presetClass="entr" presetSubtype="0" fill="hold" nodeType="after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fade">
                                      <p:cBhvr>
                                        <p:cTn id="21" dur="500"/>
                                        <p:tgtEl>
                                          <p:spTgt spid="70"/>
                                        </p:tgtEl>
                                      </p:cBhvr>
                                    </p:animEffect>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fade">
                                      <p:cBhvr>
                                        <p:cTn id="25" dur="500"/>
                                        <p:tgtEl>
                                          <p:spTgt spid="68"/>
                                        </p:tgtEl>
                                      </p:cBhvr>
                                    </p:animEffect>
                                  </p:childTnLst>
                                </p:cTn>
                              </p:par>
                            </p:childTnLst>
                          </p:cTn>
                        </p:par>
                        <p:par>
                          <p:cTn id="26" fill="hold">
                            <p:stCondLst>
                              <p:cond delay="3500"/>
                            </p:stCondLst>
                            <p:childTnLst>
                              <p:par>
                                <p:cTn id="27" presetID="10" presetClass="entr" presetSubtype="0" fill="hold"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fade">
                                      <p:cBhvr>
                                        <p:cTn id="29" dur="500"/>
                                        <p:tgtEl>
                                          <p:spTgt spid="69"/>
                                        </p:tgtEl>
                                      </p:cBhvr>
                                    </p:animEffect>
                                  </p:childTnLst>
                                </p:cTn>
                              </p:par>
                            </p:childTnLst>
                          </p:cTn>
                        </p:par>
                        <p:par>
                          <p:cTn id="30" fill="hold">
                            <p:stCondLst>
                              <p:cond delay="4000"/>
                            </p:stCondLst>
                            <p:childTnLst>
                              <p:par>
                                <p:cTn id="31" presetID="10" presetClass="entr" presetSubtype="0" fill="hold" nodeType="after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fade">
                                      <p:cBhvr>
                                        <p:cTn id="33" dur="500"/>
                                        <p:tgtEl>
                                          <p:spTgt spid="61"/>
                                        </p:tgtEl>
                                      </p:cBhvr>
                                    </p:animEffect>
                                  </p:childTnLst>
                                </p:cTn>
                              </p:par>
                            </p:childTnLst>
                          </p:cTn>
                        </p:par>
                        <p:par>
                          <p:cTn id="34" fill="hold">
                            <p:stCondLst>
                              <p:cond delay="4500"/>
                            </p:stCondLst>
                            <p:childTnLst>
                              <p:par>
                                <p:cTn id="35" presetID="10" presetClass="entr" presetSubtype="0" fill="hold" nodeType="afterEffect">
                                  <p:stCondLst>
                                    <p:cond delay="0"/>
                                  </p:stCondLst>
                                  <p:childTnLst>
                                    <p:set>
                                      <p:cBhvr>
                                        <p:cTn id="36" dur="1" fill="hold">
                                          <p:stCondLst>
                                            <p:cond delay="0"/>
                                          </p:stCondLst>
                                        </p:cTn>
                                        <p:tgtEl>
                                          <p:spTgt spid="143"/>
                                        </p:tgtEl>
                                        <p:attrNameLst>
                                          <p:attrName>style.visibility</p:attrName>
                                        </p:attrNameLst>
                                      </p:cBhvr>
                                      <p:to>
                                        <p:strVal val="visible"/>
                                      </p:to>
                                    </p:set>
                                    <p:animEffect transition="in" filter="fade">
                                      <p:cBhvr>
                                        <p:cTn id="37" dur="500"/>
                                        <p:tgtEl>
                                          <p:spTgt spid="143"/>
                                        </p:tgtEl>
                                      </p:cBhvr>
                                    </p:animEffect>
                                  </p:childTnLst>
                                </p:cTn>
                              </p:par>
                            </p:childTnLst>
                          </p:cTn>
                        </p:par>
                        <p:par>
                          <p:cTn id="38" fill="hold">
                            <p:stCondLst>
                              <p:cond delay="5000"/>
                            </p:stCondLst>
                            <p:childTnLst>
                              <p:par>
                                <p:cTn id="39" presetID="10" presetClass="entr" presetSubtype="0" fill="hold" nodeType="afterEffect">
                                  <p:stCondLst>
                                    <p:cond delay="0"/>
                                  </p:stCondLst>
                                  <p:childTnLst>
                                    <p:set>
                                      <p:cBhvr>
                                        <p:cTn id="40" dur="1" fill="hold">
                                          <p:stCondLst>
                                            <p:cond delay="0"/>
                                          </p:stCondLst>
                                        </p:cTn>
                                        <p:tgtEl>
                                          <p:spTgt spid="186"/>
                                        </p:tgtEl>
                                        <p:attrNameLst>
                                          <p:attrName>style.visibility</p:attrName>
                                        </p:attrNameLst>
                                      </p:cBhvr>
                                      <p:to>
                                        <p:strVal val="visible"/>
                                      </p:to>
                                    </p:set>
                                    <p:animEffect transition="in" filter="fade">
                                      <p:cBhvr>
                                        <p:cTn id="41" dur="500"/>
                                        <p:tgtEl>
                                          <p:spTgt spid="186"/>
                                        </p:tgtEl>
                                      </p:cBhvr>
                                    </p:animEffect>
                                  </p:childTnLst>
                                </p:cTn>
                              </p:par>
                            </p:childTnLst>
                          </p:cTn>
                        </p:par>
                        <p:par>
                          <p:cTn id="42" fill="hold">
                            <p:stCondLst>
                              <p:cond delay="5500"/>
                            </p:stCondLst>
                            <p:childTnLst>
                              <p:par>
                                <p:cTn id="43" presetID="10" presetClass="entr" presetSubtype="0" fill="hold" nodeType="afterEffect">
                                  <p:stCondLst>
                                    <p:cond delay="0"/>
                                  </p:stCondLst>
                                  <p:childTnLst>
                                    <p:set>
                                      <p:cBhvr>
                                        <p:cTn id="44" dur="1" fill="hold">
                                          <p:stCondLst>
                                            <p:cond delay="0"/>
                                          </p:stCondLst>
                                        </p:cTn>
                                        <p:tgtEl>
                                          <p:spTgt spid="159"/>
                                        </p:tgtEl>
                                        <p:attrNameLst>
                                          <p:attrName>style.visibility</p:attrName>
                                        </p:attrNameLst>
                                      </p:cBhvr>
                                      <p:to>
                                        <p:strVal val="visible"/>
                                      </p:to>
                                    </p:set>
                                    <p:animEffect transition="in" filter="fade">
                                      <p:cBhvr>
                                        <p:cTn id="45" dur="500"/>
                                        <p:tgtEl>
                                          <p:spTgt spid="159"/>
                                        </p:tgtEl>
                                      </p:cBhvr>
                                    </p:animEffect>
                                  </p:childTnLst>
                                </p:cTn>
                              </p:par>
                            </p:childTnLst>
                          </p:cTn>
                        </p:par>
                        <p:par>
                          <p:cTn id="46" fill="hold">
                            <p:stCondLst>
                              <p:cond delay="6000"/>
                            </p:stCondLst>
                            <p:childTnLst>
                              <p:par>
                                <p:cTn id="47" presetID="10" presetClass="entr" presetSubtype="0" fill="hold" nodeType="after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6C499"/>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A90003-F215-7E88-0B7F-B57A833C4DF5}"/>
              </a:ext>
            </a:extLst>
          </p:cNvPr>
          <p:cNvSpPr>
            <a:spLocks noGrp="1" noRot="1" noMove="1" noResize="1" noEditPoints="1" noAdjustHandles="1" noChangeArrowheads="1" noChangeShapeType="1"/>
          </p:cNvSpPr>
          <p:nvPr>
            <p:ph type="title"/>
          </p:nvPr>
        </p:nvSpPr>
        <p:spPr/>
        <p:txBody>
          <a:bodyPr/>
          <a:lstStyle/>
          <a:p>
            <a:r>
              <a:rPr lang="nb-NO" dirty="0"/>
              <a:t>Felles sluttedag</a:t>
            </a:r>
          </a:p>
        </p:txBody>
      </p:sp>
      <p:sp>
        <p:nvSpPr>
          <p:cNvPr id="4" name="Plassholder for tekst 3">
            <a:extLst>
              <a:ext uri="{FF2B5EF4-FFF2-40B4-BE49-F238E27FC236}">
                <a16:creationId xmlns:a16="http://schemas.microsoft.com/office/drawing/2014/main" id="{0E7B4BB8-799D-05AB-FB5E-A22AC848AAC6}"/>
              </a:ext>
            </a:extLst>
          </p:cNvPr>
          <p:cNvSpPr>
            <a:spLocks noGrp="1" noRot="1" noMove="1" noResize="1" noEditPoints="1" noAdjustHandles="1" noChangeArrowheads="1" noChangeShapeType="1"/>
          </p:cNvSpPr>
          <p:nvPr>
            <p:ph type="body" idx="1"/>
          </p:nvPr>
        </p:nvSpPr>
        <p:spPr>
          <a:xfrm>
            <a:off x="633414" y="3467732"/>
            <a:ext cx="6800850" cy="1500187"/>
          </a:xfrm>
        </p:spPr>
        <p:txBody>
          <a:bodyPr/>
          <a:lstStyle/>
          <a:p>
            <a:r>
              <a:rPr lang="nb-NO" dirty="0"/>
              <a:t>Oppstart av legemidler i forkant</a:t>
            </a:r>
          </a:p>
          <a:p>
            <a:r>
              <a:rPr lang="nb-NO" dirty="0"/>
              <a:t>Be om støtte</a:t>
            </a:r>
          </a:p>
        </p:txBody>
      </p:sp>
      <p:sp>
        <p:nvSpPr>
          <p:cNvPr id="26" name="Friform 234" hidden="1">
            <a:extLst>
              <a:ext uri="{FF2B5EF4-FFF2-40B4-BE49-F238E27FC236}">
                <a16:creationId xmlns:a16="http://schemas.microsoft.com/office/drawing/2014/main" id="{B26AE3D7-B0B6-8044-06DC-3B19D8A5C9A3}"/>
              </a:ext>
            </a:extLst>
          </p:cNvPr>
          <p:cNvSpPr/>
          <p:nvPr/>
        </p:nvSpPr>
        <p:spPr>
          <a:xfrm>
            <a:off x="7218762" y="1189745"/>
            <a:ext cx="3203838" cy="32489"/>
          </a:xfrm>
          <a:custGeom>
            <a:avLst/>
            <a:gdLst>
              <a:gd name="connsiteX0" fmla="*/ 913997 w 923897"/>
              <a:gd name="connsiteY0" fmla="*/ 39 h 9369"/>
              <a:gd name="connsiteX1" fmla="*/ 723987 w 923897"/>
              <a:gd name="connsiteY1" fmla="*/ 39 h 9369"/>
              <a:gd name="connsiteX2" fmla="*/ 344710 w 923897"/>
              <a:gd name="connsiteY2" fmla="*/ 19 h 9369"/>
              <a:gd name="connsiteX3" fmla="*/ 1200 w 923897"/>
              <a:gd name="connsiteY3" fmla="*/ -35 h 9369"/>
              <a:gd name="connsiteX4" fmla="*/ 306 w 923897"/>
              <a:gd name="connsiteY4" fmla="*/ 4576 h 9369"/>
              <a:gd name="connsiteX5" fmla="*/ 2691 w 923897"/>
              <a:gd name="connsiteY5" fmla="*/ 9097 h 9369"/>
              <a:gd name="connsiteX6" fmla="*/ 6565 w 923897"/>
              <a:gd name="connsiteY6" fmla="*/ 9212 h 9369"/>
              <a:gd name="connsiteX7" fmla="*/ 14911 w 923897"/>
              <a:gd name="connsiteY7" fmla="*/ 9260 h 9369"/>
              <a:gd name="connsiteX8" fmla="*/ 464976 w 923897"/>
              <a:gd name="connsiteY8" fmla="*/ 9330 h 9369"/>
              <a:gd name="connsiteX9" fmla="*/ 915041 w 923897"/>
              <a:gd name="connsiteY9" fmla="*/ 9256 h 9369"/>
              <a:gd name="connsiteX10" fmla="*/ 921598 w 923897"/>
              <a:gd name="connsiteY10" fmla="*/ 9221 h 9369"/>
              <a:gd name="connsiteX11" fmla="*/ 923982 w 923897"/>
              <a:gd name="connsiteY11" fmla="*/ 9136 h 9369"/>
              <a:gd name="connsiteX12" fmla="*/ 920257 w 923897"/>
              <a:gd name="connsiteY12" fmla="*/ 6164 h 9369"/>
              <a:gd name="connsiteX13" fmla="*/ 918617 w 923897"/>
              <a:gd name="connsiteY13" fmla="*/ 3193 h 9369"/>
              <a:gd name="connsiteX14" fmla="*/ 913997 w 923897"/>
              <a:gd name="connsiteY14" fmla="*/ 39 h 9369"/>
              <a:gd name="connsiteX15" fmla="*/ 522948 w 923897"/>
              <a:gd name="connsiteY15" fmla="*/ 1690 h 9369"/>
              <a:gd name="connsiteX16" fmla="*/ 541278 w 923897"/>
              <a:gd name="connsiteY16" fmla="*/ 1482 h 9369"/>
              <a:gd name="connsiteX17" fmla="*/ 568401 w 923897"/>
              <a:gd name="connsiteY17" fmla="*/ 1490 h 9369"/>
              <a:gd name="connsiteX18" fmla="*/ 592842 w 923897"/>
              <a:gd name="connsiteY18" fmla="*/ 1660 h 9369"/>
              <a:gd name="connsiteX19" fmla="*/ 600889 w 923897"/>
              <a:gd name="connsiteY19" fmla="*/ 1953 h 9369"/>
              <a:gd name="connsiteX20" fmla="*/ 572276 w 923897"/>
              <a:gd name="connsiteY20" fmla="*/ 3784 h 9369"/>
              <a:gd name="connsiteX21" fmla="*/ 626522 w 923897"/>
              <a:gd name="connsiteY21" fmla="*/ 3792 h 9369"/>
              <a:gd name="connsiteX22" fmla="*/ 639935 w 923897"/>
              <a:gd name="connsiteY22" fmla="*/ 1705 h 9369"/>
              <a:gd name="connsiteX23" fmla="*/ 653645 w 923897"/>
              <a:gd name="connsiteY23" fmla="*/ 1474 h 9369"/>
              <a:gd name="connsiteX24" fmla="*/ 680172 w 923897"/>
              <a:gd name="connsiteY24" fmla="*/ 1455 h 9369"/>
              <a:gd name="connsiteX25" fmla="*/ 705656 w 923897"/>
              <a:gd name="connsiteY25" fmla="*/ 1608 h 9369"/>
              <a:gd name="connsiteX26" fmla="*/ 717876 w 923897"/>
              <a:gd name="connsiteY26" fmla="*/ 1880 h 9369"/>
              <a:gd name="connsiteX27" fmla="*/ 718473 w 923897"/>
              <a:gd name="connsiteY27" fmla="*/ 3897 h 9369"/>
              <a:gd name="connsiteX28" fmla="*/ 749619 w 923897"/>
              <a:gd name="connsiteY28" fmla="*/ 4056 h 9369"/>
              <a:gd name="connsiteX29" fmla="*/ 768099 w 923897"/>
              <a:gd name="connsiteY29" fmla="*/ 4405 h 9369"/>
              <a:gd name="connsiteX30" fmla="*/ 753494 w 923897"/>
              <a:gd name="connsiteY30" fmla="*/ 4698 h 9369"/>
              <a:gd name="connsiteX31" fmla="*/ 724136 w 923897"/>
              <a:gd name="connsiteY31" fmla="*/ 4747 h 9369"/>
              <a:gd name="connsiteX32" fmla="*/ 717876 w 923897"/>
              <a:gd name="connsiteY32" fmla="*/ 4739 h 9369"/>
              <a:gd name="connsiteX33" fmla="*/ 724136 w 923897"/>
              <a:gd name="connsiteY33" fmla="*/ 6968 h 9369"/>
              <a:gd name="connsiteX34" fmla="*/ 712213 w 923897"/>
              <a:gd name="connsiteY34" fmla="*/ 7299 h 9369"/>
              <a:gd name="connsiteX35" fmla="*/ 681663 w 923897"/>
              <a:gd name="connsiteY35" fmla="*/ 7361 h 9369"/>
              <a:gd name="connsiteX36" fmla="*/ 649622 w 923897"/>
              <a:gd name="connsiteY36" fmla="*/ 7191 h 9369"/>
              <a:gd name="connsiteX37" fmla="*/ 632781 w 923897"/>
              <a:gd name="connsiteY37" fmla="*/ 6834 h 9369"/>
              <a:gd name="connsiteX38" fmla="*/ 624585 w 923897"/>
              <a:gd name="connsiteY38" fmla="*/ 4665 h 9369"/>
              <a:gd name="connsiteX39" fmla="*/ 531293 w 923897"/>
              <a:gd name="connsiteY39" fmla="*/ 4673 h 9369"/>
              <a:gd name="connsiteX40" fmla="*/ 489267 w 923897"/>
              <a:gd name="connsiteY40" fmla="*/ 4535 h 9369"/>
              <a:gd name="connsiteX41" fmla="*/ 472725 w 923897"/>
              <a:gd name="connsiteY41" fmla="*/ 4353 h 9369"/>
              <a:gd name="connsiteX42" fmla="*/ 469894 w 923897"/>
              <a:gd name="connsiteY42" fmla="*/ 4093 h 9369"/>
              <a:gd name="connsiteX43" fmla="*/ 494930 w 923897"/>
              <a:gd name="connsiteY43" fmla="*/ 2882 h 9369"/>
              <a:gd name="connsiteX44" fmla="*/ 522948 w 923897"/>
              <a:gd name="connsiteY44" fmla="*/ 1690 h 9369"/>
              <a:gd name="connsiteX45" fmla="*/ 256635 w 923897"/>
              <a:gd name="connsiteY45" fmla="*/ 1329 h 9369"/>
              <a:gd name="connsiteX46" fmla="*/ 296276 w 923897"/>
              <a:gd name="connsiteY46" fmla="*/ 1344 h 9369"/>
              <a:gd name="connsiteX47" fmla="*/ 333980 w 923897"/>
              <a:gd name="connsiteY47" fmla="*/ 1507 h 9369"/>
              <a:gd name="connsiteX48" fmla="*/ 367064 w 923897"/>
              <a:gd name="connsiteY48" fmla="*/ 1798 h 9369"/>
              <a:gd name="connsiteX49" fmla="*/ 391952 w 923897"/>
              <a:gd name="connsiteY49" fmla="*/ 2221 h 9369"/>
              <a:gd name="connsiteX50" fmla="*/ 404768 w 923897"/>
              <a:gd name="connsiteY50" fmla="*/ 2752 h 9369"/>
              <a:gd name="connsiteX51" fmla="*/ 403278 w 923897"/>
              <a:gd name="connsiteY51" fmla="*/ 3334 h 9369"/>
              <a:gd name="connsiteX52" fmla="*/ 389866 w 923897"/>
              <a:gd name="connsiteY52" fmla="*/ 3870 h 9369"/>
              <a:gd name="connsiteX53" fmla="*/ 343071 w 923897"/>
              <a:gd name="connsiteY53" fmla="*/ 4847 h 9369"/>
              <a:gd name="connsiteX54" fmla="*/ 271984 w 923897"/>
              <a:gd name="connsiteY54" fmla="*/ 6277 h 9369"/>
              <a:gd name="connsiteX55" fmla="*/ 398509 w 923897"/>
              <a:gd name="connsiteY55" fmla="*/ 6269 h 9369"/>
              <a:gd name="connsiteX56" fmla="*/ 429358 w 923897"/>
              <a:gd name="connsiteY56" fmla="*/ 6448 h 9369"/>
              <a:gd name="connsiteX57" fmla="*/ 447539 w 923897"/>
              <a:gd name="connsiteY57" fmla="*/ 6808 h 9369"/>
              <a:gd name="connsiteX58" fmla="*/ 445900 w 923897"/>
              <a:gd name="connsiteY58" fmla="*/ 7169 h 9369"/>
              <a:gd name="connsiteX59" fmla="*/ 417585 w 923897"/>
              <a:gd name="connsiteY59" fmla="*/ 7332 h 9369"/>
              <a:gd name="connsiteX60" fmla="*/ 216993 w 923897"/>
              <a:gd name="connsiteY60" fmla="*/ 7340 h 9369"/>
              <a:gd name="connsiteX61" fmla="*/ 175861 w 923897"/>
              <a:gd name="connsiteY61" fmla="*/ 7125 h 9369"/>
              <a:gd name="connsiteX62" fmla="*/ 163343 w 923897"/>
              <a:gd name="connsiteY62" fmla="*/ 6890 h 9369"/>
              <a:gd name="connsiteX63" fmla="*/ 163343 w 923897"/>
              <a:gd name="connsiteY63" fmla="*/ 6593 h 9369"/>
              <a:gd name="connsiteX64" fmla="*/ 280926 w 923897"/>
              <a:gd name="connsiteY64" fmla="*/ 3967 h 9369"/>
              <a:gd name="connsiteX65" fmla="*/ 312818 w 923897"/>
              <a:gd name="connsiteY65" fmla="*/ 3301 h 9369"/>
              <a:gd name="connsiteX66" fmla="*/ 321462 w 923897"/>
              <a:gd name="connsiteY66" fmla="*/ 2923 h 9369"/>
              <a:gd name="connsiteX67" fmla="*/ 317438 w 923897"/>
              <a:gd name="connsiteY67" fmla="*/ 2555 h 9369"/>
              <a:gd name="connsiteX68" fmla="*/ 297170 w 923897"/>
              <a:gd name="connsiteY68" fmla="*/ 2277 h 9369"/>
              <a:gd name="connsiteX69" fmla="*/ 271239 w 923897"/>
              <a:gd name="connsiteY69" fmla="*/ 2295 h 9369"/>
              <a:gd name="connsiteX70" fmla="*/ 224146 w 923897"/>
              <a:gd name="connsiteY70" fmla="*/ 2745 h 9369"/>
              <a:gd name="connsiteX71" fmla="*/ 204326 w 923897"/>
              <a:gd name="connsiteY71" fmla="*/ 2842 h 9369"/>
              <a:gd name="connsiteX72" fmla="*/ 181524 w 923897"/>
              <a:gd name="connsiteY72" fmla="*/ 2745 h 9369"/>
              <a:gd name="connsiteX73" fmla="*/ 164982 w 923897"/>
              <a:gd name="connsiteY73" fmla="*/ 2518 h 9369"/>
              <a:gd name="connsiteX74" fmla="*/ 163343 w 923897"/>
              <a:gd name="connsiteY74" fmla="*/ 2246 h 9369"/>
              <a:gd name="connsiteX75" fmla="*/ 186740 w 923897"/>
              <a:gd name="connsiteY75" fmla="*/ 1767 h 9369"/>
              <a:gd name="connsiteX76" fmla="*/ 219228 w 923897"/>
              <a:gd name="connsiteY76" fmla="*/ 1466 h 9369"/>
              <a:gd name="connsiteX77" fmla="*/ 256635 w 923897"/>
              <a:gd name="connsiteY77" fmla="*/ 1329 h 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23897" h="9369">
                <a:moveTo>
                  <a:pt x="913997" y="39"/>
                </a:moveTo>
                <a:lnTo>
                  <a:pt x="723987" y="39"/>
                </a:lnTo>
                <a:cubicBezTo>
                  <a:pt x="555188" y="34"/>
                  <a:pt x="428762" y="27"/>
                  <a:pt x="344710" y="19"/>
                </a:cubicBezTo>
                <a:cubicBezTo>
                  <a:pt x="211380" y="7"/>
                  <a:pt x="96876" y="-12"/>
                  <a:pt x="1200" y="-35"/>
                </a:cubicBezTo>
                <a:cubicBezTo>
                  <a:pt x="1399" y="502"/>
                  <a:pt x="1101" y="2039"/>
                  <a:pt x="306" y="4576"/>
                </a:cubicBezTo>
                <a:cubicBezTo>
                  <a:pt x="-290" y="6477"/>
                  <a:pt x="505" y="7984"/>
                  <a:pt x="2691" y="9097"/>
                </a:cubicBezTo>
                <a:cubicBezTo>
                  <a:pt x="2889" y="9141"/>
                  <a:pt x="4181" y="9179"/>
                  <a:pt x="6565" y="9212"/>
                </a:cubicBezTo>
                <a:cubicBezTo>
                  <a:pt x="8851" y="9243"/>
                  <a:pt x="11632" y="9259"/>
                  <a:pt x="14911" y="9260"/>
                </a:cubicBezTo>
                <a:cubicBezTo>
                  <a:pt x="141386" y="9322"/>
                  <a:pt x="291408" y="9346"/>
                  <a:pt x="464976" y="9330"/>
                </a:cubicBezTo>
                <a:cubicBezTo>
                  <a:pt x="565221" y="9321"/>
                  <a:pt x="715245" y="9296"/>
                  <a:pt x="915041" y="9256"/>
                </a:cubicBezTo>
                <a:cubicBezTo>
                  <a:pt x="917625" y="9256"/>
                  <a:pt x="919809" y="9245"/>
                  <a:pt x="921598" y="9221"/>
                </a:cubicBezTo>
                <a:cubicBezTo>
                  <a:pt x="923386" y="9197"/>
                  <a:pt x="924182" y="9168"/>
                  <a:pt x="923982" y="9136"/>
                </a:cubicBezTo>
                <a:cubicBezTo>
                  <a:pt x="923884" y="9047"/>
                  <a:pt x="922641" y="8056"/>
                  <a:pt x="920257" y="6164"/>
                </a:cubicBezTo>
                <a:cubicBezTo>
                  <a:pt x="918567" y="4858"/>
                  <a:pt x="918021" y="3868"/>
                  <a:pt x="918617" y="3193"/>
                </a:cubicBezTo>
                <a:cubicBezTo>
                  <a:pt x="915041" y="1791"/>
                  <a:pt x="913500" y="740"/>
                  <a:pt x="913997" y="39"/>
                </a:cubicBezTo>
                <a:moveTo>
                  <a:pt x="522948" y="1690"/>
                </a:moveTo>
                <a:cubicBezTo>
                  <a:pt x="526027" y="1586"/>
                  <a:pt x="532137" y="1517"/>
                  <a:pt x="541278" y="1482"/>
                </a:cubicBezTo>
                <a:cubicBezTo>
                  <a:pt x="549624" y="1452"/>
                  <a:pt x="558664" y="1455"/>
                  <a:pt x="568401" y="1490"/>
                </a:cubicBezTo>
                <a:cubicBezTo>
                  <a:pt x="578437" y="1526"/>
                  <a:pt x="586583" y="1583"/>
                  <a:pt x="592842" y="1660"/>
                </a:cubicBezTo>
                <a:cubicBezTo>
                  <a:pt x="599497" y="1750"/>
                  <a:pt x="602180" y="1847"/>
                  <a:pt x="600889" y="1953"/>
                </a:cubicBezTo>
                <a:cubicBezTo>
                  <a:pt x="589065" y="2768"/>
                  <a:pt x="579528" y="3378"/>
                  <a:pt x="572276" y="3784"/>
                </a:cubicBezTo>
                <a:lnTo>
                  <a:pt x="626522" y="3792"/>
                </a:lnTo>
                <a:cubicBezTo>
                  <a:pt x="628111" y="3321"/>
                  <a:pt x="632582" y="2626"/>
                  <a:pt x="639935" y="1705"/>
                </a:cubicBezTo>
                <a:cubicBezTo>
                  <a:pt x="640927" y="1591"/>
                  <a:pt x="645499" y="1514"/>
                  <a:pt x="653645" y="1474"/>
                </a:cubicBezTo>
                <a:cubicBezTo>
                  <a:pt x="661097" y="1434"/>
                  <a:pt x="669940" y="1428"/>
                  <a:pt x="680172" y="1455"/>
                </a:cubicBezTo>
                <a:cubicBezTo>
                  <a:pt x="690107" y="1482"/>
                  <a:pt x="698601" y="1533"/>
                  <a:pt x="705656" y="1608"/>
                </a:cubicBezTo>
                <a:cubicBezTo>
                  <a:pt x="713406" y="1687"/>
                  <a:pt x="717480" y="1777"/>
                  <a:pt x="717876" y="1880"/>
                </a:cubicBezTo>
                <a:lnTo>
                  <a:pt x="718473" y="3897"/>
                </a:lnTo>
                <a:cubicBezTo>
                  <a:pt x="730097" y="3924"/>
                  <a:pt x="740478" y="3977"/>
                  <a:pt x="749619" y="4056"/>
                </a:cubicBezTo>
                <a:cubicBezTo>
                  <a:pt x="761542" y="4156"/>
                  <a:pt x="767702" y="4272"/>
                  <a:pt x="768099" y="4405"/>
                </a:cubicBezTo>
                <a:cubicBezTo>
                  <a:pt x="768695" y="4541"/>
                  <a:pt x="763828" y="4639"/>
                  <a:pt x="753494" y="4698"/>
                </a:cubicBezTo>
                <a:cubicBezTo>
                  <a:pt x="744949" y="4746"/>
                  <a:pt x="735164" y="4762"/>
                  <a:pt x="724136" y="4747"/>
                </a:cubicBezTo>
                <a:lnTo>
                  <a:pt x="717876" y="4739"/>
                </a:lnTo>
                <a:cubicBezTo>
                  <a:pt x="718672" y="5732"/>
                  <a:pt x="720759" y="6475"/>
                  <a:pt x="724136" y="6968"/>
                </a:cubicBezTo>
                <a:cubicBezTo>
                  <a:pt x="725128" y="7121"/>
                  <a:pt x="721155" y="7232"/>
                  <a:pt x="712213" y="7299"/>
                </a:cubicBezTo>
                <a:cubicBezTo>
                  <a:pt x="704366" y="7361"/>
                  <a:pt x="694181" y="7382"/>
                  <a:pt x="681663" y="7361"/>
                </a:cubicBezTo>
                <a:cubicBezTo>
                  <a:pt x="669442" y="7337"/>
                  <a:pt x="658763" y="7280"/>
                  <a:pt x="649622" y="7191"/>
                </a:cubicBezTo>
                <a:cubicBezTo>
                  <a:pt x="639389" y="7090"/>
                  <a:pt x="633774" y="6971"/>
                  <a:pt x="632781" y="6834"/>
                </a:cubicBezTo>
                <a:cubicBezTo>
                  <a:pt x="628609" y="6362"/>
                  <a:pt x="625875" y="5639"/>
                  <a:pt x="624585" y="4665"/>
                </a:cubicBezTo>
                <a:lnTo>
                  <a:pt x="531293" y="4673"/>
                </a:lnTo>
                <a:cubicBezTo>
                  <a:pt x="516787" y="4673"/>
                  <a:pt x="502778" y="4627"/>
                  <a:pt x="489267" y="4535"/>
                </a:cubicBezTo>
                <a:cubicBezTo>
                  <a:pt x="481816" y="4483"/>
                  <a:pt x="476302" y="4423"/>
                  <a:pt x="472725" y="4353"/>
                </a:cubicBezTo>
                <a:cubicBezTo>
                  <a:pt x="468752" y="4274"/>
                  <a:pt x="467807" y="4187"/>
                  <a:pt x="469894" y="4093"/>
                </a:cubicBezTo>
                <a:lnTo>
                  <a:pt x="494930" y="2882"/>
                </a:lnTo>
                <a:cubicBezTo>
                  <a:pt x="504668" y="2396"/>
                  <a:pt x="514006" y="1999"/>
                  <a:pt x="522948" y="1690"/>
                </a:cubicBezTo>
                <a:moveTo>
                  <a:pt x="256635" y="1329"/>
                </a:moveTo>
                <a:cubicBezTo>
                  <a:pt x="269749" y="1309"/>
                  <a:pt x="282963" y="1315"/>
                  <a:pt x="296276" y="1344"/>
                </a:cubicBezTo>
                <a:cubicBezTo>
                  <a:pt x="309390" y="1374"/>
                  <a:pt x="321959" y="1428"/>
                  <a:pt x="333980" y="1507"/>
                </a:cubicBezTo>
                <a:cubicBezTo>
                  <a:pt x="346498" y="1585"/>
                  <a:pt x="357527" y="1682"/>
                  <a:pt x="367064" y="1798"/>
                </a:cubicBezTo>
                <a:cubicBezTo>
                  <a:pt x="377198" y="1924"/>
                  <a:pt x="385493" y="2065"/>
                  <a:pt x="391952" y="2221"/>
                </a:cubicBezTo>
                <a:cubicBezTo>
                  <a:pt x="398608" y="2387"/>
                  <a:pt x="402882" y="2564"/>
                  <a:pt x="404768" y="2752"/>
                </a:cubicBezTo>
                <a:cubicBezTo>
                  <a:pt x="406655" y="2945"/>
                  <a:pt x="406160" y="3139"/>
                  <a:pt x="403278" y="3334"/>
                </a:cubicBezTo>
                <a:cubicBezTo>
                  <a:pt x="400795" y="3506"/>
                  <a:pt x="396324" y="3685"/>
                  <a:pt x="389866" y="3870"/>
                </a:cubicBezTo>
                <a:cubicBezTo>
                  <a:pt x="370096" y="4313"/>
                  <a:pt x="354495" y="4639"/>
                  <a:pt x="343071" y="4847"/>
                </a:cubicBezTo>
                <a:cubicBezTo>
                  <a:pt x="308994" y="5467"/>
                  <a:pt x="285298" y="5943"/>
                  <a:pt x="271984" y="6277"/>
                </a:cubicBezTo>
                <a:cubicBezTo>
                  <a:pt x="328317" y="6255"/>
                  <a:pt x="370492" y="6252"/>
                  <a:pt x="398509" y="6269"/>
                </a:cubicBezTo>
                <a:cubicBezTo>
                  <a:pt x="409537" y="6277"/>
                  <a:pt x="419820" y="6336"/>
                  <a:pt x="429358" y="6448"/>
                </a:cubicBezTo>
                <a:cubicBezTo>
                  <a:pt x="438100" y="6550"/>
                  <a:pt x="444163" y="6670"/>
                  <a:pt x="447539" y="6808"/>
                </a:cubicBezTo>
                <a:cubicBezTo>
                  <a:pt x="451018" y="6952"/>
                  <a:pt x="450469" y="7072"/>
                  <a:pt x="445900" y="7169"/>
                </a:cubicBezTo>
                <a:cubicBezTo>
                  <a:pt x="440932" y="7278"/>
                  <a:pt x="431495" y="7332"/>
                  <a:pt x="417585" y="7332"/>
                </a:cubicBezTo>
                <a:cubicBezTo>
                  <a:pt x="328168" y="7354"/>
                  <a:pt x="261304" y="7357"/>
                  <a:pt x="216993" y="7340"/>
                </a:cubicBezTo>
                <a:cubicBezTo>
                  <a:pt x="201395" y="7337"/>
                  <a:pt x="187684" y="7266"/>
                  <a:pt x="175861" y="7125"/>
                </a:cubicBezTo>
                <a:cubicBezTo>
                  <a:pt x="169801" y="7052"/>
                  <a:pt x="165628" y="6974"/>
                  <a:pt x="163343" y="6890"/>
                </a:cubicBezTo>
                <a:cubicBezTo>
                  <a:pt x="160859" y="6792"/>
                  <a:pt x="160859" y="6693"/>
                  <a:pt x="163343" y="6593"/>
                </a:cubicBezTo>
                <a:cubicBezTo>
                  <a:pt x="180034" y="5922"/>
                  <a:pt x="219228" y="5047"/>
                  <a:pt x="280926" y="3967"/>
                </a:cubicBezTo>
                <a:cubicBezTo>
                  <a:pt x="297617" y="3650"/>
                  <a:pt x="308249" y="3428"/>
                  <a:pt x="312818" y="3301"/>
                </a:cubicBezTo>
                <a:cubicBezTo>
                  <a:pt x="317587" y="3166"/>
                  <a:pt x="320469" y="3040"/>
                  <a:pt x="321462" y="2923"/>
                </a:cubicBezTo>
                <a:cubicBezTo>
                  <a:pt x="322556" y="2789"/>
                  <a:pt x="321214" y="2666"/>
                  <a:pt x="317438" y="2555"/>
                </a:cubicBezTo>
                <a:cubicBezTo>
                  <a:pt x="312469" y="2409"/>
                  <a:pt x="305715" y="2316"/>
                  <a:pt x="297170" y="2277"/>
                </a:cubicBezTo>
                <a:cubicBezTo>
                  <a:pt x="289719" y="2242"/>
                  <a:pt x="281075" y="2248"/>
                  <a:pt x="271239" y="2295"/>
                </a:cubicBezTo>
                <a:cubicBezTo>
                  <a:pt x="255243" y="2370"/>
                  <a:pt x="239546" y="2520"/>
                  <a:pt x="224146" y="2745"/>
                </a:cubicBezTo>
                <a:cubicBezTo>
                  <a:pt x="219179" y="2816"/>
                  <a:pt x="212572" y="2848"/>
                  <a:pt x="204326" y="2842"/>
                </a:cubicBezTo>
                <a:cubicBezTo>
                  <a:pt x="196775" y="2839"/>
                  <a:pt x="189175" y="2807"/>
                  <a:pt x="181524" y="2745"/>
                </a:cubicBezTo>
                <a:cubicBezTo>
                  <a:pt x="173974" y="2683"/>
                  <a:pt x="168460" y="2607"/>
                  <a:pt x="164982" y="2518"/>
                </a:cubicBezTo>
                <a:cubicBezTo>
                  <a:pt x="161008" y="2423"/>
                  <a:pt x="160462" y="2333"/>
                  <a:pt x="163343" y="2246"/>
                </a:cubicBezTo>
                <a:cubicBezTo>
                  <a:pt x="169205" y="2061"/>
                  <a:pt x="177004" y="1902"/>
                  <a:pt x="186740" y="1767"/>
                </a:cubicBezTo>
                <a:cubicBezTo>
                  <a:pt x="196079" y="1642"/>
                  <a:pt x="206909" y="1541"/>
                  <a:pt x="219228" y="1466"/>
                </a:cubicBezTo>
                <a:cubicBezTo>
                  <a:pt x="230853" y="1395"/>
                  <a:pt x="243321" y="1349"/>
                  <a:pt x="256635" y="1329"/>
                </a:cubicBezTo>
              </a:path>
            </a:pathLst>
          </a:custGeom>
          <a:solidFill>
            <a:srgbClr val="CCD0E7"/>
          </a:solidFill>
          <a:ln w="1507" cap="flat">
            <a:noFill/>
            <a:prstDash val="solid"/>
            <a:miter/>
          </a:ln>
        </p:spPr>
        <p:txBody>
          <a:bodyPr rtlCol="0" anchor="ctr"/>
          <a:lstStyle/>
          <a:p>
            <a:endParaRPr lang="nb-NO"/>
          </a:p>
        </p:txBody>
      </p:sp>
      <p:sp>
        <p:nvSpPr>
          <p:cNvPr id="27" name="Friform 235" hidden="1">
            <a:extLst>
              <a:ext uri="{FF2B5EF4-FFF2-40B4-BE49-F238E27FC236}">
                <a16:creationId xmlns:a16="http://schemas.microsoft.com/office/drawing/2014/main" id="{06740E7D-2DA8-BF0B-4C71-2F3F3811D879}"/>
              </a:ext>
            </a:extLst>
          </p:cNvPr>
          <p:cNvSpPr/>
          <p:nvPr/>
        </p:nvSpPr>
        <p:spPr>
          <a:xfrm>
            <a:off x="7778334" y="1194433"/>
            <a:ext cx="999795" cy="20921"/>
          </a:xfrm>
          <a:custGeom>
            <a:avLst/>
            <a:gdLst>
              <a:gd name="connsiteX0" fmla="*/ 134941 w 288313"/>
              <a:gd name="connsiteY0" fmla="*/ 0 h 6033"/>
              <a:gd name="connsiteX1" fmla="*/ 95300 w 288313"/>
              <a:gd name="connsiteY1" fmla="*/ -15 h 6033"/>
              <a:gd name="connsiteX2" fmla="*/ 57894 w 288313"/>
              <a:gd name="connsiteY2" fmla="*/ 122 h 6033"/>
              <a:gd name="connsiteX3" fmla="*/ 25406 w 288313"/>
              <a:gd name="connsiteY3" fmla="*/ 423 h 6033"/>
              <a:gd name="connsiteX4" fmla="*/ 2008 w 288313"/>
              <a:gd name="connsiteY4" fmla="*/ 902 h 6033"/>
              <a:gd name="connsiteX5" fmla="*/ 3648 w 288313"/>
              <a:gd name="connsiteY5" fmla="*/ 1174 h 6033"/>
              <a:gd name="connsiteX6" fmla="*/ 20190 w 288313"/>
              <a:gd name="connsiteY6" fmla="*/ 1401 h 6033"/>
              <a:gd name="connsiteX7" fmla="*/ 42991 w 288313"/>
              <a:gd name="connsiteY7" fmla="*/ 1498 h 6033"/>
              <a:gd name="connsiteX8" fmla="*/ 62812 w 288313"/>
              <a:gd name="connsiteY8" fmla="*/ 1401 h 6033"/>
              <a:gd name="connsiteX9" fmla="*/ 109905 w 288313"/>
              <a:gd name="connsiteY9" fmla="*/ 951 h 6033"/>
              <a:gd name="connsiteX10" fmla="*/ 135836 w 288313"/>
              <a:gd name="connsiteY10" fmla="*/ 933 h 6033"/>
              <a:gd name="connsiteX11" fmla="*/ 156103 w 288313"/>
              <a:gd name="connsiteY11" fmla="*/ 1211 h 6033"/>
              <a:gd name="connsiteX12" fmla="*/ 160127 w 288313"/>
              <a:gd name="connsiteY12" fmla="*/ 1579 h 6033"/>
              <a:gd name="connsiteX13" fmla="*/ 151484 w 288313"/>
              <a:gd name="connsiteY13" fmla="*/ 1957 h 6033"/>
              <a:gd name="connsiteX14" fmla="*/ 119592 w 288313"/>
              <a:gd name="connsiteY14" fmla="*/ 2623 h 6033"/>
              <a:gd name="connsiteX15" fmla="*/ 2008 w 288313"/>
              <a:gd name="connsiteY15" fmla="*/ 5249 h 6033"/>
              <a:gd name="connsiteX16" fmla="*/ 2008 w 288313"/>
              <a:gd name="connsiteY16" fmla="*/ 5546 h 6033"/>
              <a:gd name="connsiteX17" fmla="*/ 14527 w 288313"/>
              <a:gd name="connsiteY17" fmla="*/ 5781 h 6033"/>
              <a:gd name="connsiteX18" fmla="*/ 55658 w 288313"/>
              <a:gd name="connsiteY18" fmla="*/ 5996 h 6033"/>
              <a:gd name="connsiteX19" fmla="*/ 256250 w 288313"/>
              <a:gd name="connsiteY19" fmla="*/ 5988 h 6033"/>
              <a:gd name="connsiteX20" fmla="*/ 284566 w 288313"/>
              <a:gd name="connsiteY20" fmla="*/ 5825 h 6033"/>
              <a:gd name="connsiteX21" fmla="*/ 286205 w 288313"/>
              <a:gd name="connsiteY21" fmla="*/ 5464 h 6033"/>
              <a:gd name="connsiteX22" fmla="*/ 268023 w 288313"/>
              <a:gd name="connsiteY22" fmla="*/ 5104 h 6033"/>
              <a:gd name="connsiteX23" fmla="*/ 237175 w 288313"/>
              <a:gd name="connsiteY23" fmla="*/ 4925 h 6033"/>
              <a:gd name="connsiteX24" fmla="*/ 110650 w 288313"/>
              <a:gd name="connsiteY24" fmla="*/ 4933 h 6033"/>
              <a:gd name="connsiteX25" fmla="*/ 181736 w 288313"/>
              <a:gd name="connsiteY25" fmla="*/ 3503 h 6033"/>
              <a:gd name="connsiteX26" fmla="*/ 228531 w 288313"/>
              <a:gd name="connsiteY26" fmla="*/ 2526 h 6033"/>
              <a:gd name="connsiteX27" fmla="*/ 241944 w 288313"/>
              <a:gd name="connsiteY27" fmla="*/ 1990 h 6033"/>
              <a:gd name="connsiteX28" fmla="*/ 243434 w 288313"/>
              <a:gd name="connsiteY28" fmla="*/ 1408 h 6033"/>
              <a:gd name="connsiteX29" fmla="*/ 230617 w 288313"/>
              <a:gd name="connsiteY29" fmla="*/ 877 h 6033"/>
              <a:gd name="connsiteX30" fmla="*/ 205730 w 288313"/>
              <a:gd name="connsiteY30" fmla="*/ 454 h 6033"/>
              <a:gd name="connsiteX31" fmla="*/ 172646 w 288313"/>
              <a:gd name="connsiteY31" fmla="*/ 163 h 6033"/>
              <a:gd name="connsiteX32" fmla="*/ 134941 w 288313"/>
              <a:gd name="connsiteY32" fmla="*/ 0 h 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88313" h="6033">
                <a:moveTo>
                  <a:pt x="134941" y="0"/>
                </a:moveTo>
                <a:cubicBezTo>
                  <a:pt x="121628" y="-30"/>
                  <a:pt x="108414" y="-35"/>
                  <a:pt x="95300" y="-15"/>
                </a:cubicBezTo>
                <a:cubicBezTo>
                  <a:pt x="81987" y="5"/>
                  <a:pt x="69518" y="51"/>
                  <a:pt x="57894" y="122"/>
                </a:cubicBezTo>
                <a:cubicBezTo>
                  <a:pt x="45574" y="197"/>
                  <a:pt x="34745" y="298"/>
                  <a:pt x="25406" y="423"/>
                </a:cubicBezTo>
                <a:cubicBezTo>
                  <a:pt x="15669" y="558"/>
                  <a:pt x="7870" y="717"/>
                  <a:pt x="2008" y="902"/>
                </a:cubicBezTo>
                <a:cubicBezTo>
                  <a:pt x="-873" y="989"/>
                  <a:pt x="-326" y="1079"/>
                  <a:pt x="3648" y="1174"/>
                </a:cubicBezTo>
                <a:cubicBezTo>
                  <a:pt x="7125" y="1263"/>
                  <a:pt x="12639" y="1339"/>
                  <a:pt x="20190" y="1401"/>
                </a:cubicBezTo>
                <a:cubicBezTo>
                  <a:pt x="27840" y="1463"/>
                  <a:pt x="35440" y="1495"/>
                  <a:pt x="42991" y="1498"/>
                </a:cubicBezTo>
                <a:cubicBezTo>
                  <a:pt x="51237" y="1504"/>
                  <a:pt x="57844" y="1472"/>
                  <a:pt x="62812" y="1401"/>
                </a:cubicBezTo>
                <a:cubicBezTo>
                  <a:pt x="78211" y="1176"/>
                  <a:pt x="93909" y="1026"/>
                  <a:pt x="109905" y="951"/>
                </a:cubicBezTo>
                <a:cubicBezTo>
                  <a:pt x="119741" y="904"/>
                  <a:pt x="128384" y="898"/>
                  <a:pt x="135836" y="933"/>
                </a:cubicBezTo>
                <a:cubicBezTo>
                  <a:pt x="144381" y="972"/>
                  <a:pt x="151135" y="1064"/>
                  <a:pt x="156103" y="1211"/>
                </a:cubicBezTo>
                <a:cubicBezTo>
                  <a:pt x="159880" y="1322"/>
                  <a:pt x="161221" y="1445"/>
                  <a:pt x="160127" y="1579"/>
                </a:cubicBezTo>
                <a:cubicBezTo>
                  <a:pt x="159135" y="1696"/>
                  <a:pt x="156252" y="1822"/>
                  <a:pt x="151484" y="1957"/>
                </a:cubicBezTo>
                <a:cubicBezTo>
                  <a:pt x="146914" y="2084"/>
                  <a:pt x="136283" y="2306"/>
                  <a:pt x="119592" y="2623"/>
                </a:cubicBezTo>
                <a:cubicBezTo>
                  <a:pt x="57894" y="3702"/>
                  <a:pt x="18700" y="4578"/>
                  <a:pt x="2008" y="5249"/>
                </a:cubicBezTo>
                <a:cubicBezTo>
                  <a:pt x="-475" y="5349"/>
                  <a:pt x="-475" y="5448"/>
                  <a:pt x="2008" y="5546"/>
                </a:cubicBezTo>
                <a:cubicBezTo>
                  <a:pt x="4294" y="5630"/>
                  <a:pt x="8466" y="5708"/>
                  <a:pt x="14527" y="5781"/>
                </a:cubicBezTo>
                <a:cubicBezTo>
                  <a:pt x="26350" y="5922"/>
                  <a:pt x="40060" y="5993"/>
                  <a:pt x="55658" y="5996"/>
                </a:cubicBezTo>
                <a:cubicBezTo>
                  <a:pt x="99970" y="6013"/>
                  <a:pt x="166833" y="6010"/>
                  <a:pt x="256250" y="5988"/>
                </a:cubicBezTo>
                <a:cubicBezTo>
                  <a:pt x="270161" y="5988"/>
                  <a:pt x="279597" y="5934"/>
                  <a:pt x="284566" y="5825"/>
                </a:cubicBezTo>
                <a:cubicBezTo>
                  <a:pt x="289135" y="5728"/>
                  <a:pt x="289683" y="5608"/>
                  <a:pt x="286205" y="5464"/>
                </a:cubicBezTo>
                <a:cubicBezTo>
                  <a:pt x="282828" y="5326"/>
                  <a:pt x="276765" y="5206"/>
                  <a:pt x="268023" y="5104"/>
                </a:cubicBezTo>
                <a:cubicBezTo>
                  <a:pt x="258486" y="4992"/>
                  <a:pt x="248203" y="4933"/>
                  <a:pt x="237175" y="4925"/>
                </a:cubicBezTo>
                <a:cubicBezTo>
                  <a:pt x="209157" y="4908"/>
                  <a:pt x="166982" y="4911"/>
                  <a:pt x="110650" y="4933"/>
                </a:cubicBezTo>
                <a:cubicBezTo>
                  <a:pt x="123963" y="4599"/>
                  <a:pt x="147659" y="4123"/>
                  <a:pt x="181736" y="3503"/>
                </a:cubicBezTo>
                <a:cubicBezTo>
                  <a:pt x="193161" y="3295"/>
                  <a:pt x="208761" y="2969"/>
                  <a:pt x="228531" y="2526"/>
                </a:cubicBezTo>
                <a:cubicBezTo>
                  <a:pt x="234990" y="2341"/>
                  <a:pt x="239461" y="2162"/>
                  <a:pt x="241944" y="1990"/>
                </a:cubicBezTo>
                <a:cubicBezTo>
                  <a:pt x="244826" y="1795"/>
                  <a:pt x="245321" y="1601"/>
                  <a:pt x="243434" y="1408"/>
                </a:cubicBezTo>
                <a:cubicBezTo>
                  <a:pt x="241547" y="1220"/>
                  <a:pt x="237273" y="1043"/>
                  <a:pt x="230617" y="877"/>
                </a:cubicBezTo>
                <a:cubicBezTo>
                  <a:pt x="224159" y="721"/>
                  <a:pt x="215864" y="580"/>
                  <a:pt x="205730" y="454"/>
                </a:cubicBezTo>
                <a:cubicBezTo>
                  <a:pt x="196192" y="338"/>
                  <a:pt x="185164" y="241"/>
                  <a:pt x="172646" y="163"/>
                </a:cubicBezTo>
                <a:cubicBezTo>
                  <a:pt x="160625" y="84"/>
                  <a:pt x="148056" y="30"/>
                  <a:pt x="134941" y="0"/>
                </a:cubicBezTo>
              </a:path>
            </a:pathLst>
          </a:custGeom>
          <a:solidFill>
            <a:srgbClr val="000C3D"/>
          </a:solidFill>
          <a:ln w="1507" cap="flat">
            <a:noFill/>
            <a:prstDash val="solid"/>
            <a:miter/>
          </a:ln>
        </p:spPr>
        <p:txBody>
          <a:bodyPr rtlCol="0" anchor="ctr"/>
          <a:lstStyle/>
          <a:p>
            <a:endParaRPr lang="nb-NO"/>
          </a:p>
        </p:txBody>
      </p:sp>
      <p:sp>
        <p:nvSpPr>
          <p:cNvPr id="28" name="Friform 236" hidden="1">
            <a:extLst>
              <a:ext uri="{FF2B5EF4-FFF2-40B4-BE49-F238E27FC236}">
                <a16:creationId xmlns:a16="http://schemas.microsoft.com/office/drawing/2014/main" id="{474FA347-2DAA-3279-6892-6A8DC93FC577}"/>
              </a:ext>
            </a:extLst>
          </p:cNvPr>
          <p:cNvSpPr/>
          <p:nvPr/>
        </p:nvSpPr>
        <p:spPr>
          <a:xfrm>
            <a:off x="8844100" y="1194853"/>
            <a:ext cx="1038003" cy="20564"/>
          </a:xfrm>
          <a:custGeom>
            <a:avLst/>
            <a:gdLst>
              <a:gd name="connsiteX0" fmla="*/ 72545 w 299331"/>
              <a:gd name="connsiteY0" fmla="*/ 15 h 5930"/>
              <a:gd name="connsiteX1" fmla="*/ 54215 w 299331"/>
              <a:gd name="connsiteY1" fmla="*/ 223 h 5930"/>
              <a:gd name="connsiteX2" fmla="*/ 26198 w 299331"/>
              <a:gd name="connsiteY2" fmla="*/ 1416 h 5930"/>
              <a:gd name="connsiteX3" fmla="*/ 1161 w 299331"/>
              <a:gd name="connsiteY3" fmla="*/ 2626 h 5930"/>
              <a:gd name="connsiteX4" fmla="*/ 3992 w 299331"/>
              <a:gd name="connsiteY4" fmla="*/ 2886 h 5930"/>
              <a:gd name="connsiteX5" fmla="*/ 20534 w 299331"/>
              <a:gd name="connsiteY5" fmla="*/ 3068 h 5930"/>
              <a:gd name="connsiteX6" fmla="*/ 62560 w 299331"/>
              <a:gd name="connsiteY6" fmla="*/ 3206 h 5930"/>
              <a:gd name="connsiteX7" fmla="*/ 155852 w 299331"/>
              <a:gd name="connsiteY7" fmla="*/ 3198 h 5930"/>
              <a:gd name="connsiteX8" fmla="*/ 164048 w 299331"/>
              <a:gd name="connsiteY8" fmla="*/ 5367 h 5930"/>
              <a:gd name="connsiteX9" fmla="*/ 180889 w 299331"/>
              <a:gd name="connsiteY9" fmla="*/ 5724 h 5930"/>
              <a:gd name="connsiteX10" fmla="*/ 212930 w 299331"/>
              <a:gd name="connsiteY10" fmla="*/ 5894 h 5930"/>
              <a:gd name="connsiteX11" fmla="*/ 243480 w 299331"/>
              <a:gd name="connsiteY11" fmla="*/ 5832 h 5930"/>
              <a:gd name="connsiteX12" fmla="*/ 255403 w 299331"/>
              <a:gd name="connsiteY12" fmla="*/ 5501 h 5930"/>
              <a:gd name="connsiteX13" fmla="*/ 249144 w 299331"/>
              <a:gd name="connsiteY13" fmla="*/ 3272 h 5930"/>
              <a:gd name="connsiteX14" fmla="*/ 255403 w 299331"/>
              <a:gd name="connsiteY14" fmla="*/ 3280 h 5930"/>
              <a:gd name="connsiteX15" fmla="*/ 284761 w 299331"/>
              <a:gd name="connsiteY15" fmla="*/ 3231 h 5930"/>
              <a:gd name="connsiteX16" fmla="*/ 299366 w 299331"/>
              <a:gd name="connsiteY16" fmla="*/ 2938 h 5930"/>
              <a:gd name="connsiteX17" fmla="*/ 280887 w 299331"/>
              <a:gd name="connsiteY17" fmla="*/ 2589 h 5930"/>
              <a:gd name="connsiteX18" fmla="*/ 249740 w 299331"/>
              <a:gd name="connsiteY18" fmla="*/ 2430 h 5930"/>
              <a:gd name="connsiteX19" fmla="*/ 249144 w 299331"/>
              <a:gd name="connsiteY19" fmla="*/ 413 h 5930"/>
              <a:gd name="connsiteX20" fmla="*/ 236923 w 299331"/>
              <a:gd name="connsiteY20" fmla="*/ 141 h 5930"/>
              <a:gd name="connsiteX21" fmla="*/ 211439 w 299331"/>
              <a:gd name="connsiteY21" fmla="*/ -12 h 5930"/>
              <a:gd name="connsiteX22" fmla="*/ 184912 w 299331"/>
              <a:gd name="connsiteY22" fmla="*/ 7 h 5930"/>
              <a:gd name="connsiteX23" fmla="*/ 171202 w 299331"/>
              <a:gd name="connsiteY23" fmla="*/ 238 h 5930"/>
              <a:gd name="connsiteX24" fmla="*/ 157789 w 299331"/>
              <a:gd name="connsiteY24" fmla="*/ 2325 h 5930"/>
              <a:gd name="connsiteX25" fmla="*/ 103543 w 299331"/>
              <a:gd name="connsiteY25" fmla="*/ 2317 h 5930"/>
              <a:gd name="connsiteX26" fmla="*/ 132156 w 299331"/>
              <a:gd name="connsiteY26" fmla="*/ 486 h 5930"/>
              <a:gd name="connsiteX27" fmla="*/ 124109 w 299331"/>
              <a:gd name="connsiteY27" fmla="*/ 194 h 5930"/>
              <a:gd name="connsiteX28" fmla="*/ 99668 w 299331"/>
              <a:gd name="connsiteY28" fmla="*/ 23 h 5930"/>
              <a:gd name="connsiteX29" fmla="*/ 72545 w 299331"/>
              <a:gd name="connsiteY29" fmla="*/ 15 h 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9331" h="5930">
                <a:moveTo>
                  <a:pt x="72545" y="15"/>
                </a:moveTo>
                <a:cubicBezTo>
                  <a:pt x="63404" y="50"/>
                  <a:pt x="57294" y="119"/>
                  <a:pt x="54215" y="223"/>
                </a:cubicBezTo>
                <a:cubicBezTo>
                  <a:pt x="45273" y="532"/>
                  <a:pt x="35935" y="929"/>
                  <a:pt x="26198" y="1416"/>
                </a:cubicBezTo>
                <a:lnTo>
                  <a:pt x="1161" y="2626"/>
                </a:lnTo>
                <a:cubicBezTo>
                  <a:pt x="-926" y="2720"/>
                  <a:pt x="19" y="2807"/>
                  <a:pt x="3992" y="2886"/>
                </a:cubicBezTo>
                <a:cubicBezTo>
                  <a:pt x="7569" y="2956"/>
                  <a:pt x="13083" y="3016"/>
                  <a:pt x="20534" y="3068"/>
                </a:cubicBezTo>
                <a:cubicBezTo>
                  <a:pt x="34045" y="3160"/>
                  <a:pt x="48054" y="3206"/>
                  <a:pt x="62560" y="3206"/>
                </a:cubicBezTo>
                <a:lnTo>
                  <a:pt x="155852" y="3198"/>
                </a:lnTo>
                <a:cubicBezTo>
                  <a:pt x="157143" y="4172"/>
                  <a:pt x="159876" y="4895"/>
                  <a:pt x="164048" y="5367"/>
                </a:cubicBezTo>
                <a:cubicBezTo>
                  <a:pt x="165041" y="5504"/>
                  <a:pt x="170656" y="5623"/>
                  <a:pt x="180889" y="5724"/>
                </a:cubicBezTo>
                <a:cubicBezTo>
                  <a:pt x="190030" y="5813"/>
                  <a:pt x="200709" y="5870"/>
                  <a:pt x="212930" y="5894"/>
                </a:cubicBezTo>
                <a:cubicBezTo>
                  <a:pt x="225448" y="5915"/>
                  <a:pt x="235633" y="5894"/>
                  <a:pt x="243480" y="5832"/>
                </a:cubicBezTo>
                <a:cubicBezTo>
                  <a:pt x="252422" y="5765"/>
                  <a:pt x="256395" y="5654"/>
                  <a:pt x="255403" y="5501"/>
                </a:cubicBezTo>
                <a:cubicBezTo>
                  <a:pt x="252026" y="5008"/>
                  <a:pt x="249939" y="4265"/>
                  <a:pt x="249144" y="3272"/>
                </a:cubicBezTo>
                <a:lnTo>
                  <a:pt x="255403" y="3280"/>
                </a:lnTo>
                <a:cubicBezTo>
                  <a:pt x="266431" y="3295"/>
                  <a:pt x="276216" y="3279"/>
                  <a:pt x="284761" y="3231"/>
                </a:cubicBezTo>
                <a:cubicBezTo>
                  <a:pt x="295095" y="3172"/>
                  <a:pt x="299962" y="3074"/>
                  <a:pt x="299366" y="2938"/>
                </a:cubicBezTo>
                <a:cubicBezTo>
                  <a:pt x="298970" y="2805"/>
                  <a:pt x="292809" y="2689"/>
                  <a:pt x="280887" y="2589"/>
                </a:cubicBezTo>
                <a:cubicBezTo>
                  <a:pt x="271745" y="2510"/>
                  <a:pt x="261364" y="2457"/>
                  <a:pt x="249740" y="2430"/>
                </a:cubicBezTo>
                <a:lnTo>
                  <a:pt x="249144" y="413"/>
                </a:lnTo>
                <a:cubicBezTo>
                  <a:pt x="248747" y="311"/>
                  <a:pt x="244673" y="220"/>
                  <a:pt x="236923" y="141"/>
                </a:cubicBezTo>
                <a:cubicBezTo>
                  <a:pt x="229868" y="66"/>
                  <a:pt x="221374" y="15"/>
                  <a:pt x="211439" y="-12"/>
                </a:cubicBezTo>
                <a:cubicBezTo>
                  <a:pt x="201207" y="-39"/>
                  <a:pt x="192364" y="-33"/>
                  <a:pt x="184912" y="7"/>
                </a:cubicBezTo>
                <a:cubicBezTo>
                  <a:pt x="176767" y="47"/>
                  <a:pt x="172194" y="124"/>
                  <a:pt x="171202" y="238"/>
                </a:cubicBezTo>
                <a:cubicBezTo>
                  <a:pt x="163849" y="1159"/>
                  <a:pt x="159378" y="1855"/>
                  <a:pt x="157789" y="2325"/>
                </a:cubicBezTo>
                <a:lnTo>
                  <a:pt x="103543" y="2317"/>
                </a:lnTo>
                <a:cubicBezTo>
                  <a:pt x="110795" y="1911"/>
                  <a:pt x="120333" y="1301"/>
                  <a:pt x="132156" y="486"/>
                </a:cubicBezTo>
                <a:cubicBezTo>
                  <a:pt x="133447" y="380"/>
                  <a:pt x="130765" y="283"/>
                  <a:pt x="124109" y="194"/>
                </a:cubicBezTo>
                <a:cubicBezTo>
                  <a:pt x="117850" y="116"/>
                  <a:pt x="109704" y="59"/>
                  <a:pt x="99668" y="23"/>
                </a:cubicBezTo>
                <a:cubicBezTo>
                  <a:pt x="89931" y="-12"/>
                  <a:pt x="80891" y="-15"/>
                  <a:pt x="72545" y="15"/>
                </a:cubicBezTo>
              </a:path>
            </a:pathLst>
          </a:custGeom>
          <a:solidFill>
            <a:srgbClr val="000C3D"/>
          </a:solidFill>
          <a:ln w="1507" cap="flat">
            <a:noFill/>
            <a:prstDash val="solid"/>
            <a:miter/>
          </a:ln>
        </p:spPr>
        <p:txBody>
          <a:bodyPr rtlCol="0" anchor="ctr"/>
          <a:lstStyle/>
          <a:p>
            <a:endParaRPr lang="nb-NO"/>
          </a:p>
        </p:txBody>
      </p:sp>
      <p:sp>
        <p:nvSpPr>
          <p:cNvPr id="29" name="Friform 237" hidden="1">
            <a:extLst>
              <a:ext uri="{FF2B5EF4-FFF2-40B4-BE49-F238E27FC236}">
                <a16:creationId xmlns:a16="http://schemas.microsoft.com/office/drawing/2014/main" id="{6116DCB9-90B6-FAB6-579E-746AD113B392}"/>
              </a:ext>
            </a:extLst>
          </p:cNvPr>
          <p:cNvSpPr/>
          <p:nvPr/>
        </p:nvSpPr>
        <p:spPr>
          <a:xfrm>
            <a:off x="7217344" y="1182591"/>
            <a:ext cx="3170575" cy="6717"/>
          </a:xfrm>
          <a:custGeom>
            <a:avLst/>
            <a:gdLst>
              <a:gd name="connsiteX0" fmla="*/ 906211 w 914305"/>
              <a:gd name="connsiteY0" fmla="*/ 153 h 1937"/>
              <a:gd name="connsiteX1" fmla="*/ 901144 w 914305"/>
              <a:gd name="connsiteY1" fmla="*/ 128 h 1937"/>
              <a:gd name="connsiteX2" fmla="*/ 527828 w 914305"/>
              <a:gd name="connsiteY2" fmla="*/ 115 h 1937"/>
              <a:gd name="connsiteX3" fmla="*/ 16513 w 914305"/>
              <a:gd name="connsiteY3" fmla="*/ 128 h 1937"/>
              <a:gd name="connsiteX4" fmla="*/ 4889 w 914305"/>
              <a:gd name="connsiteY4" fmla="*/ 194 h 1937"/>
              <a:gd name="connsiteX5" fmla="*/ 120 w 914305"/>
              <a:gd name="connsiteY5" fmla="*/ 349 h 1937"/>
              <a:gd name="connsiteX6" fmla="*/ 1610 w 914305"/>
              <a:gd name="connsiteY6" fmla="*/ 1979 h 1937"/>
              <a:gd name="connsiteX7" fmla="*/ 183425 w 914305"/>
              <a:gd name="connsiteY7" fmla="*/ 2008 h 1937"/>
              <a:gd name="connsiteX8" fmla="*/ 559870 w 914305"/>
              <a:gd name="connsiteY8" fmla="*/ 2043 h 1937"/>
              <a:gd name="connsiteX9" fmla="*/ 914407 w 914305"/>
              <a:gd name="connsiteY9" fmla="*/ 2050 h 1937"/>
              <a:gd name="connsiteX10" fmla="*/ 908595 w 914305"/>
              <a:gd name="connsiteY10" fmla="*/ 217 h 1937"/>
              <a:gd name="connsiteX11" fmla="*/ 906211 w 914305"/>
              <a:gd name="connsiteY11" fmla="*/ 153 h 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305" h="1937">
                <a:moveTo>
                  <a:pt x="906211" y="153"/>
                </a:moveTo>
                <a:cubicBezTo>
                  <a:pt x="904819" y="137"/>
                  <a:pt x="903132" y="128"/>
                  <a:pt x="901144" y="128"/>
                </a:cubicBezTo>
                <a:cubicBezTo>
                  <a:pt x="794440" y="122"/>
                  <a:pt x="670001" y="117"/>
                  <a:pt x="527828" y="115"/>
                </a:cubicBezTo>
                <a:cubicBezTo>
                  <a:pt x="293556" y="111"/>
                  <a:pt x="123118" y="115"/>
                  <a:pt x="16513" y="128"/>
                </a:cubicBezTo>
                <a:cubicBezTo>
                  <a:pt x="11943" y="128"/>
                  <a:pt x="8068" y="150"/>
                  <a:pt x="4889" y="194"/>
                </a:cubicBezTo>
                <a:cubicBezTo>
                  <a:pt x="1610" y="237"/>
                  <a:pt x="21" y="289"/>
                  <a:pt x="120" y="349"/>
                </a:cubicBezTo>
                <a:cubicBezTo>
                  <a:pt x="915" y="846"/>
                  <a:pt x="1412" y="1389"/>
                  <a:pt x="1610" y="1979"/>
                </a:cubicBezTo>
                <a:cubicBezTo>
                  <a:pt x="122323" y="1998"/>
                  <a:pt x="182928" y="2008"/>
                  <a:pt x="183425" y="2008"/>
                </a:cubicBezTo>
                <a:cubicBezTo>
                  <a:pt x="290924" y="2025"/>
                  <a:pt x="416406" y="2036"/>
                  <a:pt x="559870" y="2043"/>
                </a:cubicBezTo>
                <a:cubicBezTo>
                  <a:pt x="717243" y="2048"/>
                  <a:pt x="835422" y="2050"/>
                  <a:pt x="914407" y="2050"/>
                </a:cubicBezTo>
                <a:cubicBezTo>
                  <a:pt x="914607" y="1320"/>
                  <a:pt x="912670" y="709"/>
                  <a:pt x="908595" y="217"/>
                </a:cubicBezTo>
                <a:cubicBezTo>
                  <a:pt x="908497" y="193"/>
                  <a:pt x="907701" y="172"/>
                  <a:pt x="906211" y="153"/>
                </a:cubicBezTo>
              </a:path>
            </a:pathLst>
          </a:custGeom>
          <a:solidFill>
            <a:srgbClr val="7F7B67"/>
          </a:solidFill>
          <a:ln w="1507" cap="flat">
            <a:noFill/>
            <a:prstDash val="solid"/>
            <a:miter/>
          </a:ln>
        </p:spPr>
        <p:txBody>
          <a:bodyPr rtlCol="0" anchor="ctr"/>
          <a:lstStyle/>
          <a:p>
            <a:endParaRPr lang="nb-NO"/>
          </a:p>
        </p:txBody>
      </p:sp>
      <p:grpSp>
        <p:nvGrpSpPr>
          <p:cNvPr id="23" name="Group 22">
            <a:extLst>
              <a:ext uri="{FF2B5EF4-FFF2-40B4-BE49-F238E27FC236}">
                <a16:creationId xmlns:a16="http://schemas.microsoft.com/office/drawing/2014/main" id="{96661256-3B71-1C80-A2F6-7FF835D9F377}"/>
              </a:ext>
            </a:extLst>
          </p:cNvPr>
          <p:cNvGrpSpPr>
            <a:grpSpLocks noGrp="1" noUngrp="1" noRot="1" noMove="1" noResize="1"/>
          </p:cNvGrpSpPr>
          <p:nvPr/>
        </p:nvGrpSpPr>
        <p:grpSpPr>
          <a:xfrm>
            <a:off x="7201105" y="857084"/>
            <a:ext cx="3514467" cy="3773404"/>
            <a:chOff x="7201105" y="857084"/>
            <a:chExt cx="3514467" cy="3773404"/>
          </a:xfrm>
        </p:grpSpPr>
        <p:sp>
          <p:nvSpPr>
            <p:cNvPr id="6" name="Friform 209">
              <a:extLst>
                <a:ext uri="{FF2B5EF4-FFF2-40B4-BE49-F238E27FC236}">
                  <a16:creationId xmlns:a16="http://schemas.microsoft.com/office/drawing/2014/main" id="{38FB62AD-CE88-9A7D-BFE4-8515903EBFEB}"/>
                </a:ext>
              </a:extLst>
            </p:cNvPr>
            <p:cNvSpPr>
              <a:spLocks noGrp="1" noRot="1" noMove="1" noResize="1" noEditPoints="1" noAdjustHandles="1" noChangeArrowheads="1" noChangeShapeType="1"/>
            </p:cNvSpPr>
            <p:nvPr/>
          </p:nvSpPr>
          <p:spPr>
            <a:xfrm>
              <a:off x="7217358" y="1266916"/>
              <a:ext cx="3291988" cy="3112667"/>
            </a:xfrm>
            <a:custGeom>
              <a:avLst/>
              <a:gdLst>
                <a:gd name="connsiteX0" fmla="*/ 931389 w 949317"/>
                <a:gd name="connsiteY0" fmla="*/ 7665 h 897606"/>
                <a:gd name="connsiteX1" fmla="*/ 923192 w 949317"/>
                <a:gd name="connsiteY1" fmla="*/ 56 h 897606"/>
                <a:gd name="connsiteX2" fmla="*/ 915741 w 949317"/>
                <a:gd name="connsiteY2" fmla="*/ 7367 h 897606"/>
                <a:gd name="connsiteX3" fmla="*/ 926173 w 949317"/>
                <a:gd name="connsiteY3" fmla="*/ 378897 h 897606"/>
                <a:gd name="connsiteX4" fmla="*/ 932134 w 949317"/>
                <a:gd name="connsiteY4" fmla="*/ 752815 h 897606"/>
                <a:gd name="connsiteX5" fmla="*/ 932730 w 949317"/>
                <a:gd name="connsiteY5" fmla="*/ 831896 h 897606"/>
                <a:gd name="connsiteX6" fmla="*/ 933475 w 949317"/>
                <a:gd name="connsiteY6" fmla="*/ 868004 h 897606"/>
                <a:gd name="connsiteX7" fmla="*/ 925129 w 949317"/>
                <a:gd name="connsiteY7" fmla="*/ 879195 h 897606"/>
                <a:gd name="connsiteX8" fmla="*/ 909332 w 949317"/>
                <a:gd name="connsiteY8" fmla="*/ 880239 h 897606"/>
                <a:gd name="connsiteX9" fmla="*/ 831689 w 949317"/>
                <a:gd name="connsiteY9" fmla="*/ 881433 h 897606"/>
                <a:gd name="connsiteX10" fmla="*/ 754045 w 949317"/>
                <a:gd name="connsiteY10" fmla="*/ 881135 h 897606"/>
                <a:gd name="connsiteX11" fmla="*/ 412771 w 949317"/>
                <a:gd name="connsiteY11" fmla="*/ 882328 h 897606"/>
                <a:gd name="connsiteX12" fmla="*/ 54209 w 949317"/>
                <a:gd name="connsiteY12" fmla="*/ 881135 h 897606"/>
                <a:gd name="connsiteX13" fmla="*/ 7415 w 949317"/>
                <a:gd name="connsiteY13" fmla="*/ 880836 h 897606"/>
                <a:gd name="connsiteX14" fmla="*/ 112 w 949317"/>
                <a:gd name="connsiteY14" fmla="*/ 888446 h 897606"/>
                <a:gd name="connsiteX15" fmla="*/ 7415 w 949317"/>
                <a:gd name="connsiteY15" fmla="*/ 896055 h 897606"/>
                <a:gd name="connsiteX16" fmla="*/ 377004 w 949317"/>
                <a:gd name="connsiteY16" fmla="*/ 897548 h 897606"/>
                <a:gd name="connsiteX17" fmla="*/ 725432 w 949317"/>
                <a:gd name="connsiteY17" fmla="*/ 896652 h 897606"/>
                <a:gd name="connsiteX18" fmla="*/ 806950 w 949317"/>
                <a:gd name="connsiteY18" fmla="*/ 897249 h 897606"/>
                <a:gd name="connsiteX19" fmla="*/ 888469 w 949317"/>
                <a:gd name="connsiteY19" fmla="*/ 896354 h 897606"/>
                <a:gd name="connsiteX20" fmla="*/ 922447 w 949317"/>
                <a:gd name="connsiteY20" fmla="*/ 894862 h 897606"/>
                <a:gd name="connsiteX21" fmla="*/ 947186 w 949317"/>
                <a:gd name="connsiteY21" fmla="*/ 879046 h 897606"/>
                <a:gd name="connsiteX22" fmla="*/ 949421 w 949317"/>
                <a:gd name="connsiteY22" fmla="*/ 861439 h 897606"/>
                <a:gd name="connsiteX23" fmla="*/ 948378 w 949317"/>
                <a:gd name="connsiteY23" fmla="*/ 843534 h 897606"/>
                <a:gd name="connsiteX24" fmla="*/ 948080 w 949317"/>
                <a:gd name="connsiteY24" fmla="*/ 811603 h 897606"/>
                <a:gd name="connsiteX25" fmla="*/ 943013 w 949317"/>
                <a:gd name="connsiteY25" fmla="*/ 433209 h 897606"/>
                <a:gd name="connsiteX26" fmla="*/ 933177 w 949317"/>
                <a:gd name="connsiteY26" fmla="*/ 54219 h 897606"/>
                <a:gd name="connsiteX27" fmla="*/ 931389 w 949317"/>
                <a:gd name="connsiteY27" fmla="*/ 7665 h 89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9317" h="897606">
                  <a:moveTo>
                    <a:pt x="931389" y="7665"/>
                  </a:moveTo>
                  <a:cubicBezTo>
                    <a:pt x="930992" y="2592"/>
                    <a:pt x="928259" y="56"/>
                    <a:pt x="923192" y="56"/>
                  </a:cubicBezTo>
                  <a:cubicBezTo>
                    <a:pt x="918125" y="-44"/>
                    <a:pt x="915642" y="2393"/>
                    <a:pt x="915741" y="7367"/>
                  </a:cubicBezTo>
                  <a:cubicBezTo>
                    <a:pt x="919714" y="117483"/>
                    <a:pt x="923192" y="241327"/>
                    <a:pt x="926173" y="378897"/>
                  </a:cubicBezTo>
                  <a:cubicBezTo>
                    <a:pt x="928953" y="499756"/>
                    <a:pt x="930941" y="624397"/>
                    <a:pt x="932134" y="752815"/>
                  </a:cubicBezTo>
                  <a:lnTo>
                    <a:pt x="932730" y="831896"/>
                  </a:lnTo>
                  <a:cubicBezTo>
                    <a:pt x="933228" y="851791"/>
                    <a:pt x="933475" y="863826"/>
                    <a:pt x="933475" y="868004"/>
                  </a:cubicBezTo>
                  <a:cubicBezTo>
                    <a:pt x="933475" y="873973"/>
                    <a:pt x="930694" y="877703"/>
                    <a:pt x="925129" y="879195"/>
                  </a:cubicBezTo>
                  <a:cubicBezTo>
                    <a:pt x="924733" y="879293"/>
                    <a:pt x="919466" y="879642"/>
                    <a:pt x="909332" y="880239"/>
                  </a:cubicBezTo>
                  <a:cubicBezTo>
                    <a:pt x="888567" y="881036"/>
                    <a:pt x="862687" y="881433"/>
                    <a:pt x="831689" y="881433"/>
                  </a:cubicBezTo>
                  <a:lnTo>
                    <a:pt x="754045" y="881135"/>
                  </a:lnTo>
                  <a:cubicBezTo>
                    <a:pt x="652804" y="881931"/>
                    <a:pt x="539048" y="882328"/>
                    <a:pt x="412771" y="882328"/>
                  </a:cubicBezTo>
                  <a:cubicBezTo>
                    <a:pt x="253410" y="881931"/>
                    <a:pt x="133890" y="881531"/>
                    <a:pt x="54209" y="881135"/>
                  </a:cubicBezTo>
                  <a:lnTo>
                    <a:pt x="7415" y="880836"/>
                  </a:lnTo>
                  <a:cubicBezTo>
                    <a:pt x="2546" y="880836"/>
                    <a:pt x="112" y="883373"/>
                    <a:pt x="112" y="888446"/>
                  </a:cubicBezTo>
                  <a:cubicBezTo>
                    <a:pt x="112" y="893519"/>
                    <a:pt x="2546" y="896055"/>
                    <a:pt x="7415" y="896055"/>
                  </a:cubicBezTo>
                  <a:cubicBezTo>
                    <a:pt x="171345" y="896852"/>
                    <a:pt x="294542" y="897348"/>
                    <a:pt x="377004" y="897548"/>
                  </a:cubicBezTo>
                  <a:cubicBezTo>
                    <a:pt x="493046" y="897846"/>
                    <a:pt x="609190" y="897548"/>
                    <a:pt x="725432" y="896652"/>
                  </a:cubicBezTo>
                  <a:cubicBezTo>
                    <a:pt x="732683" y="896652"/>
                    <a:pt x="759857" y="896852"/>
                    <a:pt x="806950" y="897249"/>
                  </a:cubicBezTo>
                  <a:cubicBezTo>
                    <a:pt x="840034" y="897449"/>
                    <a:pt x="867208" y="897151"/>
                    <a:pt x="888469" y="896354"/>
                  </a:cubicBezTo>
                  <a:cubicBezTo>
                    <a:pt x="896018" y="896154"/>
                    <a:pt x="907344" y="895659"/>
                    <a:pt x="922447" y="894862"/>
                  </a:cubicBezTo>
                  <a:cubicBezTo>
                    <a:pt x="935064" y="894166"/>
                    <a:pt x="943311" y="888893"/>
                    <a:pt x="947186" y="879046"/>
                  </a:cubicBezTo>
                  <a:cubicBezTo>
                    <a:pt x="948774" y="874668"/>
                    <a:pt x="949519" y="868801"/>
                    <a:pt x="949421" y="861439"/>
                  </a:cubicBezTo>
                  <a:cubicBezTo>
                    <a:pt x="948825" y="853083"/>
                    <a:pt x="948476" y="847115"/>
                    <a:pt x="948378" y="843534"/>
                  </a:cubicBezTo>
                  <a:cubicBezTo>
                    <a:pt x="948178" y="836372"/>
                    <a:pt x="948080" y="825727"/>
                    <a:pt x="948080" y="811603"/>
                  </a:cubicBezTo>
                  <a:cubicBezTo>
                    <a:pt x="947582" y="713224"/>
                    <a:pt x="945895" y="587094"/>
                    <a:pt x="943013" y="433209"/>
                  </a:cubicBezTo>
                  <a:cubicBezTo>
                    <a:pt x="940628" y="306880"/>
                    <a:pt x="937350" y="180549"/>
                    <a:pt x="933177" y="54219"/>
                  </a:cubicBezTo>
                  <a:lnTo>
                    <a:pt x="931389" y="7665"/>
                  </a:lnTo>
                </a:path>
              </a:pathLst>
            </a:custGeom>
            <a:solidFill>
              <a:schemeClr val="accent4"/>
            </a:solidFill>
            <a:ln w="2975" cap="flat">
              <a:noFill/>
              <a:prstDash val="solid"/>
              <a:miter/>
            </a:ln>
          </p:spPr>
          <p:txBody>
            <a:bodyPr rtlCol="0" anchor="ctr"/>
            <a:lstStyle/>
            <a:p>
              <a:endParaRPr lang="nb-NO"/>
            </a:p>
          </p:txBody>
        </p:sp>
        <p:sp>
          <p:nvSpPr>
            <p:cNvPr id="7" name="Friform 210">
              <a:extLst>
                <a:ext uri="{FF2B5EF4-FFF2-40B4-BE49-F238E27FC236}">
                  <a16:creationId xmlns:a16="http://schemas.microsoft.com/office/drawing/2014/main" id="{0B5171CA-3E20-0A98-5D6C-9324CE00A94F}"/>
                </a:ext>
              </a:extLst>
            </p:cNvPr>
            <p:cNvSpPr>
              <a:spLocks noGrp="1" noRot="1" noMove="1" noResize="1" noEditPoints="1" noAdjustHandles="1" noChangeArrowheads="1" noChangeShapeType="1"/>
            </p:cNvSpPr>
            <p:nvPr/>
          </p:nvSpPr>
          <p:spPr>
            <a:xfrm>
              <a:off x="7322784" y="1392649"/>
              <a:ext cx="3291440" cy="3118181"/>
            </a:xfrm>
            <a:custGeom>
              <a:avLst/>
              <a:gdLst>
                <a:gd name="connsiteX0" fmla="*/ 927369 w 949159"/>
                <a:gd name="connsiteY0" fmla="*/ 61 h 899196"/>
                <a:gd name="connsiteX1" fmla="*/ 920067 w 949159"/>
                <a:gd name="connsiteY1" fmla="*/ 7223 h 899196"/>
                <a:gd name="connsiteX2" fmla="*/ 928710 w 949159"/>
                <a:gd name="connsiteY2" fmla="*/ 360997 h 899196"/>
                <a:gd name="connsiteX3" fmla="*/ 933777 w 949159"/>
                <a:gd name="connsiteY3" fmla="*/ 726708 h 899196"/>
                <a:gd name="connsiteX4" fmla="*/ 934075 w 949159"/>
                <a:gd name="connsiteY4" fmla="*/ 825037 h 899196"/>
                <a:gd name="connsiteX5" fmla="*/ 934075 w 949159"/>
                <a:gd name="connsiteY5" fmla="*/ 850551 h 899196"/>
                <a:gd name="connsiteX6" fmla="*/ 933777 w 949159"/>
                <a:gd name="connsiteY6" fmla="*/ 860549 h 899196"/>
                <a:gd name="connsiteX7" fmla="*/ 930797 w 949159"/>
                <a:gd name="connsiteY7" fmla="*/ 869949 h 899196"/>
                <a:gd name="connsiteX8" fmla="*/ 915596 w 949159"/>
                <a:gd name="connsiteY8" fmla="*/ 880841 h 899196"/>
                <a:gd name="connsiteX9" fmla="*/ 896222 w 949159"/>
                <a:gd name="connsiteY9" fmla="*/ 882184 h 899196"/>
                <a:gd name="connsiteX10" fmla="*/ 720369 w 949159"/>
                <a:gd name="connsiteY10" fmla="*/ 883676 h 899196"/>
                <a:gd name="connsiteX11" fmla="*/ 405026 w 949159"/>
                <a:gd name="connsiteY11" fmla="*/ 883079 h 899196"/>
                <a:gd name="connsiteX12" fmla="*/ 57790 w 949159"/>
                <a:gd name="connsiteY12" fmla="*/ 882184 h 899196"/>
                <a:gd name="connsiteX13" fmla="*/ 7419 w 949159"/>
                <a:gd name="connsiteY13" fmla="*/ 882482 h 899196"/>
                <a:gd name="connsiteX14" fmla="*/ 116 w 949159"/>
                <a:gd name="connsiteY14" fmla="*/ 890092 h 899196"/>
                <a:gd name="connsiteX15" fmla="*/ 7419 w 949159"/>
                <a:gd name="connsiteY15" fmla="*/ 897702 h 899196"/>
                <a:gd name="connsiteX16" fmla="*/ 371047 w 949159"/>
                <a:gd name="connsiteY16" fmla="*/ 898298 h 899196"/>
                <a:gd name="connsiteX17" fmla="*/ 691458 w 949159"/>
                <a:gd name="connsiteY17" fmla="*/ 899194 h 899196"/>
                <a:gd name="connsiteX18" fmla="*/ 866417 w 949159"/>
                <a:gd name="connsiteY18" fmla="*/ 898000 h 899196"/>
                <a:gd name="connsiteX19" fmla="*/ 889367 w 949159"/>
                <a:gd name="connsiteY19" fmla="*/ 898000 h 899196"/>
                <a:gd name="connsiteX20" fmla="*/ 912317 w 949159"/>
                <a:gd name="connsiteY20" fmla="*/ 897403 h 899196"/>
                <a:gd name="connsiteX21" fmla="*/ 929157 w 949159"/>
                <a:gd name="connsiteY21" fmla="*/ 892330 h 899196"/>
                <a:gd name="connsiteX22" fmla="*/ 942123 w 949159"/>
                <a:gd name="connsiteY22" fmla="*/ 880393 h 899196"/>
                <a:gd name="connsiteX23" fmla="*/ 948978 w 949159"/>
                <a:gd name="connsiteY23" fmla="*/ 860996 h 899196"/>
                <a:gd name="connsiteX24" fmla="*/ 949276 w 949159"/>
                <a:gd name="connsiteY24" fmla="*/ 840107 h 899196"/>
                <a:gd name="connsiteX25" fmla="*/ 949276 w 949159"/>
                <a:gd name="connsiteY25" fmla="*/ 789376 h 899196"/>
                <a:gd name="connsiteX26" fmla="*/ 945103 w 949159"/>
                <a:gd name="connsiteY26" fmla="*/ 410385 h 899196"/>
                <a:gd name="connsiteX27" fmla="*/ 936460 w 949159"/>
                <a:gd name="connsiteY27" fmla="*/ 52582 h 899196"/>
                <a:gd name="connsiteX28" fmla="*/ 935267 w 949159"/>
                <a:gd name="connsiteY28" fmla="*/ 7521 h 899196"/>
                <a:gd name="connsiteX29" fmla="*/ 927369 w 949159"/>
                <a:gd name="connsiteY29" fmla="*/ 61 h 899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49159" h="899196">
                  <a:moveTo>
                    <a:pt x="927369" y="61"/>
                  </a:moveTo>
                  <a:cubicBezTo>
                    <a:pt x="922302" y="-39"/>
                    <a:pt x="919867" y="2348"/>
                    <a:pt x="920067" y="7223"/>
                  </a:cubicBezTo>
                  <a:cubicBezTo>
                    <a:pt x="924040" y="163494"/>
                    <a:pt x="926922" y="281419"/>
                    <a:pt x="928710" y="360997"/>
                  </a:cubicBezTo>
                  <a:cubicBezTo>
                    <a:pt x="931491" y="488920"/>
                    <a:pt x="933181" y="610823"/>
                    <a:pt x="933777" y="726708"/>
                  </a:cubicBezTo>
                  <a:cubicBezTo>
                    <a:pt x="933977" y="748591"/>
                    <a:pt x="934075" y="781369"/>
                    <a:pt x="934075" y="825037"/>
                  </a:cubicBezTo>
                  <a:lnTo>
                    <a:pt x="934075" y="850551"/>
                  </a:lnTo>
                  <a:cubicBezTo>
                    <a:pt x="934075" y="855526"/>
                    <a:pt x="933977" y="858857"/>
                    <a:pt x="933777" y="860549"/>
                  </a:cubicBezTo>
                  <a:cubicBezTo>
                    <a:pt x="933381" y="864228"/>
                    <a:pt x="932385" y="867361"/>
                    <a:pt x="930797" y="869949"/>
                  </a:cubicBezTo>
                  <a:cubicBezTo>
                    <a:pt x="927420" y="875619"/>
                    <a:pt x="922353" y="879250"/>
                    <a:pt x="915596" y="880841"/>
                  </a:cubicBezTo>
                  <a:cubicBezTo>
                    <a:pt x="912517" y="881536"/>
                    <a:pt x="906058" y="881984"/>
                    <a:pt x="896222" y="882184"/>
                  </a:cubicBezTo>
                  <a:cubicBezTo>
                    <a:pt x="817932" y="882981"/>
                    <a:pt x="759316" y="883476"/>
                    <a:pt x="720369" y="883676"/>
                  </a:cubicBezTo>
                  <a:cubicBezTo>
                    <a:pt x="685398" y="883774"/>
                    <a:pt x="580283" y="883577"/>
                    <a:pt x="405026" y="883079"/>
                  </a:cubicBezTo>
                  <a:cubicBezTo>
                    <a:pt x="250831" y="882282"/>
                    <a:pt x="135086" y="881984"/>
                    <a:pt x="57790" y="882184"/>
                  </a:cubicBezTo>
                  <a:cubicBezTo>
                    <a:pt x="35337" y="882184"/>
                    <a:pt x="18546" y="882282"/>
                    <a:pt x="7419" y="882482"/>
                  </a:cubicBezTo>
                  <a:cubicBezTo>
                    <a:pt x="2550" y="882482"/>
                    <a:pt x="116" y="885019"/>
                    <a:pt x="116" y="890092"/>
                  </a:cubicBezTo>
                  <a:cubicBezTo>
                    <a:pt x="116" y="895165"/>
                    <a:pt x="2550" y="897702"/>
                    <a:pt x="7419" y="897702"/>
                  </a:cubicBezTo>
                  <a:cubicBezTo>
                    <a:pt x="88192" y="897305"/>
                    <a:pt x="209402" y="897502"/>
                    <a:pt x="371047" y="898298"/>
                  </a:cubicBezTo>
                  <a:cubicBezTo>
                    <a:pt x="513318" y="899095"/>
                    <a:pt x="620124" y="899394"/>
                    <a:pt x="691458" y="899194"/>
                  </a:cubicBezTo>
                  <a:cubicBezTo>
                    <a:pt x="730205" y="899194"/>
                    <a:pt x="788525" y="898797"/>
                    <a:pt x="866417" y="898000"/>
                  </a:cubicBezTo>
                  <a:cubicBezTo>
                    <a:pt x="868405" y="898000"/>
                    <a:pt x="876053" y="898000"/>
                    <a:pt x="889367" y="898000"/>
                  </a:cubicBezTo>
                  <a:cubicBezTo>
                    <a:pt x="898705" y="898098"/>
                    <a:pt x="906356" y="897901"/>
                    <a:pt x="912317" y="897403"/>
                  </a:cubicBezTo>
                  <a:cubicBezTo>
                    <a:pt x="918278" y="897006"/>
                    <a:pt x="923891" y="895314"/>
                    <a:pt x="929157" y="892330"/>
                  </a:cubicBezTo>
                  <a:cubicBezTo>
                    <a:pt x="934424" y="889247"/>
                    <a:pt x="938746" y="885267"/>
                    <a:pt x="942123" y="880393"/>
                  </a:cubicBezTo>
                  <a:cubicBezTo>
                    <a:pt x="945899" y="875222"/>
                    <a:pt x="948182" y="868755"/>
                    <a:pt x="948978" y="860996"/>
                  </a:cubicBezTo>
                  <a:cubicBezTo>
                    <a:pt x="949178" y="858907"/>
                    <a:pt x="949276" y="851945"/>
                    <a:pt x="949276" y="840107"/>
                  </a:cubicBezTo>
                  <a:lnTo>
                    <a:pt x="949276" y="789376"/>
                  </a:lnTo>
                  <a:cubicBezTo>
                    <a:pt x="948978" y="669313"/>
                    <a:pt x="947586" y="542981"/>
                    <a:pt x="945103" y="410385"/>
                  </a:cubicBezTo>
                  <a:cubicBezTo>
                    <a:pt x="944308" y="371591"/>
                    <a:pt x="941428" y="252323"/>
                    <a:pt x="936460" y="52582"/>
                  </a:cubicBezTo>
                  <a:cubicBezTo>
                    <a:pt x="936063" y="32290"/>
                    <a:pt x="935664" y="17269"/>
                    <a:pt x="935267" y="7521"/>
                  </a:cubicBezTo>
                  <a:cubicBezTo>
                    <a:pt x="935169" y="2547"/>
                    <a:pt x="932534" y="61"/>
                    <a:pt x="927369" y="61"/>
                  </a:cubicBezTo>
                </a:path>
              </a:pathLst>
            </a:custGeom>
            <a:solidFill>
              <a:schemeClr val="accent4"/>
            </a:solidFill>
            <a:ln w="2975" cap="flat">
              <a:noFill/>
              <a:prstDash val="solid"/>
              <a:miter/>
            </a:ln>
          </p:spPr>
          <p:txBody>
            <a:bodyPr rtlCol="0" anchor="ctr"/>
            <a:lstStyle/>
            <a:p>
              <a:endParaRPr lang="nb-NO"/>
            </a:p>
          </p:txBody>
        </p:sp>
        <p:sp>
          <p:nvSpPr>
            <p:cNvPr id="8" name="Friform 211">
              <a:extLst>
                <a:ext uri="{FF2B5EF4-FFF2-40B4-BE49-F238E27FC236}">
                  <a16:creationId xmlns:a16="http://schemas.microsoft.com/office/drawing/2014/main" id="{3CD88F86-3D6D-4395-E1A6-BFBFB3A0FCD4}"/>
                </a:ext>
              </a:extLst>
            </p:cNvPr>
            <p:cNvSpPr>
              <a:spLocks noGrp="1" noRot="1" noMove="1" noResize="1" noEditPoints="1" noAdjustHandles="1" noChangeArrowheads="1" noChangeShapeType="1"/>
            </p:cNvSpPr>
            <p:nvPr/>
          </p:nvSpPr>
          <p:spPr>
            <a:xfrm>
              <a:off x="7423040" y="1571685"/>
              <a:ext cx="3292532" cy="3058803"/>
            </a:xfrm>
            <a:custGeom>
              <a:avLst/>
              <a:gdLst>
                <a:gd name="connsiteX0" fmla="*/ 940487 w 949474"/>
                <a:gd name="connsiteY0" fmla="*/ 69747 h 882073"/>
                <a:gd name="connsiteX1" fmla="*/ 938401 w 949474"/>
                <a:gd name="connsiteY1" fmla="*/ 7378 h 882073"/>
                <a:gd name="connsiteX2" fmla="*/ 931099 w 949474"/>
                <a:gd name="connsiteY2" fmla="*/ 66 h 882073"/>
                <a:gd name="connsiteX3" fmla="*/ 923945 w 949474"/>
                <a:gd name="connsiteY3" fmla="*/ 7378 h 882073"/>
                <a:gd name="connsiteX4" fmla="*/ 928118 w 949474"/>
                <a:gd name="connsiteY4" fmla="*/ 251185 h 882073"/>
                <a:gd name="connsiteX5" fmla="*/ 929906 w 949474"/>
                <a:gd name="connsiteY5" fmla="*/ 363838 h 882073"/>
                <a:gd name="connsiteX6" fmla="*/ 932291 w 949474"/>
                <a:gd name="connsiteY6" fmla="*/ 476192 h 882073"/>
                <a:gd name="connsiteX7" fmla="*/ 933036 w 949474"/>
                <a:gd name="connsiteY7" fmla="*/ 640919 h 882073"/>
                <a:gd name="connsiteX8" fmla="*/ 933930 w 949474"/>
                <a:gd name="connsiteY8" fmla="*/ 805646 h 882073"/>
                <a:gd name="connsiteX9" fmla="*/ 933036 w 949474"/>
                <a:gd name="connsiteY9" fmla="*/ 827579 h 882073"/>
                <a:gd name="connsiteX10" fmla="*/ 924989 w 949474"/>
                <a:gd name="connsiteY10" fmla="*/ 847722 h 882073"/>
                <a:gd name="connsiteX11" fmla="*/ 910831 w 949474"/>
                <a:gd name="connsiteY11" fmla="*/ 860853 h 882073"/>
                <a:gd name="connsiteX12" fmla="*/ 892202 w 949474"/>
                <a:gd name="connsiteY12" fmla="*/ 866224 h 882073"/>
                <a:gd name="connsiteX13" fmla="*/ 863738 w 949474"/>
                <a:gd name="connsiteY13" fmla="*/ 866821 h 882073"/>
                <a:gd name="connsiteX14" fmla="*/ 426490 w 949474"/>
                <a:gd name="connsiteY14" fmla="*/ 865031 h 882073"/>
                <a:gd name="connsiteX15" fmla="*/ 49449 w 949474"/>
                <a:gd name="connsiteY15" fmla="*/ 866224 h 882073"/>
                <a:gd name="connsiteX16" fmla="*/ 7423 w 949474"/>
                <a:gd name="connsiteY16" fmla="*/ 866821 h 882073"/>
                <a:gd name="connsiteX17" fmla="*/ 120 w 949474"/>
                <a:gd name="connsiteY17" fmla="*/ 874729 h 882073"/>
                <a:gd name="connsiteX18" fmla="*/ 7423 w 949474"/>
                <a:gd name="connsiteY18" fmla="*/ 882041 h 882073"/>
                <a:gd name="connsiteX19" fmla="*/ 385060 w 949474"/>
                <a:gd name="connsiteY19" fmla="*/ 879952 h 882073"/>
                <a:gd name="connsiteX20" fmla="*/ 734680 w 949474"/>
                <a:gd name="connsiteY20" fmla="*/ 881742 h 882073"/>
                <a:gd name="connsiteX21" fmla="*/ 850922 w 949474"/>
                <a:gd name="connsiteY21" fmla="*/ 882041 h 882073"/>
                <a:gd name="connsiteX22" fmla="*/ 885198 w 949474"/>
                <a:gd name="connsiteY22" fmla="*/ 881742 h 882073"/>
                <a:gd name="connsiteX23" fmla="*/ 901889 w 949474"/>
                <a:gd name="connsiteY23" fmla="*/ 880548 h 882073"/>
                <a:gd name="connsiteX24" fmla="*/ 922455 w 949474"/>
                <a:gd name="connsiteY24" fmla="*/ 871596 h 882073"/>
                <a:gd name="connsiteX25" fmla="*/ 938252 w 949474"/>
                <a:gd name="connsiteY25" fmla="*/ 855481 h 882073"/>
                <a:gd name="connsiteX26" fmla="*/ 949578 w 949474"/>
                <a:gd name="connsiteY26" fmla="*/ 813703 h 882073"/>
                <a:gd name="connsiteX27" fmla="*/ 948684 w 949474"/>
                <a:gd name="connsiteY27" fmla="*/ 766851 h 882073"/>
                <a:gd name="connsiteX28" fmla="*/ 947641 w 949474"/>
                <a:gd name="connsiteY28" fmla="*/ 668373 h 882073"/>
                <a:gd name="connsiteX29" fmla="*/ 947641 w 949474"/>
                <a:gd name="connsiteY29" fmla="*/ 501259 h 882073"/>
                <a:gd name="connsiteX30" fmla="*/ 945852 w 949474"/>
                <a:gd name="connsiteY30" fmla="*/ 406959 h 882073"/>
                <a:gd name="connsiteX31" fmla="*/ 943468 w 949474"/>
                <a:gd name="connsiteY31" fmla="*/ 312510 h 882073"/>
                <a:gd name="connsiteX32" fmla="*/ 942425 w 949474"/>
                <a:gd name="connsiteY32" fmla="*/ 191203 h 882073"/>
                <a:gd name="connsiteX33" fmla="*/ 940487 w 949474"/>
                <a:gd name="connsiteY33" fmla="*/ 69747 h 88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49474" h="882073">
                  <a:moveTo>
                    <a:pt x="940487" y="69747"/>
                  </a:moveTo>
                  <a:cubicBezTo>
                    <a:pt x="939692" y="41895"/>
                    <a:pt x="938997" y="21105"/>
                    <a:pt x="938401" y="7378"/>
                  </a:cubicBezTo>
                  <a:cubicBezTo>
                    <a:pt x="938601" y="2504"/>
                    <a:pt x="936166" y="66"/>
                    <a:pt x="931099" y="66"/>
                  </a:cubicBezTo>
                  <a:cubicBezTo>
                    <a:pt x="926130" y="66"/>
                    <a:pt x="923746" y="2504"/>
                    <a:pt x="923945" y="7378"/>
                  </a:cubicBezTo>
                  <a:cubicBezTo>
                    <a:pt x="925933" y="61391"/>
                    <a:pt x="927322" y="142660"/>
                    <a:pt x="928118" y="251185"/>
                  </a:cubicBezTo>
                  <a:cubicBezTo>
                    <a:pt x="928318" y="282021"/>
                    <a:pt x="928914" y="319574"/>
                    <a:pt x="929906" y="363838"/>
                  </a:cubicBezTo>
                  <a:cubicBezTo>
                    <a:pt x="930404" y="388806"/>
                    <a:pt x="931197" y="426258"/>
                    <a:pt x="932291" y="476192"/>
                  </a:cubicBezTo>
                  <a:cubicBezTo>
                    <a:pt x="933087" y="511802"/>
                    <a:pt x="933334" y="566711"/>
                    <a:pt x="933036" y="640919"/>
                  </a:cubicBezTo>
                  <a:cubicBezTo>
                    <a:pt x="932738" y="713234"/>
                    <a:pt x="933036" y="768143"/>
                    <a:pt x="933930" y="805646"/>
                  </a:cubicBezTo>
                  <a:cubicBezTo>
                    <a:pt x="934130" y="815293"/>
                    <a:pt x="933832" y="822605"/>
                    <a:pt x="933036" y="827579"/>
                  </a:cubicBezTo>
                  <a:cubicBezTo>
                    <a:pt x="931844" y="835240"/>
                    <a:pt x="929161" y="841954"/>
                    <a:pt x="924989" y="847722"/>
                  </a:cubicBezTo>
                  <a:cubicBezTo>
                    <a:pt x="921114" y="853192"/>
                    <a:pt x="916396" y="857570"/>
                    <a:pt x="910831" y="860853"/>
                  </a:cubicBezTo>
                  <a:cubicBezTo>
                    <a:pt x="904968" y="864135"/>
                    <a:pt x="898760" y="865926"/>
                    <a:pt x="892202" y="866224"/>
                  </a:cubicBezTo>
                  <a:cubicBezTo>
                    <a:pt x="885845" y="866621"/>
                    <a:pt x="876355" y="866821"/>
                    <a:pt x="863738" y="866821"/>
                  </a:cubicBezTo>
                  <a:lnTo>
                    <a:pt x="426490" y="865031"/>
                  </a:lnTo>
                  <a:cubicBezTo>
                    <a:pt x="279747" y="864335"/>
                    <a:pt x="154066" y="864732"/>
                    <a:pt x="49449" y="866224"/>
                  </a:cubicBezTo>
                  <a:lnTo>
                    <a:pt x="7423" y="866821"/>
                  </a:lnTo>
                  <a:cubicBezTo>
                    <a:pt x="2554" y="867021"/>
                    <a:pt x="120" y="869656"/>
                    <a:pt x="120" y="874729"/>
                  </a:cubicBezTo>
                  <a:cubicBezTo>
                    <a:pt x="120" y="879802"/>
                    <a:pt x="2554" y="882240"/>
                    <a:pt x="7423" y="882041"/>
                  </a:cubicBezTo>
                  <a:cubicBezTo>
                    <a:pt x="100615" y="880250"/>
                    <a:pt x="226494" y="879555"/>
                    <a:pt x="385060" y="879952"/>
                  </a:cubicBezTo>
                  <a:lnTo>
                    <a:pt x="734680" y="881742"/>
                  </a:lnTo>
                  <a:cubicBezTo>
                    <a:pt x="786342" y="882139"/>
                    <a:pt x="825089" y="882240"/>
                    <a:pt x="850922" y="882041"/>
                  </a:cubicBezTo>
                  <a:cubicBezTo>
                    <a:pt x="866221" y="882041"/>
                    <a:pt x="877648" y="881942"/>
                    <a:pt x="885198" y="881742"/>
                  </a:cubicBezTo>
                  <a:cubicBezTo>
                    <a:pt x="891556" y="881742"/>
                    <a:pt x="897120" y="881345"/>
                    <a:pt x="901889" y="880548"/>
                  </a:cubicBezTo>
                  <a:cubicBezTo>
                    <a:pt x="909141" y="879056"/>
                    <a:pt x="915996" y="876072"/>
                    <a:pt x="922455" y="871596"/>
                  </a:cubicBezTo>
                  <a:cubicBezTo>
                    <a:pt x="928514" y="867320"/>
                    <a:pt x="933781" y="861948"/>
                    <a:pt x="938252" y="855481"/>
                  </a:cubicBezTo>
                  <a:cubicBezTo>
                    <a:pt x="946100" y="844043"/>
                    <a:pt x="949876" y="830116"/>
                    <a:pt x="949578" y="813703"/>
                  </a:cubicBezTo>
                  <a:lnTo>
                    <a:pt x="948684" y="766851"/>
                  </a:lnTo>
                  <a:cubicBezTo>
                    <a:pt x="948288" y="723082"/>
                    <a:pt x="947939" y="690256"/>
                    <a:pt x="947641" y="668373"/>
                  </a:cubicBezTo>
                  <a:cubicBezTo>
                    <a:pt x="947840" y="594166"/>
                    <a:pt x="947840" y="538463"/>
                    <a:pt x="947641" y="501259"/>
                  </a:cubicBezTo>
                  <a:cubicBezTo>
                    <a:pt x="947542" y="478183"/>
                    <a:pt x="946946" y="446747"/>
                    <a:pt x="945852" y="406959"/>
                  </a:cubicBezTo>
                  <a:cubicBezTo>
                    <a:pt x="944562" y="361600"/>
                    <a:pt x="943766" y="330117"/>
                    <a:pt x="943468" y="312510"/>
                  </a:cubicBezTo>
                  <a:cubicBezTo>
                    <a:pt x="943072" y="258596"/>
                    <a:pt x="942723" y="218160"/>
                    <a:pt x="942425" y="191203"/>
                  </a:cubicBezTo>
                  <a:cubicBezTo>
                    <a:pt x="942028" y="143158"/>
                    <a:pt x="941382" y="102672"/>
                    <a:pt x="940487" y="69747"/>
                  </a:cubicBezTo>
                </a:path>
              </a:pathLst>
            </a:custGeom>
            <a:solidFill>
              <a:schemeClr val="accent4"/>
            </a:solidFill>
            <a:ln w="2975" cap="flat">
              <a:noFill/>
              <a:prstDash val="solid"/>
              <a:miter/>
            </a:ln>
          </p:spPr>
          <p:txBody>
            <a:bodyPr rtlCol="0" anchor="ctr"/>
            <a:lstStyle/>
            <a:p>
              <a:endParaRPr lang="nb-NO"/>
            </a:p>
          </p:txBody>
        </p:sp>
        <p:sp>
          <p:nvSpPr>
            <p:cNvPr id="13" name="Friform 217">
              <a:extLst>
                <a:ext uri="{FF2B5EF4-FFF2-40B4-BE49-F238E27FC236}">
                  <a16:creationId xmlns:a16="http://schemas.microsoft.com/office/drawing/2014/main" id="{FE3181C2-0339-6A5A-545B-F83E88A2E2CB}"/>
                </a:ext>
              </a:extLst>
            </p:cNvPr>
            <p:cNvSpPr>
              <a:spLocks noGrp="1" noRot="1" noMove="1" noResize="1" noEditPoints="1" noAdjustHandles="1" noChangeArrowheads="1" noChangeShapeType="1"/>
            </p:cNvSpPr>
            <p:nvPr/>
          </p:nvSpPr>
          <p:spPr>
            <a:xfrm>
              <a:off x="7217344" y="1296579"/>
              <a:ext cx="3170575" cy="516739"/>
            </a:xfrm>
            <a:custGeom>
              <a:avLst/>
              <a:gdLst>
                <a:gd name="connsiteX0" fmla="*/ 906211 w 914305"/>
                <a:gd name="connsiteY0" fmla="*/ 3215 h 149013"/>
                <a:gd name="connsiteX1" fmla="*/ 901144 w 914305"/>
                <a:gd name="connsiteY1" fmla="*/ 1276 h 149013"/>
                <a:gd name="connsiteX2" fmla="*/ 527828 w 914305"/>
                <a:gd name="connsiteY2" fmla="*/ 231 h 149013"/>
                <a:gd name="connsiteX3" fmla="*/ 16513 w 914305"/>
                <a:gd name="connsiteY3" fmla="*/ 1276 h 149013"/>
                <a:gd name="connsiteX4" fmla="*/ 4889 w 914305"/>
                <a:gd name="connsiteY4" fmla="*/ 6349 h 149013"/>
                <a:gd name="connsiteX5" fmla="*/ 120 w 914305"/>
                <a:gd name="connsiteY5" fmla="*/ 18286 h 149013"/>
                <a:gd name="connsiteX6" fmla="*/ 1610 w 914305"/>
                <a:gd name="connsiteY6" fmla="*/ 143621 h 149013"/>
                <a:gd name="connsiteX7" fmla="*/ 183425 w 914305"/>
                <a:gd name="connsiteY7" fmla="*/ 145859 h 149013"/>
                <a:gd name="connsiteX8" fmla="*/ 559870 w 914305"/>
                <a:gd name="connsiteY8" fmla="*/ 148545 h 149013"/>
                <a:gd name="connsiteX9" fmla="*/ 914407 w 914305"/>
                <a:gd name="connsiteY9" fmla="*/ 149142 h 149013"/>
                <a:gd name="connsiteX10" fmla="*/ 908595 w 914305"/>
                <a:gd name="connsiteY10" fmla="*/ 8139 h 149013"/>
                <a:gd name="connsiteX11" fmla="*/ 906211 w 914305"/>
                <a:gd name="connsiteY11" fmla="*/ 3215 h 14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305" h="149013">
                  <a:moveTo>
                    <a:pt x="906211" y="3215"/>
                  </a:moveTo>
                  <a:cubicBezTo>
                    <a:pt x="904819" y="1922"/>
                    <a:pt x="903132" y="1276"/>
                    <a:pt x="901144" y="1276"/>
                  </a:cubicBezTo>
                  <a:cubicBezTo>
                    <a:pt x="794440" y="778"/>
                    <a:pt x="670001" y="430"/>
                    <a:pt x="527828" y="231"/>
                  </a:cubicBezTo>
                  <a:cubicBezTo>
                    <a:pt x="293556" y="-67"/>
                    <a:pt x="123118" y="281"/>
                    <a:pt x="16513" y="1276"/>
                  </a:cubicBezTo>
                  <a:cubicBezTo>
                    <a:pt x="11943" y="1276"/>
                    <a:pt x="8068" y="2967"/>
                    <a:pt x="4889" y="6349"/>
                  </a:cubicBezTo>
                  <a:cubicBezTo>
                    <a:pt x="1610" y="9631"/>
                    <a:pt x="21" y="13610"/>
                    <a:pt x="120" y="18286"/>
                  </a:cubicBezTo>
                  <a:cubicBezTo>
                    <a:pt x="915" y="56483"/>
                    <a:pt x="1412" y="98262"/>
                    <a:pt x="1610" y="143621"/>
                  </a:cubicBezTo>
                  <a:cubicBezTo>
                    <a:pt x="122323" y="145113"/>
                    <a:pt x="182928" y="145859"/>
                    <a:pt x="183425" y="145859"/>
                  </a:cubicBezTo>
                  <a:cubicBezTo>
                    <a:pt x="290924" y="147152"/>
                    <a:pt x="416406" y="148047"/>
                    <a:pt x="559870" y="148545"/>
                  </a:cubicBezTo>
                  <a:cubicBezTo>
                    <a:pt x="717243" y="148943"/>
                    <a:pt x="835422" y="149142"/>
                    <a:pt x="914407" y="149142"/>
                  </a:cubicBezTo>
                  <a:cubicBezTo>
                    <a:pt x="914607" y="92940"/>
                    <a:pt x="912670" y="45939"/>
                    <a:pt x="908595" y="8139"/>
                  </a:cubicBezTo>
                  <a:cubicBezTo>
                    <a:pt x="908497" y="6249"/>
                    <a:pt x="907701" y="4608"/>
                    <a:pt x="906211" y="3215"/>
                  </a:cubicBezTo>
                </a:path>
              </a:pathLst>
            </a:custGeom>
            <a:solidFill>
              <a:srgbClr val="96183B"/>
            </a:solidFill>
            <a:ln w="2975" cap="flat">
              <a:noFill/>
              <a:prstDash val="solid"/>
              <a:miter/>
            </a:ln>
          </p:spPr>
          <p:txBody>
            <a:bodyPr rtlCol="0" anchor="ctr"/>
            <a:lstStyle/>
            <a:p>
              <a:endParaRPr lang="nb-NO"/>
            </a:p>
          </p:txBody>
        </p:sp>
        <p:sp>
          <p:nvSpPr>
            <p:cNvPr id="17" name="Friform 222">
              <a:extLst>
                <a:ext uri="{FF2B5EF4-FFF2-40B4-BE49-F238E27FC236}">
                  <a16:creationId xmlns:a16="http://schemas.microsoft.com/office/drawing/2014/main" id="{447C5457-AEA1-46A1-6835-A1DE54E9287A}"/>
                </a:ext>
              </a:extLst>
            </p:cNvPr>
            <p:cNvSpPr>
              <a:spLocks noGrp="1" noRot="1" noMove="1" noResize="1" noEditPoints="1" noAdjustHandles="1" noChangeArrowheads="1" noChangeShapeType="1"/>
            </p:cNvSpPr>
            <p:nvPr/>
          </p:nvSpPr>
          <p:spPr>
            <a:xfrm>
              <a:off x="7217344" y="1296579"/>
              <a:ext cx="3170575" cy="516739"/>
            </a:xfrm>
            <a:custGeom>
              <a:avLst/>
              <a:gdLst>
                <a:gd name="connsiteX0" fmla="*/ 906211 w 914305"/>
                <a:gd name="connsiteY0" fmla="*/ 3215 h 149013"/>
                <a:gd name="connsiteX1" fmla="*/ 901144 w 914305"/>
                <a:gd name="connsiteY1" fmla="*/ 1276 h 149013"/>
                <a:gd name="connsiteX2" fmla="*/ 527828 w 914305"/>
                <a:gd name="connsiteY2" fmla="*/ 231 h 149013"/>
                <a:gd name="connsiteX3" fmla="*/ 16513 w 914305"/>
                <a:gd name="connsiteY3" fmla="*/ 1276 h 149013"/>
                <a:gd name="connsiteX4" fmla="*/ 4889 w 914305"/>
                <a:gd name="connsiteY4" fmla="*/ 6349 h 149013"/>
                <a:gd name="connsiteX5" fmla="*/ 120 w 914305"/>
                <a:gd name="connsiteY5" fmla="*/ 18286 h 149013"/>
                <a:gd name="connsiteX6" fmla="*/ 1610 w 914305"/>
                <a:gd name="connsiteY6" fmla="*/ 143621 h 149013"/>
                <a:gd name="connsiteX7" fmla="*/ 183425 w 914305"/>
                <a:gd name="connsiteY7" fmla="*/ 145859 h 149013"/>
                <a:gd name="connsiteX8" fmla="*/ 559870 w 914305"/>
                <a:gd name="connsiteY8" fmla="*/ 148545 h 149013"/>
                <a:gd name="connsiteX9" fmla="*/ 914407 w 914305"/>
                <a:gd name="connsiteY9" fmla="*/ 149142 h 149013"/>
                <a:gd name="connsiteX10" fmla="*/ 908595 w 914305"/>
                <a:gd name="connsiteY10" fmla="*/ 8139 h 149013"/>
                <a:gd name="connsiteX11" fmla="*/ 906211 w 914305"/>
                <a:gd name="connsiteY11" fmla="*/ 3215 h 14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305" h="149013">
                  <a:moveTo>
                    <a:pt x="906211" y="3215"/>
                  </a:moveTo>
                  <a:cubicBezTo>
                    <a:pt x="904819" y="1922"/>
                    <a:pt x="903132" y="1276"/>
                    <a:pt x="901144" y="1276"/>
                  </a:cubicBezTo>
                  <a:cubicBezTo>
                    <a:pt x="794440" y="778"/>
                    <a:pt x="670001" y="430"/>
                    <a:pt x="527828" y="231"/>
                  </a:cubicBezTo>
                  <a:cubicBezTo>
                    <a:pt x="293556" y="-67"/>
                    <a:pt x="123118" y="281"/>
                    <a:pt x="16513" y="1276"/>
                  </a:cubicBezTo>
                  <a:cubicBezTo>
                    <a:pt x="11943" y="1276"/>
                    <a:pt x="8068" y="2967"/>
                    <a:pt x="4889" y="6349"/>
                  </a:cubicBezTo>
                  <a:cubicBezTo>
                    <a:pt x="1610" y="9631"/>
                    <a:pt x="21" y="13610"/>
                    <a:pt x="120" y="18286"/>
                  </a:cubicBezTo>
                  <a:cubicBezTo>
                    <a:pt x="915" y="56483"/>
                    <a:pt x="1412" y="98262"/>
                    <a:pt x="1610" y="143621"/>
                  </a:cubicBezTo>
                  <a:cubicBezTo>
                    <a:pt x="122323" y="145113"/>
                    <a:pt x="182928" y="145859"/>
                    <a:pt x="183425" y="145859"/>
                  </a:cubicBezTo>
                  <a:cubicBezTo>
                    <a:pt x="290924" y="147152"/>
                    <a:pt x="416406" y="148047"/>
                    <a:pt x="559870" y="148545"/>
                  </a:cubicBezTo>
                  <a:cubicBezTo>
                    <a:pt x="717243" y="148943"/>
                    <a:pt x="835422" y="149142"/>
                    <a:pt x="914407" y="149142"/>
                  </a:cubicBezTo>
                  <a:cubicBezTo>
                    <a:pt x="914607" y="92940"/>
                    <a:pt x="912670" y="45939"/>
                    <a:pt x="908595" y="8139"/>
                  </a:cubicBezTo>
                  <a:cubicBezTo>
                    <a:pt x="908497" y="6249"/>
                    <a:pt x="907701" y="4608"/>
                    <a:pt x="906211" y="3215"/>
                  </a:cubicBezTo>
                </a:path>
              </a:pathLst>
            </a:custGeom>
            <a:solidFill>
              <a:srgbClr val="96183B"/>
            </a:solidFill>
            <a:ln w="2975" cap="flat">
              <a:noFill/>
              <a:prstDash val="solid"/>
              <a:miter/>
            </a:ln>
          </p:spPr>
          <p:txBody>
            <a:bodyPr rtlCol="0" anchor="ctr"/>
            <a:lstStyle/>
            <a:p>
              <a:endParaRPr lang="nb-NO"/>
            </a:p>
          </p:txBody>
        </p:sp>
        <p:sp>
          <p:nvSpPr>
            <p:cNvPr id="21" name="Friform 227">
              <a:extLst>
                <a:ext uri="{FF2B5EF4-FFF2-40B4-BE49-F238E27FC236}">
                  <a16:creationId xmlns:a16="http://schemas.microsoft.com/office/drawing/2014/main" id="{3509261C-1F06-85F9-30E2-91967B4D4E8A}"/>
                </a:ext>
              </a:extLst>
            </p:cNvPr>
            <p:cNvSpPr>
              <a:spLocks noGrp="1" noRot="1" noMove="1" noResize="1" noEditPoints="1" noAdjustHandles="1" noChangeArrowheads="1" noChangeShapeType="1"/>
            </p:cNvSpPr>
            <p:nvPr/>
          </p:nvSpPr>
          <p:spPr>
            <a:xfrm>
              <a:off x="7217344" y="1296579"/>
              <a:ext cx="3170575" cy="516739"/>
            </a:xfrm>
            <a:custGeom>
              <a:avLst/>
              <a:gdLst>
                <a:gd name="connsiteX0" fmla="*/ 906211 w 914305"/>
                <a:gd name="connsiteY0" fmla="*/ 3215 h 149013"/>
                <a:gd name="connsiteX1" fmla="*/ 901144 w 914305"/>
                <a:gd name="connsiteY1" fmla="*/ 1276 h 149013"/>
                <a:gd name="connsiteX2" fmla="*/ 527828 w 914305"/>
                <a:gd name="connsiteY2" fmla="*/ 231 h 149013"/>
                <a:gd name="connsiteX3" fmla="*/ 16513 w 914305"/>
                <a:gd name="connsiteY3" fmla="*/ 1276 h 149013"/>
                <a:gd name="connsiteX4" fmla="*/ 4889 w 914305"/>
                <a:gd name="connsiteY4" fmla="*/ 6349 h 149013"/>
                <a:gd name="connsiteX5" fmla="*/ 120 w 914305"/>
                <a:gd name="connsiteY5" fmla="*/ 18286 h 149013"/>
                <a:gd name="connsiteX6" fmla="*/ 1610 w 914305"/>
                <a:gd name="connsiteY6" fmla="*/ 143621 h 149013"/>
                <a:gd name="connsiteX7" fmla="*/ 183425 w 914305"/>
                <a:gd name="connsiteY7" fmla="*/ 145859 h 149013"/>
                <a:gd name="connsiteX8" fmla="*/ 559870 w 914305"/>
                <a:gd name="connsiteY8" fmla="*/ 148545 h 149013"/>
                <a:gd name="connsiteX9" fmla="*/ 914407 w 914305"/>
                <a:gd name="connsiteY9" fmla="*/ 149142 h 149013"/>
                <a:gd name="connsiteX10" fmla="*/ 908595 w 914305"/>
                <a:gd name="connsiteY10" fmla="*/ 8139 h 149013"/>
                <a:gd name="connsiteX11" fmla="*/ 906211 w 914305"/>
                <a:gd name="connsiteY11" fmla="*/ 3215 h 14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305" h="149013">
                  <a:moveTo>
                    <a:pt x="906211" y="3215"/>
                  </a:moveTo>
                  <a:cubicBezTo>
                    <a:pt x="904819" y="1922"/>
                    <a:pt x="903132" y="1276"/>
                    <a:pt x="901144" y="1276"/>
                  </a:cubicBezTo>
                  <a:cubicBezTo>
                    <a:pt x="794440" y="778"/>
                    <a:pt x="670001" y="430"/>
                    <a:pt x="527828" y="231"/>
                  </a:cubicBezTo>
                  <a:cubicBezTo>
                    <a:pt x="293556" y="-67"/>
                    <a:pt x="123118" y="281"/>
                    <a:pt x="16513" y="1276"/>
                  </a:cubicBezTo>
                  <a:cubicBezTo>
                    <a:pt x="11943" y="1276"/>
                    <a:pt x="8068" y="2967"/>
                    <a:pt x="4889" y="6349"/>
                  </a:cubicBezTo>
                  <a:cubicBezTo>
                    <a:pt x="1610" y="9631"/>
                    <a:pt x="21" y="13610"/>
                    <a:pt x="120" y="18286"/>
                  </a:cubicBezTo>
                  <a:cubicBezTo>
                    <a:pt x="915" y="56483"/>
                    <a:pt x="1412" y="98262"/>
                    <a:pt x="1610" y="143621"/>
                  </a:cubicBezTo>
                  <a:cubicBezTo>
                    <a:pt x="122323" y="145113"/>
                    <a:pt x="182928" y="145859"/>
                    <a:pt x="183425" y="145859"/>
                  </a:cubicBezTo>
                  <a:cubicBezTo>
                    <a:pt x="290924" y="147152"/>
                    <a:pt x="416406" y="148047"/>
                    <a:pt x="559870" y="148545"/>
                  </a:cubicBezTo>
                  <a:cubicBezTo>
                    <a:pt x="717243" y="148943"/>
                    <a:pt x="835422" y="149142"/>
                    <a:pt x="914407" y="149142"/>
                  </a:cubicBezTo>
                  <a:cubicBezTo>
                    <a:pt x="914607" y="92940"/>
                    <a:pt x="912670" y="45939"/>
                    <a:pt x="908595" y="8139"/>
                  </a:cubicBezTo>
                  <a:cubicBezTo>
                    <a:pt x="908497" y="6249"/>
                    <a:pt x="907701" y="4608"/>
                    <a:pt x="906211" y="3215"/>
                  </a:cubicBezTo>
                </a:path>
              </a:pathLst>
            </a:custGeom>
            <a:solidFill>
              <a:schemeClr val="bg1"/>
            </a:solidFill>
            <a:ln w="2975" cap="flat">
              <a:noFill/>
              <a:prstDash val="solid"/>
              <a:miter/>
            </a:ln>
          </p:spPr>
          <p:txBody>
            <a:bodyPr rtlCol="0" anchor="ctr"/>
            <a:lstStyle/>
            <a:p>
              <a:endParaRPr lang="nb-NO"/>
            </a:p>
          </p:txBody>
        </p:sp>
        <p:sp>
          <p:nvSpPr>
            <p:cNvPr id="34" name="Friform 33">
              <a:extLst>
                <a:ext uri="{FF2B5EF4-FFF2-40B4-BE49-F238E27FC236}">
                  <a16:creationId xmlns:a16="http://schemas.microsoft.com/office/drawing/2014/main" id="{B3E8DA9A-6A6F-8A27-45AC-D18746BB1CC7}"/>
                </a:ext>
              </a:extLst>
            </p:cNvPr>
            <p:cNvSpPr>
              <a:spLocks noGrp="1" noRot="1" noMove="1" noResize="1" noEditPoints="1" noAdjustHandles="1" noChangeArrowheads="1" noChangeShapeType="1"/>
            </p:cNvSpPr>
            <p:nvPr/>
          </p:nvSpPr>
          <p:spPr>
            <a:xfrm>
              <a:off x="7201105" y="1788081"/>
              <a:ext cx="3203841" cy="2502265"/>
            </a:xfrm>
            <a:custGeom>
              <a:avLst/>
              <a:gdLst>
                <a:gd name="connsiteX0" fmla="*/ 3766 w 3203841"/>
                <a:gd name="connsiteY0" fmla="*/ 0 h 2276898"/>
                <a:gd name="connsiteX1" fmla="*/ 1194970 w 3203841"/>
                <a:gd name="connsiteY1" fmla="*/ 13199 h 2276898"/>
                <a:gd name="connsiteX2" fmla="*/ 2510205 w 3203841"/>
                <a:gd name="connsiteY2" fmla="*/ 17915 h 2276898"/>
                <a:gd name="connsiteX3" fmla="*/ 3169111 w 3203841"/>
                <a:gd name="connsiteY3" fmla="*/ 17915 h 2276898"/>
                <a:gd name="connsiteX4" fmla="*/ 3185132 w 3203841"/>
                <a:gd name="connsiteY4" fmla="*/ 784359 h 2276898"/>
                <a:gd name="connsiteX5" fmla="*/ 3190819 w 3203841"/>
                <a:gd name="connsiteY5" fmla="*/ 1506492 h 2276898"/>
                <a:gd name="connsiteX6" fmla="*/ 3203737 w 3203841"/>
                <a:gd name="connsiteY6" fmla="*/ 2228629 h 2276898"/>
                <a:gd name="connsiteX7" fmla="*/ 3195470 w 3203841"/>
                <a:gd name="connsiteY7" fmla="*/ 2249370 h 2276898"/>
                <a:gd name="connsiteX8" fmla="*/ 3172732 w 3203841"/>
                <a:gd name="connsiteY8" fmla="*/ 2257855 h 2276898"/>
                <a:gd name="connsiteX9" fmla="*/ 1612022 w 3203841"/>
                <a:gd name="connsiteY9" fmla="*/ 2275766 h 2276898"/>
                <a:gd name="connsiteX10" fmla="*/ 51312 w 3203841"/>
                <a:gd name="connsiteY10" fmla="*/ 2258798 h 2276898"/>
                <a:gd name="connsiteX11" fmla="*/ 22370 w 3203841"/>
                <a:gd name="connsiteY11" fmla="*/ 2247012 h 2276898"/>
                <a:gd name="connsiteX12" fmla="*/ 8936 w 3203841"/>
                <a:gd name="connsiteY12" fmla="*/ 2219204 h 2276898"/>
                <a:gd name="connsiteX13" fmla="*/ 665 w 3203841"/>
                <a:gd name="connsiteY13" fmla="*/ 1120442 h 2276898"/>
                <a:gd name="connsiteX14" fmla="*/ 3766 w 3203841"/>
                <a:gd name="connsiteY14" fmla="*/ 0 h 227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03841" h="2276898">
                  <a:moveTo>
                    <a:pt x="3766" y="0"/>
                  </a:moveTo>
                  <a:cubicBezTo>
                    <a:pt x="335545" y="5656"/>
                    <a:pt x="732616" y="10057"/>
                    <a:pt x="1194970" y="13199"/>
                  </a:cubicBezTo>
                  <a:cubicBezTo>
                    <a:pt x="1486441" y="15085"/>
                    <a:pt x="1924854" y="16656"/>
                    <a:pt x="2510205" y="17915"/>
                  </a:cubicBezTo>
                  <a:lnTo>
                    <a:pt x="3169111" y="17915"/>
                  </a:lnTo>
                  <a:cubicBezTo>
                    <a:pt x="3167388" y="188237"/>
                    <a:pt x="3172732" y="443719"/>
                    <a:pt x="3185132" y="784359"/>
                  </a:cubicBezTo>
                  <a:cubicBezTo>
                    <a:pt x="3183065" y="948394"/>
                    <a:pt x="3184959" y="1189104"/>
                    <a:pt x="3190819" y="1506492"/>
                  </a:cubicBezTo>
                  <a:cubicBezTo>
                    <a:pt x="3199087" y="1966239"/>
                    <a:pt x="3203397" y="2206945"/>
                    <a:pt x="3203737" y="2228629"/>
                  </a:cubicBezTo>
                  <a:cubicBezTo>
                    <a:pt x="3204430" y="2236483"/>
                    <a:pt x="3201670" y="2243402"/>
                    <a:pt x="3195470" y="2249370"/>
                  </a:cubicBezTo>
                  <a:cubicBezTo>
                    <a:pt x="3189266" y="2255026"/>
                    <a:pt x="3181692" y="2257855"/>
                    <a:pt x="3172732" y="2257855"/>
                  </a:cubicBezTo>
                  <a:cubicBezTo>
                    <a:pt x="2479890" y="2267593"/>
                    <a:pt x="1959645" y="2273571"/>
                    <a:pt x="1612022" y="2275766"/>
                  </a:cubicBezTo>
                  <a:cubicBezTo>
                    <a:pt x="1010132" y="2279539"/>
                    <a:pt x="489895" y="2273880"/>
                    <a:pt x="51312" y="2258798"/>
                  </a:cubicBezTo>
                  <a:cubicBezTo>
                    <a:pt x="39941" y="2258486"/>
                    <a:pt x="30297" y="2254554"/>
                    <a:pt x="22370" y="2247012"/>
                  </a:cubicBezTo>
                  <a:cubicBezTo>
                    <a:pt x="14103" y="2239161"/>
                    <a:pt x="9623" y="2229884"/>
                    <a:pt x="8936" y="2219204"/>
                  </a:cubicBezTo>
                  <a:cubicBezTo>
                    <a:pt x="1355" y="1948637"/>
                    <a:pt x="-1402" y="1582384"/>
                    <a:pt x="665" y="1120442"/>
                  </a:cubicBezTo>
                  <a:cubicBezTo>
                    <a:pt x="3422" y="503895"/>
                    <a:pt x="4456" y="130412"/>
                    <a:pt x="3766" y="0"/>
                  </a:cubicBezTo>
                  <a:close/>
                </a:path>
              </a:pathLst>
            </a:custGeom>
            <a:solidFill>
              <a:schemeClr val="bg1">
                <a:lumMod val="95000"/>
              </a:schemeClr>
            </a:solidFill>
            <a:ln w="2843" cap="flat">
              <a:noFill/>
              <a:prstDash val="solid"/>
              <a:miter/>
            </a:ln>
          </p:spPr>
          <p:txBody>
            <a:bodyPr wrap="square" rtlCol="0" anchor="ctr">
              <a:noAutofit/>
            </a:bodyPr>
            <a:lstStyle/>
            <a:p>
              <a:endParaRPr lang="nb-NO"/>
            </a:p>
          </p:txBody>
        </p:sp>
        <p:sp>
          <p:nvSpPr>
            <p:cNvPr id="25" name="Friform 232">
              <a:extLst>
                <a:ext uri="{FF2B5EF4-FFF2-40B4-BE49-F238E27FC236}">
                  <a16:creationId xmlns:a16="http://schemas.microsoft.com/office/drawing/2014/main" id="{167287CC-6571-BDDD-AE2A-17F68778D323}"/>
                </a:ext>
              </a:extLst>
            </p:cNvPr>
            <p:cNvSpPr>
              <a:spLocks noGrp="1" noRot="1" noMove="1" noResize="1" noEditPoints="1" noAdjustHandles="1" noChangeArrowheads="1" noChangeShapeType="1"/>
            </p:cNvSpPr>
            <p:nvPr/>
          </p:nvSpPr>
          <p:spPr>
            <a:xfrm>
              <a:off x="7217344" y="1227015"/>
              <a:ext cx="3170575" cy="530313"/>
            </a:xfrm>
            <a:custGeom>
              <a:avLst/>
              <a:gdLst>
                <a:gd name="connsiteX0" fmla="*/ 906211 w 914305"/>
                <a:gd name="connsiteY0" fmla="*/ 2939 h 135751"/>
                <a:gd name="connsiteX1" fmla="*/ 901144 w 914305"/>
                <a:gd name="connsiteY1" fmla="*/ 1172 h 135751"/>
                <a:gd name="connsiteX2" fmla="*/ 527828 w 914305"/>
                <a:gd name="connsiteY2" fmla="*/ 221 h 135751"/>
                <a:gd name="connsiteX3" fmla="*/ 16513 w 914305"/>
                <a:gd name="connsiteY3" fmla="*/ 1172 h 135751"/>
                <a:gd name="connsiteX4" fmla="*/ 4889 w 914305"/>
                <a:gd name="connsiteY4" fmla="*/ 5794 h 135751"/>
                <a:gd name="connsiteX5" fmla="*/ 120 w 914305"/>
                <a:gd name="connsiteY5" fmla="*/ 16668 h 135751"/>
                <a:gd name="connsiteX6" fmla="*/ 1610 w 914305"/>
                <a:gd name="connsiteY6" fmla="*/ 130849 h 135751"/>
                <a:gd name="connsiteX7" fmla="*/ 183425 w 914305"/>
                <a:gd name="connsiteY7" fmla="*/ 132888 h 135751"/>
                <a:gd name="connsiteX8" fmla="*/ 559870 w 914305"/>
                <a:gd name="connsiteY8" fmla="*/ 135335 h 135751"/>
                <a:gd name="connsiteX9" fmla="*/ 914407 w 914305"/>
                <a:gd name="connsiteY9" fmla="*/ 135878 h 135751"/>
                <a:gd name="connsiteX10" fmla="*/ 908595 w 914305"/>
                <a:gd name="connsiteY10" fmla="*/ 7425 h 135751"/>
                <a:gd name="connsiteX11" fmla="*/ 906211 w 914305"/>
                <a:gd name="connsiteY11" fmla="*/ 2939 h 13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305" h="135751">
                  <a:moveTo>
                    <a:pt x="906211" y="2939"/>
                  </a:moveTo>
                  <a:cubicBezTo>
                    <a:pt x="904819" y="1761"/>
                    <a:pt x="903132" y="1172"/>
                    <a:pt x="901144" y="1172"/>
                  </a:cubicBezTo>
                  <a:cubicBezTo>
                    <a:pt x="794440" y="719"/>
                    <a:pt x="670001" y="402"/>
                    <a:pt x="527828" y="221"/>
                  </a:cubicBezTo>
                  <a:cubicBezTo>
                    <a:pt x="293556" y="-51"/>
                    <a:pt x="123118" y="266"/>
                    <a:pt x="16513" y="1172"/>
                  </a:cubicBezTo>
                  <a:cubicBezTo>
                    <a:pt x="11943" y="1172"/>
                    <a:pt x="8068" y="2713"/>
                    <a:pt x="4889" y="5794"/>
                  </a:cubicBezTo>
                  <a:cubicBezTo>
                    <a:pt x="1610" y="8784"/>
                    <a:pt x="21" y="12409"/>
                    <a:pt x="120" y="16668"/>
                  </a:cubicBezTo>
                  <a:cubicBezTo>
                    <a:pt x="915" y="51466"/>
                    <a:pt x="1412" y="89526"/>
                    <a:pt x="1610" y="130849"/>
                  </a:cubicBezTo>
                  <a:cubicBezTo>
                    <a:pt x="122323" y="132208"/>
                    <a:pt x="182928" y="132888"/>
                    <a:pt x="183425" y="132888"/>
                  </a:cubicBezTo>
                  <a:cubicBezTo>
                    <a:pt x="290924" y="134066"/>
                    <a:pt x="416406" y="134881"/>
                    <a:pt x="559870" y="135335"/>
                  </a:cubicBezTo>
                  <a:cubicBezTo>
                    <a:pt x="717243" y="135697"/>
                    <a:pt x="835422" y="135878"/>
                    <a:pt x="914407" y="135878"/>
                  </a:cubicBezTo>
                  <a:cubicBezTo>
                    <a:pt x="914607" y="84678"/>
                    <a:pt x="912670" y="41861"/>
                    <a:pt x="908595" y="7425"/>
                  </a:cubicBezTo>
                  <a:cubicBezTo>
                    <a:pt x="908497" y="5703"/>
                    <a:pt x="907701" y="4208"/>
                    <a:pt x="906211" y="2939"/>
                  </a:cubicBezTo>
                </a:path>
              </a:pathLst>
            </a:custGeom>
            <a:solidFill>
              <a:schemeClr val="accent4"/>
            </a:solidFill>
            <a:ln w="2843" cap="flat">
              <a:noFill/>
              <a:prstDash val="solid"/>
              <a:miter/>
            </a:ln>
          </p:spPr>
          <p:txBody>
            <a:bodyPr rtlCol="0" anchor="ctr"/>
            <a:lstStyle/>
            <a:p>
              <a:endParaRPr lang="nb-NO"/>
            </a:p>
          </p:txBody>
        </p:sp>
        <p:sp>
          <p:nvSpPr>
            <p:cNvPr id="30" name="Friform 238">
              <a:extLst>
                <a:ext uri="{FF2B5EF4-FFF2-40B4-BE49-F238E27FC236}">
                  <a16:creationId xmlns:a16="http://schemas.microsoft.com/office/drawing/2014/main" id="{1D739BE2-30AA-E1A7-967D-8A7ACB90FB15}"/>
                </a:ext>
              </a:extLst>
            </p:cNvPr>
            <p:cNvSpPr>
              <a:spLocks noGrp="1" noRot="1" noMove="1" noResize="1" noEditPoints="1" noAdjustHandles="1" noChangeArrowheads="1" noChangeShapeType="1"/>
            </p:cNvSpPr>
            <p:nvPr/>
          </p:nvSpPr>
          <p:spPr>
            <a:xfrm>
              <a:off x="7946839" y="857084"/>
              <a:ext cx="384202" cy="700685"/>
            </a:xfrm>
            <a:custGeom>
              <a:avLst/>
              <a:gdLst>
                <a:gd name="connsiteX0" fmla="*/ 86742 w 110793"/>
                <a:gd name="connsiteY0" fmla="*/ 100876 h 202058"/>
                <a:gd name="connsiteX1" fmla="*/ 110139 w 110793"/>
                <a:gd name="connsiteY1" fmla="*/ 100578 h 202058"/>
                <a:gd name="connsiteX2" fmla="*/ 89573 w 110793"/>
                <a:gd name="connsiteY2" fmla="*/ 21199 h 202058"/>
                <a:gd name="connsiteX3" fmla="*/ 66772 w 110793"/>
                <a:gd name="connsiteY3" fmla="*/ 2249 h 202058"/>
                <a:gd name="connsiteX4" fmla="*/ 38009 w 110793"/>
                <a:gd name="connsiteY4" fmla="*/ 3890 h 202058"/>
                <a:gd name="connsiteX5" fmla="*/ 3584 w 110793"/>
                <a:gd name="connsiteY5" fmla="*/ 62082 h 202058"/>
                <a:gd name="connsiteX6" fmla="*/ -589 w 110793"/>
                <a:gd name="connsiteY6" fmla="*/ 106845 h 202058"/>
                <a:gd name="connsiteX7" fmla="*/ 6713 w 110793"/>
                <a:gd name="connsiteY7" fmla="*/ 151309 h 202058"/>
                <a:gd name="connsiteX8" fmla="*/ 23405 w 110793"/>
                <a:gd name="connsiteY8" fmla="*/ 184582 h 202058"/>
                <a:gd name="connsiteX9" fmla="*/ 54999 w 110793"/>
                <a:gd name="connsiteY9" fmla="*/ 201741 h 202058"/>
                <a:gd name="connsiteX10" fmla="*/ 66474 w 110793"/>
                <a:gd name="connsiteY10" fmla="*/ 190252 h 202058"/>
                <a:gd name="connsiteX11" fmla="*/ 54999 w 110793"/>
                <a:gd name="connsiteY11" fmla="*/ 178166 h 202058"/>
                <a:gd name="connsiteX12" fmla="*/ 49783 w 110793"/>
                <a:gd name="connsiteY12" fmla="*/ 176674 h 202058"/>
                <a:gd name="connsiteX13" fmla="*/ 42331 w 110793"/>
                <a:gd name="connsiteY13" fmla="*/ 170408 h 202058"/>
                <a:gd name="connsiteX14" fmla="*/ 31005 w 110793"/>
                <a:gd name="connsiteY14" fmla="*/ 149220 h 202058"/>
                <a:gd name="connsiteX15" fmla="*/ 24448 w 110793"/>
                <a:gd name="connsiteY15" fmla="*/ 79987 h 202058"/>
                <a:gd name="connsiteX16" fmla="*/ 45014 w 110793"/>
                <a:gd name="connsiteY16" fmla="*/ 28361 h 202058"/>
                <a:gd name="connsiteX17" fmla="*/ 69454 w 110793"/>
                <a:gd name="connsiteY17" fmla="*/ 33135 h 202058"/>
                <a:gd name="connsiteX18" fmla="*/ 86742 w 110793"/>
                <a:gd name="connsiteY18" fmla="*/ 100876 h 20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93" h="202058">
                  <a:moveTo>
                    <a:pt x="86742" y="100876"/>
                  </a:moveTo>
                  <a:lnTo>
                    <a:pt x="110139" y="100578"/>
                  </a:lnTo>
                  <a:cubicBezTo>
                    <a:pt x="109939" y="66657"/>
                    <a:pt x="103084" y="40199"/>
                    <a:pt x="89573" y="21199"/>
                  </a:cubicBezTo>
                  <a:cubicBezTo>
                    <a:pt x="83114" y="12046"/>
                    <a:pt x="75514" y="5732"/>
                    <a:pt x="66772" y="2249"/>
                  </a:cubicBezTo>
                  <a:cubicBezTo>
                    <a:pt x="57034" y="-1630"/>
                    <a:pt x="47449" y="-1084"/>
                    <a:pt x="38009" y="3890"/>
                  </a:cubicBezTo>
                  <a:cubicBezTo>
                    <a:pt x="21417" y="12544"/>
                    <a:pt x="9941" y="31942"/>
                    <a:pt x="3584" y="62082"/>
                  </a:cubicBezTo>
                  <a:cubicBezTo>
                    <a:pt x="404" y="77003"/>
                    <a:pt x="-985" y="91924"/>
                    <a:pt x="-589" y="106845"/>
                  </a:cubicBezTo>
                  <a:cubicBezTo>
                    <a:pt x="-91" y="122461"/>
                    <a:pt x="2341" y="137283"/>
                    <a:pt x="6713" y="151309"/>
                  </a:cubicBezTo>
                  <a:cubicBezTo>
                    <a:pt x="10886" y="164938"/>
                    <a:pt x="16451" y="176027"/>
                    <a:pt x="23405" y="184582"/>
                  </a:cubicBezTo>
                  <a:cubicBezTo>
                    <a:pt x="32346" y="195624"/>
                    <a:pt x="42877" y="201345"/>
                    <a:pt x="54999" y="201741"/>
                  </a:cubicBezTo>
                  <a:cubicBezTo>
                    <a:pt x="62650" y="202040"/>
                    <a:pt x="66474" y="198211"/>
                    <a:pt x="66474" y="190252"/>
                  </a:cubicBezTo>
                  <a:cubicBezTo>
                    <a:pt x="66474" y="182395"/>
                    <a:pt x="62650" y="178366"/>
                    <a:pt x="54999" y="178166"/>
                  </a:cubicBezTo>
                  <a:cubicBezTo>
                    <a:pt x="53210" y="178166"/>
                    <a:pt x="51473" y="177668"/>
                    <a:pt x="49783" y="176674"/>
                  </a:cubicBezTo>
                  <a:cubicBezTo>
                    <a:pt x="47198" y="175382"/>
                    <a:pt x="44716" y="173293"/>
                    <a:pt x="42331" y="170408"/>
                  </a:cubicBezTo>
                  <a:cubicBezTo>
                    <a:pt x="37860" y="165236"/>
                    <a:pt x="34084" y="158172"/>
                    <a:pt x="31005" y="149220"/>
                  </a:cubicBezTo>
                  <a:cubicBezTo>
                    <a:pt x="23652" y="128331"/>
                    <a:pt x="21467" y="105254"/>
                    <a:pt x="24448" y="79987"/>
                  </a:cubicBezTo>
                  <a:cubicBezTo>
                    <a:pt x="27330" y="55717"/>
                    <a:pt x="34185" y="38507"/>
                    <a:pt x="45014" y="28361"/>
                  </a:cubicBezTo>
                  <a:cubicBezTo>
                    <a:pt x="53160" y="20802"/>
                    <a:pt x="61308" y="22392"/>
                    <a:pt x="69454" y="33135"/>
                  </a:cubicBezTo>
                  <a:cubicBezTo>
                    <a:pt x="80581" y="48056"/>
                    <a:pt x="86345" y="70638"/>
                    <a:pt x="86742" y="100876"/>
                  </a:cubicBezTo>
                </a:path>
              </a:pathLst>
            </a:custGeom>
            <a:solidFill>
              <a:srgbClr val="12100B"/>
            </a:solidFill>
            <a:ln w="2975" cap="flat">
              <a:noFill/>
              <a:prstDash val="solid"/>
              <a:miter/>
            </a:ln>
          </p:spPr>
          <p:txBody>
            <a:bodyPr rtlCol="0" anchor="ctr"/>
            <a:lstStyle/>
            <a:p>
              <a:endParaRPr lang="nb-NO"/>
            </a:p>
          </p:txBody>
        </p:sp>
        <p:sp>
          <p:nvSpPr>
            <p:cNvPr id="31" name="Friform 239">
              <a:extLst>
                <a:ext uri="{FF2B5EF4-FFF2-40B4-BE49-F238E27FC236}">
                  <a16:creationId xmlns:a16="http://schemas.microsoft.com/office/drawing/2014/main" id="{91BA1CE8-6E9E-F1D0-497D-058B8C4E890B}"/>
                </a:ext>
              </a:extLst>
            </p:cNvPr>
            <p:cNvSpPr>
              <a:spLocks noGrp="1" noRot="1" noMove="1" noResize="1" noEditPoints="1" noAdjustHandles="1" noChangeArrowheads="1" noChangeShapeType="1"/>
            </p:cNvSpPr>
            <p:nvPr/>
          </p:nvSpPr>
          <p:spPr>
            <a:xfrm>
              <a:off x="7494129" y="857084"/>
              <a:ext cx="384202" cy="700685"/>
            </a:xfrm>
            <a:custGeom>
              <a:avLst/>
              <a:gdLst>
                <a:gd name="connsiteX0" fmla="*/ 86724 w 110793"/>
                <a:gd name="connsiteY0" fmla="*/ 100876 h 202058"/>
                <a:gd name="connsiteX1" fmla="*/ 110121 w 110793"/>
                <a:gd name="connsiteY1" fmla="*/ 100578 h 202058"/>
                <a:gd name="connsiteX2" fmla="*/ 89555 w 110793"/>
                <a:gd name="connsiteY2" fmla="*/ 21199 h 202058"/>
                <a:gd name="connsiteX3" fmla="*/ 66754 w 110793"/>
                <a:gd name="connsiteY3" fmla="*/ 2249 h 202058"/>
                <a:gd name="connsiteX4" fmla="*/ 37991 w 110793"/>
                <a:gd name="connsiteY4" fmla="*/ 3890 h 202058"/>
                <a:gd name="connsiteX5" fmla="*/ 3566 w 110793"/>
                <a:gd name="connsiteY5" fmla="*/ 62082 h 202058"/>
                <a:gd name="connsiteX6" fmla="*/ -607 w 110793"/>
                <a:gd name="connsiteY6" fmla="*/ 106845 h 202058"/>
                <a:gd name="connsiteX7" fmla="*/ 6695 w 110793"/>
                <a:gd name="connsiteY7" fmla="*/ 151309 h 202058"/>
                <a:gd name="connsiteX8" fmla="*/ 23387 w 110793"/>
                <a:gd name="connsiteY8" fmla="*/ 184582 h 202058"/>
                <a:gd name="connsiteX9" fmla="*/ 54981 w 110793"/>
                <a:gd name="connsiteY9" fmla="*/ 201741 h 202058"/>
                <a:gd name="connsiteX10" fmla="*/ 66456 w 110793"/>
                <a:gd name="connsiteY10" fmla="*/ 190252 h 202058"/>
                <a:gd name="connsiteX11" fmla="*/ 54981 w 110793"/>
                <a:gd name="connsiteY11" fmla="*/ 178166 h 202058"/>
                <a:gd name="connsiteX12" fmla="*/ 49765 w 110793"/>
                <a:gd name="connsiteY12" fmla="*/ 176674 h 202058"/>
                <a:gd name="connsiteX13" fmla="*/ 42313 w 110793"/>
                <a:gd name="connsiteY13" fmla="*/ 170408 h 202058"/>
                <a:gd name="connsiteX14" fmla="*/ 30987 w 110793"/>
                <a:gd name="connsiteY14" fmla="*/ 149220 h 202058"/>
                <a:gd name="connsiteX15" fmla="*/ 24430 w 110793"/>
                <a:gd name="connsiteY15" fmla="*/ 79987 h 202058"/>
                <a:gd name="connsiteX16" fmla="*/ 44996 w 110793"/>
                <a:gd name="connsiteY16" fmla="*/ 28361 h 202058"/>
                <a:gd name="connsiteX17" fmla="*/ 69436 w 110793"/>
                <a:gd name="connsiteY17" fmla="*/ 33135 h 202058"/>
                <a:gd name="connsiteX18" fmla="*/ 86724 w 110793"/>
                <a:gd name="connsiteY18" fmla="*/ 100876 h 20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93" h="202058">
                  <a:moveTo>
                    <a:pt x="86724" y="100876"/>
                  </a:moveTo>
                  <a:lnTo>
                    <a:pt x="110121" y="100578"/>
                  </a:lnTo>
                  <a:cubicBezTo>
                    <a:pt x="109921" y="66657"/>
                    <a:pt x="103066" y="40199"/>
                    <a:pt x="89555" y="21199"/>
                  </a:cubicBezTo>
                  <a:cubicBezTo>
                    <a:pt x="83096" y="12046"/>
                    <a:pt x="75496" y="5732"/>
                    <a:pt x="66754" y="2249"/>
                  </a:cubicBezTo>
                  <a:cubicBezTo>
                    <a:pt x="57016" y="-1630"/>
                    <a:pt x="47431" y="-1084"/>
                    <a:pt x="37991" y="3890"/>
                  </a:cubicBezTo>
                  <a:cubicBezTo>
                    <a:pt x="21399" y="12544"/>
                    <a:pt x="9923" y="31942"/>
                    <a:pt x="3566" y="62082"/>
                  </a:cubicBezTo>
                  <a:cubicBezTo>
                    <a:pt x="386" y="77003"/>
                    <a:pt x="-1003" y="91924"/>
                    <a:pt x="-607" y="106845"/>
                  </a:cubicBezTo>
                  <a:cubicBezTo>
                    <a:pt x="-109" y="122461"/>
                    <a:pt x="2323" y="137283"/>
                    <a:pt x="6695" y="151309"/>
                  </a:cubicBezTo>
                  <a:cubicBezTo>
                    <a:pt x="10868" y="164938"/>
                    <a:pt x="16433" y="176027"/>
                    <a:pt x="23387" y="184582"/>
                  </a:cubicBezTo>
                  <a:cubicBezTo>
                    <a:pt x="32328" y="195624"/>
                    <a:pt x="42859" y="201345"/>
                    <a:pt x="54981" y="201741"/>
                  </a:cubicBezTo>
                  <a:cubicBezTo>
                    <a:pt x="62632" y="202040"/>
                    <a:pt x="66456" y="198211"/>
                    <a:pt x="66456" y="190252"/>
                  </a:cubicBezTo>
                  <a:cubicBezTo>
                    <a:pt x="66456" y="182395"/>
                    <a:pt x="62632" y="178366"/>
                    <a:pt x="54981" y="178166"/>
                  </a:cubicBezTo>
                  <a:cubicBezTo>
                    <a:pt x="53192" y="178166"/>
                    <a:pt x="51455" y="177668"/>
                    <a:pt x="49765" y="176674"/>
                  </a:cubicBezTo>
                  <a:cubicBezTo>
                    <a:pt x="47180" y="175382"/>
                    <a:pt x="44698" y="173293"/>
                    <a:pt x="42313" y="170408"/>
                  </a:cubicBezTo>
                  <a:cubicBezTo>
                    <a:pt x="37842" y="165236"/>
                    <a:pt x="34066" y="158172"/>
                    <a:pt x="30987" y="149220"/>
                  </a:cubicBezTo>
                  <a:cubicBezTo>
                    <a:pt x="23634" y="128331"/>
                    <a:pt x="21449" y="105254"/>
                    <a:pt x="24430" y="79987"/>
                  </a:cubicBezTo>
                  <a:cubicBezTo>
                    <a:pt x="27312" y="55717"/>
                    <a:pt x="34167" y="38507"/>
                    <a:pt x="44996" y="28361"/>
                  </a:cubicBezTo>
                  <a:cubicBezTo>
                    <a:pt x="53142" y="20802"/>
                    <a:pt x="61290" y="22392"/>
                    <a:pt x="69436" y="33135"/>
                  </a:cubicBezTo>
                  <a:cubicBezTo>
                    <a:pt x="80563" y="48056"/>
                    <a:pt x="86327" y="70638"/>
                    <a:pt x="86724" y="100876"/>
                  </a:cubicBezTo>
                </a:path>
              </a:pathLst>
            </a:custGeom>
            <a:solidFill>
              <a:srgbClr val="12100B"/>
            </a:solidFill>
            <a:ln w="2975" cap="flat">
              <a:noFill/>
              <a:prstDash val="solid"/>
              <a:miter/>
            </a:ln>
          </p:spPr>
          <p:txBody>
            <a:bodyPr rtlCol="0" anchor="ctr"/>
            <a:lstStyle/>
            <a:p>
              <a:endParaRPr lang="nb-NO"/>
            </a:p>
          </p:txBody>
        </p:sp>
        <p:sp>
          <p:nvSpPr>
            <p:cNvPr id="32" name="Friform 240">
              <a:extLst>
                <a:ext uri="{FF2B5EF4-FFF2-40B4-BE49-F238E27FC236}">
                  <a16:creationId xmlns:a16="http://schemas.microsoft.com/office/drawing/2014/main" id="{26B66436-BC8A-AC9B-14F8-09626DA6239E}"/>
                </a:ext>
              </a:extLst>
            </p:cNvPr>
            <p:cNvSpPr>
              <a:spLocks noGrp="1" noRot="1" noMove="1" noResize="1" noEditPoints="1" noAdjustHandles="1" noChangeArrowheads="1" noChangeShapeType="1"/>
            </p:cNvSpPr>
            <p:nvPr/>
          </p:nvSpPr>
          <p:spPr>
            <a:xfrm>
              <a:off x="9605738" y="857084"/>
              <a:ext cx="384202" cy="700685"/>
            </a:xfrm>
            <a:custGeom>
              <a:avLst/>
              <a:gdLst>
                <a:gd name="connsiteX0" fmla="*/ 86807 w 110793"/>
                <a:gd name="connsiteY0" fmla="*/ 100876 h 202058"/>
                <a:gd name="connsiteX1" fmla="*/ 110205 w 110793"/>
                <a:gd name="connsiteY1" fmla="*/ 100578 h 202058"/>
                <a:gd name="connsiteX2" fmla="*/ 89639 w 110793"/>
                <a:gd name="connsiteY2" fmla="*/ 21199 h 202058"/>
                <a:gd name="connsiteX3" fmla="*/ 66838 w 110793"/>
                <a:gd name="connsiteY3" fmla="*/ 2249 h 202058"/>
                <a:gd name="connsiteX4" fmla="*/ 38075 w 110793"/>
                <a:gd name="connsiteY4" fmla="*/ 3890 h 202058"/>
                <a:gd name="connsiteX5" fmla="*/ 3650 w 110793"/>
                <a:gd name="connsiteY5" fmla="*/ 62082 h 202058"/>
                <a:gd name="connsiteX6" fmla="*/ -523 w 110793"/>
                <a:gd name="connsiteY6" fmla="*/ 106845 h 202058"/>
                <a:gd name="connsiteX7" fmla="*/ 6779 w 110793"/>
                <a:gd name="connsiteY7" fmla="*/ 151309 h 202058"/>
                <a:gd name="connsiteX8" fmla="*/ 23471 w 110793"/>
                <a:gd name="connsiteY8" fmla="*/ 184582 h 202058"/>
                <a:gd name="connsiteX9" fmla="*/ 55064 w 110793"/>
                <a:gd name="connsiteY9" fmla="*/ 201741 h 202058"/>
                <a:gd name="connsiteX10" fmla="*/ 66539 w 110793"/>
                <a:gd name="connsiteY10" fmla="*/ 190252 h 202058"/>
                <a:gd name="connsiteX11" fmla="*/ 55064 w 110793"/>
                <a:gd name="connsiteY11" fmla="*/ 178166 h 202058"/>
                <a:gd name="connsiteX12" fmla="*/ 49848 w 110793"/>
                <a:gd name="connsiteY12" fmla="*/ 176674 h 202058"/>
                <a:gd name="connsiteX13" fmla="*/ 42397 w 110793"/>
                <a:gd name="connsiteY13" fmla="*/ 170408 h 202058"/>
                <a:gd name="connsiteX14" fmla="*/ 31071 w 110793"/>
                <a:gd name="connsiteY14" fmla="*/ 149220 h 202058"/>
                <a:gd name="connsiteX15" fmla="*/ 24514 w 110793"/>
                <a:gd name="connsiteY15" fmla="*/ 79987 h 202058"/>
                <a:gd name="connsiteX16" fmla="*/ 45080 w 110793"/>
                <a:gd name="connsiteY16" fmla="*/ 28361 h 202058"/>
                <a:gd name="connsiteX17" fmla="*/ 69520 w 110793"/>
                <a:gd name="connsiteY17" fmla="*/ 33135 h 202058"/>
                <a:gd name="connsiteX18" fmla="*/ 86807 w 110793"/>
                <a:gd name="connsiteY18" fmla="*/ 100876 h 20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93" h="202058">
                  <a:moveTo>
                    <a:pt x="86807" y="100876"/>
                  </a:moveTo>
                  <a:lnTo>
                    <a:pt x="110205" y="100578"/>
                  </a:lnTo>
                  <a:cubicBezTo>
                    <a:pt x="110005" y="66657"/>
                    <a:pt x="103150" y="40199"/>
                    <a:pt x="89639" y="21199"/>
                  </a:cubicBezTo>
                  <a:cubicBezTo>
                    <a:pt x="83180" y="12046"/>
                    <a:pt x="75580" y="5732"/>
                    <a:pt x="66838" y="2249"/>
                  </a:cubicBezTo>
                  <a:cubicBezTo>
                    <a:pt x="57100" y="-1630"/>
                    <a:pt x="47515" y="-1084"/>
                    <a:pt x="38075" y="3890"/>
                  </a:cubicBezTo>
                  <a:cubicBezTo>
                    <a:pt x="21482" y="12544"/>
                    <a:pt x="10007" y="31942"/>
                    <a:pt x="3650" y="62082"/>
                  </a:cubicBezTo>
                  <a:cubicBezTo>
                    <a:pt x="469" y="77003"/>
                    <a:pt x="-920" y="91924"/>
                    <a:pt x="-523" y="106845"/>
                  </a:cubicBezTo>
                  <a:cubicBezTo>
                    <a:pt x="-25" y="122461"/>
                    <a:pt x="2407" y="137283"/>
                    <a:pt x="6779" y="151309"/>
                  </a:cubicBezTo>
                  <a:cubicBezTo>
                    <a:pt x="10952" y="164938"/>
                    <a:pt x="16517" y="176027"/>
                    <a:pt x="23471" y="184582"/>
                  </a:cubicBezTo>
                  <a:cubicBezTo>
                    <a:pt x="32412" y="195624"/>
                    <a:pt x="42942" y="201345"/>
                    <a:pt x="55064" y="201741"/>
                  </a:cubicBezTo>
                  <a:cubicBezTo>
                    <a:pt x="62716" y="202040"/>
                    <a:pt x="66539" y="198211"/>
                    <a:pt x="66539" y="190252"/>
                  </a:cubicBezTo>
                  <a:cubicBezTo>
                    <a:pt x="66539" y="182395"/>
                    <a:pt x="62716" y="178366"/>
                    <a:pt x="55064" y="178166"/>
                  </a:cubicBezTo>
                  <a:cubicBezTo>
                    <a:pt x="53276" y="178166"/>
                    <a:pt x="51538" y="177668"/>
                    <a:pt x="49848" y="176674"/>
                  </a:cubicBezTo>
                  <a:cubicBezTo>
                    <a:pt x="47264" y="175382"/>
                    <a:pt x="44781" y="173293"/>
                    <a:pt x="42397" y="170408"/>
                  </a:cubicBezTo>
                  <a:cubicBezTo>
                    <a:pt x="37926" y="165236"/>
                    <a:pt x="34150" y="158172"/>
                    <a:pt x="31071" y="149220"/>
                  </a:cubicBezTo>
                  <a:cubicBezTo>
                    <a:pt x="23718" y="128331"/>
                    <a:pt x="21533" y="105254"/>
                    <a:pt x="24514" y="79987"/>
                  </a:cubicBezTo>
                  <a:cubicBezTo>
                    <a:pt x="27396" y="55717"/>
                    <a:pt x="34251" y="38507"/>
                    <a:pt x="45080" y="28361"/>
                  </a:cubicBezTo>
                  <a:cubicBezTo>
                    <a:pt x="53225" y="20802"/>
                    <a:pt x="61374" y="22392"/>
                    <a:pt x="69520" y="33135"/>
                  </a:cubicBezTo>
                  <a:cubicBezTo>
                    <a:pt x="80647" y="48056"/>
                    <a:pt x="86411" y="70638"/>
                    <a:pt x="86807" y="100876"/>
                  </a:cubicBezTo>
                </a:path>
              </a:pathLst>
            </a:custGeom>
            <a:solidFill>
              <a:srgbClr val="12100B"/>
            </a:solidFill>
            <a:ln w="2975" cap="flat">
              <a:noFill/>
              <a:prstDash val="solid"/>
              <a:miter/>
            </a:ln>
          </p:spPr>
          <p:txBody>
            <a:bodyPr rtlCol="0" anchor="ctr"/>
            <a:lstStyle/>
            <a:p>
              <a:endParaRPr lang="nb-NO"/>
            </a:p>
          </p:txBody>
        </p:sp>
        <p:sp>
          <p:nvSpPr>
            <p:cNvPr id="33" name="Friform 241">
              <a:extLst>
                <a:ext uri="{FF2B5EF4-FFF2-40B4-BE49-F238E27FC236}">
                  <a16:creationId xmlns:a16="http://schemas.microsoft.com/office/drawing/2014/main" id="{6F88D8CE-B024-8157-21F1-A24E8A5B5504}"/>
                </a:ext>
              </a:extLst>
            </p:cNvPr>
            <p:cNvSpPr>
              <a:spLocks noGrp="1" noRot="1" noMove="1" noResize="1" noEditPoints="1" noAdjustHandles="1" noChangeArrowheads="1" noChangeShapeType="1"/>
            </p:cNvSpPr>
            <p:nvPr/>
          </p:nvSpPr>
          <p:spPr>
            <a:xfrm>
              <a:off x="9153028" y="857084"/>
              <a:ext cx="384202" cy="700685"/>
            </a:xfrm>
            <a:custGeom>
              <a:avLst/>
              <a:gdLst>
                <a:gd name="connsiteX0" fmla="*/ 86789 w 110793"/>
                <a:gd name="connsiteY0" fmla="*/ 100876 h 202058"/>
                <a:gd name="connsiteX1" fmla="*/ 110187 w 110793"/>
                <a:gd name="connsiteY1" fmla="*/ 100578 h 202058"/>
                <a:gd name="connsiteX2" fmla="*/ 89621 w 110793"/>
                <a:gd name="connsiteY2" fmla="*/ 21199 h 202058"/>
                <a:gd name="connsiteX3" fmla="*/ 66820 w 110793"/>
                <a:gd name="connsiteY3" fmla="*/ 2249 h 202058"/>
                <a:gd name="connsiteX4" fmla="*/ 38057 w 110793"/>
                <a:gd name="connsiteY4" fmla="*/ 3890 h 202058"/>
                <a:gd name="connsiteX5" fmla="*/ 3632 w 110793"/>
                <a:gd name="connsiteY5" fmla="*/ 62082 h 202058"/>
                <a:gd name="connsiteX6" fmla="*/ -541 w 110793"/>
                <a:gd name="connsiteY6" fmla="*/ 106845 h 202058"/>
                <a:gd name="connsiteX7" fmla="*/ 6761 w 110793"/>
                <a:gd name="connsiteY7" fmla="*/ 151309 h 202058"/>
                <a:gd name="connsiteX8" fmla="*/ 23453 w 110793"/>
                <a:gd name="connsiteY8" fmla="*/ 184582 h 202058"/>
                <a:gd name="connsiteX9" fmla="*/ 55046 w 110793"/>
                <a:gd name="connsiteY9" fmla="*/ 201741 h 202058"/>
                <a:gd name="connsiteX10" fmla="*/ 66522 w 110793"/>
                <a:gd name="connsiteY10" fmla="*/ 190252 h 202058"/>
                <a:gd name="connsiteX11" fmla="*/ 55046 w 110793"/>
                <a:gd name="connsiteY11" fmla="*/ 178166 h 202058"/>
                <a:gd name="connsiteX12" fmla="*/ 49830 w 110793"/>
                <a:gd name="connsiteY12" fmla="*/ 176674 h 202058"/>
                <a:gd name="connsiteX13" fmla="*/ 42379 w 110793"/>
                <a:gd name="connsiteY13" fmla="*/ 170408 h 202058"/>
                <a:gd name="connsiteX14" fmla="*/ 31053 w 110793"/>
                <a:gd name="connsiteY14" fmla="*/ 149220 h 202058"/>
                <a:gd name="connsiteX15" fmla="*/ 24496 w 110793"/>
                <a:gd name="connsiteY15" fmla="*/ 79987 h 202058"/>
                <a:gd name="connsiteX16" fmla="*/ 45062 w 110793"/>
                <a:gd name="connsiteY16" fmla="*/ 28361 h 202058"/>
                <a:gd name="connsiteX17" fmla="*/ 69502 w 110793"/>
                <a:gd name="connsiteY17" fmla="*/ 33135 h 202058"/>
                <a:gd name="connsiteX18" fmla="*/ 86789 w 110793"/>
                <a:gd name="connsiteY18" fmla="*/ 100876 h 20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93" h="202058">
                  <a:moveTo>
                    <a:pt x="86789" y="100876"/>
                  </a:moveTo>
                  <a:lnTo>
                    <a:pt x="110187" y="100578"/>
                  </a:lnTo>
                  <a:cubicBezTo>
                    <a:pt x="109987" y="66657"/>
                    <a:pt x="103132" y="40199"/>
                    <a:pt x="89621" y="21199"/>
                  </a:cubicBezTo>
                  <a:cubicBezTo>
                    <a:pt x="83162" y="12046"/>
                    <a:pt x="75562" y="5732"/>
                    <a:pt x="66820" y="2249"/>
                  </a:cubicBezTo>
                  <a:cubicBezTo>
                    <a:pt x="57082" y="-1630"/>
                    <a:pt x="47497" y="-1084"/>
                    <a:pt x="38057" y="3890"/>
                  </a:cubicBezTo>
                  <a:cubicBezTo>
                    <a:pt x="21464" y="12544"/>
                    <a:pt x="9989" y="31942"/>
                    <a:pt x="3632" y="62082"/>
                  </a:cubicBezTo>
                  <a:cubicBezTo>
                    <a:pt x="451" y="77003"/>
                    <a:pt x="-938" y="91924"/>
                    <a:pt x="-541" y="106845"/>
                  </a:cubicBezTo>
                  <a:cubicBezTo>
                    <a:pt x="-43" y="122461"/>
                    <a:pt x="2389" y="137283"/>
                    <a:pt x="6761" y="151309"/>
                  </a:cubicBezTo>
                  <a:cubicBezTo>
                    <a:pt x="10934" y="164938"/>
                    <a:pt x="16499" y="176027"/>
                    <a:pt x="23453" y="184582"/>
                  </a:cubicBezTo>
                  <a:cubicBezTo>
                    <a:pt x="32394" y="195624"/>
                    <a:pt x="42924" y="201345"/>
                    <a:pt x="55046" y="201741"/>
                  </a:cubicBezTo>
                  <a:cubicBezTo>
                    <a:pt x="62698" y="202040"/>
                    <a:pt x="66522" y="198211"/>
                    <a:pt x="66522" y="190252"/>
                  </a:cubicBezTo>
                  <a:cubicBezTo>
                    <a:pt x="66522" y="182395"/>
                    <a:pt x="62698" y="178366"/>
                    <a:pt x="55046" y="178166"/>
                  </a:cubicBezTo>
                  <a:cubicBezTo>
                    <a:pt x="53258" y="178166"/>
                    <a:pt x="51520" y="177668"/>
                    <a:pt x="49830" y="176674"/>
                  </a:cubicBezTo>
                  <a:cubicBezTo>
                    <a:pt x="47246" y="175382"/>
                    <a:pt x="44763" y="173293"/>
                    <a:pt x="42379" y="170408"/>
                  </a:cubicBezTo>
                  <a:cubicBezTo>
                    <a:pt x="37908" y="165236"/>
                    <a:pt x="34132" y="158172"/>
                    <a:pt x="31053" y="149220"/>
                  </a:cubicBezTo>
                  <a:cubicBezTo>
                    <a:pt x="23700" y="128331"/>
                    <a:pt x="21515" y="105254"/>
                    <a:pt x="24496" y="79987"/>
                  </a:cubicBezTo>
                  <a:cubicBezTo>
                    <a:pt x="27378" y="55717"/>
                    <a:pt x="34233" y="38507"/>
                    <a:pt x="45062" y="28361"/>
                  </a:cubicBezTo>
                  <a:cubicBezTo>
                    <a:pt x="53207" y="20802"/>
                    <a:pt x="61356" y="22392"/>
                    <a:pt x="69502" y="33135"/>
                  </a:cubicBezTo>
                  <a:cubicBezTo>
                    <a:pt x="80629" y="48056"/>
                    <a:pt x="86393" y="70638"/>
                    <a:pt x="86789" y="100876"/>
                  </a:cubicBezTo>
                </a:path>
              </a:pathLst>
            </a:custGeom>
            <a:solidFill>
              <a:srgbClr val="12100B"/>
            </a:solidFill>
            <a:ln w="2975" cap="flat">
              <a:noFill/>
              <a:prstDash val="solid"/>
              <a:miter/>
            </a:ln>
          </p:spPr>
          <p:txBody>
            <a:bodyPr rtlCol="0" anchor="ctr"/>
            <a:lstStyle/>
            <a:p>
              <a:endParaRPr lang="nb-NO"/>
            </a:p>
          </p:txBody>
        </p:sp>
        <p:sp>
          <p:nvSpPr>
            <p:cNvPr id="35" name="TekstSylinder 34">
              <a:extLst>
                <a:ext uri="{FF2B5EF4-FFF2-40B4-BE49-F238E27FC236}">
                  <a16:creationId xmlns:a16="http://schemas.microsoft.com/office/drawing/2014/main" id="{06C2C065-E0E1-D73C-EF62-1BCD44854C7F}"/>
                </a:ext>
              </a:extLst>
            </p:cNvPr>
            <p:cNvSpPr txBox="1">
              <a:spLocks noGrp="1" noRot="1" noMove="1" noResize="1" noEditPoints="1" noAdjustHandles="1" noChangeArrowheads="1" noChangeShapeType="1"/>
            </p:cNvSpPr>
            <p:nvPr/>
          </p:nvSpPr>
          <p:spPr>
            <a:xfrm>
              <a:off x="7217344" y="2180455"/>
              <a:ext cx="3186814" cy="1781883"/>
            </a:xfrm>
            <a:prstGeom prst="rect">
              <a:avLst/>
            </a:prstGeom>
            <a:noFill/>
          </p:spPr>
          <p:txBody>
            <a:bodyPr wrap="square" lIns="0" tIns="0" rIns="0" bIns="0" rtlCol="0" anchor="ctr" anchorCtr="0">
              <a:noAutofit/>
            </a:bodyPr>
            <a:lstStyle/>
            <a:p>
              <a:pPr algn="ctr">
                <a:lnSpc>
                  <a:spcPct val="90000"/>
                </a:lnSpc>
              </a:pPr>
              <a:r>
                <a:rPr lang="nb-NO" sz="5400" dirty="0"/>
                <a:t>Kursdag</a:t>
              </a:r>
              <a:r>
                <a:rPr lang="nb-NO" sz="5400" b="1" dirty="0"/>
                <a:t> </a:t>
              </a:r>
            </a:p>
            <a:p>
              <a:pPr algn="ctr">
                <a:lnSpc>
                  <a:spcPct val="90000"/>
                </a:lnSpc>
              </a:pPr>
              <a:r>
                <a:rPr lang="nb-NO" sz="10000" b="1" dirty="0"/>
                <a:t>3</a:t>
              </a:r>
            </a:p>
          </p:txBody>
        </p:sp>
      </p:grpSp>
    </p:spTree>
    <p:extLst>
      <p:ext uri="{BB962C8B-B14F-4D97-AF65-F5344CB8AC3E}">
        <p14:creationId xmlns:p14="http://schemas.microsoft.com/office/powerpoint/2010/main" val="2361781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C46202-B307-FDC0-78A5-772AE947DF24}"/>
              </a:ext>
            </a:extLst>
          </p:cNvPr>
          <p:cNvSpPr>
            <a:spLocks noGrp="1" noRot="1" noMove="1" noResize="1" noEditPoints="1" noAdjustHandles="1" noChangeArrowheads="1" noChangeShapeType="1"/>
          </p:cNvSpPr>
          <p:nvPr>
            <p:ph type="title"/>
          </p:nvPr>
        </p:nvSpPr>
        <p:spPr/>
        <p:txBody>
          <a:bodyPr/>
          <a:lstStyle/>
          <a:p>
            <a:r>
              <a:rPr lang="nb-NO"/>
              <a:t>Hjemme-oppgaver</a:t>
            </a:r>
          </a:p>
        </p:txBody>
      </p:sp>
      <p:sp>
        <p:nvSpPr>
          <p:cNvPr id="4" name="Plassholder for tekst 3">
            <a:extLst>
              <a:ext uri="{FF2B5EF4-FFF2-40B4-BE49-F238E27FC236}">
                <a16:creationId xmlns:a16="http://schemas.microsoft.com/office/drawing/2014/main" id="{3CDEE893-B301-4B15-FDEE-34352096137C}"/>
              </a:ext>
            </a:extLst>
          </p:cNvPr>
          <p:cNvSpPr>
            <a:spLocks noGrp="1" noRot="1" noMove="1" noResize="1" noEditPoints="1" noAdjustHandles="1" noChangeArrowheads="1" noChangeShapeType="1"/>
          </p:cNvSpPr>
          <p:nvPr>
            <p:ph type="body" idx="1"/>
          </p:nvPr>
        </p:nvSpPr>
        <p:spPr/>
        <p:txBody>
          <a:bodyPr/>
          <a:lstStyle/>
          <a:p>
            <a:endParaRPr lang="nb-NO"/>
          </a:p>
        </p:txBody>
      </p:sp>
    </p:spTree>
    <p:extLst>
      <p:ext uri="{BB962C8B-B14F-4D97-AF65-F5344CB8AC3E}">
        <p14:creationId xmlns:p14="http://schemas.microsoft.com/office/powerpoint/2010/main" val="4089155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350A2D5E-CD9E-CDF5-5672-CFBEB3919CD9}"/>
              </a:ext>
            </a:extLst>
          </p:cNvPr>
          <p:cNvSpPr>
            <a:spLocks noGrp="1" noRot="1" noMove="1" noResize="1" noEditPoints="1" noAdjustHandles="1" noChangeArrowheads="1" noChangeShapeType="1"/>
          </p:cNvSpPr>
          <p:nvPr>
            <p:ph sz="half" idx="1"/>
          </p:nvPr>
        </p:nvSpPr>
        <p:spPr>
          <a:xfrm>
            <a:off x="634481" y="2708491"/>
            <a:ext cx="3060000" cy="3469533"/>
          </a:xfrm>
        </p:spPr>
        <p:txBody>
          <a:bodyPr>
            <a:normAutofit/>
          </a:bodyPr>
          <a:lstStyle/>
          <a:p>
            <a:r>
              <a:rPr lang="nb-NO"/>
              <a:t>Gjør deg kjent med BOKA</a:t>
            </a:r>
          </a:p>
          <a:p>
            <a:pPr lvl="1"/>
            <a:r>
              <a:rPr lang="nb-NO"/>
              <a:t>Begynn å skrive </a:t>
            </a:r>
            <a:br>
              <a:rPr lang="nb-NO"/>
            </a:br>
            <a:r>
              <a:rPr lang="nb-NO"/>
              <a:t>snus-/røykelogg</a:t>
            </a:r>
          </a:p>
          <a:p>
            <a:pPr lvl="1"/>
            <a:r>
              <a:rPr lang="nb-NO"/>
              <a:t>Fortsett å fylle inn «Gode grunner til å slutte»</a:t>
            </a:r>
          </a:p>
          <a:p>
            <a:endParaRPr lang="nb-NO"/>
          </a:p>
        </p:txBody>
      </p:sp>
      <p:sp>
        <p:nvSpPr>
          <p:cNvPr id="8" name="Plassholder for innhold 7">
            <a:extLst>
              <a:ext uri="{FF2B5EF4-FFF2-40B4-BE49-F238E27FC236}">
                <a16:creationId xmlns:a16="http://schemas.microsoft.com/office/drawing/2014/main" id="{3441AC71-6C2F-BC4B-1054-2A585197DB1F}"/>
              </a:ext>
            </a:extLst>
          </p:cNvPr>
          <p:cNvSpPr>
            <a:spLocks noGrp="1" noRot="1" noMove="1" noResize="1" noEditPoints="1" noAdjustHandles="1" noChangeArrowheads="1" noChangeShapeType="1"/>
          </p:cNvSpPr>
          <p:nvPr>
            <p:ph sz="half" idx="2"/>
          </p:nvPr>
        </p:nvSpPr>
        <p:spPr>
          <a:xfrm>
            <a:off x="4114890" y="2708384"/>
            <a:ext cx="3060000" cy="3468686"/>
          </a:xfrm>
        </p:spPr>
        <p:txBody>
          <a:bodyPr>
            <a:normAutofit/>
          </a:bodyPr>
          <a:lstStyle/>
          <a:p>
            <a:r>
              <a:rPr lang="nb-NO" dirty="0"/>
              <a:t>Planlegg for bruk av legemidler</a:t>
            </a:r>
          </a:p>
          <a:p>
            <a:pPr lvl="1"/>
            <a:r>
              <a:rPr lang="nb-NO" dirty="0" err="1"/>
              <a:t>Champix</a:t>
            </a:r>
            <a:r>
              <a:rPr lang="nb-NO" dirty="0"/>
              <a:t> eller nikotinlegemidler</a:t>
            </a:r>
          </a:p>
        </p:txBody>
      </p:sp>
      <p:sp>
        <p:nvSpPr>
          <p:cNvPr id="2" name="Tittel 1">
            <a:extLst>
              <a:ext uri="{FF2B5EF4-FFF2-40B4-BE49-F238E27FC236}">
                <a16:creationId xmlns:a16="http://schemas.microsoft.com/office/drawing/2014/main" id="{24A8ECD0-2E02-9CF4-0D51-E2D1D45DD1A0}"/>
              </a:ext>
            </a:extLst>
          </p:cNvPr>
          <p:cNvSpPr>
            <a:spLocks noGrp="1" noRot="1" noMove="1" noResize="1" noEditPoints="1" noAdjustHandles="1" noChangeArrowheads="1" noChangeShapeType="1"/>
          </p:cNvSpPr>
          <p:nvPr>
            <p:ph type="title"/>
          </p:nvPr>
        </p:nvSpPr>
        <p:spPr>
          <a:xfrm>
            <a:off x="633413" y="315913"/>
            <a:ext cx="10935735" cy="1157511"/>
          </a:xfrm>
        </p:spPr>
        <p:txBody>
          <a:bodyPr/>
          <a:lstStyle/>
          <a:p>
            <a:r>
              <a:rPr lang="nb-NO"/>
              <a:t>Hjemmeoppgaver til kursdag 2</a:t>
            </a:r>
          </a:p>
        </p:txBody>
      </p:sp>
      <p:sp>
        <p:nvSpPr>
          <p:cNvPr id="9" name="Plassholder for innhold 8">
            <a:extLst>
              <a:ext uri="{FF2B5EF4-FFF2-40B4-BE49-F238E27FC236}">
                <a16:creationId xmlns:a16="http://schemas.microsoft.com/office/drawing/2014/main" id="{4E6B56D0-899A-D212-AADD-70C7564A9E34}"/>
              </a:ext>
            </a:extLst>
          </p:cNvPr>
          <p:cNvSpPr>
            <a:spLocks noGrp="1" noRot="1" noMove="1" noResize="1" noEditPoints="1" noAdjustHandles="1" noChangeArrowheads="1" noChangeShapeType="1"/>
          </p:cNvSpPr>
          <p:nvPr>
            <p:ph sz="half" idx="13"/>
          </p:nvPr>
        </p:nvSpPr>
        <p:spPr>
          <a:xfrm>
            <a:off x="7595300" y="2708276"/>
            <a:ext cx="3060000" cy="3468686"/>
          </a:xfrm>
        </p:spPr>
        <p:txBody>
          <a:bodyPr/>
          <a:lstStyle/>
          <a:p>
            <a:r>
              <a:rPr lang="nb-NO" dirty="0"/>
              <a:t>Utfordre </a:t>
            </a:r>
            <a:br>
              <a:rPr lang="nb-NO" dirty="0"/>
            </a:br>
            <a:r>
              <a:rPr lang="nb-NO" dirty="0"/>
              <a:t>deg selv </a:t>
            </a:r>
          </a:p>
          <a:p>
            <a:pPr lvl="1"/>
            <a:r>
              <a:rPr lang="nb-NO" dirty="0"/>
              <a:t>Forsøk å bryte en vane</a:t>
            </a:r>
          </a:p>
          <a:p>
            <a:pPr lvl="1"/>
            <a:r>
              <a:rPr lang="nb-NO" dirty="0"/>
              <a:t>Reduser antall røyk/snus per dag</a:t>
            </a:r>
          </a:p>
        </p:txBody>
      </p:sp>
      <p:grpSp>
        <p:nvGrpSpPr>
          <p:cNvPr id="18" name="Gruppe 17">
            <a:extLst>
              <a:ext uri="{FF2B5EF4-FFF2-40B4-BE49-F238E27FC236}">
                <a16:creationId xmlns:a16="http://schemas.microsoft.com/office/drawing/2014/main" id="{ED66BD5E-9F38-C3D2-5051-9BDAFA9F33B0}"/>
              </a:ext>
            </a:extLst>
          </p:cNvPr>
          <p:cNvGrpSpPr>
            <a:grpSpLocks noGrp="1" noUngrp="1" noRot="1" noMove="1" noResize="1"/>
          </p:cNvGrpSpPr>
          <p:nvPr/>
        </p:nvGrpSpPr>
        <p:grpSpPr>
          <a:xfrm>
            <a:off x="617220" y="1800000"/>
            <a:ext cx="1039700" cy="719241"/>
            <a:chOff x="3262525" y="4786786"/>
            <a:chExt cx="1039700" cy="719241"/>
          </a:xfrm>
        </p:grpSpPr>
        <p:sp>
          <p:nvSpPr>
            <p:cNvPr id="45" name="Ellipse 44">
              <a:extLst>
                <a:ext uri="{FF2B5EF4-FFF2-40B4-BE49-F238E27FC236}">
                  <a16:creationId xmlns:a16="http://schemas.microsoft.com/office/drawing/2014/main" id="{FD16027E-5D63-6F1B-28E8-491266DE1193}"/>
                </a:ext>
              </a:extLst>
            </p:cNvPr>
            <p:cNvSpPr>
              <a:spLocks noGrp="1" noRot="1" noMove="1" noResize="1" noEditPoints="1" noAdjustHandles="1" noChangeArrowheads="1" noChangeShapeType="1"/>
            </p:cNvSpPr>
            <p:nvPr/>
          </p:nvSpPr>
          <p:spPr>
            <a:xfrm>
              <a:off x="3286391" y="4786786"/>
              <a:ext cx="719241" cy="71924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33" name="Gruppe 32">
              <a:extLst>
                <a:ext uri="{FF2B5EF4-FFF2-40B4-BE49-F238E27FC236}">
                  <a16:creationId xmlns:a16="http://schemas.microsoft.com/office/drawing/2014/main" id="{B683C37A-2B90-F83D-6538-C93F2DCE78B6}"/>
                </a:ext>
              </a:extLst>
            </p:cNvPr>
            <p:cNvGrpSpPr>
              <a:grpSpLocks noGrp="1" noUngrp="1" noRot="1" noMove="1" noResize="1"/>
            </p:cNvGrpSpPr>
            <p:nvPr/>
          </p:nvGrpSpPr>
          <p:grpSpPr>
            <a:xfrm>
              <a:off x="3262525" y="4801049"/>
              <a:ext cx="1039700" cy="466378"/>
              <a:chOff x="7271006" y="1597405"/>
              <a:chExt cx="4124912" cy="1850313"/>
            </a:xfrm>
          </p:grpSpPr>
          <p:sp>
            <p:nvSpPr>
              <p:cNvPr id="34" name="Friform 52">
                <a:extLst>
                  <a:ext uri="{FF2B5EF4-FFF2-40B4-BE49-F238E27FC236}">
                    <a16:creationId xmlns:a16="http://schemas.microsoft.com/office/drawing/2014/main" id="{13A54439-ECF0-55D9-F506-E53A304BAD33}"/>
                  </a:ext>
                </a:extLst>
              </p:cNvPr>
              <p:cNvSpPr>
                <a:spLocks noGrp="1" noRot="1" noMove="1" noResize="1" noEditPoints="1" noAdjustHandles="1" noChangeArrowheads="1" noChangeShapeType="1"/>
              </p:cNvSpPr>
              <p:nvPr/>
            </p:nvSpPr>
            <p:spPr>
              <a:xfrm>
                <a:off x="7271006" y="2041569"/>
                <a:ext cx="2179911" cy="1406149"/>
              </a:xfrm>
              <a:custGeom>
                <a:avLst/>
                <a:gdLst>
                  <a:gd name="connsiteX0" fmla="*/ 2844245 w 2844245"/>
                  <a:gd name="connsiteY0" fmla="*/ 1834675 h 1834675"/>
                  <a:gd name="connsiteX1" fmla="*/ 2658906 w 2844245"/>
                  <a:gd name="connsiteY1" fmla="*/ 1834675 h 1834675"/>
                  <a:gd name="connsiteX2" fmla="*/ 2368769 w 2844245"/>
                  <a:gd name="connsiteY2" fmla="*/ 1544538 h 1834675"/>
                  <a:gd name="connsiteX3" fmla="*/ 2368769 w 2844245"/>
                  <a:gd name="connsiteY3" fmla="*/ 703046 h 1834675"/>
                  <a:gd name="connsiteX4" fmla="*/ 2158493 w 2844245"/>
                  <a:gd name="connsiteY4" fmla="*/ 525447 h 1834675"/>
                  <a:gd name="connsiteX5" fmla="*/ 2158493 w 2844245"/>
                  <a:gd name="connsiteY5" fmla="*/ 94661 h 1834675"/>
                  <a:gd name="connsiteX6" fmla="*/ 1974870 w 2844245"/>
                  <a:gd name="connsiteY6" fmla="*/ 94661 h 1834675"/>
                  <a:gd name="connsiteX7" fmla="*/ 1974870 w 2844245"/>
                  <a:gd name="connsiteY7" fmla="*/ 370355 h 1834675"/>
                  <a:gd name="connsiteX8" fmla="*/ 1576502 w 2844245"/>
                  <a:gd name="connsiteY8" fmla="*/ 33907 h 1834675"/>
                  <a:gd name="connsiteX9" fmla="*/ 784235 w 2844245"/>
                  <a:gd name="connsiteY9" fmla="*/ 703046 h 1834675"/>
                  <a:gd name="connsiteX10" fmla="*/ 784235 w 2844245"/>
                  <a:gd name="connsiteY10" fmla="*/ 1834675 h 1834675"/>
                  <a:gd name="connsiteX11" fmla="*/ 0 w 2844245"/>
                  <a:gd name="connsiteY11" fmla="*/ 1834675 h 1834675"/>
                  <a:gd name="connsiteX12" fmla="*/ 0 w 2844245"/>
                  <a:gd name="connsiteY12" fmla="*/ 1808767 h 1834675"/>
                  <a:gd name="connsiteX13" fmla="*/ 758327 w 2844245"/>
                  <a:gd name="connsiteY13" fmla="*/ 1808767 h 1834675"/>
                  <a:gd name="connsiteX14" fmla="*/ 758327 w 2844245"/>
                  <a:gd name="connsiteY14" fmla="*/ 691031 h 1834675"/>
                  <a:gd name="connsiteX15" fmla="*/ 1576502 w 2844245"/>
                  <a:gd name="connsiteY15" fmla="*/ 0 h 1834675"/>
                  <a:gd name="connsiteX16" fmla="*/ 1948962 w 2844245"/>
                  <a:gd name="connsiteY16" fmla="*/ 314556 h 1834675"/>
                  <a:gd name="connsiteX17" fmla="*/ 1948962 w 2844245"/>
                  <a:gd name="connsiteY17" fmla="*/ 68753 h 1834675"/>
                  <a:gd name="connsiteX18" fmla="*/ 2184401 w 2844245"/>
                  <a:gd name="connsiteY18" fmla="*/ 68753 h 1834675"/>
                  <a:gd name="connsiteX19" fmla="*/ 2184401 w 2844245"/>
                  <a:gd name="connsiteY19" fmla="*/ 513399 h 1834675"/>
                  <a:gd name="connsiteX20" fmla="*/ 2394677 w 2844245"/>
                  <a:gd name="connsiteY20" fmla="*/ 690999 h 1834675"/>
                  <a:gd name="connsiteX21" fmla="*/ 2394677 w 2844245"/>
                  <a:gd name="connsiteY21" fmla="*/ 1544538 h 1834675"/>
                  <a:gd name="connsiteX22" fmla="*/ 2658906 w 2844245"/>
                  <a:gd name="connsiteY22" fmla="*/ 1808767 h 1834675"/>
                  <a:gd name="connsiteX23" fmla="*/ 2844245 w 2844245"/>
                  <a:gd name="connsiteY23" fmla="*/ 1808767 h 1834675"/>
                  <a:gd name="connsiteX24" fmla="*/ 2844245 w 2844245"/>
                  <a:gd name="connsiteY24" fmla="*/ 1834675 h 183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44245" h="1834675">
                    <a:moveTo>
                      <a:pt x="2844245" y="1834675"/>
                    </a:moveTo>
                    <a:lnTo>
                      <a:pt x="2658906" y="1834675"/>
                    </a:lnTo>
                    <a:cubicBezTo>
                      <a:pt x="2498924" y="1834675"/>
                      <a:pt x="2368769" y="1704520"/>
                      <a:pt x="2368769" y="1544538"/>
                    </a:cubicBezTo>
                    <a:lnTo>
                      <a:pt x="2368769" y="703046"/>
                    </a:lnTo>
                    <a:lnTo>
                      <a:pt x="2158493" y="525447"/>
                    </a:lnTo>
                    <a:lnTo>
                      <a:pt x="2158493" y="94661"/>
                    </a:lnTo>
                    <a:lnTo>
                      <a:pt x="1974870" y="94661"/>
                    </a:lnTo>
                    <a:lnTo>
                      <a:pt x="1974870" y="370355"/>
                    </a:lnTo>
                    <a:lnTo>
                      <a:pt x="1576502" y="33907"/>
                    </a:lnTo>
                    <a:lnTo>
                      <a:pt x="784235" y="703046"/>
                    </a:lnTo>
                    <a:lnTo>
                      <a:pt x="784235" y="1834675"/>
                    </a:lnTo>
                    <a:lnTo>
                      <a:pt x="0" y="1834675"/>
                    </a:lnTo>
                    <a:lnTo>
                      <a:pt x="0" y="1808767"/>
                    </a:lnTo>
                    <a:lnTo>
                      <a:pt x="758327" y="1808767"/>
                    </a:lnTo>
                    <a:lnTo>
                      <a:pt x="758327" y="691031"/>
                    </a:lnTo>
                    <a:lnTo>
                      <a:pt x="1576502" y="0"/>
                    </a:lnTo>
                    <a:lnTo>
                      <a:pt x="1948962" y="314556"/>
                    </a:lnTo>
                    <a:lnTo>
                      <a:pt x="1948962" y="68753"/>
                    </a:lnTo>
                    <a:lnTo>
                      <a:pt x="2184401" y="68753"/>
                    </a:lnTo>
                    <a:lnTo>
                      <a:pt x="2184401" y="513399"/>
                    </a:lnTo>
                    <a:lnTo>
                      <a:pt x="2394677" y="690999"/>
                    </a:lnTo>
                    <a:lnTo>
                      <a:pt x="2394677" y="1544538"/>
                    </a:lnTo>
                    <a:cubicBezTo>
                      <a:pt x="2394677" y="1690238"/>
                      <a:pt x="2513206" y="1808767"/>
                      <a:pt x="2658906" y="1808767"/>
                    </a:cubicBezTo>
                    <a:lnTo>
                      <a:pt x="2844245" y="1808767"/>
                    </a:lnTo>
                    <a:lnTo>
                      <a:pt x="2844245" y="1834675"/>
                    </a:lnTo>
                    <a:close/>
                  </a:path>
                </a:pathLst>
              </a:custGeom>
              <a:solidFill>
                <a:schemeClr val="bg1"/>
              </a:solidFill>
              <a:ln w="9525" cap="rnd">
                <a:solidFill>
                  <a:schemeClr val="bg1"/>
                </a:solidFill>
                <a:prstDash val="solid"/>
                <a:miter/>
              </a:ln>
            </p:spPr>
            <p:txBody>
              <a:bodyPr rtlCol="0" anchor="ctr"/>
              <a:lstStyle/>
              <a:p>
                <a:endParaRPr lang="nb-NO"/>
              </a:p>
            </p:txBody>
          </p:sp>
          <p:grpSp>
            <p:nvGrpSpPr>
              <p:cNvPr id="35" name="Gruppe 34">
                <a:extLst>
                  <a:ext uri="{FF2B5EF4-FFF2-40B4-BE49-F238E27FC236}">
                    <a16:creationId xmlns:a16="http://schemas.microsoft.com/office/drawing/2014/main" id="{8C1B66B7-42CA-F26A-7B7A-94BD85AB60A8}"/>
                  </a:ext>
                </a:extLst>
              </p:cNvPr>
              <p:cNvGrpSpPr>
                <a:grpSpLocks noGrp="1" noUngrp="1" noRot="1" noMove="1" noResize="1"/>
              </p:cNvGrpSpPr>
              <p:nvPr/>
            </p:nvGrpSpPr>
            <p:grpSpPr>
              <a:xfrm>
                <a:off x="9377091" y="1597405"/>
                <a:ext cx="2018827" cy="1638991"/>
                <a:chOff x="11085587" y="3928831"/>
                <a:chExt cx="2018827" cy="1638991"/>
              </a:xfrm>
              <a:solidFill>
                <a:schemeClr val="accent4"/>
              </a:solidFill>
            </p:grpSpPr>
            <p:sp>
              <p:nvSpPr>
                <p:cNvPr id="36" name="Friform 46">
                  <a:extLst>
                    <a:ext uri="{FF2B5EF4-FFF2-40B4-BE49-F238E27FC236}">
                      <a16:creationId xmlns:a16="http://schemas.microsoft.com/office/drawing/2014/main" id="{F177D179-2DB1-F0FA-1149-38AB112E7E25}"/>
                    </a:ext>
                  </a:extLst>
                </p:cNvPr>
                <p:cNvSpPr>
                  <a:spLocks noGrp="1" noRot="1" noMove="1" noResize="1" noEditPoints="1" noAdjustHandles="1" noChangeArrowheads="1" noChangeShapeType="1"/>
                </p:cNvSpPr>
                <p:nvPr/>
              </p:nvSpPr>
              <p:spPr>
                <a:xfrm rot="20368036">
                  <a:off x="12086948" y="3928831"/>
                  <a:ext cx="1017466" cy="657831"/>
                </a:xfrm>
                <a:custGeom>
                  <a:avLst/>
                  <a:gdLst>
                    <a:gd name="connsiteX0" fmla="*/ 160500 w 1661635"/>
                    <a:gd name="connsiteY0" fmla="*/ 1074312 h 1074311"/>
                    <a:gd name="connsiteX1" fmla="*/ 1591497 w 1661635"/>
                    <a:gd name="connsiteY1" fmla="*/ 259441 h 1074311"/>
                    <a:gd name="connsiteX2" fmla="*/ 1644608 w 1661635"/>
                    <a:gd name="connsiteY2" fmla="*/ 72255 h 1074311"/>
                    <a:gd name="connsiteX3" fmla="*/ 1644608 w 1661635"/>
                    <a:gd name="connsiteY3" fmla="*/ 72255 h 1074311"/>
                    <a:gd name="connsiteX4" fmla="*/ 1458362 w 1661635"/>
                    <a:gd name="connsiteY4" fmla="*/ 15905 h 1074311"/>
                    <a:gd name="connsiteX5" fmla="*/ 0 w 1661635"/>
                    <a:gd name="connsiteY5" fmla="*/ 780677 h 1074311"/>
                    <a:gd name="connsiteX6" fmla="*/ 86889 w 1661635"/>
                    <a:gd name="connsiteY6" fmla="*/ 923884 h 1074311"/>
                    <a:gd name="connsiteX7" fmla="*/ 160533 w 1661635"/>
                    <a:gd name="connsiteY7" fmla="*/ 1074312 h 107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1635" h="1074311">
                      <a:moveTo>
                        <a:pt x="160500" y="1074312"/>
                      </a:moveTo>
                      <a:lnTo>
                        <a:pt x="1591497" y="259441"/>
                      </a:lnTo>
                      <a:cubicBezTo>
                        <a:pt x="1657302" y="221971"/>
                        <a:pt x="1680911" y="138677"/>
                        <a:pt x="1644608" y="72255"/>
                      </a:cubicBezTo>
                      <a:lnTo>
                        <a:pt x="1644608" y="72255"/>
                      </a:lnTo>
                      <a:cubicBezTo>
                        <a:pt x="1608272" y="5801"/>
                        <a:pt x="1525431" y="-19265"/>
                        <a:pt x="1458362" y="15905"/>
                      </a:cubicBezTo>
                      <a:lnTo>
                        <a:pt x="0" y="780677"/>
                      </a:lnTo>
                      <a:cubicBezTo>
                        <a:pt x="30604" y="826340"/>
                        <a:pt x="59653" y="874108"/>
                        <a:pt x="86889" y="923884"/>
                      </a:cubicBezTo>
                      <a:cubicBezTo>
                        <a:pt x="114093" y="973660"/>
                        <a:pt x="138608" y="1023889"/>
                        <a:pt x="160533" y="1074312"/>
                      </a:cubicBezTo>
                      <a:close/>
                    </a:path>
                  </a:pathLst>
                </a:custGeom>
                <a:solidFill>
                  <a:schemeClr val="accent6"/>
                </a:solidFill>
                <a:ln w="0" cap="flat">
                  <a:noFill/>
                  <a:prstDash val="solid"/>
                  <a:miter/>
                </a:ln>
              </p:spPr>
              <p:txBody>
                <a:bodyPr rtlCol="0" anchor="ctr"/>
                <a:lstStyle/>
                <a:p>
                  <a:endParaRPr lang="nb-NO"/>
                </a:p>
              </p:txBody>
            </p:sp>
            <p:sp>
              <p:nvSpPr>
                <p:cNvPr id="37" name="Friform 47">
                  <a:extLst>
                    <a:ext uri="{FF2B5EF4-FFF2-40B4-BE49-F238E27FC236}">
                      <a16:creationId xmlns:a16="http://schemas.microsoft.com/office/drawing/2014/main" id="{FBE96901-3884-10E4-0F65-74B0AEEFA9F7}"/>
                    </a:ext>
                  </a:extLst>
                </p:cNvPr>
                <p:cNvSpPr>
                  <a:spLocks noGrp="1" noRot="1" noMove="1" noResize="1" noEditPoints="1" noAdjustHandles="1" noChangeArrowheads="1" noChangeShapeType="1"/>
                </p:cNvSpPr>
                <p:nvPr/>
              </p:nvSpPr>
              <p:spPr>
                <a:xfrm rot="20368036">
                  <a:off x="11085587" y="4754736"/>
                  <a:ext cx="1363937" cy="813086"/>
                </a:xfrm>
                <a:custGeom>
                  <a:avLst/>
                  <a:gdLst>
                    <a:gd name="connsiteX0" fmla="*/ 254015 w 2227459"/>
                    <a:gd name="connsiteY0" fmla="*/ 1000081 h 1327860"/>
                    <a:gd name="connsiteX1" fmla="*/ 3906 w 2227459"/>
                    <a:gd name="connsiteY1" fmla="*/ 1301650 h 1327860"/>
                    <a:gd name="connsiteX2" fmla="*/ 18155 w 2227459"/>
                    <a:gd name="connsiteY2" fmla="*/ 1327688 h 1327860"/>
                    <a:gd name="connsiteX3" fmla="*/ 407002 w 2227459"/>
                    <a:gd name="connsiteY3" fmla="*/ 1279920 h 1327860"/>
                    <a:gd name="connsiteX4" fmla="*/ 570578 w 2227459"/>
                    <a:gd name="connsiteY4" fmla="*/ 1237107 h 1327860"/>
                    <a:gd name="connsiteX5" fmla="*/ 2227460 w 2227459"/>
                    <a:gd name="connsiteY5" fmla="*/ 293635 h 1327860"/>
                    <a:gd name="connsiteX6" fmla="*/ 2153816 w 2227459"/>
                    <a:gd name="connsiteY6" fmla="*/ 143206 h 1327860"/>
                    <a:gd name="connsiteX7" fmla="*/ 2066928 w 2227459"/>
                    <a:gd name="connsiteY7" fmla="*/ 0 h 1327860"/>
                    <a:gd name="connsiteX8" fmla="*/ 378341 w 2227459"/>
                    <a:gd name="connsiteY8" fmla="*/ 885503 h 1327860"/>
                    <a:gd name="connsiteX9" fmla="*/ 253983 w 2227459"/>
                    <a:gd name="connsiteY9" fmla="*/ 1000081 h 13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7459" h="1327860">
                      <a:moveTo>
                        <a:pt x="254015" y="1000081"/>
                      </a:moveTo>
                      <a:cubicBezTo>
                        <a:pt x="204337" y="1068284"/>
                        <a:pt x="63947" y="1232087"/>
                        <a:pt x="3906" y="1301650"/>
                      </a:cubicBezTo>
                      <a:cubicBezTo>
                        <a:pt x="-5680" y="1312758"/>
                        <a:pt x="3646" y="1329761"/>
                        <a:pt x="18155" y="1327688"/>
                      </a:cubicBezTo>
                      <a:cubicBezTo>
                        <a:pt x="109125" y="1314702"/>
                        <a:pt x="322768" y="1284940"/>
                        <a:pt x="407002" y="1279920"/>
                      </a:cubicBezTo>
                      <a:cubicBezTo>
                        <a:pt x="464226" y="1276520"/>
                        <a:pt x="520770" y="1265476"/>
                        <a:pt x="570578" y="1237107"/>
                      </a:cubicBezTo>
                      <a:lnTo>
                        <a:pt x="2227460" y="293635"/>
                      </a:lnTo>
                      <a:cubicBezTo>
                        <a:pt x="2205535" y="243244"/>
                        <a:pt x="2181020" y="192982"/>
                        <a:pt x="2153816" y="143206"/>
                      </a:cubicBezTo>
                      <a:cubicBezTo>
                        <a:pt x="2126613" y="93431"/>
                        <a:pt x="2097531" y="45663"/>
                        <a:pt x="2066928" y="0"/>
                      </a:cubicBezTo>
                      <a:lnTo>
                        <a:pt x="378341" y="885503"/>
                      </a:lnTo>
                      <a:cubicBezTo>
                        <a:pt x="327561" y="912124"/>
                        <a:pt x="287760" y="953738"/>
                        <a:pt x="253983" y="1000081"/>
                      </a:cubicBezTo>
                      <a:close/>
                    </a:path>
                  </a:pathLst>
                </a:custGeom>
                <a:solidFill>
                  <a:schemeClr val="accent6"/>
                </a:solidFill>
                <a:ln w="0" cap="flat">
                  <a:noFill/>
                  <a:prstDash val="solid"/>
                  <a:miter/>
                </a:ln>
              </p:spPr>
              <p:txBody>
                <a:bodyPr rtlCol="0" anchor="ctr"/>
                <a:lstStyle/>
                <a:p>
                  <a:endParaRPr lang="nb-NO"/>
                </a:p>
              </p:txBody>
            </p:sp>
          </p:grpSp>
        </p:grpSp>
      </p:grpSp>
      <p:grpSp>
        <p:nvGrpSpPr>
          <p:cNvPr id="38" name="Gruppe 37">
            <a:extLst>
              <a:ext uri="{FF2B5EF4-FFF2-40B4-BE49-F238E27FC236}">
                <a16:creationId xmlns:a16="http://schemas.microsoft.com/office/drawing/2014/main" id="{7CCE23EC-9EF9-9E00-5536-3FC93DE2CE47}"/>
              </a:ext>
            </a:extLst>
          </p:cNvPr>
          <p:cNvGrpSpPr>
            <a:grpSpLocks noGrp="1" noUngrp="1" noRot="1" noMove="1" noResize="1"/>
          </p:cNvGrpSpPr>
          <p:nvPr/>
        </p:nvGrpSpPr>
        <p:grpSpPr>
          <a:xfrm rot="20930515">
            <a:off x="887219" y="5116197"/>
            <a:ext cx="727891" cy="1028922"/>
            <a:chOff x="4866468" y="1761147"/>
            <a:chExt cx="2193110" cy="3100104"/>
          </a:xfrm>
        </p:grpSpPr>
        <p:sp>
          <p:nvSpPr>
            <p:cNvPr id="39" name="Ellipse 38">
              <a:extLst>
                <a:ext uri="{FF2B5EF4-FFF2-40B4-BE49-F238E27FC236}">
                  <a16:creationId xmlns:a16="http://schemas.microsoft.com/office/drawing/2014/main" id="{7EB04A49-E3E9-DF3C-0828-04717142773B}"/>
                </a:ext>
              </a:extLst>
            </p:cNvPr>
            <p:cNvSpPr>
              <a:spLocks noGrp="1" noRot="1" noMove="1" noResize="1" noEditPoints="1" noAdjustHandles="1" noChangeArrowheads="1" noChangeShapeType="1"/>
            </p:cNvSpPr>
            <p:nvPr/>
          </p:nvSpPr>
          <p:spPr>
            <a:xfrm>
              <a:off x="5000637" y="4614055"/>
              <a:ext cx="1896110" cy="247196"/>
            </a:xfrm>
            <a:prstGeom prst="ellipse">
              <a:avLst/>
            </a:prstGeom>
            <a:solidFill>
              <a:schemeClr val="bg1"/>
            </a:solidFill>
            <a:ln>
              <a:noFill/>
            </a:ln>
            <a:effectLst>
              <a:outerShdw blurRad="190199"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0" name="Rektangel 39">
              <a:extLst>
                <a:ext uri="{FF2B5EF4-FFF2-40B4-BE49-F238E27FC236}">
                  <a16:creationId xmlns:a16="http://schemas.microsoft.com/office/drawing/2014/main" id="{73E5EE20-7A79-A5A1-64D1-EF2888C50FF1}"/>
                </a:ext>
              </a:extLst>
            </p:cNvPr>
            <p:cNvSpPr>
              <a:spLocks noGrp="1" noRot="1" noMove="1" noResize="1" noEditPoints="1" noAdjustHandles="1" noChangeArrowheads="1" noChangeShapeType="1"/>
            </p:cNvSpPr>
            <p:nvPr/>
          </p:nvSpPr>
          <p:spPr>
            <a:xfrm>
              <a:off x="4928256" y="1761147"/>
              <a:ext cx="2131322" cy="3100104"/>
            </a:xfrm>
            <a:prstGeom prst="rect">
              <a:avLst/>
            </a:prstGeom>
            <a:solidFill>
              <a:schemeClr val="bg1"/>
            </a:solidFill>
            <a:ln>
              <a:noFill/>
            </a:ln>
            <a:effectLst>
              <a:outerShdw blurRad="12700" dist="127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1" name="Rektangel 40">
              <a:extLst>
                <a:ext uri="{FF2B5EF4-FFF2-40B4-BE49-F238E27FC236}">
                  <a16:creationId xmlns:a16="http://schemas.microsoft.com/office/drawing/2014/main" id="{991DD635-6A23-A118-EDD3-70792FAF8664}"/>
                </a:ext>
              </a:extLst>
            </p:cNvPr>
            <p:cNvSpPr>
              <a:spLocks noGrp="1" noRot="1" noMove="1" noResize="1" noEditPoints="1" noAdjustHandles="1" noChangeArrowheads="1" noChangeShapeType="1"/>
            </p:cNvSpPr>
            <p:nvPr/>
          </p:nvSpPr>
          <p:spPr>
            <a:xfrm>
              <a:off x="4898106" y="1761147"/>
              <a:ext cx="2131322" cy="3100104"/>
            </a:xfrm>
            <a:prstGeom prst="rect">
              <a:avLst/>
            </a:prstGeom>
            <a:solidFill>
              <a:schemeClr val="bg1"/>
            </a:solidFill>
            <a:ln>
              <a:noFill/>
            </a:ln>
            <a:effectLst>
              <a:outerShdw blurRad="12700" dist="127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2" name="Bilde 41" descr="Et bilde som inneholder skjermbilde, tekst, brev, design&#10;&#10;Automatisk generert beskrivelse">
              <a:extLst>
                <a:ext uri="{FF2B5EF4-FFF2-40B4-BE49-F238E27FC236}">
                  <a16:creationId xmlns:a16="http://schemas.microsoft.com/office/drawing/2014/main" id="{1D8D304D-3A68-08B7-169D-6B72223FE9A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866468" y="1761147"/>
              <a:ext cx="2132809" cy="3100104"/>
            </a:xfrm>
            <a:prstGeom prst="rect">
              <a:avLst/>
            </a:prstGeom>
            <a:effectLst>
              <a:outerShdw blurRad="12700" dist="12700" algn="l" rotWithShape="0">
                <a:prstClr val="black">
                  <a:alpha val="20000"/>
                </a:prstClr>
              </a:outerShdw>
            </a:effectLst>
          </p:spPr>
        </p:pic>
        <p:sp>
          <p:nvSpPr>
            <p:cNvPr id="43" name="Rektangel 42">
              <a:extLst>
                <a:ext uri="{FF2B5EF4-FFF2-40B4-BE49-F238E27FC236}">
                  <a16:creationId xmlns:a16="http://schemas.microsoft.com/office/drawing/2014/main" id="{B9BE395F-1200-7B13-15B8-AD5170DDDAD9}"/>
                </a:ext>
              </a:extLst>
            </p:cNvPr>
            <p:cNvSpPr>
              <a:spLocks noGrp="1" noRot="1" noMove="1" noResize="1" noEditPoints="1" noAdjustHandles="1" noChangeArrowheads="1" noChangeShapeType="1"/>
            </p:cNvSpPr>
            <p:nvPr/>
          </p:nvSpPr>
          <p:spPr>
            <a:xfrm>
              <a:off x="4866468" y="1761147"/>
              <a:ext cx="367814" cy="3100104"/>
            </a:xfrm>
            <a:prstGeom prst="rect">
              <a:avLst/>
            </a:prstGeom>
            <a:gradFill>
              <a:gsLst>
                <a:gs pos="0">
                  <a:schemeClr val="bg1">
                    <a:alpha val="0"/>
                  </a:schemeClr>
                </a:gs>
                <a:gs pos="99000">
                  <a:schemeClr val="tx1">
                    <a:alpha val="24006"/>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9" name="Gruppe 18">
            <a:extLst>
              <a:ext uri="{FF2B5EF4-FFF2-40B4-BE49-F238E27FC236}">
                <a16:creationId xmlns:a16="http://schemas.microsoft.com/office/drawing/2014/main" id="{E0D00F4B-1D37-3CB7-CD45-CC8B8E373806}"/>
              </a:ext>
            </a:extLst>
          </p:cNvPr>
          <p:cNvGrpSpPr>
            <a:grpSpLocks noGrp="1" noUngrp="1" noRot="1" noMove="1" noResize="1"/>
          </p:cNvGrpSpPr>
          <p:nvPr/>
        </p:nvGrpSpPr>
        <p:grpSpPr>
          <a:xfrm>
            <a:off x="4114890" y="1800000"/>
            <a:ext cx="1039700" cy="719241"/>
            <a:chOff x="3262525" y="4786786"/>
            <a:chExt cx="1039700" cy="719241"/>
          </a:xfrm>
        </p:grpSpPr>
        <p:sp>
          <p:nvSpPr>
            <p:cNvPr id="20" name="Ellipse 19">
              <a:extLst>
                <a:ext uri="{FF2B5EF4-FFF2-40B4-BE49-F238E27FC236}">
                  <a16:creationId xmlns:a16="http://schemas.microsoft.com/office/drawing/2014/main" id="{0FC4A3D4-C587-F163-AA2C-9B9A917F9646}"/>
                </a:ext>
              </a:extLst>
            </p:cNvPr>
            <p:cNvSpPr>
              <a:spLocks noGrp="1" noRot="1" noMove="1" noResize="1" noEditPoints="1" noAdjustHandles="1" noChangeArrowheads="1" noChangeShapeType="1"/>
            </p:cNvSpPr>
            <p:nvPr/>
          </p:nvSpPr>
          <p:spPr>
            <a:xfrm>
              <a:off x="3286391" y="4786786"/>
              <a:ext cx="719241" cy="71924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21" name="Gruppe 20">
              <a:extLst>
                <a:ext uri="{FF2B5EF4-FFF2-40B4-BE49-F238E27FC236}">
                  <a16:creationId xmlns:a16="http://schemas.microsoft.com/office/drawing/2014/main" id="{47C22008-0AA4-C45B-73AB-3062D9EAB0A4}"/>
                </a:ext>
              </a:extLst>
            </p:cNvPr>
            <p:cNvGrpSpPr>
              <a:grpSpLocks noGrp="1" noUngrp="1" noRot="1" noMove="1" noResize="1"/>
            </p:cNvGrpSpPr>
            <p:nvPr/>
          </p:nvGrpSpPr>
          <p:grpSpPr>
            <a:xfrm>
              <a:off x="3262525" y="4801049"/>
              <a:ext cx="1039700" cy="466378"/>
              <a:chOff x="7271006" y="1597405"/>
              <a:chExt cx="4124912" cy="1850313"/>
            </a:xfrm>
          </p:grpSpPr>
          <p:sp>
            <p:nvSpPr>
              <p:cNvPr id="22" name="Friform 52">
                <a:extLst>
                  <a:ext uri="{FF2B5EF4-FFF2-40B4-BE49-F238E27FC236}">
                    <a16:creationId xmlns:a16="http://schemas.microsoft.com/office/drawing/2014/main" id="{149892F8-17D5-F879-5EFA-275F629909AE}"/>
                  </a:ext>
                </a:extLst>
              </p:cNvPr>
              <p:cNvSpPr>
                <a:spLocks noGrp="1" noRot="1" noMove="1" noResize="1" noEditPoints="1" noAdjustHandles="1" noChangeArrowheads="1" noChangeShapeType="1"/>
              </p:cNvSpPr>
              <p:nvPr/>
            </p:nvSpPr>
            <p:spPr>
              <a:xfrm>
                <a:off x="7271006" y="2041569"/>
                <a:ext cx="2179911" cy="1406149"/>
              </a:xfrm>
              <a:custGeom>
                <a:avLst/>
                <a:gdLst>
                  <a:gd name="connsiteX0" fmla="*/ 2844245 w 2844245"/>
                  <a:gd name="connsiteY0" fmla="*/ 1834675 h 1834675"/>
                  <a:gd name="connsiteX1" fmla="*/ 2658906 w 2844245"/>
                  <a:gd name="connsiteY1" fmla="*/ 1834675 h 1834675"/>
                  <a:gd name="connsiteX2" fmla="*/ 2368769 w 2844245"/>
                  <a:gd name="connsiteY2" fmla="*/ 1544538 h 1834675"/>
                  <a:gd name="connsiteX3" fmla="*/ 2368769 w 2844245"/>
                  <a:gd name="connsiteY3" fmla="*/ 703046 h 1834675"/>
                  <a:gd name="connsiteX4" fmla="*/ 2158493 w 2844245"/>
                  <a:gd name="connsiteY4" fmla="*/ 525447 h 1834675"/>
                  <a:gd name="connsiteX5" fmla="*/ 2158493 w 2844245"/>
                  <a:gd name="connsiteY5" fmla="*/ 94661 h 1834675"/>
                  <a:gd name="connsiteX6" fmla="*/ 1974870 w 2844245"/>
                  <a:gd name="connsiteY6" fmla="*/ 94661 h 1834675"/>
                  <a:gd name="connsiteX7" fmla="*/ 1974870 w 2844245"/>
                  <a:gd name="connsiteY7" fmla="*/ 370355 h 1834675"/>
                  <a:gd name="connsiteX8" fmla="*/ 1576502 w 2844245"/>
                  <a:gd name="connsiteY8" fmla="*/ 33907 h 1834675"/>
                  <a:gd name="connsiteX9" fmla="*/ 784235 w 2844245"/>
                  <a:gd name="connsiteY9" fmla="*/ 703046 h 1834675"/>
                  <a:gd name="connsiteX10" fmla="*/ 784235 w 2844245"/>
                  <a:gd name="connsiteY10" fmla="*/ 1834675 h 1834675"/>
                  <a:gd name="connsiteX11" fmla="*/ 0 w 2844245"/>
                  <a:gd name="connsiteY11" fmla="*/ 1834675 h 1834675"/>
                  <a:gd name="connsiteX12" fmla="*/ 0 w 2844245"/>
                  <a:gd name="connsiteY12" fmla="*/ 1808767 h 1834675"/>
                  <a:gd name="connsiteX13" fmla="*/ 758327 w 2844245"/>
                  <a:gd name="connsiteY13" fmla="*/ 1808767 h 1834675"/>
                  <a:gd name="connsiteX14" fmla="*/ 758327 w 2844245"/>
                  <a:gd name="connsiteY14" fmla="*/ 691031 h 1834675"/>
                  <a:gd name="connsiteX15" fmla="*/ 1576502 w 2844245"/>
                  <a:gd name="connsiteY15" fmla="*/ 0 h 1834675"/>
                  <a:gd name="connsiteX16" fmla="*/ 1948962 w 2844245"/>
                  <a:gd name="connsiteY16" fmla="*/ 314556 h 1834675"/>
                  <a:gd name="connsiteX17" fmla="*/ 1948962 w 2844245"/>
                  <a:gd name="connsiteY17" fmla="*/ 68753 h 1834675"/>
                  <a:gd name="connsiteX18" fmla="*/ 2184401 w 2844245"/>
                  <a:gd name="connsiteY18" fmla="*/ 68753 h 1834675"/>
                  <a:gd name="connsiteX19" fmla="*/ 2184401 w 2844245"/>
                  <a:gd name="connsiteY19" fmla="*/ 513399 h 1834675"/>
                  <a:gd name="connsiteX20" fmla="*/ 2394677 w 2844245"/>
                  <a:gd name="connsiteY20" fmla="*/ 690999 h 1834675"/>
                  <a:gd name="connsiteX21" fmla="*/ 2394677 w 2844245"/>
                  <a:gd name="connsiteY21" fmla="*/ 1544538 h 1834675"/>
                  <a:gd name="connsiteX22" fmla="*/ 2658906 w 2844245"/>
                  <a:gd name="connsiteY22" fmla="*/ 1808767 h 1834675"/>
                  <a:gd name="connsiteX23" fmla="*/ 2844245 w 2844245"/>
                  <a:gd name="connsiteY23" fmla="*/ 1808767 h 1834675"/>
                  <a:gd name="connsiteX24" fmla="*/ 2844245 w 2844245"/>
                  <a:gd name="connsiteY24" fmla="*/ 1834675 h 183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44245" h="1834675">
                    <a:moveTo>
                      <a:pt x="2844245" y="1834675"/>
                    </a:moveTo>
                    <a:lnTo>
                      <a:pt x="2658906" y="1834675"/>
                    </a:lnTo>
                    <a:cubicBezTo>
                      <a:pt x="2498924" y="1834675"/>
                      <a:pt x="2368769" y="1704520"/>
                      <a:pt x="2368769" y="1544538"/>
                    </a:cubicBezTo>
                    <a:lnTo>
                      <a:pt x="2368769" y="703046"/>
                    </a:lnTo>
                    <a:lnTo>
                      <a:pt x="2158493" y="525447"/>
                    </a:lnTo>
                    <a:lnTo>
                      <a:pt x="2158493" y="94661"/>
                    </a:lnTo>
                    <a:lnTo>
                      <a:pt x="1974870" y="94661"/>
                    </a:lnTo>
                    <a:lnTo>
                      <a:pt x="1974870" y="370355"/>
                    </a:lnTo>
                    <a:lnTo>
                      <a:pt x="1576502" y="33907"/>
                    </a:lnTo>
                    <a:lnTo>
                      <a:pt x="784235" y="703046"/>
                    </a:lnTo>
                    <a:lnTo>
                      <a:pt x="784235" y="1834675"/>
                    </a:lnTo>
                    <a:lnTo>
                      <a:pt x="0" y="1834675"/>
                    </a:lnTo>
                    <a:lnTo>
                      <a:pt x="0" y="1808767"/>
                    </a:lnTo>
                    <a:lnTo>
                      <a:pt x="758327" y="1808767"/>
                    </a:lnTo>
                    <a:lnTo>
                      <a:pt x="758327" y="691031"/>
                    </a:lnTo>
                    <a:lnTo>
                      <a:pt x="1576502" y="0"/>
                    </a:lnTo>
                    <a:lnTo>
                      <a:pt x="1948962" y="314556"/>
                    </a:lnTo>
                    <a:lnTo>
                      <a:pt x="1948962" y="68753"/>
                    </a:lnTo>
                    <a:lnTo>
                      <a:pt x="2184401" y="68753"/>
                    </a:lnTo>
                    <a:lnTo>
                      <a:pt x="2184401" y="513399"/>
                    </a:lnTo>
                    <a:lnTo>
                      <a:pt x="2394677" y="690999"/>
                    </a:lnTo>
                    <a:lnTo>
                      <a:pt x="2394677" y="1544538"/>
                    </a:lnTo>
                    <a:cubicBezTo>
                      <a:pt x="2394677" y="1690238"/>
                      <a:pt x="2513206" y="1808767"/>
                      <a:pt x="2658906" y="1808767"/>
                    </a:cubicBezTo>
                    <a:lnTo>
                      <a:pt x="2844245" y="1808767"/>
                    </a:lnTo>
                    <a:lnTo>
                      <a:pt x="2844245" y="1834675"/>
                    </a:lnTo>
                    <a:close/>
                  </a:path>
                </a:pathLst>
              </a:custGeom>
              <a:solidFill>
                <a:schemeClr val="bg1"/>
              </a:solidFill>
              <a:ln w="9525" cap="rnd">
                <a:solidFill>
                  <a:schemeClr val="bg1"/>
                </a:solidFill>
                <a:prstDash val="solid"/>
                <a:miter/>
              </a:ln>
            </p:spPr>
            <p:txBody>
              <a:bodyPr rtlCol="0" anchor="ctr"/>
              <a:lstStyle/>
              <a:p>
                <a:endParaRPr lang="nb-NO"/>
              </a:p>
            </p:txBody>
          </p:sp>
          <p:grpSp>
            <p:nvGrpSpPr>
              <p:cNvPr id="56" name="Gruppe 55">
                <a:extLst>
                  <a:ext uri="{FF2B5EF4-FFF2-40B4-BE49-F238E27FC236}">
                    <a16:creationId xmlns:a16="http://schemas.microsoft.com/office/drawing/2014/main" id="{4A077F8F-7323-7A4F-952B-2A85C89A3590}"/>
                  </a:ext>
                </a:extLst>
              </p:cNvPr>
              <p:cNvGrpSpPr>
                <a:grpSpLocks noGrp="1" noUngrp="1" noRot="1" noMove="1" noResize="1"/>
              </p:cNvGrpSpPr>
              <p:nvPr/>
            </p:nvGrpSpPr>
            <p:grpSpPr>
              <a:xfrm>
                <a:off x="9377091" y="1597405"/>
                <a:ext cx="2018827" cy="1638991"/>
                <a:chOff x="11085587" y="3928831"/>
                <a:chExt cx="2018827" cy="1638991"/>
              </a:xfrm>
              <a:solidFill>
                <a:schemeClr val="accent4"/>
              </a:solidFill>
            </p:grpSpPr>
            <p:sp>
              <p:nvSpPr>
                <p:cNvPr id="57" name="Friform 46">
                  <a:extLst>
                    <a:ext uri="{FF2B5EF4-FFF2-40B4-BE49-F238E27FC236}">
                      <a16:creationId xmlns:a16="http://schemas.microsoft.com/office/drawing/2014/main" id="{39B92DCB-D40C-86B5-8540-A5CF56393BB8}"/>
                    </a:ext>
                  </a:extLst>
                </p:cNvPr>
                <p:cNvSpPr>
                  <a:spLocks noGrp="1" noRot="1" noMove="1" noResize="1" noEditPoints="1" noAdjustHandles="1" noChangeArrowheads="1" noChangeShapeType="1"/>
                </p:cNvSpPr>
                <p:nvPr/>
              </p:nvSpPr>
              <p:spPr>
                <a:xfrm rot="20368036">
                  <a:off x="12086948" y="3928831"/>
                  <a:ext cx="1017466" cy="657831"/>
                </a:xfrm>
                <a:custGeom>
                  <a:avLst/>
                  <a:gdLst>
                    <a:gd name="connsiteX0" fmla="*/ 160500 w 1661635"/>
                    <a:gd name="connsiteY0" fmla="*/ 1074312 h 1074311"/>
                    <a:gd name="connsiteX1" fmla="*/ 1591497 w 1661635"/>
                    <a:gd name="connsiteY1" fmla="*/ 259441 h 1074311"/>
                    <a:gd name="connsiteX2" fmla="*/ 1644608 w 1661635"/>
                    <a:gd name="connsiteY2" fmla="*/ 72255 h 1074311"/>
                    <a:gd name="connsiteX3" fmla="*/ 1644608 w 1661635"/>
                    <a:gd name="connsiteY3" fmla="*/ 72255 h 1074311"/>
                    <a:gd name="connsiteX4" fmla="*/ 1458362 w 1661635"/>
                    <a:gd name="connsiteY4" fmla="*/ 15905 h 1074311"/>
                    <a:gd name="connsiteX5" fmla="*/ 0 w 1661635"/>
                    <a:gd name="connsiteY5" fmla="*/ 780677 h 1074311"/>
                    <a:gd name="connsiteX6" fmla="*/ 86889 w 1661635"/>
                    <a:gd name="connsiteY6" fmla="*/ 923884 h 1074311"/>
                    <a:gd name="connsiteX7" fmla="*/ 160533 w 1661635"/>
                    <a:gd name="connsiteY7" fmla="*/ 1074312 h 107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1635" h="1074311">
                      <a:moveTo>
                        <a:pt x="160500" y="1074312"/>
                      </a:moveTo>
                      <a:lnTo>
                        <a:pt x="1591497" y="259441"/>
                      </a:lnTo>
                      <a:cubicBezTo>
                        <a:pt x="1657302" y="221971"/>
                        <a:pt x="1680911" y="138677"/>
                        <a:pt x="1644608" y="72255"/>
                      </a:cubicBezTo>
                      <a:lnTo>
                        <a:pt x="1644608" y="72255"/>
                      </a:lnTo>
                      <a:cubicBezTo>
                        <a:pt x="1608272" y="5801"/>
                        <a:pt x="1525431" y="-19265"/>
                        <a:pt x="1458362" y="15905"/>
                      </a:cubicBezTo>
                      <a:lnTo>
                        <a:pt x="0" y="780677"/>
                      </a:lnTo>
                      <a:cubicBezTo>
                        <a:pt x="30604" y="826340"/>
                        <a:pt x="59653" y="874108"/>
                        <a:pt x="86889" y="923884"/>
                      </a:cubicBezTo>
                      <a:cubicBezTo>
                        <a:pt x="114093" y="973660"/>
                        <a:pt x="138608" y="1023889"/>
                        <a:pt x="160533" y="1074312"/>
                      </a:cubicBezTo>
                      <a:close/>
                    </a:path>
                  </a:pathLst>
                </a:custGeom>
                <a:solidFill>
                  <a:schemeClr val="accent6"/>
                </a:solidFill>
                <a:ln w="0" cap="flat">
                  <a:noFill/>
                  <a:prstDash val="solid"/>
                  <a:miter/>
                </a:ln>
              </p:spPr>
              <p:txBody>
                <a:bodyPr rtlCol="0" anchor="ctr"/>
                <a:lstStyle/>
                <a:p>
                  <a:endParaRPr lang="nb-NO"/>
                </a:p>
              </p:txBody>
            </p:sp>
            <p:sp>
              <p:nvSpPr>
                <p:cNvPr id="58" name="Friform 47">
                  <a:extLst>
                    <a:ext uri="{FF2B5EF4-FFF2-40B4-BE49-F238E27FC236}">
                      <a16:creationId xmlns:a16="http://schemas.microsoft.com/office/drawing/2014/main" id="{C6994E0C-C6CB-D8E3-16BD-A5006C03E799}"/>
                    </a:ext>
                  </a:extLst>
                </p:cNvPr>
                <p:cNvSpPr>
                  <a:spLocks noGrp="1" noRot="1" noMove="1" noResize="1" noEditPoints="1" noAdjustHandles="1" noChangeArrowheads="1" noChangeShapeType="1"/>
                </p:cNvSpPr>
                <p:nvPr/>
              </p:nvSpPr>
              <p:spPr>
                <a:xfrm rot="20368036">
                  <a:off x="11085587" y="4754736"/>
                  <a:ext cx="1363937" cy="813086"/>
                </a:xfrm>
                <a:custGeom>
                  <a:avLst/>
                  <a:gdLst>
                    <a:gd name="connsiteX0" fmla="*/ 254015 w 2227459"/>
                    <a:gd name="connsiteY0" fmla="*/ 1000081 h 1327860"/>
                    <a:gd name="connsiteX1" fmla="*/ 3906 w 2227459"/>
                    <a:gd name="connsiteY1" fmla="*/ 1301650 h 1327860"/>
                    <a:gd name="connsiteX2" fmla="*/ 18155 w 2227459"/>
                    <a:gd name="connsiteY2" fmla="*/ 1327688 h 1327860"/>
                    <a:gd name="connsiteX3" fmla="*/ 407002 w 2227459"/>
                    <a:gd name="connsiteY3" fmla="*/ 1279920 h 1327860"/>
                    <a:gd name="connsiteX4" fmla="*/ 570578 w 2227459"/>
                    <a:gd name="connsiteY4" fmla="*/ 1237107 h 1327860"/>
                    <a:gd name="connsiteX5" fmla="*/ 2227460 w 2227459"/>
                    <a:gd name="connsiteY5" fmla="*/ 293635 h 1327860"/>
                    <a:gd name="connsiteX6" fmla="*/ 2153816 w 2227459"/>
                    <a:gd name="connsiteY6" fmla="*/ 143206 h 1327860"/>
                    <a:gd name="connsiteX7" fmla="*/ 2066928 w 2227459"/>
                    <a:gd name="connsiteY7" fmla="*/ 0 h 1327860"/>
                    <a:gd name="connsiteX8" fmla="*/ 378341 w 2227459"/>
                    <a:gd name="connsiteY8" fmla="*/ 885503 h 1327860"/>
                    <a:gd name="connsiteX9" fmla="*/ 253983 w 2227459"/>
                    <a:gd name="connsiteY9" fmla="*/ 1000081 h 13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7459" h="1327860">
                      <a:moveTo>
                        <a:pt x="254015" y="1000081"/>
                      </a:moveTo>
                      <a:cubicBezTo>
                        <a:pt x="204337" y="1068284"/>
                        <a:pt x="63947" y="1232087"/>
                        <a:pt x="3906" y="1301650"/>
                      </a:cubicBezTo>
                      <a:cubicBezTo>
                        <a:pt x="-5680" y="1312758"/>
                        <a:pt x="3646" y="1329761"/>
                        <a:pt x="18155" y="1327688"/>
                      </a:cubicBezTo>
                      <a:cubicBezTo>
                        <a:pt x="109125" y="1314702"/>
                        <a:pt x="322768" y="1284940"/>
                        <a:pt x="407002" y="1279920"/>
                      </a:cubicBezTo>
                      <a:cubicBezTo>
                        <a:pt x="464226" y="1276520"/>
                        <a:pt x="520770" y="1265476"/>
                        <a:pt x="570578" y="1237107"/>
                      </a:cubicBezTo>
                      <a:lnTo>
                        <a:pt x="2227460" y="293635"/>
                      </a:lnTo>
                      <a:cubicBezTo>
                        <a:pt x="2205535" y="243244"/>
                        <a:pt x="2181020" y="192982"/>
                        <a:pt x="2153816" y="143206"/>
                      </a:cubicBezTo>
                      <a:cubicBezTo>
                        <a:pt x="2126613" y="93431"/>
                        <a:pt x="2097531" y="45663"/>
                        <a:pt x="2066928" y="0"/>
                      </a:cubicBezTo>
                      <a:lnTo>
                        <a:pt x="378341" y="885503"/>
                      </a:lnTo>
                      <a:cubicBezTo>
                        <a:pt x="327561" y="912124"/>
                        <a:pt x="287760" y="953738"/>
                        <a:pt x="253983" y="1000081"/>
                      </a:cubicBezTo>
                      <a:close/>
                    </a:path>
                  </a:pathLst>
                </a:custGeom>
                <a:solidFill>
                  <a:schemeClr val="accent6"/>
                </a:solidFill>
                <a:ln w="0" cap="flat">
                  <a:noFill/>
                  <a:prstDash val="solid"/>
                  <a:miter/>
                </a:ln>
              </p:spPr>
              <p:txBody>
                <a:bodyPr rtlCol="0" anchor="ctr"/>
                <a:lstStyle/>
                <a:p>
                  <a:endParaRPr lang="nb-NO"/>
                </a:p>
              </p:txBody>
            </p:sp>
          </p:grpSp>
        </p:grpSp>
      </p:grpSp>
      <p:grpSp>
        <p:nvGrpSpPr>
          <p:cNvPr id="59" name="Gruppe 58">
            <a:extLst>
              <a:ext uri="{FF2B5EF4-FFF2-40B4-BE49-F238E27FC236}">
                <a16:creationId xmlns:a16="http://schemas.microsoft.com/office/drawing/2014/main" id="{79C4DC36-89B3-BD6D-D049-715D418C0F34}"/>
              </a:ext>
            </a:extLst>
          </p:cNvPr>
          <p:cNvGrpSpPr>
            <a:grpSpLocks noGrp="1" noUngrp="1" noRot="1" noMove="1" noResize="1"/>
          </p:cNvGrpSpPr>
          <p:nvPr/>
        </p:nvGrpSpPr>
        <p:grpSpPr>
          <a:xfrm>
            <a:off x="7595300" y="1800000"/>
            <a:ext cx="1039700" cy="719241"/>
            <a:chOff x="3262525" y="4786786"/>
            <a:chExt cx="1039700" cy="719241"/>
          </a:xfrm>
        </p:grpSpPr>
        <p:sp>
          <p:nvSpPr>
            <p:cNvPr id="60" name="Ellipse 59">
              <a:extLst>
                <a:ext uri="{FF2B5EF4-FFF2-40B4-BE49-F238E27FC236}">
                  <a16:creationId xmlns:a16="http://schemas.microsoft.com/office/drawing/2014/main" id="{EE070A6F-3FA8-C582-9E46-A6E1DF17ECB8}"/>
                </a:ext>
              </a:extLst>
            </p:cNvPr>
            <p:cNvSpPr>
              <a:spLocks noGrp="1" noRot="1" noMove="1" noResize="1" noEditPoints="1" noAdjustHandles="1" noChangeArrowheads="1" noChangeShapeType="1"/>
            </p:cNvSpPr>
            <p:nvPr/>
          </p:nvSpPr>
          <p:spPr>
            <a:xfrm>
              <a:off x="3286391" y="4786786"/>
              <a:ext cx="719241" cy="71924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1" name="Gruppe 60">
              <a:extLst>
                <a:ext uri="{FF2B5EF4-FFF2-40B4-BE49-F238E27FC236}">
                  <a16:creationId xmlns:a16="http://schemas.microsoft.com/office/drawing/2014/main" id="{B8EFC219-DC16-8AC6-42CF-892613202E7E}"/>
                </a:ext>
              </a:extLst>
            </p:cNvPr>
            <p:cNvGrpSpPr>
              <a:grpSpLocks noGrp="1" noUngrp="1" noRot="1" noMove="1" noResize="1"/>
            </p:cNvGrpSpPr>
            <p:nvPr/>
          </p:nvGrpSpPr>
          <p:grpSpPr>
            <a:xfrm>
              <a:off x="3262525" y="4801049"/>
              <a:ext cx="1039700" cy="466378"/>
              <a:chOff x="7271006" y="1597405"/>
              <a:chExt cx="4124912" cy="1850313"/>
            </a:xfrm>
          </p:grpSpPr>
          <p:sp>
            <p:nvSpPr>
              <p:cNvPr id="62" name="Friform 52">
                <a:extLst>
                  <a:ext uri="{FF2B5EF4-FFF2-40B4-BE49-F238E27FC236}">
                    <a16:creationId xmlns:a16="http://schemas.microsoft.com/office/drawing/2014/main" id="{994D8493-E09C-82E6-6182-55143F247002}"/>
                  </a:ext>
                </a:extLst>
              </p:cNvPr>
              <p:cNvSpPr>
                <a:spLocks noGrp="1" noRot="1" noMove="1" noResize="1" noEditPoints="1" noAdjustHandles="1" noChangeArrowheads="1" noChangeShapeType="1"/>
              </p:cNvSpPr>
              <p:nvPr/>
            </p:nvSpPr>
            <p:spPr>
              <a:xfrm>
                <a:off x="7271006" y="2041569"/>
                <a:ext cx="2179911" cy="1406149"/>
              </a:xfrm>
              <a:custGeom>
                <a:avLst/>
                <a:gdLst>
                  <a:gd name="connsiteX0" fmla="*/ 2844245 w 2844245"/>
                  <a:gd name="connsiteY0" fmla="*/ 1834675 h 1834675"/>
                  <a:gd name="connsiteX1" fmla="*/ 2658906 w 2844245"/>
                  <a:gd name="connsiteY1" fmla="*/ 1834675 h 1834675"/>
                  <a:gd name="connsiteX2" fmla="*/ 2368769 w 2844245"/>
                  <a:gd name="connsiteY2" fmla="*/ 1544538 h 1834675"/>
                  <a:gd name="connsiteX3" fmla="*/ 2368769 w 2844245"/>
                  <a:gd name="connsiteY3" fmla="*/ 703046 h 1834675"/>
                  <a:gd name="connsiteX4" fmla="*/ 2158493 w 2844245"/>
                  <a:gd name="connsiteY4" fmla="*/ 525447 h 1834675"/>
                  <a:gd name="connsiteX5" fmla="*/ 2158493 w 2844245"/>
                  <a:gd name="connsiteY5" fmla="*/ 94661 h 1834675"/>
                  <a:gd name="connsiteX6" fmla="*/ 1974870 w 2844245"/>
                  <a:gd name="connsiteY6" fmla="*/ 94661 h 1834675"/>
                  <a:gd name="connsiteX7" fmla="*/ 1974870 w 2844245"/>
                  <a:gd name="connsiteY7" fmla="*/ 370355 h 1834675"/>
                  <a:gd name="connsiteX8" fmla="*/ 1576502 w 2844245"/>
                  <a:gd name="connsiteY8" fmla="*/ 33907 h 1834675"/>
                  <a:gd name="connsiteX9" fmla="*/ 784235 w 2844245"/>
                  <a:gd name="connsiteY9" fmla="*/ 703046 h 1834675"/>
                  <a:gd name="connsiteX10" fmla="*/ 784235 w 2844245"/>
                  <a:gd name="connsiteY10" fmla="*/ 1834675 h 1834675"/>
                  <a:gd name="connsiteX11" fmla="*/ 0 w 2844245"/>
                  <a:gd name="connsiteY11" fmla="*/ 1834675 h 1834675"/>
                  <a:gd name="connsiteX12" fmla="*/ 0 w 2844245"/>
                  <a:gd name="connsiteY12" fmla="*/ 1808767 h 1834675"/>
                  <a:gd name="connsiteX13" fmla="*/ 758327 w 2844245"/>
                  <a:gd name="connsiteY13" fmla="*/ 1808767 h 1834675"/>
                  <a:gd name="connsiteX14" fmla="*/ 758327 w 2844245"/>
                  <a:gd name="connsiteY14" fmla="*/ 691031 h 1834675"/>
                  <a:gd name="connsiteX15" fmla="*/ 1576502 w 2844245"/>
                  <a:gd name="connsiteY15" fmla="*/ 0 h 1834675"/>
                  <a:gd name="connsiteX16" fmla="*/ 1948962 w 2844245"/>
                  <a:gd name="connsiteY16" fmla="*/ 314556 h 1834675"/>
                  <a:gd name="connsiteX17" fmla="*/ 1948962 w 2844245"/>
                  <a:gd name="connsiteY17" fmla="*/ 68753 h 1834675"/>
                  <a:gd name="connsiteX18" fmla="*/ 2184401 w 2844245"/>
                  <a:gd name="connsiteY18" fmla="*/ 68753 h 1834675"/>
                  <a:gd name="connsiteX19" fmla="*/ 2184401 w 2844245"/>
                  <a:gd name="connsiteY19" fmla="*/ 513399 h 1834675"/>
                  <a:gd name="connsiteX20" fmla="*/ 2394677 w 2844245"/>
                  <a:gd name="connsiteY20" fmla="*/ 690999 h 1834675"/>
                  <a:gd name="connsiteX21" fmla="*/ 2394677 w 2844245"/>
                  <a:gd name="connsiteY21" fmla="*/ 1544538 h 1834675"/>
                  <a:gd name="connsiteX22" fmla="*/ 2658906 w 2844245"/>
                  <a:gd name="connsiteY22" fmla="*/ 1808767 h 1834675"/>
                  <a:gd name="connsiteX23" fmla="*/ 2844245 w 2844245"/>
                  <a:gd name="connsiteY23" fmla="*/ 1808767 h 1834675"/>
                  <a:gd name="connsiteX24" fmla="*/ 2844245 w 2844245"/>
                  <a:gd name="connsiteY24" fmla="*/ 1834675 h 183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44245" h="1834675">
                    <a:moveTo>
                      <a:pt x="2844245" y="1834675"/>
                    </a:moveTo>
                    <a:lnTo>
                      <a:pt x="2658906" y="1834675"/>
                    </a:lnTo>
                    <a:cubicBezTo>
                      <a:pt x="2498924" y="1834675"/>
                      <a:pt x="2368769" y="1704520"/>
                      <a:pt x="2368769" y="1544538"/>
                    </a:cubicBezTo>
                    <a:lnTo>
                      <a:pt x="2368769" y="703046"/>
                    </a:lnTo>
                    <a:lnTo>
                      <a:pt x="2158493" y="525447"/>
                    </a:lnTo>
                    <a:lnTo>
                      <a:pt x="2158493" y="94661"/>
                    </a:lnTo>
                    <a:lnTo>
                      <a:pt x="1974870" y="94661"/>
                    </a:lnTo>
                    <a:lnTo>
                      <a:pt x="1974870" y="370355"/>
                    </a:lnTo>
                    <a:lnTo>
                      <a:pt x="1576502" y="33907"/>
                    </a:lnTo>
                    <a:lnTo>
                      <a:pt x="784235" y="703046"/>
                    </a:lnTo>
                    <a:lnTo>
                      <a:pt x="784235" y="1834675"/>
                    </a:lnTo>
                    <a:lnTo>
                      <a:pt x="0" y="1834675"/>
                    </a:lnTo>
                    <a:lnTo>
                      <a:pt x="0" y="1808767"/>
                    </a:lnTo>
                    <a:lnTo>
                      <a:pt x="758327" y="1808767"/>
                    </a:lnTo>
                    <a:lnTo>
                      <a:pt x="758327" y="691031"/>
                    </a:lnTo>
                    <a:lnTo>
                      <a:pt x="1576502" y="0"/>
                    </a:lnTo>
                    <a:lnTo>
                      <a:pt x="1948962" y="314556"/>
                    </a:lnTo>
                    <a:lnTo>
                      <a:pt x="1948962" y="68753"/>
                    </a:lnTo>
                    <a:lnTo>
                      <a:pt x="2184401" y="68753"/>
                    </a:lnTo>
                    <a:lnTo>
                      <a:pt x="2184401" y="513399"/>
                    </a:lnTo>
                    <a:lnTo>
                      <a:pt x="2394677" y="690999"/>
                    </a:lnTo>
                    <a:lnTo>
                      <a:pt x="2394677" y="1544538"/>
                    </a:lnTo>
                    <a:cubicBezTo>
                      <a:pt x="2394677" y="1690238"/>
                      <a:pt x="2513206" y="1808767"/>
                      <a:pt x="2658906" y="1808767"/>
                    </a:cubicBezTo>
                    <a:lnTo>
                      <a:pt x="2844245" y="1808767"/>
                    </a:lnTo>
                    <a:lnTo>
                      <a:pt x="2844245" y="1834675"/>
                    </a:lnTo>
                    <a:close/>
                  </a:path>
                </a:pathLst>
              </a:custGeom>
              <a:solidFill>
                <a:schemeClr val="bg1"/>
              </a:solidFill>
              <a:ln w="9525" cap="rnd">
                <a:solidFill>
                  <a:schemeClr val="bg1"/>
                </a:solidFill>
                <a:prstDash val="solid"/>
                <a:miter/>
              </a:ln>
            </p:spPr>
            <p:txBody>
              <a:bodyPr rtlCol="0" anchor="ctr"/>
              <a:lstStyle/>
              <a:p>
                <a:endParaRPr lang="nb-NO"/>
              </a:p>
            </p:txBody>
          </p:sp>
          <p:grpSp>
            <p:nvGrpSpPr>
              <p:cNvPr id="63" name="Gruppe 62">
                <a:extLst>
                  <a:ext uri="{FF2B5EF4-FFF2-40B4-BE49-F238E27FC236}">
                    <a16:creationId xmlns:a16="http://schemas.microsoft.com/office/drawing/2014/main" id="{B13265D0-1EC6-72D4-3DC7-284016BDAFC3}"/>
                  </a:ext>
                </a:extLst>
              </p:cNvPr>
              <p:cNvGrpSpPr>
                <a:grpSpLocks noGrp="1" noUngrp="1" noRot="1" noMove="1" noResize="1"/>
              </p:cNvGrpSpPr>
              <p:nvPr/>
            </p:nvGrpSpPr>
            <p:grpSpPr>
              <a:xfrm>
                <a:off x="9377091" y="1597405"/>
                <a:ext cx="2018827" cy="1638991"/>
                <a:chOff x="11085587" y="3928831"/>
                <a:chExt cx="2018827" cy="1638991"/>
              </a:xfrm>
              <a:solidFill>
                <a:schemeClr val="accent4"/>
              </a:solidFill>
            </p:grpSpPr>
            <p:sp>
              <p:nvSpPr>
                <p:cNvPr id="64" name="Friform 46">
                  <a:extLst>
                    <a:ext uri="{FF2B5EF4-FFF2-40B4-BE49-F238E27FC236}">
                      <a16:creationId xmlns:a16="http://schemas.microsoft.com/office/drawing/2014/main" id="{9CA0EF30-ED13-635E-D0D4-878AB63AF605}"/>
                    </a:ext>
                  </a:extLst>
                </p:cNvPr>
                <p:cNvSpPr>
                  <a:spLocks noGrp="1" noRot="1" noMove="1" noResize="1" noEditPoints="1" noAdjustHandles="1" noChangeArrowheads="1" noChangeShapeType="1"/>
                </p:cNvSpPr>
                <p:nvPr/>
              </p:nvSpPr>
              <p:spPr>
                <a:xfrm rot="20368036">
                  <a:off x="12086948" y="3928831"/>
                  <a:ext cx="1017466" cy="657831"/>
                </a:xfrm>
                <a:custGeom>
                  <a:avLst/>
                  <a:gdLst>
                    <a:gd name="connsiteX0" fmla="*/ 160500 w 1661635"/>
                    <a:gd name="connsiteY0" fmla="*/ 1074312 h 1074311"/>
                    <a:gd name="connsiteX1" fmla="*/ 1591497 w 1661635"/>
                    <a:gd name="connsiteY1" fmla="*/ 259441 h 1074311"/>
                    <a:gd name="connsiteX2" fmla="*/ 1644608 w 1661635"/>
                    <a:gd name="connsiteY2" fmla="*/ 72255 h 1074311"/>
                    <a:gd name="connsiteX3" fmla="*/ 1644608 w 1661635"/>
                    <a:gd name="connsiteY3" fmla="*/ 72255 h 1074311"/>
                    <a:gd name="connsiteX4" fmla="*/ 1458362 w 1661635"/>
                    <a:gd name="connsiteY4" fmla="*/ 15905 h 1074311"/>
                    <a:gd name="connsiteX5" fmla="*/ 0 w 1661635"/>
                    <a:gd name="connsiteY5" fmla="*/ 780677 h 1074311"/>
                    <a:gd name="connsiteX6" fmla="*/ 86889 w 1661635"/>
                    <a:gd name="connsiteY6" fmla="*/ 923884 h 1074311"/>
                    <a:gd name="connsiteX7" fmla="*/ 160533 w 1661635"/>
                    <a:gd name="connsiteY7" fmla="*/ 1074312 h 107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1635" h="1074311">
                      <a:moveTo>
                        <a:pt x="160500" y="1074312"/>
                      </a:moveTo>
                      <a:lnTo>
                        <a:pt x="1591497" y="259441"/>
                      </a:lnTo>
                      <a:cubicBezTo>
                        <a:pt x="1657302" y="221971"/>
                        <a:pt x="1680911" y="138677"/>
                        <a:pt x="1644608" y="72255"/>
                      </a:cubicBezTo>
                      <a:lnTo>
                        <a:pt x="1644608" y="72255"/>
                      </a:lnTo>
                      <a:cubicBezTo>
                        <a:pt x="1608272" y="5801"/>
                        <a:pt x="1525431" y="-19265"/>
                        <a:pt x="1458362" y="15905"/>
                      </a:cubicBezTo>
                      <a:lnTo>
                        <a:pt x="0" y="780677"/>
                      </a:lnTo>
                      <a:cubicBezTo>
                        <a:pt x="30604" y="826340"/>
                        <a:pt x="59653" y="874108"/>
                        <a:pt x="86889" y="923884"/>
                      </a:cubicBezTo>
                      <a:cubicBezTo>
                        <a:pt x="114093" y="973660"/>
                        <a:pt x="138608" y="1023889"/>
                        <a:pt x="160533" y="1074312"/>
                      </a:cubicBezTo>
                      <a:close/>
                    </a:path>
                  </a:pathLst>
                </a:custGeom>
                <a:solidFill>
                  <a:schemeClr val="accent6"/>
                </a:solidFill>
                <a:ln w="0" cap="flat">
                  <a:noFill/>
                  <a:prstDash val="solid"/>
                  <a:miter/>
                </a:ln>
              </p:spPr>
              <p:txBody>
                <a:bodyPr rtlCol="0" anchor="ctr"/>
                <a:lstStyle/>
                <a:p>
                  <a:endParaRPr lang="nb-NO"/>
                </a:p>
              </p:txBody>
            </p:sp>
            <p:sp>
              <p:nvSpPr>
                <p:cNvPr id="65" name="Friform 47">
                  <a:extLst>
                    <a:ext uri="{FF2B5EF4-FFF2-40B4-BE49-F238E27FC236}">
                      <a16:creationId xmlns:a16="http://schemas.microsoft.com/office/drawing/2014/main" id="{35B736DA-553D-0100-4C6C-6727A13F1C83}"/>
                    </a:ext>
                  </a:extLst>
                </p:cNvPr>
                <p:cNvSpPr>
                  <a:spLocks noGrp="1" noRot="1" noMove="1" noResize="1" noEditPoints="1" noAdjustHandles="1" noChangeArrowheads="1" noChangeShapeType="1"/>
                </p:cNvSpPr>
                <p:nvPr/>
              </p:nvSpPr>
              <p:spPr>
                <a:xfrm rot="20368036">
                  <a:off x="11085587" y="4754736"/>
                  <a:ext cx="1363937" cy="813086"/>
                </a:xfrm>
                <a:custGeom>
                  <a:avLst/>
                  <a:gdLst>
                    <a:gd name="connsiteX0" fmla="*/ 254015 w 2227459"/>
                    <a:gd name="connsiteY0" fmla="*/ 1000081 h 1327860"/>
                    <a:gd name="connsiteX1" fmla="*/ 3906 w 2227459"/>
                    <a:gd name="connsiteY1" fmla="*/ 1301650 h 1327860"/>
                    <a:gd name="connsiteX2" fmla="*/ 18155 w 2227459"/>
                    <a:gd name="connsiteY2" fmla="*/ 1327688 h 1327860"/>
                    <a:gd name="connsiteX3" fmla="*/ 407002 w 2227459"/>
                    <a:gd name="connsiteY3" fmla="*/ 1279920 h 1327860"/>
                    <a:gd name="connsiteX4" fmla="*/ 570578 w 2227459"/>
                    <a:gd name="connsiteY4" fmla="*/ 1237107 h 1327860"/>
                    <a:gd name="connsiteX5" fmla="*/ 2227460 w 2227459"/>
                    <a:gd name="connsiteY5" fmla="*/ 293635 h 1327860"/>
                    <a:gd name="connsiteX6" fmla="*/ 2153816 w 2227459"/>
                    <a:gd name="connsiteY6" fmla="*/ 143206 h 1327860"/>
                    <a:gd name="connsiteX7" fmla="*/ 2066928 w 2227459"/>
                    <a:gd name="connsiteY7" fmla="*/ 0 h 1327860"/>
                    <a:gd name="connsiteX8" fmla="*/ 378341 w 2227459"/>
                    <a:gd name="connsiteY8" fmla="*/ 885503 h 1327860"/>
                    <a:gd name="connsiteX9" fmla="*/ 253983 w 2227459"/>
                    <a:gd name="connsiteY9" fmla="*/ 1000081 h 13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7459" h="1327860">
                      <a:moveTo>
                        <a:pt x="254015" y="1000081"/>
                      </a:moveTo>
                      <a:cubicBezTo>
                        <a:pt x="204337" y="1068284"/>
                        <a:pt x="63947" y="1232087"/>
                        <a:pt x="3906" y="1301650"/>
                      </a:cubicBezTo>
                      <a:cubicBezTo>
                        <a:pt x="-5680" y="1312758"/>
                        <a:pt x="3646" y="1329761"/>
                        <a:pt x="18155" y="1327688"/>
                      </a:cubicBezTo>
                      <a:cubicBezTo>
                        <a:pt x="109125" y="1314702"/>
                        <a:pt x="322768" y="1284940"/>
                        <a:pt x="407002" y="1279920"/>
                      </a:cubicBezTo>
                      <a:cubicBezTo>
                        <a:pt x="464226" y="1276520"/>
                        <a:pt x="520770" y="1265476"/>
                        <a:pt x="570578" y="1237107"/>
                      </a:cubicBezTo>
                      <a:lnTo>
                        <a:pt x="2227460" y="293635"/>
                      </a:lnTo>
                      <a:cubicBezTo>
                        <a:pt x="2205535" y="243244"/>
                        <a:pt x="2181020" y="192982"/>
                        <a:pt x="2153816" y="143206"/>
                      </a:cubicBezTo>
                      <a:cubicBezTo>
                        <a:pt x="2126613" y="93431"/>
                        <a:pt x="2097531" y="45663"/>
                        <a:pt x="2066928" y="0"/>
                      </a:cubicBezTo>
                      <a:lnTo>
                        <a:pt x="378341" y="885503"/>
                      </a:lnTo>
                      <a:cubicBezTo>
                        <a:pt x="327561" y="912124"/>
                        <a:pt x="287760" y="953738"/>
                        <a:pt x="253983" y="1000081"/>
                      </a:cubicBezTo>
                      <a:close/>
                    </a:path>
                  </a:pathLst>
                </a:custGeom>
                <a:solidFill>
                  <a:schemeClr val="accent6"/>
                </a:solidFill>
                <a:ln w="0" cap="flat">
                  <a:noFill/>
                  <a:prstDash val="solid"/>
                  <a:miter/>
                </a:ln>
              </p:spPr>
              <p:txBody>
                <a:bodyPr rtlCol="0" anchor="ctr"/>
                <a:lstStyle/>
                <a:p>
                  <a:endParaRPr lang="nb-NO"/>
                </a:p>
              </p:txBody>
            </p:sp>
          </p:grpSp>
        </p:grpSp>
      </p:grpSp>
      <p:grpSp>
        <p:nvGrpSpPr>
          <p:cNvPr id="81" name="Gruppe 80">
            <a:extLst>
              <a:ext uri="{FF2B5EF4-FFF2-40B4-BE49-F238E27FC236}">
                <a16:creationId xmlns:a16="http://schemas.microsoft.com/office/drawing/2014/main" id="{0E493D96-5520-FA90-CA9C-003B5370B9E5}"/>
              </a:ext>
            </a:extLst>
          </p:cNvPr>
          <p:cNvGrpSpPr>
            <a:grpSpLocks noGrp="1" noUngrp="1" noRot="1" noMove="1" noResize="1"/>
          </p:cNvGrpSpPr>
          <p:nvPr/>
        </p:nvGrpSpPr>
        <p:grpSpPr>
          <a:xfrm>
            <a:off x="4245940" y="4852753"/>
            <a:ext cx="749551" cy="1243315"/>
            <a:chOff x="1246286" y="1745353"/>
            <a:chExt cx="2147216" cy="3561687"/>
          </a:xfrm>
        </p:grpSpPr>
        <p:grpSp>
          <p:nvGrpSpPr>
            <p:cNvPr id="4" name="Gruppe 3">
              <a:extLst>
                <a:ext uri="{FF2B5EF4-FFF2-40B4-BE49-F238E27FC236}">
                  <a16:creationId xmlns:a16="http://schemas.microsoft.com/office/drawing/2014/main" id="{2CC9C2C4-9D9F-7771-000F-836339FB545E}"/>
                </a:ext>
              </a:extLst>
            </p:cNvPr>
            <p:cNvGrpSpPr>
              <a:grpSpLocks noGrp="1" noUngrp="1" noRot="1" noMove="1" noResize="1"/>
            </p:cNvGrpSpPr>
            <p:nvPr/>
          </p:nvGrpSpPr>
          <p:grpSpPr>
            <a:xfrm rot="21275836">
              <a:off x="1266338" y="1745353"/>
              <a:ext cx="1655334" cy="2116253"/>
              <a:chOff x="7320947" y="886208"/>
              <a:chExt cx="4111766" cy="5256666"/>
            </a:xfrm>
          </p:grpSpPr>
          <p:sp>
            <p:nvSpPr>
              <p:cNvPr id="5" name="Friform 4">
                <a:extLst>
                  <a:ext uri="{FF2B5EF4-FFF2-40B4-BE49-F238E27FC236}">
                    <a16:creationId xmlns:a16="http://schemas.microsoft.com/office/drawing/2014/main" id="{B101297A-4214-71ED-E559-ED5F4DF5DA90}"/>
                  </a:ext>
                </a:extLst>
              </p:cNvPr>
              <p:cNvSpPr>
                <a:spLocks noGrp="1" noRot="1" noMove="1" noResize="1" noEditPoints="1" noAdjustHandles="1" noChangeArrowheads="1" noChangeShapeType="1"/>
              </p:cNvSpPr>
              <p:nvPr/>
            </p:nvSpPr>
            <p:spPr>
              <a:xfrm>
                <a:off x="7320947" y="886208"/>
                <a:ext cx="2057350" cy="5256666"/>
              </a:xfrm>
              <a:custGeom>
                <a:avLst/>
                <a:gdLst>
                  <a:gd name="connsiteX0" fmla="*/ 0 w 2057350"/>
                  <a:gd name="connsiteY0" fmla="*/ 0 h 5256666"/>
                  <a:gd name="connsiteX1" fmla="*/ 2057350 w 2057350"/>
                  <a:gd name="connsiteY1" fmla="*/ 0 h 5256666"/>
                  <a:gd name="connsiteX2" fmla="*/ 2057350 w 2057350"/>
                  <a:gd name="connsiteY2" fmla="*/ 5256667 h 5256666"/>
                  <a:gd name="connsiteX3" fmla="*/ 0 w 2057350"/>
                  <a:gd name="connsiteY3" fmla="*/ 5256667 h 5256666"/>
                </a:gdLst>
                <a:ahLst/>
                <a:cxnLst>
                  <a:cxn ang="0">
                    <a:pos x="connsiteX0" y="connsiteY0"/>
                  </a:cxn>
                  <a:cxn ang="0">
                    <a:pos x="connsiteX1" y="connsiteY1"/>
                  </a:cxn>
                  <a:cxn ang="0">
                    <a:pos x="connsiteX2" y="connsiteY2"/>
                  </a:cxn>
                  <a:cxn ang="0">
                    <a:pos x="connsiteX3" y="connsiteY3"/>
                  </a:cxn>
                </a:cxnLst>
                <a:rect l="l" t="t" r="r" b="b"/>
                <a:pathLst>
                  <a:path w="2057350" h="5256666">
                    <a:moveTo>
                      <a:pt x="0" y="0"/>
                    </a:moveTo>
                    <a:lnTo>
                      <a:pt x="2057350" y="0"/>
                    </a:lnTo>
                    <a:lnTo>
                      <a:pt x="2057350" y="5256667"/>
                    </a:lnTo>
                    <a:lnTo>
                      <a:pt x="0" y="5256667"/>
                    </a:lnTo>
                    <a:close/>
                  </a:path>
                </a:pathLst>
              </a:custGeom>
              <a:solidFill>
                <a:schemeClr val="accent3"/>
              </a:solidFill>
              <a:ln w="0" cap="flat">
                <a:noFill/>
                <a:prstDash val="solid"/>
                <a:miter/>
              </a:ln>
            </p:spPr>
            <p:txBody>
              <a:bodyPr rtlCol="0" anchor="ctr"/>
              <a:lstStyle/>
              <a:p>
                <a:endParaRPr lang="nb-NO"/>
              </a:p>
            </p:txBody>
          </p:sp>
          <p:sp>
            <p:nvSpPr>
              <p:cNvPr id="6" name="Friform 5">
                <a:extLst>
                  <a:ext uri="{FF2B5EF4-FFF2-40B4-BE49-F238E27FC236}">
                    <a16:creationId xmlns:a16="http://schemas.microsoft.com/office/drawing/2014/main" id="{25C8926F-2518-F54A-1D96-04B3573CC6C9}"/>
                  </a:ext>
                </a:extLst>
              </p:cNvPr>
              <p:cNvSpPr>
                <a:spLocks noGrp="1" noRot="1" noMove="1" noResize="1" noEditPoints="1" noAdjustHandles="1" noChangeArrowheads="1" noChangeShapeType="1"/>
              </p:cNvSpPr>
              <p:nvPr/>
            </p:nvSpPr>
            <p:spPr>
              <a:xfrm>
                <a:off x="8306789" y="1223976"/>
                <a:ext cx="81331" cy="4581263"/>
              </a:xfrm>
              <a:custGeom>
                <a:avLst/>
                <a:gdLst>
                  <a:gd name="connsiteX0" fmla="*/ 77931 w 81331"/>
                  <a:gd name="connsiteY0" fmla="*/ 45387 h 4581263"/>
                  <a:gd name="connsiteX1" fmla="*/ 81331 w 81331"/>
                  <a:gd name="connsiteY1" fmla="*/ 4535811 h 4581263"/>
                  <a:gd name="connsiteX2" fmla="*/ 42399 w 81331"/>
                  <a:gd name="connsiteY2" fmla="*/ 4581264 h 4581263"/>
                  <a:gd name="connsiteX3" fmla="*/ 42399 w 81331"/>
                  <a:gd name="connsiteY3" fmla="*/ 4581264 h 4581263"/>
                  <a:gd name="connsiteX4" fmla="*/ 3400 w 81331"/>
                  <a:gd name="connsiteY4" fmla="*/ 4535877 h 4581263"/>
                  <a:gd name="connsiteX5" fmla="*/ 0 w 81331"/>
                  <a:gd name="connsiteY5" fmla="*/ 45453 h 4581263"/>
                  <a:gd name="connsiteX6" fmla="*/ 38932 w 81331"/>
                  <a:gd name="connsiteY6" fmla="*/ 0 h 4581263"/>
                  <a:gd name="connsiteX7" fmla="*/ 38932 w 81331"/>
                  <a:gd name="connsiteY7" fmla="*/ 0 h 4581263"/>
                  <a:gd name="connsiteX8" fmla="*/ 77931 w 81331"/>
                  <a:gd name="connsiteY8" fmla="*/ 45387 h 458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331" h="4581263">
                    <a:moveTo>
                      <a:pt x="77931" y="45387"/>
                    </a:moveTo>
                    <a:lnTo>
                      <a:pt x="81331" y="4535811"/>
                    </a:lnTo>
                    <a:cubicBezTo>
                      <a:pt x="81331" y="4560870"/>
                      <a:pt x="63932" y="4581264"/>
                      <a:pt x="42399" y="4581264"/>
                    </a:cubicBezTo>
                    <a:lnTo>
                      <a:pt x="42399" y="4581264"/>
                    </a:lnTo>
                    <a:cubicBezTo>
                      <a:pt x="20866" y="4581264"/>
                      <a:pt x="3400" y="4560937"/>
                      <a:pt x="3400" y="4535877"/>
                    </a:cubicBezTo>
                    <a:lnTo>
                      <a:pt x="0" y="45453"/>
                    </a:lnTo>
                    <a:cubicBezTo>
                      <a:pt x="0" y="20394"/>
                      <a:pt x="17399" y="0"/>
                      <a:pt x="38932" y="0"/>
                    </a:cubicBezTo>
                    <a:lnTo>
                      <a:pt x="38932" y="0"/>
                    </a:lnTo>
                    <a:cubicBezTo>
                      <a:pt x="60465" y="0"/>
                      <a:pt x="77931" y="20327"/>
                      <a:pt x="77931" y="45387"/>
                    </a:cubicBezTo>
                    <a:close/>
                  </a:path>
                </a:pathLst>
              </a:custGeom>
              <a:solidFill>
                <a:schemeClr val="accent3">
                  <a:lumMod val="75000"/>
                </a:schemeClr>
              </a:solidFill>
              <a:ln w="0" cap="flat">
                <a:noFill/>
                <a:prstDash val="solid"/>
                <a:miter/>
              </a:ln>
            </p:spPr>
            <p:txBody>
              <a:bodyPr rtlCol="0" anchor="ctr"/>
              <a:lstStyle/>
              <a:p>
                <a:endParaRPr lang="nb-NO"/>
              </a:p>
            </p:txBody>
          </p:sp>
          <p:grpSp>
            <p:nvGrpSpPr>
              <p:cNvPr id="7" name="Gruppe 6">
                <a:extLst>
                  <a:ext uri="{FF2B5EF4-FFF2-40B4-BE49-F238E27FC236}">
                    <a16:creationId xmlns:a16="http://schemas.microsoft.com/office/drawing/2014/main" id="{AA265EA4-8A21-59AF-545A-9722869BA75A}"/>
                  </a:ext>
                </a:extLst>
              </p:cNvPr>
              <p:cNvGrpSpPr>
                <a:grpSpLocks noGrp="1" noUngrp="1" noRot="1" noMove="1" noResize="1"/>
              </p:cNvGrpSpPr>
              <p:nvPr/>
            </p:nvGrpSpPr>
            <p:grpSpPr>
              <a:xfrm>
                <a:off x="7453943" y="1505560"/>
                <a:ext cx="1789889" cy="4018094"/>
                <a:chOff x="7453943" y="1505560"/>
                <a:chExt cx="1789889" cy="4018094"/>
              </a:xfrm>
            </p:grpSpPr>
            <p:sp>
              <p:nvSpPr>
                <p:cNvPr id="32" name="Friform 31">
                  <a:extLst>
                    <a:ext uri="{FF2B5EF4-FFF2-40B4-BE49-F238E27FC236}">
                      <a16:creationId xmlns:a16="http://schemas.microsoft.com/office/drawing/2014/main" id="{6C1ED1BE-953B-BF2E-E67F-9FF3F947FBA8}"/>
                    </a:ext>
                  </a:extLst>
                </p:cNvPr>
                <p:cNvSpPr>
                  <a:spLocks noGrp="1" noRot="1" noMove="1" noResize="1" noEditPoints="1" noAdjustHandles="1" noChangeArrowheads="1" noChangeShapeType="1"/>
                </p:cNvSpPr>
                <p:nvPr/>
              </p:nvSpPr>
              <p:spPr>
                <a:xfrm>
                  <a:off x="7456810" y="5249002"/>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3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5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44" name="Friform 43">
                  <a:extLst>
                    <a:ext uri="{FF2B5EF4-FFF2-40B4-BE49-F238E27FC236}">
                      <a16:creationId xmlns:a16="http://schemas.microsoft.com/office/drawing/2014/main" id="{13A1DB52-C694-D4C9-E491-A9E23FC75010}"/>
                    </a:ext>
                  </a:extLst>
                </p:cNvPr>
                <p:cNvSpPr>
                  <a:spLocks noGrp="1" noRot="1" noMove="1" noResize="1" noEditPoints="1" noAdjustHandles="1" noChangeArrowheads="1" noChangeShapeType="1"/>
                </p:cNvSpPr>
                <p:nvPr/>
              </p:nvSpPr>
              <p:spPr>
                <a:xfrm>
                  <a:off x="8471785" y="5248202"/>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3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5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7"/>
                        <a:pt x="61532" y="274653"/>
                        <a:pt x="137263" y="274653"/>
                      </a:cubicBezTo>
                      <a:lnTo>
                        <a:pt x="386124" y="274453"/>
                      </a:lnTo>
                      <a:lnTo>
                        <a:pt x="634985" y="274253"/>
                      </a:lnTo>
                      <a:cubicBezTo>
                        <a:pt x="710716" y="274253"/>
                        <a:pt x="772048" y="212738"/>
                        <a:pt x="772048" y="137027"/>
                      </a:cubicBezTo>
                      <a:cubicBezTo>
                        <a:pt x="772048" y="61315"/>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46" name="Friform 45">
                  <a:extLst>
                    <a:ext uri="{FF2B5EF4-FFF2-40B4-BE49-F238E27FC236}">
                      <a16:creationId xmlns:a16="http://schemas.microsoft.com/office/drawing/2014/main" id="{0A6D828D-04F0-2678-3F7C-15677CAA06B4}"/>
                    </a:ext>
                  </a:extLst>
                </p:cNvPr>
                <p:cNvSpPr>
                  <a:spLocks noGrp="1" noRot="1" noMove="1" noResize="1" noEditPoints="1" noAdjustHandles="1" noChangeArrowheads="1" noChangeShapeType="1"/>
                </p:cNvSpPr>
                <p:nvPr/>
              </p:nvSpPr>
              <p:spPr>
                <a:xfrm>
                  <a:off x="7455877" y="4625184"/>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6"/>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47" name="Friform 46">
                  <a:extLst>
                    <a:ext uri="{FF2B5EF4-FFF2-40B4-BE49-F238E27FC236}">
                      <a16:creationId xmlns:a16="http://schemas.microsoft.com/office/drawing/2014/main" id="{F160EEB1-60A5-E9A3-282E-F5F385DDB623}"/>
                    </a:ext>
                  </a:extLst>
                </p:cNvPr>
                <p:cNvSpPr>
                  <a:spLocks noGrp="1" noRot="1" noMove="1" noResize="1" noEditPoints="1" noAdjustHandles="1" noChangeArrowheads="1" noChangeShapeType="1"/>
                </p:cNvSpPr>
                <p:nvPr/>
              </p:nvSpPr>
              <p:spPr>
                <a:xfrm>
                  <a:off x="8470785" y="4624451"/>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48" name="Friform 47">
                  <a:extLst>
                    <a:ext uri="{FF2B5EF4-FFF2-40B4-BE49-F238E27FC236}">
                      <a16:creationId xmlns:a16="http://schemas.microsoft.com/office/drawing/2014/main" id="{EC8935EE-5B82-39DC-4CB6-676D1135CD29}"/>
                    </a:ext>
                  </a:extLst>
                </p:cNvPr>
                <p:cNvSpPr>
                  <a:spLocks noGrp="1" noRot="1" noMove="1" noResize="1" noEditPoints="1" noAdjustHandles="1" noChangeArrowheads="1" noChangeShapeType="1"/>
                </p:cNvSpPr>
                <p:nvPr/>
              </p:nvSpPr>
              <p:spPr>
                <a:xfrm>
                  <a:off x="7455877" y="4001433"/>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3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5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49" name="Friform 48">
                  <a:extLst>
                    <a:ext uri="{FF2B5EF4-FFF2-40B4-BE49-F238E27FC236}">
                      <a16:creationId xmlns:a16="http://schemas.microsoft.com/office/drawing/2014/main" id="{07161B02-0CF2-41CE-F242-9731E221CD41}"/>
                    </a:ext>
                  </a:extLst>
                </p:cNvPr>
                <p:cNvSpPr>
                  <a:spLocks noGrp="1" noRot="1" noMove="1" noResize="1" noEditPoints="1" noAdjustHandles="1" noChangeArrowheads="1" noChangeShapeType="1"/>
                </p:cNvSpPr>
                <p:nvPr/>
              </p:nvSpPr>
              <p:spPr>
                <a:xfrm>
                  <a:off x="8470785" y="4000633"/>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3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5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5"/>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50" name="Friform 49">
                  <a:extLst>
                    <a:ext uri="{FF2B5EF4-FFF2-40B4-BE49-F238E27FC236}">
                      <a16:creationId xmlns:a16="http://schemas.microsoft.com/office/drawing/2014/main" id="{C50EBB7E-722B-78D0-9D18-43066608B084}"/>
                    </a:ext>
                  </a:extLst>
                </p:cNvPr>
                <p:cNvSpPr>
                  <a:spLocks noGrp="1" noRot="1" noMove="1" noResize="1" noEditPoints="1" noAdjustHandles="1" noChangeArrowheads="1" noChangeShapeType="1"/>
                </p:cNvSpPr>
                <p:nvPr/>
              </p:nvSpPr>
              <p:spPr>
                <a:xfrm>
                  <a:off x="7455877" y="3377681"/>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6"/>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51" name="Friform 50">
                  <a:extLst>
                    <a:ext uri="{FF2B5EF4-FFF2-40B4-BE49-F238E27FC236}">
                      <a16:creationId xmlns:a16="http://schemas.microsoft.com/office/drawing/2014/main" id="{7EAFEBF5-243B-1C1B-ABD8-95CB3B541E19}"/>
                    </a:ext>
                  </a:extLst>
                </p:cNvPr>
                <p:cNvSpPr>
                  <a:spLocks noGrp="1" noRot="1" noMove="1" noResize="1" noEditPoints="1" noAdjustHandles="1" noChangeArrowheads="1" noChangeShapeType="1"/>
                </p:cNvSpPr>
                <p:nvPr/>
              </p:nvSpPr>
              <p:spPr>
                <a:xfrm>
                  <a:off x="8470785" y="3376881"/>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52" name="Friform 51">
                  <a:extLst>
                    <a:ext uri="{FF2B5EF4-FFF2-40B4-BE49-F238E27FC236}">
                      <a16:creationId xmlns:a16="http://schemas.microsoft.com/office/drawing/2014/main" id="{8E428A7B-0CC6-44AA-6592-F6CD4BE75D36}"/>
                    </a:ext>
                  </a:extLst>
                </p:cNvPr>
                <p:cNvSpPr>
                  <a:spLocks noGrp="1" noRot="1" noMove="1" noResize="1" noEditPoints="1" noAdjustHandles="1" noChangeArrowheads="1" noChangeShapeType="1"/>
                </p:cNvSpPr>
                <p:nvPr/>
              </p:nvSpPr>
              <p:spPr>
                <a:xfrm>
                  <a:off x="7454877" y="2753930"/>
                  <a:ext cx="772047" cy="274653"/>
                </a:xfrm>
                <a:custGeom>
                  <a:avLst/>
                  <a:gdLst>
                    <a:gd name="connsiteX0" fmla="*/ 385924 w 772047"/>
                    <a:gd name="connsiteY0" fmla="*/ 200 h 274653"/>
                    <a:gd name="connsiteX1" fmla="*/ 137063 w 772047"/>
                    <a:gd name="connsiteY1" fmla="*/ 400 h 274653"/>
                    <a:gd name="connsiteX2" fmla="*/ 0 w 772047"/>
                    <a:gd name="connsiteY2" fmla="*/ 137626 h 274653"/>
                    <a:gd name="connsiteX3" fmla="*/ 137263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53" name="Friform 52">
                  <a:extLst>
                    <a:ext uri="{FF2B5EF4-FFF2-40B4-BE49-F238E27FC236}">
                      <a16:creationId xmlns:a16="http://schemas.microsoft.com/office/drawing/2014/main" id="{3CC465B8-EF40-EA9D-1D15-CB748533DECC}"/>
                    </a:ext>
                  </a:extLst>
                </p:cNvPr>
                <p:cNvSpPr>
                  <a:spLocks noGrp="1" noRot="1" noMove="1" noResize="1" noEditPoints="1" noAdjustHandles="1" noChangeArrowheads="1" noChangeShapeType="1"/>
                </p:cNvSpPr>
                <p:nvPr/>
              </p:nvSpPr>
              <p:spPr>
                <a:xfrm>
                  <a:off x="8469852" y="2753130"/>
                  <a:ext cx="772047" cy="274653"/>
                </a:xfrm>
                <a:custGeom>
                  <a:avLst/>
                  <a:gdLst>
                    <a:gd name="connsiteX0" fmla="*/ 385924 w 772047"/>
                    <a:gd name="connsiteY0" fmla="*/ 200 h 274653"/>
                    <a:gd name="connsiteX1" fmla="*/ 137063 w 772047"/>
                    <a:gd name="connsiteY1" fmla="*/ 400 h 274653"/>
                    <a:gd name="connsiteX2" fmla="*/ 0 w 772047"/>
                    <a:gd name="connsiteY2" fmla="*/ 137626 h 274653"/>
                    <a:gd name="connsiteX3" fmla="*/ 137263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54" name="Friform 53">
                  <a:extLst>
                    <a:ext uri="{FF2B5EF4-FFF2-40B4-BE49-F238E27FC236}">
                      <a16:creationId xmlns:a16="http://schemas.microsoft.com/office/drawing/2014/main" id="{5E75988E-595B-F6B2-8735-7763635233F1}"/>
                    </a:ext>
                  </a:extLst>
                </p:cNvPr>
                <p:cNvSpPr>
                  <a:spLocks noGrp="1" noRot="1" noMove="1" noResize="1" noEditPoints="1" noAdjustHandles="1" noChangeArrowheads="1" noChangeShapeType="1"/>
                </p:cNvSpPr>
                <p:nvPr/>
              </p:nvSpPr>
              <p:spPr>
                <a:xfrm>
                  <a:off x="7454877" y="2130112"/>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55" name="Friform 54">
                  <a:extLst>
                    <a:ext uri="{FF2B5EF4-FFF2-40B4-BE49-F238E27FC236}">
                      <a16:creationId xmlns:a16="http://schemas.microsoft.com/office/drawing/2014/main" id="{080C22F9-AE81-AF70-0F79-4B40DEE1DA8B}"/>
                    </a:ext>
                  </a:extLst>
                </p:cNvPr>
                <p:cNvSpPr>
                  <a:spLocks noGrp="1" noRot="1" noMove="1" noResize="1" noEditPoints="1" noAdjustHandles="1" noChangeArrowheads="1" noChangeShapeType="1"/>
                </p:cNvSpPr>
                <p:nvPr/>
              </p:nvSpPr>
              <p:spPr>
                <a:xfrm>
                  <a:off x="8469852" y="2129379"/>
                  <a:ext cx="772047" cy="274653"/>
                </a:xfrm>
                <a:custGeom>
                  <a:avLst/>
                  <a:gdLst>
                    <a:gd name="connsiteX0" fmla="*/ 385924 w 772047"/>
                    <a:gd name="connsiteY0" fmla="*/ 200 h 274653"/>
                    <a:gd name="connsiteX1" fmla="*/ 137063 w 772047"/>
                    <a:gd name="connsiteY1" fmla="*/ 400 h 274653"/>
                    <a:gd name="connsiteX2" fmla="*/ 0 w 772047"/>
                    <a:gd name="connsiteY2" fmla="*/ 137626 h 274653"/>
                    <a:gd name="connsiteX3" fmla="*/ 137263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66" name="Friform 65">
                  <a:extLst>
                    <a:ext uri="{FF2B5EF4-FFF2-40B4-BE49-F238E27FC236}">
                      <a16:creationId xmlns:a16="http://schemas.microsoft.com/office/drawing/2014/main" id="{6D23EAF0-9817-701E-921E-084880A1053B}"/>
                    </a:ext>
                  </a:extLst>
                </p:cNvPr>
                <p:cNvSpPr>
                  <a:spLocks noGrp="1" noRot="1" noMove="1" noResize="1" noEditPoints="1" noAdjustHandles="1" noChangeArrowheads="1" noChangeShapeType="1"/>
                </p:cNvSpPr>
                <p:nvPr/>
              </p:nvSpPr>
              <p:spPr>
                <a:xfrm>
                  <a:off x="7453943" y="1506360"/>
                  <a:ext cx="772048" cy="274653"/>
                </a:xfrm>
                <a:custGeom>
                  <a:avLst/>
                  <a:gdLst>
                    <a:gd name="connsiteX0" fmla="*/ 385924 w 772048"/>
                    <a:gd name="connsiteY0" fmla="*/ 200 h 274653"/>
                    <a:gd name="connsiteX1" fmla="*/ 137063 w 772048"/>
                    <a:gd name="connsiteY1" fmla="*/ 400 h 274653"/>
                    <a:gd name="connsiteX2" fmla="*/ 0 w 772048"/>
                    <a:gd name="connsiteY2" fmla="*/ 137626 h 274653"/>
                    <a:gd name="connsiteX3" fmla="*/ 137263 w 772048"/>
                    <a:gd name="connsiteY3" fmla="*/ 274653 h 274653"/>
                    <a:gd name="connsiteX4" fmla="*/ 386124 w 772048"/>
                    <a:gd name="connsiteY4" fmla="*/ 274453 h 274653"/>
                    <a:gd name="connsiteX5" fmla="*/ 634985 w 772048"/>
                    <a:gd name="connsiteY5" fmla="*/ 274253 h 274653"/>
                    <a:gd name="connsiteX6" fmla="*/ 772048 w 772048"/>
                    <a:gd name="connsiteY6" fmla="*/ 137027 h 274653"/>
                    <a:gd name="connsiteX7" fmla="*/ 634785 w 772048"/>
                    <a:gd name="connsiteY7" fmla="*/ 0 h 274653"/>
                    <a:gd name="connsiteX8" fmla="*/ 385924 w 772048"/>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8" h="274653">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5"/>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67" name="Friform 66">
                  <a:extLst>
                    <a:ext uri="{FF2B5EF4-FFF2-40B4-BE49-F238E27FC236}">
                      <a16:creationId xmlns:a16="http://schemas.microsoft.com/office/drawing/2014/main" id="{59DE4ECF-629E-EF1B-9FF7-8EAD92257524}"/>
                    </a:ext>
                  </a:extLst>
                </p:cNvPr>
                <p:cNvSpPr>
                  <a:spLocks noGrp="1" noRot="1" noMove="1" noResize="1" noEditPoints="1" noAdjustHandles="1" noChangeArrowheads="1" noChangeShapeType="1"/>
                </p:cNvSpPr>
                <p:nvPr/>
              </p:nvSpPr>
              <p:spPr>
                <a:xfrm>
                  <a:off x="8468919" y="1505560"/>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grpSp>
          <p:sp>
            <p:nvSpPr>
              <p:cNvPr id="10" name="Friform 9">
                <a:extLst>
                  <a:ext uri="{FF2B5EF4-FFF2-40B4-BE49-F238E27FC236}">
                    <a16:creationId xmlns:a16="http://schemas.microsoft.com/office/drawing/2014/main" id="{E9505157-F5CE-A9A7-5A64-DF27E60A1C79}"/>
                  </a:ext>
                </a:extLst>
              </p:cNvPr>
              <p:cNvSpPr>
                <a:spLocks noGrp="1" noRot="1" noMove="1" noResize="1" noEditPoints="1" noAdjustHandles="1" noChangeArrowheads="1" noChangeShapeType="1"/>
              </p:cNvSpPr>
              <p:nvPr/>
            </p:nvSpPr>
            <p:spPr>
              <a:xfrm>
                <a:off x="9375363" y="886208"/>
                <a:ext cx="2057350" cy="5256666"/>
              </a:xfrm>
              <a:custGeom>
                <a:avLst/>
                <a:gdLst>
                  <a:gd name="connsiteX0" fmla="*/ 0 w 2057350"/>
                  <a:gd name="connsiteY0" fmla="*/ 0 h 5256666"/>
                  <a:gd name="connsiteX1" fmla="*/ 2057350 w 2057350"/>
                  <a:gd name="connsiteY1" fmla="*/ 0 h 5256666"/>
                  <a:gd name="connsiteX2" fmla="*/ 2057350 w 2057350"/>
                  <a:gd name="connsiteY2" fmla="*/ 5256667 h 5256666"/>
                  <a:gd name="connsiteX3" fmla="*/ 0 w 2057350"/>
                  <a:gd name="connsiteY3" fmla="*/ 5256667 h 5256666"/>
                </a:gdLst>
                <a:ahLst/>
                <a:cxnLst>
                  <a:cxn ang="0">
                    <a:pos x="connsiteX0" y="connsiteY0"/>
                  </a:cxn>
                  <a:cxn ang="0">
                    <a:pos x="connsiteX1" y="connsiteY1"/>
                  </a:cxn>
                  <a:cxn ang="0">
                    <a:pos x="connsiteX2" y="connsiteY2"/>
                  </a:cxn>
                  <a:cxn ang="0">
                    <a:pos x="connsiteX3" y="connsiteY3"/>
                  </a:cxn>
                </a:cxnLst>
                <a:rect l="l" t="t" r="r" b="b"/>
                <a:pathLst>
                  <a:path w="2057350" h="5256666">
                    <a:moveTo>
                      <a:pt x="0" y="0"/>
                    </a:moveTo>
                    <a:lnTo>
                      <a:pt x="2057350" y="0"/>
                    </a:lnTo>
                    <a:lnTo>
                      <a:pt x="2057350" y="5256667"/>
                    </a:lnTo>
                    <a:lnTo>
                      <a:pt x="0" y="5256667"/>
                    </a:lnTo>
                    <a:close/>
                  </a:path>
                </a:pathLst>
              </a:custGeom>
              <a:solidFill>
                <a:schemeClr val="accent6"/>
              </a:solidFill>
              <a:ln w="0" cap="flat">
                <a:noFill/>
                <a:prstDash val="solid"/>
                <a:miter/>
              </a:ln>
            </p:spPr>
            <p:txBody>
              <a:bodyPr rtlCol="0" anchor="ctr"/>
              <a:lstStyle/>
              <a:p>
                <a:endParaRPr lang="nb-NO"/>
              </a:p>
            </p:txBody>
          </p:sp>
          <p:sp>
            <p:nvSpPr>
              <p:cNvPr id="11" name="Friform 10">
                <a:extLst>
                  <a:ext uri="{FF2B5EF4-FFF2-40B4-BE49-F238E27FC236}">
                    <a16:creationId xmlns:a16="http://schemas.microsoft.com/office/drawing/2014/main" id="{BC758F6B-B768-37AF-0614-3010BEFE3F97}"/>
                  </a:ext>
                </a:extLst>
              </p:cNvPr>
              <p:cNvSpPr>
                <a:spLocks noGrp="1" noRot="1" noMove="1" noResize="1" noEditPoints="1" noAdjustHandles="1" noChangeArrowheads="1" noChangeShapeType="1"/>
              </p:cNvSpPr>
              <p:nvPr/>
            </p:nvSpPr>
            <p:spPr>
              <a:xfrm>
                <a:off x="10362640" y="1223976"/>
                <a:ext cx="81331" cy="4581263"/>
              </a:xfrm>
              <a:custGeom>
                <a:avLst/>
                <a:gdLst>
                  <a:gd name="connsiteX0" fmla="*/ 77931 w 81331"/>
                  <a:gd name="connsiteY0" fmla="*/ 45387 h 4581263"/>
                  <a:gd name="connsiteX1" fmla="*/ 81331 w 81331"/>
                  <a:gd name="connsiteY1" fmla="*/ 4535811 h 4581263"/>
                  <a:gd name="connsiteX2" fmla="*/ 42399 w 81331"/>
                  <a:gd name="connsiteY2" fmla="*/ 4581264 h 4581263"/>
                  <a:gd name="connsiteX3" fmla="*/ 42399 w 81331"/>
                  <a:gd name="connsiteY3" fmla="*/ 4581264 h 4581263"/>
                  <a:gd name="connsiteX4" fmla="*/ 3400 w 81331"/>
                  <a:gd name="connsiteY4" fmla="*/ 4535877 h 4581263"/>
                  <a:gd name="connsiteX5" fmla="*/ 0 w 81331"/>
                  <a:gd name="connsiteY5" fmla="*/ 45453 h 4581263"/>
                  <a:gd name="connsiteX6" fmla="*/ 38933 w 81331"/>
                  <a:gd name="connsiteY6" fmla="*/ 0 h 4581263"/>
                  <a:gd name="connsiteX7" fmla="*/ 38933 w 81331"/>
                  <a:gd name="connsiteY7" fmla="*/ 0 h 4581263"/>
                  <a:gd name="connsiteX8" fmla="*/ 77931 w 81331"/>
                  <a:gd name="connsiteY8" fmla="*/ 45387 h 458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331" h="4581263">
                    <a:moveTo>
                      <a:pt x="77931" y="45387"/>
                    </a:moveTo>
                    <a:lnTo>
                      <a:pt x="81331" y="4535811"/>
                    </a:lnTo>
                    <a:cubicBezTo>
                      <a:pt x="81331" y="4560870"/>
                      <a:pt x="63932" y="4581264"/>
                      <a:pt x="42399" y="4581264"/>
                    </a:cubicBezTo>
                    <a:lnTo>
                      <a:pt x="42399" y="4581264"/>
                    </a:lnTo>
                    <a:cubicBezTo>
                      <a:pt x="20866" y="4581264"/>
                      <a:pt x="3400" y="4560937"/>
                      <a:pt x="3400" y="4535877"/>
                    </a:cubicBezTo>
                    <a:lnTo>
                      <a:pt x="0" y="45453"/>
                    </a:lnTo>
                    <a:cubicBezTo>
                      <a:pt x="0" y="20394"/>
                      <a:pt x="17399" y="0"/>
                      <a:pt x="38933" y="0"/>
                    </a:cubicBezTo>
                    <a:lnTo>
                      <a:pt x="38933" y="0"/>
                    </a:lnTo>
                    <a:cubicBezTo>
                      <a:pt x="60465" y="0"/>
                      <a:pt x="77931" y="20327"/>
                      <a:pt x="77931" y="45387"/>
                    </a:cubicBezTo>
                    <a:close/>
                  </a:path>
                </a:pathLst>
              </a:custGeom>
              <a:solidFill>
                <a:schemeClr val="accent6">
                  <a:lumMod val="75000"/>
                </a:schemeClr>
              </a:solidFill>
              <a:ln w="0" cap="flat">
                <a:noFill/>
                <a:prstDash val="solid"/>
                <a:miter/>
              </a:ln>
            </p:spPr>
            <p:txBody>
              <a:bodyPr rtlCol="0" anchor="ctr"/>
              <a:lstStyle/>
              <a:p>
                <a:endParaRPr lang="nb-NO"/>
              </a:p>
            </p:txBody>
          </p:sp>
          <p:grpSp>
            <p:nvGrpSpPr>
              <p:cNvPr id="12" name="Gruppe 11">
                <a:extLst>
                  <a:ext uri="{FF2B5EF4-FFF2-40B4-BE49-F238E27FC236}">
                    <a16:creationId xmlns:a16="http://schemas.microsoft.com/office/drawing/2014/main" id="{6453698F-91AC-D279-C6F6-9F6E58E1B77B}"/>
                  </a:ext>
                </a:extLst>
              </p:cNvPr>
              <p:cNvGrpSpPr>
                <a:grpSpLocks noGrp="1" noUngrp="1" noRot="1" noMove="1" noResize="1"/>
              </p:cNvGrpSpPr>
              <p:nvPr/>
            </p:nvGrpSpPr>
            <p:grpSpPr>
              <a:xfrm>
                <a:off x="9509827" y="1505560"/>
                <a:ext cx="1789822" cy="4018094"/>
                <a:chOff x="9509827" y="1505560"/>
                <a:chExt cx="1789822" cy="4018094"/>
              </a:xfrm>
            </p:grpSpPr>
            <p:sp>
              <p:nvSpPr>
                <p:cNvPr id="13" name="Friform 12">
                  <a:extLst>
                    <a:ext uri="{FF2B5EF4-FFF2-40B4-BE49-F238E27FC236}">
                      <a16:creationId xmlns:a16="http://schemas.microsoft.com/office/drawing/2014/main" id="{FD14FBB4-CEAD-F04E-160B-F3EE9D847E7A}"/>
                    </a:ext>
                  </a:extLst>
                </p:cNvPr>
                <p:cNvSpPr>
                  <a:spLocks noGrp="1" noRot="1" noMove="1" noResize="1" noEditPoints="1" noAdjustHandles="1" noChangeArrowheads="1" noChangeShapeType="1"/>
                </p:cNvSpPr>
                <p:nvPr/>
              </p:nvSpPr>
              <p:spPr>
                <a:xfrm>
                  <a:off x="9512693" y="5249002"/>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4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5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8"/>
                        <a:pt x="61532" y="274653"/>
                        <a:pt x="137264"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4" name="Friform 13">
                  <a:extLst>
                    <a:ext uri="{FF2B5EF4-FFF2-40B4-BE49-F238E27FC236}">
                      <a16:creationId xmlns:a16="http://schemas.microsoft.com/office/drawing/2014/main" id="{F6BD361C-FBDC-DF22-825A-E4E28A8F5616}"/>
                    </a:ext>
                  </a:extLst>
                </p:cNvPr>
                <p:cNvSpPr>
                  <a:spLocks noGrp="1" noRot="1" noMove="1" noResize="1" noEditPoints="1" noAdjustHandles="1" noChangeArrowheads="1" noChangeShapeType="1"/>
                </p:cNvSpPr>
                <p:nvPr/>
              </p:nvSpPr>
              <p:spPr>
                <a:xfrm>
                  <a:off x="10527602" y="5248202"/>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4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5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7"/>
                        <a:pt x="61532" y="274653"/>
                        <a:pt x="137264" y="274653"/>
                      </a:cubicBezTo>
                      <a:lnTo>
                        <a:pt x="386124" y="274453"/>
                      </a:lnTo>
                      <a:lnTo>
                        <a:pt x="634985" y="274253"/>
                      </a:lnTo>
                      <a:cubicBezTo>
                        <a:pt x="710716" y="274253"/>
                        <a:pt x="772048" y="212738"/>
                        <a:pt x="772048" y="137027"/>
                      </a:cubicBezTo>
                      <a:cubicBezTo>
                        <a:pt x="772048" y="61315"/>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5" name="Friform 14">
                  <a:extLst>
                    <a:ext uri="{FF2B5EF4-FFF2-40B4-BE49-F238E27FC236}">
                      <a16:creationId xmlns:a16="http://schemas.microsoft.com/office/drawing/2014/main" id="{E88B1501-8B06-4362-DE56-D111C734B6AA}"/>
                    </a:ext>
                  </a:extLst>
                </p:cNvPr>
                <p:cNvSpPr>
                  <a:spLocks noGrp="1" noRot="1" noMove="1" noResize="1" noEditPoints="1" noAdjustHandles="1" noChangeArrowheads="1" noChangeShapeType="1"/>
                </p:cNvSpPr>
                <p:nvPr/>
              </p:nvSpPr>
              <p:spPr>
                <a:xfrm>
                  <a:off x="9511694" y="4625184"/>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6"/>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4"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6" name="Friform 15">
                  <a:extLst>
                    <a:ext uri="{FF2B5EF4-FFF2-40B4-BE49-F238E27FC236}">
                      <a16:creationId xmlns:a16="http://schemas.microsoft.com/office/drawing/2014/main" id="{CB3EC69E-26AC-161D-0C6F-EF57CD51FE52}"/>
                    </a:ext>
                  </a:extLst>
                </p:cNvPr>
                <p:cNvSpPr>
                  <a:spLocks noGrp="1" noRot="1" noMove="1" noResize="1" noEditPoints="1" noAdjustHandles="1" noChangeArrowheads="1" noChangeShapeType="1"/>
                </p:cNvSpPr>
                <p:nvPr/>
              </p:nvSpPr>
              <p:spPr>
                <a:xfrm>
                  <a:off x="10526669" y="4624451"/>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4"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7" name="Friform 16">
                  <a:extLst>
                    <a:ext uri="{FF2B5EF4-FFF2-40B4-BE49-F238E27FC236}">
                      <a16:creationId xmlns:a16="http://schemas.microsoft.com/office/drawing/2014/main" id="{36A5ECE0-93CB-4217-E960-2357BF91E3F4}"/>
                    </a:ext>
                  </a:extLst>
                </p:cNvPr>
                <p:cNvSpPr>
                  <a:spLocks noGrp="1" noRot="1" noMove="1" noResize="1" noEditPoints="1" noAdjustHandles="1" noChangeArrowheads="1" noChangeShapeType="1"/>
                </p:cNvSpPr>
                <p:nvPr/>
              </p:nvSpPr>
              <p:spPr>
                <a:xfrm>
                  <a:off x="9511694" y="4001433"/>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3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4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4"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23" name="Friform 22">
                  <a:extLst>
                    <a:ext uri="{FF2B5EF4-FFF2-40B4-BE49-F238E27FC236}">
                      <a16:creationId xmlns:a16="http://schemas.microsoft.com/office/drawing/2014/main" id="{005B3745-C55F-E6D7-730F-8F5E7371B20F}"/>
                    </a:ext>
                  </a:extLst>
                </p:cNvPr>
                <p:cNvSpPr>
                  <a:spLocks noGrp="1" noRot="1" noMove="1" noResize="1" noEditPoints="1" noAdjustHandles="1" noChangeArrowheads="1" noChangeShapeType="1"/>
                </p:cNvSpPr>
                <p:nvPr/>
              </p:nvSpPr>
              <p:spPr>
                <a:xfrm>
                  <a:off x="10526669" y="4000633"/>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3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4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5"/>
                        <a:pt x="710516" y="0"/>
                        <a:pt x="634784"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24" name="Friform 23">
                  <a:extLst>
                    <a:ext uri="{FF2B5EF4-FFF2-40B4-BE49-F238E27FC236}">
                      <a16:creationId xmlns:a16="http://schemas.microsoft.com/office/drawing/2014/main" id="{2D2B215E-E126-A684-FD35-B072D303FB96}"/>
                    </a:ext>
                  </a:extLst>
                </p:cNvPr>
                <p:cNvSpPr>
                  <a:spLocks noGrp="1" noRot="1" noMove="1" noResize="1" noEditPoints="1" noAdjustHandles="1" noChangeArrowheads="1" noChangeShapeType="1"/>
                </p:cNvSpPr>
                <p:nvPr/>
              </p:nvSpPr>
              <p:spPr>
                <a:xfrm>
                  <a:off x="9511694" y="3377681"/>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6"/>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4"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25" name="Friform 24">
                  <a:extLst>
                    <a:ext uri="{FF2B5EF4-FFF2-40B4-BE49-F238E27FC236}">
                      <a16:creationId xmlns:a16="http://schemas.microsoft.com/office/drawing/2014/main" id="{D1AB3BB9-8354-1F5D-C71E-AC0D5BCA6030}"/>
                    </a:ext>
                  </a:extLst>
                </p:cNvPr>
                <p:cNvSpPr>
                  <a:spLocks noGrp="1" noRot="1" noMove="1" noResize="1" noEditPoints="1" noAdjustHandles="1" noChangeArrowheads="1" noChangeShapeType="1"/>
                </p:cNvSpPr>
                <p:nvPr/>
              </p:nvSpPr>
              <p:spPr>
                <a:xfrm>
                  <a:off x="10526669" y="3376881"/>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4"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26" name="Friform 25">
                  <a:extLst>
                    <a:ext uri="{FF2B5EF4-FFF2-40B4-BE49-F238E27FC236}">
                      <a16:creationId xmlns:a16="http://schemas.microsoft.com/office/drawing/2014/main" id="{2C49EA1D-1EF3-8C93-9278-ECEC773D48C8}"/>
                    </a:ext>
                  </a:extLst>
                </p:cNvPr>
                <p:cNvSpPr>
                  <a:spLocks noGrp="1" noRot="1" noMove="1" noResize="1" noEditPoints="1" noAdjustHandles="1" noChangeArrowheads="1" noChangeShapeType="1"/>
                </p:cNvSpPr>
                <p:nvPr/>
              </p:nvSpPr>
              <p:spPr>
                <a:xfrm>
                  <a:off x="9510760" y="2753930"/>
                  <a:ext cx="772047" cy="274653"/>
                </a:xfrm>
                <a:custGeom>
                  <a:avLst/>
                  <a:gdLst>
                    <a:gd name="connsiteX0" fmla="*/ 385924 w 772047"/>
                    <a:gd name="connsiteY0" fmla="*/ 200 h 274653"/>
                    <a:gd name="connsiteX1" fmla="*/ 137063 w 772047"/>
                    <a:gd name="connsiteY1" fmla="*/ 400 h 274653"/>
                    <a:gd name="connsiteX2" fmla="*/ 0 w 772047"/>
                    <a:gd name="connsiteY2" fmla="*/ 137626 h 274653"/>
                    <a:gd name="connsiteX3" fmla="*/ 137263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4"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27" name="Friform 26">
                  <a:extLst>
                    <a:ext uri="{FF2B5EF4-FFF2-40B4-BE49-F238E27FC236}">
                      <a16:creationId xmlns:a16="http://schemas.microsoft.com/office/drawing/2014/main" id="{1D6698D1-6C93-2187-D479-A6E0EDF260A7}"/>
                    </a:ext>
                  </a:extLst>
                </p:cNvPr>
                <p:cNvSpPr>
                  <a:spLocks noGrp="1" noRot="1" noMove="1" noResize="1" noEditPoints="1" noAdjustHandles="1" noChangeArrowheads="1" noChangeShapeType="1"/>
                </p:cNvSpPr>
                <p:nvPr/>
              </p:nvSpPr>
              <p:spPr>
                <a:xfrm>
                  <a:off x="10525736" y="2753130"/>
                  <a:ext cx="772047" cy="274653"/>
                </a:xfrm>
                <a:custGeom>
                  <a:avLst/>
                  <a:gdLst>
                    <a:gd name="connsiteX0" fmla="*/ 385924 w 772047"/>
                    <a:gd name="connsiteY0" fmla="*/ 200 h 274653"/>
                    <a:gd name="connsiteX1" fmla="*/ 137063 w 772047"/>
                    <a:gd name="connsiteY1" fmla="*/ 400 h 274653"/>
                    <a:gd name="connsiteX2" fmla="*/ 0 w 772047"/>
                    <a:gd name="connsiteY2" fmla="*/ 137626 h 274653"/>
                    <a:gd name="connsiteX3" fmla="*/ 137263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4"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28" name="Friform 27">
                  <a:extLst>
                    <a:ext uri="{FF2B5EF4-FFF2-40B4-BE49-F238E27FC236}">
                      <a16:creationId xmlns:a16="http://schemas.microsoft.com/office/drawing/2014/main" id="{FECD8AB4-822B-F233-57B8-125011EE0F10}"/>
                    </a:ext>
                  </a:extLst>
                </p:cNvPr>
                <p:cNvSpPr>
                  <a:spLocks noGrp="1" noRot="1" noMove="1" noResize="1" noEditPoints="1" noAdjustHandles="1" noChangeArrowheads="1" noChangeShapeType="1"/>
                </p:cNvSpPr>
                <p:nvPr/>
              </p:nvSpPr>
              <p:spPr>
                <a:xfrm>
                  <a:off x="9510760" y="2130112"/>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4"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29" name="Friform 28">
                  <a:extLst>
                    <a:ext uri="{FF2B5EF4-FFF2-40B4-BE49-F238E27FC236}">
                      <a16:creationId xmlns:a16="http://schemas.microsoft.com/office/drawing/2014/main" id="{797E5931-89DE-40BA-4659-DB4705A05349}"/>
                    </a:ext>
                  </a:extLst>
                </p:cNvPr>
                <p:cNvSpPr>
                  <a:spLocks noGrp="1" noRot="1" noMove="1" noResize="1" noEditPoints="1" noAdjustHandles="1" noChangeArrowheads="1" noChangeShapeType="1"/>
                </p:cNvSpPr>
                <p:nvPr/>
              </p:nvSpPr>
              <p:spPr>
                <a:xfrm>
                  <a:off x="10525736" y="2129379"/>
                  <a:ext cx="772047" cy="274653"/>
                </a:xfrm>
                <a:custGeom>
                  <a:avLst/>
                  <a:gdLst>
                    <a:gd name="connsiteX0" fmla="*/ 385924 w 772047"/>
                    <a:gd name="connsiteY0" fmla="*/ 200 h 274653"/>
                    <a:gd name="connsiteX1" fmla="*/ 137063 w 772047"/>
                    <a:gd name="connsiteY1" fmla="*/ 400 h 274653"/>
                    <a:gd name="connsiteX2" fmla="*/ 0 w 772047"/>
                    <a:gd name="connsiteY2" fmla="*/ 137626 h 274653"/>
                    <a:gd name="connsiteX3" fmla="*/ 137263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4"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30" name="Friform 29">
                  <a:extLst>
                    <a:ext uri="{FF2B5EF4-FFF2-40B4-BE49-F238E27FC236}">
                      <a16:creationId xmlns:a16="http://schemas.microsoft.com/office/drawing/2014/main" id="{E2CE0BC1-3064-593B-2B28-51D3B8E51F4C}"/>
                    </a:ext>
                  </a:extLst>
                </p:cNvPr>
                <p:cNvSpPr>
                  <a:spLocks noGrp="1" noRot="1" noMove="1" noResize="1" noEditPoints="1" noAdjustHandles="1" noChangeArrowheads="1" noChangeShapeType="1"/>
                </p:cNvSpPr>
                <p:nvPr/>
              </p:nvSpPr>
              <p:spPr>
                <a:xfrm>
                  <a:off x="9509827" y="1506360"/>
                  <a:ext cx="772047" cy="274653"/>
                </a:xfrm>
                <a:custGeom>
                  <a:avLst/>
                  <a:gdLst>
                    <a:gd name="connsiteX0" fmla="*/ 385924 w 772047"/>
                    <a:gd name="connsiteY0" fmla="*/ 200 h 274653"/>
                    <a:gd name="connsiteX1" fmla="*/ 137063 w 772047"/>
                    <a:gd name="connsiteY1" fmla="*/ 400 h 274653"/>
                    <a:gd name="connsiteX2" fmla="*/ 0 w 772047"/>
                    <a:gd name="connsiteY2" fmla="*/ 137626 h 274653"/>
                    <a:gd name="connsiteX3" fmla="*/ 137264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6"/>
                      </a:cubicBezTo>
                      <a:cubicBezTo>
                        <a:pt x="0" y="213338"/>
                        <a:pt x="61532" y="274653"/>
                        <a:pt x="137264" y="274653"/>
                      </a:cubicBezTo>
                      <a:lnTo>
                        <a:pt x="386124" y="274453"/>
                      </a:lnTo>
                      <a:lnTo>
                        <a:pt x="634985" y="274253"/>
                      </a:lnTo>
                      <a:cubicBezTo>
                        <a:pt x="710716" y="274253"/>
                        <a:pt x="772048" y="212738"/>
                        <a:pt x="772048" y="137027"/>
                      </a:cubicBezTo>
                      <a:cubicBezTo>
                        <a:pt x="772048" y="61315"/>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31" name="Friform 30">
                  <a:extLst>
                    <a:ext uri="{FF2B5EF4-FFF2-40B4-BE49-F238E27FC236}">
                      <a16:creationId xmlns:a16="http://schemas.microsoft.com/office/drawing/2014/main" id="{9EEBDB34-E92D-5D33-1EEC-9844DACEA178}"/>
                    </a:ext>
                  </a:extLst>
                </p:cNvPr>
                <p:cNvSpPr>
                  <a:spLocks noGrp="1" noRot="1" noMove="1" noResize="1" noEditPoints="1" noAdjustHandles="1" noChangeArrowheads="1" noChangeShapeType="1"/>
                </p:cNvSpPr>
                <p:nvPr/>
              </p:nvSpPr>
              <p:spPr>
                <a:xfrm>
                  <a:off x="10524736" y="1505560"/>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4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4"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grpSp>
        </p:grpSp>
        <p:grpSp>
          <p:nvGrpSpPr>
            <p:cNvPr id="68" name="Gruppe 67">
              <a:extLst>
                <a:ext uri="{FF2B5EF4-FFF2-40B4-BE49-F238E27FC236}">
                  <a16:creationId xmlns:a16="http://schemas.microsoft.com/office/drawing/2014/main" id="{61F9D572-5323-A9D8-5964-3911C83A2805}"/>
                </a:ext>
              </a:extLst>
            </p:cNvPr>
            <p:cNvGrpSpPr>
              <a:grpSpLocks noGrp="1" noUngrp="1" noRot="1" noMove="1" noResize="1"/>
            </p:cNvGrpSpPr>
            <p:nvPr/>
          </p:nvGrpSpPr>
          <p:grpSpPr>
            <a:xfrm>
              <a:off x="1246286" y="2493941"/>
              <a:ext cx="2147216" cy="2813099"/>
              <a:chOff x="9773124" y="610409"/>
              <a:chExt cx="1542361" cy="2020670"/>
            </a:xfrm>
          </p:grpSpPr>
          <p:grpSp>
            <p:nvGrpSpPr>
              <p:cNvPr id="69" name="Gruppe 68">
                <a:extLst>
                  <a:ext uri="{FF2B5EF4-FFF2-40B4-BE49-F238E27FC236}">
                    <a16:creationId xmlns:a16="http://schemas.microsoft.com/office/drawing/2014/main" id="{5783E353-B4BB-92DF-B6D8-F1AA2A7D962A}"/>
                  </a:ext>
                </a:extLst>
              </p:cNvPr>
              <p:cNvGrpSpPr>
                <a:grpSpLocks noGrp="1" noUngrp="1" noRot="1" noMove="1" noResize="1"/>
              </p:cNvGrpSpPr>
              <p:nvPr/>
            </p:nvGrpSpPr>
            <p:grpSpPr>
              <a:xfrm rot="1864682">
                <a:off x="10525693" y="610409"/>
                <a:ext cx="789792" cy="2020670"/>
                <a:chOff x="4969503" y="305153"/>
                <a:chExt cx="2376932" cy="6081340"/>
              </a:xfrm>
            </p:grpSpPr>
            <p:sp>
              <p:nvSpPr>
                <p:cNvPr id="71" name="Friform 70">
                  <a:extLst>
                    <a:ext uri="{FF2B5EF4-FFF2-40B4-BE49-F238E27FC236}">
                      <a16:creationId xmlns:a16="http://schemas.microsoft.com/office/drawing/2014/main" id="{0D739697-1AEA-5914-7B23-4C13C4F489A0}"/>
                    </a:ext>
                  </a:extLst>
                </p:cNvPr>
                <p:cNvSpPr>
                  <a:spLocks noGrp="1" noRot="1" noMove="1" noResize="1" noEditPoints="1" noAdjustHandles="1" noChangeArrowheads="1" noChangeShapeType="1"/>
                </p:cNvSpPr>
                <p:nvPr/>
              </p:nvSpPr>
              <p:spPr>
                <a:xfrm>
                  <a:off x="4969503" y="305153"/>
                  <a:ext cx="2376932" cy="6081340"/>
                </a:xfrm>
                <a:custGeom>
                  <a:avLst/>
                  <a:gdLst>
                    <a:gd name="connsiteX0" fmla="*/ 2374944 w 2376932"/>
                    <a:gd name="connsiteY0" fmla="*/ 5690151 h 6081340"/>
                    <a:gd name="connsiteX1" fmla="*/ 1983486 w 2376932"/>
                    <a:gd name="connsiteY1" fmla="*/ 6081340 h 6081340"/>
                    <a:gd name="connsiteX2" fmla="*/ 391159 w 2376932"/>
                    <a:gd name="connsiteY2" fmla="*/ 6080246 h 6081340"/>
                    <a:gd name="connsiteX3" fmla="*/ 0 w 2376932"/>
                    <a:gd name="connsiteY3" fmla="*/ 5688559 h 6081340"/>
                    <a:gd name="connsiteX4" fmla="*/ 1989 w 2376932"/>
                    <a:gd name="connsiteY4" fmla="*/ 391239 h 6081340"/>
                    <a:gd name="connsiteX5" fmla="*/ 393496 w 2376932"/>
                    <a:gd name="connsiteY5" fmla="*/ 0 h 6081340"/>
                    <a:gd name="connsiteX6" fmla="*/ 1985823 w 2376932"/>
                    <a:gd name="connsiteY6" fmla="*/ 1194 h 6081340"/>
                    <a:gd name="connsiteX7" fmla="*/ 2376932 w 2376932"/>
                    <a:gd name="connsiteY7" fmla="*/ 392831 h 6081340"/>
                    <a:gd name="connsiteX8" fmla="*/ 2374944 w 2376932"/>
                    <a:gd name="connsiteY8" fmla="*/ 5690201 h 608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6932" h="6081340">
                      <a:moveTo>
                        <a:pt x="2374944" y="5690151"/>
                      </a:moveTo>
                      <a:cubicBezTo>
                        <a:pt x="2374894" y="5906285"/>
                        <a:pt x="2199598" y="6081490"/>
                        <a:pt x="1983486" y="6081340"/>
                      </a:cubicBezTo>
                      <a:lnTo>
                        <a:pt x="391159" y="6080246"/>
                      </a:lnTo>
                      <a:cubicBezTo>
                        <a:pt x="174997" y="6080048"/>
                        <a:pt x="-99" y="5904744"/>
                        <a:pt x="0" y="5688559"/>
                      </a:cubicBezTo>
                      <a:lnTo>
                        <a:pt x="1989" y="391239"/>
                      </a:lnTo>
                      <a:cubicBezTo>
                        <a:pt x="2088" y="175056"/>
                        <a:pt x="177384" y="-149"/>
                        <a:pt x="393496" y="0"/>
                      </a:cubicBezTo>
                      <a:lnTo>
                        <a:pt x="1985823" y="1194"/>
                      </a:lnTo>
                      <a:cubicBezTo>
                        <a:pt x="2202034" y="1293"/>
                        <a:pt x="2377081" y="176597"/>
                        <a:pt x="2376932" y="392831"/>
                      </a:cubicBezTo>
                      <a:lnTo>
                        <a:pt x="2374944" y="5690201"/>
                      </a:lnTo>
                      <a:close/>
                    </a:path>
                  </a:pathLst>
                </a:custGeom>
                <a:solidFill>
                  <a:srgbClr val="C1B6B6"/>
                </a:solidFill>
                <a:ln w="0" cap="flat">
                  <a:noFill/>
                  <a:prstDash val="solid"/>
                  <a:miter/>
                </a:ln>
              </p:spPr>
              <p:txBody>
                <a:bodyPr rtlCol="0" anchor="ctr"/>
                <a:lstStyle/>
                <a:p>
                  <a:endParaRPr lang="nb-NO"/>
                </a:p>
              </p:txBody>
            </p:sp>
            <p:sp>
              <p:nvSpPr>
                <p:cNvPr id="72" name="Friform 71">
                  <a:extLst>
                    <a:ext uri="{FF2B5EF4-FFF2-40B4-BE49-F238E27FC236}">
                      <a16:creationId xmlns:a16="http://schemas.microsoft.com/office/drawing/2014/main" id="{ACBD6250-5C1C-C242-D2D4-5F9C6B0B673C}"/>
                    </a:ext>
                  </a:extLst>
                </p:cNvPr>
                <p:cNvSpPr>
                  <a:spLocks noGrp="1" noRot="1" noMove="1" noResize="1" noEditPoints="1" noAdjustHandles="1" noChangeArrowheads="1" noChangeShapeType="1"/>
                </p:cNvSpPr>
                <p:nvPr/>
              </p:nvSpPr>
              <p:spPr>
                <a:xfrm>
                  <a:off x="6139500" y="1063164"/>
                  <a:ext cx="93464" cy="4546123"/>
                </a:xfrm>
                <a:custGeom>
                  <a:avLst/>
                  <a:gdLst>
                    <a:gd name="connsiteX0" fmla="*/ 90084 w 93464"/>
                    <a:gd name="connsiteY0" fmla="*/ 45007 h 4546123"/>
                    <a:gd name="connsiteX1" fmla="*/ 93464 w 93464"/>
                    <a:gd name="connsiteY1" fmla="*/ 4501016 h 4546123"/>
                    <a:gd name="connsiteX2" fmla="*/ 48472 w 93464"/>
                    <a:gd name="connsiteY2" fmla="*/ 4546123 h 4546123"/>
                    <a:gd name="connsiteX3" fmla="*/ 48472 w 93464"/>
                    <a:gd name="connsiteY3" fmla="*/ 4546123 h 4546123"/>
                    <a:gd name="connsiteX4" fmla="*/ 3381 w 93464"/>
                    <a:gd name="connsiteY4" fmla="*/ 4501116 h 4546123"/>
                    <a:gd name="connsiteX5" fmla="*/ 0 w 93464"/>
                    <a:gd name="connsiteY5" fmla="*/ 45107 h 4546123"/>
                    <a:gd name="connsiteX6" fmla="*/ 44992 w 93464"/>
                    <a:gd name="connsiteY6" fmla="*/ 0 h 4546123"/>
                    <a:gd name="connsiteX7" fmla="*/ 44992 w 93464"/>
                    <a:gd name="connsiteY7" fmla="*/ 0 h 4546123"/>
                    <a:gd name="connsiteX8" fmla="*/ 90084 w 93464"/>
                    <a:gd name="connsiteY8" fmla="*/ 45007 h 454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64" h="4546123">
                      <a:moveTo>
                        <a:pt x="90084" y="45007"/>
                      </a:moveTo>
                      <a:lnTo>
                        <a:pt x="93464" y="4501016"/>
                      </a:lnTo>
                      <a:cubicBezTo>
                        <a:pt x="93464" y="4525882"/>
                        <a:pt x="73330" y="4546074"/>
                        <a:pt x="48472" y="4546123"/>
                      </a:cubicBezTo>
                      <a:lnTo>
                        <a:pt x="48472" y="4546123"/>
                      </a:lnTo>
                      <a:cubicBezTo>
                        <a:pt x="23615" y="4546123"/>
                        <a:pt x="3430" y="4525982"/>
                        <a:pt x="3381" y="4501116"/>
                      </a:cubicBezTo>
                      <a:lnTo>
                        <a:pt x="0" y="45107"/>
                      </a:lnTo>
                      <a:cubicBezTo>
                        <a:pt x="0" y="20241"/>
                        <a:pt x="20135" y="50"/>
                        <a:pt x="44992" y="0"/>
                      </a:cubicBezTo>
                      <a:lnTo>
                        <a:pt x="44992" y="0"/>
                      </a:lnTo>
                      <a:cubicBezTo>
                        <a:pt x="69850" y="0"/>
                        <a:pt x="90034" y="20141"/>
                        <a:pt x="90084" y="45007"/>
                      </a:cubicBezTo>
                      <a:close/>
                    </a:path>
                  </a:pathLst>
                </a:custGeom>
                <a:solidFill>
                  <a:srgbClr val="AA9B9B"/>
                </a:solidFill>
                <a:ln w="0" cap="flat">
                  <a:noFill/>
                  <a:prstDash val="solid"/>
                  <a:miter/>
                </a:ln>
              </p:spPr>
              <p:txBody>
                <a:bodyPr rtlCol="0" anchor="ctr"/>
                <a:lstStyle/>
                <a:p>
                  <a:endParaRPr lang="nb-NO"/>
                </a:p>
              </p:txBody>
            </p:sp>
            <p:sp>
              <p:nvSpPr>
                <p:cNvPr id="73" name="Friform 72">
                  <a:extLst>
                    <a:ext uri="{FF2B5EF4-FFF2-40B4-BE49-F238E27FC236}">
                      <a16:creationId xmlns:a16="http://schemas.microsoft.com/office/drawing/2014/main" id="{77D4B503-F3C0-695D-01ED-12CF8C7BAB8C}"/>
                    </a:ext>
                  </a:extLst>
                </p:cNvPr>
                <p:cNvSpPr>
                  <a:spLocks noGrp="1" noRot="1" noMove="1" noResize="1" noEditPoints="1" noAdjustHandles="1" noChangeArrowheads="1" noChangeShapeType="1"/>
                </p:cNvSpPr>
                <p:nvPr/>
              </p:nvSpPr>
              <p:spPr>
                <a:xfrm>
                  <a:off x="5246466" y="734984"/>
                  <a:ext cx="646297" cy="893728"/>
                </a:xfrm>
                <a:custGeom>
                  <a:avLst/>
                  <a:gdLst>
                    <a:gd name="connsiteX0" fmla="*/ 536377 w 646297"/>
                    <a:gd name="connsiteY0" fmla="*/ 0 h 893728"/>
                    <a:gd name="connsiteX1" fmla="*/ 646297 w 646297"/>
                    <a:gd name="connsiteY1" fmla="*/ 109957 h 893728"/>
                    <a:gd name="connsiteX2" fmla="*/ 646297 w 646297"/>
                    <a:gd name="connsiteY2" fmla="*/ 783771 h 893728"/>
                    <a:gd name="connsiteX3" fmla="*/ 536377 w 646297"/>
                    <a:gd name="connsiteY3" fmla="*/ 893728 h 893728"/>
                    <a:gd name="connsiteX4" fmla="*/ 109920 w 646297"/>
                    <a:gd name="connsiteY4" fmla="*/ 893728 h 893728"/>
                    <a:gd name="connsiteX5" fmla="*/ 0 w 646297"/>
                    <a:gd name="connsiteY5" fmla="*/ 783771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1"/>
                      </a:lnTo>
                      <a:cubicBezTo>
                        <a:pt x="646297" y="844499"/>
                        <a:pt x="597084" y="893728"/>
                        <a:pt x="536377" y="893728"/>
                      </a:cubicBezTo>
                      <a:lnTo>
                        <a:pt x="109920" y="893728"/>
                      </a:lnTo>
                      <a:cubicBezTo>
                        <a:pt x="49213" y="893728"/>
                        <a:pt x="0" y="844499"/>
                        <a:pt x="0" y="783771"/>
                      </a:cubicBezTo>
                      <a:lnTo>
                        <a:pt x="0" y="109957"/>
                      </a:lnTo>
                      <a:cubicBezTo>
                        <a:pt x="0" y="49229"/>
                        <a:pt x="49213" y="0"/>
                        <a:pt x="109920" y="0"/>
                      </a:cubicBezTo>
                      <a:close/>
                    </a:path>
                  </a:pathLst>
                </a:custGeom>
                <a:solidFill>
                  <a:schemeClr val="bg1">
                    <a:lumMod val="95000"/>
                  </a:schemeClr>
                </a:solidFill>
                <a:ln w="0" cap="flat">
                  <a:noFill/>
                  <a:prstDash val="solid"/>
                  <a:miter/>
                </a:ln>
              </p:spPr>
              <p:txBody>
                <a:bodyPr rtlCol="0" anchor="ctr"/>
                <a:lstStyle/>
                <a:p>
                  <a:endParaRPr lang="nb-NO"/>
                </a:p>
              </p:txBody>
            </p:sp>
            <p:sp>
              <p:nvSpPr>
                <p:cNvPr id="74" name="Friform 73">
                  <a:extLst>
                    <a:ext uri="{FF2B5EF4-FFF2-40B4-BE49-F238E27FC236}">
                      <a16:creationId xmlns:a16="http://schemas.microsoft.com/office/drawing/2014/main" id="{528CBF33-585D-9C06-6B4E-8796C7284407}"/>
                    </a:ext>
                  </a:extLst>
                </p:cNvPr>
                <p:cNvSpPr>
                  <a:spLocks noGrp="1" noRot="1" noMove="1" noResize="1" noEditPoints="1" noAdjustHandles="1" noChangeArrowheads="1" noChangeShapeType="1"/>
                </p:cNvSpPr>
                <p:nvPr/>
              </p:nvSpPr>
              <p:spPr>
                <a:xfrm>
                  <a:off x="6419893" y="734984"/>
                  <a:ext cx="646297" cy="893728"/>
                </a:xfrm>
                <a:custGeom>
                  <a:avLst/>
                  <a:gdLst>
                    <a:gd name="connsiteX0" fmla="*/ 536377 w 646297"/>
                    <a:gd name="connsiteY0" fmla="*/ 0 h 893728"/>
                    <a:gd name="connsiteX1" fmla="*/ 646297 w 646297"/>
                    <a:gd name="connsiteY1" fmla="*/ 109957 h 893728"/>
                    <a:gd name="connsiteX2" fmla="*/ 646297 w 646297"/>
                    <a:gd name="connsiteY2" fmla="*/ 783771 h 893728"/>
                    <a:gd name="connsiteX3" fmla="*/ 536377 w 646297"/>
                    <a:gd name="connsiteY3" fmla="*/ 893728 h 893728"/>
                    <a:gd name="connsiteX4" fmla="*/ 109920 w 646297"/>
                    <a:gd name="connsiteY4" fmla="*/ 893728 h 893728"/>
                    <a:gd name="connsiteX5" fmla="*/ 0 w 646297"/>
                    <a:gd name="connsiteY5" fmla="*/ 783771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1"/>
                      </a:lnTo>
                      <a:cubicBezTo>
                        <a:pt x="646297" y="844499"/>
                        <a:pt x="597084" y="893728"/>
                        <a:pt x="536377" y="893728"/>
                      </a:cubicBezTo>
                      <a:lnTo>
                        <a:pt x="109920" y="893728"/>
                      </a:lnTo>
                      <a:cubicBezTo>
                        <a:pt x="49213" y="893728"/>
                        <a:pt x="0" y="844499"/>
                        <a:pt x="0" y="783771"/>
                      </a:cubicBezTo>
                      <a:lnTo>
                        <a:pt x="0" y="109957"/>
                      </a:lnTo>
                      <a:cubicBezTo>
                        <a:pt x="0" y="49229"/>
                        <a:pt x="49213" y="0"/>
                        <a:pt x="109920" y="0"/>
                      </a:cubicBezTo>
                      <a:close/>
                    </a:path>
                  </a:pathLst>
                </a:custGeom>
                <a:solidFill>
                  <a:schemeClr val="bg1">
                    <a:lumMod val="95000"/>
                  </a:schemeClr>
                </a:solidFill>
                <a:ln w="0" cap="flat">
                  <a:noFill/>
                  <a:prstDash val="solid"/>
                  <a:miter/>
                </a:ln>
              </p:spPr>
              <p:txBody>
                <a:bodyPr rtlCol="0" anchor="ctr"/>
                <a:lstStyle/>
                <a:p>
                  <a:endParaRPr lang="nb-NO"/>
                </a:p>
              </p:txBody>
            </p:sp>
            <p:sp>
              <p:nvSpPr>
                <p:cNvPr id="75" name="Friform 74">
                  <a:extLst>
                    <a:ext uri="{FF2B5EF4-FFF2-40B4-BE49-F238E27FC236}">
                      <a16:creationId xmlns:a16="http://schemas.microsoft.com/office/drawing/2014/main" id="{DD04E003-6468-2B1C-2038-A3FBA9B14F66}"/>
                    </a:ext>
                  </a:extLst>
                </p:cNvPr>
                <p:cNvSpPr>
                  <a:spLocks noGrp="1" noRot="1" noMove="1" noResize="1" noEditPoints="1" noAdjustHandles="1" noChangeArrowheads="1" noChangeShapeType="1"/>
                </p:cNvSpPr>
                <p:nvPr/>
              </p:nvSpPr>
              <p:spPr>
                <a:xfrm>
                  <a:off x="5246466" y="2177601"/>
                  <a:ext cx="646297" cy="893728"/>
                </a:xfrm>
                <a:custGeom>
                  <a:avLst/>
                  <a:gdLst>
                    <a:gd name="connsiteX0" fmla="*/ 536377 w 646297"/>
                    <a:gd name="connsiteY0" fmla="*/ 0 h 893728"/>
                    <a:gd name="connsiteX1" fmla="*/ 646297 w 646297"/>
                    <a:gd name="connsiteY1" fmla="*/ 109957 h 893728"/>
                    <a:gd name="connsiteX2" fmla="*/ 646297 w 646297"/>
                    <a:gd name="connsiteY2" fmla="*/ 783771 h 893728"/>
                    <a:gd name="connsiteX3" fmla="*/ 536377 w 646297"/>
                    <a:gd name="connsiteY3" fmla="*/ 893728 h 893728"/>
                    <a:gd name="connsiteX4" fmla="*/ 109920 w 646297"/>
                    <a:gd name="connsiteY4" fmla="*/ 893728 h 893728"/>
                    <a:gd name="connsiteX5" fmla="*/ 0 w 646297"/>
                    <a:gd name="connsiteY5" fmla="*/ 783771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1"/>
                      </a:lnTo>
                      <a:cubicBezTo>
                        <a:pt x="646297" y="844499"/>
                        <a:pt x="597084" y="893728"/>
                        <a:pt x="536377" y="893728"/>
                      </a:cubicBezTo>
                      <a:lnTo>
                        <a:pt x="109920" y="893728"/>
                      </a:lnTo>
                      <a:cubicBezTo>
                        <a:pt x="49213" y="893728"/>
                        <a:pt x="0" y="844499"/>
                        <a:pt x="0" y="783771"/>
                      </a:cubicBezTo>
                      <a:lnTo>
                        <a:pt x="0" y="109957"/>
                      </a:lnTo>
                      <a:cubicBezTo>
                        <a:pt x="0" y="49229"/>
                        <a:pt x="49213" y="0"/>
                        <a:pt x="109920" y="0"/>
                      </a:cubicBezTo>
                      <a:close/>
                    </a:path>
                  </a:pathLst>
                </a:custGeom>
                <a:solidFill>
                  <a:schemeClr val="bg1">
                    <a:lumMod val="95000"/>
                  </a:schemeClr>
                </a:solidFill>
                <a:ln w="0" cap="flat">
                  <a:noFill/>
                  <a:prstDash val="solid"/>
                  <a:miter/>
                </a:ln>
              </p:spPr>
              <p:txBody>
                <a:bodyPr rtlCol="0" anchor="ctr"/>
                <a:lstStyle/>
                <a:p>
                  <a:endParaRPr lang="nb-NO"/>
                </a:p>
              </p:txBody>
            </p:sp>
            <p:sp>
              <p:nvSpPr>
                <p:cNvPr id="76" name="Friform 75">
                  <a:extLst>
                    <a:ext uri="{FF2B5EF4-FFF2-40B4-BE49-F238E27FC236}">
                      <a16:creationId xmlns:a16="http://schemas.microsoft.com/office/drawing/2014/main" id="{87CB4BCC-1254-833E-D03F-A27589AF65F7}"/>
                    </a:ext>
                  </a:extLst>
                </p:cNvPr>
                <p:cNvSpPr>
                  <a:spLocks noGrp="1" noRot="1" noMove="1" noResize="1" noEditPoints="1" noAdjustHandles="1" noChangeArrowheads="1" noChangeShapeType="1"/>
                </p:cNvSpPr>
                <p:nvPr/>
              </p:nvSpPr>
              <p:spPr>
                <a:xfrm>
                  <a:off x="6419890" y="2177603"/>
                  <a:ext cx="646295" cy="893727"/>
                </a:xfrm>
                <a:custGeom>
                  <a:avLst/>
                  <a:gdLst>
                    <a:gd name="connsiteX0" fmla="*/ 536377 w 646297"/>
                    <a:gd name="connsiteY0" fmla="*/ 0 h 893728"/>
                    <a:gd name="connsiteX1" fmla="*/ 646297 w 646297"/>
                    <a:gd name="connsiteY1" fmla="*/ 109957 h 893728"/>
                    <a:gd name="connsiteX2" fmla="*/ 646297 w 646297"/>
                    <a:gd name="connsiteY2" fmla="*/ 783771 h 893728"/>
                    <a:gd name="connsiteX3" fmla="*/ 536377 w 646297"/>
                    <a:gd name="connsiteY3" fmla="*/ 893728 h 893728"/>
                    <a:gd name="connsiteX4" fmla="*/ 109920 w 646297"/>
                    <a:gd name="connsiteY4" fmla="*/ 893728 h 893728"/>
                    <a:gd name="connsiteX5" fmla="*/ 0 w 646297"/>
                    <a:gd name="connsiteY5" fmla="*/ 783771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1"/>
                      </a:lnTo>
                      <a:cubicBezTo>
                        <a:pt x="646297" y="844499"/>
                        <a:pt x="597084" y="893728"/>
                        <a:pt x="536377" y="893728"/>
                      </a:cubicBezTo>
                      <a:lnTo>
                        <a:pt x="109920" y="893728"/>
                      </a:lnTo>
                      <a:cubicBezTo>
                        <a:pt x="49213" y="893728"/>
                        <a:pt x="0" y="844499"/>
                        <a:pt x="0" y="783771"/>
                      </a:cubicBezTo>
                      <a:lnTo>
                        <a:pt x="0" y="109957"/>
                      </a:lnTo>
                      <a:cubicBezTo>
                        <a:pt x="0" y="49229"/>
                        <a:pt x="49213" y="0"/>
                        <a:pt x="109920" y="0"/>
                      </a:cubicBezTo>
                      <a:close/>
                    </a:path>
                  </a:pathLst>
                </a:custGeom>
                <a:solidFill>
                  <a:schemeClr val="bg1">
                    <a:lumMod val="95000"/>
                  </a:schemeClr>
                </a:solidFill>
                <a:ln w="0" cap="flat">
                  <a:noFill/>
                  <a:prstDash val="solid"/>
                  <a:miter/>
                </a:ln>
              </p:spPr>
              <p:txBody>
                <a:bodyPr rtlCol="0" anchor="ctr"/>
                <a:lstStyle/>
                <a:p>
                  <a:endParaRPr lang="nb-NO"/>
                </a:p>
              </p:txBody>
            </p:sp>
            <p:sp>
              <p:nvSpPr>
                <p:cNvPr id="77" name="Friform 76">
                  <a:extLst>
                    <a:ext uri="{FF2B5EF4-FFF2-40B4-BE49-F238E27FC236}">
                      <a16:creationId xmlns:a16="http://schemas.microsoft.com/office/drawing/2014/main" id="{30D02433-90E2-1FC0-2EC0-A43ABB4375BB}"/>
                    </a:ext>
                  </a:extLst>
                </p:cNvPr>
                <p:cNvSpPr>
                  <a:spLocks noGrp="1" noRot="1" noMove="1" noResize="1" noEditPoints="1" noAdjustHandles="1" noChangeArrowheads="1" noChangeShapeType="1"/>
                </p:cNvSpPr>
                <p:nvPr/>
              </p:nvSpPr>
              <p:spPr>
                <a:xfrm>
                  <a:off x="5246466" y="3620268"/>
                  <a:ext cx="646297" cy="893728"/>
                </a:xfrm>
                <a:custGeom>
                  <a:avLst/>
                  <a:gdLst>
                    <a:gd name="connsiteX0" fmla="*/ 536377 w 646297"/>
                    <a:gd name="connsiteY0" fmla="*/ 0 h 893728"/>
                    <a:gd name="connsiteX1" fmla="*/ 646297 w 646297"/>
                    <a:gd name="connsiteY1" fmla="*/ 109957 h 893728"/>
                    <a:gd name="connsiteX2" fmla="*/ 646297 w 646297"/>
                    <a:gd name="connsiteY2" fmla="*/ 783771 h 893728"/>
                    <a:gd name="connsiteX3" fmla="*/ 536377 w 646297"/>
                    <a:gd name="connsiteY3" fmla="*/ 893728 h 893728"/>
                    <a:gd name="connsiteX4" fmla="*/ 109920 w 646297"/>
                    <a:gd name="connsiteY4" fmla="*/ 893728 h 893728"/>
                    <a:gd name="connsiteX5" fmla="*/ 0 w 646297"/>
                    <a:gd name="connsiteY5" fmla="*/ 783771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1"/>
                      </a:lnTo>
                      <a:cubicBezTo>
                        <a:pt x="646297" y="844499"/>
                        <a:pt x="597084" y="893728"/>
                        <a:pt x="536377" y="893728"/>
                      </a:cubicBezTo>
                      <a:lnTo>
                        <a:pt x="109920" y="893728"/>
                      </a:lnTo>
                      <a:cubicBezTo>
                        <a:pt x="49213" y="893728"/>
                        <a:pt x="0" y="844499"/>
                        <a:pt x="0" y="783771"/>
                      </a:cubicBezTo>
                      <a:lnTo>
                        <a:pt x="0" y="109957"/>
                      </a:lnTo>
                      <a:cubicBezTo>
                        <a:pt x="0" y="49229"/>
                        <a:pt x="49213" y="0"/>
                        <a:pt x="109920" y="0"/>
                      </a:cubicBezTo>
                      <a:close/>
                    </a:path>
                  </a:pathLst>
                </a:custGeom>
                <a:solidFill>
                  <a:schemeClr val="bg1">
                    <a:lumMod val="95000"/>
                  </a:schemeClr>
                </a:solidFill>
                <a:ln w="0" cap="flat">
                  <a:noFill/>
                  <a:prstDash val="solid"/>
                  <a:miter/>
                </a:ln>
              </p:spPr>
              <p:txBody>
                <a:bodyPr rtlCol="0" anchor="ctr"/>
                <a:lstStyle/>
                <a:p>
                  <a:endParaRPr lang="nb-NO"/>
                </a:p>
              </p:txBody>
            </p:sp>
            <p:sp>
              <p:nvSpPr>
                <p:cNvPr id="78" name="Friform 77">
                  <a:extLst>
                    <a:ext uri="{FF2B5EF4-FFF2-40B4-BE49-F238E27FC236}">
                      <a16:creationId xmlns:a16="http://schemas.microsoft.com/office/drawing/2014/main" id="{4DF3D611-B18D-D3C5-6A4E-DA25D7418777}"/>
                    </a:ext>
                  </a:extLst>
                </p:cNvPr>
                <p:cNvSpPr>
                  <a:spLocks noGrp="1" noRot="1" noMove="1" noResize="1" noEditPoints="1" noAdjustHandles="1" noChangeArrowheads="1" noChangeShapeType="1"/>
                </p:cNvSpPr>
                <p:nvPr/>
              </p:nvSpPr>
              <p:spPr>
                <a:xfrm>
                  <a:off x="6419893" y="3620268"/>
                  <a:ext cx="646297" cy="893728"/>
                </a:xfrm>
                <a:custGeom>
                  <a:avLst/>
                  <a:gdLst>
                    <a:gd name="connsiteX0" fmla="*/ 536377 w 646297"/>
                    <a:gd name="connsiteY0" fmla="*/ 0 h 893728"/>
                    <a:gd name="connsiteX1" fmla="*/ 646297 w 646297"/>
                    <a:gd name="connsiteY1" fmla="*/ 109957 h 893728"/>
                    <a:gd name="connsiteX2" fmla="*/ 646297 w 646297"/>
                    <a:gd name="connsiteY2" fmla="*/ 783771 h 893728"/>
                    <a:gd name="connsiteX3" fmla="*/ 536377 w 646297"/>
                    <a:gd name="connsiteY3" fmla="*/ 893728 h 893728"/>
                    <a:gd name="connsiteX4" fmla="*/ 109920 w 646297"/>
                    <a:gd name="connsiteY4" fmla="*/ 893728 h 893728"/>
                    <a:gd name="connsiteX5" fmla="*/ 0 w 646297"/>
                    <a:gd name="connsiteY5" fmla="*/ 783771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1"/>
                      </a:lnTo>
                      <a:cubicBezTo>
                        <a:pt x="646297" y="844499"/>
                        <a:pt x="597084" y="893728"/>
                        <a:pt x="536377" y="893728"/>
                      </a:cubicBezTo>
                      <a:lnTo>
                        <a:pt x="109920" y="893728"/>
                      </a:lnTo>
                      <a:cubicBezTo>
                        <a:pt x="49213" y="893728"/>
                        <a:pt x="0" y="844499"/>
                        <a:pt x="0" y="783771"/>
                      </a:cubicBezTo>
                      <a:lnTo>
                        <a:pt x="0" y="109957"/>
                      </a:lnTo>
                      <a:cubicBezTo>
                        <a:pt x="0" y="49229"/>
                        <a:pt x="49213" y="0"/>
                        <a:pt x="109920" y="0"/>
                      </a:cubicBezTo>
                      <a:close/>
                    </a:path>
                  </a:pathLst>
                </a:custGeom>
                <a:solidFill>
                  <a:schemeClr val="bg1">
                    <a:lumMod val="95000"/>
                  </a:schemeClr>
                </a:solidFill>
                <a:ln w="0" cap="flat">
                  <a:noFill/>
                  <a:prstDash val="solid"/>
                  <a:miter/>
                </a:ln>
              </p:spPr>
              <p:txBody>
                <a:bodyPr rtlCol="0" anchor="ctr"/>
                <a:lstStyle/>
                <a:p>
                  <a:endParaRPr lang="nb-NO"/>
                </a:p>
              </p:txBody>
            </p:sp>
            <p:sp>
              <p:nvSpPr>
                <p:cNvPr id="79" name="Friform 78">
                  <a:extLst>
                    <a:ext uri="{FF2B5EF4-FFF2-40B4-BE49-F238E27FC236}">
                      <a16:creationId xmlns:a16="http://schemas.microsoft.com/office/drawing/2014/main" id="{6BDA40A7-1392-9298-672C-949BA3728A70}"/>
                    </a:ext>
                  </a:extLst>
                </p:cNvPr>
                <p:cNvSpPr>
                  <a:spLocks noGrp="1" noRot="1" noMove="1" noResize="1" noEditPoints="1" noAdjustHandles="1" noChangeArrowheads="1" noChangeShapeType="1"/>
                </p:cNvSpPr>
                <p:nvPr/>
              </p:nvSpPr>
              <p:spPr>
                <a:xfrm>
                  <a:off x="5246466" y="5062934"/>
                  <a:ext cx="646297" cy="893728"/>
                </a:xfrm>
                <a:custGeom>
                  <a:avLst/>
                  <a:gdLst>
                    <a:gd name="connsiteX0" fmla="*/ 536377 w 646297"/>
                    <a:gd name="connsiteY0" fmla="*/ 0 h 893728"/>
                    <a:gd name="connsiteX1" fmla="*/ 646297 w 646297"/>
                    <a:gd name="connsiteY1" fmla="*/ 109957 h 893728"/>
                    <a:gd name="connsiteX2" fmla="*/ 646297 w 646297"/>
                    <a:gd name="connsiteY2" fmla="*/ 783772 h 893728"/>
                    <a:gd name="connsiteX3" fmla="*/ 536377 w 646297"/>
                    <a:gd name="connsiteY3" fmla="*/ 893728 h 893728"/>
                    <a:gd name="connsiteX4" fmla="*/ 109920 w 646297"/>
                    <a:gd name="connsiteY4" fmla="*/ 893728 h 893728"/>
                    <a:gd name="connsiteX5" fmla="*/ 0 w 646297"/>
                    <a:gd name="connsiteY5" fmla="*/ 783772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2"/>
                      </a:lnTo>
                      <a:cubicBezTo>
                        <a:pt x="646297" y="844499"/>
                        <a:pt x="597084" y="893728"/>
                        <a:pt x="536377" y="893728"/>
                      </a:cubicBezTo>
                      <a:lnTo>
                        <a:pt x="109920" y="893728"/>
                      </a:lnTo>
                      <a:cubicBezTo>
                        <a:pt x="49213" y="893728"/>
                        <a:pt x="0" y="844499"/>
                        <a:pt x="0" y="783772"/>
                      </a:cubicBezTo>
                      <a:lnTo>
                        <a:pt x="0" y="109957"/>
                      </a:lnTo>
                      <a:cubicBezTo>
                        <a:pt x="0" y="49229"/>
                        <a:pt x="49213" y="0"/>
                        <a:pt x="109920" y="0"/>
                      </a:cubicBezTo>
                      <a:close/>
                    </a:path>
                  </a:pathLst>
                </a:custGeom>
                <a:solidFill>
                  <a:schemeClr val="bg1">
                    <a:lumMod val="95000"/>
                  </a:schemeClr>
                </a:solidFill>
                <a:ln w="0" cap="flat">
                  <a:noFill/>
                  <a:prstDash val="solid"/>
                  <a:miter/>
                </a:ln>
              </p:spPr>
              <p:txBody>
                <a:bodyPr rtlCol="0" anchor="ctr"/>
                <a:lstStyle/>
                <a:p>
                  <a:endParaRPr lang="nb-NO"/>
                </a:p>
              </p:txBody>
            </p:sp>
            <p:sp>
              <p:nvSpPr>
                <p:cNvPr id="80" name="Friform 79">
                  <a:extLst>
                    <a:ext uri="{FF2B5EF4-FFF2-40B4-BE49-F238E27FC236}">
                      <a16:creationId xmlns:a16="http://schemas.microsoft.com/office/drawing/2014/main" id="{6FA14539-5607-EADD-B98B-3F6A0F971867}"/>
                    </a:ext>
                  </a:extLst>
                </p:cNvPr>
                <p:cNvSpPr>
                  <a:spLocks noGrp="1" noRot="1" noMove="1" noResize="1" noEditPoints="1" noAdjustHandles="1" noChangeArrowheads="1" noChangeShapeType="1"/>
                </p:cNvSpPr>
                <p:nvPr/>
              </p:nvSpPr>
              <p:spPr>
                <a:xfrm>
                  <a:off x="6419893" y="5062934"/>
                  <a:ext cx="646297" cy="893728"/>
                </a:xfrm>
                <a:custGeom>
                  <a:avLst/>
                  <a:gdLst>
                    <a:gd name="connsiteX0" fmla="*/ 536377 w 646297"/>
                    <a:gd name="connsiteY0" fmla="*/ 0 h 893728"/>
                    <a:gd name="connsiteX1" fmla="*/ 646297 w 646297"/>
                    <a:gd name="connsiteY1" fmla="*/ 109957 h 893728"/>
                    <a:gd name="connsiteX2" fmla="*/ 646297 w 646297"/>
                    <a:gd name="connsiteY2" fmla="*/ 783772 h 893728"/>
                    <a:gd name="connsiteX3" fmla="*/ 536377 w 646297"/>
                    <a:gd name="connsiteY3" fmla="*/ 893728 h 893728"/>
                    <a:gd name="connsiteX4" fmla="*/ 109920 w 646297"/>
                    <a:gd name="connsiteY4" fmla="*/ 893728 h 893728"/>
                    <a:gd name="connsiteX5" fmla="*/ 0 w 646297"/>
                    <a:gd name="connsiteY5" fmla="*/ 783772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2"/>
                      </a:lnTo>
                      <a:cubicBezTo>
                        <a:pt x="646297" y="844499"/>
                        <a:pt x="597084" y="893728"/>
                        <a:pt x="536377" y="893728"/>
                      </a:cubicBezTo>
                      <a:lnTo>
                        <a:pt x="109920" y="893728"/>
                      </a:lnTo>
                      <a:cubicBezTo>
                        <a:pt x="49213" y="893728"/>
                        <a:pt x="0" y="844499"/>
                        <a:pt x="0" y="783772"/>
                      </a:cubicBezTo>
                      <a:lnTo>
                        <a:pt x="0" y="109957"/>
                      </a:lnTo>
                      <a:cubicBezTo>
                        <a:pt x="0" y="49229"/>
                        <a:pt x="49213" y="0"/>
                        <a:pt x="109920" y="0"/>
                      </a:cubicBezTo>
                      <a:close/>
                    </a:path>
                  </a:pathLst>
                </a:custGeom>
                <a:solidFill>
                  <a:schemeClr val="bg1">
                    <a:lumMod val="95000"/>
                  </a:schemeClr>
                </a:solidFill>
                <a:ln w="0" cap="flat">
                  <a:noFill/>
                  <a:prstDash val="solid"/>
                  <a:miter/>
                </a:ln>
              </p:spPr>
              <p:txBody>
                <a:bodyPr rtlCol="0" anchor="ctr"/>
                <a:lstStyle/>
                <a:p>
                  <a:endParaRPr lang="nb-NO"/>
                </a:p>
              </p:txBody>
            </p:sp>
          </p:grpSp>
          <p:sp>
            <p:nvSpPr>
              <p:cNvPr id="70" name="Freeform 70">
                <a:extLst>
                  <a:ext uri="{FF2B5EF4-FFF2-40B4-BE49-F238E27FC236}">
                    <a16:creationId xmlns:a16="http://schemas.microsoft.com/office/drawing/2014/main" id="{8FE7560F-AC18-836D-A977-A7EF19D02DBA}"/>
                  </a:ext>
                </a:extLst>
              </p:cNvPr>
              <p:cNvSpPr>
                <a:spLocks noGrp="1" noRot="1" noMove="1" noResize="1" noEditPoints="1" noAdjustHandles="1" noChangeArrowheads="1" noChangeShapeType="1"/>
              </p:cNvSpPr>
              <p:nvPr/>
            </p:nvSpPr>
            <p:spPr>
              <a:xfrm rot="2986054">
                <a:off x="9638393" y="1551734"/>
                <a:ext cx="1075675" cy="806214"/>
              </a:xfrm>
              <a:custGeom>
                <a:avLst/>
                <a:gdLst>
                  <a:gd name="connsiteX0" fmla="*/ 1073267 w 1257890"/>
                  <a:gd name="connsiteY0" fmla="*/ 942108 h 942784"/>
                  <a:gd name="connsiteX1" fmla="*/ 91354 w 1257890"/>
                  <a:gd name="connsiteY1" fmla="*/ 832323 h 942784"/>
                  <a:gd name="connsiteX2" fmla="*/ 676 w 1257890"/>
                  <a:gd name="connsiteY2" fmla="*/ 718652 h 942784"/>
                  <a:gd name="connsiteX3" fmla="*/ 70951 w 1257890"/>
                  <a:gd name="connsiteY3" fmla="*/ 91354 h 942784"/>
                  <a:gd name="connsiteX4" fmla="*/ 184623 w 1257890"/>
                  <a:gd name="connsiteY4" fmla="*/ 676 h 942784"/>
                  <a:gd name="connsiteX5" fmla="*/ 1166536 w 1257890"/>
                  <a:gd name="connsiteY5" fmla="*/ 110461 h 942784"/>
                  <a:gd name="connsiteX6" fmla="*/ 1257214 w 1257890"/>
                  <a:gd name="connsiteY6" fmla="*/ 224133 h 942784"/>
                  <a:gd name="connsiteX7" fmla="*/ 1186939 w 1257890"/>
                  <a:gd name="connsiteY7" fmla="*/ 851430 h 942784"/>
                  <a:gd name="connsiteX8" fmla="*/ 1073267 w 1257890"/>
                  <a:gd name="connsiteY8" fmla="*/ 942108 h 942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7890" h="942784">
                    <a:moveTo>
                      <a:pt x="1073267" y="942108"/>
                    </a:moveTo>
                    <a:lnTo>
                      <a:pt x="91354" y="832323"/>
                    </a:lnTo>
                    <a:cubicBezTo>
                      <a:pt x="35004" y="826170"/>
                      <a:pt x="-5801" y="775002"/>
                      <a:pt x="676" y="718652"/>
                    </a:cubicBezTo>
                    <a:lnTo>
                      <a:pt x="70951" y="91354"/>
                    </a:lnTo>
                    <a:cubicBezTo>
                      <a:pt x="77105" y="35004"/>
                      <a:pt x="128273" y="-5801"/>
                      <a:pt x="184623" y="676"/>
                    </a:cubicBezTo>
                    <a:lnTo>
                      <a:pt x="1166536" y="110461"/>
                    </a:lnTo>
                    <a:cubicBezTo>
                      <a:pt x="1222886" y="116614"/>
                      <a:pt x="1263691" y="167783"/>
                      <a:pt x="1257214" y="224133"/>
                    </a:cubicBezTo>
                    <a:lnTo>
                      <a:pt x="1186939" y="851430"/>
                    </a:lnTo>
                    <a:cubicBezTo>
                      <a:pt x="1180786" y="907780"/>
                      <a:pt x="1129941" y="948585"/>
                      <a:pt x="1073267" y="942108"/>
                    </a:cubicBezTo>
                    <a:close/>
                  </a:path>
                </a:pathLst>
              </a:custGeom>
              <a:solidFill>
                <a:schemeClr val="bg2"/>
              </a:solidFill>
              <a:ln w="3239" cap="flat">
                <a:noFill/>
                <a:prstDash val="solid"/>
                <a:miter/>
              </a:ln>
            </p:spPr>
            <p:txBody>
              <a:bodyPr rtlCol="0" anchor="ctr"/>
              <a:lstStyle/>
              <a:p>
                <a:endParaRPr lang="en-NO"/>
              </a:p>
            </p:txBody>
          </p:sp>
        </p:grpSp>
      </p:grpSp>
    </p:spTree>
    <p:extLst>
      <p:ext uri="{BB962C8B-B14F-4D97-AF65-F5344CB8AC3E}">
        <p14:creationId xmlns:p14="http://schemas.microsoft.com/office/powerpoint/2010/main" val="4039173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36556"/>
        </a:solidFill>
        <a:effectLst/>
      </p:bgPr>
    </p:bg>
    <p:spTree>
      <p:nvGrpSpPr>
        <p:cNvPr id="1" name=""/>
        <p:cNvGrpSpPr/>
        <p:nvPr/>
      </p:nvGrpSpPr>
      <p:grpSpPr>
        <a:xfrm>
          <a:off x="0" y="0"/>
          <a:ext cx="0" cy="0"/>
          <a:chOff x="0" y="0"/>
          <a:chExt cx="0" cy="0"/>
        </a:xfrm>
      </p:grpSpPr>
      <p:sp>
        <p:nvSpPr>
          <p:cNvPr id="12" name="Tittel 11">
            <a:extLst>
              <a:ext uri="{FF2B5EF4-FFF2-40B4-BE49-F238E27FC236}">
                <a16:creationId xmlns:a16="http://schemas.microsoft.com/office/drawing/2014/main" id="{32B37C80-5540-CE68-E394-CB57E0C24DB9}"/>
              </a:ext>
            </a:extLst>
          </p:cNvPr>
          <p:cNvSpPr>
            <a:spLocks noGrp="1" noRot="1" noMove="1" noResize="1" noEditPoints="1" noAdjustHandles="1" noChangeArrowheads="1" noChangeShapeType="1"/>
          </p:cNvSpPr>
          <p:nvPr>
            <p:ph type="ctrTitle"/>
          </p:nvPr>
        </p:nvSpPr>
        <p:spPr/>
        <p:txBody>
          <a:bodyPr/>
          <a:lstStyle/>
          <a:p>
            <a:r>
              <a:rPr lang="nb-NO" dirty="0"/>
              <a:t>Kursdag 2</a:t>
            </a:r>
          </a:p>
        </p:txBody>
      </p:sp>
    </p:spTree>
    <p:extLst>
      <p:ext uri="{BB962C8B-B14F-4D97-AF65-F5344CB8AC3E}">
        <p14:creationId xmlns:p14="http://schemas.microsoft.com/office/powerpoint/2010/main" val="3299903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5ECC4"/>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39DB3AE8-0E79-B3AB-51F6-0DB9C468ED06}"/>
              </a:ext>
            </a:extLst>
          </p:cNvPr>
          <p:cNvSpPr>
            <a:spLocks noGrp="1" noRot="1" noMove="1" noResize="1" noEditPoints="1" noAdjustHandles="1" noChangeArrowheads="1" noChangeShapeType="1"/>
          </p:cNvSpPr>
          <p:nvPr>
            <p:ph sz="half" idx="1"/>
          </p:nvPr>
        </p:nvSpPr>
        <p:spPr/>
        <p:txBody>
          <a:bodyPr/>
          <a:lstStyle/>
          <a:p>
            <a:r>
              <a:rPr lang="nb-NO" dirty="0"/>
              <a:t>Tanker etter forrige kursøkt?</a:t>
            </a:r>
          </a:p>
          <a:p>
            <a:r>
              <a:rPr lang="nb-NO" dirty="0"/>
              <a:t>Hvordan har det vært å føre logg? </a:t>
            </a:r>
          </a:p>
          <a:p>
            <a:r>
              <a:rPr lang="nb-NO" dirty="0"/>
              <a:t>Har du endret noen vaner siden sist?</a:t>
            </a:r>
          </a:p>
          <a:p>
            <a:r>
              <a:rPr lang="nb-NO" dirty="0"/>
              <a:t>Har du startet med legemidler?</a:t>
            </a:r>
          </a:p>
        </p:txBody>
      </p:sp>
      <p:sp>
        <p:nvSpPr>
          <p:cNvPr id="2" name="Tittel 1">
            <a:extLst>
              <a:ext uri="{FF2B5EF4-FFF2-40B4-BE49-F238E27FC236}">
                <a16:creationId xmlns:a16="http://schemas.microsoft.com/office/drawing/2014/main" id="{9C505A4B-77F5-8744-32FB-D82999838C94}"/>
              </a:ext>
            </a:extLst>
          </p:cNvPr>
          <p:cNvSpPr>
            <a:spLocks noGrp="1"/>
          </p:cNvSpPr>
          <p:nvPr>
            <p:ph type="title"/>
          </p:nvPr>
        </p:nvSpPr>
        <p:spPr/>
        <p:txBody>
          <a:bodyPr/>
          <a:lstStyle/>
          <a:p>
            <a:r>
              <a:rPr lang="nb-NO"/>
              <a:t>Siden sist</a:t>
            </a:r>
          </a:p>
        </p:txBody>
      </p:sp>
      <p:grpSp>
        <p:nvGrpSpPr>
          <p:cNvPr id="4" name="Gruppe 3">
            <a:extLst>
              <a:ext uri="{FF2B5EF4-FFF2-40B4-BE49-F238E27FC236}">
                <a16:creationId xmlns:a16="http://schemas.microsoft.com/office/drawing/2014/main" id="{2C1F7E02-FD8D-3C81-19BD-59502179AD22}"/>
              </a:ext>
            </a:extLst>
          </p:cNvPr>
          <p:cNvGrpSpPr/>
          <p:nvPr/>
        </p:nvGrpSpPr>
        <p:grpSpPr>
          <a:xfrm>
            <a:off x="660072" y="4238773"/>
            <a:ext cx="719241" cy="719241"/>
            <a:chOff x="2468760" y="4250563"/>
            <a:chExt cx="719241" cy="719241"/>
          </a:xfrm>
        </p:grpSpPr>
        <p:sp>
          <p:nvSpPr>
            <p:cNvPr id="5" name="Ellipse 4">
              <a:extLst>
                <a:ext uri="{FF2B5EF4-FFF2-40B4-BE49-F238E27FC236}">
                  <a16:creationId xmlns:a16="http://schemas.microsoft.com/office/drawing/2014/main" id="{0EF46B4B-8EE8-9A75-7B69-7F87C14E5970}"/>
                </a:ext>
              </a:extLst>
            </p:cNvPr>
            <p:cNvSpPr/>
            <p:nvPr/>
          </p:nvSpPr>
          <p:spPr>
            <a:xfrm>
              <a:off x="2468760" y="4250563"/>
              <a:ext cx="719241" cy="71924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83" name="Gruppe 81">
              <a:extLst>
                <a:ext uri="{FF2B5EF4-FFF2-40B4-BE49-F238E27FC236}">
                  <a16:creationId xmlns:a16="http://schemas.microsoft.com/office/drawing/2014/main" id="{2813622E-792F-7FE8-1D23-DBBC7C1FE52D}"/>
                </a:ext>
              </a:extLst>
            </p:cNvPr>
            <p:cNvGrpSpPr>
              <a:grpSpLocks noChangeAspect="1"/>
            </p:cNvGrpSpPr>
            <p:nvPr/>
          </p:nvGrpSpPr>
          <p:grpSpPr>
            <a:xfrm>
              <a:off x="2558380" y="4471307"/>
              <a:ext cx="540000" cy="277753"/>
              <a:chOff x="4245148" y="1002525"/>
              <a:chExt cx="1691195" cy="869875"/>
            </a:xfrm>
          </p:grpSpPr>
          <p:sp>
            <p:nvSpPr>
              <p:cNvPr id="84" name="Friform 82">
                <a:extLst>
                  <a:ext uri="{FF2B5EF4-FFF2-40B4-BE49-F238E27FC236}">
                    <a16:creationId xmlns:a16="http://schemas.microsoft.com/office/drawing/2014/main" id="{B2A56A37-5F8C-EA08-DE89-56E1626012FC}"/>
                  </a:ext>
                </a:extLst>
              </p:cNvPr>
              <p:cNvSpPr/>
              <p:nvPr/>
            </p:nvSpPr>
            <p:spPr>
              <a:xfrm>
                <a:off x="4245148" y="1002525"/>
                <a:ext cx="1001028" cy="869875"/>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solidFill>
                <a:schemeClr val="accent4"/>
              </a:solidFill>
              <a:ln w="0" cap="flat">
                <a:noFill/>
                <a:prstDash val="solid"/>
                <a:miter/>
              </a:ln>
            </p:spPr>
            <p:txBody>
              <a:bodyPr rtlCol="0" anchor="ctr"/>
              <a:lstStyle/>
              <a:p>
                <a:endParaRPr lang="nb-NO"/>
              </a:p>
            </p:txBody>
          </p:sp>
          <p:sp>
            <p:nvSpPr>
              <p:cNvPr id="85" name="Friform 83">
                <a:extLst>
                  <a:ext uri="{FF2B5EF4-FFF2-40B4-BE49-F238E27FC236}">
                    <a16:creationId xmlns:a16="http://schemas.microsoft.com/office/drawing/2014/main" id="{EF454AA7-9722-FFA9-28B3-E212B5A8B4F5}"/>
                  </a:ext>
                </a:extLst>
              </p:cNvPr>
              <p:cNvSpPr/>
              <p:nvPr/>
            </p:nvSpPr>
            <p:spPr>
              <a:xfrm flipH="1">
                <a:off x="5336257" y="1002525"/>
                <a:ext cx="600086" cy="521464"/>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noFill/>
              <a:ln w="9525" cap="flat">
                <a:solidFill>
                  <a:schemeClr val="tx1"/>
                </a:solidFill>
                <a:prstDash val="solid"/>
                <a:miter/>
              </a:ln>
            </p:spPr>
            <p:txBody>
              <a:bodyPr rtlCol="0" anchor="ctr"/>
              <a:lstStyle/>
              <a:p>
                <a:endParaRPr lang="nb-NO"/>
              </a:p>
            </p:txBody>
          </p:sp>
        </p:grpSp>
      </p:grpSp>
      <p:grpSp>
        <p:nvGrpSpPr>
          <p:cNvPr id="86" name="!!Hoppedame">
            <a:extLst>
              <a:ext uri="{FF2B5EF4-FFF2-40B4-BE49-F238E27FC236}">
                <a16:creationId xmlns:a16="http://schemas.microsoft.com/office/drawing/2014/main" id="{4BE10C7D-8CF9-7C51-1CA1-842A0E957D77}"/>
              </a:ext>
            </a:extLst>
          </p:cNvPr>
          <p:cNvGrpSpPr/>
          <p:nvPr/>
        </p:nvGrpSpPr>
        <p:grpSpPr>
          <a:xfrm>
            <a:off x="9459374" y="3456678"/>
            <a:ext cx="1768826" cy="3112840"/>
            <a:chOff x="4035408" y="330718"/>
            <a:chExt cx="2737506" cy="4817557"/>
          </a:xfrm>
        </p:grpSpPr>
        <p:sp>
          <p:nvSpPr>
            <p:cNvPr id="87" name="Friform 86">
              <a:extLst>
                <a:ext uri="{FF2B5EF4-FFF2-40B4-BE49-F238E27FC236}">
                  <a16:creationId xmlns:a16="http://schemas.microsoft.com/office/drawing/2014/main" id="{7F9095EC-395A-469B-B27B-2B11BA91192A}"/>
                </a:ext>
              </a:extLst>
            </p:cNvPr>
            <p:cNvSpPr/>
            <p:nvPr/>
          </p:nvSpPr>
          <p:spPr>
            <a:xfrm>
              <a:off x="4078869" y="1185921"/>
              <a:ext cx="1161390" cy="849281"/>
            </a:xfrm>
            <a:custGeom>
              <a:avLst/>
              <a:gdLst>
                <a:gd name="connsiteX0" fmla="*/ 0 w 1161390"/>
                <a:gd name="connsiteY0" fmla="*/ 263761 h 849281"/>
                <a:gd name="connsiteX1" fmla="*/ 802371 w 1161390"/>
                <a:gd name="connsiteY1" fmla="*/ 5912 h 849281"/>
                <a:gd name="connsiteX2" fmla="*/ 1161391 w 1161390"/>
                <a:gd name="connsiteY2" fmla="*/ 187300 h 849281"/>
                <a:gd name="connsiteX3" fmla="*/ 834950 w 1161390"/>
                <a:gd name="connsiteY3" fmla="*/ 849282 h 849281"/>
                <a:gd name="connsiteX4" fmla="*/ 0 w 1161390"/>
                <a:gd name="connsiteY4" fmla="*/ 263761 h 849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90" h="849281">
                  <a:moveTo>
                    <a:pt x="0" y="263761"/>
                  </a:moveTo>
                  <a:cubicBezTo>
                    <a:pt x="310896" y="458622"/>
                    <a:pt x="574704" y="402887"/>
                    <a:pt x="802371" y="5912"/>
                  </a:cubicBezTo>
                  <a:cubicBezTo>
                    <a:pt x="897518" y="-26603"/>
                    <a:pt x="1157731" y="80753"/>
                    <a:pt x="1161391" y="187300"/>
                  </a:cubicBezTo>
                  <a:cubicBezTo>
                    <a:pt x="907525" y="560634"/>
                    <a:pt x="1086064" y="669383"/>
                    <a:pt x="834950" y="849282"/>
                  </a:cubicBezTo>
                  <a:cubicBezTo>
                    <a:pt x="686627" y="695550"/>
                    <a:pt x="169956" y="965285"/>
                    <a:pt x="0" y="263761"/>
                  </a:cubicBezTo>
                  <a:close/>
                </a:path>
              </a:pathLst>
            </a:custGeom>
            <a:solidFill>
              <a:schemeClr val="tx1">
                <a:lumMod val="75000"/>
                <a:lumOff val="25000"/>
              </a:schemeClr>
            </a:solidFill>
            <a:ln w="0" cap="flat">
              <a:noFill/>
              <a:prstDash val="solid"/>
              <a:miter/>
            </a:ln>
          </p:spPr>
          <p:txBody>
            <a:bodyPr rtlCol="0" anchor="ctr"/>
            <a:lstStyle/>
            <a:p>
              <a:endParaRPr lang="nb-NO"/>
            </a:p>
          </p:txBody>
        </p:sp>
        <p:sp>
          <p:nvSpPr>
            <p:cNvPr id="88" name="Friform 87">
              <a:extLst>
                <a:ext uri="{FF2B5EF4-FFF2-40B4-BE49-F238E27FC236}">
                  <a16:creationId xmlns:a16="http://schemas.microsoft.com/office/drawing/2014/main" id="{A03BF6D5-1555-636C-8DD9-6F9B6DE9AB1E}"/>
                </a:ext>
              </a:extLst>
            </p:cNvPr>
            <p:cNvSpPr/>
            <p:nvPr/>
          </p:nvSpPr>
          <p:spPr>
            <a:xfrm rot="-2017802">
              <a:off x="4225299" y="750472"/>
              <a:ext cx="281619" cy="96118"/>
            </a:xfrm>
            <a:custGeom>
              <a:avLst/>
              <a:gdLst>
                <a:gd name="connsiteX0" fmla="*/ 281620 w 281619"/>
                <a:gd name="connsiteY0" fmla="*/ 48059 h 96118"/>
                <a:gd name="connsiteX1" fmla="*/ 140810 w 281619"/>
                <a:gd name="connsiteY1" fmla="*/ 96119 h 96118"/>
                <a:gd name="connsiteX2" fmla="*/ 0 w 281619"/>
                <a:gd name="connsiteY2" fmla="*/ 48059 h 96118"/>
                <a:gd name="connsiteX3" fmla="*/ 140810 w 281619"/>
                <a:gd name="connsiteY3" fmla="*/ 0 h 96118"/>
                <a:gd name="connsiteX4" fmla="*/ 281620 w 281619"/>
                <a:gd name="connsiteY4" fmla="*/ 48059 h 96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619" h="96118">
                  <a:moveTo>
                    <a:pt x="281620" y="48059"/>
                  </a:moveTo>
                  <a:cubicBezTo>
                    <a:pt x="281620" y="74602"/>
                    <a:pt x="218577" y="96119"/>
                    <a:pt x="140810" y="96119"/>
                  </a:cubicBezTo>
                  <a:cubicBezTo>
                    <a:pt x="63043" y="96119"/>
                    <a:pt x="0" y="74602"/>
                    <a:pt x="0" y="48059"/>
                  </a:cubicBezTo>
                  <a:cubicBezTo>
                    <a:pt x="0" y="21517"/>
                    <a:pt x="63043" y="0"/>
                    <a:pt x="140810" y="0"/>
                  </a:cubicBezTo>
                  <a:cubicBezTo>
                    <a:pt x="218577" y="0"/>
                    <a:pt x="281620" y="21517"/>
                    <a:pt x="281620" y="48059"/>
                  </a:cubicBezTo>
                  <a:close/>
                </a:path>
              </a:pathLst>
            </a:custGeom>
            <a:solidFill>
              <a:srgbClr val="7B79C6"/>
            </a:solidFill>
            <a:ln w="0" cap="flat">
              <a:noFill/>
              <a:prstDash val="solid"/>
              <a:miter/>
            </a:ln>
          </p:spPr>
          <p:txBody>
            <a:bodyPr rtlCol="0" anchor="ctr"/>
            <a:lstStyle/>
            <a:p>
              <a:endParaRPr lang="nb-NO"/>
            </a:p>
          </p:txBody>
        </p:sp>
        <p:sp>
          <p:nvSpPr>
            <p:cNvPr id="89" name="Friform 88">
              <a:extLst>
                <a:ext uri="{FF2B5EF4-FFF2-40B4-BE49-F238E27FC236}">
                  <a16:creationId xmlns:a16="http://schemas.microsoft.com/office/drawing/2014/main" id="{7AD2C9BE-9938-F040-3AEF-862A2A7F7E98}"/>
                </a:ext>
              </a:extLst>
            </p:cNvPr>
            <p:cNvSpPr/>
            <p:nvPr/>
          </p:nvSpPr>
          <p:spPr>
            <a:xfrm>
              <a:off x="4492790" y="330718"/>
              <a:ext cx="146543" cy="123671"/>
            </a:xfrm>
            <a:custGeom>
              <a:avLst/>
              <a:gdLst>
                <a:gd name="connsiteX0" fmla="*/ 92515 w 146543"/>
                <a:gd name="connsiteY0" fmla="*/ 116162 h 123671"/>
                <a:gd name="connsiteX1" fmla="*/ 72080 w 146543"/>
                <a:gd name="connsiteY1" fmla="*/ 123254 h 123671"/>
                <a:gd name="connsiteX2" fmla="*/ 63336 w 146543"/>
                <a:gd name="connsiteY2" fmla="*/ 98965 h 123671"/>
                <a:gd name="connsiteX3" fmla="*/ 44747 w 146543"/>
                <a:gd name="connsiteY3" fmla="*/ 111596 h 123671"/>
                <a:gd name="connsiteX4" fmla="*/ 33833 w 146543"/>
                <a:gd name="connsiteY4" fmla="*/ 110074 h 123671"/>
                <a:gd name="connsiteX5" fmla="*/ 27713 w 146543"/>
                <a:gd name="connsiteY5" fmla="*/ 85267 h 123671"/>
                <a:gd name="connsiteX6" fmla="*/ 12848 w 146543"/>
                <a:gd name="connsiteY6" fmla="*/ 93752 h 123671"/>
                <a:gd name="connsiteX7" fmla="*/ 3877 w 146543"/>
                <a:gd name="connsiteY7" fmla="*/ 91744 h 123671"/>
                <a:gd name="connsiteX8" fmla="*/ 282 w 146543"/>
                <a:gd name="connsiteY8" fmla="*/ 78952 h 123671"/>
                <a:gd name="connsiteX9" fmla="*/ 11261 w 146543"/>
                <a:gd name="connsiteY9" fmla="*/ 43490 h 123671"/>
                <a:gd name="connsiteX10" fmla="*/ 35323 w 146543"/>
                <a:gd name="connsiteY10" fmla="*/ 8417 h 123671"/>
                <a:gd name="connsiteX11" fmla="*/ 80662 w 146543"/>
                <a:gd name="connsiteY11" fmla="*/ 9000 h 123671"/>
                <a:gd name="connsiteX12" fmla="*/ 93422 w 146543"/>
                <a:gd name="connsiteY12" fmla="*/ 23023 h 123671"/>
                <a:gd name="connsiteX13" fmla="*/ 120593 w 146543"/>
                <a:gd name="connsiteY13" fmla="*/ 49773 h 123671"/>
                <a:gd name="connsiteX14" fmla="*/ 144169 w 146543"/>
                <a:gd name="connsiteY14" fmla="*/ 65479 h 123671"/>
                <a:gd name="connsiteX15" fmla="*/ 140056 w 146543"/>
                <a:gd name="connsiteY15" fmla="*/ 84943 h 123671"/>
                <a:gd name="connsiteX16" fmla="*/ 92515 w 146543"/>
                <a:gd name="connsiteY16" fmla="*/ 116130 h 12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6543" h="123671">
                  <a:moveTo>
                    <a:pt x="92515" y="116162"/>
                  </a:moveTo>
                  <a:cubicBezTo>
                    <a:pt x="86912" y="121149"/>
                    <a:pt x="79367" y="124971"/>
                    <a:pt x="72080" y="123254"/>
                  </a:cubicBezTo>
                  <a:cubicBezTo>
                    <a:pt x="62138" y="120923"/>
                    <a:pt x="57183" y="107094"/>
                    <a:pt x="63336" y="98965"/>
                  </a:cubicBezTo>
                  <a:cubicBezTo>
                    <a:pt x="58025" y="104374"/>
                    <a:pt x="52487" y="109912"/>
                    <a:pt x="44747" y="111596"/>
                  </a:cubicBezTo>
                  <a:cubicBezTo>
                    <a:pt x="41055" y="112405"/>
                    <a:pt x="37072" y="112017"/>
                    <a:pt x="33833" y="110074"/>
                  </a:cubicBezTo>
                  <a:cubicBezTo>
                    <a:pt x="25543" y="105119"/>
                    <a:pt x="26288" y="94237"/>
                    <a:pt x="27713" y="85267"/>
                  </a:cubicBezTo>
                  <a:cubicBezTo>
                    <a:pt x="23308" y="89023"/>
                    <a:pt x="18677" y="92877"/>
                    <a:pt x="12848" y="93752"/>
                  </a:cubicBezTo>
                  <a:cubicBezTo>
                    <a:pt x="9706" y="94205"/>
                    <a:pt x="6436" y="93590"/>
                    <a:pt x="3877" y="91744"/>
                  </a:cubicBezTo>
                  <a:cubicBezTo>
                    <a:pt x="-592" y="88440"/>
                    <a:pt x="-203" y="83485"/>
                    <a:pt x="282" y="78952"/>
                  </a:cubicBezTo>
                  <a:cubicBezTo>
                    <a:pt x="1740" y="64605"/>
                    <a:pt x="6792" y="57189"/>
                    <a:pt x="11261" y="43490"/>
                  </a:cubicBezTo>
                  <a:cubicBezTo>
                    <a:pt x="15762" y="29791"/>
                    <a:pt x="23535" y="16708"/>
                    <a:pt x="35323" y="8417"/>
                  </a:cubicBezTo>
                  <a:cubicBezTo>
                    <a:pt x="51354" y="-2853"/>
                    <a:pt x="70331" y="-2950"/>
                    <a:pt x="80662" y="9000"/>
                  </a:cubicBezTo>
                  <a:cubicBezTo>
                    <a:pt x="84807" y="13761"/>
                    <a:pt x="89082" y="18456"/>
                    <a:pt x="93422" y="23023"/>
                  </a:cubicBezTo>
                  <a:cubicBezTo>
                    <a:pt x="114213" y="28042"/>
                    <a:pt x="113468" y="36462"/>
                    <a:pt x="120593" y="49773"/>
                  </a:cubicBezTo>
                  <a:cubicBezTo>
                    <a:pt x="128819" y="51036"/>
                    <a:pt x="140380" y="60557"/>
                    <a:pt x="144169" y="65479"/>
                  </a:cubicBezTo>
                  <a:cubicBezTo>
                    <a:pt x="149059" y="71859"/>
                    <a:pt x="145756" y="79275"/>
                    <a:pt x="140056" y="84943"/>
                  </a:cubicBezTo>
                  <a:cubicBezTo>
                    <a:pt x="130082" y="94917"/>
                    <a:pt x="98118" y="111142"/>
                    <a:pt x="92515" y="116130"/>
                  </a:cubicBezTo>
                  <a:close/>
                </a:path>
              </a:pathLst>
            </a:custGeom>
            <a:solidFill>
              <a:srgbClr val="DEAB91"/>
            </a:solidFill>
            <a:ln w="0" cap="flat">
              <a:noFill/>
              <a:prstDash val="solid"/>
              <a:miter/>
            </a:ln>
          </p:spPr>
          <p:txBody>
            <a:bodyPr rtlCol="0" anchor="ctr"/>
            <a:lstStyle/>
            <a:p>
              <a:endParaRPr lang="nb-NO"/>
            </a:p>
          </p:txBody>
        </p:sp>
        <p:sp>
          <p:nvSpPr>
            <p:cNvPr id="90" name="Friform 89">
              <a:extLst>
                <a:ext uri="{FF2B5EF4-FFF2-40B4-BE49-F238E27FC236}">
                  <a16:creationId xmlns:a16="http://schemas.microsoft.com/office/drawing/2014/main" id="{81B0081C-1145-B491-D597-DE89C8CEE229}"/>
                </a:ext>
              </a:extLst>
            </p:cNvPr>
            <p:cNvSpPr/>
            <p:nvPr/>
          </p:nvSpPr>
          <p:spPr>
            <a:xfrm>
              <a:off x="4310778" y="386514"/>
              <a:ext cx="374076" cy="530433"/>
            </a:xfrm>
            <a:custGeom>
              <a:avLst/>
              <a:gdLst>
                <a:gd name="connsiteX0" fmla="*/ 276956 w 374076"/>
                <a:gd name="connsiteY0" fmla="*/ 83003 h 530433"/>
                <a:gd name="connsiteX1" fmla="*/ 368055 w 374076"/>
                <a:gd name="connsiteY1" fmla="*/ 17035 h 530433"/>
                <a:gd name="connsiteX2" fmla="*/ 371909 w 374076"/>
                <a:gd name="connsiteY2" fmla="*/ 17326 h 530433"/>
                <a:gd name="connsiteX3" fmla="*/ 374015 w 374076"/>
                <a:gd name="connsiteY3" fmla="*/ 23414 h 530433"/>
                <a:gd name="connsiteX4" fmla="*/ 332821 w 374076"/>
                <a:gd name="connsiteY4" fmla="*/ 80703 h 530433"/>
                <a:gd name="connsiteX5" fmla="*/ 327153 w 374076"/>
                <a:gd name="connsiteY5" fmla="*/ 113121 h 530433"/>
                <a:gd name="connsiteX6" fmla="*/ 268569 w 374076"/>
                <a:gd name="connsiteY6" fmla="*/ 165390 h 530433"/>
                <a:gd name="connsiteX7" fmla="*/ 189290 w 374076"/>
                <a:gd name="connsiteY7" fmla="*/ 186635 h 530433"/>
                <a:gd name="connsiteX8" fmla="*/ 164354 w 374076"/>
                <a:gd name="connsiteY8" fmla="*/ 208397 h 530433"/>
                <a:gd name="connsiteX9" fmla="*/ 162540 w 374076"/>
                <a:gd name="connsiteY9" fmla="*/ 227958 h 530433"/>
                <a:gd name="connsiteX10" fmla="*/ 177016 w 374076"/>
                <a:gd name="connsiteY10" fmla="*/ 366598 h 530433"/>
                <a:gd name="connsiteX11" fmla="*/ 117784 w 374076"/>
                <a:gd name="connsiteY11" fmla="*/ 501838 h 530433"/>
                <a:gd name="connsiteX12" fmla="*/ 0 w 374076"/>
                <a:gd name="connsiteY12" fmla="*/ 530434 h 530433"/>
                <a:gd name="connsiteX13" fmla="*/ 24483 w 374076"/>
                <a:gd name="connsiteY13" fmla="*/ 297489 h 530433"/>
                <a:gd name="connsiteX14" fmla="*/ 56026 w 374076"/>
                <a:gd name="connsiteY14" fmla="*/ 137733 h 530433"/>
                <a:gd name="connsiteX15" fmla="*/ 72704 w 374076"/>
                <a:gd name="connsiteY15" fmla="*/ 102175 h 530433"/>
                <a:gd name="connsiteX16" fmla="*/ 113445 w 374076"/>
                <a:gd name="connsiteY16" fmla="*/ 67296 h 530433"/>
                <a:gd name="connsiteX17" fmla="*/ 164224 w 374076"/>
                <a:gd name="connsiteY17" fmla="*/ 30636 h 530433"/>
                <a:gd name="connsiteX18" fmla="*/ 193241 w 374076"/>
                <a:gd name="connsiteY18" fmla="*/ 0 h 530433"/>
                <a:gd name="connsiteX19" fmla="*/ 326408 w 374076"/>
                <a:gd name="connsiteY19" fmla="*/ 24807 h 530433"/>
                <a:gd name="connsiteX20" fmla="*/ 276860 w 374076"/>
                <a:gd name="connsiteY20" fmla="*/ 83003 h 53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4076" h="530433">
                  <a:moveTo>
                    <a:pt x="276956" y="83003"/>
                  </a:moveTo>
                  <a:cubicBezTo>
                    <a:pt x="299885" y="52043"/>
                    <a:pt x="329971" y="22637"/>
                    <a:pt x="368055" y="17035"/>
                  </a:cubicBezTo>
                  <a:cubicBezTo>
                    <a:pt x="369351" y="16840"/>
                    <a:pt x="370744" y="16711"/>
                    <a:pt x="371909" y="17326"/>
                  </a:cubicBezTo>
                  <a:cubicBezTo>
                    <a:pt x="373917" y="18395"/>
                    <a:pt x="374241" y="21147"/>
                    <a:pt x="374015" y="23414"/>
                  </a:cubicBezTo>
                  <a:cubicBezTo>
                    <a:pt x="371650" y="47250"/>
                    <a:pt x="341630" y="58455"/>
                    <a:pt x="332821" y="80703"/>
                  </a:cubicBezTo>
                  <a:cubicBezTo>
                    <a:pt x="328772" y="90937"/>
                    <a:pt x="329679" y="102401"/>
                    <a:pt x="327153" y="113121"/>
                  </a:cubicBezTo>
                  <a:cubicBezTo>
                    <a:pt x="320871" y="139774"/>
                    <a:pt x="294671" y="157100"/>
                    <a:pt x="268569" y="165390"/>
                  </a:cubicBezTo>
                  <a:cubicBezTo>
                    <a:pt x="242466" y="173713"/>
                    <a:pt x="214486" y="175883"/>
                    <a:pt x="189290" y="186635"/>
                  </a:cubicBezTo>
                  <a:cubicBezTo>
                    <a:pt x="178830" y="191072"/>
                    <a:pt x="168305" y="197775"/>
                    <a:pt x="164354" y="208397"/>
                  </a:cubicBezTo>
                  <a:cubicBezTo>
                    <a:pt x="162054" y="214583"/>
                    <a:pt x="162281" y="221384"/>
                    <a:pt x="162540" y="227958"/>
                  </a:cubicBezTo>
                  <a:cubicBezTo>
                    <a:pt x="163998" y="266010"/>
                    <a:pt x="175559" y="328546"/>
                    <a:pt x="177016" y="366598"/>
                  </a:cubicBezTo>
                  <a:lnTo>
                    <a:pt x="117784" y="501838"/>
                  </a:lnTo>
                  <a:lnTo>
                    <a:pt x="0" y="530434"/>
                  </a:lnTo>
                  <a:cubicBezTo>
                    <a:pt x="5052" y="475833"/>
                    <a:pt x="17715" y="351895"/>
                    <a:pt x="24483" y="297489"/>
                  </a:cubicBezTo>
                  <a:cubicBezTo>
                    <a:pt x="31219" y="243535"/>
                    <a:pt x="38862" y="189323"/>
                    <a:pt x="56026" y="137733"/>
                  </a:cubicBezTo>
                  <a:cubicBezTo>
                    <a:pt x="60171" y="125265"/>
                    <a:pt x="64964" y="112797"/>
                    <a:pt x="72704" y="102175"/>
                  </a:cubicBezTo>
                  <a:cubicBezTo>
                    <a:pt x="83294" y="87634"/>
                    <a:pt x="98645" y="77465"/>
                    <a:pt x="113445" y="67296"/>
                  </a:cubicBezTo>
                  <a:cubicBezTo>
                    <a:pt x="130673" y="55475"/>
                    <a:pt x="147611" y="43266"/>
                    <a:pt x="164224" y="30636"/>
                  </a:cubicBezTo>
                  <a:lnTo>
                    <a:pt x="193241" y="0"/>
                  </a:lnTo>
                  <a:lnTo>
                    <a:pt x="326408" y="24807"/>
                  </a:lnTo>
                  <a:lnTo>
                    <a:pt x="276860" y="83003"/>
                  </a:lnTo>
                  <a:close/>
                </a:path>
              </a:pathLst>
            </a:custGeom>
            <a:solidFill>
              <a:srgbClr val="DEAB91"/>
            </a:solidFill>
            <a:ln w="0" cap="flat">
              <a:noFill/>
              <a:prstDash val="solid"/>
              <a:miter/>
            </a:ln>
          </p:spPr>
          <p:txBody>
            <a:bodyPr rtlCol="0" anchor="ctr"/>
            <a:lstStyle/>
            <a:p>
              <a:endParaRPr lang="nb-NO"/>
            </a:p>
          </p:txBody>
        </p:sp>
        <p:sp>
          <p:nvSpPr>
            <p:cNvPr id="91" name="Friform 90">
              <a:extLst>
                <a:ext uri="{FF2B5EF4-FFF2-40B4-BE49-F238E27FC236}">
                  <a16:creationId xmlns:a16="http://schemas.microsoft.com/office/drawing/2014/main" id="{24B21425-3423-5F74-DC86-0AF5625FBE34}"/>
                </a:ext>
              </a:extLst>
            </p:cNvPr>
            <p:cNvSpPr/>
            <p:nvPr/>
          </p:nvSpPr>
          <p:spPr>
            <a:xfrm>
              <a:off x="4520730" y="361350"/>
              <a:ext cx="59232" cy="57582"/>
            </a:xfrm>
            <a:custGeom>
              <a:avLst/>
              <a:gdLst>
                <a:gd name="connsiteX0" fmla="*/ 59232 w 59232"/>
                <a:gd name="connsiteY0" fmla="*/ 358 h 57582"/>
                <a:gd name="connsiteX1" fmla="*/ 0 w 59232"/>
                <a:gd name="connsiteY1" fmla="*/ 57582 h 57582"/>
                <a:gd name="connsiteX2" fmla="*/ 32935 w 59232"/>
                <a:gd name="connsiteY2" fmla="*/ 22995 h 57582"/>
                <a:gd name="connsiteX3" fmla="*/ 59232 w 59232"/>
                <a:gd name="connsiteY3" fmla="*/ 358 h 57582"/>
              </a:gdLst>
              <a:ahLst/>
              <a:cxnLst>
                <a:cxn ang="0">
                  <a:pos x="connsiteX0" y="connsiteY0"/>
                </a:cxn>
                <a:cxn ang="0">
                  <a:pos x="connsiteX1" y="connsiteY1"/>
                </a:cxn>
                <a:cxn ang="0">
                  <a:pos x="connsiteX2" y="connsiteY2"/>
                </a:cxn>
                <a:cxn ang="0">
                  <a:pos x="connsiteX3" y="connsiteY3"/>
                </a:cxn>
              </a:cxnLst>
              <a:rect l="l" t="t" r="r" b="b"/>
              <a:pathLst>
                <a:path w="59232" h="57582">
                  <a:moveTo>
                    <a:pt x="59232" y="358"/>
                  </a:moveTo>
                  <a:cubicBezTo>
                    <a:pt x="38409" y="-3496"/>
                    <a:pt x="4663" y="24323"/>
                    <a:pt x="0" y="57582"/>
                  </a:cubicBezTo>
                  <a:cubicBezTo>
                    <a:pt x="0" y="57582"/>
                    <a:pt x="25616" y="28986"/>
                    <a:pt x="32935" y="22995"/>
                  </a:cubicBezTo>
                  <a:cubicBezTo>
                    <a:pt x="40255" y="17004"/>
                    <a:pt x="59232" y="358"/>
                    <a:pt x="59232" y="358"/>
                  </a:cubicBezTo>
                  <a:close/>
                </a:path>
              </a:pathLst>
            </a:custGeom>
            <a:solidFill>
              <a:srgbClr val="967B6F"/>
            </a:solidFill>
            <a:ln w="0" cap="flat">
              <a:noFill/>
              <a:prstDash val="solid"/>
              <a:miter/>
            </a:ln>
          </p:spPr>
          <p:txBody>
            <a:bodyPr rtlCol="0" anchor="ctr"/>
            <a:lstStyle/>
            <a:p>
              <a:endParaRPr lang="nb-NO"/>
            </a:p>
          </p:txBody>
        </p:sp>
        <p:sp>
          <p:nvSpPr>
            <p:cNvPr id="92" name="Friform 91">
              <a:extLst>
                <a:ext uri="{FF2B5EF4-FFF2-40B4-BE49-F238E27FC236}">
                  <a16:creationId xmlns:a16="http://schemas.microsoft.com/office/drawing/2014/main" id="{AB0A4677-3487-D03D-8202-F3EE5AE46E4F}"/>
                </a:ext>
              </a:extLst>
            </p:cNvPr>
            <p:cNvSpPr/>
            <p:nvPr/>
          </p:nvSpPr>
          <p:spPr>
            <a:xfrm>
              <a:off x="4556126" y="389688"/>
              <a:ext cx="50909" cy="39995"/>
            </a:xfrm>
            <a:custGeom>
              <a:avLst/>
              <a:gdLst>
                <a:gd name="connsiteX0" fmla="*/ 50909 w 50909"/>
                <a:gd name="connsiteY0" fmla="*/ 0 h 39995"/>
                <a:gd name="connsiteX1" fmla="*/ 0 w 50909"/>
                <a:gd name="connsiteY1" fmla="*/ 39995 h 39995"/>
                <a:gd name="connsiteX2" fmla="*/ 28499 w 50909"/>
                <a:gd name="connsiteY2" fmla="*/ 20014 h 39995"/>
                <a:gd name="connsiteX3" fmla="*/ 50909 w 50909"/>
                <a:gd name="connsiteY3" fmla="*/ 32 h 39995"/>
              </a:gdLst>
              <a:ahLst/>
              <a:cxnLst>
                <a:cxn ang="0">
                  <a:pos x="connsiteX0" y="connsiteY0"/>
                </a:cxn>
                <a:cxn ang="0">
                  <a:pos x="connsiteX1" y="connsiteY1"/>
                </a:cxn>
                <a:cxn ang="0">
                  <a:pos x="connsiteX2" y="connsiteY2"/>
                </a:cxn>
                <a:cxn ang="0">
                  <a:pos x="connsiteX3" y="connsiteY3"/>
                </a:cxn>
              </a:cxnLst>
              <a:rect l="l" t="t" r="r" b="b"/>
              <a:pathLst>
                <a:path w="50909" h="39995">
                  <a:moveTo>
                    <a:pt x="50909" y="0"/>
                  </a:moveTo>
                  <a:cubicBezTo>
                    <a:pt x="33486" y="0"/>
                    <a:pt x="8938" y="16257"/>
                    <a:pt x="0" y="39995"/>
                  </a:cubicBezTo>
                  <a:cubicBezTo>
                    <a:pt x="0" y="39995"/>
                    <a:pt x="23155" y="24062"/>
                    <a:pt x="28499" y="20014"/>
                  </a:cubicBezTo>
                  <a:cubicBezTo>
                    <a:pt x="33810" y="15966"/>
                    <a:pt x="50909" y="32"/>
                    <a:pt x="50909" y="32"/>
                  </a:cubicBezTo>
                  <a:close/>
                </a:path>
              </a:pathLst>
            </a:custGeom>
            <a:solidFill>
              <a:srgbClr val="967B6F"/>
            </a:solidFill>
            <a:ln w="0" cap="flat">
              <a:noFill/>
              <a:prstDash val="solid"/>
              <a:miter/>
            </a:ln>
          </p:spPr>
          <p:txBody>
            <a:bodyPr rtlCol="0" anchor="ctr"/>
            <a:lstStyle/>
            <a:p>
              <a:endParaRPr lang="nb-NO"/>
            </a:p>
          </p:txBody>
        </p:sp>
        <p:sp>
          <p:nvSpPr>
            <p:cNvPr id="93" name="Friform 92">
              <a:extLst>
                <a:ext uri="{FF2B5EF4-FFF2-40B4-BE49-F238E27FC236}">
                  <a16:creationId xmlns:a16="http://schemas.microsoft.com/office/drawing/2014/main" id="{10073ADE-BC5D-B7A3-2C0C-557072AE0E57}"/>
                </a:ext>
              </a:extLst>
            </p:cNvPr>
            <p:cNvSpPr/>
            <p:nvPr/>
          </p:nvSpPr>
          <p:spPr>
            <a:xfrm>
              <a:off x="4439735" y="465222"/>
              <a:ext cx="101267" cy="25312"/>
            </a:xfrm>
            <a:custGeom>
              <a:avLst/>
              <a:gdLst>
                <a:gd name="connsiteX0" fmla="*/ 101268 w 101267"/>
                <a:gd name="connsiteY0" fmla="*/ 10416 h 25312"/>
                <a:gd name="connsiteX1" fmla="*/ 0 w 101267"/>
                <a:gd name="connsiteY1" fmla="*/ 25313 h 25312"/>
                <a:gd name="connsiteX2" fmla="*/ 101268 w 101267"/>
                <a:gd name="connsiteY2" fmla="*/ 10416 h 25312"/>
              </a:gdLst>
              <a:ahLst/>
              <a:cxnLst>
                <a:cxn ang="0">
                  <a:pos x="connsiteX0" y="connsiteY0"/>
                </a:cxn>
                <a:cxn ang="0">
                  <a:pos x="connsiteX1" y="connsiteY1"/>
                </a:cxn>
                <a:cxn ang="0">
                  <a:pos x="connsiteX2" y="connsiteY2"/>
                </a:cxn>
              </a:cxnLst>
              <a:rect l="l" t="t" r="r" b="b"/>
              <a:pathLst>
                <a:path w="101267" h="25312">
                  <a:moveTo>
                    <a:pt x="101268" y="10416"/>
                  </a:moveTo>
                  <a:cubicBezTo>
                    <a:pt x="41906" y="-18860"/>
                    <a:pt x="3757" y="22592"/>
                    <a:pt x="0" y="25313"/>
                  </a:cubicBezTo>
                  <a:lnTo>
                    <a:pt x="101268" y="10416"/>
                  </a:lnTo>
                  <a:close/>
                </a:path>
              </a:pathLst>
            </a:custGeom>
            <a:solidFill>
              <a:srgbClr val="967B6F"/>
            </a:solidFill>
            <a:ln w="0" cap="flat">
              <a:noFill/>
              <a:prstDash val="solid"/>
              <a:miter/>
            </a:ln>
          </p:spPr>
          <p:txBody>
            <a:bodyPr rtlCol="0" anchor="ctr"/>
            <a:lstStyle/>
            <a:p>
              <a:endParaRPr lang="nb-NO"/>
            </a:p>
          </p:txBody>
        </p:sp>
        <p:sp>
          <p:nvSpPr>
            <p:cNvPr id="94" name="Friform 93">
              <a:extLst>
                <a:ext uri="{FF2B5EF4-FFF2-40B4-BE49-F238E27FC236}">
                  <a16:creationId xmlns:a16="http://schemas.microsoft.com/office/drawing/2014/main" id="{4649D394-5CF9-0755-F190-463551B787BB}"/>
                </a:ext>
              </a:extLst>
            </p:cNvPr>
            <p:cNvSpPr/>
            <p:nvPr/>
          </p:nvSpPr>
          <p:spPr>
            <a:xfrm>
              <a:off x="4570056" y="424405"/>
              <a:ext cx="60944" cy="83358"/>
            </a:xfrm>
            <a:custGeom>
              <a:avLst/>
              <a:gdLst>
                <a:gd name="connsiteX0" fmla="*/ 60944 w 60944"/>
                <a:gd name="connsiteY0" fmla="*/ 0 h 83358"/>
                <a:gd name="connsiteX1" fmla="*/ 7412 w 60944"/>
                <a:gd name="connsiteY1" fmla="*/ 50909 h 83358"/>
                <a:gd name="connsiteX2" fmla="*/ 417 w 60944"/>
                <a:gd name="connsiteY2" fmla="*/ 83359 h 83358"/>
                <a:gd name="connsiteX3" fmla="*/ 26357 w 60944"/>
                <a:gd name="connsiteY3" fmla="*/ 47444 h 83358"/>
                <a:gd name="connsiteX4" fmla="*/ 60944 w 60944"/>
                <a:gd name="connsiteY4" fmla="*/ 32 h 83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 h="83358">
                  <a:moveTo>
                    <a:pt x="60944" y="0"/>
                  </a:moveTo>
                  <a:cubicBezTo>
                    <a:pt x="60944" y="0"/>
                    <a:pt x="17386" y="31446"/>
                    <a:pt x="7412" y="50909"/>
                  </a:cubicBezTo>
                  <a:cubicBezTo>
                    <a:pt x="-2563" y="70373"/>
                    <a:pt x="417" y="83359"/>
                    <a:pt x="417" y="83359"/>
                  </a:cubicBezTo>
                  <a:cubicBezTo>
                    <a:pt x="417" y="83359"/>
                    <a:pt x="19880" y="57419"/>
                    <a:pt x="26357" y="47444"/>
                  </a:cubicBezTo>
                  <a:cubicBezTo>
                    <a:pt x="32834" y="37469"/>
                    <a:pt x="60944" y="32"/>
                    <a:pt x="60944" y="32"/>
                  </a:cubicBezTo>
                  <a:close/>
                </a:path>
              </a:pathLst>
            </a:custGeom>
            <a:solidFill>
              <a:srgbClr val="967B6F"/>
            </a:solidFill>
            <a:ln w="0" cap="flat">
              <a:noFill/>
              <a:prstDash val="solid"/>
              <a:miter/>
            </a:ln>
          </p:spPr>
          <p:txBody>
            <a:bodyPr rtlCol="0" anchor="ctr"/>
            <a:lstStyle/>
            <a:p>
              <a:endParaRPr lang="nb-NO"/>
            </a:p>
          </p:txBody>
        </p:sp>
        <p:sp>
          <p:nvSpPr>
            <p:cNvPr id="95" name="Friform 94">
              <a:extLst>
                <a:ext uri="{FF2B5EF4-FFF2-40B4-BE49-F238E27FC236}">
                  <a16:creationId xmlns:a16="http://schemas.microsoft.com/office/drawing/2014/main" id="{B14855F3-9939-6C0D-6375-23A13EB92C05}"/>
                </a:ext>
              </a:extLst>
            </p:cNvPr>
            <p:cNvSpPr/>
            <p:nvPr/>
          </p:nvSpPr>
          <p:spPr>
            <a:xfrm>
              <a:off x="4489776" y="401638"/>
              <a:ext cx="108515" cy="58269"/>
            </a:xfrm>
            <a:custGeom>
              <a:avLst/>
              <a:gdLst>
                <a:gd name="connsiteX0" fmla="*/ 6697 w 108515"/>
                <a:gd name="connsiteY0" fmla="*/ 0 h 58269"/>
                <a:gd name="connsiteX1" fmla="*/ 6924 w 108515"/>
                <a:gd name="connsiteY1" fmla="*/ 20824 h 58269"/>
                <a:gd name="connsiteX2" fmla="*/ 30986 w 108515"/>
                <a:gd name="connsiteY2" fmla="*/ 17294 h 58269"/>
                <a:gd name="connsiteX3" fmla="*/ 40636 w 108515"/>
                <a:gd name="connsiteY3" fmla="*/ 37599 h 58269"/>
                <a:gd name="connsiteX4" fmla="*/ 66383 w 108515"/>
                <a:gd name="connsiteY4" fmla="*/ 28045 h 58269"/>
                <a:gd name="connsiteX5" fmla="*/ 74576 w 108515"/>
                <a:gd name="connsiteY5" fmla="*/ 48578 h 58269"/>
                <a:gd name="connsiteX6" fmla="*/ 108515 w 108515"/>
                <a:gd name="connsiteY6" fmla="*/ 44594 h 58269"/>
                <a:gd name="connsiteX7" fmla="*/ 66383 w 108515"/>
                <a:gd name="connsiteY7" fmla="*/ 57581 h 58269"/>
                <a:gd name="connsiteX8" fmla="*/ 60618 w 108515"/>
                <a:gd name="connsiteY8" fmla="*/ 37631 h 58269"/>
                <a:gd name="connsiteX9" fmla="*/ 32670 w 108515"/>
                <a:gd name="connsiteY9" fmla="*/ 46958 h 58269"/>
                <a:gd name="connsiteX10" fmla="*/ 27359 w 108515"/>
                <a:gd name="connsiteY10" fmla="*/ 22831 h 58269"/>
                <a:gd name="connsiteX11" fmla="*/ 8122 w 108515"/>
                <a:gd name="connsiteY11" fmla="*/ 30992 h 58269"/>
                <a:gd name="connsiteX12" fmla="*/ 6729 w 108515"/>
                <a:gd name="connsiteY12" fmla="*/ 65 h 5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515" h="58269">
                  <a:moveTo>
                    <a:pt x="6697" y="0"/>
                  </a:moveTo>
                  <a:cubicBezTo>
                    <a:pt x="6697" y="0"/>
                    <a:pt x="-3181" y="15059"/>
                    <a:pt x="6924" y="20824"/>
                  </a:cubicBezTo>
                  <a:cubicBezTo>
                    <a:pt x="17028" y="26620"/>
                    <a:pt x="30986" y="17294"/>
                    <a:pt x="30986" y="17294"/>
                  </a:cubicBezTo>
                  <a:cubicBezTo>
                    <a:pt x="30986" y="17294"/>
                    <a:pt x="30306" y="34911"/>
                    <a:pt x="40636" y="37599"/>
                  </a:cubicBezTo>
                  <a:cubicBezTo>
                    <a:pt x="50935" y="40255"/>
                    <a:pt x="66383" y="28045"/>
                    <a:pt x="66383" y="28045"/>
                  </a:cubicBezTo>
                  <a:cubicBezTo>
                    <a:pt x="66383" y="28045"/>
                    <a:pt x="59614" y="45922"/>
                    <a:pt x="74576" y="48578"/>
                  </a:cubicBezTo>
                  <a:cubicBezTo>
                    <a:pt x="89538" y="51233"/>
                    <a:pt x="108515" y="44594"/>
                    <a:pt x="108515" y="44594"/>
                  </a:cubicBezTo>
                  <a:cubicBezTo>
                    <a:pt x="108515" y="44594"/>
                    <a:pt x="79142" y="61888"/>
                    <a:pt x="66383" y="57581"/>
                  </a:cubicBezTo>
                  <a:cubicBezTo>
                    <a:pt x="53623" y="53241"/>
                    <a:pt x="60618" y="37631"/>
                    <a:pt x="60618" y="37631"/>
                  </a:cubicBezTo>
                  <a:cubicBezTo>
                    <a:pt x="60618" y="37631"/>
                    <a:pt x="43000" y="51265"/>
                    <a:pt x="32670" y="46958"/>
                  </a:cubicBezTo>
                  <a:cubicBezTo>
                    <a:pt x="22371" y="42619"/>
                    <a:pt x="27359" y="22831"/>
                    <a:pt x="27359" y="22831"/>
                  </a:cubicBezTo>
                  <a:cubicBezTo>
                    <a:pt x="27359" y="22831"/>
                    <a:pt x="19878" y="36498"/>
                    <a:pt x="8122" y="30992"/>
                  </a:cubicBezTo>
                  <a:cubicBezTo>
                    <a:pt x="-9301" y="22831"/>
                    <a:pt x="6729" y="65"/>
                    <a:pt x="6729" y="65"/>
                  </a:cubicBezTo>
                  <a:close/>
                </a:path>
              </a:pathLst>
            </a:custGeom>
            <a:solidFill>
              <a:srgbClr val="967B6F"/>
            </a:solidFill>
            <a:ln w="0" cap="flat">
              <a:noFill/>
              <a:prstDash val="solid"/>
              <a:miter/>
            </a:ln>
          </p:spPr>
          <p:txBody>
            <a:bodyPr rtlCol="0" anchor="ctr"/>
            <a:lstStyle/>
            <a:p>
              <a:endParaRPr lang="nb-NO"/>
            </a:p>
          </p:txBody>
        </p:sp>
        <p:sp>
          <p:nvSpPr>
            <p:cNvPr id="96" name="Friform 95">
              <a:extLst>
                <a:ext uri="{FF2B5EF4-FFF2-40B4-BE49-F238E27FC236}">
                  <a16:creationId xmlns:a16="http://schemas.microsoft.com/office/drawing/2014/main" id="{F9253594-B208-7CB1-DD2F-E568FDDA0FC2}"/>
                </a:ext>
              </a:extLst>
            </p:cNvPr>
            <p:cNvSpPr/>
            <p:nvPr/>
          </p:nvSpPr>
          <p:spPr>
            <a:xfrm>
              <a:off x="4248857" y="727075"/>
              <a:ext cx="700323" cy="1245415"/>
            </a:xfrm>
            <a:custGeom>
              <a:avLst/>
              <a:gdLst>
                <a:gd name="connsiteX0" fmla="*/ 698059 w 700323"/>
                <a:gd name="connsiteY0" fmla="*/ 851790 h 1245415"/>
                <a:gd name="connsiteX1" fmla="*/ 662047 w 700323"/>
                <a:gd name="connsiteY1" fmla="*/ 839193 h 1245415"/>
                <a:gd name="connsiteX2" fmla="*/ 567741 w 700323"/>
                <a:gd name="connsiteY2" fmla="*/ 828311 h 1245415"/>
                <a:gd name="connsiteX3" fmla="*/ 410869 w 700323"/>
                <a:gd name="connsiteY3" fmla="*/ 723902 h 1245415"/>
                <a:gd name="connsiteX4" fmla="*/ 341759 w 700323"/>
                <a:gd name="connsiteY4" fmla="*/ 557799 h 1245415"/>
                <a:gd name="connsiteX5" fmla="*/ 299756 w 700323"/>
                <a:gd name="connsiteY5" fmla="*/ 394741 h 1245415"/>
                <a:gd name="connsiteX6" fmla="*/ 237123 w 700323"/>
                <a:gd name="connsiteY6" fmla="*/ 0 h 1245415"/>
                <a:gd name="connsiteX7" fmla="*/ 143854 w 700323"/>
                <a:gd name="connsiteY7" fmla="*/ 111340 h 1245415"/>
                <a:gd name="connsiteX8" fmla="*/ 0 w 700323"/>
                <a:gd name="connsiteY8" fmla="*/ 149327 h 1245415"/>
                <a:gd name="connsiteX9" fmla="*/ 74421 w 700323"/>
                <a:gd name="connsiteY9" fmla="*/ 583610 h 1245415"/>
                <a:gd name="connsiteX10" fmla="*/ 98127 w 700323"/>
                <a:gd name="connsiteY10" fmla="*/ 714348 h 1245415"/>
                <a:gd name="connsiteX11" fmla="*/ 218793 w 700323"/>
                <a:gd name="connsiteY11" fmla="*/ 993216 h 1245415"/>
                <a:gd name="connsiteX12" fmla="*/ 65936 w 700323"/>
                <a:gd name="connsiteY12" fmla="*/ 1213822 h 1245415"/>
                <a:gd name="connsiteX13" fmla="*/ 270641 w 700323"/>
                <a:gd name="connsiteY13" fmla="*/ 1213822 h 1245415"/>
                <a:gd name="connsiteX14" fmla="*/ 312839 w 700323"/>
                <a:gd name="connsiteY14" fmla="*/ 1064365 h 1245415"/>
                <a:gd name="connsiteX15" fmla="*/ 389009 w 700323"/>
                <a:gd name="connsiteY15" fmla="*/ 991661 h 1245415"/>
                <a:gd name="connsiteX16" fmla="*/ 497952 w 700323"/>
                <a:gd name="connsiteY16" fmla="*/ 924495 h 1245415"/>
                <a:gd name="connsiteX17" fmla="*/ 639572 w 700323"/>
                <a:gd name="connsiteY17" fmla="*/ 869505 h 1245415"/>
                <a:gd name="connsiteX18" fmla="*/ 698059 w 700323"/>
                <a:gd name="connsiteY18" fmla="*/ 851855 h 124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0323" h="1245415">
                  <a:moveTo>
                    <a:pt x="698059" y="851790"/>
                  </a:moveTo>
                  <a:cubicBezTo>
                    <a:pt x="694269" y="850722"/>
                    <a:pt x="683583" y="841557"/>
                    <a:pt x="662047" y="839193"/>
                  </a:cubicBezTo>
                  <a:cubicBezTo>
                    <a:pt x="624286" y="835047"/>
                    <a:pt x="574802" y="830092"/>
                    <a:pt x="567741" y="828311"/>
                  </a:cubicBezTo>
                  <a:cubicBezTo>
                    <a:pt x="502259" y="811568"/>
                    <a:pt x="440144" y="784818"/>
                    <a:pt x="410869" y="723902"/>
                  </a:cubicBezTo>
                  <a:cubicBezTo>
                    <a:pt x="384248" y="668459"/>
                    <a:pt x="360089" y="610943"/>
                    <a:pt x="341759" y="557799"/>
                  </a:cubicBezTo>
                  <a:cubicBezTo>
                    <a:pt x="323429" y="504720"/>
                    <a:pt x="311155" y="449731"/>
                    <a:pt x="299756" y="394741"/>
                  </a:cubicBezTo>
                  <a:cubicBezTo>
                    <a:pt x="273653" y="268893"/>
                    <a:pt x="254287" y="127370"/>
                    <a:pt x="237123" y="0"/>
                  </a:cubicBezTo>
                  <a:cubicBezTo>
                    <a:pt x="240264" y="23058"/>
                    <a:pt x="208592" y="68268"/>
                    <a:pt x="143854" y="111340"/>
                  </a:cubicBezTo>
                  <a:cubicBezTo>
                    <a:pt x="79084" y="154412"/>
                    <a:pt x="14670" y="171414"/>
                    <a:pt x="0" y="149327"/>
                  </a:cubicBezTo>
                  <a:cubicBezTo>
                    <a:pt x="30701" y="297521"/>
                    <a:pt x="55346" y="433473"/>
                    <a:pt x="74421" y="583610"/>
                  </a:cubicBezTo>
                  <a:cubicBezTo>
                    <a:pt x="80023" y="627621"/>
                    <a:pt x="85173" y="671956"/>
                    <a:pt x="98127" y="714348"/>
                  </a:cubicBezTo>
                  <a:cubicBezTo>
                    <a:pt x="118756" y="781871"/>
                    <a:pt x="177081" y="899429"/>
                    <a:pt x="218793" y="993216"/>
                  </a:cubicBezTo>
                  <a:cubicBezTo>
                    <a:pt x="190294" y="1068414"/>
                    <a:pt x="147222" y="1166249"/>
                    <a:pt x="65936" y="1213822"/>
                  </a:cubicBezTo>
                  <a:cubicBezTo>
                    <a:pt x="103243" y="1284907"/>
                    <a:pt x="270641" y="1213822"/>
                    <a:pt x="270641" y="1213822"/>
                  </a:cubicBezTo>
                  <a:lnTo>
                    <a:pt x="312839" y="1064365"/>
                  </a:lnTo>
                  <a:lnTo>
                    <a:pt x="389009" y="991661"/>
                  </a:lnTo>
                  <a:lnTo>
                    <a:pt x="497952" y="924495"/>
                  </a:lnTo>
                  <a:lnTo>
                    <a:pt x="639572" y="869505"/>
                  </a:lnTo>
                  <a:cubicBezTo>
                    <a:pt x="626553" y="864777"/>
                    <a:pt x="715449" y="856810"/>
                    <a:pt x="698059" y="851855"/>
                  </a:cubicBezTo>
                  <a:close/>
                </a:path>
              </a:pathLst>
            </a:custGeom>
            <a:solidFill>
              <a:srgbClr val="9997E8"/>
            </a:solidFill>
            <a:ln w="0" cap="flat">
              <a:noFill/>
              <a:prstDash val="solid"/>
              <a:miter/>
            </a:ln>
          </p:spPr>
          <p:txBody>
            <a:bodyPr rtlCol="0" anchor="ctr"/>
            <a:lstStyle/>
            <a:p>
              <a:endParaRPr lang="nb-NO"/>
            </a:p>
          </p:txBody>
        </p:sp>
        <p:sp>
          <p:nvSpPr>
            <p:cNvPr id="97" name="Friform 96">
              <a:extLst>
                <a:ext uri="{FF2B5EF4-FFF2-40B4-BE49-F238E27FC236}">
                  <a16:creationId xmlns:a16="http://schemas.microsoft.com/office/drawing/2014/main" id="{72CFBBA3-5511-9142-63C6-BDEFE5456675}"/>
                </a:ext>
              </a:extLst>
            </p:cNvPr>
            <p:cNvSpPr/>
            <p:nvPr/>
          </p:nvSpPr>
          <p:spPr>
            <a:xfrm>
              <a:off x="4740910" y="1534433"/>
              <a:ext cx="21508" cy="116812"/>
            </a:xfrm>
            <a:custGeom>
              <a:avLst/>
              <a:gdLst>
                <a:gd name="connsiteX0" fmla="*/ 21476 w 21508"/>
                <a:gd name="connsiteY0" fmla="*/ 3757 h 116812"/>
                <a:gd name="connsiteX1" fmla="*/ 12473 w 21508"/>
                <a:gd name="connsiteY1" fmla="*/ 0 h 116812"/>
                <a:gd name="connsiteX2" fmla="*/ 6612 w 21508"/>
                <a:gd name="connsiteY2" fmla="*/ 116813 h 116812"/>
                <a:gd name="connsiteX3" fmla="*/ 15776 w 21508"/>
                <a:gd name="connsiteY3" fmla="*/ 113250 h 116812"/>
                <a:gd name="connsiteX4" fmla="*/ 21509 w 21508"/>
                <a:gd name="connsiteY4" fmla="*/ 3757 h 116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8" h="116812">
                  <a:moveTo>
                    <a:pt x="21476" y="3757"/>
                  </a:moveTo>
                  <a:cubicBezTo>
                    <a:pt x="18432" y="2558"/>
                    <a:pt x="15453" y="1295"/>
                    <a:pt x="12473" y="0"/>
                  </a:cubicBezTo>
                  <a:cubicBezTo>
                    <a:pt x="2725" y="30669"/>
                    <a:pt x="-6763" y="62892"/>
                    <a:pt x="6612" y="116813"/>
                  </a:cubicBezTo>
                  <a:lnTo>
                    <a:pt x="15776" y="113250"/>
                  </a:lnTo>
                  <a:cubicBezTo>
                    <a:pt x="3600" y="63151"/>
                    <a:pt x="11923" y="33842"/>
                    <a:pt x="21509" y="3757"/>
                  </a:cubicBezTo>
                  <a:close/>
                </a:path>
              </a:pathLst>
            </a:custGeom>
            <a:solidFill>
              <a:srgbClr val="7B79C6"/>
            </a:solidFill>
            <a:ln w="0" cap="flat">
              <a:noFill/>
              <a:prstDash val="solid"/>
              <a:miter/>
            </a:ln>
          </p:spPr>
          <p:txBody>
            <a:bodyPr rtlCol="0" anchor="ctr"/>
            <a:lstStyle/>
            <a:p>
              <a:endParaRPr lang="nb-NO"/>
            </a:p>
          </p:txBody>
        </p:sp>
        <p:sp>
          <p:nvSpPr>
            <p:cNvPr id="98" name="Friform 97">
              <a:extLst>
                <a:ext uri="{FF2B5EF4-FFF2-40B4-BE49-F238E27FC236}">
                  <a16:creationId xmlns:a16="http://schemas.microsoft.com/office/drawing/2014/main" id="{7BB1AE7B-2DFB-98A7-2D43-AED4B0E4F910}"/>
                </a:ext>
              </a:extLst>
            </p:cNvPr>
            <p:cNvSpPr/>
            <p:nvPr/>
          </p:nvSpPr>
          <p:spPr>
            <a:xfrm>
              <a:off x="4484105" y="872743"/>
              <a:ext cx="64410" cy="248749"/>
            </a:xfrm>
            <a:custGeom>
              <a:avLst/>
              <a:gdLst>
                <a:gd name="connsiteX0" fmla="*/ 13243 w 64410"/>
                <a:gd name="connsiteY0" fmla="*/ 30733 h 248749"/>
                <a:gd name="connsiteX1" fmla="*/ 6766 w 64410"/>
                <a:gd name="connsiteY1" fmla="*/ 150558 h 248749"/>
                <a:gd name="connsiteX2" fmla="*/ 64411 w 64410"/>
                <a:gd name="connsiteY2" fmla="*/ 248749 h 248749"/>
                <a:gd name="connsiteX3" fmla="*/ 60881 w 64410"/>
                <a:gd name="connsiteY3" fmla="*/ 231391 h 248749"/>
                <a:gd name="connsiteX4" fmla="*/ 16157 w 64410"/>
                <a:gd name="connsiteY4" fmla="*/ 148194 h 248749"/>
                <a:gd name="connsiteX5" fmla="*/ 22472 w 64410"/>
                <a:gd name="connsiteY5" fmla="*/ 33680 h 248749"/>
                <a:gd name="connsiteX6" fmla="*/ 25517 w 64410"/>
                <a:gd name="connsiteY6" fmla="*/ 23965 h 248749"/>
                <a:gd name="connsiteX7" fmla="*/ 21986 w 64410"/>
                <a:gd name="connsiteY7" fmla="*/ 0 h 248749"/>
                <a:gd name="connsiteX8" fmla="*/ 13210 w 64410"/>
                <a:gd name="connsiteY8" fmla="*/ 30733 h 24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10" h="248749">
                  <a:moveTo>
                    <a:pt x="13243" y="30733"/>
                  </a:moveTo>
                  <a:cubicBezTo>
                    <a:pt x="3203" y="62244"/>
                    <a:pt x="-7192" y="94856"/>
                    <a:pt x="6766" y="150558"/>
                  </a:cubicBezTo>
                  <a:cubicBezTo>
                    <a:pt x="19817" y="202698"/>
                    <a:pt x="42162" y="226922"/>
                    <a:pt x="64411" y="248749"/>
                  </a:cubicBezTo>
                  <a:cubicBezTo>
                    <a:pt x="63213" y="243017"/>
                    <a:pt x="62047" y="237188"/>
                    <a:pt x="60881" y="231391"/>
                  </a:cubicBezTo>
                  <a:cubicBezTo>
                    <a:pt x="42842" y="212446"/>
                    <a:pt x="26650" y="190035"/>
                    <a:pt x="16157" y="148194"/>
                  </a:cubicBezTo>
                  <a:cubicBezTo>
                    <a:pt x="2879" y="95147"/>
                    <a:pt x="12400" y="65288"/>
                    <a:pt x="22472" y="33680"/>
                  </a:cubicBezTo>
                  <a:cubicBezTo>
                    <a:pt x="23509" y="30474"/>
                    <a:pt x="24513" y="27236"/>
                    <a:pt x="25517" y="23965"/>
                  </a:cubicBezTo>
                  <a:cubicBezTo>
                    <a:pt x="24318" y="15966"/>
                    <a:pt x="23152" y="7967"/>
                    <a:pt x="21986" y="0"/>
                  </a:cubicBezTo>
                  <a:cubicBezTo>
                    <a:pt x="19590" y="10622"/>
                    <a:pt x="16449" y="20597"/>
                    <a:pt x="13210" y="30733"/>
                  </a:cubicBezTo>
                  <a:close/>
                </a:path>
              </a:pathLst>
            </a:custGeom>
            <a:solidFill>
              <a:srgbClr val="7B79C6"/>
            </a:solidFill>
            <a:ln w="0" cap="flat">
              <a:noFill/>
              <a:prstDash val="solid"/>
              <a:miter/>
            </a:ln>
          </p:spPr>
          <p:txBody>
            <a:bodyPr rtlCol="0" anchor="ctr"/>
            <a:lstStyle/>
            <a:p>
              <a:endParaRPr lang="nb-NO"/>
            </a:p>
          </p:txBody>
        </p:sp>
        <p:sp>
          <p:nvSpPr>
            <p:cNvPr id="99" name="Friform 98">
              <a:extLst>
                <a:ext uri="{FF2B5EF4-FFF2-40B4-BE49-F238E27FC236}">
                  <a16:creationId xmlns:a16="http://schemas.microsoft.com/office/drawing/2014/main" id="{FF6889D9-78E0-293F-4096-E9C4F6A7EFCF}"/>
                </a:ext>
              </a:extLst>
            </p:cNvPr>
            <p:cNvSpPr/>
            <p:nvPr/>
          </p:nvSpPr>
          <p:spPr>
            <a:xfrm>
              <a:off x="4484750" y="727075"/>
              <a:ext cx="3918" cy="20175"/>
            </a:xfrm>
            <a:custGeom>
              <a:avLst/>
              <a:gdLst>
                <a:gd name="connsiteX0" fmla="*/ 1198 w 3918"/>
                <a:gd name="connsiteY0" fmla="*/ 0 h 20175"/>
                <a:gd name="connsiteX1" fmla="*/ 0 w 3918"/>
                <a:gd name="connsiteY1" fmla="*/ 12824 h 20175"/>
                <a:gd name="connsiteX2" fmla="*/ 3918 w 3918"/>
                <a:gd name="connsiteY2" fmla="*/ 20176 h 20175"/>
                <a:gd name="connsiteX3" fmla="*/ 1198 w 3918"/>
                <a:gd name="connsiteY3" fmla="*/ 0 h 20175"/>
              </a:gdLst>
              <a:ahLst/>
              <a:cxnLst>
                <a:cxn ang="0">
                  <a:pos x="connsiteX0" y="connsiteY0"/>
                </a:cxn>
                <a:cxn ang="0">
                  <a:pos x="connsiteX1" y="connsiteY1"/>
                </a:cxn>
                <a:cxn ang="0">
                  <a:pos x="connsiteX2" y="connsiteY2"/>
                </a:cxn>
                <a:cxn ang="0">
                  <a:pos x="connsiteX3" y="connsiteY3"/>
                </a:cxn>
              </a:cxnLst>
              <a:rect l="l" t="t" r="r" b="b"/>
              <a:pathLst>
                <a:path w="3918" h="20175">
                  <a:moveTo>
                    <a:pt x="1198" y="0"/>
                  </a:moveTo>
                  <a:cubicBezTo>
                    <a:pt x="1716" y="3724"/>
                    <a:pt x="1295" y="8032"/>
                    <a:pt x="0" y="12824"/>
                  </a:cubicBezTo>
                  <a:cubicBezTo>
                    <a:pt x="1328" y="15189"/>
                    <a:pt x="2655" y="17617"/>
                    <a:pt x="3918" y="20176"/>
                  </a:cubicBezTo>
                  <a:cubicBezTo>
                    <a:pt x="3012" y="13407"/>
                    <a:pt x="2105" y="6671"/>
                    <a:pt x="1198" y="0"/>
                  </a:cubicBezTo>
                  <a:close/>
                </a:path>
              </a:pathLst>
            </a:custGeom>
            <a:solidFill>
              <a:srgbClr val="7B79C6"/>
            </a:solidFill>
            <a:ln w="0" cap="flat">
              <a:noFill/>
              <a:prstDash val="solid"/>
              <a:miter/>
            </a:ln>
          </p:spPr>
          <p:txBody>
            <a:bodyPr rtlCol="0" anchor="ctr"/>
            <a:lstStyle/>
            <a:p>
              <a:endParaRPr lang="nb-NO"/>
            </a:p>
          </p:txBody>
        </p:sp>
        <p:sp>
          <p:nvSpPr>
            <p:cNvPr id="100" name="Friform 99">
              <a:extLst>
                <a:ext uri="{FF2B5EF4-FFF2-40B4-BE49-F238E27FC236}">
                  <a16:creationId xmlns:a16="http://schemas.microsoft.com/office/drawing/2014/main" id="{20A1C55B-3A02-2E89-B1CB-EEEEE5C3F875}"/>
                </a:ext>
              </a:extLst>
            </p:cNvPr>
            <p:cNvSpPr/>
            <p:nvPr/>
          </p:nvSpPr>
          <p:spPr>
            <a:xfrm>
              <a:off x="4593080" y="1332610"/>
              <a:ext cx="138896" cy="333468"/>
            </a:xfrm>
            <a:custGeom>
              <a:avLst/>
              <a:gdLst>
                <a:gd name="connsiteX0" fmla="*/ 75746 w 138896"/>
                <a:gd name="connsiteY0" fmla="*/ 221319 h 333468"/>
                <a:gd name="connsiteX1" fmla="*/ 16190 w 138896"/>
                <a:gd name="connsiteY1" fmla="*/ 123322 h 333468"/>
                <a:gd name="connsiteX2" fmla="*/ 20756 w 138896"/>
                <a:gd name="connsiteY2" fmla="*/ 14347 h 333468"/>
                <a:gd name="connsiteX3" fmla="*/ 15121 w 138896"/>
                <a:gd name="connsiteY3" fmla="*/ 0 h 333468"/>
                <a:gd name="connsiteX4" fmla="*/ 13242 w 138896"/>
                <a:gd name="connsiteY4" fmla="*/ 5862 h 333468"/>
                <a:gd name="connsiteX5" fmla="*/ 6765 w 138896"/>
                <a:gd name="connsiteY5" fmla="*/ 125686 h 333468"/>
                <a:gd name="connsiteX6" fmla="*/ 68977 w 138896"/>
                <a:gd name="connsiteY6" fmla="*/ 228314 h 333468"/>
                <a:gd name="connsiteX7" fmla="*/ 128533 w 138896"/>
                <a:gd name="connsiteY7" fmla="*/ 326311 h 333468"/>
                <a:gd name="connsiteX8" fmla="*/ 130185 w 138896"/>
                <a:gd name="connsiteY8" fmla="*/ 333468 h 333468"/>
                <a:gd name="connsiteX9" fmla="*/ 138896 w 138896"/>
                <a:gd name="connsiteY9" fmla="*/ 328092 h 333468"/>
                <a:gd name="connsiteX10" fmla="*/ 137957 w 138896"/>
                <a:gd name="connsiteY10" fmla="*/ 323980 h 333468"/>
                <a:gd name="connsiteX11" fmla="*/ 75746 w 138896"/>
                <a:gd name="connsiteY11" fmla="*/ 221352 h 33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896" h="333468">
                  <a:moveTo>
                    <a:pt x="75746" y="221319"/>
                  </a:moveTo>
                  <a:cubicBezTo>
                    <a:pt x="51943" y="198196"/>
                    <a:pt x="29467" y="176336"/>
                    <a:pt x="16190" y="123322"/>
                  </a:cubicBezTo>
                  <a:cubicBezTo>
                    <a:pt x="3689" y="73384"/>
                    <a:pt x="11397" y="44011"/>
                    <a:pt x="20756" y="14347"/>
                  </a:cubicBezTo>
                  <a:cubicBezTo>
                    <a:pt x="18813" y="9554"/>
                    <a:pt x="16967" y="4761"/>
                    <a:pt x="15121" y="0"/>
                  </a:cubicBezTo>
                  <a:cubicBezTo>
                    <a:pt x="14505" y="1943"/>
                    <a:pt x="13890" y="3919"/>
                    <a:pt x="13242" y="5862"/>
                  </a:cubicBezTo>
                  <a:cubicBezTo>
                    <a:pt x="3203" y="37372"/>
                    <a:pt x="-7192" y="69984"/>
                    <a:pt x="6765" y="125686"/>
                  </a:cubicBezTo>
                  <a:cubicBezTo>
                    <a:pt x="20724" y="181388"/>
                    <a:pt x="45239" y="205256"/>
                    <a:pt x="68977" y="228314"/>
                  </a:cubicBezTo>
                  <a:cubicBezTo>
                    <a:pt x="92780" y="251437"/>
                    <a:pt x="115255" y="273297"/>
                    <a:pt x="128533" y="326311"/>
                  </a:cubicBezTo>
                  <a:cubicBezTo>
                    <a:pt x="129148" y="328773"/>
                    <a:pt x="129667" y="331104"/>
                    <a:pt x="130185" y="333468"/>
                  </a:cubicBezTo>
                  <a:lnTo>
                    <a:pt x="138896" y="328092"/>
                  </a:lnTo>
                  <a:cubicBezTo>
                    <a:pt x="138573" y="326700"/>
                    <a:pt x="138313" y="325372"/>
                    <a:pt x="137957" y="323980"/>
                  </a:cubicBezTo>
                  <a:cubicBezTo>
                    <a:pt x="123999" y="268277"/>
                    <a:pt x="99484" y="244410"/>
                    <a:pt x="75746" y="221352"/>
                  </a:cubicBezTo>
                  <a:close/>
                </a:path>
              </a:pathLst>
            </a:custGeom>
            <a:solidFill>
              <a:srgbClr val="7B79C6"/>
            </a:solidFill>
            <a:ln w="0" cap="flat">
              <a:noFill/>
              <a:prstDash val="solid"/>
              <a:miter/>
            </a:ln>
          </p:spPr>
          <p:txBody>
            <a:bodyPr rtlCol="0" anchor="ctr"/>
            <a:lstStyle/>
            <a:p>
              <a:endParaRPr lang="nb-NO"/>
            </a:p>
          </p:txBody>
        </p:sp>
        <p:sp>
          <p:nvSpPr>
            <p:cNvPr id="101" name="Friform 100">
              <a:extLst>
                <a:ext uri="{FF2B5EF4-FFF2-40B4-BE49-F238E27FC236}">
                  <a16:creationId xmlns:a16="http://schemas.microsoft.com/office/drawing/2014/main" id="{C49EEF6D-4DB3-07EB-7E9C-4CFD1E75AA2E}"/>
                </a:ext>
              </a:extLst>
            </p:cNvPr>
            <p:cNvSpPr/>
            <p:nvPr/>
          </p:nvSpPr>
          <p:spPr>
            <a:xfrm>
              <a:off x="4354465" y="856291"/>
              <a:ext cx="243211" cy="907524"/>
            </a:xfrm>
            <a:custGeom>
              <a:avLst/>
              <a:gdLst>
                <a:gd name="connsiteX0" fmla="*/ 223100 w 243211"/>
                <a:gd name="connsiteY0" fmla="*/ 725262 h 907524"/>
                <a:gd name="connsiteX1" fmla="*/ 229577 w 243211"/>
                <a:gd name="connsiteY1" fmla="*/ 605438 h 907524"/>
                <a:gd name="connsiteX2" fmla="*/ 167366 w 243211"/>
                <a:gd name="connsiteY2" fmla="*/ 502810 h 907524"/>
                <a:gd name="connsiteX3" fmla="*/ 107810 w 243211"/>
                <a:gd name="connsiteY3" fmla="*/ 404813 h 907524"/>
                <a:gd name="connsiteX4" fmla="*/ 114125 w 243211"/>
                <a:gd name="connsiteY4" fmla="*/ 290299 h 907524"/>
                <a:gd name="connsiteX5" fmla="*/ 120602 w 243211"/>
                <a:gd name="connsiteY5" fmla="*/ 170475 h 907524"/>
                <a:gd name="connsiteX6" fmla="*/ 58390 w 243211"/>
                <a:gd name="connsiteY6" fmla="*/ 67847 h 907524"/>
                <a:gd name="connsiteX7" fmla="*/ 8647 w 243211"/>
                <a:gd name="connsiteY7" fmla="*/ 0 h 907524"/>
                <a:gd name="connsiteX8" fmla="*/ 0 w 243211"/>
                <a:gd name="connsiteY8" fmla="*/ 4566 h 907524"/>
                <a:gd name="connsiteX9" fmla="*/ 51622 w 243211"/>
                <a:gd name="connsiteY9" fmla="*/ 74809 h 907524"/>
                <a:gd name="connsiteX10" fmla="*/ 111178 w 243211"/>
                <a:gd name="connsiteY10" fmla="*/ 172806 h 907524"/>
                <a:gd name="connsiteX11" fmla="*/ 104863 w 243211"/>
                <a:gd name="connsiteY11" fmla="*/ 287320 h 907524"/>
                <a:gd name="connsiteX12" fmla="*/ 98386 w 243211"/>
                <a:gd name="connsiteY12" fmla="*/ 407144 h 907524"/>
                <a:gd name="connsiteX13" fmla="*/ 160597 w 243211"/>
                <a:gd name="connsiteY13" fmla="*/ 509772 h 907524"/>
                <a:gd name="connsiteX14" fmla="*/ 220153 w 243211"/>
                <a:gd name="connsiteY14" fmla="*/ 607769 h 907524"/>
                <a:gd name="connsiteX15" fmla="*/ 213838 w 243211"/>
                <a:gd name="connsiteY15" fmla="*/ 722283 h 907524"/>
                <a:gd name="connsiteX16" fmla="*/ 207361 w 243211"/>
                <a:gd name="connsiteY16" fmla="*/ 842107 h 907524"/>
                <a:gd name="connsiteX17" fmla="*/ 236119 w 243211"/>
                <a:gd name="connsiteY17" fmla="*/ 907525 h 907524"/>
                <a:gd name="connsiteX18" fmla="*/ 243211 w 243211"/>
                <a:gd name="connsiteY18" fmla="*/ 900756 h 907524"/>
                <a:gd name="connsiteX19" fmla="*/ 216818 w 243211"/>
                <a:gd name="connsiteY19" fmla="*/ 839743 h 907524"/>
                <a:gd name="connsiteX20" fmla="*/ 223133 w 243211"/>
                <a:gd name="connsiteY20" fmla="*/ 725230 h 90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211" h="907524">
                  <a:moveTo>
                    <a:pt x="223100" y="725262"/>
                  </a:moveTo>
                  <a:cubicBezTo>
                    <a:pt x="233140" y="693752"/>
                    <a:pt x="243535" y="661140"/>
                    <a:pt x="229577" y="605438"/>
                  </a:cubicBezTo>
                  <a:cubicBezTo>
                    <a:pt x="215619" y="549735"/>
                    <a:pt x="191104" y="525868"/>
                    <a:pt x="167366" y="502810"/>
                  </a:cubicBezTo>
                  <a:cubicBezTo>
                    <a:pt x="143563" y="479687"/>
                    <a:pt x="121088" y="457827"/>
                    <a:pt x="107810" y="404813"/>
                  </a:cubicBezTo>
                  <a:cubicBezTo>
                    <a:pt x="94532" y="351766"/>
                    <a:pt x="104053" y="321907"/>
                    <a:pt x="114125" y="290299"/>
                  </a:cubicBezTo>
                  <a:cubicBezTo>
                    <a:pt x="124164" y="258789"/>
                    <a:pt x="134560" y="226177"/>
                    <a:pt x="120602" y="170475"/>
                  </a:cubicBezTo>
                  <a:cubicBezTo>
                    <a:pt x="106644" y="114772"/>
                    <a:pt x="82128" y="90937"/>
                    <a:pt x="58390" y="67847"/>
                  </a:cubicBezTo>
                  <a:cubicBezTo>
                    <a:pt x="39704" y="49711"/>
                    <a:pt x="21892" y="32255"/>
                    <a:pt x="8647" y="0"/>
                  </a:cubicBezTo>
                  <a:cubicBezTo>
                    <a:pt x="5732" y="1587"/>
                    <a:pt x="2882" y="3109"/>
                    <a:pt x="0" y="4566"/>
                  </a:cubicBezTo>
                  <a:cubicBezTo>
                    <a:pt x="14088" y="38311"/>
                    <a:pt x="33098" y="56803"/>
                    <a:pt x="51622" y="74809"/>
                  </a:cubicBezTo>
                  <a:cubicBezTo>
                    <a:pt x="75425" y="97932"/>
                    <a:pt x="97900" y="119792"/>
                    <a:pt x="111178" y="172806"/>
                  </a:cubicBezTo>
                  <a:cubicBezTo>
                    <a:pt x="124456" y="225853"/>
                    <a:pt x="114934" y="255712"/>
                    <a:pt x="104863" y="287320"/>
                  </a:cubicBezTo>
                  <a:cubicBezTo>
                    <a:pt x="94823" y="318830"/>
                    <a:pt x="84428" y="351442"/>
                    <a:pt x="98386" y="407144"/>
                  </a:cubicBezTo>
                  <a:cubicBezTo>
                    <a:pt x="112344" y="462846"/>
                    <a:pt x="136859" y="486714"/>
                    <a:pt x="160597" y="509772"/>
                  </a:cubicBezTo>
                  <a:cubicBezTo>
                    <a:pt x="184400" y="532895"/>
                    <a:pt x="206875" y="554755"/>
                    <a:pt x="220153" y="607769"/>
                  </a:cubicBezTo>
                  <a:cubicBezTo>
                    <a:pt x="233431" y="660784"/>
                    <a:pt x="223910" y="690675"/>
                    <a:pt x="213838" y="722283"/>
                  </a:cubicBezTo>
                  <a:cubicBezTo>
                    <a:pt x="203799" y="753793"/>
                    <a:pt x="193403" y="786405"/>
                    <a:pt x="207361" y="842107"/>
                  </a:cubicBezTo>
                  <a:cubicBezTo>
                    <a:pt x="214615" y="871059"/>
                    <a:pt x="224719" y="891429"/>
                    <a:pt x="236119" y="907525"/>
                  </a:cubicBezTo>
                  <a:lnTo>
                    <a:pt x="243211" y="900756"/>
                  </a:lnTo>
                  <a:cubicBezTo>
                    <a:pt x="232719" y="885633"/>
                    <a:pt x="223554" y="866752"/>
                    <a:pt x="216818" y="839743"/>
                  </a:cubicBezTo>
                  <a:cubicBezTo>
                    <a:pt x="203540" y="786729"/>
                    <a:pt x="213061" y="756837"/>
                    <a:pt x="223133" y="725230"/>
                  </a:cubicBezTo>
                  <a:close/>
                </a:path>
              </a:pathLst>
            </a:custGeom>
            <a:solidFill>
              <a:srgbClr val="7B79C6"/>
            </a:solidFill>
            <a:ln w="0" cap="flat">
              <a:noFill/>
              <a:prstDash val="solid"/>
              <a:miter/>
            </a:ln>
          </p:spPr>
          <p:txBody>
            <a:bodyPr rtlCol="0" anchor="ctr"/>
            <a:lstStyle/>
            <a:p>
              <a:endParaRPr lang="nb-NO"/>
            </a:p>
          </p:txBody>
        </p:sp>
        <p:sp>
          <p:nvSpPr>
            <p:cNvPr id="102" name="Friform 101">
              <a:extLst>
                <a:ext uri="{FF2B5EF4-FFF2-40B4-BE49-F238E27FC236}">
                  <a16:creationId xmlns:a16="http://schemas.microsoft.com/office/drawing/2014/main" id="{9B89AFEF-3632-1BF2-F268-C79189E997CD}"/>
                </a:ext>
              </a:extLst>
            </p:cNvPr>
            <p:cNvSpPr/>
            <p:nvPr/>
          </p:nvSpPr>
          <p:spPr>
            <a:xfrm>
              <a:off x="4298247" y="870767"/>
              <a:ext cx="253698" cy="1062843"/>
            </a:xfrm>
            <a:custGeom>
              <a:avLst/>
              <a:gdLst>
                <a:gd name="connsiteX0" fmla="*/ 240456 w 253698"/>
                <a:gd name="connsiteY0" fmla="*/ 952151 h 1062843"/>
                <a:gd name="connsiteX1" fmla="*/ 246933 w 253698"/>
                <a:gd name="connsiteY1" fmla="*/ 832327 h 1062843"/>
                <a:gd name="connsiteX2" fmla="*/ 184721 w 253698"/>
                <a:gd name="connsiteY2" fmla="*/ 729699 h 1062843"/>
                <a:gd name="connsiteX3" fmla="*/ 125165 w 253698"/>
                <a:gd name="connsiteY3" fmla="*/ 631702 h 1062843"/>
                <a:gd name="connsiteX4" fmla="*/ 131480 w 253698"/>
                <a:gd name="connsiteY4" fmla="*/ 517188 h 1062843"/>
                <a:gd name="connsiteX5" fmla="*/ 137957 w 253698"/>
                <a:gd name="connsiteY5" fmla="*/ 397364 h 1062843"/>
                <a:gd name="connsiteX6" fmla="*/ 75746 w 253698"/>
                <a:gd name="connsiteY6" fmla="*/ 294736 h 1062843"/>
                <a:gd name="connsiteX7" fmla="*/ 16190 w 253698"/>
                <a:gd name="connsiteY7" fmla="*/ 196739 h 1062843"/>
                <a:gd name="connsiteX8" fmla="*/ 22505 w 253698"/>
                <a:gd name="connsiteY8" fmla="*/ 82225 h 1062843"/>
                <a:gd name="connsiteX9" fmla="*/ 35264 w 253698"/>
                <a:gd name="connsiteY9" fmla="*/ 0 h 1062843"/>
                <a:gd name="connsiteX10" fmla="*/ 25776 w 253698"/>
                <a:gd name="connsiteY10" fmla="*/ 3821 h 1062843"/>
                <a:gd name="connsiteX11" fmla="*/ 13243 w 253698"/>
                <a:gd name="connsiteY11" fmla="*/ 79246 h 1062843"/>
                <a:gd name="connsiteX12" fmla="*/ 6766 w 253698"/>
                <a:gd name="connsiteY12" fmla="*/ 199071 h 1062843"/>
                <a:gd name="connsiteX13" fmla="*/ 68977 w 253698"/>
                <a:gd name="connsiteY13" fmla="*/ 301699 h 1062843"/>
                <a:gd name="connsiteX14" fmla="*/ 128533 w 253698"/>
                <a:gd name="connsiteY14" fmla="*/ 399696 h 1062843"/>
                <a:gd name="connsiteX15" fmla="*/ 122218 w 253698"/>
                <a:gd name="connsiteY15" fmla="*/ 514209 h 1062843"/>
                <a:gd name="connsiteX16" fmla="*/ 115741 w 253698"/>
                <a:gd name="connsiteY16" fmla="*/ 634034 h 1062843"/>
                <a:gd name="connsiteX17" fmla="*/ 177953 w 253698"/>
                <a:gd name="connsiteY17" fmla="*/ 736662 h 1062843"/>
                <a:gd name="connsiteX18" fmla="*/ 237509 w 253698"/>
                <a:gd name="connsiteY18" fmla="*/ 834659 h 1062843"/>
                <a:gd name="connsiteX19" fmla="*/ 231194 w 253698"/>
                <a:gd name="connsiteY19" fmla="*/ 949172 h 1062843"/>
                <a:gd name="connsiteX20" fmla="*/ 223292 w 253698"/>
                <a:gd name="connsiteY20" fmla="*/ 1062843 h 1062843"/>
                <a:gd name="connsiteX21" fmla="*/ 229283 w 253698"/>
                <a:gd name="connsiteY21" fmla="*/ 1041631 h 1062843"/>
                <a:gd name="connsiteX22" fmla="*/ 240456 w 253698"/>
                <a:gd name="connsiteY22" fmla="*/ 952119 h 106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3698" h="1062843">
                  <a:moveTo>
                    <a:pt x="240456" y="952151"/>
                  </a:moveTo>
                  <a:cubicBezTo>
                    <a:pt x="250495" y="920641"/>
                    <a:pt x="260891" y="888029"/>
                    <a:pt x="246933" y="832327"/>
                  </a:cubicBezTo>
                  <a:cubicBezTo>
                    <a:pt x="232975" y="776625"/>
                    <a:pt x="208459" y="752757"/>
                    <a:pt x="184721" y="729699"/>
                  </a:cubicBezTo>
                  <a:cubicBezTo>
                    <a:pt x="160918" y="706576"/>
                    <a:pt x="138443" y="684716"/>
                    <a:pt x="125165" y="631702"/>
                  </a:cubicBezTo>
                  <a:cubicBezTo>
                    <a:pt x="111887" y="578688"/>
                    <a:pt x="121408" y="548796"/>
                    <a:pt x="131480" y="517188"/>
                  </a:cubicBezTo>
                  <a:cubicBezTo>
                    <a:pt x="141520" y="485678"/>
                    <a:pt x="151915" y="453066"/>
                    <a:pt x="137957" y="397364"/>
                  </a:cubicBezTo>
                  <a:cubicBezTo>
                    <a:pt x="123999" y="341662"/>
                    <a:pt x="99484" y="317794"/>
                    <a:pt x="75746" y="294736"/>
                  </a:cubicBezTo>
                  <a:cubicBezTo>
                    <a:pt x="51943" y="271613"/>
                    <a:pt x="29467" y="249753"/>
                    <a:pt x="16190" y="196739"/>
                  </a:cubicBezTo>
                  <a:cubicBezTo>
                    <a:pt x="2912" y="143692"/>
                    <a:pt x="12433" y="113833"/>
                    <a:pt x="22505" y="82225"/>
                  </a:cubicBezTo>
                  <a:cubicBezTo>
                    <a:pt x="30050" y="58552"/>
                    <a:pt x="37790" y="34263"/>
                    <a:pt x="35264" y="0"/>
                  </a:cubicBezTo>
                  <a:cubicBezTo>
                    <a:pt x="32058" y="1360"/>
                    <a:pt x="28884" y="2656"/>
                    <a:pt x="25776" y="3821"/>
                  </a:cubicBezTo>
                  <a:cubicBezTo>
                    <a:pt x="27524" y="34328"/>
                    <a:pt x="20561" y="56350"/>
                    <a:pt x="13243" y="79246"/>
                  </a:cubicBezTo>
                  <a:cubicBezTo>
                    <a:pt x="3203" y="110757"/>
                    <a:pt x="-7192" y="143368"/>
                    <a:pt x="6766" y="199071"/>
                  </a:cubicBezTo>
                  <a:cubicBezTo>
                    <a:pt x="20724" y="254773"/>
                    <a:pt x="45239" y="278641"/>
                    <a:pt x="68977" y="301699"/>
                  </a:cubicBezTo>
                  <a:cubicBezTo>
                    <a:pt x="92780" y="324822"/>
                    <a:pt x="115255" y="346681"/>
                    <a:pt x="128533" y="399696"/>
                  </a:cubicBezTo>
                  <a:cubicBezTo>
                    <a:pt x="141811" y="452710"/>
                    <a:pt x="132290" y="482601"/>
                    <a:pt x="122218" y="514209"/>
                  </a:cubicBezTo>
                  <a:cubicBezTo>
                    <a:pt x="112179" y="545720"/>
                    <a:pt x="101783" y="578331"/>
                    <a:pt x="115741" y="634034"/>
                  </a:cubicBezTo>
                  <a:cubicBezTo>
                    <a:pt x="129699" y="689736"/>
                    <a:pt x="154214" y="713604"/>
                    <a:pt x="177953" y="736662"/>
                  </a:cubicBezTo>
                  <a:cubicBezTo>
                    <a:pt x="201756" y="759784"/>
                    <a:pt x="224231" y="781644"/>
                    <a:pt x="237509" y="834659"/>
                  </a:cubicBezTo>
                  <a:cubicBezTo>
                    <a:pt x="250787" y="887705"/>
                    <a:pt x="241265" y="917564"/>
                    <a:pt x="231194" y="949172"/>
                  </a:cubicBezTo>
                  <a:cubicBezTo>
                    <a:pt x="221511" y="979517"/>
                    <a:pt x="211601" y="1010898"/>
                    <a:pt x="223292" y="1062843"/>
                  </a:cubicBezTo>
                  <a:lnTo>
                    <a:pt x="229283" y="1041631"/>
                  </a:lnTo>
                  <a:cubicBezTo>
                    <a:pt x="224134" y="1003482"/>
                    <a:pt x="232068" y="978383"/>
                    <a:pt x="240456" y="952119"/>
                  </a:cubicBezTo>
                  <a:close/>
                </a:path>
              </a:pathLst>
            </a:custGeom>
            <a:solidFill>
              <a:srgbClr val="7B79C6"/>
            </a:solidFill>
            <a:ln w="0" cap="flat">
              <a:noFill/>
              <a:prstDash val="solid"/>
              <a:miter/>
            </a:ln>
          </p:spPr>
          <p:txBody>
            <a:bodyPr rtlCol="0" anchor="ctr"/>
            <a:lstStyle/>
            <a:p>
              <a:endParaRPr lang="nb-NO"/>
            </a:p>
          </p:txBody>
        </p:sp>
        <p:sp>
          <p:nvSpPr>
            <p:cNvPr id="103" name="Friform 102">
              <a:extLst>
                <a:ext uri="{FF2B5EF4-FFF2-40B4-BE49-F238E27FC236}">
                  <a16:creationId xmlns:a16="http://schemas.microsoft.com/office/drawing/2014/main" id="{97764470-93B8-B720-E0BB-49B1A5C44B23}"/>
                </a:ext>
              </a:extLst>
            </p:cNvPr>
            <p:cNvSpPr/>
            <p:nvPr/>
          </p:nvSpPr>
          <p:spPr>
            <a:xfrm>
              <a:off x="4338305" y="1407905"/>
              <a:ext cx="66665" cy="172352"/>
            </a:xfrm>
            <a:custGeom>
              <a:avLst/>
              <a:gdLst>
                <a:gd name="connsiteX0" fmla="*/ 59912 w 66665"/>
                <a:gd name="connsiteY0" fmla="*/ 100394 h 172352"/>
                <a:gd name="connsiteX1" fmla="*/ 0 w 66665"/>
                <a:gd name="connsiteY1" fmla="*/ 0 h 172352"/>
                <a:gd name="connsiteX2" fmla="*/ 4307 w 66665"/>
                <a:gd name="connsiteY2" fmla="*/ 18006 h 172352"/>
                <a:gd name="connsiteX3" fmla="*/ 50488 w 66665"/>
                <a:gd name="connsiteY3" fmla="*/ 102758 h 172352"/>
                <a:gd name="connsiteX4" fmla="*/ 56998 w 66665"/>
                <a:gd name="connsiteY4" fmla="*/ 153958 h 172352"/>
                <a:gd name="connsiteX5" fmla="*/ 65288 w 66665"/>
                <a:gd name="connsiteY5" fmla="*/ 172353 h 172352"/>
                <a:gd name="connsiteX6" fmla="*/ 59912 w 66665"/>
                <a:gd name="connsiteY6" fmla="*/ 100426 h 17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65" h="172352">
                  <a:moveTo>
                    <a:pt x="59912" y="100394"/>
                  </a:moveTo>
                  <a:cubicBezTo>
                    <a:pt x="46408" y="46472"/>
                    <a:pt x="22993" y="22410"/>
                    <a:pt x="0" y="0"/>
                  </a:cubicBezTo>
                  <a:cubicBezTo>
                    <a:pt x="1328" y="6024"/>
                    <a:pt x="2720" y="12015"/>
                    <a:pt x="4307" y="18006"/>
                  </a:cubicBezTo>
                  <a:cubicBezTo>
                    <a:pt x="22961" y="37308"/>
                    <a:pt x="39736" y="59783"/>
                    <a:pt x="50488" y="102758"/>
                  </a:cubicBezTo>
                  <a:cubicBezTo>
                    <a:pt x="55476" y="122642"/>
                    <a:pt x="57257" y="139256"/>
                    <a:pt x="56998" y="153958"/>
                  </a:cubicBezTo>
                  <a:cubicBezTo>
                    <a:pt x="59718" y="160047"/>
                    <a:pt x="62503" y="166167"/>
                    <a:pt x="65288" y="172353"/>
                  </a:cubicBezTo>
                  <a:cubicBezTo>
                    <a:pt x="67847" y="152631"/>
                    <a:pt x="67264" y="129734"/>
                    <a:pt x="59912" y="100426"/>
                  </a:cubicBezTo>
                  <a:close/>
                </a:path>
              </a:pathLst>
            </a:custGeom>
            <a:solidFill>
              <a:srgbClr val="7B79C6"/>
            </a:solidFill>
            <a:ln w="0" cap="flat">
              <a:noFill/>
              <a:prstDash val="solid"/>
              <a:miter/>
            </a:ln>
          </p:spPr>
          <p:txBody>
            <a:bodyPr rtlCol="0" anchor="ctr"/>
            <a:lstStyle/>
            <a:p>
              <a:endParaRPr lang="nb-NO"/>
            </a:p>
          </p:txBody>
        </p:sp>
        <p:sp>
          <p:nvSpPr>
            <p:cNvPr id="104" name="Friform 103">
              <a:extLst>
                <a:ext uri="{FF2B5EF4-FFF2-40B4-BE49-F238E27FC236}">
                  <a16:creationId xmlns:a16="http://schemas.microsoft.com/office/drawing/2014/main" id="{E3188FC7-FE5E-9726-2459-97DADE3FD4D2}"/>
                </a:ext>
              </a:extLst>
            </p:cNvPr>
            <p:cNvSpPr/>
            <p:nvPr/>
          </p:nvSpPr>
          <p:spPr>
            <a:xfrm>
              <a:off x="4283380" y="1053419"/>
              <a:ext cx="12607" cy="72218"/>
            </a:xfrm>
            <a:custGeom>
              <a:avLst/>
              <a:gdLst>
                <a:gd name="connsiteX0" fmla="*/ 5862 w 12607"/>
                <a:gd name="connsiteY0" fmla="*/ 19917 h 72218"/>
                <a:gd name="connsiteX1" fmla="*/ 0 w 12607"/>
                <a:gd name="connsiteY1" fmla="*/ 0 h 72218"/>
                <a:gd name="connsiteX2" fmla="*/ 12598 w 12607"/>
                <a:gd name="connsiteY2" fmla="*/ 72219 h 72218"/>
                <a:gd name="connsiteX3" fmla="*/ 5862 w 12607"/>
                <a:gd name="connsiteY3" fmla="*/ 19917 h 72218"/>
              </a:gdLst>
              <a:ahLst/>
              <a:cxnLst>
                <a:cxn ang="0">
                  <a:pos x="connsiteX0" y="connsiteY0"/>
                </a:cxn>
                <a:cxn ang="0">
                  <a:pos x="connsiteX1" y="connsiteY1"/>
                </a:cxn>
                <a:cxn ang="0">
                  <a:pos x="connsiteX2" y="connsiteY2"/>
                </a:cxn>
                <a:cxn ang="0">
                  <a:pos x="connsiteX3" y="connsiteY3"/>
                </a:cxn>
              </a:cxnLst>
              <a:rect l="l" t="t" r="r" b="b"/>
              <a:pathLst>
                <a:path w="12607" h="72218">
                  <a:moveTo>
                    <a:pt x="5862" y="19917"/>
                  </a:moveTo>
                  <a:cubicBezTo>
                    <a:pt x="4081" y="12760"/>
                    <a:pt x="2105" y="6153"/>
                    <a:pt x="0" y="0"/>
                  </a:cubicBezTo>
                  <a:cubicBezTo>
                    <a:pt x="4372" y="24062"/>
                    <a:pt x="8550" y="48124"/>
                    <a:pt x="12598" y="72219"/>
                  </a:cubicBezTo>
                  <a:cubicBezTo>
                    <a:pt x="12760" y="57095"/>
                    <a:pt x="10914" y="40028"/>
                    <a:pt x="5862" y="19917"/>
                  </a:cubicBezTo>
                  <a:close/>
                </a:path>
              </a:pathLst>
            </a:custGeom>
            <a:solidFill>
              <a:srgbClr val="7B79C6"/>
            </a:solidFill>
            <a:ln w="0" cap="flat">
              <a:noFill/>
              <a:prstDash val="solid"/>
              <a:miter/>
            </a:ln>
          </p:spPr>
          <p:txBody>
            <a:bodyPr rtlCol="0" anchor="ctr"/>
            <a:lstStyle/>
            <a:p>
              <a:endParaRPr lang="nb-NO"/>
            </a:p>
          </p:txBody>
        </p:sp>
        <p:sp>
          <p:nvSpPr>
            <p:cNvPr id="105" name="Friform 104">
              <a:extLst>
                <a:ext uri="{FF2B5EF4-FFF2-40B4-BE49-F238E27FC236}">
                  <a16:creationId xmlns:a16="http://schemas.microsoft.com/office/drawing/2014/main" id="{703BABF9-0FCB-B1CA-8427-20A0B8182D4C}"/>
                </a:ext>
              </a:extLst>
            </p:cNvPr>
            <p:cNvSpPr/>
            <p:nvPr/>
          </p:nvSpPr>
          <p:spPr>
            <a:xfrm>
              <a:off x="4418749" y="1818871"/>
              <a:ext cx="88929" cy="129993"/>
            </a:xfrm>
            <a:custGeom>
              <a:avLst/>
              <a:gdLst>
                <a:gd name="connsiteX0" fmla="*/ 26199 w 88929"/>
                <a:gd name="connsiteY0" fmla="*/ 21763 h 129993"/>
                <a:gd name="connsiteX1" fmla="*/ 5020 w 88929"/>
                <a:gd name="connsiteY1" fmla="*/ 0 h 129993"/>
                <a:gd name="connsiteX2" fmla="*/ 0 w 88929"/>
                <a:gd name="connsiteY2" fmla="*/ 8971 h 129993"/>
                <a:gd name="connsiteX3" fmla="*/ 19431 w 88929"/>
                <a:gd name="connsiteY3" fmla="*/ 28725 h 129993"/>
                <a:gd name="connsiteX4" fmla="*/ 78987 w 88929"/>
                <a:gd name="connsiteY4" fmla="*/ 126723 h 129993"/>
                <a:gd name="connsiteX5" fmla="*/ 79732 w 88929"/>
                <a:gd name="connsiteY5" fmla="*/ 129993 h 129993"/>
                <a:gd name="connsiteX6" fmla="*/ 88929 w 88929"/>
                <a:gd name="connsiteY6" fmla="*/ 126625 h 129993"/>
                <a:gd name="connsiteX7" fmla="*/ 88411 w 88929"/>
                <a:gd name="connsiteY7" fmla="*/ 124358 h 129993"/>
                <a:gd name="connsiteX8" fmla="*/ 26199 w 88929"/>
                <a:gd name="connsiteY8" fmla="*/ 21730 h 12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29" h="129993">
                  <a:moveTo>
                    <a:pt x="26199" y="21763"/>
                  </a:moveTo>
                  <a:cubicBezTo>
                    <a:pt x="18945" y="14703"/>
                    <a:pt x="11788" y="7740"/>
                    <a:pt x="5020" y="0"/>
                  </a:cubicBezTo>
                  <a:cubicBezTo>
                    <a:pt x="3400" y="3012"/>
                    <a:pt x="1716" y="5991"/>
                    <a:pt x="0" y="8971"/>
                  </a:cubicBezTo>
                  <a:cubicBezTo>
                    <a:pt x="6380" y="16031"/>
                    <a:pt x="12922" y="22410"/>
                    <a:pt x="19431" y="28725"/>
                  </a:cubicBezTo>
                  <a:cubicBezTo>
                    <a:pt x="43234" y="51848"/>
                    <a:pt x="65709" y="73708"/>
                    <a:pt x="78987" y="126723"/>
                  </a:cubicBezTo>
                  <a:cubicBezTo>
                    <a:pt x="79278" y="127856"/>
                    <a:pt x="79473" y="128892"/>
                    <a:pt x="79732" y="129993"/>
                  </a:cubicBezTo>
                  <a:cubicBezTo>
                    <a:pt x="83165" y="128763"/>
                    <a:pt x="86241" y="127662"/>
                    <a:pt x="88929" y="126625"/>
                  </a:cubicBezTo>
                  <a:cubicBezTo>
                    <a:pt x="88735" y="125848"/>
                    <a:pt x="88605" y="125136"/>
                    <a:pt x="88411" y="124358"/>
                  </a:cubicBezTo>
                  <a:cubicBezTo>
                    <a:pt x="74453" y="68656"/>
                    <a:pt x="49938" y="44788"/>
                    <a:pt x="26199" y="21730"/>
                  </a:cubicBezTo>
                  <a:close/>
                </a:path>
              </a:pathLst>
            </a:custGeom>
            <a:solidFill>
              <a:srgbClr val="7B79C6"/>
            </a:solidFill>
            <a:ln w="0" cap="flat">
              <a:noFill/>
              <a:prstDash val="solid"/>
              <a:miter/>
            </a:ln>
          </p:spPr>
          <p:txBody>
            <a:bodyPr rtlCol="0" anchor="ctr"/>
            <a:lstStyle/>
            <a:p>
              <a:endParaRPr lang="nb-NO"/>
            </a:p>
          </p:txBody>
        </p:sp>
        <p:sp>
          <p:nvSpPr>
            <p:cNvPr id="106" name="Friform 105">
              <a:extLst>
                <a:ext uri="{FF2B5EF4-FFF2-40B4-BE49-F238E27FC236}">
                  <a16:creationId xmlns:a16="http://schemas.microsoft.com/office/drawing/2014/main" id="{FD71591E-EEAF-99DF-CE57-6D078FA66B54}"/>
                </a:ext>
              </a:extLst>
            </p:cNvPr>
            <p:cNvSpPr/>
            <p:nvPr/>
          </p:nvSpPr>
          <p:spPr>
            <a:xfrm>
              <a:off x="6467230" y="1265800"/>
              <a:ext cx="288855" cy="314295"/>
            </a:xfrm>
            <a:custGeom>
              <a:avLst/>
              <a:gdLst>
                <a:gd name="connsiteX0" fmla="*/ 194537 w 288855"/>
                <a:gd name="connsiteY0" fmla="*/ 237155 h 314295"/>
                <a:gd name="connsiteX1" fmla="*/ 210082 w 288855"/>
                <a:gd name="connsiteY1" fmla="*/ 173000 h 314295"/>
                <a:gd name="connsiteX2" fmla="*/ 213385 w 288855"/>
                <a:gd name="connsiteY2" fmla="*/ 122868 h 314295"/>
                <a:gd name="connsiteX3" fmla="*/ 242629 w 288855"/>
                <a:gd name="connsiteY3" fmla="*/ 86727 h 314295"/>
                <a:gd name="connsiteX4" fmla="*/ 279159 w 288855"/>
                <a:gd name="connsiteY4" fmla="*/ 41420 h 314295"/>
                <a:gd name="connsiteX5" fmla="*/ 286834 w 288855"/>
                <a:gd name="connsiteY5" fmla="*/ 5699 h 314295"/>
                <a:gd name="connsiteX6" fmla="*/ 282721 w 288855"/>
                <a:gd name="connsiteY6" fmla="*/ 841 h 314295"/>
                <a:gd name="connsiteX7" fmla="*/ 270901 w 288855"/>
                <a:gd name="connsiteY7" fmla="*/ 2849 h 314295"/>
                <a:gd name="connsiteX8" fmla="*/ 212414 w 288855"/>
                <a:gd name="connsiteY8" fmla="*/ 54957 h 314295"/>
                <a:gd name="connsiteX9" fmla="*/ 163220 w 288855"/>
                <a:gd name="connsiteY9" fmla="*/ 88864 h 314295"/>
                <a:gd name="connsiteX10" fmla="*/ 108684 w 288855"/>
                <a:gd name="connsiteY10" fmla="*/ 147869 h 314295"/>
                <a:gd name="connsiteX11" fmla="*/ 25098 w 288855"/>
                <a:gd name="connsiteY11" fmla="*/ 199264 h 314295"/>
                <a:gd name="connsiteX12" fmla="*/ 0 w 288855"/>
                <a:gd name="connsiteY12" fmla="*/ 210988 h 314295"/>
                <a:gd name="connsiteX13" fmla="*/ 68851 w 288855"/>
                <a:gd name="connsiteY13" fmla="*/ 314296 h 314295"/>
                <a:gd name="connsiteX14" fmla="*/ 163156 w 288855"/>
                <a:gd name="connsiteY14" fmla="*/ 266398 h 314295"/>
                <a:gd name="connsiteX15" fmla="*/ 194472 w 288855"/>
                <a:gd name="connsiteY15" fmla="*/ 237122 h 31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855" h="314295">
                  <a:moveTo>
                    <a:pt x="194537" y="237155"/>
                  </a:moveTo>
                  <a:cubicBezTo>
                    <a:pt x="204641" y="217400"/>
                    <a:pt x="210017" y="195216"/>
                    <a:pt x="210082" y="173000"/>
                  </a:cubicBezTo>
                  <a:cubicBezTo>
                    <a:pt x="210114" y="156128"/>
                    <a:pt x="207264" y="138575"/>
                    <a:pt x="213385" y="122868"/>
                  </a:cubicBezTo>
                  <a:cubicBezTo>
                    <a:pt x="219052" y="108327"/>
                    <a:pt x="231521" y="97737"/>
                    <a:pt x="242629" y="86727"/>
                  </a:cubicBezTo>
                  <a:cubicBezTo>
                    <a:pt x="256425" y="73028"/>
                    <a:pt x="268731" y="57807"/>
                    <a:pt x="279159" y="41420"/>
                  </a:cubicBezTo>
                  <a:cubicBezTo>
                    <a:pt x="285992" y="30700"/>
                    <a:pt x="292178" y="17261"/>
                    <a:pt x="286834" y="5699"/>
                  </a:cubicBezTo>
                  <a:cubicBezTo>
                    <a:pt x="285927" y="3756"/>
                    <a:pt x="284632" y="1878"/>
                    <a:pt x="282721" y="841"/>
                  </a:cubicBezTo>
                  <a:cubicBezTo>
                    <a:pt x="279029" y="-1134"/>
                    <a:pt x="274495" y="712"/>
                    <a:pt x="270901" y="2849"/>
                  </a:cubicBezTo>
                  <a:cubicBezTo>
                    <a:pt x="248296" y="16062"/>
                    <a:pt x="232913" y="38667"/>
                    <a:pt x="212414" y="54957"/>
                  </a:cubicBezTo>
                  <a:cubicBezTo>
                    <a:pt x="196836" y="67360"/>
                    <a:pt x="178442" y="75975"/>
                    <a:pt x="163220" y="88864"/>
                  </a:cubicBezTo>
                  <a:cubicBezTo>
                    <a:pt x="140648" y="107971"/>
                    <a:pt x="126658" y="124390"/>
                    <a:pt x="108684" y="147869"/>
                  </a:cubicBezTo>
                  <a:cubicBezTo>
                    <a:pt x="90710" y="171348"/>
                    <a:pt x="54666" y="199880"/>
                    <a:pt x="25098" y="199264"/>
                  </a:cubicBezTo>
                  <a:lnTo>
                    <a:pt x="0" y="210988"/>
                  </a:lnTo>
                  <a:lnTo>
                    <a:pt x="68851" y="314296"/>
                  </a:lnTo>
                  <a:lnTo>
                    <a:pt x="163156" y="266398"/>
                  </a:lnTo>
                  <a:lnTo>
                    <a:pt x="194472" y="237122"/>
                  </a:lnTo>
                  <a:close/>
                </a:path>
              </a:pathLst>
            </a:custGeom>
            <a:solidFill>
              <a:srgbClr val="DEAB91"/>
            </a:solidFill>
            <a:ln w="0" cap="flat">
              <a:noFill/>
              <a:prstDash val="solid"/>
              <a:miter/>
            </a:ln>
          </p:spPr>
          <p:txBody>
            <a:bodyPr rtlCol="0" anchor="ctr"/>
            <a:lstStyle/>
            <a:p>
              <a:endParaRPr lang="nb-NO" dirty="0"/>
            </a:p>
          </p:txBody>
        </p:sp>
        <p:sp>
          <p:nvSpPr>
            <p:cNvPr id="107" name="Friform 106">
              <a:extLst>
                <a:ext uri="{FF2B5EF4-FFF2-40B4-BE49-F238E27FC236}">
                  <a16:creationId xmlns:a16="http://schemas.microsoft.com/office/drawing/2014/main" id="{4F8BB062-C4ED-B994-1F29-3F3A4ECE605F}"/>
                </a:ext>
              </a:extLst>
            </p:cNvPr>
            <p:cNvSpPr/>
            <p:nvPr/>
          </p:nvSpPr>
          <p:spPr>
            <a:xfrm>
              <a:off x="6477269" y="1309878"/>
              <a:ext cx="295645" cy="299947"/>
            </a:xfrm>
            <a:custGeom>
              <a:avLst/>
              <a:gdLst>
                <a:gd name="connsiteX0" fmla="*/ 32935 w 295645"/>
                <a:gd name="connsiteY0" fmla="*/ 299947 h 299947"/>
                <a:gd name="connsiteX1" fmla="*/ 136049 w 295645"/>
                <a:gd name="connsiteY1" fmla="*/ 263223 h 299947"/>
                <a:gd name="connsiteX2" fmla="*/ 188869 w 295645"/>
                <a:gd name="connsiteY2" fmla="*/ 233169 h 299947"/>
                <a:gd name="connsiteX3" fmla="*/ 220380 w 295645"/>
                <a:gd name="connsiteY3" fmla="*/ 182422 h 299947"/>
                <a:gd name="connsiteX4" fmla="*/ 225205 w 295645"/>
                <a:gd name="connsiteY4" fmla="*/ 174164 h 299947"/>
                <a:gd name="connsiteX5" fmla="*/ 229318 w 295645"/>
                <a:gd name="connsiteY5" fmla="*/ 174617 h 299947"/>
                <a:gd name="connsiteX6" fmla="*/ 284923 w 295645"/>
                <a:gd name="connsiteY6" fmla="*/ 154409 h 299947"/>
                <a:gd name="connsiteX7" fmla="*/ 291562 w 295645"/>
                <a:gd name="connsiteY7" fmla="*/ 133359 h 299947"/>
                <a:gd name="connsiteX8" fmla="*/ 288971 w 295645"/>
                <a:gd name="connsiteY8" fmla="*/ 121376 h 299947"/>
                <a:gd name="connsiteX9" fmla="*/ 295642 w 295645"/>
                <a:gd name="connsiteY9" fmla="*/ 71795 h 299947"/>
                <a:gd name="connsiteX10" fmla="*/ 291918 w 295645"/>
                <a:gd name="connsiteY10" fmla="*/ 43167 h 299947"/>
                <a:gd name="connsiteX11" fmla="*/ 291789 w 295645"/>
                <a:gd name="connsiteY11" fmla="*/ 21890 h 299947"/>
                <a:gd name="connsiteX12" fmla="*/ 276665 w 295645"/>
                <a:gd name="connsiteY12" fmla="*/ 6766 h 299947"/>
                <a:gd name="connsiteX13" fmla="*/ 173519 w 295645"/>
                <a:gd name="connsiteY13" fmla="*/ 95 h 299947"/>
                <a:gd name="connsiteX14" fmla="*/ 149295 w 295645"/>
                <a:gd name="connsiteY14" fmla="*/ 10879 h 299947"/>
                <a:gd name="connsiteX15" fmla="*/ 136438 w 295645"/>
                <a:gd name="connsiteY15" fmla="*/ 43847 h 299947"/>
                <a:gd name="connsiteX16" fmla="*/ 133102 w 295645"/>
                <a:gd name="connsiteY16" fmla="*/ 63019 h 299947"/>
                <a:gd name="connsiteX17" fmla="*/ 68526 w 295645"/>
                <a:gd name="connsiteY17" fmla="*/ 149972 h 299947"/>
                <a:gd name="connsiteX18" fmla="*/ 0 w 295645"/>
                <a:gd name="connsiteY18" fmla="*/ 237833 h 299947"/>
                <a:gd name="connsiteX19" fmla="*/ 32935 w 295645"/>
                <a:gd name="connsiteY19" fmla="*/ 299947 h 299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5645" h="299947">
                  <a:moveTo>
                    <a:pt x="32935" y="299947"/>
                  </a:moveTo>
                  <a:cubicBezTo>
                    <a:pt x="68073" y="290037"/>
                    <a:pt x="102531" y="277731"/>
                    <a:pt x="136049" y="263223"/>
                  </a:cubicBezTo>
                  <a:cubicBezTo>
                    <a:pt x="154703" y="255126"/>
                    <a:pt x="173292" y="246188"/>
                    <a:pt x="188869" y="233169"/>
                  </a:cubicBezTo>
                  <a:cubicBezTo>
                    <a:pt x="204447" y="220151"/>
                    <a:pt x="217044" y="202501"/>
                    <a:pt x="220380" y="182422"/>
                  </a:cubicBezTo>
                  <a:cubicBezTo>
                    <a:pt x="220930" y="179086"/>
                    <a:pt x="221902" y="174909"/>
                    <a:pt x="225205" y="174164"/>
                  </a:cubicBezTo>
                  <a:cubicBezTo>
                    <a:pt x="226565" y="173872"/>
                    <a:pt x="227958" y="174261"/>
                    <a:pt x="229318" y="174617"/>
                  </a:cubicBezTo>
                  <a:cubicBezTo>
                    <a:pt x="249623" y="179993"/>
                    <a:pt x="272811" y="171541"/>
                    <a:pt x="284923" y="154409"/>
                  </a:cubicBezTo>
                  <a:cubicBezTo>
                    <a:pt x="289263" y="148288"/>
                    <a:pt x="292275" y="140840"/>
                    <a:pt x="291562" y="133359"/>
                  </a:cubicBezTo>
                  <a:cubicBezTo>
                    <a:pt x="291173" y="129278"/>
                    <a:pt x="289684" y="125425"/>
                    <a:pt x="288971" y="121376"/>
                  </a:cubicBezTo>
                  <a:cubicBezTo>
                    <a:pt x="285992" y="104860"/>
                    <a:pt x="295837" y="88570"/>
                    <a:pt x="295642" y="71795"/>
                  </a:cubicBezTo>
                  <a:cubicBezTo>
                    <a:pt x="295546" y="62177"/>
                    <a:pt x="292113" y="52817"/>
                    <a:pt x="291918" y="43167"/>
                  </a:cubicBezTo>
                  <a:cubicBezTo>
                    <a:pt x="291789" y="36042"/>
                    <a:pt x="293408" y="28820"/>
                    <a:pt x="291789" y="21890"/>
                  </a:cubicBezTo>
                  <a:cubicBezTo>
                    <a:pt x="290170" y="14959"/>
                    <a:pt x="283757" y="6474"/>
                    <a:pt x="276665" y="6766"/>
                  </a:cubicBezTo>
                  <a:cubicBezTo>
                    <a:pt x="262740" y="7381"/>
                    <a:pt x="182457" y="-974"/>
                    <a:pt x="173519" y="95"/>
                  </a:cubicBezTo>
                  <a:cubicBezTo>
                    <a:pt x="164580" y="1163"/>
                    <a:pt x="155610" y="4434"/>
                    <a:pt x="149295" y="10879"/>
                  </a:cubicBezTo>
                  <a:cubicBezTo>
                    <a:pt x="140907" y="19461"/>
                    <a:pt x="138478" y="32026"/>
                    <a:pt x="136438" y="43847"/>
                  </a:cubicBezTo>
                  <a:cubicBezTo>
                    <a:pt x="135337" y="50227"/>
                    <a:pt x="134236" y="56606"/>
                    <a:pt x="133102" y="63019"/>
                  </a:cubicBezTo>
                  <a:lnTo>
                    <a:pt x="68526" y="149972"/>
                  </a:lnTo>
                  <a:lnTo>
                    <a:pt x="0" y="237833"/>
                  </a:lnTo>
                  <a:lnTo>
                    <a:pt x="32935" y="299947"/>
                  </a:lnTo>
                  <a:close/>
                </a:path>
              </a:pathLst>
            </a:custGeom>
            <a:solidFill>
              <a:srgbClr val="DEAB91"/>
            </a:solidFill>
            <a:ln w="0" cap="flat">
              <a:noFill/>
              <a:prstDash val="solid"/>
              <a:miter/>
            </a:ln>
          </p:spPr>
          <p:txBody>
            <a:bodyPr rtlCol="0" anchor="ctr"/>
            <a:lstStyle/>
            <a:p>
              <a:endParaRPr lang="nb-NO"/>
            </a:p>
          </p:txBody>
        </p:sp>
        <p:sp>
          <p:nvSpPr>
            <p:cNvPr id="108" name="Friform 107">
              <a:extLst>
                <a:ext uri="{FF2B5EF4-FFF2-40B4-BE49-F238E27FC236}">
                  <a16:creationId xmlns:a16="http://schemas.microsoft.com/office/drawing/2014/main" id="{02E7FED2-96A4-F8B3-1A8F-99268B4FFC6B}"/>
                </a:ext>
              </a:extLst>
            </p:cNvPr>
            <p:cNvSpPr/>
            <p:nvPr/>
          </p:nvSpPr>
          <p:spPr>
            <a:xfrm>
              <a:off x="6700467" y="1381738"/>
              <a:ext cx="53241" cy="28887"/>
            </a:xfrm>
            <a:custGeom>
              <a:avLst/>
              <a:gdLst>
                <a:gd name="connsiteX0" fmla="*/ 0 w 53241"/>
                <a:gd name="connsiteY0" fmla="*/ 28887 h 28887"/>
                <a:gd name="connsiteX1" fmla="*/ 53241 w 53241"/>
                <a:gd name="connsiteY1" fmla="*/ 0 h 28887"/>
                <a:gd name="connsiteX2" fmla="*/ 0 w 53241"/>
                <a:gd name="connsiteY2" fmla="*/ 28887 h 28887"/>
              </a:gdLst>
              <a:ahLst/>
              <a:cxnLst>
                <a:cxn ang="0">
                  <a:pos x="connsiteX0" y="connsiteY0"/>
                </a:cxn>
                <a:cxn ang="0">
                  <a:pos x="connsiteX1" y="connsiteY1"/>
                </a:cxn>
                <a:cxn ang="0">
                  <a:pos x="connsiteX2" y="connsiteY2"/>
                </a:cxn>
              </a:cxnLst>
              <a:rect l="l" t="t" r="r" b="b"/>
              <a:pathLst>
                <a:path w="53241" h="28887">
                  <a:moveTo>
                    <a:pt x="0" y="28887"/>
                  </a:moveTo>
                  <a:cubicBezTo>
                    <a:pt x="18071" y="28402"/>
                    <a:pt x="45598" y="25940"/>
                    <a:pt x="53241" y="0"/>
                  </a:cubicBezTo>
                  <a:lnTo>
                    <a:pt x="0" y="28887"/>
                  </a:lnTo>
                  <a:close/>
                </a:path>
              </a:pathLst>
            </a:custGeom>
            <a:solidFill>
              <a:srgbClr val="967B6F"/>
            </a:solidFill>
            <a:ln w="0" cap="flat">
              <a:noFill/>
              <a:prstDash val="solid"/>
              <a:miter/>
            </a:ln>
          </p:spPr>
          <p:txBody>
            <a:bodyPr rtlCol="0" anchor="ctr"/>
            <a:lstStyle/>
            <a:p>
              <a:endParaRPr lang="nb-NO"/>
            </a:p>
          </p:txBody>
        </p:sp>
        <p:sp>
          <p:nvSpPr>
            <p:cNvPr id="109" name="Friform 108">
              <a:extLst>
                <a:ext uri="{FF2B5EF4-FFF2-40B4-BE49-F238E27FC236}">
                  <a16:creationId xmlns:a16="http://schemas.microsoft.com/office/drawing/2014/main" id="{8F99DD40-A50E-84CE-997D-E47B436A5059}"/>
                </a:ext>
              </a:extLst>
            </p:cNvPr>
            <p:cNvSpPr/>
            <p:nvPr/>
          </p:nvSpPr>
          <p:spPr>
            <a:xfrm>
              <a:off x="6709243" y="1421312"/>
              <a:ext cx="44464" cy="28369"/>
            </a:xfrm>
            <a:custGeom>
              <a:avLst/>
              <a:gdLst>
                <a:gd name="connsiteX0" fmla="*/ 0 w 44464"/>
                <a:gd name="connsiteY0" fmla="*/ 28369 h 28369"/>
                <a:gd name="connsiteX1" fmla="*/ 27495 w 44464"/>
                <a:gd name="connsiteY1" fmla="*/ 23609 h 28369"/>
                <a:gd name="connsiteX2" fmla="*/ 44465 w 44464"/>
                <a:gd name="connsiteY2" fmla="*/ 0 h 28369"/>
                <a:gd name="connsiteX3" fmla="*/ 0 w 44464"/>
                <a:gd name="connsiteY3" fmla="*/ 28369 h 28369"/>
              </a:gdLst>
              <a:ahLst/>
              <a:cxnLst>
                <a:cxn ang="0">
                  <a:pos x="connsiteX0" y="connsiteY0"/>
                </a:cxn>
                <a:cxn ang="0">
                  <a:pos x="connsiteX1" y="connsiteY1"/>
                </a:cxn>
                <a:cxn ang="0">
                  <a:pos x="connsiteX2" y="connsiteY2"/>
                </a:cxn>
                <a:cxn ang="0">
                  <a:pos x="connsiteX3" y="connsiteY3"/>
                </a:cxn>
              </a:cxnLst>
              <a:rect l="l" t="t" r="r" b="b"/>
              <a:pathLst>
                <a:path w="44464" h="28369">
                  <a:moveTo>
                    <a:pt x="0" y="28369"/>
                  </a:moveTo>
                  <a:cubicBezTo>
                    <a:pt x="7708" y="26361"/>
                    <a:pt x="17844" y="28369"/>
                    <a:pt x="27495" y="23609"/>
                  </a:cubicBezTo>
                  <a:cubicBezTo>
                    <a:pt x="34652" y="20079"/>
                    <a:pt x="41420" y="7351"/>
                    <a:pt x="44465" y="0"/>
                  </a:cubicBezTo>
                  <a:lnTo>
                    <a:pt x="0" y="28369"/>
                  </a:lnTo>
                  <a:close/>
                </a:path>
              </a:pathLst>
            </a:custGeom>
            <a:solidFill>
              <a:srgbClr val="967B6F"/>
            </a:solidFill>
            <a:ln w="0" cap="flat">
              <a:noFill/>
              <a:prstDash val="solid"/>
              <a:miter/>
            </a:ln>
          </p:spPr>
          <p:txBody>
            <a:bodyPr rtlCol="0" anchor="ctr"/>
            <a:lstStyle/>
            <a:p>
              <a:endParaRPr lang="nb-NO"/>
            </a:p>
          </p:txBody>
        </p:sp>
        <p:sp>
          <p:nvSpPr>
            <p:cNvPr id="110" name="Friform 109">
              <a:extLst>
                <a:ext uri="{FF2B5EF4-FFF2-40B4-BE49-F238E27FC236}">
                  <a16:creationId xmlns:a16="http://schemas.microsoft.com/office/drawing/2014/main" id="{4C981356-ADA9-BAFE-4B84-1629A544A480}"/>
                </a:ext>
              </a:extLst>
            </p:cNvPr>
            <p:cNvSpPr/>
            <p:nvPr/>
          </p:nvSpPr>
          <p:spPr>
            <a:xfrm>
              <a:off x="5437743" y="3899121"/>
              <a:ext cx="245057" cy="255129"/>
            </a:xfrm>
            <a:custGeom>
              <a:avLst/>
              <a:gdLst>
                <a:gd name="connsiteX0" fmla="*/ 44626 w 245057"/>
                <a:gd name="connsiteY0" fmla="*/ 0 h 255129"/>
                <a:gd name="connsiteX1" fmla="*/ 107518 w 245057"/>
                <a:gd name="connsiteY1" fmla="*/ 17974 h 255129"/>
                <a:gd name="connsiteX2" fmla="*/ 245057 w 245057"/>
                <a:gd name="connsiteY2" fmla="*/ 110789 h 255129"/>
                <a:gd name="connsiteX3" fmla="*/ 239066 w 245057"/>
                <a:gd name="connsiteY3" fmla="*/ 193921 h 255129"/>
                <a:gd name="connsiteX4" fmla="*/ 152242 w 245057"/>
                <a:gd name="connsiteY4" fmla="*/ 255129 h 255129"/>
                <a:gd name="connsiteX5" fmla="*/ 98353 w 245057"/>
                <a:gd name="connsiteY5" fmla="*/ 255129 h 255129"/>
                <a:gd name="connsiteX6" fmla="*/ 89285 w 245057"/>
                <a:gd name="connsiteY6" fmla="*/ 219667 h 255129"/>
                <a:gd name="connsiteX7" fmla="*/ 84395 w 245057"/>
                <a:gd name="connsiteY7" fmla="*/ 219473 h 255129"/>
                <a:gd name="connsiteX8" fmla="*/ 0 w 245057"/>
                <a:gd name="connsiteY8" fmla="*/ 180676 h 255129"/>
                <a:gd name="connsiteX9" fmla="*/ 44659 w 245057"/>
                <a:gd name="connsiteY9" fmla="*/ 0 h 25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057" h="255129">
                  <a:moveTo>
                    <a:pt x="44626" y="0"/>
                  </a:moveTo>
                  <a:lnTo>
                    <a:pt x="107518" y="17974"/>
                  </a:lnTo>
                  <a:lnTo>
                    <a:pt x="245057" y="110789"/>
                  </a:lnTo>
                  <a:lnTo>
                    <a:pt x="239066" y="193921"/>
                  </a:lnTo>
                  <a:lnTo>
                    <a:pt x="152242" y="255129"/>
                  </a:lnTo>
                  <a:lnTo>
                    <a:pt x="98353" y="255129"/>
                  </a:lnTo>
                  <a:lnTo>
                    <a:pt x="89285" y="219667"/>
                  </a:lnTo>
                  <a:cubicBezTo>
                    <a:pt x="88346" y="221255"/>
                    <a:pt x="85950" y="220445"/>
                    <a:pt x="84395" y="219473"/>
                  </a:cubicBezTo>
                  <a:cubicBezTo>
                    <a:pt x="58099" y="202957"/>
                    <a:pt x="29632" y="189873"/>
                    <a:pt x="0" y="180676"/>
                  </a:cubicBezTo>
                  <a:lnTo>
                    <a:pt x="44659" y="0"/>
                  </a:lnTo>
                  <a:close/>
                </a:path>
              </a:pathLst>
            </a:custGeom>
            <a:solidFill>
              <a:srgbClr val="BAA090"/>
            </a:solidFill>
            <a:ln w="0" cap="flat">
              <a:noFill/>
              <a:prstDash val="solid"/>
              <a:miter/>
            </a:ln>
          </p:spPr>
          <p:txBody>
            <a:bodyPr rtlCol="0" anchor="ctr"/>
            <a:lstStyle/>
            <a:p>
              <a:endParaRPr lang="nb-NO"/>
            </a:p>
          </p:txBody>
        </p:sp>
        <p:sp>
          <p:nvSpPr>
            <p:cNvPr id="111" name="Friform 110">
              <a:extLst>
                <a:ext uri="{FF2B5EF4-FFF2-40B4-BE49-F238E27FC236}">
                  <a16:creationId xmlns:a16="http://schemas.microsoft.com/office/drawing/2014/main" id="{0B5A4C66-9033-3A87-9FF6-968AB544079B}"/>
                </a:ext>
              </a:extLst>
            </p:cNvPr>
            <p:cNvSpPr/>
            <p:nvPr/>
          </p:nvSpPr>
          <p:spPr>
            <a:xfrm>
              <a:off x="4292253" y="1723238"/>
              <a:ext cx="1500818" cy="599530"/>
            </a:xfrm>
            <a:custGeom>
              <a:avLst/>
              <a:gdLst>
                <a:gd name="connsiteX0" fmla="*/ 560163 w 1500818"/>
                <a:gd name="connsiteY0" fmla="*/ 559030 h 599530"/>
                <a:gd name="connsiteX1" fmla="*/ 1500818 w 1500818"/>
                <a:gd name="connsiteY1" fmla="*/ 370582 h 599530"/>
                <a:gd name="connsiteX2" fmla="*/ 1408488 w 1500818"/>
                <a:gd name="connsiteY2" fmla="*/ 270577 h 599530"/>
                <a:gd name="connsiteX3" fmla="*/ 1057176 w 1500818"/>
                <a:gd name="connsiteY3" fmla="*/ 26070 h 599530"/>
                <a:gd name="connsiteX4" fmla="*/ 701945 w 1500818"/>
                <a:gd name="connsiteY4" fmla="*/ 103924 h 599530"/>
                <a:gd name="connsiteX5" fmla="*/ 306362 w 1500818"/>
                <a:gd name="connsiteY5" fmla="*/ 0 h 599530"/>
                <a:gd name="connsiteX6" fmla="*/ 180222 w 1500818"/>
                <a:gd name="connsiteY6" fmla="*/ 136568 h 599530"/>
                <a:gd name="connsiteX7" fmla="*/ 0 w 1500818"/>
                <a:gd name="connsiteY7" fmla="*/ 225464 h 599530"/>
                <a:gd name="connsiteX8" fmla="*/ 424405 w 1500818"/>
                <a:gd name="connsiteY8" fmla="*/ 549088 h 599530"/>
                <a:gd name="connsiteX9" fmla="*/ 560131 w 1500818"/>
                <a:gd name="connsiteY9" fmla="*/ 559062 h 59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0818" h="599530">
                  <a:moveTo>
                    <a:pt x="560163" y="559030"/>
                  </a:moveTo>
                  <a:cubicBezTo>
                    <a:pt x="1085124" y="702755"/>
                    <a:pt x="1424551" y="421718"/>
                    <a:pt x="1500818" y="370582"/>
                  </a:cubicBezTo>
                  <a:lnTo>
                    <a:pt x="1408488" y="270577"/>
                  </a:lnTo>
                  <a:lnTo>
                    <a:pt x="1057176" y="26070"/>
                  </a:lnTo>
                  <a:lnTo>
                    <a:pt x="701945" y="103924"/>
                  </a:lnTo>
                  <a:lnTo>
                    <a:pt x="306362" y="0"/>
                  </a:lnTo>
                  <a:cubicBezTo>
                    <a:pt x="244895" y="46796"/>
                    <a:pt x="219473" y="89091"/>
                    <a:pt x="180222" y="136568"/>
                  </a:cubicBezTo>
                  <a:cubicBezTo>
                    <a:pt x="140972" y="184044"/>
                    <a:pt x="59135" y="208171"/>
                    <a:pt x="0" y="225464"/>
                  </a:cubicBezTo>
                  <a:cubicBezTo>
                    <a:pt x="64090" y="345386"/>
                    <a:pt x="218825" y="485225"/>
                    <a:pt x="424405" y="549088"/>
                  </a:cubicBezTo>
                  <a:lnTo>
                    <a:pt x="560131" y="559062"/>
                  </a:lnTo>
                  <a:close/>
                </a:path>
              </a:pathLst>
            </a:custGeom>
            <a:solidFill>
              <a:srgbClr val="7B79C6"/>
            </a:solidFill>
            <a:ln w="0" cap="flat">
              <a:noFill/>
              <a:prstDash val="solid"/>
              <a:miter/>
            </a:ln>
          </p:spPr>
          <p:txBody>
            <a:bodyPr rtlCol="0" anchor="ctr"/>
            <a:lstStyle/>
            <a:p>
              <a:endParaRPr lang="nb-NO"/>
            </a:p>
          </p:txBody>
        </p:sp>
        <p:sp>
          <p:nvSpPr>
            <p:cNvPr id="112" name="Friform 111">
              <a:extLst>
                <a:ext uri="{FF2B5EF4-FFF2-40B4-BE49-F238E27FC236}">
                  <a16:creationId xmlns:a16="http://schemas.microsoft.com/office/drawing/2014/main" id="{53D80E04-75D6-CEA5-10FE-2DBC8C8D6514}"/>
                </a:ext>
              </a:extLst>
            </p:cNvPr>
            <p:cNvSpPr/>
            <p:nvPr/>
          </p:nvSpPr>
          <p:spPr>
            <a:xfrm>
              <a:off x="4641597" y="2396068"/>
              <a:ext cx="582728" cy="216109"/>
            </a:xfrm>
            <a:custGeom>
              <a:avLst/>
              <a:gdLst>
                <a:gd name="connsiteX0" fmla="*/ 582729 w 582728"/>
                <a:gd name="connsiteY0" fmla="*/ 14962 h 216109"/>
                <a:gd name="connsiteX1" fmla="*/ 2357 w 582728"/>
                <a:gd name="connsiteY1" fmla="*/ 0 h 216109"/>
                <a:gd name="connsiteX2" fmla="*/ 24347 w 582728"/>
                <a:gd name="connsiteY2" fmla="*/ 213191 h 216109"/>
                <a:gd name="connsiteX3" fmla="*/ 582729 w 582728"/>
                <a:gd name="connsiteY3" fmla="*/ 107972 h 216109"/>
                <a:gd name="connsiteX4" fmla="*/ 582729 w 582728"/>
                <a:gd name="connsiteY4" fmla="*/ 14994 h 216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728" h="216109">
                  <a:moveTo>
                    <a:pt x="582729" y="14962"/>
                  </a:moveTo>
                  <a:lnTo>
                    <a:pt x="2357" y="0"/>
                  </a:lnTo>
                  <a:cubicBezTo>
                    <a:pt x="-6840" y="67879"/>
                    <a:pt x="13077" y="156938"/>
                    <a:pt x="24347" y="213191"/>
                  </a:cubicBezTo>
                  <a:cubicBezTo>
                    <a:pt x="215969" y="224169"/>
                    <a:pt x="418504" y="207329"/>
                    <a:pt x="582729" y="107972"/>
                  </a:cubicBezTo>
                  <a:lnTo>
                    <a:pt x="582729" y="14994"/>
                  </a:lnTo>
                  <a:close/>
                </a:path>
              </a:pathLst>
            </a:custGeom>
            <a:solidFill>
              <a:srgbClr val="BAA090"/>
            </a:solidFill>
            <a:ln w="0" cap="flat">
              <a:noFill/>
              <a:prstDash val="solid"/>
              <a:miter/>
            </a:ln>
          </p:spPr>
          <p:txBody>
            <a:bodyPr rtlCol="0" anchor="ctr"/>
            <a:lstStyle/>
            <a:p>
              <a:endParaRPr lang="nb-NO"/>
            </a:p>
          </p:txBody>
        </p:sp>
        <p:sp>
          <p:nvSpPr>
            <p:cNvPr id="113" name="Friform 112">
              <a:extLst>
                <a:ext uri="{FF2B5EF4-FFF2-40B4-BE49-F238E27FC236}">
                  <a16:creationId xmlns:a16="http://schemas.microsoft.com/office/drawing/2014/main" id="{503B7774-EB76-05F1-E6BF-20E4BBB04CAF}"/>
                </a:ext>
              </a:extLst>
            </p:cNvPr>
            <p:cNvSpPr/>
            <p:nvPr/>
          </p:nvSpPr>
          <p:spPr>
            <a:xfrm>
              <a:off x="4586369" y="1546799"/>
              <a:ext cx="699257" cy="1187904"/>
            </a:xfrm>
            <a:custGeom>
              <a:avLst/>
              <a:gdLst>
                <a:gd name="connsiteX0" fmla="*/ 940 w 699257"/>
                <a:gd name="connsiteY0" fmla="*/ 438655 h 934021"/>
                <a:gd name="connsiteX1" fmla="*/ 19140 w 699257"/>
                <a:gd name="connsiteY1" fmla="*/ 844018 h 934021"/>
                <a:gd name="connsiteX2" fmla="*/ 382662 w 699257"/>
                <a:gd name="connsiteY2" fmla="*/ 921191 h 934021"/>
                <a:gd name="connsiteX3" fmla="*/ 699257 w 699257"/>
                <a:gd name="connsiteY3" fmla="*/ 909468 h 934021"/>
                <a:gd name="connsiteX4" fmla="*/ 660493 w 699257"/>
                <a:gd name="connsiteY4" fmla="*/ 626132 h 934021"/>
                <a:gd name="connsiteX5" fmla="*/ 687081 w 699257"/>
                <a:gd name="connsiteY5" fmla="*/ 339103 h 934021"/>
                <a:gd name="connsiteX6" fmla="*/ 693687 w 699257"/>
                <a:gd name="connsiteY6" fmla="*/ 207588 h 934021"/>
                <a:gd name="connsiteX7" fmla="*/ 643134 w 699257"/>
                <a:gd name="connsiteY7" fmla="*/ 48124 h 934021"/>
                <a:gd name="connsiteX8" fmla="*/ 472822 w 699257"/>
                <a:gd name="connsiteY8" fmla="*/ 0 h 934021"/>
                <a:gd name="connsiteX9" fmla="*/ 293214 w 699257"/>
                <a:gd name="connsiteY9" fmla="*/ 34846 h 934021"/>
                <a:gd name="connsiteX10" fmla="*/ 41162 w 699257"/>
                <a:gd name="connsiteY10" fmla="*/ 188384 h 934021"/>
                <a:gd name="connsiteX11" fmla="*/ 35948 w 699257"/>
                <a:gd name="connsiteY11" fmla="*/ 206681 h 934021"/>
                <a:gd name="connsiteX12" fmla="*/ 940 w 699257"/>
                <a:gd name="connsiteY12" fmla="*/ 438590 h 93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9257" h="934021">
                  <a:moveTo>
                    <a:pt x="940" y="438655"/>
                  </a:moveTo>
                  <a:cubicBezTo>
                    <a:pt x="10331" y="573571"/>
                    <a:pt x="18751" y="708778"/>
                    <a:pt x="19140" y="844018"/>
                  </a:cubicBezTo>
                  <a:cubicBezTo>
                    <a:pt x="135920" y="878217"/>
                    <a:pt x="262190" y="904027"/>
                    <a:pt x="382662" y="921191"/>
                  </a:cubicBezTo>
                  <a:cubicBezTo>
                    <a:pt x="488237" y="936218"/>
                    <a:pt x="598443" y="944217"/>
                    <a:pt x="699257" y="909468"/>
                  </a:cubicBezTo>
                  <a:cubicBezTo>
                    <a:pt x="662792" y="820571"/>
                    <a:pt x="655926" y="722121"/>
                    <a:pt x="660493" y="626132"/>
                  </a:cubicBezTo>
                  <a:cubicBezTo>
                    <a:pt x="665059" y="530142"/>
                    <a:pt x="680604" y="434995"/>
                    <a:pt x="687081" y="339103"/>
                  </a:cubicBezTo>
                  <a:lnTo>
                    <a:pt x="693687" y="207588"/>
                  </a:lnTo>
                  <a:lnTo>
                    <a:pt x="643134" y="48124"/>
                  </a:lnTo>
                  <a:lnTo>
                    <a:pt x="472822" y="0"/>
                  </a:lnTo>
                  <a:lnTo>
                    <a:pt x="293214" y="34846"/>
                  </a:lnTo>
                  <a:cubicBezTo>
                    <a:pt x="293214" y="34846"/>
                    <a:pt x="74907" y="76720"/>
                    <a:pt x="41162" y="188384"/>
                  </a:cubicBezTo>
                  <a:lnTo>
                    <a:pt x="35948" y="206681"/>
                  </a:lnTo>
                  <a:cubicBezTo>
                    <a:pt x="14542" y="282009"/>
                    <a:pt x="-4501" y="360478"/>
                    <a:pt x="940" y="438590"/>
                  </a:cubicBezTo>
                  <a:close/>
                </a:path>
              </a:pathLst>
            </a:custGeom>
            <a:solidFill>
              <a:schemeClr val="accent6">
                <a:lumMod val="60000"/>
                <a:lumOff val="40000"/>
              </a:schemeClr>
            </a:solidFill>
            <a:ln w="0" cap="flat">
              <a:noFill/>
              <a:prstDash val="solid"/>
              <a:miter/>
            </a:ln>
          </p:spPr>
          <p:txBody>
            <a:bodyPr rtlCol="0" anchor="ctr"/>
            <a:lstStyle/>
            <a:p>
              <a:endParaRPr lang="nb-NO" dirty="0"/>
            </a:p>
          </p:txBody>
        </p:sp>
        <p:sp>
          <p:nvSpPr>
            <p:cNvPr id="114" name="Friform 113">
              <a:extLst>
                <a:ext uri="{FF2B5EF4-FFF2-40B4-BE49-F238E27FC236}">
                  <a16:creationId xmlns:a16="http://schemas.microsoft.com/office/drawing/2014/main" id="{2A481A2E-72A3-6E7F-7710-EA5F6604D79D}"/>
                </a:ext>
              </a:extLst>
            </p:cNvPr>
            <p:cNvSpPr/>
            <p:nvPr/>
          </p:nvSpPr>
          <p:spPr>
            <a:xfrm>
              <a:off x="5054531" y="3999579"/>
              <a:ext cx="208300" cy="355295"/>
            </a:xfrm>
            <a:custGeom>
              <a:avLst/>
              <a:gdLst>
                <a:gd name="connsiteX0" fmla="*/ 85334 w 208300"/>
                <a:gd name="connsiteY0" fmla="*/ 321454 h 355295"/>
                <a:gd name="connsiteX1" fmla="*/ 0 w 208300"/>
                <a:gd name="connsiteY1" fmla="*/ 228800 h 355295"/>
                <a:gd name="connsiteX2" fmla="*/ 19690 w 208300"/>
                <a:gd name="connsiteY2" fmla="*/ 46084 h 355295"/>
                <a:gd name="connsiteX3" fmla="*/ 75684 w 208300"/>
                <a:gd name="connsiteY3" fmla="*/ 0 h 355295"/>
                <a:gd name="connsiteX4" fmla="*/ 167171 w 208300"/>
                <a:gd name="connsiteY4" fmla="*/ 84169 h 355295"/>
                <a:gd name="connsiteX5" fmla="*/ 208301 w 208300"/>
                <a:gd name="connsiteY5" fmla="*/ 262156 h 355295"/>
                <a:gd name="connsiteX6" fmla="*/ 141879 w 208300"/>
                <a:gd name="connsiteY6" fmla="*/ 355296 h 355295"/>
                <a:gd name="connsiteX7" fmla="*/ 86630 w 208300"/>
                <a:gd name="connsiteY7" fmla="*/ 347977 h 355295"/>
                <a:gd name="connsiteX8" fmla="*/ 85302 w 208300"/>
                <a:gd name="connsiteY8" fmla="*/ 321454 h 35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300" h="355295">
                  <a:moveTo>
                    <a:pt x="85334" y="321454"/>
                  </a:moveTo>
                  <a:cubicBezTo>
                    <a:pt x="58228" y="290882"/>
                    <a:pt x="36563" y="247033"/>
                    <a:pt x="0" y="228800"/>
                  </a:cubicBezTo>
                  <a:lnTo>
                    <a:pt x="19690" y="46084"/>
                  </a:lnTo>
                  <a:lnTo>
                    <a:pt x="75684" y="0"/>
                  </a:lnTo>
                  <a:lnTo>
                    <a:pt x="167171" y="84169"/>
                  </a:lnTo>
                  <a:lnTo>
                    <a:pt x="208301" y="262156"/>
                  </a:lnTo>
                  <a:lnTo>
                    <a:pt x="141879" y="355296"/>
                  </a:lnTo>
                  <a:lnTo>
                    <a:pt x="86630" y="347977"/>
                  </a:lnTo>
                  <a:lnTo>
                    <a:pt x="85302" y="321454"/>
                  </a:lnTo>
                  <a:close/>
                </a:path>
              </a:pathLst>
            </a:custGeom>
            <a:solidFill>
              <a:srgbClr val="BAA090"/>
            </a:solidFill>
            <a:ln w="0" cap="flat">
              <a:noFill/>
              <a:prstDash val="solid"/>
              <a:miter/>
            </a:ln>
          </p:spPr>
          <p:txBody>
            <a:bodyPr rtlCol="0" anchor="ctr"/>
            <a:lstStyle/>
            <a:p>
              <a:endParaRPr lang="nb-NO"/>
            </a:p>
          </p:txBody>
        </p:sp>
        <p:sp>
          <p:nvSpPr>
            <p:cNvPr id="115" name="Friform 114">
              <a:extLst>
                <a:ext uri="{FF2B5EF4-FFF2-40B4-BE49-F238E27FC236}">
                  <a16:creationId xmlns:a16="http://schemas.microsoft.com/office/drawing/2014/main" id="{5CADE880-F949-20B9-83A0-28ADA59C845E}"/>
                </a:ext>
              </a:extLst>
            </p:cNvPr>
            <p:cNvSpPr/>
            <p:nvPr/>
          </p:nvSpPr>
          <p:spPr>
            <a:xfrm>
              <a:off x="5095618" y="4032191"/>
              <a:ext cx="316876" cy="560114"/>
            </a:xfrm>
            <a:custGeom>
              <a:avLst/>
              <a:gdLst>
                <a:gd name="connsiteX0" fmla="*/ 42628 w 316876"/>
                <a:gd name="connsiteY0" fmla="*/ 279548 h 560114"/>
                <a:gd name="connsiteX1" fmla="*/ 82494 w 316876"/>
                <a:gd name="connsiteY1" fmla="*/ 291918 h 560114"/>
                <a:gd name="connsiteX2" fmla="*/ 94477 w 316876"/>
                <a:gd name="connsiteY2" fmla="*/ 288907 h 560114"/>
                <a:gd name="connsiteX3" fmla="*/ 104775 w 316876"/>
                <a:gd name="connsiteY3" fmla="*/ 273071 h 560114"/>
                <a:gd name="connsiteX4" fmla="*/ 112062 w 316876"/>
                <a:gd name="connsiteY4" fmla="*/ 198682 h 560114"/>
                <a:gd name="connsiteX5" fmla="*/ 83660 w 316876"/>
                <a:gd name="connsiteY5" fmla="*/ 107292 h 560114"/>
                <a:gd name="connsiteX6" fmla="*/ 67371 w 316876"/>
                <a:gd name="connsiteY6" fmla="*/ 31996 h 560114"/>
                <a:gd name="connsiteX7" fmla="*/ 105650 w 316876"/>
                <a:gd name="connsiteY7" fmla="*/ 14088 h 560114"/>
                <a:gd name="connsiteX8" fmla="*/ 179293 w 316876"/>
                <a:gd name="connsiteY8" fmla="*/ 0 h 560114"/>
                <a:gd name="connsiteX9" fmla="*/ 235190 w 316876"/>
                <a:gd name="connsiteY9" fmla="*/ 116424 h 560114"/>
                <a:gd name="connsiteX10" fmla="*/ 270457 w 316876"/>
                <a:gd name="connsiteY10" fmla="*/ 341047 h 560114"/>
                <a:gd name="connsiteX11" fmla="*/ 307052 w 316876"/>
                <a:gd name="connsiteY11" fmla="*/ 418512 h 560114"/>
                <a:gd name="connsiteX12" fmla="*/ 316606 w 316876"/>
                <a:gd name="connsiteY12" fmla="*/ 477744 h 560114"/>
                <a:gd name="connsiteX13" fmla="*/ 313270 w 316876"/>
                <a:gd name="connsiteY13" fmla="*/ 497725 h 560114"/>
                <a:gd name="connsiteX14" fmla="*/ 298017 w 316876"/>
                <a:gd name="connsiteY14" fmla="*/ 533770 h 560114"/>
                <a:gd name="connsiteX15" fmla="*/ 250896 w 316876"/>
                <a:gd name="connsiteY15" fmla="*/ 559904 h 560114"/>
                <a:gd name="connsiteX16" fmla="*/ 200149 w 316876"/>
                <a:gd name="connsiteY16" fmla="*/ 541769 h 560114"/>
                <a:gd name="connsiteX17" fmla="*/ 169222 w 316876"/>
                <a:gd name="connsiteY17" fmla="*/ 478165 h 560114"/>
                <a:gd name="connsiteX18" fmla="*/ 140302 w 316876"/>
                <a:gd name="connsiteY18" fmla="*/ 409735 h 560114"/>
                <a:gd name="connsiteX19" fmla="*/ 87126 w 316876"/>
                <a:gd name="connsiteY19" fmla="*/ 359020 h 560114"/>
                <a:gd name="connsiteX20" fmla="*/ 18210 w 316876"/>
                <a:gd name="connsiteY20" fmla="*/ 327639 h 560114"/>
                <a:gd name="connsiteX21" fmla="*/ 13320 w 316876"/>
                <a:gd name="connsiteY21" fmla="*/ 240783 h 560114"/>
                <a:gd name="connsiteX22" fmla="*/ 42596 w 316876"/>
                <a:gd name="connsiteY22" fmla="*/ 279515 h 56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876" h="560114">
                  <a:moveTo>
                    <a:pt x="42628" y="279548"/>
                  </a:moveTo>
                  <a:cubicBezTo>
                    <a:pt x="53996" y="288065"/>
                    <a:pt x="68310" y="292502"/>
                    <a:pt x="82494" y="291918"/>
                  </a:cubicBezTo>
                  <a:cubicBezTo>
                    <a:pt x="86672" y="291757"/>
                    <a:pt x="90947" y="291109"/>
                    <a:pt x="94477" y="288907"/>
                  </a:cubicBezTo>
                  <a:cubicBezTo>
                    <a:pt x="99950" y="285506"/>
                    <a:pt x="102638" y="279127"/>
                    <a:pt x="104775" y="273071"/>
                  </a:cubicBezTo>
                  <a:cubicBezTo>
                    <a:pt x="113195" y="249268"/>
                    <a:pt x="117923" y="223262"/>
                    <a:pt x="112062" y="198682"/>
                  </a:cubicBezTo>
                  <a:cubicBezTo>
                    <a:pt x="105974" y="173098"/>
                    <a:pt x="96226" y="130414"/>
                    <a:pt x="83660" y="107292"/>
                  </a:cubicBezTo>
                  <a:cubicBezTo>
                    <a:pt x="71095" y="84169"/>
                    <a:pt x="57687" y="56447"/>
                    <a:pt x="67371" y="31996"/>
                  </a:cubicBezTo>
                  <a:cubicBezTo>
                    <a:pt x="82397" y="-5991"/>
                    <a:pt x="90332" y="23415"/>
                    <a:pt x="105650" y="14088"/>
                  </a:cubicBezTo>
                  <a:cubicBezTo>
                    <a:pt x="120968" y="4761"/>
                    <a:pt x="179293" y="0"/>
                    <a:pt x="179293" y="0"/>
                  </a:cubicBezTo>
                  <a:cubicBezTo>
                    <a:pt x="179293" y="0"/>
                    <a:pt x="221880" y="79829"/>
                    <a:pt x="235190" y="116424"/>
                  </a:cubicBezTo>
                  <a:cubicBezTo>
                    <a:pt x="248500" y="153019"/>
                    <a:pt x="270457" y="341047"/>
                    <a:pt x="270457" y="341047"/>
                  </a:cubicBezTo>
                  <a:cubicBezTo>
                    <a:pt x="270457" y="341047"/>
                    <a:pt x="303716" y="407857"/>
                    <a:pt x="307052" y="418512"/>
                  </a:cubicBezTo>
                  <a:cubicBezTo>
                    <a:pt x="310388" y="429166"/>
                    <a:pt x="318452" y="464369"/>
                    <a:pt x="316606" y="477744"/>
                  </a:cubicBezTo>
                  <a:cubicBezTo>
                    <a:pt x="315699" y="484415"/>
                    <a:pt x="314792" y="491086"/>
                    <a:pt x="313270" y="497725"/>
                  </a:cubicBezTo>
                  <a:cubicBezTo>
                    <a:pt x="310388" y="510550"/>
                    <a:pt x="305886" y="523245"/>
                    <a:pt x="298017" y="533770"/>
                  </a:cubicBezTo>
                  <a:cubicBezTo>
                    <a:pt x="286973" y="548634"/>
                    <a:pt x="269356" y="558382"/>
                    <a:pt x="250896" y="559904"/>
                  </a:cubicBezTo>
                  <a:cubicBezTo>
                    <a:pt x="232437" y="561426"/>
                    <a:pt x="213459" y="554626"/>
                    <a:pt x="200149" y="541769"/>
                  </a:cubicBezTo>
                  <a:cubicBezTo>
                    <a:pt x="182985" y="525188"/>
                    <a:pt x="176281" y="500964"/>
                    <a:pt x="169222" y="478165"/>
                  </a:cubicBezTo>
                  <a:cubicBezTo>
                    <a:pt x="161870" y="454459"/>
                    <a:pt x="153320" y="430883"/>
                    <a:pt x="140302" y="409735"/>
                  </a:cubicBezTo>
                  <a:cubicBezTo>
                    <a:pt x="127283" y="388588"/>
                    <a:pt x="109471" y="369837"/>
                    <a:pt x="87126" y="359020"/>
                  </a:cubicBezTo>
                  <a:cubicBezTo>
                    <a:pt x="64262" y="347945"/>
                    <a:pt x="36799" y="344998"/>
                    <a:pt x="18210" y="327639"/>
                  </a:cubicBezTo>
                  <a:cubicBezTo>
                    <a:pt x="-4977" y="306006"/>
                    <a:pt x="-5366" y="266399"/>
                    <a:pt x="13320" y="240783"/>
                  </a:cubicBezTo>
                  <a:lnTo>
                    <a:pt x="42596" y="279515"/>
                  </a:lnTo>
                  <a:close/>
                </a:path>
              </a:pathLst>
            </a:custGeom>
            <a:solidFill>
              <a:srgbClr val="171E26"/>
            </a:solidFill>
            <a:ln w="0" cap="flat">
              <a:noFill/>
              <a:prstDash val="solid"/>
              <a:miter/>
            </a:ln>
          </p:spPr>
          <p:txBody>
            <a:bodyPr rtlCol="0" anchor="ctr"/>
            <a:lstStyle/>
            <a:p>
              <a:endParaRPr lang="nb-NO"/>
            </a:p>
          </p:txBody>
        </p:sp>
        <p:sp>
          <p:nvSpPr>
            <p:cNvPr id="116" name="Friform 115">
              <a:extLst>
                <a:ext uri="{FF2B5EF4-FFF2-40B4-BE49-F238E27FC236}">
                  <a16:creationId xmlns:a16="http://schemas.microsoft.com/office/drawing/2014/main" id="{9C2E9408-0645-0FBE-5412-64A1655DD4C0}"/>
                </a:ext>
              </a:extLst>
            </p:cNvPr>
            <p:cNvSpPr/>
            <p:nvPr/>
          </p:nvSpPr>
          <p:spPr>
            <a:xfrm>
              <a:off x="5270961" y="4040352"/>
              <a:ext cx="142484" cy="466991"/>
            </a:xfrm>
            <a:custGeom>
              <a:avLst/>
              <a:gdLst>
                <a:gd name="connsiteX0" fmla="*/ 141555 w 142484"/>
                <a:gd name="connsiteY0" fmla="*/ 466992 h 466991"/>
                <a:gd name="connsiteX1" fmla="*/ 120731 w 142484"/>
                <a:gd name="connsiteY1" fmla="*/ 330295 h 466991"/>
                <a:gd name="connsiteX2" fmla="*/ 92006 w 142484"/>
                <a:gd name="connsiteY2" fmla="*/ 171835 h 466991"/>
                <a:gd name="connsiteX3" fmla="*/ 99648 w 142484"/>
                <a:gd name="connsiteY3" fmla="*/ 59426 h 466991"/>
                <a:gd name="connsiteX4" fmla="*/ 81966 w 142484"/>
                <a:gd name="connsiteY4" fmla="*/ 0 h 466991"/>
                <a:gd name="connsiteX5" fmla="*/ 0 w 142484"/>
                <a:gd name="connsiteY5" fmla="*/ 24677 h 466991"/>
                <a:gd name="connsiteX6" fmla="*/ 40254 w 142484"/>
                <a:gd name="connsiteY6" fmla="*/ 154898 h 466991"/>
                <a:gd name="connsiteX7" fmla="*/ 60495 w 142484"/>
                <a:gd name="connsiteY7" fmla="*/ 275726 h 466991"/>
                <a:gd name="connsiteX8" fmla="*/ 111501 w 142484"/>
                <a:gd name="connsiteY8" fmla="*/ 388588 h 466991"/>
                <a:gd name="connsiteX9" fmla="*/ 141522 w 142484"/>
                <a:gd name="connsiteY9" fmla="*/ 466992 h 46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84" h="466991">
                  <a:moveTo>
                    <a:pt x="141555" y="466992"/>
                  </a:moveTo>
                  <a:cubicBezTo>
                    <a:pt x="145959" y="421361"/>
                    <a:pt x="134009" y="374695"/>
                    <a:pt x="120731" y="330295"/>
                  </a:cubicBezTo>
                  <a:cubicBezTo>
                    <a:pt x="105284" y="278543"/>
                    <a:pt x="87763" y="225691"/>
                    <a:pt x="92006" y="171835"/>
                  </a:cubicBezTo>
                  <a:cubicBezTo>
                    <a:pt x="94985" y="134139"/>
                    <a:pt x="109752" y="95860"/>
                    <a:pt x="99648" y="59426"/>
                  </a:cubicBezTo>
                  <a:cubicBezTo>
                    <a:pt x="95503" y="44497"/>
                    <a:pt x="85464" y="13958"/>
                    <a:pt x="81966" y="0"/>
                  </a:cubicBezTo>
                  <a:lnTo>
                    <a:pt x="0" y="24677"/>
                  </a:lnTo>
                  <a:cubicBezTo>
                    <a:pt x="21536" y="59426"/>
                    <a:pt x="34263" y="114481"/>
                    <a:pt x="40254" y="154898"/>
                  </a:cubicBezTo>
                  <a:cubicBezTo>
                    <a:pt x="46245" y="195347"/>
                    <a:pt x="49452" y="236378"/>
                    <a:pt x="60495" y="275726"/>
                  </a:cubicBezTo>
                  <a:cubicBezTo>
                    <a:pt x="71700" y="315592"/>
                    <a:pt x="90742" y="352770"/>
                    <a:pt x="111501" y="388588"/>
                  </a:cubicBezTo>
                  <a:cubicBezTo>
                    <a:pt x="125848" y="413362"/>
                    <a:pt x="142979" y="438396"/>
                    <a:pt x="141522" y="466992"/>
                  </a:cubicBezTo>
                  <a:close/>
                </a:path>
              </a:pathLst>
            </a:custGeom>
            <a:solidFill>
              <a:srgbClr val="FFFFFF"/>
            </a:solidFill>
            <a:ln w="0" cap="flat">
              <a:noFill/>
              <a:prstDash val="solid"/>
              <a:miter/>
            </a:ln>
          </p:spPr>
          <p:txBody>
            <a:bodyPr rtlCol="0" anchor="ctr"/>
            <a:lstStyle/>
            <a:p>
              <a:endParaRPr lang="nb-NO"/>
            </a:p>
          </p:txBody>
        </p:sp>
        <p:sp>
          <p:nvSpPr>
            <p:cNvPr id="117" name="Friform 116">
              <a:extLst>
                <a:ext uri="{FF2B5EF4-FFF2-40B4-BE49-F238E27FC236}">
                  <a16:creationId xmlns:a16="http://schemas.microsoft.com/office/drawing/2014/main" id="{F9C1EB74-ACC9-6E17-0C6A-9D29982F68A3}"/>
                </a:ext>
              </a:extLst>
            </p:cNvPr>
            <p:cNvSpPr/>
            <p:nvPr/>
          </p:nvSpPr>
          <p:spPr>
            <a:xfrm>
              <a:off x="5223956" y="4407342"/>
              <a:ext cx="53033" cy="34456"/>
            </a:xfrm>
            <a:custGeom>
              <a:avLst/>
              <a:gdLst>
                <a:gd name="connsiteX0" fmla="*/ 15040 w 53033"/>
                <a:gd name="connsiteY0" fmla="*/ 31961 h 34456"/>
                <a:gd name="connsiteX1" fmla="*/ 18570 w 53033"/>
                <a:gd name="connsiteY1" fmla="*/ 28625 h 34456"/>
                <a:gd name="connsiteX2" fmla="*/ 20319 w 53033"/>
                <a:gd name="connsiteY2" fmla="*/ 27168 h 34456"/>
                <a:gd name="connsiteX3" fmla="*/ 19898 w 53033"/>
                <a:gd name="connsiteY3" fmla="*/ 27492 h 34456"/>
                <a:gd name="connsiteX4" fmla="*/ 20837 w 53033"/>
                <a:gd name="connsiteY4" fmla="*/ 26812 h 34456"/>
                <a:gd name="connsiteX5" fmla="*/ 29192 w 53033"/>
                <a:gd name="connsiteY5" fmla="*/ 21857 h 34456"/>
                <a:gd name="connsiteX6" fmla="*/ 30229 w 53033"/>
                <a:gd name="connsiteY6" fmla="*/ 21371 h 34456"/>
                <a:gd name="connsiteX7" fmla="*/ 30488 w 53033"/>
                <a:gd name="connsiteY7" fmla="*/ 21241 h 34456"/>
                <a:gd name="connsiteX8" fmla="*/ 30747 w 53033"/>
                <a:gd name="connsiteY8" fmla="*/ 21144 h 34456"/>
                <a:gd name="connsiteX9" fmla="*/ 31815 w 53033"/>
                <a:gd name="connsiteY9" fmla="*/ 20723 h 34456"/>
                <a:gd name="connsiteX10" fmla="*/ 36447 w 53033"/>
                <a:gd name="connsiteY10" fmla="*/ 19201 h 34456"/>
                <a:gd name="connsiteX11" fmla="*/ 40883 w 53033"/>
                <a:gd name="connsiteY11" fmla="*/ 18165 h 34456"/>
                <a:gd name="connsiteX12" fmla="*/ 43409 w 53033"/>
                <a:gd name="connsiteY12" fmla="*/ 17744 h 34456"/>
                <a:gd name="connsiteX13" fmla="*/ 42762 w 53033"/>
                <a:gd name="connsiteY13" fmla="*/ 17841 h 34456"/>
                <a:gd name="connsiteX14" fmla="*/ 44187 w 53033"/>
                <a:gd name="connsiteY14" fmla="*/ 17712 h 34456"/>
                <a:gd name="connsiteX15" fmla="*/ 50437 w 53033"/>
                <a:gd name="connsiteY15" fmla="*/ 15121 h 34456"/>
                <a:gd name="connsiteX16" fmla="*/ 53028 w 53033"/>
                <a:gd name="connsiteY16" fmla="*/ 8871 h 34456"/>
                <a:gd name="connsiteX17" fmla="*/ 44187 w 53033"/>
                <a:gd name="connsiteY17" fmla="*/ 29 h 34456"/>
                <a:gd name="connsiteX18" fmla="*/ 2539 w 53033"/>
                <a:gd name="connsiteY18" fmla="*/ 19428 h 34456"/>
                <a:gd name="connsiteX19" fmla="*/ 2539 w 53033"/>
                <a:gd name="connsiteY19" fmla="*/ 31929 h 34456"/>
                <a:gd name="connsiteX20" fmla="*/ 15040 w 53033"/>
                <a:gd name="connsiteY20" fmla="*/ 31929 h 34456"/>
                <a:gd name="connsiteX21" fmla="*/ 15040 w 53033"/>
                <a:gd name="connsiteY21" fmla="*/ 31929 h 3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3033" h="34456">
                  <a:moveTo>
                    <a:pt x="15040" y="31961"/>
                  </a:moveTo>
                  <a:cubicBezTo>
                    <a:pt x="16174" y="30795"/>
                    <a:pt x="17339" y="29694"/>
                    <a:pt x="18570" y="28625"/>
                  </a:cubicBezTo>
                  <a:cubicBezTo>
                    <a:pt x="19153" y="28139"/>
                    <a:pt x="19736" y="27654"/>
                    <a:pt x="20319" y="27168"/>
                  </a:cubicBezTo>
                  <a:cubicBezTo>
                    <a:pt x="21226" y="26423"/>
                    <a:pt x="18926" y="28172"/>
                    <a:pt x="19898" y="27492"/>
                  </a:cubicBezTo>
                  <a:cubicBezTo>
                    <a:pt x="20222" y="27265"/>
                    <a:pt x="20513" y="27038"/>
                    <a:pt x="20837" y="26812"/>
                  </a:cubicBezTo>
                  <a:cubicBezTo>
                    <a:pt x="23460" y="24933"/>
                    <a:pt x="26278" y="23282"/>
                    <a:pt x="29192" y="21857"/>
                  </a:cubicBezTo>
                  <a:cubicBezTo>
                    <a:pt x="29549" y="21695"/>
                    <a:pt x="29872" y="21533"/>
                    <a:pt x="30229" y="21371"/>
                  </a:cubicBezTo>
                  <a:cubicBezTo>
                    <a:pt x="30488" y="21241"/>
                    <a:pt x="31718" y="20723"/>
                    <a:pt x="30488" y="21241"/>
                  </a:cubicBezTo>
                  <a:cubicBezTo>
                    <a:pt x="29257" y="21760"/>
                    <a:pt x="30488" y="21241"/>
                    <a:pt x="30747" y="21144"/>
                  </a:cubicBezTo>
                  <a:cubicBezTo>
                    <a:pt x="31103" y="21015"/>
                    <a:pt x="31459" y="20853"/>
                    <a:pt x="31815" y="20723"/>
                  </a:cubicBezTo>
                  <a:cubicBezTo>
                    <a:pt x="33337" y="20140"/>
                    <a:pt x="34860" y="19655"/>
                    <a:pt x="36447" y="19201"/>
                  </a:cubicBezTo>
                  <a:cubicBezTo>
                    <a:pt x="37904" y="18780"/>
                    <a:pt x="39393" y="18424"/>
                    <a:pt x="40883" y="18165"/>
                  </a:cubicBezTo>
                  <a:cubicBezTo>
                    <a:pt x="41725" y="18003"/>
                    <a:pt x="42568" y="17873"/>
                    <a:pt x="43409" y="17744"/>
                  </a:cubicBezTo>
                  <a:cubicBezTo>
                    <a:pt x="44575" y="17549"/>
                    <a:pt x="41563" y="17938"/>
                    <a:pt x="42762" y="17841"/>
                  </a:cubicBezTo>
                  <a:cubicBezTo>
                    <a:pt x="43247" y="17809"/>
                    <a:pt x="43701" y="17744"/>
                    <a:pt x="44187" y="17712"/>
                  </a:cubicBezTo>
                  <a:cubicBezTo>
                    <a:pt x="46583" y="17485"/>
                    <a:pt x="48688" y="16870"/>
                    <a:pt x="50437" y="15121"/>
                  </a:cubicBezTo>
                  <a:cubicBezTo>
                    <a:pt x="51959" y="13599"/>
                    <a:pt x="53125" y="11072"/>
                    <a:pt x="53028" y="8871"/>
                  </a:cubicBezTo>
                  <a:cubicBezTo>
                    <a:pt x="52833" y="4434"/>
                    <a:pt x="49109" y="-424"/>
                    <a:pt x="44187" y="29"/>
                  </a:cubicBezTo>
                  <a:cubicBezTo>
                    <a:pt x="28447" y="1487"/>
                    <a:pt x="13648" y="8093"/>
                    <a:pt x="2539" y="19428"/>
                  </a:cubicBezTo>
                  <a:cubicBezTo>
                    <a:pt x="-699" y="22731"/>
                    <a:pt x="-991" y="28658"/>
                    <a:pt x="2539" y="31929"/>
                  </a:cubicBezTo>
                  <a:cubicBezTo>
                    <a:pt x="6037" y="35135"/>
                    <a:pt x="11575" y="35458"/>
                    <a:pt x="15040" y="31929"/>
                  </a:cubicBezTo>
                  <a:lnTo>
                    <a:pt x="15040" y="31929"/>
                  </a:lnTo>
                  <a:close/>
                </a:path>
              </a:pathLst>
            </a:custGeom>
            <a:solidFill>
              <a:srgbClr val="FFFFFF"/>
            </a:solidFill>
            <a:ln w="0" cap="flat">
              <a:noFill/>
              <a:prstDash val="solid"/>
              <a:miter/>
            </a:ln>
          </p:spPr>
          <p:txBody>
            <a:bodyPr rtlCol="0" anchor="ctr"/>
            <a:lstStyle/>
            <a:p>
              <a:endParaRPr lang="nb-NO"/>
            </a:p>
          </p:txBody>
        </p:sp>
        <p:sp>
          <p:nvSpPr>
            <p:cNvPr id="118" name="Friform 117">
              <a:extLst>
                <a:ext uri="{FF2B5EF4-FFF2-40B4-BE49-F238E27FC236}">
                  <a16:creationId xmlns:a16="http://schemas.microsoft.com/office/drawing/2014/main" id="{0AE36830-6761-894E-032E-0C8CD614F9FE}"/>
                </a:ext>
              </a:extLst>
            </p:cNvPr>
            <p:cNvSpPr/>
            <p:nvPr/>
          </p:nvSpPr>
          <p:spPr>
            <a:xfrm>
              <a:off x="5198874" y="4372400"/>
              <a:ext cx="55026" cy="40756"/>
            </a:xfrm>
            <a:custGeom>
              <a:avLst/>
              <a:gdLst>
                <a:gd name="connsiteX0" fmla="*/ 14991 w 55026"/>
                <a:gd name="connsiteY0" fmla="*/ 38242 h 40756"/>
                <a:gd name="connsiteX1" fmla="*/ 22213 w 55026"/>
                <a:gd name="connsiteY1" fmla="*/ 30858 h 40756"/>
                <a:gd name="connsiteX2" fmla="*/ 24480 w 55026"/>
                <a:gd name="connsiteY2" fmla="*/ 28947 h 40756"/>
                <a:gd name="connsiteX3" fmla="*/ 24771 w 55026"/>
                <a:gd name="connsiteY3" fmla="*/ 28688 h 40756"/>
                <a:gd name="connsiteX4" fmla="*/ 25322 w 55026"/>
                <a:gd name="connsiteY4" fmla="*/ 28267 h 40756"/>
                <a:gd name="connsiteX5" fmla="*/ 30115 w 55026"/>
                <a:gd name="connsiteY5" fmla="*/ 24964 h 40756"/>
                <a:gd name="connsiteX6" fmla="*/ 34876 w 55026"/>
                <a:gd name="connsiteY6" fmla="*/ 22179 h 40756"/>
                <a:gd name="connsiteX7" fmla="*/ 37305 w 55026"/>
                <a:gd name="connsiteY7" fmla="*/ 20916 h 40756"/>
                <a:gd name="connsiteX8" fmla="*/ 39992 w 55026"/>
                <a:gd name="connsiteY8" fmla="*/ 19653 h 40756"/>
                <a:gd name="connsiteX9" fmla="*/ 39507 w 55026"/>
                <a:gd name="connsiteY9" fmla="*/ 19880 h 40756"/>
                <a:gd name="connsiteX10" fmla="*/ 40867 w 55026"/>
                <a:gd name="connsiteY10" fmla="*/ 19361 h 40756"/>
                <a:gd name="connsiteX11" fmla="*/ 43263 w 55026"/>
                <a:gd name="connsiteY11" fmla="*/ 18552 h 40756"/>
                <a:gd name="connsiteX12" fmla="*/ 48510 w 55026"/>
                <a:gd name="connsiteY12" fmla="*/ 17256 h 40756"/>
                <a:gd name="connsiteX13" fmla="*/ 54695 w 55026"/>
                <a:gd name="connsiteY13" fmla="*/ 6375 h 40756"/>
                <a:gd name="connsiteX14" fmla="*/ 43814 w 55026"/>
                <a:gd name="connsiteY14" fmla="*/ 189 h 40756"/>
                <a:gd name="connsiteX15" fmla="*/ 21241 w 55026"/>
                <a:gd name="connsiteY15" fmla="*/ 9678 h 40756"/>
                <a:gd name="connsiteX16" fmla="*/ 2523 w 55026"/>
                <a:gd name="connsiteY16" fmla="*/ 25709 h 40756"/>
                <a:gd name="connsiteX17" fmla="*/ 2523 w 55026"/>
                <a:gd name="connsiteY17" fmla="*/ 38210 h 40756"/>
                <a:gd name="connsiteX18" fmla="*/ 15024 w 55026"/>
                <a:gd name="connsiteY18" fmla="*/ 38210 h 40756"/>
                <a:gd name="connsiteX19" fmla="*/ 15024 w 55026"/>
                <a:gd name="connsiteY19" fmla="*/ 38210 h 4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026" h="40756">
                  <a:moveTo>
                    <a:pt x="14991" y="38242"/>
                  </a:moveTo>
                  <a:cubicBezTo>
                    <a:pt x="17193" y="35586"/>
                    <a:pt x="19622" y="33125"/>
                    <a:pt x="22213" y="30858"/>
                  </a:cubicBezTo>
                  <a:cubicBezTo>
                    <a:pt x="22958" y="30210"/>
                    <a:pt x="23735" y="29563"/>
                    <a:pt x="24480" y="28947"/>
                  </a:cubicBezTo>
                  <a:cubicBezTo>
                    <a:pt x="24674" y="28785"/>
                    <a:pt x="25775" y="27943"/>
                    <a:pt x="24771" y="28688"/>
                  </a:cubicBezTo>
                  <a:cubicBezTo>
                    <a:pt x="23670" y="29498"/>
                    <a:pt x="25095" y="28429"/>
                    <a:pt x="25322" y="28267"/>
                  </a:cubicBezTo>
                  <a:cubicBezTo>
                    <a:pt x="26876" y="27101"/>
                    <a:pt x="28496" y="26000"/>
                    <a:pt x="30115" y="24964"/>
                  </a:cubicBezTo>
                  <a:cubicBezTo>
                    <a:pt x="31669" y="23993"/>
                    <a:pt x="33257" y="23053"/>
                    <a:pt x="34876" y="22179"/>
                  </a:cubicBezTo>
                  <a:cubicBezTo>
                    <a:pt x="35685" y="21758"/>
                    <a:pt x="36463" y="21337"/>
                    <a:pt x="37305" y="20916"/>
                  </a:cubicBezTo>
                  <a:cubicBezTo>
                    <a:pt x="37855" y="20657"/>
                    <a:pt x="39442" y="19588"/>
                    <a:pt x="39992" y="19653"/>
                  </a:cubicBezTo>
                  <a:cubicBezTo>
                    <a:pt x="39701" y="19620"/>
                    <a:pt x="38308" y="20333"/>
                    <a:pt x="39507" y="19880"/>
                  </a:cubicBezTo>
                  <a:cubicBezTo>
                    <a:pt x="39960" y="19717"/>
                    <a:pt x="40413" y="19523"/>
                    <a:pt x="40867" y="19361"/>
                  </a:cubicBezTo>
                  <a:cubicBezTo>
                    <a:pt x="41677" y="19070"/>
                    <a:pt x="42454" y="18779"/>
                    <a:pt x="43263" y="18552"/>
                  </a:cubicBezTo>
                  <a:cubicBezTo>
                    <a:pt x="44980" y="18001"/>
                    <a:pt x="46728" y="17580"/>
                    <a:pt x="48510" y="17256"/>
                  </a:cubicBezTo>
                  <a:cubicBezTo>
                    <a:pt x="53076" y="16447"/>
                    <a:pt x="56055" y="10650"/>
                    <a:pt x="54695" y="6375"/>
                  </a:cubicBezTo>
                  <a:cubicBezTo>
                    <a:pt x="53108" y="1485"/>
                    <a:pt x="48704" y="-685"/>
                    <a:pt x="43814" y="189"/>
                  </a:cubicBezTo>
                  <a:cubicBezTo>
                    <a:pt x="35815" y="1614"/>
                    <a:pt x="28042" y="5339"/>
                    <a:pt x="21241" y="9678"/>
                  </a:cubicBezTo>
                  <a:cubicBezTo>
                    <a:pt x="14343" y="14083"/>
                    <a:pt x="7737" y="19394"/>
                    <a:pt x="2523" y="25709"/>
                  </a:cubicBezTo>
                  <a:cubicBezTo>
                    <a:pt x="-424" y="29271"/>
                    <a:pt x="-1234" y="34777"/>
                    <a:pt x="2523" y="38210"/>
                  </a:cubicBezTo>
                  <a:cubicBezTo>
                    <a:pt x="5794" y="41189"/>
                    <a:pt x="11882" y="41998"/>
                    <a:pt x="15024" y="38210"/>
                  </a:cubicBezTo>
                  <a:lnTo>
                    <a:pt x="15024" y="38210"/>
                  </a:lnTo>
                  <a:close/>
                </a:path>
              </a:pathLst>
            </a:custGeom>
            <a:solidFill>
              <a:srgbClr val="FFFFFF"/>
            </a:solidFill>
            <a:ln w="0" cap="flat">
              <a:noFill/>
              <a:prstDash val="solid"/>
              <a:miter/>
            </a:ln>
          </p:spPr>
          <p:txBody>
            <a:bodyPr rtlCol="0" anchor="ctr"/>
            <a:lstStyle/>
            <a:p>
              <a:endParaRPr lang="nb-NO"/>
            </a:p>
          </p:txBody>
        </p:sp>
        <p:sp>
          <p:nvSpPr>
            <p:cNvPr id="119" name="Friform 118">
              <a:extLst>
                <a:ext uri="{FF2B5EF4-FFF2-40B4-BE49-F238E27FC236}">
                  <a16:creationId xmlns:a16="http://schemas.microsoft.com/office/drawing/2014/main" id="{20E716D3-AF31-283D-F665-963049428953}"/>
                </a:ext>
              </a:extLst>
            </p:cNvPr>
            <p:cNvSpPr/>
            <p:nvPr/>
          </p:nvSpPr>
          <p:spPr>
            <a:xfrm>
              <a:off x="4525715" y="2602028"/>
              <a:ext cx="615482" cy="1626351"/>
            </a:xfrm>
            <a:custGeom>
              <a:avLst/>
              <a:gdLst>
                <a:gd name="connsiteX0" fmla="*/ 135371 w 615482"/>
                <a:gd name="connsiteY0" fmla="*/ 1272 h 1626351"/>
                <a:gd name="connsiteX1" fmla="*/ 111114 w 615482"/>
                <a:gd name="connsiteY1" fmla="*/ 304623 h 1626351"/>
                <a:gd name="connsiteX2" fmla="*/ 22606 w 615482"/>
                <a:gd name="connsiteY2" fmla="*/ 728380 h 1626351"/>
                <a:gd name="connsiteX3" fmla="*/ 1394 w 615482"/>
                <a:gd name="connsiteY3" fmla="*/ 1162372 h 1626351"/>
                <a:gd name="connsiteX4" fmla="*/ 57679 w 615482"/>
                <a:gd name="connsiteY4" fmla="*/ 1354609 h 1626351"/>
                <a:gd name="connsiteX5" fmla="*/ 171933 w 615482"/>
                <a:gd name="connsiteY5" fmla="*/ 1441530 h 1626351"/>
                <a:gd name="connsiteX6" fmla="*/ 524347 w 615482"/>
                <a:gd name="connsiteY6" fmla="*/ 1626352 h 1626351"/>
                <a:gd name="connsiteX7" fmla="*/ 608936 w 615482"/>
                <a:gd name="connsiteY7" fmla="*/ 1518251 h 1626351"/>
                <a:gd name="connsiteX8" fmla="*/ 595529 w 615482"/>
                <a:gd name="connsiteY8" fmla="*/ 1419509 h 1626351"/>
                <a:gd name="connsiteX9" fmla="*/ 361645 w 615482"/>
                <a:gd name="connsiteY9" fmla="*/ 1063533 h 1626351"/>
                <a:gd name="connsiteX10" fmla="*/ 569945 w 615482"/>
                <a:gd name="connsiteY10" fmla="*/ 243124 h 1626351"/>
                <a:gd name="connsiteX11" fmla="*/ 337680 w 615482"/>
                <a:gd name="connsiteY11" fmla="*/ 139 h 1626351"/>
                <a:gd name="connsiteX12" fmla="*/ 135371 w 615482"/>
                <a:gd name="connsiteY12" fmla="*/ 1272 h 162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5482" h="1626351">
                  <a:moveTo>
                    <a:pt x="135371" y="1272"/>
                  </a:moveTo>
                  <a:cubicBezTo>
                    <a:pt x="133169" y="98848"/>
                    <a:pt x="135630" y="210156"/>
                    <a:pt x="111114" y="304623"/>
                  </a:cubicBezTo>
                  <a:cubicBezTo>
                    <a:pt x="65354" y="481153"/>
                    <a:pt x="38378" y="618369"/>
                    <a:pt x="22606" y="728380"/>
                  </a:cubicBezTo>
                  <a:cubicBezTo>
                    <a:pt x="-8937" y="948275"/>
                    <a:pt x="1912" y="1063015"/>
                    <a:pt x="1394" y="1162372"/>
                  </a:cubicBezTo>
                  <a:cubicBezTo>
                    <a:pt x="1005" y="1236177"/>
                    <a:pt x="18234" y="1299522"/>
                    <a:pt x="57679" y="1354609"/>
                  </a:cubicBezTo>
                  <a:cubicBezTo>
                    <a:pt x="85789" y="1393860"/>
                    <a:pt x="129574" y="1418311"/>
                    <a:pt x="171933" y="1441530"/>
                  </a:cubicBezTo>
                  <a:cubicBezTo>
                    <a:pt x="268667" y="1494577"/>
                    <a:pt x="510972" y="1623826"/>
                    <a:pt x="524347" y="1626352"/>
                  </a:cubicBezTo>
                  <a:cubicBezTo>
                    <a:pt x="569978" y="1609155"/>
                    <a:pt x="601747" y="1544224"/>
                    <a:pt x="608936" y="1518251"/>
                  </a:cubicBezTo>
                  <a:cubicBezTo>
                    <a:pt x="616353" y="1491501"/>
                    <a:pt x="623121" y="1422650"/>
                    <a:pt x="595529" y="1419509"/>
                  </a:cubicBezTo>
                  <a:lnTo>
                    <a:pt x="361645" y="1063533"/>
                  </a:lnTo>
                  <a:lnTo>
                    <a:pt x="569945" y="243124"/>
                  </a:lnTo>
                  <a:cubicBezTo>
                    <a:pt x="569945" y="243124"/>
                    <a:pt x="421428" y="-6727"/>
                    <a:pt x="337680" y="139"/>
                  </a:cubicBezTo>
                  <a:cubicBezTo>
                    <a:pt x="230226" y="8915"/>
                    <a:pt x="135371" y="1272"/>
                    <a:pt x="135371" y="1272"/>
                  </a:cubicBezTo>
                  <a:close/>
                </a:path>
              </a:pathLst>
            </a:custGeom>
            <a:solidFill>
              <a:schemeClr val="tx2">
                <a:lumMod val="75000"/>
              </a:schemeClr>
            </a:solidFill>
            <a:ln w="0" cap="flat">
              <a:noFill/>
              <a:prstDash val="solid"/>
              <a:miter/>
            </a:ln>
          </p:spPr>
          <p:txBody>
            <a:bodyPr rtlCol="0" anchor="ctr"/>
            <a:lstStyle/>
            <a:p>
              <a:endParaRPr lang="nb-NO"/>
            </a:p>
          </p:txBody>
        </p:sp>
        <p:sp>
          <p:nvSpPr>
            <p:cNvPr id="120" name="Friform 119">
              <a:extLst>
                <a:ext uri="{FF2B5EF4-FFF2-40B4-BE49-F238E27FC236}">
                  <a16:creationId xmlns:a16="http://schemas.microsoft.com/office/drawing/2014/main" id="{FF5FF5EA-E504-614F-BC7C-DF088333AD53}"/>
                </a:ext>
              </a:extLst>
            </p:cNvPr>
            <p:cNvSpPr/>
            <p:nvPr/>
          </p:nvSpPr>
          <p:spPr>
            <a:xfrm>
              <a:off x="4755891" y="2503749"/>
              <a:ext cx="782212" cy="1584986"/>
            </a:xfrm>
            <a:custGeom>
              <a:avLst/>
              <a:gdLst>
                <a:gd name="connsiteX0" fmla="*/ 468079 w 748564"/>
                <a:gd name="connsiteY0" fmla="*/ 0 h 1584986"/>
                <a:gd name="connsiteX1" fmla="*/ 649014 w 748564"/>
                <a:gd name="connsiteY1" fmla="*/ 404359 h 1584986"/>
                <a:gd name="connsiteX2" fmla="*/ 643638 w 748564"/>
                <a:gd name="connsiteY2" fmla="*/ 590022 h 1584986"/>
                <a:gd name="connsiteX3" fmla="*/ 581783 w 748564"/>
                <a:gd name="connsiteY3" fmla="*/ 761145 h 1584986"/>
                <a:gd name="connsiteX4" fmla="*/ 312113 w 748564"/>
                <a:gd name="connsiteY4" fmla="*/ 1263080 h 1584986"/>
                <a:gd name="connsiteX5" fmla="*/ 742347 w 748564"/>
                <a:gd name="connsiteY5" fmla="*/ 1394531 h 1584986"/>
                <a:gd name="connsiteX6" fmla="*/ 681787 w 748564"/>
                <a:gd name="connsiteY6" fmla="*/ 1584987 h 1584986"/>
                <a:gd name="connsiteX7" fmla="*/ 582948 w 748564"/>
                <a:gd name="connsiteY7" fmla="*/ 1576405 h 1584986"/>
                <a:gd name="connsiteX8" fmla="*/ 172922 w 748564"/>
                <a:gd name="connsiteY8" fmla="*/ 1523002 h 1584986"/>
                <a:gd name="connsiteX9" fmla="*/ 97497 w 748564"/>
                <a:gd name="connsiteY9" fmla="*/ 1505223 h 1584986"/>
                <a:gd name="connsiteX10" fmla="*/ 19417 w 748564"/>
                <a:gd name="connsiteY10" fmla="*/ 1416779 h 1584986"/>
                <a:gd name="connsiteX11" fmla="*/ 51 w 748564"/>
                <a:gd name="connsiteY11" fmla="*/ 1298185 h 1584986"/>
                <a:gd name="connsiteX12" fmla="*/ 32630 w 748564"/>
                <a:gd name="connsiteY12" fmla="*/ 1039753 h 1584986"/>
                <a:gd name="connsiteX13" fmla="*/ 141120 w 748564"/>
                <a:gd name="connsiteY13" fmla="*/ 639345 h 1584986"/>
                <a:gd name="connsiteX14" fmla="*/ 107440 w 748564"/>
                <a:gd name="connsiteY14" fmla="*/ 98450 h 1584986"/>
                <a:gd name="connsiteX15" fmla="*/ 468014 w 748564"/>
                <a:gd name="connsiteY15" fmla="*/ 32 h 158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8564" h="1584986">
                  <a:moveTo>
                    <a:pt x="468079" y="0"/>
                  </a:moveTo>
                  <a:cubicBezTo>
                    <a:pt x="561315" y="105640"/>
                    <a:pt x="638424" y="263841"/>
                    <a:pt x="649014" y="404359"/>
                  </a:cubicBezTo>
                  <a:cubicBezTo>
                    <a:pt x="653710" y="466312"/>
                    <a:pt x="655750" y="529106"/>
                    <a:pt x="643638" y="590022"/>
                  </a:cubicBezTo>
                  <a:cubicBezTo>
                    <a:pt x="631785" y="649643"/>
                    <a:pt x="606751" y="705734"/>
                    <a:pt x="581783" y="761145"/>
                  </a:cubicBezTo>
                  <a:cubicBezTo>
                    <a:pt x="506099" y="929029"/>
                    <a:pt x="390290" y="1096330"/>
                    <a:pt x="312113" y="1263080"/>
                  </a:cubicBezTo>
                  <a:cubicBezTo>
                    <a:pt x="452145" y="1271532"/>
                    <a:pt x="634376" y="1326749"/>
                    <a:pt x="742347" y="1394531"/>
                  </a:cubicBezTo>
                  <a:cubicBezTo>
                    <a:pt x="771105" y="1513772"/>
                    <a:pt x="691308" y="1582202"/>
                    <a:pt x="681787" y="1584987"/>
                  </a:cubicBezTo>
                  <a:cubicBezTo>
                    <a:pt x="681787" y="1584987"/>
                    <a:pt x="610249" y="1579935"/>
                    <a:pt x="582948" y="1576405"/>
                  </a:cubicBezTo>
                  <a:cubicBezTo>
                    <a:pt x="446284" y="1558593"/>
                    <a:pt x="309586" y="1540781"/>
                    <a:pt x="172922" y="1523002"/>
                  </a:cubicBezTo>
                  <a:cubicBezTo>
                    <a:pt x="147208" y="1519666"/>
                    <a:pt x="121009" y="1516169"/>
                    <a:pt x="97497" y="1505223"/>
                  </a:cubicBezTo>
                  <a:cubicBezTo>
                    <a:pt x="60967" y="1488188"/>
                    <a:pt x="34282" y="1454216"/>
                    <a:pt x="19417" y="1416779"/>
                  </a:cubicBezTo>
                  <a:cubicBezTo>
                    <a:pt x="4552" y="1379342"/>
                    <a:pt x="504" y="1338472"/>
                    <a:pt x="51" y="1298185"/>
                  </a:cubicBezTo>
                  <a:cubicBezTo>
                    <a:pt x="-986" y="1211167"/>
                    <a:pt x="13976" y="1124764"/>
                    <a:pt x="32630" y="1039753"/>
                  </a:cubicBezTo>
                  <a:cubicBezTo>
                    <a:pt x="62230" y="904643"/>
                    <a:pt x="101189" y="771799"/>
                    <a:pt x="141120" y="639345"/>
                  </a:cubicBezTo>
                  <a:cubicBezTo>
                    <a:pt x="151807" y="603851"/>
                    <a:pt x="218229" y="339460"/>
                    <a:pt x="107440" y="98450"/>
                  </a:cubicBezTo>
                  <a:cubicBezTo>
                    <a:pt x="252168" y="87278"/>
                    <a:pt x="468014" y="32"/>
                    <a:pt x="468014" y="32"/>
                  </a:cubicBezTo>
                  <a:close/>
                </a:path>
              </a:pathLst>
            </a:custGeom>
            <a:solidFill>
              <a:schemeClr val="tx2">
                <a:lumMod val="75000"/>
              </a:schemeClr>
            </a:solidFill>
            <a:ln w="0" cap="flat">
              <a:noFill/>
              <a:prstDash val="solid"/>
              <a:miter/>
            </a:ln>
          </p:spPr>
          <p:txBody>
            <a:bodyPr rtlCol="0" anchor="ctr"/>
            <a:lstStyle/>
            <a:p>
              <a:endParaRPr lang="nb-NO" dirty="0"/>
            </a:p>
          </p:txBody>
        </p:sp>
        <p:sp>
          <p:nvSpPr>
            <p:cNvPr id="121" name="Friform 120">
              <a:extLst>
                <a:ext uri="{FF2B5EF4-FFF2-40B4-BE49-F238E27FC236}">
                  <a16:creationId xmlns:a16="http://schemas.microsoft.com/office/drawing/2014/main" id="{F67EA422-3020-39DC-97F2-90F92B609852}"/>
                </a:ext>
              </a:extLst>
            </p:cNvPr>
            <p:cNvSpPr/>
            <p:nvPr/>
          </p:nvSpPr>
          <p:spPr>
            <a:xfrm>
              <a:off x="5505317" y="3814648"/>
              <a:ext cx="331820" cy="521490"/>
            </a:xfrm>
            <a:custGeom>
              <a:avLst/>
              <a:gdLst>
                <a:gd name="connsiteX0" fmla="*/ 113587 w 331820"/>
                <a:gd name="connsiteY0" fmla="*/ 262040 h 521490"/>
                <a:gd name="connsiteX1" fmla="*/ 91177 w 331820"/>
                <a:gd name="connsiteY1" fmla="*/ 169451 h 521490"/>
                <a:gd name="connsiteX2" fmla="*/ 31427 w 331820"/>
                <a:gd name="connsiteY2" fmla="*/ 121327 h 521490"/>
                <a:gd name="connsiteX3" fmla="*/ 15008 w 331820"/>
                <a:gd name="connsiteY3" fmla="*/ 96812 h 521490"/>
                <a:gd name="connsiteX4" fmla="*/ 32722 w 331820"/>
                <a:gd name="connsiteY4" fmla="*/ 20026 h 521490"/>
                <a:gd name="connsiteX5" fmla="*/ 102933 w 331820"/>
                <a:gd name="connsiteY5" fmla="*/ 13938 h 521490"/>
                <a:gd name="connsiteX6" fmla="*/ 241994 w 331820"/>
                <a:gd name="connsiteY6" fmla="*/ 200897 h 521490"/>
                <a:gd name="connsiteX7" fmla="*/ 309031 w 331820"/>
                <a:gd name="connsiteY7" fmla="*/ 297728 h 521490"/>
                <a:gd name="connsiteX8" fmla="*/ 331603 w 331820"/>
                <a:gd name="connsiteY8" fmla="*/ 416970 h 521490"/>
                <a:gd name="connsiteX9" fmla="*/ 303623 w 331820"/>
                <a:gd name="connsiteY9" fmla="*/ 496281 h 521490"/>
                <a:gd name="connsiteX10" fmla="*/ 226093 w 331820"/>
                <a:gd name="connsiteY10" fmla="*/ 516650 h 521490"/>
                <a:gd name="connsiteX11" fmla="*/ 194517 w 331820"/>
                <a:gd name="connsiteY11" fmla="*/ 488767 h 521490"/>
                <a:gd name="connsiteX12" fmla="*/ 153971 w 331820"/>
                <a:gd name="connsiteY12" fmla="*/ 421730 h 521490"/>
                <a:gd name="connsiteX13" fmla="*/ 93444 w 331820"/>
                <a:gd name="connsiteY13" fmla="*/ 375258 h 521490"/>
                <a:gd name="connsiteX14" fmla="*/ 19768 w 331820"/>
                <a:gd name="connsiteY14" fmla="*/ 367162 h 521490"/>
                <a:gd name="connsiteX15" fmla="*/ 6296 w 331820"/>
                <a:gd name="connsiteY15" fmla="*/ 308966 h 521490"/>
                <a:gd name="connsiteX16" fmla="*/ 13680 w 331820"/>
                <a:gd name="connsiteY16" fmla="*/ 301776 h 521490"/>
                <a:gd name="connsiteX17" fmla="*/ 50987 w 331820"/>
                <a:gd name="connsiteY17" fmla="*/ 308383 h 521490"/>
                <a:gd name="connsiteX18" fmla="*/ 84214 w 331820"/>
                <a:gd name="connsiteY18" fmla="*/ 288660 h 521490"/>
                <a:gd name="connsiteX19" fmla="*/ 113587 w 331820"/>
                <a:gd name="connsiteY19" fmla="*/ 262008 h 521490"/>
                <a:gd name="connsiteX20" fmla="*/ 113587 w 331820"/>
                <a:gd name="connsiteY20" fmla="*/ 262008 h 52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1820" h="521490">
                  <a:moveTo>
                    <a:pt x="113587" y="262040"/>
                  </a:moveTo>
                  <a:cubicBezTo>
                    <a:pt x="123756" y="234610"/>
                    <a:pt x="110155" y="191699"/>
                    <a:pt x="91177" y="169451"/>
                  </a:cubicBezTo>
                  <a:cubicBezTo>
                    <a:pt x="74337" y="149696"/>
                    <a:pt x="42664" y="131884"/>
                    <a:pt x="31427" y="121327"/>
                  </a:cubicBezTo>
                  <a:cubicBezTo>
                    <a:pt x="24140" y="114461"/>
                    <a:pt x="16821" y="106656"/>
                    <a:pt x="15008" y="96812"/>
                  </a:cubicBezTo>
                  <a:cubicBezTo>
                    <a:pt x="12903" y="85282"/>
                    <a:pt x="32722" y="20026"/>
                    <a:pt x="32722" y="20026"/>
                  </a:cubicBezTo>
                  <a:cubicBezTo>
                    <a:pt x="32722" y="20026"/>
                    <a:pt x="66338" y="-20649"/>
                    <a:pt x="102933" y="13938"/>
                  </a:cubicBezTo>
                  <a:cubicBezTo>
                    <a:pt x="139528" y="48525"/>
                    <a:pt x="241994" y="200897"/>
                    <a:pt x="241994" y="200897"/>
                  </a:cubicBezTo>
                  <a:lnTo>
                    <a:pt x="309031" y="297728"/>
                  </a:lnTo>
                  <a:cubicBezTo>
                    <a:pt x="323669" y="336266"/>
                    <a:pt x="333417" y="375938"/>
                    <a:pt x="331603" y="416970"/>
                  </a:cubicBezTo>
                  <a:cubicBezTo>
                    <a:pt x="330340" y="445533"/>
                    <a:pt x="322698" y="474971"/>
                    <a:pt x="303623" y="496281"/>
                  </a:cubicBezTo>
                  <a:cubicBezTo>
                    <a:pt x="284516" y="517557"/>
                    <a:pt x="252131" y="528439"/>
                    <a:pt x="226093" y="516650"/>
                  </a:cubicBezTo>
                  <a:cubicBezTo>
                    <a:pt x="213171" y="510789"/>
                    <a:pt x="202938" y="500199"/>
                    <a:pt x="194517" y="488767"/>
                  </a:cubicBezTo>
                  <a:cubicBezTo>
                    <a:pt x="179005" y="467749"/>
                    <a:pt x="168545" y="443428"/>
                    <a:pt x="153971" y="421730"/>
                  </a:cubicBezTo>
                  <a:cubicBezTo>
                    <a:pt x="139398" y="400032"/>
                    <a:pt x="119093" y="380180"/>
                    <a:pt x="93444" y="375258"/>
                  </a:cubicBezTo>
                  <a:cubicBezTo>
                    <a:pt x="68928" y="370562"/>
                    <a:pt x="41337" y="379727"/>
                    <a:pt x="19768" y="367162"/>
                  </a:cubicBezTo>
                  <a:cubicBezTo>
                    <a:pt x="499" y="355924"/>
                    <a:pt x="-6075" y="327522"/>
                    <a:pt x="6296" y="308966"/>
                  </a:cubicBezTo>
                  <a:cubicBezTo>
                    <a:pt x="8206" y="306083"/>
                    <a:pt x="10603" y="303395"/>
                    <a:pt x="13680" y="301776"/>
                  </a:cubicBezTo>
                  <a:cubicBezTo>
                    <a:pt x="25176" y="295785"/>
                    <a:pt x="38066" y="307379"/>
                    <a:pt x="50987" y="308383"/>
                  </a:cubicBezTo>
                  <a:cubicBezTo>
                    <a:pt x="64362" y="309451"/>
                    <a:pt x="75762" y="299088"/>
                    <a:pt x="84214" y="288660"/>
                  </a:cubicBezTo>
                  <a:cubicBezTo>
                    <a:pt x="92634" y="278232"/>
                    <a:pt x="100860" y="266282"/>
                    <a:pt x="113587" y="262008"/>
                  </a:cubicBezTo>
                  <a:lnTo>
                    <a:pt x="113587" y="262008"/>
                  </a:lnTo>
                  <a:close/>
                </a:path>
              </a:pathLst>
            </a:custGeom>
            <a:solidFill>
              <a:srgbClr val="171E26"/>
            </a:solidFill>
            <a:ln w="0" cap="flat">
              <a:noFill/>
              <a:prstDash val="solid"/>
              <a:miter/>
            </a:ln>
          </p:spPr>
          <p:txBody>
            <a:bodyPr rtlCol="0" anchor="ctr"/>
            <a:lstStyle/>
            <a:p>
              <a:endParaRPr lang="nb-NO"/>
            </a:p>
          </p:txBody>
        </p:sp>
        <p:sp>
          <p:nvSpPr>
            <p:cNvPr id="122" name="Friform 121">
              <a:extLst>
                <a:ext uri="{FF2B5EF4-FFF2-40B4-BE49-F238E27FC236}">
                  <a16:creationId xmlns:a16="http://schemas.microsoft.com/office/drawing/2014/main" id="{24C557C0-55C3-02D5-7C91-9E57710C034D}"/>
                </a:ext>
              </a:extLst>
            </p:cNvPr>
            <p:cNvSpPr/>
            <p:nvPr/>
          </p:nvSpPr>
          <p:spPr>
            <a:xfrm>
              <a:off x="5538104" y="3777756"/>
              <a:ext cx="276276" cy="334619"/>
            </a:xfrm>
            <a:custGeom>
              <a:avLst/>
              <a:gdLst>
                <a:gd name="connsiteX0" fmla="*/ 276276 w 276276"/>
                <a:gd name="connsiteY0" fmla="*/ 334620 h 334619"/>
                <a:gd name="connsiteX1" fmla="*/ 230711 w 276276"/>
                <a:gd name="connsiteY1" fmla="*/ 235133 h 334619"/>
                <a:gd name="connsiteX2" fmla="*/ 207555 w 276276"/>
                <a:gd name="connsiteY2" fmla="*/ 180726 h 334619"/>
                <a:gd name="connsiteX3" fmla="*/ 165520 w 276276"/>
                <a:gd name="connsiteY3" fmla="*/ 54749 h 334619"/>
                <a:gd name="connsiteX4" fmla="*/ 49095 w 276276"/>
                <a:gd name="connsiteY4" fmla="*/ 633 h 334619"/>
                <a:gd name="connsiteX5" fmla="*/ 30766 w 276276"/>
                <a:gd name="connsiteY5" fmla="*/ 1864 h 334619"/>
                <a:gd name="connsiteX6" fmla="*/ 0 w 276276"/>
                <a:gd name="connsiteY6" fmla="*/ 56854 h 334619"/>
                <a:gd name="connsiteX7" fmla="*/ 7189 w 276276"/>
                <a:gd name="connsiteY7" fmla="*/ 56854 h 334619"/>
                <a:gd name="connsiteX8" fmla="*/ 98645 w 276276"/>
                <a:gd name="connsiteY8" fmla="*/ 107407 h 334619"/>
                <a:gd name="connsiteX9" fmla="*/ 155059 w 276276"/>
                <a:gd name="connsiteY9" fmla="*/ 199380 h 334619"/>
                <a:gd name="connsiteX10" fmla="*/ 276276 w 276276"/>
                <a:gd name="connsiteY10" fmla="*/ 334587 h 33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276" h="334619">
                  <a:moveTo>
                    <a:pt x="276276" y="334620"/>
                  </a:moveTo>
                  <a:cubicBezTo>
                    <a:pt x="263938" y="303789"/>
                    <a:pt x="245284" y="264765"/>
                    <a:pt x="230711" y="235133"/>
                  </a:cubicBezTo>
                  <a:cubicBezTo>
                    <a:pt x="221999" y="217419"/>
                    <a:pt x="213417" y="199574"/>
                    <a:pt x="207555" y="180726"/>
                  </a:cubicBezTo>
                  <a:cubicBezTo>
                    <a:pt x="194310" y="138043"/>
                    <a:pt x="194310" y="88947"/>
                    <a:pt x="165520" y="54749"/>
                  </a:cubicBezTo>
                  <a:cubicBezTo>
                    <a:pt x="137895" y="21910"/>
                    <a:pt x="91714" y="5653"/>
                    <a:pt x="49095" y="633"/>
                  </a:cubicBezTo>
                  <a:cubicBezTo>
                    <a:pt x="42943" y="-79"/>
                    <a:pt x="36401" y="-727"/>
                    <a:pt x="30766" y="1864"/>
                  </a:cubicBezTo>
                  <a:cubicBezTo>
                    <a:pt x="26070" y="4034"/>
                    <a:pt x="4696" y="44709"/>
                    <a:pt x="0" y="56854"/>
                  </a:cubicBezTo>
                  <a:lnTo>
                    <a:pt x="7189" y="56854"/>
                  </a:lnTo>
                  <a:cubicBezTo>
                    <a:pt x="43201" y="56854"/>
                    <a:pt x="75845" y="79523"/>
                    <a:pt x="98645" y="107407"/>
                  </a:cubicBezTo>
                  <a:cubicBezTo>
                    <a:pt x="121444" y="135290"/>
                    <a:pt x="136632" y="168453"/>
                    <a:pt x="155059" y="199380"/>
                  </a:cubicBezTo>
                  <a:cubicBezTo>
                    <a:pt x="183590" y="247245"/>
                    <a:pt x="233366" y="299061"/>
                    <a:pt x="276276" y="334587"/>
                  </a:cubicBezTo>
                  <a:close/>
                </a:path>
              </a:pathLst>
            </a:custGeom>
            <a:solidFill>
              <a:srgbClr val="FFFFFF"/>
            </a:solidFill>
            <a:ln w="0" cap="flat">
              <a:noFill/>
              <a:prstDash val="solid"/>
              <a:miter/>
            </a:ln>
          </p:spPr>
          <p:txBody>
            <a:bodyPr rtlCol="0" anchor="ctr"/>
            <a:lstStyle/>
            <a:p>
              <a:endParaRPr lang="nb-NO"/>
            </a:p>
          </p:txBody>
        </p:sp>
        <p:sp>
          <p:nvSpPr>
            <p:cNvPr id="123" name="Friform 122">
              <a:extLst>
                <a:ext uri="{FF2B5EF4-FFF2-40B4-BE49-F238E27FC236}">
                  <a16:creationId xmlns:a16="http://schemas.microsoft.com/office/drawing/2014/main" id="{90639430-45F5-6B0C-0C87-9D0C56DECD74}"/>
                </a:ext>
              </a:extLst>
            </p:cNvPr>
            <p:cNvSpPr/>
            <p:nvPr/>
          </p:nvSpPr>
          <p:spPr>
            <a:xfrm>
              <a:off x="5612821" y="4156770"/>
              <a:ext cx="52105" cy="46139"/>
            </a:xfrm>
            <a:custGeom>
              <a:avLst/>
              <a:gdLst>
                <a:gd name="connsiteX0" fmla="*/ 16350 w 52105"/>
                <a:gd name="connsiteY0" fmla="*/ 41848 h 46139"/>
                <a:gd name="connsiteX1" fmla="*/ 19524 w 52105"/>
                <a:gd name="connsiteY1" fmla="*/ 36019 h 46139"/>
                <a:gd name="connsiteX2" fmla="*/ 21175 w 52105"/>
                <a:gd name="connsiteY2" fmla="*/ 33493 h 46139"/>
                <a:gd name="connsiteX3" fmla="*/ 22114 w 52105"/>
                <a:gd name="connsiteY3" fmla="*/ 32197 h 46139"/>
                <a:gd name="connsiteX4" fmla="*/ 22018 w 52105"/>
                <a:gd name="connsiteY4" fmla="*/ 32327 h 46139"/>
                <a:gd name="connsiteX5" fmla="*/ 25806 w 52105"/>
                <a:gd name="connsiteY5" fmla="*/ 28181 h 46139"/>
                <a:gd name="connsiteX6" fmla="*/ 27976 w 52105"/>
                <a:gd name="connsiteY6" fmla="*/ 26174 h 46139"/>
                <a:gd name="connsiteX7" fmla="*/ 28916 w 52105"/>
                <a:gd name="connsiteY7" fmla="*/ 25396 h 46139"/>
                <a:gd name="connsiteX8" fmla="*/ 29337 w 52105"/>
                <a:gd name="connsiteY8" fmla="*/ 25040 h 46139"/>
                <a:gd name="connsiteX9" fmla="*/ 29596 w 52105"/>
                <a:gd name="connsiteY9" fmla="*/ 24878 h 46139"/>
                <a:gd name="connsiteX10" fmla="*/ 30761 w 52105"/>
                <a:gd name="connsiteY10" fmla="*/ 24068 h 46139"/>
                <a:gd name="connsiteX11" fmla="*/ 32931 w 52105"/>
                <a:gd name="connsiteY11" fmla="*/ 22676 h 46139"/>
                <a:gd name="connsiteX12" fmla="*/ 37595 w 52105"/>
                <a:gd name="connsiteY12" fmla="*/ 20150 h 46139"/>
                <a:gd name="connsiteX13" fmla="*/ 38825 w 52105"/>
                <a:gd name="connsiteY13" fmla="*/ 19567 h 46139"/>
                <a:gd name="connsiteX14" fmla="*/ 39020 w 52105"/>
                <a:gd name="connsiteY14" fmla="*/ 19470 h 46139"/>
                <a:gd name="connsiteX15" fmla="*/ 39441 w 52105"/>
                <a:gd name="connsiteY15" fmla="*/ 19340 h 46139"/>
                <a:gd name="connsiteX16" fmla="*/ 40477 w 52105"/>
                <a:gd name="connsiteY16" fmla="*/ 18952 h 46139"/>
                <a:gd name="connsiteX17" fmla="*/ 45561 w 52105"/>
                <a:gd name="connsiteY17" fmla="*/ 17365 h 46139"/>
                <a:gd name="connsiteX18" fmla="*/ 51747 w 52105"/>
                <a:gd name="connsiteY18" fmla="*/ 6484 h 46139"/>
                <a:gd name="connsiteX19" fmla="*/ 40865 w 52105"/>
                <a:gd name="connsiteY19" fmla="*/ 298 h 46139"/>
                <a:gd name="connsiteX20" fmla="*/ 1064 w 52105"/>
                <a:gd name="connsiteY20" fmla="*/ 32974 h 46139"/>
                <a:gd name="connsiteX21" fmla="*/ 4238 w 52105"/>
                <a:gd name="connsiteY21" fmla="*/ 45054 h 46139"/>
                <a:gd name="connsiteX22" fmla="*/ 16318 w 52105"/>
                <a:gd name="connsiteY22" fmla="*/ 41880 h 46139"/>
                <a:gd name="connsiteX23" fmla="*/ 16318 w 52105"/>
                <a:gd name="connsiteY23" fmla="*/ 41880 h 4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105" h="46139">
                  <a:moveTo>
                    <a:pt x="16350" y="41848"/>
                  </a:moveTo>
                  <a:cubicBezTo>
                    <a:pt x="17321" y="39840"/>
                    <a:pt x="18358" y="37897"/>
                    <a:pt x="19524" y="36019"/>
                  </a:cubicBezTo>
                  <a:cubicBezTo>
                    <a:pt x="20042" y="35177"/>
                    <a:pt x="20625" y="34335"/>
                    <a:pt x="21175" y="33493"/>
                  </a:cubicBezTo>
                  <a:cubicBezTo>
                    <a:pt x="21499" y="33039"/>
                    <a:pt x="21791" y="32618"/>
                    <a:pt x="22114" y="32197"/>
                  </a:cubicBezTo>
                  <a:cubicBezTo>
                    <a:pt x="23248" y="30643"/>
                    <a:pt x="20787" y="33752"/>
                    <a:pt x="22018" y="32327"/>
                  </a:cubicBezTo>
                  <a:cubicBezTo>
                    <a:pt x="23248" y="30902"/>
                    <a:pt x="24446" y="29477"/>
                    <a:pt x="25806" y="28181"/>
                  </a:cubicBezTo>
                  <a:cubicBezTo>
                    <a:pt x="26519" y="27501"/>
                    <a:pt x="27231" y="26821"/>
                    <a:pt x="27976" y="26174"/>
                  </a:cubicBezTo>
                  <a:cubicBezTo>
                    <a:pt x="28268" y="25915"/>
                    <a:pt x="28591" y="25655"/>
                    <a:pt x="28916" y="25396"/>
                  </a:cubicBezTo>
                  <a:cubicBezTo>
                    <a:pt x="29174" y="25202"/>
                    <a:pt x="30600" y="24068"/>
                    <a:pt x="29337" y="25040"/>
                  </a:cubicBezTo>
                  <a:cubicBezTo>
                    <a:pt x="28138" y="25979"/>
                    <a:pt x="29337" y="25040"/>
                    <a:pt x="29596" y="24878"/>
                  </a:cubicBezTo>
                  <a:cubicBezTo>
                    <a:pt x="29984" y="24587"/>
                    <a:pt x="30373" y="24328"/>
                    <a:pt x="30761" y="24068"/>
                  </a:cubicBezTo>
                  <a:cubicBezTo>
                    <a:pt x="31474" y="23583"/>
                    <a:pt x="32186" y="23129"/>
                    <a:pt x="32931" y="22676"/>
                  </a:cubicBezTo>
                  <a:cubicBezTo>
                    <a:pt x="34453" y="21769"/>
                    <a:pt x="36008" y="20895"/>
                    <a:pt x="37595" y="20150"/>
                  </a:cubicBezTo>
                  <a:cubicBezTo>
                    <a:pt x="38016" y="19956"/>
                    <a:pt x="38404" y="19761"/>
                    <a:pt x="38825" y="19567"/>
                  </a:cubicBezTo>
                  <a:cubicBezTo>
                    <a:pt x="39149" y="19405"/>
                    <a:pt x="40477" y="18855"/>
                    <a:pt x="39020" y="19470"/>
                  </a:cubicBezTo>
                  <a:cubicBezTo>
                    <a:pt x="37497" y="20118"/>
                    <a:pt x="39117" y="19470"/>
                    <a:pt x="39441" y="19340"/>
                  </a:cubicBezTo>
                  <a:cubicBezTo>
                    <a:pt x="39797" y="19211"/>
                    <a:pt x="40153" y="19081"/>
                    <a:pt x="40477" y="18952"/>
                  </a:cubicBezTo>
                  <a:cubicBezTo>
                    <a:pt x="42161" y="18336"/>
                    <a:pt x="43845" y="17818"/>
                    <a:pt x="45561" y="17365"/>
                  </a:cubicBezTo>
                  <a:cubicBezTo>
                    <a:pt x="50031" y="16167"/>
                    <a:pt x="53204" y="11017"/>
                    <a:pt x="51747" y="6484"/>
                  </a:cubicBezTo>
                  <a:cubicBezTo>
                    <a:pt x="50257" y="1917"/>
                    <a:pt x="45658" y="-965"/>
                    <a:pt x="40865" y="298"/>
                  </a:cubicBezTo>
                  <a:cubicBezTo>
                    <a:pt x="23442" y="5026"/>
                    <a:pt x="8934" y="16620"/>
                    <a:pt x="1064" y="32974"/>
                  </a:cubicBezTo>
                  <a:cubicBezTo>
                    <a:pt x="-944" y="37120"/>
                    <a:pt x="-231" y="42722"/>
                    <a:pt x="4238" y="45054"/>
                  </a:cubicBezTo>
                  <a:cubicBezTo>
                    <a:pt x="8189" y="47127"/>
                    <a:pt x="14180" y="46317"/>
                    <a:pt x="16318" y="41880"/>
                  </a:cubicBezTo>
                  <a:lnTo>
                    <a:pt x="16318" y="41880"/>
                  </a:lnTo>
                  <a:close/>
                </a:path>
              </a:pathLst>
            </a:custGeom>
            <a:solidFill>
              <a:srgbClr val="FFFFFF"/>
            </a:solidFill>
            <a:ln w="0" cap="flat">
              <a:noFill/>
              <a:prstDash val="solid"/>
              <a:miter/>
            </a:ln>
          </p:spPr>
          <p:txBody>
            <a:bodyPr rtlCol="0" anchor="ctr"/>
            <a:lstStyle/>
            <a:p>
              <a:endParaRPr lang="nb-NO"/>
            </a:p>
          </p:txBody>
        </p:sp>
        <p:sp>
          <p:nvSpPr>
            <p:cNvPr id="124" name="Friform 123">
              <a:extLst>
                <a:ext uri="{FF2B5EF4-FFF2-40B4-BE49-F238E27FC236}">
                  <a16:creationId xmlns:a16="http://schemas.microsoft.com/office/drawing/2014/main" id="{C3966FF6-3C93-E842-C17C-864668940F86}"/>
                </a:ext>
              </a:extLst>
            </p:cNvPr>
            <p:cNvSpPr/>
            <p:nvPr/>
          </p:nvSpPr>
          <p:spPr>
            <a:xfrm>
              <a:off x="5646178" y="4185876"/>
              <a:ext cx="51498" cy="45200"/>
            </a:xfrm>
            <a:custGeom>
              <a:avLst/>
              <a:gdLst>
                <a:gd name="connsiteX0" fmla="*/ 16479 w 51498"/>
                <a:gd name="connsiteY0" fmla="*/ 40949 h 45200"/>
                <a:gd name="connsiteX1" fmla="*/ 18034 w 51498"/>
                <a:gd name="connsiteY1" fmla="*/ 38811 h 45200"/>
                <a:gd name="connsiteX2" fmla="*/ 18843 w 51498"/>
                <a:gd name="connsiteY2" fmla="*/ 37742 h 45200"/>
                <a:gd name="connsiteX3" fmla="*/ 18617 w 51498"/>
                <a:gd name="connsiteY3" fmla="*/ 38034 h 45200"/>
                <a:gd name="connsiteX4" fmla="*/ 21985 w 51498"/>
                <a:gd name="connsiteY4" fmla="*/ 34019 h 45200"/>
                <a:gd name="connsiteX5" fmla="*/ 29725 w 51498"/>
                <a:gd name="connsiteY5" fmla="*/ 26278 h 45200"/>
                <a:gd name="connsiteX6" fmla="*/ 31668 w 51498"/>
                <a:gd name="connsiteY6" fmla="*/ 24659 h 45200"/>
                <a:gd name="connsiteX7" fmla="*/ 32769 w 51498"/>
                <a:gd name="connsiteY7" fmla="*/ 23785 h 45200"/>
                <a:gd name="connsiteX8" fmla="*/ 32542 w 51498"/>
                <a:gd name="connsiteY8" fmla="*/ 23979 h 45200"/>
                <a:gd name="connsiteX9" fmla="*/ 36882 w 51498"/>
                <a:gd name="connsiteY9" fmla="*/ 21065 h 45200"/>
                <a:gd name="connsiteX10" fmla="*/ 41643 w 51498"/>
                <a:gd name="connsiteY10" fmla="*/ 18538 h 45200"/>
                <a:gd name="connsiteX11" fmla="*/ 40995 w 51498"/>
                <a:gd name="connsiteY11" fmla="*/ 18797 h 45200"/>
                <a:gd name="connsiteX12" fmla="*/ 42225 w 51498"/>
                <a:gd name="connsiteY12" fmla="*/ 18311 h 45200"/>
                <a:gd name="connsiteX13" fmla="*/ 44946 w 51498"/>
                <a:gd name="connsiteY13" fmla="*/ 17405 h 45200"/>
                <a:gd name="connsiteX14" fmla="*/ 51131 w 51498"/>
                <a:gd name="connsiteY14" fmla="*/ 6524 h 45200"/>
                <a:gd name="connsiteX15" fmla="*/ 40250 w 51498"/>
                <a:gd name="connsiteY15" fmla="*/ 338 h 45200"/>
                <a:gd name="connsiteX16" fmla="*/ 1259 w 51498"/>
                <a:gd name="connsiteY16" fmla="*/ 31978 h 45200"/>
                <a:gd name="connsiteX17" fmla="*/ 4432 w 51498"/>
                <a:gd name="connsiteY17" fmla="*/ 44058 h 45200"/>
                <a:gd name="connsiteX18" fmla="*/ 16512 w 51498"/>
                <a:gd name="connsiteY18" fmla="*/ 40884 h 45200"/>
                <a:gd name="connsiteX19" fmla="*/ 16512 w 51498"/>
                <a:gd name="connsiteY19" fmla="*/ 40884 h 4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98" h="45200">
                  <a:moveTo>
                    <a:pt x="16479" y="40949"/>
                  </a:moveTo>
                  <a:cubicBezTo>
                    <a:pt x="16998" y="40236"/>
                    <a:pt x="17483" y="39524"/>
                    <a:pt x="18034" y="38811"/>
                  </a:cubicBezTo>
                  <a:cubicBezTo>
                    <a:pt x="18293" y="38455"/>
                    <a:pt x="18584" y="38099"/>
                    <a:pt x="18843" y="37742"/>
                  </a:cubicBezTo>
                  <a:cubicBezTo>
                    <a:pt x="19491" y="36868"/>
                    <a:pt x="17451" y="39491"/>
                    <a:pt x="18617" y="38034"/>
                  </a:cubicBezTo>
                  <a:cubicBezTo>
                    <a:pt x="19718" y="36674"/>
                    <a:pt x="20819" y="35314"/>
                    <a:pt x="21985" y="34019"/>
                  </a:cubicBezTo>
                  <a:cubicBezTo>
                    <a:pt x="24413" y="31298"/>
                    <a:pt x="26972" y="28675"/>
                    <a:pt x="29725" y="26278"/>
                  </a:cubicBezTo>
                  <a:cubicBezTo>
                    <a:pt x="30373" y="25728"/>
                    <a:pt x="30988" y="25177"/>
                    <a:pt x="31668" y="24659"/>
                  </a:cubicBezTo>
                  <a:cubicBezTo>
                    <a:pt x="31927" y="24465"/>
                    <a:pt x="32639" y="24076"/>
                    <a:pt x="32769" y="23785"/>
                  </a:cubicBezTo>
                  <a:cubicBezTo>
                    <a:pt x="32575" y="24271"/>
                    <a:pt x="31279" y="24918"/>
                    <a:pt x="32542" y="23979"/>
                  </a:cubicBezTo>
                  <a:cubicBezTo>
                    <a:pt x="33935" y="22943"/>
                    <a:pt x="35392" y="21971"/>
                    <a:pt x="36882" y="21065"/>
                  </a:cubicBezTo>
                  <a:cubicBezTo>
                    <a:pt x="38436" y="20125"/>
                    <a:pt x="40023" y="19316"/>
                    <a:pt x="41643" y="18538"/>
                  </a:cubicBezTo>
                  <a:cubicBezTo>
                    <a:pt x="42711" y="18020"/>
                    <a:pt x="41351" y="18668"/>
                    <a:pt x="40995" y="18797"/>
                  </a:cubicBezTo>
                  <a:cubicBezTo>
                    <a:pt x="41416" y="18668"/>
                    <a:pt x="41804" y="18474"/>
                    <a:pt x="42225" y="18311"/>
                  </a:cubicBezTo>
                  <a:cubicBezTo>
                    <a:pt x="43132" y="17988"/>
                    <a:pt x="44039" y="17664"/>
                    <a:pt x="44946" y="17405"/>
                  </a:cubicBezTo>
                  <a:cubicBezTo>
                    <a:pt x="49383" y="16110"/>
                    <a:pt x="52621" y="11122"/>
                    <a:pt x="51131" y="6524"/>
                  </a:cubicBezTo>
                  <a:cubicBezTo>
                    <a:pt x="49674" y="2022"/>
                    <a:pt x="45011" y="-1055"/>
                    <a:pt x="40250" y="338"/>
                  </a:cubicBezTo>
                  <a:cubicBezTo>
                    <a:pt x="23734" y="5228"/>
                    <a:pt x="10942" y="18247"/>
                    <a:pt x="1259" y="31978"/>
                  </a:cubicBezTo>
                  <a:cubicBezTo>
                    <a:pt x="-1430" y="35767"/>
                    <a:pt x="449" y="41953"/>
                    <a:pt x="4432" y="44058"/>
                  </a:cubicBezTo>
                  <a:cubicBezTo>
                    <a:pt x="8966" y="46454"/>
                    <a:pt x="13662" y="44932"/>
                    <a:pt x="16512" y="40884"/>
                  </a:cubicBezTo>
                  <a:lnTo>
                    <a:pt x="16512" y="40884"/>
                  </a:lnTo>
                  <a:close/>
                </a:path>
              </a:pathLst>
            </a:custGeom>
            <a:solidFill>
              <a:srgbClr val="FFFFFF"/>
            </a:solidFill>
            <a:ln w="0" cap="flat">
              <a:noFill/>
              <a:prstDash val="solid"/>
              <a:miter/>
            </a:ln>
          </p:spPr>
          <p:txBody>
            <a:bodyPr rtlCol="0" anchor="ctr"/>
            <a:lstStyle/>
            <a:p>
              <a:endParaRPr lang="nb-NO"/>
            </a:p>
          </p:txBody>
        </p:sp>
        <p:sp>
          <p:nvSpPr>
            <p:cNvPr id="125" name="Friform 124">
              <a:extLst>
                <a:ext uri="{FF2B5EF4-FFF2-40B4-BE49-F238E27FC236}">
                  <a16:creationId xmlns:a16="http://schemas.microsoft.com/office/drawing/2014/main" id="{E56C4E68-0456-E013-E075-DABE363A161F}"/>
                </a:ext>
              </a:extLst>
            </p:cNvPr>
            <p:cNvSpPr/>
            <p:nvPr/>
          </p:nvSpPr>
          <p:spPr>
            <a:xfrm>
              <a:off x="5153640" y="1454086"/>
              <a:ext cx="1371070" cy="639798"/>
            </a:xfrm>
            <a:custGeom>
              <a:avLst/>
              <a:gdLst>
                <a:gd name="connsiteX0" fmla="*/ 1341215 w 1371070"/>
                <a:gd name="connsiteY0" fmla="*/ 0 h 639798"/>
                <a:gd name="connsiteX1" fmla="*/ 779270 w 1371070"/>
                <a:gd name="connsiteY1" fmla="*/ 57451 h 639798"/>
                <a:gd name="connsiteX2" fmla="*/ 241032 w 1371070"/>
                <a:gd name="connsiteY2" fmla="*/ 61629 h 639798"/>
                <a:gd name="connsiteX3" fmla="*/ 128105 w 1371070"/>
                <a:gd name="connsiteY3" fmla="*/ 69822 h 639798"/>
                <a:gd name="connsiteX4" fmla="*/ 14984 w 1371070"/>
                <a:gd name="connsiteY4" fmla="*/ 98904 h 639798"/>
                <a:gd name="connsiteX5" fmla="*/ 5884 w 1371070"/>
                <a:gd name="connsiteY5" fmla="*/ 128763 h 639798"/>
                <a:gd name="connsiteX6" fmla="*/ 47952 w 1371070"/>
                <a:gd name="connsiteY6" fmla="*/ 319608 h 639798"/>
                <a:gd name="connsiteX7" fmla="*/ 338866 w 1371070"/>
                <a:gd name="connsiteY7" fmla="*/ 487232 h 639798"/>
                <a:gd name="connsiteX8" fmla="*/ 639464 w 1371070"/>
                <a:gd name="connsiteY8" fmla="*/ 639798 h 639798"/>
                <a:gd name="connsiteX9" fmla="*/ 440912 w 1371070"/>
                <a:gd name="connsiteY9" fmla="*/ 412067 h 639798"/>
                <a:gd name="connsiteX10" fmla="*/ 916129 w 1371070"/>
                <a:gd name="connsiteY10" fmla="*/ 298849 h 639798"/>
                <a:gd name="connsiteX11" fmla="*/ 1342607 w 1371070"/>
                <a:gd name="connsiteY11" fmla="*/ 206584 h 639798"/>
                <a:gd name="connsiteX12" fmla="*/ 1341247 w 1371070"/>
                <a:gd name="connsiteY12" fmla="*/ 32 h 63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1070" h="639798">
                  <a:moveTo>
                    <a:pt x="1341215" y="0"/>
                  </a:moveTo>
                  <a:cubicBezTo>
                    <a:pt x="1152993" y="6639"/>
                    <a:pt x="966488" y="36822"/>
                    <a:pt x="779270" y="57451"/>
                  </a:cubicBezTo>
                  <a:cubicBezTo>
                    <a:pt x="613297" y="75716"/>
                    <a:pt x="409660" y="82387"/>
                    <a:pt x="241032" y="61629"/>
                  </a:cubicBezTo>
                  <a:cubicBezTo>
                    <a:pt x="196178" y="56091"/>
                    <a:pt x="171922" y="58779"/>
                    <a:pt x="128105" y="69822"/>
                  </a:cubicBezTo>
                  <a:cubicBezTo>
                    <a:pt x="85616" y="80509"/>
                    <a:pt x="35743" y="93172"/>
                    <a:pt x="14984" y="98904"/>
                  </a:cubicBezTo>
                  <a:lnTo>
                    <a:pt x="5884" y="128763"/>
                  </a:lnTo>
                  <a:cubicBezTo>
                    <a:pt x="4718" y="155739"/>
                    <a:pt x="-21740" y="239390"/>
                    <a:pt x="47952" y="319608"/>
                  </a:cubicBezTo>
                  <a:cubicBezTo>
                    <a:pt x="122179" y="405039"/>
                    <a:pt x="232449" y="448759"/>
                    <a:pt x="338866" y="487232"/>
                  </a:cubicBezTo>
                  <a:cubicBezTo>
                    <a:pt x="445284" y="525706"/>
                    <a:pt x="556073" y="563305"/>
                    <a:pt x="639464" y="639798"/>
                  </a:cubicBezTo>
                  <a:cubicBezTo>
                    <a:pt x="591761" y="554464"/>
                    <a:pt x="511511" y="485354"/>
                    <a:pt x="440912" y="412067"/>
                  </a:cubicBezTo>
                  <a:cubicBezTo>
                    <a:pt x="598335" y="370355"/>
                    <a:pt x="756795" y="332594"/>
                    <a:pt x="916129" y="298849"/>
                  </a:cubicBezTo>
                  <a:cubicBezTo>
                    <a:pt x="1023227" y="276179"/>
                    <a:pt x="1318254" y="214551"/>
                    <a:pt x="1342607" y="206584"/>
                  </a:cubicBezTo>
                  <a:cubicBezTo>
                    <a:pt x="1373535" y="196480"/>
                    <a:pt x="1387525" y="82711"/>
                    <a:pt x="1341247" y="32"/>
                  </a:cubicBezTo>
                  <a:close/>
                </a:path>
              </a:pathLst>
            </a:custGeom>
            <a:solidFill>
              <a:srgbClr val="9997E8"/>
            </a:solidFill>
            <a:ln w="0" cap="flat">
              <a:noFill/>
              <a:prstDash val="solid"/>
              <a:miter/>
            </a:ln>
          </p:spPr>
          <p:txBody>
            <a:bodyPr rtlCol="0" anchor="ctr"/>
            <a:lstStyle/>
            <a:p>
              <a:endParaRPr lang="nb-NO"/>
            </a:p>
          </p:txBody>
        </p:sp>
        <p:sp>
          <p:nvSpPr>
            <p:cNvPr id="126" name="Friform 125">
              <a:extLst>
                <a:ext uri="{FF2B5EF4-FFF2-40B4-BE49-F238E27FC236}">
                  <a16:creationId xmlns:a16="http://schemas.microsoft.com/office/drawing/2014/main" id="{83D2AA4F-ABEB-F359-E730-BBA41C0BAB45}"/>
                </a:ext>
              </a:extLst>
            </p:cNvPr>
            <p:cNvSpPr/>
            <p:nvPr/>
          </p:nvSpPr>
          <p:spPr>
            <a:xfrm>
              <a:off x="5163572" y="1527244"/>
              <a:ext cx="401185" cy="68587"/>
            </a:xfrm>
            <a:custGeom>
              <a:avLst/>
              <a:gdLst>
                <a:gd name="connsiteX0" fmla="*/ 158136 w 401185"/>
                <a:gd name="connsiteY0" fmla="*/ 47930 h 68587"/>
                <a:gd name="connsiteX1" fmla="*/ 276795 w 401185"/>
                <a:gd name="connsiteY1" fmla="*/ 65903 h 68587"/>
                <a:gd name="connsiteX2" fmla="*/ 384928 w 401185"/>
                <a:gd name="connsiteY2" fmla="*/ 13861 h 68587"/>
                <a:gd name="connsiteX3" fmla="*/ 401185 w 401185"/>
                <a:gd name="connsiteY3" fmla="*/ 453 h 68587"/>
                <a:gd name="connsiteX4" fmla="*/ 386288 w 401185"/>
                <a:gd name="connsiteY4" fmla="*/ 0 h 68587"/>
                <a:gd name="connsiteX5" fmla="*/ 378646 w 401185"/>
                <a:gd name="connsiteY5" fmla="*/ 6445 h 68587"/>
                <a:gd name="connsiteX6" fmla="*/ 275370 w 401185"/>
                <a:gd name="connsiteY6" fmla="*/ 56285 h 68587"/>
                <a:gd name="connsiteX7" fmla="*/ 161990 w 401185"/>
                <a:gd name="connsiteY7" fmla="*/ 38992 h 68587"/>
                <a:gd name="connsiteX8" fmla="*/ 43331 w 401185"/>
                <a:gd name="connsiteY8" fmla="*/ 21018 h 68587"/>
                <a:gd name="connsiteX9" fmla="*/ 3530 w 401185"/>
                <a:gd name="connsiteY9" fmla="*/ 30636 h 68587"/>
                <a:gd name="connsiteX10" fmla="*/ 0 w 401185"/>
                <a:gd name="connsiteY10" fmla="*/ 42262 h 68587"/>
                <a:gd name="connsiteX11" fmla="*/ 44788 w 401185"/>
                <a:gd name="connsiteY11" fmla="*/ 30604 h 68587"/>
                <a:gd name="connsiteX12" fmla="*/ 158168 w 401185"/>
                <a:gd name="connsiteY12" fmla="*/ 47897 h 6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185" h="68587">
                  <a:moveTo>
                    <a:pt x="158136" y="47930"/>
                  </a:moveTo>
                  <a:cubicBezTo>
                    <a:pt x="188545" y="60981"/>
                    <a:pt x="219991" y="74453"/>
                    <a:pt x="276795" y="65903"/>
                  </a:cubicBezTo>
                  <a:cubicBezTo>
                    <a:pt x="333598" y="57386"/>
                    <a:pt x="359668" y="35235"/>
                    <a:pt x="384928" y="13861"/>
                  </a:cubicBezTo>
                  <a:cubicBezTo>
                    <a:pt x="390304" y="9294"/>
                    <a:pt x="395615" y="4825"/>
                    <a:pt x="401185" y="453"/>
                  </a:cubicBezTo>
                  <a:cubicBezTo>
                    <a:pt x="396198" y="324"/>
                    <a:pt x="391243" y="162"/>
                    <a:pt x="386288" y="0"/>
                  </a:cubicBezTo>
                  <a:cubicBezTo>
                    <a:pt x="383730" y="2137"/>
                    <a:pt x="381171" y="4275"/>
                    <a:pt x="378646" y="6445"/>
                  </a:cubicBezTo>
                  <a:cubicBezTo>
                    <a:pt x="353320" y="27916"/>
                    <a:pt x="329420" y="48189"/>
                    <a:pt x="275370" y="56285"/>
                  </a:cubicBezTo>
                  <a:cubicBezTo>
                    <a:pt x="221319" y="64414"/>
                    <a:pt x="192496" y="52043"/>
                    <a:pt x="161990" y="38992"/>
                  </a:cubicBezTo>
                  <a:cubicBezTo>
                    <a:pt x="131580" y="25940"/>
                    <a:pt x="100135" y="12468"/>
                    <a:pt x="43331" y="21018"/>
                  </a:cubicBezTo>
                  <a:cubicBezTo>
                    <a:pt x="28013" y="23317"/>
                    <a:pt x="14994" y="26620"/>
                    <a:pt x="3530" y="30636"/>
                  </a:cubicBezTo>
                  <a:lnTo>
                    <a:pt x="0" y="42262"/>
                  </a:lnTo>
                  <a:cubicBezTo>
                    <a:pt x="12403" y="37340"/>
                    <a:pt x="26912" y="33292"/>
                    <a:pt x="44788" y="30604"/>
                  </a:cubicBezTo>
                  <a:cubicBezTo>
                    <a:pt x="98839" y="22475"/>
                    <a:pt x="127662" y="34814"/>
                    <a:pt x="158168" y="47897"/>
                  </a:cubicBezTo>
                  <a:close/>
                </a:path>
              </a:pathLst>
            </a:custGeom>
            <a:solidFill>
              <a:srgbClr val="7B79C6"/>
            </a:solidFill>
            <a:ln w="0" cap="flat">
              <a:noFill/>
              <a:prstDash val="solid"/>
              <a:miter/>
            </a:ln>
          </p:spPr>
          <p:txBody>
            <a:bodyPr rtlCol="0" anchor="ctr"/>
            <a:lstStyle/>
            <a:p>
              <a:endParaRPr lang="nb-NO"/>
            </a:p>
          </p:txBody>
        </p:sp>
        <p:sp>
          <p:nvSpPr>
            <p:cNvPr id="127" name="Friform 126">
              <a:extLst>
                <a:ext uri="{FF2B5EF4-FFF2-40B4-BE49-F238E27FC236}">
                  <a16:creationId xmlns:a16="http://schemas.microsoft.com/office/drawing/2014/main" id="{89AB4D64-D3E3-D3CF-C0F2-D5834519F635}"/>
                </a:ext>
              </a:extLst>
            </p:cNvPr>
            <p:cNvSpPr/>
            <p:nvPr/>
          </p:nvSpPr>
          <p:spPr>
            <a:xfrm>
              <a:off x="5803078" y="1510889"/>
              <a:ext cx="135498" cy="18347"/>
            </a:xfrm>
            <a:custGeom>
              <a:avLst/>
              <a:gdLst>
                <a:gd name="connsiteX0" fmla="*/ 80704 w 135498"/>
                <a:gd name="connsiteY0" fmla="*/ 15642 h 18347"/>
                <a:gd name="connsiteX1" fmla="*/ 135499 w 135498"/>
                <a:gd name="connsiteY1" fmla="*/ 0 h 18347"/>
                <a:gd name="connsiteX2" fmla="*/ 129831 w 135498"/>
                <a:gd name="connsiteY2" fmla="*/ 648 h 18347"/>
                <a:gd name="connsiteX3" fmla="*/ 83230 w 135498"/>
                <a:gd name="connsiteY3" fmla="*/ 5376 h 18347"/>
                <a:gd name="connsiteX4" fmla="*/ 79278 w 135498"/>
                <a:gd name="connsiteY4" fmla="*/ 6056 h 18347"/>
                <a:gd name="connsiteX5" fmla="*/ 45760 w 135498"/>
                <a:gd name="connsiteY5" fmla="*/ 8614 h 18347"/>
                <a:gd name="connsiteX6" fmla="*/ 0 w 135498"/>
                <a:gd name="connsiteY6" fmla="*/ 11918 h 18347"/>
                <a:gd name="connsiteX7" fmla="*/ 80704 w 135498"/>
                <a:gd name="connsiteY7" fmla="*/ 15674 h 1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98" h="18347">
                  <a:moveTo>
                    <a:pt x="80704" y="15642"/>
                  </a:moveTo>
                  <a:cubicBezTo>
                    <a:pt x="103179" y="12274"/>
                    <a:pt x="120796" y="6736"/>
                    <a:pt x="135499" y="0"/>
                  </a:cubicBezTo>
                  <a:cubicBezTo>
                    <a:pt x="133588" y="227"/>
                    <a:pt x="131710" y="421"/>
                    <a:pt x="129831" y="648"/>
                  </a:cubicBezTo>
                  <a:cubicBezTo>
                    <a:pt x="114611" y="2332"/>
                    <a:pt x="99033" y="3919"/>
                    <a:pt x="83230" y="5376"/>
                  </a:cubicBezTo>
                  <a:cubicBezTo>
                    <a:pt x="81902" y="5603"/>
                    <a:pt x="80639" y="5829"/>
                    <a:pt x="79278" y="6056"/>
                  </a:cubicBezTo>
                  <a:cubicBezTo>
                    <a:pt x="66875" y="7934"/>
                    <a:pt x="55832" y="8679"/>
                    <a:pt x="45760" y="8614"/>
                  </a:cubicBezTo>
                  <a:cubicBezTo>
                    <a:pt x="30669" y="9813"/>
                    <a:pt x="15415" y="10914"/>
                    <a:pt x="0" y="11918"/>
                  </a:cubicBezTo>
                  <a:cubicBezTo>
                    <a:pt x="21212" y="17909"/>
                    <a:pt x="46278" y="20856"/>
                    <a:pt x="80704" y="15674"/>
                  </a:cubicBezTo>
                  <a:close/>
                </a:path>
              </a:pathLst>
            </a:custGeom>
            <a:solidFill>
              <a:srgbClr val="7B79C6"/>
            </a:solidFill>
            <a:ln w="0" cap="flat">
              <a:noFill/>
              <a:prstDash val="solid"/>
              <a:miter/>
            </a:ln>
          </p:spPr>
          <p:txBody>
            <a:bodyPr rtlCol="0" anchor="ctr"/>
            <a:lstStyle/>
            <a:p>
              <a:endParaRPr lang="nb-NO"/>
            </a:p>
          </p:txBody>
        </p:sp>
        <p:sp>
          <p:nvSpPr>
            <p:cNvPr id="128" name="Friform 127">
              <a:extLst>
                <a:ext uri="{FF2B5EF4-FFF2-40B4-BE49-F238E27FC236}">
                  <a16:creationId xmlns:a16="http://schemas.microsoft.com/office/drawing/2014/main" id="{F5594B4B-010F-4471-8672-E30BD8623921}"/>
                </a:ext>
              </a:extLst>
            </p:cNvPr>
            <p:cNvSpPr/>
            <p:nvPr/>
          </p:nvSpPr>
          <p:spPr>
            <a:xfrm>
              <a:off x="5164187" y="1473229"/>
              <a:ext cx="1355474" cy="250138"/>
            </a:xfrm>
            <a:custGeom>
              <a:avLst/>
              <a:gdLst>
                <a:gd name="connsiteX0" fmla="*/ 68138 w 1355474"/>
                <a:gd name="connsiteY0" fmla="*/ 247483 h 250138"/>
                <a:gd name="connsiteX1" fmla="*/ 176272 w 1355474"/>
                <a:gd name="connsiteY1" fmla="*/ 195440 h 250138"/>
                <a:gd name="connsiteX2" fmla="*/ 279548 w 1355474"/>
                <a:gd name="connsiteY2" fmla="*/ 145567 h 250138"/>
                <a:gd name="connsiteX3" fmla="*/ 392927 w 1355474"/>
                <a:gd name="connsiteY3" fmla="*/ 162861 h 250138"/>
                <a:gd name="connsiteX4" fmla="*/ 511586 w 1355474"/>
                <a:gd name="connsiteY4" fmla="*/ 180834 h 250138"/>
                <a:gd name="connsiteX5" fmla="*/ 619719 w 1355474"/>
                <a:gd name="connsiteY5" fmla="*/ 128791 h 250138"/>
                <a:gd name="connsiteX6" fmla="*/ 722995 w 1355474"/>
                <a:gd name="connsiteY6" fmla="*/ 78919 h 250138"/>
                <a:gd name="connsiteX7" fmla="*/ 836375 w 1355474"/>
                <a:gd name="connsiteY7" fmla="*/ 96212 h 250138"/>
                <a:gd name="connsiteX8" fmla="*/ 955034 w 1355474"/>
                <a:gd name="connsiteY8" fmla="*/ 114186 h 250138"/>
                <a:gd name="connsiteX9" fmla="*/ 1063167 w 1355474"/>
                <a:gd name="connsiteY9" fmla="*/ 62143 h 250138"/>
                <a:gd name="connsiteX10" fmla="*/ 1166443 w 1355474"/>
                <a:gd name="connsiteY10" fmla="*/ 12270 h 250138"/>
                <a:gd name="connsiteX11" fmla="*/ 1279823 w 1355474"/>
                <a:gd name="connsiteY11" fmla="*/ 29564 h 250138"/>
                <a:gd name="connsiteX12" fmla="*/ 1355474 w 1355474"/>
                <a:gd name="connsiteY12" fmla="*/ 49966 h 250138"/>
                <a:gd name="connsiteX13" fmla="*/ 1353369 w 1355474"/>
                <a:gd name="connsiteY13" fmla="*/ 40186 h 250138"/>
                <a:gd name="connsiteX14" fmla="*/ 1283644 w 1355474"/>
                <a:gd name="connsiteY14" fmla="*/ 20658 h 250138"/>
                <a:gd name="connsiteX15" fmla="*/ 1165018 w 1355474"/>
                <a:gd name="connsiteY15" fmla="*/ 2684 h 250138"/>
                <a:gd name="connsiteX16" fmla="*/ 1056885 w 1355474"/>
                <a:gd name="connsiteY16" fmla="*/ 54727 h 250138"/>
                <a:gd name="connsiteX17" fmla="*/ 953609 w 1355474"/>
                <a:gd name="connsiteY17" fmla="*/ 104600 h 250138"/>
                <a:gd name="connsiteX18" fmla="*/ 840229 w 1355474"/>
                <a:gd name="connsiteY18" fmla="*/ 87306 h 250138"/>
                <a:gd name="connsiteX19" fmla="*/ 721570 w 1355474"/>
                <a:gd name="connsiteY19" fmla="*/ 69333 h 250138"/>
                <a:gd name="connsiteX20" fmla="*/ 613437 w 1355474"/>
                <a:gd name="connsiteY20" fmla="*/ 121375 h 250138"/>
                <a:gd name="connsiteX21" fmla="*/ 510161 w 1355474"/>
                <a:gd name="connsiteY21" fmla="*/ 171248 h 250138"/>
                <a:gd name="connsiteX22" fmla="*/ 396781 w 1355474"/>
                <a:gd name="connsiteY22" fmla="*/ 153955 h 250138"/>
                <a:gd name="connsiteX23" fmla="*/ 278122 w 1355474"/>
                <a:gd name="connsiteY23" fmla="*/ 135981 h 250138"/>
                <a:gd name="connsiteX24" fmla="*/ 169989 w 1355474"/>
                <a:gd name="connsiteY24" fmla="*/ 188024 h 250138"/>
                <a:gd name="connsiteX25" fmla="*/ 66713 w 1355474"/>
                <a:gd name="connsiteY25" fmla="*/ 237864 h 250138"/>
                <a:gd name="connsiteX26" fmla="*/ 0 w 1355474"/>
                <a:gd name="connsiteY26" fmla="*/ 236893 h 250138"/>
                <a:gd name="connsiteX27" fmla="*/ 4081 w 1355474"/>
                <a:gd name="connsiteY27" fmla="*/ 247547 h 250138"/>
                <a:gd name="connsiteX28" fmla="*/ 34360 w 1355474"/>
                <a:gd name="connsiteY28" fmla="*/ 250138 h 250138"/>
                <a:gd name="connsiteX29" fmla="*/ 68138 w 1355474"/>
                <a:gd name="connsiteY29" fmla="*/ 247450 h 25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55474" h="250138">
                  <a:moveTo>
                    <a:pt x="68138" y="247483"/>
                  </a:moveTo>
                  <a:cubicBezTo>
                    <a:pt x="124942" y="238965"/>
                    <a:pt x="151011" y="216814"/>
                    <a:pt x="176272" y="195440"/>
                  </a:cubicBezTo>
                  <a:cubicBezTo>
                    <a:pt x="201597" y="173969"/>
                    <a:pt x="225497" y="153696"/>
                    <a:pt x="279548" y="145567"/>
                  </a:cubicBezTo>
                  <a:cubicBezTo>
                    <a:pt x="333630" y="137438"/>
                    <a:pt x="362421" y="149809"/>
                    <a:pt x="392927" y="162861"/>
                  </a:cubicBezTo>
                  <a:cubicBezTo>
                    <a:pt x="423337" y="175912"/>
                    <a:pt x="454783" y="189384"/>
                    <a:pt x="511586" y="180834"/>
                  </a:cubicBezTo>
                  <a:cubicBezTo>
                    <a:pt x="568389" y="172317"/>
                    <a:pt x="594459" y="150166"/>
                    <a:pt x="619719" y="128791"/>
                  </a:cubicBezTo>
                  <a:cubicBezTo>
                    <a:pt x="645045" y="107320"/>
                    <a:pt x="668945" y="87047"/>
                    <a:pt x="722995" y="78919"/>
                  </a:cubicBezTo>
                  <a:cubicBezTo>
                    <a:pt x="777046" y="70790"/>
                    <a:pt x="805869" y="83161"/>
                    <a:pt x="836375" y="96212"/>
                  </a:cubicBezTo>
                  <a:cubicBezTo>
                    <a:pt x="866785" y="109263"/>
                    <a:pt x="898230" y="122735"/>
                    <a:pt x="955034" y="114186"/>
                  </a:cubicBezTo>
                  <a:cubicBezTo>
                    <a:pt x="1011837" y="105636"/>
                    <a:pt x="1037907" y="83517"/>
                    <a:pt x="1063167" y="62143"/>
                  </a:cubicBezTo>
                  <a:cubicBezTo>
                    <a:pt x="1088492" y="40672"/>
                    <a:pt x="1112392" y="20399"/>
                    <a:pt x="1166443" y="12270"/>
                  </a:cubicBezTo>
                  <a:cubicBezTo>
                    <a:pt x="1220526" y="4142"/>
                    <a:pt x="1249316" y="16513"/>
                    <a:pt x="1279823" y="29564"/>
                  </a:cubicBezTo>
                  <a:cubicBezTo>
                    <a:pt x="1301553" y="38891"/>
                    <a:pt x="1323834" y="48380"/>
                    <a:pt x="1355474" y="49966"/>
                  </a:cubicBezTo>
                  <a:cubicBezTo>
                    <a:pt x="1354827" y="46695"/>
                    <a:pt x="1354146" y="43457"/>
                    <a:pt x="1353369" y="40186"/>
                  </a:cubicBezTo>
                  <a:cubicBezTo>
                    <a:pt x="1325000" y="38373"/>
                    <a:pt x="1304727" y="29693"/>
                    <a:pt x="1283644" y="20658"/>
                  </a:cubicBezTo>
                  <a:cubicBezTo>
                    <a:pt x="1253235" y="7607"/>
                    <a:pt x="1221789" y="-5865"/>
                    <a:pt x="1165018" y="2684"/>
                  </a:cubicBezTo>
                  <a:cubicBezTo>
                    <a:pt x="1108215" y="11202"/>
                    <a:pt x="1082145" y="33353"/>
                    <a:pt x="1056885" y="54727"/>
                  </a:cubicBezTo>
                  <a:cubicBezTo>
                    <a:pt x="1031560" y="76198"/>
                    <a:pt x="1007659" y="96471"/>
                    <a:pt x="953609" y="104600"/>
                  </a:cubicBezTo>
                  <a:cubicBezTo>
                    <a:pt x="899558" y="112729"/>
                    <a:pt x="870736" y="100357"/>
                    <a:pt x="840229" y="87306"/>
                  </a:cubicBezTo>
                  <a:cubicBezTo>
                    <a:pt x="809820" y="74288"/>
                    <a:pt x="778374" y="60783"/>
                    <a:pt x="721570" y="69333"/>
                  </a:cubicBezTo>
                  <a:cubicBezTo>
                    <a:pt x="664767" y="77882"/>
                    <a:pt x="638697" y="100001"/>
                    <a:pt x="613437" y="121375"/>
                  </a:cubicBezTo>
                  <a:cubicBezTo>
                    <a:pt x="588112" y="142847"/>
                    <a:pt x="564212" y="163120"/>
                    <a:pt x="510161" y="171248"/>
                  </a:cubicBezTo>
                  <a:cubicBezTo>
                    <a:pt x="456111" y="179377"/>
                    <a:pt x="427288" y="167006"/>
                    <a:pt x="396781" y="153955"/>
                  </a:cubicBezTo>
                  <a:cubicBezTo>
                    <a:pt x="366372" y="140936"/>
                    <a:pt x="334926" y="127431"/>
                    <a:pt x="278122" y="135981"/>
                  </a:cubicBezTo>
                  <a:cubicBezTo>
                    <a:pt x="221319" y="144531"/>
                    <a:pt x="195249" y="166650"/>
                    <a:pt x="169989" y="188024"/>
                  </a:cubicBezTo>
                  <a:cubicBezTo>
                    <a:pt x="144664" y="209495"/>
                    <a:pt x="120764" y="229768"/>
                    <a:pt x="66713" y="237864"/>
                  </a:cubicBezTo>
                  <a:cubicBezTo>
                    <a:pt x="39057" y="242010"/>
                    <a:pt x="18039" y="240811"/>
                    <a:pt x="0" y="236893"/>
                  </a:cubicBezTo>
                  <a:cubicBezTo>
                    <a:pt x="1231" y="240423"/>
                    <a:pt x="2559" y="243985"/>
                    <a:pt x="4081" y="247547"/>
                  </a:cubicBezTo>
                  <a:cubicBezTo>
                    <a:pt x="13278" y="249166"/>
                    <a:pt x="23253" y="250138"/>
                    <a:pt x="34360" y="250138"/>
                  </a:cubicBezTo>
                  <a:cubicBezTo>
                    <a:pt x="44594" y="250138"/>
                    <a:pt x="55767" y="249329"/>
                    <a:pt x="68138" y="247450"/>
                  </a:cubicBezTo>
                  <a:close/>
                </a:path>
              </a:pathLst>
            </a:custGeom>
            <a:solidFill>
              <a:srgbClr val="7B79C6"/>
            </a:solidFill>
            <a:ln w="0" cap="flat">
              <a:noFill/>
              <a:prstDash val="solid"/>
              <a:miter/>
            </a:ln>
          </p:spPr>
          <p:txBody>
            <a:bodyPr rtlCol="0" anchor="ctr"/>
            <a:lstStyle/>
            <a:p>
              <a:endParaRPr lang="nb-NO"/>
            </a:p>
          </p:txBody>
        </p:sp>
        <p:sp>
          <p:nvSpPr>
            <p:cNvPr id="129" name="Friform 128">
              <a:extLst>
                <a:ext uri="{FF2B5EF4-FFF2-40B4-BE49-F238E27FC236}">
                  <a16:creationId xmlns:a16="http://schemas.microsoft.com/office/drawing/2014/main" id="{133CD5E9-1A62-A7F7-1F8B-ECB726A12C5F}"/>
                </a:ext>
              </a:extLst>
            </p:cNvPr>
            <p:cNvSpPr/>
            <p:nvPr/>
          </p:nvSpPr>
          <p:spPr>
            <a:xfrm>
              <a:off x="5184752" y="1548326"/>
              <a:ext cx="1339411" cy="236957"/>
            </a:xfrm>
            <a:custGeom>
              <a:avLst/>
              <a:gdLst>
                <a:gd name="connsiteX0" fmla="*/ 165422 w 1339411"/>
                <a:gd name="connsiteY0" fmla="*/ 216299 h 236957"/>
                <a:gd name="connsiteX1" fmla="*/ 284081 w 1339411"/>
                <a:gd name="connsiteY1" fmla="*/ 234273 h 236957"/>
                <a:gd name="connsiteX2" fmla="*/ 392215 w 1339411"/>
                <a:gd name="connsiteY2" fmla="*/ 182230 h 236957"/>
                <a:gd name="connsiteX3" fmla="*/ 495491 w 1339411"/>
                <a:gd name="connsiteY3" fmla="*/ 132357 h 236957"/>
                <a:gd name="connsiteX4" fmla="*/ 608870 w 1339411"/>
                <a:gd name="connsiteY4" fmla="*/ 149651 h 236957"/>
                <a:gd name="connsiteX5" fmla="*/ 727529 w 1339411"/>
                <a:gd name="connsiteY5" fmla="*/ 167625 h 236957"/>
                <a:gd name="connsiteX6" fmla="*/ 835662 w 1339411"/>
                <a:gd name="connsiteY6" fmla="*/ 115582 h 236957"/>
                <a:gd name="connsiteX7" fmla="*/ 938938 w 1339411"/>
                <a:gd name="connsiteY7" fmla="*/ 65709 h 236957"/>
                <a:gd name="connsiteX8" fmla="*/ 1052318 w 1339411"/>
                <a:gd name="connsiteY8" fmla="*/ 83003 h 236957"/>
                <a:gd name="connsiteX9" fmla="*/ 1170944 w 1339411"/>
                <a:gd name="connsiteY9" fmla="*/ 100976 h 236957"/>
                <a:gd name="connsiteX10" fmla="*/ 1279078 w 1339411"/>
                <a:gd name="connsiteY10" fmla="*/ 48934 h 236957"/>
                <a:gd name="connsiteX11" fmla="*/ 1339411 w 1339411"/>
                <a:gd name="connsiteY11" fmla="*/ 9975 h 236957"/>
                <a:gd name="connsiteX12" fmla="*/ 1338602 w 1339411"/>
                <a:gd name="connsiteY12" fmla="*/ 0 h 236957"/>
                <a:gd name="connsiteX13" fmla="*/ 1272795 w 1339411"/>
                <a:gd name="connsiteY13" fmla="*/ 41518 h 236957"/>
                <a:gd name="connsiteX14" fmla="*/ 1169520 w 1339411"/>
                <a:gd name="connsiteY14" fmla="*/ 91390 h 236957"/>
                <a:gd name="connsiteX15" fmla="*/ 1056140 w 1339411"/>
                <a:gd name="connsiteY15" fmla="*/ 74097 h 236957"/>
                <a:gd name="connsiteX16" fmla="*/ 937513 w 1339411"/>
                <a:gd name="connsiteY16" fmla="*/ 56123 h 236957"/>
                <a:gd name="connsiteX17" fmla="*/ 829380 w 1339411"/>
                <a:gd name="connsiteY17" fmla="*/ 108166 h 236957"/>
                <a:gd name="connsiteX18" fmla="*/ 726104 w 1339411"/>
                <a:gd name="connsiteY18" fmla="*/ 158039 h 236957"/>
                <a:gd name="connsiteX19" fmla="*/ 612724 w 1339411"/>
                <a:gd name="connsiteY19" fmla="*/ 140745 h 236957"/>
                <a:gd name="connsiteX20" fmla="*/ 494065 w 1339411"/>
                <a:gd name="connsiteY20" fmla="*/ 122772 h 236957"/>
                <a:gd name="connsiteX21" fmla="*/ 385932 w 1339411"/>
                <a:gd name="connsiteY21" fmla="*/ 174814 h 236957"/>
                <a:gd name="connsiteX22" fmla="*/ 282656 w 1339411"/>
                <a:gd name="connsiteY22" fmla="*/ 224687 h 236957"/>
                <a:gd name="connsiteX23" fmla="*/ 169276 w 1339411"/>
                <a:gd name="connsiteY23" fmla="*/ 207394 h 236957"/>
                <a:gd name="connsiteX24" fmla="*/ 50618 w 1339411"/>
                <a:gd name="connsiteY24" fmla="*/ 189420 h 236957"/>
                <a:gd name="connsiteX25" fmla="*/ 0 w 1339411"/>
                <a:gd name="connsiteY25" fmla="*/ 203216 h 236957"/>
                <a:gd name="connsiteX26" fmla="*/ 5667 w 1339411"/>
                <a:gd name="connsiteY26" fmla="*/ 211344 h 236957"/>
                <a:gd name="connsiteX27" fmla="*/ 52043 w 1339411"/>
                <a:gd name="connsiteY27" fmla="*/ 199038 h 236957"/>
                <a:gd name="connsiteX28" fmla="*/ 165422 w 1339411"/>
                <a:gd name="connsiteY28" fmla="*/ 216332 h 23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39411" h="236957">
                  <a:moveTo>
                    <a:pt x="165422" y="216299"/>
                  </a:moveTo>
                  <a:cubicBezTo>
                    <a:pt x="195832" y="229351"/>
                    <a:pt x="227278" y="242823"/>
                    <a:pt x="284081" y="234273"/>
                  </a:cubicBezTo>
                  <a:cubicBezTo>
                    <a:pt x="340884" y="225723"/>
                    <a:pt x="366954" y="203604"/>
                    <a:pt x="392215" y="182230"/>
                  </a:cubicBezTo>
                  <a:cubicBezTo>
                    <a:pt x="417540" y="160759"/>
                    <a:pt x="441440" y="140486"/>
                    <a:pt x="495491" y="132357"/>
                  </a:cubicBezTo>
                  <a:cubicBezTo>
                    <a:pt x="549541" y="124229"/>
                    <a:pt x="578364" y="136600"/>
                    <a:pt x="608870" y="149651"/>
                  </a:cubicBezTo>
                  <a:cubicBezTo>
                    <a:pt x="639280" y="162670"/>
                    <a:pt x="670726" y="176174"/>
                    <a:pt x="727529" y="167625"/>
                  </a:cubicBezTo>
                  <a:cubicBezTo>
                    <a:pt x="784332" y="159075"/>
                    <a:pt x="810402" y="136956"/>
                    <a:pt x="835662" y="115582"/>
                  </a:cubicBezTo>
                  <a:cubicBezTo>
                    <a:pt x="860988" y="94111"/>
                    <a:pt x="884888" y="73838"/>
                    <a:pt x="938938" y="65709"/>
                  </a:cubicBezTo>
                  <a:cubicBezTo>
                    <a:pt x="992989" y="57581"/>
                    <a:pt x="1021811" y="69952"/>
                    <a:pt x="1052318" y="83003"/>
                  </a:cubicBezTo>
                  <a:cubicBezTo>
                    <a:pt x="1082728" y="96054"/>
                    <a:pt x="1114173" y="109526"/>
                    <a:pt x="1170944" y="100976"/>
                  </a:cubicBezTo>
                  <a:cubicBezTo>
                    <a:pt x="1227748" y="92427"/>
                    <a:pt x="1253817" y="70308"/>
                    <a:pt x="1279078" y="48934"/>
                  </a:cubicBezTo>
                  <a:cubicBezTo>
                    <a:pt x="1296436" y="34199"/>
                    <a:pt x="1313179" y="20046"/>
                    <a:pt x="1339411" y="9975"/>
                  </a:cubicBezTo>
                  <a:cubicBezTo>
                    <a:pt x="1339217" y="6671"/>
                    <a:pt x="1338925" y="3336"/>
                    <a:pt x="1338602" y="0"/>
                  </a:cubicBezTo>
                  <a:cubicBezTo>
                    <a:pt x="1309131" y="10817"/>
                    <a:pt x="1290704" y="26329"/>
                    <a:pt x="1272795" y="41518"/>
                  </a:cubicBezTo>
                  <a:cubicBezTo>
                    <a:pt x="1247470" y="62989"/>
                    <a:pt x="1223570" y="83262"/>
                    <a:pt x="1169520" y="91390"/>
                  </a:cubicBezTo>
                  <a:cubicBezTo>
                    <a:pt x="1115436" y="99519"/>
                    <a:pt x="1086646" y="87148"/>
                    <a:pt x="1056140" y="74097"/>
                  </a:cubicBezTo>
                  <a:cubicBezTo>
                    <a:pt x="1025730" y="61046"/>
                    <a:pt x="994284" y="47574"/>
                    <a:pt x="937513" y="56123"/>
                  </a:cubicBezTo>
                  <a:cubicBezTo>
                    <a:pt x="880710" y="64673"/>
                    <a:pt x="854640" y="86792"/>
                    <a:pt x="829380" y="108166"/>
                  </a:cubicBezTo>
                  <a:cubicBezTo>
                    <a:pt x="804055" y="129637"/>
                    <a:pt x="780154" y="149910"/>
                    <a:pt x="726104" y="158039"/>
                  </a:cubicBezTo>
                  <a:cubicBezTo>
                    <a:pt x="672053" y="166167"/>
                    <a:pt x="643231" y="153796"/>
                    <a:pt x="612724" y="140745"/>
                  </a:cubicBezTo>
                  <a:cubicBezTo>
                    <a:pt x="582315" y="127694"/>
                    <a:pt x="550869" y="114222"/>
                    <a:pt x="494065" y="122772"/>
                  </a:cubicBezTo>
                  <a:cubicBezTo>
                    <a:pt x="437262" y="131289"/>
                    <a:pt x="411192" y="153440"/>
                    <a:pt x="385932" y="174814"/>
                  </a:cubicBezTo>
                  <a:cubicBezTo>
                    <a:pt x="360607" y="196286"/>
                    <a:pt x="336707" y="216558"/>
                    <a:pt x="282656" y="224687"/>
                  </a:cubicBezTo>
                  <a:cubicBezTo>
                    <a:pt x="228606" y="232816"/>
                    <a:pt x="199783" y="220445"/>
                    <a:pt x="169276" y="207394"/>
                  </a:cubicBezTo>
                  <a:cubicBezTo>
                    <a:pt x="138867" y="194375"/>
                    <a:pt x="107421" y="180870"/>
                    <a:pt x="50618" y="189420"/>
                  </a:cubicBezTo>
                  <a:cubicBezTo>
                    <a:pt x="30247" y="192496"/>
                    <a:pt x="13860" y="197322"/>
                    <a:pt x="0" y="203216"/>
                  </a:cubicBezTo>
                  <a:cubicBezTo>
                    <a:pt x="1781" y="205936"/>
                    <a:pt x="3692" y="208624"/>
                    <a:pt x="5667" y="211344"/>
                  </a:cubicBezTo>
                  <a:cubicBezTo>
                    <a:pt x="18427" y="206098"/>
                    <a:pt x="33421" y="201856"/>
                    <a:pt x="52043" y="199038"/>
                  </a:cubicBezTo>
                  <a:cubicBezTo>
                    <a:pt x="106093" y="190910"/>
                    <a:pt x="134916" y="203281"/>
                    <a:pt x="165422" y="216332"/>
                  </a:cubicBezTo>
                  <a:close/>
                </a:path>
              </a:pathLst>
            </a:custGeom>
            <a:solidFill>
              <a:srgbClr val="7B79C6"/>
            </a:solidFill>
            <a:ln w="0" cap="flat">
              <a:noFill/>
              <a:prstDash val="solid"/>
              <a:miter/>
            </a:ln>
          </p:spPr>
          <p:txBody>
            <a:bodyPr rtlCol="0" anchor="ctr"/>
            <a:lstStyle/>
            <a:p>
              <a:endParaRPr lang="nb-NO"/>
            </a:p>
          </p:txBody>
        </p:sp>
        <p:sp>
          <p:nvSpPr>
            <p:cNvPr id="130" name="Friform 129">
              <a:extLst>
                <a:ext uri="{FF2B5EF4-FFF2-40B4-BE49-F238E27FC236}">
                  <a16:creationId xmlns:a16="http://schemas.microsoft.com/office/drawing/2014/main" id="{B4C2C254-D7BB-0E63-DFF5-D96510D34DE0}"/>
                </a:ext>
              </a:extLst>
            </p:cNvPr>
            <p:cNvSpPr/>
            <p:nvPr/>
          </p:nvSpPr>
          <p:spPr>
            <a:xfrm>
              <a:off x="5671272" y="1820619"/>
              <a:ext cx="101818" cy="25551"/>
            </a:xfrm>
            <a:custGeom>
              <a:avLst/>
              <a:gdLst>
                <a:gd name="connsiteX0" fmla="*/ 32935 w 101818"/>
                <a:gd name="connsiteY0" fmla="*/ 22929 h 25551"/>
                <a:gd name="connsiteX1" fmla="*/ 101818 w 101818"/>
                <a:gd name="connsiteY1" fmla="*/ 0 h 25551"/>
                <a:gd name="connsiteX2" fmla="*/ 0 w 101818"/>
                <a:gd name="connsiteY2" fmla="*/ 25552 h 25551"/>
                <a:gd name="connsiteX3" fmla="*/ 32968 w 101818"/>
                <a:gd name="connsiteY3" fmla="*/ 22929 h 25551"/>
              </a:gdLst>
              <a:ahLst/>
              <a:cxnLst>
                <a:cxn ang="0">
                  <a:pos x="connsiteX0" y="connsiteY0"/>
                </a:cxn>
                <a:cxn ang="0">
                  <a:pos x="connsiteX1" y="connsiteY1"/>
                </a:cxn>
                <a:cxn ang="0">
                  <a:pos x="connsiteX2" y="connsiteY2"/>
                </a:cxn>
                <a:cxn ang="0">
                  <a:pos x="connsiteX3" y="connsiteY3"/>
                </a:cxn>
              </a:cxnLst>
              <a:rect l="l" t="t" r="r" b="b"/>
              <a:pathLst>
                <a:path w="101818" h="25551">
                  <a:moveTo>
                    <a:pt x="32935" y="22929"/>
                  </a:moveTo>
                  <a:cubicBezTo>
                    <a:pt x="63054" y="18395"/>
                    <a:pt x="84492" y="10039"/>
                    <a:pt x="101818" y="0"/>
                  </a:cubicBezTo>
                  <a:cubicBezTo>
                    <a:pt x="67814" y="8323"/>
                    <a:pt x="33875" y="16873"/>
                    <a:pt x="0" y="25552"/>
                  </a:cubicBezTo>
                  <a:cubicBezTo>
                    <a:pt x="10007" y="25519"/>
                    <a:pt x="20888" y="24742"/>
                    <a:pt x="32968" y="22929"/>
                  </a:cubicBezTo>
                  <a:close/>
                </a:path>
              </a:pathLst>
            </a:custGeom>
            <a:solidFill>
              <a:srgbClr val="7B79C6"/>
            </a:solidFill>
            <a:ln w="0" cap="flat">
              <a:noFill/>
              <a:prstDash val="solid"/>
              <a:miter/>
            </a:ln>
          </p:spPr>
          <p:txBody>
            <a:bodyPr rtlCol="0" anchor="ctr"/>
            <a:lstStyle/>
            <a:p>
              <a:endParaRPr lang="nb-NO"/>
            </a:p>
          </p:txBody>
        </p:sp>
        <p:sp>
          <p:nvSpPr>
            <p:cNvPr id="131" name="Friform 130">
              <a:extLst>
                <a:ext uri="{FF2B5EF4-FFF2-40B4-BE49-F238E27FC236}">
                  <a16:creationId xmlns:a16="http://schemas.microsoft.com/office/drawing/2014/main" id="{D2CC7B49-F943-AD74-2919-8D79A55C73C0}"/>
                </a:ext>
              </a:extLst>
            </p:cNvPr>
            <p:cNvSpPr/>
            <p:nvPr/>
          </p:nvSpPr>
          <p:spPr>
            <a:xfrm>
              <a:off x="5332783" y="1729330"/>
              <a:ext cx="717165" cy="149647"/>
            </a:xfrm>
            <a:custGeom>
              <a:avLst/>
              <a:gdLst>
                <a:gd name="connsiteX0" fmla="*/ 139385 w 717165"/>
                <a:gd name="connsiteY0" fmla="*/ 78919 h 149647"/>
                <a:gd name="connsiteX1" fmla="*/ 252765 w 717165"/>
                <a:gd name="connsiteY1" fmla="*/ 96212 h 149647"/>
                <a:gd name="connsiteX2" fmla="*/ 338456 w 717165"/>
                <a:gd name="connsiteY2" fmla="*/ 116809 h 149647"/>
                <a:gd name="connsiteX3" fmla="*/ 440274 w 717165"/>
                <a:gd name="connsiteY3" fmla="*/ 91257 h 149647"/>
                <a:gd name="connsiteX4" fmla="*/ 479525 w 717165"/>
                <a:gd name="connsiteY4" fmla="*/ 62143 h 149647"/>
                <a:gd name="connsiteX5" fmla="*/ 582800 w 717165"/>
                <a:gd name="connsiteY5" fmla="*/ 12303 h 149647"/>
                <a:gd name="connsiteX6" fmla="*/ 696180 w 717165"/>
                <a:gd name="connsiteY6" fmla="*/ 29596 h 149647"/>
                <a:gd name="connsiteX7" fmla="*/ 700423 w 717165"/>
                <a:gd name="connsiteY7" fmla="*/ 31410 h 149647"/>
                <a:gd name="connsiteX8" fmla="*/ 717166 w 717165"/>
                <a:gd name="connsiteY8" fmla="*/ 27815 h 149647"/>
                <a:gd name="connsiteX9" fmla="*/ 700034 w 717165"/>
                <a:gd name="connsiteY9" fmla="*/ 20658 h 149647"/>
                <a:gd name="connsiteX10" fmla="*/ 581376 w 717165"/>
                <a:gd name="connsiteY10" fmla="*/ 2684 h 149647"/>
                <a:gd name="connsiteX11" fmla="*/ 473242 w 717165"/>
                <a:gd name="connsiteY11" fmla="*/ 54727 h 149647"/>
                <a:gd name="connsiteX12" fmla="*/ 369966 w 717165"/>
                <a:gd name="connsiteY12" fmla="*/ 104568 h 149647"/>
                <a:gd name="connsiteX13" fmla="*/ 256586 w 717165"/>
                <a:gd name="connsiteY13" fmla="*/ 87274 h 149647"/>
                <a:gd name="connsiteX14" fmla="*/ 137928 w 717165"/>
                <a:gd name="connsiteY14" fmla="*/ 69300 h 149647"/>
                <a:gd name="connsiteX15" fmla="*/ 29794 w 717165"/>
                <a:gd name="connsiteY15" fmla="*/ 121343 h 149647"/>
                <a:gd name="connsiteX16" fmla="*/ 0 w 717165"/>
                <a:gd name="connsiteY16" fmla="*/ 144563 h 149647"/>
                <a:gd name="connsiteX17" fmla="*/ 9716 w 717165"/>
                <a:gd name="connsiteY17" fmla="*/ 149647 h 149647"/>
                <a:gd name="connsiteX18" fmla="*/ 36045 w 717165"/>
                <a:gd name="connsiteY18" fmla="*/ 128759 h 149647"/>
                <a:gd name="connsiteX19" fmla="*/ 139320 w 717165"/>
                <a:gd name="connsiteY19" fmla="*/ 78919 h 14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7165" h="149647">
                  <a:moveTo>
                    <a:pt x="139385" y="78919"/>
                  </a:moveTo>
                  <a:cubicBezTo>
                    <a:pt x="193436" y="70790"/>
                    <a:pt x="222258" y="83161"/>
                    <a:pt x="252765" y="96212"/>
                  </a:cubicBezTo>
                  <a:cubicBezTo>
                    <a:pt x="276697" y="106478"/>
                    <a:pt x="301342" y="116971"/>
                    <a:pt x="338456" y="116809"/>
                  </a:cubicBezTo>
                  <a:cubicBezTo>
                    <a:pt x="372363" y="108130"/>
                    <a:pt x="406302" y="99580"/>
                    <a:pt x="440274" y="91257"/>
                  </a:cubicBezTo>
                  <a:cubicBezTo>
                    <a:pt x="455592" y="82384"/>
                    <a:pt x="467672" y="72183"/>
                    <a:pt x="479525" y="62143"/>
                  </a:cubicBezTo>
                  <a:cubicBezTo>
                    <a:pt x="504850" y="40672"/>
                    <a:pt x="528750" y="20399"/>
                    <a:pt x="582800" y="12303"/>
                  </a:cubicBezTo>
                  <a:cubicBezTo>
                    <a:pt x="636851" y="4174"/>
                    <a:pt x="665673" y="16513"/>
                    <a:pt x="696180" y="29596"/>
                  </a:cubicBezTo>
                  <a:cubicBezTo>
                    <a:pt x="697605" y="30212"/>
                    <a:pt x="698998" y="30794"/>
                    <a:pt x="700423" y="31410"/>
                  </a:cubicBezTo>
                  <a:cubicBezTo>
                    <a:pt x="705993" y="30212"/>
                    <a:pt x="711563" y="29013"/>
                    <a:pt x="717166" y="27815"/>
                  </a:cubicBezTo>
                  <a:cubicBezTo>
                    <a:pt x="711401" y="25548"/>
                    <a:pt x="705734" y="23119"/>
                    <a:pt x="700034" y="20658"/>
                  </a:cubicBezTo>
                  <a:cubicBezTo>
                    <a:pt x="669625" y="7607"/>
                    <a:pt x="638179" y="-5865"/>
                    <a:pt x="581376" y="2684"/>
                  </a:cubicBezTo>
                  <a:cubicBezTo>
                    <a:pt x="524572" y="11202"/>
                    <a:pt x="498502" y="33353"/>
                    <a:pt x="473242" y="54727"/>
                  </a:cubicBezTo>
                  <a:cubicBezTo>
                    <a:pt x="447917" y="76198"/>
                    <a:pt x="424017" y="96471"/>
                    <a:pt x="369966" y="104568"/>
                  </a:cubicBezTo>
                  <a:cubicBezTo>
                    <a:pt x="315915" y="112696"/>
                    <a:pt x="287093" y="100325"/>
                    <a:pt x="256586" y="87274"/>
                  </a:cubicBezTo>
                  <a:cubicBezTo>
                    <a:pt x="226177" y="74223"/>
                    <a:pt x="194731" y="60751"/>
                    <a:pt x="137928" y="69300"/>
                  </a:cubicBezTo>
                  <a:cubicBezTo>
                    <a:pt x="81124" y="77818"/>
                    <a:pt x="55055" y="99969"/>
                    <a:pt x="29794" y="121343"/>
                  </a:cubicBezTo>
                  <a:cubicBezTo>
                    <a:pt x="20241" y="129439"/>
                    <a:pt x="10881" y="137373"/>
                    <a:pt x="0" y="144563"/>
                  </a:cubicBezTo>
                  <a:cubicBezTo>
                    <a:pt x="3239" y="146279"/>
                    <a:pt x="6477" y="147963"/>
                    <a:pt x="9716" y="149647"/>
                  </a:cubicBezTo>
                  <a:cubicBezTo>
                    <a:pt x="19301" y="142944"/>
                    <a:pt x="27721" y="135819"/>
                    <a:pt x="36045" y="128759"/>
                  </a:cubicBezTo>
                  <a:cubicBezTo>
                    <a:pt x="61369" y="107288"/>
                    <a:pt x="85270" y="87015"/>
                    <a:pt x="139320" y="78919"/>
                  </a:cubicBezTo>
                  <a:close/>
                </a:path>
              </a:pathLst>
            </a:custGeom>
            <a:solidFill>
              <a:srgbClr val="7B79C6"/>
            </a:solidFill>
            <a:ln w="0" cap="flat">
              <a:noFill/>
              <a:prstDash val="solid"/>
              <a:miter/>
            </a:ln>
          </p:spPr>
          <p:txBody>
            <a:bodyPr rtlCol="0" anchor="ctr"/>
            <a:lstStyle/>
            <a:p>
              <a:endParaRPr lang="nb-NO"/>
            </a:p>
          </p:txBody>
        </p:sp>
        <p:sp>
          <p:nvSpPr>
            <p:cNvPr id="132" name="Friform 131">
              <a:extLst>
                <a:ext uri="{FF2B5EF4-FFF2-40B4-BE49-F238E27FC236}">
                  <a16:creationId xmlns:a16="http://schemas.microsoft.com/office/drawing/2014/main" id="{D0EE7D71-C5CD-67CB-8289-1E8DE6935FC1}"/>
                </a:ext>
              </a:extLst>
            </p:cNvPr>
            <p:cNvSpPr/>
            <p:nvPr/>
          </p:nvSpPr>
          <p:spPr>
            <a:xfrm>
              <a:off x="6253392" y="1662722"/>
              <a:ext cx="194601" cy="51383"/>
            </a:xfrm>
            <a:custGeom>
              <a:avLst/>
              <a:gdLst>
                <a:gd name="connsiteX0" fmla="*/ 104182 w 194601"/>
                <a:gd name="connsiteY0" fmla="*/ 2677 h 51383"/>
                <a:gd name="connsiteX1" fmla="*/ 0 w 194601"/>
                <a:gd name="connsiteY1" fmla="*/ 51384 h 51383"/>
                <a:gd name="connsiteX2" fmla="*/ 20888 w 194601"/>
                <a:gd name="connsiteY2" fmla="*/ 46947 h 51383"/>
                <a:gd name="connsiteX3" fmla="*/ 105640 w 194601"/>
                <a:gd name="connsiteY3" fmla="*/ 12263 h 51383"/>
                <a:gd name="connsiteX4" fmla="*/ 174847 w 194601"/>
                <a:gd name="connsiteY4" fmla="*/ 13817 h 51383"/>
                <a:gd name="connsiteX5" fmla="*/ 194601 w 194601"/>
                <a:gd name="connsiteY5" fmla="*/ 9445 h 51383"/>
                <a:gd name="connsiteX6" fmla="*/ 104182 w 194601"/>
                <a:gd name="connsiteY6" fmla="*/ 2677 h 5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601" h="51383">
                  <a:moveTo>
                    <a:pt x="104182" y="2677"/>
                  </a:moveTo>
                  <a:cubicBezTo>
                    <a:pt x="50326" y="10773"/>
                    <a:pt x="24094" y="31078"/>
                    <a:pt x="0" y="51384"/>
                  </a:cubicBezTo>
                  <a:cubicBezTo>
                    <a:pt x="6963" y="49894"/>
                    <a:pt x="13925" y="48437"/>
                    <a:pt x="20888" y="46947"/>
                  </a:cubicBezTo>
                  <a:cubicBezTo>
                    <a:pt x="40967" y="31596"/>
                    <a:pt x="64608" y="18416"/>
                    <a:pt x="105640" y="12263"/>
                  </a:cubicBezTo>
                  <a:cubicBezTo>
                    <a:pt x="134592" y="7923"/>
                    <a:pt x="156258" y="9445"/>
                    <a:pt x="174847" y="13817"/>
                  </a:cubicBezTo>
                  <a:cubicBezTo>
                    <a:pt x="181842" y="12263"/>
                    <a:pt x="188448" y="10805"/>
                    <a:pt x="194601" y="9445"/>
                  </a:cubicBezTo>
                  <a:cubicBezTo>
                    <a:pt x="171349" y="1543"/>
                    <a:pt x="143984" y="-3315"/>
                    <a:pt x="104182" y="2677"/>
                  </a:cubicBezTo>
                  <a:close/>
                </a:path>
              </a:pathLst>
            </a:custGeom>
            <a:solidFill>
              <a:srgbClr val="7B79C6"/>
            </a:solidFill>
            <a:ln w="0" cap="flat">
              <a:noFill/>
              <a:prstDash val="solid"/>
              <a:miter/>
            </a:ln>
          </p:spPr>
          <p:txBody>
            <a:bodyPr rtlCol="0" anchor="ctr"/>
            <a:lstStyle/>
            <a:p>
              <a:endParaRPr lang="nb-NO"/>
            </a:p>
          </p:txBody>
        </p:sp>
        <p:sp>
          <p:nvSpPr>
            <p:cNvPr id="133" name="Friform 132">
              <a:extLst>
                <a:ext uri="{FF2B5EF4-FFF2-40B4-BE49-F238E27FC236}">
                  <a16:creationId xmlns:a16="http://schemas.microsoft.com/office/drawing/2014/main" id="{3152A0DA-4B8B-0D6B-BAB8-9FD104571D36}"/>
                </a:ext>
              </a:extLst>
            </p:cNvPr>
            <p:cNvSpPr/>
            <p:nvPr/>
          </p:nvSpPr>
          <p:spPr>
            <a:xfrm>
              <a:off x="5529716" y="1894166"/>
              <a:ext cx="99292" cy="65741"/>
            </a:xfrm>
            <a:custGeom>
              <a:avLst/>
              <a:gdLst>
                <a:gd name="connsiteX0" fmla="*/ 99293 w 99292"/>
                <a:gd name="connsiteY0" fmla="*/ 6930 h 65741"/>
                <a:gd name="connsiteX1" fmla="*/ 92362 w 99292"/>
                <a:gd name="connsiteY1" fmla="*/ 0 h 65741"/>
                <a:gd name="connsiteX2" fmla="*/ 69401 w 99292"/>
                <a:gd name="connsiteY2" fmla="*/ 18459 h 65741"/>
                <a:gd name="connsiteX3" fmla="*/ 0 w 99292"/>
                <a:gd name="connsiteY3" fmla="*/ 60560 h 65741"/>
                <a:gd name="connsiteX4" fmla="*/ 14217 w 99292"/>
                <a:gd name="connsiteY4" fmla="*/ 65742 h 65741"/>
                <a:gd name="connsiteX5" fmla="*/ 75652 w 99292"/>
                <a:gd name="connsiteY5" fmla="*/ 25843 h 65741"/>
                <a:gd name="connsiteX6" fmla="*/ 99260 w 99292"/>
                <a:gd name="connsiteY6" fmla="*/ 6898 h 6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292" h="65741">
                  <a:moveTo>
                    <a:pt x="99293" y="6930"/>
                  </a:moveTo>
                  <a:cubicBezTo>
                    <a:pt x="96993" y="4631"/>
                    <a:pt x="94662" y="2299"/>
                    <a:pt x="92362" y="0"/>
                  </a:cubicBezTo>
                  <a:cubicBezTo>
                    <a:pt x="84169" y="5991"/>
                    <a:pt x="76720" y="12241"/>
                    <a:pt x="69401" y="18459"/>
                  </a:cubicBezTo>
                  <a:cubicBezTo>
                    <a:pt x="50132" y="34814"/>
                    <a:pt x="31608" y="50456"/>
                    <a:pt x="0" y="60560"/>
                  </a:cubicBezTo>
                  <a:cubicBezTo>
                    <a:pt x="4728" y="62276"/>
                    <a:pt x="9489" y="63993"/>
                    <a:pt x="14217" y="65742"/>
                  </a:cubicBezTo>
                  <a:cubicBezTo>
                    <a:pt x="41194" y="55055"/>
                    <a:pt x="58650" y="40287"/>
                    <a:pt x="75652" y="25843"/>
                  </a:cubicBezTo>
                  <a:cubicBezTo>
                    <a:pt x="83359" y="19301"/>
                    <a:pt x="90937" y="12889"/>
                    <a:pt x="99260" y="6898"/>
                  </a:cubicBezTo>
                  <a:close/>
                </a:path>
              </a:pathLst>
            </a:custGeom>
            <a:solidFill>
              <a:srgbClr val="7B79C6"/>
            </a:solidFill>
            <a:ln w="0" cap="flat">
              <a:noFill/>
              <a:prstDash val="solid"/>
              <a:miter/>
            </a:ln>
          </p:spPr>
          <p:txBody>
            <a:bodyPr rtlCol="0" anchor="ctr"/>
            <a:lstStyle/>
            <a:p>
              <a:endParaRPr lang="nb-NO"/>
            </a:p>
          </p:txBody>
        </p:sp>
        <p:sp>
          <p:nvSpPr>
            <p:cNvPr id="134" name="Friform 133">
              <a:extLst>
                <a:ext uri="{FF2B5EF4-FFF2-40B4-BE49-F238E27FC236}">
                  <a16:creationId xmlns:a16="http://schemas.microsoft.com/office/drawing/2014/main" id="{4C019443-1AB5-9B03-2BEF-2E8EF5C990B9}"/>
                </a:ext>
              </a:extLst>
            </p:cNvPr>
            <p:cNvSpPr/>
            <p:nvPr/>
          </p:nvSpPr>
          <p:spPr>
            <a:xfrm>
              <a:off x="5696499" y="2021342"/>
              <a:ext cx="53208" cy="13828"/>
            </a:xfrm>
            <a:custGeom>
              <a:avLst/>
              <a:gdLst>
                <a:gd name="connsiteX0" fmla="*/ 53209 w 53208"/>
                <a:gd name="connsiteY0" fmla="*/ 8485 h 13828"/>
                <a:gd name="connsiteX1" fmla="*/ 46408 w 53208"/>
                <a:gd name="connsiteY1" fmla="*/ 0 h 13828"/>
                <a:gd name="connsiteX2" fmla="*/ 34749 w 53208"/>
                <a:gd name="connsiteY2" fmla="*/ 2040 h 13828"/>
                <a:gd name="connsiteX3" fmla="*/ 0 w 53208"/>
                <a:gd name="connsiteY3" fmla="*/ 4599 h 13828"/>
                <a:gd name="connsiteX4" fmla="*/ 16257 w 53208"/>
                <a:gd name="connsiteY4" fmla="*/ 13828 h 13828"/>
                <a:gd name="connsiteX5" fmla="*/ 36174 w 53208"/>
                <a:gd name="connsiteY5" fmla="*/ 11626 h 13828"/>
                <a:gd name="connsiteX6" fmla="*/ 53209 w 53208"/>
                <a:gd name="connsiteY6" fmla="*/ 8420 h 1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08" h="13828">
                  <a:moveTo>
                    <a:pt x="53209" y="8485"/>
                  </a:moveTo>
                  <a:cubicBezTo>
                    <a:pt x="50974" y="5635"/>
                    <a:pt x="48707" y="2818"/>
                    <a:pt x="46408" y="0"/>
                  </a:cubicBezTo>
                  <a:cubicBezTo>
                    <a:pt x="42684" y="745"/>
                    <a:pt x="38830" y="1457"/>
                    <a:pt x="34749" y="2040"/>
                  </a:cubicBezTo>
                  <a:cubicBezTo>
                    <a:pt x="21827" y="3983"/>
                    <a:pt x="10396" y="4728"/>
                    <a:pt x="0" y="4599"/>
                  </a:cubicBezTo>
                  <a:cubicBezTo>
                    <a:pt x="5473" y="7611"/>
                    <a:pt x="10882" y="10687"/>
                    <a:pt x="16257" y="13828"/>
                  </a:cubicBezTo>
                  <a:cubicBezTo>
                    <a:pt x="22540" y="13407"/>
                    <a:pt x="29147" y="12695"/>
                    <a:pt x="36174" y="11626"/>
                  </a:cubicBezTo>
                  <a:cubicBezTo>
                    <a:pt x="42198" y="10719"/>
                    <a:pt x="47833" y="9618"/>
                    <a:pt x="53209" y="8420"/>
                  </a:cubicBezTo>
                  <a:close/>
                </a:path>
              </a:pathLst>
            </a:custGeom>
            <a:solidFill>
              <a:srgbClr val="7B79C6"/>
            </a:solidFill>
            <a:ln w="0" cap="flat">
              <a:noFill/>
              <a:prstDash val="solid"/>
              <a:miter/>
            </a:ln>
          </p:spPr>
          <p:txBody>
            <a:bodyPr rtlCol="0" anchor="ctr"/>
            <a:lstStyle/>
            <a:p>
              <a:endParaRPr lang="nb-NO"/>
            </a:p>
          </p:txBody>
        </p:sp>
        <p:sp>
          <p:nvSpPr>
            <p:cNvPr id="135" name="Friform 134">
              <a:extLst>
                <a:ext uri="{FF2B5EF4-FFF2-40B4-BE49-F238E27FC236}">
                  <a16:creationId xmlns:a16="http://schemas.microsoft.com/office/drawing/2014/main" id="{31D1DA23-A03A-7874-E3A3-E6F47696F7A3}"/>
                </a:ext>
              </a:extLst>
            </p:cNvPr>
            <p:cNvSpPr/>
            <p:nvPr/>
          </p:nvSpPr>
          <p:spPr>
            <a:xfrm>
              <a:off x="4875864" y="1423968"/>
              <a:ext cx="221060" cy="271309"/>
            </a:xfrm>
            <a:custGeom>
              <a:avLst/>
              <a:gdLst>
                <a:gd name="connsiteX0" fmla="*/ 32449 w 221060"/>
                <a:gd name="connsiteY0" fmla="*/ 16970 h 271309"/>
                <a:gd name="connsiteX1" fmla="*/ 0 w 221060"/>
                <a:gd name="connsiteY1" fmla="*/ 212672 h 271309"/>
                <a:gd name="connsiteX2" fmla="*/ 83391 w 221060"/>
                <a:gd name="connsiteY2" fmla="*/ 263776 h 271309"/>
                <a:gd name="connsiteX3" fmla="*/ 221060 w 221060"/>
                <a:gd name="connsiteY3" fmla="*/ 236119 h 271309"/>
                <a:gd name="connsiteX4" fmla="*/ 221060 w 221060"/>
                <a:gd name="connsiteY4" fmla="*/ 119760 h 271309"/>
                <a:gd name="connsiteX5" fmla="*/ 81837 w 221060"/>
                <a:gd name="connsiteY5" fmla="*/ 0 h 271309"/>
                <a:gd name="connsiteX6" fmla="*/ 32417 w 221060"/>
                <a:gd name="connsiteY6" fmla="*/ 16970 h 2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60" h="271309">
                  <a:moveTo>
                    <a:pt x="32449" y="16970"/>
                  </a:moveTo>
                  <a:cubicBezTo>
                    <a:pt x="37696" y="63086"/>
                    <a:pt x="17035" y="170798"/>
                    <a:pt x="0" y="212672"/>
                  </a:cubicBezTo>
                  <a:cubicBezTo>
                    <a:pt x="13472" y="230387"/>
                    <a:pt x="57742" y="256424"/>
                    <a:pt x="83391" y="263776"/>
                  </a:cubicBezTo>
                  <a:cubicBezTo>
                    <a:pt x="164159" y="286931"/>
                    <a:pt x="210599" y="250660"/>
                    <a:pt x="221060" y="236119"/>
                  </a:cubicBezTo>
                  <a:lnTo>
                    <a:pt x="221060" y="119760"/>
                  </a:lnTo>
                  <a:lnTo>
                    <a:pt x="81837" y="0"/>
                  </a:lnTo>
                  <a:lnTo>
                    <a:pt x="32417" y="16970"/>
                  </a:lnTo>
                  <a:close/>
                </a:path>
              </a:pathLst>
            </a:custGeom>
            <a:solidFill>
              <a:srgbClr val="DEAB91"/>
            </a:solidFill>
            <a:ln w="0" cap="flat">
              <a:noFill/>
              <a:prstDash val="solid"/>
              <a:miter/>
            </a:ln>
          </p:spPr>
          <p:txBody>
            <a:bodyPr rtlCol="0" anchor="ctr"/>
            <a:lstStyle/>
            <a:p>
              <a:endParaRPr lang="nb-NO"/>
            </a:p>
          </p:txBody>
        </p:sp>
        <p:sp>
          <p:nvSpPr>
            <p:cNvPr id="136" name="Friform 135">
              <a:extLst>
                <a:ext uri="{FF2B5EF4-FFF2-40B4-BE49-F238E27FC236}">
                  <a16:creationId xmlns:a16="http://schemas.microsoft.com/office/drawing/2014/main" id="{123FA27C-E9DB-B595-3211-37EAB6EB827F}"/>
                </a:ext>
              </a:extLst>
            </p:cNvPr>
            <p:cNvSpPr/>
            <p:nvPr/>
          </p:nvSpPr>
          <p:spPr>
            <a:xfrm>
              <a:off x="4534907" y="1653901"/>
              <a:ext cx="193410" cy="185323"/>
            </a:xfrm>
            <a:custGeom>
              <a:avLst/>
              <a:gdLst>
                <a:gd name="connsiteX0" fmla="*/ 193410 w 193410"/>
                <a:gd name="connsiteY0" fmla="*/ 0 h 185323"/>
                <a:gd name="connsiteX1" fmla="*/ 78994 w 193410"/>
                <a:gd name="connsiteY1" fmla="*/ 178765 h 185323"/>
                <a:gd name="connsiteX2" fmla="*/ 2274 w 193410"/>
                <a:gd name="connsiteY2" fmla="*/ 125816 h 185323"/>
                <a:gd name="connsiteX3" fmla="*/ 193410 w 193410"/>
                <a:gd name="connsiteY3" fmla="*/ 0 h 185323"/>
              </a:gdLst>
              <a:ahLst/>
              <a:cxnLst>
                <a:cxn ang="0">
                  <a:pos x="connsiteX0" y="connsiteY0"/>
                </a:cxn>
                <a:cxn ang="0">
                  <a:pos x="connsiteX1" y="connsiteY1"/>
                </a:cxn>
                <a:cxn ang="0">
                  <a:pos x="connsiteX2" y="connsiteY2"/>
                </a:cxn>
                <a:cxn ang="0">
                  <a:pos x="connsiteX3" y="connsiteY3"/>
                </a:cxn>
              </a:cxnLst>
              <a:rect l="l" t="t" r="r" b="b"/>
              <a:pathLst>
                <a:path w="193410" h="185323">
                  <a:moveTo>
                    <a:pt x="193410" y="0"/>
                  </a:moveTo>
                  <a:cubicBezTo>
                    <a:pt x="141205" y="38214"/>
                    <a:pt x="94992" y="99972"/>
                    <a:pt x="78994" y="178765"/>
                  </a:cubicBezTo>
                  <a:cubicBezTo>
                    <a:pt x="58656" y="205386"/>
                    <a:pt x="-13660" y="143530"/>
                    <a:pt x="2274" y="125816"/>
                  </a:cubicBezTo>
                  <a:cubicBezTo>
                    <a:pt x="91300" y="26880"/>
                    <a:pt x="193410" y="0"/>
                    <a:pt x="193410" y="0"/>
                  </a:cubicBezTo>
                  <a:close/>
                </a:path>
              </a:pathLst>
            </a:custGeom>
            <a:solidFill>
              <a:srgbClr val="7B79C6"/>
            </a:solidFill>
            <a:ln w="0" cap="flat">
              <a:noFill/>
              <a:prstDash val="solid"/>
              <a:miter/>
            </a:ln>
          </p:spPr>
          <p:txBody>
            <a:bodyPr rtlCol="0" anchor="ctr"/>
            <a:lstStyle/>
            <a:p>
              <a:endParaRPr lang="nb-NO"/>
            </a:p>
          </p:txBody>
        </p:sp>
        <p:sp>
          <p:nvSpPr>
            <p:cNvPr id="137" name="Friform 136">
              <a:extLst>
                <a:ext uri="{FF2B5EF4-FFF2-40B4-BE49-F238E27FC236}">
                  <a16:creationId xmlns:a16="http://schemas.microsoft.com/office/drawing/2014/main" id="{9742F966-8619-954E-C1BC-84245DE0377B}"/>
                </a:ext>
              </a:extLst>
            </p:cNvPr>
            <p:cNvSpPr/>
            <p:nvPr/>
          </p:nvSpPr>
          <p:spPr>
            <a:xfrm>
              <a:off x="4924928" y="1446710"/>
              <a:ext cx="180027" cy="211653"/>
            </a:xfrm>
            <a:custGeom>
              <a:avLst/>
              <a:gdLst>
                <a:gd name="connsiteX0" fmla="*/ 2849 w 180027"/>
                <a:gd name="connsiteY0" fmla="*/ 13691 h 211653"/>
                <a:gd name="connsiteX1" fmla="*/ 172611 w 180027"/>
                <a:gd name="connsiteY1" fmla="*/ 191712 h 211653"/>
                <a:gd name="connsiteX2" fmla="*/ 180027 w 180027"/>
                <a:gd name="connsiteY2" fmla="*/ 44133 h 211653"/>
                <a:gd name="connsiteX3" fmla="*/ 2881 w 180027"/>
                <a:gd name="connsiteY3" fmla="*/ 13691 h 211653"/>
              </a:gdLst>
              <a:ahLst/>
              <a:cxnLst>
                <a:cxn ang="0">
                  <a:pos x="connsiteX0" y="connsiteY0"/>
                </a:cxn>
                <a:cxn ang="0">
                  <a:pos x="connsiteX1" y="connsiteY1"/>
                </a:cxn>
                <a:cxn ang="0">
                  <a:pos x="connsiteX2" y="connsiteY2"/>
                </a:cxn>
                <a:cxn ang="0">
                  <a:pos x="connsiteX3" y="connsiteY3"/>
                </a:cxn>
              </a:cxnLst>
              <a:rect l="l" t="t" r="r" b="b"/>
              <a:pathLst>
                <a:path w="180027" h="211653">
                  <a:moveTo>
                    <a:pt x="2849" y="13691"/>
                  </a:moveTo>
                  <a:cubicBezTo>
                    <a:pt x="-15287" y="82380"/>
                    <a:pt x="54568" y="273354"/>
                    <a:pt x="172611" y="191712"/>
                  </a:cubicBezTo>
                  <a:lnTo>
                    <a:pt x="180027" y="44133"/>
                  </a:lnTo>
                  <a:cubicBezTo>
                    <a:pt x="180027" y="44133"/>
                    <a:pt x="14345" y="-29770"/>
                    <a:pt x="2881" y="13691"/>
                  </a:cubicBezTo>
                  <a:close/>
                </a:path>
              </a:pathLst>
            </a:custGeom>
            <a:solidFill>
              <a:srgbClr val="967B6F"/>
            </a:solidFill>
            <a:ln w="0" cap="flat">
              <a:noFill/>
              <a:prstDash val="solid"/>
              <a:miter/>
            </a:ln>
          </p:spPr>
          <p:txBody>
            <a:bodyPr rtlCol="0" anchor="ctr"/>
            <a:lstStyle/>
            <a:p>
              <a:endParaRPr lang="nb-NO"/>
            </a:p>
          </p:txBody>
        </p:sp>
        <p:grpSp>
          <p:nvGrpSpPr>
            <p:cNvPr id="138" name="Grafikk 5">
              <a:extLst>
                <a:ext uri="{FF2B5EF4-FFF2-40B4-BE49-F238E27FC236}">
                  <a16:creationId xmlns:a16="http://schemas.microsoft.com/office/drawing/2014/main" id="{A8229CDD-7476-B760-E54D-438AE4934DE1}"/>
                </a:ext>
              </a:extLst>
            </p:cNvPr>
            <p:cNvGrpSpPr/>
            <p:nvPr/>
          </p:nvGrpSpPr>
          <p:grpSpPr>
            <a:xfrm>
              <a:off x="4853968" y="1092033"/>
              <a:ext cx="405085" cy="552537"/>
              <a:chOff x="4853968" y="1092033"/>
              <a:chExt cx="405085" cy="552537"/>
            </a:xfrm>
          </p:grpSpPr>
          <p:grpSp>
            <p:nvGrpSpPr>
              <p:cNvPr id="145" name="Grafikk 5">
                <a:extLst>
                  <a:ext uri="{FF2B5EF4-FFF2-40B4-BE49-F238E27FC236}">
                    <a16:creationId xmlns:a16="http://schemas.microsoft.com/office/drawing/2014/main" id="{CB98A6C5-A974-688F-9E5E-26B08DD4A331}"/>
                  </a:ext>
                </a:extLst>
              </p:cNvPr>
              <p:cNvGrpSpPr/>
              <p:nvPr/>
            </p:nvGrpSpPr>
            <p:grpSpPr>
              <a:xfrm>
                <a:off x="4853968" y="1092033"/>
                <a:ext cx="405085" cy="552537"/>
                <a:chOff x="4853968" y="1092033"/>
                <a:chExt cx="405085" cy="552537"/>
              </a:xfrm>
            </p:grpSpPr>
            <p:sp>
              <p:nvSpPr>
                <p:cNvPr id="159" name="Friform 158">
                  <a:extLst>
                    <a:ext uri="{FF2B5EF4-FFF2-40B4-BE49-F238E27FC236}">
                      <a16:creationId xmlns:a16="http://schemas.microsoft.com/office/drawing/2014/main" id="{7723DC57-AE4A-4491-0267-791AAAAC52EA}"/>
                    </a:ext>
                  </a:extLst>
                </p:cNvPr>
                <p:cNvSpPr/>
                <p:nvPr/>
              </p:nvSpPr>
              <p:spPr>
                <a:xfrm>
                  <a:off x="4853968" y="1092033"/>
                  <a:ext cx="405085" cy="412998"/>
                </a:xfrm>
                <a:custGeom>
                  <a:avLst/>
                  <a:gdLst>
                    <a:gd name="connsiteX0" fmla="*/ 1623 w 405085"/>
                    <a:gd name="connsiteY0" fmla="*/ 175418 h 412998"/>
                    <a:gd name="connsiteX1" fmla="*/ 175886 w 405085"/>
                    <a:gd name="connsiteY1" fmla="*/ 411537 h 412998"/>
                    <a:gd name="connsiteX2" fmla="*/ 403488 w 405085"/>
                    <a:gd name="connsiteY2" fmla="*/ 226295 h 412998"/>
                    <a:gd name="connsiteX3" fmla="*/ 227767 w 405085"/>
                    <a:gd name="connsiteY3" fmla="*/ 1640 h 412998"/>
                    <a:gd name="connsiteX4" fmla="*/ 1623 w 405085"/>
                    <a:gd name="connsiteY4" fmla="*/ 175451 h 412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085" h="412998">
                      <a:moveTo>
                        <a:pt x="1623" y="175418"/>
                      </a:moveTo>
                      <a:cubicBezTo>
                        <a:pt x="-12303" y="285463"/>
                        <a:pt x="64903" y="397482"/>
                        <a:pt x="175886" y="411537"/>
                      </a:cubicBezTo>
                      <a:cubicBezTo>
                        <a:pt x="286869" y="425592"/>
                        <a:pt x="389562" y="336307"/>
                        <a:pt x="403488" y="226295"/>
                      </a:cubicBezTo>
                      <a:cubicBezTo>
                        <a:pt x="417414" y="116251"/>
                        <a:pt x="338750" y="15663"/>
                        <a:pt x="227767" y="1640"/>
                      </a:cubicBezTo>
                      <a:cubicBezTo>
                        <a:pt x="116816" y="-12415"/>
                        <a:pt x="15548" y="65406"/>
                        <a:pt x="1623" y="175451"/>
                      </a:cubicBezTo>
                      <a:close/>
                    </a:path>
                  </a:pathLst>
                </a:custGeom>
                <a:solidFill>
                  <a:schemeClr val="tx1">
                    <a:lumMod val="75000"/>
                    <a:lumOff val="25000"/>
                  </a:schemeClr>
                </a:solidFill>
                <a:ln w="0" cap="flat">
                  <a:noFill/>
                  <a:prstDash val="solid"/>
                  <a:miter/>
                </a:ln>
              </p:spPr>
              <p:txBody>
                <a:bodyPr rtlCol="0" anchor="ctr"/>
                <a:lstStyle/>
                <a:p>
                  <a:endParaRPr lang="nb-NO"/>
                </a:p>
              </p:txBody>
            </p:sp>
            <p:sp>
              <p:nvSpPr>
                <p:cNvPr id="160" name="Friform 159">
                  <a:extLst>
                    <a:ext uri="{FF2B5EF4-FFF2-40B4-BE49-F238E27FC236}">
                      <a16:creationId xmlns:a16="http://schemas.microsoft.com/office/drawing/2014/main" id="{16625248-E251-5D1D-FAD0-C7852839922E}"/>
                    </a:ext>
                  </a:extLst>
                </p:cNvPr>
                <p:cNvSpPr/>
                <p:nvPr/>
              </p:nvSpPr>
              <p:spPr>
                <a:xfrm>
                  <a:off x="4913775" y="1193660"/>
                  <a:ext cx="335507" cy="450910"/>
                </a:xfrm>
                <a:custGeom>
                  <a:avLst/>
                  <a:gdLst>
                    <a:gd name="connsiteX0" fmla="*/ 21806 w 335507"/>
                    <a:gd name="connsiteY0" fmla="*/ 122563 h 450912"/>
                    <a:gd name="connsiteX1" fmla="*/ 222011 w 335507"/>
                    <a:gd name="connsiteY1" fmla="*/ 1800 h 450912"/>
                    <a:gd name="connsiteX2" fmla="*/ 333577 w 335507"/>
                    <a:gd name="connsiteY2" fmla="*/ 162008 h 450912"/>
                    <a:gd name="connsiteX3" fmla="*/ 318194 w 335507"/>
                    <a:gd name="connsiteY3" fmla="*/ 278206 h 450912"/>
                    <a:gd name="connsiteX4" fmla="*/ 175635 w 335507"/>
                    <a:gd name="connsiteY4" fmla="*/ 450526 h 450912"/>
                    <a:gd name="connsiteX5" fmla="*/ 400 w 335507"/>
                    <a:gd name="connsiteY5" fmla="*/ 267130 h 450912"/>
                    <a:gd name="connsiteX6" fmla="*/ 21774 w 335507"/>
                    <a:gd name="connsiteY6" fmla="*/ 122563 h 45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507" h="450912">
                      <a:moveTo>
                        <a:pt x="21806" y="122563"/>
                      </a:moveTo>
                      <a:cubicBezTo>
                        <a:pt x="48038" y="29683"/>
                        <a:pt x="135381" y="-9146"/>
                        <a:pt x="222011" y="1800"/>
                      </a:cubicBezTo>
                      <a:cubicBezTo>
                        <a:pt x="308641" y="12778"/>
                        <a:pt x="344588" y="75119"/>
                        <a:pt x="333577" y="162008"/>
                      </a:cubicBezTo>
                      <a:cubicBezTo>
                        <a:pt x="333577" y="162008"/>
                        <a:pt x="318874" y="272797"/>
                        <a:pt x="318194" y="278206"/>
                      </a:cubicBezTo>
                      <a:cubicBezTo>
                        <a:pt x="309968" y="343202"/>
                        <a:pt x="238203" y="458428"/>
                        <a:pt x="175635" y="450526"/>
                      </a:cubicBezTo>
                      <a:cubicBezTo>
                        <a:pt x="103449" y="441394"/>
                        <a:pt x="-7502" y="329698"/>
                        <a:pt x="400" y="267130"/>
                      </a:cubicBezTo>
                      <a:cubicBezTo>
                        <a:pt x="1080" y="261754"/>
                        <a:pt x="11832" y="157733"/>
                        <a:pt x="21774" y="122563"/>
                      </a:cubicBezTo>
                      <a:close/>
                    </a:path>
                  </a:pathLst>
                </a:custGeom>
                <a:solidFill>
                  <a:srgbClr val="DEAB91"/>
                </a:solidFill>
                <a:ln w="0" cap="flat">
                  <a:noFill/>
                  <a:prstDash val="solid"/>
                  <a:miter/>
                </a:ln>
              </p:spPr>
              <p:txBody>
                <a:bodyPr rtlCol="0" anchor="ctr"/>
                <a:lstStyle/>
                <a:p>
                  <a:endParaRPr lang="nb-NO"/>
                </a:p>
              </p:txBody>
            </p:sp>
          </p:grpSp>
          <p:grpSp>
            <p:nvGrpSpPr>
              <p:cNvPr id="146" name="Grafikk 5">
                <a:extLst>
                  <a:ext uri="{FF2B5EF4-FFF2-40B4-BE49-F238E27FC236}">
                    <a16:creationId xmlns:a16="http://schemas.microsoft.com/office/drawing/2014/main" id="{1F5D92D7-788B-09DA-763C-18A37B772A22}"/>
                  </a:ext>
                </a:extLst>
              </p:cNvPr>
              <p:cNvGrpSpPr/>
              <p:nvPr/>
            </p:nvGrpSpPr>
            <p:grpSpPr>
              <a:xfrm>
                <a:off x="4986408" y="1320768"/>
                <a:ext cx="265589" cy="35432"/>
                <a:chOff x="4986408" y="1320768"/>
                <a:chExt cx="265589" cy="35432"/>
              </a:xfrm>
              <a:solidFill>
                <a:srgbClr val="141C28"/>
              </a:solidFill>
            </p:grpSpPr>
            <p:sp>
              <p:nvSpPr>
                <p:cNvPr id="157" name="Friform 156">
                  <a:extLst>
                    <a:ext uri="{FF2B5EF4-FFF2-40B4-BE49-F238E27FC236}">
                      <a16:creationId xmlns:a16="http://schemas.microsoft.com/office/drawing/2014/main" id="{A7DBEE55-CD9F-E912-2E86-7B6828B7E6B7}"/>
                    </a:ext>
                  </a:extLst>
                </p:cNvPr>
                <p:cNvSpPr/>
                <p:nvPr/>
              </p:nvSpPr>
              <p:spPr>
                <a:xfrm>
                  <a:off x="4986408" y="1320768"/>
                  <a:ext cx="107729" cy="22459"/>
                </a:xfrm>
                <a:custGeom>
                  <a:avLst/>
                  <a:gdLst>
                    <a:gd name="connsiteX0" fmla="*/ 107666 w 107729"/>
                    <a:gd name="connsiteY0" fmla="*/ 15016 h 38115"/>
                    <a:gd name="connsiteX1" fmla="*/ 31302 w 107729"/>
                    <a:gd name="connsiteY1" fmla="*/ 21 h 38115"/>
                    <a:gd name="connsiteX2" fmla="*/ 18 w 107729"/>
                    <a:gd name="connsiteY2" fmla="*/ 19193 h 38115"/>
                    <a:gd name="connsiteX3" fmla="*/ 95943 w 107729"/>
                    <a:gd name="connsiteY3" fmla="*/ 37815 h 38115"/>
                    <a:gd name="connsiteX4" fmla="*/ 107698 w 107729"/>
                    <a:gd name="connsiteY4" fmla="*/ 14983 h 38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9" h="38115">
                      <a:moveTo>
                        <a:pt x="107666" y="15016"/>
                      </a:moveTo>
                      <a:cubicBezTo>
                        <a:pt x="107666" y="15016"/>
                        <a:pt x="43900" y="410"/>
                        <a:pt x="31302" y="21"/>
                      </a:cubicBezTo>
                      <a:cubicBezTo>
                        <a:pt x="10284" y="-594"/>
                        <a:pt x="4131" y="12295"/>
                        <a:pt x="18" y="19193"/>
                      </a:cubicBezTo>
                      <a:cubicBezTo>
                        <a:pt x="-1407" y="21557"/>
                        <a:pt x="82956" y="40729"/>
                        <a:pt x="95943" y="37815"/>
                      </a:cubicBezTo>
                      <a:cubicBezTo>
                        <a:pt x="108929" y="34900"/>
                        <a:pt x="107698" y="14983"/>
                        <a:pt x="107698" y="14983"/>
                      </a:cubicBezTo>
                      <a:close/>
                    </a:path>
                  </a:pathLst>
                </a:custGeom>
                <a:solidFill>
                  <a:schemeClr val="tx1">
                    <a:lumMod val="65000"/>
                    <a:lumOff val="35000"/>
                  </a:schemeClr>
                </a:solidFill>
                <a:ln w="0" cap="flat">
                  <a:noFill/>
                  <a:prstDash val="solid"/>
                  <a:miter/>
                </a:ln>
              </p:spPr>
              <p:txBody>
                <a:bodyPr rtlCol="0" anchor="ctr"/>
                <a:lstStyle/>
                <a:p>
                  <a:endParaRPr lang="nb-NO"/>
                </a:p>
              </p:txBody>
            </p:sp>
            <p:sp>
              <p:nvSpPr>
                <p:cNvPr id="158" name="Friform 157">
                  <a:extLst>
                    <a:ext uri="{FF2B5EF4-FFF2-40B4-BE49-F238E27FC236}">
                      <a16:creationId xmlns:a16="http://schemas.microsoft.com/office/drawing/2014/main" id="{B21C8FE7-B2F4-F4E1-F37A-85D94330A5AC}"/>
                    </a:ext>
                  </a:extLst>
                </p:cNvPr>
                <p:cNvSpPr/>
                <p:nvPr/>
              </p:nvSpPr>
              <p:spPr>
                <a:xfrm rot="366917">
                  <a:off x="5162429" y="1342163"/>
                  <a:ext cx="89568" cy="14037"/>
                </a:xfrm>
                <a:custGeom>
                  <a:avLst/>
                  <a:gdLst>
                    <a:gd name="connsiteX0" fmla="*/ 1629 w 89568"/>
                    <a:gd name="connsiteY0" fmla="*/ 0 h 31931"/>
                    <a:gd name="connsiteX1" fmla="*/ 79321 w 89568"/>
                    <a:gd name="connsiteY1" fmla="*/ 4534 h 31931"/>
                    <a:gd name="connsiteX2" fmla="*/ 85700 w 89568"/>
                    <a:gd name="connsiteY2" fmla="*/ 6477 h 31931"/>
                    <a:gd name="connsiteX3" fmla="*/ 83822 w 89568"/>
                    <a:gd name="connsiteY3" fmla="*/ 31932 h 31931"/>
                    <a:gd name="connsiteX4" fmla="*/ 7296 w 89568"/>
                    <a:gd name="connsiteY4" fmla="*/ 25034 h 31931"/>
                    <a:gd name="connsiteX5" fmla="*/ 1597 w 89568"/>
                    <a:gd name="connsiteY5" fmla="*/ 0 h 3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568" h="31931">
                      <a:moveTo>
                        <a:pt x="1629" y="0"/>
                      </a:moveTo>
                      <a:cubicBezTo>
                        <a:pt x="1629" y="0"/>
                        <a:pt x="67014" y="1749"/>
                        <a:pt x="79321" y="4534"/>
                      </a:cubicBezTo>
                      <a:cubicBezTo>
                        <a:pt x="81685" y="5052"/>
                        <a:pt x="83790" y="5732"/>
                        <a:pt x="85700" y="6477"/>
                      </a:cubicBezTo>
                      <a:cubicBezTo>
                        <a:pt x="92404" y="8841"/>
                        <a:pt x="89490" y="31899"/>
                        <a:pt x="83822" y="31932"/>
                      </a:cubicBezTo>
                      <a:cubicBezTo>
                        <a:pt x="57622" y="31608"/>
                        <a:pt x="15328" y="29147"/>
                        <a:pt x="7296" y="25034"/>
                      </a:cubicBezTo>
                      <a:cubicBezTo>
                        <a:pt x="-4557" y="18978"/>
                        <a:pt x="1597" y="0"/>
                        <a:pt x="1597" y="0"/>
                      </a:cubicBezTo>
                      <a:close/>
                    </a:path>
                  </a:pathLst>
                </a:custGeom>
                <a:solidFill>
                  <a:schemeClr val="tx1">
                    <a:lumMod val="65000"/>
                    <a:lumOff val="35000"/>
                  </a:schemeClr>
                </a:solidFill>
                <a:ln w="0" cap="flat">
                  <a:noFill/>
                  <a:prstDash val="solid"/>
                  <a:miter/>
                </a:ln>
              </p:spPr>
              <p:txBody>
                <a:bodyPr rtlCol="0" anchor="ctr"/>
                <a:lstStyle/>
                <a:p>
                  <a:endParaRPr lang="nb-NO"/>
                </a:p>
              </p:txBody>
            </p:sp>
          </p:grpSp>
          <p:sp>
            <p:nvSpPr>
              <p:cNvPr id="147" name="Friform 146">
                <a:extLst>
                  <a:ext uri="{FF2B5EF4-FFF2-40B4-BE49-F238E27FC236}">
                    <a16:creationId xmlns:a16="http://schemas.microsoft.com/office/drawing/2014/main" id="{71793869-F47C-6F77-2AEC-34E5F122ED4E}"/>
                  </a:ext>
                </a:extLst>
              </p:cNvPr>
              <p:cNvSpPr/>
              <p:nvPr/>
            </p:nvSpPr>
            <p:spPr>
              <a:xfrm>
                <a:off x="5086463" y="1491936"/>
                <a:ext cx="24385" cy="12378"/>
              </a:xfrm>
              <a:custGeom>
                <a:avLst/>
                <a:gdLst>
                  <a:gd name="connsiteX0" fmla="*/ 14055 w 24385"/>
                  <a:gd name="connsiteY0" fmla="*/ 105 h 12378"/>
                  <a:gd name="connsiteX1" fmla="*/ 0 w 24385"/>
                  <a:gd name="connsiteY1" fmla="*/ 7877 h 12378"/>
                  <a:gd name="connsiteX2" fmla="*/ 24386 w 24385"/>
                  <a:gd name="connsiteY2" fmla="*/ 12379 h 12378"/>
                  <a:gd name="connsiteX3" fmla="*/ 14055 w 24385"/>
                  <a:gd name="connsiteY3" fmla="*/ 105 h 12378"/>
                </a:gdLst>
                <a:ahLst/>
                <a:cxnLst>
                  <a:cxn ang="0">
                    <a:pos x="connsiteX0" y="connsiteY0"/>
                  </a:cxn>
                  <a:cxn ang="0">
                    <a:pos x="connsiteX1" y="connsiteY1"/>
                  </a:cxn>
                  <a:cxn ang="0">
                    <a:pos x="connsiteX2" y="connsiteY2"/>
                  </a:cxn>
                  <a:cxn ang="0">
                    <a:pos x="connsiteX3" y="connsiteY3"/>
                  </a:cxn>
                </a:cxnLst>
                <a:rect l="l" t="t" r="r" b="b"/>
                <a:pathLst>
                  <a:path w="24385" h="12378">
                    <a:moveTo>
                      <a:pt x="14055" y="105"/>
                    </a:moveTo>
                    <a:cubicBezTo>
                      <a:pt x="8096" y="-1061"/>
                      <a:pt x="0" y="7877"/>
                      <a:pt x="0" y="7877"/>
                    </a:cubicBezTo>
                    <a:lnTo>
                      <a:pt x="24386" y="12379"/>
                    </a:lnTo>
                    <a:cubicBezTo>
                      <a:pt x="21310" y="6064"/>
                      <a:pt x="19982" y="1271"/>
                      <a:pt x="14055" y="105"/>
                    </a:cubicBezTo>
                    <a:close/>
                  </a:path>
                </a:pathLst>
              </a:custGeom>
              <a:solidFill>
                <a:srgbClr val="967B6F"/>
              </a:solidFill>
              <a:ln w="0" cap="flat">
                <a:noFill/>
                <a:prstDash val="solid"/>
                <a:miter/>
              </a:ln>
            </p:spPr>
            <p:txBody>
              <a:bodyPr rtlCol="0" anchor="ctr"/>
              <a:lstStyle/>
              <a:p>
                <a:endParaRPr lang="nb-NO"/>
              </a:p>
            </p:txBody>
          </p:sp>
          <p:sp>
            <p:nvSpPr>
              <p:cNvPr id="148" name="Friform 147">
                <a:extLst>
                  <a:ext uri="{FF2B5EF4-FFF2-40B4-BE49-F238E27FC236}">
                    <a16:creationId xmlns:a16="http://schemas.microsoft.com/office/drawing/2014/main" id="{7A7F8BE6-601A-CBD5-0F11-4CC785BAEC54}"/>
                  </a:ext>
                </a:extLst>
              </p:cNvPr>
              <p:cNvSpPr/>
              <p:nvPr/>
            </p:nvSpPr>
            <p:spPr>
              <a:xfrm>
                <a:off x="5123673" y="1493220"/>
                <a:ext cx="21989" cy="11354"/>
              </a:xfrm>
              <a:custGeom>
                <a:avLst/>
                <a:gdLst>
                  <a:gd name="connsiteX0" fmla="*/ 10201 w 21989"/>
                  <a:gd name="connsiteY0" fmla="*/ 20 h 11354"/>
                  <a:gd name="connsiteX1" fmla="*/ 0 w 21989"/>
                  <a:gd name="connsiteY1" fmla="*/ 11354 h 11354"/>
                  <a:gd name="connsiteX2" fmla="*/ 21990 w 21989"/>
                  <a:gd name="connsiteY2" fmla="*/ 9411 h 11354"/>
                  <a:gd name="connsiteX3" fmla="*/ 10201 w 21989"/>
                  <a:gd name="connsiteY3" fmla="*/ 20 h 11354"/>
                </a:gdLst>
                <a:ahLst/>
                <a:cxnLst>
                  <a:cxn ang="0">
                    <a:pos x="connsiteX0" y="connsiteY0"/>
                  </a:cxn>
                  <a:cxn ang="0">
                    <a:pos x="connsiteX1" y="connsiteY1"/>
                  </a:cxn>
                  <a:cxn ang="0">
                    <a:pos x="connsiteX2" y="connsiteY2"/>
                  </a:cxn>
                  <a:cxn ang="0">
                    <a:pos x="connsiteX3" y="connsiteY3"/>
                  </a:cxn>
                </a:cxnLst>
                <a:rect l="l" t="t" r="r" b="b"/>
                <a:pathLst>
                  <a:path w="21989" h="11354">
                    <a:moveTo>
                      <a:pt x="10201" y="20"/>
                    </a:moveTo>
                    <a:cubicBezTo>
                      <a:pt x="4178" y="538"/>
                      <a:pt x="0" y="11354"/>
                      <a:pt x="0" y="11354"/>
                    </a:cubicBezTo>
                    <a:lnTo>
                      <a:pt x="21990" y="9411"/>
                    </a:lnTo>
                    <a:cubicBezTo>
                      <a:pt x="21990" y="9411"/>
                      <a:pt x="16225" y="-499"/>
                      <a:pt x="10201" y="20"/>
                    </a:cubicBezTo>
                    <a:close/>
                  </a:path>
                </a:pathLst>
              </a:custGeom>
              <a:solidFill>
                <a:srgbClr val="967B6F"/>
              </a:solidFill>
              <a:ln w="0" cap="flat">
                <a:noFill/>
                <a:prstDash val="solid"/>
                <a:miter/>
              </a:ln>
            </p:spPr>
            <p:txBody>
              <a:bodyPr rtlCol="0" anchor="ctr"/>
              <a:lstStyle/>
              <a:p>
                <a:endParaRPr lang="nb-NO"/>
              </a:p>
            </p:txBody>
          </p:sp>
          <p:sp>
            <p:nvSpPr>
              <p:cNvPr id="149" name="Friform 148">
                <a:extLst>
                  <a:ext uri="{FF2B5EF4-FFF2-40B4-BE49-F238E27FC236}">
                    <a16:creationId xmlns:a16="http://schemas.microsoft.com/office/drawing/2014/main" id="{AD6B5E90-167A-1B6D-CEF1-AC67BBB0431E}"/>
                  </a:ext>
                </a:extLst>
              </p:cNvPr>
              <p:cNvSpPr/>
              <p:nvPr/>
            </p:nvSpPr>
            <p:spPr>
              <a:xfrm>
                <a:off x="5134296" y="1365869"/>
                <a:ext cx="24191" cy="92167"/>
              </a:xfrm>
              <a:custGeom>
                <a:avLst/>
                <a:gdLst>
                  <a:gd name="connsiteX0" fmla="*/ 0 w 24191"/>
                  <a:gd name="connsiteY0" fmla="*/ 91585 h 92167"/>
                  <a:gd name="connsiteX1" fmla="*/ 14606 w 24191"/>
                  <a:gd name="connsiteY1" fmla="*/ 0 h 92167"/>
                  <a:gd name="connsiteX2" fmla="*/ 24192 w 24191"/>
                  <a:gd name="connsiteY2" fmla="*/ 2461 h 92167"/>
                  <a:gd name="connsiteX3" fmla="*/ 9878 w 24191"/>
                  <a:gd name="connsiteY3" fmla="*/ 92168 h 92167"/>
                  <a:gd name="connsiteX4" fmla="*/ 0 w 24191"/>
                  <a:gd name="connsiteY4" fmla="*/ 91617 h 92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1" h="92167">
                    <a:moveTo>
                      <a:pt x="0" y="91585"/>
                    </a:moveTo>
                    <a:cubicBezTo>
                      <a:pt x="2396" y="48156"/>
                      <a:pt x="14476" y="453"/>
                      <a:pt x="14606" y="0"/>
                    </a:cubicBezTo>
                    <a:lnTo>
                      <a:pt x="24192" y="2461"/>
                    </a:lnTo>
                    <a:cubicBezTo>
                      <a:pt x="24062" y="2915"/>
                      <a:pt x="12242" y="49711"/>
                      <a:pt x="9878" y="92168"/>
                    </a:cubicBezTo>
                    <a:lnTo>
                      <a:pt x="0" y="91617"/>
                    </a:lnTo>
                    <a:close/>
                  </a:path>
                </a:pathLst>
              </a:custGeom>
              <a:solidFill>
                <a:srgbClr val="967B6F"/>
              </a:solidFill>
              <a:ln w="0" cap="flat">
                <a:noFill/>
                <a:prstDash val="solid"/>
                <a:miter/>
              </a:ln>
            </p:spPr>
            <p:txBody>
              <a:bodyPr rtlCol="0" anchor="ctr"/>
              <a:lstStyle/>
              <a:p>
                <a:endParaRPr lang="nb-NO"/>
              </a:p>
            </p:txBody>
          </p:sp>
          <p:sp>
            <p:nvSpPr>
              <p:cNvPr id="150" name="Friform 149">
                <a:extLst>
                  <a:ext uri="{FF2B5EF4-FFF2-40B4-BE49-F238E27FC236}">
                    <a16:creationId xmlns:a16="http://schemas.microsoft.com/office/drawing/2014/main" id="{CDCB5475-18FA-7CFF-A1E6-E341F6272C39}"/>
                  </a:ext>
                </a:extLst>
              </p:cNvPr>
              <p:cNvSpPr/>
              <p:nvPr/>
            </p:nvSpPr>
            <p:spPr>
              <a:xfrm>
                <a:off x="4857573" y="1324242"/>
                <a:ext cx="74816" cy="133603"/>
              </a:xfrm>
              <a:custGeom>
                <a:avLst/>
                <a:gdLst>
                  <a:gd name="connsiteX0" fmla="*/ 59452 w 74816"/>
                  <a:gd name="connsiteY0" fmla="*/ 10117 h 133603"/>
                  <a:gd name="connsiteX1" fmla="*/ 13951 w 74816"/>
                  <a:gd name="connsiteY1" fmla="*/ 13485 h 133603"/>
                  <a:gd name="connsiteX2" fmla="*/ 41349 w 74816"/>
                  <a:gd name="connsiteY2" fmla="*/ 133342 h 133603"/>
                  <a:gd name="connsiteX3" fmla="*/ 59452 w 74816"/>
                  <a:gd name="connsiteY3" fmla="*/ 10117 h 133603"/>
                </a:gdLst>
                <a:ahLst/>
                <a:cxnLst>
                  <a:cxn ang="0">
                    <a:pos x="connsiteX0" y="connsiteY0"/>
                  </a:cxn>
                  <a:cxn ang="0">
                    <a:pos x="connsiteX1" y="connsiteY1"/>
                  </a:cxn>
                  <a:cxn ang="0">
                    <a:pos x="connsiteX2" y="connsiteY2"/>
                  </a:cxn>
                  <a:cxn ang="0">
                    <a:pos x="connsiteX3" y="connsiteY3"/>
                  </a:cxn>
                </a:cxnLst>
                <a:rect l="l" t="t" r="r" b="b"/>
                <a:pathLst>
                  <a:path w="74816" h="133603">
                    <a:moveTo>
                      <a:pt x="59452" y="10117"/>
                    </a:moveTo>
                    <a:cubicBezTo>
                      <a:pt x="53331" y="498"/>
                      <a:pt x="36362" y="-8148"/>
                      <a:pt x="13951" y="13485"/>
                    </a:cubicBezTo>
                    <a:cubicBezTo>
                      <a:pt x="-8427" y="35183"/>
                      <a:pt x="-7002" y="127221"/>
                      <a:pt x="41349" y="133342"/>
                    </a:cubicBezTo>
                    <a:cubicBezTo>
                      <a:pt x="89700" y="139462"/>
                      <a:pt x="76131" y="36381"/>
                      <a:pt x="59452" y="10117"/>
                    </a:cubicBezTo>
                    <a:close/>
                  </a:path>
                </a:pathLst>
              </a:custGeom>
              <a:solidFill>
                <a:srgbClr val="DEAB91"/>
              </a:solidFill>
              <a:ln w="0" cap="flat">
                <a:noFill/>
                <a:prstDash val="solid"/>
                <a:miter/>
              </a:ln>
            </p:spPr>
            <p:txBody>
              <a:bodyPr rtlCol="0" anchor="ctr"/>
              <a:lstStyle/>
              <a:p>
                <a:endParaRPr lang="nb-NO"/>
              </a:p>
            </p:txBody>
          </p:sp>
          <p:sp>
            <p:nvSpPr>
              <p:cNvPr id="151" name="Friform 150">
                <a:extLst>
                  <a:ext uri="{FF2B5EF4-FFF2-40B4-BE49-F238E27FC236}">
                    <a16:creationId xmlns:a16="http://schemas.microsoft.com/office/drawing/2014/main" id="{B951D8DE-0FEC-CA5A-567D-6C0D7A72215E}"/>
                  </a:ext>
                </a:extLst>
              </p:cNvPr>
              <p:cNvSpPr/>
              <p:nvPr/>
            </p:nvSpPr>
            <p:spPr>
              <a:xfrm>
                <a:off x="4885417" y="1350810"/>
                <a:ext cx="20042" cy="70890"/>
              </a:xfrm>
              <a:custGeom>
                <a:avLst/>
                <a:gdLst>
                  <a:gd name="connsiteX0" fmla="*/ 0 w 20042"/>
                  <a:gd name="connsiteY0" fmla="*/ 0 h 70890"/>
                  <a:gd name="connsiteX1" fmla="*/ 19949 w 20042"/>
                  <a:gd name="connsiteY1" fmla="*/ 26750 h 70890"/>
                  <a:gd name="connsiteX2" fmla="*/ 14347 w 20042"/>
                  <a:gd name="connsiteY2" fmla="*/ 70891 h 70890"/>
                  <a:gd name="connsiteX3" fmla="*/ 0 w 20042"/>
                  <a:gd name="connsiteY3" fmla="*/ 0 h 70890"/>
                </a:gdLst>
                <a:ahLst/>
                <a:cxnLst>
                  <a:cxn ang="0">
                    <a:pos x="connsiteX0" y="connsiteY0"/>
                  </a:cxn>
                  <a:cxn ang="0">
                    <a:pos x="connsiteX1" y="connsiteY1"/>
                  </a:cxn>
                  <a:cxn ang="0">
                    <a:pos x="connsiteX2" y="connsiteY2"/>
                  </a:cxn>
                  <a:cxn ang="0">
                    <a:pos x="connsiteX3" y="connsiteY3"/>
                  </a:cxn>
                </a:cxnLst>
                <a:rect l="l" t="t" r="r" b="b"/>
                <a:pathLst>
                  <a:path w="20042" h="70890">
                    <a:moveTo>
                      <a:pt x="0" y="0"/>
                    </a:moveTo>
                    <a:cubicBezTo>
                      <a:pt x="0" y="0"/>
                      <a:pt x="21633" y="6315"/>
                      <a:pt x="19949" y="26750"/>
                    </a:cubicBezTo>
                    <a:cubicBezTo>
                      <a:pt x="18265" y="47185"/>
                      <a:pt x="14347" y="70891"/>
                      <a:pt x="14347" y="70891"/>
                    </a:cubicBezTo>
                    <a:lnTo>
                      <a:pt x="0" y="0"/>
                    </a:lnTo>
                    <a:close/>
                  </a:path>
                </a:pathLst>
              </a:custGeom>
              <a:solidFill>
                <a:srgbClr val="967B6F"/>
              </a:solidFill>
              <a:ln w="0" cap="flat">
                <a:noFill/>
                <a:prstDash val="solid"/>
                <a:miter/>
              </a:ln>
            </p:spPr>
            <p:txBody>
              <a:bodyPr rtlCol="0" anchor="ctr"/>
              <a:lstStyle/>
              <a:p>
                <a:endParaRPr lang="nb-NO"/>
              </a:p>
            </p:txBody>
          </p:sp>
          <p:sp>
            <p:nvSpPr>
              <p:cNvPr id="152" name="Friform 151">
                <a:extLst>
                  <a:ext uri="{FF2B5EF4-FFF2-40B4-BE49-F238E27FC236}">
                    <a16:creationId xmlns:a16="http://schemas.microsoft.com/office/drawing/2014/main" id="{5F5CCFF1-475A-C3FF-4636-D88D82D88354}"/>
                  </a:ext>
                </a:extLst>
              </p:cNvPr>
              <p:cNvSpPr/>
              <p:nvPr/>
            </p:nvSpPr>
            <p:spPr>
              <a:xfrm>
                <a:off x="5177724" y="1405746"/>
                <a:ext cx="43694" cy="31745"/>
              </a:xfrm>
              <a:custGeom>
                <a:avLst/>
                <a:gdLst>
                  <a:gd name="connsiteX0" fmla="*/ 0 w 43694"/>
                  <a:gd name="connsiteY0" fmla="*/ 2969 h 31745"/>
                  <a:gd name="connsiteX1" fmla="*/ 17423 w 43694"/>
                  <a:gd name="connsiteY1" fmla="*/ 31467 h 31745"/>
                  <a:gd name="connsiteX2" fmla="*/ 43299 w 43694"/>
                  <a:gd name="connsiteY2" fmla="*/ 10385 h 31745"/>
                  <a:gd name="connsiteX3" fmla="*/ 25455 w 43694"/>
                  <a:gd name="connsiteY3" fmla="*/ 4556 h 31745"/>
                  <a:gd name="connsiteX4" fmla="*/ 0 w 43694"/>
                  <a:gd name="connsiteY4" fmla="*/ 3001 h 31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94" h="31745">
                    <a:moveTo>
                      <a:pt x="0" y="2969"/>
                    </a:moveTo>
                    <a:cubicBezTo>
                      <a:pt x="0" y="16862"/>
                      <a:pt x="5440" y="29395"/>
                      <a:pt x="17423" y="31467"/>
                    </a:cubicBezTo>
                    <a:cubicBezTo>
                      <a:pt x="29373" y="33508"/>
                      <a:pt x="40967" y="24084"/>
                      <a:pt x="43299" y="10385"/>
                    </a:cubicBezTo>
                    <a:cubicBezTo>
                      <a:pt x="45630" y="-3314"/>
                      <a:pt x="37405" y="6596"/>
                      <a:pt x="25455" y="4556"/>
                    </a:cubicBezTo>
                    <a:cubicBezTo>
                      <a:pt x="13505" y="2515"/>
                      <a:pt x="0" y="-3638"/>
                      <a:pt x="0" y="3001"/>
                    </a:cubicBezTo>
                    <a:close/>
                  </a:path>
                </a:pathLst>
              </a:custGeom>
              <a:solidFill>
                <a:schemeClr val="tx1">
                  <a:lumMod val="75000"/>
                  <a:lumOff val="25000"/>
                </a:schemeClr>
              </a:solidFill>
              <a:ln w="0" cap="flat">
                <a:noFill/>
                <a:prstDash val="solid"/>
                <a:miter/>
              </a:ln>
            </p:spPr>
            <p:txBody>
              <a:bodyPr rtlCol="0" anchor="ctr"/>
              <a:lstStyle/>
              <a:p>
                <a:endParaRPr lang="nb-NO"/>
              </a:p>
            </p:txBody>
          </p:sp>
          <p:sp>
            <p:nvSpPr>
              <p:cNvPr id="153" name="Friform 152">
                <a:extLst>
                  <a:ext uri="{FF2B5EF4-FFF2-40B4-BE49-F238E27FC236}">
                    <a16:creationId xmlns:a16="http://schemas.microsoft.com/office/drawing/2014/main" id="{D59BFB92-730A-45DC-2DFB-2B02153F496A}"/>
                  </a:ext>
                </a:extLst>
              </p:cNvPr>
              <p:cNvSpPr/>
              <p:nvPr/>
            </p:nvSpPr>
            <p:spPr>
              <a:xfrm>
                <a:off x="5163766" y="1402900"/>
                <a:ext cx="66227" cy="12129"/>
              </a:xfrm>
              <a:custGeom>
                <a:avLst/>
                <a:gdLst>
                  <a:gd name="connsiteX0" fmla="*/ 1716 w 66227"/>
                  <a:gd name="connsiteY0" fmla="*/ 12130 h 12129"/>
                  <a:gd name="connsiteX1" fmla="*/ 65127 w 66227"/>
                  <a:gd name="connsiteY1" fmla="*/ 10219 h 12129"/>
                  <a:gd name="connsiteX2" fmla="*/ 66228 w 66227"/>
                  <a:gd name="connsiteY2" fmla="*/ 2738 h 12129"/>
                  <a:gd name="connsiteX3" fmla="*/ 0 w 66227"/>
                  <a:gd name="connsiteY3" fmla="*/ 4746 h 12129"/>
                  <a:gd name="connsiteX4" fmla="*/ 1684 w 66227"/>
                  <a:gd name="connsiteY4" fmla="*/ 12130 h 12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27" h="12129">
                    <a:moveTo>
                      <a:pt x="1716" y="12130"/>
                    </a:moveTo>
                    <a:cubicBezTo>
                      <a:pt x="31867" y="5264"/>
                      <a:pt x="47282" y="7563"/>
                      <a:pt x="65127" y="10219"/>
                    </a:cubicBezTo>
                    <a:lnTo>
                      <a:pt x="66228" y="2738"/>
                    </a:lnTo>
                    <a:cubicBezTo>
                      <a:pt x="47606" y="-47"/>
                      <a:pt x="31543" y="-2444"/>
                      <a:pt x="0" y="4746"/>
                    </a:cubicBezTo>
                    <a:lnTo>
                      <a:pt x="1684" y="12130"/>
                    </a:lnTo>
                    <a:close/>
                  </a:path>
                </a:pathLst>
              </a:custGeom>
              <a:solidFill>
                <a:srgbClr val="141C28"/>
              </a:solidFill>
              <a:ln w="0" cap="flat">
                <a:noFill/>
                <a:prstDash val="solid"/>
                <a:miter/>
              </a:ln>
            </p:spPr>
            <p:txBody>
              <a:bodyPr rtlCol="0" anchor="ctr"/>
              <a:lstStyle/>
              <a:p>
                <a:endParaRPr lang="nb-NO"/>
              </a:p>
            </p:txBody>
          </p:sp>
          <p:sp>
            <p:nvSpPr>
              <p:cNvPr id="154" name="Friform 153">
                <a:extLst>
                  <a:ext uri="{FF2B5EF4-FFF2-40B4-BE49-F238E27FC236}">
                    <a16:creationId xmlns:a16="http://schemas.microsoft.com/office/drawing/2014/main" id="{05E614D1-8DB9-A1E3-E562-1DB2450CB644}"/>
                  </a:ext>
                </a:extLst>
              </p:cNvPr>
              <p:cNvSpPr/>
              <p:nvPr/>
            </p:nvSpPr>
            <p:spPr>
              <a:xfrm>
                <a:off x="5026129" y="1386724"/>
                <a:ext cx="44010" cy="33681"/>
              </a:xfrm>
              <a:custGeom>
                <a:avLst/>
                <a:gdLst>
                  <a:gd name="connsiteX0" fmla="*/ 43882 w 44010"/>
                  <a:gd name="connsiteY0" fmla="*/ 10364 h 33681"/>
                  <a:gd name="connsiteX1" fmla="*/ 19917 w 44010"/>
                  <a:gd name="connsiteY1" fmla="*/ 33617 h 33681"/>
                  <a:gd name="connsiteX2" fmla="*/ 98 w 44010"/>
                  <a:gd name="connsiteY2" fmla="*/ 6737 h 33681"/>
                  <a:gd name="connsiteX3" fmla="*/ 18849 w 44010"/>
                  <a:gd name="connsiteY3" fmla="*/ 5539 h 33681"/>
                  <a:gd name="connsiteX4" fmla="*/ 43882 w 44010"/>
                  <a:gd name="connsiteY4" fmla="*/ 10364 h 33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10" h="33681">
                    <a:moveTo>
                      <a:pt x="43882" y="10364"/>
                    </a:moveTo>
                    <a:cubicBezTo>
                      <a:pt x="40449" y="23837"/>
                      <a:pt x="31997" y="34621"/>
                      <a:pt x="19917" y="33617"/>
                    </a:cubicBezTo>
                    <a:cubicBezTo>
                      <a:pt x="7838" y="32613"/>
                      <a:pt x="-1036" y="20598"/>
                      <a:pt x="98" y="6737"/>
                    </a:cubicBezTo>
                    <a:cubicBezTo>
                      <a:pt x="1231" y="-7123"/>
                      <a:pt x="6737" y="4535"/>
                      <a:pt x="18849" y="5539"/>
                    </a:cubicBezTo>
                    <a:cubicBezTo>
                      <a:pt x="30928" y="6543"/>
                      <a:pt x="45534" y="3952"/>
                      <a:pt x="43882" y="10364"/>
                    </a:cubicBezTo>
                    <a:close/>
                  </a:path>
                </a:pathLst>
              </a:custGeom>
              <a:solidFill>
                <a:schemeClr val="tx1">
                  <a:lumMod val="75000"/>
                  <a:lumOff val="25000"/>
                </a:schemeClr>
              </a:solidFill>
              <a:ln w="0" cap="flat">
                <a:noFill/>
                <a:prstDash val="solid"/>
                <a:miter/>
              </a:ln>
            </p:spPr>
            <p:txBody>
              <a:bodyPr rtlCol="0" anchor="ctr"/>
              <a:lstStyle/>
              <a:p>
                <a:endParaRPr lang="nb-NO"/>
              </a:p>
            </p:txBody>
          </p:sp>
          <p:sp>
            <p:nvSpPr>
              <p:cNvPr id="155" name="Friform 154">
                <a:extLst>
                  <a:ext uri="{FF2B5EF4-FFF2-40B4-BE49-F238E27FC236}">
                    <a16:creationId xmlns:a16="http://schemas.microsoft.com/office/drawing/2014/main" id="{AC5BC723-C2EB-4106-B8F8-1A209CAEB5E0}"/>
                  </a:ext>
                </a:extLst>
              </p:cNvPr>
              <p:cNvSpPr/>
              <p:nvPr/>
            </p:nvSpPr>
            <p:spPr>
              <a:xfrm>
                <a:off x="5005079" y="1379471"/>
                <a:ext cx="78695" cy="26782"/>
              </a:xfrm>
              <a:custGeom>
                <a:avLst/>
                <a:gdLst>
                  <a:gd name="connsiteX0" fmla="*/ 75231 w 78695"/>
                  <a:gd name="connsiteY0" fmla="*/ 26782 h 26782"/>
                  <a:gd name="connsiteX1" fmla="*/ 78696 w 78695"/>
                  <a:gd name="connsiteY1" fmla="*/ 20079 h 26782"/>
                  <a:gd name="connsiteX2" fmla="*/ 15350 w 78695"/>
                  <a:gd name="connsiteY2" fmla="*/ 1652 h 26782"/>
                  <a:gd name="connsiteX3" fmla="*/ 1037 w 78695"/>
                  <a:gd name="connsiteY3" fmla="*/ 0 h 26782"/>
                  <a:gd name="connsiteX4" fmla="*/ 0 w 78695"/>
                  <a:gd name="connsiteY4" fmla="*/ 7481 h 26782"/>
                  <a:gd name="connsiteX5" fmla="*/ 14573 w 78695"/>
                  <a:gd name="connsiteY5" fmla="*/ 9165 h 26782"/>
                  <a:gd name="connsiteX6" fmla="*/ 75231 w 78695"/>
                  <a:gd name="connsiteY6" fmla="*/ 26782 h 2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695" h="26782">
                    <a:moveTo>
                      <a:pt x="75231" y="26782"/>
                    </a:moveTo>
                    <a:lnTo>
                      <a:pt x="78696" y="20079"/>
                    </a:lnTo>
                    <a:cubicBezTo>
                      <a:pt x="50003" y="5279"/>
                      <a:pt x="33940" y="3595"/>
                      <a:pt x="15350" y="1652"/>
                    </a:cubicBezTo>
                    <a:cubicBezTo>
                      <a:pt x="10849" y="1166"/>
                      <a:pt x="6153" y="680"/>
                      <a:pt x="1037" y="0"/>
                    </a:cubicBezTo>
                    <a:lnTo>
                      <a:pt x="0" y="7481"/>
                    </a:lnTo>
                    <a:cubicBezTo>
                      <a:pt x="5214" y="8193"/>
                      <a:pt x="9975" y="8712"/>
                      <a:pt x="14573" y="9165"/>
                    </a:cubicBezTo>
                    <a:cubicBezTo>
                      <a:pt x="33162" y="11108"/>
                      <a:pt x="47768" y="12630"/>
                      <a:pt x="75231" y="26782"/>
                    </a:cubicBezTo>
                    <a:close/>
                  </a:path>
                </a:pathLst>
              </a:custGeom>
              <a:solidFill>
                <a:srgbClr val="141C28"/>
              </a:solidFill>
              <a:ln w="0" cap="flat">
                <a:noFill/>
                <a:prstDash val="solid"/>
                <a:miter/>
              </a:ln>
            </p:spPr>
            <p:txBody>
              <a:bodyPr rtlCol="0" anchor="ctr"/>
              <a:lstStyle/>
              <a:p>
                <a:endParaRPr lang="nb-NO"/>
              </a:p>
            </p:txBody>
          </p:sp>
          <p:sp>
            <p:nvSpPr>
              <p:cNvPr id="156" name="Friform 155">
                <a:extLst>
                  <a:ext uri="{FF2B5EF4-FFF2-40B4-BE49-F238E27FC236}">
                    <a16:creationId xmlns:a16="http://schemas.microsoft.com/office/drawing/2014/main" id="{3F3CE1B5-F1CB-A5A6-FB36-1E817275C81A}"/>
                  </a:ext>
                </a:extLst>
              </p:cNvPr>
              <p:cNvSpPr/>
              <p:nvPr/>
            </p:nvSpPr>
            <p:spPr>
              <a:xfrm>
                <a:off x="5028202" y="1516978"/>
                <a:ext cx="115743" cy="54114"/>
              </a:xfrm>
              <a:custGeom>
                <a:avLst/>
                <a:gdLst>
                  <a:gd name="connsiteX0" fmla="*/ 115744 w 115743"/>
                  <a:gd name="connsiteY0" fmla="*/ 29114 h 54114"/>
                  <a:gd name="connsiteX1" fmla="*/ 0 w 115743"/>
                  <a:gd name="connsiteY1" fmla="*/ 0 h 54114"/>
                  <a:gd name="connsiteX2" fmla="*/ 38409 w 115743"/>
                  <a:gd name="connsiteY2" fmla="*/ 35040 h 54114"/>
                  <a:gd name="connsiteX3" fmla="*/ 100847 w 115743"/>
                  <a:gd name="connsiteY3" fmla="*/ 51168 h 54114"/>
                  <a:gd name="connsiteX4" fmla="*/ 115744 w 115743"/>
                  <a:gd name="connsiteY4" fmla="*/ 29114 h 54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43" h="54114">
                    <a:moveTo>
                      <a:pt x="115744" y="29114"/>
                    </a:moveTo>
                    <a:lnTo>
                      <a:pt x="0" y="0"/>
                    </a:lnTo>
                    <a:cubicBezTo>
                      <a:pt x="0" y="0"/>
                      <a:pt x="14314" y="19334"/>
                      <a:pt x="38409" y="35040"/>
                    </a:cubicBezTo>
                    <a:cubicBezTo>
                      <a:pt x="53435" y="44821"/>
                      <a:pt x="92103" y="60722"/>
                      <a:pt x="100847" y="51168"/>
                    </a:cubicBezTo>
                    <a:cubicBezTo>
                      <a:pt x="109591" y="41615"/>
                      <a:pt x="100847" y="43072"/>
                      <a:pt x="115744" y="29114"/>
                    </a:cubicBezTo>
                    <a:close/>
                  </a:path>
                </a:pathLst>
              </a:custGeom>
              <a:solidFill>
                <a:srgbClr val="FFFFFF">
                  <a:alpha val="80000"/>
                </a:srgbClr>
              </a:solidFill>
              <a:ln w="0" cap="flat">
                <a:noFill/>
                <a:prstDash val="solid"/>
                <a:miter/>
              </a:ln>
            </p:spPr>
            <p:txBody>
              <a:bodyPr rtlCol="0" anchor="ctr"/>
              <a:lstStyle/>
              <a:p>
                <a:endParaRPr lang="nb-NO"/>
              </a:p>
            </p:txBody>
          </p:sp>
        </p:grpSp>
        <p:sp>
          <p:nvSpPr>
            <p:cNvPr id="139" name="Friform 138">
              <a:extLst>
                <a:ext uri="{FF2B5EF4-FFF2-40B4-BE49-F238E27FC236}">
                  <a16:creationId xmlns:a16="http://schemas.microsoft.com/office/drawing/2014/main" id="{D0365721-4C5F-3038-7CBC-68B5B5D3C6B6}"/>
                </a:ext>
              </a:extLst>
            </p:cNvPr>
            <p:cNvSpPr/>
            <p:nvPr/>
          </p:nvSpPr>
          <p:spPr>
            <a:xfrm>
              <a:off x="6664649" y="1325550"/>
              <a:ext cx="68947" cy="171381"/>
            </a:xfrm>
            <a:custGeom>
              <a:avLst/>
              <a:gdLst>
                <a:gd name="connsiteX0" fmla="*/ 68947 w 68947"/>
                <a:gd name="connsiteY0" fmla="*/ 0 h 171381"/>
                <a:gd name="connsiteX1" fmla="*/ 16193 w 68947"/>
                <a:gd name="connsiteY1" fmla="*/ 53500 h 171381"/>
                <a:gd name="connsiteX2" fmla="*/ 12598 w 68947"/>
                <a:gd name="connsiteY2" fmla="*/ 108878 h 171381"/>
                <a:gd name="connsiteX3" fmla="*/ 0 w 68947"/>
                <a:gd name="connsiteY3" fmla="*/ 171381 h 171381"/>
                <a:gd name="connsiteX4" fmla="*/ 28175 w 68947"/>
                <a:gd name="connsiteY4" fmla="*/ 128536 h 171381"/>
                <a:gd name="connsiteX5" fmla="*/ 24192 w 68947"/>
                <a:gd name="connsiteY5" fmla="*/ 62762 h 171381"/>
                <a:gd name="connsiteX6" fmla="*/ 68947 w 68947"/>
                <a:gd name="connsiteY6" fmla="*/ 0 h 17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947" h="171381">
                  <a:moveTo>
                    <a:pt x="68947" y="0"/>
                  </a:moveTo>
                  <a:cubicBezTo>
                    <a:pt x="68947" y="0"/>
                    <a:pt x="20694" y="43040"/>
                    <a:pt x="16193" y="53500"/>
                  </a:cubicBezTo>
                  <a:cubicBezTo>
                    <a:pt x="11691" y="63993"/>
                    <a:pt x="13440" y="89318"/>
                    <a:pt x="12598" y="108878"/>
                  </a:cubicBezTo>
                  <a:cubicBezTo>
                    <a:pt x="11788" y="128471"/>
                    <a:pt x="0" y="171381"/>
                    <a:pt x="0" y="171381"/>
                  </a:cubicBezTo>
                  <a:cubicBezTo>
                    <a:pt x="0" y="171381"/>
                    <a:pt x="25163" y="147157"/>
                    <a:pt x="28175" y="128536"/>
                  </a:cubicBezTo>
                  <a:cubicBezTo>
                    <a:pt x="31154" y="109882"/>
                    <a:pt x="21698" y="71538"/>
                    <a:pt x="24192" y="62762"/>
                  </a:cubicBezTo>
                  <a:cubicBezTo>
                    <a:pt x="26685" y="53986"/>
                    <a:pt x="68947" y="0"/>
                    <a:pt x="68947" y="0"/>
                  </a:cubicBezTo>
                  <a:close/>
                </a:path>
              </a:pathLst>
            </a:custGeom>
            <a:solidFill>
              <a:srgbClr val="967B6F"/>
            </a:solidFill>
            <a:ln w="0" cap="flat">
              <a:noFill/>
              <a:prstDash val="solid"/>
              <a:miter/>
            </a:ln>
          </p:spPr>
          <p:txBody>
            <a:bodyPr rtlCol="0" anchor="ctr"/>
            <a:lstStyle/>
            <a:p>
              <a:endParaRPr lang="nb-NO"/>
            </a:p>
          </p:txBody>
        </p:sp>
        <p:sp>
          <p:nvSpPr>
            <p:cNvPr id="140" name="Friform 139">
              <a:extLst>
                <a:ext uri="{FF2B5EF4-FFF2-40B4-BE49-F238E27FC236}">
                  <a16:creationId xmlns:a16="http://schemas.microsoft.com/office/drawing/2014/main" id="{D107F63F-B70F-B3D0-2F5E-463DD9ED3B84}"/>
                </a:ext>
              </a:extLst>
            </p:cNvPr>
            <p:cNvSpPr/>
            <p:nvPr/>
          </p:nvSpPr>
          <p:spPr>
            <a:xfrm>
              <a:off x="4742124" y="3016693"/>
              <a:ext cx="360950" cy="1055222"/>
            </a:xfrm>
            <a:custGeom>
              <a:avLst/>
              <a:gdLst>
                <a:gd name="connsiteX0" fmla="*/ 81859 w 360950"/>
                <a:gd name="connsiteY0" fmla="*/ 17586 h 1055222"/>
                <a:gd name="connsiteX1" fmla="*/ 142775 w 360950"/>
                <a:gd name="connsiteY1" fmla="*/ 85239 h 1055222"/>
                <a:gd name="connsiteX2" fmla="*/ 136816 w 360950"/>
                <a:gd name="connsiteY2" fmla="*/ 152470 h 1055222"/>
                <a:gd name="connsiteX3" fmla="*/ 116252 w 360950"/>
                <a:gd name="connsiteY3" fmla="*/ 219086 h 1055222"/>
                <a:gd name="connsiteX4" fmla="*/ 38625 w 360950"/>
                <a:gd name="connsiteY4" fmla="*/ 486910 h 1055222"/>
                <a:gd name="connsiteX5" fmla="*/ 281 w 360950"/>
                <a:gd name="connsiteY5" fmla="*/ 760336 h 1055222"/>
                <a:gd name="connsiteX6" fmla="*/ 69132 w 360950"/>
                <a:gd name="connsiteY6" fmla="*/ 970029 h 1055222"/>
                <a:gd name="connsiteX7" fmla="*/ 176197 w 360950"/>
                <a:gd name="connsiteY7" fmla="*/ 1013393 h 1055222"/>
                <a:gd name="connsiteX8" fmla="*/ 315679 w 360950"/>
                <a:gd name="connsiteY8" fmla="*/ 1046749 h 1055222"/>
                <a:gd name="connsiteX9" fmla="*/ 349942 w 360950"/>
                <a:gd name="connsiteY9" fmla="*/ 1054943 h 1055222"/>
                <a:gd name="connsiteX10" fmla="*/ 354638 w 360950"/>
                <a:gd name="connsiteY10" fmla="*/ 1037908 h 1055222"/>
                <a:gd name="connsiteX11" fmla="*/ 212533 w 360950"/>
                <a:gd name="connsiteY11" fmla="*/ 1003969 h 1055222"/>
                <a:gd name="connsiteX12" fmla="*/ 97857 w 360950"/>
                <a:gd name="connsiteY12" fmla="*/ 967568 h 1055222"/>
                <a:gd name="connsiteX13" fmla="*/ 55044 w 360950"/>
                <a:gd name="connsiteY13" fmla="*/ 932171 h 1055222"/>
                <a:gd name="connsiteX14" fmla="*/ 30691 w 360950"/>
                <a:gd name="connsiteY14" fmla="*/ 885213 h 1055222"/>
                <a:gd name="connsiteX15" fmla="*/ 17704 w 360950"/>
                <a:gd name="connsiteY15" fmla="*/ 773258 h 1055222"/>
                <a:gd name="connsiteX16" fmla="*/ 54073 w 360950"/>
                <a:gd name="connsiteY16" fmla="*/ 498439 h 1055222"/>
                <a:gd name="connsiteX17" fmla="*/ 130858 w 360950"/>
                <a:gd name="connsiteY17" fmla="*/ 231424 h 1055222"/>
                <a:gd name="connsiteX18" fmla="*/ 161397 w 360950"/>
                <a:gd name="connsiteY18" fmla="*/ 95245 h 1055222"/>
                <a:gd name="connsiteX19" fmla="*/ 107605 w 360950"/>
                <a:gd name="connsiteY19" fmla="*/ 6705 h 1055222"/>
                <a:gd name="connsiteX20" fmla="*/ 81827 w 360950"/>
                <a:gd name="connsiteY20" fmla="*/ 34 h 1055222"/>
                <a:gd name="connsiteX21" fmla="*/ 81827 w 360950"/>
                <a:gd name="connsiteY21" fmla="*/ 17716 h 1055222"/>
                <a:gd name="connsiteX22" fmla="*/ 81827 w 360950"/>
                <a:gd name="connsiteY22" fmla="*/ 17716 h 105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0950" h="1055222">
                  <a:moveTo>
                    <a:pt x="81859" y="17586"/>
                  </a:moveTo>
                  <a:cubicBezTo>
                    <a:pt x="115572" y="20274"/>
                    <a:pt x="138015" y="54376"/>
                    <a:pt x="142775" y="85239"/>
                  </a:cubicBezTo>
                  <a:cubicBezTo>
                    <a:pt x="146241" y="107681"/>
                    <a:pt x="142419" y="130707"/>
                    <a:pt x="136816" y="152470"/>
                  </a:cubicBezTo>
                  <a:cubicBezTo>
                    <a:pt x="131019" y="174977"/>
                    <a:pt x="123344" y="196967"/>
                    <a:pt x="116252" y="219086"/>
                  </a:cubicBezTo>
                  <a:cubicBezTo>
                    <a:pt x="87818" y="307594"/>
                    <a:pt x="59999" y="396394"/>
                    <a:pt x="38625" y="486910"/>
                  </a:cubicBezTo>
                  <a:cubicBezTo>
                    <a:pt x="17445" y="576552"/>
                    <a:pt x="2581" y="668104"/>
                    <a:pt x="281" y="760336"/>
                  </a:cubicBezTo>
                  <a:cubicBezTo>
                    <a:pt x="-1597" y="835146"/>
                    <a:pt x="4297" y="921128"/>
                    <a:pt x="69132" y="970029"/>
                  </a:cubicBezTo>
                  <a:cubicBezTo>
                    <a:pt x="100221" y="993444"/>
                    <a:pt x="138954" y="1004293"/>
                    <a:pt x="176197" y="1013393"/>
                  </a:cubicBezTo>
                  <a:cubicBezTo>
                    <a:pt x="222637" y="1024728"/>
                    <a:pt x="269174" y="1035641"/>
                    <a:pt x="315679" y="1046749"/>
                  </a:cubicBezTo>
                  <a:cubicBezTo>
                    <a:pt x="327111" y="1049469"/>
                    <a:pt x="338510" y="1052223"/>
                    <a:pt x="349942" y="1054943"/>
                  </a:cubicBezTo>
                  <a:cubicBezTo>
                    <a:pt x="360985" y="1057598"/>
                    <a:pt x="365714" y="1040532"/>
                    <a:pt x="354638" y="1037908"/>
                  </a:cubicBezTo>
                  <a:cubicBezTo>
                    <a:pt x="307259" y="1026606"/>
                    <a:pt x="259912" y="1015271"/>
                    <a:pt x="212533" y="1003969"/>
                  </a:cubicBezTo>
                  <a:cubicBezTo>
                    <a:pt x="173768" y="994707"/>
                    <a:pt x="133157" y="986934"/>
                    <a:pt x="97857" y="967568"/>
                  </a:cubicBezTo>
                  <a:cubicBezTo>
                    <a:pt x="81438" y="958565"/>
                    <a:pt x="66670" y="946906"/>
                    <a:pt x="55044" y="932171"/>
                  </a:cubicBezTo>
                  <a:cubicBezTo>
                    <a:pt x="44066" y="918278"/>
                    <a:pt x="36196" y="901988"/>
                    <a:pt x="30691" y="885213"/>
                  </a:cubicBezTo>
                  <a:cubicBezTo>
                    <a:pt x="18935" y="849201"/>
                    <a:pt x="17251" y="810857"/>
                    <a:pt x="17704" y="773258"/>
                  </a:cubicBezTo>
                  <a:cubicBezTo>
                    <a:pt x="18838" y="680540"/>
                    <a:pt x="33120" y="588599"/>
                    <a:pt x="54073" y="498439"/>
                  </a:cubicBezTo>
                  <a:cubicBezTo>
                    <a:pt x="75058" y="408182"/>
                    <a:pt x="102586" y="319609"/>
                    <a:pt x="130858" y="231424"/>
                  </a:cubicBezTo>
                  <a:cubicBezTo>
                    <a:pt x="144848" y="187802"/>
                    <a:pt x="164117" y="141912"/>
                    <a:pt x="161397" y="95245"/>
                  </a:cubicBezTo>
                  <a:cubicBezTo>
                    <a:pt x="159356" y="59914"/>
                    <a:pt x="141188" y="22088"/>
                    <a:pt x="107605" y="6705"/>
                  </a:cubicBezTo>
                  <a:cubicBezTo>
                    <a:pt x="99315" y="2916"/>
                    <a:pt x="90894" y="746"/>
                    <a:pt x="81827" y="34"/>
                  </a:cubicBezTo>
                  <a:cubicBezTo>
                    <a:pt x="70492" y="-873"/>
                    <a:pt x="70557" y="16809"/>
                    <a:pt x="81827" y="17716"/>
                  </a:cubicBezTo>
                  <a:lnTo>
                    <a:pt x="81827" y="17716"/>
                  </a:lnTo>
                  <a:close/>
                </a:path>
              </a:pathLst>
            </a:custGeom>
            <a:solidFill>
              <a:schemeClr val="tx1">
                <a:lumMod val="50000"/>
                <a:lumOff val="50000"/>
              </a:schemeClr>
            </a:solidFill>
            <a:ln w="0" cap="flat">
              <a:noFill/>
              <a:prstDash val="solid"/>
              <a:miter/>
            </a:ln>
          </p:spPr>
          <p:txBody>
            <a:bodyPr rtlCol="0" anchor="ctr"/>
            <a:lstStyle/>
            <a:p>
              <a:endParaRPr lang="nb-NO"/>
            </a:p>
          </p:txBody>
        </p:sp>
        <p:sp>
          <p:nvSpPr>
            <p:cNvPr id="141" name="Friform 140">
              <a:extLst>
                <a:ext uri="{FF2B5EF4-FFF2-40B4-BE49-F238E27FC236}">
                  <a16:creationId xmlns:a16="http://schemas.microsoft.com/office/drawing/2014/main" id="{CBAA77A9-C736-5F53-1DE3-B4A775162CC2}"/>
                </a:ext>
              </a:extLst>
            </p:cNvPr>
            <p:cNvSpPr/>
            <p:nvPr/>
          </p:nvSpPr>
          <p:spPr>
            <a:xfrm>
              <a:off x="4035408" y="5005652"/>
              <a:ext cx="2337225" cy="142623"/>
            </a:xfrm>
            <a:custGeom>
              <a:avLst/>
              <a:gdLst>
                <a:gd name="connsiteX0" fmla="*/ 2337226 w 2337225"/>
                <a:gd name="connsiteY0" fmla="*/ 71312 h 142623"/>
                <a:gd name="connsiteX1" fmla="*/ 1168613 w 2337225"/>
                <a:gd name="connsiteY1" fmla="*/ 142623 h 142623"/>
                <a:gd name="connsiteX2" fmla="*/ 0 w 2337225"/>
                <a:gd name="connsiteY2" fmla="*/ 71312 h 142623"/>
                <a:gd name="connsiteX3" fmla="*/ 1168613 w 2337225"/>
                <a:gd name="connsiteY3" fmla="*/ 0 h 142623"/>
                <a:gd name="connsiteX4" fmla="*/ 2337226 w 2337225"/>
                <a:gd name="connsiteY4" fmla="*/ 71312 h 142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225" h="142623">
                  <a:moveTo>
                    <a:pt x="2337226" y="71312"/>
                  </a:moveTo>
                  <a:cubicBezTo>
                    <a:pt x="2337226" y="110696"/>
                    <a:pt x="1814020" y="142623"/>
                    <a:pt x="1168613" y="142623"/>
                  </a:cubicBezTo>
                  <a:cubicBezTo>
                    <a:pt x="523206" y="142623"/>
                    <a:pt x="0" y="110696"/>
                    <a:pt x="0" y="71312"/>
                  </a:cubicBezTo>
                  <a:cubicBezTo>
                    <a:pt x="0" y="31927"/>
                    <a:pt x="523206" y="0"/>
                    <a:pt x="1168613" y="0"/>
                  </a:cubicBezTo>
                  <a:cubicBezTo>
                    <a:pt x="1814020" y="0"/>
                    <a:pt x="2337226" y="31927"/>
                    <a:pt x="2337226" y="71312"/>
                  </a:cubicBezTo>
                  <a:close/>
                </a:path>
              </a:pathLst>
            </a:custGeom>
            <a:solidFill>
              <a:schemeClr val="tx1">
                <a:alpha val="27000"/>
              </a:schemeClr>
            </a:solidFill>
            <a:ln w="0" cap="flat">
              <a:noFill/>
              <a:prstDash val="solid"/>
              <a:miter/>
            </a:ln>
          </p:spPr>
          <p:txBody>
            <a:bodyPr rtlCol="0" anchor="ctr"/>
            <a:lstStyle/>
            <a:p>
              <a:endParaRPr lang="nb-NO"/>
            </a:p>
          </p:txBody>
        </p:sp>
        <p:sp>
          <p:nvSpPr>
            <p:cNvPr id="142" name="Friform 141">
              <a:extLst>
                <a:ext uri="{FF2B5EF4-FFF2-40B4-BE49-F238E27FC236}">
                  <a16:creationId xmlns:a16="http://schemas.microsoft.com/office/drawing/2014/main" id="{AE9A1246-D8C2-BC49-2A08-91DFD297B767}"/>
                </a:ext>
              </a:extLst>
            </p:cNvPr>
            <p:cNvSpPr/>
            <p:nvPr/>
          </p:nvSpPr>
          <p:spPr>
            <a:xfrm>
              <a:off x="5350259" y="1550474"/>
              <a:ext cx="240029" cy="284266"/>
            </a:xfrm>
            <a:custGeom>
              <a:avLst/>
              <a:gdLst>
                <a:gd name="connsiteX0" fmla="*/ 239 w 240029"/>
                <a:gd name="connsiteY0" fmla="*/ 10159 h 284266"/>
                <a:gd name="connsiteX1" fmla="*/ 73656 w 240029"/>
                <a:gd name="connsiteY1" fmla="*/ 151034 h 284266"/>
                <a:gd name="connsiteX2" fmla="*/ 178421 w 240029"/>
                <a:gd name="connsiteY2" fmla="*/ 244303 h 284266"/>
                <a:gd name="connsiteX3" fmla="*/ 191926 w 240029"/>
                <a:gd name="connsiteY3" fmla="*/ 254634 h 284266"/>
                <a:gd name="connsiteX4" fmla="*/ 203584 w 240029"/>
                <a:gd name="connsiteY4" fmla="*/ 263669 h 284266"/>
                <a:gd name="connsiteX5" fmla="*/ 225962 w 240029"/>
                <a:gd name="connsiteY5" fmla="*/ 282128 h 284266"/>
                <a:gd name="connsiteX6" fmla="*/ 237426 w 240029"/>
                <a:gd name="connsiteY6" fmla="*/ 270664 h 284266"/>
                <a:gd name="connsiteX7" fmla="*/ 145032 w 240029"/>
                <a:gd name="connsiteY7" fmla="*/ 197344 h 284266"/>
                <a:gd name="connsiteX8" fmla="*/ 48234 w 240029"/>
                <a:gd name="connsiteY8" fmla="*/ 88887 h 284266"/>
                <a:gd name="connsiteX9" fmla="*/ 15816 w 240029"/>
                <a:gd name="connsiteY9" fmla="*/ 5820 h 284266"/>
                <a:gd name="connsiteX10" fmla="*/ 206 w 240029"/>
                <a:gd name="connsiteY10" fmla="*/ 10127 h 284266"/>
                <a:gd name="connsiteX11" fmla="*/ 206 w 240029"/>
                <a:gd name="connsiteY11" fmla="*/ 10127 h 28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0029" h="284266">
                  <a:moveTo>
                    <a:pt x="239" y="10159"/>
                  </a:moveTo>
                  <a:cubicBezTo>
                    <a:pt x="11444" y="63044"/>
                    <a:pt x="38324" y="110553"/>
                    <a:pt x="73656" y="151034"/>
                  </a:cubicBezTo>
                  <a:cubicBezTo>
                    <a:pt x="104551" y="186431"/>
                    <a:pt x="141243" y="215836"/>
                    <a:pt x="178421" y="244303"/>
                  </a:cubicBezTo>
                  <a:cubicBezTo>
                    <a:pt x="182923" y="247736"/>
                    <a:pt x="187424" y="251168"/>
                    <a:pt x="191926" y="254634"/>
                  </a:cubicBezTo>
                  <a:cubicBezTo>
                    <a:pt x="196589" y="258228"/>
                    <a:pt x="198985" y="260074"/>
                    <a:pt x="203584" y="263669"/>
                  </a:cubicBezTo>
                  <a:cubicBezTo>
                    <a:pt x="211195" y="269628"/>
                    <a:pt x="218740" y="275716"/>
                    <a:pt x="225962" y="282128"/>
                  </a:cubicBezTo>
                  <a:cubicBezTo>
                    <a:pt x="233734" y="289026"/>
                    <a:pt x="245231" y="277627"/>
                    <a:pt x="237426" y="270664"/>
                  </a:cubicBezTo>
                  <a:cubicBezTo>
                    <a:pt x="207632" y="244238"/>
                    <a:pt x="175312" y="222670"/>
                    <a:pt x="145032" y="197344"/>
                  </a:cubicBezTo>
                  <a:cubicBezTo>
                    <a:pt x="107757" y="166125"/>
                    <a:pt x="73073" y="131020"/>
                    <a:pt x="48234" y="88887"/>
                  </a:cubicBezTo>
                  <a:cubicBezTo>
                    <a:pt x="33012" y="63076"/>
                    <a:pt x="22034" y="35160"/>
                    <a:pt x="15816" y="5820"/>
                  </a:cubicBezTo>
                  <a:cubicBezTo>
                    <a:pt x="13646" y="-4382"/>
                    <a:pt x="-1963" y="-42"/>
                    <a:pt x="206" y="10127"/>
                  </a:cubicBezTo>
                  <a:lnTo>
                    <a:pt x="206" y="10127"/>
                  </a:lnTo>
                  <a:close/>
                </a:path>
              </a:pathLst>
            </a:custGeom>
            <a:solidFill>
              <a:srgbClr val="7B79C6"/>
            </a:solidFill>
            <a:ln w="0" cap="flat">
              <a:noFill/>
              <a:prstDash val="solid"/>
              <a:miter/>
            </a:ln>
          </p:spPr>
          <p:txBody>
            <a:bodyPr rtlCol="0" anchor="ctr"/>
            <a:lstStyle/>
            <a:p>
              <a:endParaRPr lang="nb-NO"/>
            </a:p>
          </p:txBody>
        </p:sp>
        <p:sp>
          <p:nvSpPr>
            <p:cNvPr id="143" name="Friform 142">
              <a:extLst>
                <a:ext uri="{FF2B5EF4-FFF2-40B4-BE49-F238E27FC236}">
                  <a16:creationId xmlns:a16="http://schemas.microsoft.com/office/drawing/2014/main" id="{B7DEFFB6-95E5-7980-2927-4C51D376D0B3}"/>
                </a:ext>
              </a:extLst>
            </p:cNvPr>
            <p:cNvSpPr/>
            <p:nvPr/>
          </p:nvSpPr>
          <p:spPr>
            <a:xfrm>
              <a:off x="4490347" y="1556411"/>
              <a:ext cx="218562" cy="152985"/>
            </a:xfrm>
            <a:custGeom>
              <a:avLst/>
              <a:gdLst>
                <a:gd name="connsiteX0" fmla="*/ 13834 w 218562"/>
                <a:gd name="connsiteY0" fmla="*/ 150602 h 152985"/>
                <a:gd name="connsiteX1" fmla="*/ 163226 w 218562"/>
                <a:gd name="connsiteY1" fmla="*/ 32397 h 152985"/>
                <a:gd name="connsiteX2" fmla="*/ 212743 w 218562"/>
                <a:gd name="connsiteY2" fmla="*/ 15816 h 152985"/>
                <a:gd name="connsiteX3" fmla="*/ 208436 w 218562"/>
                <a:gd name="connsiteY3" fmla="*/ 206 h 152985"/>
                <a:gd name="connsiteX4" fmla="*/ 42139 w 218562"/>
                <a:gd name="connsiteY4" fmla="*/ 100211 h 152985"/>
                <a:gd name="connsiteX5" fmla="*/ 2370 w 218562"/>
                <a:gd name="connsiteY5" fmla="*/ 139138 h 152985"/>
                <a:gd name="connsiteX6" fmla="*/ 13834 w 218562"/>
                <a:gd name="connsiteY6" fmla="*/ 150602 h 152985"/>
                <a:gd name="connsiteX7" fmla="*/ 13834 w 218562"/>
                <a:gd name="connsiteY7" fmla="*/ 150602 h 15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562" h="152985">
                  <a:moveTo>
                    <a:pt x="13834" y="150602"/>
                  </a:moveTo>
                  <a:cubicBezTo>
                    <a:pt x="58590" y="105717"/>
                    <a:pt x="105062" y="59536"/>
                    <a:pt x="163226" y="32397"/>
                  </a:cubicBezTo>
                  <a:cubicBezTo>
                    <a:pt x="179062" y="25013"/>
                    <a:pt x="195676" y="19475"/>
                    <a:pt x="212743" y="15816"/>
                  </a:cubicBezTo>
                  <a:cubicBezTo>
                    <a:pt x="222944" y="13646"/>
                    <a:pt x="218604" y="-1963"/>
                    <a:pt x="208436" y="206"/>
                  </a:cubicBezTo>
                  <a:cubicBezTo>
                    <a:pt x="143503" y="14067"/>
                    <a:pt x="89550" y="55714"/>
                    <a:pt x="42139" y="100211"/>
                  </a:cubicBezTo>
                  <a:cubicBezTo>
                    <a:pt x="28602" y="112906"/>
                    <a:pt x="15453" y="125990"/>
                    <a:pt x="2370" y="139138"/>
                  </a:cubicBezTo>
                  <a:cubicBezTo>
                    <a:pt x="-4982" y="146522"/>
                    <a:pt x="6450" y="157986"/>
                    <a:pt x="13834" y="150602"/>
                  </a:cubicBezTo>
                  <a:lnTo>
                    <a:pt x="13834" y="150602"/>
                  </a:lnTo>
                  <a:close/>
                </a:path>
              </a:pathLst>
            </a:custGeom>
            <a:solidFill>
              <a:srgbClr val="7B79C6"/>
            </a:solidFill>
            <a:ln w="0" cap="flat">
              <a:noFill/>
              <a:prstDash val="solid"/>
              <a:miter/>
            </a:ln>
          </p:spPr>
          <p:txBody>
            <a:bodyPr rtlCol="0" anchor="ctr"/>
            <a:lstStyle/>
            <a:p>
              <a:endParaRPr lang="nb-NO"/>
            </a:p>
          </p:txBody>
        </p:sp>
        <p:sp>
          <p:nvSpPr>
            <p:cNvPr id="144" name="Friform 143">
              <a:extLst>
                <a:ext uri="{FF2B5EF4-FFF2-40B4-BE49-F238E27FC236}">
                  <a16:creationId xmlns:a16="http://schemas.microsoft.com/office/drawing/2014/main" id="{051D8A38-E13F-DF25-FEB4-B4603EA5C849}"/>
                </a:ext>
              </a:extLst>
            </p:cNvPr>
            <p:cNvSpPr/>
            <p:nvPr/>
          </p:nvSpPr>
          <p:spPr>
            <a:xfrm>
              <a:off x="5061895" y="2588288"/>
              <a:ext cx="250888" cy="125854"/>
            </a:xfrm>
            <a:custGeom>
              <a:avLst/>
              <a:gdLst>
                <a:gd name="connsiteX0" fmla="*/ 1348 w 250888"/>
                <a:gd name="connsiteY0" fmla="*/ 13102 h 125854"/>
                <a:gd name="connsiteX1" fmla="*/ 182606 w 250888"/>
                <a:gd name="connsiteY1" fmla="*/ 124636 h 125854"/>
                <a:gd name="connsiteX2" fmla="*/ 244429 w 250888"/>
                <a:gd name="connsiteY2" fmla="*/ 122595 h 125854"/>
                <a:gd name="connsiteX3" fmla="*/ 250615 w 250888"/>
                <a:gd name="connsiteY3" fmla="*/ 111714 h 125854"/>
                <a:gd name="connsiteX4" fmla="*/ 239734 w 250888"/>
                <a:gd name="connsiteY4" fmla="*/ 105528 h 125854"/>
                <a:gd name="connsiteX5" fmla="*/ 52775 w 250888"/>
                <a:gd name="connsiteY5" fmla="*/ 47786 h 125854"/>
                <a:gd name="connsiteX6" fmla="*/ 16633 w 250888"/>
                <a:gd name="connsiteY6" fmla="*/ 4163 h 125854"/>
                <a:gd name="connsiteX7" fmla="*/ 1380 w 250888"/>
                <a:gd name="connsiteY7" fmla="*/ 13069 h 125854"/>
                <a:gd name="connsiteX8" fmla="*/ 1380 w 250888"/>
                <a:gd name="connsiteY8" fmla="*/ 13069 h 12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888" h="125854">
                  <a:moveTo>
                    <a:pt x="1348" y="13102"/>
                  </a:moveTo>
                  <a:cubicBezTo>
                    <a:pt x="40404" y="75993"/>
                    <a:pt x="109384" y="116863"/>
                    <a:pt x="182606" y="124636"/>
                  </a:cubicBezTo>
                  <a:cubicBezTo>
                    <a:pt x="203236" y="126838"/>
                    <a:pt x="223962" y="125996"/>
                    <a:pt x="244429" y="122595"/>
                  </a:cubicBezTo>
                  <a:cubicBezTo>
                    <a:pt x="249125" y="121818"/>
                    <a:pt x="251781" y="115989"/>
                    <a:pt x="250615" y="111714"/>
                  </a:cubicBezTo>
                  <a:cubicBezTo>
                    <a:pt x="249255" y="106727"/>
                    <a:pt x="244462" y="104751"/>
                    <a:pt x="239734" y="105528"/>
                  </a:cubicBezTo>
                  <a:cubicBezTo>
                    <a:pt x="173117" y="116669"/>
                    <a:pt x="102097" y="93416"/>
                    <a:pt x="52775" y="47786"/>
                  </a:cubicBezTo>
                  <a:cubicBezTo>
                    <a:pt x="38817" y="34897"/>
                    <a:pt x="26640" y="20323"/>
                    <a:pt x="16633" y="4163"/>
                  </a:cubicBezTo>
                  <a:cubicBezTo>
                    <a:pt x="10642" y="-5487"/>
                    <a:pt x="-4643" y="3386"/>
                    <a:pt x="1380" y="13069"/>
                  </a:cubicBezTo>
                  <a:lnTo>
                    <a:pt x="1380" y="13069"/>
                  </a:lnTo>
                  <a:close/>
                </a:path>
              </a:pathLst>
            </a:custGeom>
            <a:solidFill>
              <a:srgbClr val="DBD2D2"/>
            </a:solidFill>
            <a:ln w="0" cap="flat">
              <a:noFill/>
              <a:prstDash val="solid"/>
              <a:miter/>
            </a:ln>
          </p:spPr>
          <p:txBody>
            <a:bodyPr rtlCol="0" anchor="ctr"/>
            <a:lstStyle/>
            <a:p>
              <a:endParaRPr lang="nb-NO"/>
            </a:p>
          </p:txBody>
        </p:sp>
      </p:grpSp>
    </p:spTree>
    <p:extLst>
      <p:ext uri="{BB962C8B-B14F-4D97-AF65-F5344CB8AC3E}">
        <p14:creationId xmlns:p14="http://schemas.microsoft.com/office/powerpoint/2010/main" val="23524973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F7A7E0C-B6D9-9EF5-289C-5CEEAD67B6AD}"/>
              </a:ext>
            </a:extLst>
          </p:cNvPr>
          <p:cNvSpPr>
            <a:spLocks noGrp="1" noRot="1" noMove="1" noResize="1" noEditPoints="1" noAdjustHandles="1" noChangeArrowheads="1" noChangeShapeType="1"/>
          </p:cNvSpPr>
          <p:nvPr>
            <p:ph type="title"/>
          </p:nvPr>
        </p:nvSpPr>
        <p:spPr>
          <a:xfrm>
            <a:off x="633414" y="665163"/>
            <a:ext cx="2413000" cy="808261"/>
          </a:xfrm>
        </p:spPr>
        <p:txBody>
          <a:bodyPr/>
          <a:lstStyle/>
          <a:p>
            <a:r>
              <a:rPr lang="nb-NO">
                <a:solidFill>
                  <a:schemeClr val="bg1"/>
                </a:solidFill>
              </a:rPr>
              <a:t>Kursdag 2</a:t>
            </a:r>
          </a:p>
        </p:txBody>
      </p:sp>
      <p:sp>
        <p:nvSpPr>
          <p:cNvPr id="3" name="Plassholder for tekst 2">
            <a:extLst>
              <a:ext uri="{FF2B5EF4-FFF2-40B4-BE49-F238E27FC236}">
                <a16:creationId xmlns:a16="http://schemas.microsoft.com/office/drawing/2014/main" id="{722F4886-7D94-4CDF-7928-2D51C72F6D93}"/>
              </a:ext>
            </a:extLst>
          </p:cNvPr>
          <p:cNvSpPr>
            <a:spLocks noGrp="1" noRot="1" noMove="1" noResize="1" noEditPoints="1" noAdjustHandles="1" noChangeArrowheads="1" noChangeShapeType="1"/>
          </p:cNvSpPr>
          <p:nvPr>
            <p:ph type="body" idx="13"/>
          </p:nvPr>
        </p:nvSpPr>
        <p:spPr>
          <a:xfrm>
            <a:off x="0" y="1440000"/>
            <a:ext cx="3046413" cy="5418000"/>
          </a:xfrm>
        </p:spPr>
        <p:txBody>
          <a:bodyPr/>
          <a:lstStyle/>
          <a:p>
            <a:r>
              <a:rPr lang="nb-NO">
                <a:solidFill>
                  <a:schemeClr val="bg1"/>
                </a:solidFill>
              </a:rPr>
              <a:t>Ta kontroll</a:t>
            </a:r>
          </a:p>
        </p:txBody>
      </p:sp>
      <p:sp>
        <p:nvSpPr>
          <p:cNvPr id="4" name="Plassholder for tekst 3">
            <a:extLst>
              <a:ext uri="{FF2B5EF4-FFF2-40B4-BE49-F238E27FC236}">
                <a16:creationId xmlns:a16="http://schemas.microsoft.com/office/drawing/2014/main" id="{C33CC478-8B3E-972C-52F0-F987952C0AEB}"/>
              </a:ext>
            </a:extLst>
          </p:cNvPr>
          <p:cNvSpPr>
            <a:spLocks noGrp="1" noRot="1" noMove="1" noResize="1" noEditPoints="1" noAdjustHandles="1" noChangeArrowheads="1" noChangeShapeType="1"/>
          </p:cNvSpPr>
          <p:nvPr>
            <p:ph type="body" idx="14"/>
          </p:nvPr>
        </p:nvSpPr>
        <p:spPr>
          <a:xfrm>
            <a:off x="3046414" y="0"/>
            <a:ext cx="3055936" cy="6858000"/>
          </a:xfrm>
          <a:solidFill>
            <a:srgbClr val="E8F7F2"/>
          </a:solidFill>
        </p:spPr>
        <p:txBody>
          <a:bodyPr/>
          <a:lstStyle/>
          <a:p>
            <a:r>
              <a:rPr lang="nb-NO"/>
              <a:t>Håndtere sug</a:t>
            </a:r>
          </a:p>
        </p:txBody>
      </p:sp>
      <p:sp>
        <p:nvSpPr>
          <p:cNvPr id="5" name="Plassholder for tekst 4">
            <a:extLst>
              <a:ext uri="{FF2B5EF4-FFF2-40B4-BE49-F238E27FC236}">
                <a16:creationId xmlns:a16="http://schemas.microsoft.com/office/drawing/2014/main" id="{E03B4F45-978C-6F28-CA13-D927B820C41A}"/>
              </a:ext>
            </a:extLst>
          </p:cNvPr>
          <p:cNvSpPr>
            <a:spLocks noGrp="1" noRot="1" noMove="1" noResize="1" noEditPoints="1" noAdjustHandles="1" noChangeArrowheads="1" noChangeShapeType="1"/>
          </p:cNvSpPr>
          <p:nvPr>
            <p:ph type="body" idx="15"/>
          </p:nvPr>
        </p:nvSpPr>
        <p:spPr>
          <a:xfrm>
            <a:off x="6102350" y="0"/>
            <a:ext cx="3025775" cy="6858000"/>
          </a:xfrm>
          <a:solidFill>
            <a:schemeClr val="accent3"/>
          </a:solidFill>
        </p:spPr>
        <p:txBody>
          <a:bodyPr/>
          <a:lstStyle/>
          <a:p>
            <a:r>
              <a:rPr lang="nb-NO"/>
              <a:t>Motivasjon</a:t>
            </a:r>
          </a:p>
        </p:txBody>
      </p:sp>
      <p:sp>
        <p:nvSpPr>
          <p:cNvPr id="6" name="Plassholder for tekst 5">
            <a:extLst>
              <a:ext uri="{FF2B5EF4-FFF2-40B4-BE49-F238E27FC236}">
                <a16:creationId xmlns:a16="http://schemas.microsoft.com/office/drawing/2014/main" id="{4820758A-B517-1F63-49DA-2C9086689B35}"/>
              </a:ext>
            </a:extLst>
          </p:cNvPr>
          <p:cNvSpPr>
            <a:spLocks noGrp="1" noRot="1" noMove="1" noResize="1" noEditPoints="1" noAdjustHandles="1" noChangeArrowheads="1" noChangeShapeType="1"/>
          </p:cNvSpPr>
          <p:nvPr>
            <p:ph type="body" idx="16"/>
          </p:nvPr>
        </p:nvSpPr>
        <p:spPr>
          <a:xfrm>
            <a:off x="9128125" y="0"/>
            <a:ext cx="3063875" cy="6858000"/>
          </a:xfrm>
          <a:solidFill>
            <a:srgbClr val="F5ECC4"/>
          </a:solidFill>
        </p:spPr>
        <p:txBody>
          <a:bodyPr lIns="612000" rIns="432000"/>
          <a:lstStyle/>
          <a:p>
            <a:r>
              <a:rPr lang="nb-NO"/>
              <a:t>Forberedelser til sluttedagen</a:t>
            </a:r>
          </a:p>
          <a:p>
            <a:endParaRPr lang="nb-NO"/>
          </a:p>
        </p:txBody>
      </p:sp>
      <p:grpSp>
        <p:nvGrpSpPr>
          <p:cNvPr id="65" name="Gruppe 64">
            <a:extLst>
              <a:ext uri="{FF2B5EF4-FFF2-40B4-BE49-F238E27FC236}">
                <a16:creationId xmlns:a16="http://schemas.microsoft.com/office/drawing/2014/main" id="{B9B4909A-952D-4126-8641-AFE6DC413B36}"/>
              </a:ext>
            </a:extLst>
          </p:cNvPr>
          <p:cNvGrpSpPr>
            <a:grpSpLocks noGrp="1" noUngrp="1" noRot="1" noMove="1" noResize="1"/>
          </p:cNvGrpSpPr>
          <p:nvPr/>
        </p:nvGrpSpPr>
        <p:grpSpPr>
          <a:xfrm>
            <a:off x="-144177" y="3025781"/>
            <a:ext cx="2428283" cy="2719424"/>
            <a:chOff x="-723286" y="-2257272"/>
            <a:chExt cx="3548728" cy="3974206"/>
          </a:xfrm>
        </p:grpSpPr>
        <p:sp>
          <p:nvSpPr>
            <p:cNvPr id="66" name="Friform 65">
              <a:extLst>
                <a:ext uri="{FF2B5EF4-FFF2-40B4-BE49-F238E27FC236}">
                  <a16:creationId xmlns:a16="http://schemas.microsoft.com/office/drawing/2014/main" id="{C0B358E6-7C8B-8FFC-8289-B8CF4B4621CF}"/>
                </a:ext>
              </a:extLst>
            </p:cNvPr>
            <p:cNvSpPr>
              <a:spLocks noGrp="1" noRot="1" noMove="1" noResize="1" noEditPoints="1" noAdjustHandles="1" noChangeArrowheads="1" noChangeShapeType="1"/>
            </p:cNvSpPr>
            <p:nvPr/>
          </p:nvSpPr>
          <p:spPr>
            <a:xfrm>
              <a:off x="945665" y="1592576"/>
              <a:ext cx="1879777" cy="124358"/>
            </a:xfrm>
            <a:custGeom>
              <a:avLst/>
              <a:gdLst>
                <a:gd name="connsiteX0" fmla="*/ 1879778 w 1879777"/>
                <a:gd name="connsiteY0" fmla="*/ 62179 h 124358"/>
                <a:gd name="connsiteX1" fmla="*/ 939889 w 1879777"/>
                <a:gd name="connsiteY1" fmla="*/ 124358 h 124358"/>
                <a:gd name="connsiteX2" fmla="*/ 0 w 1879777"/>
                <a:gd name="connsiteY2" fmla="*/ 62179 h 124358"/>
                <a:gd name="connsiteX3" fmla="*/ 939889 w 1879777"/>
                <a:gd name="connsiteY3" fmla="*/ 0 h 124358"/>
                <a:gd name="connsiteX4" fmla="*/ 1879778 w 1879777"/>
                <a:gd name="connsiteY4" fmla="*/ 62179 h 124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777" h="124358">
                  <a:moveTo>
                    <a:pt x="1879778" y="62179"/>
                  </a:moveTo>
                  <a:cubicBezTo>
                    <a:pt x="1879778" y="96520"/>
                    <a:pt x="1458976" y="124358"/>
                    <a:pt x="939889" y="124358"/>
                  </a:cubicBezTo>
                  <a:cubicBezTo>
                    <a:pt x="420803" y="124358"/>
                    <a:pt x="0" y="96520"/>
                    <a:pt x="0" y="62179"/>
                  </a:cubicBezTo>
                  <a:cubicBezTo>
                    <a:pt x="0" y="27839"/>
                    <a:pt x="420803" y="0"/>
                    <a:pt x="939889" y="0"/>
                  </a:cubicBezTo>
                  <a:cubicBezTo>
                    <a:pt x="1458975" y="0"/>
                    <a:pt x="1879778" y="27839"/>
                    <a:pt x="1879778" y="62179"/>
                  </a:cubicBezTo>
                  <a:close/>
                </a:path>
              </a:pathLst>
            </a:custGeom>
            <a:solidFill>
              <a:srgbClr val="2A3756">
                <a:alpha val="10000"/>
              </a:srgbClr>
            </a:solidFill>
            <a:ln w="0" cap="flat">
              <a:noFill/>
              <a:prstDash val="solid"/>
              <a:miter/>
            </a:ln>
          </p:spPr>
          <p:txBody>
            <a:bodyPr rtlCol="0" anchor="ctr"/>
            <a:lstStyle/>
            <a:p>
              <a:endParaRPr lang="nb-NO"/>
            </a:p>
          </p:txBody>
        </p:sp>
        <p:grpSp>
          <p:nvGrpSpPr>
            <p:cNvPr id="67" name="Grafikk 373">
              <a:extLst>
                <a:ext uri="{FF2B5EF4-FFF2-40B4-BE49-F238E27FC236}">
                  <a16:creationId xmlns:a16="http://schemas.microsoft.com/office/drawing/2014/main" id="{7DD5904F-42C2-E6EB-9146-7B740A240E90}"/>
                </a:ext>
              </a:extLst>
            </p:cNvPr>
            <p:cNvGrpSpPr>
              <a:grpSpLocks noGrp="1" noUngrp="1" noRot="1" noMove="1" noResize="1"/>
            </p:cNvGrpSpPr>
            <p:nvPr/>
          </p:nvGrpSpPr>
          <p:grpSpPr>
            <a:xfrm>
              <a:off x="-723286" y="-2257272"/>
              <a:ext cx="3325076" cy="3926657"/>
              <a:chOff x="-723286" y="-2257272"/>
              <a:chExt cx="3325076" cy="3926657"/>
            </a:xfrm>
          </p:grpSpPr>
          <p:grpSp>
            <p:nvGrpSpPr>
              <p:cNvPr id="68" name="Grafikk 373">
                <a:extLst>
                  <a:ext uri="{FF2B5EF4-FFF2-40B4-BE49-F238E27FC236}">
                    <a16:creationId xmlns:a16="http://schemas.microsoft.com/office/drawing/2014/main" id="{7955D296-9FC4-E836-7CA1-768AE11DA2D3}"/>
                  </a:ext>
                </a:extLst>
              </p:cNvPr>
              <p:cNvGrpSpPr>
                <a:grpSpLocks noGrp="1" noUngrp="1" noRot="1" noMove="1" noResize="1"/>
              </p:cNvGrpSpPr>
              <p:nvPr/>
            </p:nvGrpSpPr>
            <p:grpSpPr>
              <a:xfrm>
                <a:off x="1825203" y="-598412"/>
                <a:ext cx="739749" cy="2264883"/>
                <a:chOff x="1825203" y="-598412"/>
                <a:chExt cx="739749" cy="2264883"/>
              </a:xfrm>
            </p:grpSpPr>
            <p:sp>
              <p:nvSpPr>
                <p:cNvPr id="86" name="Friform 85">
                  <a:extLst>
                    <a:ext uri="{FF2B5EF4-FFF2-40B4-BE49-F238E27FC236}">
                      <a16:creationId xmlns:a16="http://schemas.microsoft.com/office/drawing/2014/main" id="{2EA3F601-0841-B906-2A4B-E82EA3F96AF5}"/>
                    </a:ext>
                  </a:extLst>
                </p:cNvPr>
                <p:cNvSpPr>
                  <a:spLocks noGrp="1" noRot="1" noMove="1" noResize="1" noEditPoints="1" noAdjustHandles="1" noChangeArrowheads="1" noChangeShapeType="1"/>
                </p:cNvSpPr>
                <p:nvPr/>
              </p:nvSpPr>
              <p:spPr>
                <a:xfrm>
                  <a:off x="1825203" y="-598412"/>
                  <a:ext cx="523758" cy="1899865"/>
                </a:xfrm>
                <a:custGeom>
                  <a:avLst/>
                  <a:gdLst>
                    <a:gd name="connsiteX0" fmla="*/ 0 w 523758"/>
                    <a:gd name="connsiteY0" fmla="*/ 54207 h 1899865"/>
                    <a:gd name="connsiteX1" fmla="*/ 257175 w 523758"/>
                    <a:gd name="connsiteY1" fmla="*/ 1053475 h 1899865"/>
                    <a:gd name="connsiteX2" fmla="*/ 293465 w 523758"/>
                    <a:gd name="connsiteY2" fmla="*/ 1899866 h 1899865"/>
                    <a:gd name="connsiteX3" fmla="*/ 490290 w 523758"/>
                    <a:gd name="connsiteY3" fmla="*/ 1892322 h 1899865"/>
                    <a:gd name="connsiteX4" fmla="*/ 523437 w 523758"/>
                    <a:gd name="connsiteY4" fmla="*/ 1202979 h 1899865"/>
                    <a:gd name="connsiteX5" fmla="*/ 516064 w 523758"/>
                    <a:gd name="connsiteY5" fmla="*/ 229829 h 1899865"/>
                    <a:gd name="connsiteX6" fmla="*/ 57 w 523758"/>
                    <a:gd name="connsiteY6" fmla="*/ 54264 h 1899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758" h="1899865">
                      <a:moveTo>
                        <a:pt x="0" y="54207"/>
                      </a:moveTo>
                      <a:cubicBezTo>
                        <a:pt x="0" y="54207"/>
                        <a:pt x="267805" y="975236"/>
                        <a:pt x="257175" y="1053475"/>
                      </a:cubicBezTo>
                      <a:cubicBezTo>
                        <a:pt x="230886" y="1247213"/>
                        <a:pt x="267805" y="1790252"/>
                        <a:pt x="293465" y="1899866"/>
                      </a:cubicBezTo>
                      <a:lnTo>
                        <a:pt x="490290" y="1892322"/>
                      </a:lnTo>
                      <a:cubicBezTo>
                        <a:pt x="496748" y="1656578"/>
                        <a:pt x="521951" y="1298820"/>
                        <a:pt x="523437" y="1202979"/>
                      </a:cubicBezTo>
                      <a:cubicBezTo>
                        <a:pt x="525608" y="1066962"/>
                        <a:pt x="516064" y="229829"/>
                        <a:pt x="516064" y="229829"/>
                      </a:cubicBezTo>
                      <a:cubicBezTo>
                        <a:pt x="516064" y="229829"/>
                        <a:pt x="77953" y="-134502"/>
                        <a:pt x="57" y="54264"/>
                      </a:cubicBezTo>
                      <a:close/>
                    </a:path>
                  </a:pathLst>
                </a:custGeom>
                <a:solidFill>
                  <a:schemeClr val="accent6"/>
                </a:solidFill>
                <a:ln w="0" cap="flat">
                  <a:noFill/>
                  <a:prstDash val="solid"/>
                  <a:miter/>
                </a:ln>
              </p:spPr>
              <p:txBody>
                <a:bodyPr rtlCol="0" anchor="ctr"/>
                <a:lstStyle/>
                <a:p>
                  <a:endParaRPr lang="nb-NO"/>
                </a:p>
              </p:txBody>
            </p:sp>
            <p:sp>
              <p:nvSpPr>
                <p:cNvPr id="87" name="Friform 86">
                  <a:extLst>
                    <a:ext uri="{FF2B5EF4-FFF2-40B4-BE49-F238E27FC236}">
                      <a16:creationId xmlns:a16="http://schemas.microsoft.com/office/drawing/2014/main" id="{EEC8B3F5-B49C-8F16-8304-53D9CA6FE701}"/>
                    </a:ext>
                  </a:extLst>
                </p:cNvPr>
                <p:cNvSpPr>
                  <a:spLocks noGrp="1" noRot="1" noMove="1" noResize="1" noEditPoints="1" noAdjustHandles="1" noChangeArrowheads="1" noChangeShapeType="1"/>
                </p:cNvSpPr>
                <p:nvPr/>
              </p:nvSpPr>
              <p:spPr>
                <a:xfrm>
                  <a:off x="2117526" y="1481533"/>
                  <a:ext cx="447427" cy="184937"/>
                </a:xfrm>
                <a:custGeom>
                  <a:avLst/>
                  <a:gdLst>
                    <a:gd name="connsiteX0" fmla="*/ 443655 w 447427"/>
                    <a:gd name="connsiteY0" fmla="*/ 171336 h 184937"/>
                    <a:gd name="connsiteX1" fmla="*/ 0 w 447427"/>
                    <a:gd name="connsiteY1" fmla="*/ 184937 h 184937"/>
                    <a:gd name="connsiteX2" fmla="*/ 0 w 447427"/>
                    <a:gd name="connsiteY2" fmla="*/ 0 h 184937"/>
                    <a:gd name="connsiteX3" fmla="*/ 204940 w 447427"/>
                    <a:gd name="connsiteY3" fmla="*/ 0 h 184937"/>
                    <a:gd name="connsiteX4" fmla="*/ 447427 w 447427"/>
                    <a:gd name="connsiteY4" fmla="*/ 121272 h 184937"/>
                    <a:gd name="connsiteX5" fmla="*/ 443655 w 447427"/>
                    <a:gd name="connsiteY5" fmla="*/ 171336 h 184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427" h="184937">
                      <a:moveTo>
                        <a:pt x="443655" y="171336"/>
                      </a:moveTo>
                      <a:lnTo>
                        <a:pt x="0" y="184937"/>
                      </a:lnTo>
                      <a:lnTo>
                        <a:pt x="0" y="0"/>
                      </a:lnTo>
                      <a:lnTo>
                        <a:pt x="204940" y="0"/>
                      </a:lnTo>
                      <a:lnTo>
                        <a:pt x="447427" y="121272"/>
                      </a:lnTo>
                      <a:lnTo>
                        <a:pt x="443655" y="171336"/>
                      </a:lnTo>
                      <a:close/>
                    </a:path>
                  </a:pathLst>
                </a:custGeom>
                <a:solidFill>
                  <a:srgbClr val="2A3756"/>
                </a:solidFill>
                <a:ln w="0" cap="flat">
                  <a:noFill/>
                  <a:prstDash val="solid"/>
                  <a:miter/>
                </a:ln>
              </p:spPr>
              <p:txBody>
                <a:bodyPr rtlCol="0" anchor="ctr"/>
                <a:lstStyle/>
                <a:p>
                  <a:endParaRPr lang="nb-NO"/>
                </a:p>
              </p:txBody>
            </p:sp>
            <p:sp>
              <p:nvSpPr>
                <p:cNvPr id="88" name="Friform 87">
                  <a:extLst>
                    <a:ext uri="{FF2B5EF4-FFF2-40B4-BE49-F238E27FC236}">
                      <a16:creationId xmlns:a16="http://schemas.microsoft.com/office/drawing/2014/main" id="{621BDA8B-ACFD-C852-97C8-B441820C92F8}"/>
                    </a:ext>
                  </a:extLst>
                </p:cNvPr>
                <p:cNvSpPr>
                  <a:spLocks noGrp="1" noRot="1" noMove="1" noResize="1" noEditPoints="1" noAdjustHandles="1" noChangeArrowheads="1" noChangeShapeType="1"/>
                </p:cNvSpPr>
                <p:nvPr/>
              </p:nvSpPr>
              <p:spPr>
                <a:xfrm>
                  <a:off x="2140785" y="1376320"/>
                  <a:ext cx="146018" cy="105212"/>
                </a:xfrm>
                <a:custGeom>
                  <a:avLst/>
                  <a:gdLst>
                    <a:gd name="connsiteX0" fmla="*/ 5429 w 146018"/>
                    <a:gd name="connsiteY0" fmla="*/ 105213 h 105212"/>
                    <a:gd name="connsiteX1" fmla="*/ 146019 w 146018"/>
                    <a:gd name="connsiteY1" fmla="*/ 105213 h 105212"/>
                    <a:gd name="connsiteX2" fmla="*/ 146019 w 146018"/>
                    <a:gd name="connsiteY2" fmla="*/ 0 h 105212"/>
                    <a:gd name="connsiteX3" fmla="*/ 0 w 146018"/>
                    <a:gd name="connsiteY3" fmla="*/ 12401 h 105212"/>
                    <a:gd name="connsiteX4" fmla="*/ 5429 w 146018"/>
                    <a:gd name="connsiteY4" fmla="*/ 105213 h 105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18" h="105212">
                      <a:moveTo>
                        <a:pt x="5429" y="105213"/>
                      </a:moveTo>
                      <a:lnTo>
                        <a:pt x="146019" y="105213"/>
                      </a:lnTo>
                      <a:lnTo>
                        <a:pt x="146019" y="0"/>
                      </a:lnTo>
                      <a:lnTo>
                        <a:pt x="0" y="12401"/>
                      </a:lnTo>
                      <a:lnTo>
                        <a:pt x="5429" y="105213"/>
                      </a:lnTo>
                      <a:close/>
                    </a:path>
                  </a:pathLst>
                </a:custGeom>
                <a:solidFill>
                  <a:srgbClr val="FFFFFF"/>
                </a:solidFill>
                <a:ln w="0" cap="flat">
                  <a:noFill/>
                  <a:prstDash val="solid"/>
                  <a:miter/>
                </a:ln>
              </p:spPr>
              <p:txBody>
                <a:bodyPr rtlCol="0" anchor="ctr"/>
                <a:lstStyle/>
                <a:p>
                  <a:endParaRPr lang="nb-NO"/>
                </a:p>
              </p:txBody>
            </p:sp>
            <p:sp>
              <p:nvSpPr>
                <p:cNvPr id="89" name="Friform 88">
                  <a:extLst>
                    <a:ext uri="{FF2B5EF4-FFF2-40B4-BE49-F238E27FC236}">
                      <a16:creationId xmlns:a16="http://schemas.microsoft.com/office/drawing/2014/main" id="{E54DAB45-4FB1-721E-1CAB-00882EF4677E}"/>
                    </a:ext>
                  </a:extLst>
                </p:cNvPr>
                <p:cNvSpPr>
                  <a:spLocks noGrp="1" noRot="1" noMove="1" noResize="1" noEditPoints="1" noAdjustHandles="1" noChangeArrowheads="1" noChangeShapeType="1"/>
                </p:cNvSpPr>
                <p:nvPr/>
              </p:nvSpPr>
              <p:spPr>
                <a:xfrm>
                  <a:off x="2135585" y="1294995"/>
                  <a:ext cx="151219" cy="93726"/>
                </a:xfrm>
                <a:custGeom>
                  <a:avLst/>
                  <a:gdLst>
                    <a:gd name="connsiteX0" fmla="*/ 151219 w 151219"/>
                    <a:gd name="connsiteY0" fmla="*/ 81325 h 93726"/>
                    <a:gd name="connsiteX1" fmla="*/ 5200 w 151219"/>
                    <a:gd name="connsiteY1" fmla="*/ 93726 h 93726"/>
                    <a:gd name="connsiteX2" fmla="*/ 0 w 151219"/>
                    <a:gd name="connsiteY2" fmla="*/ 6972 h 93726"/>
                    <a:gd name="connsiteX3" fmla="*/ 151219 w 151219"/>
                    <a:gd name="connsiteY3" fmla="*/ 0 h 93726"/>
                    <a:gd name="connsiteX4" fmla="*/ 151219 w 151219"/>
                    <a:gd name="connsiteY4" fmla="*/ 81325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9" h="93726">
                      <a:moveTo>
                        <a:pt x="151219" y="81325"/>
                      </a:moveTo>
                      <a:lnTo>
                        <a:pt x="5200" y="93726"/>
                      </a:lnTo>
                      <a:lnTo>
                        <a:pt x="0" y="6972"/>
                      </a:lnTo>
                      <a:lnTo>
                        <a:pt x="151219" y="0"/>
                      </a:lnTo>
                      <a:lnTo>
                        <a:pt x="151219" y="81325"/>
                      </a:lnTo>
                      <a:close/>
                    </a:path>
                  </a:pathLst>
                </a:custGeom>
                <a:solidFill>
                  <a:srgbClr val="E2857E"/>
                </a:solidFill>
                <a:ln w="0" cap="flat">
                  <a:noFill/>
                  <a:prstDash val="solid"/>
                  <a:miter/>
                </a:ln>
              </p:spPr>
              <p:txBody>
                <a:bodyPr rtlCol="0" anchor="ctr"/>
                <a:lstStyle/>
                <a:p>
                  <a:endParaRPr lang="nb-NO"/>
                </a:p>
              </p:txBody>
            </p:sp>
          </p:grpSp>
          <p:grpSp>
            <p:nvGrpSpPr>
              <p:cNvPr id="69" name="Grafikk 373">
                <a:extLst>
                  <a:ext uri="{FF2B5EF4-FFF2-40B4-BE49-F238E27FC236}">
                    <a16:creationId xmlns:a16="http://schemas.microsoft.com/office/drawing/2014/main" id="{9E86EDBB-137E-2625-4731-B9174CC442B2}"/>
                  </a:ext>
                </a:extLst>
              </p:cNvPr>
              <p:cNvGrpSpPr>
                <a:grpSpLocks noGrp="1" noUngrp="1" noRot="1" noMove="1" noResize="1"/>
              </p:cNvGrpSpPr>
              <p:nvPr/>
            </p:nvGrpSpPr>
            <p:grpSpPr>
              <a:xfrm>
                <a:off x="1829576" y="-2257272"/>
                <a:ext cx="421690" cy="628931"/>
                <a:chOff x="1829576" y="-2257272"/>
                <a:chExt cx="421690" cy="628931"/>
              </a:xfrm>
            </p:grpSpPr>
            <p:sp>
              <p:nvSpPr>
                <p:cNvPr id="83" name="Friform 82">
                  <a:extLst>
                    <a:ext uri="{FF2B5EF4-FFF2-40B4-BE49-F238E27FC236}">
                      <a16:creationId xmlns:a16="http://schemas.microsoft.com/office/drawing/2014/main" id="{F6CB13AF-7621-63B3-A7F9-B75D07D502C2}"/>
                    </a:ext>
                  </a:extLst>
                </p:cNvPr>
                <p:cNvSpPr>
                  <a:spLocks noGrp="1" noRot="1" noMove="1" noResize="1" noEditPoints="1" noAdjustHandles="1" noChangeArrowheads="1" noChangeShapeType="1"/>
                </p:cNvSpPr>
                <p:nvPr/>
              </p:nvSpPr>
              <p:spPr>
                <a:xfrm>
                  <a:off x="1842622" y="-2169777"/>
                  <a:ext cx="381716" cy="541436"/>
                </a:xfrm>
                <a:custGeom>
                  <a:avLst/>
                  <a:gdLst>
                    <a:gd name="connsiteX0" fmla="*/ 143515 w 381716"/>
                    <a:gd name="connsiteY0" fmla="*/ 4227 h 541436"/>
                    <a:gd name="connsiteX1" fmla="*/ 364114 w 381716"/>
                    <a:gd name="connsiteY1" fmla="*/ 138701 h 541436"/>
                    <a:gd name="connsiteX2" fmla="*/ 339140 w 381716"/>
                    <a:gd name="connsiteY2" fmla="*/ 425937 h 541436"/>
                    <a:gd name="connsiteX3" fmla="*/ 208038 w 381716"/>
                    <a:gd name="connsiteY3" fmla="*/ 425937 h 541436"/>
                    <a:gd name="connsiteX4" fmla="*/ 229869 w 381716"/>
                    <a:gd name="connsiteY4" fmla="*/ 541437 h 541436"/>
                    <a:gd name="connsiteX5" fmla="*/ 39388 w 381716"/>
                    <a:gd name="connsiteY5" fmla="*/ 541437 h 541436"/>
                    <a:gd name="connsiteX6" fmla="*/ 70592 w 381716"/>
                    <a:gd name="connsiteY6" fmla="*/ 375988 h 541436"/>
                    <a:gd name="connsiteX7" fmla="*/ 143458 w 381716"/>
                    <a:gd name="connsiteY7" fmla="*/ 4227 h 54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16" h="541436">
                      <a:moveTo>
                        <a:pt x="143515" y="4227"/>
                      </a:moveTo>
                      <a:cubicBezTo>
                        <a:pt x="226268" y="-16690"/>
                        <a:pt x="345369" y="41889"/>
                        <a:pt x="364114" y="138701"/>
                      </a:cubicBezTo>
                      <a:cubicBezTo>
                        <a:pt x="382859" y="235513"/>
                        <a:pt x="400462" y="404448"/>
                        <a:pt x="339140" y="425937"/>
                      </a:cubicBezTo>
                      <a:cubicBezTo>
                        <a:pt x="311993" y="435481"/>
                        <a:pt x="208038" y="425937"/>
                        <a:pt x="208038" y="425937"/>
                      </a:cubicBezTo>
                      <a:lnTo>
                        <a:pt x="229869" y="541437"/>
                      </a:lnTo>
                      <a:lnTo>
                        <a:pt x="39388" y="541437"/>
                      </a:lnTo>
                      <a:lnTo>
                        <a:pt x="70592" y="375988"/>
                      </a:lnTo>
                      <a:cubicBezTo>
                        <a:pt x="70592" y="375988"/>
                        <a:pt x="-129205" y="73150"/>
                        <a:pt x="143458" y="4227"/>
                      </a:cubicBezTo>
                      <a:close/>
                    </a:path>
                  </a:pathLst>
                </a:custGeom>
                <a:solidFill>
                  <a:srgbClr val="E2857E"/>
                </a:solidFill>
                <a:ln w="0" cap="flat">
                  <a:noFill/>
                  <a:prstDash val="solid"/>
                  <a:miter/>
                </a:ln>
              </p:spPr>
              <p:txBody>
                <a:bodyPr rtlCol="0" anchor="ctr"/>
                <a:lstStyle/>
                <a:p>
                  <a:endParaRPr lang="nb-NO"/>
                </a:p>
              </p:txBody>
            </p:sp>
            <p:sp>
              <p:nvSpPr>
                <p:cNvPr id="84" name="Friform 83">
                  <a:extLst>
                    <a:ext uri="{FF2B5EF4-FFF2-40B4-BE49-F238E27FC236}">
                      <a16:creationId xmlns:a16="http://schemas.microsoft.com/office/drawing/2014/main" id="{49A0A7F5-9F5B-29C7-B377-EC8A7AC6A7B4}"/>
                    </a:ext>
                  </a:extLst>
                </p:cNvPr>
                <p:cNvSpPr>
                  <a:spLocks noGrp="1" noRot="1" noMove="1" noResize="1" noEditPoints="1" noAdjustHandles="1" noChangeArrowheads="1" noChangeShapeType="1"/>
                </p:cNvSpPr>
                <p:nvPr/>
              </p:nvSpPr>
              <p:spPr>
                <a:xfrm>
                  <a:off x="1829576" y="-2178556"/>
                  <a:ext cx="351557" cy="384776"/>
                </a:xfrm>
                <a:custGeom>
                  <a:avLst/>
                  <a:gdLst>
                    <a:gd name="connsiteX0" fmla="*/ 351557 w 351557"/>
                    <a:gd name="connsiteY0" fmla="*/ 89472 h 384776"/>
                    <a:gd name="connsiteX1" fmla="*/ 245316 w 351557"/>
                    <a:gd name="connsiteY1" fmla="*/ 155366 h 384776"/>
                    <a:gd name="connsiteX2" fmla="*/ 191423 w 351557"/>
                    <a:gd name="connsiteY2" fmla="*/ 215088 h 384776"/>
                    <a:gd name="connsiteX3" fmla="*/ 118100 w 351557"/>
                    <a:gd name="connsiteY3" fmla="*/ 218117 h 384776"/>
                    <a:gd name="connsiteX4" fmla="*/ 140731 w 351557"/>
                    <a:gd name="connsiteY4" fmla="*/ 308700 h 384776"/>
                    <a:gd name="connsiteX5" fmla="*/ 83581 w 351557"/>
                    <a:gd name="connsiteY5" fmla="*/ 384766 h 384776"/>
                    <a:gd name="connsiteX6" fmla="*/ 12943 w 351557"/>
                    <a:gd name="connsiteY6" fmla="*/ 96159 h 384776"/>
                    <a:gd name="connsiteX7" fmla="*/ 351500 w 351557"/>
                    <a:gd name="connsiteY7" fmla="*/ 89472 h 38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557" h="384776">
                      <a:moveTo>
                        <a:pt x="351557" y="89472"/>
                      </a:moveTo>
                      <a:cubicBezTo>
                        <a:pt x="351557" y="89472"/>
                        <a:pt x="263889" y="107417"/>
                        <a:pt x="245316" y="155366"/>
                      </a:cubicBezTo>
                      <a:cubicBezTo>
                        <a:pt x="226742" y="203372"/>
                        <a:pt x="236800" y="299956"/>
                        <a:pt x="191423" y="215088"/>
                      </a:cubicBezTo>
                      <a:cubicBezTo>
                        <a:pt x="169249" y="173597"/>
                        <a:pt x="135702" y="184513"/>
                        <a:pt x="118100" y="218117"/>
                      </a:cubicBezTo>
                      <a:cubicBezTo>
                        <a:pt x="96440" y="259493"/>
                        <a:pt x="145360" y="294812"/>
                        <a:pt x="140731" y="308700"/>
                      </a:cubicBezTo>
                      <a:cubicBezTo>
                        <a:pt x="136102" y="322644"/>
                        <a:pt x="94382" y="383223"/>
                        <a:pt x="83581" y="384766"/>
                      </a:cubicBezTo>
                      <a:cubicBezTo>
                        <a:pt x="72722" y="386309"/>
                        <a:pt x="-36948" y="211145"/>
                        <a:pt x="12943" y="96159"/>
                      </a:cubicBezTo>
                      <a:cubicBezTo>
                        <a:pt x="59806" y="-11740"/>
                        <a:pt x="314981" y="-48259"/>
                        <a:pt x="351500" y="89472"/>
                      </a:cubicBezTo>
                      <a:close/>
                    </a:path>
                  </a:pathLst>
                </a:custGeom>
                <a:solidFill>
                  <a:srgbClr val="2A3756"/>
                </a:solidFill>
                <a:ln w="0" cap="flat">
                  <a:noFill/>
                  <a:prstDash val="solid"/>
                  <a:miter/>
                </a:ln>
              </p:spPr>
              <p:txBody>
                <a:bodyPr rtlCol="0" anchor="ctr"/>
                <a:lstStyle/>
                <a:p>
                  <a:endParaRPr lang="nb-NO"/>
                </a:p>
              </p:txBody>
            </p:sp>
            <p:sp>
              <p:nvSpPr>
                <p:cNvPr id="85" name="Friform 84">
                  <a:extLst>
                    <a:ext uri="{FF2B5EF4-FFF2-40B4-BE49-F238E27FC236}">
                      <a16:creationId xmlns:a16="http://schemas.microsoft.com/office/drawing/2014/main" id="{E7BBE707-1E0B-36F7-17CD-43D5C46FD993}"/>
                    </a:ext>
                  </a:extLst>
                </p:cNvPr>
                <p:cNvSpPr>
                  <a:spLocks noGrp="1" noRot="1" noMove="1" noResize="1" noEditPoints="1" noAdjustHandles="1" noChangeArrowheads="1" noChangeShapeType="1"/>
                </p:cNvSpPr>
                <p:nvPr/>
              </p:nvSpPr>
              <p:spPr>
                <a:xfrm>
                  <a:off x="1884241" y="-2257272"/>
                  <a:ext cx="367025" cy="170463"/>
                </a:xfrm>
                <a:custGeom>
                  <a:avLst/>
                  <a:gdLst>
                    <a:gd name="connsiteX0" fmla="*/ 296892 w 367025"/>
                    <a:gd name="connsiteY0" fmla="*/ 168188 h 170463"/>
                    <a:gd name="connsiteX1" fmla="*/ 364387 w 367025"/>
                    <a:gd name="connsiteY1" fmla="*/ 59889 h 170463"/>
                    <a:gd name="connsiteX2" fmla="*/ 288263 w 367025"/>
                    <a:gd name="connsiteY2" fmla="*/ 78005 h 170463"/>
                    <a:gd name="connsiteX3" fmla="*/ 312666 w 367025"/>
                    <a:gd name="connsiteY3" fmla="*/ 19827 h 170463"/>
                    <a:gd name="connsiteX4" fmla="*/ 113 w 367025"/>
                    <a:gd name="connsiteY4" fmla="*/ 125497 h 170463"/>
                    <a:gd name="connsiteX5" fmla="*/ 296950 w 367025"/>
                    <a:gd name="connsiteY5" fmla="*/ 168188 h 170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025" h="170463">
                      <a:moveTo>
                        <a:pt x="296892" y="168188"/>
                      </a:moveTo>
                      <a:cubicBezTo>
                        <a:pt x="296892" y="168188"/>
                        <a:pt x="383018" y="85778"/>
                        <a:pt x="364387" y="59889"/>
                      </a:cubicBezTo>
                      <a:cubicBezTo>
                        <a:pt x="352957" y="44001"/>
                        <a:pt x="300893" y="92922"/>
                        <a:pt x="288263" y="78005"/>
                      </a:cubicBezTo>
                      <a:cubicBezTo>
                        <a:pt x="278033" y="65947"/>
                        <a:pt x="322324" y="32285"/>
                        <a:pt x="312666" y="19827"/>
                      </a:cubicBezTo>
                      <a:cubicBezTo>
                        <a:pt x="261974" y="-45267"/>
                        <a:pt x="6913" y="65718"/>
                        <a:pt x="113" y="125497"/>
                      </a:cubicBezTo>
                      <a:cubicBezTo>
                        <a:pt x="-6688" y="185333"/>
                        <a:pt x="296950" y="168188"/>
                        <a:pt x="296950" y="168188"/>
                      </a:cubicBezTo>
                      <a:close/>
                    </a:path>
                  </a:pathLst>
                </a:custGeom>
                <a:solidFill>
                  <a:srgbClr val="2A3756"/>
                </a:solidFill>
                <a:ln w="0" cap="flat">
                  <a:noFill/>
                  <a:prstDash val="solid"/>
                  <a:miter/>
                </a:ln>
              </p:spPr>
              <p:txBody>
                <a:bodyPr rtlCol="0" anchor="ctr"/>
                <a:lstStyle/>
                <a:p>
                  <a:endParaRPr lang="nb-NO"/>
                </a:p>
              </p:txBody>
            </p:sp>
          </p:grpSp>
          <p:grpSp>
            <p:nvGrpSpPr>
              <p:cNvPr id="70" name="Grafikk 373">
                <a:extLst>
                  <a:ext uri="{FF2B5EF4-FFF2-40B4-BE49-F238E27FC236}">
                    <a16:creationId xmlns:a16="http://schemas.microsoft.com/office/drawing/2014/main" id="{B1F6E592-6C93-B949-C6C6-E48CED5FF6AF}"/>
                  </a:ext>
                </a:extLst>
              </p:cNvPr>
              <p:cNvGrpSpPr>
                <a:grpSpLocks noGrp="1" noUngrp="1" noRot="1" noMove="1" noResize="1"/>
              </p:cNvGrpSpPr>
              <p:nvPr/>
            </p:nvGrpSpPr>
            <p:grpSpPr>
              <a:xfrm>
                <a:off x="1599746" y="-412699"/>
                <a:ext cx="456342" cy="2082084"/>
                <a:chOff x="1599746" y="-412699"/>
                <a:chExt cx="456342" cy="2082084"/>
              </a:xfrm>
            </p:grpSpPr>
            <p:sp>
              <p:nvSpPr>
                <p:cNvPr id="79" name="Friform 78">
                  <a:extLst>
                    <a:ext uri="{FF2B5EF4-FFF2-40B4-BE49-F238E27FC236}">
                      <a16:creationId xmlns:a16="http://schemas.microsoft.com/office/drawing/2014/main" id="{D0897367-6329-B75F-0660-B8DDF3AFFC16}"/>
                    </a:ext>
                  </a:extLst>
                </p:cNvPr>
                <p:cNvSpPr>
                  <a:spLocks noGrp="1" noRot="1" noMove="1" noResize="1" noEditPoints="1" noAdjustHandles="1" noChangeArrowheads="1" noChangeShapeType="1"/>
                </p:cNvSpPr>
                <p:nvPr/>
              </p:nvSpPr>
              <p:spPr>
                <a:xfrm>
                  <a:off x="1599746" y="-412699"/>
                  <a:ext cx="456342" cy="1717410"/>
                </a:xfrm>
                <a:custGeom>
                  <a:avLst/>
                  <a:gdLst>
                    <a:gd name="connsiteX0" fmla="*/ 0 w 456342"/>
                    <a:gd name="connsiteY0" fmla="*/ 93436 h 1717410"/>
                    <a:gd name="connsiteX1" fmla="*/ 60522 w 456342"/>
                    <a:gd name="connsiteY1" fmla="*/ 1002350 h 1717410"/>
                    <a:gd name="connsiteX2" fmla="*/ 63322 w 456342"/>
                    <a:gd name="connsiteY2" fmla="*/ 1717068 h 1717410"/>
                    <a:gd name="connsiteX3" fmla="*/ 247917 w 456342"/>
                    <a:gd name="connsiteY3" fmla="*/ 1717411 h 1717410"/>
                    <a:gd name="connsiteX4" fmla="*/ 310553 w 456342"/>
                    <a:gd name="connsiteY4" fmla="*/ 1020981 h 1717410"/>
                    <a:gd name="connsiteX5" fmla="*/ 456343 w 456342"/>
                    <a:gd name="connsiteY5" fmla="*/ 61375 h 1717410"/>
                    <a:gd name="connsiteX6" fmla="*/ 0 w 456342"/>
                    <a:gd name="connsiteY6" fmla="*/ 93494 h 171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6342" h="1717410">
                      <a:moveTo>
                        <a:pt x="0" y="93436"/>
                      </a:moveTo>
                      <a:cubicBezTo>
                        <a:pt x="0" y="93436"/>
                        <a:pt x="44177" y="566067"/>
                        <a:pt x="60522" y="1002350"/>
                      </a:cubicBezTo>
                      <a:cubicBezTo>
                        <a:pt x="31947" y="1367024"/>
                        <a:pt x="58407" y="1667976"/>
                        <a:pt x="63322" y="1717068"/>
                      </a:cubicBezTo>
                      <a:lnTo>
                        <a:pt x="247917" y="1717411"/>
                      </a:lnTo>
                      <a:cubicBezTo>
                        <a:pt x="249460" y="1621913"/>
                        <a:pt x="270034" y="1332048"/>
                        <a:pt x="310553" y="1020981"/>
                      </a:cubicBezTo>
                      <a:cubicBezTo>
                        <a:pt x="369989" y="564067"/>
                        <a:pt x="456343" y="61375"/>
                        <a:pt x="456343" y="61375"/>
                      </a:cubicBezTo>
                      <a:cubicBezTo>
                        <a:pt x="456343" y="61375"/>
                        <a:pt x="75781" y="-96130"/>
                        <a:pt x="0" y="93494"/>
                      </a:cubicBezTo>
                      <a:close/>
                    </a:path>
                  </a:pathLst>
                </a:custGeom>
                <a:solidFill>
                  <a:schemeClr val="accent6"/>
                </a:solidFill>
                <a:ln w="0" cap="flat">
                  <a:noFill/>
                  <a:prstDash val="solid"/>
                  <a:miter/>
                </a:ln>
              </p:spPr>
              <p:txBody>
                <a:bodyPr rtlCol="0" anchor="ctr"/>
                <a:lstStyle/>
                <a:p>
                  <a:endParaRPr lang="nb-NO"/>
                </a:p>
              </p:txBody>
            </p:sp>
            <p:sp>
              <p:nvSpPr>
                <p:cNvPr id="80" name="Friform 79">
                  <a:extLst>
                    <a:ext uri="{FF2B5EF4-FFF2-40B4-BE49-F238E27FC236}">
                      <a16:creationId xmlns:a16="http://schemas.microsoft.com/office/drawing/2014/main" id="{43508DCA-71E6-1D20-6288-CE93E9E6EDB9}"/>
                    </a:ext>
                  </a:extLst>
                </p:cNvPr>
                <p:cNvSpPr>
                  <a:spLocks noGrp="1" noRot="1" noMove="1" noResize="1" noEditPoints="1" noAdjustHandles="1" noChangeArrowheads="1" noChangeShapeType="1"/>
                </p:cNvSpPr>
                <p:nvPr/>
              </p:nvSpPr>
              <p:spPr>
                <a:xfrm>
                  <a:off x="1693929" y="1377406"/>
                  <a:ext cx="134874" cy="165849"/>
                </a:xfrm>
                <a:custGeom>
                  <a:avLst/>
                  <a:gdLst>
                    <a:gd name="connsiteX0" fmla="*/ 124644 w 134874"/>
                    <a:gd name="connsiteY0" fmla="*/ 165849 h 165849"/>
                    <a:gd name="connsiteX1" fmla="*/ 0 w 134874"/>
                    <a:gd name="connsiteY1" fmla="*/ 131845 h 165849"/>
                    <a:gd name="connsiteX2" fmla="*/ 2915 w 134874"/>
                    <a:gd name="connsiteY2" fmla="*/ 0 h 165849"/>
                    <a:gd name="connsiteX3" fmla="*/ 134874 w 134874"/>
                    <a:gd name="connsiteY3" fmla="*/ 57 h 165849"/>
                    <a:gd name="connsiteX4" fmla="*/ 124644 w 134874"/>
                    <a:gd name="connsiteY4" fmla="*/ 165849 h 165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74" h="165849">
                      <a:moveTo>
                        <a:pt x="124644" y="165849"/>
                      </a:moveTo>
                      <a:lnTo>
                        <a:pt x="0" y="131845"/>
                      </a:lnTo>
                      <a:lnTo>
                        <a:pt x="2915" y="0"/>
                      </a:lnTo>
                      <a:lnTo>
                        <a:pt x="134874" y="57"/>
                      </a:lnTo>
                      <a:lnTo>
                        <a:pt x="124644" y="165849"/>
                      </a:lnTo>
                      <a:close/>
                    </a:path>
                  </a:pathLst>
                </a:custGeom>
                <a:solidFill>
                  <a:srgbClr val="FFFFFF"/>
                </a:solidFill>
                <a:ln w="0" cap="flat">
                  <a:noFill/>
                  <a:prstDash val="solid"/>
                  <a:miter/>
                </a:ln>
              </p:spPr>
              <p:txBody>
                <a:bodyPr rtlCol="0" anchor="ctr"/>
                <a:lstStyle/>
                <a:p>
                  <a:endParaRPr lang="nb-NO"/>
                </a:p>
              </p:txBody>
            </p:sp>
            <p:sp>
              <p:nvSpPr>
                <p:cNvPr id="81" name="Friform 80">
                  <a:extLst>
                    <a:ext uri="{FF2B5EF4-FFF2-40B4-BE49-F238E27FC236}">
                      <a16:creationId xmlns:a16="http://schemas.microsoft.com/office/drawing/2014/main" id="{E78A8A83-EF87-A51C-186E-01560CA9C764}"/>
                    </a:ext>
                  </a:extLst>
                </p:cNvPr>
                <p:cNvSpPr>
                  <a:spLocks noGrp="1" noRot="1" noMove="1" noResize="1" noEditPoints="1" noAdjustHandles="1" noChangeArrowheads="1" noChangeShapeType="1"/>
                </p:cNvSpPr>
                <p:nvPr/>
              </p:nvSpPr>
              <p:spPr>
                <a:xfrm>
                  <a:off x="1696844" y="1304711"/>
                  <a:ext cx="137960" cy="72751"/>
                </a:xfrm>
                <a:custGeom>
                  <a:avLst/>
                  <a:gdLst>
                    <a:gd name="connsiteX0" fmla="*/ 0 w 137960"/>
                    <a:gd name="connsiteY0" fmla="*/ 72695 h 72751"/>
                    <a:gd name="connsiteX1" fmla="*/ 131960 w 137960"/>
                    <a:gd name="connsiteY1" fmla="*/ 72752 h 72751"/>
                    <a:gd name="connsiteX2" fmla="*/ 137960 w 137960"/>
                    <a:gd name="connsiteY2" fmla="*/ 0 h 72751"/>
                    <a:gd name="connsiteX3" fmla="*/ 0 w 137960"/>
                    <a:gd name="connsiteY3" fmla="*/ 0 h 72751"/>
                    <a:gd name="connsiteX4" fmla="*/ 0 w 137960"/>
                    <a:gd name="connsiteY4" fmla="*/ 72695 h 7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960" h="72751">
                      <a:moveTo>
                        <a:pt x="0" y="72695"/>
                      </a:moveTo>
                      <a:lnTo>
                        <a:pt x="131960" y="72752"/>
                      </a:lnTo>
                      <a:lnTo>
                        <a:pt x="137960" y="0"/>
                      </a:lnTo>
                      <a:lnTo>
                        <a:pt x="0" y="0"/>
                      </a:lnTo>
                      <a:lnTo>
                        <a:pt x="0" y="72695"/>
                      </a:lnTo>
                      <a:close/>
                    </a:path>
                  </a:pathLst>
                </a:custGeom>
                <a:solidFill>
                  <a:srgbClr val="E2857E"/>
                </a:solidFill>
                <a:ln w="0" cap="flat">
                  <a:noFill/>
                  <a:prstDash val="solid"/>
                  <a:miter/>
                </a:ln>
              </p:spPr>
              <p:txBody>
                <a:bodyPr rtlCol="0" anchor="ctr"/>
                <a:lstStyle/>
                <a:p>
                  <a:endParaRPr lang="nb-NO"/>
                </a:p>
              </p:txBody>
            </p:sp>
            <p:sp>
              <p:nvSpPr>
                <p:cNvPr id="82" name="Friform 81">
                  <a:extLst>
                    <a:ext uri="{FF2B5EF4-FFF2-40B4-BE49-F238E27FC236}">
                      <a16:creationId xmlns:a16="http://schemas.microsoft.com/office/drawing/2014/main" id="{227F9B32-3426-6C35-BC19-81A98091872A}"/>
                    </a:ext>
                  </a:extLst>
                </p:cNvPr>
                <p:cNvSpPr>
                  <a:spLocks noGrp="1" noRot="1" noMove="1" noResize="1" noEditPoints="1" noAdjustHandles="1" noChangeArrowheads="1" noChangeShapeType="1"/>
                </p:cNvSpPr>
                <p:nvPr/>
              </p:nvSpPr>
              <p:spPr>
                <a:xfrm>
                  <a:off x="1631693" y="1474275"/>
                  <a:ext cx="216026" cy="195110"/>
                </a:xfrm>
                <a:custGeom>
                  <a:avLst/>
                  <a:gdLst>
                    <a:gd name="connsiteX0" fmla="*/ 216027 w 216026"/>
                    <a:gd name="connsiteY0" fmla="*/ 195110 h 195110"/>
                    <a:gd name="connsiteX1" fmla="*/ 0 w 216026"/>
                    <a:gd name="connsiteY1" fmla="*/ 195110 h 195110"/>
                    <a:gd name="connsiteX2" fmla="*/ 0 w 216026"/>
                    <a:gd name="connsiteY2" fmla="*/ 144075 h 195110"/>
                    <a:gd name="connsiteX3" fmla="*/ 58807 w 216026"/>
                    <a:gd name="connsiteY3" fmla="*/ 0 h 195110"/>
                    <a:gd name="connsiteX4" fmla="*/ 193567 w 216026"/>
                    <a:gd name="connsiteY4" fmla="*/ 0 h 195110"/>
                    <a:gd name="connsiteX5" fmla="*/ 216027 w 216026"/>
                    <a:gd name="connsiteY5" fmla="*/ 144075 h 195110"/>
                    <a:gd name="connsiteX6" fmla="*/ 216027 w 216026"/>
                    <a:gd name="connsiteY6" fmla="*/ 195110 h 19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26" h="195110">
                      <a:moveTo>
                        <a:pt x="216027" y="195110"/>
                      </a:moveTo>
                      <a:lnTo>
                        <a:pt x="0" y="195110"/>
                      </a:lnTo>
                      <a:lnTo>
                        <a:pt x="0" y="144075"/>
                      </a:lnTo>
                      <a:lnTo>
                        <a:pt x="58807" y="0"/>
                      </a:lnTo>
                      <a:lnTo>
                        <a:pt x="193567" y="0"/>
                      </a:lnTo>
                      <a:lnTo>
                        <a:pt x="216027" y="144075"/>
                      </a:lnTo>
                      <a:lnTo>
                        <a:pt x="216027" y="195110"/>
                      </a:lnTo>
                      <a:close/>
                    </a:path>
                  </a:pathLst>
                </a:custGeom>
                <a:solidFill>
                  <a:srgbClr val="2A3756"/>
                </a:solidFill>
                <a:ln w="0" cap="flat">
                  <a:noFill/>
                  <a:prstDash val="solid"/>
                  <a:miter/>
                </a:ln>
              </p:spPr>
              <p:txBody>
                <a:bodyPr rtlCol="0" anchor="ctr"/>
                <a:lstStyle/>
                <a:p>
                  <a:endParaRPr lang="nb-NO"/>
                </a:p>
              </p:txBody>
            </p:sp>
          </p:grpSp>
          <p:grpSp>
            <p:nvGrpSpPr>
              <p:cNvPr id="71" name="Grafikk 373">
                <a:extLst>
                  <a:ext uri="{FF2B5EF4-FFF2-40B4-BE49-F238E27FC236}">
                    <a16:creationId xmlns:a16="http://schemas.microsoft.com/office/drawing/2014/main" id="{1D7AC12E-B913-8EBB-4002-D181A6E724F2}"/>
                  </a:ext>
                </a:extLst>
              </p:cNvPr>
              <p:cNvGrpSpPr>
                <a:grpSpLocks noGrp="1" noUngrp="1" noRot="1" noMove="1" noResize="1"/>
              </p:cNvGrpSpPr>
              <p:nvPr/>
            </p:nvGrpSpPr>
            <p:grpSpPr>
              <a:xfrm>
                <a:off x="-723286" y="-1642971"/>
                <a:ext cx="3325076" cy="2932423"/>
                <a:chOff x="-723286" y="-1642971"/>
                <a:chExt cx="3325076" cy="2932423"/>
              </a:xfrm>
            </p:grpSpPr>
            <p:grpSp>
              <p:nvGrpSpPr>
                <p:cNvPr id="72" name="Grafikk 373">
                  <a:extLst>
                    <a:ext uri="{FF2B5EF4-FFF2-40B4-BE49-F238E27FC236}">
                      <a16:creationId xmlns:a16="http://schemas.microsoft.com/office/drawing/2014/main" id="{15A23880-B42F-C2A1-8689-EE02158217E2}"/>
                    </a:ext>
                  </a:extLst>
                </p:cNvPr>
                <p:cNvGrpSpPr>
                  <a:grpSpLocks noGrp="1" noUngrp="1" noRot="1" noMove="1" noResize="1"/>
                </p:cNvGrpSpPr>
                <p:nvPr/>
              </p:nvGrpSpPr>
              <p:grpSpPr>
                <a:xfrm>
                  <a:off x="1568085" y="-1642971"/>
                  <a:ext cx="1033704" cy="1772174"/>
                  <a:chOff x="1568085" y="-1642971"/>
                  <a:chExt cx="1033704" cy="1772174"/>
                </a:xfrm>
              </p:grpSpPr>
              <p:grpSp>
                <p:nvGrpSpPr>
                  <p:cNvPr id="74" name="Grafikk 373">
                    <a:extLst>
                      <a:ext uri="{FF2B5EF4-FFF2-40B4-BE49-F238E27FC236}">
                        <a16:creationId xmlns:a16="http://schemas.microsoft.com/office/drawing/2014/main" id="{A0829BDD-B878-0F28-7DF3-6B235399DD6F}"/>
                      </a:ext>
                    </a:extLst>
                  </p:cNvPr>
                  <p:cNvGrpSpPr>
                    <a:grpSpLocks noGrp="1" noUngrp="1" noRot="1" noMove="1" noResize="1"/>
                  </p:cNvGrpSpPr>
                  <p:nvPr/>
                </p:nvGrpSpPr>
                <p:grpSpPr>
                  <a:xfrm>
                    <a:off x="2173449" y="-1587992"/>
                    <a:ext cx="428340" cy="1717196"/>
                    <a:chOff x="2173449" y="-1587992"/>
                    <a:chExt cx="428340" cy="1717196"/>
                  </a:xfrm>
                </p:grpSpPr>
                <p:sp>
                  <p:nvSpPr>
                    <p:cNvPr id="76" name="Friform 75">
                      <a:extLst>
                        <a:ext uri="{FF2B5EF4-FFF2-40B4-BE49-F238E27FC236}">
                          <a16:creationId xmlns:a16="http://schemas.microsoft.com/office/drawing/2014/main" id="{3CA344BA-3B76-26A3-31BE-00B51B9D978A}"/>
                        </a:ext>
                      </a:extLst>
                    </p:cNvPr>
                    <p:cNvSpPr>
                      <a:spLocks noGrp="1" noRot="1" noMove="1" noResize="1" noEditPoints="1" noAdjustHandles="1" noChangeArrowheads="1" noChangeShapeType="1"/>
                    </p:cNvSpPr>
                    <p:nvPr/>
                  </p:nvSpPr>
                  <p:spPr>
                    <a:xfrm>
                      <a:off x="2458997" y="-187760"/>
                      <a:ext cx="99440" cy="106241"/>
                    </a:xfrm>
                    <a:custGeom>
                      <a:avLst/>
                      <a:gdLst>
                        <a:gd name="connsiteX0" fmla="*/ 0 w 99440"/>
                        <a:gd name="connsiteY0" fmla="*/ 3486 h 106241"/>
                        <a:gd name="connsiteX1" fmla="*/ 28346 w 99440"/>
                        <a:gd name="connsiteY1" fmla="*/ 106242 h 106241"/>
                        <a:gd name="connsiteX2" fmla="*/ 98184 w 99440"/>
                        <a:gd name="connsiteY2" fmla="*/ 96126 h 106241"/>
                        <a:gd name="connsiteX3" fmla="*/ 99441 w 99440"/>
                        <a:gd name="connsiteY3" fmla="*/ 0 h 106241"/>
                        <a:gd name="connsiteX4" fmla="*/ 0 w 99440"/>
                        <a:gd name="connsiteY4" fmla="*/ 3486 h 106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40" h="106241">
                          <a:moveTo>
                            <a:pt x="0" y="3486"/>
                          </a:moveTo>
                          <a:lnTo>
                            <a:pt x="28346" y="106242"/>
                          </a:lnTo>
                          <a:lnTo>
                            <a:pt x="98184" y="96126"/>
                          </a:lnTo>
                          <a:lnTo>
                            <a:pt x="99441" y="0"/>
                          </a:lnTo>
                          <a:lnTo>
                            <a:pt x="0" y="3486"/>
                          </a:lnTo>
                          <a:close/>
                        </a:path>
                      </a:pathLst>
                    </a:custGeom>
                    <a:solidFill>
                      <a:srgbClr val="E2857E"/>
                    </a:solidFill>
                    <a:ln w="0" cap="flat">
                      <a:noFill/>
                      <a:prstDash val="solid"/>
                      <a:miter/>
                    </a:ln>
                  </p:spPr>
                  <p:txBody>
                    <a:bodyPr rtlCol="0" anchor="ctr"/>
                    <a:lstStyle/>
                    <a:p>
                      <a:endParaRPr lang="nb-NO"/>
                    </a:p>
                  </p:txBody>
                </p:sp>
                <p:sp>
                  <p:nvSpPr>
                    <p:cNvPr id="77" name="Friform 76">
                      <a:extLst>
                        <a:ext uri="{FF2B5EF4-FFF2-40B4-BE49-F238E27FC236}">
                          <a16:creationId xmlns:a16="http://schemas.microsoft.com/office/drawing/2014/main" id="{7D38D5D7-1A83-87B0-EAC1-9405BE472487}"/>
                        </a:ext>
                      </a:extLst>
                    </p:cNvPr>
                    <p:cNvSpPr>
                      <a:spLocks noGrp="1" noRot="1" noMove="1" noResize="1" noEditPoints="1" noAdjustHandles="1" noChangeArrowheads="1" noChangeShapeType="1"/>
                    </p:cNvSpPr>
                    <p:nvPr/>
                  </p:nvSpPr>
                  <p:spPr>
                    <a:xfrm>
                      <a:off x="2173449" y="-1587992"/>
                      <a:ext cx="416530" cy="1437493"/>
                    </a:xfrm>
                    <a:custGeom>
                      <a:avLst/>
                      <a:gdLst>
                        <a:gd name="connsiteX0" fmla="*/ 33002 w 416530"/>
                        <a:gd name="connsiteY0" fmla="*/ 0 h 1437493"/>
                        <a:gd name="connsiteX1" fmla="*/ 381617 w 416530"/>
                        <a:gd name="connsiteY1" fmla="*/ 793014 h 1437493"/>
                        <a:gd name="connsiteX2" fmla="*/ 416478 w 416530"/>
                        <a:gd name="connsiteY2" fmla="*/ 1435608 h 1437493"/>
                        <a:gd name="connsiteX3" fmla="*/ 284062 w 416530"/>
                        <a:gd name="connsiteY3" fmla="*/ 1437494 h 1437493"/>
                        <a:gd name="connsiteX4" fmla="*/ 1855 w 416530"/>
                        <a:gd name="connsiteY4" fmla="*/ 503834 h 1437493"/>
                        <a:gd name="connsiteX5" fmla="*/ 33002 w 416530"/>
                        <a:gd name="connsiteY5" fmla="*/ 0 h 143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530" h="1437493">
                          <a:moveTo>
                            <a:pt x="33002" y="0"/>
                          </a:moveTo>
                          <a:cubicBezTo>
                            <a:pt x="33002" y="0"/>
                            <a:pt x="324581" y="95383"/>
                            <a:pt x="381617" y="793014"/>
                          </a:cubicBezTo>
                          <a:cubicBezTo>
                            <a:pt x="419393" y="1255243"/>
                            <a:pt x="416478" y="1435608"/>
                            <a:pt x="416478" y="1435608"/>
                          </a:cubicBezTo>
                          <a:lnTo>
                            <a:pt x="284062" y="1437494"/>
                          </a:lnTo>
                          <a:cubicBezTo>
                            <a:pt x="284062" y="1437494"/>
                            <a:pt x="25286" y="790785"/>
                            <a:pt x="1855" y="503834"/>
                          </a:cubicBezTo>
                          <a:cubicBezTo>
                            <a:pt x="-9232" y="368218"/>
                            <a:pt x="33002" y="0"/>
                            <a:pt x="33002" y="0"/>
                          </a:cubicBezTo>
                          <a:close/>
                        </a:path>
                      </a:pathLst>
                    </a:custGeom>
                    <a:solidFill>
                      <a:srgbClr val="FFFFFF"/>
                    </a:solidFill>
                    <a:ln w="0" cap="flat">
                      <a:noFill/>
                      <a:prstDash val="solid"/>
                      <a:miter/>
                    </a:ln>
                  </p:spPr>
                  <p:txBody>
                    <a:bodyPr rtlCol="0" anchor="ctr"/>
                    <a:lstStyle/>
                    <a:p>
                      <a:endParaRPr lang="nb-NO"/>
                    </a:p>
                  </p:txBody>
                </p:sp>
                <p:sp>
                  <p:nvSpPr>
                    <p:cNvPr id="78" name="Friform 77">
                      <a:extLst>
                        <a:ext uri="{FF2B5EF4-FFF2-40B4-BE49-F238E27FC236}">
                          <a16:creationId xmlns:a16="http://schemas.microsoft.com/office/drawing/2014/main" id="{07DAA910-6CB7-673A-1390-B09FA79E4EA6}"/>
                        </a:ext>
                      </a:extLst>
                    </p:cNvPr>
                    <p:cNvSpPr>
                      <a:spLocks noGrp="1" noRot="1" noMove="1" noResize="1" noEditPoints="1" noAdjustHandles="1" noChangeArrowheads="1" noChangeShapeType="1"/>
                    </p:cNvSpPr>
                    <p:nvPr/>
                  </p:nvSpPr>
                  <p:spPr>
                    <a:xfrm>
                      <a:off x="2469341" y="-128446"/>
                      <a:ext cx="132448" cy="257649"/>
                    </a:xfrm>
                    <a:custGeom>
                      <a:avLst/>
                      <a:gdLst>
                        <a:gd name="connsiteX0" fmla="*/ 132188 w 132448"/>
                        <a:gd name="connsiteY0" fmla="*/ 124823 h 257649"/>
                        <a:gd name="connsiteX1" fmla="*/ 45777 w 132448"/>
                        <a:gd name="connsiteY1" fmla="*/ 64 h 257649"/>
                        <a:gd name="connsiteX2" fmla="*/ 10687 w 132448"/>
                        <a:gd name="connsiteY2" fmla="*/ 15438 h 257649"/>
                        <a:gd name="connsiteX3" fmla="*/ 15316 w 132448"/>
                        <a:gd name="connsiteY3" fmla="*/ 104878 h 257649"/>
                        <a:gd name="connsiteX4" fmla="*/ 20117 w 132448"/>
                        <a:gd name="connsiteY4" fmla="*/ 145626 h 257649"/>
                        <a:gd name="connsiteX5" fmla="*/ 0 w 132448"/>
                        <a:gd name="connsiteY5" fmla="*/ 222549 h 257649"/>
                        <a:gd name="connsiteX6" fmla="*/ 58522 w 132448"/>
                        <a:gd name="connsiteY6" fmla="*/ 257582 h 257649"/>
                        <a:gd name="connsiteX7" fmla="*/ 132188 w 132448"/>
                        <a:gd name="connsiteY7" fmla="*/ 124823 h 25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448" h="257649">
                          <a:moveTo>
                            <a:pt x="132188" y="124823"/>
                          </a:moveTo>
                          <a:cubicBezTo>
                            <a:pt x="128644" y="53728"/>
                            <a:pt x="89954" y="-2164"/>
                            <a:pt x="45777" y="64"/>
                          </a:cubicBezTo>
                          <a:cubicBezTo>
                            <a:pt x="32918" y="693"/>
                            <a:pt x="21031" y="6237"/>
                            <a:pt x="10687" y="15438"/>
                          </a:cubicBezTo>
                          <a:cubicBezTo>
                            <a:pt x="343" y="24696"/>
                            <a:pt x="9430" y="81046"/>
                            <a:pt x="15316" y="104878"/>
                          </a:cubicBezTo>
                          <a:cubicBezTo>
                            <a:pt x="18402" y="117279"/>
                            <a:pt x="20117" y="131109"/>
                            <a:pt x="20117" y="145626"/>
                          </a:cubicBezTo>
                          <a:cubicBezTo>
                            <a:pt x="20117" y="176772"/>
                            <a:pt x="12230" y="204433"/>
                            <a:pt x="0" y="222549"/>
                          </a:cubicBezTo>
                          <a:cubicBezTo>
                            <a:pt x="15659" y="245238"/>
                            <a:pt x="36405" y="258725"/>
                            <a:pt x="58522" y="257582"/>
                          </a:cubicBezTo>
                          <a:cubicBezTo>
                            <a:pt x="102756" y="255411"/>
                            <a:pt x="135731" y="195918"/>
                            <a:pt x="132188" y="124823"/>
                          </a:cubicBezTo>
                          <a:close/>
                        </a:path>
                      </a:pathLst>
                    </a:custGeom>
                    <a:solidFill>
                      <a:srgbClr val="E2857E"/>
                    </a:solidFill>
                    <a:ln w="0" cap="flat">
                      <a:noFill/>
                      <a:prstDash val="solid"/>
                      <a:miter/>
                    </a:ln>
                  </p:spPr>
                  <p:txBody>
                    <a:bodyPr rtlCol="0" anchor="ctr"/>
                    <a:lstStyle/>
                    <a:p>
                      <a:endParaRPr lang="nb-NO"/>
                    </a:p>
                  </p:txBody>
                </p:sp>
              </p:grpSp>
              <p:sp>
                <p:nvSpPr>
                  <p:cNvPr id="75" name="Friform 74">
                    <a:extLst>
                      <a:ext uri="{FF2B5EF4-FFF2-40B4-BE49-F238E27FC236}">
                        <a16:creationId xmlns:a16="http://schemas.microsoft.com/office/drawing/2014/main" id="{CF40D3F8-069D-95D9-49DF-D1039B5DBC23}"/>
                      </a:ext>
                    </a:extLst>
                  </p:cNvPr>
                  <p:cNvSpPr>
                    <a:spLocks noGrp="1" noRot="1" noMove="1" noResize="1" noEditPoints="1" noAdjustHandles="1" noChangeArrowheads="1" noChangeShapeType="1"/>
                  </p:cNvSpPr>
                  <p:nvPr/>
                </p:nvSpPr>
                <p:spPr>
                  <a:xfrm>
                    <a:off x="1568085" y="-1642971"/>
                    <a:ext cx="809586" cy="1513103"/>
                  </a:xfrm>
                  <a:custGeom>
                    <a:avLst/>
                    <a:gdLst>
                      <a:gd name="connsiteX0" fmla="*/ 309982 w 809586"/>
                      <a:gd name="connsiteY0" fmla="*/ 0 h 1513103"/>
                      <a:gd name="connsiteX1" fmla="*/ 49492 w 809586"/>
                      <a:gd name="connsiteY1" fmla="*/ 114700 h 1513103"/>
                      <a:gd name="connsiteX2" fmla="*/ 0 w 809586"/>
                      <a:gd name="connsiteY2" fmla="*/ 1507103 h 1513103"/>
                      <a:gd name="connsiteX3" fmla="*/ 808330 w 809586"/>
                      <a:gd name="connsiteY3" fmla="*/ 1513103 h 1513103"/>
                      <a:gd name="connsiteX4" fmla="*/ 709231 w 809586"/>
                      <a:gd name="connsiteY4" fmla="*/ 110757 h 1513103"/>
                      <a:gd name="connsiteX5" fmla="*/ 477774 w 809586"/>
                      <a:gd name="connsiteY5" fmla="*/ 2115 h 1513103"/>
                      <a:gd name="connsiteX6" fmla="*/ 309982 w 809586"/>
                      <a:gd name="connsiteY6" fmla="*/ 57 h 151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9586" h="1513103">
                        <a:moveTo>
                          <a:pt x="309982" y="0"/>
                        </a:moveTo>
                        <a:cubicBezTo>
                          <a:pt x="225057" y="8344"/>
                          <a:pt x="73552" y="90697"/>
                          <a:pt x="49492" y="114700"/>
                        </a:cubicBezTo>
                        <a:cubicBezTo>
                          <a:pt x="7715" y="402736"/>
                          <a:pt x="0" y="1507103"/>
                          <a:pt x="0" y="1507103"/>
                        </a:cubicBezTo>
                        <a:lnTo>
                          <a:pt x="808330" y="1513103"/>
                        </a:lnTo>
                        <a:cubicBezTo>
                          <a:pt x="808330" y="1513103"/>
                          <a:pt x="828275" y="533267"/>
                          <a:pt x="709231" y="110757"/>
                        </a:cubicBezTo>
                        <a:cubicBezTo>
                          <a:pt x="670427" y="46063"/>
                          <a:pt x="522237" y="14916"/>
                          <a:pt x="477774" y="2115"/>
                        </a:cubicBezTo>
                        <a:cubicBezTo>
                          <a:pt x="474288" y="1143"/>
                          <a:pt x="312382" y="-228"/>
                          <a:pt x="309982" y="57"/>
                        </a:cubicBezTo>
                        <a:close/>
                      </a:path>
                    </a:pathLst>
                  </a:custGeom>
                  <a:solidFill>
                    <a:srgbClr val="FFFFFF"/>
                  </a:solidFill>
                  <a:ln w="0" cap="flat">
                    <a:noFill/>
                    <a:prstDash val="solid"/>
                    <a:miter/>
                  </a:ln>
                </p:spPr>
                <p:txBody>
                  <a:bodyPr rtlCol="0" anchor="ctr"/>
                  <a:lstStyle/>
                  <a:p>
                    <a:endParaRPr lang="nb-NO"/>
                  </a:p>
                </p:txBody>
              </p:sp>
            </p:grpSp>
            <p:sp>
              <p:nvSpPr>
                <p:cNvPr id="73" name="Friform 72">
                  <a:extLst>
                    <a:ext uri="{FF2B5EF4-FFF2-40B4-BE49-F238E27FC236}">
                      <a16:creationId xmlns:a16="http://schemas.microsoft.com/office/drawing/2014/main" id="{588776F1-2131-3A54-587D-E3C8EAFEDEEF}"/>
                    </a:ext>
                  </a:extLst>
                </p:cNvPr>
                <p:cNvSpPr>
                  <a:spLocks noGrp="1" noRot="1" noMove="1" noResize="1" noEditPoints="1" noAdjustHandles="1" noChangeArrowheads="1" noChangeShapeType="1"/>
                </p:cNvSpPr>
                <p:nvPr/>
              </p:nvSpPr>
              <p:spPr>
                <a:xfrm>
                  <a:off x="-723286" y="-1571876"/>
                  <a:ext cx="3063965" cy="2861329"/>
                </a:xfrm>
                <a:custGeom>
                  <a:avLst/>
                  <a:gdLst>
                    <a:gd name="connsiteX0" fmla="*/ 2376812 w 3063965"/>
                    <a:gd name="connsiteY0" fmla="*/ 18460 h 2861329"/>
                    <a:gd name="connsiteX1" fmla="*/ 2294058 w 3063965"/>
                    <a:gd name="connsiteY1" fmla="*/ 78181 h 2861329"/>
                    <a:gd name="connsiteX2" fmla="*/ 0 w 3063965"/>
                    <a:gd name="connsiteY2" fmla="*/ 1174661 h 2861329"/>
                    <a:gd name="connsiteX3" fmla="*/ 776669 w 3063965"/>
                    <a:gd name="connsiteY3" fmla="*/ 2182844 h 2861329"/>
                    <a:gd name="connsiteX4" fmla="*/ 1777879 w 3063965"/>
                    <a:gd name="connsiteY4" fmla="*/ 2861329 h 2861329"/>
                    <a:gd name="connsiteX5" fmla="*/ 3050724 w 3063965"/>
                    <a:gd name="connsiteY5" fmla="*/ 78296 h 2861329"/>
                    <a:gd name="connsiteX6" fmla="*/ 2958827 w 3063965"/>
                    <a:gd name="connsiteY6" fmla="*/ 0 h 2861329"/>
                    <a:gd name="connsiteX7" fmla="*/ 2376812 w 3063965"/>
                    <a:gd name="connsiteY7" fmla="*/ 18460 h 286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3965" h="2861329">
                      <a:moveTo>
                        <a:pt x="2376812" y="18460"/>
                      </a:moveTo>
                      <a:cubicBezTo>
                        <a:pt x="2360010" y="25089"/>
                        <a:pt x="2308631" y="65551"/>
                        <a:pt x="2294058" y="78181"/>
                      </a:cubicBezTo>
                      <a:cubicBezTo>
                        <a:pt x="1633919" y="571271"/>
                        <a:pt x="877310" y="357473"/>
                        <a:pt x="0" y="1174661"/>
                      </a:cubicBezTo>
                      <a:cubicBezTo>
                        <a:pt x="594360" y="1357541"/>
                        <a:pt x="761524" y="1965903"/>
                        <a:pt x="776669" y="2182844"/>
                      </a:cubicBezTo>
                      <a:cubicBezTo>
                        <a:pt x="810959" y="2674334"/>
                        <a:pt x="1305020" y="2772061"/>
                        <a:pt x="1777879" y="2861329"/>
                      </a:cubicBezTo>
                      <a:cubicBezTo>
                        <a:pt x="2196503" y="2517629"/>
                        <a:pt x="3189827" y="617391"/>
                        <a:pt x="3050724" y="78296"/>
                      </a:cubicBezTo>
                      <a:cubicBezTo>
                        <a:pt x="3033694" y="47492"/>
                        <a:pt x="2991288" y="10230"/>
                        <a:pt x="2958827" y="0"/>
                      </a:cubicBezTo>
                      <a:cubicBezTo>
                        <a:pt x="2654389" y="121558"/>
                        <a:pt x="2376812" y="18460"/>
                        <a:pt x="2376812" y="18460"/>
                      </a:cubicBezTo>
                      <a:close/>
                    </a:path>
                  </a:pathLst>
                </a:custGeom>
                <a:solidFill>
                  <a:schemeClr val="accent3"/>
                </a:solidFill>
                <a:ln w="0" cap="flat">
                  <a:noFill/>
                  <a:prstDash val="solid"/>
                  <a:miter/>
                </a:ln>
              </p:spPr>
              <p:txBody>
                <a:bodyPr rtlCol="0" anchor="ctr"/>
                <a:lstStyle/>
                <a:p>
                  <a:endParaRPr lang="nb-NO"/>
                </a:p>
              </p:txBody>
            </p:sp>
          </p:grpSp>
        </p:grpSp>
      </p:grpSp>
      <p:grpSp>
        <p:nvGrpSpPr>
          <p:cNvPr id="9" name="Group 45">
            <a:extLst>
              <a:ext uri="{FF2B5EF4-FFF2-40B4-BE49-F238E27FC236}">
                <a16:creationId xmlns:a16="http://schemas.microsoft.com/office/drawing/2014/main" id="{DA3FDBE2-96ED-9542-9E7A-D1149407E40F}"/>
              </a:ext>
            </a:extLst>
          </p:cNvPr>
          <p:cNvGrpSpPr>
            <a:grpSpLocks noGrp="1" noUngrp="1" noRot="1" noMove="1" noResize="1"/>
          </p:cNvGrpSpPr>
          <p:nvPr/>
        </p:nvGrpSpPr>
        <p:grpSpPr>
          <a:xfrm>
            <a:off x="5703038" y="2921439"/>
            <a:ext cx="4167415" cy="4276860"/>
            <a:chOff x="9411884" y="3531066"/>
            <a:chExt cx="2129056" cy="2184968"/>
          </a:xfrm>
        </p:grpSpPr>
        <p:grpSp>
          <p:nvGrpSpPr>
            <p:cNvPr id="10" name="!!Stige">
              <a:extLst>
                <a:ext uri="{FF2B5EF4-FFF2-40B4-BE49-F238E27FC236}">
                  <a16:creationId xmlns:a16="http://schemas.microsoft.com/office/drawing/2014/main" id="{4DCD9205-51B3-6DB8-FAB0-D9C05D79B08C}"/>
                </a:ext>
              </a:extLst>
            </p:cNvPr>
            <p:cNvGrpSpPr>
              <a:grpSpLocks noGrp="1" noUngrp="1" noRot="1" noMove="1" noResize="1"/>
            </p:cNvGrpSpPr>
            <p:nvPr/>
          </p:nvGrpSpPr>
          <p:grpSpPr>
            <a:xfrm>
              <a:off x="10120783" y="3896507"/>
              <a:ext cx="461436" cy="1764428"/>
              <a:chOff x="7502868" y="1834926"/>
              <a:chExt cx="1407390" cy="5381460"/>
            </a:xfrm>
            <a:solidFill>
              <a:schemeClr val="tx1"/>
            </a:solidFill>
          </p:grpSpPr>
          <p:sp>
            <p:nvSpPr>
              <p:cNvPr id="161" name="Friform 176">
                <a:extLst>
                  <a:ext uri="{FF2B5EF4-FFF2-40B4-BE49-F238E27FC236}">
                    <a16:creationId xmlns:a16="http://schemas.microsoft.com/office/drawing/2014/main" id="{653591D3-EE02-D24F-F3E6-23279642A9D9}"/>
                  </a:ext>
                </a:extLst>
              </p:cNvPr>
              <p:cNvSpPr>
                <a:spLocks noGrp="1" noRot="1" noMove="1" noResize="1" noEditPoints="1" noAdjustHandles="1" noChangeArrowheads="1" noChangeShapeType="1"/>
              </p:cNvSpPr>
              <p:nvPr/>
            </p:nvSpPr>
            <p:spPr>
              <a:xfrm>
                <a:off x="7502868" y="1834926"/>
                <a:ext cx="87130" cy="5381460"/>
              </a:xfrm>
              <a:custGeom>
                <a:avLst/>
                <a:gdLst>
                  <a:gd name="connsiteX0" fmla="*/ 0 w 72315"/>
                  <a:gd name="connsiteY0" fmla="*/ 0 h 4466413"/>
                  <a:gd name="connsiteX1" fmla="*/ 72316 w 72315"/>
                  <a:gd name="connsiteY1" fmla="*/ 0 h 4466413"/>
                  <a:gd name="connsiteX2" fmla="*/ 72316 w 72315"/>
                  <a:gd name="connsiteY2" fmla="*/ 4466414 h 4466413"/>
                  <a:gd name="connsiteX3" fmla="*/ 0 w 72315"/>
                  <a:gd name="connsiteY3" fmla="*/ 4466414 h 4466413"/>
                </a:gdLst>
                <a:ahLst/>
                <a:cxnLst>
                  <a:cxn ang="0">
                    <a:pos x="connsiteX0" y="connsiteY0"/>
                  </a:cxn>
                  <a:cxn ang="0">
                    <a:pos x="connsiteX1" y="connsiteY1"/>
                  </a:cxn>
                  <a:cxn ang="0">
                    <a:pos x="connsiteX2" y="connsiteY2"/>
                  </a:cxn>
                  <a:cxn ang="0">
                    <a:pos x="connsiteX3" y="connsiteY3"/>
                  </a:cxn>
                </a:cxnLst>
                <a:rect l="l" t="t" r="r" b="b"/>
                <a:pathLst>
                  <a:path w="72315" h="4466413">
                    <a:moveTo>
                      <a:pt x="0" y="0"/>
                    </a:moveTo>
                    <a:lnTo>
                      <a:pt x="72316" y="0"/>
                    </a:lnTo>
                    <a:lnTo>
                      <a:pt x="72316" y="4466414"/>
                    </a:lnTo>
                    <a:lnTo>
                      <a:pt x="0" y="4466414"/>
                    </a:lnTo>
                    <a:close/>
                  </a:path>
                </a:pathLst>
              </a:custGeom>
              <a:grpFill/>
              <a:ln w="0" cap="flat">
                <a:noFill/>
                <a:prstDash val="solid"/>
                <a:miter/>
              </a:ln>
            </p:spPr>
            <p:txBody>
              <a:bodyPr rtlCol="0" anchor="ctr"/>
              <a:lstStyle/>
              <a:p>
                <a:endParaRPr lang="nb-NO"/>
              </a:p>
            </p:txBody>
          </p:sp>
          <p:sp>
            <p:nvSpPr>
              <p:cNvPr id="162" name="Friform 177">
                <a:extLst>
                  <a:ext uri="{FF2B5EF4-FFF2-40B4-BE49-F238E27FC236}">
                    <a16:creationId xmlns:a16="http://schemas.microsoft.com/office/drawing/2014/main" id="{16CF3E18-D7EC-3D36-C2E5-935EF909407B}"/>
                  </a:ext>
                </a:extLst>
              </p:cNvPr>
              <p:cNvSpPr>
                <a:spLocks noGrp="1" noRot="1" noMove="1" noResize="1" noEditPoints="1" noAdjustHandles="1" noChangeArrowheads="1" noChangeShapeType="1"/>
              </p:cNvSpPr>
              <p:nvPr/>
            </p:nvSpPr>
            <p:spPr>
              <a:xfrm>
                <a:off x="8823128" y="1837521"/>
                <a:ext cx="87130" cy="5378865"/>
              </a:xfrm>
              <a:custGeom>
                <a:avLst/>
                <a:gdLst>
                  <a:gd name="connsiteX0" fmla="*/ 0 w 72315"/>
                  <a:gd name="connsiteY0" fmla="*/ 0 h 4464259"/>
                  <a:gd name="connsiteX1" fmla="*/ 0 w 72315"/>
                  <a:gd name="connsiteY1" fmla="*/ 4464260 h 4464259"/>
                  <a:gd name="connsiteX2" fmla="*/ 72316 w 72315"/>
                  <a:gd name="connsiteY2" fmla="*/ 4464260 h 4464259"/>
                  <a:gd name="connsiteX3" fmla="*/ 72316 w 72315"/>
                  <a:gd name="connsiteY3" fmla="*/ 65 h 4464259"/>
                  <a:gd name="connsiteX4" fmla="*/ 0 w 72315"/>
                  <a:gd name="connsiteY4" fmla="*/ 0 h 4464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15" h="4464259">
                    <a:moveTo>
                      <a:pt x="0" y="0"/>
                    </a:moveTo>
                    <a:lnTo>
                      <a:pt x="0" y="4464260"/>
                    </a:lnTo>
                    <a:lnTo>
                      <a:pt x="72316" y="4464260"/>
                    </a:lnTo>
                    <a:lnTo>
                      <a:pt x="72316" y="65"/>
                    </a:lnTo>
                    <a:lnTo>
                      <a:pt x="0" y="0"/>
                    </a:lnTo>
                    <a:close/>
                  </a:path>
                </a:pathLst>
              </a:custGeom>
              <a:grpFill/>
              <a:ln w="0" cap="flat">
                <a:noFill/>
                <a:prstDash val="solid"/>
                <a:miter/>
              </a:ln>
            </p:spPr>
            <p:txBody>
              <a:bodyPr rtlCol="0" anchor="ctr"/>
              <a:lstStyle/>
              <a:p>
                <a:endParaRPr lang="nb-NO"/>
              </a:p>
            </p:txBody>
          </p:sp>
          <p:sp>
            <p:nvSpPr>
              <p:cNvPr id="163" name="Friform 178">
                <a:extLst>
                  <a:ext uri="{FF2B5EF4-FFF2-40B4-BE49-F238E27FC236}">
                    <a16:creationId xmlns:a16="http://schemas.microsoft.com/office/drawing/2014/main" id="{85ECAA0E-3ED4-BEEE-A726-4DABF82FF324}"/>
                  </a:ext>
                </a:extLst>
              </p:cNvPr>
              <p:cNvSpPr>
                <a:spLocks noGrp="1" noRot="1" noMove="1" noResize="1" noEditPoints="1" noAdjustHandles="1" noChangeArrowheads="1" noChangeShapeType="1"/>
              </p:cNvSpPr>
              <p:nvPr/>
            </p:nvSpPr>
            <p:spPr>
              <a:xfrm>
                <a:off x="7546434" y="2732348"/>
                <a:ext cx="1320259" cy="105296"/>
              </a:xfrm>
              <a:custGeom>
                <a:avLst/>
                <a:gdLst>
                  <a:gd name="connsiteX0" fmla="*/ 0 w 1095766"/>
                  <a:gd name="connsiteY0" fmla="*/ 0 h 87392"/>
                  <a:gd name="connsiteX1" fmla="*/ 1095767 w 1095766"/>
                  <a:gd name="connsiteY1" fmla="*/ 0 h 87392"/>
                  <a:gd name="connsiteX2" fmla="*/ 1095767 w 1095766"/>
                  <a:gd name="connsiteY2" fmla="*/ 87393 h 87392"/>
                  <a:gd name="connsiteX3" fmla="*/ 0 w 1095766"/>
                  <a:gd name="connsiteY3" fmla="*/ 87393 h 87392"/>
                </a:gdLst>
                <a:ahLst/>
                <a:cxnLst>
                  <a:cxn ang="0">
                    <a:pos x="connsiteX0" y="connsiteY0"/>
                  </a:cxn>
                  <a:cxn ang="0">
                    <a:pos x="connsiteX1" y="connsiteY1"/>
                  </a:cxn>
                  <a:cxn ang="0">
                    <a:pos x="connsiteX2" y="connsiteY2"/>
                  </a:cxn>
                  <a:cxn ang="0">
                    <a:pos x="connsiteX3" y="connsiteY3"/>
                  </a:cxn>
                </a:cxnLst>
                <a:rect l="l" t="t" r="r" b="b"/>
                <a:pathLst>
                  <a:path w="1095766" h="87392">
                    <a:moveTo>
                      <a:pt x="0" y="0"/>
                    </a:moveTo>
                    <a:lnTo>
                      <a:pt x="1095767" y="0"/>
                    </a:lnTo>
                    <a:lnTo>
                      <a:pt x="1095767" y="87393"/>
                    </a:lnTo>
                    <a:lnTo>
                      <a:pt x="0" y="87393"/>
                    </a:lnTo>
                    <a:close/>
                  </a:path>
                </a:pathLst>
              </a:custGeom>
              <a:grpFill/>
              <a:ln w="0" cap="flat">
                <a:noFill/>
                <a:prstDash val="solid"/>
                <a:miter/>
              </a:ln>
            </p:spPr>
            <p:txBody>
              <a:bodyPr rtlCol="0" anchor="ctr"/>
              <a:lstStyle/>
              <a:p>
                <a:endParaRPr lang="nb-NO"/>
              </a:p>
            </p:txBody>
          </p:sp>
          <p:sp>
            <p:nvSpPr>
              <p:cNvPr id="164" name="Friform 179">
                <a:extLst>
                  <a:ext uri="{FF2B5EF4-FFF2-40B4-BE49-F238E27FC236}">
                    <a16:creationId xmlns:a16="http://schemas.microsoft.com/office/drawing/2014/main" id="{5E17E964-577D-8EC8-FA1D-5E070A597214}"/>
                  </a:ext>
                </a:extLst>
              </p:cNvPr>
              <p:cNvSpPr>
                <a:spLocks noGrp="1" noRot="1" noMove="1" noResize="1" noEditPoints="1" noAdjustHandles="1" noChangeArrowheads="1" noChangeShapeType="1"/>
              </p:cNvSpPr>
              <p:nvPr/>
            </p:nvSpPr>
            <p:spPr>
              <a:xfrm>
                <a:off x="7589999" y="2732348"/>
                <a:ext cx="97983" cy="105296"/>
              </a:xfrm>
              <a:custGeom>
                <a:avLst/>
                <a:gdLst>
                  <a:gd name="connsiteX0" fmla="*/ 0 w 81322"/>
                  <a:gd name="connsiteY0" fmla="*/ 0 h 87392"/>
                  <a:gd name="connsiteX1" fmla="*/ 81323 w 81322"/>
                  <a:gd name="connsiteY1" fmla="*/ 0 h 87392"/>
                  <a:gd name="connsiteX2" fmla="*/ 81323 w 81322"/>
                  <a:gd name="connsiteY2" fmla="*/ 87393 h 87392"/>
                  <a:gd name="connsiteX3" fmla="*/ 0 w 81322"/>
                  <a:gd name="connsiteY3" fmla="*/ 87393 h 87392"/>
                </a:gdLst>
                <a:ahLst/>
                <a:cxnLst>
                  <a:cxn ang="0">
                    <a:pos x="connsiteX0" y="connsiteY0"/>
                  </a:cxn>
                  <a:cxn ang="0">
                    <a:pos x="connsiteX1" y="connsiteY1"/>
                  </a:cxn>
                  <a:cxn ang="0">
                    <a:pos x="connsiteX2" y="connsiteY2"/>
                  </a:cxn>
                  <a:cxn ang="0">
                    <a:pos x="connsiteX3" y="connsiteY3"/>
                  </a:cxn>
                </a:cxnLst>
                <a:rect l="l" t="t" r="r" b="b"/>
                <a:pathLst>
                  <a:path w="81322" h="87392">
                    <a:moveTo>
                      <a:pt x="0" y="0"/>
                    </a:moveTo>
                    <a:lnTo>
                      <a:pt x="81323" y="0"/>
                    </a:lnTo>
                    <a:lnTo>
                      <a:pt x="81323" y="87393"/>
                    </a:lnTo>
                    <a:lnTo>
                      <a:pt x="0" y="87393"/>
                    </a:lnTo>
                    <a:close/>
                  </a:path>
                </a:pathLst>
              </a:custGeom>
              <a:grpFill/>
              <a:ln w="0" cap="flat">
                <a:noFill/>
                <a:prstDash val="solid"/>
                <a:miter/>
              </a:ln>
            </p:spPr>
            <p:txBody>
              <a:bodyPr rtlCol="0" anchor="ctr"/>
              <a:lstStyle/>
              <a:p>
                <a:endParaRPr lang="nb-NO"/>
              </a:p>
            </p:txBody>
          </p:sp>
          <p:sp>
            <p:nvSpPr>
              <p:cNvPr id="165" name="Friform 180">
                <a:extLst>
                  <a:ext uri="{FF2B5EF4-FFF2-40B4-BE49-F238E27FC236}">
                    <a16:creationId xmlns:a16="http://schemas.microsoft.com/office/drawing/2014/main" id="{16298655-931D-A848-AEDF-A01968D3A89B}"/>
                  </a:ext>
                </a:extLst>
              </p:cNvPr>
              <p:cNvSpPr>
                <a:spLocks noGrp="1" noRot="1" noMove="1" noResize="1" noEditPoints="1" noAdjustHandles="1" noChangeArrowheads="1" noChangeShapeType="1"/>
              </p:cNvSpPr>
              <p:nvPr/>
            </p:nvSpPr>
            <p:spPr>
              <a:xfrm>
                <a:off x="7546434" y="3865842"/>
                <a:ext cx="1320259" cy="105218"/>
              </a:xfrm>
              <a:custGeom>
                <a:avLst/>
                <a:gdLst>
                  <a:gd name="connsiteX0" fmla="*/ 0 w 1095766"/>
                  <a:gd name="connsiteY0" fmla="*/ 0 h 87327"/>
                  <a:gd name="connsiteX1" fmla="*/ 1095767 w 1095766"/>
                  <a:gd name="connsiteY1" fmla="*/ 0 h 87327"/>
                  <a:gd name="connsiteX2" fmla="*/ 1095767 w 1095766"/>
                  <a:gd name="connsiteY2" fmla="*/ 87327 h 87327"/>
                  <a:gd name="connsiteX3" fmla="*/ 0 w 1095766"/>
                  <a:gd name="connsiteY3" fmla="*/ 87327 h 87327"/>
                </a:gdLst>
                <a:ahLst/>
                <a:cxnLst>
                  <a:cxn ang="0">
                    <a:pos x="connsiteX0" y="connsiteY0"/>
                  </a:cxn>
                  <a:cxn ang="0">
                    <a:pos x="connsiteX1" y="connsiteY1"/>
                  </a:cxn>
                  <a:cxn ang="0">
                    <a:pos x="connsiteX2" y="connsiteY2"/>
                  </a:cxn>
                  <a:cxn ang="0">
                    <a:pos x="connsiteX3" y="connsiteY3"/>
                  </a:cxn>
                </a:cxnLst>
                <a:rect l="l" t="t" r="r" b="b"/>
                <a:pathLst>
                  <a:path w="1095766" h="87327">
                    <a:moveTo>
                      <a:pt x="0" y="0"/>
                    </a:moveTo>
                    <a:lnTo>
                      <a:pt x="1095767" y="0"/>
                    </a:lnTo>
                    <a:lnTo>
                      <a:pt x="1095767" y="87327"/>
                    </a:lnTo>
                    <a:lnTo>
                      <a:pt x="0" y="87327"/>
                    </a:lnTo>
                    <a:close/>
                  </a:path>
                </a:pathLst>
              </a:custGeom>
              <a:grpFill/>
              <a:ln w="0" cap="flat">
                <a:noFill/>
                <a:prstDash val="solid"/>
                <a:miter/>
              </a:ln>
            </p:spPr>
            <p:txBody>
              <a:bodyPr rtlCol="0" anchor="ctr"/>
              <a:lstStyle/>
              <a:p>
                <a:endParaRPr lang="nb-NO"/>
              </a:p>
            </p:txBody>
          </p:sp>
          <p:sp>
            <p:nvSpPr>
              <p:cNvPr id="166" name="Friform 181">
                <a:extLst>
                  <a:ext uri="{FF2B5EF4-FFF2-40B4-BE49-F238E27FC236}">
                    <a16:creationId xmlns:a16="http://schemas.microsoft.com/office/drawing/2014/main" id="{D64B9740-376B-2F82-1376-74466C0E48A9}"/>
                  </a:ext>
                </a:extLst>
              </p:cNvPr>
              <p:cNvSpPr>
                <a:spLocks noGrp="1" noRot="1" noMove="1" noResize="1" noEditPoints="1" noAdjustHandles="1" noChangeArrowheads="1" noChangeShapeType="1"/>
              </p:cNvSpPr>
              <p:nvPr/>
            </p:nvSpPr>
            <p:spPr>
              <a:xfrm>
                <a:off x="7589999" y="3865842"/>
                <a:ext cx="97983" cy="105218"/>
              </a:xfrm>
              <a:custGeom>
                <a:avLst/>
                <a:gdLst>
                  <a:gd name="connsiteX0" fmla="*/ 0 w 81322"/>
                  <a:gd name="connsiteY0" fmla="*/ 0 h 87327"/>
                  <a:gd name="connsiteX1" fmla="*/ 81323 w 81322"/>
                  <a:gd name="connsiteY1" fmla="*/ 0 h 87327"/>
                  <a:gd name="connsiteX2" fmla="*/ 81323 w 81322"/>
                  <a:gd name="connsiteY2" fmla="*/ 87327 h 87327"/>
                  <a:gd name="connsiteX3" fmla="*/ 0 w 81322"/>
                  <a:gd name="connsiteY3" fmla="*/ 87327 h 87327"/>
                </a:gdLst>
                <a:ahLst/>
                <a:cxnLst>
                  <a:cxn ang="0">
                    <a:pos x="connsiteX0" y="connsiteY0"/>
                  </a:cxn>
                  <a:cxn ang="0">
                    <a:pos x="connsiteX1" y="connsiteY1"/>
                  </a:cxn>
                  <a:cxn ang="0">
                    <a:pos x="connsiteX2" y="connsiteY2"/>
                  </a:cxn>
                  <a:cxn ang="0">
                    <a:pos x="connsiteX3" y="connsiteY3"/>
                  </a:cxn>
                </a:cxnLst>
                <a:rect l="l" t="t" r="r" b="b"/>
                <a:pathLst>
                  <a:path w="81322" h="87327">
                    <a:moveTo>
                      <a:pt x="0" y="0"/>
                    </a:moveTo>
                    <a:lnTo>
                      <a:pt x="81323" y="0"/>
                    </a:lnTo>
                    <a:lnTo>
                      <a:pt x="81323" y="87327"/>
                    </a:lnTo>
                    <a:lnTo>
                      <a:pt x="0" y="87327"/>
                    </a:lnTo>
                    <a:close/>
                  </a:path>
                </a:pathLst>
              </a:custGeom>
              <a:grpFill/>
              <a:ln w="0" cap="flat">
                <a:noFill/>
                <a:prstDash val="solid"/>
                <a:miter/>
              </a:ln>
            </p:spPr>
            <p:txBody>
              <a:bodyPr rtlCol="0" anchor="ctr"/>
              <a:lstStyle/>
              <a:p>
                <a:endParaRPr lang="nb-NO"/>
              </a:p>
            </p:txBody>
          </p:sp>
          <p:sp>
            <p:nvSpPr>
              <p:cNvPr id="167" name="Friform 182">
                <a:extLst>
                  <a:ext uri="{FF2B5EF4-FFF2-40B4-BE49-F238E27FC236}">
                    <a16:creationId xmlns:a16="http://schemas.microsoft.com/office/drawing/2014/main" id="{D0361AB9-A716-9CBE-1392-8A2366580197}"/>
                  </a:ext>
                </a:extLst>
              </p:cNvPr>
              <p:cNvSpPr>
                <a:spLocks noGrp="1" noRot="1" noMove="1" noResize="1" noEditPoints="1" noAdjustHandles="1" noChangeArrowheads="1" noChangeShapeType="1"/>
              </p:cNvSpPr>
              <p:nvPr/>
            </p:nvSpPr>
            <p:spPr>
              <a:xfrm>
                <a:off x="7546434" y="4999335"/>
                <a:ext cx="1320259" cy="105296"/>
              </a:xfrm>
              <a:custGeom>
                <a:avLst/>
                <a:gdLst>
                  <a:gd name="connsiteX0" fmla="*/ 0 w 1095766"/>
                  <a:gd name="connsiteY0" fmla="*/ 0 h 87392"/>
                  <a:gd name="connsiteX1" fmla="*/ 1095767 w 1095766"/>
                  <a:gd name="connsiteY1" fmla="*/ 0 h 87392"/>
                  <a:gd name="connsiteX2" fmla="*/ 1095767 w 1095766"/>
                  <a:gd name="connsiteY2" fmla="*/ 87393 h 87392"/>
                  <a:gd name="connsiteX3" fmla="*/ 0 w 1095766"/>
                  <a:gd name="connsiteY3" fmla="*/ 87393 h 87392"/>
                </a:gdLst>
                <a:ahLst/>
                <a:cxnLst>
                  <a:cxn ang="0">
                    <a:pos x="connsiteX0" y="connsiteY0"/>
                  </a:cxn>
                  <a:cxn ang="0">
                    <a:pos x="connsiteX1" y="connsiteY1"/>
                  </a:cxn>
                  <a:cxn ang="0">
                    <a:pos x="connsiteX2" y="connsiteY2"/>
                  </a:cxn>
                  <a:cxn ang="0">
                    <a:pos x="connsiteX3" y="connsiteY3"/>
                  </a:cxn>
                </a:cxnLst>
                <a:rect l="l" t="t" r="r" b="b"/>
                <a:pathLst>
                  <a:path w="1095766" h="87392">
                    <a:moveTo>
                      <a:pt x="0" y="0"/>
                    </a:moveTo>
                    <a:lnTo>
                      <a:pt x="1095767" y="0"/>
                    </a:lnTo>
                    <a:lnTo>
                      <a:pt x="1095767" y="87393"/>
                    </a:lnTo>
                    <a:lnTo>
                      <a:pt x="0" y="87393"/>
                    </a:lnTo>
                    <a:close/>
                  </a:path>
                </a:pathLst>
              </a:custGeom>
              <a:grpFill/>
              <a:ln w="0" cap="flat">
                <a:noFill/>
                <a:prstDash val="solid"/>
                <a:miter/>
              </a:ln>
            </p:spPr>
            <p:txBody>
              <a:bodyPr rtlCol="0" anchor="ctr"/>
              <a:lstStyle/>
              <a:p>
                <a:endParaRPr lang="nb-NO"/>
              </a:p>
            </p:txBody>
          </p:sp>
          <p:sp>
            <p:nvSpPr>
              <p:cNvPr id="168" name="Friform 183">
                <a:extLst>
                  <a:ext uri="{FF2B5EF4-FFF2-40B4-BE49-F238E27FC236}">
                    <a16:creationId xmlns:a16="http://schemas.microsoft.com/office/drawing/2014/main" id="{55EF3587-3341-8927-D7D7-DBAE25C9C099}"/>
                  </a:ext>
                </a:extLst>
              </p:cNvPr>
              <p:cNvSpPr>
                <a:spLocks noGrp="1" noRot="1" noMove="1" noResize="1" noEditPoints="1" noAdjustHandles="1" noChangeArrowheads="1" noChangeShapeType="1"/>
              </p:cNvSpPr>
              <p:nvPr/>
            </p:nvSpPr>
            <p:spPr>
              <a:xfrm>
                <a:off x="7589999" y="4999335"/>
                <a:ext cx="97983" cy="105296"/>
              </a:xfrm>
              <a:custGeom>
                <a:avLst/>
                <a:gdLst>
                  <a:gd name="connsiteX0" fmla="*/ 0 w 81322"/>
                  <a:gd name="connsiteY0" fmla="*/ 0 h 87392"/>
                  <a:gd name="connsiteX1" fmla="*/ 81323 w 81322"/>
                  <a:gd name="connsiteY1" fmla="*/ 0 h 87392"/>
                  <a:gd name="connsiteX2" fmla="*/ 81323 w 81322"/>
                  <a:gd name="connsiteY2" fmla="*/ 87393 h 87392"/>
                  <a:gd name="connsiteX3" fmla="*/ 0 w 81322"/>
                  <a:gd name="connsiteY3" fmla="*/ 87393 h 87392"/>
                </a:gdLst>
                <a:ahLst/>
                <a:cxnLst>
                  <a:cxn ang="0">
                    <a:pos x="connsiteX0" y="connsiteY0"/>
                  </a:cxn>
                  <a:cxn ang="0">
                    <a:pos x="connsiteX1" y="connsiteY1"/>
                  </a:cxn>
                  <a:cxn ang="0">
                    <a:pos x="connsiteX2" y="connsiteY2"/>
                  </a:cxn>
                  <a:cxn ang="0">
                    <a:pos x="connsiteX3" y="connsiteY3"/>
                  </a:cxn>
                </a:cxnLst>
                <a:rect l="l" t="t" r="r" b="b"/>
                <a:pathLst>
                  <a:path w="81322" h="87392">
                    <a:moveTo>
                      <a:pt x="0" y="0"/>
                    </a:moveTo>
                    <a:lnTo>
                      <a:pt x="81323" y="0"/>
                    </a:lnTo>
                    <a:lnTo>
                      <a:pt x="81323" y="87393"/>
                    </a:lnTo>
                    <a:lnTo>
                      <a:pt x="0" y="87393"/>
                    </a:lnTo>
                    <a:close/>
                  </a:path>
                </a:pathLst>
              </a:custGeom>
              <a:grpFill/>
              <a:ln w="0" cap="flat">
                <a:noFill/>
                <a:prstDash val="solid"/>
                <a:miter/>
              </a:ln>
            </p:spPr>
            <p:txBody>
              <a:bodyPr rtlCol="0" anchor="ctr"/>
              <a:lstStyle/>
              <a:p>
                <a:endParaRPr lang="nb-NO"/>
              </a:p>
            </p:txBody>
          </p:sp>
          <p:sp>
            <p:nvSpPr>
              <p:cNvPr id="169" name="Friform 184">
                <a:extLst>
                  <a:ext uri="{FF2B5EF4-FFF2-40B4-BE49-F238E27FC236}">
                    <a16:creationId xmlns:a16="http://schemas.microsoft.com/office/drawing/2014/main" id="{CADC028E-61B3-8795-FCD5-593E3F0A89C8}"/>
                  </a:ext>
                </a:extLst>
              </p:cNvPr>
              <p:cNvSpPr>
                <a:spLocks noGrp="1" noRot="1" noMove="1" noResize="1" noEditPoints="1" noAdjustHandles="1" noChangeArrowheads="1" noChangeShapeType="1"/>
              </p:cNvSpPr>
              <p:nvPr/>
            </p:nvSpPr>
            <p:spPr>
              <a:xfrm>
                <a:off x="7546434" y="6132829"/>
                <a:ext cx="1320259" cy="105218"/>
              </a:xfrm>
              <a:custGeom>
                <a:avLst/>
                <a:gdLst>
                  <a:gd name="connsiteX0" fmla="*/ 0 w 1095766"/>
                  <a:gd name="connsiteY0" fmla="*/ 0 h 87327"/>
                  <a:gd name="connsiteX1" fmla="*/ 1095767 w 1095766"/>
                  <a:gd name="connsiteY1" fmla="*/ 0 h 87327"/>
                  <a:gd name="connsiteX2" fmla="*/ 1095767 w 1095766"/>
                  <a:gd name="connsiteY2" fmla="*/ 87327 h 87327"/>
                  <a:gd name="connsiteX3" fmla="*/ 0 w 1095766"/>
                  <a:gd name="connsiteY3" fmla="*/ 87327 h 87327"/>
                </a:gdLst>
                <a:ahLst/>
                <a:cxnLst>
                  <a:cxn ang="0">
                    <a:pos x="connsiteX0" y="connsiteY0"/>
                  </a:cxn>
                  <a:cxn ang="0">
                    <a:pos x="connsiteX1" y="connsiteY1"/>
                  </a:cxn>
                  <a:cxn ang="0">
                    <a:pos x="connsiteX2" y="connsiteY2"/>
                  </a:cxn>
                  <a:cxn ang="0">
                    <a:pos x="connsiteX3" y="connsiteY3"/>
                  </a:cxn>
                </a:cxnLst>
                <a:rect l="l" t="t" r="r" b="b"/>
                <a:pathLst>
                  <a:path w="1095766" h="87327">
                    <a:moveTo>
                      <a:pt x="0" y="0"/>
                    </a:moveTo>
                    <a:lnTo>
                      <a:pt x="1095767" y="0"/>
                    </a:lnTo>
                    <a:lnTo>
                      <a:pt x="1095767" y="87327"/>
                    </a:lnTo>
                    <a:lnTo>
                      <a:pt x="0" y="87327"/>
                    </a:lnTo>
                    <a:close/>
                  </a:path>
                </a:pathLst>
              </a:custGeom>
              <a:grpFill/>
              <a:ln w="0" cap="flat">
                <a:noFill/>
                <a:prstDash val="solid"/>
                <a:miter/>
              </a:ln>
            </p:spPr>
            <p:txBody>
              <a:bodyPr rtlCol="0" anchor="ctr"/>
              <a:lstStyle/>
              <a:p>
                <a:endParaRPr lang="nb-NO"/>
              </a:p>
            </p:txBody>
          </p:sp>
          <p:sp>
            <p:nvSpPr>
              <p:cNvPr id="170" name="Friform 185">
                <a:extLst>
                  <a:ext uri="{FF2B5EF4-FFF2-40B4-BE49-F238E27FC236}">
                    <a16:creationId xmlns:a16="http://schemas.microsoft.com/office/drawing/2014/main" id="{28769FF1-09C1-DF40-A030-B77E6882EA38}"/>
                  </a:ext>
                </a:extLst>
              </p:cNvPr>
              <p:cNvSpPr>
                <a:spLocks noGrp="1" noRot="1" noMove="1" noResize="1" noEditPoints="1" noAdjustHandles="1" noChangeArrowheads="1" noChangeShapeType="1"/>
              </p:cNvSpPr>
              <p:nvPr/>
            </p:nvSpPr>
            <p:spPr>
              <a:xfrm>
                <a:off x="7589999" y="6132829"/>
                <a:ext cx="97983" cy="105218"/>
              </a:xfrm>
              <a:custGeom>
                <a:avLst/>
                <a:gdLst>
                  <a:gd name="connsiteX0" fmla="*/ 0 w 81322"/>
                  <a:gd name="connsiteY0" fmla="*/ 0 h 87327"/>
                  <a:gd name="connsiteX1" fmla="*/ 81323 w 81322"/>
                  <a:gd name="connsiteY1" fmla="*/ 0 h 87327"/>
                  <a:gd name="connsiteX2" fmla="*/ 81323 w 81322"/>
                  <a:gd name="connsiteY2" fmla="*/ 87327 h 87327"/>
                  <a:gd name="connsiteX3" fmla="*/ 0 w 81322"/>
                  <a:gd name="connsiteY3" fmla="*/ 87327 h 87327"/>
                </a:gdLst>
                <a:ahLst/>
                <a:cxnLst>
                  <a:cxn ang="0">
                    <a:pos x="connsiteX0" y="connsiteY0"/>
                  </a:cxn>
                  <a:cxn ang="0">
                    <a:pos x="connsiteX1" y="connsiteY1"/>
                  </a:cxn>
                  <a:cxn ang="0">
                    <a:pos x="connsiteX2" y="connsiteY2"/>
                  </a:cxn>
                  <a:cxn ang="0">
                    <a:pos x="connsiteX3" y="connsiteY3"/>
                  </a:cxn>
                </a:cxnLst>
                <a:rect l="l" t="t" r="r" b="b"/>
                <a:pathLst>
                  <a:path w="81322" h="87327">
                    <a:moveTo>
                      <a:pt x="0" y="0"/>
                    </a:moveTo>
                    <a:lnTo>
                      <a:pt x="81323" y="0"/>
                    </a:lnTo>
                    <a:lnTo>
                      <a:pt x="81323" y="87327"/>
                    </a:lnTo>
                    <a:lnTo>
                      <a:pt x="0" y="87327"/>
                    </a:lnTo>
                    <a:close/>
                  </a:path>
                </a:pathLst>
              </a:custGeom>
              <a:grpFill/>
              <a:ln w="0" cap="flat">
                <a:noFill/>
                <a:prstDash val="solid"/>
                <a:miter/>
              </a:ln>
            </p:spPr>
            <p:txBody>
              <a:bodyPr rtlCol="0" anchor="ctr"/>
              <a:lstStyle/>
              <a:p>
                <a:endParaRPr lang="nb-NO"/>
              </a:p>
            </p:txBody>
          </p:sp>
        </p:grpSp>
        <p:grpSp>
          <p:nvGrpSpPr>
            <p:cNvPr id="11" name="Group 47">
              <a:extLst>
                <a:ext uri="{FF2B5EF4-FFF2-40B4-BE49-F238E27FC236}">
                  <a16:creationId xmlns:a16="http://schemas.microsoft.com/office/drawing/2014/main" id="{93492977-3735-93AA-D48A-21ED3207F6DA}"/>
                </a:ext>
              </a:extLst>
            </p:cNvPr>
            <p:cNvGrpSpPr>
              <a:grpSpLocks noGrp="1" noUngrp="1" noRot="1" noMove="1" noResize="1"/>
            </p:cNvGrpSpPr>
            <p:nvPr/>
          </p:nvGrpSpPr>
          <p:grpSpPr>
            <a:xfrm>
              <a:off x="10103919" y="3531066"/>
              <a:ext cx="575804" cy="1415787"/>
              <a:chOff x="10120395" y="3531066"/>
              <a:chExt cx="575804" cy="1415787"/>
            </a:xfrm>
          </p:grpSpPr>
          <p:grpSp>
            <p:nvGrpSpPr>
              <p:cNvPr id="15" name="Graphic 5">
                <a:extLst>
                  <a:ext uri="{FF2B5EF4-FFF2-40B4-BE49-F238E27FC236}">
                    <a16:creationId xmlns:a16="http://schemas.microsoft.com/office/drawing/2014/main" id="{3A634BB8-C9A1-D369-019E-3DBBA7E01884}"/>
                  </a:ext>
                </a:extLst>
              </p:cNvPr>
              <p:cNvGrpSpPr>
                <a:grpSpLocks noGrp="1" noUngrp="1" noRot="1" noMove="1" noResize="1"/>
              </p:cNvGrpSpPr>
              <p:nvPr/>
            </p:nvGrpSpPr>
            <p:grpSpPr>
              <a:xfrm>
                <a:off x="10120395" y="3557965"/>
                <a:ext cx="448374" cy="1388888"/>
                <a:chOff x="5669590" y="3101757"/>
                <a:chExt cx="1116335" cy="3457961"/>
              </a:xfrm>
            </p:grpSpPr>
            <p:grpSp>
              <p:nvGrpSpPr>
                <p:cNvPr id="131" name="Graphic 5">
                  <a:extLst>
                    <a:ext uri="{FF2B5EF4-FFF2-40B4-BE49-F238E27FC236}">
                      <a16:creationId xmlns:a16="http://schemas.microsoft.com/office/drawing/2014/main" id="{C0904DB0-D179-36C7-3EE5-A8FE993EF9A6}"/>
                    </a:ext>
                  </a:extLst>
                </p:cNvPr>
                <p:cNvGrpSpPr>
                  <a:grpSpLocks noGrp="1" noUngrp="1" noRot="1" noMove="1" noResize="1"/>
                </p:cNvGrpSpPr>
                <p:nvPr/>
              </p:nvGrpSpPr>
              <p:grpSpPr>
                <a:xfrm>
                  <a:off x="6090255" y="3101757"/>
                  <a:ext cx="695670" cy="3447585"/>
                  <a:chOff x="6090255" y="3101757"/>
                  <a:chExt cx="695670" cy="3447585"/>
                </a:xfrm>
              </p:grpSpPr>
              <p:grpSp>
                <p:nvGrpSpPr>
                  <p:cNvPr id="139" name="Graphic 5">
                    <a:extLst>
                      <a:ext uri="{FF2B5EF4-FFF2-40B4-BE49-F238E27FC236}">
                        <a16:creationId xmlns:a16="http://schemas.microsoft.com/office/drawing/2014/main" id="{0E539396-2AF7-B041-49A8-85038469442A}"/>
                      </a:ext>
                    </a:extLst>
                  </p:cNvPr>
                  <p:cNvGrpSpPr>
                    <a:grpSpLocks noGrp="1" noUngrp="1" noRot="1" noMove="1" noResize="1"/>
                  </p:cNvGrpSpPr>
                  <p:nvPr/>
                </p:nvGrpSpPr>
                <p:grpSpPr>
                  <a:xfrm>
                    <a:off x="6090255" y="3101757"/>
                    <a:ext cx="356928" cy="506044"/>
                    <a:chOff x="6090255" y="3101757"/>
                    <a:chExt cx="356928" cy="506044"/>
                  </a:xfrm>
                </p:grpSpPr>
                <p:sp>
                  <p:nvSpPr>
                    <p:cNvPr id="159" name="Freeform 25">
                      <a:extLst>
                        <a:ext uri="{FF2B5EF4-FFF2-40B4-BE49-F238E27FC236}">
                          <a16:creationId xmlns:a16="http://schemas.microsoft.com/office/drawing/2014/main" id="{2F4824C0-DAAA-B6D4-2706-191E8AC8089D}"/>
                        </a:ext>
                      </a:extLst>
                    </p:cNvPr>
                    <p:cNvSpPr>
                      <a:spLocks noGrp="1" noRot="1" noMove="1" noResize="1" noEditPoints="1" noAdjustHandles="1" noChangeArrowheads="1" noChangeShapeType="1"/>
                    </p:cNvSpPr>
                    <p:nvPr/>
                  </p:nvSpPr>
                  <p:spPr>
                    <a:xfrm>
                      <a:off x="6100774" y="3116294"/>
                      <a:ext cx="346409" cy="491507"/>
                    </a:xfrm>
                    <a:custGeom>
                      <a:avLst/>
                      <a:gdLst>
                        <a:gd name="connsiteX0" fmla="*/ 130271 w 346409"/>
                        <a:gd name="connsiteY0" fmla="*/ 3845 h 491507"/>
                        <a:gd name="connsiteX1" fmla="*/ 330524 w 346409"/>
                        <a:gd name="connsiteY1" fmla="*/ 125934 h 491507"/>
                        <a:gd name="connsiteX2" fmla="*/ 307697 w 346409"/>
                        <a:gd name="connsiteY2" fmla="*/ 386712 h 491507"/>
                        <a:gd name="connsiteX3" fmla="*/ 188721 w 346409"/>
                        <a:gd name="connsiteY3" fmla="*/ 386712 h 491507"/>
                        <a:gd name="connsiteX4" fmla="*/ 208435 w 346409"/>
                        <a:gd name="connsiteY4" fmla="*/ 491508 h 491507"/>
                        <a:gd name="connsiteX5" fmla="*/ 35505 w 346409"/>
                        <a:gd name="connsiteY5" fmla="*/ 491508 h 491507"/>
                        <a:gd name="connsiteX6" fmla="*/ 63866 w 346409"/>
                        <a:gd name="connsiteY6" fmla="*/ 341404 h 491507"/>
                        <a:gd name="connsiteX7" fmla="*/ 130271 w 346409"/>
                        <a:gd name="connsiteY7" fmla="*/ 3845 h 4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409" h="491507">
                          <a:moveTo>
                            <a:pt x="130271" y="3845"/>
                          </a:moveTo>
                          <a:cubicBezTo>
                            <a:pt x="205322" y="-15177"/>
                            <a:pt x="313577" y="38085"/>
                            <a:pt x="330524" y="125934"/>
                          </a:cubicBezTo>
                          <a:cubicBezTo>
                            <a:pt x="347471" y="213782"/>
                            <a:pt x="363380" y="367344"/>
                            <a:pt x="307697" y="386712"/>
                          </a:cubicBezTo>
                          <a:cubicBezTo>
                            <a:pt x="283141" y="395359"/>
                            <a:pt x="188721" y="386712"/>
                            <a:pt x="188721" y="386712"/>
                          </a:cubicBezTo>
                          <a:lnTo>
                            <a:pt x="208435" y="491508"/>
                          </a:lnTo>
                          <a:lnTo>
                            <a:pt x="35505" y="491508"/>
                          </a:lnTo>
                          <a:lnTo>
                            <a:pt x="63866" y="341404"/>
                          </a:lnTo>
                          <a:cubicBezTo>
                            <a:pt x="64211" y="341404"/>
                            <a:pt x="-117365" y="66446"/>
                            <a:pt x="130271" y="3845"/>
                          </a:cubicBezTo>
                          <a:close/>
                        </a:path>
                      </a:pathLst>
                    </a:custGeom>
                    <a:solidFill>
                      <a:srgbClr val="E2857E"/>
                    </a:solidFill>
                    <a:ln w="3458" cap="flat">
                      <a:noFill/>
                      <a:prstDash val="solid"/>
                      <a:miter/>
                    </a:ln>
                  </p:spPr>
                  <p:txBody>
                    <a:bodyPr rtlCol="0" anchor="ctr"/>
                    <a:lstStyle/>
                    <a:p>
                      <a:endParaRPr lang="en-NO"/>
                    </a:p>
                  </p:txBody>
                </p:sp>
                <p:sp>
                  <p:nvSpPr>
                    <p:cNvPr id="160" name="Freeform 26">
                      <a:extLst>
                        <a:ext uri="{FF2B5EF4-FFF2-40B4-BE49-F238E27FC236}">
                          <a16:creationId xmlns:a16="http://schemas.microsoft.com/office/drawing/2014/main" id="{FAB570A7-DD5A-D5DD-5CDB-94809206280C}"/>
                        </a:ext>
                      </a:extLst>
                    </p:cNvPr>
                    <p:cNvSpPr>
                      <a:spLocks noGrp="1" noRot="1" noMove="1" noResize="1" noEditPoints="1" noAdjustHandles="1" noChangeArrowheads="1" noChangeShapeType="1"/>
                    </p:cNvSpPr>
                    <p:nvPr/>
                  </p:nvSpPr>
                  <p:spPr>
                    <a:xfrm>
                      <a:off x="6090255" y="3101757"/>
                      <a:ext cx="297464" cy="355951"/>
                    </a:xfrm>
                    <a:custGeom>
                      <a:avLst/>
                      <a:gdLst>
                        <a:gd name="connsiteX0" fmla="*/ 213420 w 297464"/>
                        <a:gd name="connsiteY0" fmla="*/ 129058 h 355951"/>
                        <a:gd name="connsiteX1" fmla="*/ 172608 w 297464"/>
                        <a:gd name="connsiteY1" fmla="*/ 201689 h 355951"/>
                        <a:gd name="connsiteX2" fmla="*/ 106203 w 297464"/>
                        <a:gd name="connsiteY2" fmla="*/ 204455 h 355951"/>
                        <a:gd name="connsiteX3" fmla="*/ 126609 w 297464"/>
                        <a:gd name="connsiteY3" fmla="*/ 286770 h 355951"/>
                        <a:gd name="connsiteX4" fmla="*/ 74730 w 297464"/>
                        <a:gd name="connsiteY4" fmla="*/ 355942 h 355951"/>
                        <a:gd name="connsiteX5" fmla="*/ 10746 w 297464"/>
                        <a:gd name="connsiteY5" fmla="*/ 93780 h 355951"/>
                        <a:gd name="connsiteX6" fmla="*/ 297464 w 297464"/>
                        <a:gd name="connsiteY6" fmla="*/ 64382 h 355951"/>
                        <a:gd name="connsiteX7" fmla="*/ 213420 w 297464"/>
                        <a:gd name="connsiteY7" fmla="*/ 129058 h 35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464" h="355951">
                          <a:moveTo>
                            <a:pt x="213420" y="129058"/>
                          </a:moveTo>
                          <a:cubicBezTo>
                            <a:pt x="192669" y="189929"/>
                            <a:pt x="213766" y="278815"/>
                            <a:pt x="172608" y="201689"/>
                          </a:cubicBezTo>
                          <a:cubicBezTo>
                            <a:pt x="152549" y="163990"/>
                            <a:pt x="122113" y="174020"/>
                            <a:pt x="106203" y="204455"/>
                          </a:cubicBezTo>
                          <a:cubicBezTo>
                            <a:pt x="86489" y="242154"/>
                            <a:pt x="131105" y="273973"/>
                            <a:pt x="126609" y="286770"/>
                          </a:cubicBezTo>
                          <a:cubicBezTo>
                            <a:pt x="122459" y="299567"/>
                            <a:pt x="84414" y="354559"/>
                            <a:pt x="74730" y="355942"/>
                          </a:cubicBezTo>
                          <a:cubicBezTo>
                            <a:pt x="65046" y="357326"/>
                            <a:pt x="-31795" y="199613"/>
                            <a:pt x="10746" y="93780"/>
                          </a:cubicBezTo>
                          <a:cubicBezTo>
                            <a:pt x="57091" y="-21737"/>
                            <a:pt x="253540" y="-29346"/>
                            <a:pt x="297464" y="64382"/>
                          </a:cubicBezTo>
                          <a:cubicBezTo>
                            <a:pt x="280517" y="64036"/>
                            <a:pt x="234172" y="68878"/>
                            <a:pt x="213420" y="129058"/>
                          </a:cubicBezTo>
                          <a:close/>
                        </a:path>
                      </a:pathLst>
                    </a:custGeom>
                    <a:solidFill>
                      <a:schemeClr val="accent6">
                        <a:lumMod val="50000"/>
                      </a:schemeClr>
                    </a:solidFill>
                    <a:ln w="3458" cap="flat">
                      <a:noFill/>
                      <a:prstDash val="solid"/>
                      <a:miter/>
                    </a:ln>
                  </p:spPr>
                  <p:txBody>
                    <a:bodyPr rtlCol="0" anchor="ctr"/>
                    <a:lstStyle/>
                    <a:p>
                      <a:endParaRPr lang="en-NO"/>
                    </a:p>
                  </p:txBody>
                </p:sp>
              </p:grpSp>
              <p:grpSp>
                <p:nvGrpSpPr>
                  <p:cNvPr id="155" name="Graphic 5">
                    <a:extLst>
                      <a:ext uri="{FF2B5EF4-FFF2-40B4-BE49-F238E27FC236}">
                        <a16:creationId xmlns:a16="http://schemas.microsoft.com/office/drawing/2014/main" id="{172F3B5E-FAEF-96FE-62AA-7A3C0AD6BBBD}"/>
                      </a:ext>
                    </a:extLst>
                  </p:cNvPr>
                  <p:cNvGrpSpPr>
                    <a:grpSpLocks noGrp="1" noUngrp="1" noRot="1" noMove="1" noResize="1"/>
                  </p:cNvGrpSpPr>
                  <p:nvPr/>
                </p:nvGrpSpPr>
                <p:grpSpPr>
                  <a:xfrm>
                    <a:off x="6142505" y="4506459"/>
                    <a:ext cx="643420" cy="2042883"/>
                    <a:chOff x="6142505" y="4506459"/>
                    <a:chExt cx="643420" cy="2042883"/>
                  </a:xfrm>
                </p:grpSpPr>
                <p:sp>
                  <p:nvSpPr>
                    <p:cNvPr id="156" name="Freeform 28">
                      <a:extLst>
                        <a:ext uri="{FF2B5EF4-FFF2-40B4-BE49-F238E27FC236}">
                          <a16:creationId xmlns:a16="http://schemas.microsoft.com/office/drawing/2014/main" id="{63452309-F075-C64E-80E1-5C1B16707427}"/>
                        </a:ext>
                      </a:extLst>
                    </p:cNvPr>
                    <p:cNvSpPr>
                      <a:spLocks noGrp="1" noRot="1" noMove="1" noResize="1" noEditPoints="1" noAdjustHandles="1" noChangeArrowheads="1" noChangeShapeType="1"/>
                    </p:cNvSpPr>
                    <p:nvPr/>
                  </p:nvSpPr>
                  <p:spPr>
                    <a:xfrm>
                      <a:off x="6142505" y="4506459"/>
                      <a:ext cx="433016" cy="1780374"/>
                    </a:xfrm>
                    <a:custGeom>
                      <a:avLst/>
                      <a:gdLst>
                        <a:gd name="connsiteX0" fmla="*/ 0 w 433016"/>
                        <a:gd name="connsiteY0" fmla="*/ 44157 h 1780374"/>
                        <a:gd name="connsiteX1" fmla="*/ 185727 w 433016"/>
                        <a:gd name="connsiteY1" fmla="*/ 1031588 h 1780374"/>
                        <a:gd name="connsiteX2" fmla="*/ 252824 w 433016"/>
                        <a:gd name="connsiteY2" fmla="*/ 1775187 h 1780374"/>
                        <a:gd name="connsiteX3" fmla="*/ 409844 w 433016"/>
                        <a:gd name="connsiteY3" fmla="*/ 1780375 h 1780374"/>
                        <a:gd name="connsiteX4" fmla="*/ 427137 w 433016"/>
                        <a:gd name="connsiteY4" fmla="*/ 1078625 h 1780374"/>
                        <a:gd name="connsiteX5" fmla="*/ 433017 w 433016"/>
                        <a:gd name="connsiteY5" fmla="*/ 254786 h 1780374"/>
                        <a:gd name="connsiteX6" fmla="*/ 0 w 433016"/>
                        <a:gd name="connsiteY6" fmla="*/ 44157 h 1780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016" h="1780374">
                          <a:moveTo>
                            <a:pt x="0" y="44157"/>
                          </a:moveTo>
                          <a:cubicBezTo>
                            <a:pt x="0" y="44157"/>
                            <a:pt x="178118" y="960341"/>
                            <a:pt x="185727" y="1031588"/>
                          </a:cubicBezTo>
                          <a:cubicBezTo>
                            <a:pt x="193336" y="1102835"/>
                            <a:pt x="170855" y="1451808"/>
                            <a:pt x="252824" y="1775187"/>
                          </a:cubicBezTo>
                          <a:lnTo>
                            <a:pt x="409844" y="1780375"/>
                          </a:lnTo>
                          <a:cubicBezTo>
                            <a:pt x="415724" y="1566287"/>
                            <a:pt x="425754" y="1165782"/>
                            <a:pt x="427137" y="1078625"/>
                          </a:cubicBezTo>
                          <a:cubicBezTo>
                            <a:pt x="429213" y="955153"/>
                            <a:pt x="433017" y="254786"/>
                            <a:pt x="433017" y="254786"/>
                          </a:cubicBezTo>
                          <a:cubicBezTo>
                            <a:pt x="433017" y="254786"/>
                            <a:pt x="70901" y="-127044"/>
                            <a:pt x="0" y="44157"/>
                          </a:cubicBezTo>
                          <a:close/>
                        </a:path>
                      </a:pathLst>
                    </a:custGeom>
                    <a:solidFill>
                      <a:schemeClr val="bg2"/>
                    </a:solidFill>
                    <a:ln w="3458" cap="flat">
                      <a:noFill/>
                      <a:prstDash val="solid"/>
                      <a:miter/>
                    </a:ln>
                  </p:spPr>
                  <p:txBody>
                    <a:bodyPr rtlCol="0" anchor="ctr"/>
                    <a:lstStyle/>
                    <a:p>
                      <a:endParaRPr lang="en-NO"/>
                    </a:p>
                  </p:txBody>
                </p:sp>
                <p:sp>
                  <p:nvSpPr>
                    <p:cNvPr id="157" name="Freeform 29">
                      <a:extLst>
                        <a:ext uri="{FF2B5EF4-FFF2-40B4-BE49-F238E27FC236}">
                          <a16:creationId xmlns:a16="http://schemas.microsoft.com/office/drawing/2014/main" id="{1A35B908-05A6-BB5B-CDEC-ED8C017F3F41}"/>
                        </a:ext>
                      </a:extLst>
                    </p:cNvPr>
                    <p:cNvSpPr>
                      <a:spLocks noGrp="1" noRot="1" noMove="1" noResize="1" noEditPoints="1" noAdjustHandles="1" noChangeArrowheads="1" noChangeShapeType="1"/>
                    </p:cNvSpPr>
                    <p:nvPr/>
                  </p:nvSpPr>
                  <p:spPr>
                    <a:xfrm>
                      <a:off x="6379540" y="6382637"/>
                      <a:ext cx="406385" cy="166705"/>
                    </a:xfrm>
                    <a:custGeom>
                      <a:avLst/>
                      <a:gdLst>
                        <a:gd name="connsiteX0" fmla="*/ 402927 w 406385"/>
                        <a:gd name="connsiteY0" fmla="*/ 154599 h 166704"/>
                        <a:gd name="connsiteX1" fmla="*/ 0 w 406385"/>
                        <a:gd name="connsiteY1" fmla="*/ 166704 h 166704"/>
                        <a:gd name="connsiteX2" fmla="*/ 0 w 406385"/>
                        <a:gd name="connsiteY2" fmla="*/ 0 h 166704"/>
                        <a:gd name="connsiteX3" fmla="*/ 157712 w 406385"/>
                        <a:gd name="connsiteY3" fmla="*/ 0 h 166704"/>
                        <a:gd name="connsiteX4" fmla="*/ 406386 w 406385"/>
                        <a:gd name="connsiteY4" fmla="*/ 108946 h 166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385" h="166704">
                          <a:moveTo>
                            <a:pt x="402927" y="154599"/>
                          </a:moveTo>
                          <a:lnTo>
                            <a:pt x="0" y="166704"/>
                          </a:lnTo>
                          <a:lnTo>
                            <a:pt x="0" y="0"/>
                          </a:lnTo>
                          <a:lnTo>
                            <a:pt x="157712" y="0"/>
                          </a:lnTo>
                          <a:lnTo>
                            <a:pt x="406386" y="108946"/>
                          </a:lnTo>
                          <a:close/>
                        </a:path>
                      </a:pathLst>
                    </a:custGeom>
                    <a:solidFill>
                      <a:schemeClr val="bg2"/>
                    </a:solidFill>
                    <a:ln w="3458" cap="flat">
                      <a:noFill/>
                      <a:prstDash val="solid"/>
                      <a:miter/>
                    </a:ln>
                  </p:spPr>
                  <p:txBody>
                    <a:bodyPr rtlCol="0" anchor="ctr"/>
                    <a:lstStyle/>
                    <a:p>
                      <a:endParaRPr lang="en-NO"/>
                    </a:p>
                  </p:txBody>
                </p:sp>
                <p:sp>
                  <p:nvSpPr>
                    <p:cNvPr id="158" name="Freeform 30">
                      <a:extLst>
                        <a:ext uri="{FF2B5EF4-FFF2-40B4-BE49-F238E27FC236}">
                          <a16:creationId xmlns:a16="http://schemas.microsoft.com/office/drawing/2014/main" id="{B8D6D7A4-C006-5D1E-4114-B5E00683067D}"/>
                        </a:ext>
                      </a:extLst>
                    </p:cNvPr>
                    <p:cNvSpPr>
                      <a:spLocks noGrp="1" noRot="1" noMove="1" noResize="1" noEditPoints="1" noAdjustHandles="1" noChangeArrowheads="1" noChangeShapeType="1"/>
                    </p:cNvSpPr>
                    <p:nvPr/>
                  </p:nvSpPr>
                  <p:spPr>
                    <a:xfrm>
                      <a:off x="6410200" y="6282338"/>
                      <a:ext cx="120013" cy="100299"/>
                    </a:xfrm>
                    <a:custGeom>
                      <a:avLst/>
                      <a:gdLst>
                        <a:gd name="connsiteX0" fmla="*/ 2767 w 120013"/>
                        <a:gd name="connsiteY0" fmla="*/ 100299 h 100299"/>
                        <a:gd name="connsiteX1" fmla="*/ 120014 w 120013"/>
                        <a:gd name="connsiteY1" fmla="*/ 100299 h 100299"/>
                        <a:gd name="connsiteX2" fmla="*/ 120014 w 120013"/>
                        <a:gd name="connsiteY2" fmla="*/ 4842 h 100299"/>
                        <a:gd name="connsiteX3" fmla="*/ 0 w 120013"/>
                        <a:gd name="connsiteY3" fmla="*/ 0 h 100299"/>
                      </a:gdLst>
                      <a:ahLst/>
                      <a:cxnLst>
                        <a:cxn ang="0">
                          <a:pos x="connsiteX0" y="connsiteY0"/>
                        </a:cxn>
                        <a:cxn ang="0">
                          <a:pos x="connsiteX1" y="connsiteY1"/>
                        </a:cxn>
                        <a:cxn ang="0">
                          <a:pos x="connsiteX2" y="connsiteY2"/>
                        </a:cxn>
                        <a:cxn ang="0">
                          <a:pos x="connsiteX3" y="connsiteY3"/>
                        </a:cxn>
                      </a:cxnLst>
                      <a:rect l="l" t="t" r="r" b="b"/>
                      <a:pathLst>
                        <a:path w="120013" h="100299">
                          <a:moveTo>
                            <a:pt x="2767" y="100299"/>
                          </a:moveTo>
                          <a:lnTo>
                            <a:pt x="120014" y="100299"/>
                          </a:lnTo>
                          <a:lnTo>
                            <a:pt x="120014" y="4842"/>
                          </a:lnTo>
                          <a:lnTo>
                            <a:pt x="0" y="0"/>
                          </a:lnTo>
                          <a:close/>
                        </a:path>
                      </a:pathLst>
                    </a:custGeom>
                    <a:solidFill>
                      <a:srgbClr val="E2857E"/>
                    </a:solidFill>
                    <a:ln w="3458" cap="flat">
                      <a:noFill/>
                      <a:prstDash val="solid"/>
                      <a:miter/>
                    </a:ln>
                  </p:spPr>
                  <p:txBody>
                    <a:bodyPr rtlCol="0" anchor="ctr"/>
                    <a:lstStyle/>
                    <a:p>
                      <a:endParaRPr lang="en-NO"/>
                    </a:p>
                  </p:txBody>
                </p:sp>
              </p:grpSp>
            </p:grpSp>
            <p:grpSp>
              <p:nvGrpSpPr>
                <p:cNvPr id="132" name="Graphic 5">
                  <a:extLst>
                    <a:ext uri="{FF2B5EF4-FFF2-40B4-BE49-F238E27FC236}">
                      <a16:creationId xmlns:a16="http://schemas.microsoft.com/office/drawing/2014/main" id="{3E3106D1-AD28-5183-9D95-23506178CCA1}"/>
                    </a:ext>
                  </a:extLst>
                </p:cNvPr>
                <p:cNvGrpSpPr>
                  <a:grpSpLocks noGrp="1" noUngrp="1" noRot="1" noMove="1" noResize="1"/>
                </p:cNvGrpSpPr>
                <p:nvPr/>
              </p:nvGrpSpPr>
              <p:grpSpPr>
                <a:xfrm>
                  <a:off x="5865471" y="3552410"/>
                  <a:ext cx="735039" cy="3007308"/>
                  <a:chOff x="5865471" y="3552410"/>
                  <a:chExt cx="735039" cy="3007308"/>
                </a:xfrm>
              </p:grpSpPr>
              <p:grpSp>
                <p:nvGrpSpPr>
                  <p:cNvPr id="134" name="Graphic 5">
                    <a:extLst>
                      <a:ext uri="{FF2B5EF4-FFF2-40B4-BE49-F238E27FC236}">
                        <a16:creationId xmlns:a16="http://schemas.microsoft.com/office/drawing/2014/main" id="{924F3E03-7D38-BEFA-A917-B6543913353E}"/>
                      </a:ext>
                    </a:extLst>
                  </p:cNvPr>
                  <p:cNvGrpSpPr>
                    <a:grpSpLocks noGrp="1" noUngrp="1" noRot="1" noMove="1" noResize="1"/>
                  </p:cNvGrpSpPr>
                  <p:nvPr/>
                </p:nvGrpSpPr>
                <p:grpSpPr>
                  <a:xfrm>
                    <a:off x="5883110" y="4669445"/>
                    <a:ext cx="414340" cy="1890273"/>
                    <a:chOff x="5883110" y="4669445"/>
                    <a:chExt cx="414340" cy="1890273"/>
                  </a:xfrm>
                </p:grpSpPr>
                <p:sp>
                  <p:nvSpPr>
                    <p:cNvPr id="136" name="Freeform 33">
                      <a:extLst>
                        <a:ext uri="{FF2B5EF4-FFF2-40B4-BE49-F238E27FC236}">
                          <a16:creationId xmlns:a16="http://schemas.microsoft.com/office/drawing/2014/main" id="{08BDAEF7-DCCE-EB3D-8D59-98A163C84FD0}"/>
                        </a:ext>
                      </a:extLst>
                    </p:cNvPr>
                    <p:cNvSpPr>
                      <a:spLocks noGrp="1" noRot="1" noMove="1" noResize="1" noEditPoints="1" noAdjustHandles="1" noChangeArrowheads="1" noChangeShapeType="1"/>
                    </p:cNvSpPr>
                    <p:nvPr/>
                  </p:nvSpPr>
                  <p:spPr>
                    <a:xfrm>
                      <a:off x="5968537" y="6269196"/>
                      <a:ext cx="122434" cy="176042"/>
                    </a:xfrm>
                    <a:custGeom>
                      <a:avLst/>
                      <a:gdLst>
                        <a:gd name="connsiteX0" fmla="*/ 113096 w 122434"/>
                        <a:gd name="connsiteY0" fmla="*/ 176043 h 176042"/>
                        <a:gd name="connsiteX1" fmla="*/ 0 w 122434"/>
                        <a:gd name="connsiteY1" fmla="*/ 145261 h 176042"/>
                        <a:gd name="connsiteX2" fmla="*/ 2767 w 122434"/>
                        <a:gd name="connsiteY2" fmla="*/ 0 h 176042"/>
                        <a:gd name="connsiteX3" fmla="*/ 122434 w 122434"/>
                        <a:gd name="connsiteY3" fmla="*/ 0 h 176042"/>
                      </a:gdLst>
                      <a:ahLst/>
                      <a:cxnLst>
                        <a:cxn ang="0">
                          <a:pos x="connsiteX0" y="connsiteY0"/>
                        </a:cxn>
                        <a:cxn ang="0">
                          <a:pos x="connsiteX1" y="connsiteY1"/>
                        </a:cxn>
                        <a:cxn ang="0">
                          <a:pos x="connsiteX2" y="connsiteY2"/>
                        </a:cxn>
                        <a:cxn ang="0">
                          <a:pos x="connsiteX3" y="connsiteY3"/>
                        </a:cxn>
                      </a:cxnLst>
                      <a:rect l="l" t="t" r="r" b="b"/>
                      <a:pathLst>
                        <a:path w="122434" h="176042">
                          <a:moveTo>
                            <a:pt x="113096" y="176043"/>
                          </a:moveTo>
                          <a:lnTo>
                            <a:pt x="0" y="145261"/>
                          </a:lnTo>
                          <a:lnTo>
                            <a:pt x="2767" y="0"/>
                          </a:lnTo>
                          <a:lnTo>
                            <a:pt x="122434" y="0"/>
                          </a:lnTo>
                          <a:close/>
                        </a:path>
                      </a:pathLst>
                    </a:custGeom>
                    <a:solidFill>
                      <a:srgbClr val="E2857E"/>
                    </a:solidFill>
                    <a:ln w="3458" cap="flat">
                      <a:noFill/>
                      <a:prstDash val="solid"/>
                      <a:miter/>
                    </a:ln>
                  </p:spPr>
                  <p:txBody>
                    <a:bodyPr rtlCol="0" anchor="ctr"/>
                    <a:lstStyle/>
                    <a:p>
                      <a:endParaRPr lang="en-NO"/>
                    </a:p>
                  </p:txBody>
                </p:sp>
                <p:sp>
                  <p:nvSpPr>
                    <p:cNvPr id="137" name="Freeform 34">
                      <a:extLst>
                        <a:ext uri="{FF2B5EF4-FFF2-40B4-BE49-F238E27FC236}">
                          <a16:creationId xmlns:a16="http://schemas.microsoft.com/office/drawing/2014/main" id="{221C3A04-1E74-AC1D-F0A8-D645E2DA8525}"/>
                        </a:ext>
                      </a:extLst>
                    </p:cNvPr>
                    <p:cNvSpPr>
                      <a:spLocks noGrp="1" noRot="1" noMove="1" noResize="1" noEditPoints="1" noAdjustHandles="1" noChangeArrowheads="1" noChangeShapeType="1"/>
                    </p:cNvSpPr>
                    <p:nvPr/>
                  </p:nvSpPr>
                  <p:spPr>
                    <a:xfrm>
                      <a:off x="5883110" y="4669445"/>
                      <a:ext cx="414340" cy="1609780"/>
                    </a:xfrm>
                    <a:custGeom>
                      <a:avLst/>
                      <a:gdLst>
                        <a:gd name="connsiteX0" fmla="*/ 0 w 414340"/>
                        <a:gd name="connsiteY0" fmla="*/ 84883 h 1609780"/>
                        <a:gd name="connsiteX1" fmla="*/ 54992 w 414340"/>
                        <a:gd name="connsiteY1" fmla="*/ 910105 h 1609780"/>
                        <a:gd name="connsiteX2" fmla="*/ 57413 w 414340"/>
                        <a:gd name="connsiteY2" fmla="*/ 1609435 h 1609780"/>
                        <a:gd name="connsiteX3" fmla="*/ 225155 w 414340"/>
                        <a:gd name="connsiteY3" fmla="*/ 1609781 h 1609780"/>
                        <a:gd name="connsiteX4" fmla="*/ 281876 w 414340"/>
                        <a:gd name="connsiteY4" fmla="*/ 927053 h 1609780"/>
                        <a:gd name="connsiteX5" fmla="*/ 414340 w 414340"/>
                        <a:gd name="connsiteY5" fmla="*/ 55831 h 1609780"/>
                        <a:gd name="connsiteX6" fmla="*/ 0 w 414340"/>
                        <a:gd name="connsiteY6" fmla="*/ 84883 h 160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340" h="1609780">
                          <a:moveTo>
                            <a:pt x="0" y="84883"/>
                          </a:moveTo>
                          <a:cubicBezTo>
                            <a:pt x="0" y="84883"/>
                            <a:pt x="40120" y="514096"/>
                            <a:pt x="54992" y="910105"/>
                          </a:cubicBezTo>
                          <a:cubicBezTo>
                            <a:pt x="29052" y="1241094"/>
                            <a:pt x="52917" y="1564819"/>
                            <a:pt x="57413" y="1609435"/>
                          </a:cubicBezTo>
                          <a:lnTo>
                            <a:pt x="225155" y="1609781"/>
                          </a:lnTo>
                          <a:cubicBezTo>
                            <a:pt x="226538" y="1522970"/>
                            <a:pt x="245215" y="1209274"/>
                            <a:pt x="281876" y="927053"/>
                          </a:cubicBezTo>
                          <a:cubicBezTo>
                            <a:pt x="335830" y="512366"/>
                            <a:pt x="414340" y="55831"/>
                            <a:pt x="414340" y="55831"/>
                          </a:cubicBezTo>
                          <a:cubicBezTo>
                            <a:pt x="414340" y="55831"/>
                            <a:pt x="68826" y="-87355"/>
                            <a:pt x="0" y="84883"/>
                          </a:cubicBezTo>
                          <a:close/>
                        </a:path>
                      </a:pathLst>
                    </a:custGeom>
                    <a:solidFill>
                      <a:schemeClr val="bg2"/>
                    </a:solidFill>
                    <a:ln w="3458" cap="flat">
                      <a:noFill/>
                      <a:prstDash val="solid"/>
                      <a:miter/>
                    </a:ln>
                  </p:spPr>
                  <p:txBody>
                    <a:bodyPr rtlCol="0" anchor="ctr"/>
                    <a:lstStyle/>
                    <a:p>
                      <a:endParaRPr lang="en-NO"/>
                    </a:p>
                  </p:txBody>
                </p:sp>
                <p:sp>
                  <p:nvSpPr>
                    <p:cNvPr id="138" name="Freeform 35">
                      <a:extLst>
                        <a:ext uri="{FF2B5EF4-FFF2-40B4-BE49-F238E27FC236}">
                          <a16:creationId xmlns:a16="http://schemas.microsoft.com/office/drawing/2014/main" id="{949CA5B7-1C0A-1538-7752-98AEB56C714A}"/>
                        </a:ext>
                      </a:extLst>
                    </p:cNvPr>
                    <p:cNvSpPr>
                      <a:spLocks noGrp="1" noRot="1" noMove="1" noResize="1" noEditPoints="1" noAdjustHandles="1" noChangeArrowheads="1" noChangeShapeType="1"/>
                    </p:cNvSpPr>
                    <p:nvPr/>
                  </p:nvSpPr>
                  <p:spPr>
                    <a:xfrm>
                      <a:off x="5912162" y="6382638"/>
                      <a:ext cx="196102" cy="177080"/>
                    </a:xfrm>
                    <a:custGeom>
                      <a:avLst/>
                      <a:gdLst>
                        <a:gd name="connsiteX0" fmla="*/ 196103 w 196102"/>
                        <a:gd name="connsiteY0" fmla="*/ 177080 h 177080"/>
                        <a:gd name="connsiteX1" fmla="*/ 0 w 196102"/>
                        <a:gd name="connsiteY1" fmla="*/ 177080 h 177080"/>
                        <a:gd name="connsiteX2" fmla="*/ 0 w 196102"/>
                        <a:gd name="connsiteY2" fmla="*/ 130735 h 177080"/>
                        <a:gd name="connsiteX3" fmla="*/ 53262 w 196102"/>
                        <a:gd name="connsiteY3" fmla="*/ 0 h 177080"/>
                        <a:gd name="connsiteX4" fmla="*/ 172930 w 196102"/>
                        <a:gd name="connsiteY4" fmla="*/ 0 h 177080"/>
                        <a:gd name="connsiteX5" fmla="*/ 196103 w 196102"/>
                        <a:gd name="connsiteY5" fmla="*/ 130735 h 17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102" h="177080">
                          <a:moveTo>
                            <a:pt x="196103" y="177080"/>
                          </a:moveTo>
                          <a:lnTo>
                            <a:pt x="0" y="177080"/>
                          </a:lnTo>
                          <a:lnTo>
                            <a:pt x="0" y="130735"/>
                          </a:lnTo>
                          <a:lnTo>
                            <a:pt x="53262" y="0"/>
                          </a:lnTo>
                          <a:lnTo>
                            <a:pt x="172930" y="0"/>
                          </a:lnTo>
                          <a:lnTo>
                            <a:pt x="196103" y="130735"/>
                          </a:lnTo>
                          <a:close/>
                        </a:path>
                      </a:pathLst>
                    </a:custGeom>
                    <a:solidFill>
                      <a:schemeClr val="bg2"/>
                    </a:solidFill>
                    <a:ln w="3458" cap="flat">
                      <a:noFill/>
                      <a:prstDash val="solid"/>
                      <a:miter/>
                    </a:ln>
                  </p:spPr>
                  <p:txBody>
                    <a:bodyPr rtlCol="0" anchor="ctr"/>
                    <a:lstStyle/>
                    <a:p>
                      <a:endParaRPr lang="en-NO"/>
                    </a:p>
                  </p:txBody>
                </p:sp>
              </p:grpSp>
              <p:sp>
                <p:nvSpPr>
                  <p:cNvPr id="135" name="Freeform 40">
                    <a:extLst>
                      <a:ext uri="{FF2B5EF4-FFF2-40B4-BE49-F238E27FC236}">
                        <a16:creationId xmlns:a16="http://schemas.microsoft.com/office/drawing/2014/main" id="{E3BECF4C-FAF9-9E9B-3C8F-0DF6D2AA19F1}"/>
                      </a:ext>
                    </a:extLst>
                  </p:cNvPr>
                  <p:cNvSpPr>
                    <a:spLocks noGrp="1" noRot="1" noMove="1" noResize="1" noEditPoints="1" noAdjustHandles="1" noChangeArrowheads="1" noChangeShapeType="1"/>
                  </p:cNvSpPr>
                  <p:nvPr/>
                </p:nvSpPr>
                <p:spPr>
                  <a:xfrm>
                    <a:off x="5865471" y="3552410"/>
                    <a:ext cx="735039" cy="1373810"/>
                  </a:xfrm>
                  <a:custGeom>
                    <a:avLst/>
                    <a:gdLst>
                      <a:gd name="connsiteX0" fmla="*/ 281530 w 735039"/>
                      <a:gd name="connsiteY0" fmla="*/ 54 h 1373810"/>
                      <a:gd name="connsiteX1" fmla="*/ 44962 w 735039"/>
                      <a:gd name="connsiteY1" fmla="*/ 104158 h 1373810"/>
                      <a:gd name="connsiteX2" fmla="*/ 0 w 735039"/>
                      <a:gd name="connsiteY2" fmla="*/ 1368277 h 1373810"/>
                      <a:gd name="connsiteX3" fmla="*/ 733915 w 735039"/>
                      <a:gd name="connsiteY3" fmla="*/ 1373810 h 1373810"/>
                      <a:gd name="connsiteX4" fmla="*/ 643992 w 735039"/>
                      <a:gd name="connsiteY4" fmla="*/ 100699 h 1373810"/>
                      <a:gd name="connsiteX5" fmla="*/ 433708 w 735039"/>
                      <a:gd name="connsiteY5" fmla="*/ 2129 h 1373810"/>
                      <a:gd name="connsiteX6" fmla="*/ 281530 w 735039"/>
                      <a:gd name="connsiteY6" fmla="*/ 54 h 137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039" h="1373810">
                        <a:moveTo>
                          <a:pt x="281530" y="54"/>
                        </a:moveTo>
                        <a:cubicBezTo>
                          <a:pt x="204403" y="7663"/>
                          <a:pt x="66751" y="82369"/>
                          <a:pt x="44962" y="104158"/>
                        </a:cubicBezTo>
                        <a:cubicBezTo>
                          <a:pt x="6917" y="365628"/>
                          <a:pt x="0" y="1368277"/>
                          <a:pt x="0" y="1368277"/>
                        </a:cubicBezTo>
                        <a:lnTo>
                          <a:pt x="733915" y="1373810"/>
                        </a:lnTo>
                        <a:cubicBezTo>
                          <a:pt x="733915" y="1373810"/>
                          <a:pt x="751900" y="484258"/>
                          <a:pt x="643992" y="100699"/>
                        </a:cubicBezTo>
                        <a:cubicBezTo>
                          <a:pt x="608714" y="41903"/>
                          <a:pt x="474174" y="13543"/>
                          <a:pt x="433708" y="2129"/>
                        </a:cubicBezTo>
                        <a:cubicBezTo>
                          <a:pt x="430942" y="1092"/>
                          <a:pt x="283951" y="-292"/>
                          <a:pt x="281530" y="54"/>
                        </a:cubicBezTo>
                        <a:close/>
                      </a:path>
                    </a:pathLst>
                  </a:custGeom>
                  <a:solidFill>
                    <a:srgbClr val="AD8ABC"/>
                  </a:solidFill>
                  <a:ln w="3458" cap="flat">
                    <a:noFill/>
                    <a:prstDash val="solid"/>
                    <a:miter/>
                  </a:ln>
                </p:spPr>
                <p:txBody>
                  <a:bodyPr rtlCol="0" anchor="ctr"/>
                  <a:lstStyle/>
                  <a:p>
                    <a:endParaRPr lang="en-NO" dirty="0"/>
                  </a:p>
                </p:txBody>
              </p:sp>
            </p:grpSp>
            <p:sp>
              <p:nvSpPr>
                <p:cNvPr id="133" name="Freeform 41">
                  <a:extLst>
                    <a:ext uri="{FF2B5EF4-FFF2-40B4-BE49-F238E27FC236}">
                      <a16:creationId xmlns:a16="http://schemas.microsoft.com/office/drawing/2014/main" id="{96C54D33-D06A-D27C-D20C-5E238ABFFD3F}"/>
                    </a:ext>
                  </a:extLst>
                </p:cNvPr>
                <p:cNvSpPr>
                  <a:spLocks noGrp="1" noRot="1" noMove="1" noResize="1" noEditPoints="1" noAdjustHandles="1" noChangeArrowheads="1" noChangeShapeType="1"/>
                </p:cNvSpPr>
                <p:nvPr/>
              </p:nvSpPr>
              <p:spPr>
                <a:xfrm>
                  <a:off x="5669590" y="3633742"/>
                  <a:ext cx="365006" cy="1035850"/>
                </a:xfrm>
                <a:custGeom>
                  <a:avLst/>
                  <a:gdLst>
                    <a:gd name="connsiteX0" fmla="*/ 273699 w 365006"/>
                    <a:gd name="connsiteY0" fmla="*/ 0 h 1035850"/>
                    <a:gd name="connsiteX1" fmla="*/ 6349 w 365006"/>
                    <a:gd name="connsiteY1" fmla="*/ 705900 h 1035850"/>
                    <a:gd name="connsiteX2" fmla="*/ 365006 w 365006"/>
                    <a:gd name="connsiteY2" fmla="*/ 1035851 h 1035850"/>
                    <a:gd name="connsiteX3" fmla="*/ 273699 w 365006"/>
                    <a:gd name="connsiteY3" fmla="*/ 0 h 1035850"/>
                  </a:gdLst>
                  <a:ahLst/>
                  <a:cxnLst>
                    <a:cxn ang="0">
                      <a:pos x="connsiteX0" y="connsiteY0"/>
                    </a:cxn>
                    <a:cxn ang="0">
                      <a:pos x="connsiteX1" y="connsiteY1"/>
                    </a:cxn>
                    <a:cxn ang="0">
                      <a:pos x="connsiteX2" y="connsiteY2"/>
                    </a:cxn>
                    <a:cxn ang="0">
                      <a:pos x="connsiteX3" y="connsiteY3"/>
                    </a:cxn>
                  </a:cxnLst>
                  <a:rect l="l" t="t" r="r" b="b"/>
                  <a:pathLst>
                    <a:path w="365006" h="1035850">
                      <a:moveTo>
                        <a:pt x="273699" y="0"/>
                      </a:moveTo>
                      <a:cubicBezTo>
                        <a:pt x="85897" y="110329"/>
                        <a:pt x="-28928" y="499422"/>
                        <a:pt x="6349" y="705900"/>
                      </a:cubicBezTo>
                      <a:cubicBezTo>
                        <a:pt x="40244" y="904770"/>
                        <a:pt x="365006" y="1035851"/>
                        <a:pt x="365006" y="1035851"/>
                      </a:cubicBezTo>
                      <a:cubicBezTo>
                        <a:pt x="365006" y="1035851"/>
                        <a:pt x="365352" y="148028"/>
                        <a:pt x="273699" y="0"/>
                      </a:cubicBezTo>
                      <a:close/>
                    </a:path>
                  </a:pathLst>
                </a:custGeom>
                <a:solidFill>
                  <a:srgbClr val="AD8ABC"/>
                </a:solidFill>
                <a:ln w="3458" cap="flat">
                  <a:noFill/>
                  <a:prstDash val="solid"/>
                  <a:miter/>
                </a:ln>
              </p:spPr>
              <p:txBody>
                <a:bodyPr rtlCol="0" anchor="ctr"/>
                <a:lstStyle/>
                <a:p>
                  <a:endParaRPr lang="en-NO"/>
                </a:p>
              </p:txBody>
            </p:sp>
          </p:grpSp>
          <p:grpSp>
            <p:nvGrpSpPr>
              <p:cNvPr id="16" name="Person">
                <a:extLst>
                  <a:ext uri="{FF2B5EF4-FFF2-40B4-BE49-F238E27FC236}">
                    <a16:creationId xmlns:a16="http://schemas.microsoft.com/office/drawing/2014/main" id="{83A92842-149A-26B8-1903-C6EFA48846F6}"/>
                  </a:ext>
                </a:extLst>
              </p:cNvPr>
              <p:cNvGrpSpPr>
                <a:grpSpLocks noGrp="1" noUngrp="1" noRot="1" noMove="1" noResize="1"/>
              </p:cNvGrpSpPr>
              <p:nvPr/>
            </p:nvGrpSpPr>
            <p:grpSpPr>
              <a:xfrm>
                <a:off x="10411094" y="3531066"/>
                <a:ext cx="285105" cy="435058"/>
                <a:chOff x="8317301" y="1396276"/>
                <a:chExt cx="721716" cy="1101286"/>
              </a:xfrm>
            </p:grpSpPr>
            <p:sp>
              <p:nvSpPr>
                <p:cNvPr id="127" name="Friform 192">
                  <a:extLst>
                    <a:ext uri="{FF2B5EF4-FFF2-40B4-BE49-F238E27FC236}">
                      <a16:creationId xmlns:a16="http://schemas.microsoft.com/office/drawing/2014/main" id="{DAB7830A-6AA5-17FA-5C98-86038BC1EB87}"/>
                    </a:ext>
                  </a:extLst>
                </p:cNvPr>
                <p:cNvSpPr>
                  <a:spLocks noGrp="1" noRot="1" noMove="1" noResize="1" noEditPoints="1" noAdjustHandles="1" noChangeArrowheads="1" noChangeShapeType="1"/>
                </p:cNvSpPr>
                <p:nvPr/>
              </p:nvSpPr>
              <p:spPr>
                <a:xfrm>
                  <a:off x="8658577" y="1581482"/>
                  <a:ext cx="91895" cy="189404"/>
                </a:xfrm>
                <a:custGeom>
                  <a:avLst/>
                  <a:gdLst>
                    <a:gd name="connsiteX0" fmla="*/ 91896 w 91895"/>
                    <a:gd name="connsiteY0" fmla="*/ 189405 h 189404"/>
                    <a:gd name="connsiteX1" fmla="*/ 0 w 91895"/>
                    <a:gd name="connsiteY1" fmla="*/ 189405 h 189404"/>
                    <a:gd name="connsiteX2" fmla="*/ 19580 w 91895"/>
                    <a:gd name="connsiteY2" fmla="*/ 0 h 189404"/>
                    <a:gd name="connsiteX3" fmla="*/ 82954 w 91895"/>
                    <a:gd name="connsiteY3" fmla="*/ 0 h 189404"/>
                    <a:gd name="connsiteX4" fmla="*/ 91896 w 91895"/>
                    <a:gd name="connsiteY4" fmla="*/ 189405 h 189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5" h="189404">
                      <a:moveTo>
                        <a:pt x="91896" y="189405"/>
                      </a:moveTo>
                      <a:lnTo>
                        <a:pt x="0" y="189405"/>
                      </a:lnTo>
                      <a:lnTo>
                        <a:pt x="19580" y="0"/>
                      </a:lnTo>
                      <a:lnTo>
                        <a:pt x="82954" y="0"/>
                      </a:lnTo>
                      <a:lnTo>
                        <a:pt x="91896" y="189405"/>
                      </a:lnTo>
                      <a:close/>
                    </a:path>
                  </a:pathLst>
                </a:custGeom>
                <a:solidFill>
                  <a:srgbClr val="E2857E"/>
                </a:solidFill>
                <a:ln w="0" cap="flat">
                  <a:noFill/>
                  <a:prstDash val="solid"/>
                  <a:miter/>
                </a:ln>
              </p:spPr>
              <p:txBody>
                <a:bodyPr rtlCol="0" anchor="ctr"/>
                <a:lstStyle/>
                <a:p>
                  <a:endParaRPr lang="nb-NO"/>
                </a:p>
              </p:txBody>
            </p:sp>
            <p:sp>
              <p:nvSpPr>
                <p:cNvPr id="128" name="Friform 193">
                  <a:extLst>
                    <a:ext uri="{FF2B5EF4-FFF2-40B4-BE49-F238E27FC236}">
                      <a16:creationId xmlns:a16="http://schemas.microsoft.com/office/drawing/2014/main" id="{888EBFB2-1FA0-416D-972A-B1C59783CE3E}"/>
                    </a:ext>
                  </a:extLst>
                </p:cNvPr>
                <p:cNvSpPr>
                  <a:spLocks noGrp="1" noRot="1" noMove="1" noResize="1" noEditPoints="1" noAdjustHandles="1" noChangeArrowheads="1" noChangeShapeType="1"/>
                </p:cNvSpPr>
                <p:nvPr/>
              </p:nvSpPr>
              <p:spPr>
                <a:xfrm>
                  <a:off x="8547231" y="1427844"/>
                  <a:ext cx="491786" cy="199847"/>
                </a:xfrm>
                <a:custGeom>
                  <a:avLst/>
                  <a:gdLst>
                    <a:gd name="connsiteX0" fmla="*/ 455302 w 491786"/>
                    <a:gd name="connsiteY0" fmla="*/ 0 h 199847"/>
                    <a:gd name="connsiteX1" fmla="*/ 455302 w 491786"/>
                    <a:gd name="connsiteY1" fmla="*/ 21212 h 199847"/>
                    <a:gd name="connsiteX2" fmla="*/ 33025 w 491786"/>
                    <a:gd name="connsiteY2" fmla="*/ 53715 h 199847"/>
                    <a:gd name="connsiteX3" fmla="*/ 33025 w 491786"/>
                    <a:gd name="connsiteY3" fmla="*/ 44186 h 199847"/>
                    <a:gd name="connsiteX4" fmla="*/ 0 w 491786"/>
                    <a:gd name="connsiteY4" fmla="*/ 44186 h 199847"/>
                    <a:gd name="connsiteX5" fmla="*/ 0 w 491786"/>
                    <a:gd name="connsiteY5" fmla="*/ 155596 h 199847"/>
                    <a:gd name="connsiteX6" fmla="*/ 33025 w 491786"/>
                    <a:gd name="connsiteY6" fmla="*/ 155596 h 199847"/>
                    <a:gd name="connsiteX7" fmla="*/ 33025 w 491786"/>
                    <a:gd name="connsiteY7" fmla="*/ 146067 h 199847"/>
                    <a:gd name="connsiteX8" fmla="*/ 455302 w 491786"/>
                    <a:gd name="connsiteY8" fmla="*/ 178636 h 199847"/>
                    <a:gd name="connsiteX9" fmla="*/ 455302 w 491786"/>
                    <a:gd name="connsiteY9" fmla="*/ 199847 h 199847"/>
                    <a:gd name="connsiteX10" fmla="*/ 491786 w 491786"/>
                    <a:gd name="connsiteY10" fmla="*/ 199847 h 199847"/>
                    <a:gd name="connsiteX11" fmla="*/ 491786 w 491786"/>
                    <a:gd name="connsiteY11" fmla="*/ 0 h 199847"/>
                    <a:gd name="connsiteX12" fmla="*/ 455302 w 491786"/>
                    <a:gd name="connsiteY12" fmla="*/ 0 h 199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786" h="199847">
                      <a:moveTo>
                        <a:pt x="455302" y="0"/>
                      </a:moveTo>
                      <a:lnTo>
                        <a:pt x="455302" y="21212"/>
                      </a:lnTo>
                      <a:lnTo>
                        <a:pt x="33025" y="53715"/>
                      </a:lnTo>
                      <a:lnTo>
                        <a:pt x="33025" y="44186"/>
                      </a:lnTo>
                      <a:lnTo>
                        <a:pt x="0" y="44186"/>
                      </a:lnTo>
                      <a:lnTo>
                        <a:pt x="0" y="155596"/>
                      </a:lnTo>
                      <a:lnTo>
                        <a:pt x="33025" y="155596"/>
                      </a:lnTo>
                      <a:lnTo>
                        <a:pt x="33025" y="146067"/>
                      </a:lnTo>
                      <a:lnTo>
                        <a:pt x="455302" y="178636"/>
                      </a:lnTo>
                      <a:lnTo>
                        <a:pt x="455302" y="199847"/>
                      </a:lnTo>
                      <a:lnTo>
                        <a:pt x="491786" y="199847"/>
                      </a:lnTo>
                      <a:lnTo>
                        <a:pt x="491786" y="0"/>
                      </a:lnTo>
                      <a:lnTo>
                        <a:pt x="455302" y="0"/>
                      </a:lnTo>
                      <a:close/>
                    </a:path>
                  </a:pathLst>
                </a:custGeom>
                <a:solidFill>
                  <a:srgbClr val="2A3756"/>
                </a:solidFill>
                <a:ln w="0" cap="flat">
                  <a:noFill/>
                  <a:prstDash val="solid"/>
                  <a:miter/>
                </a:ln>
              </p:spPr>
              <p:txBody>
                <a:bodyPr rtlCol="0" anchor="ctr"/>
                <a:lstStyle/>
                <a:p>
                  <a:endParaRPr lang="nb-NO"/>
                </a:p>
              </p:txBody>
            </p:sp>
            <p:sp>
              <p:nvSpPr>
                <p:cNvPr id="129" name="Friform 194">
                  <a:extLst>
                    <a:ext uri="{FF2B5EF4-FFF2-40B4-BE49-F238E27FC236}">
                      <a16:creationId xmlns:a16="http://schemas.microsoft.com/office/drawing/2014/main" id="{BBAFBB89-BA7A-B201-0A48-B91D2EDEE254}"/>
                    </a:ext>
                  </a:extLst>
                </p:cNvPr>
                <p:cNvSpPr>
                  <a:spLocks noGrp="1" noRot="1" noMove="1" noResize="1" noEditPoints="1" noAdjustHandles="1" noChangeArrowheads="1" noChangeShapeType="1"/>
                </p:cNvSpPr>
                <p:nvPr/>
              </p:nvSpPr>
              <p:spPr>
                <a:xfrm>
                  <a:off x="8659424" y="1396276"/>
                  <a:ext cx="192538" cy="239447"/>
                </a:xfrm>
                <a:custGeom>
                  <a:avLst/>
                  <a:gdLst>
                    <a:gd name="connsiteX0" fmla="*/ 26434 w 192538"/>
                    <a:gd name="connsiteY0" fmla="*/ 78560 h 239447"/>
                    <a:gd name="connsiteX1" fmla="*/ 30024 w 192538"/>
                    <a:gd name="connsiteY1" fmla="*/ 232133 h 239447"/>
                    <a:gd name="connsiteX2" fmla="*/ 68271 w 192538"/>
                    <a:gd name="connsiteY2" fmla="*/ 238660 h 239447"/>
                    <a:gd name="connsiteX3" fmla="*/ 114153 w 192538"/>
                    <a:gd name="connsiteY3" fmla="*/ 160470 h 239447"/>
                    <a:gd name="connsiteX4" fmla="*/ 132755 w 192538"/>
                    <a:gd name="connsiteY4" fmla="*/ 123398 h 239447"/>
                    <a:gd name="connsiteX5" fmla="*/ 192539 w 192538"/>
                    <a:gd name="connsiteY5" fmla="*/ 69553 h 239447"/>
                    <a:gd name="connsiteX6" fmla="*/ 162516 w 192538"/>
                    <a:gd name="connsiteY6" fmla="*/ 7353 h 239447"/>
                    <a:gd name="connsiteX7" fmla="*/ 26369 w 192538"/>
                    <a:gd name="connsiteY7" fmla="*/ 78560 h 23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538" h="239447">
                      <a:moveTo>
                        <a:pt x="26434" y="78560"/>
                      </a:moveTo>
                      <a:cubicBezTo>
                        <a:pt x="-10180" y="140629"/>
                        <a:pt x="-8549" y="209420"/>
                        <a:pt x="30024" y="232133"/>
                      </a:cubicBezTo>
                      <a:cubicBezTo>
                        <a:pt x="41250" y="238725"/>
                        <a:pt x="54369" y="240748"/>
                        <a:pt x="68271" y="238660"/>
                      </a:cubicBezTo>
                      <a:cubicBezTo>
                        <a:pt x="82107" y="236571"/>
                        <a:pt x="105864" y="183901"/>
                        <a:pt x="114153" y="160470"/>
                      </a:cubicBezTo>
                      <a:cubicBezTo>
                        <a:pt x="118461" y="148265"/>
                        <a:pt x="124661" y="135668"/>
                        <a:pt x="132755" y="123398"/>
                      </a:cubicBezTo>
                      <a:cubicBezTo>
                        <a:pt x="150050" y="97096"/>
                        <a:pt x="172176" y="78038"/>
                        <a:pt x="192539" y="69553"/>
                      </a:cubicBezTo>
                      <a:cubicBezTo>
                        <a:pt x="191886" y="41684"/>
                        <a:pt x="181900" y="18710"/>
                        <a:pt x="162516" y="7353"/>
                      </a:cubicBezTo>
                      <a:cubicBezTo>
                        <a:pt x="123943" y="-15425"/>
                        <a:pt x="62984" y="16491"/>
                        <a:pt x="26369" y="78560"/>
                      </a:cubicBezTo>
                      <a:close/>
                    </a:path>
                  </a:pathLst>
                </a:custGeom>
                <a:solidFill>
                  <a:srgbClr val="E2857E"/>
                </a:solidFill>
                <a:ln w="0" cap="flat">
                  <a:noFill/>
                  <a:prstDash val="solid"/>
                  <a:miter/>
                </a:ln>
              </p:spPr>
              <p:txBody>
                <a:bodyPr rtlCol="0" anchor="ctr"/>
                <a:lstStyle/>
                <a:p>
                  <a:endParaRPr lang="nb-NO"/>
                </a:p>
              </p:txBody>
            </p:sp>
            <p:sp>
              <p:nvSpPr>
                <p:cNvPr id="130" name="Friform 195">
                  <a:extLst>
                    <a:ext uri="{FF2B5EF4-FFF2-40B4-BE49-F238E27FC236}">
                      <a16:creationId xmlns:a16="http://schemas.microsoft.com/office/drawing/2014/main" id="{15B68BE5-7BD5-BCB8-5A46-97DFE4AE5D2C}"/>
                    </a:ext>
                  </a:extLst>
                </p:cNvPr>
                <p:cNvSpPr>
                  <a:spLocks noGrp="1" noRot="1" noMove="1" noResize="1" noEditPoints="1" noAdjustHandles="1" noChangeArrowheads="1" noChangeShapeType="1"/>
                </p:cNvSpPr>
                <p:nvPr/>
              </p:nvSpPr>
              <p:spPr>
                <a:xfrm>
                  <a:off x="8317301" y="1668937"/>
                  <a:ext cx="478717" cy="828625"/>
                </a:xfrm>
                <a:custGeom>
                  <a:avLst/>
                  <a:gdLst>
                    <a:gd name="connsiteX0" fmla="*/ 324768 w 478716"/>
                    <a:gd name="connsiteY0" fmla="*/ 0 h 828624"/>
                    <a:gd name="connsiteX1" fmla="*/ 448645 w 478716"/>
                    <a:gd name="connsiteY1" fmla="*/ 17426 h 828624"/>
                    <a:gd name="connsiteX2" fmla="*/ 422081 w 478716"/>
                    <a:gd name="connsiteY2" fmla="*/ 822037 h 828624"/>
                    <a:gd name="connsiteX3" fmla="*/ 0 w 478716"/>
                    <a:gd name="connsiteY3" fmla="*/ 641444 h 828624"/>
                    <a:gd name="connsiteX4" fmla="*/ 85108 w 478716"/>
                    <a:gd name="connsiteY4" fmla="*/ 329990 h 828624"/>
                    <a:gd name="connsiteX5" fmla="*/ 293048 w 478716"/>
                    <a:gd name="connsiteY5" fmla="*/ 524290 h 828624"/>
                    <a:gd name="connsiteX6" fmla="*/ 324768 w 478716"/>
                    <a:gd name="connsiteY6" fmla="*/ 0 h 828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716" h="828624">
                      <a:moveTo>
                        <a:pt x="324768" y="0"/>
                      </a:moveTo>
                      <a:lnTo>
                        <a:pt x="448645" y="17426"/>
                      </a:lnTo>
                      <a:cubicBezTo>
                        <a:pt x="448645" y="17426"/>
                        <a:pt x="531534" y="774197"/>
                        <a:pt x="422081" y="822037"/>
                      </a:cubicBezTo>
                      <a:cubicBezTo>
                        <a:pt x="312629" y="869878"/>
                        <a:pt x="0" y="641444"/>
                        <a:pt x="0" y="641444"/>
                      </a:cubicBezTo>
                      <a:lnTo>
                        <a:pt x="85108" y="329990"/>
                      </a:lnTo>
                      <a:lnTo>
                        <a:pt x="293048" y="524290"/>
                      </a:lnTo>
                      <a:lnTo>
                        <a:pt x="324768" y="0"/>
                      </a:lnTo>
                      <a:close/>
                    </a:path>
                  </a:pathLst>
                </a:custGeom>
                <a:solidFill>
                  <a:srgbClr val="AD8ABC"/>
                </a:solidFill>
                <a:ln w="0" cap="flat">
                  <a:noFill/>
                  <a:prstDash val="solid"/>
                  <a:miter/>
                </a:ln>
              </p:spPr>
              <p:txBody>
                <a:bodyPr rtlCol="0" anchor="ctr"/>
                <a:lstStyle/>
                <a:p>
                  <a:endParaRPr lang="nb-NO"/>
                </a:p>
              </p:txBody>
            </p:sp>
          </p:grpSp>
        </p:grpSp>
        <p:grpSp>
          <p:nvGrpSpPr>
            <p:cNvPr id="12" name="Skyer">
              <a:extLst>
                <a:ext uri="{FF2B5EF4-FFF2-40B4-BE49-F238E27FC236}">
                  <a16:creationId xmlns:a16="http://schemas.microsoft.com/office/drawing/2014/main" id="{85C12935-B0EB-C23F-E8BB-34FEE1F4605E}"/>
                </a:ext>
              </a:extLst>
            </p:cNvPr>
            <p:cNvGrpSpPr>
              <a:grpSpLocks noGrp="1" noUngrp="1" noRot="1" noMove="1" noResize="1"/>
            </p:cNvGrpSpPr>
            <p:nvPr/>
          </p:nvGrpSpPr>
          <p:grpSpPr>
            <a:xfrm>
              <a:off x="9411884" y="4966049"/>
              <a:ext cx="2129056" cy="749985"/>
              <a:chOff x="5340627" y="5097004"/>
              <a:chExt cx="6493565" cy="2287433"/>
            </a:xfrm>
          </p:grpSpPr>
          <p:sp>
            <p:nvSpPr>
              <p:cNvPr id="13" name="Friform 203">
                <a:extLst>
                  <a:ext uri="{FF2B5EF4-FFF2-40B4-BE49-F238E27FC236}">
                    <a16:creationId xmlns:a16="http://schemas.microsoft.com/office/drawing/2014/main" id="{2A91FC00-4454-4366-EDAE-B77F2234604D}"/>
                  </a:ext>
                </a:extLst>
              </p:cNvPr>
              <p:cNvSpPr>
                <a:spLocks noGrp="1" noRot="1" noMove="1" noResize="1" noEditPoints="1" noAdjustHandles="1" noChangeArrowheads="1" noChangeShapeType="1"/>
              </p:cNvSpPr>
              <p:nvPr/>
            </p:nvSpPr>
            <p:spPr>
              <a:xfrm>
                <a:off x="6399650" y="5097004"/>
                <a:ext cx="5434542" cy="1762915"/>
              </a:xfrm>
              <a:custGeom>
                <a:avLst/>
                <a:gdLst>
                  <a:gd name="connsiteX0" fmla="*/ 0 w 4510469"/>
                  <a:gd name="connsiteY0" fmla="*/ 1461849 h 1463154"/>
                  <a:gd name="connsiteX1" fmla="*/ 489568 w 4510469"/>
                  <a:gd name="connsiteY1" fmla="*/ 1115021 h 1463154"/>
                  <a:gd name="connsiteX2" fmla="*/ 1179048 w 4510469"/>
                  <a:gd name="connsiteY2" fmla="*/ 672250 h 1463154"/>
                  <a:gd name="connsiteX3" fmla="*/ 1526007 w 4510469"/>
                  <a:gd name="connsiteY3" fmla="*/ 747307 h 1463154"/>
                  <a:gd name="connsiteX4" fmla="*/ 2695656 w 4510469"/>
                  <a:gd name="connsiteY4" fmla="*/ 0 h 1463154"/>
                  <a:gd name="connsiteX5" fmla="*/ 3900092 w 4510469"/>
                  <a:gd name="connsiteY5" fmla="*/ 938735 h 1463154"/>
                  <a:gd name="connsiteX6" fmla="*/ 4510469 w 4510469"/>
                  <a:gd name="connsiteY6" fmla="*/ 1463155 h 1463154"/>
                  <a:gd name="connsiteX7" fmla="*/ 507124 w 4510469"/>
                  <a:gd name="connsiteY7" fmla="*/ 1463155 h 1463154"/>
                  <a:gd name="connsiteX8" fmla="*/ 506602 w 4510469"/>
                  <a:gd name="connsiteY8" fmla="*/ 1461784 h 1463154"/>
                  <a:gd name="connsiteX9" fmla="*/ 0 w 4510469"/>
                  <a:gd name="connsiteY9" fmla="*/ 1461784 h 1463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0469" h="1463154">
                    <a:moveTo>
                      <a:pt x="0" y="1461849"/>
                    </a:moveTo>
                    <a:cubicBezTo>
                      <a:pt x="0" y="1280473"/>
                      <a:pt x="214989" y="1131468"/>
                      <a:pt x="489568" y="1115021"/>
                    </a:cubicBezTo>
                    <a:cubicBezTo>
                      <a:pt x="569585" y="860284"/>
                      <a:pt x="847948" y="672250"/>
                      <a:pt x="1179048" y="672250"/>
                    </a:cubicBezTo>
                    <a:cubicBezTo>
                      <a:pt x="1305013" y="672250"/>
                      <a:pt x="1423342" y="699597"/>
                      <a:pt x="1526007" y="747307"/>
                    </a:cubicBezTo>
                    <a:cubicBezTo>
                      <a:pt x="1657455" y="317981"/>
                      <a:pt x="2131097" y="-65"/>
                      <a:pt x="2695656" y="0"/>
                    </a:cubicBezTo>
                    <a:cubicBezTo>
                      <a:pt x="3341342" y="0"/>
                      <a:pt x="3868373" y="415946"/>
                      <a:pt x="3900092" y="938735"/>
                    </a:cubicBezTo>
                    <a:cubicBezTo>
                      <a:pt x="4209197" y="984552"/>
                      <a:pt x="4453948" y="1195103"/>
                      <a:pt x="4510469" y="1463155"/>
                    </a:cubicBezTo>
                    <a:lnTo>
                      <a:pt x="507124" y="1463155"/>
                    </a:lnTo>
                    <a:cubicBezTo>
                      <a:pt x="506928" y="1462698"/>
                      <a:pt x="506798" y="1462241"/>
                      <a:pt x="506602" y="1461784"/>
                    </a:cubicBezTo>
                    <a:lnTo>
                      <a:pt x="0" y="1461784"/>
                    </a:lnTo>
                    <a:close/>
                  </a:path>
                </a:pathLst>
              </a:custGeom>
              <a:solidFill>
                <a:srgbClr val="FFFFFF">
                  <a:alpha val="81362"/>
                </a:srgbClr>
              </a:solidFill>
              <a:ln w="0" cap="flat">
                <a:noFill/>
                <a:prstDash val="solid"/>
                <a:miter/>
              </a:ln>
            </p:spPr>
            <p:txBody>
              <a:bodyPr rtlCol="0" anchor="ctr"/>
              <a:lstStyle/>
              <a:p>
                <a:endParaRPr lang="nb-NO"/>
              </a:p>
            </p:txBody>
          </p:sp>
          <p:sp>
            <p:nvSpPr>
              <p:cNvPr id="14" name="Friform 204">
                <a:extLst>
                  <a:ext uri="{FF2B5EF4-FFF2-40B4-BE49-F238E27FC236}">
                    <a16:creationId xmlns:a16="http://schemas.microsoft.com/office/drawing/2014/main" id="{36587754-6DCB-1041-CBC5-CE64E839EDAC}"/>
                  </a:ext>
                </a:extLst>
              </p:cNvPr>
              <p:cNvSpPr>
                <a:spLocks noGrp="1" noRot="1" noMove="1" noResize="1" noEditPoints="1" noAdjustHandles="1" noChangeArrowheads="1" noChangeShapeType="1"/>
              </p:cNvSpPr>
              <p:nvPr/>
            </p:nvSpPr>
            <p:spPr>
              <a:xfrm>
                <a:off x="5340627" y="5799559"/>
                <a:ext cx="4885645" cy="1584878"/>
              </a:xfrm>
              <a:custGeom>
                <a:avLst/>
                <a:gdLst>
                  <a:gd name="connsiteX0" fmla="*/ 4054906 w 4054905"/>
                  <a:gd name="connsiteY0" fmla="*/ 1314151 h 1315390"/>
                  <a:gd name="connsiteX1" fmla="*/ 3614811 w 4054905"/>
                  <a:gd name="connsiteY1" fmla="*/ 1002370 h 1315390"/>
                  <a:gd name="connsiteX2" fmla="*/ 2994970 w 4054905"/>
                  <a:gd name="connsiteY2" fmla="*/ 604372 h 1315390"/>
                  <a:gd name="connsiteX3" fmla="*/ 2683059 w 4054905"/>
                  <a:gd name="connsiteY3" fmla="*/ 671858 h 1315390"/>
                  <a:gd name="connsiteX4" fmla="*/ 1631543 w 4054905"/>
                  <a:gd name="connsiteY4" fmla="*/ 0 h 1315390"/>
                  <a:gd name="connsiteX5" fmla="*/ 548765 w 4054905"/>
                  <a:gd name="connsiteY5" fmla="*/ 843902 h 1315390"/>
                  <a:gd name="connsiteX6" fmla="*/ 0 w 4054905"/>
                  <a:gd name="connsiteY6" fmla="*/ 1315390 h 1315390"/>
                  <a:gd name="connsiteX7" fmla="*/ 3599016 w 4054905"/>
                  <a:gd name="connsiteY7" fmla="*/ 1315390 h 1315390"/>
                  <a:gd name="connsiteX8" fmla="*/ 3599473 w 4054905"/>
                  <a:gd name="connsiteY8" fmla="*/ 1314151 h 1315390"/>
                  <a:gd name="connsiteX9" fmla="*/ 4054906 w 4054905"/>
                  <a:gd name="connsiteY9" fmla="*/ 1314151 h 1315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4905" h="1315390">
                    <a:moveTo>
                      <a:pt x="4054906" y="1314151"/>
                    </a:moveTo>
                    <a:cubicBezTo>
                      <a:pt x="4054906" y="1151048"/>
                      <a:pt x="3861650" y="1017185"/>
                      <a:pt x="3614811" y="1002370"/>
                    </a:cubicBezTo>
                    <a:cubicBezTo>
                      <a:pt x="3542886" y="773348"/>
                      <a:pt x="3292653" y="604372"/>
                      <a:pt x="2994970" y="604372"/>
                    </a:cubicBezTo>
                    <a:cubicBezTo>
                      <a:pt x="2881732" y="604372"/>
                      <a:pt x="2775347" y="628978"/>
                      <a:pt x="2683059" y="671858"/>
                    </a:cubicBezTo>
                    <a:cubicBezTo>
                      <a:pt x="2564926" y="285869"/>
                      <a:pt x="2139059" y="0"/>
                      <a:pt x="1631543" y="0"/>
                    </a:cubicBezTo>
                    <a:cubicBezTo>
                      <a:pt x="1051124" y="0"/>
                      <a:pt x="577286" y="373914"/>
                      <a:pt x="548765" y="843902"/>
                    </a:cubicBezTo>
                    <a:cubicBezTo>
                      <a:pt x="270858" y="885085"/>
                      <a:pt x="50843" y="1074359"/>
                      <a:pt x="0" y="1315390"/>
                    </a:cubicBezTo>
                    <a:lnTo>
                      <a:pt x="3599016" y="1315390"/>
                    </a:lnTo>
                    <a:cubicBezTo>
                      <a:pt x="3599212" y="1314999"/>
                      <a:pt x="3599342" y="1314607"/>
                      <a:pt x="3599473" y="1314151"/>
                    </a:cubicBezTo>
                    <a:lnTo>
                      <a:pt x="4054906" y="1314151"/>
                    </a:lnTo>
                    <a:close/>
                  </a:path>
                </a:pathLst>
              </a:custGeom>
              <a:solidFill>
                <a:srgbClr val="FFFFFF"/>
              </a:solidFill>
              <a:ln w="0" cap="flat">
                <a:noFill/>
                <a:prstDash val="solid"/>
                <a:miter/>
              </a:ln>
            </p:spPr>
            <p:txBody>
              <a:bodyPr rtlCol="0" anchor="ctr"/>
              <a:lstStyle/>
              <a:p>
                <a:endParaRPr lang="nb-NO"/>
              </a:p>
            </p:txBody>
          </p:sp>
        </p:grpSp>
      </p:grpSp>
      <p:grpSp>
        <p:nvGrpSpPr>
          <p:cNvPr id="7" name="Group 22">
            <a:extLst>
              <a:ext uri="{FF2B5EF4-FFF2-40B4-BE49-F238E27FC236}">
                <a16:creationId xmlns:a16="http://schemas.microsoft.com/office/drawing/2014/main" id="{3427A771-314B-E68D-712D-E5CA3742EF07}"/>
              </a:ext>
            </a:extLst>
          </p:cNvPr>
          <p:cNvGrpSpPr>
            <a:grpSpLocks noGrp="1" noUngrp="1" noRot="1" noMove="1" noResize="1"/>
          </p:cNvGrpSpPr>
          <p:nvPr/>
        </p:nvGrpSpPr>
        <p:grpSpPr>
          <a:xfrm>
            <a:off x="9965098" y="2921439"/>
            <a:ext cx="1560790" cy="1675785"/>
            <a:chOff x="7201105" y="857084"/>
            <a:chExt cx="3514467" cy="3773404"/>
          </a:xfrm>
        </p:grpSpPr>
        <p:sp>
          <p:nvSpPr>
            <p:cNvPr id="8" name="Friform 209">
              <a:extLst>
                <a:ext uri="{FF2B5EF4-FFF2-40B4-BE49-F238E27FC236}">
                  <a16:creationId xmlns:a16="http://schemas.microsoft.com/office/drawing/2014/main" id="{2DCBACE4-3522-96DF-4792-DCF964834928}"/>
                </a:ext>
              </a:extLst>
            </p:cNvPr>
            <p:cNvSpPr>
              <a:spLocks noGrp="1" noRot="1" noMove="1" noResize="1" noEditPoints="1" noAdjustHandles="1" noChangeArrowheads="1" noChangeShapeType="1"/>
            </p:cNvSpPr>
            <p:nvPr/>
          </p:nvSpPr>
          <p:spPr>
            <a:xfrm>
              <a:off x="7217358" y="1266916"/>
              <a:ext cx="3291988" cy="3112667"/>
            </a:xfrm>
            <a:custGeom>
              <a:avLst/>
              <a:gdLst>
                <a:gd name="connsiteX0" fmla="*/ 931389 w 949317"/>
                <a:gd name="connsiteY0" fmla="*/ 7665 h 897606"/>
                <a:gd name="connsiteX1" fmla="*/ 923192 w 949317"/>
                <a:gd name="connsiteY1" fmla="*/ 56 h 897606"/>
                <a:gd name="connsiteX2" fmla="*/ 915741 w 949317"/>
                <a:gd name="connsiteY2" fmla="*/ 7367 h 897606"/>
                <a:gd name="connsiteX3" fmla="*/ 926173 w 949317"/>
                <a:gd name="connsiteY3" fmla="*/ 378897 h 897606"/>
                <a:gd name="connsiteX4" fmla="*/ 932134 w 949317"/>
                <a:gd name="connsiteY4" fmla="*/ 752815 h 897606"/>
                <a:gd name="connsiteX5" fmla="*/ 932730 w 949317"/>
                <a:gd name="connsiteY5" fmla="*/ 831896 h 897606"/>
                <a:gd name="connsiteX6" fmla="*/ 933475 w 949317"/>
                <a:gd name="connsiteY6" fmla="*/ 868004 h 897606"/>
                <a:gd name="connsiteX7" fmla="*/ 925129 w 949317"/>
                <a:gd name="connsiteY7" fmla="*/ 879195 h 897606"/>
                <a:gd name="connsiteX8" fmla="*/ 909332 w 949317"/>
                <a:gd name="connsiteY8" fmla="*/ 880239 h 897606"/>
                <a:gd name="connsiteX9" fmla="*/ 831689 w 949317"/>
                <a:gd name="connsiteY9" fmla="*/ 881433 h 897606"/>
                <a:gd name="connsiteX10" fmla="*/ 754045 w 949317"/>
                <a:gd name="connsiteY10" fmla="*/ 881135 h 897606"/>
                <a:gd name="connsiteX11" fmla="*/ 412771 w 949317"/>
                <a:gd name="connsiteY11" fmla="*/ 882328 h 897606"/>
                <a:gd name="connsiteX12" fmla="*/ 54209 w 949317"/>
                <a:gd name="connsiteY12" fmla="*/ 881135 h 897606"/>
                <a:gd name="connsiteX13" fmla="*/ 7415 w 949317"/>
                <a:gd name="connsiteY13" fmla="*/ 880836 h 897606"/>
                <a:gd name="connsiteX14" fmla="*/ 112 w 949317"/>
                <a:gd name="connsiteY14" fmla="*/ 888446 h 897606"/>
                <a:gd name="connsiteX15" fmla="*/ 7415 w 949317"/>
                <a:gd name="connsiteY15" fmla="*/ 896055 h 897606"/>
                <a:gd name="connsiteX16" fmla="*/ 377004 w 949317"/>
                <a:gd name="connsiteY16" fmla="*/ 897548 h 897606"/>
                <a:gd name="connsiteX17" fmla="*/ 725432 w 949317"/>
                <a:gd name="connsiteY17" fmla="*/ 896652 h 897606"/>
                <a:gd name="connsiteX18" fmla="*/ 806950 w 949317"/>
                <a:gd name="connsiteY18" fmla="*/ 897249 h 897606"/>
                <a:gd name="connsiteX19" fmla="*/ 888469 w 949317"/>
                <a:gd name="connsiteY19" fmla="*/ 896354 h 897606"/>
                <a:gd name="connsiteX20" fmla="*/ 922447 w 949317"/>
                <a:gd name="connsiteY20" fmla="*/ 894862 h 897606"/>
                <a:gd name="connsiteX21" fmla="*/ 947186 w 949317"/>
                <a:gd name="connsiteY21" fmla="*/ 879046 h 897606"/>
                <a:gd name="connsiteX22" fmla="*/ 949421 w 949317"/>
                <a:gd name="connsiteY22" fmla="*/ 861439 h 897606"/>
                <a:gd name="connsiteX23" fmla="*/ 948378 w 949317"/>
                <a:gd name="connsiteY23" fmla="*/ 843534 h 897606"/>
                <a:gd name="connsiteX24" fmla="*/ 948080 w 949317"/>
                <a:gd name="connsiteY24" fmla="*/ 811603 h 897606"/>
                <a:gd name="connsiteX25" fmla="*/ 943013 w 949317"/>
                <a:gd name="connsiteY25" fmla="*/ 433209 h 897606"/>
                <a:gd name="connsiteX26" fmla="*/ 933177 w 949317"/>
                <a:gd name="connsiteY26" fmla="*/ 54219 h 897606"/>
                <a:gd name="connsiteX27" fmla="*/ 931389 w 949317"/>
                <a:gd name="connsiteY27" fmla="*/ 7665 h 89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9317" h="897606">
                  <a:moveTo>
                    <a:pt x="931389" y="7665"/>
                  </a:moveTo>
                  <a:cubicBezTo>
                    <a:pt x="930992" y="2592"/>
                    <a:pt x="928259" y="56"/>
                    <a:pt x="923192" y="56"/>
                  </a:cubicBezTo>
                  <a:cubicBezTo>
                    <a:pt x="918125" y="-44"/>
                    <a:pt x="915642" y="2393"/>
                    <a:pt x="915741" y="7367"/>
                  </a:cubicBezTo>
                  <a:cubicBezTo>
                    <a:pt x="919714" y="117483"/>
                    <a:pt x="923192" y="241327"/>
                    <a:pt x="926173" y="378897"/>
                  </a:cubicBezTo>
                  <a:cubicBezTo>
                    <a:pt x="928953" y="499756"/>
                    <a:pt x="930941" y="624397"/>
                    <a:pt x="932134" y="752815"/>
                  </a:cubicBezTo>
                  <a:lnTo>
                    <a:pt x="932730" y="831896"/>
                  </a:lnTo>
                  <a:cubicBezTo>
                    <a:pt x="933228" y="851791"/>
                    <a:pt x="933475" y="863826"/>
                    <a:pt x="933475" y="868004"/>
                  </a:cubicBezTo>
                  <a:cubicBezTo>
                    <a:pt x="933475" y="873973"/>
                    <a:pt x="930694" y="877703"/>
                    <a:pt x="925129" y="879195"/>
                  </a:cubicBezTo>
                  <a:cubicBezTo>
                    <a:pt x="924733" y="879293"/>
                    <a:pt x="919466" y="879642"/>
                    <a:pt x="909332" y="880239"/>
                  </a:cubicBezTo>
                  <a:cubicBezTo>
                    <a:pt x="888567" y="881036"/>
                    <a:pt x="862687" y="881433"/>
                    <a:pt x="831689" y="881433"/>
                  </a:cubicBezTo>
                  <a:lnTo>
                    <a:pt x="754045" y="881135"/>
                  </a:lnTo>
                  <a:cubicBezTo>
                    <a:pt x="652804" y="881931"/>
                    <a:pt x="539048" y="882328"/>
                    <a:pt x="412771" y="882328"/>
                  </a:cubicBezTo>
                  <a:cubicBezTo>
                    <a:pt x="253410" y="881931"/>
                    <a:pt x="133890" y="881531"/>
                    <a:pt x="54209" y="881135"/>
                  </a:cubicBezTo>
                  <a:lnTo>
                    <a:pt x="7415" y="880836"/>
                  </a:lnTo>
                  <a:cubicBezTo>
                    <a:pt x="2546" y="880836"/>
                    <a:pt x="112" y="883373"/>
                    <a:pt x="112" y="888446"/>
                  </a:cubicBezTo>
                  <a:cubicBezTo>
                    <a:pt x="112" y="893519"/>
                    <a:pt x="2546" y="896055"/>
                    <a:pt x="7415" y="896055"/>
                  </a:cubicBezTo>
                  <a:cubicBezTo>
                    <a:pt x="171345" y="896852"/>
                    <a:pt x="294542" y="897348"/>
                    <a:pt x="377004" y="897548"/>
                  </a:cubicBezTo>
                  <a:cubicBezTo>
                    <a:pt x="493046" y="897846"/>
                    <a:pt x="609190" y="897548"/>
                    <a:pt x="725432" y="896652"/>
                  </a:cubicBezTo>
                  <a:cubicBezTo>
                    <a:pt x="732683" y="896652"/>
                    <a:pt x="759857" y="896852"/>
                    <a:pt x="806950" y="897249"/>
                  </a:cubicBezTo>
                  <a:cubicBezTo>
                    <a:pt x="840034" y="897449"/>
                    <a:pt x="867208" y="897151"/>
                    <a:pt x="888469" y="896354"/>
                  </a:cubicBezTo>
                  <a:cubicBezTo>
                    <a:pt x="896018" y="896154"/>
                    <a:pt x="907344" y="895659"/>
                    <a:pt x="922447" y="894862"/>
                  </a:cubicBezTo>
                  <a:cubicBezTo>
                    <a:pt x="935064" y="894166"/>
                    <a:pt x="943311" y="888893"/>
                    <a:pt x="947186" y="879046"/>
                  </a:cubicBezTo>
                  <a:cubicBezTo>
                    <a:pt x="948774" y="874668"/>
                    <a:pt x="949519" y="868801"/>
                    <a:pt x="949421" y="861439"/>
                  </a:cubicBezTo>
                  <a:cubicBezTo>
                    <a:pt x="948825" y="853083"/>
                    <a:pt x="948476" y="847115"/>
                    <a:pt x="948378" y="843534"/>
                  </a:cubicBezTo>
                  <a:cubicBezTo>
                    <a:pt x="948178" y="836372"/>
                    <a:pt x="948080" y="825727"/>
                    <a:pt x="948080" y="811603"/>
                  </a:cubicBezTo>
                  <a:cubicBezTo>
                    <a:pt x="947582" y="713224"/>
                    <a:pt x="945895" y="587094"/>
                    <a:pt x="943013" y="433209"/>
                  </a:cubicBezTo>
                  <a:cubicBezTo>
                    <a:pt x="940628" y="306880"/>
                    <a:pt x="937350" y="180549"/>
                    <a:pt x="933177" y="54219"/>
                  </a:cubicBezTo>
                  <a:lnTo>
                    <a:pt x="931389" y="7665"/>
                  </a:lnTo>
                </a:path>
              </a:pathLst>
            </a:custGeom>
            <a:solidFill>
              <a:schemeClr val="accent4"/>
            </a:solidFill>
            <a:ln w="2975" cap="flat">
              <a:noFill/>
              <a:prstDash val="solid"/>
              <a:miter/>
            </a:ln>
          </p:spPr>
          <p:txBody>
            <a:bodyPr rtlCol="0" anchor="ctr"/>
            <a:lstStyle/>
            <a:p>
              <a:endParaRPr lang="nb-NO"/>
            </a:p>
          </p:txBody>
        </p:sp>
        <p:sp>
          <p:nvSpPr>
            <p:cNvPr id="90" name="Friform 210">
              <a:extLst>
                <a:ext uri="{FF2B5EF4-FFF2-40B4-BE49-F238E27FC236}">
                  <a16:creationId xmlns:a16="http://schemas.microsoft.com/office/drawing/2014/main" id="{E7C70DCE-1520-76C9-9151-614EC15536FE}"/>
                </a:ext>
              </a:extLst>
            </p:cNvPr>
            <p:cNvSpPr>
              <a:spLocks noGrp="1" noRot="1" noMove="1" noResize="1" noEditPoints="1" noAdjustHandles="1" noChangeArrowheads="1" noChangeShapeType="1"/>
            </p:cNvSpPr>
            <p:nvPr/>
          </p:nvSpPr>
          <p:spPr>
            <a:xfrm>
              <a:off x="7322784" y="1392649"/>
              <a:ext cx="3291440" cy="3118181"/>
            </a:xfrm>
            <a:custGeom>
              <a:avLst/>
              <a:gdLst>
                <a:gd name="connsiteX0" fmla="*/ 927369 w 949159"/>
                <a:gd name="connsiteY0" fmla="*/ 61 h 899196"/>
                <a:gd name="connsiteX1" fmla="*/ 920067 w 949159"/>
                <a:gd name="connsiteY1" fmla="*/ 7223 h 899196"/>
                <a:gd name="connsiteX2" fmla="*/ 928710 w 949159"/>
                <a:gd name="connsiteY2" fmla="*/ 360997 h 899196"/>
                <a:gd name="connsiteX3" fmla="*/ 933777 w 949159"/>
                <a:gd name="connsiteY3" fmla="*/ 726708 h 899196"/>
                <a:gd name="connsiteX4" fmla="*/ 934075 w 949159"/>
                <a:gd name="connsiteY4" fmla="*/ 825037 h 899196"/>
                <a:gd name="connsiteX5" fmla="*/ 934075 w 949159"/>
                <a:gd name="connsiteY5" fmla="*/ 850551 h 899196"/>
                <a:gd name="connsiteX6" fmla="*/ 933777 w 949159"/>
                <a:gd name="connsiteY6" fmla="*/ 860549 h 899196"/>
                <a:gd name="connsiteX7" fmla="*/ 930797 w 949159"/>
                <a:gd name="connsiteY7" fmla="*/ 869949 h 899196"/>
                <a:gd name="connsiteX8" fmla="*/ 915596 w 949159"/>
                <a:gd name="connsiteY8" fmla="*/ 880841 h 899196"/>
                <a:gd name="connsiteX9" fmla="*/ 896222 w 949159"/>
                <a:gd name="connsiteY9" fmla="*/ 882184 h 899196"/>
                <a:gd name="connsiteX10" fmla="*/ 720369 w 949159"/>
                <a:gd name="connsiteY10" fmla="*/ 883676 h 899196"/>
                <a:gd name="connsiteX11" fmla="*/ 405026 w 949159"/>
                <a:gd name="connsiteY11" fmla="*/ 883079 h 899196"/>
                <a:gd name="connsiteX12" fmla="*/ 57790 w 949159"/>
                <a:gd name="connsiteY12" fmla="*/ 882184 h 899196"/>
                <a:gd name="connsiteX13" fmla="*/ 7419 w 949159"/>
                <a:gd name="connsiteY13" fmla="*/ 882482 h 899196"/>
                <a:gd name="connsiteX14" fmla="*/ 116 w 949159"/>
                <a:gd name="connsiteY14" fmla="*/ 890092 h 899196"/>
                <a:gd name="connsiteX15" fmla="*/ 7419 w 949159"/>
                <a:gd name="connsiteY15" fmla="*/ 897702 h 899196"/>
                <a:gd name="connsiteX16" fmla="*/ 371047 w 949159"/>
                <a:gd name="connsiteY16" fmla="*/ 898298 h 899196"/>
                <a:gd name="connsiteX17" fmla="*/ 691458 w 949159"/>
                <a:gd name="connsiteY17" fmla="*/ 899194 h 899196"/>
                <a:gd name="connsiteX18" fmla="*/ 866417 w 949159"/>
                <a:gd name="connsiteY18" fmla="*/ 898000 h 899196"/>
                <a:gd name="connsiteX19" fmla="*/ 889367 w 949159"/>
                <a:gd name="connsiteY19" fmla="*/ 898000 h 899196"/>
                <a:gd name="connsiteX20" fmla="*/ 912317 w 949159"/>
                <a:gd name="connsiteY20" fmla="*/ 897403 h 899196"/>
                <a:gd name="connsiteX21" fmla="*/ 929157 w 949159"/>
                <a:gd name="connsiteY21" fmla="*/ 892330 h 899196"/>
                <a:gd name="connsiteX22" fmla="*/ 942123 w 949159"/>
                <a:gd name="connsiteY22" fmla="*/ 880393 h 899196"/>
                <a:gd name="connsiteX23" fmla="*/ 948978 w 949159"/>
                <a:gd name="connsiteY23" fmla="*/ 860996 h 899196"/>
                <a:gd name="connsiteX24" fmla="*/ 949276 w 949159"/>
                <a:gd name="connsiteY24" fmla="*/ 840107 h 899196"/>
                <a:gd name="connsiteX25" fmla="*/ 949276 w 949159"/>
                <a:gd name="connsiteY25" fmla="*/ 789376 h 899196"/>
                <a:gd name="connsiteX26" fmla="*/ 945103 w 949159"/>
                <a:gd name="connsiteY26" fmla="*/ 410385 h 899196"/>
                <a:gd name="connsiteX27" fmla="*/ 936460 w 949159"/>
                <a:gd name="connsiteY27" fmla="*/ 52582 h 899196"/>
                <a:gd name="connsiteX28" fmla="*/ 935267 w 949159"/>
                <a:gd name="connsiteY28" fmla="*/ 7521 h 899196"/>
                <a:gd name="connsiteX29" fmla="*/ 927369 w 949159"/>
                <a:gd name="connsiteY29" fmla="*/ 61 h 899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49159" h="899196">
                  <a:moveTo>
                    <a:pt x="927369" y="61"/>
                  </a:moveTo>
                  <a:cubicBezTo>
                    <a:pt x="922302" y="-39"/>
                    <a:pt x="919867" y="2348"/>
                    <a:pt x="920067" y="7223"/>
                  </a:cubicBezTo>
                  <a:cubicBezTo>
                    <a:pt x="924040" y="163494"/>
                    <a:pt x="926922" y="281419"/>
                    <a:pt x="928710" y="360997"/>
                  </a:cubicBezTo>
                  <a:cubicBezTo>
                    <a:pt x="931491" y="488920"/>
                    <a:pt x="933181" y="610823"/>
                    <a:pt x="933777" y="726708"/>
                  </a:cubicBezTo>
                  <a:cubicBezTo>
                    <a:pt x="933977" y="748591"/>
                    <a:pt x="934075" y="781369"/>
                    <a:pt x="934075" y="825037"/>
                  </a:cubicBezTo>
                  <a:lnTo>
                    <a:pt x="934075" y="850551"/>
                  </a:lnTo>
                  <a:cubicBezTo>
                    <a:pt x="934075" y="855526"/>
                    <a:pt x="933977" y="858857"/>
                    <a:pt x="933777" y="860549"/>
                  </a:cubicBezTo>
                  <a:cubicBezTo>
                    <a:pt x="933381" y="864228"/>
                    <a:pt x="932385" y="867361"/>
                    <a:pt x="930797" y="869949"/>
                  </a:cubicBezTo>
                  <a:cubicBezTo>
                    <a:pt x="927420" y="875619"/>
                    <a:pt x="922353" y="879250"/>
                    <a:pt x="915596" y="880841"/>
                  </a:cubicBezTo>
                  <a:cubicBezTo>
                    <a:pt x="912517" y="881536"/>
                    <a:pt x="906058" y="881984"/>
                    <a:pt x="896222" y="882184"/>
                  </a:cubicBezTo>
                  <a:cubicBezTo>
                    <a:pt x="817932" y="882981"/>
                    <a:pt x="759316" y="883476"/>
                    <a:pt x="720369" y="883676"/>
                  </a:cubicBezTo>
                  <a:cubicBezTo>
                    <a:pt x="685398" y="883774"/>
                    <a:pt x="580283" y="883577"/>
                    <a:pt x="405026" y="883079"/>
                  </a:cubicBezTo>
                  <a:cubicBezTo>
                    <a:pt x="250831" y="882282"/>
                    <a:pt x="135086" y="881984"/>
                    <a:pt x="57790" y="882184"/>
                  </a:cubicBezTo>
                  <a:cubicBezTo>
                    <a:pt x="35337" y="882184"/>
                    <a:pt x="18546" y="882282"/>
                    <a:pt x="7419" y="882482"/>
                  </a:cubicBezTo>
                  <a:cubicBezTo>
                    <a:pt x="2550" y="882482"/>
                    <a:pt x="116" y="885019"/>
                    <a:pt x="116" y="890092"/>
                  </a:cubicBezTo>
                  <a:cubicBezTo>
                    <a:pt x="116" y="895165"/>
                    <a:pt x="2550" y="897702"/>
                    <a:pt x="7419" y="897702"/>
                  </a:cubicBezTo>
                  <a:cubicBezTo>
                    <a:pt x="88192" y="897305"/>
                    <a:pt x="209402" y="897502"/>
                    <a:pt x="371047" y="898298"/>
                  </a:cubicBezTo>
                  <a:cubicBezTo>
                    <a:pt x="513318" y="899095"/>
                    <a:pt x="620124" y="899394"/>
                    <a:pt x="691458" y="899194"/>
                  </a:cubicBezTo>
                  <a:cubicBezTo>
                    <a:pt x="730205" y="899194"/>
                    <a:pt x="788525" y="898797"/>
                    <a:pt x="866417" y="898000"/>
                  </a:cubicBezTo>
                  <a:cubicBezTo>
                    <a:pt x="868405" y="898000"/>
                    <a:pt x="876053" y="898000"/>
                    <a:pt x="889367" y="898000"/>
                  </a:cubicBezTo>
                  <a:cubicBezTo>
                    <a:pt x="898705" y="898098"/>
                    <a:pt x="906356" y="897901"/>
                    <a:pt x="912317" y="897403"/>
                  </a:cubicBezTo>
                  <a:cubicBezTo>
                    <a:pt x="918278" y="897006"/>
                    <a:pt x="923891" y="895314"/>
                    <a:pt x="929157" y="892330"/>
                  </a:cubicBezTo>
                  <a:cubicBezTo>
                    <a:pt x="934424" y="889247"/>
                    <a:pt x="938746" y="885267"/>
                    <a:pt x="942123" y="880393"/>
                  </a:cubicBezTo>
                  <a:cubicBezTo>
                    <a:pt x="945899" y="875222"/>
                    <a:pt x="948182" y="868755"/>
                    <a:pt x="948978" y="860996"/>
                  </a:cubicBezTo>
                  <a:cubicBezTo>
                    <a:pt x="949178" y="858907"/>
                    <a:pt x="949276" y="851945"/>
                    <a:pt x="949276" y="840107"/>
                  </a:cubicBezTo>
                  <a:lnTo>
                    <a:pt x="949276" y="789376"/>
                  </a:lnTo>
                  <a:cubicBezTo>
                    <a:pt x="948978" y="669313"/>
                    <a:pt x="947586" y="542981"/>
                    <a:pt x="945103" y="410385"/>
                  </a:cubicBezTo>
                  <a:cubicBezTo>
                    <a:pt x="944308" y="371591"/>
                    <a:pt x="941428" y="252323"/>
                    <a:pt x="936460" y="52582"/>
                  </a:cubicBezTo>
                  <a:cubicBezTo>
                    <a:pt x="936063" y="32290"/>
                    <a:pt x="935664" y="17269"/>
                    <a:pt x="935267" y="7521"/>
                  </a:cubicBezTo>
                  <a:cubicBezTo>
                    <a:pt x="935169" y="2547"/>
                    <a:pt x="932534" y="61"/>
                    <a:pt x="927369" y="61"/>
                  </a:cubicBezTo>
                </a:path>
              </a:pathLst>
            </a:custGeom>
            <a:solidFill>
              <a:schemeClr val="accent4"/>
            </a:solidFill>
            <a:ln w="2975" cap="flat">
              <a:noFill/>
              <a:prstDash val="solid"/>
              <a:miter/>
            </a:ln>
          </p:spPr>
          <p:txBody>
            <a:bodyPr rtlCol="0" anchor="ctr"/>
            <a:lstStyle/>
            <a:p>
              <a:endParaRPr lang="nb-NO"/>
            </a:p>
          </p:txBody>
        </p:sp>
        <p:sp>
          <p:nvSpPr>
            <p:cNvPr id="91" name="Friform 211">
              <a:extLst>
                <a:ext uri="{FF2B5EF4-FFF2-40B4-BE49-F238E27FC236}">
                  <a16:creationId xmlns:a16="http://schemas.microsoft.com/office/drawing/2014/main" id="{BE7B1932-FC17-28BB-87BD-A9F7FE0A6908}"/>
                </a:ext>
              </a:extLst>
            </p:cNvPr>
            <p:cNvSpPr>
              <a:spLocks noGrp="1" noRot="1" noMove="1" noResize="1" noEditPoints="1" noAdjustHandles="1" noChangeArrowheads="1" noChangeShapeType="1"/>
            </p:cNvSpPr>
            <p:nvPr/>
          </p:nvSpPr>
          <p:spPr>
            <a:xfrm>
              <a:off x="7423040" y="1571685"/>
              <a:ext cx="3292532" cy="3058803"/>
            </a:xfrm>
            <a:custGeom>
              <a:avLst/>
              <a:gdLst>
                <a:gd name="connsiteX0" fmla="*/ 940487 w 949474"/>
                <a:gd name="connsiteY0" fmla="*/ 69747 h 882073"/>
                <a:gd name="connsiteX1" fmla="*/ 938401 w 949474"/>
                <a:gd name="connsiteY1" fmla="*/ 7378 h 882073"/>
                <a:gd name="connsiteX2" fmla="*/ 931099 w 949474"/>
                <a:gd name="connsiteY2" fmla="*/ 66 h 882073"/>
                <a:gd name="connsiteX3" fmla="*/ 923945 w 949474"/>
                <a:gd name="connsiteY3" fmla="*/ 7378 h 882073"/>
                <a:gd name="connsiteX4" fmla="*/ 928118 w 949474"/>
                <a:gd name="connsiteY4" fmla="*/ 251185 h 882073"/>
                <a:gd name="connsiteX5" fmla="*/ 929906 w 949474"/>
                <a:gd name="connsiteY5" fmla="*/ 363838 h 882073"/>
                <a:gd name="connsiteX6" fmla="*/ 932291 w 949474"/>
                <a:gd name="connsiteY6" fmla="*/ 476192 h 882073"/>
                <a:gd name="connsiteX7" fmla="*/ 933036 w 949474"/>
                <a:gd name="connsiteY7" fmla="*/ 640919 h 882073"/>
                <a:gd name="connsiteX8" fmla="*/ 933930 w 949474"/>
                <a:gd name="connsiteY8" fmla="*/ 805646 h 882073"/>
                <a:gd name="connsiteX9" fmla="*/ 933036 w 949474"/>
                <a:gd name="connsiteY9" fmla="*/ 827579 h 882073"/>
                <a:gd name="connsiteX10" fmla="*/ 924989 w 949474"/>
                <a:gd name="connsiteY10" fmla="*/ 847722 h 882073"/>
                <a:gd name="connsiteX11" fmla="*/ 910831 w 949474"/>
                <a:gd name="connsiteY11" fmla="*/ 860853 h 882073"/>
                <a:gd name="connsiteX12" fmla="*/ 892202 w 949474"/>
                <a:gd name="connsiteY12" fmla="*/ 866224 h 882073"/>
                <a:gd name="connsiteX13" fmla="*/ 863738 w 949474"/>
                <a:gd name="connsiteY13" fmla="*/ 866821 h 882073"/>
                <a:gd name="connsiteX14" fmla="*/ 426490 w 949474"/>
                <a:gd name="connsiteY14" fmla="*/ 865031 h 882073"/>
                <a:gd name="connsiteX15" fmla="*/ 49449 w 949474"/>
                <a:gd name="connsiteY15" fmla="*/ 866224 h 882073"/>
                <a:gd name="connsiteX16" fmla="*/ 7423 w 949474"/>
                <a:gd name="connsiteY16" fmla="*/ 866821 h 882073"/>
                <a:gd name="connsiteX17" fmla="*/ 120 w 949474"/>
                <a:gd name="connsiteY17" fmla="*/ 874729 h 882073"/>
                <a:gd name="connsiteX18" fmla="*/ 7423 w 949474"/>
                <a:gd name="connsiteY18" fmla="*/ 882041 h 882073"/>
                <a:gd name="connsiteX19" fmla="*/ 385060 w 949474"/>
                <a:gd name="connsiteY19" fmla="*/ 879952 h 882073"/>
                <a:gd name="connsiteX20" fmla="*/ 734680 w 949474"/>
                <a:gd name="connsiteY20" fmla="*/ 881742 h 882073"/>
                <a:gd name="connsiteX21" fmla="*/ 850922 w 949474"/>
                <a:gd name="connsiteY21" fmla="*/ 882041 h 882073"/>
                <a:gd name="connsiteX22" fmla="*/ 885198 w 949474"/>
                <a:gd name="connsiteY22" fmla="*/ 881742 h 882073"/>
                <a:gd name="connsiteX23" fmla="*/ 901889 w 949474"/>
                <a:gd name="connsiteY23" fmla="*/ 880548 h 882073"/>
                <a:gd name="connsiteX24" fmla="*/ 922455 w 949474"/>
                <a:gd name="connsiteY24" fmla="*/ 871596 h 882073"/>
                <a:gd name="connsiteX25" fmla="*/ 938252 w 949474"/>
                <a:gd name="connsiteY25" fmla="*/ 855481 h 882073"/>
                <a:gd name="connsiteX26" fmla="*/ 949578 w 949474"/>
                <a:gd name="connsiteY26" fmla="*/ 813703 h 882073"/>
                <a:gd name="connsiteX27" fmla="*/ 948684 w 949474"/>
                <a:gd name="connsiteY27" fmla="*/ 766851 h 882073"/>
                <a:gd name="connsiteX28" fmla="*/ 947641 w 949474"/>
                <a:gd name="connsiteY28" fmla="*/ 668373 h 882073"/>
                <a:gd name="connsiteX29" fmla="*/ 947641 w 949474"/>
                <a:gd name="connsiteY29" fmla="*/ 501259 h 882073"/>
                <a:gd name="connsiteX30" fmla="*/ 945852 w 949474"/>
                <a:gd name="connsiteY30" fmla="*/ 406959 h 882073"/>
                <a:gd name="connsiteX31" fmla="*/ 943468 w 949474"/>
                <a:gd name="connsiteY31" fmla="*/ 312510 h 882073"/>
                <a:gd name="connsiteX32" fmla="*/ 942425 w 949474"/>
                <a:gd name="connsiteY32" fmla="*/ 191203 h 882073"/>
                <a:gd name="connsiteX33" fmla="*/ 940487 w 949474"/>
                <a:gd name="connsiteY33" fmla="*/ 69747 h 88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49474" h="882073">
                  <a:moveTo>
                    <a:pt x="940487" y="69747"/>
                  </a:moveTo>
                  <a:cubicBezTo>
                    <a:pt x="939692" y="41895"/>
                    <a:pt x="938997" y="21105"/>
                    <a:pt x="938401" y="7378"/>
                  </a:cubicBezTo>
                  <a:cubicBezTo>
                    <a:pt x="938601" y="2504"/>
                    <a:pt x="936166" y="66"/>
                    <a:pt x="931099" y="66"/>
                  </a:cubicBezTo>
                  <a:cubicBezTo>
                    <a:pt x="926130" y="66"/>
                    <a:pt x="923746" y="2504"/>
                    <a:pt x="923945" y="7378"/>
                  </a:cubicBezTo>
                  <a:cubicBezTo>
                    <a:pt x="925933" y="61391"/>
                    <a:pt x="927322" y="142660"/>
                    <a:pt x="928118" y="251185"/>
                  </a:cubicBezTo>
                  <a:cubicBezTo>
                    <a:pt x="928318" y="282021"/>
                    <a:pt x="928914" y="319574"/>
                    <a:pt x="929906" y="363838"/>
                  </a:cubicBezTo>
                  <a:cubicBezTo>
                    <a:pt x="930404" y="388806"/>
                    <a:pt x="931197" y="426258"/>
                    <a:pt x="932291" y="476192"/>
                  </a:cubicBezTo>
                  <a:cubicBezTo>
                    <a:pt x="933087" y="511802"/>
                    <a:pt x="933334" y="566711"/>
                    <a:pt x="933036" y="640919"/>
                  </a:cubicBezTo>
                  <a:cubicBezTo>
                    <a:pt x="932738" y="713234"/>
                    <a:pt x="933036" y="768143"/>
                    <a:pt x="933930" y="805646"/>
                  </a:cubicBezTo>
                  <a:cubicBezTo>
                    <a:pt x="934130" y="815293"/>
                    <a:pt x="933832" y="822605"/>
                    <a:pt x="933036" y="827579"/>
                  </a:cubicBezTo>
                  <a:cubicBezTo>
                    <a:pt x="931844" y="835240"/>
                    <a:pt x="929161" y="841954"/>
                    <a:pt x="924989" y="847722"/>
                  </a:cubicBezTo>
                  <a:cubicBezTo>
                    <a:pt x="921114" y="853192"/>
                    <a:pt x="916396" y="857570"/>
                    <a:pt x="910831" y="860853"/>
                  </a:cubicBezTo>
                  <a:cubicBezTo>
                    <a:pt x="904968" y="864135"/>
                    <a:pt x="898760" y="865926"/>
                    <a:pt x="892202" y="866224"/>
                  </a:cubicBezTo>
                  <a:cubicBezTo>
                    <a:pt x="885845" y="866621"/>
                    <a:pt x="876355" y="866821"/>
                    <a:pt x="863738" y="866821"/>
                  </a:cubicBezTo>
                  <a:lnTo>
                    <a:pt x="426490" y="865031"/>
                  </a:lnTo>
                  <a:cubicBezTo>
                    <a:pt x="279747" y="864335"/>
                    <a:pt x="154066" y="864732"/>
                    <a:pt x="49449" y="866224"/>
                  </a:cubicBezTo>
                  <a:lnTo>
                    <a:pt x="7423" y="866821"/>
                  </a:lnTo>
                  <a:cubicBezTo>
                    <a:pt x="2554" y="867021"/>
                    <a:pt x="120" y="869656"/>
                    <a:pt x="120" y="874729"/>
                  </a:cubicBezTo>
                  <a:cubicBezTo>
                    <a:pt x="120" y="879802"/>
                    <a:pt x="2554" y="882240"/>
                    <a:pt x="7423" y="882041"/>
                  </a:cubicBezTo>
                  <a:cubicBezTo>
                    <a:pt x="100615" y="880250"/>
                    <a:pt x="226494" y="879555"/>
                    <a:pt x="385060" y="879952"/>
                  </a:cubicBezTo>
                  <a:lnTo>
                    <a:pt x="734680" y="881742"/>
                  </a:lnTo>
                  <a:cubicBezTo>
                    <a:pt x="786342" y="882139"/>
                    <a:pt x="825089" y="882240"/>
                    <a:pt x="850922" y="882041"/>
                  </a:cubicBezTo>
                  <a:cubicBezTo>
                    <a:pt x="866221" y="882041"/>
                    <a:pt x="877648" y="881942"/>
                    <a:pt x="885198" y="881742"/>
                  </a:cubicBezTo>
                  <a:cubicBezTo>
                    <a:pt x="891556" y="881742"/>
                    <a:pt x="897120" y="881345"/>
                    <a:pt x="901889" y="880548"/>
                  </a:cubicBezTo>
                  <a:cubicBezTo>
                    <a:pt x="909141" y="879056"/>
                    <a:pt x="915996" y="876072"/>
                    <a:pt x="922455" y="871596"/>
                  </a:cubicBezTo>
                  <a:cubicBezTo>
                    <a:pt x="928514" y="867320"/>
                    <a:pt x="933781" y="861948"/>
                    <a:pt x="938252" y="855481"/>
                  </a:cubicBezTo>
                  <a:cubicBezTo>
                    <a:pt x="946100" y="844043"/>
                    <a:pt x="949876" y="830116"/>
                    <a:pt x="949578" y="813703"/>
                  </a:cubicBezTo>
                  <a:lnTo>
                    <a:pt x="948684" y="766851"/>
                  </a:lnTo>
                  <a:cubicBezTo>
                    <a:pt x="948288" y="723082"/>
                    <a:pt x="947939" y="690256"/>
                    <a:pt x="947641" y="668373"/>
                  </a:cubicBezTo>
                  <a:cubicBezTo>
                    <a:pt x="947840" y="594166"/>
                    <a:pt x="947840" y="538463"/>
                    <a:pt x="947641" y="501259"/>
                  </a:cubicBezTo>
                  <a:cubicBezTo>
                    <a:pt x="947542" y="478183"/>
                    <a:pt x="946946" y="446747"/>
                    <a:pt x="945852" y="406959"/>
                  </a:cubicBezTo>
                  <a:cubicBezTo>
                    <a:pt x="944562" y="361600"/>
                    <a:pt x="943766" y="330117"/>
                    <a:pt x="943468" y="312510"/>
                  </a:cubicBezTo>
                  <a:cubicBezTo>
                    <a:pt x="943072" y="258596"/>
                    <a:pt x="942723" y="218160"/>
                    <a:pt x="942425" y="191203"/>
                  </a:cubicBezTo>
                  <a:cubicBezTo>
                    <a:pt x="942028" y="143158"/>
                    <a:pt x="941382" y="102672"/>
                    <a:pt x="940487" y="69747"/>
                  </a:cubicBezTo>
                </a:path>
              </a:pathLst>
            </a:custGeom>
            <a:solidFill>
              <a:schemeClr val="accent4"/>
            </a:solidFill>
            <a:ln w="2975" cap="flat">
              <a:noFill/>
              <a:prstDash val="solid"/>
              <a:miter/>
            </a:ln>
          </p:spPr>
          <p:txBody>
            <a:bodyPr rtlCol="0" anchor="ctr"/>
            <a:lstStyle/>
            <a:p>
              <a:endParaRPr lang="nb-NO"/>
            </a:p>
          </p:txBody>
        </p:sp>
        <p:sp>
          <p:nvSpPr>
            <p:cNvPr id="92" name="Friform 217">
              <a:extLst>
                <a:ext uri="{FF2B5EF4-FFF2-40B4-BE49-F238E27FC236}">
                  <a16:creationId xmlns:a16="http://schemas.microsoft.com/office/drawing/2014/main" id="{B47565BD-76A5-E807-C7D9-CFC5568185F3}"/>
                </a:ext>
              </a:extLst>
            </p:cNvPr>
            <p:cNvSpPr>
              <a:spLocks noGrp="1" noRot="1" noMove="1" noResize="1" noEditPoints="1" noAdjustHandles="1" noChangeArrowheads="1" noChangeShapeType="1"/>
            </p:cNvSpPr>
            <p:nvPr/>
          </p:nvSpPr>
          <p:spPr>
            <a:xfrm>
              <a:off x="7217344" y="1296579"/>
              <a:ext cx="3170575" cy="516739"/>
            </a:xfrm>
            <a:custGeom>
              <a:avLst/>
              <a:gdLst>
                <a:gd name="connsiteX0" fmla="*/ 906211 w 914305"/>
                <a:gd name="connsiteY0" fmla="*/ 3215 h 149013"/>
                <a:gd name="connsiteX1" fmla="*/ 901144 w 914305"/>
                <a:gd name="connsiteY1" fmla="*/ 1276 h 149013"/>
                <a:gd name="connsiteX2" fmla="*/ 527828 w 914305"/>
                <a:gd name="connsiteY2" fmla="*/ 231 h 149013"/>
                <a:gd name="connsiteX3" fmla="*/ 16513 w 914305"/>
                <a:gd name="connsiteY3" fmla="*/ 1276 h 149013"/>
                <a:gd name="connsiteX4" fmla="*/ 4889 w 914305"/>
                <a:gd name="connsiteY4" fmla="*/ 6349 h 149013"/>
                <a:gd name="connsiteX5" fmla="*/ 120 w 914305"/>
                <a:gd name="connsiteY5" fmla="*/ 18286 h 149013"/>
                <a:gd name="connsiteX6" fmla="*/ 1610 w 914305"/>
                <a:gd name="connsiteY6" fmla="*/ 143621 h 149013"/>
                <a:gd name="connsiteX7" fmla="*/ 183425 w 914305"/>
                <a:gd name="connsiteY7" fmla="*/ 145859 h 149013"/>
                <a:gd name="connsiteX8" fmla="*/ 559870 w 914305"/>
                <a:gd name="connsiteY8" fmla="*/ 148545 h 149013"/>
                <a:gd name="connsiteX9" fmla="*/ 914407 w 914305"/>
                <a:gd name="connsiteY9" fmla="*/ 149142 h 149013"/>
                <a:gd name="connsiteX10" fmla="*/ 908595 w 914305"/>
                <a:gd name="connsiteY10" fmla="*/ 8139 h 149013"/>
                <a:gd name="connsiteX11" fmla="*/ 906211 w 914305"/>
                <a:gd name="connsiteY11" fmla="*/ 3215 h 14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305" h="149013">
                  <a:moveTo>
                    <a:pt x="906211" y="3215"/>
                  </a:moveTo>
                  <a:cubicBezTo>
                    <a:pt x="904819" y="1922"/>
                    <a:pt x="903132" y="1276"/>
                    <a:pt x="901144" y="1276"/>
                  </a:cubicBezTo>
                  <a:cubicBezTo>
                    <a:pt x="794440" y="778"/>
                    <a:pt x="670001" y="430"/>
                    <a:pt x="527828" y="231"/>
                  </a:cubicBezTo>
                  <a:cubicBezTo>
                    <a:pt x="293556" y="-67"/>
                    <a:pt x="123118" y="281"/>
                    <a:pt x="16513" y="1276"/>
                  </a:cubicBezTo>
                  <a:cubicBezTo>
                    <a:pt x="11943" y="1276"/>
                    <a:pt x="8068" y="2967"/>
                    <a:pt x="4889" y="6349"/>
                  </a:cubicBezTo>
                  <a:cubicBezTo>
                    <a:pt x="1610" y="9631"/>
                    <a:pt x="21" y="13610"/>
                    <a:pt x="120" y="18286"/>
                  </a:cubicBezTo>
                  <a:cubicBezTo>
                    <a:pt x="915" y="56483"/>
                    <a:pt x="1412" y="98262"/>
                    <a:pt x="1610" y="143621"/>
                  </a:cubicBezTo>
                  <a:cubicBezTo>
                    <a:pt x="122323" y="145113"/>
                    <a:pt x="182928" y="145859"/>
                    <a:pt x="183425" y="145859"/>
                  </a:cubicBezTo>
                  <a:cubicBezTo>
                    <a:pt x="290924" y="147152"/>
                    <a:pt x="416406" y="148047"/>
                    <a:pt x="559870" y="148545"/>
                  </a:cubicBezTo>
                  <a:cubicBezTo>
                    <a:pt x="717243" y="148943"/>
                    <a:pt x="835422" y="149142"/>
                    <a:pt x="914407" y="149142"/>
                  </a:cubicBezTo>
                  <a:cubicBezTo>
                    <a:pt x="914607" y="92940"/>
                    <a:pt x="912670" y="45939"/>
                    <a:pt x="908595" y="8139"/>
                  </a:cubicBezTo>
                  <a:cubicBezTo>
                    <a:pt x="908497" y="6249"/>
                    <a:pt x="907701" y="4608"/>
                    <a:pt x="906211" y="3215"/>
                  </a:cubicBezTo>
                </a:path>
              </a:pathLst>
            </a:custGeom>
            <a:solidFill>
              <a:srgbClr val="96183B"/>
            </a:solidFill>
            <a:ln w="2975" cap="flat">
              <a:noFill/>
              <a:prstDash val="solid"/>
              <a:miter/>
            </a:ln>
          </p:spPr>
          <p:txBody>
            <a:bodyPr rtlCol="0" anchor="ctr"/>
            <a:lstStyle/>
            <a:p>
              <a:endParaRPr lang="nb-NO"/>
            </a:p>
          </p:txBody>
        </p:sp>
        <p:sp>
          <p:nvSpPr>
            <p:cNvPr id="93" name="Friform 222">
              <a:extLst>
                <a:ext uri="{FF2B5EF4-FFF2-40B4-BE49-F238E27FC236}">
                  <a16:creationId xmlns:a16="http://schemas.microsoft.com/office/drawing/2014/main" id="{1194F862-C510-714D-4652-4932625FDBCE}"/>
                </a:ext>
              </a:extLst>
            </p:cNvPr>
            <p:cNvSpPr>
              <a:spLocks noGrp="1" noRot="1" noMove="1" noResize="1" noEditPoints="1" noAdjustHandles="1" noChangeArrowheads="1" noChangeShapeType="1"/>
            </p:cNvSpPr>
            <p:nvPr/>
          </p:nvSpPr>
          <p:spPr>
            <a:xfrm>
              <a:off x="7217344" y="1296579"/>
              <a:ext cx="3170575" cy="516739"/>
            </a:xfrm>
            <a:custGeom>
              <a:avLst/>
              <a:gdLst>
                <a:gd name="connsiteX0" fmla="*/ 906211 w 914305"/>
                <a:gd name="connsiteY0" fmla="*/ 3215 h 149013"/>
                <a:gd name="connsiteX1" fmla="*/ 901144 w 914305"/>
                <a:gd name="connsiteY1" fmla="*/ 1276 h 149013"/>
                <a:gd name="connsiteX2" fmla="*/ 527828 w 914305"/>
                <a:gd name="connsiteY2" fmla="*/ 231 h 149013"/>
                <a:gd name="connsiteX3" fmla="*/ 16513 w 914305"/>
                <a:gd name="connsiteY3" fmla="*/ 1276 h 149013"/>
                <a:gd name="connsiteX4" fmla="*/ 4889 w 914305"/>
                <a:gd name="connsiteY4" fmla="*/ 6349 h 149013"/>
                <a:gd name="connsiteX5" fmla="*/ 120 w 914305"/>
                <a:gd name="connsiteY5" fmla="*/ 18286 h 149013"/>
                <a:gd name="connsiteX6" fmla="*/ 1610 w 914305"/>
                <a:gd name="connsiteY6" fmla="*/ 143621 h 149013"/>
                <a:gd name="connsiteX7" fmla="*/ 183425 w 914305"/>
                <a:gd name="connsiteY7" fmla="*/ 145859 h 149013"/>
                <a:gd name="connsiteX8" fmla="*/ 559870 w 914305"/>
                <a:gd name="connsiteY8" fmla="*/ 148545 h 149013"/>
                <a:gd name="connsiteX9" fmla="*/ 914407 w 914305"/>
                <a:gd name="connsiteY9" fmla="*/ 149142 h 149013"/>
                <a:gd name="connsiteX10" fmla="*/ 908595 w 914305"/>
                <a:gd name="connsiteY10" fmla="*/ 8139 h 149013"/>
                <a:gd name="connsiteX11" fmla="*/ 906211 w 914305"/>
                <a:gd name="connsiteY11" fmla="*/ 3215 h 14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305" h="149013">
                  <a:moveTo>
                    <a:pt x="906211" y="3215"/>
                  </a:moveTo>
                  <a:cubicBezTo>
                    <a:pt x="904819" y="1922"/>
                    <a:pt x="903132" y="1276"/>
                    <a:pt x="901144" y="1276"/>
                  </a:cubicBezTo>
                  <a:cubicBezTo>
                    <a:pt x="794440" y="778"/>
                    <a:pt x="670001" y="430"/>
                    <a:pt x="527828" y="231"/>
                  </a:cubicBezTo>
                  <a:cubicBezTo>
                    <a:pt x="293556" y="-67"/>
                    <a:pt x="123118" y="281"/>
                    <a:pt x="16513" y="1276"/>
                  </a:cubicBezTo>
                  <a:cubicBezTo>
                    <a:pt x="11943" y="1276"/>
                    <a:pt x="8068" y="2967"/>
                    <a:pt x="4889" y="6349"/>
                  </a:cubicBezTo>
                  <a:cubicBezTo>
                    <a:pt x="1610" y="9631"/>
                    <a:pt x="21" y="13610"/>
                    <a:pt x="120" y="18286"/>
                  </a:cubicBezTo>
                  <a:cubicBezTo>
                    <a:pt x="915" y="56483"/>
                    <a:pt x="1412" y="98262"/>
                    <a:pt x="1610" y="143621"/>
                  </a:cubicBezTo>
                  <a:cubicBezTo>
                    <a:pt x="122323" y="145113"/>
                    <a:pt x="182928" y="145859"/>
                    <a:pt x="183425" y="145859"/>
                  </a:cubicBezTo>
                  <a:cubicBezTo>
                    <a:pt x="290924" y="147152"/>
                    <a:pt x="416406" y="148047"/>
                    <a:pt x="559870" y="148545"/>
                  </a:cubicBezTo>
                  <a:cubicBezTo>
                    <a:pt x="717243" y="148943"/>
                    <a:pt x="835422" y="149142"/>
                    <a:pt x="914407" y="149142"/>
                  </a:cubicBezTo>
                  <a:cubicBezTo>
                    <a:pt x="914607" y="92940"/>
                    <a:pt x="912670" y="45939"/>
                    <a:pt x="908595" y="8139"/>
                  </a:cubicBezTo>
                  <a:cubicBezTo>
                    <a:pt x="908497" y="6249"/>
                    <a:pt x="907701" y="4608"/>
                    <a:pt x="906211" y="3215"/>
                  </a:cubicBezTo>
                </a:path>
              </a:pathLst>
            </a:custGeom>
            <a:solidFill>
              <a:srgbClr val="96183B"/>
            </a:solidFill>
            <a:ln w="2975" cap="flat">
              <a:noFill/>
              <a:prstDash val="solid"/>
              <a:miter/>
            </a:ln>
          </p:spPr>
          <p:txBody>
            <a:bodyPr rtlCol="0" anchor="ctr"/>
            <a:lstStyle/>
            <a:p>
              <a:endParaRPr lang="nb-NO"/>
            </a:p>
          </p:txBody>
        </p:sp>
        <p:sp>
          <p:nvSpPr>
            <p:cNvPr id="94" name="Friform 227">
              <a:extLst>
                <a:ext uri="{FF2B5EF4-FFF2-40B4-BE49-F238E27FC236}">
                  <a16:creationId xmlns:a16="http://schemas.microsoft.com/office/drawing/2014/main" id="{8FC8FBBC-F3E9-D15E-588C-E0422BB10E1A}"/>
                </a:ext>
              </a:extLst>
            </p:cNvPr>
            <p:cNvSpPr>
              <a:spLocks noGrp="1" noRot="1" noMove="1" noResize="1" noEditPoints="1" noAdjustHandles="1" noChangeArrowheads="1" noChangeShapeType="1"/>
            </p:cNvSpPr>
            <p:nvPr/>
          </p:nvSpPr>
          <p:spPr>
            <a:xfrm>
              <a:off x="7217344" y="1296579"/>
              <a:ext cx="3170575" cy="516739"/>
            </a:xfrm>
            <a:custGeom>
              <a:avLst/>
              <a:gdLst>
                <a:gd name="connsiteX0" fmla="*/ 906211 w 914305"/>
                <a:gd name="connsiteY0" fmla="*/ 3215 h 149013"/>
                <a:gd name="connsiteX1" fmla="*/ 901144 w 914305"/>
                <a:gd name="connsiteY1" fmla="*/ 1276 h 149013"/>
                <a:gd name="connsiteX2" fmla="*/ 527828 w 914305"/>
                <a:gd name="connsiteY2" fmla="*/ 231 h 149013"/>
                <a:gd name="connsiteX3" fmla="*/ 16513 w 914305"/>
                <a:gd name="connsiteY3" fmla="*/ 1276 h 149013"/>
                <a:gd name="connsiteX4" fmla="*/ 4889 w 914305"/>
                <a:gd name="connsiteY4" fmla="*/ 6349 h 149013"/>
                <a:gd name="connsiteX5" fmla="*/ 120 w 914305"/>
                <a:gd name="connsiteY5" fmla="*/ 18286 h 149013"/>
                <a:gd name="connsiteX6" fmla="*/ 1610 w 914305"/>
                <a:gd name="connsiteY6" fmla="*/ 143621 h 149013"/>
                <a:gd name="connsiteX7" fmla="*/ 183425 w 914305"/>
                <a:gd name="connsiteY7" fmla="*/ 145859 h 149013"/>
                <a:gd name="connsiteX8" fmla="*/ 559870 w 914305"/>
                <a:gd name="connsiteY8" fmla="*/ 148545 h 149013"/>
                <a:gd name="connsiteX9" fmla="*/ 914407 w 914305"/>
                <a:gd name="connsiteY9" fmla="*/ 149142 h 149013"/>
                <a:gd name="connsiteX10" fmla="*/ 908595 w 914305"/>
                <a:gd name="connsiteY10" fmla="*/ 8139 h 149013"/>
                <a:gd name="connsiteX11" fmla="*/ 906211 w 914305"/>
                <a:gd name="connsiteY11" fmla="*/ 3215 h 14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305" h="149013">
                  <a:moveTo>
                    <a:pt x="906211" y="3215"/>
                  </a:moveTo>
                  <a:cubicBezTo>
                    <a:pt x="904819" y="1922"/>
                    <a:pt x="903132" y="1276"/>
                    <a:pt x="901144" y="1276"/>
                  </a:cubicBezTo>
                  <a:cubicBezTo>
                    <a:pt x="794440" y="778"/>
                    <a:pt x="670001" y="430"/>
                    <a:pt x="527828" y="231"/>
                  </a:cubicBezTo>
                  <a:cubicBezTo>
                    <a:pt x="293556" y="-67"/>
                    <a:pt x="123118" y="281"/>
                    <a:pt x="16513" y="1276"/>
                  </a:cubicBezTo>
                  <a:cubicBezTo>
                    <a:pt x="11943" y="1276"/>
                    <a:pt x="8068" y="2967"/>
                    <a:pt x="4889" y="6349"/>
                  </a:cubicBezTo>
                  <a:cubicBezTo>
                    <a:pt x="1610" y="9631"/>
                    <a:pt x="21" y="13610"/>
                    <a:pt x="120" y="18286"/>
                  </a:cubicBezTo>
                  <a:cubicBezTo>
                    <a:pt x="915" y="56483"/>
                    <a:pt x="1412" y="98262"/>
                    <a:pt x="1610" y="143621"/>
                  </a:cubicBezTo>
                  <a:cubicBezTo>
                    <a:pt x="122323" y="145113"/>
                    <a:pt x="182928" y="145859"/>
                    <a:pt x="183425" y="145859"/>
                  </a:cubicBezTo>
                  <a:cubicBezTo>
                    <a:pt x="290924" y="147152"/>
                    <a:pt x="416406" y="148047"/>
                    <a:pt x="559870" y="148545"/>
                  </a:cubicBezTo>
                  <a:cubicBezTo>
                    <a:pt x="717243" y="148943"/>
                    <a:pt x="835422" y="149142"/>
                    <a:pt x="914407" y="149142"/>
                  </a:cubicBezTo>
                  <a:cubicBezTo>
                    <a:pt x="914607" y="92940"/>
                    <a:pt x="912670" y="45939"/>
                    <a:pt x="908595" y="8139"/>
                  </a:cubicBezTo>
                  <a:cubicBezTo>
                    <a:pt x="908497" y="6249"/>
                    <a:pt x="907701" y="4608"/>
                    <a:pt x="906211" y="3215"/>
                  </a:cubicBezTo>
                </a:path>
              </a:pathLst>
            </a:custGeom>
            <a:solidFill>
              <a:schemeClr val="bg1"/>
            </a:solidFill>
            <a:ln w="2975" cap="flat">
              <a:noFill/>
              <a:prstDash val="solid"/>
              <a:miter/>
            </a:ln>
          </p:spPr>
          <p:txBody>
            <a:bodyPr rtlCol="0" anchor="ctr"/>
            <a:lstStyle/>
            <a:p>
              <a:endParaRPr lang="nb-NO"/>
            </a:p>
          </p:txBody>
        </p:sp>
        <p:sp>
          <p:nvSpPr>
            <p:cNvPr id="95" name="Friform 94">
              <a:extLst>
                <a:ext uri="{FF2B5EF4-FFF2-40B4-BE49-F238E27FC236}">
                  <a16:creationId xmlns:a16="http://schemas.microsoft.com/office/drawing/2014/main" id="{54F90015-11CC-6105-1D71-379FF91ED440}"/>
                </a:ext>
              </a:extLst>
            </p:cNvPr>
            <p:cNvSpPr>
              <a:spLocks noGrp="1" noRot="1" noMove="1" noResize="1" noEditPoints="1" noAdjustHandles="1" noChangeArrowheads="1" noChangeShapeType="1"/>
            </p:cNvSpPr>
            <p:nvPr/>
          </p:nvSpPr>
          <p:spPr>
            <a:xfrm>
              <a:off x="7201105" y="1788081"/>
              <a:ext cx="3203841" cy="2502265"/>
            </a:xfrm>
            <a:custGeom>
              <a:avLst/>
              <a:gdLst>
                <a:gd name="connsiteX0" fmla="*/ 3766 w 3203841"/>
                <a:gd name="connsiteY0" fmla="*/ 0 h 2276898"/>
                <a:gd name="connsiteX1" fmla="*/ 1194970 w 3203841"/>
                <a:gd name="connsiteY1" fmla="*/ 13199 h 2276898"/>
                <a:gd name="connsiteX2" fmla="*/ 2510205 w 3203841"/>
                <a:gd name="connsiteY2" fmla="*/ 17915 h 2276898"/>
                <a:gd name="connsiteX3" fmla="*/ 3169111 w 3203841"/>
                <a:gd name="connsiteY3" fmla="*/ 17915 h 2276898"/>
                <a:gd name="connsiteX4" fmla="*/ 3185132 w 3203841"/>
                <a:gd name="connsiteY4" fmla="*/ 784359 h 2276898"/>
                <a:gd name="connsiteX5" fmla="*/ 3190819 w 3203841"/>
                <a:gd name="connsiteY5" fmla="*/ 1506492 h 2276898"/>
                <a:gd name="connsiteX6" fmla="*/ 3203737 w 3203841"/>
                <a:gd name="connsiteY6" fmla="*/ 2228629 h 2276898"/>
                <a:gd name="connsiteX7" fmla="*/ 3195470 w 3203841"/>
                <a:gd name="connsiteY7" fmla="*/ 2249370 h 2276898"/>
                <a:gd name="connsiteX8" fmla="*/ 3172732 w 3203841"/>
                <a:gd name="connsiteY8" fmla="*/ 2257855 h 2276898"/>
                <a:gd name="connsiteX9" fmla="*/ 1612022 w 3203841"/>
                <a:gd name="connsiteY9" fmla="*/ 2275766 h 2276898"/>
                <a:gd name="connsiteX10" fmla="*/ 51312 w 3203841"/>
                <a:gd name="connsiteY10" fmla="*/ 2258798 h 2276898"/>
                <a:gd name="connsiteX11" fmla="*/ 22370 w 3203841"/>
                <a:gd name="connsiteY11" fmla="*/ 2247012 h 2276898"/>
                <a:gd name="connsiteX12" fmla="*/ 8936 w 3203841"/>
                <a:gd name="connsiteY12" fmla="*/ 2219204 h 2276898"/>
                <a:gd name="connsiteX13" fmla="*/ 665 w 3203841"/>
                <a:gd name="connsiteY13" fmla="*/ 1120442 h 2276898"/>
                <a:gd name="connsiteX14" fmla="*/ 3766 w 3203841"/>
                <a:gd name="connsiteY14" fmla="*/ 0 h 227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03841" h="2276898">
                  <a:moveTo>
                    <a:pt x="3766" y="0"/>
                  </a:moveTo>
                  <a:cubicBezTo>
                    <a:pt x="335545" y="5656"/>
                    <a:pt x="732616" y="10057"/>
                    <a:pt x="1194970" y="13199"/>
                  </a:cubicBezTo>
                  <a:cubicBezTo>
                    <a:pt x="1486441" y="15085"/>
                    <a:pt x="1924854" y="16656"/>
                    <a:pt x="2510205" y="17915"/>
                  </a:cubicBezTo>
                  <a:lnTo>
                    <a:pt x="3169111" y="17915"/>
                  </a:lnTo>
                  <a:cubicBezTo>
                    <a:pt x="3167388" y="188237"/>
                    <a:pt x="3172732" y="443719"/>
                    <a:pt x="3185132" y="784359"/>
                  </a:cubicBezTo>
                  <a:cubicBezTo>
                    <a:pt x="3183065" y="948394"/>
                    <a:pt x="3184959" y="1189104"/>
                    <a:pt x="3190819" y="1506492"/>
                  </a:cubicBezTo>
                  <a:cubicBezTo>
                    <a:pt x="3199087" y="1966239"/>
                    <a:pt x="3203397" y="2206945"/>
                    <a:pt x="3203737" y="2228629"/>
                  </a:cubicBezTo>
                  <a:cubicBezTo>
                    <a:pt x="3204430" y="2236483"/>
                    <a:pt x="3201670" y="2243402"/>
                    <a:pt x="3195470" y="2249370"/>
                  </a:cubicBezTo>
                  <a:cubicBezTo>
                    <a:pt x="3189266" y="2255026"/>
                    <a:pt x="3181692" y="2257855"/>
                    <a:pt x="3172732" y="2257855"/>
                  </a:cubicBezTo>
                  <a:cubicBezTo>
                    <a:pt x="2479890" y="2267593"/>
                    <a:pt x="1959645" y="2273571"/>
                    <a:pt x="1612022" y="2275766"/>
                  </a:cubicBezTo>
                  <a:cubicBezTo>
                    <a:pt x="1010132" y="2279539"/>
                    <a:pt x="489895" y="2273880"/>
                    <a:pt x="51312" y="2258798"/>
                  </a:cubicBezTo>
                  <a:cubicBezTo>
                    <a:pt x="39941" y="2258486"/>
                    <a:pt x="30297" y="2254554"/>
                    <a:pt x="22370" y="2247012"/>
                  </a:cubicBezTo>
                  <a:cubicBezTo>
                    <a:pt x="14103" y="2239161"/>
                    <a:pt x="9623" y="2229884"/>
                    <a:pt x="8936" y="2219204"/>
                  </a:cubicBezTo>
                  <a:cubicBezTo>
                    <a:pt x="1355" y="1948637"/>
                    <a:pt x="-1402" y="1582384"/>
                    <a:pt x="665" y="1120442"/>
                  </a:cubicBezTo>
                  <a:cubicBezTo>
                    <a:pt x="3422" y="503895"/>
                    <a:pt x="4456" y="130412"/>
                    <a:pt x="3766" y="0"/>
                  </a:cubicBezTo>
                  <a:close/>
                </a:path>
              </a:pathLst>
            </a:custGeom>
            <a:solidFill>
              <a:schemeClr val="bg1">
                <a:lumMod val="95000"/>
              </a:schemeClr>
            </a:solidFill>
            <a:ln w="2843" cap="flat">
              <a:noFill/>
              <a:prstDash val="solid"/>
              <a:miter/>
            </a:ln>
          </p:spPr>
          <p:txBody>
            <a:bodyPr wrap="square" rtlCol="0" anchor="ctr">
              <a:noAutofit/>
            </a:bodyPr>
            <a:lstStyle/>
            <a:p>
              <a:endParaRPr lang="nb-NO"/>
            </a:p>
          </p:txBody>
        </p:sp>
        <p:sp>
          <p:nvSpPr>
            <p:cNvPr id="96" name="Friform 232">
              <a:extLst>
                <a:ext uri="{FF2B5EF4-FFF2-40B4-BE49-F238E27FC236}">
                  <a16:creationId xmlns:a16="http://schemas.microsoft.com/office/drawing/2014/main" id="{A6A2A475-F608-C0B0-45B3-45B413572634}"/>
                </a:ext>
              </a:extLst>
            </p:cNvPr>
            <p:cNvSpPr>
              <a:spLocks noGrp="1" noRot="1" noMove="1" noResize="1" noEditPoints="1" noAdjustHandles="1" noChangeArrowheads="1" noChangeShapeType="1"/>
            </p:cNvSpPr>
            <p:nvPr/>
          </p:nvSpPr>
          <p:spPr>
            <a:xfrm>
              <a:off x="7217344" y="1227015"/>
              <a:ext cx="3170575" cy="530313"/>
            </a:xfrm>
            <a:custGeom>
              <a:avLst/>
              <a:gdLst>
                <a:gd name="connsiteX0" fmla="*/ 906211 w 914305"/>
                <a:gd name="connsiteY0" fmla="*/ 2939 h 135751"/>
                <a:gd name="connsiteX1" fmla="*/ 901144 w 914305"/>
                <a:gd name="connsiteY1" fmla="*/ 1172 h 135751"/>
                <a:gd name="connsiteX2" fmla="*/ 527828 w 914305"/>
                <a:gd name="connsiteY2" fmla="*/ 221 h 135751"/>
                <a:gd name="connsiteX3" fmla="*/ 16513 w 914305"/>
                <a:gd name="connsiteY3" fmla="*/ 1172 h 135751"/>
                <a:gd name="connsiteX4" fmla="*/ 4889 w 914305"/>
                <a:gd name="connsiteY4" fmla="*/ 5794 h 135751"/>
                <a:gd name="connsiteX5" fmla="*/ 120 w 914305"/>
                <a:gd name="connsiteY5" fmla="*/ 16668 h 135751"/>
                <a:gd name="connsiteX6" fmla="*/ 1610 w 914305"/>
                <a:gd name="connsiteY6" fmla="*/ 130849 h 135751"/>
                <a:gd name="connsiteX7" fmla="*/ 183425 w 914305"/>
                <a:gd name="connsiteY7" fmla="*/ 132888 h 135751"/>
                <a:gd name="connsiteX8" fmla="*/ 559870 w 914305"/>
                <a:gd name="connsiteY8" fmla="*/ 135335 h 135751"/>
                <a:gd name="connsiteX9" fmla="*/ 914407 w 914305"/>
                <a:gd name="connsiteY9" fmla="*/ 135878 h 135751"/>
                <a:gd name="connsiteX10" fmla="*/ 908595 w 914305"/>
                <a:gd name="connsiteY10" fmla="*/ 7425 h 135751"/>
                <a:gd name="connsiteX11" fmla="*/ 906211 w 914305"/>
                <a:gd name="connsiteY11" fmla="*/ 2939 h 13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305" h="135751">
                  <a:moveTo>
                    <a:pt x="906211" y="2939"/>
                  </a:moveTo>
                  <a:cubicBezTo>
                    <a:pt x="904819" y="1761"/>
                    <a:pt x="903132" y="1172"/>
                    <a:pt x="901144" y="1172"/>
                  </a:cubicBezTo>
                  <a:cubicBezTo>
                    <a:pt x="794440" y="719"/>
                    <a:pt x="670001" y="402"/>
                    <a:pt x="527828" y="221"/>
                  </a:cubicBezTo>
                  <a:cubicBezTo>
                    <a:pt x="293556" y="-51"/>
                    <a:pt x="123118" y="266"/>
                    <a:pt x="16513" y="1172"/>
                  </a:cubicBezTo>
                  <a:cubicBezTo>
                    <a:pt x="11943" y="1172"/>
                    <a:pt x="8068" y="2713"/>
                    <a:pt x="4889" y="5794"/>
                  </a:cubicBezTo>
                  <a:cubicBezTo>
                    <a:pt x="1610" y="8784"/>
                    <a:pt x="21" y="12409"/>
                    <a:pt x="120" y="16668"/>
                  </a:cubicBezTo>
                  <a:cubicBezTo>
                    <a:pt x="915" y="51466"/>
                    <a:pt x="1412" y="89526"/>
                    <a:pt x="1610" y="130849"/>
                  </a:cubicBezTo>
                  <a:cubicBezTo>
                    <a:pt x="122323" y="132208"/>
                    <a:pt x="182928" y="132888"/>
                    <a:pt x="183425" y="132888"/>
                  </a:cubicBezTo>
                  <a:cubicBezTo>
                    <a:pt x="290924" y="134066"/>
                    <a:pt x="416406" y="134881"/>
                    <a:pt x="559870" y="135335"/>
                  </a:cubicBezTo>
                  <a:cubicBezTo>
                    <a:pt x="717243" y="135697"/>
                    <a:pt x="835422" y="135878"/>
                    <a:pt x="914407" y="135878"/>
                  </a:cubicBezTo>
                  <a:cubicBezTo>
                    <a:pt x="914607" y="84678"/>
                    <a:pt x="912670" y="41861"/>
                    <a:pt x="908595" y="7425"/>
                  </a:cubicBezTo>
                  <a:cubicBezTo>
                    <a:pt x="908497" y="5703"/>
                    <a:pt x="907701" y="4208"/>
                    <a:pt x="906211" y="2939"/>
                  </a:cubicBezTo>
                </a:path>
              </a:pathLst>
            </a:custGeom>
            <a:solidFill>
              <a:schemeClr val="accent4"/>
            </a:solidFill>
            <a:ln w="2843" cap="flat">
              <a:noFill/>
              <a:prstDash val="solid"/>
              <a:miter/>
            </a:ln>
          </p:spPr>
          <p:txBody>
            <a:bodyPr rtlCol="0" anchor="ctr"/>
            <a:lstStyle/>
            <a:p>
              <a:endParaRPr lang="nb-NO"/>
            </a:p>
          </p:txBody>
        </p:sp>
        <p:sp>
          <p:nvSpPr>
            <p:cNvPr id="97" name="Friform 238">
              <a:extLst>
                <a:ext uri="{FF2B5EF4-FFF2-40B4-BE49-F238E27FC236}">
                  <a16:creationId xmlns:a16="http://schemas.microsoft.com/office/drawing/2014/main" id="{BFC77202-4DB1-83AC-EFA1-F34BD6EFFB42}"/>
                </a:ext>
              </a:extLst>
            </p:cNvPr>
            <p:cNvSpPr>
              <a:spLocks noGrp="1" noRot="1" noMove="1" noResize="1" noEditPoints="1" noAdjustHandles="1" noChangeArrowheads="1" noChangeShapeType="1"/>
            </p:cNvSpPr>
            <p:nvPr/>
          </p:nvSpPr>
          <p:spPr>
            <a:xfrm>
              <a:off x="7946839" y="857084"/>
              <a:ext cx="384202" cy="700685"/>
            </a:xfrm>
            <a:custGeom>
              <a:avLst/>
              <a:gdLst>
                <a:gd name="connsiteX0" fmla="*/ 86742 w 110793"/>
                <a:gd name="connsiteY0" fmla="*/ 100876 h 202058"/>
                <a:gd name="connsiteX1" fmla="*/ 110139 w 110793"/>
                <a:gd name="connsiteY1" fmla="*/ 100578 h 202058"/>
                <a:gd name="connsiteX2" fmla="*/ 89573 w 110793"/>
                <a:gd name="connsiteY2" fmla="*/ 21199 h 202058"/>
                <a:gd name="connsiteX3" fmla="*/ 66772 w 110793"/>
                <a:gd name="connsiteY3" fmla="*/ 2249 h 202058"/>
                <a:gd name="connsiteX4" fmla="*/ 38009 w 110793"/>
                <a:gd name="connsiteY4" fmla="*/ 3890 h 202058"/>
                <a:gd name="connsiteX5" fmla="*/ 3584 w 110793"/>
                <a:gd name="connsiteY5" fmla="*/ 62082 h 202058"/>
                <a:gd name="connsiteX6" fmla="*/ -589 w 110793"/>
                <a:gd name="connsiteY6" fmla="*/ 106845 h 202058"/>
                <a:gd name="connsiteX7" fmla="*/ 6713 w 110793"/>
                <a:gd name="connsiteY7" fmla="*/ 151309 h 202058"/>
                <a:gd name="connsiteX8" fmla="*/ 23405 w 110793"/>
                <a:gd name="connsiteY8" fmla="*/ 184582 h 202058"/>
                <a:gd name="connsiteX9" fmla="*/ 54999 w 110793"/>
                <a:gd name="connsiteY9" fmla="*/ 201741 h 202058"/>
                <a:gd name="connsiteX10" fmla="*/ 66474 w 110793"/>
                <a:gd name="connsiteY10" fmla="*/ 190252 h 202058"/>
                <a:gd name="connsiteX11" fmla="*/ 54999 w 110793"/>
                <a:gd name="connsiteY11" fmla="*/ 178166 h 202058"/>
                <a:gd name="connsiteX12" fmla="*/ 49783 w 110793"/>
                <a:gd name="connsiteY12" fmla="*/ 176674 h 202058"/>
                <a:gd name="connsiteX13" fmla="*/ 42331 w 110793"/>
                <a:gd name="connsiteY13" fmla="*/ 170408 h 202058"/>
                <a:gd name="connsiteX14" fmla="*/ 31005 w 110793"/>
                <a:gd name="connsiteY14" fmla="*/ 149220 h 202058"/>
                <a:gd name="connsiteX15" fmla="*/ 24448 w 110793"/>
                <a:gd name="connsiteY15" fmla="*/ 79987 h 202058"/>
                <a:gd name="connsiteX16" fmla="*/ 45014 w 110793"/>
                <a:gd name="connsiteY16" fmla="*/ 28361 h 202058"/>
                <a:gd name="connsiteX17" fmla="*/ 69454 w 110793"/>
                <a:gd name="connsiteY17" fmla="*/ 33135 h 202058"/>
                <a:gd name="connsiteX18" fmla="*/ 86742 w 110793"/>
                <a:gd name="connsiteY18" fmla="*/ 100876 h 20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93" h="202058">
                  <a:moveTo>
                    <a:pt x="86742" y="100876"/>
                  </a:moveTo>
                  <a:lnTo>
                    <a:pt x="110139" y="100578"/>
                  </a:lnTo>
                  <a:cubicBezTo>
                    <a:pt x="109939" y="66657"/>
                    <a:pt x="103084" y="40199"/>
                    <a:pt x="89573" y="21199"/>
                  </a:cubicBezTo>
                  <a:cubicBezTo>
                    <a:pt x="83114" y="12046"/>
                    <a:pt x="75514" y="5732"/>
                    <a:pt x="66772" y="2249"/>
                  </a:cubicBezTo>
                  <a:cubicBezTo>
                    <a:pt x="57034" y="-1630"/>
                    <a:pt x="47449" y="-1084"/>
                    <a:pt x="38009" y="3890"/>
                  </a:cubicBezTo>
                  <a:cubicBezTo>
                    <a:pt x="21417" y="12544"/>
                    <a:pt x="9941" y="31942"/>
                    <a:pt x="3584" y="62082"/>
                  </a:cubicBezTo>
                  <a:cubicBezTo>
                    <a:pt x="404" y="77003"/>
                    <a:pt x="-985" y="91924"/>
                    <a:pt x="-589" y="106845"/>
                  </a:cubicBezTo>
                  <a:cubicBezTo>
                    <a:pt x="-91" y="122461"/>
                    <a:pt x="2341" y="137283"/>
                    <a:pt x="6713" y="151309"/>
                  </a:cubicBezTo>
                  <a:cubicBezTo>
                    <a:pt x="10886" y="164938"/>
                    <a:pt x="16451" y="176027"/>
                    <a:pt x="23405" y="184582"/>
                  </a:cubicBezTo>
                  <a:cubicBezTo>
                    <a:pt x="32346" y="195624"/>
                    <a:pt x="42877" y="201345"/>
                    <a:pt x="54999" y="201741"/>
                  </a:cubicBezTo>
                  <a:cubicBezTo>
                    <a:pt x="62650" y="202040"/>
                    <a:pt x="66474" y="198211"/>
                    <a:pt x="66474" y="190252"/>
                  </a:cubicBezTo>
                  <a:cubicBezTo>
                    <a:pt x="66474" y="182395"/>
                    <a:pt x="62650" y="178366"/>
                    <a:pt x="54999" y="178166"/>
                  </a:cubicBezTo>
                  <a:cubicBezTo>
                    <a:pt x="53210" y="178166"/>
                    <a:pt x="51473" y="177668"/>
                    <a:pt x="49783" y="176674"/>
                  </a:cubicBezTo>
                  <a:cubicBezTo>
                    <a:pt x="47198" y="175382"/>
                    <a:pt x="44716" y="173293"/>
                    <a:pt x="42331" y="170408"/>
                  </a:cubicBezTo>
                  <a:cubicBezTo>
                    <a:pt x="37860" y="165236"/>
                    <a:pt x="34084" y="158172"/>
                    <a:pt x="31005" y="149220"/>
                  </a:cubicBezTo>
                  <a:cubicBezTo>
                    <a:pt x="23652" y="128331"/>
                    <a:pt x="21467" y="105254"/>
                    <a:pt x="24448" y="79987"/>
                  </a:cubicBezTo>
                  <a:cubicBezTo>
                    <a:pt x="27330" y="55717"/>
                    <a:pt x="34185" y="38507"/>
                    <a:pt x="45014" y="28361"/>
                  </a:cubicBezTo>
                  <a:cubicBezTo>
                    <a:pt x="53160" y="20802"/>
                    <a:pt x="61308" y="22392"/>
                    <a:pt x="69454" y="33135"/>
                  </a:cubicBezTo>
                  <a:cubicBezTo>
                    <a:pt x="80581" y="48056"/>
                    <a:pt x="86345" y="70638"/>
                    <a:pt x="86742" y="100876"/>
                  </a:cubicBezTo>
                </a:path>
              </a:pathLst>
            </a:custGeom>
            <a:solidFill>
              <a:srgbClr val="12100B"/>
            </a:solidFill>
            <a:ln w="2975" cap="flat">
              <a:noFill/>
              <a:prstDash val="solid"/>
              <a:miter/>
            </a:ln>
          </p:spPr>
          <p:txBody>
            <a:bodyPr rtlCol="0" anchor="ctr"/>
            <a:lstStyle/>
            <a:p>
              <a:endParaRPr lang="nb-NO"/>
            </a:p>
          </p:txBody>
        </p:sp>
        <p:sp>
          <p:nvSpPr>
            <p:cNvPr id="98" name="Friform 239">
              <a:extLst>
                <a:ext uri="{FF2B5EF4-FFF2-40B4-BE49-F238E27FC236}">
                  <a16:creationId xmlns:a16="http://schemas.microsoft.com/office/drawing/2014/main" id="{9AA25921-B558-8D1E-9AF8-9A32564CF90B}"/>
                </a:ext>
              </a:extLst>
            </p:cNvPr>
            <p:cNvSpPr>
              <a:spLocks noGrp="1" noRot="1" noMove="1" noResize="1" noEditPoints="1" noAdjustHandles="1" noChangeArrowheads="1" noChangeShapeType="1"/>
            </p:cNvSpPr>
            <p:nvPr/>
          </p:nvSpPr>
          <p:spPr>
            <a:xfrm>
              <a:off x="7494129" y="857084"/>
              <a:ext cx="384202" cy="700685"/>
            </a:xfrm>
            <a:custGeom>
              <a:avLst/>
              <a:gdLst>
                <a:gd name="connsiteX0" fmla="*/ 86724 w 110793"/>
                <a:gd name="connsiteY0" fmla="*/ 100876 h 202058"/>
                <a:gd name="connsiteX1" fmla="*/ 110121 w 110793"/>
                <a:gd name="connsiteY1" fmla="*/ 100578 h 202058"/>
                <a:gd name="connsiteX2" fmla="*/ 89555 w 110793"/>
                <a:gd name="connsiteY2" fmla="*/ 21199 h 202058"/>
                <a:gd name="connsiteX3" fmla="*/ 66754 w 110793"/>
                <a:gd name="connsiteY3" fmla="*/ 2249 h 202058"/>
                <a:gd name="connsiteX4" fmla="*/ 37991 w 110793"/>
                <a:gd name="connsiteY4" fmla="*/ 3890 h 202058"/>
                <a:gd name="connsiteX5" fmla="*/ 3566 w 110793"/>
                <a:gd name="connsiteY5" fmla="*/ 62082 h 202058"/>
                <a:gd name="connsiteX6" fmla="*/ -607 w 110793"/>
                <a:gd name="connsiteY6" fmla="*/ 106845 h 202058"/>
                <a:gd name="connsiteX7" fmla="*/ 6695 w 110793"/>
                <a:gd name="connsiteY7" fmla="*/ 151309 h 202058"/>
                <a:gd name="connsiteX8" fmla="*/ 23387 w 110793"/>
                <a:gd name="connsiteY8" fmla="*/ 184582 h 202058"/>
                <a:gd name="connsiteX9" fmla="*/ 54981 w 110793"/>
                <a:gd name="connsiteY9" fmla="*/ 201741 h 202058"/>
                <a:gd name="connsiteX10" fmla="*/ 66456 w 110793"/>
                <a:gd name="connsiteY10" fmla="*/ 190252 h 202058"/>
                <a:gd name="connsiteX11" fmla="*/ 54981 w 110793"/>
                <a:gd name="connsiteY11" fmla="*/ 178166 h 202058"/>
                <a:gd name="connsiteX12" fmla="*/ 49765 w 110793"/>
                <a:gd name="connsiteY12" fmla="*/ 176674 h 202058"/>
                <a:gd name="connsiteX13" fmla="*/ 42313 w 110793"/>
                <a:gd name="connsiteY13" fmla="*/ 170408 h 202058"/>
                <a:gd name="connsiteX14" fmla="*/ 30987 w 110793"/>
                <a:gd name="connsiteY14" fmla="*/ 149220 h 202058"/>
                <a:gd name="connsiteX15" fmla="*/ 24430 w 110793"/>
                <a:gd name="connsiteY15" fmla="*/ 79987 h 202058"/>
                <a:gd name="connsiteX16" fmla="*/ 44996 w 110793"/>
                <a:gd name="connsiteY16" fmla="*/ 28361 h 202058"/>
                <a:gd name="connsiteX17" fmla="*/ 69436 w 110793"/>
                <a:gd name="connsiteY17" fmla="*/ 33135 h 202058"/>
                <a:gd name="connsiteX18" fmla="*/ 86724 w 110793"/>
                <a:gd name="connsiteY18" fmla="*/ 100876 h 20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93" h="202058">
                  <a:moveTo>
                    <a:pt x="86724" y="100876"/>
                  </a:moveTo>
                  <a:lnTo>
                    <a:pt x="110121" y="100578"/>
                  </a:lnTo>
                  <a:cubicBezTo>
                    <a:pt x="109921" y="66657"/>
                    <a:pt x="103066" y="40199"/>
                    <a:pt x="89555" y="21199"/>
                  </a:cubicBezTo>
                  <a:cubicBezTo>
                    <a:pt x="83096" y="12046"/>
                    <a:pt x="75496" y="5732"/>
                    <a:pt x="66754" y="2249"/>
                  </a:cubicBezTo>
                  <a:cubicBezTo>
                    <a:pt x="57016" y="-1630"/>
                    <a:pt x="47431" y="-1084"/>
                    <a:pt x="37991" y="3890"/>
                  </a:cubicBezTo>
                  <a:cubicBezTo>
                    <a:pt x="21399" y="12544"/>
                    <a:pt x="9923" y="31942"/>
                    <a:pt x="3566" y="62082"/>
                  </a:cubicBezTo>
                  <a:cubicBezTo>
                    <a:pt x="386" y="77003"/>
                    <a:pt x="-1003" y="91924"/>
                    <a:pt x="-607" y="106845"/>
                  </a:cubicBezTo>
                  <a:cubicBezTo>
                    <a:pt x="-109" y="122461"/>
                    <a:pt x="2323" y="137283"/>
                    <a:pt x="6695" y="151309"/>
                  </a:cubicBezTo>
                  <a:cubicBezTo>
                    <a:pt x="10868" y="164938"/>
                    <a:pt x="16433" y="176027"/>
                    <a:pt x="23387" y="184582"/>
                  </a:cubicBezTo>
                  <a:cubicBezTo>
                    <a:pt x="32328" y="195624"/>
                    <a:pt x="42859" y="201345"/>
                    <a:pt x="54981" y="201741"/>
                  </a:cubicBezTo>
                  <a:cubicBezTo>
                    <a:pt x="62632" y="202040"/>
                    <a:pt x="66456" y="198211"/>
                    <a:pt x="66456" y="190252"/>
                  </a:cubicBezTo>
                  <a:cubicBezTo>
                    <a:pt x="66456" y="182395"/>
                    <a:pt x="62632" y="178366"/>
                    <a:pt x="54981" y="178166"/>
                  </a:cubicBezTo>
                  <a:cubicBezTo>
                    <a:pt x="53192" y="178166"/>
                    <a:pt x="51455" y="177668"/>
                    <a:pt x="49765" y="176674"/>
                  </a:cubicBezTo>
                  <a:cubicBezTo>
                    <a:pt x="47180" y="175382"/>
                    <a:pt x="44698" y="173293"/>
                    <a:pt x="42313" y="170408"/>
                  </a:cubicBezTo>
                  <a:cubicBezTo>
                    <a:pt x="37842" y="165236"/>
                    <a:pt x="34066" y="158172"/>
                    <a:pt x="30987" y="149220"/>
                  </a:cubicBezTo>
                  <a:cubicBezTo>
                    <a:pt x="23634" y="128331"/>
                    <a:pt x="21449" y="105254"/>
                    <a:pt x="24430" y="79987"/>
                  </a:cubicBezTo>
                  <a:cubicBezTo>
                    <a:pt x="27312" y="55717"/>
                    <a:pt x="34167" y="38507"/>
                    <a:pt x="44996" y="28361"/>
                  </a:cubicBezTo>
                  <a:cubicBezTo>
                    <a:pt x="53142" y="20802"/>
                    <a:pt x="61290" y="22392"/>
                    <a:pt x="69436" y="33135"/>
                  </a:cubicBezTo>
                  <a:cubicBezTo>
                    <a:pt x="80563" y="48056"/>
                    <a:pt x="86327" y="70638"/>
                    <a:pt x="86724" y="100876"/>
                  </a:cubicBezTo>
                </a:path>
              </a:pathLst>
            </a:custGeom>
            <a:solidFill>
              <a:srgbClr val="12100B"/>
            </a:solidFill>
            <a:ln w="2975" cap="flat">
              <a:noFill/>
              <a:prstDash val="solid"/>
              <a:miter/>
            </a:ln>
          </p:spPr>
          <p:txBody>
            <a:bodyPr rtlCol="0" anchor="ctr"/>
            <a:lstStyle/>
            <a:p>
              <a:endParaRPr lang="nb-NO"/>
            </a:p>
          </p:txBody>
        </p:sp>
        <p:sp>
          <p:nvSpPr>
            <p:cNvPr id="99" name="Friform 240">
              <a:extLst>
                <a:ext uri="{FF2B5EF4-FFF2-40B4-BE49-F238E27FC236}">
                  <a16:creationId xmlns:a16="http://schemas.microsoft.com/office/drawing/2014/main" id="{CB5B80AD-53C7-9CDF-369B-568232EFFA0E}"/>
                </a:ext>
              </a:extLst>
            </p:cNvPr>
            <p:cNvSpPr>
              <a:spLocks noGrp="1" noRot="1" noMove="1" noResize="1" noEditPoints="1" noAdjustHandles="1" noChangeArrowheads="1" noChangeShapeType="1"/>
            </p:cNvSpPr>
            <p:nvPr/>
          </p:nvSpPr>
          <p:spPr>
            <a:xfrm>
              <a:off x="9605738" y="857084"/>
              <a:ext cx="384202" cy="700685"/>
            </a:xfrm>
            <a:custGeom>
              <a:avLst/>
              <a:gdLst>
                <a:gd name="connsiteX0" fmla="*/ 86807 w 110793"/>
                <a:gd name="connsiteY0" fmla="*/ 100876 h 202058"/>
                <a:gd name="connsiteX1" fmla="*/ 110205 w 110793"/>
                <a:gd name="connsiteY1" fmla="*/ 100578 h 202058"/>
                <a:gd name="connsiteX2" fmla="*/ 89639 w 110793"/>
                <a:gd name="connsiteY2" fmla="*/ 21199 h 202058"/>
                <a:gd name="connsiteX3" fmla="*/ 66838 w 110793"/>
                <a:gd name="connsiteY3" fmla="*/ 2249 h 202058"/>
                <a:gd name="connsiteX4" fmla="*/ 38075 w 110793"/>
                <a:gd name="connsiteY4" fmla="*/ 3890 h 202058"/>
                <a:gd name="connsiteX5" fmla="*/ 3650 w 110793"/>
                <a:gd name="connsiteY5" fmla="*/ 62082 h 202058"/>
                <a:gd name="connsiteX6" fmla="*/ -523 w 110793"/>
                <a:gd name="connsiteY6" fmla="*/ 106845 h 202058"/>
                <a:gd name="connsiteX7" fmla="*/ 6779 w 110793"/>
                <a:gd name="connsiteY7" fmla="*/ 151309 h 202058"/>
                <a:gd name="connsiteX8" fmla="*/ 23471 w 110793"/>
                <a:gd name="connsiteY8" fmla="*/ 184582 h 202058"/>
                <a:gd name="connsiteX9" fmla="*/ 55064 w 110793"/>
                <a:gd name="connsiteY9" fmla="*/ 201741 h 202058"/>
                <a:gd name="connsiteX10" fmla="*/ 66539 w 110793"/>
                <a:gd name="connsiteY10" fmla="*/ 190252 h 202058"/>
                <a:gd name="connsiteX11" fmla="*/ 55064 w 110793"/>
                <a:gd name="connsiteY11" fmla="*/ 178166 h 202058"/>
                <a:gd name="connsiteX12" fmla="*/ 49848 w 110793"/>
                <a:gd name="connsiteY12" fmla="*/ 176674 h 202058"/>
                <a:gd name="connsiteX13" fmla="*/ 42397 w 110793"/>
                <a:gd name="connsiteY13" fmla="*/ 170408 h 202058"/>
                <a:gd name="connsiteX14" fmla="*/ 31071 w 110793"/>
                <a:gd name="connsiteY14" fmla="*/ 149220 h 202058"/>
                <a:gd name="connsiteX15" fmla="*/ 24514 w 110793"/>
                <a:gd name="connsiteY15" fmla="*/ 79987 h 202058"/>
                <a:gd name="connsiteX16" fmla="*/ 45080 w 110793"/>
                <a:gd name="connsiteY16" fmla="*/ 28361 h 202058"/>
                <a:gd name="connsiteX17" fmla="*/ 69520 w 110793"/>
                <a:gd name="connsiteY17" fmla="*/ 33135 h 202058"/>
                <a:gd name="connsiteX18" fmla="*/ 86807 w 110793"/>
                <a:gd name="connsiteY18" fmla="*/ 100876 h 20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93" h="202058">
                  <a:moveTo>
                    <a:pt x="86807" y="100876"/>
                  </a:moveTo>
                  <a:lnTo>
                    <a:pt x="110205" y="100578"/>
                  </a:lnTo>
                  <a:cubicBezTo>
                    <a:pt x="110005" y="66657"/>
                    <a:pt x="103150" y="40199"/>
                    <a:pt x="89639" y="21199"/>
                  </a:cubicBezTo>
                  <a:cubicBezTo>
                    <a:pt x="83180" y="12046"/>
                    <a:pt x="75580" y="5732"/>
                    <a:pt x="66838" y="2249"/>
                  </a:cubicBezTo>
                  <a:cubicBezTo>
                    <a:pt x="57100" y="-1630"/>
                    <a:pt x="47515" y="-1084"/>
                    <a:pt x="38075" y="3890"/>
                  </a:cubicBezTo>
                  <a:cubicBezTo>
                    <a:pt x="21482" y="12544"/>
                    <a:pt x="10007" y="31942"/>
                    <a:pt x="3650" y="62082"/>
                  </a:cubicBezTo>
                  <a:cubicBezTo>
                    <a:pt x="469" y="77003"/>
                    <a:pt x="-920" y="91924"/>
                    <a:pt x="-523" y="106845"/>
                  </a:cubicBezTo>
                  <a:cubicBezTo>
                    <a:pt x="-25" y="122461"/>
                    <a:pt x="2407" y="137283"/>
                    <a:pt x="6779" y="151309"/>
                  </a:cubicBezTo>
                  <a:cubicBezTo>
                    <a:pt x="10952" y="164938"/>
                    <a:pt x="16517" y="176027"/>
                    <a:pt x="23471" y="184582"/>
                  </a:cubicBezTo>
                  <a:cubicBezTo>
                    <a:pt x="32412" y="195624"/>
                    <a:pt x="42942" y="201345"/>
                    <a:pt x="55064" y="201741"/>
                  </a:cubicBezTo>
                  <a:cubicBezTo>
                    <a:pt x="62716" y="202040"/>
                    <a:pt x="66539" y="198211"/>
                    <a:pt x="66539" y="190252"/>
                  </a:cubicBezTo>
                  <a:cubicBezTo>
                    <a:pt x="66539" y="182395"/>
                    <a:pt x="62716" y="178366"/>
                    <a:pt x="55064" y="178166"/>
                  </a:cubicBezTo>
                  <a:cubicBezTo>
                    <a:pt x="53276" y="178166"/>
                    <a:pt x="51538" y="177668"/>
                    <a:pt x="49848" y="176674"/>
                  </a:cubicBezTo>
                  <a:cubicBezTo>
                    <a:pt x="47264" y="175382"/>
                    <a:pt x="44781" y="173293"/>
                    <a:pt x="42397" y="170408"/>
                  </a:cubicBezTo>
                  <a:cubicBezTo>
                    <a:pt x="37926" y="165236"/>
                    <a:pt x="34150" y="158172"/>
                    <a:pt x="31071" y="149220"/>
                  </a:cubicBezTo>
                  <a:cubicBezTo>
                    <a:pt x="23718" y="128331"/>
                    <a:pt x="21533" y="105254"/>
                    <a:pt x="24514" y="79987"/>
                  </a:cubicBezTo>
                  <a:cubicBezTo>
                    <a:pt x="27396" y="55717"/>
                    <a:pt x="34251" y="38507"/>
                    <a:pt x="45080" y="28361"/>
                  </a:cubicBezTo>
                  <a:cubicBezTo>
                    <a:pt x="53225" y="20802"/>
                    <a:pt x="61374" y="22392"/>
                    <a:pt x="69520" y="33135"/>
                  </a:cubicBezTo>
                  <a:cubicBezTo>
                    <a:pt x="80647" y="48056"/>
                    <a:pt x="86411" y="70638"/>
                    <a:pt x="86807" y="100876"/>
                  </a:cubicBezTo>
                </a:path>
              </a:pathLst>
            </a:custGeom>
            <a:solidFill>
              <a:srgbClr val="12100B"/>
            </a:solidFill>
            <a:ln w="2975" cap="flat">
              <a:noFill/>
              <a:prstDash val="solid"/>
              <a:miter/>
            </a:ln>
          </p:spPr>
          <p:txBody>
            <a:bodyPr rtlCol="0" anchor="ctr"/>
            <a:lstStyle/>
            <a:p>
              <a:endParaRPr lang="nb-NO"/>
            </a:p>
          </p:txBody>
        </p:sp>
        <p:sp>
          <p:nvSpPr>
            <p:cNvPr id="100" name="Friform 241">
              <a:extLst>
                <a:ext uri="{FF2B5EF4-FFF2-40B4-BE49-F238E27FC236}">
                  <a16:creationId xmlns:a16="http://schemas.microsoft.com/office/drawing/2014/main" id="{41EAED48-F274-07E5-0D96-3DEAB41E81DE}"/>
                </a:ext>
              </a:extLst>
            </p:cNvPr>
            <p:cNvSpPr>
              <a:spLocks noGrp="1" noRot="1" noMove="1" noResize="1" noEditPoints="1" noAdjustHandles="1" noChangeArrowheads="1" noChangeShapeType="1"/>
            </p:cNvSpPr>
            <p:nvPr/>
          </p:nvSpPr>
          <p:spPr>
            <a:xfrm>
              <a:off x="9153028" y="857084"/>
              <a:ext cx="384202" cy="700685"/>
            </a:xfrm>
            <a:custGeom>
              <a:avLst/>
              <a:gdLst>
                <a:gd name="connsiteX0" fmla="*/ 86789 w 110793"/>
                <a:gd name="connsiteY0" fmla="*/ 100876 h 202058"/>
                <a:gd name="connsiteX1" fmla="*/ 110187 w 110793"/>
                <a:gd name="connsiteY1" fmla="*/ 100578 h 202058"/>
                <a:gd name="connsiteX2" fmla="*/ 89621 w 110793"/>
                <a:gd name="connsiteY2" fmla="*/ 21199 h 202058"/>
                <a:gd name="connsiteX3" fmla="*/ 66820 w 110793"/>
                <a:gd name="connsiteY3" fmla="*/ 2249 h 202058"/>
                <a:gd name="connsiteX4" fmla="*/ 38057 w 110793"/>
                <a:gd name="connsiteY4" fmla="*/ 3890 h 202058"/>
                <a:gd name="connsiteX5" fmla="*/ 3632 w 110793"/>
                <a:gd name="connsiteY5" fmla="*/ 62082 h 202058"/>
                <a:gd name="connsiteX6" fmla="*/ -541 w 110793"/>
                <a:gd name="connsiteY6" fmla="*/ 106845 h 202058"/>
                <a:gd name="connsiteX7" fmla="*/ 6761 w 110793"/>
                <a:gd name="connsiteY7" fmla="*/ 151309 h 202058"/>
                <a:gd name="connsiteX8" fmla="*/ 23453 w 110793"/>
                <a:gd name="connsiteY8" fmla="*/ 184582 h 202058"/>
                <a:gd name="connsiteX9" fmla="*/ 55046 w 110793"/>
                <a:gd name="connsiteY9" fmla="*/ 201741 h 202058"/>
                <a:gd name="connsiteX10" fmla="*/ 66522 w 110793"/>
                <a:gd name="connsiteY10" fmla="*/ 190252 h 202058"/>
                <a:gd name="connsiteX11" fmla="*/ 55046 w 110793"/>
                <a:gd name="connsiteY11" fmla="*/ 178166 h 202058"/>
                <a:gd name="connsiteX12" fmla="*/ 49830 w 110793"/>
                <a:gd name="connsiteY12" fmla="*/ 176674 h 202058"/>
                <a:gd name="connsiteX13" fmla="*/ 42379 w 110793"/>
                <a:gd name="connsiteY13" fmla="*/ 170408 h 202058"/>
                <a:gd name="connsiteX14" fmla="*/ 31053 w 110793"/>
                <a:gd name="connsiteY14" fmla="*/ 149220 h 202058"/>
                <a:gd name="connsiteX15" fmla="*/ 24496 w 110793"/>
                <a:gd name="connsiteY15" fmla="*/ 79987 h 202058"/>
                <a:gd name="connsiteX16" fmla="*/ 45062 w 110793"/>
                <a:gd name="connsiteY16" fmla="*/ 28361 h 202058"/>
                <a:gd name="connsiteX17" fmla="*/ 69502 w 110793"/>
                <a:gd name="connsiteY17" fmla="*/ 33135 h 202058"/>
                <a:gd name="connsiteX18" fmla="*/ 86789 w 110793"/>
                <a:gd name="connsiteY18" fmla="*/ 100876 h 20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93" h="202058">
                  <a:moveTo>
                    <a:pt x="86789" y="100876"/>
                  </a:moveTo>
                  <a:lnTo>
                    <a:pt x="110187" y="100578"/>
                  </a:lnTo>
                  <a:cubicBezTo>
                    <a:pt x="109987" y="66657"/>
                    <a:pt x="103132" y="40199"/>
                    <a:pt x="89621" y="21199"/>
                  </a:cubicBezTo>
                  <a:cubicBezTo>
                    <a:pt x="83162" y="12046"/>
                    <a:pt x="75562" y="5732"/>
                    <a:pt x="66820" y="2249"/>
                  </a:cubicBezTo>
                  <a:cubicBezTo>
                    <a:pt x="57082" y="-1630"/>
                    <a:pt x="47497" y="-1084"/>
                    <a:pt x="38057" y="3890"/>
                  </a:cubicBezTo>
                  <a:cubicBezTo>
                    <a:pt x="21464" y="12544"/>
                    <a:pt x="9989" y="31942"/>
                    <a:pt x="3632" y="62082"/>
                  </a:cubicBezTo>
                  <a:cubicBezTo>
                    <a:pt x="451" y="77003"/>
                    <a:pt x="-938" y="91924"/>
                    <a:pt x="-541" y="106845"/>
                  </a:cubicBezTo>
                  <a:cubicBezTo>
                    <a:pt x="-43" y="122461"/>
                    <a:pt x="2389" y="137283"/>
                    <a:pt x="6761" y="151309"/>
                  </a:cubicBezTo>
                  <a:cubicBezTo>
                    <a:pt x="10934" y="164938"/>
                    <a:pt x="16499" y="176027"/>
                    <a:pt x="23453" y="184582"/>
                  </a:cubicBezTo>
                  <a:cubicBezTo>
                    <a:pt x="32394" y="195624"/>
                    <a:pt x="42924" y="201345"/>
                    <a:pt x="55046" y="201741"/>
                  </a:cubicBezTo>
                  <a:cubicBezTo>
                    <a:pt x="62698" y="202040"/>
                    <a:pt x="66522" y="198211"/>
                    <a:pt x="66522" y="190252"/>
                  </a:cubicBezTo>
                  <a:cubicBezTo>
                    <a:pt x="66522" y="182395"/>
                    <a:pt x="62698" y="178366"/>
                    <a:pt x="55046" y="178166"/>
                  </a:cubicBezTo>
                  <a:cubicBezTo>
                    <a:pt x="53258" y="178166"/>
                    <a:pt x="51520" y="177668"/>
                    <a:pt x="49830" y="176674"/>
                  </a:cubicBezTo>
                  <a:cubicBezTo>
                    <a:pt x="47246" y="175382"/>
                    <a:pt x="44763" y="173293"/>
                    <a:pt x="42379" y="170408"/>
                  </a:cubicBezTo>
                  <a:cubicBezTo>
                    <a:pt x="37908" y="165236"/>
                    <a:pt x="34132" y="158172"/>
                    <a:pt x="31053" y="149220"/>
                  </a:cubicBezTo>
                  <a:cubicBezTo>
                    <a:pt x="23700" y="128331"/>
                    <a:pt x="21515" y="105254"/>
                    <a:pt x="24496" y="79987"/>
                  </a:cubicBezTo>
                  <a:cubicBezTo>
                    <a:pt x="27378" y="55717"/>
                    <a:pt x="34233" y="38507"/>
                    <a:pt x="45062" y="28361"/>
                  </a:cubicBezTo>
                  <a:cubicBezTo>
                    <a:pt x="53207" y="20802"/>
                    <a:pt x="61356" y="22392"/>
                    <a:pt x="69502" y="33135"/>
                  </a:cubicBezTo>
                  <a:cubicBezTo>
                    <a:pt x="80629" y="48056"/>
                    <a:pt x="86393" y="70638"/>
                    <a:pt x="86789" y="100876"/>
                  </a:cubicBezTo>
                </a:path>
              </a:pathLst>
            </a:custGeom>
            <a:solidFill>
              <a:srgbClr val="12100B"/>
            </a:solidFill>
            <a:ln w="2975" cap="flat">
              <a:noFill/>
              <a:prstDash val="solid"/>
              <a:miter/>
            </a:ln>
          </p:spPr>
          <p:txBody>
            <a:bodyPr rtlCol="0" anchor="ctr"/>
            <a:lstStyle/>
            <a:p>
              <a:endParaRPr lang="nb-NO"/>
            </a:p>
          </p:txBody>
        </p:sp>
        <p:sp>
          <p:nvSpPr>
            <p:cNvPr id="101" name="TekstSylinder 100">
              <a:extLst>
                <a:ext uri="{FF2B5EF4-FFF2-40B4-BE49-F238E27FC236}">
                  <a16:creationId xmlns:a16="http://schemas.microsoft.com/office/drawing/2014/main" id="{5A60D700-1C3F-6430-5F51-1CF604D99DF0}"/>
                </a:ext>
              </a:extLst>
            </p:cNvPr>
            <p:cNvSpPr txBox="1">
              <a:spLocks noGrp="1" noRot="1" noMove="1" noResize="1" noEditPoints="1" noAdjustHandles="1" noChangeArrowheads="1" noChangeShapeType="1"/>
            </p:cNvSpPr>
            <p:nvPr/>
          </p:nvSpPr>
          <p:spPr>
            <a:xfrm>
              <a:off x="7217344" y="2180455"/>
              <a:ext cx="3186814" cy="1781883"/>
            </a:xfrm>
            <a:prstGeom prst="rect">
              <a:avLst/>
            </a:prstGeom>
            <a:noFill/>
          </p:spPr>
          <p:txBody>
            <a:bodyPr wrap="square" lIns="0" tIns="0" rIns="0" bIns="0" rtlCol="0" anchor="ctr" anchorCtr="0">
              <a:noAutofit/>
            </a:bodyPr>
            <a:lstStyle/>
            <a:p>
              <a:pPr algn="ctr">
                <a:lnSpc>
                  <a:spcPct val="90000"/>
                </a:lnSpc>
              </a:pPr>
              <a:r>
                <a:rPr lang="nb-NO" sz="2000" dirty="0"/>
                <a:t>Kursdag</a:t>
              </a:r>
              <a:r>
                <a:rPr lang="nb-NO" sz="2000" b="1" dirty="0"/>
                <a:t> </a:t>
              </a:r>
            </a:p>
            <a:p>
              <a:pPr algn="ctr">
                <a:lnSpc>
                  <a:spcPct val="90000"/>
                </a:lnSpc>
              </a:pPr>
              <a:r>
                <a:rPr lang="nb-NO" sz="4800" b="1" dirty="0"/>
                <a:t>3</a:t>
              </a:r>
            </a:p>
          </p:txBody>
        </p:sp>
      </p:grpSp>
      <p:grpSp>
        <p:nvGrpSpPr>
          <p:cNvPr id="177" name="Gruppe 176">
            <a:extLst>
              <a:ext uri="{FF2B5EF4-FFF2-40B4-BE49-F238E27FC236}">
                <a16:creationId xmlns:a16="http://schemas.microsoft.com/office/drawing/2014/main" id="{18483F9C-15C6-D213-CF52-23D74F75F8C0}"/>
              </a:ext>
            </a:extLst>
          </p:cNvPr>
          <p:cNvGrpSpPr>
            <a:grpSpLocks noGrp="1" noUngrp="1" noRot="1" noMove="1" noResize="1"/>
          </p:cNvGrpSpPr>
          <p:nvPr/>
        </p:nvGrpSpPr>
        <p:grpSpPr>
          <a:xfrm>
            <a:off x="3682737" y="2945849"/>
            <a:ext cx="1869763" cy="1869909"/>
            <a:chOff x="3110480" y="2465380"/>
            <a:chExt cx="3194481" cy="3194731"/>
          </a:xfrm>
        </p:grpSpPr>
        <p:sp>
          <p:nvSpPr>
            <p:cNvPr id="102" name="Oval 91">
              <a:extLst>
                <a:ext uri="{FF2B5EF4-FFF2-40B4-BE49-F238E27FC236}">
                  <a16:creationId xmlns:a16="http://schemas.microsoft.com/office/drawing/2014/main" id="{029F4951-B22A-58B4-C243-7C4607BC505D}"/>
                </a:ext>
              </a:extLst>
            </p:cNvPr>
            <p:cNvSpPr>
              <a:spLocks noGrp="1" noRot="1" noMove="1" noResize="1" noEditPoints="1" noAdjustHandles="1" noChangeArrowheads="1" noChangeShapeType="1"/>
            </p:cNvSpPr>
            <p:nvPr/>
          </p:nvSpPr>
          <p:spPr>
            <a:xfrm>
              <a:off x="3130274" y="2485301"/>
              <a:ext cx="3154892" cy="3154888"/>
            </a:xfrm>
            <a:prstGeom prst="ellipse">
              <a:avLst/>
            </a:prstGeom>
            <a:solidFill>
              <a:srgbClr val="DB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03" name="Freeform 93">
              <a:extLst>
                <a:ext uri="{FF2B5EF4-FFF2-40B4-BE49-F238E27FC236}">
                  <a16:creationId xmlns:a16="http://schemas.microsoft.com/office/drawing/2014/main" id="{E134ECC7-80C9-1C8E-9C52-79492078530A}"/>
                </a:ext>
              </a:extLst>
            </p:cNvPr>
            <p:cNvSpPr>
              <a:spLocks noGrp="1" noRot="1" noMove="1" noResize="1" noEditPoints="1" noAdjustHandles="1" noChangeArrowheads="1" noChangeShapeType="1"/>
            </p:cNvSpPr>
            <p:nvPr/>
          </p:nvSpPr>
          <p:spPr>
            <a:xfrm>
              <a:off x="3135327" y="2490352"/>
              <a:ext cx="3144786" cy="3144786"/>
            </a:xfrm>
            <a:custGeom>
              <a:avLst/>
              <a:gdLst>
                <a:gd name="connsiteX0" fmla="*/ 4057841 w 4057840"/>
                <a:gd name="connsiteY0" fmla="*/ 2028920 h 4057840"/>
                <a:gd name="connsiteX1" fmla="*/ 2028920 w 4057840"/>
                <a:gd name="connsiteY1" fmla="*/ 4057841 h 4057840"/>
                <a:gd name="connsiteX2" fmla="*/ 0 w 4057840"/>
                <a:gd name="connsiteY2" fmla="*/ 2028920 h 4057840"/>
                <a:gd name="connsiteX3" fmla="*/ 2028920 w 4057840"/>
                <a:gd name="connsiteY3" fmla="*/ 0 h 4057840"/>
                <a:gd name="connsiteX4" fmla="*/ 4057841 w 4057840"/>
                <a:gd name="connsiteY4" fmla="*/ 2028920 h 4057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840" h="4057840">
                  <a:moveTo>
                    <a:pt x="4057841" y="2028920"/>
                  </a:moveTo>
                  <a:cubicBezTo>
                    <a:pt x="4057841" y="3149462"/>
                    <a:pt x="3149462" y="4057841"/>
                    <a:pt x="2028920" y="4057841"/>
                  </a:cubicBezTo>
                  <a:cubicBezTo>
                    <a:pt x="908379" y="4057841"/>
                    <a:pt x="0" y="3149462"/>
                    <a:pt x="0" y="2028920"/>
                  </a:cubicBezTo>
                  <a:cubicBezTo>
                    <a:pt x="0" y="908379"/>
                    <a:pt x="908379" y="0"/>
                    <a:pt x="2028920" y="0"/>
                  </a:cubicBezTo>
                  <a:cubicBezTo>
                    <a:pt x="3149462" y="0"/>
                    <a:pt x="4057841" y="908379"/>
                    <a:pt x="4057841" y="2028920"/>
                  </a:cubicBezTo>
                  <a:close/>
                </a:path>
              </a:pathLst>
            </a:custGeom>
            <a:solidFill>
              <a:srgbClr val="FFFFFF">
                <a:alpha val="54000"/>
              </a:srgbClr>
            </a:solidFill>
            <a:ln w="3239" cap="flat">
              <a:noFill/>
              <a:prstDash val="solid"/>
              <a:miter/>
            </a:ln>
          </p:spPr>
          <p:txBody>
            <a:bodyPr rtlCol="0" anchor="ctr"/>
            <a:lstStyle/>
            <a:p>
              <a:endParaRPr lang="en-NO"/>
            </a:p>
          </p:txBody>
        </p:sp>
        <p:sp>
          <p:nvSpPr>
            <p:cNvPr id="104" name="Freeform 94">
              <a:extLst>
                <a:ext uri="{FF2B5EF4-FFF2-40B4-BE49-F238E27FC236}">
                  <a16:creationId xmlns:a16="http://schemas.microsoft.com/office/drawing/2014/main" id="{76E2173E-FD02-BA1F-0BEC-E42BD8434781}"/>
                </a:ext>
              </a:extLst>
            </p:cNvPr>
            <p:cNvSpPr>
              <a:spLocks noGrp="1" noRot="1" noMove="1" noResize="1" noEditPoints="1" noAdjustHandles="1" noChangeArrowheads="1" noChangeShapeType="1"/>
            </p:cNvSpPr>
            <p:nvPr/>
          </p:nvSpPr>
          <p:spPr>
            <a:xfrm>
              <a:off x="3110480" y="2465380"/>
              <a:ext cx="3194481" cy="3194731"/>
            </a:xfrm>
            <a:custGeom>
              <a:avLst/>
              <a:gdLst>
                <a:gd name="connsiteX0" fmla="*/ 2060982 w 4121962"/>
                <a:gd name="connsiteY0" fmla="*/ 4122287 h 4122286"/>
                <a:gd name="connsiteX1" fmla="*/ 1258805 w 4121962"/>
                <a:gd name="connsiteY1" fmla="*/ 3960362 h 4122286"/>
                <a:gd name="connsiteX2" fmla="*/ 603657 w 4121962"/>
                <a:gd name="connsiteY2" fmla="*/ 3518630 h 4122286"/>
                <a:gd name="connsiteX3" fmla="*/ 161925 w 4121962"/>
                <a:gd name="connsiteY3" fmla="*/ 2863482 h 4122286"/>
                <a:gd name="connsiteX4" fmla="*/ 0 w 4121962"/>
                <a:gd name="connsiteY4" fmla="*/ 2061305 h 4122286"/>
                <a:gd name="connsiteX5" fmla="*/ 161925 w 4121962"/>
                <a:gd name="connsiteY5" fmla="*/ 1259129 h 4122286"/>
                <a:gd name="connsiteX6" fmla="*/ 603657 w 4121962"/>
                <a:gd name="connsiteY6" fmla="*/ 603656 h 4122286"/>
                <a:gd name="connsiteX7" fmla="*/ 1258805 w 4121962"/>
                <a:gd name="connsiteY7" fmla="*/ 161925 h 4122286"/>
                <a:gd name="connsiteX8" fmla="*/ 2060982 w 4121962"/>
                <a:gd name="connsiteY8" fmla="*/ 0 h 4122286"/>
                <a:gd name="connsiteX9" fmla="*/ 2863158 w 4121962"/>
                <a:gd name="connsiteY9" fmla="*/ 161925 h 4122286"/>
                <a:gd name="connsiteX10" fmla="*/ 3518307 w 4121962"/>
                <a:gd name="connsiteY10" fmla="*/ 603656 h 4122286"/>
                <a:gd name="connsiteX11" fmla="*/ 3960038 w 4121962"/>
                <a:gd name="connsiteY11" fmla="*/ 1258805 h 4122286"/>
                <a:gd name="connsiteX12" fmla="*/ 4121963 w 4121962"/>
                <a:gd name="connsiteY12" fmla="*/ 2060981 h 4122286"/>
                <a:gd name="connsiteX13" fmla="*/ 3960038 w 4121962"/>
                <a:gd name="connsiteY13" fmla="*/ 2863158 h 4122286"/>
                <a:gd name="connsiteX14" fmla="*/ 3518307 w 4121962"/>
                <a:gd name="connsiteY14" fmla="*/ 3518307 h 4122286"/>
                <a:gd name="connsiteX15" fmla="*/ 2863158 w 4121962"/>
                <a:gd name="connsiteY15" fmla="*/ 3960038 h 4122286"/>
                <a:gd name="connsiteX16" fmla="*/ 2060982 w 4121962"/>
                <a:gd name="connsiteY16" fmla="*/ 4122287 h 4122286"/>
                <a:gd name="connsiteX17" fmla="*/ 2060982 w 4121962"/>
                <a:gd name="connsiteY17" fmla="*/ 64446 h 4122286"/>
                <a:gd name="connsiteX18" fmla="*/ 1283742 w 4121962"/>
                <a:gd name="connsiteY18" fmla="*/ 221190 h 4122286"/>
                <a:gd name="connsiteX19" fmla="*/ 648996 w 4121962"/>
                <a:gd name="connsiteY19" fmla="*/ 648995 h 4122286"/>
                <a:gd name="connsiteX20" fmla="*/ 221513 w 4121962"/>
                <a:gd name="connsiteY20" fmla="*/ 1283741 h 4122286"/>
                <a:gd name="connsiteX21" fmla="*/ 64770 w 4121962"/>
                <a:gd name="connsiteY21" fmla="*/ 2060981 h 4122286"/>
                <a:gd name="connsiteX22" fmla="*/ 221513 w 4121962"/>
                <a:gd name="connsiteY22" fmla="*/ 2838222 h 4122286"/>
                <a:gd name="connsiteX23" fmla="*/ 649319 w 4121962"/>
                <a:gd name="connsiteY23" fmla="*/ 3472968 h 4122286"/>
                <a:gd name="connsiteX24" fmla="*/ 1284065 w 4121962"/>
                <a:gd name="connsiteY24" fmla="*/ 3900773 h 4122286"/>
                <a:gd name="connsiteX25" fmla="*/ 2061305 w 4121962"/>
                <a:gd name="connsiteY25" fmla="*/ 4057517 h 4122286"/>
                <a:gd name="connsiteX26" fmla="*/ 2838545 w 4121962"/>
                <a:gd name="connsiteY26" fmla="*/ 3900773 h 4122286"/>
                <a:gd name="connsiteX27" fmla="*/ 3473291 w 4121962"/>
                <a:gd name="connsiteY27" fmla="*/ 3472968 h 4122286"/>
                <a:gd name="connsiteX28" fmla="*/ 3901097 w 4121962"/>
                <a:gd name="connsiteY28" fmla="*/ 2838222 h 4122286"/>
                <a:gd name="connsiteX29" fmla="*/ 4057841 w 4121962"/>
                <a:gd name="connsiteY29" fmla="*/ 2060981 h 4122286"/>
                <a:gd name="connsiteX30" fmla="*/ 3901097 w 4121962"/>
                <a:gd name="connsiteY30" fmla="*/ 1283741 h 4122286"/>
                <a:gd name="connsiteX31" fmla="*/ 3473291 w 4121962"/>
                <a:gd name="connsiteY31" fmla="*/ 648995 h 4122286"/>
                <a:gd name="connsiteX32" fmla="*/ 2838545 w 4121962"/>
                <a:gd name="connsiteY32" fmla="*/ 221190 h 4122286"/>
                <a:gd name="connsiteX33" fmla="*/ 2060982 w 4121962"/>
                <a:gd name="connsiteY33" fmla="*/ 64446 h 4122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21962" h="4122286">
                  <a:moveTo>
                    <a:pt x="2060982" y="4122287"/>
                  </a:moveTo>
                  <a:cubicBezTo>
                    <a:pt x="1782794" y="4122287"/>
                    <a:pt x="1512703" y="4067880"/>
                    <a:pt x="1258805" y="3960362"/>
                  </a:cubicBezTo>
                  <a:cubicBezTo>
                    <a:pt x="1013327" y="3856406"/>
                    <a:pt x="792785" y="3708083"/>
                    <a:pt x="603657" y="3518630"/>
                  </a:cubicBezTo>
                  <a:cubicBezTo>
                    <a:pt x="414528" y="3329502"/>
                    <a:pt x="265881" y="3108960"/>
                    <a:pt x="161925" y="2863482"/>
                  </a:cubicBezTo>
                  <a:cubicBezTo>
                    <a:pt x="54407" y="2609260"/>
                    <a:pt x="0" y="2339493"/>
                    <a:pt x="0" y="2061305"/>
                  </a:cubicBezTo>
                  <a:cubicBezTo>
                    <a:pt x="0" y="1783118"/>
                    <a:pt x="54407" y="1513027"/>
                    <a:pt x="161925" y="1259129"/>
                  </a:cubicBezTo>
                  <a:cubicBezTo>
                    <a:pt x="265557" y="1013327"/>
                    <a:pt x="414204" y="792785"/>
                    <a:pt x="603657" y="603656"/>
                  </a:cubicBezTo>
                  <a:cubicBezTo>
                    <a:pt x="792785" y="414528"/>
                    <a:pt x="1013327" y="265881"/>
                    <a:pt x="1258805" y="161925"/>
                  </a:cubicBezTo>
                  <a:cubicBezTo>
                    <a:pt x="1513027" y="54407"/>
                    <a:pt x="1782794" y="0"/>
                    <a:pt x="2060982" y="0"/>
                  </a:cubicBezTo>
                  <a:cubicBezTo>
                    <a:pt x="2339169" y="0"/>
                    <a:pt x="2609260" y="54407"/>
                    <a:pt x="2863158" y="161925"/>
                  </a:cubicBezTo>
                  <a:cubicBezTo>
                    <a:pt x="3108636" y="265881"/>
                    <a:pt x="3329178" y="414204"/>
                    <a:pt x="3518307" y="603656"/>
                  </a:cubicBezTo>
                  <a:cubicBezTo>
                    <a:pt x="3707435" y="792785"/>
                    <a:pt x="3856082" y="1013327"/>
                    <a:pt x="3960038" y="1258805"/>
                  </a:cubicBezTo>
                  <a:cubicBezTo>
                    <a:pt x="4067556" y="1513027"/>
                    <a:pt x="4121963" y="1782794"/>
                    <a:pt x="4121963" y="2060981"/>
                  </a:cubicBezTo>
                  <a:cubicBezTo>
                    <a:pt x="4121963" y="2339169"/>
                    <a:pt x="4067556" y="2609260"/>
                    <a:pt x="3960038" y="2863158"/>
                  </a:cubicBezTo>
                  <a:cubicBezTo>
                    <a:pt x="3856082" y="3108636"/>
                    <a:pt x="3707759" y="3329178"/>
                    <a:pt x="3518307" y="3518307"/>
                  </a:cubicBezTo>
                  <a:cubicBezTo>
                    <a:pt x="3328854" y="3707435"/>
                    <a:pt x="3108636" y="3856082"/>
                    <a:pt x="2863158" y="3960038"/>
                  </a:cubicBezTo>
                  <a:cubicBezTo>
                    <a:pt x="2609260" y="4067556"/>
                    <a:pt x="2339169" y="4122287"/>
                    <a:pt x="2060982" y="4122287"/>
                  </a:cubicBezTo>
                  <a:close/>
                  <a:moveTo>
                    <a:pt x="2060982" y="64446"/>
                  </a:moveTo>
                  <a:cubicBezTo>
                    <a:pt x="1791538" y="64446"/>
                    <a:pt x="1529868" y="117234"/>
                    <a:pt x="1283742" y="221190"/>
                  </a:cubicBezTo>
                  <a:cubicBezTo>
                    <a:pt x="1046036" y="321583"/>
                    <a:pt x="832618" y="465696"/>
                    <a:pt x="648996" y="648995"/>
                  </a:cubicBezTo>
                  <a:cubicBezTo>
                    <a:pt x="466020" y="832618"/>
                    <a:pt x="321907" y="1046035"/>
                    <a:pt x="221513" y="1283741"/>
                  </a:cubicBezTo>
                  <a:cubicBezTo>
                    <a:pt x="117558" y="1529867"/>
                    <a:pt x="64770" y="1791214"/>
                    <a:pt x="64770" y="2060981"/>
                  </a:cubicBezTo>
                  <a:cubicBezTo>
                    <a:pt x="64770" y="2330425"/>
                    <a:pt x="117558" y="2592096"/>
                    <a:pt x="221513" y="2838222"/>
                  </a:cubicBezTo>
                  <a:cubicBezTo>
                    <a:pt x="321907" y="3075927"/>
                    <a:pt x="466020" y="3289345"/>
                    <a:pt x="649319" y="3472968"/>
                  </a:cubicBezTo>
                  <a:cubicBezTo>
                    <a:pt x="832618" y="3656267"/>
                    <a:pt x="1046036" y="3800380"/>
                    <a:pt x="1284065" y="3900773"/>
                  </a:cubicBezTo>
                  <a:cubicBezTo>
                    <a:pt x="1530191" y="4004729"/>
                    <a:pt x="1791538" y="4057517"/>
                    <a:pt x="2061305" y="4057517"/>
                  </a:cubicBezTo>
                  <a:cubicBezTo>
                    <a:pt x="2330749" y="4057517"/>
                    <a:pt x="2592419" y="4004729"/>
                    <a:pt x="2838545" y="3900773"/>
                  </a:cubicBezTo>
                  <a:cubicBezTo>
                    <a:pt x="3076251" y="3800380"/>
                    <a:pt x="3289669" y="3656267"/>
                    <a:pt x="3473291" y="3472968"/>
                  </a:cubicBezTo>
                  <a:cubicBezTo>
                    <a:pt x="3656915" y="3289668"/>
                    <a:pt x="3800704" y="3076251"/>
                    <a:pt x="3901097" y="2838222"/>
                  </a:cubicBezTo>
                  <a:cubicBezTo>
                    <a:pt x="4005053" y="2592096"/>
                    <a:pt x="4057841" y="2330749"/>
                    <a:pt x="4057841" y="2060981"/>
                  </a:cubicBezTo>
                  <a:cubicBezTo>
                    <a:pt x="4057841" y="1791538"/>
                    <a:pt x="4005053" y="1529867"/>
                    <a:pt x="3901097" y="1283741"/>
                  </a:cubicBezTo>
                  <a:cubicBezTo>
                    <a:pt x="3800704" y="1046035"/>
                    <a:pt x="3656590" y="832618"/>
                    <a:pt x="3473291" y="648995"/>
                  </a:cubicBezTo>
                  <a:cubicBezTo>
                    <a:pt x="3289992" y="465696"/>
                    <a:pt x="3076575" y="321583"/>
                    <a:pt x="2838545" y="221190"/>
                  </a:cubicBezTo>
                  <a:cubicBezTo>
                    <a:pt x="2592096" y="117234"/>
                    <a:pt x="2330425" y="64446"/>
                    <a:pt x="2060982" y="64446"/>
                  </a:cubicBezTo>
                  <a:close/>
                </a:path>
              </a:pathLst>
            </a:custGeom>
            <a:solidFill>
              <a:schemeClr val="accent6"/>
            </a:solidFill>
            <a:ln w="3239" cap="flat">
              <a:solidFill>
                <a:schemeClr val="accent6"/>
              </a:solidFill>
              <a:prstDash val="solid"/>
              <a:miter/>
            </a:ln>
          </p:spPr>
          <p:txBody>
            <a:bodyPr rtlCol="0" anchor="ctr"/>
            <a:lstStyle/>
            <a:p>
              <a:endParaRPr lang="en-NO"/>
            </a:p>
          </p:txBody>
        </p:sp>
        <p:sp>
          <p:nvSpPr>
            <p:cNvPr id="105" name="Freeform 93">
              <a:extLst>
                <a:ext uri="{FF2B5EF4-FFF2-40B4-BE49-F238E27FC236}">
                  <a16:creationId xmlns:a16="http://schemas.microsoft.com/office/drawing/2014/main" id="{636694E8-14E9-5EE2-FFE9-F5DEEFD2C797}"/>
                </a:ext>
              </a:extLst>
            </p:cNvPr>
            <p:cNvSpPr>
              <a:spLocks noGrp="1" noRot="1" noMove="1" noResize="1" noEditPoints="1" noAdjustHandles="1" noChangeArrowheads="1" noChangeShapeType="1"/>
            </p:cNvSpPr>
            <p:nvPr/>
          </p:nvSpPr>
          <p:spPr>
            <a:xfrm>
              <a:off x="4375105" y="3730130"/>
              <a:ext cx="665230" cy="665230"/>
            </a:xfrm>
            <a:custGeom>
              <a:avLst/>
              <a:gdLst>
                <a:gd name="connsiteX0" fmla="*/ 4057841 w 4057840"/>
                <a:gd name="connsiteY0" fmla="*/ 2028920 h 4057840"/>
                <a:gd name="connsiteX1" fmla="*/ 2028920 w 4057840"/>
                <a:gd name="connsiteY1" fmla="*/ 4057841 h 4057840"/>
                <a:gd name="connsiteX2" fmla="*/ 0 w 4057840"/>
                <a:gd name="connsiteY2" fmla="*/ 2028920 h 4057840"/>
                <a:gd name="connsiteX3" fmla="*/ 2028920 w 4057840"/>
                <a:gd name="connsiteY3" fmla="*/ 0 h 4057840"/>
                <a:gd name="connsiteX4" fmla="*/ 4057841 w 4057840"/>
                <a:gd name="connsiteY4" fmla="*/ 2028920 h 4057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840" h="4057840">
                  <a:moveTo>
                    <a:pt x="4057841" y="2028920"/>
                  </a:moveTo>
                  <a:cubicBezTo>
                    <a:pt x="4057841" y="3149462"/>
                    <a:pt x="3149462" y="4057841"/>
                    <a:pt x="2028920" y="4057841"/>
                  </a:cubicBezTo>
                  <a:cubicBezTo>
                    <a:pt x="908379" y="4057841"/>
                    <a:pt x="0" y="3149462"/>
                    <a:pt x="0" y="2028920"/>
                  </a:cubicBezTo>
                  <a:cubicBezTo>
                    <a:pt x="0" y="908379"/>
                    <a:pt x="908379" y="0"/>
                    <a:pt x="2028920" y="0"/>
                  </a:cubicBezTo>
                  <a:cubicBezTo>
                    <a:pt x="3149462" y="0"/>
                    <a:pt x="4057841" y="908379"/>
                    <a:pt x="4057841" y="2028920"/>
                  </a:cubicBezTo>
                  <a:close/>
                </a:path>
              </a:pathLst>
            </a:custGeom>
            <a:solidFill>
              <a:schemeClr val="accent6"/>
            </a:solidFill>
            <a:ln w="3239" cap="flat">
              <a:noFill/>
              <a:prstDash val="solid"/>
              <a:miter/>
            </a:ln>
          </p:spPr>
          <p:txBody>
            <a:bodyPr rtlCol="0" anchor="ctr"/>
            <a:lstStyle/>
            <a:p>
              <a:endParaRPr lang="en-NO"/>
            </a:p>
          </p:txBody>
        </p:sp>
        <p:sp>
          <p:nvSpPr>
            <p:cNvPr id="106" name="Freeform 93">
              <a:extLst>
                <a:ext uri="{FF2B5EF4-FFF2-40B4-BE49-F238E27FC236}">
                  <a16:creationId xmlns:a16="http://schemas.microsoft.com/office/drawing/2014/main" id="{6B1369B0-44D2-54B0-5819-FA70A71DB789}"/>
                </a:ext>
              </a:extLst>
            </p:cNvPr>
            <p:cNvSpPr>
              <a:spLocks noGrp="1" noRot="1" noMove="1" noResize="1" noEditPoints="1" noAdjustHandles="1" noChangeArrowheads="1" noChangeShapeType="1"/>
            </p:cNvSpPr>
            <p:nvPr/>
          </p:nvSpPr>
          <p:spPr>
            <a:xfrm>
              <a:off x="4596201" y="3951226"/>
              <a:ext cx="223038" cy="223038"/>
            </a:xfrm>
            <a:custGeom>
              <a:avLst/>
              <a:gdLst>
                <a:gd name="connsiteX0" fmla="*/ 4057841 w 4057840"/>
                <a:gd name="connsiteY0" fmla="*/ 2028920 h 4057840"/>
                <a:gd name="connsiteX1" fmla="*/ 2028920 w 4057840"/>
                <a:gd name="connsiteY1" fmla="*/ 4057841 h 4057840"/>
                <a:gd name="connsiteX2" fmla="*/ 0 w 4057840"/>
                <a:gd name="connsiteY2" fmla="*/ 2028920 h 4057840"/>
                <a:gd name="connsiteX3" fmla="*/ 2028920 w 4057840"/>
                <a:gd name="connsiteY3" fmla="*/ 0 h 4057840"/>
                <a:gd name="connsiteX4" fmla="*/ 4057841 w 4057840"/>
                <a:gd name="connsiteY4" fmla="*/ 2028920 h 4057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840" h="4057840">
                  <a:moveTo>
                    <a:pt x="4057841" y="2028920"/>
                  </a:moveTo>
                  <a:cubicBezTo>
                    <a:pt x="4057841" y="3149462"/>
                    <a:pt x="3149462" y="4057841"/>
                    <a:pt x="2028920" y="4057841"/>
                  </a:cubicBezTo>
                  <a:cubicBezTo>
                    <a:pt x="908379" y="4057841"/>
                    <a:pt x="0" y="3149462"/>
                    <a:pt x="0" y="2028920"/>
                  </a:cubicBezTo>
                  <a:cubicBezTo>
                    <a:pt x="0" y="908379"/>
                    <a:pt x="908379" y="0"/>
                    <a:pt x="2028920" y="0"/>
                  </a:cubicBezTo>
                  <a:cubicBezTo>
                    <a:pt x="3149462" y="0"/>
                    <a:pt x="4057841" y="908379"/>
                    <a:pt x="4057841" y="2028920"/>
                  </a:cubicBezTo>
                  <a:close/>
                </a:path>
              </a:pathLst>
            </a:custGeom>
            <a:solidFill>
              <a:schemeClr val="tx1"/>
            </a:solidFill>
            <a:ln w="3239" cap="flat">
              <a:noFill/>
              <a:prstDash val="solid"/>
              <a:miter/>
            </a:ln>
          </p:spPr>
          <p:txBody>
            <a:bodyPr rtlCol="0" anchor="ctr"/>
            <a:lstStyle/>
            <a:p>
              <a:endParaRPr lang="en-NO"/>
            </a:p>
          </p:txBody>
        </p:sp>
        <p:sp>
          <p:nvSpPr>
            <p:cNvPr id="107" name="Bred bue 106">
              <a:extLst>
                <a:ext uri="{FF2B5EF4-FFF2-40B4-BE49-F238E27FC236}">
                  <a16:creationId xmlns:a16="http://schemas.microsoft.com/office/drawing/2014/main" id="{BE3E5ACC-E870-59FE-CB86-754755CC5BE4}"/>
                </a:ext>
              </a:extLst>
            </p:cNvPr>
            <p:cNvSpPr>
              <a:spLocks noGrp="1" noRot="1" noMove="1" noResize="1" noEditPoints="1" noAdjustHandles="1" noChangeArrowheads="1" noChangeShapeType="1"/>
            </p:cNvSpPr>
            <p:nvPr/>
          </p:nvSpPr>
          <p:spPr>
            <a:xfrm rot="16200000">
              <a:off x="3352226" y="2688172"/>
              <a:ext cx="2730067" cy="2730067"/>
            </a:xfrm>
            <a:prstGeom prst="blockArc">
              <a:avLst>
                <a:gd name="adj1" fmla="val 30082"/>
                <a:gd name="adj2" fmla="val 1731334"/>
                <a:gd name="adj3" fmla="val 37232"/>
              </a:avLst>
            </a:prstGeom>
            <a:solidFill>
              <a:srgbClr val="76C499">
                <a:alpha val="58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108" name="Rett linje 107">
              <a:extLst>
                <a:ext uri="{FF2B5EF4-FFF2-40B4-BE49-F238E27FC236}">
                  <a16:creationId xmlns:a16="http://schemas.microsoft.com/office/drawing/2014/main" id="{11C32FF8-32E6-47D4-E65C-04F849125980}"/>
                </a:ext>
              </a:extLst>
            </p:cNvPr>
            <p:cNvCxnSpPr>
              <a:cxnSpLocks noGrp="1" noRot="1" noMove="1" noResize="1" noEditPoints="1" noAdjustHandles="1" noChangeArrowheads="1" noChangeShapeType="1"/>
            </p:cNvCxnSpPr>
            <p:nvPr/>
          </p:nvCxnSpPr>
          <p:spPr>
            <a:xfrm flipH="1" flipV="1">
              <a:off x="3887886" y="3594839"/>
              <a:ext cx="810435" cy="467906"/>
            </a:xfrm>
            <a:prstGeom prst="line">
              <a:avLst/>
            </a:prstGeom>
            <a:ln w="53975">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09" name="Rett linje 108">
              <a:extLst>
                <a:ext uri="{FF2B5EF4-FFF2-40B4-BE49-F238E27FC236}">
                  <a16:creationId xmlns:a16="http://schemas.microsoft.com/office/drawing/2014/main" id="{40ECE8A2-B2A0-F0AD-CD29-9B9A48C3924A}"/>
                </a:ext>
              </a:extLst>
            </p:cNvPr>
            <p:cNvCxnSpPr>
              <a:cxnSpLocks noGrp="1" noRot="1" noMove="1" noResize="1" noEditPoints="1" noAdjustHandles="1" noChangeArrowheads="1" noChangeShapeType="1"/>
            </p:cNvCxnSpPr>
            <p:nvPr/>
          </p:nvCxnSpPr>
          <p:spPr>
            <a:xfrm rot="360000">
              <a:off x="4854327" y="2688366"/>
              <a:ext cx="0" cy="85795"/>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10" name="Rett linje 109">
              <a:extLst>
                <a:ext uri="{FF2B5EF4-FFF2-40B4-BE49-F238E27FC236}">
                  <a16:creationId xmlns:a16="http://schemas.microsoft.com/office/drawing/2014/main" id="{0D94D664-6CB2-828D-9166-C43F9D556A31}"/>
                </a:ext>
              </a:extLst>
            </p:cNvPr>
            <p:cNvCxnSpPr>
              <a:cxnSpLocks noGrp="1" noRot="1" noMove="1" noResize="1" noEditPoints="1" noAdjustHandles="1" noChangeArrowheads="1" noChangeShapeType="1"/>
            </p:cNvCxnSpPr>
            <p:nvPr/>
          </p:nvCxnSpPr>
          <p:spPr>
            <a:xfrm rot="720000">
              <a:off x="4992738" y="2710288"/>
              <a:ext cx="0" cy="85795"/>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11" name="Rett linje 110">
              <a:extLst>
                <a:ext uri="{FF2B5EF4-FFF2-40B4-BE49-F238E27FC236}">
                  <a16:creationId xmlns:a16="http://schemas.microsoft.com/office/drawing/2014/main" id="{9341CC8F-7FEF-FB7A-ED65-862F1CD2DE91}"/>
                </a:ext>
              </a:extLst>
            </p:cNvPr>
            <p:cNvCxnSpPr>
              <a:cxnSpLocks noGrp="1" noRot="1" noMove="1" noResize="1" noEditPoints="1" noAdjustHandles="1" noChangeArrowheads="1" noChangeShapeType="1"/>
            </p:cNvCxnSpPr>
            <p:nvPr/>
          </p:nvCxnSpPr>
          <p:spPr>
            <a:xfrm rot="1080000">
              <a:off x="5128100" y="2746558"/>
              <a:ext cx="0" cy="85795"/>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12" name="Rett linje 111">
              <a:extLst>
                <a:ext uri="{FF2B5EF4-FFF2-40B4-BE49-F238E27FC236}">
                  <a16:creationId xmlns:a16="http://schemas.microsoft.com/office/drawing/2014/main" id="{7958D26C-0BD6-D8FD-A357-5ECA14F22980}"/>
                </a:ext>
              </a:extLst>
            </p:cNvPr>
            <p:cNvCxnSpPr>
              <a:cxnSpLocks noGrp="1" noRot="1" noMove="1" noResize="1" noEditPoints="1" noAdjustHandles="1" noChangeArrowheads="1" noChangeShapeType="1"/>
            </p:cNvCxnSpPr>
            <p:nvPr/>
          </p:nvCxnSpPr>
          <p:spPr>
            <a:xfrm rot="1440000">
              <a:off x="5258928" y="2796779"/>
              <a:ext cx="0" cy="85795"/>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grpSp>
          <p:nvGrpSpPr>
            <p:cNvPr id="113" name="Gruppe 112">
              <a:extLst>
                <a:ext uri="{FF2B5EF4-FFF2-40B4-BE49-F238E27FC236}">
                  <a16:creationId xmlns:a16="http://schemas.microsoft.com/office/drawing/2014/main" id="{98DDB926-EA0E-F19F-A6E8-335F88AE7A79}"/>
                </a:ext>
              </a:extLst>
            </p:cNvPr>
            <p:cNvGrpSpPr>
              <a:grpSpLocks noGrp="1" noUngrp="1" noRot="1" noMove="1" noResize="1"/>
            </p:cNvGrpSpPr>
            <p:nvPr/>
          </p:nvGrpSpPr>
          <p:grpSpPr>
            <a:xfrm>
              <a:off x="4707720" y="2672116"/>
              <a:ext cx="0" cy="2781258"/>
              <a:chOff x="9369626" y="1902394"/>
              <a:chExt cx="0" cy="2781258"/>
            </a:xfrm>
          </p:grpSpPr>
          <p:cxnSp>
            <p:nvCxnSpPr>
              <p:cNvPr id="114" name="Rett linje 113">
                <a:extLst>
                  <a:ext uri="{FF2B5EF4-FFF2-40B4-BE49-F238E27FC236}">
                    <a16:creationId xmlns:a16="http://schemas.microsoft.com/office/drawing/2014/main" id="{09EDAB26-90AA-7D3A-4FEC-A5893E638A1E}"/>
                  </a:ext>
                </a:extLst>
              </p:cNvPr>
              <p:cNvCxnSpPr>
                <a:cxnSpLocks noGrp="1" noRot="1" noMove="1" noResize="1" noEditPoints="1" noAdjustHandles="1" noChangeArrowheads="1" noChangeShapeType="1"/>
              </p:cNvCxnSpPr>
              <p:nvPr/>
            </p:nvCxnSpPr>
            <p:spPr>
              <a:xfrm>
                <a:off x="9369626" y="1902394"/>
                <a:ext cx="0" cy="1893999"/>
              </a:xfrm>
              <a:prstGeom prst="line">
                <a:avLst/>
              </a:prstGeom>
              <a:ln w="1905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15" name="Rett linje 114">
                <a:extLst>
                  <a:ext uri="{FF2B5EF4-FFF2-40B4-BE49-F238E27FC236}">
                    <a16:creationId xmlns:a16="http://schemas.microsoft.com/office/drawing/2014/main" id="{CC97FCD7-C75D-32FD-A0DB-F56457BF0AEB}"/>
                  </a:ext>
                </a:extLst>
              </p:cNvPr>
              <p:cNvCxnSpPr>
                <a:cxnSpLocks noGrp="1" noRot="1" noMove="1" noResize="1" noEditPoints="1" noAdjustHandles="1" noChangeArrowheads="1" noChangeShapeType="1"/>
              </p:cNvCxnSpPr>
              <p:nvPr/>
            </p:nvCxnSpPr>
            <p:spPr>
              <a:xfrm>
                <a:off x="9369626" y="3928770"/>
                <a:ext cx="0" cy="754882"/>
              </a:xfrm>
              <a:prstGeom prst="line">
                <a:avLst/>
              </a:prstGeom>
              <a:ln w="19050">
                <a:solidFill>
                  <a:srgbClr val="EEEAEA"/>
                </a:solidFill>
              </a:ln>
            </p:spPr>
            <p:style>
              <a:lnRef idx="1">
                <a:schemeClr val="accent1"/>
              </a:lnRef>
              <a:fillRef idx="0">
                <a:schemeClr val="accent1"/>
              </a:fillRef>
              <a:effectRef idx="0">
                <a:schemeClr val="accent1"/>
              </a:effectRef>
              <a:fontRef idx="minor">
                <a:schemeClr val="tx1"/>
              </a:fontRef>
            </p:style>
          </p:cxnSp>
        </p:grpSp>
        <p:grpSp>
          <p:nvGrpSpPr>
            <p:cNvPr id="116" name="Gruppe 115">
              <a:extLst>
                <a:ext uri="{FF2B5EF4-FFF2-40B4-BE49-F238E27FC236}">
                  <a16:creationId xmlns:a16="http://schemas.microsoft.com/office/drawing/2014/main" id="{61C89C59-5EBF-3032-2DDD-F6E31F748C27}"/>
                </a:ext>
              </a:extLst>
            </p:cNvPr>
            <p:cNvGrpSpPr>
              <a:grpSpLocks noGrp="1" noUngrp="1" noRot="1" noMove="1" noResize="1"/>
            </p:cNvGrpSpPr>
            <p:nvPr/>
          </p:nvGrpSpPr>
          <p:grpSpPr>
            <a:xfrm rot="5400000">
              <a:off x="4707720" y="2681033"/>
              <a:ext cx="0" cy="2763425"/>
              <a:chOff x="9424204" y="1434805"/>
              <a:chExt cx="0" cy="2763425"/>
            </a:xfrm>
          </p:grpSpPr>
          <p:cxnSp>
            <p:nvCxnSpPr>
              <p:cNvPr id="117" name="Rett linje 116">
                <a:extLst>
                  <a:ext uri="{FF2B5EF4-FFF2-40B4-BE49-F238E27FC236}">
                    <a16:creationId xmlns:a16="http://schemas.microsoft.com/office/drawing/2014/main" id="{B927BABE-3CC2-67CE-CB5F-3B2C408C4358}"/>
                  </a:ext>
                </a:extLst>
              </p:cNvPr>
              <p:cNvCxnSpPr>
                <a:cxnSpLocks noGrp="1" noRot="1" noMove="1" noResize="1" noEditPoints="1" noAdjustHandles="1" noChangeArrowheads="1" noChangeShapeType="1"/>
              </p:cNvCxnSpPr>
              <p:nvPr/>
            </p:nvCxnSpPr>
            <p:spPr>
              <a:xfrm rot="16200000" flipH="1">
                <a:off x="9193321" y="1665688"/>
                <a:ext cx="461765" cy="0"/>
              </a:xfrm>
              <a:prstGeom prst="line">
                <a:avLst/>
              </a:prstGeom>
              <a:ln w="254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18" name="Rett linje 117">
                <a:extLst>
                  <a:ext uri="{FF2B5EF4-FFF2-40B4-BE49-F238E27FC236}">
                    <a16:creationId xmlns:a16="http://schemas.microsoft.com/office/drawing/2014/main" id="{F4FE9E4D-B7AF-3AEE-8C8D-6D6BE3160D3A}"/>
                  </a:ext>
                </a:extLst>
              </p:cNvPr>
              <p:cNvCxnSpPr>
                <a:cxnSpLocks noGrp="1" noRot="1" noMove="1" noResize="1" noEditPoints="1" noAdjustHandles="1" noChangeArrowheads="1" noChangeShapeType="1"/>
              </p:cNvCxnSpPr>
              <p:nvPr/>
            </p:nvCxnSpPr>
            <p:spPr>
              <a:xfrm rot="16200000" flipH="1">
                <a:off x="9195938" y="3969965"/>
                <a:ext cx="456531" cy="0"/>
              </a:xfrm>
              <a:prstGeom prst="line">
                <a:avLst/>
              </a:prstGeom>
              <a:ln w="25400">
                <a:solidFill>
                  <a:srgbClr val="202020"/>
                </a:solidFill>
              </a:ln>
            </p:spPr>
            <p:style>
              <a:lnRef idx="1">
                <a:schemeClr val="accent1"/>
              </a:lnRef>
              <a:fillRef idx="0">
                <a:schemeClr val="accent1"/>
              </a:fillRef>
              <a:effectRef idx="0">
                <a:schemeClr val="accent1"/>
              </a:effectRef>
              <a:fontRef idx="minor">
                <a:schemeClr val="tx1"/>
              </a:fontRef>
            </p:style>
          </p:cxnSp>
        </p:grpSp>
        <p:grpSp>
          <p:nvGrpSpPr>
            <p:cNvPr id="119" name="Gruppe 118">
              <a:extLst>
                <a:ext uri="{FF2B5EF4-FFF2-40B4-BE49-F238E27FC236}">
                  <a16:creationId xmlns:a16="http://schemas.microsoft.com/office/drawing/2014/main" id="{53587B7A-18CB-6A27-1FCE-8342F6A5C7BE}"/>
                </a:ext>
              </a:extLst>
            </p:cNvPr>
            <p:cNvGrpSpPr>
              <a:grpSpLocks noGrp="1" noUngrp="1" noRot="1" noMove="1" noResize="1"/>
            </p:cNvGrpSpPr>
            <p:nvPr/>
          </p:nvGrpSpPr>
          <p:grpSpPr>
            <a:xfrm>
              <a:off x="4071973" y="2851380"/>
              <a:ext cx="1271495" cy="2422730"/>
              <a:chOff x="8733879" y="2081658"/>
              <a:chExt cx="1271495" cy="2422730"/>
            </a:xfrm>
          </p:grpSpPr>
          <p:cxnSp>
            <p:nvCxnSpPr>
              <p:cNvPr id="120" name="Rett linje 119">
                <a:extLst>
                  <a:ext uri="{FF2B5EF4-FFF2-40B4-BE49-F238E27FC236}">
                    <a16:creationId xmlns:a16="http://schemas.microsoft.com/office/drawing/2014/main" id="{B65B5117-ECBB-032E-F371-D897270AC0F2}"/>
                  </a:ext>
                </a:extLst>
              </p:cNvPr>
              <p:cNvCxnSpPr>
                <a:cxnSpLocks noGrp="1" noRot="1" noMove="1" noResize="1" noEditPoints="1" noAdjustHandles="1" noChangeArrowheads="1" noChangeShapeType="1"/>
              </p:cNvCxnSpPr>
              <p:nvPr/>
            </p:nvCxnSpPr>
            <p:spPr>
              <a:xfrm rot="1800000">
                <a:off x="10005374" y="2081658"/>
                <a:ext cx="0" cy="220436"/>
              </a:xfrm>
              <a:prstGeom prst="line">
                <a:avLst/>
              </a:prstGeom>
              <a:ln w="1905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21" name="Rett linje 120">
                <a:extLst>
                  <a:ext uri="{FF2B5EF4-FFF2-40B4-BE49-F238E27FC236}">
                    <a16:creationId xmlns:a16="http://schemas.microsoft.com/office/drawing/2014/main" id="{77DD44B3-6C1F-572E-4094-22F327EC0E13}"/>
                  </a:ext>
                </a:extLst>
              </p:cNvPr>
              <p:cNvCxnSpPr>
                <a:cxnSpLocks noGrp="1" noRot="1" noMove="1" noResize="1" noEditPoints="1" noAdjustHandles="1" noChangeArrowheads="1" noChangeShapeType="1"/>
              </p:cNvCxnSpPr>
              <p:nvPr/>
            </p:nvCxnSpPr>
            <p:spPr>
              <a:xfrm rot="1800000">
                <a:off x="8733879" y="4283952"/>
                <a:ext cx="0" cy="220436"/>
              </a:xfrm>
              <a:prstGeom prst="line">
                <a:avLst/>
              </a:prstGeom>
              <a:ln w="19050">
                <a:solidFill>
                  <a:srgbClr val="202020"/>
                </a:solidFill>
              </a:ln>
            </p:spPr>
            <p:style>
              <a:lnRef idx="1">
                <a:schemeClr val="accent1"/>
              </a:lnRef>
              <a:fillRef idx="0">
                <a:schemeClr val="accent1"/>
              </a:fillRef>
              <a:effectRef idx="0">
                <a:schemeClr val="accent1"/>
              </a:effectRef>
              <a:fontRef idx="minor">
                <a:schemeClr val="tx1"/>
              </a:fontRef>
            </p:style>
          </p:cxnSp>
        </p:grpSp>
        <p:cxnSp>
          <p:nvCxnSpPr>
            <p:cNvPr id="122" name="Rett linje 121">
              <a:extLst>
                <a:ext uri="{FF2B5EF4-FFF2-40B4-BE49-F238E27FC236}">
                  <a16:creationId xmlns:a16="http://schemas.microsoft.com/office/drawing/2014/main" id="{9D3D98F0-82AD-28DC-5D82-742CA71EDD98}"/>
                </a:ext>
              </a:extLst>
            </p:cNvPr>
            <p:cNvCxnSpPr>
              <a:cxnSpLocks noGrp="1" noRot="1" noMove="1" noResize="1" noEditPoints="1" noAdjustHandles="1" noChangeArrowheads="1" noChangeShapeType="1"/>
            </p:cNvCxnSpPr>
            <p:nvPr/>
          </p:nvCxnSpPr>
          <p:spPr>
            <a:xfrm rot="3600000">
              <a:off x="5808867" y="3316780"/>
              <a:ext cx="0" cy="220436"/>
            </a:xfrm>
            <a:prstGeom prst="line">
              <a:avLst/>
            </a:prstGeom>
            <a:ln w="1905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23" name="Rett linje 122">
              <a:extLst>
                <a:ext uri="{FF2B5EF4-FFF2-40B4-BE49-F238E27FC236}">
                  <a16:creationId xmlns:a16="http://schemas.microsoft.com/office/drawing/2014/main" id="{CCBE36E0-3B85-AC4A-D6BA-226E72B200DB}"/>
                </a:ext>
              </a:extLst>
            </p:cNvPr>
            <p:cNvCxnSpPr>
              <a:cxnSpLocks noGrp="1" noRot="1" noMove="1" noResize="1" noEditPoints="1" noAdjustHandles="1" noChangeArrowheads="1" noChangeShapeType="1"/>
            </p:cNvCxnSpPr>
            <p:nvPr/>
          </p:nvCxnSpPr>
          <p:spPr>
            <a:xfrm rot="3600000">
              <a:off x="3606573" y="4588275"/>
              <a:ext cx="0" cy="220436"/>
            </a:xfrm>
            <a:prstGeom prst="line">
              <a:avLst/>
            </a:prstGeom>
            <a:ln w="19050">
              <a:solidFill>
                <a:srgbClr val="202020"/>
              </a:solidFill>
            </a:ln>
          </p:spPr>
          <p:style>
            <a:lnRef idx="1">
              <a:schemeClr val="accent1"/>
            </a:lnRef>
            <a:fillRef idx="0">
              <a:schemeClr val="accent1"/>
            </a:fillRef>
            <a:effectRef idx="0">
              <a:schemeClr val="accent1"/>
            </a:effectRef>
            <a:fontRef idx="minor">
              <a:schemeClr val="tx1"/>
            </a:fontRef>
          </p:style>
        </p:cxnSp>
        <p:grpSp>
          <p:nvGrpSpPr>
            <p:cNvPr id="124" name="Gruppe 123">
              <a:extLst>
                <a:ext uri="{FF2B5EF4-FFF2-40B4-BE49-F238E27FC236}">
                  <a16:creationId xmlns:a16="http://schemas.microsoft.com/office/drawing/2014/main" id="{59ACC2B8-D9B5-F0FE-AD92-24220978B148}"/>
                </a:ext>
              </a:extLst>
            </p:cNvPr>
            <p:cNvGrpSpPr>
              <a:grpSpLocks noGrp="1" noUngrp="1" noRot="1" noMove="1" noResize="1"/>
            </p:cNvGrpSpPr>
            <p:nvPr/>
          </p:nvGrpSpPr>
          <p:grpSpPr>
            <a:xfrm rot="7200000">
              <a:off x="4707720" y="2681032"/>
              <a:ext cx="0" cy="2763426"/>
              <a:chOff x="9424203" y="1434805"/>
              <a:chExt cx="0" cy="2763426"/>
            </a:xfrm>
          </p:grpSpPr>
          <p:cxnSp>
            <p:nvCxnSpPr>
              <p:cNvPr id="125" name="Rett linje 124">
                <a:extLst>
                  <a:ext uri="{FF2B5EF4-FFF2-40B4-BE49-F238E27FC236}">
                    <a16:creationId xmlns:a16="http://schemas.microsoft.com/office/drawing/2014/main" id="{858EBC66-6969-7937-541E-58657758FD77}"/>
                  </a:ext>
                </a:extLst>
              </p:cNvPr>
              <p:cNvCxnSpPr>
                <a:cxnSpLocks noGrp="1" noRot="1" noMove="1" noResize="1" noEditPoints="1" noAdjustHandles="1" noChangeArrowheads="1" noChangeShapeType="1"/>
              </p:cNvCxnSpPr>
              <p:nvPr/>
            </p:nvCxnSpPr>
            <p:spPr>
              <a:xfrm>
                <a:off x="9424203" y="1434805"/>
                <a:ext cx="0" cy="220436"/>
              </a:xfrm>
              <a:prstGeom prst="line">
                <a:avLst/>
              </a:prstGeom>
              <a:ln w="1905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26" name="Rett linje 125">
                <a:extLst>
                  <a:ext uri="{FF2B5EF4-FFF2-40B4-BE49-F238E27FC236}">
                    <a16:creationId xmlns:a16="http://schemas.microsoft.com/office/drawing/2014/main" id="{85575B79-5F11-0770-4E13-87C97217C670}"/>
                  </a:ext>
                </a:extLst>
              </p:cNvPr>
              <p:cNvCxnSpPr>
                <a:cxnSpLocks noGrp="1" noRot="1" noMove="1" noResize="1" noEditPoints="1" noAdjustHandles="1" noChangeArrowheads="1" noChangeShapeType="1"/>
              </p:cNvCxnSpPr>
              <p:nvPr/>
            </p:nvCxnSpPr>
            <p:spPr>
              <a:xfrm>
                <a:off x="9424203" y="3977795"/>
                <a:ext cx="0" cy="220436"/>
              </a:xfrm>
              <a:prstGeom prst="line">
                <a:avLst/>
              </a:prstGeom>
              <a:ln w="19050">
                <a:solidFill>
                  <a:srgbClr val="202020"/>
                </a:solidFill>
              </a:ln>
            </p:spPr>
            <p:style>
              <a:lnRef idx="1">
                <a:schemeClr val="accent1"/>
              </a:lnRef>
              <a:fillRef idx="0">
                <a:schemeClr val="accent1"/>
              </a:fillRef>
              <a:effectRef idx="0">
                <a:schemeClr val="accent1"/>
              </a:effectRef>
              <a:fontRef idx="minor">
                <a:schemeClr val="tx1"/>
              </a:fontRef>
            </p:style>
          </p:cxnSp>
        </p:grpSp>
        <p:grpSp>
          <p:nvGrpSpPr>
            <p:cNvPr id="171" name="Gruppe 170">
              <a:extLst>
                <a:ext uri="{FF2B5EF4-FFF2-40B4-BE49-F238E27FC236}">
                  <a16:creationId xmlns:a16="http://schemas.microsoft.com/office/drawing/2014/main" id="{15A9524F-28E0-12E5-EE6A-3EB00902CBAD}"/>
                </a:ext>
              </a:extLst>
            </p:cNvPr>
            <p:cNvGrpSpPr>
              <a:grpSpLocks noGrp="1" noUngrp="1" noRot="1" noMove="1" noResize="1"/>
            </p:cNvGrpSpPr>
            <p:nvPr/>
          </p:nvGrpSpPr>
          <p:grpSpPr>
            <a:xfrm rot="9000000">
              <a:off x="4707720" y="2681032"/>
              <a:ext cx="0" cy="2763426"/>
              <a:chOff x="9424203" y="1434805"/>
              <a:chExt cx="0" cy="2763426"/>
            </a:xfrm>
          </p:grpSpPr>
          <p:cxnSp>
            <p:nvCxnSpPr>
              <p:cNvPr id="172" name="Rett linje 171">
                <a:extLst>
                  <a:ext uri="{FF2B5EF4-FFF2-40B4-BE49-F238E27FC236}">
                    <a16:creationId xmlns:a16="http://schemas.microsoft.com/office/drawing/2014/main" id="{A1EB399B-BF48-696A-6121-B9DF8A64634E}"/>
                  </a:ext>
                </a:extLst>
              </p:cNvPr>
              <p:cNvCxnSpPr>
                <a:cxnSpLocks noGrp="1" noRot="1" noMove="1" noResize="1" noEditPoints="1" noAdjustHandles="1" noChangeArrowheads="1" noChangeShapeType="1"/>
              </p:cNvCxnSpPr>
              <p:nvPr/>
            </p:nvCxnSpPr>
            <p:spPr>
              <a:xfrm>
                <a:off x="9424203" y="1434805"/>
                <a:ext cx="0" cy="220436"/>
              </a:xfrm>
              <a:prstGeom prst="line">
                <a:avLst/>
              </a:prstGeom>
              <a:ln w="1905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73" name="Rett linje 172">
                <a:extLst>
                  <a:ext uri="{FF2B5EF4-FFF2-40B4-BE49-F238E27FC236}">
                    <a16:creationId xmlns:a16="http://schemas.microsoft.com/office/drawing/2014/main" id="{7B8ED280-38C2-65E8-780D-44913A5887AB}"/>
                  </a:ext>
                </a:extLst>
              </p:cNvPr>
              <p:cNvCxnSpPr>
                <a:cxnSpLocks noGrp="1" noRot="1" noMove="1" noResize="1" noEditPoints="1" noAdjustHandles="1" noChangeArrowheads="1" noChangeShapeType="1"/>
              </p:cNvCxnSpPr>
              <p:nvPr/>
            </p:nvCxnSpPr>
            <p:spPr>
              <a:xfrm>
                <a:off x="9424203" y="3977795"/>
                <a:ext cx="0" cy="220436"/>
              </a:xfrm>
              <a:prstGeom prst="line">
                <a:avLst/>
              </a:prstGeom>
              <a:ln w="19050">
                <a:solidFill>
                  <a:srgbClr val="202020"/>
                </a:solidFill>
              </a:ln>
            </p:spPr>
            <p:style>
              <a:lnRef idx="1">
                <a:schemeClr val="accent1"/>
              </a:lnRef>
              <a:fillRef idx="0">
                <a:schemeClr val="accent1"/>
              </a:fillRef>
              <a:effectRef idx="0">
                <a:schemeClr val="accent1"/>
              </a:effectRef>
              <a:fontRef idx="minor">
                <a:schemeClr val="tx1"/>
              </a:fontRef>
            </p:style>
          </p:cxnSp>
        </p:grpSp>
        <p:grpSp>
          <p:nvGrpSpPr>
            <p:cNvPr id="174" name="Gruppe 173">
              <a:extLst>
                <a:ext uri="{FF2B5EF4-FFF2-40B4-BE49-F238E27FC236}">
                  <a16:creationId xmlns:a16="http://schemas.microsoft.com/office/drawing/2014/main" id="{CE74DCF5-3196-1C9E-2ABF-5E1E7A6AB55C}"/>
                </a:ext>
              </a:extLst>
            </p:cNvPr>
            <p:cNvGrpSpPr>
              <a:grpSpLocks noGrp="1" noUngrp="1" noRot="1" noMove="1" noResize="1"/>
            </p:cNvGrpSpPr>
            <p:nvPr/>
          </p:nvGrpSpPr>
          <p:grpSpPr>
            <a:xfrm>
              <a:off x="4707720" y="2681032"/>
              <a:ext cx="0" cy="2763426"/>
              <a:chOff x="9424203" y="1434805"/>
              <a:chExt cx="0" cy="2763426"/>
            </a:xfrm>
          </p:grpSpPr>
          <p:cxnSp>
            <p:nvCxnSpPr>
              <p:cNvPr id="175" name="Rett linje 174">
                <a:extLst>
                  <a:ext uri="{FF2B5EF4-FFF2-40B4-BE49-F238E27FC236}">
                    <a16:creationId xmlns:a16="http://schemas.microsoft.com/office/drawing/2014/main" id="{E62B650B-763C-6CA1-6249-9949CAB91A03}"/>
                  </a:ext>
                </a:extLst>
              </p:cNvPr>
              <p:cNvCxnSpPr>
                <a:cxnSpLocks noGrp="1" noRot="1" noMove="1" noResize="1" noEditPoints="1" noAdjustHandles="1" noChangeArrowheads="1" noChangeShapeType="1"/>
              </p:cNvCxnSpPr>
              <p:nvPr/>
            </p:nvCxnSpPr>
            <p:spPr>
              <a:xfrm>
                <a:off x="9424203" y="1434805"/>
                <a:ext cx="0" cy="458208"/>
              </a:xfrm>
              <a:prstGeom prst="line">
                <a:avLst/>
              </a:prstGeom>
              <a:ln w="254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76" name="Rett linje 175">
                <a:extLst>
                  <a:ext uri="{FF2B5EF4-FFF2-40B4-BE49-F238E27FC236}">
                    <a16:creationId xmlns:a16="http://schemas.microsoft.com/office/drawing/2014/main" id="{7377F6B1-4E1D-369F-2FF4-637EC6CF92E8}"/>
                  </a:ext>
                </a:extLst>
              </p:cNvPr>
              <p:cNvCxnSpPr>
                <a:cxnSpLocks noGrp="1" noRot="1" noMove="1" noResize="1" noEditPoints="1" noAdjustHandles="1" noChangeArrowheads="1" noChangeShapeType="1"/>
              </p:cNvCxnSpPr>
              <p:nvPr/>
            </p:nvCxnSpPr>
            <p:spPr>
              <a:xfrm>
                <a:off x="9424203" y="3743959"/>
                <a:ext cx="0" cy="454272"/>
              </a:xfrm>
              <a:prstGeom prst="line">
                <a:avLst/>
              </a:prstGeom>
              <a:ln w="25400">
                <a:solidFill>
                  <a:srgbClr val="20202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953039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AFD223-AADF-CFBB-725C-20B418981F5C}"/>
              </a:ext>
            </a:extLst>
          </p:cNvPr>
          <p:cNvSpPr>
            <a:spLocks noGrp="1" noRot="1" noMove="1" noResize="1" noEditPoints="1" noAdjustHandles="1" noChangeArrowheads="1" noChangeShapeType="1"/>
          </p:cNvSpPr>
          <p:nvPr>
            <p:ph type="title"/>
          </p:nvPr>
        </p:nvSpPr>
        <p:spPr>
          <a:xfrm>
            <a:off x="4575175" y="1125538"/>
            <a:ext cx="6772275" cy="2852737"/>
          </a:xfrm>
        </p:spPr>
        <p:txBody>
          <a:bodyPr>
            <a:normAutofit/>
          </a:bodyPr>
          <a:lstStyle/>
          <a:p>
            <a:r>
              <a:rPr lang="nb-NO"/>
              <a:t>Ta kontroll</a:t>
            </a:r>
          </a:p>
        </p:txBody>
      </p:sp>
      <p:sp>
        <p:nvSpPr>
          <p:cNvPr id="35" name="Plassholder for tekst 34">
            <a:extLst>
              <a:ext uri="{FF2B5EF4-FFF2-40B4-BE49-F238E27FC236}">
                <a16:creationId xmlns:a16="http://schemas.microsoft.com/office/drawing/2014/main" id="{24E81988-7866-49E5-60FB-74475AFA72E1}"/>
              </a:ext>
            </a:extLst>
          </p:cNvPr>
          <p:cNvSpPr>
            <a:spLocks noGrp="1" noRot="1" noMove="1" noResize="1" noEditPoints="1" noAdjustHandles="1" noChangeArrowheads="1" noChangeShapeType="1"/>
          </p:cNvSpPr>
          <p:nvPr>
            <p:ph type="body" idx="1"/>
          </p:nvPr>
        </p:nvSpPr>
        <p:spPr/>
        <p:txBody>
          <a:bodyPr/>
          <a:lstStyle/>
          <a:p>
            <a:endParaRPr lang="nb-NO"/>
          </a:p>
        </p:txBody>
      </p:sp>
      <p:grpSp>
        <p:nvGrpSpPr>
          <p:cNvPr id="4" name="Gruppe 3">
            <a:extLst>
              <a:ext uri="{FF2B5EF4-FFF2-40B4-BE49-F238E27FC236}">
                <a16:creationId xmlns:a16="http://schemas.microsoft.com/office/drawing/2014/main" id="{36D9696B-D384-5EF6-EDC5-910C1FBC0EFC}"/>
              </a:ext>
            </a:extLst>
          </p:cNvPr>
          <p:cNvGrpSpPr>
            <a:grpSpLocks noGrp="1" noUngrp="1" noRot="1" noMove="1" noResize="1"/>
          </p:cNvGrpSpPr>
          <p:nvPr/>
        </p:nvGrpSpPr>
        <p:grpSpPr>
          <a:xfrm>
            <a:off x="-1001328" y="436997"/>
            <a:ext cx="5047481" cy="5652653"/>
            <a:chOff x="-723286" y="-2257272"/>
            <a:chExt cx="3548728" cy="3974206"/>
          </a:xfrm>
        </p:grpSpPr>
        <p:sp>
          <p:nvSpPr>
            <p:cNvPr id="5" name="Friform 4">
              <a:extLst>
                <a:ext uri="{FF2B5EF4-FFF2-40B4-BE49-F238E27FC236}">
                  <a16:creationId xmlns:a16="http://schemas.microsoft.com/office/drawing/2014/main" id="{924D3F33-7B04-62CB-A33E-7E788279B4B1}"/>
                </a:ext>
              </a:extLst>
            </p:cNvPr>
            <p:cNvSpPr>
              <a:spLocks noGrp="1" noRot="1" noMove="1" noResize="1" noEditPoints="1" noAdjustHandles="1" noChangeArrowheads="1" noChangeShapeType="1"/>
            </p:cNvSpPr>
            <p:nvPr/>
          </p:nvSpPr>
          <p:spPr>
            <a:xfrm>
              <a:off x="945665" y="1592576"/>
              <a:ext cx="1879777" cy="124358"/>
            </a:xfrm>
            <a:custGeom>
              <a:avLst/>
              <a:gdLst>
                <a:gd name="connsiteX0" fmla="*/ 1879778 w 1879777"/>
                <a:gd name="connsiteY0" fmla="*/ 62179 h 124358"/>
                <a:gd name="connsiteX1" fmla="*/ 939889 w 1879777"/>
                <a:gd name="connsiteY1" fmla="*/ 124358 h 124358"/>
                <a:gd name="connsiteX2" fmla="*/ 0 w 1879777"/>
                <a:gd name="connsiteY2" fmla="*/ 62179 h 124358"/>
                <a:gd name="connsiteX3" fmla="*/ 939889 w 1879777"/>
                <a:gd name="connsiteY3" fmla="*/ 0 h 124358"/>
                <a:gd name="connsiteX4" fmla="*/ 1879778 w 1879777"/>
                <a:gd name="connsiteY4" fmla="*/ 62179 h 124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777" h="124358">
                  <a:moveTo>
                    <a:pt x="1879778" y="62179"/>
                  </a:moveTo>
                  <a:cubicBezTo>
                    <a:pt x="1879778" y="96520"/>
                    <a:pt x="1458976" y="124358"/>
                    <a:pt x="939889" y="124358"/>
                  </a:cubicBezTo>
                  <a:cubicBezTo>
                    <a:pt x="420803" y="124358"/>
                    <a:pt x="0" y="96520"/>
                    <a:pt x="0" y="62179"/>
                  </a:cubicBezTo>
                  <a:cubicBezTo>
                    <a:pt x="0" y="27839"/>
                    <a:pt x="420803" y="0"/>
                    <a:pt x="939889" y="0"/>
                  </a:cubicBezTo>
                  <a:cubicBezTo>
                    <a:pt x="1458975" y="0"/>
                    <a:pt x="1879778" y="27839"/>
                    <a:pt x="1879778" y="62179"/>
                  </a:cubicBezTo>
                  <a:close/>
                </a:path>
              </a:pathLst>
            </a:custGeom>
            <a:solidFill>
              <a:srgbClr val="2A3756">
                <a:alpha val="10000"/>
              </a:srgbClr>
            </a:solidFill>
            <a:ln w="0" cap="flat">
              <a:noFill/>
              <a:prstDash val="solid"/>
              <a:miter/>
            </a:ln>
          </p:spPr>
          <p:txBody>
            <a:bodyPr rtlCol="0" anchor="ctr"/>
            <a:lstStyle/>
            <a:p>
              <a:endParaRPr lang="nb-NO"/>
            </a:p>
          </p:txBody>
        </p:sp>
        <p:grpSp>
          <p:nvGrpSpPr>
            <p:cNvPr id="6" name="Grafikk 373">
              <a:extLst>
                <a:ext uri="{FF2B5EF4-FFF2-40B4-BE49-F238E27FC236}">
                  <a16:creationId xmlns:a16="http://schemas.microsoft.com/office/drawing/2014/main" id="{FDFE58F5-1D9E-DAD5-00E2-80E7210E9BB6}"/>
                </a:ext>
              </a:extLst>
            </p:cNvPr>
            <p:cNvGrpSpPr>
              <a:grpSpLocks noGrp="1" noUngrp="1" noRot="1" noMove="1" noResize="1"/>
            </p:cNvGrpSpPr>
            <p:nvPr/>
          </p:nvGrpSpPr>
          <p:grpSpPr>
            <a:xfrm>
              <a:off x="-723286" y="-2257272"/>
              <a:ext cx="3325076" cy="3926657"/>
              <a:chOff x="-723286" y="-2257272"/>
              <a:chExt cx="3325076" cy="3926657"/>
            </a:xfrm>
          </p:grpSpPr>
          <p:grpSp>
            <p:nvGrpSpPr>
              <p:cNvPr id="7" name="Grafikk 373">
                <a:extLst>
                  <a:ext uri="{FF2B5EF4-FFF2-40B4-BE49-F238E27FC236}">
                    <a16:creationId xmlns:a16="http://schemas.microsoft.com/office/drawing/2014/main" id="{9164B8ED-2454-66AC-9A52-196E39697331}"/>
                  </a:ext>
                </a:extLst>
              </p:cNvPr>
              <p:cNvGrpSpPr>
                <a:grpSpLocks noGrp="1" noUngrp="1" noRot="1" noMove="1" noResize="1"/>
              </p:cNvGrpSpPr>
              <p:nvPr/>
            </p:nvGrpSpPr>
            <p:grpSpPr>
              <a:xfrm>
                <a:off x="1825203" y="-598412"/>
                <a:ext cx="739749" cy="2264883"/>
                <a:chOff x="1825203" y="-598412"/>
                <a:chExt cx="739749" cy="2264883"/>
              </a:xfrm>
            </p:grpSpPr>
            <p:sp>
              <p:nvSpPr>
                <p:cNvPr id="25" name="Friform 24">
                  <a:extLst>
                    <a:ext uri="{FF2B5EF4-FFF2-40B4-BE49-F238E27FC236}">
                      <a16:creationId xmlns:a16="http://schemas.microsoft.com/office/drawing/2014/main" id="{9E6EB71F-C277-4B4F-D2D7-C167D9707154}"/>
                    </a:ext>
                  </a:extLst>
                </p:cNvPr>
                <p:cNvSpPr>
                  <a:spLocks noGrp="1" noRot="1" noMove="1" noResize="1" noEditPoints="1" noAdjustHandles="1" noChangeArrowheads="1" noChangeShapeType="1"/>
                </p:cNvSpPr>
                <p:nvPr/>
              </p:nvSpPr>
              <p:spPr>
                <a:xfrm>
                  <a:off x="1825203" y="-598412"/>
                  <a:ext cx="523758" cy="1899865"/>
                </a:xfrm>
                <a:custGeom>
                  <a:avLst/>
                  <a:gdLst>
                    <a:gd name="connsiteX0" fmla="*/ 0 w 523758"/>
                    <a:gd name="connsiteY0" fmla="*/ 54207 h 1899865"/>
                    <a:gd name="connsiteX1" fmla="*/ 257175 w 523758"/>
                    <a:gd name="connsiteY1" fmla="*/ 1053475 h 1899865"/>
                    <a:gd name="connsiteX2" fmla="*/ 293465 w 523758"/>
                    <a:gd name="connsiteY2" fmla="*/ 1899866 h 1899865"/>
                    <a:gd name="connsiteX3" fmla="*/ 490290 w 523758"/>
                    <a:gd name="connsiteY3" fmla="*/ 1892322 h 1899865"/>
                    <a:gd name="connsiteX4" fmla="*/ 523437 w 523758"/>
                    <a:gd name="connsiteY4" fmla="*/ 1202979 h 1899865"/>
                    <a:gd name="connsiteX5" fmla="*/ 516064 w 523758"/>
                    <a:gd name="connsiteY5" fmla="*/ 229829 h 1899865"/>
                    <a:gd name="connsiteX6" fmla="*/ 57 w 523758"/>
                    <a:gd name="connsiteY6" fmla="*/ 54264 h 1899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758" h="1899865">
                      <a:moveTo>
                        <a:pt x="0" y="54207"/>
                      </a:moveTo>
                      <a:cubicBezTo>
                        <a:pt x="0" y="54207"/>
                        <a:pt x="267805" y="975236"/>
                        <a:pt x="257175" y="1053475"/>
                      </a:cubicBezTo>
                      <a:cubicBezTo>
                        <a:pt x="230886" y="1247213"/>
                        <a:pt x="267805" y="1790252"/>
                        <a:pt x="293465" y="1899866"/>
                      </a:cubicBezTo>
                      <a:lnTo>
                        <a:pt x="490290" y="1892322"/>
                      </a:lnTo>
                      <a:cubicBezTo>
                        <a:pt x="496748" y="1656578"/>
                        <a:pt x="521951" y="1298820"/>
                        <a:pt x="523437" y="1202979"/>
                      </a:cubicBezTo>
                      <a:cubicBezTo>
                        <a:pt x="525608" y="1066962"/>
                        <a:pt x="516064" y="229829"/>
                        <a:pt x="516064" y="229829"/>
                      </a:cubicBezTo>
                      <a:cubicBezTo>
                        <a:pt x="516064" y="229829"/>
                        <a:pt x="77953" y="-134502"/>
                        <a:pt x="57" y="54264"/>
                      </a:cubicBezTo>
                      <a:close/>
                    </a:path>
                  </a:pathLst>
                </a:custGeom>
                <a:solidFill>
                  <a:schemeClr val="accent6"/>
                </a:solidFill>
                <a:ln w="0" cap="flat">
                  <a:noFill/>
                  <a:prstDash val="solid"/>
                  <a:miter/>
                </a:ln>
              </p:spPr>
              <p:txBody>
                <a:bodyPr rtlCol="0" anchor="ctr"/>
                <a:lstStyle/>
                <a:p>
                  <a:endParaRPr lang="nb-NO"/>
                </a:p>
              </p:txBody>
            </p:sp>
            <p:sp>
              <p:nvSpPr>
                <p:cNvPr id="26" name="Friform 25">
                  <a:extLst>
                    <a:ext uri="{FF2B5EF4-FFF2-40B4-BE49-F238E27FC236}">
                      <a16:creationId xmlns:a16="http://schemas.microsoft.com/office/drawing/2014/main" id="{B804D340-07EF-2E74-AD0E-21FE21BBC779}"/>
                    </a:ext>
                  </a:extLst>
                </p:cNvPr>
                <p:cNvSpPr>
                  <a:spLocks noGrp="1" noRot="1" noMove="1" noResize="1" noEditPoints="1" noAdjustHandles="1" noChangeArrowheads="1" noChangeShapeType="1"/>
                </p:cNvSpPr>
                <p:nvPr/>
              </p:nvSpPr>
              <p:spPr>
                <a:xfrm>
                  <a:off x="2117526" y="1481533"/>
                  <a:ext cx="447427" cy="184937"/>
                </a:xfrm>
                <a:custGeom>
                  <a:avLst/>
                  <a:gdLst>
                    <a:gd name="connsiteX0" fmla="*/ 443655 w 447427"/>
                    <a:gd name="connsiteY0" fmla="*/ 171336 h 184937"/>
                    <a:gd name="connsiteX1" fmla="*/ 0 w 447427"/>
                    <a:gd name="connsiteY1" fmla="*/ 184937 h 184937"/>
                    <a:gd name="connsiteX2" fmla="*/ 0 w 447427"/>
                    <a:gd name="connsiteY2" fmla="*/ 0 h 184937"/>
                    <a:gd name="connsiteX3" fmla="*/ 204940 w 447427"/>
                    <a:gd name="connsiteY3" fmla="*/ 0 h 184937"/>
                    <a:gd name="connsiteX4" fmla="*/ 447427 w 447427"/>
                    <a:gd name="connsiteY4" fmla="*/ 121272 h 184937"/>
                    <a:gd name="connsiteX5" fmla="*/ 443655 w 447427"/>
                    <a:gd name="connsiteY5" fmla="*/ 171336 h 184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427" h="184937">
                      <a:moveTo>
                        <a:pt x="443655" y="171336"/>
                      </a:moveTo>
                      <a:lnTo>
                        <a:pt x="0" y="184937"/>
                      </a:lnTo>
                      <a:lnTo>
                        <a:pt x="0" y="0"/>
                      </a:lnTo>
                      <a:lnTo>
                        <a:pt x="204940" y="0"/>
                      </a:lnTo>
                      <a:lnTo>
                        <a:pt x="447427" y="121272"/>
                      </a:lnTo>
                      <a:lnTo>
                        <a:pt x="443655" y="171336"/>
                      </a:lnTo>
                      <a:close/>
                    </a:path>
                  </a:pathLst>
                </a:custGeom>
                <a:solidFill>
                  <a:srgbClr val="2A3756"/>
                </a:solidFill>
                <a:ln w="0" cap="flat">
                  <a:noFill/>
                  <a:prstDash val="solid"/>
                  <a:miter/>
                </a:ln>
              </p:spPr>
              <p:txBody>
                <a:bodyPr rtlCol="0" anchor="ctr"/>
                <a:lstStyle/>
                <a:p>
                  <a:endParaRPr lang="nb-NO"/>
                </a:p>
              </p:txBody>
            </p:sp>
            <p:sp>
              <p:nvSpPr>
                <p:cNvPr id="27" name="Friform 26">
                  <a:extLst>
                    <a:ext uri="{FF2B5EF4-FFF2-40B4-BE49-F238E27FC236}">
                      <a16:creationId xmlns:a16="http://schemas.microsoft.com/office/drawing/2014/main" id="{9732506A-B6FC-27B4-E94C-9A2049B9A9A8}"/>
                    </a:ext>
                  </a:extLst>
                </p:cNvPr>
                <p:cNvSpPr>
                  <a:spLocks noGrp="1" noRot="1" noMove="1" noResize="1" noEditPoints="1" noAdjustHandles="1" noChangeArrowheads="1" noChangeShapeType="1"/>
                </p:cNvSpPr>
                <p:nvPr/>
              </p:nvSpPr>
              <p:spPr>
                <a:xfrm>
                  <a:off x="2140785" y="1376320"/>
                  <a:ext cx="146018" cy="105212"/>
                </a:xfrm>
                <a:custGeom>
                  <a:avLst/>
                  <a:gdLst>
                    <a:gd name="connsiteX0" fmla="*/ 5429 w 146018"/>
                    <a:gd name="connsiteY0" fmla="*/ 105213 h 105212"/>
                    <a:gd name="connsiteX1" fmla="*/ 146019 w 146018"/>
                    <a:gd name="connsiteY1" fmla="*/ 105213 h 105212"/>
                    <a:gd name="connsiteX2" fmla="*/ 146019 w 146018"/>
                    <a:gd name="connsiteY2" fmla="*/ 0 h 105212"/>
                    <a:gd name="connsiteX3" fmla="*/ 0 w 146018"/>
                    <a:gd name="connsiteY3" fmla="*/ 12401 h 105212"/>
                    <a:gd name="connsiteX4" fmla="*/ 5429 w 146018"/>
                    <a:gd name="connsiteY4" fmla="*/ 105213 h 105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18" h="105212">
                      <a:moveTo>
                        <a:pt x="5429" y="105213"/>
                      </a:moveTo>
                      <a:lnTo>
                        <a:pt x="146019" y="105213"/>
                      </a:lnTo>
                      <a:lnTo>
                        <a:pt x="146019" y="0"/>
                      </a:lnTo>
                      <a:lnTo>
                        <a:pt x="0" y="12401"/>
                      </a:lnTo>
                      <a:lnTo>
                        <a:pt x="5429" y="105213"/>
                      </a:lnTo>
                      <a:close/>
                    </a:path>
                  </a:pathLst>
                </a:custGeom>
                <a:solidFill>
                  <a:srgbClr val="FFFFFF"/>
                </a:solidFill>
                <a:ln w="0" cap="flat">
                  <a:noFill/>
                  <a:prstDash val="solid"/>
                  <a:miter/>
                </a:ln>
              </p:spPr>
              <p:txBody>
                <a:bodyPr rtlCol="0" anchor="ctr"/>
                <a:lstStyle/>
                <a:p>
                  <a:endParaRPr lang="nb-NO"/>
                </a:p>
              </p:txBody>
            </p:sp>
            <p:sp>
              <p:nvSpPr>
                <p:cNvPr id="28" name="Friform 27">
                  <a:extLst>
                    <a:ext uri="{FF2B5EF4-FFF2-40B4-BE49-F238E27FC236}">
                      <a16:creationId xmlns:a16="http://schemas.microsoft.com/office/drawing/2014/main" id="{73C3C67E-4EB2-8F4D-DBB7-E48840BC3E7B}"/>
                    </a:ext>
                  </a:extLst>
                </p:cNvPr>
                <p:cNvSpPr>
                  <a:spLocks noGrp="1" noRot="1" noMove="1" noResize="1" noEditPoints="1" noAdjustHandles="1" noChangeArrowheads="1" noChangeShapeType="1"/>
                </p:cNvSpPr>
                <p:nvPr/>
              </p:nvSpPr>
              <p:spPr>
                <a:xfrm>
                  <a:off x="2135585" y="1294995"/>
                  <a:ext cx="151219" cy="93726"/>
                </a:xfrm>
                <a:custGeom>
                  <a:avLst/>
                  <a:gdLst>
                    <a:gd name="connsiteX0" fmla="*/ 151219 w 151219"/>
                    <a:gd name="connsiteY0" fmla="*/ 81325 h 93726"/>
                    <a:gd name="connsiteX1" fmla="*/ 5200 w 151219"/>
                    <a:gd name="connsiteY1" fmla="*/ 93726 h 93726"/>
                    <a:gd name="connsiteX2" fmla="*/ 0 w 151219"/>
                    <a:gd name="connsiteY2" fmla="*/ 6972 h 93726"/>
                    <a:gd name="connsiteX3" fmla="*/ 151219 w 151219"/>
                    <a:gd name="connsiteY3" fmla="*/ 0 h 93726"/>
                    <a:gd name="connsiteX4" fmla="*/ 151219 w 151219"/>
                    <a:gd name="connsiteY4" fmla="*/ 81325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9" h="93726">
                      <a:moveTo>
                        <a:pt x="151219" y="81325"/>
                      </a:moveTo>
                      <a:lnTo>
                        <a:pt x="5200" y="93726"/>
                      </a:lnTo>
                      <a:lnTo>
                        <a:pt x="0" y="6972"/>
                      </a:lnTo>
                      <a:lnTo>
                        <a:pt x="151219" y="0"/>
                      </a:lnTo>
                      <a:lnTo>
                        <a:pt x="151219" y="81325"/>
                      </a:lnTo>
                      <a:close/>
                    </a:path>
                  </a:pathLst>
                </a:custGeom>
                <a:solidFill>
                  <a:srgbClr val="E2857E"/>
                </a:solidFill>
                <a:ln w="0" cap="flat">
                  <a:noFill/>
                  <a:prstDash val="solid"/>
                  <a:miter/>
                </a:ln>
              </p:spPr>
              <p:txBody>
                <a:bodyPr rtlCol="0" anchor="ctr"/>
                <a:lstStyle/>
                <a:p>
                  <a:endParaRPr lang="nb-NO"/>
                </a:p>
              </p:txBody>
            </p:sp>
          </p:grpSp>
          <p:grpSp>
            <p:nvGrpSpPr>
              <p:cNvPr id="8" name="Grafikk 373">
                <a:extLst>
                  <a:ext uri="{FF2B5EF4-FFF2-40B4-BE49-F238E27FC236}">
                    <a16:creationId xmlns:a16="http://schemas.microsoft.com/office/drawing/2014/main" id="{E254AC56-8133-5463-7502-FF33165ADC30}"/>
                  </a:ext>
                </a:extLst>
              </p:cNvPr>
              <p:cNvGrpSpPr>
                <a:grpSpLocks noGrp="1" noUngrp="1" noRot="1" noMove="1" noResize="1"/>
              </p:cNvGrpSpPr>
              <p:nvPr/>
            </p:nvGrpSpPr>
            <p:grpSpPr>
              <a:xfrm>
                <a:off x="1829576" y="-2257272"/>
                <a:ext cx="421690" cy="628931"/>
                <a:chOff x="1829576" y="-2257272"/>
                <a:chExt cx="421690" cy="628931"/>
              </a:xfrm>
            </p:grpSpPr>
            <p:sp>
              <p:nvSpPr>
                <p:cNvPr id="22" name="Friform 21">
                  <a:extLst>
                    <a:ext uri="{FF2B5EF4-FFF2-40B4-BE49-F238E27FC236}">
                      <a16:creationId xmlns:a16="http://schemas.microsoft.com/office/drawing/2014/main" id="{75057326-C68F-C12F-E250-F4F3F2E13CA2}"/>
                    </a:ext>
                  </a:extLst>
                </p:cNvPr>
                <p:cNvSpPr>
                  <a:spLocks noGrp="1" noRot="1" noMove="1" noResize="1" noEditPoints="1" noAdjustHandles="1" noChangeArrowheads="1" noChangeShapeType="1"/>
                </p:cNvSpPr>
                <p:nvPr/>
              </p:nvSpPr>
              <p:spPr>
                <a:xfrm>
                  <a:off x="1842622" y="-2169777"/>
                  <a:ext cx="381716" cy="541436"/>
                </a:xfrm>
                <a:custGeom>
                  <a:avLst/>
                  <a:gdLst>
                    <a:gd name="connsiteX0" fmla="*/ 143515 w 381716"/>
                    <a:gd name="connsiteY0" fmla="*/ 4227 h 541436"/>
                    <a:gd name="connsiteX1" fmla="*/ 364114 w 381716"/>
                    <a:gd name="connsiteY1" fmla="*/ 138701 h 541436"/>
                    <a:gd name="connsiteX2" fmla="*/ 339140 w 381716"/>
                    <a:gd name="connsiteY2" fmla="*/ 425937 h 541436"/>
                    <a:gd name="connsiteX3" fmla="*/ 208038 w 381716"/>
                    <a:gd name="connsiteY3" fmla="*/ 425937 h 541436"/>
                    <a:gd name="connsiteX4" fmla="*/ 229869 w 381716"/>
                    <a:gd name="connsiteY4" fmla="*/ 541437 h 541436"/>
                    <a:gd name="connsiteX5" fmla="*/ 39388 w 381716"/>
                    <a:gd name="connsiteY5" fmla="*/ 541437 h 541436"/>
                    <a:gd name="connsiteX6" fmla="*/ 70592 w 381716"/>
                    <a:gd name="connsiteY6" fmla="*/ 375988 h 541436"/>
                    <a:gd name="connsiteX7" fmla="*/ 143458 w 381716"/>
                    <a:gd name="connsiteY7" fmla="*/ 4227 h 54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16" h="541436">
                      <a:moveTo>
                        <a:pt x="143515" y="4227"/>
                      </a:moveTo>
                      <a:cubicBezTo>
                        <a:pt x="226268" y="-16690"/>
                        <a:pt x="345369" y="41889"/>
                        <a:pt x="364114" y="138701"/>
                      </a:cubicBezTo>
                      <a:cubicBezTo>
                        <a:pt x="382859" y="235513"/>
                        <a:pt x="400462" y="404448"/>
                        <a:pt x="339140" y="425937"/>
                      </a:cubicBezTo>
                      <a:cubicBezTo>
                        <a:pt x="311993" y="435481"/>
                        <a:pt x="208038" y="425937"/>
                        <a:pt x="208038" y="425937"/>
                      </a:cubicBezTo>
                      <a:lnTo>
                        <a:pt x="229869" y="541437"/>
                      </a:lnTo>
                      <a:lnTo>
                        <a:pt x="39388" y="541437"/>
                      </a:lnTo>
                      <a:lnTo>
                        <a:pt x="70592" y="375988"/>
                      </a:lnTo>
                      <a:cubicBezTo>
                        <a:pt x="70592" y="375988"/>
                        <a:pt x="-129205" y="73150"/>
                        <a:pt x="143458" y="4227"/>
                      </a:cubicBezTo>
                      <a:close/>
                    </a:path>
                  </a:pathLst>
                </a:custGeom>
                <a:solidFill>
                  <a:srgbClr val="E2857E"/>
                </a:solidFill>
                <a:ln w="0" cap="flat">
                  <a:noFill/>
                  <a:prstDash val="solid"/>
                  <a:miter/>
                </a:ln>
              </p:spPr>
              <p:txBody>
                <a:bodyPr rtlCol="0" anchor="ctr"/>
                <a:lstStyle/>
                <a:p>
                  <a:endParaRPr lang="nb-NO"/>
                </a:p>
              </p:txBody>
            </p:sp>
            <p:sp>
              <p:nvSpPr>
                <p:cNvPr id="23" name="Friform 22">
                  <a:extLst>
                    <a:ext uri="{FF2B5EF4-FFF2-40B4-BE49-F238E27FC236}">
                      <a16:creationId xmlns:a16="http://schemas.microsoft.com/office/drawing/2014/main" id="{53D0F519-4070-AB74-2E5A-31EC28A062C0}"/>
                    </a:ext>
                  </a:extLst>
                </p:cNvPr>
                <p:cNvSpPr>
                  <a:spLocks noGrp="1" noRot="1" noMove="1" noResize="1" noEditPoints="1" noAdjustHandles="1" noChangeArrowheads="1" noChangeShapeType="1"/>
                </p:cNvSpPr>
                <p:nvPr/>
              </p:nvSpPr>
              <p:spPr>
                <a:xfrm>
                  <a:off x="1829576" y="-2178556"/>
                  <a:ext cx="351557" cy="384776"/>
                </a:xfrm>
                <a:custGeom>
                  <a:avLst/>
                  <a:gdLst>
                    <a:gd name="connsiteX0" fmla="*/ 351557 w 351557"/>
                    <a:gd name="connsiteY0" fmla="*/ 89472 h 384776"/>
                    <a:gd name="connsiteX1" fmla="*/ 245316 w 351557"/>
                    <a:gd name="connsiteY1" fmla="*/ 155366 h 384776"/>
                    <a:gd name="connsiteX2" fmla="*/ 191423 w 351557"/>
                    <a:gd name="connsiteY2" fmla="*/ 215088 h 384776"/>
                    <a:gd name="connsiteX3" fmla="*/ 118100 w 351557"/>
                    <a:gd name="connsiteY3" fmla="*/ 218117 h 384776"/>
                    <a:gd name="connsiteX4" fmla="*/ 140731 w 351557"/>
                    <a:gd name="connsiteY4" fmla="*/ 308700 h 384776"/>
                    <a:gd name="connsiteX5" fmla="*/ 83581 w 351557"/>
                    <a:gd name="connsiteY5" fmla="*/ 384766 h 384776"/>
                    <a:gd name="connsiteX6" fmla="*/ 12943 w 351557"/>
                    <a:gd name="connsiteY6" fmla="*/ 96159 h 384776"/>
                    <a:gd name="connsiteX7" fmla="*/ 351500 w 351557"/>
                    <a:gd name="connsiteY7" fmla="*/ 89472 h 38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557" h="384776">
                      <a:moveTo>
                        <a:pt x="351557" y="89472"/>
                      </a:moveTo>
                      <a:cubicBezTo>
                        <a:pt x="351557" y="89472"/>
                        <a:pt x="263889" y="107417"/>
                        <a:pt x="245316" y="155366"/>
                      </a:cubicBezTo>
                      <a:cubicBezTo>
                        <a:pt x="226742" y="203372"/>
                        <a:pt x="236800" y="299956"/>
                        <a:pt x="191423" y="215088"/>
                      </a:cubicBezTo>
                      <a:cubicBezTo>
                        <a:pt x="169249" y="173597"/>
                        <a:pt x="135702" y="184513"/>
                        <a:pt x="118100" y="218117"/>
                      </a:cubicBezTo>
                      <a:cubicBezTo>
                        <a:pt x="96440" y="259493"/>
                        <a:pt x="145360" y="294812"/>
                        <a:pt x="140731" y="308700"/>
                      </a:cubicBezTo>
                      <a:cubicBezTo>
                        <a:pt x="136102" y="322644"/>
                        <a:pt x="94382" y="383223"/>
                        <a:pt x="83581" y="384766"/>
                      </a:cubicBezTo>
                      <a:cubicBezTo>
                        <a:pt x="72722" y="386309"/>
                        <a:pt x="-36948" y="211145"/>
                        <a:pt x="12943" y="96159"/>
                      </a:cubicBezTo>
                      <a:cubicBezTo>
                        <a:pt x="59806" y="-11740"/>
                        <a:pt x="314981" y="-48259"/>
                        <a:pt x="351500" y="89472"/>
                      </a:cubicBezTo>
                      <a:close/>
                    </a:path>
                  </a:pathLst>
                </a:custGeom>
                <a:solidFill>
                  <a:srgbClr val="2A3756"/>
                </a:solidFill>
                <a:ln w="0" cap="flat">
                  <a:noFill/>
                  <a:prstDash val="solid"/>
                  <a:miter/>
                </a:ln>
              </p:spPr>
              <p:txBody>
                <a:bodyPr rtlCol="0" anchor="ctr"/>
                <a:lstStyle/>
                <a:p>
                  <a:endParaRPr lang="nb-NO"/>
                </a:p>
              </p:txBody>
            </p:sp>
            <p:sp>
              <p:nvSpPr>
                <p:cNvPr id="24" name="Friform 23">
                  <a:extLst>
                    <a:ext uri="{FF2B5EF4-FFF2-40B4-BE49-F238E27FC236}">
                      <a16:creationId xmlns:a16="http://schemas.microsoft.com/office/drawing/2014/main" id="{E64E3A97-4269-EEC4-79AC-A8223BF2EA45}"/>
                    </a:ext>
                  </a:extLst>
                </p:cNvPr>
                <p:cNvSpPr>
                  <a:spLocks noGrp="1" noRot="1" noMove="1" noResize="1" noEditPoints="1" noAdjustHandles="1" noChangeArrowheads="1" noChangeShapeType="1"/>
                </p:cNvSpPr>
                <p:nvPr/>
              </p:nvSpPr>
              <p:spPr>
                <a:xfrm>
                  <a:off x="1884241" y="-2257272"/>
                  <a:ext cx="367025" cy="170463"/>
                </a:xfrm>
                <a:custGeom>
                  <a:avLst/>
                  <a:gdLst>
                    <a:gd name="connsiteX0" fmla="*/ 296892 w 367025"/>
                    <a:gd name="connsiteY0" fmla="*/ 168188 h 170463"/>
                    <a:gd name="connsiteX1" fmla="*/ 364387 w 367025"/>
                    <a:gd name="connsiteY1" fmla="*/ 59889 h 170463"/>
                    <a:gd name="connsiteX2" fmla="*/ 288263 w 367025"/>
                    <a:gd name="connsiteY2" fmla="*/ 78005 h 170463"/>
                    <a:gd name="connsiteX3" fmla="*/ 312666 w 367025"/>
                    <a:gd name="connsiteY3" fmla="*/ 19827 h 170463"/>
                    <a:gd name="connsiteX4" fmla="*/ 113 w 367025"/>
                    <a:gd name="connsiteY4" fmla="*/ 125497 h 170463"/>
                    <a:gd name="connsiteX5" fmla="*/ 296950 w 367025"/>
                    <a:gd name="connsiteY5" fmla="*/ 168188 h 170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025" h="170463">
                      <a:moveTo>
                        <a:pt x="296892" y="168188"/>
                      </a:moveTo>
                      <a:cubicBezTo>
                        <a:pt x="296892" y="168188"/>
                        <a:pt x="383018" y="85778"/>
                        <a:pt x="364387" y="59889"/>
                      </a:cubicBezTo>
                      <a:cubicBezTo>
                        <a:pt x="352957" y="44001"/>
                        <a:pt x="300893" y="92922"/>
                        <a:pt x="288263" y="78005"/>
                      </a:cubicBezTo>
                      <a:cubicBezTo>
                        <a:pt x="278033" y="65947"/>
                        <a:pt x="322324" y="32285"/>
                        <a:pt x="312666" y="19827"/>
                      </a:cubicBezTo>
                      <a:cubicBezTo>
                        <a:pt x="261974" y="-45267"/>
                        <a:pt x="6913" y="65718"/>
                        <a:pt x="113" y="125497"/>
                      </a:cubicBezTo>
                      <a:cubicBezTo>
                        <a:pt x="-6688" y="185333"/>
                        <a:pt x="296950" y="168188"/>
                        <a:pt x="296950" y="168188"/>
                      </a:cubicBezTo>
                      <a:close/>
                    </a:path>
                  </a:pathLst>
                </a:custGeom>
                <a:solidFill>
                  <a:srgbClr val="2A3756"/>
                </a:solidFill>
                <a:ln w="0" cap="flat">
                  <a:noFill/>
                  <a:prstDash val="solid"/>
                  <a:miter/>
                </a:ln>
              </p:spPr>
              <p:txBody>
                <a:bodyPr rtlCol="0" anchor="ctr"/>
                <a:lstStyle/>
                <a:p>
                  <a:endParaRPr lang="nb-NO"/>
                </a:p>
              </p:txBody>
            </p:sp>
          </p:grpSp>
          <p:grpSp>
            <p:nvGrpSpPr>
              <p:cNvPr id="9" name="Grafikk 373">
                <a:extLst>
                  <a:ext uri="{FF2B5EF4-FFF2-40B4-BE49-F238E27FC236}">
                    <a16:creationId xmlns:a16="http://schemas.microsoft.com/office/drawing/2014/main" id="{F42DD92F-6A87-E369-ECBB-786A9813D22E}"/>
                  </a:ext>
                </a:extLst>
              </p:cNvPr>
              <p:cNvGrpSpPr>
                <a:grpSpLocks noGrp="1" noUngrp="1" noRot="1" noMove="1" noResize="1"/>
              </p:cNvGrpSpPr>
              <p:nvPr/>
            </p:nvGrpSpPr>
            <p:grpSpPr>
              <a:xfrm>
                <a:off x="1599746" y="-412699"/>
                <a:ext cx="456342" cy="2082084"/>
                <a:chOff x="1599746" y="-412699"/>
                <a:chExt cx="456342" cy="2082084"/>
              </a:xfrm>
            </p:grpSpPr>
            <p:sp>
              <p:nvSpPr>
                <p:cNvPr id="18" name="Friform 17">
                  <a:extLst>
                    <a:ext uri="{FF2B5EF4-FFF2-40B4-BE49-F238E27FC236}">
                      <a16:creationId xmlns:a16="http://schemas.microsoft.com/office/drawing/2014/main" id="{7A74CC98-9427-143F-8B9C-1E7C018B91A2}"/>
                    </a:ext>
                  </a:extLst>
                </p:cNvPr>
                <p:cNvSpPr>
                  <a:spLocks noGrp="1" noRot="1" noMove="1" noResize="1" noEditPoints="1" noAdjustHandles="1" noChangeArrowheads="1" noChangeShapeType="1"/>
                </p:cNvSpPr>
                <p:nvPr/>
              </p:nvSpPr>
              <p:spPr>
                <a:xfrm>
                  <a:off x="1599746" y="-412699"/>
                  <a:ext cx="456342" cy="1717410"/>
                </a:xfrm>
                <a:custGeom>
                  <a:avLst/>
                  <a:gdLst>
                    <a:gd name="connsiteX0" fmla="*/ 0 w 456342"/>
                    <a:gd name="connsiteY0" fmla="*/ 93436 h 1717410"/>
                    <a:gd name="connsiteX1" fmla="*/ 60522 w 456342"/>
                    <a:gd name="connsiteY1" fmla="*/ 1002350 h 1717410"/>
                    <a:gd name="connsiteX2" fmla="*/ 63322 w 456342"/>
                    <a:gd name="connsiteY2" fmla="*/ 1717068 h 1717410"/>
                    <a:gd name="connsiteX3" fmla="*/ 247917 w 456342"/>
                    <a:gd name="connsiteY3" fmla="*/ 1717411 h 1717410"/>
                    <a:gd name="connsiteX4" fmla="*/ 310553 w 456342"/>
                    <a:gd name="connsiteY4" fmla="*/ 1020981 h 1717410"/>
                    <a:gd name="connsiteX5" fmla="*/ 456343 w 456342"/>
                    <a:gd name="connsiteY5" fmla="*/ 61375 h 1717410"/>
                    <a:gd name="connsiteX6" fmla="*/ 0 w 456342"/>
                    <a:gd name="connsiteY6" fmla="*/ 93494 h 171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6342" h="1717410">
                      <a:moveTo>
                        <a:pt x="0" y="93436"/>
                      </a:moveTo>
                      <a:cubicBezTo>
                        <a:pt x="0" y="93436"/>
                        <a:pt x="44177" y="566067"/>
                        <a:pt x="60522" y="1002350"/>
                      </a:cubicBezTo>
                      <a:cubicBezTo>
                        <a:pt x="31947" y="1367024"/>
                        <a:pt x="58407" y="1667976"/>
                        <a:pt x="63322" y="1717068"/>
                      </a:cubicBezTo>
                      <a:lnTo>
                        <a:pt x="247917" y="1717411"/>
                      </a:lnTo>
                      <a:cubicBezTo>
                        <a:pt x="249460" y="1621913"/>
                        <a:pt x="270034" y="1332048"/>
                        <a:pt x="310553" y="1020981"/>
                      </a:cubicBezTo>
                      <a:cubicBezTo>
                        <a:pt x="369989" y="564067"/>
                        <a:pt x="456343" y="61375"/>
                        <a:pt x="456343" y="61375"/>
                      </a:cubicBezTo>
                      <a:cubicBezTo>
                        <a:pt x="456343" y="61375"/>
                        <a:pt x="75781" y="-96130"/>
                        <a:pt x="0" y="93494"/>
                      </a:cubicBezTo>
                      <a:close/>
                    </a:path>
                  </a:pathLst>
                </a:custGeom>
                <a:solidFill>
                  <a:schemeClr val="accent6"/>
                </a:solidFill>
                <a:ln w="0" cap="flat">
                  <a:noFill/>
                  <a:prstDash val="solid"/>
                  <a:miter/>
                </a:ln>
              </p:spPr>
              <p:txBody>
                <a:bodyPr rtlCol="0" anchor="ctr"/>
                <a:lstStyle/>
                <a:p>
                  <a:endParaRPr lang="nb-NO"/>
                </a:p>
              </p:txBody>
            </p:sp>
            <p:sp>
              <p:nvSpPr>
                <p:cNvPr id="19" name="Friform 18">
                  <a:extLst>
                    <a:ext uri="{FF2B5EF4-FFF2-40B4-BE49-F238E27FC236}">
                      <a16:creationId xmlns:a16="http://schemas.microsoft.com/office/drawing/2014/main" id="{2C47390F-4237-BFCB-18A8-CFF18AE3F8A4}"/>
                    </a:ext>
                  </a:extLst>
                </p:cNvPr>
                <p:cNvSpPr>
                  <a:spLocks noGrp="1" noRot="1" noMove="1" noResize="1" noEditPoints="1" noAdjustHandles="1" noChangeArrowheads="1" noChangeShapeType="1"/>
                </p:cNvSpPr>
                <p:nvPr/>
              </p:nvSpPr>
              <p:spPr>
                <a:xfrm>
                  <a:off x="1693929" y="1377406"/>
                  <a:ext cx="134874" cy="165849"/>
                </a:xfrm>
                <a:custGeom>
                  <a:avLst/>
                  <a:gdLst>
                    <a:gd name="connsiteX0" fmla="*/ 124644 w 134874"/>
                    <a:gd name="connsiteY0" fmla="*/ 165849 h 165849"/>
                    <a:gd name="connsiteX1" fmla="*/ 0 w 134874"/>
                    <a:gd name="connsiteY1" fmla="*/ 131845 h 165849"/>
                    <a:gd name="connsiteX2" fmla="*/ 2915 w 134874"/>
                    <a:gd name="connsiteY2" fmla="*/ 0 h 165849"/>
                    <a:gd name="connsiteX3" fmla="*/ 134874 w 134874"/>
                    <a:gd name="connsiteY3" fmla="*/ 57 h 165849"/>
                    <a:gd name="connsiteX4" fmla="*/ 124644 w 134874"/>
                    <a:gd name="connsiteY4" fmla="*/ 165849 h 165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74" h="165849">
                      <a:moveTo>
                        <a:pt x="124644" y="165849"/>
                      </a:moveTo>
                      <a:lnTo>
                        <a:pt x="0" y="131845"/>
                      </a:lnTo>
                      <a:lnTo>
                        <a:pt x="2915" y="0"/>
                      </a:lnTo>
                      <a:lnTo>
                        <a:pt x="134874" y="57"/>
                      </a:lnTo>
                      <a:lnTo>
                        <a:pt x="124644" y="165849"/>
                      </a:lnTo>
                      <a:close/>
                    </a:path>
                  </a:pathLst>
                </a:custGeom>
                <a:solidFill>
                  <a:srgbClr val="FFFFFF"/>
                </a:solidFill>
                <a:ln w="0" cap="flat">
                  <a:noFill/>
                  <a:prstDash val="solid"/>
                  <a:miter/>
                </a:ln>
              </p:spPr>
              <p:txBody>
                <a:bodyPr rtlCol="0" anchor="ctr"/>
                <a:lstStyle/>
                <a:p>
                  <a:endParaRPr lang="nb-NO"/>
                </a:p>
              </p:txBody>
            </p:sp>
            <p:sp>
              <p:nvSpPr>
                <p:cNvPr id="20" name="Friform 19">
                  <a:extLst>
                    <a:ext uri="{FF2B5EF4-FFF2-40B4-BE49-F238E27FC236}">
                      <a16:creationId xmlns:a16="http://schemas.microsoft.com/office/drawing/2014/main" id="{99623AA4-965D-A817-590B-4421FA247A31}"/>
                    </a:ext>
                  </a:extLst>
                </p:cNvPr>
                <p:cNvSpPr>
                  <a:spLocks noGrp="1" noRot="1" noMove="1" noResize="1" noEditPoints="1" noAdjustHandles="1" noChangeArrowheads="1" noChangeShapeType="1"/>
                </p:cNvSpPr>
                <p:nvPr/>
              </p:nvSpPr>
              <p:spPr>
                <a:xfrm>
                  <a:off x="1696844" y="1304711"/>
                  <a:ext cx="137960" cy="72751"/>
                </a:xfrm>
                <a:custGeom>
                  <a:avLst/>
                  <a:gdLst>
                    <a:gd name="connsiteX0" fmla="*/ 0 w 137960"/>
                    <a:gd name="connsiteY0" fmla="*/ 72695 h 72751"/>
                    <a:gd name="connsiteX1" fmla="*/ 131960 w 137960"/>
                    <a:gd name="connsiteY1" fmla="*/ 72752 h 72751"/>
                    <a:gd name="connsiteX2" fmla="*/ 137960 w 137960"/>
                    <a:gd name="connsiteY2" fmla="*/ 0 h 72751"/>
                    <a:gd name="connsiteX3" fmla="*/ 0 w 137960"/>
                    <a:gd name="connsiteY3" fmla="*/ 0 h 72751"/>
                    <a:gd name="connsiteX4" fmla="*/ 0 w 137960"/>
                    <a:gd name="connsiteY4" fmla="*/ 72695 h 7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960" h="72751">
                      <a:moveTo>
                        <a:pt x="0" y="72695"/>
                      </a:moveTo>
                      <a:lnTo>
                        <a:pt x="131960" y="72752"/>
                      </a:lnTo>
                      <a:lnTo>
                        <a:pt x="137960" y="0"/>
                      </a:lnTo>
                      <a:lnTo>
                        <a:pt x="0" y="0"/>
                      </a:lnTo>
                      <a:lnTo>
                        <a:pt x="0" y="72695"/>
                      </a:lnTo>
                      <a:close/>
                    </a:path>
                  </a:pathLst>
                </a:custGeom>
                <a:solidFill>
                  <a:srgbClr val="E2857E"/>
                </a:solidFill>
                <a:ln w="0" cap="flat">
                  <a:noFill/>
                  <a:prstDash val="solid"/>
                  <a:miter/>
                </a:ln>
              </p:spPr>
              <p:txBody>
                <a:bodyPr rtlCol="0" anchor="ctr"/>
                <a:lstStyle/>
                <a:p>
                  <a:endParaRPr lang="nb-NO"/>
                </a:p>
              </p:txBody>
            </p:sp>
            <p:sp>
              <p:nvSpPr>
                <p:cNvPr id="21" name="Friform 20">
                  <a:extLst>
                    <a:ext uri="{FF2B5EF4-FFF2-40B4-BE49-F238E27FC236}">
                      <a16:creationId xmlns:a16="http://schemas.microsoft.com/office/drawing/2014/main" id="{9B81F09C-497D-D9BD-7B56-B170BD9641BB}"/>
                    </a:ext>
                  </a:extLst>
                </p:cNvPr>
                <p:cNvSpPr>
                  <a:spLocks noGrp="1" noRot="1" noMove="1" noResize="1" noEditPoints="1" noAdjustHandles="1" noChangeArrowheads="1" noChangeShapeType="1"/>
                </p:cNvSpPr>
                <p:nvPr/>
              </p:nvSpPr>
              <p:spPr>
                <a:xfrm>
                  <a:off x="1631693" y="1474275"/>
                  <a:ext cx="216026" cy="195110"/>
                </a:xfrm>
                <a:custGeom>
                  <a:avLst/>
                  <a:gdLst>
                    <a:gd name="connsiteX0" fmla="*/ 216027 w 216026"/>
                    <a:gd name="connsiteY0" fmla="*/ 195110 h 195110"/>
                    <a:gd name="connsiteX1" fmla="*/ 0 w 216026"/>
                    <a:gd name="connsiteY1" fmla="*/ 195110 h 195110"/>
                    <a:gd name="connsiteX2" fmla="*/ 0 w 216026"/>
                    <a:gd name="connsiteY2" fmla="*/ 144075 h 195110"/>
                    <a:gd name="connsiteX3" fmla="*/ 58807 w 216026"/>
                    <a:gd name="connsiteY3" fmla="*/ 0 h 195110"/>
                    <a:gd name="connsiteX4" fmla="*/ 193567 w 216026"/>
                    <a:gd name="connsiteY4" fmla="*/ 0 h 195110"/>
                    <a:gd name="connsiteX5" fmla="*/ 216027 w 216026"/>
                    <a:gd name="connsiteY5" fmla="*/ 144075 h 195110"/>
                    <a:gd name="connsiteX6" fmla="*/ 216027 w 216026"/>
                    <a:gd name="connsiteY6" fmla="*/ 195110 h 19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26" h="195110">
                      <a:moveTo>
                        <a:pt x="216027" y="195110"/>
                      </a:moveTo>
                      <a:lnTo>
                        <a:pt x="0" y="195110"/>
                      </a:lnTo>
                      <a:lnTo>
                        <a:pt x="0" y="144075"/>
                      </a:lnTo>
                      <a:lnTo>
                        <a:pt x="58807" y="0"/>
                      </a:lnTo>
                      <a:lnTo>
                        <a:pt x="193567" y="0"/>
                      </a:lnTo>
                      <a:lnTo>
                        <a:pt x="216027" y="144075"/>
                      </a:lnTo>
                      <a:lnTo>
                        <a:pt x="216027" y="195110"/>
                      </a:lnTo>
                      <a:close/>
                    </a:path>
                  </a:pathLst>
                </a:custGeom>
                <a:solidFill>
                  <a:srgbClr val="2A3756"/>
                </a:solidFill>
                <a:ln w="0" cap="flat">
                  <a:noFill/>
                  <a:prstDash val="solid"/>
                  <a:miter/>
                </a:ln>
              </p:spPr>
              <p:txBody>
                <a:bodyPr rtlCol="0" anchor="ctr"/>
                <a:lstStyle/>
                <a:p>
                  <a:endParaRPr lang="nb-NO"/>
                </a:p>
              </p:txBody>
            </p:sp>
          </p:grpSp>
          <p:grpSp>
            <p:nvGrpSpPr>
              <p:cNvPr id="10" name="Grafikk 373">
                <a:extLst>
                  <a:ext uri="{FF2B5EF4-FFF2-40B4-BE49-F238E27FC236}">
                    <a16:creationId xmlns:a16="http://schemas.microsoft.com/office/drawing/2014/main" id="{AEA3E093-DB20-56A7-B49C-C2031093B8AB}"/>
                  </a:ext>
                </a:extLst>
              </p:cNvPr>
              <p:cNvGrpSpPr>
                <a:grpSpLocks noGrp="1" noUngrp="1" noRot="1" noMove="1" noResize="1"/>
              </p:cNvGrpSpPr>
              <p:nvPr/>
            </p:nvGrpSpPr>
            <p:grpSpPr>
              <a:xfrm>
                <a:off x="-723286" y="-1642971"/>
                <a:ext cx="3325076" cy="2932423"/>
                <a:chOff x="-723286" y="-1642971"/>
                <a:chExt cx="3325076" cy="2932423"/>
              </a:xfrm>
            </p:grpSpPr>
            <p:grpSp>
              <p:nvGrpSpPr>
                <p:cNvPr id="11" name="Grafikk 373">
                  <a:extLst>
                    <a:ext uri="{FF2B5EF4-FFF2-40B4-BE49-F238E27FC236}">
                      <a16:creationId xmlns:a16="http://schemas.microsoft.com/office/drawing/2014/main" id="{337D8B5D-35D6-5C6F-DF52-E1BB4DC268B2}"/>
                    </a:ext>
                  </a:extLst>
                </p:cNvPr>
                <p:cNvGrpSpPr>
                  <a:grpSpLocks noGrp="1" noUngrp="1" noRot="1" noMove="1" noResize="1"/>
                </p:cNvGrpSpPr>
                <p:nvPr/>
              </p:nvGrpSpPr>
              <p:grpSpPr>
                <a:xfrm>
                  <a:off x="1568085" y="-1642971"/>
                  <a:ext cx="1033704" cy="1772174"/>
                  <a:chOff x="1568085" y="-1642971"/>
                  <a:chExt cx="1033704" cy="1772174"/>
                </a:xfrm>
              </p:grpSpPr>
              <p:grpSp>
                <p:nvGrpSpPr>
                  <p:cNvPr id="13" name="Grafikk 373">
                    <a:extLst>
                      <a:ext uri="{FF2B5EF4-FFF2-40B4-BE49-F238E27FC236}">
                        <a16:creationId xmlns:a16="http://schemas.microsoft.com/office/drawing/2014/main" id="{85899793-0B8D-C7A2-22B1-0F59FAFAF63F}"/>
                      </a:ext>
                    </a:extLst>
                  </p:cNvPr>
                  <p:cNvGrpSpPr>
                    <a:grpSpLocks noGrp="1" noUngrp="1" noRot="1" noMove="1" noResize="1"/>
                  </p:cNvGrpSpPr>
                  <p:nvPr/>
                </p:nvGrpSpPr>
                <p:grpSpPr>
                  <a:xfrm>
                    <a:off x="2173449" y="-1587992"/>
                    <a:ext cx="428340" cy="1717196"/>
                    <a:chOff x="2173449" y="-1587992"/>
                    <a:chExt cx="428340" cy="1717196"/>
                  </a:xfrm>
                </p:grpSpPr>
                <p:sp>
                  <p:nvSpPr>
                    <p:cNvPr id="15" name="Friform 14">
                      <a:extLst>
                        <a:ext uri="{FF2B5EF4-FFF2-40B4-BE49-F238E27FC236}">
                          <a16:creationId xmlns:a16="http://schemas.microsoft.com/office/drawing/2014/main" id="{CD44C4C4-C22B-A070-E7F9-E04BA36A000B}"/>
                        </a:ext>
                      </a:extLst>
                    </p:cNvPr>
                    <p:cNvSpPr>
                      <a:spLocks noGrp="1" noRot="1" noMove="1" noResize="1" noEditPoints="1" noAdjustHandles="1" noChangeArrowheads="1" noChangeShapeType="1"/>
                    </p:cNvSpPr>
                    <p:nvPr/>
                  </p:nvSpPr>
                  <p:spPr>
                    <a:xfrm>
                      <a:off x="2458997" y="-187760"/>
                      <a:ext cx="99440" cy="106241"/>
                    </a:xfrm>
                    <a:custGeom>
                      <a:avLst/>
                      <a:gdLst>
                        <a:gd name="connsiteX0" fmla="*/ 0 w 99440"/>
                        <a:gd name="connsiteY0" fmla="*/ 3486 h 106241"/>
                        <a:gd name="connsiteX1" fmla="*/ 28346 w 99440"/>
                        <a:gd name="connsiteY1" fmla="*/ 106242 h 106241"/>
                        <a:gd name="connsiteX2" fmla="*/ 98184 w 99440"/>
                        <a:gd name="connsiteY2" fmla="*/ 96126 h 106241"/>
                        <a:gd name="connsiteX3" fmla="*/ 99441 w 99440"/>
                        <a:gd name="connsiteY3" fmla="*/ 0 h 106241"/>
                        <a:gd name="connsiteX4" fmla="*/ 0 w 99440"/>
                        <a:gd name="connsiteY4" fmla="*/ 3486 h 106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40" h="106241">
                          <a:moveTo>
                            <a:pt x="0" y="3486"/>
                          </a:moveTo>
                          <a:lnTo>
                            <a:pt x="28346" y="106242"/>
                          </a:lnTo>
                          <a:lnTo>
                            <a:pt x="98184" y="96126"/>
                          </a:lnTo>
                          <a:lnTo>
                            <a:pt x="99441" y="0"/>
                          </a:lnTo>
                          <a:lnTo>
                            <a:pt x="0" y="3486"/>
                          </a:lnTo>
                          <a:close/>
                        </a:path>
                      </a:pathLst>
                    </a:custGeom>
                    <a:solidFill>
                      <a:srgbClr val="E2857E"/>
                    </a:solidFill>
                    <a:ln w="0" cap="flat">
                      <a:noFill/>
                      <a:prstDash val="solid"/>
                      <a:miter/>
                    </a:ln>
                  </p:spPr>
                  <p:txBody>
                    <a:bodyPr rtlCol="0" anchor="ctr"/>
                    <a:lstStyle/>
                    <a:p>
                      <a:endParaRPr lang="nb-NO"/>
                    </a:p>
                  </p:txBody>
                </p:sp>
                <p:sp>
                  <p:nvSpPr>
                    <p:cNvPr id="16" name="Friform 15">
                      <a:extLst>
                        <a:ext uri="{FF2B5EF4-FFF2-40B4-BE49-F238E27FC236}">
                          <a16:creationId xmlns:a16="http://schemas.microsoft.com/office/drawing/2014/main" id="{C546CC54-6BBF-00FE-0540-19DCDE326AEC}"/>
                        </a:ext>
                      </a:extLst>
                    </p:cNvPr>
                    <p:cNvSpPr>
                      <a:spLocks noGrp="1" noRot="1" noMove="1" noResize="1" noEditPoints="1" noAdjustHandles="1" noChangeArrowheads="1" noChangeShapeType="1"/>
                    </p:cNvSpPr>
                    <p:nvPr/>
                  </p:nvSpPr>
                  <p:spPr>
                    <a:xfrm>
                      <a:off x="2173449" y="-1587992"/>
                      <a:ext cx="416530" cy="1437493"/>
                    </a:xfrm>
                    <a:custGeom>
                      <a:avLst/>
                      <a:gdLst>
                        <a:gd name="connsiteX0" fmla="*/ 33002 w 416530"/>
                        <a:gd name="connsiteY0" fmla="*/ 0 h 1437493"/>
                        <a:gd name="connsiteX1" fmla="*/ 381617 w 416530"/>
                        <a:gd name="connsiteY1" fmla="*/ 793014 h 1437493"/>
                        <a:gd name="connsiteX2" fmla="*/ 416478 w 416530"/>
                        <a:gd name="connsiteY2" fmla="*/ 1435608 h 1437493"/>
                        <a:gd name="connsiteX3" fmla="*/ 284062 w 416530"/>
                        <a:gd name="connsiteY3" fmla="*/ 1437494 h 1437493"/>
                        <a:gd name="connsiteX4" fmla="*/ 1855 w 416530"/>
                        <a:gd name="connsiteY4" fmla="*/ 503834 h 1437493"/>
                        <a:gd name="connsiteX5" fmla="*/ 33002 w 416530"/>
                        <a:gd name="connsiteY5" fmla="*/ 0 h 143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530" h="1437493">
                          <a:moveTo>
                            <a:pt x="33002" y="0"/>
                          </a:moveTo>
                          <a:cubicBezTo>
                            <a:pt x="33002" y="0"/>
                            <a:pt x="324581" y="95383"/>
                            <a:pt x="381617" y="793014"/>
                          </a:cubicBezTo>
                          <a:cubicBezTo>
                            <a:pt x="419393" y="1255243"/>
                            <a:pt x="416478" y="1435608"/>
                            <a:pt x="416478" y="1435608"/>
                          </a:cubicBezTo>
                          <a:lnTo>
                            <a:pt x="284062" y="1437494"/>
                          </a:lnTo>
                          <a:cubicBezTo>
                            <a:pt x="284062" y="1437494"/>
                            <a:pt x="25286" y="790785"/>
                            <a:pt x="1855" y="503834"/>
                          </a:cubicBezTo>
                          <a:cubicBezTo>
                            <a:pt x="-9232" y="368218"/>
                            <a:pt x="33002" y="0"/>
                            <a:pt x="33002" y="0"/>
                          </a:cubicBezTo>
                          <a:close/>
                        </a:path>
                      </a:pathLst>
                    </a:custGeom>
                    <a:solidFill>
                      <a:srgbClr val="FFFFFF"/>
                    </a:solidFill>
                    <a:ln w="0" cap="flat">
                      <a:noFill/>
                      <a:prstDash val="solid"/>
                      <a:miter/>
                    </a:ln>
                  </p:spPr>
                  <p:txBody>
                    <a:bodyPr rtlCol="0" anchor="ctr"/>
                    <a:lstStyle/>
                    <a:p>
                      <a:endParaRPr lang="nb-NO"/>
                    </a:p>
                  </p:txBody>
                </p:sp>
                <p:sp>
                  <p:nvSpPr>
                    <p:cNvPr id="17" name="Friform 16">
                      <a:extLst>
                        <a:ext uri="{FF2B5EF4-FFF2-40B4-BE49-F238E27FC236}">
                          <a16:creationId xmlns:a16="http://schemas.microsoft.com/office/drawing/2014/main" id="{E975E501-8428-4FD3-76F1-4F73A165132D}"/>
                        </a:ext>
                      </a:extLst>
                    </p:cNvPr>
                    <p:cNvSpPr>
                      <a:spLocks noGrp="1" noRot="1" noMove="1" noResize="1" noEditPoints="1" noAdjustHandles="1" noChangeArrowheads="1" noChangeShapeType="1"/>
                    </p:cNvSpPr>
                    <p:nvPr/>
                  </p:nvSpPr>
                  <p:spPr>
                    <a:xfrm>
                      <a:off x="2469341" y="-128446"/>
                      <a:ext cx="132448" cy="257649"/>
                    </a:xfrm>
                    <a:custGeom>
                      <a:avLst/>
                      <a:gdLst>
                        <a:gd name="connsiteX0" fmla="*/ 132188 w 132448"/>
                        <a:gd name="connsiteY0" fmla="*/ 124823 h 257649"/>
                        <a:gd name="connsiteX1" fmla="*/ 45777 w 132448"/>
                        <a:gd name="connsiteY1" fmla="*/ 64 h 257649"/>
                        <a:gd name="connsiteX2" fmla="*/ 10687 w 132448"/>
                        <a:gd name="connsiteY2" fmla="*/ 15438 h 257649"/>
                        <a:gd name="connsiteX3" fmla="*/ 15316 w 132448"/>
                        <a:gd name="connsiteY3" fmla="*/ 104878 h 257649"/>
                        <a:gd name="connsiteX4" fmla="*/ 20117 w 132448"/>
                        <a:gd name="connsiteY4" fmla="*/ 145626 h 257649"/>
                        <a:gd name="connsiteX5" fmla="*/ 0 w 132448"/>
                        <a:gd name="connsiteY5" fmla="*/ 222549 h 257649"/>
                        <a:gd name="connsiteX6" fmla="*/ 58522 w 132448"/>
                        <a:gd name="connsiteY6" fmla="*/ 257582 h 257649"/>
                        <a:gd name="connsiteX7" fmla="*/ 132188 w 132448"/>
                        <a:gd name="connsiteY7" fmla="*/ 124823 h 25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448" h="257649">
                          <a:moveTo>
                            <a:pt x="132188" y="124823"/>
                          </a:moveTo>
                          <a:cubicBezTo>
                            <a:pt x="128644" y="53728"/>
                            <a:pt x="89954" y="-2164"/>
                            <a:pt x="45777" y="64"/>
                          </a:cubicBezTo>
                          <a:cubicBezTo>
                            <a:pt x="32918" y="693"/>
                            <a:pt x="21031" y="6237"/>
                            <a:pt x="10687" y="15438"/>
                          </a:cubicBezTo>
                          <a:cubicBezTo>
                            <a:pt x="343" y="24696"/>
                            <a:pt x="9430" y="81046"/>
                            <a:pt x="15316" y="104878"/>
                          </a:cubicBezTo>
                          <a:cubicBezTo>
                            <a:pt x="18402" y="117279"/>
                            <a:pt x="20117" y="131109"/>
                            <a:pt x="20117" y="145626"/>
                          </a:cubicBezTo>
                          <a:cubicBezTo>
                            <a:pt x="20117" y="176772"/>
                            <a:pt x="12230" y="204433"/>
                            <a:pt x="0" y="222549"/>
                          </a:cubicBezTo>
                          <a:cubicBezTo>
                            <a:pt x="15659" y="245238"/>
                            <a:pt x="36405" y="258725"/>
                            <a:pt x="58522" y="257582"/>
                          </a:cubicBezTo>
                          <a:cubicBezTo>
                            <a:pt x="102756" y="255411"/>
                            <a:pt x="135731" y="195918"/>
                            <a:pt x="132188" y="124823"/>
                          </a:cubicBezTo>
                          <a:close/>
                        </a:path>
                      </a:pathLst>
                    </a:custGeom>
                    <a:solidFill>
                      <a:srgbClr val="E2857E"/>
                    </a:solidFill>
                    <a:ln w="0" cap="flat">
                      <a:noFill/>
                      <a:prstDash val="solid"/>
                      <a:miter/>
                    </a:ln>
                  </p:spPr>
                  <p:txBody>
                    <a:bodyPr rtlCol="0" anchor="ctr"/>
                    <a:lstStyle/>
                    <a:p>
                      <a:endParaRPr lang="nb-NO"/>
                    </a:p>
                  </p:txBody>
                </p:sp>
              </p:grpSp>
              <p:sp>
                <p:nvSpPr>
                  <p:cNvPr id="14" name="Friform 13">
                    <a:extLst>
                      <a:ext uri="{FF2B5EF4-FFF2-40B4-BE49-F238E27FC236}">
                        <a16:creationId xmlns:a16="http://schemas.microsoft.com/office/drawing/2014/main" id="{77EE1FFD-23B3-FDCA-BEA8-37B164114D3E}"/>
                      </a:ext>
                    </a:extLst>
                  </p:cNvPr>
                  <p:cNvSpPr>
                    <a:spLocks noGrp="1" noRot="1" noMove="1" noResize="1" noEditPoints="1" noAdjustHandles="1" noChangeArrowheads="1" noChangeShapeType="1"/>
                  </p:cNvSpPr>
                  <p:nvPr/>
                </p:nvSpPr>
                <p:spPr>
                  <a:xfrm>
                    <a:off x="1568085" y="-1642971"/>
                    <a:ext cx="809586" cy="1513103"/>
                  </a:xfrm>
                  <a:custGeom>
                    <a:avLst/>
                    <a:gdLst>
                      <a:gd name="connsiteX0" fmla="*/ 309982 w 809586"/>
                      <a:gd name="connsiteY0" fmla="*/ 0 h 1513103"/>
                      <a:gd name="connsiteX1" fmla="*/ 49492 w 809586"/>
                      <a:gd name="connsiteY1" fmla="*/ 114700 h 1513103"/>
                      <a:gd name="connsiteX2" fmla="*/ 0 w 809586"/>
                      <a:gd name="connsiteY2" fmla="*/ 1507103 h 1513103"/>
                      <a:gd name="connsiteX3" fmla="*/ 808330 w 809586"/>
                      <a:gd name="connsiteY3" fmla="*/ 1513103 h 1513103"/>
                      <a:gd name="connsiteX4" fmla="*/ 709231 w 809586"/>
                      <a:gd name="connsiteY4" fmla="*/ 110757 h 1513103"/>
                      <a:gd name="connsiteX5" fmla="*/ 477774 w 809586"/>
                      <a:gd name="connsiteY5" fmla="*/ 2115 h 1513103"/>
                      <a:gd name="connsiteX6" fmla="*/ 309982 w 809586"/>
                      <a:gd name="connsiteY6" fmla="*/ 57 h 151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9586" h="1513103">
                        <a:moveTo>
                          <a:pt x="309982" y="0"/>
                        </a:moveTo>
                        <a:cubicBezTo>
                          <a:pt x="225057" y="8344"/>
                          <a:pt x="73552" y="90697"/>
                          <a:pt x="49492" y="114700"/>
                        </a:cubicBezTo>
                        <a:cubicBezTo>
                          <a:pt x="7715" y="402736"/>
                          <a:pt x="0" y="1507103"/>
                          <a:pt x="0" y="1507103"/>
                        </a:cubicBezTo>
                        <a:lnTo>
                          <a:pt x="808330" y="1513103"/>
                        </a:lnTo>
                        <a:cubicBezTo>
                          <a:pt x="808330" y="1513103"/>
                          <a:pt x="828275" y="533267"/>
                          <a:pt x="709231" y="110757"/>
                        </a:cubicBezTo>
                        <a:cubicBezTo>
                          <a:pt x="670427" y="46063"/>
                          <a:pt x="522237" y="14916"/>
                          <a:pt x="477774" y="2115"/>
                        </a:cubicBezTo>
                        <a:cubicBezTo>
                          <a:pt x="474288" y="1143"/>
                          <a:pt x="312382" y="-228"/>
                          <a:pt x="309982" y="57"/>
                        </a:cubicBezTo>
                        <a:close/>
                      </a:path>
                    </a:pathLst>
                  </a:custGeom>
                  <a:solidFill>
                    <a:srgbClr val="FFFFFF"/>
                  </a:solidFill>
                  <a:ln w="0" cap="flat">
                    <a:noFill/>
                    <a:prstDash val="solid"/>
                    <a:miter/>
                  </a:ln>
                </p:spPr>
                <p:txBody>
                  <a:bodyPr rtlCol="0" anchor="ctr"/>
                  <a:lstStyle/>
                  <a:p>
                    <a:endParaRPr lang="nb-NO"/>
                  </a:p>
                </p:txBody>
              </p:sp>
            </p:grpSp>
            <p:sp>
              <p:nvSpPr>
                <p:cNvPr id="12" name="Friform 11">
                  <a:extLst>
                    <a:ext uri="{FF2B5EF4-FFF2-40B4-BE49-F238E27FC236}">
                      <a16:creationId xmlns:a16="http://schemas.microsoft.com/office/drawing/2014/main" id="{FDC31D2C-08A4-9194-F241-E6C4F14CA6DF}"/>
                    </a:ext>
                  </a:extLst>
                </p:cNvPr>
                <p:cNvSpPr>
                  <a:spLocks noGrp="1" noRot="1" noMove="1" noResize="1" noEditPoints="1" noAdjustHandles="1" noChangeArrowheads="1" noChangeShapeType="1"/>
                </p:cNvSpPr>
                <p:nvPr/>
              </p:nvSpPr>
              <p:spPr>
                <a:xfrm>
                  <a:off x="-723286" y="-1571876"/>
                  <a:ext cx="3063965" cy="2861329"/>
                </a:xfrm>
                <a:custGeom>
                  <a:avLst/>
                  <a:gdLst>
                    <a:gd name="connsiteX0" fmla="*/ 2376812 w 3063965"/>
                    <a:gd name="connsiteY0" fmla="*/ 18460 h 2861329"/>
                    <a:gd name="connsiteX1" fmla="*/ 2294058 w 3063965"/>
                    <a:gd name="connsiteY1" fmla="*/ 78181 h 2861329"/>
                    <a:gd name="connsiteX2" fmla="*/ 0 w 3063965"/>
                    <a:gd name="connsiteY2" fmla="*/ 1174661 h 2861329"/>
                    <a:gd name="connsiteX3" fmla="*/ 776669 w 3063965"/>
                    <a:gd name="connsiteY3" fmla="*/ 2182844 h 2861329"/>
                    <a:gd name="connsiteX4" fmla="*/ 1777879 w 3063965"/>
                    <a:gd name="connsiteY4" fmla="*/ 2861329 h 2861329"/>
                    <a:gd name="connsiteX5" fmla="*/ 3050724 w 3063965"/>
                    <a:gd name="connsiteY5" fmla="*/ 78296 h 2861329"/>
                    <a:gd name="connsiteX6" fmla="*/ 2958827 w 3063965"/>
                    <a:gd name="connsiteY6" fmla="*/ 0 h 2861329"/>
                    <a:gd name="connsiteX7" fmla="*/ 2376812 w 3063965"/>
                    <a:gd name="connsiteY7" fmla="*/ 18460 h 286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3965" h="2861329">
                      <a:moveTo>
                        <a:pt x="2376812" y="18460"/>
                      </a:moveTo>
                      <a:cubicBezTo>
                        <a:pt x="2360010" y="25089"/>
                        <a:pt x="2308631" y="65551"/>
                        <a:pt x="2294058" y="78181"/>
                      </a:cubicBezTo>
                      <a:cubicBezTo>
                        <a:pt x="1633919" y="571271"/>
                        <a:pt x="877310" y="357473"/>
                        <a:pt x="0" y="1174661"/>
                      </a:cubicBezTo>
                      <a:cubicBezTo>
                        <a:pt x="594360" y="1357541"/>
                        <a:pt x="761524" y="1965903"/>
                        <a:pt x="776669" y="2182844"/>
                      </a:cubicBezTo>
                      <a:cubicBezTo>
                        <a:pt x="810959" y="2674334"/>
                        <a:pt x="1305020" y="2772061"/>
                        <a:pt x="1777879" y="2861329"/>
                      </a:cubicBezTo>
                      <a:cubicBezTo>
                        <a:pt x="2196503" y="2517629"/>
                        <a:pt x="3189827" y="617391"/>
                        <a:pt x="3050724" y="78296"/>
                      </a:cubicBezTo>
                      <a:cubicBezTo>
                        <a:pt x="3033694" y="47492"/>
                        <a:pt x="2991288" y="10230"/>
                        <a:pt x="2958827" y="0"/>
                      </a:cubicBezTo>
                      <a:cubicBezTo>
                        <a:pt x="2654389" y="121558"/>
                        <a:pt x="2376812" y="18460"/>
                        <a:pt x="2376812" y="18460"/>
                      </a:cubicBezTo>
                      <a:close/>
                    </a:path>
                  </a:pathLst>
                </a:custGeom>
                <a:solidFill>
                  <a:schemeClr val="accent3"/>
                </a:solidFill>
                <a:ln w="0" cap="flat">
                  <a:noFill/>
                  <a:prstDash val="solid"/>
                  <a:miter/>
                </a:ln>
              </p:spPr>
              <p:txBody>
                <a:bodyPr rtlCol="0" anchor="ctr"/>
                <a:lstStyle/>
                <a:p>
                  <a:endParaRPr lang="nb-NO"/>
                </a:p>
              </p:txBody>
            </p:sp>
          </p:grpSp>
        </p:grpSp>
      </p:grpSp>
    </p:spTree>
    <p:extLst>
      <p:ext uri="{BB962C8B-B14F-4D97-AF65-F5344CB8AC3E}">
        <p14:creationId xmlns:p14="http://schemas.microsoft.com/office/powerpoint/2010/main" val="3383647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pe 17">
            <a:extLst>
              <a:ext uri="{FF2B5EF4-FFF2-40B4-BE49-F238E27FC236}">
                <a16:creationId xmlns:a16="http://schemas.microsoft.com/office/drawing/2014/main" id="{16877C43-0D68-27E4-6C73-B909652ABF8E}"/>
              </a:ext>
            </a:extLst>
          </p:cNvPr>
          <p:cNvGrpSpPr>
            <a:grpSpLocks noGrp="1" noUngrp="1" noRot="1" noMove="1" noResize="1"/>
          </p:cNvGrpSpPr>
          <p:nvPr/>
        </p:nvGrpSpPr>
        <p:grpSpPr>
          <a:xfrm flipH="1">
            <a:off x="8297362" y="1728060"/>
            <a:ext cx="3894638" cy="4361589"/>
            <a:chOff x="-723286" y="-2257272"/>
            <a:chExt cx="3548728" cy="3974206"/>
          </a:xfrm>
        </p:grpSpPr>
        <p:sp>
          <p:nvSpPr>
            <p:cNvPr id="19" name="Friform 18">
              <a:extLst>
                <a:ext uri="{FF2B5EF4-FFF2-40B4-BE49-F238E27FC236}">
                  <a16:creationId xmlns:a16="http://schemas.microsoft.com/office/drawing/2014/main" id="{7C7DA67D-E3EB-17EB-1030-2F8408F77C49}"/>
                </a:ext>
              </a:extLst>
            </p:cNvPr>
            <p:cNvSpPr>
              <a:spLocks noGrp="1" noRot="1" noMove="1" noResize="1" noEditPoints="1" noAdjustHandles="1" noChangeArrowheads="1" noChangeShapeType="1"/>
            </p:cNvSpPr>
            <p:nvPr/>
          </p:nvSpPr>
          <p:spPr>
            <a:xfrm>
              <a:off x="945665" y="1592576"/>
              <a:ext cx="1879777" cy="124358"/>
            </a:xfrm>
            <a:custGeom>
              <a:avLst/>
              <a:gdLst>
                <a:gd name="connsiteX0" fmla="*/ 1879778 w 1879777"/>
                <a:gd name="connsiteY0" fmla="*/ 62179 h 124358"/>
                <a:gd name="connsiteX1" fmla="*/ 939889 w 1879777"/>
                <a:gd name="connsiteY1" fmla="*/ 124358 h 124358"/>
                <a:gd name="connsiteX2" fmla="*/ 0 w 1879777"/>
                <a:gd name="connsiteY2" fmla="*/ 62179 h 124358"/>
                <a:gd name="connsiteX3" fmla="*/ 939889 w 1879777"/>
                <a:gd name="connsiteY3" fmla="*/ 0 h 124358"/>
                <a:gd name="connsiteX4" fmla="*/ 1879778 w 1879777"/>
                <a:gd name="connsiteY4" fmla="*/ 62179 h 124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777" h="124358">
                  <a:moveTo>
                    <a:pt x="1879778" y="62179"/>
                  </a:moveTo>
                  <a:cubicBezTo>
                    <a:pt x="1879778" y="96520"/>
                    <a:pt x="1458976" y="124358"/>
                    <a:pt x="939889" y="124358"/>
                  </a:cubicBezTo>
                  <a:cubicBezTo>
                    <a:pt x="420803" y="124358"/>
                    <a:pt x="0" y="96520"/>
                    <a:pt x="0" y="62179"/>
                  </a:cubicBezTo>
                  <a:cubicBezTo>
                    <a:pt x="0" y="27839"/>
                    <a:pt x="420803" y="0"/>
                    <a:pt x="939889" y="0"/>
                  </a:cubicBezTo>
                  <a:cubicBezTo>
                    <a:pt x="1458975" y="0"/>
                    <a:pt x="1879778" y="27839"/>
                    <a:pt x="1879778" y="62179"/>
                  </a:cubicBezTo>
                  <a:close/>
                </a:path>
              </a:pathLst>
            </a:custGeom>
            <a:solidFill>
              <a:srgbClr val="2A3756">
                <a:alpha val="10000"/>
              </a:srgbClr>
            </a:solidFill>
            <a:ln w="0" cap="flat">
              <a:noFill/>
              <a:prstDash val="solid"/>
              <a:miter/>
            </a:ln>
          </p:spPr>
          <p:txBody>
            <a:bodyPr rtlCol="0" anchor="ctr"/>
            <a:lstStyle/>
            <a:p>
              <a:endParaRPr lang="nb-NO"/>
            </a:p>
          </p:txBody>
        </p:sp>
        <p:grpSp>
          <p:nvGrpSpPr>
            <p:cNvPr id="20" name="Grafikk 373">
              <a:extLst>
                <a:ext uri="{FF2B5EF4-FFF2-40B4-BE49-F238E27FC236}">
                  <a16:creationId xmlns:a16="http://schemas.microsoft.com/office/drawing/2014/main" id="{D3CEBBCC-21A9-690A-AEE8-988DA4288C63}"/>
                </a:ext>
              </a:extLst>
            </p:cNvPr>
            <p:cNvGrpSpPr>
              <a:grpSpLocks noGrp="1" noUngrp="1" noRot="1" noMove="1" noResize="1"/>
            </p:cNvGrpSpPr>
            <p:nvPr/>
          </p:nvGrpSpPr>
          <p:grpSpPr>
            <a:xfrm>
              <a:off x="-723286" y="-2257272"/>
              <a:ext cx="3325076" cy="3926657"/>
              <a:chOff x="-723286" y="-2257272"/>
              <a:chExt cx="3325076" cy="3926657"/>
            </a:xfrm>
          </p:grpSpPr>
          <p:grpSp>
            <p:nvGrpSpPr>
              <p:cNvPr id="21" name="Grafikk 373">
                <a:extLst>
                  <a:ext uri="{FF2B5EF4-FFF2-40B4-BE49-F238E27FC236}">
                    <a16:creationId xmlns:a16="http://schemas.microsoft.com/office/drawing/2014/main" id="{BF3B0C05-1CA9-80F9-6419-AEE045434164}"/>
                  </a:ext>
                </a:extLst>
              </p:cNvPr>
              <p:cNvGrpSpPr>
                <a:grpSpLocks noGrp="1" noUngrp="1" noRot="1" noMove="1" noResize="1"/>
              </p:cNvGrpSpPr>
              <p:nvPr/>
            </p:nvGrpSpPr>
            <p:grpSpPr>
              <a:xfrm>
                <a:off x="1825203" y="-598412"/>
                <a:ext cx="739749" cy="2264883"/>
                <a:chOff x="1825203" y="-598412"/>
                <a:chExt cx="739749" cy="2264883"/>
              </a:xfrm>
            </p:grpSpPr>
            <p:sp>
              <p:nvSpPr>
                <p:cNvPr id="39" name="Friform 38">
                  <a:extLst>
                    <a:ext uri="{FF2B5EF4-FFF2-40B4-BE49-F238E27FC236}">
                      <a16:creationId xmlns:a16="http://schemas.microsoft.com/office/drawing/2014/main" id="{B1EC3EBC-BF73-B582-119F-647571F1CD6E}"/>
                    </a:ext>
                  </a:extLst>
                </p:cNvPr>
                <p:cNvSpPr>
                  <a:spLocks noGrp="1" noRot="1" noMove="1" noResize="1" noEditPoints="1" noAdjustHandles="1" noChangeArrowheads="1" noChangeShapeType="1"/>
                </p:cNvSpPr>
                <p:nvPr/>
              </p:nvSpPr>
              <p:spPr>
                <a:xfrm>
                  <a:off x="1825203" y="-598412"/>
                  <a:ext cx="523758" cy="1899865"/>
                </a:xfrm>
                <a:custGeom>
                  <a:avLst/>
                  <a:gdLst>
                    <a:gd name="connsiteX0" fmla="*/ 0 w 523758"/>
                    <a:gd name="connsiteY0" fmla="*/ 54207 h 1899865"/>
                    <a:gd name="connsiteX1" fmla="*/ 257175 w 523758"/>
                    <a:gd name="connsiteY1" fmla="*/ 1053475 h 1899865"/>
                    <a:gd name="connsiteX2" fmla="*/ 293465 w 523758"/>
                    <a:gd name="connsiteY2" fmla="*/ 1899866 h 1899865"/>
                    <a:gd name="connsiteX3" fmla="*/ 490290 w 523758"/>
                    <a:gd name="connsiteY3" fmla="*/ 1892322 h 1899865"/>
                    <a:gd name="connsiteX4" fmla="*/ 523437 w 523758"/>
                    <a:gd name="connsiteY4" fmla="*/ 1202979 h 1899865"/>
                    <a:gd name="connsiteX5" fmla="*/ 516064 w 523758"/>
                    <a:gd name="connsiteY5" fmla="*/ 229829 h 1899865"/>
                    <a:gd name="connsiteX6" fmla="*/ 57 w 523758"/>
                    <a:gd name="connsiteY6" fmla="*/ 54264 h 1899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758" h="1899865">
                      <a:moveTo>
                        <a:pt x="0" y="54207"/>
                      </a:moveTo>
                      <a:cubicBezTo>
                        <a:pt x="0" y="54207"/>
                        <a:pt x="267805" y="975236"/>
                        <a:pt x="257175" y="1053475"/>
                      </a:cubicBezTo>
                      <a:cubicBezTo>
                        <a:pt x="230886" y="1247213"/>
                        <a:pt x="267805" y="1790252"/>
                        <a:pt x="293465" y="1899866"/>
                      </a:cubicBezTo>
                      <a:lnTo>
                        <a:pt x="490290" y="1892322"/>
                      </a:lnTo>
                      <a:cubicBezTo>
                        <a:pt x="496748" y="1656578"/>
                        <a:pt x="521951" y="1298820"/>
                        <a:pt x="523437" y="1202979"/>
                      </a:cubicBezTo>
                      <a:cubicBezTo>
                        <a:pt x="525608" y="1066962"/>
                        <a:pt x="516064" y="229829"/>
                        <a:pt x="516064" y="229829"/>
                      </a:cubicBezTo>
                      <a:cubicBezTo>
                        <a:pt x="516064" y="229829"/>
                        <a:pt x="77953" y="-134502"/>
                        <a:pt x="57" y="54264"/>
                      </a:cubicBezTo>
                      <a:close/>
                    </a:path>
                  </a:pathLst>
                </a:custGeom>
                <a:solidFill>
                  <a:schemeClr val="accent6"/>
                </a:solidFill>
                <a:ln w="0" cap="flat">
                  <a:noFill/>
                  <a:prstDash val="solid"/>
                  <a:miter/>
                </a:ln>
              </p:spPr>
              <p:txBody>
                <a:bodyPr rtlCol="0" anchor="ctr"/>
                <a:lstStyle/>
                <a:p>
                  <a:endParaRPr lang="nb-NO"/>
                </a:p>
              </p:txBody>
            </p:sp>
            <p:sp>
              <p:nvSpPr>
                <p:cNvPr id="40" name="Friform 39">
                  <a:extLst>
                    <a:ext uri="{FF2B5EF4-FFF2-40B4-BE49-F238E27FC236}">
                      <a16:creationId xmlns:a16="http://schemas.microsoft.com/office/drawing/2014/main" id="{5B1907D1-42DE-8CFE-45C7-B08F85B55767}"/>
                    </a:ext>
                  </a:extLst>
                </p:cNvPr>
                <p:cNvSpPr>
                  <a:spLocks noGrp="1" noRot="1" noMove="1" noResize="1" noEditPoints="1" noAdjustHandles="1" noChangeArrowheads="1" noChangeShapeType="1"/>
                </p:cNvSpPr>
                <p:nvPr/>
              </p:nvSpPr>
              <p:spPr>
                <a:xfrm>
                  <a:off x="2117526" y="1481533"/>
                  <a:ext cx="447427" cy="184937"/>
                </a:xfrm>
                <a:custGeom>
                  <a:avLst/>
                  <a:gdLst>
                    <a:gd name="connsiteX0" fmla="*/ 443655 w 447427"/>
                    <a:gd name="connsiteY0" fmla="*/ 171336 h 184937"/>
                    <a:gd name="connsiteX1" fmla="*/ 0 w 447427"/>
                    <a:gd name="connsiteY1" fmla="*/ 184937 h 184937"/>
                    <a:gd name="connsiteX2" fmla="*/ 0 w 447427"/>
                    <a:gd name="connsiteY2" fmla="*/ 0 h 184937"/>
                    <a:gd name="connsiteX3" fmla="*/ 204940 w 447427"/>
                    <a:gd name="connsiteY3" fmla="*/ 0 h 184937"/>
                    <a:gd name="connsiteX4" fmla="*/ 447427 w 447427"/>
                    <a:gd name="connsiteY4" fmla="*/ 121272 h 184937"/>
                    <a:gd name="connsiteX5" fmla="*/ 443655 w 447427"/>
                    <a:gd name="connsiteY5" fmla="*/ 171336 h 184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427" h="184937">
                      <a:moveTo>
                        <a:pt x="443655" y="171336"/>
                      </a:moveTo>
                      <a:lnTo>
                        <a:pt x="0" y="184937"/>
                      </a:lnTo>
                      <a:lnTo>
                        <a:pt x="0" y="0"/>
                      </a:lnTo>
                      <a:lnTo>
                        <a:pt x="204940" y="0"/>
                      </a:lnTo>
                      <a:lnTo>
                        <a:pt x="447427" y="121272"/>
                      </a:lnTo>
                      <a:lnTo>
                        <a:pt x="443655" y="171336"/>
                      </a:lnTo>
                      <a:close/>
                    </a:path>
                  </a:pathLst>
                </a:custGeom>
                <a:solidFill>
                  <a:srgbClr val="2A3756"/>
                </a:solidFill>
                <a:ln w="0" cap="flat">
                  <a:noFill/>
                  <a:prstDash val="solid"/>
                  <a:miter/>
                </a:ln>
              </p:spPr>
              <p:txBody>
                <a:bodyPr rtlCol="0" anchor="ctr"/>
                <a:lstStyle/>
                <a:p>
                  <a:endParaRPr lang="nb-NO"/>
                </a:p>
              </p:txBody>
            </p:sp>
            <p:sp>
              <p:nvSpPr>
                <p:cNvPr id="41" name="Friform 40">
                  <a:extLst>
                    <a:ext uri="{FF2B5EF4-FFF2-40B4-BE49-F238E27FC236}">
                      <a16:creationId xmlns:a16="http://schemas.microsoft.com/office/drawing/2014/main" id="{ACDB3343-FEF1-A0FA-32F1-D21AEAF167FD}"/>
                    </a:ext>
                  </a:extLst>
                </p:cNvPr>
                <p:cNvSpPr>
                  <a:spLocks noGrp="1" noRot="1" noMove="1" noResize="1" noEditPoints="1" noAdjustHandles="1" noChangeArrowheads="1" noChangeShapeType="1"/>
                </p:cNvSpPr>
                <p:nvPr/>
              </p:nvSpPr>
              <p:spPr>
                <a:xfrm>
                  <a:off x="2140785" y="1376320"/>
                  <a:ext cx="146018" cy="105212"/>
                </a:xfrm>
                <a:custGeom>
                  <a:avLst/>
                  <a:gdLst>
                    <a:gd name="connsiteX0" fmla="*/ 5429 w 146018"/>
                    <a:gd name="connsiteY0" fmla="*/ 105213 h 105212"/>
                    <a:gd name="connsiteX1" fmla="*/ 146019 w 146018"/>
                    <a:gd name="connsiteY1" fmla="*/ 105213 h 105212"/>
                    <a:gd name="connsiteX2" fmla="*/ 146019 w 146018"/>
                    <a:gd name="connsiteY2" fmla="*/ 0 h 105212"/>
                    <a:gd name="connsiteX3" fmla="*/ 0 w 146018"/>
                    <a:gd name="connsiteY3" fmla="*/ 12401 h 105212"/>
                    <a:gd name="connsiteX4" fmla="*/ 5429 w 146018"/>
                    <a:gd name="connsiteY4" fmla="*/ 105213 h 105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18" h="105212">
                      <a:moveTo>
                        <a:pt x="5429" y="105213"/>
                      </a:moveTo>
                      <a:lnTo>
                        <a:pt x="146019" y="105213"/>
                      </a:lnTo>
                      <a:lnTo>
                        <a:pt x="146019" y="0"/>
                      </a:lnTo>
                      <a:lnTo>
                        <a:pt x="0" y="12401"/>
                      </a:lnTo>
                      <a:lnTo>
                        <a:pt x="5429" y="105213"/>
                      </a:lnTo>
                      <a:close/>
                    </a:path>
                  </a:pathLst>
                </a:custGeom>
                <a:solidFill>
                  <a:srgbClr val="FFFFFF"/>
                </a:solidFill>
                <a:ln w="0" cap="flat">
                  <a:noFill/>
                  <a:prstDash val="solid"/>
                  <a:miter/>
                </a:ln>
              </p:spPr>
              <p:txBody>
                <a:bodyPr rtlCol="0" anchor="ctr"/>
                <a:lstStyle/>
                <a:p>
                  <a:endParaRPr lang="nb-NO"/>
                </a:p>
              </p:txBody>
            </p:sp>
            <p:sp>
              <p:nvSpPr>
                <p:cNvPr id="42" name="Friform 41">
                  <a:extLst>
                    <a:ext uri="{FF2B5EF4-FFF2-40B4-BE49-F238E27FC236}">
                      <a16:creationId xmlns:a16="http://schemas.microsoft.com/office/drawing/2014/main" id="{6EC3D1F8-85A0-3F7D-5E4E-78AEF7188AB5}"/>
                    </a:ext>
                  </a:extLst>
                </p:cNvPr>
                <p:cNvSpPr>
                  <a:spLocks noGrp="1" noRot="1" noMove="1" noResize="1" noEditPoints="1" noAdjustHandles="1" noChangeArrowheads="1" noChangeShapeType="1"/>
                </p:cNvSpPr>
                <p:nvPr/>
              </p:nvSpPr>
              <p:spPr>
                <a:xfrm>
                  <a:off x="2135585" y="1294995"/>
                  <a:ext cx="151219" cy="93726"/>
                </a:xfrm>
                <a:custGeom>
                  <a:avLst/>
                  <a:gdLst>
                    <a:gd name="connsiteX0" fmla="*/ 151219 w 151219"/>
                    <a:gd name="connsiteY0" fmla="*/ 81325 h 93726"/>
                    <a:gd name="connsiteX1" fmla="*/ 5200 w 151219"/>
                    <a:gd name="connsiteY1" fmla="*/ 93726 h 93726"/>
                    <a:gd name="connsiteX2" fmla="*/ 0 w 151219"/>
                    <a:gd name="connsiteY2" fmla="*/ 6972 h 93726"/>
                    <a:gd name="connsiteX3" fmla="*/ 151219 w 151219"/>
                    <a:gd name="connsiteY3" fmla="*/ 0 h 93726"/>
                    <a:gd name="connsiteX4" fmla="*/ 151219 w 151219"/>
                    <a:gd name="connsiteY4" fmla="*/ 81325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9" h="93726">
                      <a:moveTo>
                        <a:pt x="151219" y="81325"/>
                      </a:moveTo>
                      <a:lnTo>
                        <a:pt x="5200" y="93726"/>
                      </a:lnTo>
                      <a:lnTo>
                        <a:pt x="0" y="6972"/>
                      </a:lnTo>
                      <a:lnTo>
                        <a:pt x="151219" y="0"/>
                      </a:lnTo>
                      <a:lnTo>
                        <a:pt x="151219" y="81325"/>
                      </a:lnTo>
                      <a:close/>
                    </a:path>
                  </a:pathLst>
                </a:custGeom>
                <a:solidFill>
                  <a:srgbClr val="E2857E"/>
                </a:solidFill>
                <a:ln w="0" cap="flat">
                  <a:noFill/>
                  <a:prstDash val="solid"/>
                  <a:miter/>
                </a:ln>
              </p:spPr>
              <p:txBody>
                <a:bodyPr rtlCol="0" anchor="ctr"/>
                <a:lstStyle/>
                <a:p>
                  <a:endParaRPr lang="nb-NO"/>
                </a:p>
              </p:txBody>
            </p:sp>
          </p:grpSp>
          <p:grpSp>
            <p:nvGrpSpPr>
              <p:cNvPr id="22" name="Grafikk 373">
                <a:extLst>
                  <a:ext uri="{FF2B5EF4-FFF2-40B4-BE49-F238E27FC236}">
                    <a16:creationId xmlns:a16="http://schemas.microsoft.com/office/drawing/2014/main" id="{C78620A8-EB10-4A64-CCF5-ECBDF3066057}"/>
                  </a:ext>
                </a:extLst>
              </p:cNvPr>
              <p:cNvGrpSpPr>
                <a:grpSpLocks noGrp="1" noUngrp="1" noRot="1" noMove="1" noResize="1"/>
              </p:cNvGrpSpPr>
              <p:nvPr/>
            </p:nvGrpSpPr>
            <p:grpSpPr>
              <a:xfrm>
                <a:off x="1829576" y="-2257272"/>
                <a:ext cx="421690" cy="628931"/>
                <a:chOff x="1829576" y="-2257272"/>
                <a:chExt cx="421690" cy="628931"/>
              </a:xfrm>
            </p:grpSpPr>
            <p:sp>
              <p:nvSpPr>
                <p:cNvPr id="36" name="Friform 35">
                  <a:extLst>
                    <a:ext uri="{FF2B5EF4-FFF2-40B4-BE49-F238E27FC236}">
                      <a16:creationId xmlns:a16="http://schemas.microsoft.com/office/drawing/2014/main" id="{36A7B4A0-09F2-6838-A068-7A26FB06E4E3}"/>
                    </a:ext>
                  </a:extLst>
                </p:cNvPr>
                <p:cNvSpPr>
                  <a:spLocks noGrp="1" noRot="1" noMove="1" noResize="1" noEditPoints="1" noAdjustHandles="1" noChangeArrowheads="1" noChangeShapeType="1"/>
                </p:cNvSpPr>
                <p:nvPr/>
              </p:nvSpPr>
              <p:spPr>
                <a:xfrm>
                  <a:off x="1842622" y="-2169777"/>
                  <a:ext cx="381716" cy="541436"/>
                </a:xfrm>
                <a:custGeom>
                  <a:avLst/>
                  <a:gdLst>
                    <a:gd name="connsiteX0" fmla="*/ 143515 w 381716"/>
                    <a:gd name="connsiteY0" fmla="*/ 4227 h 541436"/>
                    <a:gd name="connsiteX1" fmla="*/ 364114 w 381716"/>
                    <a:gd name="connsiteY1" fmla="*/ 138701 h 541436"/>
                    <a:gd name="connsiteX2" fmla="*/ 339140 w 381716"/>
                    <a:gd name="connsiteY2" fmla="*/ 425937 h 541436"/>
                    <a:gd name="connsiteX3" fmla="*/ 208038 w 381716"/>
                    <a:gd name="connsiteY3" fmla="*/ 425937 h 541436"/>
                    <a:gd name="connsiteX4" fmla="*/ 229869 w 381716"/>
                    <a:gd name="connsiteY4" fmla="*/ 541437 h 541436"/>
                    <a:gd name="connsiteX5" fmla="*/ 39388 w 381716"/>
                    <a:gd name="connsiteY5" fmla="*/ 541437 h 541436"/>
                    <a:gd name="connsiteX6" fmla="*/ 70592 w 381716"/>
                    <a:gd name="connsiteY6" fmla="*/ 375988 h 541436"/>
                    <a:gd name="connsiteX7" fmla="*/ 143458 w 381716"/>
                    <a:gd name="connsiteY7" fmla="*/ 4227 h 54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16" h="541436">
                      <a:moveTo>
                        <a:pt x="143515" y="4227"/>
                      </a:moveTo>
                      <a:cubicBezTo>
                        <a:pt x="226268" y="-16690"/>
                        <a:pt x="345369" y="41889"/>
                        <a:pt x="364114" y="138701"/>
                      </a:cubicBezTo>
                      <a:cubicBezTo>
                        <a:pt x="382859" y="235513"/>
                        <a:pt x="400462" y="404448"/>
                        <a:pt x="339140" y="425937"/>
                      </a:cubicBezTo>
                      <a:cubicBezTo>
                        <a:pt x="311993" y="435481"/>
                        <a:pt x="208038" y="425937"/>
                        <a:pt x="208038" y="425937"/>
                      </a:cubicBezTo>
                      <a:lnTo>
                        <a:pt x="229869" y="541437"/>
                      </a:lnTo>
                      <a:lnTo>
                        <a:pt x="39388" y="541437"/>
                      </a:lnTo>
                      <a:lnTo>
                        <a:pt x="70592" y="375988"/>
                      </a:lnTo>
                      <a:cubicBezTo>
                        <a:pt x="70592" y="375988"/>
                        <a:pt x="-129205" y="73150"/>
                        <a:pt x="143458" y="4227"/>
                      </a:cubicBezTo>
                      <a:close/>
                    </a:path>
                  </a:pathLst>
                </a:custGeom>
                <a:solidFill>
                  <a:srgbClr val="E2857E"/>
                </a:solidFill>
                <a:ln w="0" cap="flat">
                  <a:noFill/>
                  <a:prstDash val="solid"/>
                  <a:miter/>
                </a:ln>
              </p:spPr>
              <p:txBody>
                <a:bodyPr rtlCol="0" anchor="ctr"/>
                <a:lstStyle/>
                <a:p>
                  <a:endParaRPr lang="nb-NO"/>
                </a:p>
              </p:txBody>
            </p:sp>
            <p:sp>
              <p:nvSpPr>
                <p:cNvPr id="37" name="Friform 36">
                  <a:extLst>
                    <a:ext uri="{FF2B5EF4-FFF2-40B4-BE49-F238E27FC236}">
                      <a16:creationId xmlns:a16="http://schemas.microsoft.com/office/drawing/2014/main" id="{26CA1CEB-41D2-148F-2356-335E975E7039}"/>
                    </a:ext>
                  </a:extLst>
                </p:cNvPr>
                <p:cNvSpPr>
                  <a:spLocks noGrp="1" noRot="1" noMove="1" noResize="1" noEditPoints="1" noAdjustHandles="1" noChangeArrowheads="1" noChangeShapeType="1"/>
                </p:cNvSpPr>
                <p:nvPr/>
              </p:nvSpPr>
              <p:spPr>
                <a:xfrm>
                  <a:off x="1829576" y="-2178556"/>
                  <a:ext cx="351557" cy="384776"/>
                </a:xfrm>
                <a:custGeom>
                  <a:avLst/>
                  <a:gdLst>
                    <a:gd name="connsiteX0" fmla="*/ 351557 w 351557"/>
                    <a:gd name="connsiteY0" fmla="*/ 89472 h 384776"/>
                    <a:gd name="connsiteX1" fmla="*/ 245316 w 351557"/>
                    <a:gd name="connsiteY1" fmla="*/ 155366 h 384776"/>
                    <a:gd name="connsiteX2" fmla="*/ 191423 w 351557"/>
                    <a:gd name="connsiteY2" fmla="*/ 215088 h 384776"/>
                    <a:gd name="connsiteX3" fmla="*/ 118100 w 351557"/>
                    <a:gd name="connsiteY3" fmla="*/ 218117 h 384776"/>
                    <a:gd name="connsiteX4" fmla="*/ 140731 w 351557"/>
                    <a:gd name="connsiteY4" fmla="*/ 308700 h 384776"/>
                    <a:gd name="connsiteX5" fmla="*/ 83581 w 351557"/>
                    <a:gd name="connsiteY5" fmla="*/ 384766 h 384776"/>
                    <a:gd name="connsiteX6" fmla="*/ 12943 w 351557"/>
                    <a:gd name="connsiteY6" fmla="*/ 96159 h 384776"/>
                    <a:gd name="connsiteX7" fmla="*/ 351500 w 351557"/>
                    <a:gd name="connsiteY7" fmla="*/ 89472 h 38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557" h="384776">
                      <a:moveTo>
                        <a:pt x="351557" y="89472"/>
                      </a:moveTo>
                      <a:cubicBezTo>
                        <a:pt x="351557" y="89472"/>
                        <a:pt x="263889" y="107417"/>
                        <a:pt x="245316" y="155366"/>
                      </a:cubicBezTo>
                      <a:cubicBezTo>
                        <a:pt x="226742" y="203372"/>
                        <a:pt x="236800" y="299956"/>
                        <a:pt x="191423" y="215088"/>
                      </a:cubicBezTo>
                      <a:cubicBezTo>
                        <a:pt x="169249" y="173597"/>
                        <a:pt x="135702" y="184513"/>
                        <a:pt x="118100" y="218117"/>
                      </a:cubicBezTo>
                      <a:cubicBezTo>
                        <a:pt x="96440" y="259493"/>
                        <a:pt x="145360" y="294812"/>
                        <a:pt x="140731" y="308700"/>
                      </a:cubicBezTo>
                      <a:cubicBezTo>
                        <a:pt x="136102" y="322644"/>
                        <a:pt x="94382" y="383223"/>
                        <a:pt x="83581" y="384766"/>
                      </a:cubicBezTo>
                      <a:cubicBezTo>
                        <a:pt x="72722" y="386309"/>
                        <a:pt x="-36948" y="211145"/>
                        <a:pt x="12943" y="96159"/>
                      </a:cubicBezTo>
                      <a:cubicBezTo>
                        <a:pt x="59806" y="-11740"/>
                        <a:pt x="314981" y="-48259"/>
                        <a:pt x="351500" y="89472"/>
                      </a:cubicBezTo>
                      <a:close/>
                    </a:path>
                  </a:pathLst>
                </a:custGeom>
                <a:solidFill>
                  <a:srgbClr val="2A3756"/>
                </a:solidFill>
                <a:ln w="0" cap="flat">
                  <a:noFill/>
                  <a:prstDash val="solid"/>
                  <a:miter/>
                </a:ln>
              </p:spPr>
              <p:txBody>
                <a:bodyPr rtlCol="0" anchor="ctr"/>
                <a:lstStyle/>
                <a:p>
                  <a:endParaRPr lang="nb-NO"/>
                </a:p>
              </p:txBody>
            </p:sp>
            <p:sp>
              <p:nvSpPr>
                <p:cNvPr id="38" name="Friform 37">
                  <a:extLst>
                    <a:ext uri="{FF2B5EF4-FFF2-40B4-BE49-F238E27FC236}">
                      <a16:creationId xmlns:a16="http://schemas.microsoft.com/office/drawing/2014/main" id="{B694C8CD-DC6C-9A1E-C85D-1732549A556B}"/>
                    </a:ext>
                  </a:extLst>
                </p:cNvPr>
                <p:cNvSpPr>
                  <a:spLocks noGrp="1" noRot="1" noMove="1" noResize="1" noEditPoints="1" noAdjustHandles="1" noChangeArrowheads="1" noChangeShapeType="1"/>
                </p:cNvSpPr>
                <p:nvPr/>
              </p:nvSpPr>
              <p:spPr>
                <a:xfrm>
                  <a:off x="1884241" y="-2257272"/>
                  <a:ext cx="367025" cy="170463"/>
                </a:xfrm>
                <a:custGeom>
                  <a:avLst/>
                  <a:gdLst>
                    <a:gd name="connsiteX0" fmla="*/ 296892 w 367025"/>
                    <a:gd name="connsiteY0" fmla="*/ 168188 h 170463"/>
                    <a:gd name="connsiteX1" fmla="*/ 364387 w 367025"/>
                    <a:gd name="connsiteY1" fmla="*/ 59889 h 170463"/>
                    <a:gd name="connsiteX2" fmla="*/ 288263 w 367025"/>
                    <a:gd name="connsiteY2" fmla="*/ 78005 h 170463"/>
                    <a:gd name="connsiteX3" fmla="*/ 312666 w 367025"/>
                    <a:gd name="connsiteY3" fmla="*/ 19827 h 170463"/>
                    <a:gd name="connsiteX4" fmla="*/ 113 w 367025"/>
                    <a:gd name="connsiteY4" fmla="*/ 125497 h 170463"/>
                    <a:gd name="connsiteX5" fmla="*/ 296950 w 367025"/>
                    <a:gd name="connsiteY5" fmla="*/ 168188 h 170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025" h="170463">
                      <a:moveTo>
                        <a:pt x="296892" y="168188"/>
                      </a:moveTo>
                      <a:cubicBezTo>
                        <a:pt x="296892" y="168188"/>
                        <a:pt x="383018" y="85778"/>
                        <a:pt x="364387" y="59889"/>
                      </a:cubicBezTo>
                      <a:cubicBezTo>
                        <a:pt x="352957" y="44001"/>
                        <a:pt x="300893" y="92922"/>
                        <a:pt x="288263" y="78005"/>
                      </a:cubicBezTo>
                      <a:cubicBezTo>
                        <a:pt x="278033" y="65947"/>
                        <a:pt x="322324" y="32285"/>
                        <a:pt x="312666" y="19827"/>
                      </a:cubicBezTo>
                      <a:cubicBezTo>
                        <a:pt x="261974" y="-45267"/>
                        <a:pt x="6913" y="65718"/>
                        <a:pt x="113" y="125497"/>
                      </a:cubicBezTo>
                      <a:cubicBezTo>
                        <a:pt x="-6688" y="185333"/>
                        <a:pt x="296950" y="168188"/>
                        <a:pt x="296950" y="168188"/>
                      </a:cubicBezTo>
                      <a:close/>
                    </a:path>
                  </a:pathLst>
                </a:custGeom>
                <a:solidFill>
                  <a:srgbClr val="2A3756"/>
                </a:solidFill>
                <a:ln w="0" cap="flat">
                  <a:noFill/>
                  <a:prstDash val="solid"/>
                  <a:miter/>
                </a:ln>
              </p:spPr>
              <p:txBody>
                <a:bodyPr rtlCol="0" anchor="ctr"/>
                <a:lstStyle/>
                <a:p>
                  <a:endParaRPr lang="nb-NO"/>
                </a:p>
              </p:txBody>
            </p:sp>
          </p:grpSp>
          <p:grpSp>
            <p:nvGrpSpPr>
              <p:cNvPr id="23" name="Grafikk 373">
                <a:extLst>
                  <a:ext uri="{FF2B5EF4-FFF2-40B4-BE49-F238E27FC236}">
                    <a16:creationId xmlns:a16="http://schemas.microsoft.com/office/drawing/2014/main" id="{20401173-0021-8FA9-876B-AD48115B2DA7}"/>
                  </a:ext>
                </a:extLst>
              </p:cNvPr>
              <p:cNvGrpSpPr>
                <a:grpSpLocks noGrp="1" noUngrp="1" noRot="1" noMove="1" noResize="1"/>
              </p:cNvGrpSpPr>
              <p:nvPr/>
            </p:nvGrpSpPr>
            <p:grpSpPr>
              <a:xfrm>
                <a:off x="1599746" y="-412699"/>
                <a:ext cx="456342" cy="2082084"/>
                <a:chOff x="1599746" y="-412699"/>
                <a:chExt cx="456342" cy="2082084"/>
              </a:xfrm>
            </p:grpSpPr>
            <p:sp>
              <p:nvSpPr>
                <p:cNvPr id="32" name="Friform 31">
                  <a:extLst>
                    <a:ext uri="{FF2B5EF4-FFF2-40B4-BE49-F238E27FC236}">
                      <a16:creationId xmlns:a16="http://schemas.microsoft.com/office/drawing/2014/main" id="{4FDD07BF-597E-1D25-9335-4C7CBD6BC3BE}"/>
                    </a:ext>
                  </a:extLst>
                </p:cNvPr>
                <p:cNvSpPr>
                  <a:spLocks noGrp="1" noRot="1" noMove="1" noResize="1" noEditPoints="1" noAdjustHandles="1" noChangeArrowheads="1" noChangeShapeType="1"/>
                </p:cNvSpPr>
                <p:nvPr/>
              </p:nvSpPr>
              <p:spPr>
                <a:xfrm>
                  <a:off x="1599746" y="-412699"/>
                  <a:ext cx="456342" cy="1717410"/>
                </a:xfrm>
                <a:custGeom>
                  <a:avLst/>
                  <a:gdLst>
                    <a:gd name="connsiteX0" fmla="*/ 0 w 456342"/>
                    <a:gd name="connsiteY0" fmla="*/ 93436 h 1717410"/>
                    <a:gd name="connsiteX1" fmla="*/ 60522 w 456342"/>
                    <a:gd name="connsiteY1" fmla="*/ 1002350 h 1717410"/>
                    <a:gd name="connsiteX2" fmla="*/ 63322 w 456342"/>
                    <a:gd name="connsiteY2" fmla="*/ 1717068 h 1717410"/>
                    <a:gd name="connsiteX3" fmla="*/ 247917 w 456342"/>
                    <a:gd name="connsiteY3" fmla="*/ 1717411 h 1717410"/>
                    <a:gd name="connsiteX4" fmla="*/ 310553 w 456342"/>
                    <a:gd name="connsiteY4" fmla="*/ 1020981 h 1717410"/>
                    <a:gd name="connsiteX5" fmla="*/ 456343 w 456342"/>
                    <a:gd name="connsiteY5" fmla="*/ 61375 h 1717410"/>
                    <a:gd name="connsiteX6" fmla="*/ 0 w 456342"/>
                    <a:gd name="connsiteY6" fmla="*/ 93494 h 171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6342" h="1717410">
                      <a:moveTo>
                        <a:pt x="0" y="93436"/>
                      </a:moveTo>
                      <a:cubicBezTo>
                        <a:pt x="0" y="93436"/>
                        <a:pt x="44177" y="566067"/>
                        <a:pt x="60522" y="1002350"/>
                      </a:cubicBezTo>
                      <a:cubicBezTo>
                        <a:pt x="31947" y="1367024"/>
                        <a:pt x="58407" y="1667976"/>
                        <a:pt x="63322" y="1717068"/>
                      </a:cubicBezTo>
                      <a:lnTo>
                        <a:pt x="247917" y="1717411"/>
                      </a:lnTo>
                      <a:cubicBezTo>
                        <a:pt x="249460" y="1621913"/>
                        <a:pt x="270034" y="1332048"/>
                        <a:pt x="310553" y="1020981"/>
                      </a:cubicBezTo>
                      <a:cubicBezTo>
                        <a:pt x="369989" y="564067"/>
                        <a:pt x="456343" y="61375"/>
                        <a:pt x="456343" y="61375"/>
                      </a:cubicBezTo>
                      <a:cubicBezTo>
                        <a:pt x="456343" y="61375"/>
                        <a:pt x="75781" y="-96130"/>
                        <a:pt x="0" y="93494"/>
                      </a:cubicBezTo>
                      <a:close/>
                    </a:path>
                  </a:pathLst>
                </a:custGeom>
                <a:solidFill>
                  <a:schemeClr val="accent6"/>
                </a:solidFill>
                <a:ln w="0" cap="flat">
                  <a:noFill/>
                  <a:prstDash val="solid"/>
                  <a:miter/>
                </a:ln>
              </p:spPr>
              <p:txBody>
                <a:bodyPr rtlCol="0" anchor="ctr"/>
                <a:lstStyle/>
                <a:p>
                  <a:endParaRPr lang="nb-NO"/>
                </a:p>
              </p:txBody>
            </p:sp>
            <p:sp>
              <p:nvSpPr>
                <p:cNvPr id="33" name="Friform 32">
                  <a:extLst>
                    <a:ext uri="{FF2B5EF4-FFF2-40B4-BE49-F238E27FC236}">
                      <a16:creationId xmlns:a16="http://schemas.microsoft.com/office/drawing/2014/main" id="{53FFC1D5-D3FD-A27C-F404-FD345C66EA16}"/>
                    </a:ext>
                  </a:extLst>
                </p:cNvPr>
                <p:cNvSpPr>
                  <a:spLocks noGrp="1" noRot="1" noMove="1" noResize="1" noEditPoints="1" noAdjustHandles="1" noChangeArrowheads="1" noChangeShapeType="1"/>
                </p:cNvSpPr>
                <p:nvPr/>
              </p:nvSpPr>
              <p:spPr>
                <a:xfrm>
                  <a:off x="1693929" y="1377406"/>
                  <a:ext cx="134874" cy="165849"/>
                </a:xfrm>
                <a:custGeom>
                  <a:avLst/>
                  <a:gdLst>
                    <a:gd name="connsiteX0" fmla="*/ 124644 w 134874"/>
                    <a:gd name="connsiteY0" fmla="*/ 165849 h 165849"/>
                    <a:gd name="connsiteX1" fmla="*/ 0 w 134874"/>
                    <a:gd name="connsiteY1" fmla="*/ 131845 h 165849"/>
                    <a:gd name="connsiteX2" fmla="*/ 2915 w 134874"/>
                    <a:gd name="connsiteY2" fmla="*/ 0 h 165849"/>
                    <a:gd name="connsiteX3" fmla="*/ 134874 w 134874"/>
                    <a:gd name="connsiteY3" fmla="*/ 57 h 165849"/>
                    <a:gd name="connsiteX4" fmla="*/ 124644 w 134874"/>
                    <a:gd name="connsiteY4" fmla="*/ 165849 h 165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74" h="165849">
                      <a:moveTo>
                        <a:pt x="124644" y="165849"/>
                      </a:moveTo>
                      <a:lnTo>
                        <a:pt x="0" y="131845"/>
                      </a:lnTo>
                      <a:lnTo>
                        <a:pt x="2915" y="0"/>
                      </a:lnTo>
                      <a:lnTo>
                        <a:pt x="134874" y="57"/>
                      </a:lnTo>
                      <a:lnTo>
                        <a:pt x="124644" y="165849"/>
                      </a:lnTo>
                      <a:close/>
                    </a:path>
                  </a:pathLst>
                </a:custGeom>
                <a:solidFill>
                  <a:srgbClr val="FFFFFF"/>
                </a:solidFill>
                <a:ln w="0" cap="flat">
                  <a:noFill/>
                  <a:prstDash val="solid"/>
                  <a:miter/>
                </a:ln>
              </p:spPr>
              <p:txBody>
                <a:bodyPr rtlCol="0" anchor="ctr"/>
                <a:lstStyle/>
                <a:p>
                  <a:endParaRPr lang="nb-NO"/>
                </a:p>
              </p:txBody>
            </p:sp>
            <p:sp>
              <p:nvSpPr>
                <p:cNvPr id="34" name="Friform 33">
                  <a:extLst>
                    <a:ext uri="{FF2B5EF4-FFF2-40B4-BE49-F238E27FC236}">
                      <a16:creationId xmlns:a16="http://schemas.microsoft.com/office/drawing/2014/main" id="{12F1CB37-6E62-6EE8-5B35-D8A8F2601012}"/>
                    </a:ext>
                  </a:extLst>
                </p:cNvPr>
                <p:cNvSpPr>
                  <a:spLocks noGrp="1" noRot="1" noMove="1" noResize="1" noEditPoints="1" noAdjustHandles="1" noChangeArrowheads="1" noChangeShapeType="1"/>
                </p:cNvSpPr>
                <p:nvPr/>
              </p:nvSpPr>
              <p:spPr>
                <a:xfrm>
                  <a:off x="1696844" y="1304711"/>
                  <a:ext cx="137960" cy="72751"/>
                </a:xfrm>
                <a:custGeom>
                  <a:avLst/>
                  <a:gdLst>
                    <a:gd name="connsiteX0" fmla="*/ 0 w 137960"/>
                    <a:gd name="connsiteY0" fmla="*/ 72695 h 72751"/>
                    <a:gd name="connsiteX1" fmla="*/ 131960 w 137960"/>
                    <a:gd name="connsiteY1" fmla="*/ 72752 h 72751"/>
                    <a:gd name="connsiteX2" fmla="*/ 137960 w 137960"/>
                    <a:gd name="connsiteY2" fmla="*/ 0 h 72751"/>
                    <a:gd name="connsiteX3" fmla="*/ 0 w 137960"/>
                    <a:gd name="connsiteY3" fmla="*/ 0 h 72751"/>
                    <a:gd name="connsiteX4" fmla="*/ 0 w 137960"/>
                    <a:gd name="connsiteY4" fmla="*/ 72695 h 7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960" h="72751">
                      <a:moveTo>
                        <a:pt x="0" y="72695"/>
                      </a:moveTo>
                      <a:lnTo>
                        <a:pt x="131960" y="72752"/>
                      </a:lnTo>
                      <a:lnTo>
                        <a:pt x="137960" y="0"/>
                      </a:lnTo>
                      <a:lnTo>
                        <a:pt x="0" y="0"/>
                      </a:lnTo>
                      <a:lnTo>
                        <a:pt x="0" y="72695"/>
                      </a:lnTo>
                      <a:close/>
                    </a:path>
                  </a:pathLst>
                </a:custGeom>
                <a:solidFill>
                  <a:srgbClr val="E2857E"/>
                </a:solidFill>
                <a:ln w="0" cap="flat">
                  <a:noFill/>
                  <a:prstDash val="solid"/>
                  <a:miter/>
                </a:ln>
              </p:spPr>
              <p:txBody>
                <a:bodyPr rtlCol="0" anchor="ctr"/>
                <a:lstStyle/>
                <a:p>
                  <a:endParaRPr lang="nb-NO"/>
                </a:p>
              </p:txBody>
            </p:sp>
            <p:sp>
              <p:nvSpPr>
                <p:cNvPr id="35" name="Friform 34">
                  <a:extLst>
                    <a:ext uri="{FF2B5EF4-FFF2-40B4-BE49-F238E27FC236}">
                      <a16:creationId xmlns:a16="http://schemas.microsoft.com/office/drawing/2014/main" id="{158F9602-4C64-3FD8-4994-F0DB2327E8A0}"/>
                    </a:ext>
                  </a:extLst>
                </p:cNvPr>
                <p:cNvSpPr>
                  <a:spLocks noGrp="1" noRot="1" noMove="1" noResize="1" noEditPoints="1" noAdjustHandles="1" noChangeArrowheads="1" noChangeShapeType="1"/>
                </p:cNvSpPr>
                <p:nvPr/>
              </p:nvSpPr>
              <p:spPr>
                <a:xfrm>
                  <a:off x="1631693" y="1474275"/>
                  <a:ext cx="216026" cy="195110"/>
                </a:xfrm>
                <a:custGeom>
                  <a:avLst/>
                  <a:gdLst>
                    <a:gd name="connsiteX0" fmla="*/ 216027 w 216026"/>
                    <a:gd name="connsiteY0" fmla="*/ 195110 h 195110"/>
                    <a:gd name="connsiteX1" fmla="*/ 0 w 216026"/>
                    <a:gd name="connsiteY1" fmla="*/ 195110 h 195110"/>
                    <a:gd name="connsiteX2" fmla="*/ 0 w 216026"/>
                    <a:gd name="connsiteY2" fmla="*/ 144075 h 195110"/>
                    <a:gd name="connsiteX3" fmla="*/ 58807 w 216026"/>
                    <a:gd name="connsiteY3" fmla="*/ 0 h 195110"/>
                    <a:gd name="connsiteX4" fmla="*/ 193567 w 216026"/>
                    <a:gd name="connsiteY4" fmla="*/ 0 h 195110"/>
                    <a:gd name="connsiteX5" fmla="*/ 216027 w 216026"/>
                    <a:gd name="connsiteY5" fmla="*/ 144075 h 195110"/>
                    <a:gd name="connsiteX6" fmla="*/ 216027 w 216026"/>
                    <a:gd name="connsiteY6" fmla="*/ 195110 h 19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26" h="195110">
                      <a:moveTo>
                        <a:pt x="216027" y="195110"/>
                      </a:moveTo>
                      <a:lnTo>
                        <a:pt x="0" y="195110"/>
                      </a:lnTo>
                      <a:lnTo>
                        <a:pt x="0" y="144075"/>
                      </a:lnTo>
                      <a:lnTo>
                        <a:pt x="58807" y="0"/>
                      </a:lnTo>
                      <a:lnTo>
                        <a:pt x="193567" y="0"/>
                      </a:lnTo>
                      <a:lnTo>
                        <a:pt x="216027" y="144075"/>
                      </a:lnTo>
                      <a:lnTo>
                        <a:pt x="216027" y="195110"/>
                      </a:lnTo>
                      <a:close/>
                    </a:path>
                  </a:pathLst>
                </a:custGeom>
                <a:solidFill>
                  <a:srgbClr val="2A3756"/>
                </a:solidFill>
                <a:ln w="0" cap="flat">
                  <a:noFill/>
                  <a:prstDash val="solid"/>
                  <a:miter/>
                </a:ln>
              </p:spPr>
              <p:txBody>
                <a:bodyPr rtlCol="0" anchor="ctr"/>
                <a:lstStyle/>
                <a:p>
                  <a:endParaRPr lang="nb-NO"/>
                </a:p>
              </p:txBody>
            </p:sp>
          </p:grpSp>
          <p:grpSp>
            <p:nvGrpSpPr>
              <p:cNvPr id="24" name="Grafikk 373">
                <a:extLst>
                  <a:ext uri="{FF2B5EF4-FFF2-40B4-BE49-F238E27FC236}">
                    <a16:creationId xmlns:a16="http://schemas.microsoft.com/office/drawing/2014/main" id="{D9A73912-76AB-8FF1-1F60-07E71A95E16E}"/>
                  </a:ext>
                </a:extLst>
              </p:cNvPr>
              <p:cNvGrpSpPr>
                <a:grpSpLocks noGrp="1" noUngrp="1" noRot="1" noMove="1" noResize="1"/>
              </p:cNvGrpSpPr>
              <p:nvPr/>
            </p:nvGrpSpPr>
            <p:grpSpPr>
              <a:xfrm>
                <a:off x="-723286" y="-1642971"/>
                <a:ext cx="3325076" cy="2932423"/>
                <a:chOff x="-723286" y="-1642971"/>
                <a:chExt cx="3325076" cy="2932423"/>
              </a:xfrm>
            </p:grpSpPr>
            <p:grpSp>
              <p:nvGrpSpPr>
                <p:cNvPr id="25" name="Grafikk 373">
                  <a:extLst>
                    <a:ext uri="{FF2B5EF4-FFF2-40B4-BE49-F238E27FC236}">
                      <a16:creationId xmlns:a16="http://schemas.microsoft.com/office/drawing/2014/main" id="{33861C96-A39F-FE62-C7A0-18AB493679F9}"/>
                    </a:ext>
                  </a:extLst>
                </p:cNvPr>
                <p:cNvGrpSpPr>
                  <a:grpSpLocks noGrp="1" noUngrp="1" noRot="1" noMove="1" noResize="1"/>
                </p:cNvGrpSpPr>
                <p:nvPr/>
              </p:nvGrpSpPr>
              <p:grpSpPr>
                <a:xfrm>
                  <a:off x="1568085" y="-1642971"/>
                  <a:ext cx="1033704" cy="1772174"/>
                  <a:chOff x="1568085" y="-1642971"/>
                  <a:chExt cx="1033704" cy="1772174"/>
                </a:xfrm>
              </p:grpSpPr>
              <p:grpSp>
                <p:nvGrpSpPr>
                  <p:cNvPr id="27" name="Grafikk 373">
                    <a:extLst>
                      <a:ext uri="{FF2B5EF4-FFF2-40B4-BE49-F238E27FC236}">
                        <a16:creationId xmlns:a16="http://schemas.microsoft.com/office/drawing/2014/main" id="{0C9B246A-6C78-E12D-2A03-FADB46000C39}"/>
                      </a:ext>
                    </a:extLst>
                  </p:cNvPr>
                  <p:cNvGrpSpPr>
                    <a:grpSpLocks noGrp="1" noUngrp="1" noRot="1" noMove="1" noResize="1"/>
                  </p:cNvGrpSpPr>
                  <p:nvPr/>
                </p:nvGrpSpPr>
                <p:grpSpPr>
                  <a:xfrm>
                    <a:off x="2173449" y="-1587992"/>
                    <a:ext cx="428340" cy="1717196"/>
                    <a:chOff x="2173449" y="-1587992"/>
                    <a:chExt cx="428340" cy="1717196"/>
                  </a:xfrm>
                </p:grpSpPr>
                <p:sp>
                  <p:nvSpPr>
                    <p:cNvPr id="29" name="Friform 28">
                      <a:extLst>
                        <a:ext uri="{FF2B5EF4-FFF2-40B4-BE49-F238E27FC236}">
                          <a16:creationId xmlns:a16="http://schemas.microsoft.com/office/drawing/2014/main" id="{A009A387-AF34-C3E9-6BF6-A32B629F8F0F}"/>
                        </a:ext>
                      </a:extLst>
                    </p:cNvPr>
                    <p:cNvSpPr>
                      <a:spLocks noGrp="1" noRot="1" noMove="1" noResize="1" noEditPoints="1" noAdjustHandles="1" noChangeArrowheads="1" noChangeShapeType="1"/>
                    </p:cNvSpPr>
                    <p:nvPr/>
                  </p:nvSpPr>
                  <p:spPr>
                    <a:xfrm>
                      <a:off x="2458997" y="-187760"/>
                      <a:ext cx="99440" cy="106241"/>
                    </a:xfrm>
                    <a:custGeom>
                      <a:avLst/>
                      <a:gdLst>
                        <a:gd name="connsiteX0" fmla="*/ 0 w 99440"/>
                        <a:gd name="connsiteY0" fmla="*/ 3486 h 106241"/>
                        <a:gd name="connsiteX1" fmla="*/ 28346 w 99440"/>
                        <a:gd name="connsiteY1" fmla="*/ 106242 h 106241"/>
                        <a:gd name="connsiteX2" fmla="*/ 98184 w 99440"/>
                        <a:gd name="connsiteY2" fmla="*/ 96126 h 106241"/>
                        <a:gd name="connsiteX3" fmla="*/ 99441 w 99440"/>
                        <a:gd name="connsiteY3" fmla="*/ 0 h 106241"/>
                        <a:gd name="connsiteX4" fmla="*/ 0 w 99440"/>
                        <a:gd name="connsiteY4" fmla="*/ 3486 h 106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40" h="106241">
                          <a:moveTo>
                            <a:pt x="0" y="3486"/>
                          </a:moveTo>
                          <a:lnTo>
                            <a:pt x="28346" y="106242"/>
                          </a:lnTo>
                          <a:lnTo>
                            <a:pt x="98184" y="96126"/>
                          </a:lnTo>
                          <a:lnTo>
                            <a:pt x="99441" y="0"/>
                          </a:lnTo>
                          <a:lnTo>
                            <a:pt x="0" y="3486"/>
                          </a:lnTo>
                          <a:close/>
                        </a:path>
                      </a:pathLst>
                    </a:custGeom>
                    <a:solidFill>
                      <a:srgbClr val="E2857E"/>
                    </a:solidFill>
                    <a:ln w="0" cap="flat">
                      <a:noFill/>
                      <a:prstDash val="solid"/>
                      <a:miter/>
                    </a:ln>
                  </p:spPr>
                  <p:txBody>
                    <a:bodyPr rtlCol="0" anchor="ctr"/>
                    <a:lstStyle/>
                    <a:p>
                      <a:endParaRPr lang="nb-NO"/>
                    </a:p>
                  </p:txBody>
                </p:sp>
                <p:sp>
                  <p:nvSpPr>
                    <p:cNvPr id="30" name="Friform 29">
                      <a:extLst>
                        <a:ext uri="{FF2B5EF4-FFF2-40B4-BE49-F238E27FC236}">
                          <a16:creationId xmlns:a16="http://schemas.microsoft.com/office/drawing/2014/main" id="{61846CE2-A767-EF24-5F7C-7418827D39C7}"/>
                        </a:ext>
                      </a:extLst>
                    </p:cNvPr>
                    <p:cNvSpPr>
                      <a:spLocks noGrp="1" noRot="1" noMove="1" noResize="1" noEditPoints="1" noAdjustHandles="1" noChangeArrowheads="1" noChangeShapeType="1"/>
                    </p:cNvSpPr>
                    <p:nvPr/>
                  </p:nvSpPr>
                  <p:spPr>
                    <a:xfrm>
                      <a:off x="2173449" y="-1587992"/>
                      <a:ext cx="416530" cy="1437493"/>
                    </a:xfrm>
                    <a:custGeom>
                      <a:avLst/>
                      <a:gdLst>
                        <a:gd name="connsiteX0" fmla="*/ 33002 w 416530"/>
                        <a:gd name="connsiteY0" fmla="*/ 0 h 1437493"/>
                        <a:gd name="connsiteX1" fmla="*/ 381617 w 416530"/>
                        <a:gd name="connsiteY1" fmla="*/ 793014 h 1437493"/>
                        <a:gd name="connsiteX2" fmla="*/ 416478 w 416530"/>
                        <a:gd name="connsiteY2" fmla="*/ 1435608 h 1437493"/>
                        <a:gd name="connsiteX3" fmla="*/ 284062 w 416530"/>
                        <a:gd name="connsiteY3" fmla="*/ 1437494 h 1437493"/>
                        <a:gd name="connsiteX4" fmla="*/ 1855 w 416530"/>
                        <a:gd name="connsiteY4" fmla="*/ 503834 h 1437493"/>
                        <a:gd name="connsiteX5" fmla="*/ 33002 w 416530"/>
                        <a:gd name="connsiteY5" fmla="*/ 0 h 143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530" h="1437493">
                          <a:moveTo>
                            <a:pt x="33002" y="0"/>
                          </a:moveTo>
                          <a:cubicBezTo>
                            <a:pt x="33002" y="0"/>
                            <a:pt x="324581" y="95383"/>
                            <a:pt x="381617" y="793014"/>
                          </a:cubicBezTo>
                          <a:cubicBezTo>
                            <a:pt x="419393" y="1255243"/>
                            <a:pt x="416478" y="1435608"/>
                            <a:pt x="416478" y="1435608"/>
                          </a:cubicBezTo>
                          <a:lnTo>
                            <a:pt x="284062" y="1437494"/>
                          </a:lnTo>
                          <a:cubicBezTo>
                            <a:pt x="284062" y="1437494"/>
                            <a:pt x="25286" y="790785"/>
                            <a:pt x="1855" y="503834"/>
                          </a:cubicBezTo>
                          <a:cubicBezTo>
                            <a:pt x="-9232" y="368218"/>
                            <a:pt x="33002" y="0"/>
                            <a:pt x="33002" y="0"/>
                          </a:cubicBezTo>
                          <a:close/>
                        </a:path>
                      </a:pathLst>
                    </a:custGeom>
                    <a:solidFill>
                      <a:srgbClr val="FFF6CE"/>
                    </a:solidFill>
                    <a:ln w="0" cap="flat">
                      <a:noFill/>
                      <a:prstDash val="solid"/>
                      <a:miter/>
                    </a:ln>
                  </p:spPr>
                  <p:txBody>
                    <a:bodyPr rtlCol="0" anchor="ctr"/>
                    <a:lstStyle/>
                    <a:p>
                      <a:endParaRPr lang="nb-NO"/>
                    </a:p>
                  </p:txBody>
                </p:sp>
                <p:sp>
                  <p:nvSpPr>
                    <p:cNvPr id="31" name="Friform 30">
                      <a:extLst>
                        <a:ext uri="{FF2B5EF4-FFF2-40B4-BE49-F238E27FC236}">
                          <a16:creationId xmlns:a16="http://schemas.microsoft.com/office/drawing/2014/main" id="{43517964-0786-E0B8-82C4-A42CBD960FA3}"/>
                        </a:ext>
                      </a:extLst>
                    </p:cNvPr>
                    <p:cNvSpPr>
                      <a:spLocks noGrp="1" noRot="1" noMove="1" noResize="1" noEditPoints="1" noAdjustHandles="1" noChangeArrowheads="1" noChangeShapeType="1"/>
                    </p:cNvSpPr>
                    <p:nvPr/>
                  </p:nvSpPr>
                  <p:spPr>
                    <a:xfrm>
                      <a:off x="2469341" y="-128446"/>
                      <a:ext cx="132448" cy="257649"/>
                    </a:xfrm>
                    <a:custGeom>
                      <a:avLst/>
                      <a:gdLst>
                        <a:gd name="connsiteX0" fmla="*/ 132188 w 132448"/>
                        <a:gd name="connsiteY0" fmla="*/ 124823 h 257649"/>
                        <a:gd name="connsiteX1" fmla="*/ 45777 w 132448"/>
                        <a:gd name="connsiteY1" fmla="*/ 64 h 257649"/>
                        <a:gd name="connsiteX2" fmla="*/ 10687 w 132448"/>
                        <a:gd name="connsiteY2" fmla="*/ 15438 h 257649"/>
                        <a:gd name="connsiteX3" fmla="*/ 15316 w 132448"/>
                        <a:gd name="connsiteY3" fmla="*/ 104878 h 257649"/>
                        <a:gd name="connsiteX4" fmla="*/ 20117 w 132448"/>
                        <a:gd name="connsiteY4" fmla="*/ 145626 h 257649"/>
                        <a:gd name="connsiteX5" fmla="*/ 0 w 132448"/>
                        <a:gd name="connsiteY5" fmla="*/ 222549 h 257649"/>
                        <a:gd name="connsiteX6" fmla="*/ 58522 w 132448"/>
                        <a:gd name="connsiteY6" fmla="*/ 257582 h 257649"/>
                        <a:gd name="connsiteX7" fmla="*/ 132188 w 132448"/>
                        <a:gd name="connsiteY7" fmla="*/ 124823 h 25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448" h="257649">
                          <a:moveTo>
                            <a:pt x="132188" y="124823"/>
                          </a:moveTo>
                          <a:cubicBezTo>
                            <a:pt x="128644" y="53728"/>
                            <a:pt x="89954" y="-2164"/>
                            <a:pt x="45777" y="64"/>
                          </a:cubicBezTo>
                          <a:cubicBezTo>
                            <a:pt x="32918" y="693"/>
                            <a:pt x="21031" y="6237"/>
                            <a:pt x="10687" y="15438"/>
                          </a:cubicBezTo>
                          <a:cubicBezTo>
                            <a:pt x="343" y="24696"/>
                            <a:pt x="9430" y="81046"/>
                            <a:pt x="15316" y="104878"/>
                          </a:cubicBezTo>
                          <a:cubicBezTo>
                            <a:pt x="18402" y="117279"/>
                            <a:pt x="20117" y="131109"/>
                            <a:pt x="20117" y="145626"/>
                          </a:cubicBezTo>
                          <a:cubicBezTo>
                            <a:pt x="20117" y="176772"/>
                            <a:pt x="12230" y="204433"/>
                            <a:pt x="0" y="222549"/>
                          </a:cubicBezTo>
                          <a:cubicBezTo>
                            <a:pt x="15659" y="245238"/>
                            <a:pt x="36405" y="258725"/>
                            <a:pt x="58522" y="257582"/>
                          </a:cubicBezTo>
                          <a:cubicBezTo>
                            <a:pt x="102756" y="255411"/>
                            <a:pt x="135731" y="195918"/>
                            <a:pt x="132188" y="124823"/>
                          </a:cubicBezTo>
                          <a:close/>
                        </a:path>
                      </a:pathLst>
                    </a:custGeom>
                    <a:solidFill>
                      <a:srgbClr val="E2857E"/>
                    </a:solidFill>
                    <a:ln w="0" cap="flat">
                      <a:noFill/>
                      <a:prstDash val="solid"/>
                      <a:miter/>
                    </a:ln>
                  </p:spPr>
                  <p:txBody>
                    <a:bodyPr rtlCol="0" anchor="ctr"/>
                    <a:lstStyle/>
                    <a:p>
                      <a:endParaRPr lang="nb-NO"/>
                    </a:p>
                  </p:txBody>
                </p:sp>
              </p:grpSp>
              <p:sp>
                <p:nvSpPr>
                  <p:cNvPr id="28" name="Friform 27">
                    <a:extLst>
                      <a:ext uri="{FF2B5EF4-FFF2-40B4-BE49-F238E27FC236}">
                        <a16:creationId xmlns:a16="http://schemas.microsoft.com/office/drawing/2014/main" id="{17449A34-6942-F79E-CBE9-A3593AF534BB}"/>
                      </a:ext>
                    </a:extLst>
                  </p:cNvPr>
                  <p:cNvSpPr>
                    <a:spLocks noGrp="1" noRot="1" noMove="1" noResize="1" noEditPoints="1" noAdjustHandles="1" noChangeArrowheads="1" noChangeShapeType="1"/>
                  </p:cNvSpPr>
                  <p:nvPr/>
                </p:nvSpPr>
                <p:spPr>
                  <a:xfrm>
                    <a:off x="1568085" y="-1642971"/>
                    <a:ext cx="809586" cy="1513103"/>
                  </a:xfrm>
                  <a:custGeom>
                    <a:avLst/>
                    <a:gdLst>
                      <a:gd name="connsiteX0" fmla="*/ 309982 w 809586"/>
                      <a:gd name="connsiteY0" fmla="*/ 0 h 1513103"/>
                      <a:gd name="connsiteX1" fmla="*/ 49492 w 809586"/>
                      <a:gd name="connsiteY1" fmla="*/ 114700 h 1513103"/>
                      <a:gd name="connsiteX2" fmla="*/ 0 w 809586"/>
                      <a:gd name="connsiteY2" fmla="*/ 1507103 h 1513103"/>
                      <a:gd name="connsiteX3" fmla="*/ 808330 w 809586"/>
                      <a:gd name="connsiteY3" fmla="*/ 1513103 h 1513103"/>
                      <a:gd name="connsiteX4" fmla="*/ 709231 w 809586"/>
                      <a:gd name="connsiteY4" fmla="*/ 110757 h 1513103"/>
                      <a:gd name="connsiteX5" fmla="*/ 477774 w 809586"/>
                      <a:gd name="connsiteY5" fmla="*/ 2115 h 1513103"/>
                      <a:gd name="connsiteX6" fmla="*/ 309982 w 809586"/>
                      <a:gd name="connsiteY6" fmla="*/ 57 h 151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9586" h="1513103">
                        <a:moveTo>
                          <a:pt x="309982" y="0"/>
                        </a:moveTo>
                        <a:cubicBezTo>
                          <a:pt x="225057" y="8344"/>
                          <a:pt x="73552" y="90697"/>
                          <a:pt x="49492" y="114700"/>
                        </a:cubicBezTo>
                        <a:cubicBezTo>
                          <a:pt x="7715" y="402736"/>
                          <a:pt x="0" y="1507103"/>
                          <a:pt x="0" y="1507103"/>
                        </a:cubicBezTo>
                        <a:lnTo>
                          <a:pt x="808330" y="1513103"/>
                        </a:lnTo>
                        <a:cubicBezTo>
                          <a:pt x="808330" y="1513103"/>
                          <a:pt x="828275" y="533267"/>
                          <a:pt x="709231" y="110757"/>
                        </a:cubicBezTo>
                        <a:cubicBezTo>
                          <a:pt x="670427" y="46063"/>
                          <a:pt x="522237" y="14916"/>
                          <a:pt x="477774" y="2115"/>
                        </a:cubicBezTo>
                        <a:cubicBezTo>
                          <a:pt x="474288" y="1143"/>
                          <a:pt x="312382" y="-228"/>
                          <a:pt x="309982" y="57"/>
                        </a:cubicBezTo>
                        <a:close/>
                      </a:path>
                    </a:pathLst>
                  </a:custGeom>
                  <a:solidFill>
                    <a:srgbClr val="FFF6CE"/>
                  </a:solidFill>
                  <a:ln w="0" cap="flat">
                    <a:noFill/>
                    <a:prstDash val="solid"/>
                    <a:miter/>
                  </a:ln>
                </p:spPr>
                <p:txBody>
                  <a:bodyPr rtlCol="0" anchor="ctr"/>
                  <a:lstStyle/>
                  <a:p>
                    <a:endParaRPr lang="nb-NO"/>
                  </a:p>
                </p:txBody>
              </p:sp>
            </p:grpSp>
            <p:sp>
              <p:nvSpPr>
                <p:cNvPr id="26" name="Friform 25">
                  <a:extLst>
                    <a:ext uri="{FF2B5EF4-FFF2-40B4-BE49-F238E27FC236}">
                      <a16:creationId xmlns:a16="http://schemas.microsoft.com/office/drawing/2014/main" id="{ECF34DE5-8F78-8FE5-317C-9448A8A72171}"/>
                    </a:ext>
                  </a:extLst>
                </p:cNvPr>
                <p:cNvSpPr>
                  <a:spLocks noGrp="1" noRot="1" noMove="1" noResize="1" noEditPoints="1" noAdjustHandles="1" noChangeArrowheads="1" noChangeShapeType="1"/>
                </p:cNvSpPr>
                <p:nvPr/>
              </p:nvSpPr>
              <p:spPr>
                <a:xfrm>
                  <a:off x="-723286" y="-1571876"/>
                  <a:ext cx="3063965" cy="2861329"/>
                </a:xfrm>
                <a:custGeom>
                  <a:avLst/>
                  <a:gdLst>
                    <a:gd name="connsiteX0" fmla="*/ 2376812 w 3063965"/>
                    <a:gd name="connsiteY0" fmla="*/ 18460 h 2861329"/>
                    <a:gd name="connsiteX1" fmla="*/ 2294058 w 3063965"/>
                    <a:gd name="connsiteY1" fmla="*/ 78181 h 2861329"/>
                    <a:gd name="connsiteX2" fmla="*/ 0 w 3063965"/>
                    <a:gd name="connsiteY2" fmla="*/ 1174661 h 2861329"/>
                    <a:gd name="connsiteX3" fmla="*/ 776669 w 3063965"/>
                    <a:gd name="connsiteY3" fmla="*/ 2182844 h 2861329"/>
                    <a:gd name="connsiteX4" fmla="*/ 1777879 w 3063965"/>
                    <a:gd name="connsiteY4" fmla="*/ 2861329 h 2861329"/>
                    <a:gd name="connsiteX5" fmla="*/ 3050724 w 3063965"/>
                    <a:gd name="connsiteY5" fmla="*/ 78296 h 2861329"/>
                    <a:gd name="connsiteX6" fmla="*/ 2958827 w 3063965"/>
                    <a:gd name="connsiteY6" fmla="*/ 0 h 2861329"/>
                    <a:gd name="connsiteX7" fmla="*/ 2376812 w 3063965"/>
                    <a:gd name="connsiteY7" fmla="*/ 18460 h 286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3965" h="2861329">
                      <a:moveTo>
                        <a:pt x="2376812" y="18460"/>
                      </a:moveTo>
                      <a:cubicBezTo>
                        <a:pt x="2360010" y="25089"/>
                        <a:pt x="2308631" y="65551"/>
                        <a:pt x="2294058" y="78181"/>
                      </a:cubicBezTo>
                      <a:cubicBezTo>
                        <a:pt x="1633919" y="571271"/>
                        <a:pt x="877310" y="357473"/>
                        <a:pt x="0" y="1174661"/>
                      </a:cubicBezTo>
                      <a:cubicBezTo>
                        <a:pt x="594360" y="1357541"/>
                        <a:pt x="761524" y="1965903"/>
                        <a:pt x="776669" y="2182844"/>
                      </a:cubicBezTo>
                      <a:cubicBezTo>
                        <a:pt x="810959" y="2674334"/>
                        <a:pt x="1305020" y="2772061"/>
                        <a:pt x="1777879" y="2861329"/>
                      </a:cubicBezTo>
                      <a:cubicBezTo>
                        <a:pt x="2196503" y="2517629"/>
                        <a:pt x="3189827" y="617391"/>
                        <a:pt x="3050724" y="78296"/>
                      </a:cubicBezTo>
                      <a:cubicBezTo>
                        <a:pt x="3033694" y="47492"/>
                        <a:pt x="2991288" y="10230"/>
                        <a:pt x="2958827" y="0"/>
                      </a:cubicBezTo>
                      <a:cubicBezTo>
                        <a:pt x="2654389" y="121558"/>
                        <a:pt x="2376812" y="18460"/>
                        <a:pt x="2376812" y="18460"/>
                      </a:cubicBezTo>
                      <a:close/>
                    </a:path>
                  </a:pathLst>
                </a:custGeom>
                <a:solidFill>
                  <a:schemeClr val="accent3"/>
                </a:solidFill>
                <a:ln w="0" cap="flat">
                  <a:noFill/>
                  <a:prstDash val="solid"/>
                  <a:miter/>
                </a:ln>
              </p:spPr>
              <p:txBody>
                <a:bodyPr rtlCol="0" anchor="ctr"/>
                <a:lstStyle/>
                <a:p>
                  <a:endParaRPr lang="nb-NO"/>
                </a:p>
              </p:txBody>
            </p:sp>
          </p:grpSp>
        </p:grpSp>
      </p:grpSp>
      <p:sp>
        <p:nvSpPr>
          <p:cNvPr id="3" name="Plassholder for innhold 2">
            <a:extLst>
              <a:ext uri="{FF2B5EF4-FFF2-40B4-BE49-F238E27FC236}">
                <a16:creationId xmlns:a16="http://schemas.microsoft.com/office/drawing/2014/main" id="{EEF2E361-3812-D58B-F247-2614DA9E3624}"/>
              </a:ext>
            </a:extLst>
          </p:cNvPr>
          <p:cNvSpPr>
            <a:spLocks noGrp="1" noRot="1" noMove="1" noResize="1" noEditPoints="1" noAdjustHandles="1" noChangeArrowheads="1" noChangeShapeType="1"/>
          </p:cNvSpPr>
          <p:nvPr>
            <p:ph sz="half" idx="1"/>
          </p:nvPr>
        </p:nvSpPr>
        <p:spPr/>
        <p:txBody>
          <a:bodyPr/>
          <a:lstStyle/>
          <a:p>
            <a:r>
              <a:rPr lang="nb-NO" dirty="0"/>
              <a:t>Hvilke situasjoner kan bli utfordrende etter sluttedagen?</a:t>
            </a:r>
          </a:p>
        </p:txBody>
      </p:sp>
      <p:sp>
        <p:nvSpPr>
          <p:cNvPr id="14" name="Plassholder for innhold 13">
            <a:extLst>
              <a:ext uri="{FF2B5EF4-FFF2-40B4-BE49-F238E27FC236}">
                <a16:creationId xmlns:a16="http://schemas.microsoft.com/office/drawing/2014/main" id="{D87B19F9-2995-B5DB-607F-B93656D5E45E}"/>
              </a:ext>
            </a:extLst>
          </p:cNvPr>
          <p:cNvSpPr>
            <a:spLocks noGrp="1" noRot="1" noMove="1" noResize="1" noEditPoints="1" noAdjustHandles="1" noChangeArrowheads="1" noChangeShapeType="1"/>
          </p:cNvSpPr>
          <p:nvPr>
            <p:ph sz="half" idx="2"/>
          </p:nvPr>
        </p:nvSpPr>
        <p:spPr/>
        <p:txBody>
          <a:bodyPr/>
          <a:lstStyle/>
          <a:p>
            <a:r>
              <a:rPr lang="nb-NO"/>
              <a:t>Hva gjør at du røyker/tar en snus?</a:t>
            </a:r>
          </a:p>
          <a:p>
            <a:r>
              <a:rPr lang="nb-NO" noProof="0"/>
              <a:t>Hvordan kan du unngå eller forandre på dette?</a:t>
            </a:r>
          </a:p>
        </p:txBody>
      </p:sp>
      <p:sp>
        <p:nvSpPr>
          <p:cNvPr id="2" name="Tittel 1">
            <a:extLst>
              <a:ext uri="{FF2B5EF4-FFF2-40B4-BE49-F238E27FC236}">
                <a16:creationId xmlns:a16="http://schemas.microsoft.com/office/drawing/2014/main" id="{E45FE854-BBC3-B7CB-80D5-FD93A2E96341}"/>
              </a:ext>
            </a:extLst>
          </p:cNvPr>
          <p:cNvSpPr>
            <a:spLocks noGrp="1" noRot="1" noMove="1" noResize="1" noEditPoints="1" noAdjustHandles="1" noChangeArrowheads="1" noChangeShapeType="1"/>
          </p:cNvSpPr>
          <p:nvPr>
            <p:ph type="title"/>
          </p:nvPr>
        </p:nvSpPr>
        <p:spPr/>
        <p:txBody>
          <a:bodyPr/>
          <a:lstStyle/>
          <a:p>
            <a:r>
              <a:rPr lang="nb-NO"/>
              <a:t>Ta kontroll </a:t>
            </a:r>
          </a:p>
        </p:txBody>
      </p:sp>
      <p:grpSp>
        <p:nvGrpSpPr>
          <p:cNvPr id="43" name="Gruppe 42">
            <a:extLst>
              <a:ext uri="{FF2B5EF4-FFF2-40B4-BE49-F238E27FC236}">
                <a16:creationId xmlns:a16="http://schemas.microsoft.com/office/drawing/2014/main" id="{6B8E5A81-1A5A-5637-B2D6-2DBEDE4912D2}"/>
              </a:ext>
            </a:extLst>
          </p:cNvPr>
          <p:cNvGrpSpPr>
            <a:grpSpLocks noGrp="1" noUngrp="1" noRot="1" noMove="1" noResize="1"/>
          </p:cNvGrpSpPr>
          <p:nvPr/>
        </p:nvGrpSpPr>
        <p:grpSpPr>
          <a:xfrm>
            <a:off x="633413" y="1814449"/>
            <a:ext cx="719241" cy="719241"/>
            <a:chOff x="2468760" y="4250563"/>
            <a:chExt cx="719241" cy="719241"/>
          </a:xfrm>
        </p:grpSpPr>
        <p:sp>
          <p:nvSpPr>
            <p:cNvPr id="44" name="Ellipse 43">
              <a:extLst>
                <a:ext uri="{FF2B5EF4-FFF2-40B4-BE49-F238E27FC236}">
                  <a16:creationId xmlns:a16="http://schemas.microsoft.com/office/drawing/2014/main" id="{EF184BC4-479C-6DDC-BDA6-2FA5CDAB847F}"/>
                </a:ext>
              </a:extLst>
            </p:cNvPr>
            <p:cNvSpPr>
              <a:spLocks noGrp="1" noRot="1" noMove="1" noResize="1" noEditPoints="1" noAdjustHandles="1" noChangeArrowheads="1" noChangeShapeType="1"/>
            </p:cNvSpPr>
            <p:nvPr/>
          </p:nvSpPr>
          <p:spPr>
            <a:xfrm>
              <a:off x="2468760" y="4250563"/>
              <a:ext cx="719241" cy="71924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45" name="Gruppe 81">
              <a:extLst>
                <a:ext uri="{FF2B5EF4-FFF2-40B4-BE49-F238E27FC236}">
                  <a16:creationId xmlns:a16="http://schemas.microsoft.com/office/drawing/2014/main" id="{3437278A-735A-0900-A32E-CA56C267B4AE}"/>
                </a:ext>
              </a:extLst>
            </p:cNvPr>
            <p:cNvGrpSpPr>
              <a:grpSpLocks noGrp="1" noUngrp="1" noRot="1" noChangeAspect="1" noMove="1" noResize="1"/>
            </p:cNvGrpSpPr>
            <p:nvPr/>
          </p:nvGrpSpPr>
          <p:grpSpPr>
            <a:xfrm>
              <a:off x="2558380" y="4471307"/>
              <a:ext cx="540000" cy="277753"/>
              <a:chOff x="4245148" y="1002525"/>
              <a:chExt cx="1691195" cy="869875"/>
            </a:xfrm>
          </p:grpSpPr>
          <p:sp>
            <p:nvSpPr>
              <p:cNvPr id="46" name="Friform 82">
                <a:extLst>
                  <a:ext uri="{FF2B5EF4-FFF2-40B4-BE49-F238E27FC236}">
                    <a16:creationId xmlns:a16="http://schemas.microsoft.com/office/drawing/2014/main" id="{547D9956-31C1-50DA-438D-EE31E19AFAF0}"/>
                  </a:ext>
                </a:extLst>
              </p:cNvPr>
              <p:cNvSpPr>
                <a:spLocks noGrp="1" noRot="1" noMove="1" noResize="1" noEditPoints="1" noAdjustHandles="1" noChangeArrowheads="1" noChangeShapeType="1"/>
              </p:cNvSpPr>
              <p:nvPr/>
            </p:nvSpPr>
            <p:spPr>
              <a:xfrm>
                <a:off x="4245148" y="1002525"/>
                <a:ext cx="1001028" cy="869875"/>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solidFill>
                <a:schemeClr val="accent4"/>
              </a:solidFill>
              <a:ln w="0" cap="flat">
                <a:noFill/>
                <a:prstDash val="solid"/>
                <a:miter/>
              </a:ln>
            </p:spPr>
            <p:txBody>
              <a:bodyPr rtlCol="0" anchor="ctr"/>
              <a:lstStyle/>
              <a:p>
                <a:endParaRPr lang="nb-NO"/>
              </a:p>
            </p:txBody>
          </p:sp>
          <p:sp>
            <p:nvSpPr>
              <p:cNvPr id="47" name="Friform 83">
                <a:extLst>
                  <a:ext uri="{FF2B5EF4-FFF2-40B4-BE49-F238E27FC236}">
                    <a16:creationId xmlns:a16="http://schemas.microsoft.com/office/drawing/2014/main" id="{86634A60-5262-FB32-1CB6-504F3B61AF68}"/>
                  </a:ext>
                </a:extLst>
              </p:cNvPr>
              <p:cNvSpPr>
                <a:spLocks noGrp="1" noRot="1" noMove="1" noResize="1" noEditPoints="1" noAdjustHandles="1" noChangeArrowheads="1" noChangeShapeType="1"/>
              </p:cNvSpPr>
              <p:nvPr/>
            </p:nvSpPr>
            <p:spPr>
              <a:xfrm flipH="1">
                <a:off x="5336257" y="1002525"/>
                <a:ext cx="600086" cy="521464"/>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noFill/>
              <a:ln w="9525" cap="flat">
                <a:solidFill>
                  <a:schemeClr val="bg1"/>
                </a:solidFill>
                <a:prstDash val="solid"/>
                <a:miter/>
              </a:ln>
            </p:spPr>
            <p:txBody>
              <a:bodyPr rtlCol="0" anchor="ctr"/>
              <a:lstStyle/>
              <a:p>
                <a:endParaRPr lang="nb-NO"/>
              </a:p>
            </p:txBody>
          </p:sp>
        </p:grpSp>
      </p:grpSp>
      <p:grpSp>
        <p:nvGrpSpPr>
          <p:cNvPr id="48" name="Gruppe 47">
            <a:extLst>
              <a:ext uri="{FF2B5EF4-FFF2-40B4-BE49-F238E27FC236}">
                <a16:creationId xmlns:a16="http://schemas.microsoft.com/office/drawing/2014/main" id="{155B1ED1-33A3-2156-6DB2-C38B89157F47}"/>
              </a:ext>
            </a:extLst>
          </p:cNvPr>
          <p:cNvGrpSpPr>
            <a:grpSpLocks noGrp="1" noUngrp="1" noRot="1" noMove="1" noResize="1"/>
          </p:cNvGrpSpPr>
          <p:nvPr/>
        </p:nvGrpSpPr>
        <p:grpSpPr>
          <a:xfrm>
            <a:off x="4114800" y="1814449"/>
            <a:ext cx="719241" cy="719241"/>
            <a:chOff x="2468760" y="4250563"/>
            <a:chExt cx="719241" cy="719241"/>
          </a:xfrm>
        </p:grpSpPr>
        <p:sp>
          <p:nvSpPr>
            <p:cNvPr id="49" name="Ellipse 48">
              <a:extLst>
                <a:ext uri="{FF2B5EF4-FFF2-40B4-BE49-F238E27FC236}">
                  <a16:creationId xmlns:a16="http://schemas.microsoft.com/office/drawing/2014/main" id="{554C046C-F95B-11B4-CD68-072CCCE9E5F6}"/>
                </a:ext>
              </a:extLst>
            </p:cNvPr>
            <p:cNvSpPr>
              <a:spLocks noGrp="1" noRot="1" noMove="1" noResize="1" noEditPoints="1" noAdjustHandles="1" noChangeArrowheads="1" noChangeShapeType="1"/>
            </p:cNvSpPr>
            <p:nvPr/>
          </p:nvSpPr>
          <p:spPr>
            <a:xfrm>
              <a:off x="2468760" y="4250563"/>
              <a:ext cx="719241" cy="71924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grpSp>
          <p:nvGrpSpPr>
            <p:cNvPr id="50" name="Gruppe 81">
              <a:extLst>
                <a:ext uri="{FF2B5EF4-FFF2-40B4-BE49-F238E27FC236}">
                  <a16:creationId xmlns:a16="http://schemas.microsoft.com/office/drawing/2014/main" id="{8727C5BE-8531-B0B1-2796-C96EF0E99C14}"/>
                </a:ext>
              </a:extLst>
            </p:cNvPr>
            <p:cNvGrpSpPr>
              <a:grpSpLocks noGrp="1" noUngrp="1" noRot="1" noChangeAspect="1" noMove="1" noResize="1"/>
            </p:cNvGrpSpPr>
            <p:nvPr/>
          </p:nvGrpSpPr>
          <p:grpSpPr>
            <a:xfrm>
              <a:off x="2558380" y="4471307"/>
              <a:ext cx="540000" cy="277753"/>
              <a:chOff x="4245148" y="1002525"/>
              <a:chExt cx="1691195" cy="869875"/>
            </a:xfrm>
          </p:grpSpPr>
          <p:sp>
            <p:nvSpPr>
              <p:cNvPr id="51" name="Friform 82">
                <a:extLst>
                  <a:ext uri="{FF2B5EF4-FFF2-40B4-BE49-F238E27FC236}">
                    <a16:creationId xmlns:a16="http://schemas.microsoft.com/office/drawing/2014/main" id="{0A6C99EB-3B73-79E3-DDFE-5B6127A291DF}"/>
                  </a:ext>
                </a:extLst>
              </p:cNvPr>
              <p:cNvSpPr>
                <a:spLocks noGrp="1" noRot="1" noMove="1" noResize="1" noEditPoints="1" noAdjustHandles="1" noChangeArrowheads="1" noChangeShapeType="1"/>
              </p:cNvSpPr>
              <p:nvPr/>
            </p:nvSpPr>
            <p:spPr>
              <a:xfrm>
                <a:off x="4245148" y="1002525"/>
                <a:ext cx="1001028" cy="869875"/>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solidFill>
                <a:schemeClr val="accent4"/>
              </a:solidFill>
              <a:ln w="0" cap="flat">
                <a:noFill/>
                <a:prstDash val="solid"/>
                <a:miter/>
              </a:ln>
            </p:spPr>
            <p:txBody>
              <a:bodyPr rtlCol="0" anchor="ctr"/>
              <a:lstStyle/>
              <a:p>
                <a:endParaRPr lang="nb-NO"/>
              </a:p>
            </p:txBody>
          </p:sp>
          <p:sp>
            <p:nvSpPr>
              <p:cNvPr id="52" name="Friform 83">
                <a:extLst>
                  <a:ext uri="{FF2B5EF4-FFF2-40B4-BE49-F238E27FC236}">
                    <a16:creationId xmlns:a16="http://schemas.microsoft.com/office/drawing/2014/main" id="{DFBD5411-4040-418B-48C7-4C6DEDB707C1}"/>
                  </a:ext>
                </a:extLst>
              </p:cNvPr>
              <p:cNvSpPr>
                <a:spLocks noGrp="1" noRot="1" noMove="1" noResize="1" noEditPoints="1" noAdjustHandles="1" noChangeArrowheads="1" noChangeShapeType="1"/>
              </p:cNvSpPr>
              <p:nvPr/>
            </p:nvSpPr>
            <p:spPr>
              <a:xfrm flipH="1">
                <a:off x="5336257" y="1002525"/>
                <a:ext cx="600086" cy="521464"/>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noFill/>
              <a:ln w="9525" cap="flat">
                <a:solidFill>
                  <a:schemeClr val="bg1"/>
                </a:solidFill>
                <a:prstDash val="solid"/>
                <a:miter/>
              </a:ln>
            </p:spPr>
            <p:txBody>
              <a:bodyPr rtlCol="0" anchor="ctr"/>
              <a:lstStyle/>
              <a:p>
                <a:endParaRPr lang="nb-NO"/>
              </a:p>
            </p:txBody>
          </p:sp>
        </p:grpSp>
      </p:grpSp>
    </p:spTree>
    <p:extLst>
      <p:ext uri="{BB962C8B-B14F-4D97-AF65-F5344CB8AC3E}">
        <p14:creationId xmlns:p14="http://schemas.microsoft.com/office/powerpoint/2010/main" val="19259607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8F7F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96ABA7D-8497-95C5-9CC7-F5038F760538}"/>
              </a:ext>
            </a:extLst>
          </p:cNvPr>
          <p:cNvSpPr>
            <a:spLocks noGrp="1" noRot="1" noMove="1" noResize="1" noEditPoints="1" noAdjustHandles="1" noChangeArrowheads="1" noChangeShapeType="1"/>
          </p:cNvSpPr>
          <p:nvPr>
            <p:ph type="title"/>
          </p:nvPr>
        </p:nvSpPr>
        <p:spPr/>
        <p:txBody>
          <a:bodyPr/>
          <a:lstStyle/>
          <a:p>
            <a:r>
              <a:rPr lang="nb-NO" dirty="0"/>
              <a:t>Håndtere</a:t>
            </a:r>
            <a:br>
              <a:rPr lang="nb-NO" dirty="0"/>
            </a:br>
            <a:r>
              <a:rPr lang="nb-NO" dirty="0"/>
              <a:t>sug</a:t>
            </a:r>
          </a:p>
        </p:txBody>
      </p:sp>
      <p:sp>
        <p:nvSpPr>
          <p:cNvPr id="56" name="Plassholder for tekst 55">
            <a:extLst>
              <a:ext uri="{FF2B5EF4-FFF2-40B4-BE49-F238E27FC236}">
                <a16:creationId xmlns:a16="http://schemas.microsoft.com/office/drawing/2014/main" id="{7E52E861-61BB-3EE2-9E9F-A8A1EB0817AE}"/>
              </a:ext>
            </a:extLst>
          </p:cNvPr>
          <p:cNvSpPr>
            <a:spLocks noGrp="1" noRot="1" noMove="1" noResize="1" noEditPoints="1" noAdjustHandles="1" noChangeArrowheads="1" noChangeShapeType="1"/>
          </p:cNvSpPr>
          <p:nvPr>
            <p:ph type="body" idx="1"/>
          </p:nvPr>
        </p:nvSpPr>
        <p:spPr/>
        <p:txBody>
          <a:bodyPr/>
          <a:lstStyle/>
          <a:p>
            <a:endParaRPr lang="nb-NO"/>
          </a:p>
        </p:txBody>
      </p:sp>
      <p:sp>
        <p:nvSpPr>
          <p:cNvPr id="10" name="Oval 91">
            <a:extLst>
              <a:ext uri="{FF2B5EF4-FFF2-40B4-BE49-F238E27FC236}">
                <a16:creationId xmlns:a16="http://schemas.microsoft.com/office/drawing/2014/main" id="{1CF9CDF1-CBCE-FCDF-830B-7A23FDB74F0A}"/>
              </a:ext>
            </a:extLst>
          </p:cNvPr>
          <p:cNvSpPr>
            <a:spLocks noGrp="1" noRot="1" noMove="1" noResize="1" noEditPoints="1" noAdjustHandles="1" noChangeArrowheads="1" noChangeShapeType="1"/>
          </p:cNvSpPr>
          <p:nvPr/>
        </p:nvSpPr>
        <p:spPr>
          <a:xfrm>
            <a:off x="7792180" y="1715579"/>
            <a:ext cx="3154892" cy="3154888"/>
          </a:xfrm>
          <a:prstGeom prst="ellipse">
            <a:avLst/>
          </a:prstGeom>
          <a:solidFill>
            <a:srgbClr val="DB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2" name="Freeform 93">
            <a:extLst>
              <a:ext uri="{FF2B5EF4-FFF2-40B4-BE49-F238E27FC236}">
                <a16:creationId xmlns:a16="http://schemas.microsoft.com/office/drawing/2014/main" id="{AFCB5CD7-0525-6F59-D86E-6B788A110C6C}"/>
              </a:ext>
            </a:extLst>
          </p:cNvPr>
          <p:cNvSpPr>
            <a:spLocks noGrp="1" noRot="1" noMove="1" noResize="1" noEditPoints="1" noAdjustHandles="1" noChangeArrowheads="1" noChangeShapeType="1"/>
          </p:cNvSpPr>
          <p:nvPr/>
        </p:nvSpPr>
        <p:spPr>
          <a:xfrm>
            <a:off x="7797233" y="1720630"/>
            <a:ext cx="3144786" cy="3144786"/>
          </a:xfrm>
          <a:custGeom>
            <a:avLst/>
            <a:gdLst>
              <a:gd name="connsiteX0" fmla="*/ 4057841 w 4057840"/>
              <a:gd name="connsiteY0" fmla="*/ 2028920 h 4057840"/>
              <a:gd name="connsiteX1" fmla="*/ 2028920 w 4057840"/>
              <a:gd name="connsiteY1" fmla="*/ 4057841 h 4057840"/>
              <a:gd name="connsiteX2" fmla="*/ 0 w 4057840"/>
              <a:gd name="connsiteY2" fmla="*/ 2028920 h 4057840"/>
              <a:gd name="connsiteX3" fmla="*/ 2028920 w 4057840"/>
              <a:gd name="connsiteY3" fmla="*/ 0 h 4057840"/>
              <a:gd name="connsiteX4" fmla="*/ 4057841 w 4057840"/>
              <a:gd name="connsiteY4" fmla="*/ 2028920 h 4057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840" h="4057840">
                <a:moveTo>
                  <a:pt x="4057841" y="2028920"/>
                </a:moveTo>
                <a:cubicBezTo>
                  <a:pt x="4057841" y="3149462"/>
                  <a:pt x="3149462" y="4057841"/>
                  <a:pt x="2028920" y="4057841"/>
                </a:cubicBezTo>
                <a:cubicBezTo>
                  <a:pt x="908379" y="4057841"/>
                  <a:pt x="0" y="3149462"/>
                  <a:pt x="0" y="2028920"/>
                </a:cubicBezTo>
                <a:cubicBezTo>
                  <a:pt x="0" y="908379"/>
                  <a:pt x="908379" y="0"/>
                  <a:pt x="2028920" y="0"/>
                </a:cubicBezTo>
                <a:cubicBezTo>
                  <a:pt x="3149462" y="0"/>
                  <a:pt x="4057841" y="908379"/>
                  <a:pt x="4057841" y="2028920"/>
                </a:cubicBezTo>
                <a:close/>
              </a:path>
            </a:pathLst>
          </a:custGeom>
          <a:solidFill>
            <a:srgbClr val="FFFFFF">
              <a:alpha val="54000"/>
            </a:srgbClr>
          </a:solidFill>
          <a:ln w="3239" cap="flat">
            <a:noFill/>
            <a:prstDash val="solid"/>
            <a:miter/>
          </a:ln>
        </p:spPr>
        <p:txBody>
          <a:bodyPr rtlCol="0" anchor="ctr"/>
          <a:lstStyle/>
          <a:p>
            <a:endParaRPr lang="en-NO"/>
          </a:p>
        </p:txBody>
      </p:sp>
      <p:sp>
        <p:nvSpPr>
          <p:cNvPr id="13" name="Freeform 94">
            <a:extLst>
              <a:ext uri="{FF2B5EF4-FFF2-40B4-BE49-F238E27FC236}">
                <a16:creationId xmlns:a16="http://schemas.microsoft.com/office/drawing/2014/main" id="{B43AD6D9-8520-8127-2EA6-35CD04D4526F}"/>
              </a:ext>
            </a:extLst>
          </p:cNvPr>
          <p:cNvSpPr>
            <a:spLocks noGrp="1" noRot="1" noMove="1" noResize="1" noEditPoints="1" noAdjustHandles="1" noChangeArrowheads="1" noChangeShapeType="1"/>
          </p:cNvSpPr>
          <p:nvPr/>
        </p:nvSpPr>
        <p:spPr>
          <a:xfrm>
            <a:off x="7772386" y="1695658"/>
            <a:ext cx="3194481" cy="3194731"/>
          </a:xfrm>
          <a:custGeom>
            <a:avLst/>
            <a:gdLst>
              <a:gd name="connsiteX0" fmla="*/ 2060982 w 4121962"/>
              <a:gd name="connsiteY0" fmla="*/ 4122287 h 4122286"/>
              <a:gd name="connsiteX1" fmla="*/ 1258805 w 4121962"/>
              <a:gd name="connsiteY1" fmla="*/ 3960362 h 4122286"/>
              <a:gd name="connsiteX2" fmla="*/ 603657 w 4121962"/>
              <a:gd name="connsiteY2" fmla="*/ 3518630 h 4122286"/>
              <a:gd name="connsiteX3" fmla="*/ 161925 w 4121962"/>
              <a:gd name="connsiteY3" fmla="*/ 2863482 h 4122286"/>
              <a:gd name="connsiteX4" fmla="*/ 0 w 4121962"/>
              <a:gd name="connsiteY4" fmla="*/ 2061305 h 4122286"/>
              <a:gd name="connsiteX5" fmla="*/ 161925 w 4121962"/>
              <a:gd name="connsiteY5" fmla="*/ 1259129 h 4122286"/>
              <a:gd name="connsiteX6" fmla="*/ 603657 w 4121962"/>
              <a:gd name="connsiteY6" fmla="*/ 603656 h 4122286"/>
              <a:gd name="connsiteX7" fmla="*/ 1258805 w 4121962"/>
              <a:gd name="connsiteY7" fmla="*/ 161925 h 4122286"/>
              <a:gd name="connsiteX8" fmla="*/ 2060982 w 4121962"/>
              <a:gd name="connsiteY8" fmla="*/ 0 h 4122286"/>
              <a:gd name="connsiteX9" fmla="*/ 2863158 w 4121962"/>
              <a:gd name="connsiteY9" fmla="*/ 161925 h 4122286"/>
              <a:gd name="connsiteX10" fmla="*/ 3518307 w 4121962"/>
              <a:gd name="connsiteY10" fmla="*/ 603656 h 4122286"/>
              <a:gd name="connsiteX11" fmla="*/ 3960038 w 4121962"/>
              <a:gd name="connsiteY11" fmla="*/ 1258805 h 4122286"/>
              <a:gd name="connsiteX12" fmla="*/ 4121963 w 4121962"/>
              <a:gd name="connsiteY12" fmla="*/ 2060981 h 4122286"/>
              <a:gd name="connsiteX13" fmla="*/ 3960038 w 4121962"/>
              <a:gd name="connsiteY13" fmla="*/ 2863158 h 4122286"/>
              <a:gd name="connsiteX14" fmla="*/ 3518307 w 4121962"/>
              <a:gd name="connsiteY14" fmla="*/ 3518307 h 4122286"/>
              <a:gd name="connsiteX15" fmla="*/ 2863158 w 4121962"/>
              <a:gd name="connsiteY15" fmla="*/ 3960038 h 4122286"/>
              <a:gd name="connsiteX16" fmla="*/ 2060982 w 4121962"/>
              <a:gd name="connsiteY16" fmla="*/ 4122287 h 4122286"/>
              <a:gd name="connsiteX17" fmla="*/ 2060982 w 4121962"/>
              <a:gd name="connsiteY17" fmla="*/ 64446 h 4122286"/>
              <a:gd name="connsiteX18" fmla="*/ 1283742 w 4121962"/>
              <a:gd name="connsiteY18" fmla="*/ 221190 h 4122286"/>
              <a:gd name="connsiteX19" fmla="*/ 648996 w 4121962"/>
              <a:gd name="connsiteY19" fmla="*/ 648995 h 4122286"/>
              <a:gd name="connsiteX20" fmla="*/ 221513 w 4121962"/>
              <a:gd name="connsiteY20" fmla="*/ 1283741 h 4122286"/>
              <a:gd name="connsiteX21" fmla="*/ 64770 w 4121962"/>
              <a:gd name="connsiteY21" fmla="*/ 2060981 h 4122286"/>
              <a:gd name="connsiteX22" fmla="*/ 221513 w 4121962"/>
              <a:gd name="connsiteY22" fmla="*/ 2838222 h 4122286"/>
              <a:gd name="connsiteX23" fmla="*/ 649319 w 4121962"/>
              <a:gd name="connsiteY23" fmla="*/ 3472968 h 4122286"/>
              <a:gd name="connsiteX24" fmla="*/ 1284065 w 4121962"/>
              <a:gd name="connsiteY24" fmla="*/ 3900773 h 4122286"/>
              <a:gd name="connsiteX25" fmla="*/ 2061305 w 4121962"/>
              <a:gd name="connsiteY25" fmla="*/ 4057517 h 4122286"/>
              <a:gd name="connsiteX26" fmla="*/ 2838545 w 4121962"/>
              <a:gd name="connsiteY26" fmla="*/ 3900773 h 4122286"/>
              <a:gd name="connsiteX27" fmla="*/ 3473291 w 4121962"/>
              <a:gd name="connsiteY27" fmla="*/ 3472968 h 4122286"/>
              <a:gd name="connsiteX28" fmla="*/ 3901097 w 4121962"/>
              <a:gd name="connsiteY28" fmla="*/ 2838222 h 4122286"/>
              <a:gd name="connsiteX29" fmla="*/ 4057841 w 4121962"/>
              <a:gd name="connsiteY29" fmla="*/ 2060981 h 4122286"/>
              <a:gd name="connsiteX30" fmla="*/ 3901097 w 4121962"/>
              <a:gd name="connsiteY30" fmla="*/ 1283741 h 4122286"/>
              <a:gd name="connsiteX31" fmla="*/ 3473291 w 4121962"/>
              <a:gd name="connsiteY31" fmla="*/ 648995 h 4122286"/>
              <a:gd name="connsiteX32" fmla="*/ 2838545 w 4121962"/>
              <a:gd name="connsiteY32" fmla="*/ 221190 h 4122286"/>
              <a:gd name="connsiteX33" fmla="*/ 2060982 w 4121962"/>
              <a:gd name="connsiteY33" fmla="*/ 64446 h 4122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21962" h="4122286">
                <a:moveTo>
                  <a:pt x="2060982" y="4122287"/>
                </a:moveTo>
                <a:cubicBezTo>
                  <a:pt x="1782794" y="4122287"/>
                  <a:pt x="1512703" y="4067880"/>
                  <a:pt x="1258805" y="3960362"/>
                </a:cubicBezTo>
                <a:cubicBezTo>
                  <a:pt x="1013327" y="3856406"/>
                  <a:pt x="792785" y="3708083"/>
                  <a:pt x="603657" y="3518630"/>
                </a:cubicBezTo>
                <a:cubicBezTo>
                  <a:pt x="414528" y="3329502"/>
                  <a:pt x="265881" y="3108960"/>
                  <a:pt x="161925" y="2863482"/>
                </a:cubicBezTo>
                <a:cubicBezTo>
                  <a:pt x="54407" y="2609260"/>
                  <a:pt x="0" y="2339493"/>
                  <a:pt x="0" y="2061305"/>
                </a:cubicBezTo>
                <a:cubicBezTo>
                  <a:pt x="0" y="1783118"/>
                  <a:pt x="54407" y="1513027"/>
                  <a:pt x="161925" y="1259129"/>
                </a:cubicBezTo>
                <a:cubicBezTo>
                  <a:pt x="265557" y="1013327"/>
                  <a:pt x="414204" y="792785"/>
                  <a:pt x="603657" y="603656"/>
                </a:cubicBezTo>
                <a:cubicBezTo>
                  <a:pt x="792785" y="414528"/>
                  <a:pt x="1013327" y="265881"/>
                  <a:pt x="1258805" y="161925"/>
                </a:cubicBezTo>
                <a:cubicBezTo>
                  <a:pt x="1513027" y="54407"/>
                  <a:pt x="1782794" y="0"/>
                  <a:pt x="2060982" y="0"/>
                </a:cubicBezTo>
                <a:cubicBezTo>
                  <a:pt x="2339169" y="0"/>
                  <a:pt x="2609260" y="54407"/>
                  <a:pt x="2863158" y="161925"/>
                </a:cubicBezTo>
                <a:cubicBezTo>
                  <a:pt x="3108636" y="265881"/>
                  <a:pt x="3329178" y="414204"/>
                  <a:pt x="3518307" y="603656"/>
                </a:cubicBezTo>
                <a:cubicBezTo>
                  <a:pt x="3707435" y="792785"/>
                  <a:pt x="3856082" y="1013327"/>
                  <a:pt x="3960038" y="1258805"/>
                </a:cubicBezTo>
                <a:cubicBezTo>
                  <a:pt x="4067556" y="1513027"/>
                  <a:pt x="4121963" y="1782794"/>
                  <a:pt x="4121963" y="2060981"/>
                </a:cubicBezTo>
                <a:cubicBezTo>
                  <a:pt x="4121963" y="2339169"/>
                  <a:pt x="4067556" y="2609260"/>
                  <a:pt x="3960038" y="2863158"/>
                </a:cubicBezTo>
                <a:cubicBezTo>
                  <a:pt x="3856082" y="3108636"/>
                  <a:pt x="3707759" y="3329178"/>
                  <a:pt x="3518307" y="3518307"/>
                </a:cubicBezTo>
                <a:cubicBezTo>
                  <a:pt x="3328854" y="3707435"/>
                  <a:pt x="3108636" y="3856082"/>
                  <a:pt x="2863158" y="3960038"/>
                </a:cubicBezTo>
                <a:cubicBezTo>
                  <a:pt x="2609260" y="4067556"/>
                  <a:pt x="2339169" y="4122287"/>
                  <a:pt x="2060982" y="4122287"/>
                </a:cubicBezTo>
                <a:close/>
                <a:moveTo>
                  <a:pt x="2060982" y="64446"/>
                </a:moveTo>
                <a:cubicBezTo>
                  <a:pt x="1791538" y="64446"/>
                  <a:pt x="1529868" y="117234"/>
                  <a:pt x="1283742" y="221190"/>
                </a:cubicBezTo>
                <a:cubicBezTo>
                  <a:pt x="1046036" y="321583"/>
                  <a:pt x="832618" y="465696"/>
                  <a:pt x="648996" y="648995"/>
                </a:cubicBezTo>
                <a:cubicBezTo>
                  <a:pt x="466020" y="832618"/>
                  <a:pt x="321907" y="1046035"/>
                  <a:pt x="221513" y="1283741"/>
                </a:cubicBezTo>
                <a:cubicBezTo>
                  <a:pt x="117558" y="1529867"/>
                  <a:pt x="64770" y="1791214"/>
                  <a:pt x="64770" y="2060981"/>
                </a:cubicBezTo>
                <a:cubicBezTo>
                  <a:pt x="64770" y="2330425"/>
                  <a:pt x="117558" y="2592096"/>
                  <a:pt x="221513" y="2838222"/>
                </a:cubicBezTo>
                <a:cubicBezTo>
                  <a:pt x="321907" y="3075927"/>
                  <a:pt x="466020" y="3289345"/>
                  <a:pt x="649319" y="3472968"/>
                </a:cubicBezTo>
                <a:cubicBezTo>
                  <a:pt x="832618" y="3656267"/>
                  <a:pt x="1046036" y="3800380"/>
                  <a:pt x="1284065" y="3900773"/>
                </a:cubicBezTo>
                <a:cubicBezTo>
                  <a:pt x="1530191" y="4004729"/>
                  <a:pt x="1791538" y="4057517"/>
                  <a:pt x="2061305" y="4057517"/>
                </a:cubicBezTo>
                <a:cubicBezTo>
                  <a:pt x="2330749" y="4057517"/>
                  <a:pt x="2592419" y="4004729"/>
                  <a:pt x="2838545" y="3900773"/>
                </a:cubicBezTo>
                <a:cubicBezTo>
                  <a:pt x="3076251" y="3800380"/>
                  <a:pt x="3289669" y="3656267"/>
                  <a:pt x="3473291" y="3472968"/>
                </a:cubicBezTo>
                <a:cubicBezTo>
                  <a:pt x="3656915" y="3289668"/>
                  <a:pt x="3800704" y="3076251"/>
                  <a:pt x="3901097" y="2838222"/>
                </a:cubicBezTo>
                <a:cubicBezTo>
                  <a:pt x="4005053" y="2592096"/>
                  <a:pt x="4057841" y="2330749"/>
                  <a:pt x="4057841" y="2060981"/>
                </a:cubicBezTo>
                <a:cubicBezTo>
                  <a:pt x="4057841" y="1791538"/>
                  <a:pt x="4005053" y="1529867"/>
                  <a:pt x="3901097" y="1283741"/>
                </a:cubicBezTo>
                <a:cubicBezTo>
                  <a:pt x="3800704" y="1046035"/>
                  <a:pt x="3656590" y="832618"/>
                  <a:pt x="3473291" y="648995"/>
                </a:cubicBezTo>
                <a:cubicBezTo>
                  <a:pt x="3289992" y="465696"/>
                  <a:pt x="3076575" y="321583"/>
                  <a:pt x="2838545" y="221190"/>
                </a:cubicBezTo>
                <a:cubicBezTo>
                  <a:pt x="2592096" y="117234"/>
                  <a:pt x="2330425" y="64446"/>
                  <a:pt x="2060982" y="64446"/>
                </a:cubicBezTo>
                <a:close/>
              </a:path>
            </a:pathLst>
          </a:custGeom>
          <a:solidFill>
            <a:schemeClr val="accent6"/>
          </a:solidFill>
          <a:ln w="3239" cap="flat">
            <a:solidFill>
              <a:schemeClr val="accent6"/>
            </a:solidFill>
            <a:prstDash val="solid"/>
            <a:miter/>
          </a:ln>
        </p:spPr>
        <p:txBody>
          <a:bodyPr rtlCol="0" anchor="ctr"/>
          <a:lstStyle/>
          <a:p>
            <a:endParaRPr lang="en-NO"/>
          </a:p>
        </p:txBody>
      </p:sp>
      <p:sp>
        <p:nvSpPr>
          <p:cNvPr id="102" name="Freeform 93">
            <a:extLst>
              <a:ext uri="{FF2B5EF4-FFF2-40B4-BE49-F238E27FC236}">
                <a16:creationId xmlns:a16="http://schemas.microsoft.com/office/drawing/2014/main" id="{81C1F50F-164B-993F-FF32-E94111F4BC45}"/>
              </a:ext>
            </a:extLst>
          </p:cNvPr>
          <p:cNvSpPr>
            <a:spLocks noGrp="1" noRot="1" noMove="1" noResize="1" noEditPoints="1" noAdjustHandles="1" noChangeArrowheads="1" noChangeShapeType="1"/>
          </p:cNvSpPr>
          <p:nvPr/>
        </p:nvSpPr>
        <p:spPr>
          <a:xfrm>
            <a:off x="9037011" y="2960408"/>
            <a:ext cx="665230" cy="665230"/>
          </a:xfrm>
          <a:custGeom>
            <a:avLst/>
            <a:gdLst>
              <a:gd name="connsiteX0" fmla="*/ 4057841 w 4057840"/>
              <a:gd name="connsiteY0" fmla="*/ 2028920 h 4057840"/>
              <a:gd name="connsiteX1" fmla="*/ 2028920 w 4057840"/>
              <a:gd name="connsiteY1" fmla="*/ 4057841 h 4057840"/>
              <a:gd name="connsiteX2" fmla="*/ 0 w 4057840"/>
              <a:gd name="connsiteY2" fmla="*/ 2028920 h 4057840"/>
              <a:gd name="connsiteX3" fmla="*/ 2028920 w 4057840"/>
              <a:gd name="connsiteY3" fmla="*/ 0 h 4057840"/>
              <a:gd name="connsiteX4" fmla="*/ 4057841 w 4057840"/>
              <a:gd name="connsiteY4" fmla="*/ 2028920 h 4057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840" h="4057840">
                <a:moveTo>
                  <a:pt x="4057841" y="2028920"/>
                </a:moveTo>
                <a:cubicBezTo>
                  <a:pt x="4057841" y="3149462"/>
                  <a:pt x="3149462" y="4057841"/>
                  <a:pt x="2028920" y="4057841"/>
                </a:cubicBezTo>
                <a:cubicBezTo>
                  <a:pt x="908379" y="4057841"/>
                  <a:pt x="0" y="3149462"/>
                  <a:pt x="0" y="2028920"/>
                </a:cubicBezTo>
                <a:cubicBezTo>
                  <a:pt x="0" y="908379"/>
                  <a:pt x="908379" y="0"/>
                  <a:pt x="2028920" y="0"/>
                </a:cubicBezTo>
                <a:cubicBezTo>
                  <a:pt x="3149462" y="0"/>
                  <a:pt x="4057841" y="908379"/>
                  <a:pt x="4057841" y="2028920"/>
                </a:cubicBezTo>
                <a:close/>
              </a:path>
            </a:pathLst>
          </a:custGeom>
          <a:solidFill>
            <a:schemeClr val="accent6"/>
          </a:solidFill>
          <a:ln w="3239" cap="flat">
            <a:noFill/>
            <a:prstDash val="solid"/>
            <a:miter/>
          </a:ln>
        </p:spPr>
        <p:txBody>
          <a:bodyPr rtlCol="0" anchor="ctr"/>
          <a:lstStyle/>
          <a:p>
            <a:endParaRPr lang="en-NO"/>
          </a:p>
        </p:txBody>
      </p:sp>
      <p:sp>
        <p:nvSpPr>
          <p:cNvPr id="103" name="Freeform 93">
            <a:extLst>
              <a:ext uri="{FF2B5EF4-FFF2-40B4-BE49-F238E27FC236}">
                <a16:creationId xmlns:a16="http://schemas.microsoft.com/office/drawing/2014/main" id="{C3573075-6F2C-6EB3-49E9-A4F960E9F064}"/>
              </a:ext>
            </a:extLst>
          </p:cNvPr>
          <p:cNvSpPr>
            <a:spLocks noGrp="1" noRot="1" noMove="1" noResize="1" noEditPoints="1" noAdjustHandles="1" noChangeArrowheads="1" noChangeShapeType="1"/>
          </p:cNvSpPr>
          <p:nvPr/>
        </p:nvSpPr>
        <p:spPr>
          <a:xfrm>
            <a:off x="9258107" y="3181504"/>
            <a:ext cx="223038" cy="223038"/>
          </a:xfrm>
          <a:custGeom>
            <a:avLst/>
            <a:gdLst>
              <a:gd name="connsiteX0" fmla="*/ 4057841 w 4057840"/>
              <a:gd name="connsiteY0" fmla="*/ 2028920 h 4057840"/>
              <a:gd name="connsiteX1" fmla="*/ 2028920 w 4057840"/>
              <a:gd name="connsiteY1" fmla="*/ 4057841 h 4057840"/>
              <a:gd name="connsiteX2" fmla="*/ 0 w 4057840"/>
              <a:gd name="connsiteY2" fmla="*/ 2028920 h 4057840"/>
              <a:gd name="connsiteX3" fmla="*/ 2028920 w 4057840"/>
              <a:gd name="connsiteY3" fmla="*/ 0 h 4057840"/>
              <a:gd name="connsiteX4" fmla="*/ 4057841 w 4057840"/>
              <a:gd name="connsiteY4" fmla="*/ 2028920 h 4057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840" h="4057840">
                <a:moveTo>
                  <a:pt x="4057841" y="2028920"/>
                </a:moveTo>
                <a:cubicBezTo>
                  <a:pt x="4057841" y="3149462"/>
                  <a:pt x="3149462" y="4057841"/>
                  <a:pt x="2028920" y="4057841"/>
                </a:cubicBezTo>
                <a:cubicBezTo>
                  <a:pt x="908379" y="4057841"/>
                  <a:pt x="0" y="3149462"/>
                  <a:pt x="0" y="2028920"/>
                </a:cubicBezTo>
                <a:cubicBezTo>
                  <a:pt x="0" y="908379"/>
                  <a:pt x="908379" y="0"/>
                  <a:pt x="2028920" y="0"/>
                </a:cubicBezTo>
                <a:cubicBezTo>
                  <a:pt x="3149462" y="0"/>
                  <a:pt x="4057841" y="908379"/>
                  <a:pt x="4057841" y="2028920"/>
                </a:cubicBezTo>
                <a:close/>
              </a:path>
            </a:pathLst>
          </a:custGeom>
          <a:solidFill>
            <a:schemeClr val="tx1"/>
          </a:solidFill>
          <a:ln w="3239" cap="flat">
            <a:noFill/>
            <a:prstDash val="solid"/>
            <a:miter/>
          </a:ln>
        </p:spPr>
        <p:txBody>
          <a:bodyPr rtlCol="0" anchor="ctr"/>
          <a:lstStyle/>
          <a:p>
            <a:endParaRPr lang="en-NO"/>
          </a:p>
        </p:txBody>
      </p:sp>
      <p:sp>
        <p:nvSpPr>
          <p:cNvPr id="110" name="Bred bue 109">
            <a:extLst>
              <a:ext uri="{FF2B5EF4-FFF2-40B4-BE49-F238E27FC236}">
                <a16:creationId xmlns:a16="http://schemas.microsoft.com/office/drawing/2014/main" id="{2A48C181-4476-4CE0-BCCD-55D92760740D}"/>
              </a:ext>
            </a:extLst>
          </p:cNvPr>
          <p:cNvSpPr>
            <a:spLocks noGrp="1" noRot="1" noMove="1" noResize="1" noEditPoints="1" noAdjustHandles="1" noChangeArrowheads="1" noChangeShapeType="1"/>
          </p:cNvSpPr>
          <p:nvPr/>
        </p:nvSpPr>
        <p:spPr>
          <a:xfrm rot="16200000">
            <a:off x="8014132" y="1918450"/>
            <a:ext cx="2730067" cy="2730067"/>
          </a:xfrm>
          <a:prstGeom prst="blockArc">
            <a:avLst>
              <a:gd name="adj1" fmla="val 30082"/>
              <a:gd name="adj2" fmla="val 1436617"/>
              <a:gd name="adj3" fmla="val 37764"/>
            </a:avLst>
          </a:prstGeom>
          <a:solidFill>
            <a:srgbClr val="76C499">
              <a:alpha val="58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118" name="Rett linje 117">
            <a:extLst>
              <a:ext uri="{FF2B5EF4-FFF2-40B4-BE49-F238E27FC236}">
                <a16:creationId xmlns:a16="http://schemas.microsoft.com/office/drawing/2014/main" id="{F31546F8-C897-6993-8162-5050BFF3427B}"/>
              </a:ext>
            </a:extLst>
          </p:cNvPr>
          <p:cNvCxnSpPr>
            <a:cxnSpLocks noGrp="1" noRot="1" noMove="1" noResize="1" noEditPoints="1" noAdjustHandles="1" noChangeArrowheads="1" noChangeShapeType="1"/>
          </p:cNvCxnSpPr>
          <p:nvPr/>
        </p:nvCxnSpPr>
        <p:spPr>
          <a:xfrm flipH="1" flipV="1">
            <a:off x="8549792" y="2825117"/>
            <a:ext cx="810435" cy="467906"/>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Rett linje 141">
            <a:extLst>
              <a:ext uri="{FF2B5EF4-FFF2-40B4-BE49-F238E27FC236}">
                <a16:creationId xmlns:a16="http://schemas.microsoft.com/office/drawing/2014/main" id="{929FC128-4591-213A-C7E8-B3384BAE87F8}"/>
              </a:ext>
            </a:extLst>
          </p:cNvPr>
          <p:cNvCxnSpPr>
            <a:cxnSpLocks noGrp="1" noRot="1" noMove="1" noResize="1" noEditPoints="1" noAdjustHandles="1" noChangeArrowheads="1" noChangeShapeType="1"/>
          </p:cNvCxnSpPr>
          <p:nvPr/>
        </p:nvCxnSpPr>
        <p:spPr>
          <a:xfrm rot="360000">
            <a:off x="9516233" y="1918644"/>
            <a:ext cx="0" cy="85795"/>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45" name="Rett linje 144">
            <a:extLst>
              <a:ext uri="{FF2B5EF4-FFF2-40B4-BE49-F238E27FC236}">
                <a16:creationId xmlns:a16="http://schemas.microsoft.com/office/drawing/2014/main" id="{0D992427-09C6-6B3E-7B9B-F9692D356B6E}"/>
              </a:ext>
            </a:extLst>
          </p:cNvPr>
          <p:cNvCxnSpPr>
            <a:cxnSpLocks noGrp="1" noRot="1" noMove="1" noResize="1" noEditPoints="1" noAdjustHandles="1" noChangeArrowheads="1" noChangeShapeType="1"/>
          </p:cNvCxnSpPr>
          <p:nvPr/>
        </p:nvCxnSpPr>
        <p:spPr>
          <a:xfrm rot="720000">
            <a:off x="9654644" y="1940566"/>
            <a:ext cx="0" cy="85795"/>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48" name="Rett linje 147">
            <a:extLst>
              <a:ext uri="{FF2B5EF4-FFF2-40B4-BE49-F238E27FC236}">
                <a16:creationId xmlns:a16="http://schemas.microsoft.com/office/drawing/2014/main" id="{84778FA0-B100-F20C-0C6A-DC11CD4F741D}"/>
              </a:ext>
            </a:extLst>
          </p:cNvPr>
          <p:cNvCxnSpPr>
            <a:cxnSpLocks noGrp="1" noRot="1" noMove="1" noResize="1" noEditPoints="1" noAdjustHandles="1" noChangeArrowheads="1" noChangeShapeType="1"/>
          </p:cNvCxnSpPr>
          <p:nvPr/>
        </p:nvCxnSpPr>
        <p:spPr>
          <a:xfrm rot="1080000">
            <a:off x="9790006" y="1976836"/>
            <a:ext cx="0" cy="85795"/>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51" name="Rett linje 150">
            <a:extLst>
              <a:ext uri="{FF2B5EF4-FFF2-40B4-BE49-F238E27FC236}">
                <a16:creationId xmlns:a16="http://schemas.microsoft.com/office/drawing/2014/main" id="{2C526CEE-22EF-8D23-3E31-F016A835966D}"/>
              </a:ext>
            </a:extLst>
          </p:cNvPr>
          <p:cNvCxnSpPr>
            <a:cxnSpLocks noGrp="1" noRot="1" noMove="1" noResize="1" noEditPoints="1" noAdjustHandles="1" noChangeArrowheads="1" noChangeShapeType="1"/>
          </p:cNvCxnSpPr>
          <p:nvPr/>
        </p:nvCxnSpPr>
        <p:spPr>
          <a:xfrm rot="1440000">
            <a:off x="9920834" y="2027057"/>
            <a:ext cx="0" cy="85795"/>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grpSp>
        <p:nvGrpSpPr>
          <p:cNvPr id="166" name="Gruppe 165">
            <a:extLst>
              <a:ext uri="{FF2B5EF4-FFF2-40B4-BE49-F238E27FC236}">
                <a16:creationId xmlns:a16="http://schemas.microsoft.com/office/drawing/2014/main" id="{F8AB1875-CC8A-670C-0D9B-627FDB182A50}"/>
              </a:ext>
            </a:extLst>
          </p:cNvPr>
          <p:cNvGrpSpPr>
            <a:grpSpLocks noGrp="1" noUngrp="1" noRot="1" noMove="1" noResize="1"/>
          </p:cNvGrpSpPr>
          <p:nvPr/>
        </p:nvGrpSpPr>
        <p:grpSpPr>
          <a:xfrm>
            <a:off x="9369626" y="1902394"/>
            <a:ext cx="0" cy="2781258"/>
            <a:chOff x="9369626" y="1902394"/>
            <a:chExt cx="0" cy="2781258"/>
          </a:xfrm>
        </p:grpSpPr>
        <p:cxnSp>
          <p:nvCxnSpPr>
            <p:cNvPr id="112" name="Rett linje 111">
              <a:extLst>
                <a:ext uri="{FF2B5EF4-FFF2-40B4-BE49-F238E27FC236}">
                  <a16:creationId xmlns:a16="http://schemas.microsoft.com/office/drawing/2014/main" id="{F4BBF62A-A6F2-84B4-0BE9-1D14219897B1}"/>
                </a:ext>
              </a:extLst>
            </p:cNvPr>
            <p:cNvCxnSpPr>
              <a:cxnSpLocks noGrp="1" noRot="1" noMove="1" noResize="1" noEditPoints="1" noAdjustHandles="1" noChangeArrowheads="1" noChangeShapeType="1"/>
            </p:cNvCxnSpPr>
            <p:nvPr/>
          </p:nvCxnSpPr>
          <p:spPr>
            <a:xfrm>
              <a:off x="9369626" y="1902394"/>
              <a:ext cx="0" cy="18939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Rett linje 162">
              <a:extLst>
                <a:ext uri="{FF2B5EF4-FFF2-40B4-BE49-F238E27FC236}">
                  <a16:creationId xmlns:a16="http://schemas.microsoft.com/office/drawing/2014/main" id="{C8B57B0C-4DF8-9848-B835-904C9FF02728}"/>
                </a:ext>
              </a:extLst>
            </p:cNvPr>
            <p:cNvCxnSpPr>
              <a:cxnSpLocks noGrp="1" noRot="1" noMove="1" noResize="1" noEditPoints="1" noAdjustHandles="1" noChangeArrowheads="1" noChangeShapeType="1"/>
            </p:cNvCxnSpPr>
            <p:nvPr/>
          </p:nvCxnSpPr>
          <p:spPr>
            <a:xfrm>
              <a:off x="9369626" y="3928770"/>
              <a:ext cx="0" cy="754882"/>
            </a:xfrm>
            <a:prstGeom prst="line">
              <a:avLst/>
            </a:prstGeom>
            <a:ln w="19050">
              <a:solidFill>
                <a:srgbClr val="EEEAEA"/>
              </a:solidFill>
            </a:ln>
          </p:spPr>
          <p:style>
            <a:lnRef idx="1">
              <a:schemeClr val="accent1"/>
            </a:lnRef>
            <a:fillRef idx="0">
              <a:schemeClr val="accent1"/>
            </a:fillRef>
            <a:effectRef idx="0">
              <a:schemeClr val="accent1"/>
            </a:effectRef>
            <a:fontRef idx="minor">
              <a:schemeClr val="tx1"/>
            </a:fontRef>
          </p:style>
        </p:cxnSp>
      </p:grpSp>
      <p:grpSp>
        <p:nvGrpSpPr>
          <p:cNvPr id="169" name="Gruppe 168">
            <a:extLst>
              <a:ext uri="{FF2B5EF4-FFF2-40B4-BE49-F238E27FC236}">
                <a16:creationId xmlns:a16="http://schemas.microsoft.com/office/drawing/2014/main" id="{9D05F66E-826F-AEA0-BACB-43F2230190EE}"/>
              </a:ext>
            </a:extLst>
          </p:cNvPr>
          <p:cNvGrpSpPr>
            <a:grpSpLocks noGrp="1" noUngrp="1" noRot="1" noMove="1" noResize="1"/>
          </p:cNvGrpSpPr>
          <p:nvPr/>
        </p:nvGrpSpPr>
        <p:grpSpPr>
          <a:xfrm>
            <a:off x="7987913" y="1911310"/>
            <a:ext cx="2763426" cy="2763426"/>
            <a:chOff x="7987913" y="1911310"/>
            <a:chExt cx="2763426" cy="2763426"/>
          </a:xfrm>
        </p:grpSpPr>
        <p:grpSp>
          <p:nvGrpSpPr>
            <p:cNvPr id="168" name="Gruppe 167">
              <a:extLst>
                <a:ext uri="{FF2B5EF4-FFF2-40B4-BE49-F238E27FC236}">
                  <a16:creationId xmlns:a16="http://schemas.microsoft.com/office/drawing/2014/main" id="{181D4937-B61F-2B6E-206B-6E7E75AD7202}"/>
                </a:ext>
              </a:extLst>
            </p:cNvPr>
            <p:cNvGrpSpPr>
              <a:grpSpLocks noGrp="1" noUngrp="1" noRot="1" noMove="1" noResize="1"/>
            </p:cNvGrpSpPr>
            <p:nvPr/>
          </p:nvGrpSpPr>
          <p:grpSpPr>
            <a:xfrm>
              <a:off x="7987913" y="1911310"/>
              <a:ext cx="2763426" cy="2763426"/>
              <a:chOff x="7987913" y="1911310"/>
              <a:chExt cx="2763426" cy="2763426"/>
            </a:xfrm>
          </p:grpSpPr>
          <p:cxnSp>
            <p:nvCxnSpPr>
              <p:cNvPr id="93" name="Rett linje 92">
                <a:extLst>
                  <a:ext uri="{FF2B5EF4-FFF2-40B4-BE49-F238E27FC236}">
                    <a16:creationId xmlns:a16="http://schemas.microsoft.com/office/drawing/2014/main" id="{F8265BC6-0AD6-B1A6-556F-C973D8DCE7C4}"/>
                  </a:ext>
                </a:extLst>
              </p:cNvPr>
              <p:cNvCxnSpPr>
                <a:cxnSpLocks noGrp="1" noRot="1" noMove="1" noResize="1" noEditPoints="1" noAdjustHandles="1" noChangeArrowheads="1" noChangeShapeType="1"/>
              </p:cNvCxnSpPr>
              <p:nvPr/>
            </p:nvCxnSpPr>
            <p:spPr>
              <a:xfrm rot="3600000">
                <a:off x="8268479" y="3818553"/>
                <a:ext cx="0" cy="220436"/>
              </a:xfrm>
              <a:prstGeom prst="line">
                <a:avLst/>
              </a:prstGeom>
              <a:ln w="19050">
                <a:solidFill>
                  <a:srgbClr val="202020"/>
                </a:solidFill>
              </a:ln>
            </p:spPr>
            <p:style>
              <a:lnRef idx="1">
                <a:schemeClr val="accent1"/>
              </a:lnRef>
              <a:fillRef idx="0">
                <a:schemeClr val="accent1"/>
              </a:fillRef>
              <a:effectRef idx="0">
                <a:schemeClr val="accent1"/>
              </a:effectRef>
              <a:fontRef idx="minor">
                <a:schemeClr val="tx1"/>
              </a:fontRef>
            </p:style>
          </p:cxnSp>
          <p:grpSp>
            <p:nvGrpSpPr>
              <p:cNvPr id="167" name="Gruppe 166">
                <a:extLst>
                  <a:ext uri="{FF2B5EF4-FFF2-40B4-BE49-F238E27FC236}">
                    <a16:creationId xmlns:a16="http://schemas.microsoft.com/office/drawing/2014/main" id="{5B043AE0-7AC0-C68D-321E-9E0B1C6074C9}"/>
                  </a:ext>
                </a:extLst>
              </p:cNvPr>
              <p:cNvGrpSpPr>
                <a:grpSpLocks noGrp="1" noUngrp="1" noRot="1" noMove="1" noResize="1"/>
              </p:cNvGrpSpPr>
              <p:nvPr/>
            </p:nvGrpSpPr>
            <p:grpSpPr>
              <a:xfrm>
                <a:off x="7987913" y="1911310"/>
                <a:ext cx="2763426" cy="2763426"/>
                <a:chOff x="7987913" y="1911310"/>
                <a:chExt cx="2763426" cy="2763426"/>
              </a:xfrm>
            </p:grpSpPr>
            <p:grpSp>
              <p:nvGrpSpPr>
                <p:cNvPr id="85" name="Gruppe 84">
                  <a:extLst>
                    <a:ext uri="{FF2B5EF4-FFF2-40B4-BE49-F238E27FC236}">
                      <a16:creationId xmlns:a16="http://schemas.microsoft.com/office/drawing/2014/main" id="{9CEC642D-D9EC-2516-C6BE-A4E61D518B34}"/>
                    </a:ext>
                  </a:extLst>
                </p:cNvPr>
                <p:cNvGrpSpPr>
                  <a:grpSpLocks noGrp="1" noUngrp="1" noRot="1" noMove="1" noResize="1"/>
                </p:cNvGrpSpPr>
                <p:nvPr/>
              </p:nvGrpSpPr>
              <p:grpSpPr>
                <a:xfrm rot="5400000">
                  <a:off x="9369626" y="1911311"/>
                  <a:ext cx="0" cy="2763425"/>
                  <a:chOff x="9424204" y="1434805"/>
                  <a:chExt cx="0" cy="2763425"/>
                </a:xfrm>
              </p:grpSpPr>
              <p:cxnSp>
                <p:nvCxnSpPr>
                  <p:cNvPr id="86" name="Rett linje 85">
                    <a:extLst>
                      <a:ext uri="{FF2B5EF4-FFF2-40B4-BE49-F238E27FC236}">
                        <a16:creationId xmlns:a16="http://schemas.microsoft.com/office/drawing/2014/main" id="{B729BE73-B7C2-8D76-5B07-7F767EC02C9E}"/>
                      </a:ext>
                    </a:extLst>
                  </p:cNvPr>
                  <p:cNvCxnSpPr>
                    <a:cxnSpLocks noGrp="1" noRot="1" noMove="1" noResize="1" noEditPoints="1" noAdjustHandles="1" noChangeArrowheads="1" noChangeShapeType="1"/>
                  </p:cNvCxnSpPr>
                  <p:nvPr/>
                </p:nvCxnSpPr>
                <p:spPr>
                  <a:xfrm rot="16200000" flipH="1">
                    <a:off x="9193321" y="1665688"/>
                    <a:ext cx="461765" cy="0"/>
                  </a:xfrm>
                  <a:prstGeom prst="line">
                    <a:avLst/>
                  </a:prstGeom>
                  <a:ln w="254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87" name="Rett linje 86">
                    <a:extLst>
                      <a:ext uri="{FF2B5EF4-FFF2-40B4-BE49-F238E27FC236}">
                        <a16:creationId xmlns:a16="http://schemas.microsoft.com/office/drawing/2014/main" id="{F322EDE9-B16A-C942-BFEE-AFCB9ACA8D21}"/>
                      </a:ext>
                    </a:extLst>
                  </p:cNvPr>
                  <p:cNvCxnSpPr>
                    <a:cxnSpLocks noGrp="1" noRot="1" noMove="1" noResize="1" noEditPoints="1" noAdjustHandles="1" noChangeArrowheads="1" noChangeShapeType="1"/>
                  </p:cNvCxnSpPr>
                  <p:nvPr/>
                </p:nvCxnSpPr>
                <p:spPr>
                  <a:xfrm rot="16200000" flipH="1">
                    <a:off x="9195938" y="3969965"/>
                    <a:ext cx="456531" cy="0"/>
                  </a:xfrm>
                  <a:prstGeom prst="line">
                    <a:avLst/>
                  </a:prstGeom>
                  <a:ln w="25400">
                    <a:solidFill>
                      <a:srgbClr val="202020"/>
                    </a:solidFill>
                  </a:ln>
                </p:spPr>
                <p:style>
                  <a:lnRef idx="1">
                    <a:schemeClr val="accent1"/>
                  </a:lnRef>
                  <a:fillRef idx="0">
                    <a:schemeClr val="accent1"/>
                  </a:fillRef>
                  <a:effectRef idx="0">
                    <a:schemeClr val="accent1"/>
                  </a:effectRef>
                  <a:fontRef idx="minor">
                    <a:schemeClr val="tx1"/>
                  </a:fontRef>
                </p:style>
              </p:cxnSp>
            </p:grpSp>
            <p:grpSp>
              <p:nvGrpSpPr>
                <p:cNvPr id="126" name="Gruppe 125">
                  <a:extLst>
                    <a:ext uri="{FF2B5EF4-FFF2-40B4-BE49-F238E27FC236}">
                      <a16:creationId xmlns:a16="http://schemas.microsoft.com/office/drawing/2014/main" id="{180A14D4-267C-D4B7-3383-EC4CA318011A}"/>
                    </a:ext>
                  </a:extLst>
                </p:cNvPr>
                <p:cNvGrpSpPr>
                  <a:grpSpLocks noGrp="1" noUngrp="1" noRot="1" noMove="1" noResize="1"/>
                </p:cNvGrpSpPr>
                <p:nvPr/>
              </p:nvGrpSpPr>
              <p:grpSpPr>
                <a:xfrm>
                  <a:off x="8733879" y="2081658"/>
                  <a:ext cx="1271495" cy="2422730"/>
                  <a:chOff x="8733879" y="2081658"/>
                  <a:chExt cx="1271495" cy="2422730"/>
                </a:xfrm>
              </p:grpSpPr>
              <p:cxnSp>
                <p:nvCxnSpPr>
                  <p:cNvPr id="89" name="Rett linje 88">
                    <a:extLst>
                      <a:ext uri="{FF2B5EF4-FFF2-40B4-BE49-F238E27FC236}">
                        <a16:creationId xmlns:a16="http://schemas.microsoft.com/office/drawing/2014/main" id="{275AF037-3868-0925-DE19-6B8A364C8D37}"/>
                      </a:ext>
                    </a:extLst>
                  </p:cNvPr>
                  <p:cNvCxnSpPr>
                    <a:cxnSpLocks noGrp="1" noRot="1" noMove="1" noResize="1" noEditPoints="1" noAdjustHandles="1" noChangeArrowheads="1" noChangeShapeType="1"/>
                  </p:cNvCxnSpPr>
                  <p:nvPr/>
                </p:nvCxnSpPr>
                <p:spPr>
                  <a:xfrm rot="1800000">
                    <a:off x="10005374" y="2081658"/>
                    <a:ext cx="0" cy="220436"/>
                  </a:xfrm>
                  <a:prstGeom prst="line">
                    <a:avLst/>
                  </a:prstGeom>
                  <a:ln w="1905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90" name="Rett linje 89">
                    <a:extLst>
                      <a:ext uri="{FF2B5EF4-FFF2-40B4-BE49-F238E27FC236}">
                        <a16:creationId xmlns:a16="http://schemas.microsoft.com/office/drawing/2014/main" id="{E8D77E78-82D6-6E03-A0D4-AC91788C2243}"/>
                      </a:ext>
                    </a:extLst>
                  </p:cNvPr>
                  <p:cNvCxnSpPr>
                    <a:cxnSpLocks noGrp="1" noRot="1" noMove="1" noResize="1" noEditPoints="1" noAdjustHandles="1" noChangeArrowheads="1" noChangeShapeType="1"/>
                  </p:cNvCxnSpPr>
                  <p:nvPr/>
                </p:nvCxnSpPr>
                <p:spPr>
                  <a:xfrm rot="1800000">
                    <a:off x="8733879" y="4283952"/>
                    <a:ext cx="0" cy="220436"/>
                  </a:xfrm>
                  <a:prstGeom prst="line">
                    <a:avLst/>
                  </a:prstGeom>
                  <a:ln w="19050">
                    <a:solidFill>
                      <a:srgbClr val="202020"/>
                    </a:solidFill>
                  </a:ln>
                </p:spPr>
                <p:style>
                  <a:lnRef idx="1">
                    <a:schemeClr val="accent1"/>
                  </a:lnRef>
                  <a:fillRef idx="0">
                    <a:schemeClr val="accent1"/>
                  </a:fillRef>
                  <a:effectRef idx="0">
                    <a:schemeClr val="accent1"/>
                  </a:effectRef>
                  <a:fontRef idx="minor">
                    <a:schemeClr val="tx1"/>
                  </a:fontRef>
                </p:style>
              </p:cxnSp>
            </p:grpSp>
            <p:cxnSp>
              <p:nvCxnSpPr>
                <p:cNvPr id="92" name="Rett linje 91">
                  <a:extLst>
                    <a:ext uri="{FF2B5EF4-FFF2-40B4-BE49-F238E27FC236}">
                      <a16:creationId xmlns:a16="http://schemas.microsoft.com/office/drawing/2014/main" id="{62B338E5-1E85-DA2E-6CA6-449F9F586BF8}"/>
                    </a:ext>
                  </a:extLst>
                </p:cNvPr>
                <p:cNvCxnSpPr>
                  <a:cxnSpLocks noGrp="1" noRot="1" noMove="1" noResize="1" noEditPoints="1" noAdjustHandles="1" noChangeArrowheads="1" noChangeShapeType="1"/>
                </p:cNvCxnSpPr>
                <p:nvPr/>
              </p:nvCxnSpPr>
              <p:spPr>
                <a:xfrm rot="3600000">
                  <a:off x="10470773" y="2547058"/>
                  <a:ext cx="0" cy="220436"/>
                </a:xfrm>
                <a:prstGeom prst="line">
                  <a:avLst/>
                </a:prstGeom>
                <a:ln w="19050">
                  <a:solidFill>
                    <a:srgbClr val="202020"/>
                  </a:solidFill>
                </a:ln>
              </p:spPr>
              <p:style>
                <a:lnRef idx="1">
                  <a:schemeClr val="accent1"/>
                </a:lnRef>
                <a:fillRef idx="0">
                  <a:schemeClr val="accent1"/>
                </a:fillRef>
                <a:effectRef idx="0">
                  <a:schemeClr val="accent1"/>
                </a:effectRef>
                <a:fontRef idx="minor">
                  <a:schemeClr val="tx1"/>
                </a:fontRef>
              </p:style>
            </p:cxnSp>
            <p:grpSp>
              <p:nvGrpSpPr>
                <p:cNvPr id="96" name="Gruppe 95">
                  <a:extLst>
                    <a:ext uri="{FF2B5EF4-FFF2-40B4-BE49-F238E27FC236}">
                      <a16:creationId xmlns:a16="http://schemas.microsoft.com/office/drawing/2014/main" id="{B1EC7FF9-2EAC-9D33-9191-34C20433D2F6}"/>
                    </a:ext>
                  </a:extLst>
                </p:cNvPr>
                <p:cNvGrpSpPr>
                  <a:grpSpLocks noGrp="1" noUngrp="1" noRot="1" noMove="1" noResize="1"/>
                </p:cNvGrpSpPr>
                <p:nvPr/>
              </p:nvGrpSpPr>
              <p:grpSpPr>
                <a:xfrm rot="7200000">
                  <a:off x="9369626" y="1911310"/>
                  <a:ext cx="0" cy="2763426"/>
                  <a:chOff x="9424203" y="1434805"/>
                  <a:chExt cx="0" cy="2763426"/>
                </a:xfrm>
              </p:grpSpPr>
              <p:cxnSp>
                <p:nvCxnSpPr>
                  <p:cNvPr id="100" name="Rett linje 99">
                    <a:extLst>
                      <a:ext uri="{FF2B5EF4-FFF2-40B4-BE49-F238E27FC236}">
                        <a16:creationId xmlns:a16="http://schemas.microsoft.com/office/drawing/2014/main" id="{7A4611BE-9C22-85A0-DE16-79537831E35E}"/>
                      </a:ext>
                    </a:extLst>
                  </p:cNvPr>
                  <p:cNvCxnSpPr>
                    <a:cxnSpLocks noGrp="1" noRot="1" noMove="1" noResize="1" noEditPoints="1" noAdjustHandles="1" noChangeArrowheads="1" noChangeShapeType="1"/>
                  </p:cNvCxnSpPr>
                  <p:nvPr/>
                </p:nvCxnSpPr>
                <p:spPr>
                  <a:xfrm>
                    <a:off x="9424203" y="1434805"/>
                    <a:ext cx="0" cy="220436"/>
                  </a:xfrm>
                  <a:prstGeom prst="line">
                    <a:avLst/>
                  </a:prstGeom>
                  <a:ln w="1905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01" name="Rett linje 100">
                    <a:extLst>
                      <a:ext uri="{FF2B5EF4-FFF2-40B4-BE49-F238E27FC236}">
                        <a16:creationId xmlns:a16="http://schemas.microsoft.com/office/drawing/2014/main" id="{AD6FBDB1-BC31-E771-F1D4-424394347560}"/>
                      </a:ext>
                    </a:extLst>
                  </p:cNvPr>
                  <p:cNvCxnSpPr>
                    <a:cxnSpLocks noGrp="1" noRot="1" noMove="1" noResize="1" noEditPoints="1" noAdjustHandles="1" noChangeArrowheads="1" noChangeShapeType="1"/>
                  </p:cNvCxnSpPr>
                  <p:nvPr/>
                </p:nvCxnSpPr>
                <p:spPr>
                  <a:xfrm>
                    <a:off x="9424203" y="3977795"/>
                    <a:ext cx="0" cy="220436"/>
                  </a:xfrm>
                  <a:prstGeom prst="line">
                    <a:avLst/>
                  </a:prstGeom>
                  <a:ln w="19050">
                    <a:solidFill>
                      <a:srgbClr val="202020"/>
                    </a:solidFill>
                  </a:ln>
                </p:spPr>
                <p:style>
                  <a:lnRef idx="1">
                    <a:schemeClr val="accent1"/>
                  </a:lnRef>
                  <a:fillRef idx="0">
                    <a:schemeClr val="accent1"/>
                  </a:fillRef>
                  <a:effectRef idx="0">
                    <a:schemeClr val="accent1"/>
                  </a:effectRef>
                  <a:fontRef idx="minor">
                    <a:schemeClr val="tx1"/>
                  </a:fontRef>
                </p:style>
              </p:cxnSp>
            </p:grpSp>
            <p:grpSp>
              <p:nvGrpSpPr>
                <p:cNvPr id="97" name="Gruppe 96">
                  <a:extLst>
                    <a:ext uri="{FF2B5EF4-FFF2-40B4-BE49-F238E27FC236}">
                      <a16:creationId xmlns:a16="http://schemas.microsoft.com/office/drawing/2014/main" id="{DF03C890-FA5A-6A73-F842-3FA7A26A3092}"/>
                    </a:ext>
                  </a:extLst>
                </p:cNvPr>
                <p:cNvGrpSpPr>
                  <a:grpSpLocks noGrp="1" noUngrp="1" noRot="1" noMove="1" noResize="1"/>
                </p:cNvGrpSpPr>
                <p:nvPr/>
              </p:nvGrpSpPr>
              <p:grpSpPr>
                <a:xfrm rot="9000000">
                  <a:off x="9369626" y="1911310"/>
                  <a:ext cx="0" cy="2763426"/>
                  <a:chOff x="9424203" y="1434805"/>
                  <a:chExt cx="0" cy="2763426"/>
                </a:xfrm>
              </p:grpSpPr>
              <p:cxnSp>
                <p:nvCxnSpPr>
                  <p:cNvPr id="98" name="Rett linje 97">
                    <a:extLst>
                      <a:ext uri="{FF2B5EF4-FFF2-40B4-BE49-F238E27FC236}">
                        <a16:creationId xmlns:a16="http://schemas.microsoft.com/office/drawing/2014/main" id="{1389B6EB-8E1F-6712-E14C-B5EB802B2B27}"/>
                      </a:ext>
                    </a:extLst>
                  </p:cNvPr>
                  <p:cNvCxnSpPr>
                    <a:cxnSpLocks noGrp="1" noRot="1" noMove="1" noResize="1" noEditPoints="1" noAdjustHandles="1" noChangeArrowheads="1" noChangeShapeType="1"/>
                  </p:cNvCxnSpPr>
                  <p:nvPr/>
                </p:nvCxnSpPr>
                <p:spPr>
                  <a:xfrm>
                    <a:off x="9424203" y="1434805"/>
                    <a:ext cx="0" cy="220436"/>
                  </a:xfrm>
                  <a:prstGeom prst="line">
                    <a:avLst/>
                  </a:prstGeom>
                  <a:ln w="1905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99" name="Rett linje 98">
                    <a:extLst>
                      <a:ext uri="{FF2B5EF4-FFF2-40B4-BE49-F238E27FC236}">
                        <a16:creationId xmlns:a16="http://schemas.microsoft.com/office/drawing/2014/main" id="{E2498D6C-8929-4B95-F9AC-C04FC98DFE82}"/>
                      </a:ext>
                    </a:extLst>
                  </p:cNvPr>
                  <p:cNvCxnSpPr>
                    <a:cxnSpLocks noGrp="1" noRot="1" noMove="1" noResize="1" noEditPoints="1" noAdjustHandles="1" noChangeArrowheads="1" noChangeShapeType="1"/>
                  </p:cNvCxnSpPr>
                  <p:nvPr/>
                </p:nvCxnSpPr>
                <p:spPr>
                  <a:xfrm>
                    <a:off x="9424203" y="3977795"/>
                    <a:ext cx="0" cy="220436"/>
                  </a:xfrm>
                  <a:prstGeom prst="line">
                    <a:avLst/>
                  </a:prstGeom>
                  <a:ln w="19050">
                    <a:solidFill>
                      <a:srgbClr val="202020"/>
                    </a:solidFill>
                  </a:ln>
                </p:spPr>
                <p:style>
                  <a:lnRef idx="1">
                    <a:schemeClr val="accent1"/>
                  </a:lnRef>
                  <a:fillRef idx="0">
                    <a:schemeClr val="accent1"/>
                  </a:fillRef>
                  <a:effectRef idx="0">
                    <a:schemeClr val="accent1"/>
                  </a:effectRef>
                  <a:fontRef idx="minor">
                    <a:schemeClr val="tx1"/>
                  </a:fontRef>
                </p:style>
              </p:cxnSp>
            </p:grpSp>
          </p:grpSp>
        </p:grpSp>
        <p:grpSp>
          <p:nvGrpSpPr>
            <p:cNvPr id="84" name="Gruppe 83">
              <a:extLst>
                <a:ext uri="{FF2B5EF4-FFF2-40B4-BE49-F238E27FC236}">
                  <a16:creationId xmlns:a16="http://schemas.microsoft.com/office/drawing/2014/main" id="{2143133C-5491-CE6C-004C-D96DE6C707D7}"/>
                </a:ext>
              </a:extLst>
            </p:cNvPr>
            <p:cNvGrpSpPr>
              <a:grpSpLocks noGrp="1" noUngrp="1" noRot="1" noMove="1" noResize="1"/>
            </p:cNvGrpSpPr>
            <p:nvPr/>
          </p:nvGrpSpPr>
          <p:grpSpPr>
            <a:xfrm>
              <a:off x="9369626" y="1911310"/>
              <a:ext cx="0" cy="2763426"/>
              <a:chOff x="9424203" y="1434805"/>
              <a:chExt cx="0" cy="2763426"/>
            </a:xfrm>
          </p:grpSpPr>
          <p:cxnSp>
            <p:nvCxnSpPr>
              <p:cNvPr id="82" name="Rett linje 81">
                <a:extLst>
                  <a:ext uri="{FF2B5EF4-FFF2-40B4-BE49-F238E27FC236}">
                    <a16:creationId xmlns:a16="http://schemas.microsoft.com/office/drawing/2014/main" id="{CDBC7BA5-9835-B803-5B8E-A30D86598EC7}"/>
                  </a:ext>
                </a:extLst>
              </p:cNvPr>
              <p:cNvCxnSpPr>
                <a:cxnSpLocks noGrp="1" noRot="1" noMove="1" noResize="1" noEditPoints="1" noAdjustHandles="1" noChangeArrowheads="1" noChangeShapeType="1"/>
              </p:cNvCxnSpPr>
              <p:nvPr/>
            </p:nvCxnSpPr>
            <p:spPr>
              <a:xfrm>
                <a:off x="9424203" y="1434805"/>
                <a:ext cx="0" cy="458208"/>
              </a:xfrm>
              <a:prstGeom prst="line">
                <a:avLst/>
              </a:prstGeom>
              <a:ln w="254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83" name="Rett linje 82">
                <a:extLst>
                  <a:ext uri="{FF2B5EF4-FFF2-40B4-BE49-F238E27FC236}">
                    <a16:creationId xmlns:a16="http://schemas.microsoft.com/office/drawing/2014/main" id="{33828946-D3A5-2422-0BA9-681AB7183547}"/>
                  </a:ext>
                </a:extLst>
              </p:cNvPr>
              <p:cNvCxnSpPr>
                <a:cxnSpLocks noGrp="1" noRot="1" noMove="1" noResize="1" noEditPoints="1" noAdjustHandles="1" noChangeArrowheads="1" noChangeShapeType="1"/>
              </p:cNvCxnSpPr>
              <p:nvPr/>
            </p:nvCxnSpPr>
            <p:spPr>
              <a:xfrm>
                <a:off x="9424203" y="3743959"/>
                <a:ext cx="0" cy="454272"/>
              </a:xfrm>
              <a:prstGeom prst="line">
                <a:avLst/>
              </a:prstGeom>
              <a:ln w="25400">
                <a:solidFill>
                  <a:srgbClr val="20202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56553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0" accel="50000" decel="50000" fill="hold" nodeType="withEffect">
                                  <p:stCondLst>
                                    <p:cond delay="0"/>
                                  </p:stCondLst>
                                  <p:childTnLst>
                                    <p:animRot by="1440000">
                                      <p:cBhvr>
                                        <p:cTn id="6" dur="8000" fill="hold"/>
                                        <p:tgtEl>
                                          <p:spTgt spid="16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8F7F2"/>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3B07D57-3219-140A-4510-040535BE24FE}"/>
              </a:ext>
            </a:extLst>
          </p:cNvPr>
          <p:cNvSpPr>
            <a:spLocks noGrp="1" noRot="1" noMove="1" noResize="1" noEditPoints="1" noAdjustHandles="1" noChangeArrowheads="1" noChangeShapeType="1"/>
          </p:cNvSpPr>
          <p:nvPr>
            <p:ph sz="half" idx="1"/>
          </p:nvPr>
        </p:nvSpPr>
        <p:spPr/>
        <p:txBody>
          <a:bodyPr/>
          <a:lstStyle/>
          <a:p>
            <a:r>
              <a:rPr lang="nb-NO" sz="2300"/>
              <a:t>Et sug varer i 2–4 minutter. Stopp, tenk og vurder.</a:t>
            </a:r>
          </a:p>
        </p:txBody>
      </p:sp>
      <p:sp>
        <p:nvSpPr>
          <p:cNvPr id="2" name="Tittel 1">
            <a:extLst>
              <a:ext uri="{FF2B5EF4-FFF2-40B4-BE49-F238E27FC236}">
                <a16:creationId xmlns:a16="http://schemas.microsoft.com/office/drawing/2014/main" id="{B5A83227-B799-855C-682F-75CE38FFCD2C}"/>
              </a:ext>
            </a:extLst>
          </p:cNvPr>
          <p:cNvSpPr>
            <a:spLocks noGrp="1" noRot="1" noMove="1" noResize="1" noEditPoints="1" noAdjustHandles="1" noChangeArrowheads="1" noChangeShapeType="1"/>
          </p:cNvSpPr>
          <p:nvPr>
            <p:ph type="title"/>
          </p:nvPr>
        </p:nvSpPr>
        <p:spPr/>
        <p:txBody>
          <a:bodyPr/>
          <a:lstStyle/>
          <a:p>
            <a:r>
              <a:rPr lang="nb-NO" dirty="0"/>
              <a:t>Hvordan håndtere sug</a:t>
            </a:r>
          </a:p>
        </p:txBody>
      </p:sp>
      <p:grpSp>
        <p:nvGrpSpPr>
          <p:cNvPr id="60" name="Gruppe 59">
            <a:extLst>
              <a:ext uri="{FF2B5EF4-FFF2-40B4-BE49-F238E27FC236}">
                <a16:creationId xmlns:a16="http://schemas.microsoft.com/office/drawing/2014/main" id="{0706345A-3AF4-7A37-BB7E-63059A758672}"/>
              </a:ext>
            </a:extLst>
          </p:cNvPr>
          <p:cNvGrpSpPr>
            <a:grpSpLocks noGrp="1" noUngrp="1" noRot="1" noMove="1" noResize="1"/>
          </p:cNvGrpSpPr>
          <p:nvPr/>
        </p:nvGrpSpPr>
        <p:grpSpPr>
          <a:xfrm>
            <a:off x="657593" y="1800000"/>
            <a:ext cx="719241" cy="719241"/>
            <a:chOff x="2468760" y="4250563"/>
            <a:chExt cx="719241" cy="719241"/>
          </a:xfrm>
        </p:grpSpPr>
        <p:sp>
          <p:nvSpPr>
            <p:cNvPr id="61" name="Ellipse 60">
              <a:extLst>
                <a:ext uri="{FF2B5EF4-FFF2-40B4-BE49-F238E27FC236}">
                  <a16:creationId xmlns:a16="http://schemas.microsoft.com/office/drawing/2014/main" id="{5D63899C-A291-3182-3310-5F834C1C3151}"/>
                </a:ext>
              </a:extLst>
            </p:cNvPr>
            <p:cNvSpPr>
              <a:spLocks noGrp="1" noRot="1" noMove="1" noResize="1" noEditPoints="1" noAdjustHandles="1" noChangeArrowheads="1" noChangeShapeType="1"/>
            </p:cNvSpPr>
            <p:nvPr/>
          </p:nvSpPr>
          <p:spPr>
            <a:xfrm>
              <a:off x="2468760" y="4250563"/>
              <a:ext cx="719241" cy="719241"/>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2" name="Gruppe 81">
              <a:extLst>
                <a:ext uri="{FF2B5EF4-FFF2-40B4-BE49-F238E27FC236}">
                  <a16:creationId xmlns:a16="http://schemas.microsoft.com/office/drawing/2014/main" id="{1DD8C61C-D67E-49D8-F982-9E394735D6FF}"/>
                </a:ext>
              </a:extLst>
            </p:cNvPr>
            <p:cNvGrpSpPr>
              <a:grpSpLocks noGrp="1" noUngrp="1" noRot="1" noChangeAspect="1" noMove="1" noResize="1"/>
            </p:cNvGrpSpPr>
            <p:nvPr/>
          </p:nvGrpSpPr>
          <p:grpSpPr>
            <a:xfrm>
              <a:off x="2558380" y="4471307"/>
              <a:ext cx="540000" cy="277753"/>
              <a:chOff x="4245148" y="1002525"/>
              <a:chExt cx="1691195" cy="869875"/>
            </a:xfrm>
          </p:grpSpPr>
          <p:sp>
            <p:nvSpPr>
              <p:cNvPr id="63" name="Friform 82">
                <a:extLst>
                  <a:ext uri="{FF2B5EF4-FFF2-40B4-BE49-F238E27FC236}">
                    <a16:creationId xmlns:a16="http://schemas.microsoft.com/office/drawing/2014/main" id="{6A12F3F6-C774-3479-92B5-11154D05AF79}"/>
                  </a:ext>
                </a:extLst>
              </p:cNvPr>
              <p:cNvSpPr>
                <a:spLocks noGrp="1" noRot="1" noMove="1" noResize="1" noEditPoints="1" noAdjustHandles="1" noChangeArrowheads="1" noChangeShapeType="1"/>
              </p:cNvSpPr>
              <p:nvPr/>
            </p:nvSpPr>
            <p:spPr>
              <a:xfrm>
                <a:off x="4245148" y="1002525"/>
                <a:ext cx="1001028" cy="869875"/>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solidFill>
                <a:schemeClr val="accent4"/>
              </a:solidFill>
              <a:ln w="0" cap="flat">
                <a:noFill/>
                <a:prstDash val="solid"/>
                <a:miter/>
              </a:ln>
            </p:spPr>
            <p:txBody>
              <a:bodyPr rtlCol="0" anchor="ctr"/>
              <a:lstStyle/>
              <a:p>
                <a:endParaRPr lang="nb-NO"/>
              </a:p>
            </p:txBody>
          </p:sp>
          <p:sp>
            <p:nvSpPr>
              <p:cNvPr id="64" name="Friform 83">
                <a:extLst>
                  <a:ext uri="{FF2B5EF4-FFF2-40B4-BE49-F238E27FC236}">
                    <a16:creationId xmlns:a16="http://schemas.microsoft.com/office/drawing/2014/main" id="{485169A8-2D04-C22A-534A-865538688607}"/>
                  </a:ext>
                </a:extLst>
              </p:cNvPr>
              <p:cNvSpPr>
                <a:spLocks noGrp="1" noRot="1" noMove="1" noResize="1" noEditPoints="1" noAdjustHandles="1" noChangeArrowheads="1" noChangeShapeType="1"/>
              </p:cNvSpPr>
              <p:nvPr/>
            </p:nvSpPr>
            <p:spPr>
              <a:xfrm flipH="1">
                <a:off x="5336257" y="1002525"/>
                <a:ext cx="600086" cy="521464"/>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noFill/>
              <a:ln w="9525" cap="flat">
                <a:solidFill>
                  <a:schemeClr val="tx1"/>
                </a:solidFill>
                <a:prstDash val="solid"/>
                <a:miter/>
              </a:ln>
            </p:spPr>
            <p:txBody>
              <a:bodyPr rtlCol="0" anchor="ctr"/>
              <a:lstStyle/>
              <a:p>
                <a:endParaRPr lang="nb-NO"/>
              </a:p>
            </p:txBody>
          </p:sp>
        </p:grpSp>
      </p:grpSp>
      <p:sp>
        <p:nvSpPr>
          <p:cNvPr id="89" name="Oval 91">
            <a:extLst>
              <a:ext uri="{FF2B5EF4-FFF2-40B4-BE49-F238E27FC236}">
                <a16:creationId xmlns:a16="http://schemas.microsoft.com/office/drawing/2014/main" id="{6DBDBD77-FC07-F1AB-4D3B-2CDB32DE2EA8}"/>
              </a:ext>
            </a:extLst>
          </p:cNvPr>
          <p:cNvSpPr>
            <a:spLocks noGrp="1" noRot="1" noMove="1" noResize="1" noEditPoints="1" noAdjustHandles="1" noChangeArrowheads="1" noChangeShapeType="1"/>
          </p:cNvSpPr>
          <p:nvPr/>
        </p:nvSpPr>
        <p:spPr>
          <a:xfrm>
            <a:off x="5889417" y="925043"/>
            <a:ext cx="4810503" cy="4810496"/>
          </a:xfrm>
          <a:prstGeom prst="ellipse">
            <a:avLst/>
          </a:prstGeom>
          <a:solidFill>
            <a:srgbClr val="DB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90" name="Freeform 93">
            <a:extLst>
              <a:ext uri="{FF2B5EF4-FFF2-40B4-BE49-F238E27FC236}">
                <a16:creationId xmlns:a16="http://schemas.microsoft.com/office/drawing/2014/main" id="{C48CFF44-8C1B-B976-3665-F966CEA98870}"/>
              </a:ext>
            </a:extLst>
          </p:cNvPr>
          <p:cNvSpPr>
            <a:spLocks noGrp="1" noRot="1" noMove="1" noResize="1" noEditPoints="1" noAdjustHandles="1" noChangeArrowheads="1" noChangeShapeType="1"/>
          </p:cNvSpPr>
          <p:nvPr/>
        </p:nvSpPr>
        <p:spPr>
          <a:xfrm>
            <a:off x="5897122" y="932745"/>
            <a:ext cx="4795093" cy="4795093"/>
          </a:xfrm>
          <a:custGeom>
            <a:avLst/>
            <a:gdLst>
              <a:gd name="connsiteX0" fmla="*/ 4057841 w 4057840"/>
              <a:gd name="connsiteY0" fmla="*/ 2028920 h 4057840"/>
              <a:gd name="connsiteX1" fmla="*/ 2028920 w 4057840"/>
              <a:gd name="connsiteY1" fmla="*/ 4057841 h 4057840"/>
              <a:gd name="connsiteX2" fmla="*/ 0 w 4057840"/>
              <a:gd name="connsiteY2" fmla="*/ 2028920 h 4057840"/>
              <a:gd name="connsiteX3" fmla="*/ 2028920 w 4057840"/>
              <a:gd name="connsiteY3" fmla="*/ 0 h 4057840"/>
              <a:gd name="connsiteX4" fmla="*/ 4057841 w 4057840"/>
              <a:gd name="connsiteY4" fmla="*/ 2028920 h 4057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840" h="4057840">
                <a:moveTo>
                  <a:pt x="4057841" y="2028920"/>
                </a:moveTo>
                <a:cubicBezTo>
                  <a:pt x="4057841" y="3149462"/>
                  <a:pt x="3149462" y="4057841"/>
                  <a:pt x="2028920" y="4057841"/>
                </a:cubicBezTo>
                <a:cubicBezTo>
                  <a:pt x="908379" y="4057841"/>
                  <a:pt x="0" y="3149462"/>
                  <a:pt x="0" y="2028920"/>
                </a:cubicBezTo>
                <a:cubicBezTo>
                  <a:pt x="0" y="908379"/>
                  <a:pt x="908379" y="0"/>
                  <a:pt x="2028920" y="0"/>
                </a:cubicBezTo>
                <a:cubicBezTo>
                  <a:pt x="3149462" y="0"/>
                  <a:pt x="4057841" y="908379"/>
                  <a:pt x="4057841" y="2028920"/>
                </a:cubicBezTo>
                <a:close/>
              </a:path>
            </a:pathLst>
          </a:custGeom>
          <a:solidFill>
            <a:srgbClr val="FFFFFF">
              <a:alpha val="54000"/>
            </a:srgbClr>
          </a:solidFill>
          <a:ln w="3239" cap="flat">
            <a:noFill/>
            <a:prstDash val="solid"/>
            <a:miter/>
          </a:ln>
        </p:spPr>
        <p:txBody>
          <a:bodyPr rtlCol="0" anchor="ctr"/>
          <a:lstStyle/>
          <a:p>
            <a:endParaRPr lang="en-NO"/>
          </a:p>
        </p:txBody>
      </p:sp>
      <p:sp>
        <p:nvSpPr>
          <p:cNvPr id="91" name="Freeform 94">
            <a:extLst>
              <a:ext uri="{FF2B5EF4-FFF2-40B4-BE49-F238E27FC236}">
                <a16:creationId xmlns:a16="http://schemas.microsoft.com/office/drawing/2014/main" id="{2751C4DA-675F-A81A-6CEB-3613EB3F97DB}"/>
              </a:ext>
            </a:extLst>
          </p:cNvPr>
          <p:cNvSpPr>
            <a:spLocks noGrp="1" noRot="1" noMove="1" noResize="1" noEditPoints="1" noAdjustHandles="1" noChangeArrowheads="1" noChangeShapeType="1"/>
          </p:cNvSpPr>
          <p:nvPr/>
        </p:nvSpPr>
        <p:spPr>
          <a:xfrm>
            <a:off x="5859236" y="894668"/>
            <a:ext cx="4870867" cy="4871248"/>
          </a:xfrm>
          <a:custGeom>
            <a:avLst/>
            <a:gdLst>
              <a:gd name="connsiteX0" fmla="*/ 2060982 w 4121962"/>
              <a:gd name="connsiteY0" fmla="*/ 4122287 h 4122286"/>
              <a:gd name="connsiteX1" fmla="*/ 1258805 w 4121962"/>
              <a:gd name="connsiteY1" fmla="*/ 3960362 h 4122286"/>
              <a:gd name="connsiteX2" fmla="*/ 603657 w 4121962"/>
              <a:gd name="connsiteY2" fmla="*/ 3518630 h 4122286"/>
              <a:gd name="connsiteX3" fmla="*/ 161925 w 4121962"/>
              <a:gd name="connsiteY3" fmla="*/ 2863482 h 4122286"/>
              <a:gd name="connsiteX4" fmla="*/ 0 w 4121962"/>
              <a:gd name="connsiteY4" fmla="*/ 2061305 h 4122286"/>
              <a:gd name="connsiteX5" fmla="*/ 161925 w 4121962"/>
              <a:gd name="connsiteY5" fmla="*/ 1259129 h 4122286"/>
              <a:gd name="connsiteX6" fmla="*/ 603657 w 4121962"/>
              <a:gd name="connsiteY6" fmla="*/ 603656 h 4122286"/>
              <a:gd name="connsiteX7" fmla="*/ 1258805 w 4121962"/>
              <a:gd name="connsiteY7" fmla="*/ 161925 h 4122286"/>
              <a:gd name="connsiteX8" fmla="*/ 2060982 w 4121962"/>
              <a:gd name="connsiteY8" fmla="*/ 0 h 4122286"/>
              <a:gd name="connsiteX9" fmla="*/ 2863158 w 4121962"/>
              <a:gd name="connsiteY9" fmla="*/ 161925 h 4122286"/>
              <a:gd name="connsiteX10" fmla="*/ 3518307 w 4121962"/>
              <a:gd name="connsiteY10" fmla="*/ 603656 h 4122286"/>
              <a:gd name="connsiteX11" fmla="*/ 3960038 w 4121962"/>
              <a:gd name="connsiteY11" fmla="*/ 1258805 h 4122286"/>
              <a:gd name="connsiteX12" fmla="*/ 4121963 w 4121962"/>
              <a:gd name="connsiteY12" fmla="*/ 2060981 h 4122286"/>
              <a:gd name="connsiteX13" fmla="*/ 3960038 w 4121962"/>
              <a:gd name="connsiteY13" fmla="*/ 2863158 h 4122286"/>
              <a:gd name="connsiteX14" fmla="*/ 3518307 w 4121962"/>
              <a:gd name="connsiteY14" fmla="*/ 3518307 h 4122286"/>
              <a:gd name="connsiteX15" fmla="*/ 2863158 w 4121962"/>
              <a:gd name="connsiteY15" fmla="*/ 3960038 h 4122286"/>
              <a:gd name="connsiteX16" fmla="*/ 2060982 w 4121962"/>
              <a:gd name="connsiteY16" fmla="*/ 4122287 h 4122286"/>
              <a:gd name="connsiteX17" fmla="*/ 2060982 w 4121962"/>
              <a:gd name="connsiteY17" fmla="*/ 64446 h 4122286"/>
              <a:gd name="connsiteX18" fmla="*/ 1283742 w 4121962"/>
              <a:gd name="connsiteY18" fmla="*/ 221190 h 4122286"/>
              <a:gd name="connsiteX19" fmla="*/ 648996 w 4121962"/>
              <a:gd name="connsiteY19" fmla="*/ 648995 h 4122286"/>
              <a:gd name="connsiteX20" fmla="*/ 221513 w 4121962"/>
              <a:gd name="connsiteY20" fmla="*/ 1283741 h 4122286"/>
              <a:gd name="connsiteX21" fmla="*/ 64770 w 4121962"/>
              <a:gd name="connsiteY21" fmla="*/ 2060981 h 4122286"/>
              <a:gd name="connsiteX22" fmla="*/ 221513 w 4121962"/>
              <a:gd name="connsiteY22" fmla="*/ 2838222 h 4122286"/>
              <a:gd name="connsiteX23" fmla="*/ 649319 w 4121962"/>
              <a:gd name="connsiteY23" fmla="*/ 3472968 h 4122286"/>
              <a:gd name="connsiteX24" fmla="*/ 1284065 w 4121962"/>
              <a:gd name="connsiteY24" fmla="*/ 3900773 h 4122286"/>
              <a:gd name="connsiteX25" fmla="*/ 2061305 w 4121962"/>
              <a:gd name="connsiteY25" fmla="*/ 4057517 h 4122286"/>
              <a:gd name="connsiteX26" fmla="*/ 2838545 w 4121962"/>
              <a:gd name="connsiteY26" fmla="*/ 3900773 h 4122286"/>
              <a:gd name="connsiteX27" fmla="*/ 3473291 w 4121962"/>
              <a:gd name="connsiteY27" fmla="*/ 3472968 h 4122286"/>
              <a:gd name="connsiteX28" fmla="*/ 3901097 w 4121962"/>
              <a:gd name="connsiteY28" fmla="*/ 2838222 h 4122286"/>
              <a:gd name="connsiteX29" fmla="*/ 4057841 w 4121962"/>
              <a:gd name="connsiteY29" fmla="*/ 2060981 h 4122286"/>
              <a:gd name="connsiteX30" fmla="*/ 3901097 w 4121962"/>
              <a:gd name="connsiteY30" fmla="*/ 1283741 h 4122286"/>
              <a:gd name="connsiteX31" fmla="*/ 3473291 w 4121962"/>
              <a:gd name="connsiteY31" fmla="*/ 648995 h 4122286"/>
              <a:gd name="connsiteX32" fmla="*/ 2838545 w 4121962"/>
              <a:gd name="connsiteY32" fmla="*/ 221190 h 4122286"/>
              <a:gd name="connsiteX33" fmla="*/ 2060982 w 4121962"/>
              <a:gd name="connsiteY33" fmla="*/ 64446 h 4122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21962" h="4122286">
                <a:moveTo>
                  <a:pt x="2060982" y="4122287"/>
                </a:moveTo>
                <a:cubicBezTo>
                  <a:pt x="1782794" y="4122287"/>
                  <a:pt x="1512703" y="4067880"/>
                  <a:pt x="1258805" y="3960362"/>
                </a:cubicBezTo>
                <a:cubicBezTo>
                  <a:pt x="1013327" y="3856406"/>
                  <a:pt x="792785" y="3708083"/>
                  <a:pt x="603657" y="3518630"/>
                </a:cubicBezTo>
                <a:cubicBezTo>
                  <a:pt x="414528" y="3329502"/>
                  <a:pt x="265881" y="3108960"/>
                  <a:pt x="161925" y="2863482"/>
                </a:cubicBezTo>
                <a:cubicBezTo>
                  <a:pt x="54407" y="2609260"/>
                  <a:pt x="0" y="2339493"/>
                  <a:pt x="0" y="2061305"/>
                </a:cubicBezTo>
                <a:cubicBezTo>
                  <a:pt x="0" y="1783118"/>
                  <a:pt x="54407" y="1513027"/>
                  <a:pt x="161925" y="1259129"/>
                </a:cubicBezTo>
                <a:cubicBezTo>
                  <a:pt x="265557" y="1013327"/>
                  <a:pt x="414204" y="792785"/>
                  <a:pt x="603657" y="603656"/>
                </a:cubicBezTo>
                <a:cubicBezTo>
                  <a:pt x="792785" y="414528"/>
                  <a:pt x="1013327" y="265881"/>
                  <a:pt x="1258805" y="161925"/>
                </a:cubicBezTo>
                <a:cubicBezTo>
                  <a:pt x="1513027" y="54407"/>
                  <a:pt x="1782794" y="0"/>
                  <a:pt x="2060982" y="0"/>
                </a:cubicBezTo>
                <a:cubicBezTo>
                  <a:pt x="2339169" y="0"/>
                  <a:pt x="2609260" y="54407"/>
                  <a:pt x="2863158" y="161925"/>
                </a:cubicBezTo>
                <a:cubicBezTo>
                  <a:pt x="3108636" y="265881"/>
                  <a:pt x="3329178" y="414204"/>
                  <a:pt x="3518307" y="603656"/>
                </a:cubicBezTo>
                <a:cubicBezTo>
                  <a:pt x="3707435" y="792785"/>
                  <a:pt x="3856082" y="1013327"/>
                  <a:pt x="3960038" y="1258805"/>
                </a:cubicBezTo>
                <a:cubicBezTo>
                  <a:pt x="4067556" y="1513027"/>
                  <a:pt x="4121963" y="1782794"/>
                  <a:pt x="4121963" y="2060981"/>
                </a:cubicBezTo>
                <a:cubicBezTo>
                  <a:pt x="4121963" y="2339169"/>
                  <a:pt x="4067556" y="2609260"/>
                  <a:pt x="3960038" y="2863158"/>
                </a:cubicBezTo>
                <a:cubicBezTo>
                  <a:pt x="3856082" y="3108636"/>
                  <a:pt x="3707759" y="3329178"/>
                  <a:pt x="3518307" y="3518307"/>
                </a:cubicBezTo>
                <a:cubicBezTo>
                  <a:pt x="3328854" y="3707435"/>
                  <a:pt x="3108636" y="3856082"/>
                  <a:pt x="2863158" y="3960038"/>
                </a:cubicBezTo>
                <a:cubicBezTo>
                  <a:pt x="2609260" y="4067556"/>
                  <a:pt x="2339169" y="4122287"/>
                  <a:pt x="2060982" y="4122287"/>
                </a:cubicBezTo>
                <a:close/>
                <a:moveTo>
                  <a:pt x="2060982" y="64446"/>
                </a:moveTo>
                <a:cubicBezTo>
                  <a:pt x="1791538" y="64446"/>
                  <a:pt x="1529868" y="117234"/>
                  <a:pt x="1283742" y="221190"/>
                </a:cubicBezTo>
                <a:cubicBezTo>
                  <a:pt x="1046036" y="321583"/>
                  <a:pt x="832618" y="465696"/>
                  <a:pt x="648996" y="648995"/>
                </a:cubicBezTo>
                <a:cubicBezTo>
                  <a:pt x="466020" y="832618"/>
                  <a:pt x="321907" y="1046035"/>
                  <a:pt x="221513" y="1283741"/>
                </a:cubicBezTo>
                <a:cubicBezTo>
                  <a:pt x="117558" y="1529867"/>
                  <a:pt x="64770" y="1791214"/>
                  <a:pt x="64770" y="2060981"/>
                </a:cubicBezTo>
                <a:cubicBezTo>
                  <a:pt x="64770" y="2330425"/>
                  <a:pt x="117558" y="2592096"/>
                  <a:pt x="221513" y="2838222"/>
                </a:cubicBezTo>
                <a:cubicBezTo>
                  <a:pt x="321907" y="3075927"/>
                  <a:pt x="466020" y="3289345"/>
                  <a:pt x="649319" y="3472968"/>
                </a:cubicBezTo>
                <a:cubicBezTo>
                  <a:pt x="832618" y="3656267"/>
                  <a:pt x="1046036" y="3800380"/>
                  <a:pt x="1284065" y="3900773"/>
                </a:cubicBezTo>
                <a:cubicBezTo>
                  <a:pt x="1530191" y="4004729"/>
                  <a:pt x="1791538" y="4057517"/>
                  <a:pt x="2061305" y="4057517"/>
                </a:cubicBezTo>
                <a:cubicBezTo>
                  <a:pt x="2330749" y="4057517"/>
                  <a:pt x="2592419" y="4004729"/>
                  <a:pt x="2838545" y="3900773"/>
                </a:cubicBezTo>
                <a:cubicBezTo>
                  <a:pt x="3076251" y="3800380"/>
                  <a:pt x="3289669" y="3656267"/>
                  <a:pt x="3473291" y="3472968"/>
                </a:cubicBezTo>
                <a:cubicBezTo>
                  <a:pt x="3656915" y="3289668"/>
                  <a:pt x="3800704" y="3076251"/>
                  <a:pt x="3901097" y="2838222"/>
                </a:cubicBezTo>
                <a:cubicBezTo>
                  <a:pt x="4005053" y="2592096"/>
                  <a:pt x="4057841" y="2330749"/>
                  <a:pt x="4057841" y="2060981"/>
                </a:cubicBezTo>
                <a:cubicBezTo>
                  <a:pt x="4057841" y="1791538"/>
                  <a:pt x="4005053" y="1529867"/>
                  <a:pt x="3901097" y="1283741"/>
                </a:cubicBezTo>
                <a:cubicBezTo>
                  <a:pt x="3800704" y="1046035"/>
                  <a:pt x="3656590" y="832618"/>
                  <a:pt x="3473291" y="648995"/>
                </a:cubicBezTo>
                <a:cubicBezTo>
                  <a:pt x="3289992" y="465696"/>
                  <a:pt x="3076575" y="321583"/>
                  <a:pt x="2838545" y="221190"/>
                </a:cubicBezTo>
                <a:cubicBezTo>
                  <a:pt x="2592096" y="117234"/>
                  <a:pt x="2330425" y="64446"/>
                  <a:pt x="2060982" y="64446"/>
                </a:cubicBezTo>
                <a:close/>
              </a:path>
            </a:pathLst>
          </a:custGeom>
          <a:solidFill>
            <a:schemeClr val="accent6"/>
          </a:solidFill>
          <a:ln w="3239" cap="flat">
            <a:solidFill>
              <a:schemeClr val="accent6"/>
            </a:solidFill>
            <a:prstDash val="solid"/>
            <a:miter/>
          </a:ln>
        </p:spPr>
        <p:txBody>
          <a:bodyPr rtlCol="0" anchor="ctr"/>
          <a:lstStyle/>
          <a:p>
            <a:endParaRPr lang="en-NO"/>
          </a:p>
        </p:txBody>
      </p:sp>
      <p:sp>
        <p:nvSpPr>
          <p:cNvPr id="92" name="Freeform 93">
            <a:extLst>
              <a:ext uri="{FF2B5EF4-FFF2-40B4-BE49-F238E27FC236}">
                <a16:creationId xmlns:a16="http://schemas.microsoft.com/office/drawing/2014/main" id="{CD2A2490-DD44-2890-A5C0-C8E32997E1C0}"/>
              </a:ext>
            </a:extLst>
          </p:cNvPr>
          <p:cNvSpPr>
            <a:spLocks noGrp="1" noRot="1" noMove="1" noResize="1" noEditPoints="1" noAdjustHandles="1" noChangeArrowheads="1" noChangeShapeType="1"/>
          </p:cNvSpPr>
          <p:nvPr/>
        </p:nvSpPr>
        <p:spPr>
          <a:xfrm>
            <a:off x="7787505" y="2823128"/>
            <a:ext cx="1014327" cy="1014326"/>
          </a:xfrm>
          <a:custGeom>
            <a:avLst/>
            <a:gdLst>
              <a:gd name="connsiteX0" fmla="*/ 4057841 w 4057840"/>
              <a:gd name="connsiteY0" fmla="*/ 2028920 h 4057840"/>
              <a:gd name="connsiteX1" fmla="*/ 2028920 w 4057840"/>
              <a:gd name="connsiteY1" fmla="*/ 4057841 h 4057840"/>
              <a:gd name="connsiteX2" fmla="*/ 0 w 4057840"/>
              <a:gd name="connsiteY2" fmla="*/ 2028920 h 4057840"/>
              <a:gd name="connsiteX3" fmla="*/ 2028920 w 4057840"/>
              <a:gd name="connsiteY3" fmla="*/ 0 h 4057840"/>
              <a:gd name="connsiteX4" fmla="*/ 4057841 w 4057840"/>
              <a:gd name="connsiteY4" fmla="*/ 2028920 h 4057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840" h="4057840">
                <a:moveTo>
                  <a:pt x="4057841" y="2028920"/>
                </a:moveTo>
                <a:cubicBezTo>
                  <a:pt x="4057841" y="3149462"/>
                  <a:pt x="3149462" y="4057841"/>
                  <a:pt x="2028920" y="4057841"/>
                </a:cubicBezTo>
                <a:cubicBezTo>
                  <a:pt x="908379" y="4057841"/>
                  <a:pt x="0" y="3149462"/>
                  <a:pt x="0" y="2028920"/>
                </a:cubicBezTo>
                <a:cubicBezTo>
                  <a:pt x="0" y="908379"/>
                  <a:pt x="908379" y="0"/>
                  <a:pt x="2028920" y="0"/>
                </a:cubicBezTo>
                <a:cubicBezTo>
                  <a:pt x="3149462" y="0"/>
                  <a:pt x="4057841" y="908379"/>
                  <a:pt x="4057841" y="2028920"/>
                </a:cubicBezTo>
                <a:close/>
              </a:path>
            </a:pathLst>
          </a:custGeom>
          <a:solidFill>
            <a:schemeClr val="accent6"/>
          </a:solidFill>
          <a:ln w="3239" cap="flat">
            <a:noFill/>
            <a:prstDash val="solid"/>
            <a:miter/>
          </a:ln>
        </p:spPr>
        <p:txBody>
          <a:bodyPr rtlCol="0" anchor="ctr"/>
          <a:lstStyle/>
          <a:p>
            <a:endParaRPr lang="en-NO"/>
          </a:p>
        </p:txBody>
      </p:sp>
      <p:sp>
        <p:nvSpPr>
          <p:cNvPr id="93" name="Freeform 93">
            <a:extLst>
              <a:ext uri="{FF2B5EF4-FFF2-40B4-BE49-F238E27FC236}">
                <a16:creationId xmlns:a16="http://schemas.microsoft.com/office/drawing/2014/main" id="{5C397F32-3BF4-F850-F877-7AA9F56AFAA5}"/>
              </a:ext>
            </a:extLst>
          </p:cNvPr>
          <p:cNvSpPr>
            <a:spLocks noGrp="1" noRot="1" noMove="1" noResize="1" noEditPoints="1" noAdjustHandles="1" noChangeArrowheads="1" noChangeShapeType="1"/>
          </p:cNvSpPr>
          <p:nvPr/>
        </p:nvSpPr>
        <p:spPr>
          <a:xfrm>
            <a:off x="8124627" y="3160250"/>
            <a:ext cx="340083" cy="340083"/>
          </a:xfrm>
          <a:custGeom>
            <a:avLst/>
            <a:gdLst>
              <a:gd name="connsiteX0" fmla="*/ 4057841 w 4057840"/>
              <a:gd name="connsiteY0" fmla="*/ 2028920 h 4057840"/>
              <a:gd name="connsiteX1" fmla="*/ 2028920 w 4057840"/>
              <a:gd name="connsiteY1" fmla="*/ 4057841 h 4057840"/>
              <a:gd name="connsiteX2" fmla="*/ 0 w 4057840"/>
              <a:gd name="connsiteY2" fmla="*/ 2028920 h 4057840"/>
              <a:gd name="connsiteX3" fmla="*/ 2028920 w 4057840"/>
              <a:gd name="connsiteY3" fmla="*/ 0 h 4057840"/>
              <a:gd name="connsiteX4" fmla="*/ 4057841 w 4057840"/>
              <a:gd name="connsiteY4" fmla="*/ 2028920 h 4057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840" h="4057840">
                <a:moveTo>
                  <a:pt x="4057841" y="2028920"/>
                </a:moveTo>
                <a:cubicBezTo>
                  <a:pt x="4057841" y="3149462"/>
                  <a:pt x="3149462" y="4057841"/>
                  <a:pt x="2028920" y="4057841"/>
                </a:cubicBezTo>
                <a:cubicBezTo>
                  <a:pt x="908379" y="4057841"/>
                  <a:pt x="0" y="3149462"/>
                  <a:pt x="0" y="2028920"/>
                </a:cubicBezTo>
                <a:cubicBezTo>
                  <a:pt x="0" y="908379"/>
                  <a:pt x="908379" y="0"/>
                  <a:pt x="2028920" y="0"/>
                </a:cubicBezTo>
                <a:cubicBezTo>
                  <a:pt x="3149462" y="0"/>
                  <a:pt x="4057841" y="908379"/>
                  <a:pt x="4057841" y="2028920"/>
                </a:cubicBezTo>
                <a:close/>
              </a:path>
            </a:pathLst>
          </a:custGeom>
          <a:solidFill>
            <a:schemeClr val="tx1"/>
          </a:solidFill>
          <a:ln w="3239" cap="flat">
            <a:noFill/>
            <a:prstDash val="solid"/>
            <a:miter/>
          </a:ln>
        </p:spPr>
        <p:txBody>
          <a:bodyPr rtlCol="0" anchor="ctr"/>
          <a:lstStyle/>
          <a:p>
            <a:endParaRPr lang="en-NO"/>
          </a:p>
        </p:txBody>
      </p:sp>
      <p:sp>
        <p:nvSpPr>
          <p:cNvPr id="94" name="Bred bue 93">
            <a:extLst>
              <a:ext uri="{FF2B5EF4-FFF2-40B4-BE49-F238E27FC236}">
                <a16:creationId xmlns:a16="http://schemas.microsoft.com/office/drawing/2014/main" id="{C1B5C27F-5D8A-8F27-C54B-5BF018DB47B3}"/>
              </a:ext>
            </a:extLst>
          </p:cNvPr>
          <p:cNvSpPr>
            <a:spLocks noGrp="1" noRot="1" noMove="1" noResize="1" noEditPoints="1" noAdjustHandles="1" noChangeArrowheads="1" noChangeShapeType="1"/>
          </p:cNvSpPr>
          <p:nvPr/>
        </p:nvSpPr>
        <p:spPr>
          <a:xfrm rot="16200000">
            <a:off x="6227845" y="1234376"/>
            <a:ext cx="4162740" cy="4162740"/>
          </a:xfrm>
          <a:prstGeom prst="blockArc">
            <a:avLst>
              <a:gd name="adj1" fmla="val 30082"/>
              <a:gd name="adj2" fmla="val 1464362"/>
              <a:gd name="adj3" fmla="val 37935"/>
            </a:avLst>
          </a:prstGeom>
          <a:solidFill>
            <a:srgbClr val="76C499">
              <a:alpha val="58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95" name="Rett linje 94">
            <a:extLst>
              <a:ext uri="{FF2B5EF4-FFF2-40B4-BE49-F238E27FC236}">
                <a16:creationId xmlns:a16="http://schemas.microsoft.com/office/drawing/2014/main" id="{6D92529B-927B-686F-C474-7CA6F3C17CF5}"/>
              </a:ext>
            </a:extLst>
          </p:cNvPr>
          <p:cNvCxnSpPr>
            <a:cxnSpLocks noGrp="1" noRot="1" noMove="1" noResize="1" noEditPoints="1" noAdjustHandles="1" noChangeArrowheads="1" noChangeShapeType="1"/>
          </p:cNvCxnSpPr>
          <p:nvPr/>
        </p:nvCxnSpPr>
        <p:spPr>
          <a:xfrm flipH="1" flipV="1">
            <a:off x="7044606" y="2616840"/>
            <a:ext cx="1235732" cy="713452"/>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0" name="Gruppe 99">
            <a:extLst>
              <a:ext uri="{FF2B5EF4-FFF2-40B4-BE49-F238E27FC236}">
                <a16:creationId xmlns:a16="http://schemas.microsoft.com/office/drawing/2014/main" id="{2126290C-33AE-8161-8AF1-5564356B8837}"/>
              </a:ext>
            </a:extLst>
          </p:cNvPr>
          <p:cNvGrpSpPr>
            <a:grpSpLocks noGrp="1" noUngrp="1" noRot="1" noMove="1" noResize="1"/>
          </p:cNvGrpSpPr>
          <p:nvPr/>
        </p:nvGrpSpPr>
        <p:grpSpPr>
          <a:xfrm>
            <a:off x="8294669" y="1209894"/>
            <a:ext cx="0" cy="4240794"/>
            <a:chOff x="9369626" y="1902394"/>
            <a:chExt cx="0" cy="2781258"/>
          </a:xfrm>
        </p:grpSpPr>
        <p:cxnSp>
          <p:nvCxnSpPr>
            <p:cNvPr id="101" name="Rett linje 100">
              <a:extLst>
                <a:ext uri="{FF2B5EF4-FFF2-40B4-BE49-F238E27FC236}">
                  <a16:creationId xmlns:a16="http://schemas.microsoft.com/office/drawing/2014/main" id="{F478884F-EAF8-EFE9-0A58-87E8DD2C336D}"/>
                </a:ext>
              </a:extLst>
            </p:cNvPr>
            <p:cNvCxnSpPr>
              <a:cxnSpLocks noGrp="1" noRot="1" noMove="1" noResize="1" noEditPoints="1" noAdjustHandles="1" noChangeArrowheads="1" noChangeShapeType="1"/>
            </p:cNvCxnSpPr>
            <p:nvPr/>
          </p:nvCxnSpPr>
          <p:spPr>
            <a:xfrm>
              <a:off x="9369626" y="1902394"/>
              <a:ext cx="0" cy="18939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Rett linje 101">
              <a:extLst>
                <a:ext uri="{FF2B5EF4-FFF2-40B4-BE49-F238E27FC236}">
                  <a16:creationId xmlns:a16="http://schemas.microsoft.com/office/drawing/2014/main" id="{EC376A4C-7AB4-C59D-A912-0F10A0703E44}"/>
                </a:ext>
              </a:extLst>
            </p:cNvPr>
            <p:cNvCxnSpPr>
              <a:cxnSpLocks noGrp="1" noRot="1" noMove="1" noResize="1" noEditPoints="1" noAdjustHandles="1" noChangeArrowheads="1" noChangeShapeType="1"/>
            </p:cNvCxnSpPr>
            <p:nvPr/>
          </p:nvCxnSpPr>
          <p:spPr>
            <a:xfrm>
              <a:off x="9369626" y="3928770"/>
              <a:ext cx="0" cy="754882"/>
            </a:xfrm>
            <a:prstGeom prst="line">
              <a:avLst/>
            </a:prstGeom>
            <a:ln w="19050">
              <a:solidFill>
                <a:srgbClr val="EEEAEA"/>
              </a:solidFill>
            </a:ln>
          </p:spPr>
          <p:style>
            <a:lnRef idx="1">
              <a:schemeClr val="accent1"/>
            </a:lnRef>
            <a:fillRef idx="0">
              <a:schemeClr val="accent1"/>
            </a:fillRef>
            <a:effectRef idx="0">
              <a:schemeClr val="accent1"/>
            </a:effectRef>
            <a:fontRef idx="minor">
              <a:schemeClr val="tx1"/>
            </a:fontRef>
          </p:style>
        </p:cxnSp>
      </p:grpSp>
      <p:grpSp>
        <p:nvGrpSpPr>
          <p:cNvPr id="103" name="Gruppe 102">
            <a:extLst>
              <a:ext uri="{FF2B5EF4-FFF2-40B4-BE49-F238E27FC236}">
                <a16:creationId xmlns:a16="http://schemas.microsoft.com/office/drawing/2014/main" id="{4FC3A709-C67C-4884-1CB4-608649B010F1}"/>
              </a:ext>
            </a:extLst>
          </p:cNvPr>
          <p:cNvGrpSpPr>
            <a:grpSpLocks noGrp="1" noUngrp="1" noRot="1" noMove="1" noResize="1"/>
          </p:cNvGrpSpPr>
          <p:nvPr/>
        </p:nvGrpSpPr>
        <p:grpSpPr>
          <a:xfrm>
            <a:off x="6187866" y="1223489"/>
            <a:ext cx="4213605" cy="4213605"/>
            <a:chOff x="7987913" y="1911310"/>
            <a:chExt cx="2763426" cy="2763426"/>
          </a:xfrm>
        </p:grpSpPr>
        <p:grpSp>
          <p:nvGrpSpPr>
            <p:cNvPr id="104" name="Gruppe 103">
              <a:extLst>
                <a:ext uri="{FF2B5EF4-FFF2-40B4-BE49-F238E27FC236}">
                  <a16:creationId xmlns:a16="http://schemas.microsoft.com/office/drawing/2014/main" id="{A599544F-81FF-898A-43E1-11ADCA728E61}"/>
                </a:ext>
              </a:extLst>
            </p:cNvPr>
            <p:cNvGrpSpPr>
              <a:grpSpLocks noGrp="1" noUngrp="1" noRot="1" noMove="1" noResize="1"/>
            </p:cNvGrpSpPr>
            <p:nvPr/>
          </p:nvGrpSpPr>
          <p:grpSpPr>
            <a:xfrm>
              <a:off x="7987913" y="1911310"/>
              <a:ext cx="2763426" cy="2763426"/>
              <a:chOff x="7987913" y="1911310"/>
              <a:chExt cx="2763426" cy="2763426"/>
            </a:xfrm>
          </p:grpSpPr>
          <p:cxnSp>
            <p:nvCxnSpPr>
              <p:cNvPr id="108" name="Rett linje 107">
                <a:extLst>
                  <a:ext uri="{FF2B5EF4-FFF2-40B4-BE49-F238E27FC236}">
                    <a16:creationId xmlns:a16="http://schemas.microsoft.com/office/drawing/2014/main" id="{E5667B2E-662B-92C3-9BA8-0B0BDD749AFC}"/>
                  </a:ext>
                </a:extLst>
              </p:cNvPr>
              <p:cNvCxnSpPr>
                <a:cxnSpLocks noGrp="1" noRot="1" noMove="1" noResize="1" noEditPoints="1" noAdjustHandles="1" noChangeArrowheads="1" noChangeShapeType="1"/>
              </p:cNvCxnSpPr>
              <p:nvPr/>
            </p:nvCxnSpPr>
            <p:spPr>
              <a:xfrm rot="3600000">
                <a:off x="8268479" y="3818553"/>
                <a:ext cx="0" cy="220436"/>
              </a:xfrm>
              <a:prstGeom prst="line">
                <a:avLst/>
              </a:prstGeom>
              <a:ln w="19050">
                <a:solidFill>
                  <a:srgbClr val="202020"/>
                </a:solidFill>
              </a:ln>
            </p:spPr>
            <p:style>
              <a:lnRef idx="1">
                <a:schemeClr val="accent1"/>
              </a:lnRef>
              <a:fillRef idx="0">
                <a:schemeClr val="accent1"/>
              </a:fillRef>
              <a:effectRef idx="0">
                <a:schemeClr val="accent1"/>
              </a:effectRef>
              <a:fontRef idx="minor">
                <a:schemeClr val="tx1"/>
              </a:fontRef>
            </p:style>
          </p:cxnSp>
          <p:grpSp>
            <p:nvGrpSpPr>
              <p:cNvPr id="109" name="Gruppe 108">
                <a:extLst>
                  <a:ext uri="{FF2B5EF4-FFF2-40B4-BE49-F238E27FC236}">
                    <a16:creationId xmlns:a16="http://schemas.microsoft.com/office/drawing/2014/main" id="{631D9B4F-44AF-CFEE-0AAC-B21384720FE0}"/>
                  </a:ext>
                </a:extLst>
              </p:cNvPr>
              <p:cNvGrpSpPr>
                <a:grpSpLocks noGrp="1" noUngrp="1" noRot="1" noMove="1" noResize="1"/>
              </p:cNvGrpSpPr>
              <p:nvPr/>
            </p:nvGrpSpPr>
            <p:grpSpPr>
              <a:xfrm>
                <a:off x="7987913" y="1911310"/>
                <a:ext cx="2763426" cy="2763426"/>
                <a:chOff x="7987913" y="1911310"/>
                <a:chExt cx="2763426" cy="2763426"/>
              </a:xfrm>
            </p:grpSpPr>
            <p:grpSp>
              <p:nvGrpSpPr>
                <p:cNvPr id="110" name="Gruppe 109">
                  <a:extLst>
                    <a:ext uri="{FF2B5EF4-FFF2-40B4-BE49-F238E27FC236}">
                      <a16:creationId xmlns:a16="http://schemas.microsoft.com/office/drawing/2014/main" id="{8EB0132C-118B-99AA-8B90-876E84A34190}"/>
                    </a:ext>
                  </a:extLst>
                </p:cNvPr>
                <p:cNvGrpSpPr>
                  <a:grpSpLocks noGrp="1" noUngrp="1" noRot="1" noMove="1" noResize="1"/>
                </p:cNvGrpSpPr>
                <p:nvPr/>
              </p:nvGrpSpPr>
              <p:grpSpPr>
                <a:xfrm rot="5400000">
                  <a:off x="9369626" y="1911311"/>
                  <a:ext cx="0" cy="2763425"/>
                  <a:chOff x="9424204" y="1434805"/>
                  <a:chExt cx="0" cy="2763425"/>
                </a:xfrm>
              </p:grpSpPr>
              <p:cxnSp>
                <p:nvCxnSpPr>
                  <p:cNvPr id="121" name="Rett linje 120">
                    <a:extLst>
                      <a:ext uri="{FF2B5EF4-FFF2-40B4-BE49-F238E27FC236}">
                        <a16:creationId xmlns:a16="http://schemas.microsoft.com/office/drawing/2014/main" id="{AFA2DA50-312F-988B-6F31-B2AA5BD1EE2F}"/>
                      </a:ext>
                    </a:extLst>
                  </p:cNvPr>
                  <p:cNvCxnSpPr>
                    <a:cxnSpLocks noGrp="1" noRot="1" noMove="1" noResize="1" noEditPoints="1" noAdjustHandles="1" noChangeArrowheads="1" noChangeShapeType="1"/>
                  </p:cNvCxnSpPr>
                  <p:nvPr/>
                </p:nvCxnSpPr>
                <p:spPr>
                  <a:xfrm rot="16200000" flipH="1">
                    <a:off x="9193321" y="1665688"/>
                    <a:ext cx="461765" cy="0"/>
                  </a:xfrm>
                  <a:prstGeom prst="line">
                    <a:avLst/>
                  </a:prstGeom>
                  <a:ln w="254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22" name="Rett linje 121">
                    <a:extLst>
                      <a:ext uri="{FF2B5EF4-FFF2-40B4-BE49-F238E27FC236}">
                        <a16:creationId xmlns:a16="http://schemas.microsoft.com/office/drawing/2014/main" id="{0F3970F0-F0C7-4ECF-555A-460659BB9AF1}"/>
                      </a:ext>
                    </a:extLst>
                  </p:cNvPr>
                  <p:cNvCxnSpPr>
                    <a:cxnSpLocks noGrp="1" noRot="1" noMove="1" noResize="1" noEditPoints="1" noAdjustHandles="1" noChangeArrowheads="1" noChangeShapeType="1"/>
                  </p:cNvCxnSpPr>
                  <p:nvPr/>
                </p:nvCxnSpPr>
                <p:spPr>
                  <a:xfrm rot="16200000" flipH="1">
                    <a:off x="9195938" y="3969965"/>
                    <a:ext cx="456531" cy="0"/>
                  </a:xfrm>
                  <a:prstGeom prst="line">
                    <a:avLst/>
                  </a:prstGeom>
                  <a:ln w="25400">
                    <a:solidFill>
                      <a:srgbClr val="202020"/>
                    </a:solidFill>
                  </a:ln>
                </p:spPr>
                <p:style>
                  <a:lnRef idx="1">
                    <a:schemeClr val="accent1"/>
                  </a:lnRef>
                  <a:fillRef idx="0">
                    <a:schemeClr val="accent1"/>
                  </a:fillRef>
                  <a:effectRef idx="0">
                    <a:schemeClr val="accent1"/>
                  </a:effectRef>
                  <a:fontRef idx="minor">
                    <a:schemeClr val="tx1"/>
                  </a:fontRef>
                </p:style>
              </p:cxnSp>
            </p:grpSp>
            <p:grpSp>
              <p:nvGrpSpPr>
                <p:cNvPr id="111" name="Gruppe 110">
                  <a:extLst>
                    <a:ext uri="{FF2B5EF4-FFF2-40B4-BE49-F238E27FC236}">
                      <a16:creationId xmlns:a16="http://schemas.microsoft.com/office/drawing/2014/main" id="{A0B5ECC7-EBC8-1D71-B418-F06B23FCD945}"/>
                    </a:ext>
                  </a:extLst>
                </p:cNvPr>
                <p:cNvGrpSpPr>
                  <a:grpSpLocks noGrp="1" noUngrp="1" noRot="1" noMove="1" noResize="1"/>
                </p:cNvGrpSpPr>
                <p:nvPr/>
              </p:nvGrpSpPr>
              <p:grpSpPr>
                <a:xfrm>
                  <a:off x="8733879" y="2081658"/>
                  <a:ext cx="1271495" cy="2422730"/>
                  <a:chOff x="8733879" y="2081658"/>
                  <a:chExt cx="1271495" cy="2422730"/>
                </a:xfrm>
              </p:grpSpPr>
              <p:cxnSp>
                <p:nvCxnSpPr>
                  <p:cNvPr id="119" name="Rett linje 118">
                    <a:extLst>
                      <a:ext uri="{FF2B5EF4-FFF2-40B4-BE49-F238E27FC236}">
                        <a16:creationId xmlns:a16="http://schemas.microsoft.com/office/drawing/2014/main" id="{AA08E6BF-6DA7-1D0F-8BB5-CC4C9673D723}"/>
                      </a:ext>
                    </a:extLst>
                  </p:cNvPr>
                  <p:cNvCxnSpPr>
                    <a:cxnSpLocks noGrp="1" noRot="1" noMove="1" noResize="1" noEditPoints="1" noAdjustHandles="1" noChangeArrowheads="1" noChangeShapeType="1"/>
                  </p:cNvCxnSpPr>
                  <p:nvPr/>
                </p:nvCxnSpPr>
                <p:spPr>
                  <a:xfrm rot="1800000">
                    <a:off x="10005374" y="2081658"/>
                    <a:ext cx="0" cy="220436"/>
                  </a:xfrm>
                  <a:prstGeom prst="line">
                    <a:avLst/>
                  </a:prstGeom>
                  <a:ln w="1905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20" name="Rett linje 119">
                    <a:extLst>
                      <a:ext uri="{FF2B5EF4-FFF2-40B4-BE49-F238E27FC236}">
                        <a16:creationId xmlns:a16="http://schemas.microsoft.com/office/drawing/2014/main" id="{B82B768E-2058-49B1-853F-44677F1D29C6}"/>
                      </a:ext>
                    </a:extLst>
                  </p:cNvPr>
                  <p:cNvCxnSpPr>
                    <a:cxnSpLocks noGrp="1" noRot="1" noMove="1" noResize="1" noEditPoints="1" noAdjustHandles="1" noChangeArrowheads="1" noChangeShapeType="1"/>
                  </p:cNvCxnSpPr>
                  <p:nvPr/>
                </p:nvCxnSpPr>
                <p:spPr>
                  <a:xfrm rot="1800000">
                    <a:off x="8733879" y="4283952"/>
                    <a:ext cx="0" cy="220436"/>
                  </a:xfrm>
                  <a:prstGeom prst="line">
                    <a:avLst/>
                  </a:prstGeom>
                  <a:ln w="19050">
                    <a:solidFill>
                      <a:srgbClr val="202020"/>
                    </a:solidFill>
                  </a:ln>
                </p:spPr>
                <p:style>
                  <a:lnRef idx="1">
                    <a:schemeClr val="accent1"/>
                  </a:lnRef>
                  <a:fillRef idx="0">
                    <a:schemeClr val="accent1"/>
                  </a:fillRef>
                  <a:effectRef idx="0">
                    <a:schemeClr val="accent1"/>
                  </a:effectRef>
                  <a:fontRef idx="minor">
                    <a:schemeClr val="tx1"/>
                  </a:fontRef>
                </p:style>
              </p:cxnSp>
            </p:grpSp>
            <p:cxnSp>
              <p:nvCxnSpPr>
                <p:cNvPr id="112" name="Rett linje 111">
                  <a:extLst>
                    <a:ext uri="{FF2B5EF4-FFF2-40B4-BE49-F238E27FC236}">
                      <a16:creationId xmlns:a16="http://schemas.microsoft.com/office/drawing/2014/main" id="{28B7F4B9-8B6A-B991-8456-B045C8C70AD2}"/>
                    </a:ext>
                  </a:extLst>
                </p:cNvPr>
                <p:cNvCxnSpPr>
                  <a:cxnSpLocks noGrp="1" noRot="1" noMove="1" noResize="1" noEditPoints="1" noAdjustHandles="1" noChangeArrowheads="1" noChangeShapeType="1"/>
                </p:cNvCxnSpPr>
                <p:nvPr/>
              </p:nvCxnSpPr>
              <p:spPr>
                <a:xfrm rot="3600000">
                  <a:off x="10470773" y="2547058"/>
                  <a:ext cx="0" cy="220436"/>
                </a:xfrm>
                <a:prstGeom prst="line">
                  <a:avLst/>
                </a:prstGeom>
                <a:ln w="19050">
                  <a:solidFill>
                    <a:srgbClr val="202020"/>
                  </a:solidFill>
                </a:ln>
              </p:spPr>
              <p:style>
                <a:lnRef idx="1">
                  <a:schemeClr val="accent1"/>
                </a:lnRef>
                <a:fillRef idx="0">
                  <a:schemeClr val="accent1"/>
                </a:fillRef>
                <a:effectRef idx="0">
                  <a:schemeClr val="accent1"/>
                </a:effectRef>
                <a:fontRef idx="minor">
                  <a:schemeClr val="tx1"/>
                </a:fontRef>
              </p:style>
            </p:cxnSp>
            <p:grpSp>
              <p:nvGrpSpPr>
                <p:cNvPr id="113" name="Gruppe 112">
                  <a:extLst>
                    <a:ext uri="{FF2B5EF4-FFF2-40B4-BE49-F238E27FC236}">
                      <a16:creationId xmlns:a16="http://schemas.microsoft.com/office/drawing/2014/main" id="{FCF7193D-33CB-42E0-CF2E-97FF1309E182}"/>
                    </a:ext>
                  </a:extLst>
                </p:cNvPr>
                <p:cNvGrpSpPr>
                  <a:grpSpLocks noGrp="1" noUngrp="1" noRot="1" noMove="1" noResize="1"/>
                </p:cNvGrpSpPr>
                <p:nvPr/>
              </p:nvGrpSpPr>
              <p:grpSpPr>
                <a:xfrm rot="7200000">
                  <a:off x="9369626" y="1911310"/>
                  <a:ext cx="0" cy="2763426"/>
                  <a:chOff x="9424203" y="1434805"/>
                  <a:chExt cx="0" cy="2763426"/>
                </a:xfrm>
              </p:grpSpPr>
              <p:cxnSp>
                <p:nvCxnSpPr>
                  <p:cNvPr id="117" name="Rett linje 116">
                    <a:extLst>
                      <a:ext uri="{FF2B5EF4-FFF2-40B4-BE49-F238E27FC236}">
                        <a16:creationId xmlns:a16="http://schemas.microsoft.com/office/drawing/2014/main" id="{A663BE25-36DF-238C-2B98-35491B844B66}"/>
                      </a:ext>
                    </a:extLst>
                  </p:cNvPr>
                  <p:cNvCxnSpPr>
                    <a:cxnSpLocks noGrp="1" noRot="1" noMove="1" noResize="1" noEditPoints="1" noAdjustHandles="1" noChangeArrowheads="1" noChangeShapeType="1"/>
                  </p:cNvCxnSpPr>
                  <p:nvPr/>
                </p:nvCxnSpPr>
                <p:spPr>
                  <a:xfrm>
                    <a:off x="9424203" y="1434805"/>
                    <a:ext cx="0" cy="220436"/>
                  </a:xfrm>
                  <a:prstGeom prst="line">
                    <a:avLst/>
                  </a:prstGeom>
                  <a:ln w="1905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18" name="Rett linje 117">
                    <a:extLst>
                      <a:ext uri="{FF2B5EF4-FFF2-40B4-BE49-F238E27FC236}">
                        <a16:creationId xmlns:a16="http://schemas.microsoft.com/office/drawing/2014/main" id="{8A80772D-0A4E-AF35-0884-E32BAE40F235}"/>
                      </a:ext>
                    </a:extLst>
                  </p:cNvPr>
                  <p:cNvCxnSpPr>
                    <a:cxnSpLocks noGrp="1" noRot="1" noMove="1" noResize="1" noEditPoints="1" noAdjustHandles="1" noChangeArrowheads="1" noChangeShapeType="1"/>
                  </p:cNvCxnSpPr>
                  <p:nvPr/>
                </p:nvCxnSpPr>
                <p:spPr>
                  <a:xfrm>
                    <a:off x="9424203" y="3977795"/>
                    <a:ext cx="0" cy="220436"/>
                  </a:xfrm>
                  <a:prstGeom prst="line">
                    <a:avLst/>
                  </a:prstGeom>
                  <a:ln w="19050">
                    <a:solidFill>
                      <a:srgbClr val="202020"/>
                    </a:solidFill>
                  </a:ln>
                </p:spPr>
                <p:style>
                  <a:lnRef idx="1">
                    <a:schemeClr val="accent1"/>
                  </a:lnRef>
                  <a:fillRef idx="0">
                    <a:schemeClr val="accent1"/>
                  </a:fillRef>
                  <a:effectRef idx="0">
                    <a:schemeClr val="accent1"/>
                  </a:effectRef>
                  <a:fontRef idx="minor">
                    <a:schemeClr val="tx1"/>
                  </a:fontRef>
                </p:style>
              </p:cxnSp>
            </p:grpSp>
            <p:grpSp>
              <p:nvGrpSpPr>
                <p:cNvPr id="114" name="Gruppe 113">
                  <a:extLst>
                    <a:ext uri="{FF2B5EF4-FFF2-40B4-BE49-F238E27FC236}">
                      <a16:creationId xmlns:a16="http://schemas.microsoft.com/office/drawing/2014/main" id="{52140040-06F9-2E9C-514E-750C446A1CC2}"/>
                    </a:ext>
                  </a:extLst>
                </p:cNvPr>
                <p:cNvGrpSpPr>
                  <a:grpSpLocks noGrp="1" noUngrp="1" noRot="1" noMove="1" noResize="1"/>
                </p:cNvGrpSpPr>
                <p:nvPr/>
              </p:nvGrpSpPr>
              <p:grpSpPr>
                <a:xfrm rot="9000000">
                  <a:off x="9369626" y="1911310"/>
                  <a:ext cx="0" cy="2763426"/>
                  <a:chOff x="9424203" y="1434805"/>
                  <a:chExt cx="0" cy="2763426"/>
                </a:xfrm>
              </p:grpSpPr>
              <p:cxnSp>
                <p:nvCxnSpPr>
                  <p:cNvPr id="115" name="Rett linje 114">
                    <a:extLst>
                      <a:ext uri="{FF2B5EF4-FFF2-40B4-BE49-F238E27FC236}">
                        <a16:creationId xmlns:a16="http://schemas.microsoft.com/office/drawing/2014/main" id="{AF48173B-D827-27FF-8014-65130192B5F0}"/>
                      </a:ext>
                    </a:extLst>
                  </p:cNvPr>
                  <p:cNvCxnSpPr>
                    <a:cxnSpLocks noGrp="1" noRot="1" noMove="1" noResize="1" noEditPoints="1" noAdjustHandles="1" noChangeArrowheads="1" noChangeShapeType="1"/>
                  </p:cNvCxnSpPr>
                  <p:nvPr/>
                </p:nvCxnSpPr>
                <p:spPr>
                  <a:xfrm>
                    <a:off x="9424203" y="1434805"/>
                    <a:ext cx="0" cy="220436"/>
                  </a:xfrm>
                  <a:prstGeom prst="line">
                    <a:avLst/>
                  </a:prstGeom>
                  <a:ln w="1905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16" name="Rett linje 115">
                    <a:extLst>
                      <a:ext uri="{FF2B5EF4-FFF2-40B4-BE49-F238E27FC236}">
                        <a16:creationId xmlns:a16="http://schemas.microsoft.com/office/drawing/2014/main" id="{31B85434-5319-1845-F49B-789ED1A6BACA}"/>
                      </a:ext>
                    </a:extLst>
                  </p:cNvPr>
                  <p:cNvCxnSpPr>
                    <a:cxnSpLocks noGrp="1" noRot="1" noMove="1" noResize="1" noEditPoints="1" noAdjustHandles="1" noChangeArrowheads="1" noChangeShapeType="1"/>
                  </p:cNvCxnSpPr>
                  <p:nvPr/>
                </p:nvCxnSpPr>
                <p:spPr>
                  <a:xfrm>
                    <a:off x="9424203" y="3977795"/>
                    <a:ext cx="0" cy="220436"/>
                  </a:xfrm>
                  <a:prstGeom prst="line">
                    <a:avLst/>
                  </a:prstGeom>
                  <a:ln w="19050">
                    <a:solidFill>
                      <a:srgbClr val="202020"/>
                    </a:solidFill>
                  </a:ln>
                </p:spPr>
                <p:style>
                  <a:lnRef idx="1">
                    <a:schemeClr val="accent1"/>
                  </a:lnRef>
                  <a:fillRef idx="0">
                    <a:schemeClr val="accent1"/>
                  </a:fillRef>
                  <a:effectRef idx="0">
                    <a:schemeClr val="accent1"/>
                  </a:effectRef>
                  <a:fontRef idx="minor">
                    <a:schemeClr val="tx1"/>
                  </a:fontRef>
                </p:style>
              </p:cxnSp>
            </p:grpSp>
          </p:grpSp>
        </p:grpSp>
        <p:grpSp>
          <p:nvGrpSpPr>
            <p:cNvPr id="105" name="Gruppe 104">
              <a:extLst>
                <a:ext uri="{FF2B5EF4-FFF2-40B4-BE49-F238E27FC236}">
                  <a16:creationId xmlns:a16="http://schemas.microsoft.com/office/drawing/2014/main" id="{EB41DDD3-F5B7-2C2F-D673-15F2D011EB57}"/>
                </a:ext>
              </a:extLst>
            </p:cNvPr>
            <p:cNvGrpSpPr>
              <a:grpSpLocks noGrp="1" noUngrp="1" noRot="1" noMove="1" noResize="1"/>
            </p:cNvGrpSpPr>
            <p:nvPr/>
          </p:nvGrpSpPr>
          <p:grpSpPr>
            <a:xfrm>
              <a:off x="9369626" y="1911310"/>
              <a:ext cx="0" cy="2763426"/>
              <a:chOff x="9424203" y="1434805"/>
              <a:chExt cx="0" cy="2763426"/>
            </a:xfrm>
          </p:grpSpPr>
          <p:cxnSp>
            <p:nvCxnSpPr>
              <p:cNvPr id="106" name="Rett linje 105">
                <a:extLst>
                  <a:ext uri="{FF2B5EF4-FFF2-40B4-BE49-F238E27FC236}">
                    <a16:creationId xmlns:a16="http://schemas.microsoft.com/office/drawing/2014/main" id="{E669B136-6DB2-E09E-D78A-26C79F359721}"/>
                  </a:ext>
                </a:extLst>
              </p:cNvPr>
              <p:cNvCxnSpPr>
                <a:cxnSpLocks noGrp="1" noRot="1" noMove="1" noResize="1" noEditPoints="1" noAdjustHandles="1" noChangeArrowheads="1" noChangeShapeType="1"/>
              </p:cNvCxnSpPr>
              <p:nvPr/>
            </p:nvCxnSpPr>
            <p:spPr>
              <a:xfrm>
                <a:off x="9424203" y="1434805"/>
                <a:ext cx="0" cy="458208"/>
              </a:xfrm>
              <a:prstGeom prst="line">
                <a:avLst/>
              </a:prstGeom>
              <a:ln w="254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107" name="Rett linje 106">
                <a:extLst>
                  <a:ext uri="{FF2B5EF4-FFF2-40B4-BE49-F238E27FC236}">
                    <a16:creationId xmlns:a16="http://schemas.microsoft.com/office/drawing/2014/main" id="{0737B3DD-09F5-B0B7-B6AE-098565781663}"/>
                  </a:ext>
                </a:extLst>
              </p:cNvPr>
              <p:cNvCxnSpPr>
                <a:cxnSpLocks noGrp="1" noRot="1" noMove="1" noResize="1" noEditPoints="1" noAdjustHandles="1" noChangeArrowheads="1" noChangeShapeType="1"/>
              </p:cNvCxnSpPr>
              <p:nvPr/>
            </p:nvCxnSpPr>
            <p:spPr>
              <a:xfrm>
                <a:off x="9424203" y="3743959"/>
                <a:ext cx="0" cy="454272"/>
              </a:xfrm>
              <a:prstGeom prst="line">
                <a:avLst/>
              </a:prstGeom>
              <a:ln w="25400">
                <a:solidFill>
                  <a:srgbClr val="202020"/>
                </a:solidFill>
              </a:ln>
            </p:spPr>
            <p:style>
              <a:lnRef idx="1">
                <a:schemeClr val="accent1"/>
              </a:lnRef>
              <a:fillRef idx="0">
                <a:schemeClr val="accent1"/>
              </a:fillRef>
              <a:effectRef idx="0">
                <a:schemeClr val="accent1"/>
              </a:effectRef>
              <a:fontRef idx="minor">
                <a:schemeClr val="tx1"/>
              </a:fontRef>
            </p:style>
          </p:cxnSp>
        </p:grpSp>
      </p:grpSp>
      <p:cxnSp>
        <p:nvCxnSpPr>
          <p:cNvPr id="96" name="Rett linje 95">
            <a:extLst>
              <a:ext uri="{FF2B5EF4-FFF2-40B4-BE49-F238E27FC236}">
                <a16:creationId xmlns:a16="http://schemas.microsoft.com/office/drawing/2014/main" id="{7E851308-8BCA-33B2-47C7-E38D3951A872}"/>
              </a:ext>
            </a:extLst>
          </p:cNvPr>
          <p:cNvCxnSpPr>
            <a:cxnSpLocks noGrp="1" noRot="1" noMove="1" noResize="1" noEditPoints="1" noAdjustHandles="1" noChangeArrowheads="1" noChangeShapeType="1"/>
          </p:cNvCxnSpPr>
          <p:nvPr/>
        </p:nvCxnSpPr>
        <p:spPr>
          <a:xfrm rot="360000">
            <a:off x="8518212" y="1234672"/>
            <a:ext cx="0" cy="130818"/>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97" name="Rett linje 96">
            <a:extLst>
              <a:ext uri="{FF2B5EF4-FFF2-40B4-BE49-F238E27FC236}">
                <a16:creationId xmlns:a16="http://schemas.microsoft.com/office/drawing/2014/main" id="{632ABF01-19E0-66AE-6AD6-EB6E00AE8E45}"/>
              </a:ext>
            </a:extLst>
          </p:cNvPr>
          <p:cNvCxnSpPr>
            <a:cxnSpLocks noGrp="1" noRot="1" noMove="1" noResize="1" noEditPoints="1" noAdjustHandles="1" noChangeArrowheads="1" noChangeShapeType="1"/>
          </p:cNvCxnSpPr>
          <p:nvPr/>
        </p:nvCxnSpPr>
        <p:spPr>
          <a:xfrm rot="720000">
            <a:off x="8729257" y="1268098"/>
            <a:ext cx="0" cy="130818"/>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98" name="Rett linje 97">
            <a:extLst>
              <a:ext uri="{FF2B5EF4-FFF2-40B4-BE49-F238E27FC236}">
                <a16:creationId xmlns:a16="http://schemas.microsoft.com/office/drawing/2014/main" id="{927FA1E8-C9B3-D28A-3FE0-2E9B6603BAF1}"/>
              </a:ext>
            </a:extLst>
          </p:cNvPr>
          <p:cNvCxnSpPr>
            <a:cxnSpLocks noGrp="1" noRot="1" noMove="1" noResize="1" noEditPoints="1" noAdjustHandles="1" noChangeArrowheads="1" noChangeShapeType="1"/>
          </p:cNvCxnSpPr>
          <p:nvPr/>
        </p:nvCxnSpPr>
        <p:spPr>
          <a:xfrm rot="1080000">
            <a:off x="8935654" y="1323401"/>
            <a:ext cx="0" cy="130818"/>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99" name="Rett linje 98">
            <a:extLst>
              <a:ext uri="{FF2B5EF4-FFF2-40B4-BE49-F238E27FC236}">
                <a16:creationId xmlns:a16="http://schemas.microsoft.com/office/drawing/2014/main" id="{DCF05680-7B65-9A51-7B74-4ECC38B4236B}"/>
              </a:ext>
            </a:extLst>
          </p:cNvPr>
          <p:cNvCxnSpPr>
            <a:cxnSpLocks noGrp="1" noRot="1" noMove="1" noResize="1" noEditPoints="1" noAdjustHandles="1" noChangeArrowheads="1" noChangeShapeType="1"/>
          </p:cNvCxnSpPr>
          <p:nvPr/>
        </p:nvCxnSpPr>
        <p:spPr>
          <a:xfrm rot="1440000">
            <a:off x="9135137" y="1399977"/>
            <a:ext cx="0" cy="130818"/>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44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50000" decel="50000" fill="hold" nodeType="afterEffect">
                                  <p:stCondLst>
                                    <p:cond delay="0"/>
                                  </p:stCondLst>
                                  <p:childTnLst>
                                    <p:animRot by="1440000">
                                      <p:cBhvr>
                                        <p:cTn id="6" dur="8000" fill="hold"/>
                                        <p:tgtEl>
                                          <p:spTgt spid="10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D5F12E-B807-D80F-D40F-95D6BCD67036}"/>
              </a:ext>
            </a:extLst>
          </p:cNvPr>
          <p:cNvSpPr>
            <a:spLocks noGrp="1" noRot="1" noMove="1" noResize="1" noEditPoints="1" noAdjustHandles="1" noChangeArrowheads="1" noChangeShapeType="1"/>
          </p:cNvSpPr>
          <p:nvPr>
            <p:ph type="title"/>
          </p:nvPr>
        </p:nvSpPr>
        <p:spPr/>
        <p:txBody>
          <a:bodyPr/>
          <a:lstStyle/>
          <a:p>
            <a:r>
              <a:rPr lang="nb-NO" sz="3500" b="1">
                <a:latin typeface="+mj-lt"/>
              </a:rPr>
              <a:t>Program</a:t>
            </a:r>
            <a:endParaRPr lang="nb-NO"/>
          </a:p>
        </p:txBody>
      </p:sp>
      <p:sp>
        <p:nvSpPr>
          <p:cNvPr id="59" name="!!Vei">
            <a:extLst>
              <a:ext uri="{FF2B5EF4-FFF2-40B4-BE49-F238E27FC236}">
                <a16:creationId xmlns:a16="http://schemas.microsoft.com/office/drawing/2014/main" id="{726D8A98-E39C-5FC2-D28E-B7054EF9B52D}"/>
              </a:ext>
            </a:extLst>
          </p:cNvPr>
          <p:cNvSpPr>
            <a:spLocks noGrp="1" noRot="1" noMove="1" noResize="1" noEditPoints="1" noAdjustHandles="1" noChangeArrowheads="1" noChangeShapeType="1"/>
          </p:cNvSpPr>
          <p:nvPr/>
        </p:nvSpPr>
        <p:spPr>
          <a:xfrm rot="1311019">
            <a:off x="412214" y="-164345"/>
            <a:ext cx="11330252" cy="4534430"/>
          </a:xfrm>
          <a:custGeom>
            <a:avLst/>
            <a:gdLst>
              <a:gd name="connsiteX0" fmla="*/ 0 w 12332970"/>
              <a:gd name="connsiteY0" fmla="*/ 2312114 h 4346069"/>
              <a:gd name="connsiteX1" fmla="*/ 2274570 w 12332970"/>
              <a:gd name="connsiteY1" fmla="*/ 746204 h 4346069"/>
              <a:gd name="connsiteX2" fmla="*/ 4331970 w 12332970"/>
              <a:gd name="connsiteY2" fmla="*/ 2552144 h 4346069"/>
              <a:gd name="connsiteX3" fmla="*/ 5795010 w 12332970"/>
              <a:gd name="connsiteY3" fmla="*/ 631904 h 4346069"/>
              <a:gd name="connsiteX4" fmla="*/ 6652260 w 12332970"/>
              <a:gd name="connsiteY4" fmla="*/ 711914 h 4346069"/>
              <a:gd name="connsiteX5" fmla="*/ 7075170 w 12332970"/>
              <a:gd name="connsiteY5" fmla="*/ 14684 h 4346069"/>
              <a:gd name="connsiteX6" fmla="*/ 7760970 w 12332970"/>
              <a:gd name="connsiteY6" fmla="*/ 1466294 h 4346069"/>
              <a:gd name="connsiteX7" fmla="*/ 9292590 w 12332970"/>
              <a:gd name="connsiteY7" fmla="*/ 1957784 h 4346069"/>
              <a:gd name="connsiteX8" fmla="*/ 9155430 w 12332970"/>
              <a:gd name="connsiteY8" fmla="*/ 4140914 h 4346069"/>
              <a:gd name="connsiteX9" fmla="*/ 10549890 w 12332970"/>
              <a:gd name="connsiteY9" fmla="*/ 4003754 h 4346069"/>
              <a:gd name="connsiteX10" fmla="*/ 11590020 w 12332970"/>
              <a:gd name="connsiteY10" fmla="*/ 1934924 h 4346069"/>
              <a:gd name="connsiteX11" fmla="*/ 12332970 w 12332970"/>
              <a:gd name="connsiteY11" fmla="*/ 1763474 h 4346069"/>
              <a:gd name="connsiteX0" fmla="*/ 0 w 12332970"/>
              <a:gd name="connsiteY0" fmla="*/ 1826949 h 3860904"/>
              <a:gd name="connsiteX1" fmla="*/ 2274570 w 12332970"/>
              <a:gd name="connsiteY1" fmla="*/ 261039 h 3860904"/>
              <a:gd name="connsiteX2" fmla="*/ 4331970 w 12332970"/>
              <a:gd name="connsiteY2" fmla="*/ 2066979 h 3860904"/>
              <a:gd name="connsiteX3" fmla="*/ 5795010 w 12332970"/>
              <a:gd name="connsiteY3" fmla="*/ 146739 h 3860904"/>
              <a:gd name="connsiteX4" fmla="*/ 6652260 w 12332970"/>
              <a:gd name="connsiteY4" fmla="*/ 226749 h 3860904"/>
              <a:gd name="connsiteX5" fmla="*/ 7760970 w 12332970"/>
              <a:gd name="connsiteY5" fmla="*/ 981129 h 3860904"/>
              <a:gd name="connsiteX6" fmla="*/ 9292590 w 12332970"/>
              <a:gd name="connsiteY6" fmla="*/ 1472619 h 3860904"/>
              <a:gd name="connsiteX7" fmla="*/ 9155430 w 12332970"/>
              <a:gd name="connsiteY7" fmla="*/ 3655749 h 3860904"/>
              <a:gd name="connsiteX8" fmla="*/ 10549890 w 12332970"/>
              <a:gd name="connsiteY8" fmla="*/ 3518589 h 3860904"/>
              <a:gd name="connsiteX9" fmla="*/ 11590020 w 12332970"/>
              <a:gd name="connsiteY9" fmla="*/ 1449759 h 3860904"/>
              <a:gd name="connsiteX10" fmla="*/ 12332970 w 12332970"/>
              <a:gd name="connsiteY10" fmla="*/ 1278309 h 3860904"/>
              <a:gd name="connsiteX0" fmla="*/ 0 w 12332970"/>
              <a:gd name="connsiteY0" fmla="*/ 1706793 h 3740748"/>
              <a:gd name="connsiteX1" fmla="*/ 2274570 w 12332970"/>
              <a:gd name="connsiteY1" fmla="*/ 140883 h 3740748"/>
              <a:gd name="connsiteX2" fmla="*/ 4331970 w 12332970"/>
              <a:gd name="connsiteY2" fmla="*/ 1946823 h 3740748"/>
              <a:gd name="connsiteX3" fmla="*/ 5795010 w 12332970"/>
              <a:gd name="connsiteY3" fmla="*/ 26583 h 3740748"/>
              <a:gd name="connsiteX4" fmla="*/ 7760970 w 12332970"/>
              <a:gd name="connsiteY4" fmla="*/ 860973 h 3740748"/>
              <a:gd name="connsiteX5" fmla="*/ 9292590 w 12332970"/>
              <a:gd name="connsiteY5" fmla="*/ 1352463 h 3740748"/>
              <a:gd name="connsiteX6" fmla="*/ 9155430 w 12332970"/>
              <a:gd name="connsiteY6" fmla="*/ 3535593 h 3740748"/>
              <a:gd name="connsiteX7" fmla="*/ 10549890 w 12332970"/>
              <a:gd name="connsiteY7" fmla="*/ 3398433 h 3740748"/>
              <a:gd name="connsiteX8" fmla="*/ 11590020 w 12332970"/>
              <a:gd name="connsiteY8" fmla="*/ 1329603 h 3740748"/>
              <a:gd name="connsiteX9" fmla="*/ 12332970 w 12332970"/>
              <a:gd name="connsiteY9" fmla="*/ 1158153 h 3740748"/>
              <a:gd name="connsiteX0" fmla="*/ 0 w 12332970"/>
              <a:gd name="connsiteY0" fmla="*/ 1706793 h 3501336"/>
              <a:gd name="connsiteX1" fmla="*/ 2274570 w 12332970"/>
              <a:gd name="connsiteY1" fmla="*/ 140883 h 3501336"/>
              <a:gd name="connsiteX2" fmla="*/ 4331970 w 12332970"/>
              <a:gd name="connsiteY2" fmla="*/ 1946823 h 3501336"/>
              <a:gd name="connsiteX3" fmla="*/ 5795010 w 12332970"/>
              <a:gd name="connsiteY3" fmla="*/ 26583 h 3501336"/>
              <a:gd name="connsiteX4" fmla="*/ 7760970 w 12332970"/>
              <a:gd name="connsiteY4" fmla="*/ 860973 h 3501336"/>
              <a:gd name="connsiteX5" fmla="*/ 9292590 w 12332970"/>
              <a:gd name="connsiteY5" fmla="*/ 1352463 h 3501336"/>
              <a:gd name="connsiteX6" fmla="*/ 9330056 w 12332970"/>
              <a:gd name="connsiteY6" fmla="*/ 2998383 h 3501336"/>
              <a:gd name="connsiteX7" fmla="*/ 10549890 w 12332970"/>
              <a:gd name="connsiteY7" fmla="*/ 3398433 h 3501336"/>
              <a:gd name="connsiteX8" fmla="*/ 11590020 w 12332970"/>
              <a:gd name="connsiteY8" fmla="*/ 1329603 h 3501336"/>
              <a:gd name="connsiteX9" fmla="*/ 12332970 w 12332970"/>
              <a:gd name="connsiteY9" fmla="*/ 1158153 h 3501336"/>
              <a:gd name="connsiteX0" fmla="*/ 0 w 12332970"/>
              <a:gd name="connsiteY0" fmla="*/ 1706793 h 3212084"/>
              <a:gd name="connsiteX1" fmla="*/ 2274570 w 12332970"/>
              <a:gd name="connsiteY1" fmla="*/ 140883 h 3212084"/>
              <a:gd name="connsiteX2" fmla="*/ 4331970 w 12332970"/>
              <a:gd name="connsiteY2" fmla="*/ 1946823 h 3212084"/>
              <a:gd name="connsiteX3" fmla="*/ 5795010 w 12332970"/>
              <a:gd name="connsiteY3" fmla="*/ 26583 h 3212084"/>
              <a:gd name="connsiteX4" fmla="*/ 7760970 w 12332970"/>
              <a:gd name="connsiteY4" fmla="*/ 860973 h 3212084"/>
              <a:gd name="connsiteX5" fmla="*/ 9292590 w 12332970"/>
              <a:gd name="connsiteY5" fmla="*/ 1352463 h 3212084"/>
              <a:gd name="connsiteX6" fmla="*/ 9330056 w 12332970"/>
              <a:gd name="connsiteY6" fmla="*/ 2998383 h 3212084"/>
              <a:gd name="connsiteX7" fmla="*/ 10997369 w 12332970"/>
              <a:gd name="connsiteY7" fmla="*/ 3009813 h 3212084"/>
              <a:gd name="connsiteX8" fmla="*/ 11590020 w 12332970"/>
              <a:gd name="connsiteY8" fmla="*/ 1329603 h 3212084"/>
              <a:gd name="connsiteX9" fmla="*/ 12332970 w 12332970"/>
              <a:gd name="connsiteY9" fmla="*/ 1158153 h 3212084"/>
              <a:gd name="connsiteX0" fmla="*/ 0 w 12332970"/>
              <a:gd name="connsiteY0" fmla="*/ 1706793 h 3169535"/>
              <a:gd name="connsiteX1" fmla="*/ 2274570 w 12332970"/>
              <a:gd name="connsiteY1" fmla="*/ 140883 h 3169535"/>
              <a:gd name="connsiteX2" fmla="*/ 4331970 w 12332970"/>
              <a:gd name="connsiteY2" fmla="*/ 1946823 h 3169535"/>
              <a:gd name="connsiteX3" fmla="*/ 5795010 w 12332970"/>
              <a:gd name="connsiteY3" fmla="*/ 26583 h 3169535"/>
              <a:gd name="connsiteX4" fmla="*/ 7760970 w 12332970"/>
              <a:gd name="connsiteY4" fmla="*/ 860973 h 3169535"/>
              <a:gd name="connsiteX5" fmla="*/ 9292590 w 12332970"/>
              <a:gd name="connsiteY5" fmla="*/ 1352463 h 3169535"/>
              <a:gd name="connsiteX6" fmla="*/ 9330056 w 12332970"/>
              <a:gd name="connsiteY6" fmla="*/ 2998383 h 3169535"/>
              <a:gd name="connsiteX7" fmla="*/ 10735430 w 12332970"/>
              <a:gd name="connsiteY7" fmla="*/ 2929803 h 3169535"/>
              <a:gd name="connsiteX8" fmla="*/ 11590020 w 12332970"/>
              <a:gd name="connsiteY8" fmla="*/ 1329603 h 3169535"/>
              <a:gd name="connsiteX9" fmla="*/ 12332970 w 12332970"/>
              <a:gd name="connsiteY9" fmla="*/ 1158153 h 3169535"/>
              <a:gd name="connsiteX0" fmla="*/ 0 w 12332970"/>
              <a:gd name="connsiteY0" fmla="*/ 1682880 h 3145622"/>
              <a:gd name="connsiteX1" fmla="*/ 2274570 w 12332970"/>
              <a:gd name="connsiteY1" fmla="*/ 116970 h 3145622"/>
              <a:gd name="connsiteX2" fmla="*/ 4331970 w 12332970"/>
              <a:gd name="connsiteY2" fmla="*/ 1922910 h 3145622"/>
              <a:gd name="connsiteX3" fmla="*/ 5795010 w 12332970"/>
              <a:gd name="connsiteY3" fmla="*/ 2670 h 3145622"/>
              <a:gd name="connsiteX4" fmla="*/ 7335319 w 12332970"/>
              <a:gd name="connsiteY4" fmla="*/ 1500000 h 3145622"/>
              <a:gd name="connsiteX5" fmla="*/ 9292590 w 12332970"/>
              <a:gd name="connsiteY5" fmla="*/ 1328550 h 3145622"/>
              <a:gd name="connsiteX6" fmla="*/ 9330056 w 12332970"/>
              <a:gd name="connsiteY6" fmla="*/ 2974470 h 3145622"/>
              <a:gd name="connsiteX7" fmla="*/ 10735430 w 12332970"/>
              <a:gd name="connsiteY7" fmla="*/ 2905890 h 3145622"/>
              <a:gd name="connsiteX8" fmla="*/ 11590020 w 12332970"/>
              <a:gd name="connsiteY8" fmla="*/ 1305690 h 3145622"/>
              <a:gd name="connsiteX9" fmla="*/ 12332970 w 12332970"/>
              <a:gd name="connsiteY9" fmla="*/ 1134240 h 3145622"/>
              <a:gd name="connsiteX0" fmla="*/ 0 w 12332970"/>
              <a:gd name="connsiteY0" fmla="*/ 1567346 h 3030088"/>
              <a:gd name="connsiteX1" fmla="*/ 2274570 w 12332970"/>
              <a:gd name="connsiteY1" fmla="*/ 1436 h 3030088"/>
              <a:gd name="connsiteX2" fmla="*/ 4331970 w 12332970"/>
              <a:gd name="connsiteY2" fmla="*/ 1807376 h 3030088"/>
              <a:gd name="connsiteX3" fmla="*/ 5729525 w 12332970"/>
              <a:gd name="connsiteY3" fmla="*/ 355766 h 3030088"/>
              <a:gd name="connsiteX4" fmla="*/ 7335319 w 12332970"/>
              <a:gd name="connsiteY4" fmla="*/ 1384466 h 3030088"/>
              <a:gd name="connsiteX5" fmla="*/ 9292590 w 12332970"/>
              <a:gd name="connsiteY5" fmla="*/ 1213016 h 3030088"/>
              <a:gd name="connsiteX6" fmla="*/ 9330056 w 12332970"/>
              <a:gd name="connsiteY6" fmla="*/ 2858936 h 3030088"/>
              <a:gd name="connsiteX7" fmla="*/ 10735430 w 12332970"/>
              <a:gd name="connsiteY7" fmla="*/ 2790356 h 3030088"/>
              <a:gd name="connsiteX8" fmla="*/ 11590020 w 12332970"/>
              <a:gd name="connsiteY8" fmla="*/ 1190156 h 3030088"/>
              <a:gd name="connsiteX9" fmla="*/ 12332970 w 12332970"/>
              <a:gd name="connsiteY9" fmla="*/ 1018706 h 3030088"/>
              <a:gd name="connsiteX0" fmla="*/ 0 w 12332970"/>
              <a:gd name="connsiteY0" fmla="*/ 1567346 h 3030088"/>
              <a:gd name="connsiteX1" fmla="*/ 2274570 w 12332970"/>
              <a:gd name="connsiteY1" fmla="*/ 1436 h 3030088"/>
              <a:gd name="connsiteX2" fmla="*/ 4331970 w 12332970"/>
              <a:gd name="connsiteY2" fmla="*/ 1807376 h 3030088"/>
              <a:gd name="connsiteX3" fmla="*/ 5729525 w 12332970"/>
              <a:gd name="connsiteY3" fmla="*/ 355766 h 3030088"/>
              <a:gd name="connsiteX4" fmla="*/ 7051551 w 12332970"/>
              <a:gd name="connsiteY4" fmla="*/ 1933106 h 3030088"/>
              <a:gd name="connsiteX5" fmla="*/ 9292590 w 12332970"/>
              <a:gd name="connsiteY5" fmla="*/ 1213016 h 3030088"/>
              <a:gd name="connsiteX6" fmla="*/ 9330056 w 12332970"/>
              <a:gd name="connsiteY6" fmla="*/ 2858936 h 3030088"/>
              <a:gd name="connsiteX7" fmla="*/ 10735430 w 12332970"/>
              <a:gd name="connsiteY7" fmla="*/ 2790356 h 3030088"/>
              <a:gd name="connsiteX8" fmla="*/ 11590020 w 12332970"/>
              <a:gd name="connsiteY8" fmla="*/ 1190156 h 3030088"/>
              <a:gd name="connsiteX9" fmla="*/ 12332970 w 12332970"/>
              <a:gd name="connsiteY9" fmla="*/ 1018706 h 3030088"/>
              <a:gd name="connsiteX0" fmla="*/ 0 w 12332970"/>
              <a:gd name="connsiteY0" fmla="*/ 1566761 h 3029503"/>
              <a:gd name="connsiteX1" fmla="*/ 2274570 w 12332970"/>
              <a:gd name="connsiteY1" fmla="*/ 851 h 3029503"/>
              <a:gd name="connsiteX2" fmla="*/ 3742607 w 12332970"/>
              <a:gd name="connsiteY2" fmla="*/ 1749641 h 3029503"/>
              <a:gd name="connsiteX3" fmla="*/ 5729525 w 12332970"/>
              <a:gd name="connsiteY3" fmla="*/ 355181 h 3029503"/>
              <a:gd name="connsiteX4" fmla="*/ 7051551 w 12332970"/>
              <a:gd name="connsiteY4" fmla="*/ 1932521 h 3029503"/>
              <a:gd name="connsiteX5" fmla="*/ 9292590 w 12332970"/>
              <a:gd name="connsiteY5" fmla="*/ 1212431 h 3029503"/>
              <a:gd name="connsiteX6" fmla="*/ 9330056 w 12332970"/>
              <a:gd name="connsiteY6" fmla="*/ 2858351 h 3029503"/>
              <a:gd name="connsiteX7" fmla="*/ 10735430 w 12332970"/>
              <a:gd name="connsiteY7" fmla="*/ 2789771 h 3029503"/>
              <a:gd name="connsiteX8" fmla="*/ 11590020 w 12332970"/>
              <a:gd name="connsiteY8" fmla="*/ 1189571 h 3029503"/>
              <a:gd name="connsiteX9" fmla="*/ 12332970 w 12332970"/>
              <a:gd name="connsiteY9" fmla="*/ 1018121 h 3029503"/>
              <a:gd name="connsiteX0" fmla="*/ 0 w 12332970"/>
              <a:gd name="connsiteY0" fmla="*/ 1566761 h 3038959"/>
              <a:gd name="connsiteX1" fmla="*/ 2274570 w 12332970"/>
              <a:gd name="connsiteY1" fmla="*/ 851 h 3038959"/>
              <a:gd name="connsiteX2" fmla="*/ 3742607 w 12332970"/>
              <a:gd name="connsiteY2" fmla="*/ 1749641 h 3038959"/>
              <a:gd name="connsiteX3" fmla="*/ 5729525 w 12332970"/>
              <a:gd name="connsiteY3" fmla="*/ 355181 h 3038959"/>
              <a:gd name="connsiteX4" fmla="*/ 7051551 w 12332970"/>
              <a:gd name="connsiteY4" fmla="*/ 1932521 h 3038959"/>
              <a:gd name="connsiteX5" fmla="*/ 8714141 w 12332970"/>
              <a:gd name="connsiteY5" fmla="*/ 1075271 h 3038959"/>
              <a:gd name="connsiteX6" fmla="*/ 9330056 w 12332970"/>
              <a:gd name="connsiteY6" fmla="*/ 2858351 h 3038959"/>
              <a:gd name="connsiteX7" fmla="*/ 10735430 w 12332970"/>
              <a:gd name="connsiteY7" fmla="*/ 2789771 h 3038959"/>
              <a:gd name="connsiteX8" fmla="*/ 11590020 w 12332970"/>
              <a:gd name="connsiteY8" fmla="*/ 1189571 h 3038959"/>
              <a:gd name="connsiteX9" fmla="*/ 12332970 w 12332970"/>
              <a:gd name="connsiteY9" fmla="*/ 1018121 h 3038959"/>
              <a:gd name="connsiteX0" fmla="*/ 0 w 12582927"/>
              <a:gd name="connsiteY0" fmla="*/ 1566761 h 3038959"/>
              <a:gd name="connsiteX1" fmla="*/ 2274570 w 12582927"/>
              <a:gd name="connsiteY1" fmla="*/ 851 h 3038959"/>
              <a:gd name="connsiteX2" fmla="*/ 3742607 w 12582927"/>
              <a:gd name="connsiteY2" fmla="*/ 1749641 h 3038959"/>
              <a:gd name="connsiteX3" fmla="*/ 5729525 w 12582927"/>
              <a:gd name="connsiteY3" fmla="*/ 355181 h 3038959"/>
              <a:gd name="connsiteX4" fmla="*/ 7051551 w 12582927"/>
              <a:gd name="connsiteY4" fmla="*/ 1932521 h 3038959"/>
              <a:gd name="connsiteX5" fmla="*/ 8714141 w 12582927"/>
              <a:gd name="connsiteY5" fmla="*/ 1075271 h 3038959"/>
              <a:gd name="connsiteX6" fmla="*/ 9330056 w 12582927"/>
              <a:gd name="connsiteY6" fmla="*/ 2858351 h 3038959"/>
              <a:gd name="connsiteX7" fmla="*/ 10735430 w 12582927"/>
              <a:gd name="connsiteY7" fmla="*/ 2789771 h 3038959"/>
              <a:gd name="connsiteX8" fmla="*/ 11590020 w 12582927"/>
              <a:gd name="connsiteY8" fmla="*/ 1189571 h 3038959"/>
              <a:gd name="connsiteX9" fmla="*/ 12582927 w 12582927"/>
              <a:gd name="connsiteY9" fmla="*/ 842153 h 3038959"/>
              <a:gd name="connsiteX0" fmla="*/ 0 w 12582927"/>
              <a:gd name="connsiteY0" fmla="*/ 1566761 h 3038959"/>
              <a:gd name="connsiteX1" fmla="*/ 2274570 w 12582927"/>
              <a:gd name="connsiteY1" fmla="*/ 851 h 3038959"/>
              <a:gd name="connsiteX2" fmla="*/ 3742607 w 12582927"/>
              <a:gd name="connsiteY2" fmla="*/ 1749641 h 3038959"/>
              <a:gd name="connsiteX3" fmla="*/ 5729525 w 12582927"/>
              <a:gd name="connsiteY3" fmla="*/ 355181 h 3038959"/>
              <a:gd name="connsiteX4" fmla="*/ 7051551 w 12582927"/>
              <a:gd name="connsiteY4" fmla="*/ 1932521 h 3038959"/>
              <a:gd name="connsiteX5" fmla="*/ 8714141 w 12582927"/>
              <a:gd name="connsiteY5" fmla="*/ 1075271 h 3038959"/>
              <a:gd name="connsiteX6" fmla="*/ 9330056 w 12582927"/>
              <a:gd name="connsiteY6" fmla="*/ 2858351 h 3038959"/>
              <a:gd name="connsiteX7" fmla="*/ 10735430 w 12582927"/>
              <a:gd name="connsiteY7" fmla="*/ 2789771 h 3038959"/>
              <a:gd name="connsiteX8" fmla="*/ 11590020 w 12582927"/>
              <a:gd name="connsiteY8" fmla="*/ 1189571 h 3038959"/>
              <a:gd name="connsiteX9" fmla="*/ 12582927 w 12582927"/>
              <a:gd name="connsiteY9" fmla="*/ 842153 h 3038959"/>
              <a:gd name="connsiteX0" fmla="*/ 0 w 12582927"/>
              <a:gd name="connsiteY0" fmla="*/ 1662163 h 3216865"/>
              <a:gd name="connsiteX1" fmla="*/ 2274570 w 12582927"/>
              <a:gd name="connsiteY1" fmla="*/ 96253 h 3216865"/>
              <a:gd name="connsiteX2" fmla="*/ 3742607 w 12582927"/>
              <a:gd name="connsiteY2" fmla="*/ 1845043 h 3216865"/>
              <a:gd name="connsiteX3" fmla="*/ 5729525 w 12582927"/>
              <a:gd name="connsiteY3" fmla="*/ 450583 h 3216865"/>
              <a:gd name="connsiteX4" fmla="*/ 7051551 w 12582927"/>
              <a:gd name="connsiteY4" fmla="*/ 2027923 h 3216865"/>
              <a:gd name="connsiteX5" fmla="*/ 8350179 w 12582927"/>
              <a:gd name="connsiteY5" fmla="*/ 8101 h 3216865"/>
              <a:gd name="connsiteX6" fmla="*/ 9330056 w 12582927"/>
              <a:gd name="connsiteY6" fmla="*/ 2953753 h 3216865"/>
              <a:gd name="connsiteX7" fmla="*/ 10735430 w 12582927"/>
              <a:gd name="connsiteY7" fmla="*/ 2885173 h 3216865"/>
              <a:gd name="connsiteX8" fmla="*/ 11590020 w 12582927"/>
              <a:gd name="connsiteY8" fmla="*/ 1284973 h 3216865"/>
              <a:gd name="connsiteX9" fmla="*/ 12582927 w 12582927"/>
              <a:gd name="connsiteY9" fmla="*/ 937555 h 3216865"/>
              <a:gd name="connsiteX0" fmla="*/ 0 w 12582927"/>
              <a:gd name="connsiteY0" fmla="*/ 1668395 h 3223098"/>
              <a:gd name="connsiteX1" fmla="*/ 2274570 w 12582927"/>
              <a:gd name="connsiteY1" fmla="*/ 102485 h 3223098"/>
              <a:gd name="connsiteX2" fmla="*/ 3742607 w 12582927"/>
              <a:gd name="connsiteY2" fmla="*/ 1851275 h 3223098"/>
              <a:gd name="connsiteX3" fmla="*/ 5729525 w 12582927"/>
              <a:gd name="connsiteY3" fmla="*/ 456815 h 3223098"/>
              <a:gd name="connsiteX4" fmla="*/ 7051551 w 12582927"/>
              <a:gd name="connsiteY4" fmla="*/ 2034155 h 3223098"/>
              <a:gd name="connsiteX5" fmla="*/ 8350179 w 12582927"/>
              <a:gd name="connsiteY5" fmla="*/ 14333 h 3223098"/>
              <a:gd name="connsiteX6" fmla="*/ 9330056 w 12582927"/>
              <a:gd name="connsiteY6" fmla="*/ 2959985 h 3223098"/>
              <a:gd name="connsiteX7" fmla="*/ 10735430 w 12582927"/>
              <a:gd name="connsiteY7" fmla="*/ 2891405 h 3223098"/>
              <a:gd name="connsiteX8" fmla="*/ 11590020 w 12582927"/>
              <a:gd name="connsiteY8" fmla="*/ 1291205 h 3223098"/>
              <a:gd name="connsiteX9" fmla="*/ 12582927 w 12582927"/>
              <a:gd name="connsiteY9" fmla="*/ 943787 h 3223098"/>
              <a:gd name="connsiteX0" fmla="*/ 0 w 12582927"/>
              <a:gd name="connsiteY0" fmla="*/ 1668395 h 3198783"/>
              <a:gd name="connsiteX1" fmla="*/ 2274570 w 12582927"/>
              <a:gd name="connsiteY1" fmla="*/ 102485 h 3198783"/>
              <a:gd name="connsiteX2" fmla="*/ 3742607 w 12582927"/>
              <a:gd name="connsiteY2" fmla="*/ 1851275 h 3198783"/>
              <a:gd name="connsiteX3" fmla="*/ 5729525 w 12582927"/>
              <a:gd name="connsiteY3" fmla="*/ 456815 h 3198783"/>
              <a:gd name="connsiteX4" fmla="*/ 7051551 w 12582927"/>
              <a:gd name="connsiteY4" fmla="*/ 2034155 h 3198783"/>
              <a:gd name="connsiteX5" fmla="*/ 8350179 w 12582927"/>
              <a:gd name="connsiteY5" fmla="*/ 14333 h 3198783"/>
              <a:gd name="connsiteX6" fmla="*/ 9330056 w 12582927"/>
              <a:gd name="connsiteY6" fmla="*/ 2959985 h 3198783"/>
              <a:gd name="connsiteX7" fmla="*/ 10735430 w 12582927"/>
              <a:gd name="connsiteY7" fmla="*/ 2891405 h 3198783"/>
              <a:gd name="connsiteX8" fmla="*/ 11590020 w 12582927"/>
              <a:gd name="connsiteY8" fmla="*/ 1291205 h 3198783"/>
              <a:gd name="connsiteX9" fmla="*/ 12582927 w 12582927"/>
              <a:gd name="connsiteY9" fmla="*/ 943787 h 3198783"/>
              <a:gd name="connsiteX0" fmla="*/ 0 w 12582927"/>
              <a:gd name="connsiteY0" fmla="*/ 1668395 h 2980016"/>
              <a:gd name="connsiteX1" fmla="*/ 2274570 w 12582927"/>
              <a:gd name="connsiteY1" fmla="*/ 102485 h 2980016"/>
              <a:gd name="connsiteX2" fmla="*/ 3742607 w 12582927"/>
              <a:gd name="connsiteY2" fmla="*/ 1851275 h 2980016"/>
              <a:gd name="connsiteX3" fmla="*/ 5729525 w 12582927"/>
              <a:gd name="connsiteY3" fmla="*/ 456815 h 2980016"/>
              <a:gd name="connsiteX4" fmla="*/ 7051551 w 12582927"/>
              <a:gd name="connsiteY4" fmla="*/ 2034155 h 2980016"/>
              <a:gd name="connsiteX5" fmla="*/ 8350179 w 12582927"/>
              <a:gd name="connsiteY5" fmla="*/ 14333 h 2980016"/>
              <a:gd name="connsiteX6" fmla="*/ 9330056 w 12582927"/>
              <a:gd name="connsiteY6" fmla="*/ 2959985 h 2980016"/>
              <a:gd name="connsiteX7" fmla="*/ 11590020 w 12582927"/>
              <a:gd name="connsiteY7" fmla="*/ 1291205 h 2980016"/>
              <a:gd name="connsiteX8" fmla="*/ 12582927 w 12582927"/>
              <a:gd name="connsiteY8" fmla="*/ 943787 h 2980016"/>
              <a:gd name="connsiteX0" fmla="*/ 0 w 12582927"/>
              <a:gd name="connsiteY0" fmla="*/ 1668395 h 3005956"/>
              <a:gd name="connsiteX1" fmla="*/ 2274570 w 12582927"/>
              <a:gd name="connsiteY1" fmla="*/ 102485 h 3005956"/>
              <a:gd name="connsiteX2" fmla="*/ 3742607 w 12582927"/>
              <a:gd name="connsiteY2" fmla="*/ 1851275 h 3005956"/>
              <a:gd name="connsiteX3" fmla="*/ 5729525 w 12582927"/>
              <a:gd name="connsiteY3" fmla="*/ 456815 h 3005956"/>
              <a:gd name="connsiteX4" fmla="*/ 7051551 w 12582927"/>
              <a:gd name="connsiteY4" fmla="*/ 2034155 h 3005956"/>
              <a:gd name="connsiteX5" fmla="*/ 8350179 w 12582927"/>
              <a:gd name="connsiteY5" fmla="*/ 14333 h 3005956"/>
              <a:gd name="connsiteX6" fmla="*/ 9330056 w 12582927"/>
              <a:gd name="connsiteY6" fmla="*/ 2959985 h 3005956"/>
              <a:gd name="connsiteX7" fmla="*/ 11590020 w 12582927"/>
              <a:gd name="connsiteY7" fmla="*/ 1291205 h 3005956"/>
              <a:gd name="connsiteX8" fmla="*/ 12582927 w 12582927"/>
              <a:gd name="connsiteY8" fmla="*/ 943787 h 3005956"/>
              <a:gd name="connsiteX0" fmla="*/ 0 w 12582927"/>
              <a:gd name="connsiteY0" fmla="*/ 1660826 h 2916081"/>
              <a:gd name="connsiteX1" fmla="*/ 2274570 w 12582927"/>
              <a:gd name="connsiteY1" fmla="*/ 94916 h 2916081"/>
              <a:gd name="connsiteX2" fmla="*/ 3742607 w 12582927"/>
              <a:gd name="connsiteY2" fmla="*/ 1843706 h 2916081"/>
              <a:gd name="connsiteX3" fmla="*/ 5729525 w 12582927"/>
              <a:gd name="connsiteY3" fmla="*/ 449246 h 2916081"/>
              <a:gd name="connsiteX4" fmla="*/ 7051551 w 12582927"/>
              <a:gd name="connsiteY4" fmla="*/ 2026586 h 2916081"/>
              <a:gd name="connsiteX5" fmla="*/ 8350179 w 12582927"/>
              <a:gd name="connsiteY5" fmla="*/ 6764 h 2916081"/>
              <a:gd name="connsiteX6" fmla="*/ 9732499 w 12582927"/>
              <a:gd name="connsiteY6" fmla="*/ 2868011 h 2916081"/>
              <a:gd name="connsiteX7" fmla="*/ 11590020 w 12582927"/>
              <a:gd name="connsiteY7" fmla="*/ 1283636 h 2916081"/>
              <a:gd name="connsiteX8" fmla="*/ 12582927 w 12582927"/>
              <a:gd name="connsiteY8" fmla="*/ 936218 h 2916081"/>
              <a:gd name="connsiteX0" fmla="*/ 0 w 12582927"/>
              <a:gd name="connsiteY0" fmla="*/ 1655805 h 2911060"/>
              <a:gd name="connsiteX1" fmla="*/ 2274570 w 12582927"/>
              <a:gd name="connsiteY1" fmla="*/ 89895 h 2911060"/>
              <a:gd name="connsiteX2" fmla="*/ 3742607 w 12582927"/>
              <a:gd name="connsiteY2" fmla="*/ 1838685 h 2911060"/>
              <a:gd name="connsiteX3" fmla="*/ 5729525 w 12582927"/>
              <a:gd name="connsiteY3" fmla="*/ 444225 h 2911060"/>
              <a:gd name="connsiteX4" fmla="*/ 6465919 w 12582927"/>
              <a:gd name="connsiteY4" fmla="*/ 2409358 h 2911060"/>
              <a:gd name="connsiteX5" fmla="*/ 8350179 w 12582927"/>
              <a:gd name="connsiteY5" fmla="*/ 1743 h 2911060"/>
              <a:gd name="connsiteX6" fmla="*/ 9732499 w 12582927"/>
              <a:gd name="connsiteY6" fmla="*/ 2862990 h 2911060"/>
              <a:gd name="connsiteX7" fmla="*/ 11590020 w 12582927"/>
              <a:gd name="connsiteY7" fmla="*/ 1278615 h 2911060"/>
              <a:gd name="connsiteX8" fmla="*/ 12582927 w 12582927"/>
              <a:gd name="connsiteY8" fmla="*/ 931197 h 2911060"/>
              <a:gd name="connsiteX0" fmla="*/ 0 w 12582927"/>
              <a:gd name="connsiteY0" fmla="*/ 1655552 h 2910807"/>
              <a:gd name="connsiteX1" fmla="*/ 2274570 w 12582927"/>
              <a:gd name="connsiteY1" fmla="*/ 89642 h 2910807"/>
              <a:gd name="connsiteX2" fmla="*/ 3742607 w 12582927"/>
              <a:gd name="connsiteY2" fmla="*/ 1838432 h 2910807"/>
              <a:gd name="connsiteX3" fmla="*/ 5729525 w 12582927"/>
              <a:gd name="connsiteY3" fmla="*/ 443972 h 2910807"/>
              <a:gd name="connsiteX4" fmla="*/ 6465919 w 12582927"/>
              <a:gd name="connsiteY4" fmla="*/ 2409105 h 2910807"/>
              <a:gd name="connsiteX5" fmla="*/ 8350179 w 12582927"/>
              <a:gd name="connsiteY5" fmla="*/ 1490 h 2910807"/>
              <a:gd name="connsiteX6" fmla="*/ 9732499 w 12582927"/>
              <a:gd name="connsiteY6" fmla="*/ 2862737 h 2910807"/>
              <a:gd name="connsiteX7" fmla="*/ 11590020 w 12582927"/>
              <a:gd name="connsiteY7" fmla="*/ 1278362 h 2910807"/>
              <a:gd name="connsiteX8" fmla="*/ 12582927 w 12582927"/>
              <a:gd name="connsiteY8" fmla="*/ 930944 h 2910807"/>
              <a:gd name="connsiteX0" fmla="*/ 0 w 12582927"/>
              <a:gd name="connsiteY0" fmla="*/ 1655766 h 2911021"/>
              <a:gd name="connsiteX1" fmla="*/ 2274570 w 12582927"/>
              <a:gd name="connsiteY1" fmla="*/ 89856 h 2911021"/>
              <a:gd name="connsiteX2" fmla="*/ 3742607 w 12582927"/>
              <a:gd name="connsiteY2" fmla="*/ 1838646 h 2911021"/>
              <a:gd name="connsiteX3" fmla="*/ 5261313 w 12582927"/>
              <a:gd name="connsiteY3" fmla="*/ 111985 h 2911021"/>
              <a:gd name="connsiteX4" fmla="*/ 6465919 w 12582927"/>
              <a:gd name="connsiteY4" fmla="*/ 2409319 h 2911021"/>
              <a:gd name="connsiteX5" fmla="*/ 8350179 w 12582927"/>
              <a:gd name="connsiteY5" fmla="*/ 1704 h 2911021"/>
              <a:gd name="connsiteX6" fmla="*/ 9732499 w 12582927"/>
              <a:gd name="connsiteY6" fmla="*/ 2862951 h 2911021"/>
              <a:gd name="connsiteX7" fmla="*/ 11590020 w 12582927"/>
              <a:gd name="connsiteY7" fmla="*/ 1278576 h 2911021"/>
              <a:gd name="connsiteX8" fmla="*/ 12582927 w 12582927"/>
              <a:gd name="connsiteY8" fmla="*/ 931158 h 2911021"/>
              <a:gd name="connsiteX0" fmla="*/ 0 w 12582927"/>
              <a:gd name="connsiteY0" fmla="*/ 1655766 h 2911021"/>
              <a:gd name="connsiteX1" fmla="*/ 2274570 w 12582927"/>
              <a:gd name="connsiteY1" fmla="*/ 89856 h 2911021"/>
              <a:gd name="connsiteX2" fmla="*/ 3742607 w 12582927"/>
              <a:gd name="connsiteY2" fmla="*/ 1838646 h 2911021"/>
              <a:gd name="connsiteX3" fmla="*/ 5261313 w 12582927"/>
              <a:gd name="connsiteY3" fmla="*/ 111985 h 2911021"/>
              <a:gd name="connsiteX4" fmla="*/ 6465919 w 12582927"/>
              <a:gd name="connsiteY4" fmla="*/ 2409319 h 2911021"/>
              <a:gd name="connsiteX5" fmla="*/ 8350179 w 12582927"/>
              <a:gd name="connsiteY5" fmla="*/ 1704 h 2911021"/>
              <a:gd name="connsiteX6" fmla="*/ 9732499 w 12582927"/>
              <a:gd name="connsiteY6" fmla="*/ 2862951 h 2911021"/>
              <a:gd name="connsiteX7" fmla="*/ 11590020 w 12582927"/>
              <a:gd name="connsiteY7" fmla="*/ 1278576 h 2911021"/>
              <a:gd name="connsiteX8" fmla="*/ 12582927 w 12582927"/>
              <a:gd name="connsiteY8" fmla="*/ 931158 h 2911021"/>
              <a:gd name="connsiteX0" fmla="*/ 0 w 12582927"/>
              <a:gd name="connsiteY0" fmla="*/ 1655766 h 2911021"/>
              <a:gd name="connsiteX1" fmla="*/ 2274570 w 12582927"/>
              <a:gd name="connsiteY1" fmla="*/ 89856 h 2911021"/>
              <a:gd name="connsiteX2" fmla="*/ 3228371 w 12582927"/>
              <a:gd name="connsiteY2" fmla="*/ 2143956 h 2911021"/>
              <a:gd name="connsiteX3" fmla="*/ 5261313 w 12582927"/>
              <a:gd name="connsiteY3" fmla="*/ 111985 h 2911021"/>
              <a:gd name="connsiteX4" fmla="*/ 6465919 w 12582927"/>
              <a:gd name="connsiteY4" fmla="*/ 2409319 h 2911021"/>
              <a:gd name="connsiteX5" fmla="*/ 8350179 w 12582927"/>
              <a:gd name="connsiteY5" fmla="*/ 1704 h 2911021"/>
              <a:gd name="connsiteX6" fmla="*/ 9732499 w 12582927"/>
              <a:gd name="connsiteY6" fmla="*/ 2862951 h 2911021"/>
              <a:gd name="connsiteX7" fmla="*/ 11590020 w 12582927"/>
              <a:gd name="connsiteY7" fmla="*/ 1278576 h 2911021"/>
              <a:gd name="connsiteX8" fmla="*/ 12582927 w 12582927"/>
              <a:gd name="connsiteY8" fmla="*/ 931158 h 2911021"/>
              <a:gd name="connsiteX0" fmla="*/ 0 w 12582927"/>
              <a:gd name="connsiteY0" fmla="*/ 1655766 h 2911021"/>
              <a:gd name="connsiteX1" fmla="*/ 2274570 w 12582927"/>
              <a:gd name="connsiteY1" fmla="*/ 89856 h 2911021"/>
              <a:gd name="connsiteX2" fmla="*/ 3228371 w 12582927"/>
              <a:gd name="connsiteY2" fmla="*/ 2143956 h 2911021"/>
              <a:gd name="connsiteX3" fmla="*/ 5261313 w 12582927"/>
              <a:gd name="connsiteY3" fmla="*/ 111985 h 2911021"/>
              <a:gd name="connsiteX4" fmla="*/ 6465919 w 12582927"/>
              <a:gd name="connsiteY4" fmla="*/ 2409319 h 2911021"/>
              <a:gd name="connsiteX5" fmla="*/ 8350179 w 12582927"/>
              <a:gd name="connsiteY5" fmla="*/ 1704 h 2911021"/>
              <a:gd name="connsiteX6" fmla="*/ 9732499 w 12582927"/>
              <a:gd name="connsiteY6" fmla="*/ 2862951 h 2911021"/>
              <a:gd name="connsiteX7" fmla="*/ 11590020 w 12582927"/>
              <a:gd name="connsiteY7" fmla="*/ 1278576 h 2911021"/>
              <a:gd name="connsiteX8" fmla="*/ 12582927 w 12582927"/>
              <a:gd name="connsiteY8" fmla="*/ 931158 h 2911021"/>
              <a:gd name="connsiteX0" fmla="*/ 0 w 12582927"/>
              <a:gd name="connsiteY0" fmla="*/ 1655659 h 2910914"/>
              <a:gd name="connsiteX1" fmla="*/ 2274570 w 12582927"/>
              <a:gd name="connsiteY1" fmla="*/ 89749 h 2910914"/>
              <a:gd name="connsiteX2" fmla="*/ 3228371 w 12582927"/>
              <a:gd name="connsiteY2" fmla="*/ 2143849 h 2910914"/>
              <a:gd name="connsiteX3" fmla="*/ 5261313 w 12582927"/>
              <a:gd name="connsiteY3" fmla="*/ 111878 h 2910914"/>
              <a:gd name="connsiteX4" fmla="*/ 6465919 w 12582927"/>
              <a:gd name="connsiteY4" fmla="*/ 2409212 h 2910914"/>
              <a:gd name="connsiteX5" fmla="*/ 8350179 w 12582927"/>
              <a:gd name="connsiteY5" fmla="*/ 1597 h 2910914"/>
              <a:gd name="connsiteX6" fmla="*/ 9732499 w 12582927"/>
              <a:gd name="connsiteY6" fmla="*/ 2862844 h 2910914"/>
              <a:gd name="connsiteX7" fmla="*/ 11590020 w 12582927"/>
              <a:gd name="connsiteY7" fmla="*/ 1278469 h 2910914"/>
              <a:gd name="connsiteX8" fmla="*/ 12582927 w 12582927"/>
              <a:gd name="connsiteY8" fmla="*/ 931051 h 2910914"/>
              <a:gd name="connsiteX0" fmla="*/ 0 w 12582927"/>
              <a:gd name="connsiteY0" fmla="*/ 1655659 h 2911870"/>
              <a:gd name="connsiteX1" fmla="*/ 2274570 w 12582927"/>
              <a:gd name="connsiteY1" fmla="*/ 89749 h 2911870"/>
              <a:gd name="connsiteX2" fmla="*/ 3228371 w 12582927"/>
              <a:gd name="connsiteY2" fmla="*/ 2143849 h 2911870"/>
              <a:gd name="connsiteX3" fmla="*/ 5261313 w 12582927"/>
              <a:gd name="connsiteY3" fmla="*/ 111878 h 2911870"/>
              <a:gd name="connsiteX4" fmla="*/ 6465919 w 12582927"/>
              <a:gd name="connsiteY4" fmla="*/ 2409212 h 2911870"/>
              <a:gd name="connsiteX5" fmla="*/ 8350179 w 12582927"/>
              <a:gd name="connsiteY5" fmla="*/ 1597 h 2911870"/>
              <a:gd name="connsiteX6" fmla="*/ 9732499 w 12582927"/>
              <a:gd name="connsiteY6" fmla="*/ 2862844 h 2911870"/>
              <a:gd name="connsiteX7" fmla="*/ 11590020 w 12582927"/>
              <a:gd name="connsiteY7" fmla="*/ 1278469 h 2911870"/>
              <a:gd name="connsiteX8" fmla="*/ 12582927 w 12582927"/>
              <a:gd name="connsiteY8" fmla="*/ 931051 h 2911870"/>
              <a:gd name="connsiteX0" fmla="*/ 0 w 12582927"/>
              <a:gd name="connsiteY0" fmla="*/ 1655659 h 2888164"/>
              <a:gd name="connsiteX1" fmla="*/ 2274570 w 12582927"/>
              <a:gd name="connsiteY1" fmla="*/ 89749 h 2888164"/>
              <a:gd name="connsiteX2" fmla="*/ 3228371 w 12582927"/>
              <a:gd name="connsiteY2" fmla="*/ 2143849 h 2888164"/>
              <a:gd name="connsiteX3" fmla="*/ 5261313 w 12582927"/>
              <a:gd name="connsiteY3" fmla="*/ 111878 h 2888164"/>
              <a:gd name="connsiteX4" fmla="*/ 6465919 w 12582927"/>
              <a:gd name="connsiteY4" fmla="*/ 2409212 h 2888164"/>
              <a:gd name="connsiteX5" fmla="*/ 8350179 w 12582927"/>
              <a:gd name="connsiteY5" fmla="*/ 1597 h 2888164"/>
              <a:gd name="connsiteX6" fmla="*/ 9732499 w 12582927"/>
              <a:gd name="connsiteY6" fmla="*/ 2862844 h 2888164"/>
              <a:gd name="connsiteX7" fmla="*/ 11417615 w 12582927"/>
              <a:gd name="connsiteY7" fmla="*/ 1359845 h 2888164"/>
              <a:gd name="connsiteX8" fmla="*/ 12582927 w 12582927"/>
              <a:gd name="connsiteY8" fmla="*/ 931051 h 2888164"/>
              <a:gd name="connsiteX0" fmla="*/ 0 w 12582927"/>
              <a:gd name="connsiteY0" fmla="*/ 1655659 h 2884442"/>
              <a:gd name="connsiteX1" fmla="*/ 2274570 w 12582927"/>
              <a:gd name="connsiteY1" fmla="*/ 89749 h 2884442"/>
              <a:gd name="connsiteX2" fmla="*/ 3228371 w 12582927"/>
              <a:gd name="connsiteY2" fmla="*/ 2143849 h 2884442"/>
              <a:gd name="connsiteX3" fmla="*/ 5261313 w 12582927"/>
              <a:gd name="connsiteY3" fmla="*/ 111878 h 2884442"/>
              <a:gd name="connsiteX4" fmla="*/ 6465919 w 12582927"/>
              <a:gd name="connsiteY4" fmla="*/ 2409212 h 2884442"/>
              <a:gd name="connsiteX5" fmla="*/ 8350179 w 12582927"/>
              <a:gd name="connsiteY5" fmla="*/ 1597 h 2884442"/>
              <a:gd name="connsiteX6" fmla="*/ 9732499 w 12582927"/>
              <a:gd name="connsiteY6" fmla="*/ 2862844 h 2884442"/>
              <a:gd name="connsiteX7" fmla="*/ 11417615 w 12582927"/>
              <a:gd name="connsiteY7" fmla="*/ 1359845 h 2884442"/>
              <a:gd name="connsiteX8" fmla="*/ 12582927 w 12582927"/>
              <a:gd name="connsiteY8" fmla="*/ 931051 h 2884442"/>
              <a:gd name="connsiteX0" fmla="*/ 0 w 12582927"/>
              <a:gd name="connsiteY0" fmla="*/ 1655659 h 2865892"/>
              <a:gd name="connsiteX1" fmla="*/ 2274570 w 12582927"/>
              <a:gd name="connsiteY1" fmla="*/ 89749 h 2865892"/>
              <a:gd name="connsiteX2" fmla="*/ 3228371 w 12582927"/>
              <a:gd name="connsiteY2" fmla="*/ 2143849 h 2865892"/>
              <a:gd name="connsiteX3" fmla="*/ 5261313 w 12582927"/>
              <a:gd name="connsiteY3" fmla="*/ 111878 h 2865892"/>
              <a:gd name="connsiteX4" fmla="*/ 6465919 w 12582927"/>
              <a:gd name="connsiteY4" fmla="*/ 2409212 h 2865892"/>
              <a:gd name="connsiteX5" fmla="*/ 8350179 w 12582927"/>
              <a:gd name="connsiteY5" fmla="*/ 1597 h 2865892"/>
              <a:gd name="connsiteX6" fmla="*/ 9732499 w 12582927"/>
              <a:gd name="connsiteY6" fmla="*/ 2862844 h 2865892"/>
              <a:gd name="connsiteX7" fmla="*/ 11417615 w 12582927"/>
              <a:gd name="connsiteY7" fmla="*/ 1359845 h 2865892"/>
              <a:gd name="connsiteX8" fmla="*/ 12582927 w 12582927"/>
              <a:gd name="connsiteY8" fmla="*/ 931051 h 2865892"/>
              <a:gd name="connsiteX0" fmla="*/ 0 w 12582927"/>
              <a:gd name="connsiteY0" fmla="*/ 2450446 h 3661988"/>
              <a:gd name="connsiteX1" fmla="*/ 2274570 w 12582927"/>
              <a:gd name="connsiteY1" fmla="*/ 884536 h 3661988"/>
              <a:gd name="connsiteX2" fmla="*/ 3228371 w 12582927"/>
              <a:gd name="connsiteY2" fmla="*/ 2938636 h 3661988"/>
              <a:gd name="connsiteX3" fmla="*/ 5261313 w 12582927"/>
              <a:gd name="connsiteY3" fmla="*/ 906665 h 3661988"/>
              <a:gd name="connsiteX4" fmla="*/ 6465919 w 12582927"/>
              <a:gd name="connsiteY4" fmla="*/ 3203999 h 3661988"/>
              <a:gd name="connsiteX5" fmla="*/ 8350179 w 12582927"/>
              <a:gd name="connsiteY5" fmla="*/ 796384 h 3661988"/>
              <a:gd name="connsiteX6" fmla="*/ 9732499 w 12582927"/>
              <a:gd name="connsiteY6" fmla="*/ 3657631 h 3661988"/>
              <a:gd name="connsiteX7" fmla="*/ 10688835 w 12582927"/>
              <a:gd name="connsiteY7" fmla="*/ 3341 h 3661988"/>
              <a:gd name="connsiteX8" fmla="*/ 12582927 w 12582927"/>
              <a:gd name="connsiteY8" fmla="*/ 1725838 h 3661988"/>
              <a:gd name="connsiteX0" fmla="*/ 0 w 12100053"/>
              <a:gd name="connsiteY0" fmla="*/ 3582306 h 4793848"/>
              <a:gd name="connsiteX1" fmla="*/ 2274570 w 12100053"/>
              <a:gd name="connsiteY1" fmla="*/ 2016396 h 4793848"/>
              <a:gd name="connsiteX2" fmla="*/ 3228371 w 12100053"/>
              <a:gd name="connsiteY2" fmla="*/ 4070496 h 4793848"/>
              <a:gd name="connsiteX3" fmla="*/ 5261313 w 12100053"/>
              <a:gd name="connsiteY3" fmla="*/ 2038525 h 4793848"/>
              <a:gd name="connsiteX4" fmla="*/ 6465919 w 12100053"/>
              <a:gd name="connsiteY4" fmla="*/ 4335859 h 4793848"/>
              <a:gd name="connsiteX5" fmla="*/ 8350179 w 12100053"/>
              <a:gd name="connsiteY5" fmla="*/ 1928244 h 4793848"/>
              <a:gd name="connsiteX6" fmla="*/ 9732499 w 12100053"/>
              <a:gd name="connsiteY6" fmla="*/ 4789491 h 4793848"/>
              <a:gd name="connsiteX7" fmla="*/ 10688835 w 12100053"/>
              <a:gd name="connsiteY7" fmla="*/ 1135201 h 4793848"/>
              <a:gd name="connsiteX8" fmla="*/ 12100053 w 12100053"/>
              <a:gd name="connsiteY8" fmla="*/ 0 h 4793848"/>
              <a:gd name="connsiteX0" fmla="*/ 0 w 12100053"/>
              <a:gd name="connsiteY0" fmla="*/ 3582306 h 4342490"/>
              <a:gd name="connsiteX1" fmla="*/ 2274570 w 12100053"/>
              <a:gd name="connsiteY1" fmla="*/ 2016396 h 4342490"/>
              <a:gd name="connsiteX2" fmla="*/ 3228371 w 12100053"/>
              <a:gd name="connsiteY2" fmla="*/ 4070496 h 4342490"/>
              <a:gd name="connsiteX3" fmla="*/ 5261313 w 12100053"/>
              <a:gd name="connsiteY3" fmla="*/ 2038525 h 4342490"/>
              <a:gd name="connsiteX4" fmla="*/ 6465919 w 12100053"/>
              <a:gd name="connsiteY4" fmla="*/ 4335859 h 4342490"/>
              <a:gd name="connsiteX5" fmla="*/ 8350179 w 12100053"/>
              <a:gd name="connsiteY5" fmla="*/ 1928244 h 4342490"/>
              <a:gd name="connsiteX6" fmla="*/ 10066366 w 12100053"/>
              <a:gd name="connsiteY6" fmla="*/ 4037030 h 4342490"/>
              <a:gd name="connsiteX7" fmla="*/ 10688835 w 12100053"/>
              <a:gd name="connsiteY7" fmla="*/ 1135201 h 4342490"/>
              <a:gd name="connsiteX8" fmla="*/ 12100053 w 12100053"/>
              <a:gd name="connsiteY8" fmla="*/ 0 h 4342490"/>
              <a:gd name="connsiteX0" fmla="*/ 0 w 12100053"/>
              <a:gd name="connsiteY0" fmla="*/ 3582306 h 4342490"/>
              <a:gd name="connsiteX1" fmla="*/ 2274570 w 12100053"/>
              <a:gd name="connsiteY1" fmla="*/ 2016396 h 4342490"/>
              <a:gd name="connsiteX2" fmla="*/ 3228371 w 12100053"/>
              <a:gd name="connsiteY2" fmla="*/ 4070496 h 4342490"/>
              <a:gd name="connsiteX3" fmla="*/ 5261313 w 12100053"/>
              <a:gd name="connsiteY3" fmla="*/ 2038525 h 4342490"/>
              <a:gd name="connsiteX4" fmla="*/ 6465919 w 12100053"/>
              <a:gd name="connsiteY4" fmla="*/ 4335859 h 4342490"/>
              <a:gd name="connsiteX5" fmla="*/ 8350179 w 12100053"/>
              <a:gd name="connsiteY5" fmla="*/ 1928244 h 4342490"/>
              <a:gd name="connsiteX6" fmla="*/ 10066366 w 12100053"/>
              <a:gd name="connsiteY6" fmla="*/ 4037030 h 4342490"/>
              <a:gd name="connsiteX7" fmla="*/ 10688835 w 12100053"/>
              <a:gd name="connsiteY7" fmla="*/ 1135201 h 4342490"/>
              <a:gd name="connsiteX8" fmla="*/ 12100053 w 12100053"/>
              <a:gd name="connsiteY8" fmla="*/ 0 h 4342490"/>
              <a:gd name="connsiteX0" fmla="*/ 0 w 12100053"/>
              <a:gd name="connsiteY0" fmla="*/ 3582306 h 4342490"/>
              <a:gd name="connsiteX1" fmla="*/ 2274570 w 12100053"/>
              <a:gd name="connsiteY1" fmla="*/ 2016396 h 4342490"/>
              <a:gd name="connsiteX2" fmla="*/ 3228371 w 12100053"/>
              <a:gd name="connsiteY2" fmla="*/ 4070496 h 4342490"/>
              <a:gd name="connsiteX3" fmla="*/ 5261313 w 12100053"/>
              <a:gd name="connsiteY3" fmla="*/ 2038525 h 4342490"/>
              <a:gd name="connsiteX4" fmla="*/ 6465919 w 12100053"/>
              <a:gd name="connsiteY4" fmla="*/ 4335859 h 4342490"/>
              <a:gd name="connsiteX5" fmla="*/ 8350179 w 12100053"/>
              <a:gd name="connsiteY5" fmla="*/ 1928244 h 4342490"/>
              <a:gd name="connsiteX6" fmla="*/ 10066366 w 12100053"/>
              <a:gd name="connsiteY6" fmla="*/ 4037030 h 4342490"/>
              <a:gd name="connsiteX7" fmla="*/ 10688835 w 12100053"/>
              <a:gd name="connsiteY7" fmla="*/ 1135201 h 4342490"/>
              <a:gd name="connsiteX8" fmla="*/ 12100053 w 12100053"/>
              <a:gd name="connsiteY8" fmla="*/ 0 h 4342490"/>
              <a:gd name="connsiteX0" fmla="*/ 0 w 12100053"/>
              <a:gd name="connsiteY0" fmla="*/ 3582306 h 4342490"/>
              <a:gd name="connsiteX1" fmla="*/ 2009882 w 12100053"/>
              <a:gd name="connsiteY1" fmla="*/ 2705976 h 4342490"/>
              <a:gd name="connsiteX2" fmla="*/ 3228371 w 12100053"/>
              <a:gd name="connsiteY2" fmla="*/ 4070496 h 4342490"/>
              <a:gd name="connsiteX3" fmla="*/ 5261313 w 12100053"/>
              <a:gd name="connsiteY3" fmla="*/ 2038525 h 4342490"/>
              <a:gd name="connsiteX4" fmla="*/ 6465919 w 12100053"/>
              <a:gd name="connsiteY4" fmla="*/ 4335859 h 4342490"/>
              <a:gd name="connsiteX5" fmla="*/ 8350179 w 12100053"/>
              <a:gd name="connsiteY5" fmla="*/ 1928244 h 4342490"/>
              <a:gd name="connsiteX6" fmla="*/ 10066366 w 12100053"/>
              <a:gd name="connsiteY6" fmla="*/ 4037030 h 4342490"/>
              <a:gd name="connsiteX7" fmla="*/ 10688835 w 12100053"/>
              <a:gd name="connsiteY7" fmla="*/ 1135201 h 4342490"/>
              <a:gd name="connsiteX8" fmla="*/ 12100053 w 12100053"/>
              <a:gd name="connsiteY8" fmla="*/ 0 h 4342490"/>
              <a:gd name="connsiteX0" fmla="*/ 0 w 12100053"/>
              <a:gd name="connsiteY0" fmla="*/ 3582306 h 4342490"/>
              <a:gd name="connsiteX1" fmla="*/ 2009882 w 12100053"/>
              <a:gd name="connsiteY1" fmla="*/ 2705976 h 4342490"/>
              <a:gd name="connsiteX2" fmla="*/ 3228371 w 12100053"/>
              <a:gd name="connsiteY2" fmla="*/ 4070496 h 4342490"/>
              <a:gd name="connsiteX3" fmla="*/ 5261313 w 12100053"/>
              <a:gd name="connsiteY3" fmla="*/ 2038525 h 4342490"/>
              <a:gd name="connsiteX4" fmla="*/ 6465919 w 12100053"/>
              <a:gd name="connsiteY4" fmla="*/ 4335859 h 4342490"/>
              <a:gd name="connsiteX5" fmla="*/ 8350179 w 12100053"/>
              <a:gd name="connsiteY5" fmla="*/ 1928244 h 4342490"/>
              <a:gd name="connsiteX6" fmla="*/ 10066366 w 12100053"/>
              <a:gd name="connsiteY6" fmla="*/ 4037030 h 4342490"/>
              <a:gd name="connsiteX7" fmla="*/ 10688835 w 12100053"/>
              <a:gd name="connsiteY7" fmla="*/ 1135201 h 4342490"/>
              <a:gd name="connsiteX8" fmla="*/ 12100053 w 12100053"/>
              <a:gd name="connsiteY8" fmla="*/ 0 h 4342490"/>
              <a:gd name="connsiteX0" fmla="*/ 0 w 12100053"/>
              <a:gd name="connsiteY0" fmla="*/ 3582306 h 4342490"/>
              <a:gd name="connsiteX1" fmla="*/ 2151690 w 12100053"/>
              <a:gd name="connsiteY1" fmla="*/ 2480651 h 4342490"/>
              <a:gd name="connsiteX2" fmla="*/ 3228371 w 12100053"/>
              <a:gd name="connsiteY2" fmla="*/ 4070496 h 4342490"/>
              <a:gd name="connsiteX3" fmla="*/ 5261313 w 12100053"/>
              <a:gd name="connsiteY3" fmla="*/ 2038525 h 4342490"/>
              <a:gd name="connsiteX4" fmla="*/ 6465919 w 12100053"/>
              <a:gd name="connsiteY4" fmla="*/ 4335859 h 4342490"/>
              <a:gd name="connsiteX5" fmla="*/ 8350179 w 12100053"/>
              <a:gd name="connsiteY5" fmla="*/ 1928244 h 4342490"/>
              <a:gd name="connsiteX6" fmla="*/ 10066366 w 12100053"/>
              <a:gd name="connsiteY6" fmla="*/ 4037030 h 4342490"/>
              <a:gd name="connsiteX7" fmla="*/ 10688835 w 12100053"/>
              <a:gd name="connsiteY7" fmla="*/ 1135201 h 4342490"/>
              <a:gd name="connsiteX8" fmla="*/ 12100053 w 12100053"/>
              <a:gd name="connsiteY8" fmla="*/ 0 h 4342490"/>
              <a:gd name="connsiteX0" fmla="*/ 0 w 12102172"/>
              <a:gd name="connsiteY0" fmla="*/ 3930014 h 4342490"/>
              <a:gd name="connsiteX1" fmla="*/ 2153809 w 12102172"/>
              <a:gd name="connsiteY1" fmla="*/ 2480651 h 4342490"/>
              <a:gd name="connsiteX2" fmla="*/ 3230490 w 12102172"/>
              <a:gd name="connsiteY2" fmla="*/ 4070496 h 4342490"/>
              <a:gd name="connsiteX3" fmla="*/ 5263432 w 12102172"/>
              <a:gd name="connsiteY3" fmla="*/ 2038525 h 4342490"/>
              <a:gd name="connsiteX4" fmla="*/ 6468038 w 12102172"/>
              <a:gd name="connsiteY4" fmla="*/ 4335859 h 4342490"/>
              <a:gd name="connsiteX5" fmla="*/ 8352298 w 12102172"/>
              <a:gd name="connsiteY5" fmla="*/ 1928244 h 4342490"/>
              <a:gd name="connsiteX6" fmla="*/ 10068485 w 12102172"/>
              <a:gd name="connsiteY6" fmla="*/ 4037030 h 4342490"/>
              <a:gd name="connsiteX7" fmla="*/ 10690954 w 12102172"/>
              <a:gd name="connsiteY7" fmla="*/ 1135201 h 4342490"/>
              <a:gd name="connsiteX8" fmla="*/ 12102172 w 12102172"/>
              <a:gd name="connsiteY8" fmla="*/ 0 h 4342490"/>
              <a:gd name="connsiteX0" fmla="*/ 0 w 12102172"/>
              <a:gd name="connsiteY0" fmla="*/ 3930014 h 4342490"/>
              <a:gd name="connsiteX1" fmla="*/ 2359249 w 12102172"/>
              <a:gd name="connsiteY1" fmla="*/ 2684144 h 4342490"/>
              <a:gd name="connsiteX2" fmla="*/ 3230490 w 12102172"/>
              <a:gd name="connsiteY2" fmla="*/ 4070496 h 4342490"/>
              <a:gd name="connsiteX3" fmla="*/ 5263432 w 12102172"/>
              <a:gd name="connsiteY3" fmla="*/ 2038525 h 4342490"/>
              <a:gd name="connsiteX4" fmla="*/ 6468038 w 12102172"/>
              <a:gd name="connsiteY4" fmla="*/ 4335859 h 4342490"/>
              <a:gd name="connsiteX5" fmla="*/ 8352298 w 12102172"/>
              <a:gd name="connsiteY5" fmla="*/ 1928244 h 4342490"/>
              <a:gd name="connsiteX6" fmla="*/ 10068485 w 12102172"/>
              <a:gd name="connsiteY6" fmla="*/ 4037030 h 4342490"/>
              <a:gd name="connsiteX7" fmla="*/ 10690954 w 12102172"/>
              <a:gd name="connsiteY7" fmla="*/ 1135201 h 4342490"/>
              <a:gd name="connsiteX8" fmla="*/ 12102172 w 12102172"/>
              <a:gd name="connsiteY8" fmla="*/ 0 h 4342490"/>
              <a:gd name="connsiteX0" fmla="*/ 0 w 12102172"/>
              <a:gd name="connsiteY0" fmla="*/ 3930014 h 4342490"/>
              <a:gd name="connsiteX1" fmla="*/ 2359249 w 12102172"/>
              <a:gd name="connsiteY1" fmla="*/ 2684144 h 4342490"/>
              <a:gd name="connsiteX2" fmla="*/ 3847479 w 12102172"/>
              <a:gd name="connsiteY2" fmla="*/ 3907442 h 4342490"/>
              <a:gd name="connsiteX3" fmla="*/ 5263432 w 12102172"/>
              <a:gd name="connsiteY3" fmla="*/ 2038525 h 4342490"/>
              <a:gd name="connsiteX4" fmla="*/ 6468038 w 12102172"/>
              <a:gd name="connsiteY4" fmla="*/ 4335859 h 4342490"/>
              <a:gd name="connsiteX5" fmla="*/ 8352298 w 12102172"/>
              <a:gd name="connsiteY5" fmla="*/ 1928244 h 4342490"/>
              <a:gd name="connsiteX6" fmla="*/ 10068485 w 12102172"/>
              <a:gd name="connsiteY6" fmla="*/ 4037030 h 4342490"/>
              <a:gd name="connsiteX7" fmla="*/ 10690954 w 12102172"/>
              <a:gd name="connsiteY7" fmla="*/ 1135201 h 4342490"/>
              <a:gd name="connsiteX8" fmla="*/ 12102172 w 12102172"/>
              <a:gd name="connsiteY8" fmla="*/ 0 h 4342490"/>
              <a:gd name="connsiteX0" fmla="*/ 0 w 12102172"/>
              <a:gd name="connsiteY0" fmla="*/ 3930014 h 4342490"/>
              <a:gd name="connsiteX1" fmla="*/ 2359249 w 12102172"/>
              <a:gd name="connsiteY1" fmla="*/ 2684144 h 4342490"/>
              <a:gd name="connsiteX2" fmla="*/ 3847479 w 12102172"/>
              <a:gd name="connsiteY2" fmla="*/ 3907442 h 4342490"/>
              <a:gd name="connsiteX3" fmla="*/ 5263432 w 12102172"/>
              <a:gd name="connsiteY3" fmla="*/ 2038525 h 4342490"/>
              <a:gd name="connsiteX4" fmla="*/ 6468038 w 12102172"/>
              <a:gd name="connsiteY4" fmla="*/ 4335859 h 4342490"/>
              <a:gd name="connsiteX5" fmla="*/ 8352298 w 12102172"/>
              <a:gd name="connsiteY5" fmla="*/ 1928244 h 4342490"/>
              <a:gd name="connsiteX6" fmla="*/ 10068485 w 12102172"/>
              <a:gd name="connsiteY6" fmla="*/ 4037030 h 4342490"/>
              <a:gd name="connsiteX7" fmla="*/ 10690954 w 12102172"/>
              <a:gd name="connsiteY7" fmla="*/ 1135201 h 4342490"/>
              <a:gd name="connsiteX8" fmla="*/ 12102172 w 12102172"/>
              <a:gd name="connsiteY8" fmla="*/ 0 h 4342490"/>
              <a:gd name="connsiteX0" fmla="*/ 0 w 12102172"/>
              <a:gd name="connsiteY0" fmla="*/ 3930014 h 4342490"/>
              <a:gd name="connsiteX1" fmla="*/ 2359249 w 12102172"/>
              <a:gd name="connsiteY1" fmla="*/ 2684144 h 4342490"/>
              <a:gd name="connsiteX2" fmla="*/ 3847479 w 12102172"/>
              <a:gd name="connsiteY2" fmla="*/ 3907442 h 4342490"/>
              <a:gd name="connsiteX3" fmla="*/ 5263432 w 12102172"/>
              <a:gd name="connsiteY3" fmla="*/ 2038525 h 4342490"/>
              <a:gd name="connsiteX4" fmla="*/ 6468038 w 12102172"/>
              <a:gd name="connsiteY4" fmla="*/ 4335859 h 4342490"/>
              <a:gd name="connsiteX5" fmla="*/ 8352298 w 12102172"/>
              <a:gd name="connsiteY5" fmla="*/ 1928244 h 4342490"/>
              <a:gd name="connsiteX6" fmla="*/ 10068485 w 12102172"/>
              <a:gd name="connsiteY6" fmla="*/ 4037030 h 4342490"/>
              <a:gd name="connsiteX7" fmla="*/ 10690954 w 12102172"/>
              <a:gd name="connsiteY7" fmla="*/ 1135201 h 4342490"/>
              <a:gd name="connsiteX8" fmla="*/ 12102172 w 12102172"/>
              <a:gd name="connsiteY8" fmla="*/ 0 h 4342490"/>
              <a:gd name="connsiteX0" fmla="*/ 0 w 12102172"/>
              <a:gd name="connsiteY0" fmla="*/ 3930014 h 4342829"/>
              <a:gd name="connsiteX1" fmla="*/ 2359249 w 12102172"/>
              <a:gd name="connsiteY1" fmla="*/ 2684144 h 4342829"/>
              <a:gd name="connsiteX2" fmla="*/ 3847479 w 12102172"/>
              <a:gd name="connsiteY2" fmla="*/ 3907442 h 4342829"/>
              <a:gd name="connsiteX3" fmla="*/ 5263432 w 12102172"/>
              <a:gd name="connsiteY3" fmla="*/ 2038525 h 4342829"/>
              <a:gd name="connsiteX4" fmla="*/ 6468038 w 12102172"/>
              <a:gd name="connsiteY4" fmla="*/ 4335859 h 4342829"/>
              <a:gd name="connsiteX5" fmla="*/ 8352298 w 12102172"/>
              <a:gd name="connsiteY5" fmla="*/ 1928244 h 4342829"/>
              <a:gd name="connsiteX6" fmla="*/ 9845811 w 12102172"/>
              <a:gd name="connsiteY6" fmla="*/ 3270448 h 4342829"/>
              <a:gd name="connsiteX7" fmla="*/ 10690954 w 12102172"/>
              <a:gd name="connsiteY7" fmla="*/ 1135201 h 4342829"/>
              <a:gd name="connsiteX8" fmla="*/ 12102172 w 12102172"/>
              <a:gd name="connsiteY8" fmla="*/ 0 h 4342829"/>
              <a:gd name="connsiteX0" fmla="*/ 0 w 12102172"/>
              <a:gd name="connsiteY0" fmla="*/ 3930014 h 4342828"/>
              <a:gd name="connsiteX1" fmla="*/ 2359249 w 12102172"/>
              <a:gd name="connsiteY1" fmla="*/ 2684144 h 4342828"/>
              <a:gd name="connsiteX2" fmla="*/ 3847479 w 12102172"/>
              <a:gd name="connsiteY2" fmla="*/ 3907442 h 4342828"/>
              <a:gd name="connsiteX3" fmla="*/ 5263432 w 12102172"/>
              <a:gd name="connsiteY3" fmla="*/ 2038525 h 4342828"/>
              <a:gd name="connsiteX4" fmla="*/ 6468038 w 12102172"/>
              <a:gd name="connsiteY4" fmla="*/ 4335859 h 4342828"/>
              <a:gd name="connsiteX5" fmla="*/ 8352298 w 12102172"/>
              <a:gd name="connsiteY5" fmla="*/ 1928244 h 4342828"/>
              <a:gd name="connsiteX6" fmla="*/ 9845811 w 12102172"/>
              <a:gd name="connsiteY6" fmla="*/ 3270448 h 4342828"/>
              <a:gd name="connsiteX7" fmla="*/ 10690954 w 12102172"/>
              <a:gd name="connsiteY7" fmla="*/ 1135201 h 4342828"/>
              <a:gd name="connsiteX8" fmla="*/ 12102172 w 12102172"/>
              <a:gd name="connsiteY8" fmla="*/ 0 h 4342828"/>
              <a:gd name="connsiteX0" fmla="*/ 0 w 12102172"/>
              <a:gd name="connsiteY0" fmla="*/ 3930014 h 5075956"/>
              <a:gd name="connsiteX1" fmla="*/ 2359249 w 12102172"/>
              <a:gd name="connsiteY1" fmla="*/ 2684144 h 5075956"/>
              <a:gd name="connsiteX2" fmla="*/ 4068204 w 12102172"/>
              <a:gd name="connsiteY2" fmla="*/ 5058303 h 5075956"/>
              <a:gd name="connsiteX3" fmla="*/ 5263432 w 12102172"/>
              <a:gd name="connsiteY3" fmla="*/ 2038525 h 5075956"/>
              <a:gd name="connsiteX4" fmla="*/ 6468038 w 12102172"/>
              <a:gd name="connsiteY4" fmla="*/ 4335859 h 5075956"/>
              <a:gd name="connsiteX5" fmla="*/ 8352298 w 12102172"/>
              <a:gd name="connsiteY5" fmla="*/ 1928244 h 5075956"/>
              <a:gd name="connsiteX6" fmla="*/ 9845811 w 12102172"/>
              <a:gd name="connsiteY6" fmla="*/ 3270448 h 5075956"/>
              <a:gd name="connsiteX7" fmla="*/ 10690954 w 12102172"/>
              <a:gd name="connsiteY7" fmla="*/ 1135201 h 5075956"/>
              <a:gd name="connsiteX8" fmla="*/ 12102172 w 12102172"/>
              <a:gd name="connsiteY8" fmla="*/ 0 h 5075956"/>
              <a:gd name="connsiteX0" fmla="*/ 0 w 12102172"/>
              <a:gd name="connsiteY0" fmla="*/ 3930014 h 5048314"/>
              <a:gd name="connsiteX1" fmla="*/ 2359249 w 12102172"/>
              <a:gd name="connsiteY1" fmla="*/ 2684144 h 5048314"/>
              <a:gd name="connsiteX2" fmla="*/ 4274080 w 12102172"/>
              <a:gd name="connsiteY2" fmla="*/ 5030502 h 5048314"/>
              <a:gd name="connsiteX3" fmla="*/ 5263432 w 12102172"/>
              <a:gd name="connsiteY3" fmla="*/ 2038525 h 5048314"/>
              <a:gd name="connsiteX4" fmla="*/ 6468038 w 12102172"/>
              <a:gd name="connsiteY4" fmla="*/ 4335859 h 5048314"/>
              <a:gd name="connsiteX5" fmla="*/ 8352298 w 12102172"/>
              <a:gd name="connsiteY5" fmla="*/ 1928244 h 5048314"/>
              <a:gd name="connsiteX6" fmla="*/ 9845811 w 12102172"/>
              <a:gd name="connsiteY6" fmla="*/ 3270448 h 5048314"/>
              <a:gd name="connsiteX7" fmla="*/ 10690954 w 12102172"/>
              <a:gd name="connsiteY7" fmla="*/ 1135201 h 5048314"/>
              <a:gd name="connsiteX8" fmla="*/ 12102172 w 12102172"/>
              <a:gd name="connsiteY8" fmla="*/ 0 h 5048314"/>
              <a:gd name="connsiteX0" fmla="*/ 0 w 12102172"/>
              <a:gd name="connsiteY0" fmla="*/ 3930014 h 5031098"/>
              <a:gd name="connsiteX1" fmla="*/ 2359249 w 12102172"/>
              <a:gd name="connsiteY1" fmla="*/ 2684144 h 5031098"/>
              <a:gd name="connsiteX2" fmla="*/ 4274080 w 12102172"/>
              <a:gd name="connsiteY2" fmla="*/ 5030502 h 5031098"/>
              <a:gd name="connsiteX3" fmla="*/ 5506537 w 12102172"/>
              <a:gd name="connsiteY3" fmla="*/ 2431148 h 5031098"/>
              <a:gd name="connsiteX4" fmla="*/ 6468038 w 12102172"/>
              <a:gd name="connsiteY4" fmla="*/ 4335859 h 5031098"/>
              <a:gd name="connsiteX5" fmla="*/ 8352298 w 12102172"/>
              <a:gd name="connsiteY5" fmla="*/ 1928244 h 5031098"/>
              <a:gd name="connsiteX6" fmla="*/ 9845811 w 12102172"/>
              <a:gd name="connsiteY6" fmla="*/ 3270448 h 5031098"/>
              <a:gd name="connsiteX7" fmla="*/ 10690954 w 12102172"/>
              <a:gd name="connsiteY7" fmla="*/ 1135201 h 5031098"/>
              <a:gd name="connsiteX8" fmla="*/ 12102172 w 12102172"/>
              <a:gd name="connsiteY8" fmla="*/ 0 h 5031098"/>
              <a:gd name="connsiteX0" fmla="*/ 0 w 12102172"/>
              <a:gd name="connsiteY0" fmla="*/ 3930014 h 5031098"/>
              <a:gd name="connsiteX1" fmla="*/ 2359249 w 12102172"/>
              <a:gd name="connsiteY1" fmla="*/ 2684144 h 5031098"/>
              <a:gd name="connsiteX2" fmla="*/ 4274080 w 12102172"/>
              <a:gd name="connsiteY2" fmla="*/ 5030502 h 5031098"/>
              <a:gd name="connsiteX3" fmla="*/ 5506537 w 12102172"/>
              <a:gd name="connsiteY3" fmla="*/ 2431148 h 5031098"/>
              <a:gd name="connsiteX4" fmla="*/ 6468038 w 12102172"/>
              <a:gd name="connsiteY4" fmla="*/ 4335859 h 5031098"/>
              <a:gd name="connsiteX5" fmla="*/ 8352298 w 12102172"/>
              <a:gd name="connsiteY5" fmla="*/ 1928244 h 5031098"/>
              <a:gd name="connsiteX6" fmla="*/ 9845811 w 12102172"/>
              <a:gd name="connsiteY6" fmla="*/ 3270448 h 5031098"/>
              <a:gd name="connsiteX7" fmla="*/ 10690954 w 12102172"/>
              <a:gd name="connsiteY7" fmla="*/ 1135201 h 5031098"/>
              <a:gd name="connsiteX8" fmla="*/ 12102172 w 12102172"/>
              <a:gd name="connsiteY8" fmla="*/ 0 h 5031098"/>
              <a:gd name="connsiteX0" fmla="*/ 0 w 12102172"/>
              <a:gd name="connsiteY0" fmla="*/ 3930014 h 5032917"/>
              <a:gd name="connsiteX1" fmla="*/ 2359249 w 12102172"/>
              <a:gd name="connsiteY1" fmla="*/ 2684144 h 5032917"/>
              <a:gd name="connsiteX2" fmla="*/ 4274080 w 12102172"/>
              <a:gd name="connsiteY2" fmla="*/ 5030502 h 5032917"/>
              <a:gd name="connsiteX3" fmla="*/ 5629548 w 12102172"/>
              <a:gd name="connsiteY3" fmla="*/ 2166785 h 5032917"/>
              <a:gd name="connsiteX4" fmla="*/ 6468038 w 12102172"/>
              <a:gd name="connsiteY4" fmla="*/ 4335859 h 5032917"/>
              <a:gd name="connsiteX5" fmla="*/ 8352298 w 12102172"/>
              <a:gd name="connsiteY5" fmla="*/ 1928244 h 5032917"/>
              <a:gd name="connsiteX6" fmla="*/ 9845811 w 12102172"/>
              <a:gd name="connsiteY6" fmla="*/ 3270448 h 5032917"/>
              <a:gd name="connsiteX7" fmla="*/ 10690954 w 12102172"/>
              <a:gd name="connsiteY7" fmla="*/ 1135201 h 5032917"/>
              <a:gd name="connsiteX8" fmla="*/ 12102172 w 12102172"/>
              <a:gd name="connsiteY8" fmla="*/ 0 h 5032917"/>
              <a:gd name="connsiteX0" fmla="*/ 0 w 12102172"/>
              <a:gd name="connsiteY0" fmla="*/ 3930014 h 5032918"/>
              <a:gd name="connsiteX1" fmla="*/ 2359249 w 12102172"/>
              <a:gd name="connsiteY1" fmla="*/ 2684144 h 5032918"/>
              <a:gd name="connsiteX2" fmla="*/ 4274080 w 12102172"/>
              <a:gd name="connsiteY2" fmla="*/ 5030502 h 5032918"/>
              <a:gd name="connsiteX3" fmla="*/ 5629548 w 12102172"/>
              <a:gd name="connsiteY3" fmla="*/ 2166785 h 5032918"/>
              <a:gd name="connsiteX4" fmla="*/ 6909748 w 12102172"/>
              <a:gd name="connsiteY4" fmla="*/ 4344558 h 5032918"/>
              <a:gd name="connsiteX5" fmla="*/ 8352298 w 12102172"/>
              <a:gd name="connsiteY5" fmla="*/ 1928244 h 5032918"/>
              <a:gd name="connsiteX6" fmla="*/ 9845811 w 12102172"/>
              <a:gd name="connsiteY6" fmla="*/ 3270448 h 5032918"/>
              <a:gd name="connsiteX7" fmla="*/ 10690954 w 12102172"/>
              <a:gd name="connsiteY7" fmla="*/ 1135201 h 5032918"/>
              <a:gd name="connsiteX8" fmla="*/ 12102172 w 12102172"/>
              <a:gd name="connsiteY8" fmla="*/ 0 h 5032918"/>
              <a:gd name="connsiteX0" fmla="*/ 0 w 12102172"/>
              <a:gd name="connsiteY0" fmla="*/ 3930014 h 5032918"/>
              <a:gd name="connsiteX1" fmla="*/ 2359249 w 12102172"/>
              <a:gd name="connsiteY1" fmla="*/ 2684144 h 5032918"/>
              <a:gd name="connsiteX2" fmla="*/ 4274080 w 12102172"/>
              <a:gd name="connsiteY2" fmla="*/ 5030502 h 5032918"/>
              <a:gd name="connsiteX3" fmla="*/ 5629548 w 12102172"/>
              <a:gd name="connsiteY3" fmla="*/ 2166785 h 5032918"/>
              <a:gd name="connsiteX4" fmla="*/ 6909748 w 12102172"/>
              <a:gd name="connsiteY4" fmla="*/ 4344558 h 5032918"/>
              <a:gd name="connsiteX5" fmla="*/ 8352298 w 12102172"/>
              <a:gd name="connsiteY5" fmla="*/ 1928244 h 5032918"/>
              <a:gd name="connsiteX6" fmla="*/ 9845811 w 12102172"/>
              <a:gd name="connsiteY6" fmla="*/ 3270448 h 5032918"/>
              <a:gd name="connsiteX7" fmla="*/ 10690954 w 12102172"/>
              <a:gd name="connsiteY7" fmla="*/ 1135201 h 5032918"/>
              <a:gd name="connsiteX8" fmla="*/ 12102172 w 12102172"/>
              <a:gd name="connsiteY8" fmla="*/ 0 h 5032918"/>
              <a:gd name="connsiteX0" fmla="*/ 0 w 12102172"/>
              <a:gd name="connsiteY0" fmla="*/ 3930014 h 5032918"/>
              <a:gd name="connsiteX1" fmla="*/ 2359249 w 12102172"/>
              <a:gd name="connsiteY1" fmla="*/ 2684144 h 5032918"/>
              <a:gd name="connsiteX2" fmla="*/ 4274080 w 12102172"/>
              <a:gd name="connsiteY2" fmla="*/ 5030502 h 5032918"/>
              <a:gd name="connsiteX3" fmla="*/ 5629548 w 12102172"/>
              <a:gd name="connsiteY3" fmla="*/ 2166785 h 5032918"/>
              <a:gd name="connsiteX4" fmla="*/ 6909748 w 12102172"/>
              <a:gd name="connsiteY4" fmla="*/ 4344558 h 5032918"/>
              <a:gd name="connsiteX5" fmla="*/ 8352298 w 12102172"/>
              <a:gd name="connsiteY5" fmla="*/ 1928244 h 5032918"/>
              <a:gd name="connsiteX6" fmla="*/ 9845811 w 12102172"/>
              <a:gd name="connsiteY6" fmla="*/ 3270448 h 5032918"/>
              <a:gd name="connsiteX7" fmla="*/ 10690954 w 12102172"/>
              <a:gd name="connsiteY7" fmla="*/ 1135201 h 5032918"/>
              <a:gd name="connsiteX8" fmla="*/ 12102172 w 12102172"/>
              <a:gd name="connsiteY8" fmla="*/ 0 h 5032918"/>
              <a:gd name="connsiteX0" fmla="*/ 0 w 11930871"/>
              <a:gd name="connsiteY0" fmla="*/ 3262128 h 5033039"/>
              <a:gd name="connsiteX1" fmla="*/ 2187948 w 11930871"/>
              <a:gd name="connsiteY1" fmla="*/ 2684144 h 5033039"/>
              <a:gd name="connsiteX2" fmla="*/ 4102779 w 11930871"/>
              <a:gd name="connsiteY2" fmla="*/ 5030502 h 5033039"/>
              <a:gd name="connsiteX3" fmla="*/ 5458247 w 11930871"/>
              <a:gd name="connsiteY3" fmla="*/ 2166785 h 5033039"/>
              <a:gd name="connsiteX4" fmla="*/ 6738447 w 11930871"/>
              <a:gd name="connsiteY4" fmla="*/ 4344558 h 5033039"/>
              <a:gd name="connsiteX5" fmla="*/ 8180997 w 11930871"/>
              <a:gd name="connsiteY5" fmla="*/ 1928244 h 5033039"/>
              <a:gd name="connsiteX6" fmla="*/ 9674510 w 11930871"/>
              <a:gd name="connsiteY6" fmla="*/ 3270448 h 5033039"/>
              <a:gd name="connsiteX7" fmla="*/ 10519653 w 11930871"/>
              <a:gd name="connsiteY7" fmla="*/ 1135201 h 5033039"/>
              <a:gd name="connsiteX8" fmla="*/ 11930871 w 11930871"/>
              <a:gd name="connsiteY8" fmla="*/ 0 h 5033039"/>
              <a:gd name="connsiteX0" fmla="*/ 0 w 11930871"/>
              <a:gd name="connsiteY0" fmla="*/ 3262128 h 5033039"/>
              <a:gd name="connsiteX1" fmla="*/ 2187948 w 11930871"/>
              <a:gd name="connsiteY1" fmla="*/ 2684144 h 5033039"/>
              <a:gd name="connsiteX2" fmla="*/ 4102779 w 11930871"/>
              <a:gd name="connsiteY2" fmla="*/ 5030502 h 5033039"/>
              <a:gd name="connsiteX3" fmla="*/ 5458247 w 11930871"/>
              <a:gd name="connsiteY3" fmla="*/ 2166785 h 5033039"/>
              <a:gd name="connsiteX4" fmla="*/ 6738447 w 11930871"/>
              <a:gd name="connsiteY4" fmla="*/ 4344558 h 5033039"/>
              <a:gd name="connsiteX5" fmla="*/ 8180997 w 11930871"/>
              <a:gd name="connsiteY5" fmla="*/ 1928244 h 5033039"/>
              <a:gd name="connsiteX6" fmla="*/ 9674510 w 11930871"/>
              <a:gd name="connsiteY6" fmla="*/ 3270448 h 5033039"/>
              <a:gd name="connsiteX7" fmla="*/ 10519653 w 11930871"/>
              <a:gd name="connsiteY7" fmla="*/ 1135201 h 5033039"/>
              <a:gd name="connsiteX8" fmla="*/ 11930871 w 11930871"/>
              <a:gd name="connsiteY8" fmla="*/ 0 h 5033039"/>
              <a:gd name="connsiteX0" fmla="*/ 0 w 12162090"/>
              <a:gd name="connsiteY0" fmla="*/ 2761617 h 5033138"/>
              <a:gd name="connsiteX1" fmla="*/ 2419167 w 12162090"/>
              <a:gd name="connsiteY1" fmla="*/ 2684144 h 5033138"/>
              <a:gd name="connsiteX2" fmla="*/ 4333998 w 12162090"/>
              <a:gd name="connsiteY2" fmla="*/ 5030502 h 5033138"/>
              <a:gd name="connsiteX3" fmla="*/ 5689466 w 12162090"/>
              <a:gd name="connsiteY3" fmla="*/ 2166785 h 5033138"/>
              <a:gd name="connsiteX4" fmla="*/ 6969666 w 12162090"/>
              <a:gd name="connsiteY4" fmla="*/ 4344558 h 5033138"/>
              <a:gd name="connsiteX5" fmla="*/ 8412216 w 12162090"/>
              <a:gd name="connsiteY5" fmla="*/ 1928244 h 5033138"/>
              <a:gd name="connsiteX6" fmla="*/ 9905729 w 12162090"/>
              <a:gd name="connsiteY6" fmla="*/ 3270448 h 5033138"/>
              <a:gd name="connsiteX7" fmla="*/ 10750872 w 12162090"/>
              <a:gd name="connsiteY7" fmla="*/ 1135201 h 5033138"/>
              <a:gd name="connsiteX8" fmla="*/ 12162090 w 12162090"/>
              <a:gd name="connsiteY8" fmla="*/ 0 h 5033138"/>
              <a:gd name="connsiteX0" fmla="*/ 0 w 12162090"/>
              <a:gd name="connsiteY0" fmla="*/ 2761617 h 5033138"/>
              <a:gd name="connsiteX1" fmla="*/ 2419167 w 12162090"/>
              <a:gd name="connsiteY1" fmla="*/ 2684144 h 5033138"/>
              <a:gd name="connsiteX2" fmla="*/ 4333998 w 12162090"/>
              <a:gd name="connsiteY2" fmla="*/ 5030502 h 5033138"/>
              <a:gd name="connsiteX3" fmla="*/ 5689466 w 12162090"/>
              <a:gd name="connsiteY3" fmla="*/ 2166785 h 5033138"/>
              <a:gd name="connsiteX4" fmla="*/ 6969666 w 12162090"/>
              <a:gd name="connsiteY4" fmla="*/ 4344558 h 5033138"/>
              <a:gd name="connsiteX5" fmla="*/ 8412216 w 12162090"/>
              <a:gd name="connsiteY5" fmla="*/ 1928244 h 5033138"/>
              <a:gd name="connsiteX6" fmla="*/ 9905729 w 12162090"/>
              <a:gd name="connsiteY6" fmla="*/ 3270448 h 5033138"/>
              <a:gd name="connsiteX7" fmla="*/ 10750872 w 12162090"/>
              <a:gd name="connsiteY7" fmla="*/ 1135201 h 5033138"/>
              <a:gd name="connsiteX8" fmla="*/ 12162090 w 12162090"/>
              <a:gd name="connsiteY8" fmla="*/ 0 h 5033138"/>
              <a:gd name="connsiteX0" fmla="*/ 0 w 12355534"/>
              <a:gd name="connsiteY0" fmla="*/ 1663127 h 5033386"/>
              <a:gd name="connsiteX1" fmla="*/ 2612611 w 12355534"/>
              <a:gd name="connsiteY1" fmla="*/ 2684144 h 5033386"/>
              <a:gd name="connsiteX2" fmla="*/ 4527442 w 12355534"/>
              <a:gd name="connsiteY2" fmla="*/ 5030502 h 5033386"/>
              <a:gd name="connsiteX3" fmla="*/ 5882910 w 12355534"/>
              <a:gd name="connsiteY3" fmla="*/ 2166785 h 5033386"/>
              <a:gd name="connsiteX4" fmla="*/ 7163110 w 12355534"/>
              <a:gd name="connsiteY4" fmla="*/ 4344558 h 5033386"/>
              <a:gd name="connsiteX5" fmla="*/ 8605660 w 12355534"/>
              <a:gd name="connsiteY5" fmla="*/ 1928244 h 5033386"/>
              <a:gd name="connsiteX6" fmla="*/ 10099173 w 12355534"/>
              <a:gd name="connsiteY6" fmla="*/ 3270448 h 5033386"/>
              <a:gd name="connsiteX7" fmla="*/ 10944316 w 12355534"/>
              <a:gd name="connsiteY7" fmla="*/ 1135201 h 5033386"/>
              <a:gd name="connsiteX8" fmla="*/ 12355534 w 12355534"/>
              <a:gd name="connsiteY8" fmla="*/ 0 h 5033386"/>
              <a:gd name="connsiteX0" fmla="*/ 0 w 12378480"/>
              <a:gd name="connsiteY0" fmla="*/ 1588411 h 5033404"/>
              <a:gd name="connsiteX1" fmla="*/ 2635557 w 12378480"/>
              <a:gd name="connsiteY1" fmla="*/ 2684144 h 5033404"/>
              <a:gd name="connsiteX2" fmla="*/ 4550388 w 12378480"/>
              <a:gd name="connsiteY2" fmla="*/ 5030502 h 5033404"/>
              <a:gd name="connsiteX3" fmla="*/ 5905856 w 12378480"/>
              <a:gd name="connsiteY3" fmla="*/ 2166785 h 5033404"/>
              <a:gd name="connsiteX4" fmla="*/ 7186056 w 12378480"/>
              <a:gd name="connsiteY4" fmla="*/ 4344558 h 5033404"/>
              <a:gd name="connsiteX5" fmla="*/ 8628606 w 12378480"/>
              <a:gd name="connsiteY5" fmla="*/ 1928244 h 5033404"/>
              <a:gd name="connsiteX6" fmla="*/ 10122119 w 12378480"/>
              <a:gd name="connsiteY6" fmla="*/ 3270448 h 5033404"/>
              <a:gd name="connsiteX7" fmla="*/ 10967262 w 12378480"/>
              <a:gd name="connsiteY7" fmla="*/ 1135201 h 5033404"/>
              <a:gd name="connsiteX8" fmla="*/ 12378480 w 12378480"/>
              <a:gd name="connsiteY8" fmla="*/ 0 h 5033404"/>
              <a:gd name="connsiteX0" fmla="*/ 0 w 12378480"/>
              <a:gd name="connsiteY0" fmla="*/ 1588411 h 5033404"/>
              <a:gd name="connsiteX1" fmla="*/ 2635557 w 12378480"/>
              <a:gd name="connsiteY1" fmla="*/ 2684144 h 5033404"/>
              <a:gd name="connsiteX2" fmla="*/ 4550388 w 12378480"/>
              <a:gd name="connsiteY2" fmla="*/ 5030502 h 5033404"/>
              <a:gd name="connsiteX3" fmla="*/ 5905856 w 12378480"/>
              <a:gd name="connsiteY3" fmla="*/ 2166785 h 5033404"/>
              <a:gd name="connsiteX4" fmla="*/ 7186056 w 12378480"/>
              <a:gd name="connsiteY4" fmla="*/ 4344558 h 5033404"/>
              <a:gd name="connsiteX5" fmla="*/ 8628606 w 12378480"/>
              <a:gd name="connsiteY5" fmla="*/ 1928244 h 5033404"/>
              <a:gd name="connsiteX6" fmla="*/ 10122119 w 12378480"/>
              <a:gd name="connsiteY6" fmla="*/ 3270448 h 5033404"/>
              <a:gd name="connsiteX7" fmla="*/ 10967262 w 12378480"/>
              <a:gd name="connsiteY7" fmla="*/ 1135201 h 5033404"/>
              <a:gd name="connsiteX8" fmla="*/ 12378480 w 12378480"/>
              <a:gd name="connsiteY8" fmla="*/ 0 h 5033404"/>
              <a:gd name="connsiteX0" fmla="*/ 0 w 12279278"/>
              <a:gd name="connsiteY0" fmla="*/ 1550929 h 5033414"/>
              <a:gd name="connsiteX1" fmla="*/ 2536355 w 12279278"/>
              <a:gd name="connsiteY1" fmla="*/ 2684144 h 5033414"/>
              <a:gd name="connsiteX2" fmla="*/ 4451186 w 12279278"/>
              <a:gd name="connsiteY2" fmla="*/ 5030502 h 5033414"/>
              <a:gd name="connsiteX3" fmla="*/ 5806654 w 12279278"/>
              <a:gd name="connsiteY3" fmla="*/ 2166785 h 5033414"/>
              <a:gd name="connsiteX4" fmla="*/ 7086854 w 12279278"/>
              <a:gd name="connsiteY4" fmla="*/ 4344558 h 5033414"/>
              <a:gd name="connsiteX5" fmla="*/ 8529404 w 12279278"/>
              <a:gd name="connsiteY5" fmla="*/ 1928244 h 5033414"/>
              <a:gd name="connsiteX6" fmla="*/ 10022917 w 12279278"/>
              <a:gd name="connsiteY6" fmla="*/ 3270448 h 5033414"/>
              <a:gd name="connsiteX7" fmla="*/ 10868060 w 12279278"/>
              <a:gd name="connsiteY7" fmla="*/ 1135201 h 5033414"/>
              <a:gd name="connsiteX8" fmla="*/ 12279278 w 12279278"/>
              <a:gd name="connsiteY8" fmla="*/ 0 h 5033414"/>
              <a:gd name="connsiteX0" fmla="*/ 0 w 12279278"/>
              <a:gd name="connsiteY0" fmla="*/ 1550929 h 5033414"/>
              <a:gd name="connsiteX1" fmla="*/ 2536355 w 12279278"/>
              <a:gd name="connsiteY1" fmla="*/ 2684144 h 5033414"/>
              <a:gd name="connsiteX2" fmla="*/ 4451186 w 12279278"/>
              <a:gd name="connsiteY2" fmla="*/ 5030502 h 5033414"/>
              <a:gd name="connsiteX3" fmla="*/ 5806654 w 12279278"/>
              <a:gd name="connsiteY3" fmla="*/ 2166785 h 5033414"/>
              <a:gd name="connsiteX4" fmla="*/ 7086854 w 12279278"/>
              <a:gd name="connsiteY4" fmla="*/ 4344558 h 5033414"/>
              <a:gd name="connsiteX5" fmla="*/ 8529404 w 12279278"/>
              <a:gd name="connsiteY5" fmla="*/ 1928244 h 5033414"/>
              <a:gd name="connsiteX6" fmla="*/ 10022917 w 12279278"/>
              <a:gd name="connsiteY6" fmla="*/ 3270448 h 5033414"/>
              <a:gd name="connsiteX7" fmla="*/ 10868060 w 12279278"/>
              <a:gd name="connsiteY7" fmla="*/ 1135201 h 5033414"/>
              <a:gd name="connsiteX8" fmla="*/ 12279278 w 12279278"/>
              <a:gd name="connsiteY8" fmla="*/ 0 h 5033414"/>
              <a:gd name="connsiteX0" fmla="*/ 0 w 12279278"/>
              <a:gd name="connsiteY0" fmla="*/ 1550929 h 5032165"/>
              <a:gd name="connsiteX1" fmla="*/ 2536355 w 12279278"/>
              <a:gd name="connsiteY1" fmla="*/ 2684144 h 5032165"/>
              <a:gd name="connsiteX2" fmla="*/ 4451186 w 12279278"/>
              <a:gd name="connsiteY2" fmla="*/ 5030502 h 5032165"/>
              <a:gd name="connsiteX3" fmla="*/ 5806654 w 12279278"/>
              <a:gd name="connsiteY3" fmla="*/ 2166785 h 5032165"/>
              <a:gd name="connsiteX4" fmla="*/ 7086854 w 12279278"/>
              <a:gd name="connsiteY4" fmla="*/ 4344558 h 5032165"/>
              <a:gd name="connsiteX5" fmla="*/ 8529404 w 12279278"/>
              <a:gd name="connsiteY5" fmla="*/ 1928244 h 5032165"/>
              <a:gd name="connsiteX6" fmla="*/ 10022917 w 12279278"/>
              <a:gd name="connsiteY6" fmla="*/ 3270448 h 5032165"/>
              <a:gd name="connsiteX7" fmla="*/ 10868060 w 12279278"/>
              <a:gd name="connsiteY7" fmla="*/ 1135201 h 5032165"/>
              <a:gd name="connsiteX8" fmla="*/ 12279278 w 12279278"/>
              <a:gd name="connsiteY8" fmla="*/ 0 h 5032165"/>
              <a:gd name="connsiteX0" fmla="*/ 0 w 12601718"/>
              <a:gd name="connsiteY0" fmla="*/ 1618557 h 5033397"/>
              <a:gd name="connsiteX1" fmla="*/ 2858795 w 12601718"/>
              <a:gd name="connsiteY1" fmla="*/ 2684144 h 5033397"/>
              <a:gd name="connsiteX2" fmla="*/ 4773626 w 12601718"/>
              <a:gd name="connsiteY2" fmla="*/ 5030502 h 5033397"/>
              <a:gd name="connsiteX3" fmla="*/ 6129094 w 12601718"/>
              <a:gd name="connsiteY3" fmla="*/ 2166785 h 5033397"/>
              <a:gd name="connsiteX4" fmla="*/ 7409294 w 12601718"/>
              <a:gd name="connsiteY4" fmla="*/ 4344558 h 5033397"/>
              <a:gd name="connsiteX5" fmla="*/ 8851844 w 12601718"/>
              <a:gd name="connsiteY5" fmla="*/ 1928244 h 5033397"/>
              <a:gd name="connsiteX6" fmla="*/ 10345357 w 12601718"/>
              <a:gd name="connsiteY6" fmla="*/ 3270448 h 5033397"/>
              <a:gd name="connsiteX7" fmla="*/ 11190500 w 12601718"/>
              <a:gd name="connsiteY7" fmla="*/ 1135201 h 5033397"/>
              <a:gd name="connsiteX8" fmla="*/ 12601718 w 12601718"/>
              <a:gd name="connsiteY8" fmla="*/ 0 h 5033397"/>
              <a:gd name="connsiteX0" fmla="*/ 0 w 12601718"/>
              <a:gd name="connsiteY0" fmla="*/ 1618557 h 5033397"/>
              <a:gd name="connsiteX1" fmla="*/ 2858795 w 12601718"/>
              <a:gd name="connsiteY1" fmla="*/ 2684144 h 5033397"/>
              <a:gd name="connsiteX2" fmla="*/ 4773626 w 12601718"/>
              <a:gd name="connsiteY2" fmla="*/ 5030502 h 5033397"/>
              <a:gd name="connsiteX3" fmla="*/ 6129094 w 12601718"/>
              <a:gd name="connsiteY3" fmla="*/ 2166785 h 5033397"/>
              <a:gd name="connsiteX4" fmla="*/ 7409294 w 12601718"/>
              <a:gd name="connsiteY4" fmla="*/ 4344558 h 5033397"/>
              <a:gd name="connsiteX5" fmla="*/ 8851844 w 12601718"/>
              <a:gd name="connsiteY5" fmla="*/ 1928244 h 5033397"/>
              <a:gd name="connsiteX6" fmla="*/ 10345357 w 12601718"/>
              <a:gd name="connsiteY6" fmla="*/ 3270448 h 5033397"/>
              <a:gd name="connsiteX7" fmla="*/ 11190500 w 12601718"/>
              <a:gd name="connsiteY7" fmla="*/ 1135201 h 5033397"/>
              <a:gd name="connsiteX8" fmla="*/ 12601718 w 12601718"/>
              <a:gd name="connsiteY8" fmla="*/ 0 h 5033397"/>
              <a:gd name="connsiteX0" fmla="*/ 0 w 12601718"/>
              <a:gd name="connsiteY0" fmla="*/ 1618557 h 5033397"/>
              <a:gd name="connsiteX1" fmla="*/ 2858795 w 12601718"/>
              <a:gd name="connsiteY1" fmla="*/ 2684144 h 5033397"/>
              <a:gd name="connsiteX2" fmla="*/ 4773626 w 12601718"/>
              <a:gd name="connsiteY2" fmla="*/ 5030502 h 5033397"/>
              <a:gd name="connsiteX3" fmla="*/ 6129094 w 12601718"/>
              <a:gd name="connsiteY3" fmla="*/ 2166785 h 5033397"/>
              <a:gd name="connsiteX4" fmla="*/ 7409294 w 12601718"/>
              <a:gd name="connsiteY4" fmla="*/ 4344558 h 5033397"/>
              <a:gd name="connsiteX5" fmla="*/ 8851844 w 12601718"/>
              <a:gd name="connsiteY5" fmla="*/ 1928244 h 5033397"/>
              <a:gd name="connsiteX6" fmla="*/ 10345357 w 12601718"/>
              <a:gd name="connsiteY6" fmla="*/ 3270448 h 5033397"/>
              <a:gd name="connsiteX7" fmla="*/ 11190500 w 12601718"/>
              <a:gd name="connsiteY7" fmla="*/ 1135201 h 5033397"/>
              <a:gd name="connsiteX8" fmla="*/ 12601718 w 12601718"/>
              <a:gd name="connsiteY8" fmla="*/ 0 h 5033397"/>
              <a:gd name="connsiteX0" fmla="*/ 0 w 12780809"/>
              <a:gd name="connsiteY0" fmla="*/ 2044786 h 5033295"/>
              <a:gd name="connsiteX1" fmla="*/ 3037886 w 12780809"/>
              <a:gd name="connsiteY1" fmla="*/ 2684144 h 5033295"/>
              <a:gd name="connsiteX2" fmla="*/ 4952717 w 12780809"/>
              <a:gd name="connsiteY2" fmla="*/ 5030502 h 5033295"/>
              <a:gd name="connsiteX3" fmla="*/ 6308185 w 12780809"/>
              <a:gd name="connsiteY3" fmla="*/ 2166785 h 5033295"/>
              <a:gd name="connsiteX4" fmla="*/ 7588385 w 12780809"/>
              <a:gd name="connsiteY4" fmla="*/ 4344558 h 5033295"/>
              <a:gd name="connsiteX5" fmla="*/ 9030935 w 12780809"/>
              <a:gd name="connsiteY5" fmla="*/ 1928244 h 5033295"/>
              <a:gd name="connsiteX6" fmla="*/ 10524448 w 12780809"/>
              <a:gd name="connsiteY6" fmla="*/ 3270448 h 5033295"/>
              <a:gd name="connsiteX7" fmla="*/ 11369591 w 12780809"/>
              <a:gd name="connsiteY7" fmla="*/ 1135201 h 5033295"/>
              <a:gd name="connsiteX8" fmla="*/ 12780809 w 12780809"/>
              <a:gd name="connsiteY8" fmla="*/ 0 h 5033295"/>
              <a:gd name="connsiteX0" fmla="*/ 0 w 12824673"/>
              <a:gd name="connsiteY0" fmla="*/ 2082206 h 5033286"/>
              <a:gd name="connsiteX1" fmla="*/ 3081750 w 12824673"/>
              <a:gd name="connsiteY1" fmla="*/ 2684144 h 5033286"/>
              <a:gd name="connsiteX2" fmla="*/ 4996581 w 12824673"/>
              <a:gd name="connsiteY2" fmla="*/ 5030502 h 5033286"/>
              <a:gd name="connsiteX3" fmla="*/ 6352049 w 12824673"/>
              <a:gd name="connsiteY3" fmla="*/ 2166785 h 5033286"/>
              <a:gd name="connsiteX4" fmla="*/ 7632249 w 12824673"/>
              <a:gd name="connsiteY4" fmla="*/ 4344558 h 5033286"/>
              <a:gd name="connsiteX5" fmla="*/ 9074799 w 12824673"/>
              <a:gd name="connsiteY5" fmla="*/ 1928244 h 5033286"/>
              <a:gd name="connsiteX6" fmla="*/ 10568312 w 12824673"/>
              <a:gd name="connsiteY6" fmla="*/ 3270448 h 5033286"/>
              <a:gd name="connsiteX7" fmla="*/ 11413455 w 12824673"/>
              <a:gd name="connsiteY7" fmla="*/ 1135201 h 5033286"/>
              <a:gd name="connsiteX8" fmla="*/ 12824673 w 12824673"/>
              <a:gd name="connsiteY8" fmla="*/ 0 h 5033286"/>
              <a:gd name="connsiteX0" fmla="*/ 130127 w 12954800"/>
              <a:gd name="connsiteY0" fmla="*/ 2082206 h 5033297"/>
              <a:gd name="connsiteX1" fmla="*/ 262045 w 12954800"/>
              <a:gd name="connsiteY1" fmla="*/ 2035634 h 5033297"/>
              <a:gd name="connsiteX2" fmla="*/ 3211877 w 12954800"/>
              <a:gd name="connsiteY2" fmla="*/ 2684144 h 5033297"/>
              <a:gd name="connsiteX3" fmla="*/ 5126708 w 12954800"/>
              <a:gd name="connsiteY3" fmla="*/ 5030502 h 5033297"/>
              <a:gd name="connsiteX4" fmla="*/ 6482176 w 12954800"/>
              <a:gd name="connsiteY4" fmla="*/ 2166785 h 5033297"/>
              <a:gd name="connsiteX5" fmla="*/ 7762376 w 12954800"/>
              <a:gd name="connsiteY5" fmla="*/ 4344558 h 5033297"/>
              <a:gd name="connsiteX6" fmla="*/ 9204926 w 12954800"/>
              <a:gd name="connsiteY6" fmla="*/ 1928244 h 5033297"/>
              <a:gd name="connsiteX7" fmla="*/ 10698439 w 12954800"/>
              <a:gd name="connsiteY7" fmla="*/ 3270448 h 5033297"/>
              <a:gd name="connsiteX8" fmla="*/ 11543582 w 12954800"/>
              <a:gd name="connsiteY8" fmla="*/ 1135201 h 5033297"/>
              <a:gd name="connsiteX9" fmla="*/ 12954800 w 12954800"/>
              <a:gd name="connsiteY9" fmla="*/ 0 h 5033297"/>
              <a:gd name="connsiteX0" fmla="*/ 0 w 12824673"/>
              <a:gd name="connsiteY0" fmla="*/ 2082206 h 5033366"/>
              <a:gd name="connsiteX1" fmla="*/ 1183142 w 12824673"/>
              <a:gd name="connsiteY1" fmla="*/ 1745460 h 5033366"/>
              <a:gd name="connsiteX2" fmla="*/ 3081750 w 12824673"/>
              <a:gd name="connsiteY2" fmla="*/ 2684144 h 5033366"/>
              <a:gd name="connsiteX3" fmla="*/ 4996581 w 12824673"/>
              <a:gd name="connsiteY3" fmla="*/ 5030502 h 5033366"/>
              <a:gd name="connsiteX4" fmla="*/ 6352049 w 12824673"/>
              <a:gd name="connsiteY4" fmla="*/ 2166785 h 5033366"/>
              <a:gd name="connsiteX5" fmla="*/ 7632249 w 12824673"/>
              <a:gd name="connsiteY5" fmla="*/ 4344558 h 5033366"/>
              <a:gd name="connsiteX6" fmla="*/ 9074799 w 12824673"/>
              <a:gd name="connsiteY6" fmla="*/ 1928244 h 5033366"/>
              <a:gd name="connsiteX7" fmla="*/ 10568312 w 12824673"/>
              <a:gd name="connsiteY7" fmla="*/ 3270448 h 5033366"/>
              <a:gd name="connsiteX8" fmla="*/ 11413455 w 12824673"/>
              <a:gd name="connsiteY8" fmla="*/ 1135201 h 5033366"/>
              <a:gd name="connsiteX9" fmla="*/ 12824673 w 12824673"/>
              <a:gd name="connsiteY9" fmla="*/ 0 h 5033366"/>
              <a:gd name="connsiteX0" fmla="*/ 0 w 12824673"/>
              <a:gd name="connsiteY0" fmla="*/ 2082206 h 5033353"/>
              <a:gd name="connsiteX1" fmla="*/ 635528 w 12824673"/>
              <a:gd name="connsiteY1" fmla="*/ 1800881 h 5033353"/>
              <a:gd name="connsiteX2" fmla="*/ 3081750 w 12824673"/>
              <a:gd name="connsiteY2" fmla="*/ 2684144 h 5033353"/>
              <a:gd name="connsiteX3" fmla="*/ 4996581 w 12824673"/>
              <a:gd name="connsiteY3" fmla="*/ 5030502 h 5033353"/>
              <a:gd name="connsiteX4" fmla="*/ 6352049 w 12824673"/>
              <a:gd name="connsiteY4" fmla="*/ 2166785 h 5033353"/>
              <a:gd name="connsiteX5" fmla="*/ 7632249 w 12824673"/>
              <a:gd name="connsiteY5" fmla="*/ 4344558 h 5033353"/>
              <a:gd name="connsiteX6" fmla="*/ 9074799 w 12824673"/>
              <a:gd name="connsiteY6" fmla="*/ 1928244 h 5033353"/>
              <a:gd name="connsiteX7" fmla="*/ 10568312 w 12824673"/>
              <a:gd name="connsiteY7" fmla="*/ 3270448 h 5033353"/>
              <a:gd name="connsiteX8" fmla="*/ 11413455 w 12824673"/>
              <a:gd name="connsiteY8" fmla="*/ 1135201 h 5033353"/>
              <a:gd name="connsiteX9" fmla="*/ 12824673 w 12824673"/>
              <a:gd name="connsiteY9" fmla="*/ 0 h 5033353"/>
              <a:gd name="connsiteX0" fmla="*/ 0 w 12824673"/>
              <a:gd name="connsiteY0" fmla="*/ 2082206 h 5033352"/>
              <a:gd name="connsiteX1" fmla="*/ 635528 w 12824673"/>
              <a:gd name="connsiteY1" fmla="*/ 1800881 h 5033352"/>
              <a:gd name="connsiteX2" fmla="*/ 3081750 w 12824673"/>
              <a:gd name="connsiteY2" fmla="*/ 2684144 h 5033352"/>
              <a:gd name="connsiteX3" fmla="*/ 4996581 w 12824673"/>
              <a:gd name="connsiteY3" fmla="*/ 5030502 h 5033352"/>
              <a:gd name="connsiteX4" fmla="*/ 6352049 w 12824673"/>
              <a:gd name="connsiteY4" fmla="*/ 2166785 h 5033352"/>
              <a:gd name="connsiteX5" fmla="*/ 7632249 w 12824673"/>
              <a:gd name="connsiteY5" fmla="*/ 4344558 h 5033352"/>
              <a:gd name="connsiteX6" fmla="*/ 9074799 w 12824673"/>
              <a:gd name="connsiteY6" fmla="*/ 1928244 h 5033352"/>
              <a:gd name="connsiteX7" fmla="*/ 10568312 w 12824673"/>
              <a:gd name="connsiteY7" fmla="*/ 3270448 h 5033352"/>
              <a:gd name="connsiteX8" fmla="*/ 11413455 w 12824673"/>
              <a:gd name="connsiteY8" fmla="*/ 1135201 h 5033352"/>
              <a:gd name="connsiteX9" fmla="*/ 12824673 w 12824673"/>
              <a:gd name="connsiteY9" fmla="*/ 0 h 5033352"/>
              <a:gd name="connsiteX0" fmla="*/ 0 w 12824673"/>
              <a:gd name="connsiteY0" fmla="*/ 2082206 h 5033365"/>
              <a:gd name="connsiteX1" fmla="*/ 574431 w 12824673"/>
              <a:gd name="connsiteY1" fmla="*/ 1746139 h 5033365"/>
              <a:gd name="connsiteX2" fmla="*/ 3081750 w 12824673"/>
              <a:gd name="connsiteY2" fmla="*/ 2684144 h 5033365"/>
              <a:gd name="connsiteX3" fmla="*/ 4996581 w 12824673"/>
              <a:gd name="connsiteY3" fmla="*/ 5030502 h 5033365"/>
              <a:gd name="connsiteX4" fmla="*/ 6352049 w 12824673"/>
              <a:gd name="connsiteY4" fmla="*/ 2166785 h 5033365"/>
              <a:gd name="connsiteX5" fmla="*/ 7632249 w 12824673"/>
              <a:gd name="connsiteY5" fmla="*/ 4344558 h 5033365"/>
              <a:gd name="connsiteX6" fmla="*/ 9074799 w 12824673"/>
              <a:gd name="connsiteY6" fmla="*/ 1928244 h 5033365"/>
              <a:gd name="connsiteX7" fmla="*/ 10568312 w 12824673"/>
              <a:gd name="connsiteY7" fmla="*/ 3270448 h 5033365"/>
              <a:gd name="connsiteX8" fmla="*/ 11413455 w 12824673"/>
              <a:gd name="connsiteY8" fmla="*/ 1135201 h 5033365"/>
              <a:gd name="connsiteX9" fmla="*/ 12824673 w 12824673"/>
              <a:gd name="connsiteY9" fmla="*/ 0 h 5033365"/>
              <a:gd name="connsiteX0" fmla="*/ 0 w 12824673"/>
              <a:gd name="connsiteY0" fmla="*/ 2082206 h 5033371"/>
              <a:gd name="connsiteX1" fmla="*/ 811032 w 12824673"/>
              <a:gd name="connsiteY1" fmla="*/ 1723452 h 5033371"/>
              <a:gd name="connsiteX2" fmla="*/ 3081750 w 12824673"/>
              <a:gd name="connsiteY2" fmla="*/ 2684144 h 5033371"/>
              <a:gd name="connsiteX3" fmla="*/ 4996581 w 12824673"/>
              <a:gd name="connsiteY3" fmla="*/ 5030502 h 5033371"/>
              <a:gd name="connsiteX4" fmla="*/ 6352049 w 12824673"/>
              <a:gd name="connsiteY4" fmla="*/ 2166785 h 5033371"/>
              <a:gd name="connsiteX5" fmla="*/ 7632249 w 12824673"/>
              <a:gd name="connsiteY5" fmla="*/ 4344558 h 5033371"/>
              <a:gd name="connsiteX6" fmla="*/ 9074799 w 12824673"/>
              <a:gd name="connsiteY6" fmla="*/ 1928244 h 5033371"/>
              <a:gd name="connsiteX7" fmla="*/ 10568312 w 12824673"/>
              <a:gd name="connsiteY7" fmla="*/ 3270448 h 5033371"/>
              <a:gd name="connsiteX8" fmla="*/ 11413455 w 12824673"/>
              <a:gd name="connsiteY8" fmla="*/ 1135201 h 5033371"/>
              <a:gd name="connsiteX9" fmla="*/ 12824673 w 12824673"/>
              <a:gd name="connsiteY9" fmla="*/ 0 h 5033371"/>
              <a:gd name="connsiteX0" fmla="*/ 0 w 12824673"/>
              <a:gd name="connsiteY0" fmla="*/ 2082206 h 5033267"/>
              <a:gd name="connsiteX1" fmla="*/ 1012151 w 12824673"/>
              <a:gd name="connsiteY1" fmla="*/ 2162380 h 5033267"/>
              <a:gd name="connsiteX2" fmla="*/ 3081750 w 12824673"/>
              <a:gd name="connsiteY2" fmla="*/ 2684144 h 5033267"/>
              <a:gd name="connsiteX3" fmla="*/ 4996581 w 12824673"/>
              <a:gd name="connsiteY3" fmla="*/ 5030502 h 5033267"/>
              <a:gd name="connsiteX4" fmla="*/ 6352049 w 12824673"/>
              <a:gd name="connsiteY4" fmla="*/ 2166785 h 5033267"/>
              <a:gd name="connsiteX5" fmla="*/ 7632249 w 12824673"/>
              <a:gd name="connsiteY5" fmla="*/ 4344558 h 5033267"/>
              <a:gd name="connsiteX6" fmla="*/ 9074799 w 12824673"/>
              <a:gd name="connsiteY6" fmla="*/ 1928244 h 5033267"/>
              <a:gd name="connsiteX7" fmla="*/ 10568312 w 12824673"/>
              <a:gd name="connsiteY7" fmla="*/ 3270448 h 5033267"/>
              <a:gd name="connsiteX8" fmla="*/ 11413455 w 12824673"/>
              <a:gd name="connsiteY8" fmla="*/ 1135201 h 5033267"/>
              <a:gd name="connsiteX9" fmla="*/ 12824673 w 12824673"/>
              <a:gd name="connsiteY9" fmla="*/ 0 h 5033267"/>
              <a:gd name="connsiteX0" fmla="*/ 0 w 12824673"/>
              <a:gd name="connsiteY0" fmla="*/ 2082206 h 5033170"/>
              <a:gd name="connsiteX1" fmla="*/ 1149598 w 12824673"/>
              <a:gd name="connsiteY1" fmla="*/ 2609908 h 5033170"/>
              <a:gd name="connsiteX2" fmla="*/ 3081750 w 12824673"/>
              <a:gd name="connsiteY2" fmla="*/ 2684144 h 5033170"/>
              <a:gd name="connsiteX3" fmla="*/ 4996581 w 12824673"/>
              <a:gd name="connsiteY3" fmla="*/ 5030502 h 5033170"/>
              <a:gd name="connsiteX4" fmla="*/ 6352049 w 12824673"/>
              <a:gd name="connsiteY4" fmla="*/ 2166785 h 5033170"/>
              <a:gd name="connsiteX5" fmla="*/ 7632249 w 12824673"/>
              <a:gd name="connsiteY5" fmla="*/ 4344558 h 5033170"/>
              <a:gd name="connsiteX6" fmla="*/ 9074799 w 12824673"/>
              <a:gd name="connsiteY6" fmla="*/ 1928244 h 5033170"/>
              <a:gd name="connsiteX7" fmla="*/ 10568312 w 12824673"/>
              <a:gd name="connsiteY7" fmla="*/ 3270448 h 5033170"/>
              <a:gd name="connsiteX8" fmla="*/ 11413455 w 12824673"/>
              <a:gd name="connsiteY8" fmla="*/ 1135201 h 5033170"/>
              <a:gd name="connsiteX9" fmla="*/ 12824673 w 12824673"/>
              <a:gd name="connsiteY9" fmla="*/ 0 h 5033170"/>
              <a:gd name="connsiteX0" fmla="*/ 0 w 12824673"/>
              <a:gd name="connsiteY0" fmla="*/ 2082206 h 5033038"/>
              <a:gd name="connsiteX1" fmla="*/ 1017768 w 12824673"/>
              <a:gd name="connsiteY1" fmla="*/ 3260258 h 5033038"/>
              <a:gd name="connsiteX2" fmla="*/ 3081750 w 12824673"/>
              <a:gd name="connsiteY2" fmla="*/ 2684144 h 5033038"/>
              <a:gd name="connsiteX3" fmla="*/ 4996581 w 12824673"/>
              <a:gd name="connsiteY3" fmla="*/ 5030502 h 5033038"/>
              <a:gd name="connsiteX4" fmla="*/ 6352049 w 12824673"/>
              <a:gd name="connsiteY4" fmla="*/ 2166785 h 5033038"/>
              <a:gd name="connsiteX5" fmla="*/ 7632249 w 12824673"/>
              <a:gd name="connsiteY5" fmla="*/ 4344558 h 5033038"/>
              <a:gd name="connsiteX6" fmla="*/ 9074799 w 12824673"/>
              <a:gd name="connsiteY6" fmla="*/ 1928244 h 5033038"/>
              <a:gd name="connsiteX7" fmla="*/ 10568312 w 12824673"/>
              <a:gd name="connsiteY7" fmla="*/ 3270448 h 5033038"/>
              <a:gd name="connsiteX8" fmla="*/ 11413455 w 12824673"/>
              <a:gd name="connsiteY8" fmla="*/ 1135201 h 5033038"/>
              <a:gd name="connsiteX9" fmla="*/ 12824673 w 12824673"/>
              <a:gd name="connsiteY9" fmla="*/ 0 h 5033038"/>
              <a:gd name="connsiteX0" fmla="*/ 0 w 12824673"/>
              <a:gd name="connsiteY0" fmla="*/ 2082206 h 5033039"/>
              <a:gd name="connsiteX1" fmla="*/ 1017768 w 12824673"/>
              <a:gd name="connsiteY1" fmla="*/ 3260258 h 5033039"/>
              <a:gd name="connsiteX2" fmla="*/ 3081750 w 12824673"/>
              <a:gd name="connsiteY2" fmla="*/ 2684144 h 5033039"/>
              <a:gd name="connsiteX3" fmla="*/ 4996581 w 12824673"/>
              <a:gd name="connsiteY3" fmla="*/ 5030502 h 5033039"/>
              <a:gd name="connsiteX4" fmla="*/ 6352049 w 12824673"/>
              <a:gd name="connsiteY4" fmla="*/ 2166785 h 5033039"/>
              <a:gd name="connsiteX5" fmla="*/ 7632249 w 12824673"/>
              <a:gd name="connsiteY5" fmla="*/ 4344558 h 5033039"/>
              <a:gd name="connsiteX6" fmla="*/ 9074799 w 12824673"/>
              <a:gd name="connsiteY6" fmla="*/ 1928244 h 5033039"/>
              <a:gd name="connsiteX7" fmla="*/ 10568312 w 12824673"/>
              <a:gd name="connsiteY7" fmla="*/ 3270448 h 5033039"/>
              <a:gd name="connsiteX8" fmla="*/ 11413455 w 12824673"/>
              <a:gd name="connsiteY8" fmla="*/ 1135201 h 5033039"/>
              <a:gd name="connsiteX9" fmla="*/ 12824673 w 12824673"/>
              <a:gd name="connsiteY9" fmla="*/ 0 h 5033039"/>
              <a:gd name="connsiteX0" fmla="*/ 0 w 12824673"/>
              <a:gd name="connsiteY0" fmla="*/ 2082206 h 5033216"/>
              <a:gd name="connsiteX1" fmla="*/ 1280047 w 12824673"/>
              <a:gd name="connsiteY1" fmla="*/ 2395426 h 5033216"/>
              <a:gd name="connsiteX2" fmla="*/ 3081750 w 12824673"/>
              <a:gd name="connsiteY2" fmla="*/ 2684144 h 5033216"/>
              <a:gd name="connsiteX3" fmla="*/ 4996581 w 12824673"/>
              <a:gd name="connsiteY3" fmla="*/ 5030502 h 5033216"/>
              <a:gd name="connsiteX4" fmla="*/ 6352049 w 12824673"/>
              <a:gd name="connsiteY4" fmla="*/ 2166785 h 5033216"/>
              <a:gd name="connsiteX5" fmla="*/ 7632249 w 12824673"/>
              <a:gd name="connsiteY5" fmla="*/ 4344558 h 5033216"/>
              <a:gd name="connsiteX6" fmla="*/ 9074799 w 12824673"/>
              <a:gd name="connsiteY6" fmla="*/ 1928244 h 5033216"/>
              <a:gd name="connsiteX7" fmla="*/ 10568312 w 12824673"/>
              <a:gd name="connsiteY7" fmla="*/ 3270448 h 5033216"/>
              <a:gd name="connsiteX8" fmla="*/ 11413455 w 12824673"/>
              <a:gd name="connsiteY8" fmla="*/ 1135201 h 5033216"/>
              <a:gd name="connsiteX9" fmla="*/ 12824673 w 12824673"/>
              <a:gd name="connsiteY9" fmla="*/ 0 h 5033216"/>
              <a:gd name="connsiteX0" fmla="*/ 0 w 12667957"/>
              <a:gd name="connsiteY0" fmla="*/ 2115028 h 5033216"/>
              <a:gd name="connsiteX1" fmla="*/ 1123331 w 12667957"/>
              <a:gd name="connsiteY1" fmla="*/ 2395426 h 5033216"/>
              <a:gd name="connsiteX2" fmla="*/ 2925034 w 12667957"/>
              <a:gd name="connsiteY2" fmla="*/ 2684144 h 5033216"/>
              <a:gd name="connsiteX3" fmla="*/ 4839865 w 12667957"/>
              <a:gd name="connsiteY3" fmla="*/ 5030502 h 5033216"/>
              <a:gd name="connsiteX4" fmla="*/ 6195333 w 12667957"/>
              <a:gd name="connsiteY4" fmla="*/ 2166785 h 5033216"/>
              <a:gd name="connsiteX5" fmla="*/ 7475533 w 12667957"/>
              <a:gd name="connsiteY5" fmla="*/ 4344558 h 5033216"/>
              <a:gd name="connsiteX6" fmla="*/ 8918083 w 12667957"/>
              <a:gd name="connsiteY6" fmla="*/ 1928244 h 5033216"/>
              <a:gd name="connsiteX7" fmla="*/ 10411596 w 12667957"/>
              <a:gd name="connsiteY7" fmla="*/ 3270448 h 5033216"/>
              <a:gd name="connsiteX8" fmla="*/ 11256739 w 12667957"/>
              <a:gd name="connsiteY8" fmla="*/ 1135201 h 5033216"/>
              <a:gd name="connsiteX9" fmla="*/ 12667957 w 12667957"/>
              <a:gd name="connsiteY9" fmla="*/ 0 h 5033216"/>
              <a:gd name="connsiteX0" fmla="*/ 0 w 12583492"/>
              <a:gd name="connsiteY0" fmla="*/ 2453712 h 5033216"/>
              <a:gd name="connsiteX1" fmla="*/ 1038866 w 12583492"/>
              <a:gd name="connsiteY1" fmla="*/ 2395426 h 5033216"/>
              <a:gd name="connsiteX2" fmla="*/ 2840569 w 12583492"/>
              <a:gd name="connsiteY2" fmla="*/ 2684144 h 5033216"/>
              <a:gd name="connsiteX3" fmla="*/ 4755400 w 12583492"/>
              <a:gd name="connsiteY3" fmla="*/ 5030502 h 5033216"/>
              <a:gd name="connsiteX4" fmla="*/ 6110868 w 12583492"/>
              <a:gd name="connsiteY4" fmla="*/ 2166785 h 5033216"/>
              <a:gd name="connsiteX5" fmla="*/ 7391068 w 12583492"/>
              <a:gd name="connsiteY5" fmla="*/ 4344558 h 5033216"/>
              <a:gd name="connsiteX6" fmla="*/ 8833618 w 12583492"/>
              <a:gd name="connsiteY6" fmla="*/ 1928244 h 5033216"/>
              <a:gd name="connsiteX7" fmla="*/ 10327131 w 12583492"/>
              <a:gd name="connsiteY7" fmla="*/ 3270448 h 5033216"/>
              <a:gd name="connsiteX8" fmla="*/ 11172274 w 12583492"/>
              <a:gd name="connsiteY8" fmla="*/ 1135201 h 5033216"/>
              <a:gd name="connsiteX9" fmla="*/ 12583492 w 12583492"/>
              <a:gd name="connsiteY9" fmla="*/ 0 h 5033216"/>
              <a:gd name="connsiteX0" fmla="*/ 0 w 12585983"/>
              <a:gd name="connsiteY0" fmla="*/ 2749874 h 5033216"/>
              <a:gd name="connsiteX1" fmla="*/ 1041357 w 12585983"/>
              <a:gd name="connsiteY1" fmla="*/ 2395426 h 5033216"/>
              <a:gd name="connsiteX2" fmla="*/ 2843060 w 12585983"/>
              <a:gd name="connsiteY2" fmla="*/ 2684144 h 5033216"/>
              <a:gd name="connsiteX3" fmla="*/ 4757891 w 12585983"/>
              <a:gd name="connsiteY3" fmla="*/ 5030502 h 5033216"/>
              <a:gd name="connsiteX4" fmla="*/ 6113359 w 12585983"/>
              <a:gd name="connsiteY4" fmla="*/ 2166785 h 5033216"/>
              <a:gd name="connsiteX5" fmla="*/ 7393559 w 12585983"/>
              <a:gd name="connsiteY5" fmla="*/ 4344558 h 5033216"/>
              <a:gd name="connsiteX6" fmla="*/ 8836109 w 12585983"/>
              <a:gd name="connsiteY6" fmla="*/ 1928244 h 5033216"/>
              <a:gd name="connsiteX7" fmla="*/ 10329622 w 12585983"/>
              <a:gd name="connsiteY7" fmla="*/ 3270448 h 5033216"/>
              <a:gd name="connsiteX8" fmla="*/ 11174765 w 12585983"/>
              <a:gd name="connsiteY8" fmla="*/ 1135201 h 5033216"/>
              <a:gd name="connsiteX9" fmla="*/ 12585983 w 12585983"/>
              <a:gd name="connsiteY9" fmla="*/ 0 h 5033216"/>
              <a:gd name="connsiteX0" fmla="*/ 0 w 12635634"/>
              <a:gd name="connsiteY0" fmla="*/ 2765704 h 5033216"/>
              <a:gd name="connsiteX1" fmla="*/ 1091008 w 12635634"/>
              <a:gd name="connsiteY1" fmla="*/ 2395426 h 5033216"/>
              <a:gd name="connsiteX2" fmla="*/ 2892711 w 12635634"/>
              <a:gd name="connsiteY2" fmla="*/ 2684144 h 5033216"/>
              <a:gd name="connsiteX3" fmla="*/ 4807542 w 12635634"/>
              <a:gd name="connsiteY3" fmla="*/ 5030502 h 5033216"/>
              <a:gd name="connsiteX4" fmla="*/ 6163010 w 12635634"/>
              <a:gd name="connsiteY4" fmla="*/ 2166785 h 5033216"/>
              <a:gd name="connsiteX5" fmla="*/ 7443210 w 12635634"/>
              <a:gd name="connsiteY5" fmla="*/ 4344558 h 5033216"/>
              <a:gd name="connsiteX6" fmla="*/ 8885760 w 12635634"/>
              <a:gd name="connsiteY6" fmla="*/ 1928244 h 5033216"/>
              <a:gd name="connsiteX7" fmla="*/ 10379273 w 12635634"/>
              <a:gd name="connsiteY7" fmla="*/ 3270448 h 5033216"/>
              <a:gd name="connsiteX8" fmla="*/ 11224416 w 12635634"/>
              <a:gd name="connsiteY8" fmla="*/ 1135201 h 5033216"/>
              <a:gd name="connsiteX9" fmla="*/ 12635634 w 12635634"/>
              <a:gd name="connsiteY9" fmla="*/ 0 h 5033216"/>
              <a:gd name="connsiteX0" fmla="*/ 0 w 12635634"/>
              <a:gd name="connsiteY0" fmla="*/ 2765704 h 5033203"/>
              <a:gd name="connsiteX1" fmla="*/ 798450 w 12635634"/>
              <a:gd name="connsiteY1" fmla="*/ 2457088 h 5033203"/>
              <a:gd name="connsiteX2" fmla="*/ 2892711 w 12635634"/>
              <a:gd name="connsiteY2" fmla="*/ 2684144 h 5033203"/>
              <a:gd name="connsiteX3" fmla="*/ 4807542 w 12635634"/>
              <a:gd name="connsiteY3" fmla="*/ 5030502 h 5033203"/>
              <a:gd name="connsiteX4" fmla="*/ 6163010 w 12635634"/>
              <a:gd name="connsiteY4" fmla="*/ 2166785 h 5033203"/>
              <a:gd name="connsiteX5" fmla="*/ 7443210 w 12635634"/>
              <a:gd name="connsiteY5" fmla="*/ 4344558 h 5033203"/>
              <a:gd name="connsiteX6" fmla="*/ 8885760 w 12635634"/>
              <a:gd name="connsiteY6" fmla="*/ 1928244 h 5033203"/>
              <a:gd name="connsiteX7" fmla="*/ 10379273 w 12635634"/>
              <a:gd name="connsiteY7" fmla="*/ 3270448 h 5033203"/>
              <a:gd name="connsiteX8" fmla="*/ 11224416 w 12635634"/>
              <a:gd name="connsiteY8" fmla="*/ 1135201 h 5033203"/>
              <a:gd name="connsiteX9" fmla="*/ 12635634 w 12635634"/>
              <a:gd name="connsiteY9" fmla="*/ 0 h 5033203"/>
              <a:gd name="connsiteX0" fmla="*/ 0 w 12635634"/>
              <a:gd name="connsiteY0" fmla="*/ 2765704 h 5051815"/>
              <a:gd name="connsiteX1" fmla="*/ 798450 w 12635634"/>
              <a:gd name="connsiteY1" fmla="*/ 2457088 h 5051815"/>
              <a:gd name="connsiteX2" fmla="*/ 1406032 w 12635634"/>
              <a:gd name="connsiteY2" fmla="*/ 3421819 h 5051815"/>
              <a:gd name="connsiteX3" fmla="*/ 4807542 w 12635634"/>
              <a:gd name="connsiteY3" fmla="*/ 5030502 h 5051815"/>
              <a:gd name="connsiteX4" fmla="*/ 6163010 w 12635634"/>
              <a:gd name="connsiteY4" fmla="*/ 2166785 h 5051815"/>
              <a:gd name="connsiteX5" fmla="*/ 7443210 w 12635634"/>
              <a:gd name="connsiteY5" fmla="*/ 4344558 h 5051815"/>
              <a:gd name="connsiteX6" fmla="*/ 8885760 w 12635634"/>
              <a:gd name="connsiteY6" fmla="*/ 1928244 h 5051815"/>
              <a:gd name="connsiteX7" fmla="*/ 10379273 w 12635634"/>
              <a:gd name="connsiteY7" fmla="*/ 3270448 h 5051815"/>
              <a:gd name="connsiteX8" fmla="*/ 11224416 w 12635634"/>
              <a:gd name="connsiteY8" fmla="*/ 1135201 h 5051815"/>
              <a:gd name="connsiteX9" fmla="*/ 12635634 w 12635634"/>
              <a:gd name="connsiteY9" fmla="*/ 0 h 5051815"/>
              <a:gd name="connsiteX0" fmla="*/ 0 w 12635634"/>
              <a:gd name="connsiteY0" fmla="*/ 2765704 h 5055907"/>
              <a:gd name="connsiteX1" fmla="*/ 798450 w 12635634"/>
              <a:gd name="connsiteY1" fmla="*/ 2457088 h 5055907"/>
              <a:gd name="connsiteX2" fmla="*/ 1549705 w 12635634"/>
              <a:gd name="connsiteY2" fmla="*/ 3509279 h 5055907"/>
              <a:gd name="connsiteX3" fmla="*/ 4807542 w 12635634"/>
              <a:gd name="connsiteY3" fmla="*/ 5030502 h 5055907"/>
              <a:gd name="connsiteX4" fmla="*/ 6163010 w 12635634"/>
              <a:gd name="connsiteY4" fmla="*/ 2166785 h 5055907"/>
              <a:gd name="connsiteX5" fmla="*/ 7443210 w 12635634"/>
              <a:gd name="connsiteY5" fmla="*/ 4344558 h 5055907"/>
              <a:gd name="connsiteX6" fmla="*/ 8885760 w 12635634"/>
              <a:gd name="connsiteY6" fmla="*/ 1928244 h 5055907"/>
              <a:gd name="connsiteX7" fmla="*/ 10379273 w 12635634"/>
              <a:gd name="connsiteY7" fmla="*/ 3270448 h 5055907"/>
              <a:gd name="connsiteX8" fmla="*/ 11224416 w 12635634"/>
              <a:gd name="connsiteY8" fmla="*/ 1135201 h 5055907"/>
              <a:gd name="connsiteX9" fmla="*/ 12635634 w 12635634"/>
              <a:gd name="connsiteY9" fmla="*/ 0 h 5055907"/>
              <a:gd name="connsiteX0" fmla="*/ 0 w 12635634"/>
              <a:gd name="connsiteY0" fmla="*/ 2765704 h 5056067"/>
              <a:gd name="connsiteX1" fmla="*/ 1058908 w 12635634"/>
              <a:gd name="connsiteY1" fmla="*/ 2399660 h 5056067"/>
              <a:gd name="connsiteX2" fmla="*/ 1549705 w 12635634"/>
              <a:gd name="connsiteY2" fmla="*/ 3509279 h 5056067"/>
              <a:gd name="connsiteX3" fmla="*/ 4807542 w 12635634"/>
              <a:gd name="connsiteY3" fmla="*/ 5030502 h 5056067"/>
              <a:gd name="connsiteX4" fmla="*/ 6163010 w 12635634"/>
              <a:gd name="connsiteY4" fmla="*/ 2166785 h 5056067"/>
              <a:gd name="connsiteX5" fmla="*/ 7443210 w 12635634"/>
              <a:gd name="connsiteY5" fmla="*/ 4344558 h 5056067"/>
              <a:gd name="connsiteX6" fmla="*/ 8885760 w 12635634"/>
              <a:gd name="connsiteY6" fmla="*/ 1928244 h 5056067"/>
              <a:gd name="connsiteX7" fmla="*/ 10379273 w 12635634"/>
              <a:gd name="connsiteY7" fmla="*/ 3270448 h 5056067"/>
              <a:gd name="connsiteX8" fmla="*/ 11224416 w 12635634"/>
              <a:gd name="connsiteY8" fmla="*/ 1135201 h 5056067"/>
              <a:gd name="connsiteX9" fmla="*/ 12635634 w 12635634"/>
              <a:gd name="connsiteY9" fmla="*/ 0 h 5056067"/>
              <a:gd name="connsiteX0" fmla="*/ 0 w 12545807"/>
              <a:gd name="connsiteY0" fmla="*/ 3097549 h 5056067"/>
              <a:gd name="connsiteX1" fmla="*/ 969081 w 12545807"/>
              <a:gd name="connsiteY1" fmla="*/ 2399660 h 5056067"/>
              <a:gd name="connsiteX2" fmla="*/ 1459878 w 12545807"/>
              <a:gd name="connsiteY2" fmla="*/ 3509279 h 5056067"/>
              <a:gd name="connsiteX3" fmla="*/ 4717715 w 12545807"/>
              <a:gd name="connsiteY3" fmla="*/ 5030502 h 5056067"/>
              <a:gd name="connsiteX4" fmla="*/ 6073183 w 12545807"/>
              <a:gd name="connsiteY4" fmla="*/ 2166785 h 5056067"/>
              <a:gd name="connsiteX5" fmla="*/ 7353383 w 12545807"/>
              <a:gd name="connsiteY5" fmla="*/ 4344558 h 5056067"/>
              <a:gd name="connsiteX6" fmla="*/ 8795933 w 12545807"/>
              <a:gd name="connsiteY6" fmla="*/ 1928244 h 5056067"/>
              <a:gd name="connsiteX7" fmla="*/ 10289446 w 12545807"/>
              <a:gd name="connsiteY7" fmla="*/ 3270448 h 5056067"/>
              <a:gd name="connsiteX8" fmla="*/ 11134589 w 12545807"/>
              <a:gd name="connsiteY8" fmla="*/ 1135201 h 5056067"/>
              <a:gd name="connsiteX9" fmla="*/ 12545807 w 12545807"/>
              <a:gd name="connsiteY9" fmla="*/ 0 h 5056067"/>
              <a:gd name="connsiteX0" fmla="*/ 0 w 12545807"/>
              <a:gd name="connsiteY0" fmla="*/ 3097549 h 5055590"/>
              <a:gd name="connsiteX1" fmla="*/ 1179673 w 12545807"/>
              <a:gd name="connsiteY1" fmla="*/ 2573560 h 5055590"/>
              <a:gd name="connsiteX2" fmla="*/ 1459878 w 12545807"/>
              <a:gd name="connsiteY2" fmla="*/ 3509279 h 5055590"/>
              <a:gd name="connsiteX3" fmla="*/ 4717715 w 12545807"/>
              <a:gd name="connsiteY3" fmla="*/ 5030502 h 5055590"/>
              <a:gd name="connsiteX4" fmla="*/ 6073183 w 12545807"/>
              <a:gd name="connsiteY4" fmla="*/ 2166785 h 5055590"/>
              <a:gd name="connsiteX5" fmla="*/ 7353383 w 12545807"/>
              <a:gd name="connsiteY5" fmla="*/ 4344558 h 5055590"/>
              <a:gd name="connsiteX6" fmla="*/ 8795933 w 12545807"/>
              <a:gd name="connsiteY6" fmla="*/ 1928244 h 5055590"/>
              <a:gd name="connsiteX7" fmla="*/ 10289446 w 12545807"/>
              <a:gd name="connsiteY7" fmla="*/ 3270448 h 5055590"/>
              <a:gd name="connsiteX8" fmla="*/ 11134589 w 12545807"/>
              <a:gd name="connsiteY8" fmla="*/ 1135201 h 5055590"/>
              <a:gd name="connsiteX9" fmla="*/ 12545807 w 12545807"/>
              <a:gd name="connsiteY9" fmla="*/ 0 h 5055590"/>
              <a:gd name="connsiteX0" fmla="*/ 0 w 12545807"/>
              <a:gd name="connsiteY0" fmla="*/ 3097549 h 5181953"/>
              <a:gd name="connsiteX1" fmla="*/ 1179673 w 12545807"/>
              <a:gd name="connsiteY1" fmla="*/ 2573560 h 5181953"/>
              <a:gd name="connsiteX2" fmla="*/ 2300389 w 12545807"/>
              <a:gd name="connsiteY2" fmla="*/ 4553155 h 5181953"/>
              <a:gd name="connsiteX3" fmla="*/ 4717715 w 12545807"/>
              <a:gd name="connsiteY3" fmla="*/ 5030502 h 5181953"/>
              <a:gd name="connsiteX4" fmla="*/ 6073183 w 12545807"/>
              <a:gd name="connsiteY4" fmla="*/ 2166785 h 5181953"/>
              <a:gd name="connsiteX5" fmla="*/ 7353383 w 12545807"/>
              <a:gd name="connsiteY5" fmla="*/ 4344558 h 5181953"/>
              <a:gd name="connsiteX6" fmla="*/ 8795933 w 12545807"/>
              <a:gd name="connsiteY6" fmla="*/ 1928244 h 5181953"/>
              <a:gd name="connsiteX7" fmla="*/ 10289446 w 12545807"/>
              <a:gd name="connsiteY7" fmla="*/ 3270448 h 5181953"/>
              <a:gd name="connsiteX8" fmla="*/ 11134589 w 12545807"/>
              <a:gd name="connsiteY8" fmla="*/ 1135201 h 5181953"/>
              <a:gd name="connsiteX9" fmla="*/ 12545807 w 12545807"/>
              <a:gd name="connsiteY9" fmla="*/ 0 h 5181953"/>
              <a:gd name="connsiteX0" fmla="*/ 0 w 12545807"/>
              <a:gd name="connsiteY0" fmla="*/ 3097549 h 5132281"/>
              <a:gd name="connsiteX1" fmla="*/ 1179673 w 12545807"/>
              <a:gd name="connsiteY1" fmla="*/ 2573560 h 5132281"/>
              <a:gd name="connsiteX2" fmla="*/ 1948044 w 12545807"/>
              <a:gd name="connsiteY2" fmla="*/ 4311391 h 5132281"/>
              <a:gd name="connsiteX3" fmla="*/ 4717715 w 12545807"/>
              <a:gd name="connsiteY3" fmla="*/ 5030502 h 5132281"/>
              <a:gd name="connsiteX4" fmla="*/ 6073183 w 12545807"/>
              <a:gd name="connsiteY4" fmla="*/ 2166785 h 5132281"/>
              <a:gd name="connsiteX5" fmla="*/ 7353383 w 12545807"/>
              <a:gd name="connsiteY5" fmla="*/ 4344558 h 5132281"/>
              <a:gd name="connsiteX6" fmla="*/ 8795933 w 12545807"/>
              <a:gd name="connsiteY6" fmla="*/ 1928244 h 5132281"/>
              <a:gd name="connsiteX7" fmla="*/ 10289446 w 12545807"/>
              <a:gd name="connsiteY7" fmla="*/ 3270448 h 5132281"/>
              <a:gd name="connsiteX8" fmla="*/ 11134589 w 12545807"/>
              <a:gd name="connsiteY8" fmla="*/ 1135201 h 5132281"/>
              <a:gd name="connsiteX9" fmla="*/ 12545807 w 12545807"/>
              <a:gd name="connsiteY9" fmla="*/ 0 h 5132281"/>
              <a:gd name="connsiteX0" fmla="*/ 0 w 12545807"/>
              <a:gd name="connsiteY0" fmla="*/ 3097549 h 5315194"/>
              <a:gd name="connsiteX1" fmla="*/ 1179673 w 12545807"/>
              <a:gd name="connsiteY1" fmla="*/ 2573560 h 5315194"/>
              <a:gd name="connsiteX2" fmla="*/ 2175601 w 12545807"/>
              <a:gd name="connsiteY2" fmla="*/ 4934216 h 5315194"/>
              <a:gd name="connsiteX3" fmla="*/ 4717715 w 12545807"/>
              <a:gd name="connsiteY3" fmla="*/ 5030502 h 5315194"/>
              <a:gd name="connsiteX4" fmla="*/ 6073183 w 12545807"/>
              <a:gd name="connsiteY4" fmla="*/ 2166785 h 5315194"/>
              <a:gd name="connsiteX5" fmla="*/ 7353383 w 12545807"/>
              <a:gd name="connsiteY5" fmla="*/ 4344558 h 5315194"/>
              <a:gd name="connsiteX6" fmla="*/ 8795933 w 12545807"/>
              <a:gd name="connsiteY6" fmla="*/ 1928244 h 5315194"/>
              <a:gd name="connsiteX7" fmla="*/ 10289446 w 12545807"/>
              <a:gd name="connsiteY7" fmla="*/ 3270448 h 5315194"/>
              <a:gd name="connsiteX8" fmla="*/ 11134589 w 12545807"/>
              <a:gd name="connsiteY8" fmla="*/ 1135201 h 5315194"/>
              <a:gd name="connsiteX9" fmla="*/ 12545807 w 12545807"/>
              <a:gd name="connsiteY9" fmla="*/ 0 h 5315194"/>
              <a:gd name="connsiteX0" fmla="*/ 0 w 12545807"/>
              <a:gd name="connsiteY0" fmla="*/ 3097549 h 5212012"/>
              <a:gd name="connsiteX1" fmla="*/ 1179673 w 12545807"/>
              <a:gd name="connsiteY1" fmla="*/ 2573560 h 5212012"/>
              <a:gd name="connsiteX2" fmla="*/ 2175601 w 12545807"/>
              <a:gd name="connsiteY2" fmla="*/ 4934216 h 5212012"/>
              <a:gd name="connsiteX3" fmla="*/ 4717715 w 12545807"/>
              <a:gd name="connsiteY3" fmla="*/ 5030502 h 5212012"/>
              <a:gd name="connsiteX4" fmla="*/ 6073183 w 12545807"/>
              <a:gd name="connsiteY4" fmla="*/ 2166785 h 5212012"/>
              <a:gd name="connsiteX5" fmla="*/ 7353383 w 12545807"/>
              <a:gd name="connsiteY5" fmla="*/ 4344558 h 5212012"/>
              <a:gd name="connsiteX6" fmla="*/ 8795933 w 12545807"/>
              <a:gd name="connsiteY6" fmla="*/ 1928244 h 5212012"/>
              <a:gd name="connsiteX7" fmla="*/ 10289446 w 12545807"/>
              <a:gd name="connsiteY7" fmla="*/ 3270448 h 5212012"/>
              <a:gd name="connsiteX8" fmla="*/ 11134589 w 12545807"/>
              <a:gd name="connsiteY8" fmla="*/ 1135201 h 5212012"/>
              <a:gd name="connsiteX9" fmla="*/ 12545807 w 12545807"/>
              <a:gd name="connsiteY9" fmla="*/ 0 h 5212012"/>
              <a:gd name="connsiteX0" fmla="*/ 0 w 12545807"/>
              <a:gd name="connsiteY0" fmla="*/ 3097549 h 5150079"/>
              <a:gd name="connsiteX1" fmla="*/ 1179673 w 12545807"/>
              <a:gd name="connsiteY1" fmla="*/ 2573560 h 5150079"/>
              <a:gd name="connsiteX2" fmla="*/ 2175601 w 12545807"/>
              <a:gd name="connsiteY2" fmla="*/ 4934216 h 5150079"/>
              <a:gd name="connsiteX3" fmla="*/ 4717715 w 12545807"/>
              <a:gd name="connsiteY3" fmla="*/ 5030502 h 5150079"/>
              <a:gd name="connsiteX4" fmla="*/ 6073183 w 12545807"/>
              <a:gd name="connsiteY4" fmla="*/ 2166785 h 5150079"/>
              <a:gd name="connsiteX5" fmla="*/ 7353383 w 12545807"/>
              <a:gd name="connsiteY5" fmla="*/ 4344558 h 5150079"/>
              <a:gd name="connsiteX6" fmla="*/ 8795933 w 12545807"/>
              <a:gd name="connsiteY6" fmla="*/ 1928244 h 5150079"/>
              <a:gd name="connsiteX7" fmla="*/ 10289446 w 12545807"/>
              <a:gd name="connsiteY7" fmla="*/ 3270448 h 5150079"/>
              <a:gd name="connsiteX8" fmla="*/ 11134589 w 12545807"/>
              <a:gd name="connsiteY8" fmla="*/ 1135201 h 5150079"/>
              <a:gd name="connsiteX9" fmla="*/ 12545807 w 12545807"/>
              <a:gd name="connsiteY9" fmla="*/ 0 h 5150079"/>
              <a:gd name="connsiteX0" fmla="*/ 0 w 12545807"/>
              <a:gd name="connsiteY0" fmla="*/ 3097549 h 5148780"/>
              <a:gd name="connsiteX1" fmla="*/ 1179673 w 12545807"/>
              <a:gd name="connsiteY1" fmla="*/ 2573560 h 5148780"/>
              <a:gd name="connsiteX2" fmla="*/ 2463181 w 12545807"/>
              <a:gd name="connsiteY2" fmla="*/ 4925733 h 5148780"/>
              <a:gd name="connsiteX3" fmla="*/ 4717715 w 12545807"/>
              <a:gd name="connsiteY3" fmla="*/ 5030502 h 5148780"/>
              <a:gd name="connsiteX4" fmla="*/ 6073183 w 12545807"/>
              <a:gd name="connsiteY4" fmla="*/ 2166785 h 5148780"/>
              <a:gd name="connsiteX5" fmla="*/ 7353383 w 12545807"/>
              <a:gd name="connsiteY5" fmla="*/ 4344558 h 5148780"/>
              <a:gd name="connsiteX6" fmla="*/ 8795933 w 12545807"/>
              <a:gd name="connsiteY6" fmla="*/ 1928244 h 5148780"/>
              <a:gd name="connsiteX7" fmla="*/ 10289446 w 12545807"/>
              <a:gd name="connsiteY7" fmla="*/ 3270448 h 5148780"/>
              <a:gd name="connsiteX8" fmla="*/ 11134589 w 12545807"/>
              <a:gd name="connsiteY8" fmla="*/ 1135201 h 5148780"/>
              <a:gd name="connsiteX9" fmla="*/ 12545807 w 12545807"/>
              <a:gd name="connsiteY9" fmla="*/ 0 h 5148780"/>
              <a:gd name="connsiteX0" fmla="*/ 0 w 12545807"/>
              <a:gd name="connsiteY0" fmla="*/ 3097549 h 5120887"/>
              <a:gd name="connsiteX1" fmla="*/ 1179673 w 12545807"/>
              <a:gd name="connsiteY1" fmla="*/ 2573560 h 5120887"/>
              <a:gd name="connsiteX2" fmla="*/ 2531814 w 12545807"/>
              <a:gd name="connsiteY2" fmla="*/ 4716151 h 5120887"/>
              <a:gd name="connsiteX3" fmla="*/ 4717715 w 12545807"/>
              <a:gd name="connsiteY3" fmla="*/ 5030502 h 5120887"/>
              <a:gd name="connsiteX4" fmla="*/ 6073183 w 12545807"/>
              <a:gd name="connsiteY4" fmla="*/ 2166785 h 5120887"/>
              <a:gd name="connsiteX5" fmla="*/ 7353383 w 12545807"/>
              <a:gd name="connsiteY5" fmla="*/ 4344558 h 5120887"/>
              <a:gd name="connsiteX6" fmla="*/ 8795933 w 12545807"/>
              <a:gd name="connsiteY6" fmla="*/ 1928244 h 5120887"/>
              <a:gd name="connsiteX7" fmla="*/ 10289446 w 12545807"/>
              <a:gd name="connsiteY7" fmla="*/ 3270448 h 5120887"/>
              <a:gd name="connsiteX8" fmla="*/ 11134589 w 12545807"/>
              <a:gd name="connsiteY8" fmla="*/ 1135201 h 5120887"/>
              <a:gd name="connsiteX9" fmla="*/ 12545807 w 12545807"/>
              <a:gd name="connsiteY9" fmla="*/ 0 h 5120887"/>
              <a:gd name="connsiteX0" fmla="*/ 0 w 12581335"/>
              <a:gd name="connsiteY0" fmla="*/ 2942499 h 5120887"/>
              <a:gd name="connsiteX1" fmla="*/ 1215201 w 12581335"/>
              <a:gd name="connsiteY1" fmla="*/ 2573560 h 5120887"/>
              <a:gd name="connsiteX2" fmla="*/ 2567342 w 12581335"/>
              <a:gd name="connsiteY2" fmla="*/ 4716151 h 5120887"/>
              <a:gd name="connsiteX3" fmla="*/ 4753243 w 12581335"/>
              <a:gd name="connsiteY3" fmla="*/ 5030502 h 5120887"/>
              <a:gd name="connsiteX4" fmla="*/ 6108711 w 12581335"/>
              <a:gd name="connsiteY4" fmla="*/ 2166785 h 5120887"/>
              <a:gd name="connsiteX5" fmla="*/ 7388911 w 12581335"/>
              <a:gd name="connsiteY5" fmla="*/ 4344558 h 5120887"/>
              <a:gd name="connsiteX6" fmla="*/ 8831461 w 12581335"/>
              <a:gd name="connsiteY6" fmla="*/ 1928244 h 5120887"/>
              <a:gd name="connsiteX7" fmla="*/ 10324974 w 12581335"/>
              <a:gd name="connsiteY7" fmla="*/ 3270448 h 5120887"/>
              <a:gd name="connsiteX8" fmla="*/ 11170117 w 12581335"/>
              <a:gd name="connsiteY8" fmla="*/ 1135201 h 5120887"/>
              <a:gd name="connsiteX9" fmla="*/ 12581335 w 12581335"/>
              <a:gd name="connsiteY9" fmla="*/ 0 h 5120887"/>
              <a:gd name="connsiteX0" fmla="*/ 0 w 12581335"/>
              <a:gd name="connsiteY0" fmla="*/ 2942499 h 5120887"/>
              <a:gd name="connsiteX1" fmla="*/ 1215201 w 12581335"/>
              <a:gd name="connsiteY1" fmla="*/ 2573560 h 5120887"/>
              <a:gd name="connsiteX2" fmla="*/ 2567342 w 12581335"/>
              <a:gd name="connsiteY2" fmla="*/ 4716151 h 5120887"/>
              <a:gd name="connsiteX3" fmla="*/ 4753243 w 12581335"/>
              <a:gd name="connsiteY3" fmla="*/ 5030502 h 5120887"/>
              <a:gd name="connsiteX4" fmla="*/ 6108711 w 12581335"/>
              <a:gd name="connsiteY4" fmla="*/ 2166785 h 5120887"/>
              <a:gd name="connsiteX5" fmla="*/ 7388911 w 12581335"/>
              <a:gd name="connsiteY5" fmla="*/ 4344558 h 5120887"/>
              <a:gd name="connsiteX6" fmla="*/ 8831461 w 12581335"/>
              <a:gd name="connsiteY6" fmla="*/ 1928244 h 5120887"/>
              <a:gd name="connsiteX7" fmla="*/ 10324974 w 12581335"/>
              <a:gd name="connsiteY7" fmla="*/ 3270448 h 5120887"/>
              <a:gd name="connsiteX8" fmla="*/ 11170117 w 12581335"/>
              <a:gd name="connsiteY8" fmla="*/ 1135201 h 5120887"/>
              <a:gd name="connsiteX9" fmla="*/ 12581335 w 12581335"/>
              <a:gd name="connsiteY9" fmla="*/ 0 h 5120887"/>
              <a:gd name="connsiteX0" fmla="*/ 0 w 12581335"/>
              <a:gd name="connsiteY0" fmla="*/ 2942499 h 5120887"/>
              <a:gd name="connsiteX1" fmla="*/ 1215201 w 12581335"/>
              <a:gd name="connsiteY1" fmla="*/ 2573560 h 5120887"/>
              <a:gd name="connsiteX2" fmla="*/ 2567342 w 12581335"/>
              <a:gd name="connsiteY2" fmla="*/ 4716151 h 5120887"/>
              <a:gd name="connsiteX3" fmla="*/ 4753243 w 12581335"/>
              <a:gd name="connsiteY3" fmla="*/ 5030502 h 5120887"/>
              <a:gd name="connsiteX4" fmla="*/ 6108711 w 12581335"/>
              <a:gd name="connsiteY4" fmla="*/ 2166785 h 5120887"/>
              <a:gd name="connsiteX5" fmla="*/ 7388911 w 12581335"/>
              <a:gd name="connsiteY5" fmla="*/ 4344558 h 5120887"/>
              <a:gd name="connsiteX6" fmla="*/ 8831461 w 12581335"/>
              <a:gd name="connsiteY6" fmla="*/ 1928244 h 5120887"/>
              <a:gd name="connsiteX7" fmla="*/ 10324974 w 12581335"/>
              <a:gd name="connsiteY7" fmla="*/ 3270448 h 5120887"/>
              <a:gd name="connsiteX8" fmla="*/ 11170117 w 12581335"/>
              <a:gd name="connsiteY8" fmla="*/ 1135201 h 5120887"/>
              <a:gd name="connsiteX9" fmla="*/ 12581335 w 12581335"/>
              <a:gd name="connsiteY9" fmla="*/ 0 h 5120887"/>
              <a:gd name="connsiteX0" fmla="*/ 0 w 12581335"/>
              <a:gd name="connsiteY0" fmla="*/ 2942499 h 5220366"/>
              <a:gd name="connsiteX1" fmla="*/ 1421668 w 12581335"/>
              <a:gd name="connsiteY1" fmla="*/ 2812767 h 5220366"/>
              <a:gd name="connsiteX2" fmla="*/ 2567342 w 12581335"/>
              <a:gd name="connsiteY2" fmla="*/ 4716151 h 5220366"/>
              <a:gd name="connsiteX3" fmla="*/ 4753243 w 12581335"/>
              <a:gd name="connsiteY3" fmla="*/ 5030502 h 5220366"/>
              <a:gd name="connsiteX4" fmla="*/ 6108711 w 12581335"/>
              <a:gd name="connsiteY4" fmla="*/ 2166785 h 5220366"/>
              <a:gd name="connsiteX5" fmla="*/ 7388911 w 12581335"/>
              <a:gd name="connsiteY5" fmla="*/ 4344558 h 5220366"/>
              <a:gd name="connsiteX6" fmla="*/ 8831461 w 12581335"/>
              <a:gd name="connsiteY6" fmla="*/ 1928244 h 5220366"/>
              <a:gd name="connsiteX7" fmla="*/ 10324974 w 12581335"/>
              <a:gd name="connsiteY7" fmla="*/ 3270448 h 5220366"/>
              <a:gd name="connsiteX8" fmla="*/ 11170117 w 12581335"/>
              <a:gd name="connsiteY8" fmla="*/ 1135201 h 5220366"/>
              <a:gd name="connsiteX9" fmla="*/ 12581335 w 12581335"/>
              <a:gd name="connsiteY9" fmla="*/ 0 h 5220366"/>
              <a:gd name="connsiteX0" fmla="*/ 0 w 12581335"/>
              <a:gd name="connsiteY0" fmla="*/ 2942499 h 6198450"/>
              <a:gd name="connsiteX1" fmla="*/ 1421668 w 12581335"/>
              <a:gd name="connsiteY1" fmla="*/ 2812767 h 6198450"/>
              <a:gd name="connsiteX2" fmla="*/ 2630766 w 12581335"/>
              <a:gd name="connsiteY2" fmla="*/ 6103723 h 6198450"/>
              <a:gd name="connsiteX3" fmla="*/ 4753243 w 12581335"/>
              <a:gd name="connsiteY3" fmla="*/ 5030502 h 6198450"/>
              <a:gd name="connsiteX4" fmla="*/ 6108711 w 12581335"/>
              <a:gd name="connsiteY4" fmla="*/ 2166785 h 6198450"/>
              <a:gd name="connsiteX5" fmla="*/ 7388911 w 12581335"/>
              <a:gd name="connsiteY5" fmla="*/ 4344558 h 6198450"/>
              <a:gd name="connsiteX6" fmla="*/ 8831461 w 12581335"/>
              <a:gd name="connsiteY6" fmla="*/ 1928244 h 6198450"/>
              <a:gd name="connsiteX7" fmla="*/ 10324974 w 12581335"/>
              <a:gd name="connsiteY7" fmla="*/ 3270448 h 6198450"/>
              <a:gd name="connsiteX8" fmla="*/ 11170117 w 12581335"/>
              <a:gd name="connsiteY8" fmla="*/ 1135201 h 6198450"/>
              <a:gd name="connsiteX9" fmla="*/ 12581335 w 12581335"/>
              <a:gd name="connsiteY9" fmla="*/ 0 h 6198450"/>
              <a:gd name="connsiteX0" fmla="*/ 0 w 12581335"/>
              <a:gd name="connsiteY0" fmla="*/ 2942499 h 6186954"/>
              <a:gd name="connsiteX1" fmla="*/ 900809 w 12581335"/>
              <a:gd name="connsiteY1" fmla="*/ 3006530 h 6186954"/>
              <a:gd name="connsiteX2" fmla="*/ 2630766 w 12581335"/>
              <a:gd name="connsiteY2" fmla="*/ 6103723 h 6186954"/>
              <a:gd name="connsiteX3" fmla="*/ 4753243 w 12581335"/>
              <a:gd name="connsiteY3" fmla="*/ 5030502 h 6186954"/>
              <a:gd name="connsiteX4" fmla="*/ 6108711 w 12581335"/>
              <a:gd name="connsiteY4" fmla="*/ 2166785 h 6186954"/>
              <a:gd name="connsiteX5" fmla="*/ 7388911 w 12581335"/>
              <a:gd name="connsiteY5" fmla="*/ 4344558 h 6186954"/>
              <a:gd name="connsiteX6" fmla="*/ 8831461 w 12581335"/>
              <a:gd name="connsiteY6" fmla="*/ 1928244 h 6186954"/>
              <a:gd name="connsiteX7" fmla="*/ 10324974 w 12581335"/>
              <a:gd name="connsiteY7" fmla="*/ 3270448 h 6186954"/>
              <a:gd name="connsiteX8" fmla="*/ 11170117 w 12581335"/>
              <a:gd name="connsiteY8" fmla="*/ 1135201 h 6186954"/>
              <a:gd name="connsiteX9" fmla="*/ 12581335 w 12581335"/>
              <a:gd name="connsiteY9" fmla="*/ 0 h 6186954"/>
              <a:gd name="connsiteX0" fmla="*/ 0 w 12581335"/>
              <a:gd name="connsiteY0" fmla="*/ 2942499 h 6193556"/>
              <a:gd name="connsiteX1" fmla="*/ 1144557 w 12581335"/>
              <a:gd name="connsiteY1" fmla="*/ 2894703 h 6193556"/>
              <a:gd name="connsiteX2" fmla="*/ 2630766 w 12581335"/>
              <a:gd name="connsiteY2" fmla="*/ 6103723 h 6193556"/>
              <a:gd name="connsiteX3" fmla="*/ 4753243 w 12581335"/>
              <a:gd name="connsiteY3" fmla="*/ 5030502 h 6193556"/>
              <a:gd name="connsiteX4" fmla="*/ 6108711 w 12581335"/>
              <a:gd name="connsiteY4" fmla="*/ 2166785 h 6193556"/>
              <a:gd name="connsiteX5" fmla="*/ 7388911 w 12581335"/>
              <a:gd name="connsiteY5" fmla="*/ 4344558 h 6193556"/>
              <a:gd name="connsiteX6" fmla="*/ 8831461 w 12581335"/>
              <a:gd name="connsiteY6" fmla="*/ 1928244 h 6193556"/>
              <a:gd name="connsiteX7" fmla="*/ 10324974 w 12581335"/>
              <a:gd name="connsiteY7" fmla="*/ 3270448 h 6193556"/>
              <a:gd name="connsiteX8" fmla="*/ 11170117 w 12581335"/>
              <a:gd name="connsiteY8" fmla="*/ 1135201 h 6193556"/>
              <a:gd name="connsiteX9" fmla="*/ 12581335 w 12581335"/>
              <a:gd name="connsiteY9" fmla="*/ 0 h 6193556"/>
              <a:gd name="connsiteX0" fmla="*/ 0 w 12581335"/>
              <a:gd name="connsiteY0" fmla="*/ 2942499 h 5954648"/>
              <a:gd name="connsiteX1" fmla="*/ 1144557 w 12581335"/>
              <a:gd name="connsiteY1" fmla="*/ 2894703 h 5954648"/>
              <a:gd name="connsiteX2" fmla="*/ 2224228 w 12581335"/>
              <a:gd name="connsiteY2" fmla="*/ 5842974 h 5954648"/>
              <a:gd name="connsiteX3" fmla="*/ 4753243 w 12581335"/>
              <a:gd name="connsiteY3" fmla="*/ 5030502 h 5954648"/>
              <a:gd name="connsiteX4" fmla="*/ 6108711 w 12581335"/>
              <a:gd name="connsiteY4" fmla="*/ 2166785 h 5954648"/>
              <a:gd name="connsiteX5" fmla="*/ 7388911 w 12581335"/>
              <a:gd name="connsiteY5" fmla="*/ 4344558 h 5954648"/>
              <a:gd name="connsiteX6" fmla="*/ 8831461 w 12581335"/>
              <a:gd name="connsiteY6" fmla="*/ 1928244 h 5954648"/>
              <a:gd name="connsiteX7" fmla="*/ 10324974 w 12581335"/>
              <a:gd name="connsiteY7" fmla="*/ 3270448 h 5954648"/>
              <a:gd name="connsiteX8" fmla="*/ 11170117 w 12581335"/>
              <a:gd name="connsiteY8" fmla="*/ 1135201 h 5954648"/>
              <a:gd name="connsiteX9" fmla="*/ 12581335 w 12581335"/>
              <a:gd name="connsiteY9" fmla="*/ 0 h 5954648"/>
              <a:gd name="connsiteX0" fmla="*/ 0 w 12581335"/>
              <a:gd name="connsiteY0" fmla="*/ 2942499 h 5862346"/>
              <a:gd name="connsiteX1" fmla="*/ 1144557 w 12581335"/>
              <a:gd name="connsiteY1" fmla="*/ 2894703 h 5862346"/>
              <a:gd name="connsiteX2" fmla="*/ 2224228 w 12581335"/>
              <a:gd name="connsiteY2" fmla="*/ 5842974 h 5862346"/>
              <a:gd name="connsiteX3" fmla="*/ 4753243 w 12581335"/>
              <a:gd name="connsiteY3" fmla="*/ 5030502 h 5862346"/>
              <a:gd name="connsiteX4" fmla="*/ 6108711 w 12581335"/>
              <a:gd name="connsiteY4" fmla="*/ 2166785 h 5862346"/>
              <a:gd name="connsiteX5" fmla="*/ 7388911 w 12581335"/>
              <a:gd name="connsiteY5" fmla="*/ 4344558 h 5862346"/>
              <a:gd name="connsiteX6" fmla="*/ 8831461 w 12581335"/>
              <a:gd name="connsiteY6" fmla="*/ 1928244 h 5862346"/>
              <a:gd name="connsiteX7" fmla="*/ 10324974 w 12581335"/>
              <a:gd name="connsiteY7" fmla="*/ 3270448 h 5862346"/>
              <a:gd name="connsiteX8" fmla="*/ 11170117 w 12581335"/>
              <a:gd name="connsiteY8" fmla="*/ 1135201 h 5862346"/>
              <a:gd name="connsiteX9" fmla="*/ 12581335 w 12581335"/>
              <a:gd name="connsiteY9" fmla="*/ 0 h 5862346"/>
              <a:gd name="connsiteX0" fmla="*/ 0 w 12581335"/>
              <a:gd name="connsiteY0" fmla="*/ 2942499 h 6067824"/>
              <a:gd name="connsiteX1" fmla="*/ 1144557 w 12581335"/>
              <a:gd name="connsiteY1" fmla="*/ 2894703 h 6067824"/>
              <a:gd name="connsiteX2" fmla="*/ 2432758 w 12581335"/>
              <a:gd name="connsiteY2" fmla="*/ 6049526 h 6067824"/>
              <a:gd name="connsiteX3" fmla="*/ 4753243 w 12581335"/>
              <a:gd name="connsiteY3" fmla="*/ 5030502 h 6067824"/>
              <a:gd name="connsiteX4" fmla="*/ 6108711 w 12581335"/>
              <a:gd name="connsiteY4" fmla="*/ 2166785 h 6067824"/>
              <a:gd name="connsiteX5" fmla="*/ 7388911 w 12581335"/>
              <a:gd name="connsiteY5" fmla="*/ 4344558 h 6067824"/>
              <a:gd name="connsiteX6" fmla="*/ 8831461 w 12581335"/>
              <a:gd name="connsiteY6" fmla="*/ 1928244 h 6067824"/>
              <a:gd name="connsiteX7" fmla="*/ 10324974 w 12581335"/>
              <a:gd name="connsiteY7" fmla="*/ 3270448 h 6067824"/>
              <a:gd name="connsiteX8" fmla="*/ 11170117 w 12581335"/>
              <a:gd name="connsiteY8" fmla="*/ 1135201 h 6067824"/>
              <a:gd name="connsiteX9" fmla="*/ 12581335 w 12581335"/>
              <a:gd name="connsiteY9" fmla="*/ 0 h 6067824"/>
              <a:gd name="connsiteX0" fmla="*/ 0 w 12581335"/>
              <a:gd name="connsiteY0" fmla="*/ 2942499 h 6052251"/>
              <a:gd name="connsiteX1" fmla="*/ 1144557 w 12581335"/>
              <a:gd name="connsiteY1" fmla="*/ 2894703 h 6052251"/>
              <a:gd name="connsiteX2" fmla="*/ 2432758 w 12581335"/>
              <a:gd name="connsiteY2" fmla="*/ 6049526 h 6052251"/>
              <a:gd name="connsiteX3" fmla="*/ 4753243 w 12581335"/>
              <a:gd name="connsiteY3" fmla="*/ 5030502 h 6052251"/>
              <a:gd name="connsiteX4" fmla="*/ 6108711 w 12581335"/>
              <a:gd name="connsiteY4" fmla="*/ 2166785 h 6052251"/>
              <a:gd name="connsiteX5" fmla="*/ 7388911 w 12581335"/>
              <a:gd name="connsiteY5" fmla="*/ 4344558 h 6052251"/>
              <a:gd name="connsiteX6" fmla="*/ 8831461 w 12581335"/>
              <a:gd name="connsiteY6" fmla="*/ 1928244 h 6052251"/>
              <a:gd name="connsiteX7" fmla="*/ 10324974 w 12581335"/>
              <a:gd name="connsiteY7" fmla="*/ 3270448 h 6052251"/>
              <a:gd name="connsiteX8" fmla="*/ 11170117 w 12581335"/>
              <a:gd name="connsiteY8" fmla="*/ 1135201 h 6052251"/>
              <a:gd name="connsiteX9" fmla="*/ 12581335 w 12581335"/>
              <a:gd name="connsiteY9" fmla="*/ 0 h 6052251"/>
              <a:gd name="connsiteX0" fmla="*/ 0 w 12581335"/>
              <a:gd name="connsiteY0" fmla="*/ 2942499 h 5998286"/>
              <a:gd name="connsiteX1" fmla="*/ 1144557 w 12581335"/>
              <a:gd name="connsiteY1" fmla="*/ 2894703 h 5998286"/>
              <a:gd name="connsiteX2" fmla="*/ 2295182 w 12581335"/>
              <a:gd name="connsiteY2" fmla="*/ 5995264 h 5998286"/>
              <a:gd name="connsiteX3" fmla="*/ 4753243 w 12581335"/>
              <a:gd name="connsiteY3" fmla="*/ 5030502 h 5998286"/>
              <a:gd name="connsiteX4" fmla="*/ 6108711 w 12581335"/>
              <a:gd name="connsiteY4" fmla="*/ 2166785 h 5998286"/>
              <a:gd name="connsiteX5" fmla="*/ 7388911 w 12581335"/>
              <a:gd name="connsiteY5" fmla="*/ 4344558 h 5998286"/>
              <a:gd name="connsiteX6" fmla="*/ 8831461 w 12581335"/>
              <a:gd name="connsiteY6" fmla="*/ 1928244 h 5998286"/>
              <a:gd name="connsiteX7" fmla="*/ 10324974 w 12581335"/>
              <a:gd name="connsiteY7" fmla="*/ 3270448 h 5998286"/>
              <a:gd name="connsiteX8" fmla="*/ 11170117 w 12581335"/>
              <a:gd name="connsiteY8" fmla="*/ 1135201 h 5998286"/>
              <a:gd name="connsiteX9" fmla="*/ 12581335 w 12581335"/>
              <a:gd name="connsiteY9" fmla="*/ 0 h 5998286"/>
              <a:gd name="connsiteX0" fmla="*/ 0 w 12581335"/>
              <a:gd name="connsiteY0" fmla="*/ 2942499 h 6137079"/>
              <a:gd name="connsiteX1" fmla="*/ 1144557 w 12581335"/>
              <a:gd name="connsiteY1" fmla="*/ 2894703 h 6137079"/>
              <a:gd name="connsiteX2" fmla="*/ 2295182 w 12581335"/>
              <a:gd name="connsiteY2" fmla="*/ 5995264 h 6137079"/>
              <a:gd name="connsiteX3" fmla="*/ 3736430 w 12581335"/>
              <a:gd name="connsiteY3" fmla="*/ 5262908 h 6137079"/>
              <a:gd name="connsiteX4" fmla="*/ 6108711 w 12581335"/>
              <a:gd name="connsiteY4" fmla="*/ 2166785 h 6137079"/>
              <a:gd name="connsiteX5" fmla="*/ 7388911 w 12581335"/>
              <a:gd name="connsiteY5" fmla="*/ 4344558 h 6137079"/>
              <a:gd name="connsiteX6" fmla="*/ 8831461 w 12581335"/>
              <a:gd name="connsiteY6" fmla="*/ 1928244 h 6137079"/>
              <a:gd name="connsiteX7" fmla="*/ 10324974 w 12581335"/>
              <a:gd name="connsiteY7" fmla="*/ 3270448 h 6137079"/>
              <a:gd name="connsiteX8" fmla="*/ 11170117 w 12581335"/>
              <a:gd name="connsiteY8" fmla="*/ 1135201 h 6137079"/>
              <a:gd name="connsiteX9" fmla="*/ 12581335 w 12581335"/>
              <a:gd name="connsiteY9" fmla="*/ 0 h 6137079"/>
              <a:gd name="connsiteX0" fmla="*/ 0 w 12581335"/>
              <a:gd name="connsiteY0" fmla="*/ 2942499 h 6108949"/>
              <a:gd name="connsiteX1" fmla="*/ 1144557 w 12581335"/>
              <a:gd name="connsiteY1" fmla="*/ 2894703 h 6108949"/>
              <a:gd name="connsiteX2" fmla="*/ 2295182 w 12581335"/>
              <a:gd name="connsiteY2" fmla="*/ 5995264 h 6108949"/>
              <a:gd name="connsiteX3" fmla="*/ 3736430 w 12581335"/>
              <a:gd name="connsiteY3" fmla="*/ 5262908 h 6108949"/>
              <a:gd name="connsiteX4" fmla="*/ 6108711 w 12581335"/>
              <a:gd name="connsiteY4" fmla="*/ 2166785 h 6108949"/>
              <a:gd name="connsiteX5" fmla="*/ 7388911 w 12581335"/>
              <a:gd name="connsiteY5" fmla="*/ 4344558 h 6108949"/>
              <a:gd name="connsiteX6" fmla="*/ 8831461 w 12581335"/>
              <a:gd name="connsiteY6" fmla="*/ 1928244 h 6108949"/>
              <a:gd name="connsiteX7" fmla="*/ 10324974 w 12581335"/>
              <a:gd name="connsiteY7" fmla="*/ 3270448 h 6108949"/>
              <a:gd name="connsiteX8" fmla="*/ 11170117 w 12581335"/>
              <a:gd name="connsiteY8" fmla="*/ 1135201 h 6108949"/>
              <a:gd name="connsiteX9" fmla="*/ 12581335 w 12581335"/>
              <a:gd name="connsiteY9" fmla="*/ 0 h 6108949"/>
              <a:gd name="connsiteX0" fmla="*/ 0 w 12581335"/>
              <a:gd name="connsiteY0" fmla="*/ 2942499 h 6182645"/>
              <a:gd name="connsiteX1" fmla="*/ 1144557 w 12581335"/>
              <a:gd name="connsiteY1" fmla="*/ 2894703 h 6182645"/>
              <a:gd name="connsiteX2" fmla="*/ 2295182 w 12581335"/>
              <a:gd name="connsiteY2" fmla="*/ 5995264 h 6182645"/>
              <a:gd name="connsiteX3" fmla="*/ 3644953 w 12581335"/>
              <a:gd name="connsiteY3" fmla="*/ 5594956 h 6182645"/>
              <a:gd name="connsiteX4" fmla="*/ 6108711 w 12581335"/>
              <a:gd name="connsiteY4" fmla="*/ 2166785 h 6182645"/>
              <a:gd name="connsiteX5" fmla="*/ 7388911 w 12581335"/>
              <a:gd name="connsiteY5" fmla="*/ 4344558 h 6182645"/>
              <a:gd name="connsiteX6" fmla="*/ 8831461 w 12581335"/>
              <a:gd name="connsiteY6" fmla="*/ 1928244 h 6182645"/>
              <a:gd name="connsiteX7" fmla="*/ 10324974 w 12581335"/>
              <a:gd name="connsiteY7" fmla="*/ 3270448 h 6182645"/>
              <a:gd name="connsiteX8" fmla="*/ 11170117 w 12581335"/>
              <a:gd name="connsiteY8" fmla="*/ 1135201 h 6182645"/>
              <a:gd name="connsiteX9" fmla="*/ 12581335 w 12581335"/>
              <a:gd name="connsiteY9" fmla="*/ 0 h 6182645"/>
              <a:gd name="connsiteX0" fmla="*/ 0 w 12581335"/>
              <a:gd name="connsiteY0" fmla="*/ 2942499 h 6439848"/>
              <a:gd name="connsiteX1" fmla="*/ 1144557 w 12581335"/>
              <a:gd name="connsiteY1" fmla="*/ 2894703 h 6439848"/>
              <a:gd name="connsiteX2" fmla="*/ 2295182 w 12581335"/>
              <a:gd name="connsiteY2" fmla="*/ 5995264 h 6439848"/>
              <a:gd name="connsiteX3" fmla="*/ 3644953 w 12581335"/>
              <a:gd name="connsiteY3" fmla="*/ 5594956 h 6439848"/>
              <a:gd name="connsiteX4" fmla="*/ 4727746 w 12581335"/>
              <a:gd name="connsiteY4" fmla="*/ 6410155 h 6439848"/>
              <a:gd name="connsiteX5" fmla="*/ 7388911 w 12581335"/>
              <a:gd name="connsiteY5" fmla="*/ 4344558 h 6439848"/>
              <a:gd name="connsiteX6" fmla="*/ 8831461 w 12581335"/>
              <a:gd name="connsiteY6" fmla="*/ 1928244 h 6439848"/>
              <a:gd name="connsiteX7" fmla="*/ 10324974 w 12581335"/>
              <a:gd name="connsiteY7" fmla="*/ 3270448 h 6439848"/>
              <a:gd name="connsiteX8" fmla="*/ 11170117 w 12581335"/>
              <a:gd name="connsiteY8" fmla="*/ 1135201 h 6439848"/>
              <a:gd name="connsiteX9" fmla="*/ 12581335 w 12581335"/>
              <a:gd name="connsiteY9" fmla="*/ 0 h 6439848"/>
              <a:gd name="connsiteX0" fmla="*/ 0 w 12581335"/>
              <a:gd name="connsiteY0" fmla="*/ 2942499 h 6282440"/>
              <a:gd name="connsiteX1" fmla="*/ 1144557 w 12581335"/>
              <a:gd name="connsiteY1" fmla="*/ 2894703 h 6282440"/>
              <a:gd name="connsiteX2" fmla="*/ 2295182 w 12581335"/>
              <a:gd name="connsiteY2" fmla="*/ 5995264 h 6282440"/>
              <a:gd name="connsiteX3" fmla="*/ 3644953 w 12581335"/>
              <a:gd name="connsiteY3" fmla="*/ 5594956 h 6282440"/>
              <a:gd name="connsiteX4" fmla="*/ 5669584 w 12581335"/>
              <a:gd name="connsiteY4" fmla="*/ 6248574 h 6282440"/>
              <a:gd name="connsiteX5" fmla="*/ 7388911 w 12581335"/>
              <a:gd name="connsiteY5" fmla="*/ 4344558 h 6282440"/>
              <a:gd name="connsiteX6" fmla="*/ 8831461 w 12581335"/>
              <a:gd name="connsiteY6" fmla="*/ 1928244 h 6282440"/>
              <a:gd name="connsiteX7" fmla="*/ 10324974 w 12581335"/>
              <a:gd name="connsiteY7" fmla="*/ 3270448 h 6282440"/>
              <a:gd name="connsiteX8" fmla="*/ 11170117 w 12581335"/>
              <a:gd name="connsiteY8" fmla="*/ 1135201 h 6282440"/>
              <a:gd name="connsiteX9" fmla="*/ 12581335 w 12581335"/>
              <a:gd name="connsiteY9" fmla="*/ 0 h 6282440"/>
              <a:gd name="connsiteX0" fmla="*/ 0 w 12581335"/>
              <a:gd name="connsiteY0" fmla="*/ 2942499 h 6514043"/>
              <a:gd name="connsiteX1" fmla="*/ 1144557 w 12581335"/>
              <a:gd name="connsiteY1" fmla="*/ 2894703 h 6514043"/>
              <a:gd name="connsiteX2" fmla="*/ 2295182 w 12581335"/>
              <a:gd name="connsiteY2" fmla="*/ 5995264 h 6514043"/>
              <a:gd name="connsiteX3" fmla="*/ 4833376 w 12581335"/>
              <a:gd name="connsiteY3" fmla="*/ 6472473 h 6514043"/>
              <a:gd name="connsiteX4" fmla="*/ 5669584 w 12581335"/>
              <a:gd name="connsiteY4" fmla="*/ 6248574 h 6514043"/>
              <a:gd name="connsiteX5" fmla="*/ 7388911 w 12581335"/>
              <a:gd name="connsiteY5" fmla="*/ 4344558 h 6514043"/>
              <a:gd name="connsiteX6" fmla="*/ 8831461 w 12581335"/>
              <a:gd name="connsiteY6" fmla="*/ 1928244 h 6514043"/>
              <a:gd name="connsiteX7" fmla="*/ 10324974 w 12581335"/>
              <a:gd name="connsiteY7" fmla="*/ 3270448 h 6514043"/>
              <a:gd name="connsiteX8" fmla="*/ 11170117 w 12581335"/>
              <a:gd name="connsiteY8" fmla="*/ 1135201 h 6514043"/>
              <a:gd name="connsiteX9" fmla="*/ 12581335 w 12581335"/>
              <a:gd name="connsiteY9" fmla="*/ 0 h 6514043"/>
              <a:gd name="connsiteX0" fmla="*/ 0 w 12581335"/>
              <a:gd name="connsiteY0" fmla="*/ 2942499 h 6496197"/>
              <a:gd name="connsiteX1" fmla="*/ 1144557 w 12581335"/>
              <a:gd name="connsiteY1" fmla="*/ 2894703 h 6496197"/>
              <a:gd name="connsiteX2" fmla="*/ 2295182 w 12581335"/>
              <a:gd name="connsiteY2" fmla="*/ 5995264 h 6496197"/>
              <a:gd name="connsiteX3" fmla="*/ 4401982 w 12581335"/>
              <a:gd name="connsiteY3" fmla="*/ 6445746 h 6496197"/>
              <a:gd name="connsiteX4" fmla="*/ 5669584 w 12581335"/>
              <a:gd name="connsiteY4" fmla="*/ 6248574 h 6496197"/>
              <a:gd name="connsiteX5" fmla="*/ 7388911 w 12581335"/>
              <a:gd name="connsiteY5" fmla="*/ 4344558 h 6496197"/>
              <a:gd name="connsiteX6" fmla="*/ 8831461 w 12581335"/>
              <a:gd name="connsiteY6" fmla="*/ 1928244 h 6496197"/>
              <a:gd name="connsiteX7" fmla="*/ 10324974 w 12581335"/>
              <a:gd name="connsiteY7" fmla="*/ 3270448 h 6496197"/>
              <a:gd name="connsiteX8" fmla="*/ 11170117 w 12581335"/>
              <a:gd name="connsiteY8" fmla="*/ 1135201 h 6496197"/>
              <a:gd name="connsiteX9" fmla="*/ 12581335 w 12581335"/>
              <a:gd name="connsiteY9" fmla="*/ 0 h 6496197"/>
              <a:gd name="connsiteX0" fmla="*/ 0 w 12581335"/>
              <a:gd name="connsiteY0" fmla="*/ 2942499 h 6553443"/>
              <a:gd name="connsiteX1" fmla="*/ 1144557 w 12581335"/>
              <a:gd name="connsiteY1" fmla="*/ 2894703 h 6553443"/>
              <a:gd name="connsiteX2" fmla="*/ 2295182 w 12581335"/>
              <a:gd name="connsiteY2" fmla="*/ 5995264 h 6553443"/>
              <a:gd name="connsiteX3" fmla="*/ 4401982 w 12581335"/>
              <a:gd name="connsiteY3" fmla="*/ 6445746 h 6553443"/>
              <a:gd name="connsiteX4" fmla="*/ 5669584 w 12581335"/>
              <a:gd name="connsiteY4" fmla="*/ 6248574 h 6553443"/>
              <a:gd name="connsiteX5" fmla="*/ 5070955 w 12581335"/>
              <a:gd name="connsiteY5" fmla="*/ 3411162 h 6553443"/>
              <a:gd name="connsiteX6" fmla="*/ 8831461 w 12581335"/>
              <a:gd name="connsiteY6" fmla="*/ 1928244 h 6553443"/>
              <a:gd name="connsiteX7" fmla="*/ 10324974 w 12581335"/>
              <a:gd name="connsiteY7" fmla="*/ 3270448 h 6553443"/>
              <a:gd name="connsiteX8" fmla="*/ 11170117 w 12581335"/>
              <a:gd name="connsiteY8" fmla="*/ 1135201 h 6553443"/>
              <a:gd name="connsiteX9" fmla="*/ 12581335 w 12581335"/>
              <a:gd name="connsiteY9" fmla="*/ 0 h 6553443"/>
              <a:gd name="connsiteX0" fmla="*/ 0 w 12581335"/>
              <a:gd name="connsiteY0" fmla="*/ 2942499 h 6506496"/>
              <a:gd name="connsiteX1" fmla="*/ 1144557 w 12581335"/>
              <a:gd name="connsiteY1" fmla="*/ 2894703 h 6506496"/>
              <a:gd name="connsiteX2" fmla="*/ 2295182 w 12581335"/>
              <a:gd name="connsiteY2" fmla="*/ 5995264 h 6506496"/>
              <a:gd name="connsiteX3" fmla="*/ 5669584 w 12581335"/>
              <a:gd name="connsiteY3" fmla="*/ 6248574 h 6506496"/>
              <a:gd name="connsiteX4" fmla="*/ 5070955 w 12581335"/>
              <a:gd name="connsiteY4" fmla="*/ 3411162 h 6506496"/>
              <a:gd name="connsiteX5" fmla="*/ 8831461 w 12581335"/>
              <a:gd name="connsiteY5" fmla="*/ 1928244 h 6506496"/>
              <a:gd name="connsiteX6" fmla="*/ 10324974 w 12581335"/>
              <a:gd name="connsiteY6" fmla="*/ 3270448 h 6506496"/>
              <a:gd name="connsiteX7" fmla="*/ 11170117 w 12581335"/>
              <a:gd name="connsiteY7" fmla="*/ 1135201 h 6506496"/>
              <a:gd name="connsiteX8" fmla="*/ 12581335 w 12581335"/>
              <a:gd name="connsiteY8" fmla="*/ 0 h 6506496"/>
              <a:gd name="connsiteX0" fmla="*/ 0 w 12581335"/>
              <a:gd name="connsiteY0" fmla="*/ 2942499 h 6749871"/>
              <a:gd name="connsiteX1" fmla="*/ 1144557 w 12581335"/>
              <a:gd name="connsiteY1" fmla="*/ 2894703 h 6749871"/>
              <a:gd name="connsiteX2" fmla="*/ 2295182 w 12581335"/>
              <a:gd name="connsiteY2" fmla="*/ 5995264 h 6749871"/>
              <a:gd name="connsiteX3" fmla="*/ 4848719 w 12581335"/>
              <a:gd name="connsiteY3" fmla="*/ 6567831 h 6749871"/>
              <a:gd name="connsiteX4" fmla="*/ 5070955 w 12581335"/>
              <a:gd name="connsiteY4" fmla="*/ 3411162 h 6749871"/>
              <a:gd name="connsiteX5" fmla="*/ 8831461 w 12581335"/>
              <a:gd name="connsiteY5" fmla="*/ 1928244 h 6749871"/>
              <a:gd name="connsiteX6" fmla="*/ 10324974 w 12581335"/>
              <a:gd name="connsiteY6" fmla="*/ 3270448 h 6749871"/>
              <a:gd name="connsiteX7" fmla="*/ 11170117 w 12581335"/>
              <a:gd name="connsiteY7" fmla="*/ 1135201 h 6749871"/>
              <a:gd name="connsiteX8" fmla="*/ 12581335 w 12581335"/>
              <a:gd name="connsiteY8" fmla="*/ 0 h 6749871"/>
              <a:gd name="connsiteX0" fmla="*/ 0 w 12581335"/>
              <a:gd name="connsiteY0" fmla="*/ 2942499 h 6724956"/>
              <a:gd name="connsiteX1" fmla="*/ 1144557 w 12581335"/>
              <a:gd name="connsiteY1" fmla="*/ 2894703 h 6724956"/>
              <a:gd name="connsiteX2" fmla="*/ 2295182 w 12581335"/>
              <a:gd name="connsiteY2" fmla="*/ 5995264 h 6724956"/>
              <a:gd name="connsiteX3" fmla="*/ 4848719 w 12581335"/>
              <a:gd name="connsiteY3" fmla="*/ 6567831 h 6724956"/>
              <a:gd name="connsiteX4" fmla="*/ 5070955 w 12581335"/>
              <a:gd name="connsiteY4" fmla="*/ 3411162 h 6724956"/>
              <a:gd name="connsiteX5" fmla="*/ 8831461 w 12581335"/>
              <a:gd name="connsiteY5" fmla="*/ 1928244 h 6724956"/>
              <a:gd name="connsiteX6" fmla="*/ 10324974 w 12581335"/>
              <a:gd name="connsiteY6" fmla="*/ 3270448 h 6724956"/>
              <a:gd name="connsiteX7" fmla="*/ 11170117 w 12581335"/>
              <a:gd name="connsiteY7" fmla="*/ 1135201 h 6724956"/>
              <a:gd name="connsiteX8" fmla="*/ 12581335 w 12581335"/>
              <a:gd name="connsiteY8" fmla="*/ 0 h 6724956"/>
              <a:gd name="connsiteX0" fmla="*/ 0 w 12581335"/>
              <a:gd name="connsiteY0" fmla="*/ 2942499 h 6714035"/>
              <a:gd name="connsiteX1" fmla="*/ 1144557 w 12581335"/>
              <a:gd name="connsiteY1" fmla="*/ 2894703 h 6714035"/>
              <a:gd name="connsiteX2" fmla="*/ 2295182 w 12581335"/>
              <a:gd name="connsiteY2" fmla="*/ 5995264 h 6714035"/>
              <a:gd name="connsiteX3" fmla="*/ 4848719 w 12581335"/>
              <a:gd name="connsiteY3" fmla="*/ 6567831 h 6714035"/>
              <a:gd name="connsiteX4" fmla="*/ 4737844 w 12581335"/>
              <a:gd name="connsiteY4" fmla="*/ 3901289 h 6714035"/>
              <a:gd name="connsiteX5" fmla="*/ 8831461 w 12581335"/>
              <a:gd name="connsiteY5" fmla="*/ 1928244 h 6714035"/>
              <a:gd name="connsiteX6" fmla="*/ 10324974 w 12581335"/>
              <a:gd name="connsiteY6" fmla="*/ 3270448 h 6714035"/>
              <a:gd name="connsiteX7" fmla="*/ 11170117 w 12581335"/>
              <a:gd name="connsiteY7" fmla="*/ 1135201 h 6714035"/>
              <a:gd name="connsiteX8" fmla="*/ 12581335 w 12581335"/>
              <a:gd name="connsiteY8" fmla="*/ 0 h 6714035"/>
              <a:gd name="connsiteX0" fmla="*/ 0 w 12581335"/>
              <a:gd name="connsiteY0" fmla="*/ 2942499 h 6571271"/>
              <a:gd name="connsiteX1" fmla="*/ 1144557 w 12581335"/>
              <a:gd name="connsiteY1" fmla="*/ 2894703 h 6571271"/>
              <a:gd name="connsiteX2" fmla="*/ 2295182 w 12581335"/>
              <a:gd name="connsiteY2" fmla="*/ 5995264 h 6571271"/>
              <a:gd name="connsiteX3" fmla="*/ 5071583 w 12581335"/>
              <a:gd name="connsiteY3" fmla="*/ 6388006 h 6571271"/>
              <a:gd name="connsiteX4" fmla="*/ 4737844 w 12581335"/>
              <a:gd name="connsiteY4" fmla="*/ 3901289 h 6571271"/>
              <a:gd name="connsiteX5" fmla="*/ 8831461 w 12581335"/>
              <a:gd name="connsiteY5" fmla="*/ 1928244 h 6571271"/>
              <a:gd name="connsiteX6" fmla="*/ 10324974 w 12581335"/>
              <a:gd name="connsiteY6" fmla="*/ 3270448 h 6571271"/>
              <a:gd name="connsiteX7" fmla="*/ 11170117 w 12581335"/>
              <a:gd name="connsiteY7" fmla="*/ 1135201 h 6571271"/>
              <a:gd name="connsiteX8" fmla="*/ 12581335 w 12581335"/>
              <a:gd name="connsiteY8" fmla="*/ 0 h 6571271"/>
              <a:gd name="connsiteX0" fmla="*/ 0 w 12581335"/>
              <a:gd name="connsiteY0" fmla="*/ 2942499 h 6646401"/>
              <a:gd name="connsiteX1" fmla="*/ 1144557 w 12581335"/>
              <a:gd name="connsiteY1" fmla="*/ 2894703 h 6646401"/>
              <a:gd name="connsiteX2" fmla="*/ 2295182 w 12581335"/>
              <a:gd name="connsiteY2" fmla="*/ 5995264 h 6646401"/>
              <a:gd name="connsiteX3" fmla="*/ 5071583 w 12581335"/>
              <a:gd name="connsiteY3" fmla="*/ 6388006 h 6646401"/>
              <a:gd name="connsiteX4" fmla="*/ 4737844 w 12581335"/>
              <a:gd name="connsiteY4" fmla="*/ 3901289 h 6646401"/>
              <a:gd name="connsiteX5" fmla="*/ 8831461 w 12581335"/>
              <a:gd name="connsiteY5" fmla="*/ 1928244 h 6646401"/>
              <a:gd name="connsiteX6" fmla="*/ 10324974 w 12581335"/>
              <a:gd name="connsiteY6" fmla="*/ 3270448 h 6646401"/>
              <a:gd name="connsiteX7" fmla="*/ 11170117 w 12581335"/>
              <a:gd name="connsiteY7" fmla="*/ 1135201 h 6646401"/>
              <a:gd name="connsiteX8" fmla="*/ 12581335 w 12581335"/>
              <a:gd name="connsiteY8" fmla="*/ 0 h 6646401"/>
              <a:gd name="connsiteX0" fmla="*/ 0 w 12581335"/>
              <a:gd name="connsiteY0" fmla="*/ 2942499 h 6620318"/>
              <a:gd name="connsiteX1" fmla="*/ 1144557 w 12581335"/>
              <a:gd name="connsiteY1" fmla="*/ 2894703 h 6620318"/>
              <a:gd name="connsiteX2" fmla="*/ 2295182 w 12581335"/>
              <a:gd name="connsiteY2" fmla="*/ 5995264 h 6620318"/>
              <a:gd name="connsiteX3" fmla="*/ 5071583 w 12581335"/>
              <a:gd name="connsiteY3" fmla="*/ 6388006 h 6620318"/>
              <a:gd name="connsiteX4" fmla="*/ 4497757 w 12581335"/>
              <a:gd name="connsiteY4" fmla="*/ 3237666 h 6620318"/>
              <a:gd name="connsiteX5" fmla="*/ 8831461 w 12581335"/>
              <a:gd name="connsiteY5" fmla="*/ 1928244 h 6620318"/>
              <a:gd name="connsiteX6" fmla="*/ 10324974 w 12581335"/>
              <a:gd name="connsiteY6" fmla="*/ 3270448 h 6620318"/>
              <a:gd name="connsiteX7" fmla="*/ 11170117 w 12581335"/>
              <a:gd name="connsiteY7" fmla="*/ 1135201 h 6620318"/>
              <a:gd name="connsiteX8" fmla="*/ 12581335 w 12581335"/>
              <a:gd name="connsiteY8" fmla="*/ 0 h 6620318"/>
              <a:gd name="connsiteX0" fmla="*/ 0 w 12581335"/>
              <a:gd name="connsiteY0" fmla="*/ 2942499 h 6596597"/>
              <a:gd name="connsiteX1" fmla="*/ 1144557 w 12581335"/>
              <a:gd name="connsiteY1" fmla="*/ 2894703 h 6596597"/>
              <a:gd name="connsiteX2" fmla="*/ 2295182 w 12581335"/>
              <a:gd name="connsiteY2" fmla="*/ 5995264 h 6596597"/>
              <a:gd name="connsiteX3" fmla="*/ 5071583 w 12581335"/>
              <a:gd name="connsiteY3" fmla="*/ 6388006 h 6596597"/>
              <a:gd name="connsiteX4" fmla="*/ 4668851 w 12581335"/>
              <a:gd name="connsiteY4" fmla="*/ 3558537 h 6596597"/>
              <a:gd name="connsiteX5" fmla="*/ 8831461 w 12581335"/>
              <a:gd name="connsiteY5" fmla="*/ 1928244 h 6596597"/>
              <a:gd name="connsiteX6" fmla="*/ 10324974 w 12581335"/>
              <a:gd name="connsiteY6" fmla="*/ 3270448 h 6596597"/>
              <a:gd name="connsiteX7" fmla="*/ 11170117 w 12581335"/>
              <a:gd name="connsiteY7" fmla="*/ 1135201 h 6596597"/>
              <a:gd name="connsiteX8" fmla="*/ 12581335 w 12581335"/>
              <a:gd name="connsiteY8" fmla="*/ 0 h 6596597"/>
              <a:gd name="connsiteX0" fmla="*/ 0 w 12581335"/>
              <a:gd name="connsiteY0" fmla="*/ 2942499 h 6596597"/>
              <a:gd name="connsiteX1" fmla="*/ 1144557 w 12581335"/>
              <a:gd name="connsiteY1" fmla="*/ 2894703 h 6596597"/>
              <a:gd name="connsiteX2" fmla="*/ 2295182 w 12581335"/>
              <a:gd name="connsiteY2" fmla="*/ 5995264 h 6596597"/>
              <a:gd name="connsiteX3" fmla="*/ 5071583 w 12581335"/>
              <a:gd name="connsiteY3" fmla="*/ 6388006 h 6596597"/>
              <a:gd name="connsiteX4" fmla="*/ 4668851 w 12581335"/>
              <a:gd name="connsiteY4" fmla="*/ 3558537 h 6596597"/>
              <a:gd name="connsiteX5" fmla="*/ 5428007 w 12581335"/>
              <a:gd name="connsiteY5" fmla="*/ 1357935 h 6596597"/>
              <a:gd name="connsiteX6" fmla="*/ 10324974 w 12581335"/>
              <a:gd name="connsiteY6" fmla="*/ 3270448 h 6596597"/>
              <a:gd name="connsiteX7" fmla="*/ 11170117 w 12581335"/>
              <a:gd name="connsiteY7" fmla="*/ 1135201 h 6596597"/>
              <a:gd name="connsiteX8" fmla="*/ 12581335 w 12581335"/>
              <a:gd name="connsiteY8" fmla="*/ 0 h 6596597"/>
              <a:gd name="connsiteX0" fmla="*/ 0 w 12581335"/>
              <a:gd name="connsiteY0" fmla="*/ 2942499 h 6596597"/>
              <a:gd name="connsiteX1" fmla="*/ 1144557 w 12581335"/>
              <a:gd name="connsiteY1" fmla="*/ 2894703 h 6596597"/>
              <a:gd name="connsiteX2" fmla="*/ 2295182 w 12581335"/>
              <a:gd name="connsiteY2" fmla="*/ 5995264 h 6596597"/>
              <a:gd name="connsiteX3" fmla="*/ 5071583 w 12581335"/>
              <a:gd name="connsiteY3" fmla="*/ 6388006 h 6596597"/>
              <a:gd name="connsiteX4" fmla="*/ 4668851 w 12581335"/>
              <a:gd name="connsiteY4" fmla="*/ 3558537 h 6596597"/>
              <a:gd name="connsiteX5" fmla="*/ 5428007 w 12581335"/>
              <a:gd name="connsiteY5" fmla="*/ 1357935 h 6596597"/>
              <a:gd name="connsiteX6" fmla="*/ 10324974 w 12581335"/>
              <a:gd name="connsiteY6" fmla="*/ 3270448 h 6596597"/>
              <a:gd name="connsiteX7" fmla="*/ 11170117 w 12581335"/>
              <a:gd name="connsiteY7" fmla="*/ 1135201 h 6596597"/>
              <a:gd name="connsiteX8" fmla="*/ 12581335 w 12581335"/>
              <a:gd name="connsiteY8" fmla="*/ 0 h 6596597"/>
              <a:gd name="connsiteX0" fmla="*/ 0 w 12581335"/>
              <a:gd name="connsiteY0" fmla="*/ 2942499 h 6582288"/>
              <a:gd name="connsiteX1" fmla="*/ 1144557 w 12581335"/>
              <a:gd name="connsiteY1" fmla="*/ 2894703 h 6582288"/>
              <a:gd name="connsiteX2" fmla="*/ 2295182 w 12581335"/>
              <a:gd name="connsiteY2" fmla="*/ 5995264 h 6582288"/>
              <a:gd name="connsiteX3" fmla="*/ 5071583 w 12581335"/>
              <a:gd name="connsiteY3" fmla="*/ 6388006 h 6582288"/>
              <a:gd name="connsiteX4" fmla="*/ 4268861 w 12581335"/>
              <a:gd name="connsiteY4" fmla="*/ 3752165 h 6582288"/>
              <a:gd name="connsiteX5" fmla="*/ 5428007 w 12581335"/>
              <a:gd name="connsiteY5" fmla="*/ 1357935 h 6582288"/>
              <a:gd name="connsiteX6" fmla="*/ 10324974 w 12581335"/>
              <a:gd name="connsiteY6" fmla="*/ 3270448 h 6582288"/>
              <a:gd name="connsiteX7" fmla="*/ 11170117 w 12581335"/>
              <a:gd name="connsiteY7" fmla="*/ 1135201 h 6582288"/>
              <a:gd name="connsiteX8" fmla="*/ 12581335 w 12581335"/>
              <a:gd name="connsiteY8" fmla="*/ 0 h 6582288"/>
              <a:gd name="connsiteX0" fmla="*/ 0 w 12581335"/>
              <a:gd name="connsiteY0" fmla="*/ 2942499 h 6722698"/>
              <a:gd name="connsiteX1" fmla="*/ 1144557 w 12581335"/>
              <a:gd name="connsiteY1" fmla="*/ 2894703 h 6722698"/>
              <a:gd name="connsiteX2" fmla="*/ 2295182 w 12581335"/>
              <a:gd name="connsiteY2" fmla="*/ 5995264 h 6722698"/>
              <a:gd name="connsiteX3" fmla="*/ 4823711 w 12581335"/>
              <a:gd name="connsiteY3" fmla="*/ 6565140 h 6722698"/>
              <a:gd name="connsiteX4" fmla="*/ 4268861 w 12581335"/>
              <a:gd name="connsiteY4" fmla="*/ 3752165 h 6722698"/>
              <a:gd name="connsiteX5" fmla="*/ 5428007 w 12581335"/>
              <a:gd name="connsiteY5" fmla="*/ 1357935 h 6722698"/>
              <a:gd name="connsiteX6" fmla="*/ 10324974 w 12581335"/>
              <a:gd name="connsiteY6" fmla="*/ 3270448 h 6722698"/>
              <a:gd name="connsiteX7" fmla="*/ 11170117 w 12581335"/>
              <a:gd name="connsiteY7" fmla="*/ 1135201 h 6722698"/>
              <a:gd name="connsiteX8" fmla="*/ 12581335 w 12581335"/>
              <a:gd name="connsiteY8" fmla="*/ 0 h 6722698"/>
              <a:gd name="connsiteX0" fmla="*/ 0 w 12581335"/>
              <a:gd name="connsiteY0" fmla="*/ 2942499 h 6722698"/>
              <a:gd name="connsiteX1" fmla="*/ 1144557 w 12581335"/>
              <a:gd name="connsiteY1" fmla="*/ 2894703 h 6722698"/>
              <a:gd name="connsiteX2" fmla="*/ 2295182 w 12581335"/>
              <a:gd name="connsiteY2" fmla="*/ 5995264 h 6722698"/>
              <a:gd name="connsiteX3" fmla="*/ 4823711 w 12581335"/>
              <a:gd name="connsiteY3" fmla="*/ 6565140 h 6722698"/>
              <a:gd name="connsiteX4" fmla="*/ 4268861 w 12581335"/>
              <a:gd name="connsiteY4" fmla="*/ 3752165 h 6722698"/>
              <a:gd name="connsiteX5" fmla="*/ 6241756 w 12581335"/>
              <a:gd name="connsiteY5" fmla="*/ 2905202 h 6722698"/>
              <a:gd name="connsiteX6" fmla="*/ 10324974 w 12581335"/>
              <a:gd name="connsiteY6" fmla="*/ 3270448 h 6722698"/>
              <a:gd name="connsiteX7" fmla="*/ 11170117 w 12581335"/>
              <a:gd name="connsiteY7" fmla="*/ 1135201 h 6722698"/>
              <a:gd name="connsiteX8" fmla="*/ 12581335 w 12581335"/>
              <a:gd name="connsiteY8" fmla="*/ 0 h 6722698"/>
              <a:gd name="connsiteX0" fmla="*/ 0 w 12581335"/>
              <a:gd name="connsiteY0" fmla="*/ 2942499 h 6722698"/>
              <a:gd name="connsiteX1" fmla="*/ 1144557 w 12581335"/>
              <a:gd name="connsiteY1" fmla="*/ 2894703 h 6722698"/>
              <a:gd name="connsiteX2" fmla="*/ 2295182 w 12581335"/>
              <a:gd name="connsiteY2" fmla="*/ 5995264 h 6722698"/>
              <a:gd name="connsiteX3" fmla="*/ 4823711 w 12581335"/>
              <a:gd name="connsiteY3" fmla="*/ 6565140 h 6722698"/>
              <a:gd name="connsiteX4" fmla="*/ 4268861 w 12581335"/>
              <a:gd name="connsiteY4" fmla="*/ 3752165 h 6722698"/>
              <a:gd name="connsiteX5" fmla="*/ 6241756 w 12581335"/>
              <a:gd name="connsiteY5" fmla="*/ 2905202 h 6722698"/>
              <a:gd name="connsiteX6" fmla="*/ 10324974 w 12581335"/>
              <a:gd name="connsiteY6" fmla="*/ 3270448 h 6722698"/>
              <a:gd name="connsiteX7" fmla="*/ 11170117 w 12581335"/>
              <a:gd name="connsiteY7" fmla="*/ 1135201 h 6722698"/>
              <a:gd name="connsiteX8" fmla="*/ 12581335 w 12581335"/>
              <a:gd name="connsiteY8" fmla="*/ 0 h 6722698"/>
              <a:gd name="connsiteX0" fmla="*/ 0 w 12581335"/>
              <a:gd name="connsiteY0" fmla="*/ 2942499 h 6722698"/>
              <a:gd name="connsiteX1" fmla="*/ 1144557 w 12581335"/>
              <a:gd name="connsiteY1" fmla="*/ 2894703 h 6722698"/>
              <a:gd name="connsiteX2" fmla="*/ 2295182 w 12581335"/>
              <a:gd name="connsiteY2" fmla="*/ 5995264 h 6722698"/>
              <a:gd name="connsiteX3" fmla="*/ 4823711 w 12581335"/>
              <a:gd name="connsiteY3" fmla="*/ 6565140 h 6722698"/>
              <a:gd name="connsiteX4" fmla="*/ 4268861 w 12581335"/>
              <a:gd name="connsiteY4" fmla="*/ 3752165 h 6722698"/>
              <a:gd name="connsiteX5" fmla="*/ 5324670 w 12581335"/>
              <a:gd name="connsiteY5" fmla="*/ 2674949 h 6722698"/>
              <a:gd name="connsiteX6" fmla="*/ 10324974 w 12581335"/>
              <a:gd name="connsiteY6" fmla="*/ 3270448 h 6722698"/>
              <a:gd name="connsiteX7" fmla="*/ 11170117 w 12581335"/>
              <a:gd name="connsiteY7" fmla="*/ 1135201 h 6722698"/>
              <a:gd name="connsiteX8" fmla="*/ 12581335 w 12581335"/>
              <a:gd name="connsiteY8" fmla="*/ 0 h 6722698"/>
              <a:gd name="connsiteX0" fmla="*/ 0 w 12581335"/>
              <a:gd name="connsiteY0" fmla="*/ 2942499 h 6722698"/>
              <a:gd name="connsiteX1" fmla="*/ 1144557 w 12581335"/>
              <a:gd name="connsiteY1" fmla="*/ 2894703 h 6722698"/>
              <a:gd name="connsiteX2" fmla="*/ 2295182 w 12581335"/>
              <a:gd name="connsiteY2" fmla="*/ 5995264 h 6722698"/>
              <a:gd name="connsiteX3" fmla="*/ 4823711 w 12581335"/>
              <a:gd name="connsiteY3" fmla="*/ 6565140 h 6722698"/>
              <a:gd name="connsiteX4" fmla="*/ 4268861 w 12581335"/>
              <a:gd name="connsiteY4" fmla="*/ 3752165 h 6722698"/>
              <a:gd name="connsiteX5" fmla="*/ 5324670 w 12581335"/>
              <a:gd name="connsiteY5" fmla="*/ 2674949 h 6722698"/>
              <a:gd name="connsiteX6" fmla="*/ 10324974 w 12581335"/>
              <a:gd name="connsiteY6" fmla="*/ 3270448 h 6722698"/>
              <a:gd name="connsiteX7" fmla="*/ 11170117 w 12581335"/>
              <a:gd name="connsiteY7" fmla="*/ 1135201 h 6722698"/>
              <a:gd name="connsiteX8" fmla="*/ 12581335 w 12581335"/>
              <a:gd name="connsiteY8" fmla="*/ 0 h 6722698"/>
              <a:gd name="connsiteX0" fmla="*/ 0 w 12581335"/>
              <a:gd name="connsiteY0" fmla="*/ 2942499 h 6690945"/>
              <a:gd name="connsiteX1" fmla="*/ 1144557 w 12581335"/>
              <a:gd name="connsiteY1" fmla="*/ 2894703 h 6690945"/>
              <a:gd name="connsiteX2" fmla="*/ 2295182 w 12581335"/>
              <a:gd name="connsiteY2" fmla="*/ 5995264 h 6690945"/>
              <a:gd name="connsiteX3" fmla="*/ 4823711 w 12581335"/>
              <a:gd name="connsiteY3" fmla="*/ 6565140 h 6690945"/>
              <a:gd name="connsiteX4" fmla="*/ 4342083 w 12581335"/>
              <a:gd name="connsiteY4" fmla="*/ 4187423 h 6690945"/>
              <a:gd name="connsiteX5" fmla="*/ 5324670 w 12581335"/>
              <a:gd name="connsiteY5" fmla="*/ 2674949 h 6690945"/>
              <a:gd name="connsiteX6" fmla="*/ 10324974 w 12581335"/>
              <a:gd name="connsiteY6" fmla="*/ 3270448 h 6690945"/>
              <a:gd name="connsiteX7" fmla="*/ 11170117 w 12581335"/>
              <a:gd name="connsiteY7" fmla="*/ 1135201 h 6690945"/>
              <a:gd name="connsiteX8" fmla="*/ 12581335 w 12581335"/>
              <a:gd name="connsiteY8" fmla="*/ 0 h 6690945"/>
              <a:gd name="connsiteX0" fmla="*/ 0 w 12581335"/>
              <a:gd name="connsiteY0" fmla="*/ 2942499 h 6690944"/>
              <a:gd name="connsiteX1" fmla="*/ 1144557 w 12581335"/>
              <a:gd name="connsiteY1" fmla="*/ 2894703 h 6690944"/>
              <a:gd name="connsiteX2" fmla="*/ 2295182 w 12581335"/>
              <a:gd name="connsiteY2" fmla="*/ 5995264 h 6690944"/>
              <a:gd name="connsiteX3" fmla="*/ 4823711 w 12581335"/>
              <a:gd name="connsiteY3" fmla="*/ 6565140 h 6690944"/>
              <a:gd name="connsiteX4" fmla="*/ 4342083 w 12581335"/>
              <a:gd name="connsiteY4" fmla="*/ 4187423 h 6690944"/>
              <a:gd name="connsiteX5" fmla="*/ 5839290 w 12581335"/>
              <a:gd name="connsiteY5" fmla="*/ 2500241 h 6690944"/>
              <a:gd name="connsiteX6" fmla="*/ 10324974 w 12581335"/>
              <a:gd name="connsiteY6" fmla="*/ 3270448 h 6690944"/>
              <a:gd name="connsiteX7" fmla="*/ 11170117 w 12581335"/>
              <a:gd name="connsiteY7" fmla="*/ 1135201 h 6690944"/>
              <a:gd name="connsiteX8" fmla="*/ 12581335 w 12581335"/>
              <a:gd name="connsiteY8" fmla="*/ 0 h 6690944"/>
              <a:gd name="connsiteX0" fmla="*/ 0 w 12581335"/>
              <a:gd name="connsiteY0" fmla="*/ 2942499 h 6690944"/>
              <a:gd name="connsiteX1" fmla="*/ 1144557 w 12581335"/>
              <a:gd name="connsiteY1" fmla="*/ 2894703 h 6690944"/>
              <a:gd name="connsiteX2" fmla="*/ 2295182 w 12581335"/>
              <a:gd name="connsiteY2" fmla="*/ 5995264 h 6690944"/>
              <a:gd name="connsiteX3" fmla="*/ 4823711 w 12581335"/>
              <a:gd name="connsiteY3" fmla="*/ 6565140 h 6690944"/>
              <a:gd name="connsiteX4" fmla="*/ 4342083 w 12581335"/>
              <a:gd name="connsiteY4" fmla="*/ 4187423 h 6690944"/>
              <a:gd name="connsiteX5" fmla="*/ 5839290 w 12581335"/>
              <a:gd name="connsiteY5" fmla="*/ 2500241 h 6690944"/>
              <a:gd name="connsiteX6" fmla="*/ 5177636 w 12581335"/>
              <a:gd name="connsiteY6" fmla="*/ 92770 h 6690944"/>
              <a:gd name="connsiteX7" fmla="*/ 11170117 w 12581335"/>
              <a:gd name="connsiteY7" fmla="*/ 1135201 h 6690944"/>
              <a:gd name="connsiteX8" fmla="*/ 12581335 w 12581335"/>
              <a:gd name="connsiteY8" fmla="*/ 0 h 6690944"/>
              <a:gd name="connsiteX0" fmla="*/ 0 w 12581335"/>
              <a:gd name="connsiteY0" fmla="*/ 2982050 h 6730495"/>
              <a:gd name="connsiteX1" fmla="*/ 1144557 w 12581335"/>
              <a:gd name="connsiteY1" fmla="*/ 2934254 h 6730495"/>
              <a:gd name="connsiteX2" fmla="*/ 2295182 w 12581335"/>
              <a:gd name="connsiteY2" fmla="*/ 6034815 h 6730495"/>
              <a:gd name="connsiteX3" fmla="*/ 4823711 w 12581335"/>
              <a:gd name="connsiteY3" fmla="*/ 6604691 h 6730495"/>
              <a:gd name="connsiteX4" fmla="*/ 4342083 w 12581335"/>
              <a:gd name="connsiteY4" fmla="*/ 4226974 h 6730495"/>
              <a:gd name="connsiteX5" fmla="*/ 5839290 w 12581335"/>
              <a:gd name="connsiteY5" fmla="*/ 2539792 h 6730495"/>
              <a:gd name="connsiteX6" fmla="*/ 5517244 w 12581335"/>
              <a:gd name="connsiteY6" fmla="*/ 17665 h 6730495"/>
              <a:gd name="connsiteX7" fmla="*/ 11170117 w 12581335"/>
              <a:gd name="connsiteY7" fmla="*/ 1174752 h 6730495"/>
              <a:gd name="connsiteX8" fmla="*/ 12581335 w 12581335"/>
              <a:gd name="connsiteY8" fmla="*/ 39551 h 6730495"/>
              <a:gd name="connsiteX0" fmla="*/ 0 w 12581335"/>
              <a:gd name="connsiteY0" fmla="*/ 3064324 h 6812769"/>
              <a:gd name="connsiteX1" fmla="*/ 1144557 w 12581335"/>
              <a:gd name="connsiteY1" fmla="*/ 3016528 h 6812769"/>
              <a:gd name="connsiteX2" fmla="*/ 2295182 w 12581335"/>
              <a:gd name="connsiteY2" fmla="*/ 6117089 h 6812769"/>
              <a:gd name="connsiteX3" fmla="*/ 4823711 w 12581335"/>
              <a:gd name="connsiteY3" fmla="*/ 6686965 h 6812769"/>
              <a:gd name="connsiteX4" fmla="*/ 4342083 w 12581335"/>
              <a:gd name="connsiteY4" fmla="*/ 4309248 h 6812769"/>
              <a:gd name="connsiteX5" fmla="*/ 5839290 w 12581335"/>
              <a:gd name="connsiteY5" fmla="*/ 2622066 h 6812769"/>
              <a:gd name="connsiteX6" fmla="*/ 5517244 w 12581335"/>
              <a:gd name="connsiteY6" fmla="*/ 99939 h 6812769"/>
              <a:gd name="connsiteX7" fmla="*/ 11170117 w 12581335"/>
              <a:gd name="connsiteY7" fmla="*/ 1257026 h 6812769"/>
              <a:gd name="connsiteX8" fmla="*/ 12581335 w 12581335"/>
              <a:gd name="connsiteY8" fmla="*/ 121825 h 6812769"/>
              <a:gd name="connsiteX0" fmla="*/ 0 w 12581335"/>
              <a:gd name="connsiteY0" fmla="*/ 3198696 h 6947141"/>
              <a:gd name="connsiteX1" fmla="*/ 1144557 w 12581335"/>
              <a:gd name="connsiteY1" fmla="*/ 3150900 h 6947141"/>
              <a:gd name="connsiteX2" fmla="*/ 2295182 w 12581335"/>
              <a:gd name="connsiteY2" fmla="*/ 6251461 h 6947141"/>
              <a:gd name="connsiteX3" fmla="*/ 4823711 w 12581335"/>
              <a:gd name="connsiteY3" fmla="*/ 6821337 h 6947141"/>
              <a:gd name="connsiteX4" fmla="*/ 4342083 w 12581335"/>
              <a:gd name="connsiteY4" fmla="*/ 4443620 h 6947141"/>
              <a:gd name="connsiteX5" fmla="*/ 5839290 w 12581335"/>
              <a:gd name="connsiteY5" fmla="*/ 2756438 h 6947141"/>
              <a:gd name="connsiteX6" fmla="*/ 5813073 w 12581335"/>
              <a:gd name="connsiteY6" fmla="*/ 95217 h 6947141"/>
              <a:gd name="connsiteX7" fmla="*/ 11170117 w 12581335"/>
              <a:gd name="connsiteY7" fmla="*/ 1391398 h 6947141"/>
              <a:gd name="connsiteX8" fmla="*/ 12581335 w 12581335"/>
              <a:gd name="connsiteY8" fmla="*/ 256197 h 6947141"/>
              <a:gd name="connsiteX0" fmla="*/ 0 w 12581335"/>
              <a:gd name="connsiteY0" fmla="*/ 2942499 h 6690944"/>
              <a:gd name="connsiteX1" fmla="*/ 1144557 w 12581335"/>
              <a:gd name="connsiteY1" fmla="*/ 2894703 h 6690944"/>
              <a:gd name="connsiteX2" fmla="*/ 2295182 w 12581335"/>
              <a:gd name="connsiteY2" fmla="*/ 5995264 h 6690944"/>
              <a:gd name="connsiteX3" fmla="*/ 4823711 w 12581335"/>
              <a:gd name="connsiteY3" fmla="*/ 6565140 h 6690944"/>
              <a:gd name="connsiteX4" fmla="*/ 4342083 w 12581335"/>
              <a:gd name="connsiteY4" fmla="*/ 4187423 h 6690944"/>
              <a:gd name="connsiteX5" fmla="*/ 5839290 w 12581335"/>
              <a:gd name="connsiteY5" fmla="*/ 2500241 h 6690944"/>
              <a:gd name="connsiteX6" fmla="*/ 6200999 w 12581335"/>
              <a:gd name="connsiteY6" fmla="*/ 314740 h 6690944"/>
              <a:gd name="connsiteX7" fmla="*/ 11170117 w 12581335"/>
              <a:gd name="connsiteY7" fmla="*/ 1135201 h 6690944"/>
              <a:gd name="connsiteX8" fmla="*/ 12581335 w 12581335"/>
              <a:gd name="connsiteY8" fmla="*/ 0 h 6690944"/>
              <a:gd name="connsiteX0" fmla="*/ 0 w 12681885"/>
              <a:gd name="connsiteY0" fmla="*/ 2942499 h 6690944"/>
              <a:gd name="connsiteX1" fmla="*/ 1144557 w 12681885"/>
              <a:gd name="connsiteY1" fmla="*/ 2894703 h 6690944"/>
              <a:gd name="connsiteX2" fmla="*/ 2295182 w 12681885"/>
              <a:gd name="connsiteY2" fmla="*/ 5995264 h 6690944"/>
              <a:gd name="connsiteX3" fmla="*/ 4823711 w 12681885"/>
              <a:gd name="connsiteY3" fmla="*/ 6565140 h 6690944"/>
              <a:gd name="connsiteX4" fmla="*/ 4342083 w 12681885"/>
              <a:gd name="connsiteY4" fmla="*/ 4187423 h 6690944"/>
              <a:gd name="connsiteX5" fmla="*/ 5839290 w 12681885"/>
              <a:gd name="connsiteY5" fmla="*/ 2500241 h 6690944"/>
              <a:gd name="connsiteX6" fmla="*/ 6200999 w 12681885"/>
              <a:gd name="connsiteY6" fmla="*/ 314740 h 6690944"/>
              <a:gd name="connsiteX7" fmla="*/ 11170117 w 12681885"/>
              <a:gd name="connsiteY7" fmla="*/ 1135201 h 6690944"/>
              <a:gd name="connsiteX8" fmla="*/ 12581335 w 12681885"/>
              <a:gd name="connsiteY8" fmla="*/ 0 h 6690944"/>
              <a:gd name="connsiteX0" fmla="*/ 0 w 12581335"/>
              <a:gd name="connsiteY0" fmla="*/ 2942499 h 6690944"/>
              <a:gd name="connsiteX1" fmla="*/ 1144557 w 12581335"/>
              <a:gd name="connsiteY1" fmla="*/ 2894703 h 6690944"/>
              <a:gd name="connsiteX2" fmla="*/ 2295182 w 12581335"/>
              <a:gd name="connsiteY2" fmla="*/ 5995264 h 6690944"/>
              <a:gd name="connsiteX3" fmla="*/ 4823711 w 12581335"/>
              <a:gd name="connsiteY3" fmla="*/ 6565140 h 6690944"/>
              <a:gd name="connsiteX4" fmla="*/ 4342083 w 12581335"/>
              <a:gd name="connsiteY4" fmla="*/ 4187423 h 6690944"/>
              <a:gd name="connsiteX5" fmla="*/ 5839290 w 12581335"/>
              <a:gd name="connsiteY5" fmla="*/ 2500241 h 6690944"/>
              <a:gd name="connsiteX6" fmla="*/ 6200999 w 12581335"/>
              <a:gd name="connsiteY6" fmla="*/ 314740 h 6690944"/>
              <a:gd name="connsiteX7" fmla="*/ 9301293 w 12581335"/>
              <a:gd name="connsiteY7" fmla="*/ 1861034 h 6690944"/>
              <a:gd name="connsiteX8" fmla="*/ 12581335 w 12581335"/>
              <a:gd name="connsiteY8" fmla="*/ 0 h 6690944"/>
              <a:gd name="connsiteX0" fmla="*/ 0 w 12581335"/>
              <a:gd name="connsiteY0" fmla="*/ 4357658 h 8106103"/>
              <a:gd name="connsiteX1" fmla="*/ 1144557 w 12581335"/>
              <a:gd name="connsiteY1" fmla="*/ 4309862 h 8106103"/>
              <a:gd name="connsiteX2" fmla="*/ 2295182 w 12581335"/>
              <a:gd name="connsiteY2" fmla="*/ 7410423 h 8106103"/>
              <a:gd name="connsiteX3" fmla="*/ 4823711 w 12581335"/>
              <a:gd name="connsiteY3" fmla="*/ 7980299 h 8106103"/>
              <a:gd name="connsiteX4" fmla="*/ 4342083 w 12581335"/>
              <a:gd name="connsiteY4" fmla="*/ 5602582 h 8106103"/>
              <a:gd name="connsiteX5" fmla="*/ 5839290 w 12581335"/>
              <a:gd name="connsiteY5" fmla="*/ 3915400 h 8106103"/>
              <a:gd name="connsiteX6" fmla="*/ 6200999 w 12581335"/>
              <a:gd name="connsiteY6" fmla="*/ 1729899 h 8106103"/>
              <a:gd name="connsiteX7" fmla="*/ 9203473 w 12581335"/>
              <a:gd name="connsiteY7" fmla="*/ 280628 h 8106103"/>
              <a:gd name="connsiteX8" fmla="*/ 12581335 w 12581335"/>
              <a:gd name="connsiteY8" fmla="*/ 1415159 h 8106103"/>
              <a:gd name="connsiteX0" fmla="*/ 0 w 12581335"/>
              <a:gd name="connsiteY0" fmla="*/ 3902044 h 7650489"/>
              <a:gd name="connsiteX1" fmla="*/ 1144557 w 12581335"/>
              <a:gd name="connsiteY1" fmla="*/ 3854248 h 7650489"/>
              <a:gd name="connsiteX2" fmla="*/ 2295182 w 12581335"/>
              <a:gd name="connsiteY2" fmla="*/ 6954809 h 7650489"/>
              <a:gd name="connsiteX3" fmla="*/ 4823711 w 12581335"/>
              <a:gd name="connsiteY3" fmla="*/ 7524685 h 7650489"/>
              <a:gd name="connsiteX4" fmla="*/ 4342083 w 12581335"/>
              <a:gd name="connsiteY4" fmla="*/ 5146968 h 7650489"/>
              <a:gd name="connsiteX5" fmla="*/ 5839290 w 12581335"/>
              <a:gd name="connsiteY5" fmla="*/ 3459786 h 7650489"/>
              <a:gd name="connsiteX6" fmla="*/ 6200999 w 12581335"/>
              <a:gd name="connsiteY6" fmla="*/ 1274285 h 7650489"/>
              <a:gd name="connsiteX7" fmla="*/ 8003448 w 12581335"/>
              <a:gd name="connsiteY7" fmla="*/ 326989 h 7650489"/>
              <a:gd name="connsiteX8" fmla="*/ 12581335 w 12581335"/>
              <a:gd name="connsiteY8" fmla="*/ 959545 h 7650489"/>
              <a:gd name="connsiteX0" fmla="*/ 0 w 12581335"/>
              <a:gd name="connsiteY0" fmla="*/ 3758758 h 7507203"/>
              <a:gd name="connsiteX1" fmla="*/ 1144557 w 12581335"/>
              <a:gd name="connsiteY1" fmla="*/ 3710962 h 7507203"/>
              <a:gd name="connsiteX2" fmla="*/ 2295182 w 12581335"/>
              <a:gd name="connsiteY2" fmla="*/ 6811523 h 7507203"/>
              <a:gd name="connsiteX3" fmla="*/ 4823711 w 12581335"/>
              <a:gd name="connsiteY3" fmla="*/ 7381399 h 7507203"/>
              <a:gd name="connsiteX4" fmla="*/ 4342083 w 12581335"/>
              <a:gd name="connsiteY4" fmla="*/ 5003682 h 7507203"/>
              <a:gd name="connsiteX5" fmla="*/ 5839290 w 12581335"/>
              <a:gd name="connsiteY5" fmla="*/ 3316500 h 7507203"/>
              <a:gd name="connsiteX6" fmla="*/ 6200999 w 12581335"/>
              <a:gd name="connsiteY6" fmla="*/ 1130999 h 7507203"/>
              <a:gd name="connsiteX7" fmla="*/ 8003448 w 12581335"/>
              <a:gd name="connsiteY7" fmla="*/ 183703 h 7507203"/>
              <a:gd name="connsiteX8" fmla="*/ 12581335 w 12581335"/>
              <a:gd name="connsiteY8" fmla="*/ 816259 h 7507203"/>
              <a:gd name="connsiteX0" fmla="*/ 0 w 12581335"/>
              <a:gd name="connsiteY0" fmla="*/ 3758757 h 7507202"/>
              <a:gd name="connsiteX1" fmla="*/ 1144557 w 12581335"/>
              <a:gd name="connsiteY1" fmla="*/ 3710961 h 7507202"/>
              <a:gd name="connsiteX2" fmla="*/ 2295182 w 12581335"/>
              <a:gd name="connsiteY2" fmla="*/ 6811522 h 7507202"/>
              <a:gd name="connsiteX3" fmla="*/ 4823711 w 12581335"/>
              <a:gd name="connsiteY3" fmla="*/ 7381398 h 7507202"/>
              <a:gd name="connsiteX4" fmla="*/ 4342083 w 12581335"/>
              <a:gd name="connsiteY4" fmla="*/ 5003681 h 7507202"/>
              <a:gd name="connsiteX5" fmla="*/ 5839290 w 12581335"/>
              <a:gd name="connsiteY5" fmla="*/ 3316499 h 7507202"/>
              <a:gd name="connsiteX6" fmla="*/ 6200999 w 12581335"/>
              <a:gd name="connsiteY6" fmla="*/ 1130998 h 7507202"/>
              <a:gd name="connsiteX7" fmla="*/ 8003448 w 12581335"/>
              <a:gd name="connsiteY7" fmla="*/ 183702 h 7507202"/>
              <a:gd name="connsiteX8" fmla="*/ 12581335 w 12581335"/>
              <a:gd name="connsiteY8" fmla="*/ 816258 h 7507202"/>
              <a:gd name="connsiteX0" fmla="*/ 0 w 12581335"/>
              <a:gd name="connsiteY0" fmla="*/ 3637224 h 7385669"/>
              <a:gd name="connsiteX1" fmla="*/ 1144557 w 12581335"/>
              <a:gd name="connsiteY1" fmla="*/ 3589428 h 7385669"/>
              <a:gd name="connsiteX2" fmla="*/ 2295182 w 12581335"/>
              <a:gd name="connsiteY2" fmla="*/ 6689989 h 7385669"/>
              <a:gd name="connsiteX3" fmla="*/ 4823711 w 12581335"/>
              <a:gd name="connsiteY3" fmla="*/ 7259865 h 7385669"/>
              <a:gd name="connsiteX4" fmla="*/ 4342083 w 12581335"/>
              <a:gd name="connsiteY4" fmla="*/ 4882148 h 7385669"/>
              <a:gd name="connsiteX5" fmla="*/ 5839290 w 12581335"/>
              <a:gd name="connsiteY5" fmla="*/ 3194966 h 7385669"/>
              <a:gd name="connsiteX6" fmla="*/ 6200999 w 12581335"/>
              <a:gd name="connsiteY6" fmla="*/ 1009465 h 7385669"/>
              <a:gd name="connsiteX7" fmla="*/ 8003448 w 12581335"/>
              <a:gd name="connsiteY7" fmla="*/ 62169 h 7385669"/>
              <a:gd name="connsiteX8" fmla="*/ 12581335 w 12581335"/>
              <a:gd name="connsiteY8" fmla="*/ 694725 h 7385669"/>
              <a:gd name="connsiteX0" fmla="*/ 0 w 12581335"/>
              <a:gd name="connsiteY0" fmla="*/ 2942499 h 6690944"/>
              <a:gd name="connsiteX1" fmla="*/ 1144557 w 12581335"/>
              <a:gd name="connsiteY1" fmla="*/ 2894703 h 6690944"/>
              <a:gd name="connsiteX2" fmla="*/ 2295182 w 12581335"/>
              <a:gd name="connsiteY2" fmla="*/ 5995264 h 6690944"/>
              <a:gd name="connsiteX3" fmla="*/ 4823711 w 12581335"/>
              <a:gd name="connsiteY3" fmla="*/ 6565140 h 6690944"/>
              <a:gd name="connsiteX4" fmla="*/ 4342083 w 12581335"/>
              <a:gd name="connsiteY4" fmla="*/ 4187423 h 6690944"/>
              <a:gd name="connsiteX5" fmla="*/ 5839290 w 12581335"/>
              <a:gd name="connsiteY5" fmla="*/ 2500241 h 6690944"/>
              <a:gd name="connsiteX6" fmla="*/ 6200999 w 12581335"/>
              <a:gd name="connsiteY6" fmla="*/ 314740 h 6690944"/>
              <a:gd name="connsiteX7" fmla="*/ 12581335 w 12581335"/>
              <a:gd name="connsiteY7" fmla="*/ 0 h 6690944"/>
              <a:gd name="connsiteX0" fmla="*/ 0 w 12581335"/>
              <a:gd name="connsiteY0" fmla="*/ 2942499 h 6690944"/>
              <a:gd name="connsiteX1" fmla="*/ 1144557 w 12581335"/>
              <a:gd name="connsiteY1" fmla="*/ 2894703 h 6690944"/>
              <a:gd name="connsiteX2" fmla="*/ 2295182 w 12581335"/>
              <a:gd name="connsiteY2" fmla="*/ 5995264 h 6690944"/>
              <a:gd name="connsiteX3" fmla="*/ 4823711 w 12581335"/>
              <a:gd name="connsiteY3" fmla="*/ 6565140 h 6690944"/>
              <a:gd name="connsiteX4" fmla="*/ 4342083 w 12581335"/>
              <a:gd name="connsiteY4" fmla="*/ 4187423 h 6690944"/>
              <a:gd name="connsiteX5" fmla="*/ 5839290 w 12581335"/>
              <a:gd name="connsiteY5" fmla="*/ 2500241 h 6690944"/>
              <a:gd name="connsiteX6" fmla="*/ 12581335 w 12581335"/>
              <a:gd name="connsiteY6" fmla="*/ 0 h 6690944"/>
              <a:gd name="connsiteX0" fmla="*/ 0 w 12581335"/>
              <a:gd name="connsiteY0" fmla="*/ 2942499 h 6690944"/>
              <a:gd name="connsiteX1" fmla="*/ 1144557 w 12581335"/>
              <a:gd name="connsiteY1" fmla="*/ 2894703 h 6690944"/>
              <a:gd name="connsiteX2" fmla="*/ 2295182 w 12581335"/>
              <a:gd name="connsiteY2" fmla="*/ 5995264 h 6690944"/>
              <a:gd name="connsiteX3" fmla="*/ 4823711 w 12581335"/>
              <a:gd name="connsiteY3" fmla="*/ 6565140 h 6690944"/>
              <a:gd name="connsiteX4" fmla="*/ 4342083 w 12581335"/>
              <a:gd name="connsiteY4" fmla="*/ 4187423 h 6690944"/>
              <a:gd name="connsiteX5" fmla="*/ 12581335 w 12581335"/>
              <a:gd name="connsiteY5" fmla="*/ 0 h 6690944"/>
              <a:gd name="connsiteX0" fmla="*/ 0 w 12581335"/>
              <a:gd name="connsiteY0" fmla="*/ 2942499 h 6024242"/>
              <a:gd name="connsiteX1" fmla="*/ 1144557 w 12581335"/>
              <a:gd name="connsiteY1" fmla="*/ 2894703 h 6024242"/>
              <a:gd name="connsiteX2" fmla="*/ 2295182 w 12581335"/>
              <a:gd name="connsiteY2" fmla="*/ 5995264 h 6024242"/>
              <a:gd name="connsiteX3" fmla="*/ 4342083 w 12581335"/>
              <a:gd name="connsiteY3" fmla="*/ 4187423 h 6024242"/>
              <a:gd name="connsiteX4" fmla="*/ 12581335 w 12581335"/>
              <a:gd name="connsiteY4" fmla="*/ 0 h 6024242"/>
              <a:gd name="connsiteX0" fmla="*/ 0 w 12581335"/>
              <a:gd name="connsiteY0" fmla="*/ 2942499 h 4279152"/>
              <a:gd name="connsiteX1" fmla="*/ 1144557 w 12581335"/>
              <a:gd name="connsiteY1" fmla="*/ 2894703 h 4279152"/>
              <a:gd name="connsiteX2" fmla="*/ 4342083 w 12581335"/>
              <a:gd name="connsiteY2" fmla="*/ 4187423 h 4279152"/>
              <a:gd name="connsiteX3" fmla="*/ 12581335 w 12581335"/>
              <a:gd name="connsiteY3" fmla="*/ 0 h 4279152"/>
              <a:gd name="connsiteX0" fmla="*/ 207156 w 12788491"/>
              <a:gd name="connsiteY0" fmla="*/ 2942499 h 3123892"/>
              <a:gd name="connsiteX1" fmla="*/ 1351713 w 12788491"/>
              <a:gd name="connsiteY1" fmla="*/ 2894703 h 3123892"/>
              <a:gd name="connsiteX2" fmla="*/ 12788491 w 12788491"/>
              <a:gd name="connsiteY2" fmla="*/ 0 h 3123892"/>
              <a:gd name="connsiteX0" fmla="*/ 0 w 12581335"/>
              <a:gd name="connsiteY0" fmla="*/ 2942499 h 2942499"/>
              <a:gd name="connsiteX1" fmla="*/ 12581335 w 12581335"/>
              <a:gd name="connsiteY1" fmla="*/ 0 h 2942499"/>
              <a:gd name="connsiteX0" fmla="*/ 0 w 12086987"/>
              <a:gd name="connsiteY0" fmla="*/ 4637593 h 4637593"/>
              <a:gd name="connsiteX1" fmla="*/ 12086987 w 12086987"/>
              <a:gd name="connsiteY1" fmla="*/ 0 h 4637593"/>
              <a:gd name="connsiteX0" fmla="*/ 0 w 10568225"/>
              <a:gd name="connsiteY0" fmla="*/ 5522126 h 5522126"/>
              <a:gd name="connsiteX1" fmla="*/ 10568225 w 10568225"/>
              <a:gd name="connsiteY1" fmla="*/ 0 h 5522126"/>
            </a:gdLst>
            <a:ahLst/>
            <a:cxnLst>
              <a:cxn ang="0">
                <a:pos x="connsiteX0" y="connsiteY0"/>
              </a:cxn>
              <a:cxn ang="0">
                <a:pos x="connsiteX1" y="connsiteY1"/>
              </a:cxn>
            </a:cxnLst>
            <a:rect l="l" t="t" r="r" b="b"/>
            <a:pathLst>
              <a:path w="10568225" h="5522126">
                <a:moveTo>
                  <a:pt x="0" y="5522126"/>
                </a:moveTo>
                <a:lnTo>
                  <a:pt x="10568225" y="0"/>
                </a:lnTo>
              </a:path>
            </a:pathLst>
          </a:custGeom>
          <a:noFill/>
          <a:ln w="254000">
            <a:solidFill>
              <a:srgbClr val="F5E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7" name="MÅL">
            <a:extLst>
              <a:ext uri="{FF2B5EF4-FFF2-40B4-BE49-F238E27FC236}">
                <a16:creationId xmlns:a16="http://schemas.microsoft.com/office/drawing/2014/main" id="{3C988BD8-6B80-F3F0-82C5-C5AA554210E3}"/>
              </a:ext>
            </a:extLst>
          </p:cNvPr>
          <p:cNvGrpSpPr>
            <a:grpSpLocks noGrp="1" noUngrp="1" noRot="1" noMove="1" noResize="1"/>
          </p:cNvGrpSpPr>
          <p:nvPr/>
        </p:nvGrpSpPr>
        <p:grpSpPr>
          <a:xfrm>
            <a:off x="10796645" y="416181"/>
            <a:ext cx="1046256" cy="956974"/>
            <a:chOff x="10796645" y="2849182"/>
            <a:chExt cx="1046256" cy="956974"/>
          </a:xfrm>
        </p:grpSpPr>
        <p:sp>
          <p:nvSpPr>
            <p:cNvPr id="8" name="TekstSylinder 7">
              <a:extLst>
                <a:ext uri="{FF2B5EF4-FFF2-40B4-BE49-F238E27FC236}">
                  <a16:creationId xmlns:a16="http://schemas.microsoft.com/office/drawing/2014/main" id="{AB9B7BCD-B26B-ABBE-0653-4F9F396E2F90}"/>
                </a:ext>
              </a:extLst>
            </p:cNvPr>
            <p:cNvSpPr txBox="1">
              <a:spLocks noGrp="1" noRot="1" noMove="1" noResize="1" noEditPoints="1" noAdjustHandles="1" noChangeArrowheads="1" noChangeShapeType="1"/>
            </p:cNvSpPr>
            <p:nvPr/>
          </p:nvSpPr>
          <p:spPr>
            <a:xfrm>
              <a:off x="10923290" y="3575324"/>
              <a:ext cx="919611" cy="230832"/>
            </a:xfrm>
            <a:prstGeom prst="rect">
              <a:avLst/>
            </a:prstGeom>
            <a:noFill/>
          </p:spPr>
          <p:txBody>
            <a:bodyPr wrap="none" lIns="0" tIns="0" rIns="0" bIns="0" rtlCol="0">
              <a:spAutoFit/>
            </a:bodyPr>
            <a:lstStyle/>
            <a:p>
              <a:r>
                <a:rPr lang="nb-NO" sz="1500"/>
                <a:t>Tobakksfri!</a:t>
              </a:r>
            </a:p>
          </p:txBody>
        </p:sp>
        <p:pic>
          <p:nvPicPr>
            <p:cNvPr id="9" name="Picture 16">
              <a:extLst>
                <a:ext uri="{FF2B5EF4-FFF2-40B4-BE49-F238E27FC236}">
                  <a16:creationId xmlns:a16="http://schemas.microsoft.com/office/drawing/2014/main" id="{C58AABD6-E1A6-6855-FC58-0AA031D862AA}"/>
                </a:ext>
              </a:extLst>
            </p:cNvPr>
            <p:cNvPicPr>
              <a:picLocks noGrp="1" noRot="1" noChangeAspect="1" noMove="1" noResize="1" noEditPoints="1" noAdjustHandles="1" noChangeArrowheads="1" noChangeShapeType="1" noCrop="1"/>
            </p:cNvPicPr>
            <p:nvPr/>
          </p:nvPicPr>
          <p:blipFill>
            <a:blip r:embed="rId3"/>
            <a:stretch>
              <a:fillRect/>
            </a:stretch>
          </p:blipFill>
          <p:spPr>
            <a:xfrm flipH="1">
              <a:off x="10796645" y="2849182"/>
              <a:ext cx="650203" cy="830075"/>
            </a:xfrm>
            <a:prstGeom prst="rect">
              <a:avLst/>
            </a:prstGeom>
          </p:spPr>
        </p:pic>
      </p:grpSp>
      <p:sp>
        <p:nvSpPr>
          <p:cNvPr id="92" name="Rektangel U1">
            <a:extLst>
              <a:ext uri="{FF2B5EF4-FFF2-40B4-BE49-F238E27FC236}">
                <a16:creationId xmlns:a16="http://schemas.microsoft.com/office/drawing/2014/main" id="{0E76C09F-E9F8-D954-53E8-97699EC9284A}"/>
              </a:ext>
            </a:extLst>
          </p:cNvPr>
          <p:cNvSpPr>
            <a:spLocks noGrp="1" noRot="1" noMove="1" noResize="1" noEditPoints="1" noAdjustHandles="1" noChangeArrowheads="1" noChangeShapeType="1"/>
          </p:cNvSpPr>
          <p:nvPr/>
        </p:nvSpPr>
        <p:spPr>
          <a:xfrm>
            <a:off x="553688" y="2203767"/>
            <a:ext cx="1440000" cy="2454678"/>
          </a:xfrm>
          <a:prstGeom prst="rect">
            <a:avLst/>
          </a:prstGeom>
          <a:solidFill>
            <a:srgbClr val="F5E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solidFill>
                <a:srgbClr val="F5ECC4"/>
              </a:solidFill>
            </a:endParaRPr>
          </a:p>
        </p:txBody>
      </p:sp>
      <p:sp>
        <p:nvSpPr>
          <p:cNvPr id="94" name="Rektangel U2">
            <a:extLst>
              <a:ext uri="{FF2B5EF4-FFF2-40B4-BE49-F238E27FC236}">
                <a16:creationId xmlns:a16="http://schemas.microsoft.com/office/drawing/2014/main" id="{799120C8-C6D3-980C-27CD-D985F8E7E279}"/>
              </a:ext>
            </a:extLst>
          </p:cNvPr>
          <p:cNvSpPr>
            <a:spLocks noGrp="1" noRot="1" noMove="1" noResize="1" noEditPoints="1" noAdjustHandles="1" noChangeArrowheads="1" noChangeShapeType="1"/>
          </p:cNvSpPr>
          <p:nvPr/>
        </p:nvSpPr>
        <p:spPr>
          <a:xfrm>
            <a:off x="2075247" y="2203767"/>
            <a:ext cx="1440000" cy="2454678"/>
          </a:xfrm>
          <a:prstGeom prst="rect">
            <a:avLst/>
          </a:prstGeom>
          <a:solidFill>
            <a:srgbClr val="F5E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F5ECC4"/>
              </a:solidFill>
            </a:endParaRPr>
          </a:p>
        </p:txBody>
      </p:sp>
      <p:sp>
        <p:nvSpPr>
          <p:cNvPr id="95" name="Rektangel U3">
            <a:extLst>
              <a:ext uri="{FF2B5EF4-FFF2-40B4-BE49-F238E27FC236}">
                <a16:creationId xmlns:a16="http://schemas.microsoft.com/office/drawing/2014/main" id="{798BD100-7197-B825-9A36-3BD7D4950D1B}"/>
              </a:ext>
            </a:extLst>
          </p:cNvPr>
          <p:cNvSpPr>
            <a:spLocks noGrp="1" noRot="1" noMove="1" noResize="1" noEditPoints="1" noAdjustHandles="1" noChangeArrowheads="1" noChangeShapeType="1"/>
          </p:cNvSpPr>
          <p:nvPr/>
        </p:nvSpPr>
        <p:spPr>
          <a:xfrm>
            <a:off x="3606452" y="2203767"/>
            <a:ext cx="1440000" cy="2454678"/>
          </a:xfrm>
          <a:prstGeom prst="rect">
            <a:avLst/>
          </a:prstGeom>
          <a:solidFill>
            <a:srgbClr val="F5E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F5ECC4"/>
              </a:solidFill>
            </a:endParaRPr>
          </a:p>
        </p:txBody>
      </p:sp>
      <p:sp>
        <p:nvSpPr>
          <p:cNvPr id="96" name="Rektangel U4">
            <a:extLst>
              <a:ext uri="{FF2B5EF4-FFF2-40B4-BE49-F238E27FC236}">
                <a16:creationId xmlns:a16="http://schemas.microsoft.com/office/drawing/2014/main" id="{ADEB3D15-24E7-143D-B5FB-7C19D3002859}"/>
              </a:ext>
            </a:extLst>
          </p:cNvPr>
          <p:cNvSpPr>
            <a:spLocks noGrp="1" noRot="1" noMove="1" noResize="1" noEditPoints="1" noAdjustHandles="1" noChangeArrowheads="1" noChangeShapeType="1"/>
          </p:cNvSpPr>
          <p:nvPr/>
        </p:nvSpPr>
        <p:spPr>
          <a:xfrm>
            <a:off x="5124101" y="2203767"/>
            <a:ext cx="1440000" cy="2454678"/>
          </a:xfrm>
          <a:prstGeom prst="rect">
            <a:avLst/>
          </a:prstGeom>
          <a:solidFill>
            <a:srgbClr val="F5E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F5ECC4"/>
              </a:solidFill>
            </a:endParaRPr>
          </a:p>
        </p:txBody>
      </p:sp>
      <p:sp>
        <p:nvSpPr>
          <p:cNvPr id="97" name="Rektangel U5">
            <a:extLst>
              <a:ext uri="{FF2B5EF4-FFF2-40B4-BE49-F238E27FC236}">
                <a16:creationId xmlns:a16="http://schemas.microsoft.com/office/drawing/2014/main" id="{C9664B08-6B33-4C84-BABA-B5D858CFB1E1}"/>
              </a:ext>
            </a:extLst>
          </p:cNvPr>
          <p:cNvSpPr>
            <a:spLocks noGrp="1" noRot="1" noMove="1" noResize="1" noEditPoints="1" noAdjustHandles="1" noChangeArrowheads="1" noChangeShapeType="1"/>
          </p:cNvSpPr>
          <p:nvPr/>
        </p:nvSpPr>
        <p:spPr>
          <a:xfrm>
            <a:off x="6634946" y="2203767"/>
            <a:ext cx="1440000" cy="2454678"/>
          </a:xfrm>
          <a:prstGeom prst="rect">
            <a:avLst/>
          </a:prstGeom>
          <a:solidFill>
            <a:srgbClr val="F5E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F5ECC4"/>
              </a:solidFill>
            </a:endParaRPr>
          </a:p>
        </p:txBody>
      </p:sp>
      <p:sp>
        <p:nvSpPr>
          <p:cNvPr id="98" name="Rektangel U7">
            <a:extLst>
              <a:ext uri="{FF2B5EF4-FFF2-40B4-BE49-F238E27FC236}">
                <a16:creationId xmlns:a16="http://schemas.microsoft.com/office/drawing/2014/main" id="{D3A8E7D9-E244-4CB4-6986-4DBB42F71C3E}"/>
              </a:ext>
            </a:extLst>
          </p:cNvPr>
          <p:cNvSpPr>
            <a:spLocks noGrp="1" noRot="1" noMove="1" noResize="1" noEditPoints="1" noAdjustHandles="1" noChangeArrowheads="1" noChangeShapeType="1"/>
          </p:cNvSpPr>
          <p:nvPr/>
        </p:nvSpPr>
        <p:spPr>
          <a:xfrm>
            <a:off x="9032216" y="2203767"/>
            <a:ext cx="1440000" cy="2454678"/>
          </a:xfrm>
          <a:prstGeom prst="rect">
            <a:avLst/>
          </a:prstGeom>
          <a:solidFill>
            <a:srgbClr val="F5E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F5ECC4"/>
              </a:solidFill>
            </a:endParaRPr>
          </a:p>
        </p:txBody>
      </p:sp>
      <p:sp>
        <p:nvSpPr>
          <p:cNvPr id="99" name="Rektangel oppfølging">
            <a:extLst>
              <a:ext uri="{FF2B5EF4-FFF2-40B4-BE49-F238E27FC236}">
                <a16:creationId xmlns:a16="http://schemas.microsoft.com/office/drawing/2014/main" id="{CB27FA56-6A83-AE3E-4E3E-D1D79CF54216}"/>
              </a:ext>
            </a:extLst>
          </p:cNvPr>
          <p:cNvSpPr>
            <a:spLocks noGrp="1" noRot="1" noMove="1" noResize="1" noEditPoints="1" noAdjustHandles="1" noChangeArrowheads="1" noChangeShapeType="1"/>
          </p:cNvSpPr>
          <p:nvPr/>
        </p:nvSpPr>
        <p:spPr>
          <a:xfrm>
            <a:off x="10594316" y="2203767"/>
            <a:ext cx="1440000" cy="2454678"/>
          </a:xfrm>
          <a:prstGeom prst="rect">
            <a:avLst/>
          </a:prstGeom>
          <a:solidFill>
            <a:srgbClr val="F5E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F5ECC4"/>
              </a:solidFill>
            </a:endParaRPr>
          </a:p>
        </p:txBody>
      </p:sp>
      <p:sp>
        <p:nvSpPr>
          <p:cNvPr id="60" name="Uke1 tittel">
            <a:extLst>
              <a:ext uri="{FF2B5EF4-FFF2-40B4-BE49-F238E27FC236}">
                <a16:creationId xmlns:a16="http://schemas.microsoft.com/office/drawing/2014/main" id="{09ED17CD-1DDF-8267-0E7B-14FAAFD27DA1}"/>
              </a:ext>
            </a:extLst>
          </p:cNvPr>
          <p:cNvSpPr txBox="1">
            <a:spLocks noGrp="1" noRot="1" noMove="1" noResize="1" noEditPoints="1" noAdjustHandles="1" noChangeArrowheads="1" noChangeShapeType="1"/>
          </p:cNvSpPr>
          <p:nvPr/>
        </p:nvSpPr>
        <p:spPr>
          <a:xfrm>
            <a:off x="628959" y="2012300"/>
            <a:ext cx="1263341" cy="181140"/>
          </a:xfrm>
          <a:prstGeom prst="rect">
            <a:avLst/>
          </a:prstGeom>
          <a:noFill/>
        </p:spPr>
        <p:txBody>
          <a:bodyPr wrap="square" lIns="0" tIns="0" rIns="0" bIns="0" rtlCol="0" anchor="ctr">
            <a:spAutoFit/>
          </a:bodyPr>
          <a:lstStyle/>
          <a:p>
            <a:pPr marL="0" rtl="0" eaLnBrk="1" fontAlgn="t" latinLnBrk="0" hangingPunct="1">
              <a:lnSpc>
                <a:spcPct val="107000"/>
              </a:lnSpc>
              <a:spcBef>
                <a:spcPts val="0"/>
              </a:spcBef>
              <a:spcAft>
                <a:spcPts val="800"/>
              </a:spcAft>
            </a:pPr>
            <a:r>
              <a:rPr lang="nb-NO" sz="1100" b="1" i="0" u="none" strike="noStrike" kern="1200" spc="0" dirty="0">
                <a:solidFill>
                  <a:srgbClr val="000000"/>
                </a:solidFill>
                <a:effectLst/>
                <a:latin typeface="Arial" panose="020B0604020202020204" pitchFamily="34" charset="0"/>
              </a:rPr>
              <a:t>UKE 1</a:t>
            </a:r>
            <a:endParaRPr lang="nb-NO" sz="1100" i="0" u="none" strike="noStrike" dirty="0">
              <a:effectLst/>
              <a:latin typeface="Arial" panose="020B0604020202020204" pitchFamily="34" charset="0"/>
            </a:endParaRPr>
          </a:p>
        </p:txBody>
      </p:sp>
      <p:sp>
        <p:nvSpPr>
          <p:cNvPr id="61" name="Uke2 tittel">
            <a:extLst>
              <a:ext uri="{FF2B5EF4-FFF2-40B4-BE49-F238E27FC236}">
                <a16:creationId xmlns:a16="http://schemas.microsoft.com/office/drawing/2014/main" id="{E8022061-92E0-CFA0-9541-9256027A9746}"/>
              </a:ext>
            </a:extLst>
          </p:cNvPr>
          <p:cNvSpPr txBox="1">
            <a:spLocks noGrp="1" noRot="1" noMove="1" noResize="1" noEditPoints="1" noAdjustHandles="1" noChangeArrowheads="1" noChangeShapeType="1"/>
          </p:cNvSpPr>
          <p:nvPr/>
        </p:nvSpPr>
        <p:spPr>
          <a:xfrm>
            <a:off x="2151372" y="2012300"/>
            <a:ext cx="1332980" cy="181140"/>
          </a:xfrm>
          <a:prstGeom prst="rect">
            <a:avLst/>
          </a:prstGeom>
          <a:noFill/>
        </p:spPr>
        <p:txBody>
          <a:bodyPr wrap="square" lIns="0" tIns="0" rIns="0" bIns="0" rtlCol="0">
            <a:spAutoFit/>
          </a:bodyPr>
          <a:lstStyle/>
          <a:p>
            <a:pPr marL="0" rtl="0" eaLnBrk="1" fontAlgn="t" latinLnBrk="0" hangingPunct="1">
              <a:lnSpc>
                <a:spcPct val="107000"/>
              </a:lnSpc>
              <a:spcBef>
                <a:spcPts val="0"/>
              </a:spcBef>
              <a:spcAft>
                <a:spcPts val="800"/>
              </a:spcAft>
            </a:pPr>
            <a:r>
              <a:rPr lang="nb-NO" sz="1100" b="1" i="0" u="none" strike="noStrike" kern="1200" spc="0" dirty="0">
                <a:solidFill>
                  <a:srgbClr val="000000"/>
                </a:solidFill>
                <a:effectLst/>
                <a:latin typeface="Arial" panose="020B0604020202020204" pitchFamily="34" charset="0"/>
              </a:rPr>
              <a:t>UKE 2</a:t>
            </a:r>
            <a:endParaRPr lang="nb-NO" sz="1100" i="0" u="none" strike="noStrike" dirty="0">
              <a:effectLst/>
              <a:latin typeface="Arial" panose="020B0604020202020204" pitchFamily="34" charset="0"/>
            </a:endParaRPr>
          </a:p>
        </p:txBody>
      </p:sp>
      <p:sp>
        <p:nvSpPr>
          <p:cNvPr id="62" name="Uke3 tittel">
            <a:extLst>
              <a:ext uri="{FF2B5EF4-FFF2-40B4-BE49-F238E27FC236}">
                <a16:creationId xmlns:a16="http://schemas.microsoft.com/office/drawing/2014/main" id="{69841D4F-8A26-B6CE-F7F7-E1816F7A7253}"/>
              </a:ext>
            </a:extLst>
          </p:cNvPr>
          <p:cNvSpPr txBox="1">
            <a:spLocks noGrp="1" noRot="1" noMove="1" noResize="1" noEditPoints="1" noAdjustHandles="1" noChangeArrowheads="1" noChangeShapeType="1"/>
          </p:cNvSpPr>
          <p:nvPr/>
        </p:nvSpPr>
        <p:spPr>
          <a:xfrm>
            <a:off x="3673785" y="2012300"/>
            <a:ext cx="1253815" cy="181140"/>
          </a:xfrm>
          <a:prstGeom prst="rect">
            <a:avLst/>
          </a:prstGeom>
          <a:noFill/>
        </p:spPr>
        <p:txBody>
          <a:bodyPr wrap="square" lIns="0" tIns="0" rIns="0" bIns="0" rtlCol="0">
            <a:spAutoFit/>
          </a:bodyPr>
          <a:lstStyle/>
          <a:p>
            <a:pPr marL="0" rtl="0" eaLnBrk="1" fontAlgn="t" latinLnBrk="0" hangingPunct="1">
              <a:lnSpc>
                <a:spcPct val="107000"/>
              </a:lnSpc>
              <a:spcBef>
                <a:spcPts val="0"/>
              </a:spcBef>
              <a:spcAft>
                <a:spcPts val="800"/>
              </a:spcAft>
            </a:pPr>
            <a:r>
              <a:rPr lang="nb-NO" sz="1100" b="1" i="0" u="none" strike="noStrike" kern="1200" spc="0" dirty="0">
                <a:solidFill>
                  <a:srgbClr val="000000"/>
                </a:solidFill>
                <a:effectLst/>
                <a:latin typeface="Arial" panose="020B0604020202020204" pitchFamily="34" charset="0"/>
              </a:rPr>
              <a:t>UKE 3 </a:t>
            </a:r>
            <a:endParaRPr lang="nb-NO" sz="1100" i="0" u="none" strike="noStrike" dirty="0">
              <a:effectLst/>
              <a:latin typeface="Arial" panose="020B0604020202020204" pitchFamily="34" charset="0"/>
            </a:endParaRPr>
          </a:p>
        </p:txBody>
      </p:sp>
      <p:sp>
        <p:nvSpPr>
          <p:cNvPr id="64" name="Uke4 tittel">
            <a:extLst>
              <a:ext uri="{FF2B5EF4-FFF2-40B4-BE49-F238E27FC236}">
                <a16:creationId xmlns:a16="http://schemas.microsoft.com/office/drawing/2014/main" id="{3510D23B-71B4-2314-C5D1-61AD13DCA3A1}"/>
              </a:ext>
            </a:extLst>
          </p:cNvPr>
          <p:cNvSpPr txBox="1">
            <a:spLocks noGrp="1" noRot="1" noMove="1" noResize="1" noEditPoints="1" noAdjustHandles="1" noChangeArrowheads="1" noChangeShapeType="1"/>
          </p:cNvSpPr>
          <p:nvPr/>
        </p:nvSpPr>
        <p:spPr>
          <a:xfrm>
            <a:off x="5204135" y="2012300"/>
            <a:ext cx="1212540" cy="181140"/>
          </a:xfrm>
          <a:prstGeom prst="rect">
            <a:avLst/>
          </a:prstGeom>
          <a:noFill/>
        </p:spPr>
        <p:txBody>
          <a:bodyPr wrap="square" lIns="0" tIns="0" rIns="0" bIns="0" rtlCol="0">
            <a:spAutoFit/>
          </a:bodyPr>
          <a:lstStyle/>
          <a:p>
            <a:pPr marL="0" rtl="0" eaLnBrk="1" fontAlgn="t" latinLnBrk="0" hangingPunct="1">
              <a:lnSpc>
                <a:spcPct val="107000"/>
              </a:lnSpc>
              <a:spcBef>
                <a:spcPts val="0"/>
              </a:spcBef>
              <a:spcAft>
                <a:spcPts val="800"/>
              </a:spcAft>
            </a:pPr>
            <a:r>
              <a:rPr lang="nb-NO" sz="1100" b="1" i="0" u="none" strike="noStrike" kern="1200" spc="0" dirty="0">
                <a:solidFill>
                  <a:srgbClr val="000000"/>
                </a:solidFill>
                <a:effectLst/>
                <a:latin typeface="Arial" panose="020B0604020202020204" pitchFamily="34" charset="0"/>
              </a:rPr>
              <a:t>UKE 4 </a:t>
            </a:r>
            <a:endParaRPr lang="nb-NO" sz="1100" i="0" u="none" strike="noStrike" dirty="0">
              <a:effectLst/>
              <a:latin typeface="Arial" panose="020B0604020202020204" pitchFamily="34" charset="0"/>
            </a:endParaRPr>
          </a:p>
        </p:txBody>
      </p:sp>
      <p:sp>
        <p:nvSpPr>
          <p:cNvPr id="68" name="Uke5 tittel">
            <a:extLst>
              <a:ext uri="{FF2B5EF4-FFF2-40B4-BE49-F238E27FC236}">
                <a16:creationId xmlns:a16="http://schemas.microsoft.com/office/drawing/2014/main" id="{B79831B7-51D1-44E1-6C83-A7346C9C653F}"/>
              </a:ext>
            </a:extLst>
          </p:cNvPr>
          <p:cNvSpPr txBox="1">
            <a:spLocks noGrp="1" noRot="1" noMove="1" noResize="1" noEditPoints="1" noAdjustHandles="1" noChangeArrowheads="1" noChangeShapeType="1"/>
          </p:cNvSpPr>
          <p:nvPr/>
        </p:nvSpPr>
        <p:spPr>
          <a:xfrm>
            <a:off x="6737660" y="2012300"/>
            <a:ext cx="1266442" cy="181140"/>
          </a:xfrm>
          <a:prstGeom prst="rect">
            <a:avLst/>
          </a:prstGeom>
          <a:noFill/>
        </p:spPr>
        <p:txBody>
          <a:bodyPr wrap="square" lIns="0" tIns="0" rIns="0" bIns="0" rtlCol="0">
            <a:spAutoFit/>
          </a:bodyPr>
          <a:lstStyle/>
          <a:p>
            <a:pPr marL="0" rtl="0" eaLnBrk="1" fontAlgn="t" latinLnBrk="0" hangingPunct="1">
              <a:lnSpc>
                <a:spcPct val="107000"/>
              </a:lnSpc>
              <a:spcBef>
                <a:spcPts val="0"/>
              </a:spcBef>
              <a:spcAft>
                <a:spcPts val="800"/>
              </a:spcAft>
            </a:pPr>
            <a:r>
              <a:rPr lang="nb-NO" sz="1100" b="1" i="0" u="none" strike="noStrike" kern="1200" spc="0" dirty="0">
                <a:solidFill>
                  <a:srgbClr val="000000"/>
                </a:solidFill>
                <a:effectLst/>
                <a:latin typeface="Arial" panose="020B0604020202020204" pitchFamily="34" charset="0"/>
              </a:rPr>
              <a:t>UKE 5 </a:t>
            </a:r>
            <a:endParaRPr lang="nb-NO" sz="1100" i="0" u="none" strike="noStrike" dirty="0">
              <a:effectLst/>
              <a:latin typeface="Arial" panose="020B0604020202020204" pitchFamily="34" charset="0"/>
            </a:endParaRPr>
          </a:p>
        </p:txBody>
      </p:sp>
      <p:sp>
        <p:nvSpPr>
          <p:cNvPr id="71" name="Uke1">
            <a:extLst>
              <a:ext uri="{FF2B5EF4-FFF2-40B4-BE49-F238E27FC236}">
                <a16:creationId xmlns:a16="http://schemas.microsoft.com/office/drawing/2014/main" id="{740D59E7-B04F-AB15-B095-76DA36C51B44}"/>
              </a:ext>
            </a:extLst>
          </p:cNvPr>
          <p:cNvSpPr txBox="1">
            <a:spLocks noGrp="1" noRot="1" noMove="1" noResize="1" noEditPoints="1" noAdjustHandles="1" noChangeArrowheads="1" noChangeShapeType="1"/>
          </p:cNvSpPr>
          <p:nvPr/>
        </p:nvSpPr>
        <p:spPr>
          <a:xfrm>
            <a:off x="628959" y="2353628"/>
            <a:ext cx="1301308" cy="1316066"/>
          </a:xfrm>
          <a:prstGeom prst="rect">
            <a:avLst/>
          </a:prstGeom>
          <a:noFill/>
        </p:spPr>
        <p:txBody>
          <a:bodyPr wrap="square" lIns="0" tIns="0" rIns="0" bIns="0" rtlCol="0" anchor="b">
            <a:spAutoFit/>
          </a:bodyPr>
          <a:lstStyle/>
          <a:p>
            <a:pPr marL="0" algn="l" rtl="0" eaLnBrk="1" fontAlgn="t" latinLnBrk="0" hangingPunct="1">
              <a:lnSpc>
                <a:spcPct val="107000"/>
              </a:lnSpc>
              <a:spcBef>
                <a:spcPts val="0"/>
              </a:spcBef>
              <a:spcAft>
                <a:spcPts val="800"/>
              </a:spcAft>
            </a:pPr>
            <a:r>
              <a:rPr lang="nb-NO" sz="1100" b="1" i="0" u="none" strike="noStrike" kern="1200" spc="0" dirty="0">
                <a:solidFill>
                  <a:srgbClr val="000000"/>
                </a:solidFill>
                <a:effectLst/>
                <a:latin typeface="Arial" panose="020B0604020202020204" pitchFamily="34" charset="0"/>
              </a:rPr>
              <a:t>Forberedelse</a:t>
            </a:r>
            <a:endParaRPr lang="nb-NO" sz="1100" b="1" i="0" u="none" strike="noStrike" dirty="0">
              <a:effectLst/>
              <a:latin typeface="Arial" panose="020B0604020202020204" pitchFamily="34" charset="0"/>
            </a:endParaRPr>
          </a:p>
          <a:p>
            <a:pPr marL="0" algn="l" rtl="0" eaLnBrk="1" fontAlgn="t" latinLnBrk="0" hangingPunct="1">
              <a:lnSpc>
                <a:spcPct val="107000"/>
              </a:lnSpc>
              <a:spcBef>
                <a:spcPts val="0"/>
              </a:spcBef>
              <a:spcAft>
                <a:spcPts val="800"/>
              </a:spcAft>
            </a:pPr>
            <a:r>
              <a:rPr lang="nb-NO" sz="1100" i="0" u="none" strike="noStrike" kern="1200" spc="0" dirty="0">
                <a:solidFill>
                  <a:srgbClr val="000000"/>
                </a:solidFill>
                <a:effectLst/>
                <a:latin typeface="Arial" panose="020B0604020202020204" pitchFamily="34" charset="0"/>
              </a:rPr>
              <a:t>Bli kjent</a:t>
            </a:r>
            <a:endParaRPr lang="nb-NO" sz="110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800"/>
              </a:spcAft>
            </a:pPr>
            <a:r>
              <a:rPr lang="nb-NO" sz="1100" i="0" u="none" strike="noStrike" kern="1200" spc="0" dirty="0">
                <a:solidFill>
                  <a:srgbClr val="000000"/>
                </a:solidFill>
                <a:effectLst/>
                <a:latin typeface="Arial" panose="020B0604020202020204" pitchFamily="34" charset="0"/>
              </a:rPr>
              <a:t>Vaner</a:t>
            </a:r>
            <a:endParaRPr lang="nb-NO" sz="110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800"/>
              </a:spcAft>
            </a:pPr>
            <a:r>
              <a:rPr lang="nb-NO" sz="1100" i="0" u="none" strike="noStrike" kern="1200" spc="0" dirty="0">
                <a:solidFill>
                  <a:srgbClr val="000000"/>
                </a:solidFill>
                <a:effectLst/>
                <a:latin typeface="Arial" panose="020B0604020202020204" pitchFamily="34" charset="0"/>
              </a:rPr>
              <a:t>Nikotinavhengighet </a:t>
            </a:r>
            <a:endParaRPr lang="nb-NO" sz="110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800"/>
              </a:spcAft>
            </a:pPr>
            <a:r>
              <a:rPr lang="nb-NO" sz="1100" i="0" u="none" strike="noStrike" kern="1200" spc="0" dirty="0">
                <a:solidFill>
                  <a:srgbClr val="000000"/>
                </a:solidFill>
                <a:effectLst/>
                <a:latin typeface="Arial" panose="020B0604020202020204" pitchFamily="34" charset="0"/>
              </a:rPr>
              <a:t>Legemidler </a:t>
            </a:r>
            <a:endParaRPr lang="nb-NO" sz="1100" i="0" u="none" strike="noStrike" dirty="0">
              <a:effectLst/>
              <a:latin typeface="Arial" panose="020B0604020202020204" pitchFamily="34" charset="0"/>
            </a:endParaRPr>
          </a:p>
        </p:txBody>
      </p:sp>
      <p:sp>
        <p:nvSpPr>
          <p:cNvPr id="72" name="Uke3">
            <a:extLst>
              <a:ext uri="{FF2B5EF4-FFF2-40B4-BE49-F238E27FC236}">
                <a16:creationId xmlns:a16="http://schemas.microsoft.com/office/drawing/2014/main" id="{31B9AE10-0B1B-A320-4B06-6CC2D5BE694C}"/>
              </a:ext>
            </a:extLst>
          </p:cNvPr>
          <p:cNvSpPr txBox="1">
            <a:spLocks noGrp="1" noRot="1" noMove="1" noResize="1" noEditPoints="1" noAdjustHandles="1" noChangeArrowheads="1" noChangeShapeType="1"/>
          </p:cNvSpPr>
          <p:nvPr/>
        </p:nvSpPr>
        <p:spPr>
          <a:xfrm>
            <a:off x="3673786" y="2353628"/>
            <a:ext cx="1183292" cy="1213474"/>
          </a:xfrm>
          <a:prstGeom prst="rect">
            <a:avLst/>
          </a:prstGeom>
          <a:noFill/>
        </p:spPr>
        <p:txBody>
          <a:bodyPr wrap="square" lIns="0" tIns="0" rIns="0" bIns="0" rtlCol="0" anchor="b">
            <a:spAutoFit/>
          </a:bodyPr>
          <a:lstStyle/>
          <a:p>
            <a:pPr marL="0" algn="l" rtl="0" eaLnBrk="1" fontAlgn="t" latinLnBrk="0" hangingPunct="1">
              <a:lnSpc>
                <a:spcPct val="107000"/>
              </a:lnSpc>
              <a:spcBef>
                <a:spcPts val="0"/>
              </a:spcBef>
              <a:spcAft>
                <a:spcPts val="800"/>
              </a:spcAft>
            </a:pPr>
            <a:r>
              <a:rPr lang="nb-NO" sz="1100" b="1" i="0" u="none" strike="noStrike" kern="1200" spc="0">
                <a:solidFill>
                  <a:srgbClr val="000000"/>
                </a:solidFill>
                <a:effectLst/>
                <a:latin typeface="Arial" panose="020B0604020202020204" pitchFamily="34" charset="0"/>
              </a:rPr>
              <a:t>Sluttedag</a:t>
            </a:r>
            <a:endParaRPr lang="nb-NO" sz="1100" b="1" i="0" u="none" strike="noStrike">
              <a:effectLst/>
              <a:latin typeface="Arial" panose="020B0604020202020204" pitchFamily="34" charset="0"/>
            </a:endParaRPr>
          </a:p>
          <a:p>
            <a:pPr marL="0" algn="l" rtl="0" eaLnBrk="1" fontAlgn="t" latinLnBrk="0" hangingPunct="1">
              <a:lnSpc>
                <a:spcPct val="107000"/>
              </a:lnSpc>
              <a:spcBef>
                <a:spcPts val="0"/>
              </a:spcBef>
              <a:spcAft>
                <a:spcPts val="800"/>
              </a:spcAft>
            </a:pPr>
            <a:r>
              <a:rPr lang="nb-NO" sz="1100" i="0" u="none" strike="noStrike" kern="1200" spc="0">
                <a:solidFill>
                  <a:srgbClr val="000000"/>
                </a:solidFill>
                <a:effectLst/>
                <a:latin typeface="Arial" panose="020B0604020202020204" pitchFamily="34" charset="0"/>
              </a:rPr>
              <a:t>Abstinensplager </a:t>
            </a:r>
          </a:p>
          <a:p>
            <a:pPr marL="0" algn="l" rtl="0" eaLnBrk="1" fontAlgn="t" latinLnBrk="0" hangingPunct="1">
              <a:lnSpc>
                <a:spcPct val="107000"/>
              </a:lnSpc>
              <a:spcBef>
                <a:spcPts val="0"/>
              </a:spcBef>
              <a:spcAft>
                <a:spcPts val="800"/>
              </a:spcAft>
            </a:pPr>
            <a:r>
              <a:rPr lang="nb-NO" sz="1100">
                <a:solidFill>
                  <a:srgbClr val="000000"/>
                </a:solidFill>
                <a:latin typeface="Arial" panose="020B0604020202020204" pitchFamily="34" charset="0"/>
              </a:rPr>
              <a:t>Motivasjon</a:t>
            </a:r>
            <a:endParaRPr lang="nb-NO" sz="1100" i="0" u="none" strike="noStrike">
              <a:effectLst/>
              <a:latin typeface="Arial" panose="020B0604020202020204" pitchFamily="34" charset="0"/>
            </a:endParaRPr>
          </a:p>
          <a:p>
            <a:pPr marL="0" algn="l" rtl="0" eaLnBrk="1" fontAlgn="t" latinLnBrk="0" hangingPunct="1">
              <a:lnSpc>
                <a:spcPct val="107000"/>
              </a:lnSpc>
              <a:spcBef>
                <a:spcPts val="0"/>
              </a:spcBef>
              <a:spcAft>
                <a:spcPts val="800"/>
              </a:spcAft>
            </a:pPr>
            <a:r>
              <a:rPr lang="nb-NO" sz="1100" i="0" u="none" strike="noStrike" kern="1200" spc="0">
                <a:solidFill>
                  <a:srgbClr val="000000"/>
                </a:solidFill>
                <a:effectLst/>
                <a:latin typeface="Arial" panose="020B0604020202020204" pitchFamily="34" charset="0"/>
              </a:rPr>
              <a:t>Risikosituasjoner og følelser</a:t>
            </a:r>
            <a:endParaRPr lang="nb-NO" sz="1100" i="0" u="none" strike="noStrike">
              <a:effectLst/>
              <a:latin typeface="Arial" panose="020B0604020202020204" pitchFamily="34" charset="0"/>
            </a:endParaRPr>
          </a:p>
        </p:txBody>
      </p:sp>
      <p:sp>
        <p:nvSpPr>
          <p:cNvPr id="82" name="Uke2">
            <a:extLst>
              <a:ext uri="{FF2B5EF4-FFF2-40B4-BE49-F238E27FC236}">
                <a16:creationId xmlns:a16="http://schemas.microsoft.com/office/drawing/2014/main" id="{6F491D33-D7CD-6235-8F1A-B15AD708088B}"/>
              </a:ext>
            </a:extLst>
          </p:cNvPr>
          <p:cNvSpPr txBox="1">
            <a:spLocks noGrp="1" noRot="1" noMove="1" noResize="1" noEditPoints="1" noAdjustHandles="1" noChangeArrowheads="1" noChangeShapeType="1"/>
          </p:cNvSpPr>
          <p:nvPr/>
        </p:nvSpPr>
        <p:spPr>
          <a:xfrm>
            <a:off x="2151372" y="2353628"/>
            <a:ext cx="1170511" cy="1497205"/>
          </a:xfrm>
          <a:prstGeom prst="rect">
            <a:avLst/>
          </a:prstGeom>
          <a:noFill/>
        </p:spPr>
        <p:txBody>
          <a:bodyPr wrap="square" lIns="0" tIns="0" rIns="0" bIns="0" rtlCol="0">
            <a:spAutoFit/>
          </a:bodyPr>
          <a:lstStyle/>
          <a:p>
            <a:pPr marL="0" algn="l" rtl="0" eaLnBrk="1" fontAlgn="t" latinLnBrk="0" hangingPunct="1">
              <a:lnSpc>
                <a:spcPct val="107000"/>
              </a:lnSpc>
              <a:spcBef>
                <a:spcPts val="0"/>
              </a:spcBef>
              <a:spcAft>
                <a:spcPts val="800"/>
              </a:spcAft>
            </a:pPr>
            <a:r>
              <a:rPr lang="nb-NO" sz="1100" b="1" i="0" u="none" strike="noStrike" kern="1200" spc="0">
                <a:solidFill>
                  <a:srgbClr val="000000"/>
                </a:solidFill>
                <a:effectLst/>
                <a:latin typeface="Arial" panose="020B0604020202020204" pitchFamily="34" charset="0"/>
              </a:rPr>
              <a:t>Forberedelse</a:t>
            </a:r>
            <a:endParaRPr lang="nb-NO" sz="1100" b="1" i="0" u="none" strike="noStrike">
              <a:effectLst/>
              <a:latin typeface="Arial" panose="020B0604020202020204" pitchFamily="34" charset="0"/>
            </a:endParaRPr>
          </a:p>
          <a:p>
            <a:pPr marL="0" algn="l" rtl="0" eaLnBrk="1" fontAlgn="t" latinLnBrk="0" hangingPunct="1">
              <a:lnSpc>
                <a:spcPct val="107000"/>
              </a:lnSpc>
              <a:spcBef>
                <a:spcPts val="0"/>
              </a:spcBef>
              <a:spcAft>
                <a:spcPts val="800"/>
              </a:spcAft>
            </a:pPr>
            <a:r>
              <a:rPr lang="nb-NO" sz="1100" i="0" u="none" strike="noStrike" kern="1200" spc="0">
                <a:solidFill>
                  <a:srgbClr val="000000"/>
                </a:solidFill>
                <a:effectLst/>
                <a:latin typeface="Arial" panose="020B0604020202020204" pitchFamily="34" charset="0"/>
              </a:rPr>
              <a:t>Ta kontroll</a:t>
            </a:r>
            <a:endParaRPr lang="nb-NO" sz="1100" i="0" u="none" strike="noStrike">
              <a:effectLst/>
              <a:latin typeface="Arial" panose="020B0604020202020204" pitchFamily="34" charset="0"/>
            </a:endParaRPr>
          </a:p>
          <a:p>
            <a:pPr marL="0" algn="l" rtl="0" eaLnBrk="1" fontAlgn="t" latinLnBrk="0" hangingPunct="1">
              <a:lnSpc>
                <a:spcPct val="107000"/>
              </a:lnSpc>
              <a:spcBef>
                <a:spcPts val="0"/>
              </a:spcBef>
              <a:spcAft>
                <a:spcPts val="800"/>
              </a:spcAft>
            </a:pPr>
            <a:r>
              <a:rPr lang="nb-NO" sz="1100" i="0" u="none" strike="noStrike" kern="1200" spc="0">
                <a:solidFill>
                  <a:srgbClr val="000000"/>
                </a:solidFill>
                <a:effectLst/>
                <a:latin typeface="Arial" panose="020B0604020202020204" pitchFamily="34" charset="0"/>
              </a:rPr>
              <a:t>Håndtere sug</a:t>
            </a:r>
            <a:endParaRPr lang="nb-NO" sz="1100" i="0" u="none" strike="noStrike">
              <a:effectLst/>
              <a:latin typeface="Arial" panose="020B0604020202020204" pitchFamily="34" charset="0"/>
            </a:endParaRPr>
          </a:p>
          <a:p>
            <a:pPr marL="0" algn="l" rtl="0" eaLnBrk="1" fontAlgn="t" latinLnBrk="0" hangingPunct="1">
              <a:lnSpc>
                <a:spcPct val="107000"/>
              </a:lnSpc>
              <a:spcBef>
                <a:spcPts val="0"/>
              </a:spcBef>
              <a:spcAft>
                <a:spcPts val="800"/>
              </a:spcAft>
            </a:pPr>
            <a:r>
              <a:rPr lang="nb-NO" sz="1100" i="0" u="none" strike="noStrike" kern="1200" spc="0">
                <a:solidFill>
                  <a:srgbClr val="000000"/>
                </a:solidFill>
                <a:effectLst/>
                <a:latin typeface="Arial" panose="020B0604020202020204" pitchFamily="34" charset="0"/>
              </a:rPr>
              <a:t>Motivasjon</a:t>
            </a:r>
            <a:endParaRPr lang="nb-NO" sz="1100" i="0" u="none" strike="noStrike">
              <a:effectLst/>
              <a:latin typeface="Arial" panose="020B0604020202020204" pitchFamily="34" charset="0"/>
            </a:endParaRPr>
          </a:p>
          <a:p>
            <a:pPr marL="0" algn="l" rtl="0" eaLnBrk="1" fontAlgn="t" latinLnBrk="0" hangingPunct="1">
              <a:lnSpc>
                <a:spcPct val="107000"/>
              </a:lnSpc>
              <a:spcBef>
                <a:spcPts val="0"/>
              </a:spcBef>
              <a:spcAft>
                <a:spcPts val="800"/>
              </a:spcAft>
            </a:pPr>
            <a:r>
              <a:rPr lang="nb-NO" sz="1100" i="0" u="none" strike="noStrike" kern="1200" spc="0">
                <a:solidFill>
                  <a:srgbClr val="000000"/>
                </a:solidFill>
                <a:effectLst/>
                <a:latin typeface="Arial" panose="020B0604020202020204" pitchFamily="34" charset="0"/>
              </a:rPr>
              <a:t>Forberedelser til sluttedagen</a:t>
            </a:r>
            <a:endParaRPr lang="nb-NO" sz="1100" i="0" u="none" strike="noStrike">
              <a:effectLst/>
              <a:latin typeface="Arial" panose="020B0604020202020204" pitchFamily="34" charset="0"/>
            </a:endParaRPr>
          </a:p>
        </p:txBody>
      </p:sp>
      <p:sp>
        <p:nvSpPr>
          <p:cNvPr id="84" name="Uke4">
            <a:extLst>
              <a:ext uri="{FF2B5EF4-FFF2-40B4-BE49-F238E27FC236}">
                <a16:creationId xmlns:a16="http://schemas.microsoft.com/office/drawing/2014/main" id="{081E3FBA-8116-A20B-C7CE-04AD4A3A1104}"/>
              </a:ext>
            </a:extLst>
          </p:cNvPr>
          <p:cNvSpPr txBox="1">
            <a:spLocks noGrp="1" noRot="1" noMove="1" noResize="1" noEditPoints="1" noAdjustHandles="1" noChangeArrowheads="1" noChangeShapeType="1"/>
          </p:cNvSpPr>
          <p:nvPr/>
        </p:nvSpPr>
        <p:spPr>
          <a:xfrm>
            <a:off x="5197785" y="2353628"/>
            <a:ext cx="1218890" cy="1213474"/>
          </a:xfrm>
          <a:prstGeom prst="rect">
            <a:avLst/>
          </a:prstGeom>
          <a:noFill/>
        </p:spPr>
        <p:txBody>
          <a:bodyPr wrap="square" lIns="0" tIns="0" rIns="0" bIns="0" rtlCol="0">
            <a:spAutoFit/>
          </a:bodyPr>
          <a:lstStyle/>
          <a:p>
            <a:pPr marL="0" algn="l" rtl="0" eaLnBrk="1" fontAlgn="t" latinLnBrk="0" hangingPunct="1">
              <a:lnSpc>
                <a:spcPct val="107000"/>
              </a:lnSpc>
              <a:spcBef>
                <a:spcPts val="0"/>
              </a:spcBef>
              <a:spcAft>
                <a:spcPts val="800"/>
              </a:spcAft>
            </a:pPr>
            <a:r>
              <a:rPr lang="nb-NO" sz="1100" b="1" i="0" u="none" strike="noStrike" kern="1200" spc="0">
                <a:solidFill>
                  <a:srgbClr val="000000"/>
                </a:solidFill>
                <a:effectLst/>
                <a:latin typeface="Arial" panose="020B0604020202020204" pitchFamily="34" charset="0"/>
              </a:rPr>
              <a:t>Oppfølging</a:t>
            </a:r>
            <a:endParaRPr lang="nb-NO" sz="1100" b="1" i="0" u="none" strike="noStrike">
              <a:effectLst/>
              <a:latin typeface="Arial" panose="020B0604020202020204" pitchFamily="34" charset="0"/>
            </a:endParaRPr>
          </a:p>
          <a:p>
            <a:pPr marL="0" algn="l" rtl="0" eaLnBrk="1" fontAlgn="t" latinLnBrk="0" hangingPunct="1">
              <a:lnSpc>
                <a:spcPct val="107000"/>
              </a:lnSpc>
              <a:spcBef>
                <a:spcPts val="0"/>
              </a:spcBef>
              <a:spcAft>
                <a:spcPts val="800"/>
              </a:spcAft>
            </a:pPr>
            <a:r>
              <a:rPr lang="nb-NO" sz="1100" i="0" u="none" strike="noStrike" kern="1200" spc="0">
                <a:solidFill>
                  <a:srgbClr val="000000"/>
                </a:solidFill>
                <a:effectLst/>
                <a:latin typeface="Arial" panose="020B0604020202020204" pitchFamily="34" charset="0"/>
              </a:rPr>
              <a:t>Identitet </a:t>
            </a:r>
            <a:endParaRPr lang="nb-NO" sz="1100" i="0" u="none" strike="noStrike">
              <a:effectLst/>
              <a:latin typeface="Arial" panose="020B0604020202020204" pitchFamily="34" charset="0"/>
            </a:endParaRPr>
          </a:p>
          <a:p>
            <a:pPr marL="0" algn="l" rtl="0" eaLnBrk="1" fontAlgn="t" latinLnBrk="0" hangingPunct="1">
              <a:lnSpc>
                <a:spcPct val="107000"/>
              </a:lnSpc>
              <a:spcBef>
                <a:spcPts val="0"/>
              </a:spcBef>
              <a:spcAft>
                <a:spcPts val="800"/>
              </a:spcAft>
            </a:pPr>
            <a:r>
              <a:rPr lang="nb-NO" sz="1100" i="0" u="none" strike="noStrike" kern="1200" spc="0">
                <a:solidFill>
                  <a:srgbClr val="000000"/>
                </a:solidFill>
                <a:effectLst/>
                <a:latin typeface="Arial" panose="020B0604020202020204" pitchFamily="34" charset="0"/>
              </a:rPr>
              <a:t>Tankefeller</a:t>
            </a:r>
            <a:endParaRPr lang="nb-NO" sz="1100" i="0" u="none" strike="noStrike">
              <a:effectLst/>
              <a:latin typeface="Arial" panose="020B0604020202020204" pitchFamily="34" charset="0"/>
            </a:endParaRPr>
          </a:p>
          <a:p>
            <a:pPr marL="0" algn="l" rtl="0" eaLnBrk="1" fontAlgn="t" latinLnBrk="0" hangingPunct="1">
              <a:lnSpc>
                <a:spcPct val="107000"/>
              </a:lnSpc>
              <a:spcBef>
                <a:spcPts val="0"/>
              </a:spcBef>
              <a:spcAft>
                <a:spcPts val="800"/>
              </a:spcAft>
            </a:pPr>
            <a:r>
              <a:rPr lang="nb-NO" sz="1100" i="0" u="none" strike="noStrike" kern="1200" spc="0">
                <a:solidFill>
                  <a:srgbClr val="000000"/>
                </a:solidFill>
                <a:effectLst/>
                <a:latin typeface="Arial" panose="020B0604020202020204" pitchFamily="34" charset="0"/>
              </a:rPr>
              <a:t>Gevinster etter snus- og røykeslutt</a:t>
            </a:r>
            <a:endParaRPr lang="nb-NO" sz="1100" i="0" u="none" strike="noStrike">
              <a:effectLst/>
              <a:latin typeface="Arial" panose="020B0604020202020204" pitchFamily="34" charset="0"/>
            </a:endParaRPr>
          </a:p>
        </p:txBody>
      </p:sp>
      <p:sp>
        <p:nvSpPr>
          <p:cNvPr id="85" name="Uke5">
            <a:extLst>
              <a:ext uri="{FF2B5EF4-FFF2-40B4-BE49-F238E27FC236}">
                <a16:creationId xmlns:a16="http://schemas.microsoft.com/office/drawing/2014/main" id="{D6B9B39D-E55C-F482-278D-4A0CACB5329E}"/>
              </a:ext>
            </a:extLst>
          </p:cNvPr>
          <p:cNvSpPr txBox="1">
            <a:spLocks noGrp="1" noRot="1" noMove="1" noResize="1" noEditPoints="1" noAdjustHandles="1" noChangeArrowheads="1" noChangeShapeType="1"/>
          </p:cNvSpPr>
          <p:nvPr/>
        </p:nvSpPr>
        <p:spPr>
          <a:xfrm>
            <a:off x="6737659" y="2353628"/>
            <a:ext cx="1266443" cy="1497205"/>
          </a:xfrm>
          <a:prstGeom prst="rect">
            <a:avLst/>
          </a:prstGeom>
          <a:noFill/>
        </p:spPr>
        <p:txBody>
          <a:bodyPr wrap="square" lIns="0" tIns="0" rIns="0" bIns="0" rtlCol="0" anchor="b">
            <a:spAutoFit/>
          </a:bodyPr>
          <a:lstStyle/>
          <a:p>
            <a:pPr marL="0" algn="l" rtl="0" eaLnBrk="1" fontAlgn="t" latinLnBrk="0" hangingPunct="1">
              <a:lnSpc>
                <a:spcPct val="107000"/>
              </a:lnSpc>
              <a:spcBef>
                <a:spcPts val="0"/>
              </a:spcBef>
              <a:spcAft>
                <a:spcPts val="800"/>
              </a:spcAft>
            </a:pPr>
            <a:r>
              <a:rPr lang="nb-NO" sz="1100" b="1" i="0" u="none" strike="noStrike" kern="1200" spc="0" dirty="0">
                <a:solidFill>
                  <a:srgbClr val="000000"/>
                </a:solidFill>
                <a:effectLst/>
                <a:latin typeface="Arial" panose="020B0604020202020204" pitchFamily="34" charset="0"/>
              </a:rPr>
              <a:t>Oppfølging</a:t>
            </a:r>
            <a:endParaRPr lang="nb-NO" sz="1100" b="1" i="0" u="none" strike="noStrike" dirty="0">
              <a:effectLst/>
              <a:latin typeface="Arial" panose="020B0604020202020204" pitchFamily="34" charset="0"/>
            </a:endParaRPr>
          </a:p>
          <a:p>
            <a:pPr marL="0" algn="l" rtl="0" eaLnBrk="1" fontAlgn="t" latinLnBrk="0" hangingPunct="1">
              <a:lnSpc>
                <a:spcPct val="107000"/>
              </a:lnSpc>
              <a:spcBef>
                <a:spcPts val="0"/>
              </a:spcBef>
              <a:spcAft>
                <a:spcPts val="800"/>
              </a:spcAft>
            </a:pPr>
            <a:r>
              <a:rPr lang="nb-NO" sz="1100" i="0" u="none" strike="noStrike" kern="1200" spc="0" dirty="0">
                <a:solidFill>
                  <a:srgbClr val="000000"/>
                </a:solidFill>
                <a:effectLst/>
                <a:latin typeface="Arial" panose="020B0604020202020204" pitchFamily="34" charset="0"/>
              </a:rPr>
              <a:t>Glipp/sprekk</a:t>
            </a:r>
            <a:endParaRPr lang="nb-NO" sz="110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800"/>
              </a:spcAft>
            </a:pPr>
            <a:r>
              <a:rPr lang="nb-NO" sz="1100" i="0" u="none" strike="noStrike" kern="1200" spc="0" dirty="0">
                <a:solidFill>
                  <a:srgbClr val="000000"/>
                </a:solidFill>
                <a:effectLst/>
                <a:latin typeface="Arial" panose="020B0604020202020204" pitchFamily="34" charset="0"/>
              </a:rPr>
              <a:t>Den nye hverdagen</a:t>
            </a:r>
            <a:endParaRPr lang="nb-NO" sz="110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800"/>
              </a:spcAft>
            </a:pPr>
            <a:r>
              <a:rPr lang="nb-NO" sz="1100" i="0" u="none" strike="noStrike" kern="1200" spc="0" dirty="0">
                <a:solidFill>
                  <a:srgbClr val="000000"/>
                </a:solidFill>
                <a:effectLst/>
                <a:latin typeface="Arial" panose="020B0604020202020204" pitchFamily="34" charset="0"/>
              </a:rPr>
              <a:t>Vekt, kosthold og fysisk aktivitet</a:t>
            </a:r>
          </a:p>
          <a:p>
            <a:pPr marL="0" algn="l" rtl="0" eaLnBrk="1" fontAlgn="t" latinLnBrk="0" hangingPunct="1">
              <a:lnSpc>
                <a:spcPct val="107000"/>
              </a:lnSpc>
              <a:spcBef>
                <a:spcPts val="0"/>
              </a:spcBef>
              <a:spcAft>
                <a:spcPts val="800"/>
              </a:spcAft>
            </a:pPr>
            <a:endParaRPr lang="nb-NO" sz="1100" i="0" u="none" strike="noStrike" dirty="0">
              <a:effectLst/>
              <a:latin typeface="Arial" panose="020B0604020202020204" pitchFamily="34" charset="0"/>
            </a:endParaRPr>
          </a:p>
        </p:txBody>
      </p:sp>
      <p:sp>
        <p:nvSpPr>
          <p:cNvPr id="86" name="Uke6 tittel">
            <a:extLst>
              <a:ext uri="{FF2B5EF4-FFF2-40B4-BE49-F238E27FC236}">
                <a16:creationId xmlns:a16="http://schemas.microsoft.com/office/drawing/2014/main" id="{DE7007E1-7156-545E-2EFE-A78653DE6142}"/>
              </a:ext>
            </a:extLst>
          </p:cNvPr>
          <p:cNvSpPr txBox="1">
            <a:spLocks noGrp="1" noRot="1" noMove="1" noResize="1" noEditPoints="1" noAdjustHandles="1" noChangeArrowheads="1" noChangeShapeType="1"/>
          </p:cNvSpPr>
          <p:nvPr/>
        </p:nvSpPr>
        <p:spPr>
          <a:xfrm>
            <a:off x="8074946" y="2001973"/>
            <a:ext cx="956817" cy="201794"/>
          </a:xfrm>
          <a:prstGeom prst="rect">
            <a:avLst/>
          </a:prstGeom>
          <a:solidFill>
            <a:schemeClr val="accent3"/>
          </a:solidFill>
        </p:spPr>
        <p:txBody>
          <a:bodyPr wrap="square" lIns="0" tIns="0" rIns="0" bIns="0" rtlCol="0" anchor="ctr" anchorCtr="0">
            <a:noAutofit/>
          </a:bodyPr>
          <a:lstStyle/>
          <a:p>
            <a:pPr marL="0" algn="ctr" rtl="0" eaLnBrk="1" fontAlgn="t" latinLnBrk="0" hangingPunct="1">
              <a:lnSpc>
                <a:spcPct val="107000"/>
              </a:lnSpc>
              <a:spcBef>
                <a:spcPts val="0"/>
              </a:spcBef>
              <a:spcAft>
                <a:spcPts val="800"/>
              </a:spcAft>
            </a:pPr>
            <a:r>
              <a:rPr lang="nb-NO" sz="1100" b="1" i="0" u="none" strike="noStrike" kern="1200" spc="0">
                <a:solidFill>
                  <a:srgbClr val="000000"/>
                </a:solidFill>
                <a:effectLst/>
                <a:latin typeface="Arial" panose="020B0604020202020204" pitchFamily="34" charset="0"/>
              </a:rPr>
              <a:t>UKE 6</a:t>
            </a:r>
            <a:endParaRPr lang="nb-NO" sz="1100" b="0" i="0" u="none" strike="noStrike">
              <a:effectLst/>
              <a:latin typeface="Arial" panose="020B0604020202020204" pitchFamily="34" charset="0"/>
            </a:endParaRPr>
          </a:p>
        </p:txBody>
      </p:sp>
      <p:sp>
        <p:nvSpPr>
          <p:cNvPr id="87" name="Uke7 tittel">
            <a:extLst>
              <a:ext uri="{FF2B5EF4-FFF2-40B4-BE49-F238E27FC236}">
                <a16:creationId xmlns:a16="http://schemas.microsoft.com/office/drawing/2014/main" id="{3FB062CA-146D-888E-DDCB-809881EA86E8}"/>
              </a:ext>
            </a:extLst>
          </p:cNvPr>
          <p:cNvSpPr txBox="1">
            <a:spLocks noGrp="1" noRot="1" noMove="1" noResize="1" noEditPoints="1" noAdjustHandles="1" noChangeArrowheads="1" noChangeShapeType="1"/>
          </p:cNvSpPr>
          <p:nvPr/>
        </p:nvSpPr>
        <p:spPr>
          <a:xfrm>
            <a:off x="9134929" y="2012300"/>
            <a:ext cx="1215572" cy="181140"/>
          </a:xfrm>
          <a:prstGeom prst="rect">
            <a:avLst/>
          </a:prstGeom>
          <a:noFill/>
        </p:spPr>
        <p:txBody>
          <a:bodyPr wrap="square" lIns="0" tIns="0" rIns="0" bIns="0" rtlCol="0">
            <a:spAutoFit/>
          </a:bodyPr>
          <a:lstStyle/>
          <a:p>
            <a:pPr marL="0" rtl="0" eaLnBrk="1" fontAlgn="t" latinLnBrk="0" hangingPunct="1">
              <a:lnSpc>
                <a:spcPct val="107000"/>
              </a:lnSpc>
              <a:spcBef>
                <a:spcPts val="0"/>
              </a:spcBef>
              <a:spcAft>
                <a:spcPts val="800"/>
              </a:spcAft>
            </a:pPr>
            <a:r>
              <a:rPr lang="nb-NO" sz="1100" b="1" i="0" u="none" strike="noStrike" kern="1200" spc="0" dirty="0">
                <a:solidFill>
                  <a:srgbClr val="000000"/>
                </a:solidFill>
                <a:effectLst/>
                <a:latin typeface="Arial" panose="020B0604020202020204" pitchFamily="34" charset="0"/>
              </a:rPr>
              <a:t>UKE 7 </a:t>
            </a:r>
            <a:endParaRPr lang="nb-NO" sz="1100" i="0" u="none" strike="noStrike" dirty="0">
              <a:effectLst/>
              <a:latin typeface="Arial" panose="020B0604020202020204" pitchFamily="34" charset="0"/>
            </a:endParaRPr>
          </a:p>
        </p:txBody>
      </p:sp>
      <p:sp>
        <p:nvSpPr>
          <p:cNvPr id="88" name="Uke7">
            <a:extLst>
              <a:ext uri="{FF2B5EF4-FFF2-40B4-BE49-F238E27FC236}">
                <a16:creationId xmlns:a16="http://schemas.microsoft.com/office/drawing/2014/main" id="{E770DC18-FFA4-8DCA-C763-9FB1FE1ACE3A}"/>
              </a:ext>
            </a:extLst>
          </p:cNvPr>
          <p:cNvSpPr txBox="1">
            <a:spLocks noGrp="1" noRot="1" noMove="1" noResize="1" noEditPoints="1" noAdjustHandles="1" noChangeArrowheads="1" noChangeShapeType="1"/>
          </p:cNvSpPr>
          <p:nvPr/>
        </p:nvSpPr>
        <p:spPr>
          <a:xfrm>
            <a:off x="9134929" y="2353628"/>
            <a:ext cx="1143923" cy="1213474"/>
          </a:xfrm>
          <a:prstGeom prst="rect">
            <a:avLst/>
          </a:prstGeom>
          <a:noFill/>
        </p:spPr>
        <p:txBody>
          <a:bodyPr wrap="square" lIns="0" tIns="0" rIns="0" bIns="0" rtlCol="0" anchor="b">
            <a:spAutoFit/>
          </a:bodyPr>
          <a:lstStyle>
            <a:defPPr>
              <a:defRPr lang="nb-NO"/>
            </a:defPPr>
            <a:lvl1pPr fontAlgn="t">
              <a:lnSpc>
                <a:spcPct val="107000"/>
              </a:lnSpc>
              <a:spcBef>
                <a:spcPts val="0"/>
              </a:spcBef>
              <a:spcAft>
                <a:spcPts val="800"/>
              </a:spcAft>
              <a:defRPr sz="1100" b="1" i="0" u="none" strike="noStrike" spc="0">
                <a:solidFill>
                  <a:srgbClr val="000000"/>
                </a:solidFill>
                <a:effectLst/>
                <a:latin typeface="Arial" panose="020B0604020202020204" pitchFamily="34" charset="0"/>
              </a:defRPr>
            </a:lvl1pPr>
          </a:lstStyle>
          <a:p>
            <a:r>
              <a:rPr lang="nb-NO" dirty="0"/>
              <a:t>Oppfølging</a:t>
            </a:r>
          </a:p>
          <a:p>
            <a:r>
              <a:rPr lang="nb-NO" b="0" dirty="0"/>
              <a:t>Å være varig snus-/røykfri</a:t>
            </a:r>
          </a:p>
          <a:p>
            <a:r>
              <a:rPr lang="nb-NO" b="0" dirty="0"/>
              <a:t>Veien videre</a:t>
            </a:r>
          </a:p>
          <a:p>
            <a:r>
              <a:rPr lang="nb-NO" b="0" dirty="0"/>
              <a:t>Evaluering</a:t>
            </a:r>
          </a:p>
        </p:txBody>
      </p:sp>
      <p:sp>
        <p:nvSpPr>
          <p:cNvPr id="89" name="Oppfølging tittel">
            <a:extLst>
              <a:ext uri="{FF2B5EF4-FFF2-40B4-BE49-F238E27FC236}">
                <a16:creationId xmlns:a16="http://schemas.microsoft.com/office/drawing/2014/main" id="{F7113ACD-EB70-6255-D793-ECA2B3FA4AEC}"/>
              </a:ext>
            </a:extLst>
          </p:cNvPr>
          <p:cNvSpPr txBox="1">
            <a:spLocks noGrp="1" noRot="1" noMove="1" noResize="1" noEditPoints="1" noAdjustHandles="1" noChangeArrowheads="1" noChangeShapeType="1"/>
          </p:cNvSpPr>
          <p:nvPr/>
        </p:nvSpPr>
        <p:spPr>
          <a:xfrm>
            <a:off x="10702472" y="2012300"/>
            <a:ext cx="1321254" cy="181140"/>
          </a:xfrm>
          <a:prstGeom prst="rect">
            <a:avLst/>
          </a:prstGeom>
          <a:noFill/>
        </p:spPr>
        <p:txBody>
          <a:bodyPr wrap="square" lIns="0" tIns="0" rIns="0" bIns="0" rtlCol="0">
            <a:spAutoFit/>
          </a:bodyPr>
          <a:lstStyle/>
          <a:p>
            <a:pPr marL="0" rtl="0" eaLnBrk="1" fontAlgn="t" latinLnBrk="0" hangingPunct="1">
              <a:lnSpc>
                <a:spcPct val="107000"/>
              </a:lnSpc>
              <a:spcBef>
                <a:spcPts val="0"/>
              </a:spcBef>
              <a:spcAft>
                <a:spcPts val="800"/>
              </a:spcAft>
            </a:pPr>
            <a:r>
              <a:rPr lang="nb-NO" sz="1100" i="0" u="none" strike="noStrike" dirty="0">
                <a:effectLst/>
                <a:latin typeface="Arial" panose="020B0604020202020204" pitchFamily="34" charset="0"/>
              </a:rPr>
              <a:t>Oppfølging</a:t>
            </a:r>
          </a:p>
        </p:txBody>
      </p:sp>
      <p:sp>
        <p:nvSpPr>
          <p:cNvPr id="90" name="Oppfølging">
            <a:extLst>
              <a:ext uri="{FF2B5EF4-FFF2-40B4-BE49-F238E27FC236}">
                <a16:creationId xmlns:a16="http://schemas.microsoft.com/office/drawing/2014/main" id="{BC82ABC1-C83D-35C3-0E2D-A7EC43B3BC5E}"/>
              </a:ext>
            </a:extLst>
          </p:cNvPr>
          <p:cNvSpPr txBox="1">
            <a:spLocks noGrp="1" noRot="1" noMove="1" noResize="1" noEditPoints="1" noAdjustHandles="1" noChangeArrowheads="1" noChangeShapeType="1"/>
          </p:cNvSpPr>
          <p:nvPr/>
        </p:nvSpPr>
        <p:spPr>
          <a:xfrm>
            <a:off x="10693854" y="2353628"/>
            <a:ext cx="1329872" cy="827150"/>
          </a:xfrm>
          <a:prstGeom prst="rect">
            <a:avLst/>
          </a:prstGeom>
          <a:noFill/>
        </p:spPr>
        <p:txBody>
          <a:bodyPr wrap="square" lIns="0" tIns="0" rIns="0" bIns="0" rtlCol="0" anchor="b">
            <a:spAutoFit/>
          </a:bodyPr>
          <a:lstStyle>
            <a:defPPr>
              <a:defRPr lang="nb-NO"/>
            </a:defPPr>
            <a:lvl1pPr fontAlgn="t">
              <a:lnSpc>
                <a:spcPct val="107000"/>
              </a:lnSpc>
              <a:spcBef>
                <a:spcPts val="0"/>
              </a:spcBef>
              <a:spcAft>
                <a:spcPts val="800"/>
              </a:spcAft>
              <a:defRPr sz="1100" b="1" i="0" u="none" strike="noStrike" spc="0">
                <a:solidFill>
                  <a:srgbClr val="000000"/>
                </a:solidFill>
                <a:effectLst/>
                <a:latin typeface="Arial" panose="020B0604020202020204" pitchFamily="34" charset="0"/>
              </a:defRPr>
            </a:lvl1pPr>
          </a:lstStyle>
          <a:p>
            <a:r>
              <a:rPr lang="nb-NO" dirty="0"/>
              <a:t>Oppfølging ved behov</a:t>
            </a:r>
          </a:p>
          <a:p>
            <a:r>
              <a:rPr lang="nb-NO" b="0" dirty="0"/>
              <a:t>Etter 3, 6 og 12 måneder</a:t>
            </a:r>
          </a:p>
        </p:txBody>
      </p:sp>
      <p:sp>
        <p:nvSpPr>
          <p:cNvPr id="100" name="Pil1">
            <a:extLst>
              <a:ext uri="{FF2B5EF4-FFF2-40B4-BE49-F238E27FC236}">
                <a16:creationId xmlns:a16="http://schemas.microsoft.com/office/drawing/2014/main" id="{71DACC74-DF44-3CF0-82F1-85DC6F91A5EE}"/>
              </a:ext>
            </a:extLst>
          </p:cNvPr>
          <p:cNvSpPr>
            <a:spLocks noGrp="1" noRot="1" noMove="1" noResize="1" noEditPoints="1" noAdjustHandles="1" noChangeArrowheads="1" noChangeShapeType="1"/>
          </p:cNvSpPr>
          <p:nvPr/>
        </p:nvSpPr>
        <p:spPr>
          <a:xfrm rot="2700000">
            <a:off x="1735403" y="2034507"/>
            <a:ext cx="136728" cy="136728"/>
          </a:xfrm>
          <a:custGeom>
            <a:avLst/>
            <a:gdLst>
              <a:gd name="connsiteX0" fmla="*/ 0 w 187567"/>
              <a:gd name="connsiteY0" fmla="*/ 0 h 187567"/>
              <a:gd name="connsiteX1" fmla="*/ 187567 w 187567"/>
              <a:gd name="connsiteY1" fmla="*/ 0 h 187567"/>
              <a:gd name="connsiteX2" fmla="*/ 187567 w 187567"/>
              <a:gd name="connsiteY2" fmla="*/ 187567 h 187567"/>
              <a:gd name="connsiteX3" fmla="*/ 0 w 187567"/>
              <a:gd name="connsiteY3" fmla="*/ 187567 h 187567"/>
              <a:gd name="connsiteX4" fmla="*/ 0 w 187567"/>
              <a:gd name="connsiteY4" fmla="*/ 0 h 187567"/>
              <a:gd name="connsiteX0" fmla="*/ 0 w 187567"/>
              <a:gd name="connsiteY0" fmla="*/ 187567 h 279007"/>
              <a:gd name="connsiteX1" fmla="*/ 0 w 187567"/>
              <a:gd name="connsiteY1" fmla="*/ 0 h 279007"/>
              <a:gd name="connsiteX2" fmla="*/ 187567 w 187567"/>
              <a:gd name="connsiteY2" fmla="*/ 0 h 279007"/>
              <a:gd name="connsiteX3" fmla="*/ 187567 w 187567"/>
              <a:gd name="connsiteY3" fmla="*/ 187567 h 279007"/>
              <a:gd name="connsiteX4" fmla="*/ 91440 w 187567"/>
              <a:gd name="connsiteY4" fmla="*/ 279007 h 279007"/>
              <a:gd name="connsiteX0" fmla="*/ 0 w 187567"/>
              <a:gd name="connsiteY0" fmla="*/ 187567 h 187567"/>
              <a:gd name="connsiteX1" fmla="*/ 0 w 187567"/>
              <a:gd name="connsiteY1" fmla="*/ 0 h 187567"/>
              <a:gd name="connsiteX2" fmla="*/ 187567 w 187567"/>
              <a:gd name="connsiteY2" fmla="*/ 0 h 187567"/>
              <a:gd name="connsiteX3" fmla="*/ 187567 w 187567"/>
              <a:gd name="connsiteY3" fmla="*/ 187567 h 187567"/>
              <a:gd name="connsiteX0" fmla="*/ 0 w 187567"/>
              <a:gd name="connsiteY0" fmla="*/ 0 h 187567"/>
              <a:gd name="connsiteX1" fmla="*/ 187567 w 187567"/>
              <a:gd name="connsiteY1" fmla="*/ 0 h 187567"/>
              <a:gd name="connsiteX2" fmla="*/ 187567 w 187567"/>
              <a:gd name="connsiteY2" fmla="*/ 187567 h 187567"/>
            </a:gdLst>
            <a:ahLst/>
            <a:cxnLst>
              <a:cxn ang="0">
                <a:pos x="connsiteX0" y="connsiteY0"/>
              </a:cxn>
              <a:cxn ang="0">
                <a:pos x="connsiteX1" y="connsiteY1"/>
              </a:cxn>
              <a:cxn ang="0">
                <a:pos x="connsiteX2" y="connsiteY2"/>
              </a:cxn>
            </a:cxnLst>
            <a:rect l="l" t="t" r="r" b="b"/>
            <a:pathLst>
              <a:path w="187567" h="187567">
                <a:moveTo>
                  <a:pt x="0" y="0"/>
                </a:moveTo>
                <a:lnTo>
                  <a:pt x="187567" y="0"/>
                </a:lnTo>
                <a:lnTo>
                  <a:pt x="187567" y="187567"/>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1" name="Pil2">
            <a:extLst>
              <a:ext uri="{FF2B5EF4-FFF2-40B4-BE49-F238E27FC236}">
                <a16:creationId xmlns:a16="http://schemas.microsoft.com/office/drawing/2014/main" id="{0E6AB192-F15F-5485-EBF6-6415B7A1E580}"/>
              </a:ext>
            </a:extLst>
          </p:cNvPr>
          <p:cNvSpPr>
            <a:spLocks noGrp="1" noRot="1" noMove="1" noResize="1" noEditPoints="1" noAdjustHandles="1" noChangeArrowheads="1" noChangeShapeType="1"/>
          </p:cNvSpPr>
          <p:nvPr/>
        </p:nvSpPr>
        <p:spPr>
          <a:xfrm rot="2700000">
            <a:off x="3256962" y="2034507"/>
            <a:ext cx="136728" cy="136728"/>
          </a:xfrm>
          <a:custGeom>
            <a:avLst/>
            <a:gdLst>
              <a:gd name="connsiteX0" fmla="*/ 0 w 187567"/>
              <a:gd name="connsiteY0" fmla="*/ 0 h 187567"/>
              <a:gd name="connsiteX1" fmla="*/ 187567 w 187567"/>
              <a:gd name="connsiteY1" fmla="*/ 0 h 187567"/>
              <a:gd name="connsiteX2" fmla="*/ 187567 w 187567"/>
              <a:gd name="connsiteY2" fmla="*/ 187567 h 187567"/>
              <a:gd name="connsiteX3" fmla="*/ 0 w 187567"/>
              <a:gd name="connsiteY3" fmla="*/ 187567 h 187567"/>
              <a:gd name="connsiteX4" fmla="*/ 0 w 187567"/>
              <a:gd name="connsiteY4" fmla="*/ 0 h 187567"/>
              <a:gd name="connsiteX0" fmla="*/ 0 w 187567"/>
              <a:gd name="connsiteY0" fmla="*/ 187567 h 279007"/>
              <a:gd name="connsiteX1" fmla="*/ 0 w 187567"/>
              <a:gd name="connsiteY1" fmla="*/ 0 h 279007"/>
              <a:gd name="connsiteX2" fmla="*/ 187567 w 187567"/>
              <a:gd name="connsiteY2" fmla="*/ 0 h 279007"/>
              <a:gd name="connsiteX3" fmla="*/ 187567 w 187567"/>
              <a:gd name="connsiteY3" fmla="*/ 187567 h 279007"/>
              <a:gd name="connsiteX4" fmla="*/ 91440 w 187567"/>
              <a:gd name="connsiteY4" fmla="*/ 279007 h 279007"/>
              <a:gd name="connsiteX0" fmla="*/ 0 w 187567"/>
              <a:gd name="connsiteY0" fmla="*/ 187567 h 187567"/>
              <a:gd name="connsiteX1" fmla="*/ 0 w 187567"/>
              <a:gd name="connsiteY1" fmla="*/ 0 h 187567"/>
              <a:gd name="connsiteX2" fmla="*/ 187567 w 187567"/>
              <a:gd name="connsiteY2" fmla="*/ 0 h 187567"/>
              <a:gd name="connsiteX3" fmla="*/ 187567 w 187567"/>
              <a:gd name="connsiteY3" fmla="*/ 187567 h 187567"/>
              <a:gd name="connsiteX0" fmla="*/ 0 w 187567"/>
              <a:gd name="connsiteY0" fmla="*/ 0 h 187567"/>
              <a:gd name="connsiteX1" fmla="*/ 187567 w 187567"/>
              <a:gd name="connsiteY1" fmla="*/ 0 h 187567"/>
              <a:gd name="connsiteX2" fmla="*/ 187567 w 187567"/>
              <a:gd name="connsiteY2" fmla="*/ 187567 h 187567"/>
            </a:gdLst>
            <a:ahLst/>
            <a:cxnLst>
              <a:cxn ang="0">
                <a:pos x="connsiteX0" y="connsiteY0"/>
              </a:cxn>
              <a:cxn ang="0">
                <a:pos x="connsiteX1" y="connsiteY1"/>
              </a:cxn>
              <a:cxn ang="0">
                <a:pos x="connsiteX2" y="connsiteY2"/>
              </a:cxn>
            </a:cxnLst>
            <a:rect l="l" t="t" r="r" b="b"/>
            <a:pathLst>
              <a:path w="187567" h="187567">
                <a:moveTo>
                  <a:pt x="0" y="0"/>
                </a:moveTo>
                <a:lnTo>
                  <a:pt x="187567" y="0"/>
                </a:lnTo>
                <a:lnTo>
                  <a:pt x="187567" y="187567"/>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2" name="Pil3">
            <a:extLst>
              <a:ext uri="{FF2B5EF4-FFF2-40B4-BE49-F238E27FC236}">
                <a16:creationId xmlns:a16="http://schemas.microsoft.com/office/drawing/2014/main" id="{13988E9F-BF5D-57DF-BEE8-841BE3FF52D4}"/>
              </a:ext>
            </a:extLst>
          </p:cNvPr>
          <p:cNvSpPr>
            <a:spLocks noGrp="1" noRot="1" noMove="1" noResize="1" noEditPoints="1" noAdjustHandles="1" noChangeArrowheads="1" noChangeShapeType="1"/>
          </p:cNvSpPr>
          <p:nvPr/>
        </p:nvSpPr>
        <p:spPr>
          <a:xfrm rot="2700000">
            <a:off x="4788167" y="2034507"/>
            <a:ext cx="136728" cy="136728"/>
          </a:xfrm>
          <a:custGeom>
            <a:avLst/>
            <a:gdLst>
              <a:gd name="connsiteX0" fmla="*/ 0 w 187567"/>
              <a:gd name="connsiteY0" fmla="*/ 0 h 187567"/>
              <a:gd name="connsiteX1" fmla="*/ 187567 w 187567"/>
              <a:gd name="connsiteY1" fmla="*/ 0 h 187567"/>
              <a:gd name="connsiteX2" fmla="*/ 187567 w 187567"/>
              <a:gd name="connsiteY2" fmla="*/ 187567 h 187567"/>
              <a:gd name="connsiteX3" fmla="*/ 0 w 187567"/>
              <a:gd name="connsiteY3" fmla="*/ 187567 h 187567"/>
              <a:gd name="connsiteX4" fmla="*/ 0 w 187567"/>
              <a:gd name="connsiteY4" fmla="*/ 0 h 187567"/>
              <a:gd name="connsiteX0" fmla="*/ 0 w 187567"/>
              <a:gd name="connsiteY0" fmla="*/ 187567 h 279007"/>
              <a:gd name="connsiteX1" fmla="*/ 0 w 187567"/>
              <a:gd name="connsiteY1" fmla="*/ 0 h 279007"/>
              <a:gd name="connsiteX2" fmla="*/ 187567 w 187567"/>
              <a:gd name="connsiteY2" fmla="*/ 0 h 279007"/>
              <a:gd name="connsiteX3" fmla="*/ 187567 w 187567"/>
              <a:gd name="connsiteY3" fmla="*/ 187567 h 279007"/>
              <a:gd name="connsiteX4" fmla="*/ 91440 w 187567"/>
              <a:gd name="connsiteY4" fmla="*/ 279007 h 279007"/>
              <a:gd name="connsiteX0" fmla="*/ 0 w 187567"/>
              <a:gd name="connsiteY0" fmla="*/ 187567 h 187567"/>
              <a:gd name="connsiteX1" fmla="*/ 0 w 187567"/>
              <a:gd name="connsiteY1" fmla="*/ 0 h 187567"/>
              <a:gd name="connsiteX2" fmla="*/ 187567 w 187567"/>
              <a:gd name="connsiteY2" fmla="*/ 0 h 187567"/>
              <a:gd name="connsiteX3" fmla="*/ 187567 w 187567"/>
              <a:gd name="connsiteY3" fmla="*/ 187567 h 187567"/>
              <a:gd name="connsiteX0" fmla="*/ 0 w 187567"/>
              <a:gd name="connsiteY0" fmla="*/ 0 h 187567"/>
              <a:gd name="connsiteX1" fmla="*/ 187567 w 187567"/>
              <a:gd name="connsiteY1" fmla="*/ 0 h 187567"/>
              <a:gd name="connsiteX2" fmla="*/ 187567 w 187567"/>
              <a:gd name="connsiteY2" fmla="*/ 187567 h 187567"/>
            </a:gdLst>
            <a:ahLst/>
            <a:cxnLst>
              <a:cxn ang="0">
                <a:pos x="connsiteX0" y="connsiteY0"/>
              </a:cxn>
              <a:cxn ang="0">
                <a:pos x="connsiteX1" y="connsiteY1"/>
              </a:cxn>
              <a:cxn ang="0">
                <a:pos x="connsiteX2" y="connsiteY2"/>
              </a:cxn>
            </a:cxnLst>
            <a:rect l="l" t="t" r="r" b="b"/>
            <a:pathLst>
              <a:path w="187567" h="187567">
                <a:moveTo>
                  <a:pt x="0" y="0"/>
                </a:moveTo>
                <a:lnTo>
                  <a:pt x="187567" y="0"/>
                </a:lnTo>
                <a:lnTo>
                  <a:pt x="187567" y="187567"/>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3" name="Pil4">
            <a:extLst>
              <a:ext uri="{FF2B5EF4-FFF2-40B4-BE49-F238E27FC236}">
                <a16:creationId xmlns:a16="http://schemas.microsoft.com/office/drawing/2014/main" id="{D4B54414-3074-1DA4-D566-B29331B3E653}"/>
              </a:ext>
            </a:extLst>
          </p:cNvPr>
          <p:cNvSpPr>
            <a:spLocks noGrp="1" noRot="1" noMove="1" noResize="1" noEditPoints="1" noAdjustHandles="1" noChangeArrowheads="1" noChangeShapeType="1"/>
          </p:cNvSpPr>
          <p:nvPr/>
        </p:nvSpPr>
        <p:spPr>
          <a:xfrm rot="2700000">
            <a:off x="6305816" y="2034508"/>
            <a:ext cx="136728" cy="136728"/>
          </a:xfrm>
          <a:custGeom>
            <a:avLst/>
            <a:gdLst>
              <a:gd name="connsiteX0" fmla="*/ 0 w 187567"/>
              <a:gd name="connsiteY0" fmla="*/ 0 h 187567"/>
              <a:gd name="connsiteX1" fmla="*/ 187567 w 187567"/>
              <a:gd name="connsiteY1" fmla="*/ 0 h 187567"/>
              <a:gd name="connsiteX2" fmla="*/ 187567 w 187567"/>
              <a:gd name="connsiteY2" fmla="*/ 187567 h 187567"/>
              <a:gd name="connsiteX3" fmla="*/ 0 w 187567"/>
              <a:gd name="connsiteY3" fmla="*/ 187567 h 187567"/>
              <a:gd name="connsiteX4" fmla="*/ 0 w 187567"/>
              <a:gd name="connsiteY4" fmla="*/ 0 h 187567"/>
              <a:gd name="connsiteX0" fmla="*/ 0 w 187567"/>
              <a:gd name="connsiteY0" fmla="*/ 187567 h 279007"/>
              <a:gd name="connsiteX1" fmla="*/ 0 w 187567"/>
              <a:gd name="connsiteY1" fmla="*/ 0 h 279007"/>
              <a:gd name="connsiteX2" fmla="*/ 187567 w 187567"/>
              <a:gd name="connsiteY2" fmla="*/ 0 h 279007"/>
              <a:gd name="connsiteX3" fmla="*/ 187567 w 187567"/>
              <a:gd name="connsiteY3" fmla="*/ 187567 h 279007"/>
              <a:gd name="connsiteX4" fmla="*/ 91440 w 187567"/>
              <a:gd name="connsiteY4" fmla="*/ 279007 h 279007"/>
              <a:gd name="connsiteX0" fmla="*/ 0 w 187567"/>
              <a:gd name="connsiteY0" fmla="*/ 187567 h 187567"/>
              <a:gd name="connsiteX1" fmla="*/ 0 w 187567"/>
              <a:gd name="connsiteY1" fmla="*/ 0 h 187567"/>
              <a:gd name="connsiteX2" fmla="*/ 187567 w 187567"/>
              <a:gd name="connsiteY2" fmla="*/ 0 h 187567"/>
              <a:gd name="connsiteX3" fmla="*/ 187567 w 187567"/>
              <a:gd name="connsiteY3" fmla="*/ 187567 h 187567"/>
              <a:gd name="connsiteX0" fmla="*/ 0 w 187567"/>
              <a:gd name="connsiteY0" fmla="*/ 0 h 187567"/>
              <a:gd name="connsiteX1" fmla="*/ 187567 w 187567"/>
              <a:gd name="connsiteY1" fmla="*/ 0 h 187567"/>
              <a:gd name="connsiteX2" fmla="*/ 187567 w 187567"/>
              <a:gd name="connsiteY2" fmla="*/ 187567 h 187567"/>
            </a:gdLst>
            <a:ahLst/>
            <a:cxnLst>
              <a:cxn ang="0">
                <a:pos x="connsiteX0" y="connsiteY0"/>
              </a:cxn>
              <a:cxn ang="0">
                <a:pos x="connsiteX1" y="connsiteY1"/>
              </a:cxn>
              <a:cxn ang="0">
                <a:pos x="connsiteX2" y="connsiteY2"/>
              </a:cxn>
            </a:cxnLst>
            <a:rect l="l" t="t" r="r" b="b"/>
            <a:pathLst>
              <a:path w="187567" h="187567">
                <a:moveTo>
                  <a:pt x="0" y="0"/>
                </a:moveTo>
                <a:lnTo>
                  <a:pt x="187567" y="0"/>
                </a:lnTo>
                <a:lnTo>
                  <a:pt x="187567" y="187567"/>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4" name="Pil5">
            <a:extLst>
              <a:ext uri="{FF2B5EF4-FFF2-40B4-BE49-F238E27FC236}">
                <a16:creationId xmlns:a16="http://schemas.microsoft.com/office/drawing/2014/main" id="{EA5F927F-B18A-ED01-4FAA-00CCA4CCC64B}"/>
              </a:ext>
            </a:extLst>
          </p:cNvPr>
          <p:cNvSpPr>
            <a:spLocks noGrp="1" noRot="1" noMove="1" noResize="1" noEditPoints="1" noAdjustHandles="1" noChangeArrowheads="1" noChangeShapeType="1"/>
          </p:cNvSpPr>
          <p:nvPr/>
        </p:nvSpPr>
        <p:spPr>
          <a:xfrm rot="2700000">
            <a:off x="7816659" y="2034509"/>
            <a:ext cx="136728" cy="136728"/>
          </a:xfrm>
          <a:custGeom>
            <a:avLst/>
            <a:gdLst>
              <a:gd name="connsiteX0" fmla="*/ 0 w 187567"/>
              <a:gd name="connsiteY0" fmla="*/ 0 h 187567"/>
              <a:gd name="connsiteX1" fmla="*/ 187567 w 187567"/>
              <a:gd name="connsiteY1" fmla="*/ 0 h 187567"/>
              <a:gd name="connsiteX2" fmla="*/ 187567 w 187567"/>
              <a:gd name="connsiteY2" fmla="*/ 187567 h 187567"/>
              <a:gd name="connsiteX3" fmla="*/ 0 w 187567"/>
              <a:gd name="connsiteY3" fmla="*/ 187567 h 187567"/>
              <a:gd name="connsiteX4" fmla="*/ 0 w 187567"/>
              <a:gd name="connsiteY4" fmla="*/ 0 h 187567"/>
              <a:gd name="connsiteX0" fmla="*/ 0 w 187567"/>
              <a:gd name="connsiteY0" fmla="*/ 187567 h 279007"/>
              <a:gd name="connsiteX1" fmla="*/ 0 w 187567"/>
              <a:gd name="connsiteY1" fmla="*/ 0 h 279007"/>
              <a:gd name="connsiteX2" fmla="*/ 187567 w 187567"/>
              <a:gd name="connsiteY2" fmla="*/ 0 h 279007"/>
              <a:gd name="connsiteX3" fmla="*/ 187567 w 187567"/>
              <a:gd name="connsiteY3" fmla="*/ 187567 h 279007"/>
              <a:gd name="connsiteX4" fmla="*/ 91440 w 187567"/>
              <a:gd name="connsiteY4" fmla="*/ 279007 h 279007"/>
              <a:gd name="connsiteX0" fmla="*/ 0 w 187567"/>
              <a:gd name="connsiteY0" fmla="*/ 187567 h 187567"/>
              <a:gd name="connsiteX1" fmla="*/ 0 w 187567"/>
              <a:gd name="connsiteY1" fmla="*/ 0 h 187567"/>
              <a:gd name="connsiteX2" fmla="*/ 187567 w 187567"/>
              <a:gd name="connsiteY2" fmla="*/ 0 h 187567"/>
              <a:gd name="connsiteX3" fmla="*/ 187567 w 187567"/>
              <a:gd name="connsiteY3" fmla="*/ 187567 h 187567"/>
              <a:gd name="connsiteX0" fmla="*/ 0 w 187567"/>
              <a:gd name="connsiteY0" fmla="*/ 0 h 187567"/>
              <a:gd name="connsiteX1" fmla="*/ 187567 w 187567"/>
              <a:gd name="connsiteY1" fmla="*/ 0 h 187567"/>
              <a:gd name="connsiteX2" fmla="*/ 187567 w 187567"/>
              <a:gd name="connsiteY2" fmla="*/ 187567 h 187567"/>
            </a:gdLst>
            <a:ahLst/>
            <a:cxnLst>
              <a:cxn ang="0">
                <a:pos x="connsiteX0" y="connsiteY0"/>
              </a:cxn>
              <a:cxn ang="0">
                <a:pos x="connsiteX1" y="connsiteY1"/>
              </a:cxn>
              <a:cxn ang="0">
                <a:pos x="connsiteX2" y="connsiteY2"/>
              </a:cxn>
            </a:cxnLst>
            <a:rect l="l" t="t" r="r" b="b"/>
            <a:pathLst>
              <a:path w="187567" h="187567">
                <a:moveTo>
                  <a:pt x="0" y="0"/>
                </a:moveTo>
                <a:lnTo>
                  <a:pt x="187567" y="0"/>
                </a:lnTo>
                <a:lnTo>
                  <a:pt x="187567" y="187567"/>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5" name="Pil7">
            <a:extLst>
              <a:ext uri="{FF2B5EF4-FFF2-40B4-BE49-F238E27FC236}">
                <a16:creationId xmlns:a16="http://schemas.microsoft.com/office/drawing/2014/main" id="{D389A525-F84B-105A-B686-65CF14C763DA}"/>
              </a:ext>
            </a:extLst>
          </p:cNvPr>
          <p:cNvSpPr>
            <a:spLocks noGrp="1" noRot="1" noMove="1" noResize="1" noEditPoints="1" noAdjustHandles="1" noChangeArrowheads="1" noChangeShapeType="1"/>
          </p:cNvSpPr>
          <p:nvPr/>
        </p:nvSpPr>
        <p:spPr>
          <a:xfrm rot="2700000">
            <a:off x="10213929" y="2034510"/>
            <a:ext cx="136728" cy="136728"/>
          </a:xfrm>
          <a:custGeom>
            <a:avLst/>
            <a:gdLst>
              <a:gd name="connsiteX0" fmla="*/ 0 w 187567"/>
              <a:gd name="connsiteY0" fmla="*/ 0 h 187567"/>
              <a:gd name="connsiteX1" fmla="*/ 187567 w 187567"/>
              <a:gd name="connsiteY1" fmla="*/ 0 h 187567"/>
              <a:gd name="connsiteX2" fmla="*/ 187567 w 187567"/>
              <a:gd name="connsiteY2" fmla="*/ 187567 h 187567"/>
              <a:gd name="connsiteX3" fmla="*/ 0 w 187567"/>
              <a:gd name="connsiteY3" fmla="*/ 187567 h 187567"/>
              <a:gd name="connsiteX4" fmla="*/ 0 w 187567"/>
              <a:gd name="connsiteY4" fmla="*/ 0 h 187567"/>
              <a:gd name="connsiteX0" fmla="*/ 0 w 187567"/>
              <a:gd name="connsiteY0" fmla="*/ 187567 h 279007"/>
              <a:gd name="connsiteX1" fmla="*/ 0 w 187567"/>
              <a:gd name="connsiteY1" fmla="*/ 0 h 279007"/>
              <a:gd name="connsiteX2" fmla="*/ 187567 w 187567"/>
              <a:gd name="connsiteY2" fmla="*/ 0 h 279007"/>
              <a:gd name="connsiteX3" fmla="*/ 187567 w 187567"/>
              <a:gd name="connsiteY3" fmla="*/ 187567 h 279007"/>
              <a:gd name="connsiteX4" fmla="*/ 91440 w 187567"/>
              <a:gd name="connsiteY4" fmla="*/ 279007 h 279007"/>
              <a:gd name="connsiteX0" fmla="*/ 0 w 187567"/>
              <a:gd name="connsiteY0" fmla="*/ 187567 h 187567"/>
              <a:gd name="connsiteX1" fmla="*/ 0 w 187567"/>
              <a:gd name="connsiteY1" fmla="*/ 0 h 187567"/>
              <a:gd name="connsiteX2" fmla="*/ 187567 w 187567"/>
              <a:gd name="connsiteY2" fmla="*/ 0 h 187567"/>
              <a:gd name="connsiteX3" fmla="*/ 187567 w 187567"/>
              <a:gd name="connsiteY3" fmla="*/ 187567 h 187567"/>
              <a:gd name="connsiteX0" fmla="*/ 0 w 187567"/>
              <a:gd name="connsiteY0" fmla="*/ 0 h 187567"/>
              <a:gd name="connsiteX1" fmla="*/ 187567 w 187567"/>
              <a:gd name="connsiteY1" fmla="*/ 0 h 187567"/>
              <a:gd name="connsiteX2" fmla="*/ 187567 w 187567"/>
              <a:gd name="connsiteY2" fmla="*/ 187567 h 187567"/>
            </a:gdLst>
            <a:ahLst/>
            <a:cxnLst>
              <a:cxn ang="0">
                <a:pos x="connsiteX0" y="connsiteY0"/>
              </a:cxn>
              <a:cxn ang="0">
                <a:pos x="connsiteX1" y="connsiteY1"/>
              </a:cxn>
              <a:cxn ang="0">
                <a:pos x="connsiteX2" y="connsiteY2"/>
              </a:cxn>
            </a:cxnLst>
            <a:rect l="l" t="t" r="r" b="b"/>
            <a:pathLst>
              <a:path w="187567" h="187567">
                <a:moveTo>
                  <a:pt x="0" y="0"/>
                </a:moveTo>
                <a:lnTo>
                  <a:pt x="187567" y="0"/>
                </a:lnTo>
                <a:lnTo>
                  <a:pt x="187567" y="187567"/>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1.møte">
            <a:extLst>
              <a:ext uri="{FF2B5EF4-FFF2-40B4-BE49-F238E27FC236}">
                <a16:creationId xmlns:a16="http://schemas.microsoft.com/office/drawing/2014/main" id="{9BE3E453-965E-803B-216C-2EA030F1AE17}"/>
              </a:ext>
            </a:extLst>
          </p:cNvPr>
          <p:cNvSpPr txBox="1">
            <a:spLocks noGrp="1" noRot="1" noMove="1" noResize="1" noEditPoints="1" noAdjustHandles="1" noChangeArrowheads="1" noChangeShapeType="1"/>
          </p:cNvSpPr>
          <p:nvPr/>
        </p:nvSpPr>
        <p:spPr>
          <a:xfrm>
            <a:off x="549178" y="4236697"/>
            <a:ext cx="1214680" cy="261610"/>
          </a:xfrm>
          <a:prstGeom prst="rect">
            <a:avLst/>
          </a:prstGeom>
          <a:noFill/>
        </p:spPr>
        <p:txBody>
          <a:bodyPr wrap="square">
            <a:spAutoFit/>
          </a:bodyPr>
          <a:lstStyle/>
          <a:p>
            <a:r>
              <a:rPr lang="nb-NO" sz="1100" i="0" u="none" strike="noStrike" kern="1200" spc="0" dirty="0">
                <a:solidFill>
                  <a:srgbClr val="000000"/>
                </a:solidFill>
                <a:effectLst/>
                <a:latin typeface="Arial" panose="020B0604020202020204" pitchFamily="34" charset="0"/>
              </a:rPr>
              <a:t>KURSDAG 1</a:t>
            </a:r>
            <a:endParaRPr lang="en-NO" sz="1100" dirty="0"/>
          </a:p>
        </p:txBody>
      </p:sp>
      <p:sp>
        <p:nvSpPr>
          <p:cNvPr id="5" name="2.møte">
            <a:extLst>
              <a:ext uri="{FF2B5EF4-FFF2-40B4-BE49-F238E27FC236}">
                <a16:creationId xmlns:a16="http://schemas.microsoft.com/office/drawing/2014/main" id="{E938EFB1-894B-AA4D-60C8-4EFE9F838869}"/>
              </a:ext>
            </a:extLst>
          </p:cNvPr>
          <p:cNvSpPr txBox="1">
            <a:spLocks noGrp="1" noRot="1" noMove="1" noResize="1" noEditPoints="1" noAdjustHandles="1" noChangeArrowheads="1" noChangeShapeType="1"/>
          </p:cNvSpPr>
          <p:nvPr/>
        </p:nvSpPr>
        <p:spPr>
          <a:xfrm>
            <a:off x="2068012" y="4236697"/>
            <a:ext cx="1214680" cy="261610"/>
          </a:xfrm>
          <a:prstGeom prst="rect">
            <a:avLst/>
          </a:prstGeom>
          <a:noFill/>
        </p:spPr>
        <p:txBody>
          <a:bodyPr wrap="square">
            <a:spAutoFit/>
          </a:bodyPr>
          <a:lstStyle/>
          <a:p>
            <a:r>
              <a:rPr lang="nb-NO" sz="1100" dirty="0">
                <a:solidFill>
                  <a:srgbClr val="000000"/>
                </a:solidFill>
                <a:latin typeface="Arial" panose="020B0604020202020204" pitchFamily="34" charset="0"/>
              </a:rPr>
              <a:t>KURSDAG 2</a:t>
            </a:r>
            <a:endParaRPr lang="en-NO" sz="1100" dirty="0"/>
          </a:p>
        </p:txBody>
      </p:sp>
      <p:sp>
        <p:nvSpPr>
          <p:cNvPr id="6" name="3.møte">
            <a:extLst>
              <a:ext uri="{FF2B5EF4-FFF2-40B4-BE49-F238E27FC236}">
                <a16:creationId xmlns:a16="http://schemas.microsoft.com/office/drawing/2014/main" id="{401E0254-A2EE-1CC5-B320-45305AB8F95B}"/>
              </a:ext>
            </a:extLst>
          </p:cNvPr>
          <p:cNvSpPr txBox="1">
            <a:spLocks noGrp="1" noRot="1" noMove="1" noResize="1" noEditPoints="1" noAdjustHandles="1" noChangeArrowheads="1" noChangeShapeType="1"/>
          </p:cNvSpPr>
          <p:nvPr/>
        </p:nvSpPr>
        <p:spPr>
          <a:xfrm>
            <a:off x="3610094" y="4236697"/>
            <a:ext cx="1214680" cy="261610"/>
          </a:xfrm>
          <a:prstGeom prst="rect">
            <a:avLst/>
          </a:prstGeom>
          <a:noFill/>
        </p:spPr>
        <p:txBody>
          <a:bodyPr wrap="square">
            <a:spAutoFit/>
          </a:bodyPr>
          <a:lstStyle/>
          <a:p>
            <a:r>
              <a:rPr lang="nb-NO" sz="1100" dirty="0">
                <a:solidFill>
                  <a:srgbClr val="000000"/>
                </a:solidFill>
                <a:latin typeface="Arial" panose="020B0604020202020204" pitchFamily="34" charset="0"/>
              </a:rPr>
              <a:t>KURSDAG 3</a:t>
            </a:r>
            <a:endParaRPr lang="en-NO" sz="1100" dirty="0"/>
          </a:p>
        </p:txBody>
      </p:sp>
      <p:sp>
        <p:nvSpPr>
          <p:cNvPr id="10" name="4.møte">
            <a:extLst>
              <a:ext uri="{FF2B5EF4-FFF2-40B4-BE49-F238E27FC236}">
                <a16:creationId xmlns:a16="http://schemas.microsoft.com/office/drawing/2014/main" id="{2F64298B-546E-453E-A631-CFA221FE29F3}"/>
              </a:ext>
            </a:extLst>
          </p:cNvPr>
          <p:cNvSpPr txBox="1">
            <a:spLocks noGrp="1" noRot="1" noMove="1" noResize="1" noEditPoints="1" noAdjustHandles="1" noChangeArrowheads="1" noChangeShapeType="1"/>
          </p:cNvSpPr>
          <p:nvPr/>
        </p:nvSpPr>
        <p:spPr>
          <a:xfrm>
            <a:off x="5113430" y="4236697"/>
            <a:ext cx="1214680" cy="261610"/>
          </a:xfrm>
          <a:prstGeom prst="rect">
            <a:avLst/>
          </a:prstGeom>
          <a:noFill/>
        </p:spPr>
        <p:txBody>
          <a:bodyPr wrap="square">
            <a:spAutoFit/>
          </a:bodyPr>
          <a:lstStyle/>
          <a:p>
            <a:r>
              <a:rPr lang="nb-NO" sz="1100" dirty="0">
                <a:solidFill>
                  <a:srgbClr val="000000"/>
                </a:solidFill>
                <a:latin typeface="Arial" panose="020B0604020202020204" pitchFamily="34" charset="0"/>
              </a:rPr>
              <a:t>KURSDAG 4</a:t>
            </a:r>
            <a:endParaRPr lang="en-NO" sz="1100" dirty="0"/>
          </a:p>
        </p:txBody>
      </p:sp>
      <p:sp>
        <p:nvSpPr>
          <p:cNvPr id="11" name="5.møte">
            <a:extLst>
              <a:ext uri="{FF2B5EF4-FFF2-40B4-BE49-F238E27FC236}">
                <a16:creationId xmlns:a16="http://schemas.microsoft.com/office/drawing/2014/main" id="{AF20168C-FCE8-96B3-D212-7615CE59CE4D}"/>
              </a:ext>
            </a:extLst>
          </p:cNvPr>
          <p:cNvSpPr txBox="1">
            <a:spLocks noGrp="1" noRot="1" noMove="1" noResize="1" noEditPoints="1" noAdjustHandles="1" noChangeArrowheads="1" noChangeShapeType="1"/>
          </p:cNvSpPr>
          <p:nvPr/>
        </p:nvSpPr>
        <p:spPr>
          <a:xfrm>
            <a:off x="6632264" y="4236697"/>
            <a:ext cx="1214680" cy="261610"/>
          </a:xfrm>
          <a:prstGeom prst="rect">
            <a:avLst/>
          </a:prstGeom>
          <a:noFill/>
        </p:spPr>
        <p:txBody>
          <a:bodyPr wrap="square">
            <a:spAutoFit/>
          </a:bodyPr>
          <a:lstStyle/>
          <a:p>
            <a:r>
              <a:rPr lang="nb-NO" sz="1100" dirty="0">
                <a:solidFill>
                  <a:srgbClr val="000000"/>
                </a:solidFill>
                <a:latin typeface="Arial" panose="020B0604020202020204" pitchFamily="34" charset="0"/>
              </a:rPr>
              <a:t>KURSDAG 5</a:t>
            </a:r>
            <a:endParaRPr lang="en-NO" sz="1100" dirty="0"/>
          </a:p>
        </p:txBody>
      </p:sp>
      <p:sp>
        <p:nvSpPr>
          <p:cNvPr id="12" name="6.møte">
            <a:extLst>
              <a:ext uri="{FF2B5EF4-FFF2-40B4-BE49-F238E27FC236}">
                <a16:creationId xmlns:a16="http://schemas.microsoft.com/office/drawing/2014/main" id="{52C2EC80-409F-A018-6CAC-C3F0958233A5}"/>
              </a:ext>
            </a:extLst>
          </p:cNvPr>
          <p:cNvSpPr txBox="1">
            <a:spLocks noGrp="1" noRot="1" noMove="1" noResize="1" noEditPoints="1" noAdjustHandles="1" noChangeArrowheads="1" noChangeShapeType="1"/>
          </p:cNvSpPr>
          <p:nvPr/>
        </p:nvSpPr>
        <p:spPr>
          <a:xfrm>
            <a:off x="9034502" y="4236697"/>
            <a:ext cx="1214680" cy="261610"/>
          </a:xfrm>
          <a:prstGeom prst="rect">
            <a:avLst/>
          </a:prstGeom>
          <a:noFill/>
        </p:spPr>
        <p:txBody>
          <a:bodyPr wrap="square">
            <a:spAutoFit/>
          </a:bodyPr>
          <a:lstStyle/>
          <a:p>
            <a:r>
              <a:rPr lang="nb-NO" sz="1100" dirty="0">
                <a:solidFill>
                  <a:srgbClr val="000000"/>
                </a:solidFill>
                <a:latin typeface="Arial" panose="020B0604020202020204" pitchFamily="34" charset="0"/>
              </a:rPr>
              <a:t>KURSDAG 6</a:t>
            </a:r>
            <a:endParaRPr lang="en-NO" sz="1100" dirty="0"/>
          </a:p>
        </p:txBody>
      </p:sp>
    </p:spTree>
    <p:extLst>
      <p:ext uri="{BB962C8B-B14F-4D97-AF65-F5344CB8AC3E}">
        <p14:creationId xmlns:p14="http://schemas.microsoft.com/office/powerpoint/2010/main" val="24316377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fade">
                                      <p:cBhvr>
                                        <p:cTn id="10" dur="500"/>
                                        <p:tgtEl>
                                          <p:spTgt spid="10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fade">
                                      <p:cBhvr>
                                        <p:cTn id="13" dur="500"/>
                                        <p:tgtEl>
                                          <p:spTgt spid="10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2"/>
                                        </p:tgtEl>
                                        <p:attrNameLst>
                                          <p:attrName>style.visibility</p:attrName>
                                        </p:attrNameLst>
                                      </p:cBhvr>
                                      <p:to>
                                        <p:strVal val="visible"/>
                                      </p:to>
                                    </p:set>
                                    <p:animEffect transition="in" filter="fade">
                                      <p:cBhvr>
                                        <p:cTn id="16" dur="500"/>
                                        <p:tgtEl>
                                          <p:spTgt spid="10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fade">
                                      <p:cBhvr>
                                        <p:cTn id="19" dur="500"/>
                                        <p:tgtEl>
                                          <p:spTgt spid="10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4"/>
                                        </p:tgtEl>
                                        <p:attrNameLst>
                                          <p:attrName>style.visibility</p:attrName>
                                        </p:attrNameLst>
                                      </p:cBhvr>
                                      <p:to>
                                        <p:strVal val="visible"/>
                                      </p:to>
                                    </p:set>
                                    <p:animEffect transition="in" filter="fade">
                                      <p:cBhvr>
                                        <p:cTn id="22" dur="500"/>
                                        <p:tgtEl>
                                          <p:spTgt spid="10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5"/>
                                        </p:tgtEl>
                                        <p:attrNameLst>
                                          <p:attrName>style.visibility</p:attrName>
                                        </p:attrNameLst>
                                      </p:cBhvr>
                                      <p:to>
                                        <p:strVal val="visible"/>
                                      </p:to>
                                    </p:set>
                                    <p:animEffect transition="in" filter="fade">
                                      <p:cBhvr>
                                        <p:cTn id="25" dur="500"/>
                                        <p:tgtEl>
                                          <p:spTgt spid="105"/>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fade">
                                      <p:cBhvr>
                                        <p:cTn id="29" dur="500"/>
                                        <p:tgtEl>
                                          <p:spTgt spid="6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500"/>
                                        <p:tgtEl>
                                          <p:spTgt spid="6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fade">
                                      <p:cBhvr>
                                        <p:cTn id="38" dur="500"/>
                                        <p:tgtEl>
                                          <p:spTgt spid="6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fade">
                                      <p:cBhvr>
                                        <p:cTn id="41" dur="500"/>
                                        <p:tgtEl>
                                          <p:spTgt spid="6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6"/>
                                        </p:tgtEl>
                                        <p:attrNameLst>
                                          <p:attrName>style.visibility</p:attrName>
                                        </p:attrNameLst>
                                      </p:cBhvr>
                                      <p:to>
                                        <p:strVal val="visible"/>
                                      </p:to>
                                    </p:set>
                                    <p:animEffect transition="in" filter="fade">
                                      <p:cBhvr>
                                        <p:cTn id="44" dur="500"/>
                                        <p:tgtEl>
                                          <p:spTgt spid="8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7"/>
                                        </p:tgtEl>
                                        <p:attrNameLst>
                                          <p:attrName>style.visibility</p:attrName>
                                        </p:attrNameLst>
                                      </p:cBhvr>
                                      <p:to>
                                        <p:strVal val="visible"/>
                                      </p:to>
                                    </p:set>
                                    <p:animEffect transition="in" filter="fade">
                                      <p:cBhvr>
                                        <p:cTn id="47" dur="500"/>
                                        <p:tgtEl>
                                          <p:spTgt spid="8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9"/>
                                        </p:tgtEl>
                                        <p:attrNameLst>
                                          <p:attrName>style.visibility</p:attrName>
                                        </p:attrNameLst>
                                      </p:cBhvr>
                                      <p:to>
                                        <p:strVal val="visible"/>
                                      </p:to>
                                    </p:set>
                                    <p:animEffect transition="in" filter="fade">
                                      <p:cBhvr>
                                        <p:cTn id="50" dur="500"/>
                                        <p:tgtEl>
                                          <p:spTgt spid="89"/>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fade">
                                      <p:cBhvr>
                                        <p:cTn id="54" dur="500"/>
                                        <p:tgtEl>
                                          <p:spTgt spid="7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fade">
                                      <p:cBhvr>
                                        <p:cTn id="57" dur="500"/>
                                        <p:tgtEl>
                                          <p:spTgt spid="8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2"/>
                                        </p:tgtEl>
                                        <p:attrNameLst>
                                          <p:attrName>style.visibility</p:attrName>
                                        </p:attrNameLst>
                                      </p:cBhvr>
                                      <p:to>
                                        <p:strVal val="visible"/>
                                      </p:to>
                                    </p:set>
                                    <p:animEffect transition="in" filter="fade">
                                      <p:cBhvr>
                                        <p:cTn id="60" dur="500"/>
                                        <p:tgtEl>
                                          <p:spTgt spid="7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fade">
                                      <p:cBhvr>
                                        <p:cTn id="63" dur="500"/>
                                        <p:tgtEl>
                                          <p:spTgt spid="8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fade">
                                      <p:cBhvr>
                                        <p:cTn id="66" dur="500"/>
                                        <p:tgtEl>
                                          <p:spTgt spid="8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8"/>
                                        </p:tgtEl>
                                        <p:attrNameLst>
                                          <p:attrName>style.visibility</p:attrName>
                                        </p:attrNameLst>
                                      </p:cBhvr>
                                      <p:to>
                                        <p:strVal val="visible"/>
                                      </p:to>
                                    </p:set>
                                    <p:animEffect transition="in" filter="fade">
                                      <p:cBhvr>
                                        <p:cTn id="69" dur="500"/>
                                        <p:tgtEl>
                                          <p:spTgt spid="8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90"/>
                                        </p:tgtEl>
                                        <p:attrNameLst>
                                          <p:attrName>style.visibility</p:attrName>
                                        </p:attrNameLst>
                                      </p:cBhvr>
                                      <p:to>
                                        <p:strVal val="visible"/>
                                      </p:to>
                                    </p:set>
                                    <p:animEffect transition="in" filter="fade">
                                      <p:cBhvr>
                                        <p:cTn id="72" dur="500"/>
                                        <p:tgtEl>
                                          <p:spTgt spid="90"/>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92"/>
                                        </p:tgtEl>
                                        <p:attrNameLst>
                                          <p:attrName>style.visibility</p:attrName>
                                        </p:attrNameLst>
                                      </p:cBhvr>
                                      <p:to>
                                        <p:strVal val="visible"/>
                                      </p:to>
                                    </p:set>
                                  </p:childTnLst>
                                  <p:subTnLst>
                                    <p:set>
                                      <p:cBhvr override="childStyle">
                                        <p:cTn dur="1" fill="hold" display="0" masterRel="nextClick" afterEffect="1"/>
                                        <p:tgtEl>
                                          <p:spTgt spid="92"/>
                                        </p:tgtEl>
                                        <p:attrNameLst>
                                          <p:attrName>style.visibility</p:attrName>
                                        </p:attrNameLst>
                                      </p:cBhvr>
                                      <p:to>
                                        <p:strVal val="hidden"/>
                                      </p:to>
                                    </p:set>
                                  </p:subTnLst>
                                </p:cTn>
                              </p:par>
                              <p:par>
                                <p:cTn id="77" presetID="10" presetClass="entr" presetSubtype="0" fill="hold" grpId="0" nodeType="with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fade">
                                      <p:cBhvr>
                                        <p:cTn id="79" dur="500"/>
                                        <p:tgtEl>
                                          <p:spTgt spid="4"/>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94"/>
                                        </p:tgtEl>
                                        <p:attrNameLst>
                                          <p:attrName>style.visibility</p:attrName>
                                        </p:attrNameLst>
                                      </p:cBhvr>
                                      <p:to>
                                        <p:strVal val="visible"/>
                                      </p:to>
                                    </p:set>
                                  </p:childTnLst>
                                  <p:subTnLst>
                                    <p:set>
                                      <p:cBhvr override="childStyle">
                                        <p:cTn dur="1" fill="hold" display="0" masterRel="nextClick" afterEffect="1"/>
                                        <p:tgtEl>
                                          <p:spTgt spid="94"/>
                                        </p:tgtEl>
                                        <p:attrNameLst>
                                          <p:attrName>style.visibility</p:attrName>
                                        </p:attrNameLst>
                                      </p:cBhvr>
                                      <p:to>
                                        <p:strVal val="hidden"/>
                                      </p:to>
                                    </p:set>
                                  </p:subTnLst>
                                </p:cTn>
                              </p:par>
                              <p:par>
                                <p:cTn id="84" presetID="10" presetClass="entr" presetSubtype="0" fill="hold" grpId="0" nodeType="with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fade">
                                      <p:cBhvr>
                                        <p:cTn id="86" dur="500"/>
                                        <p:tgtEl>
                                          <p:spTgt spid="5"/>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95"/>
                                        </p:tgtEl>
                                        <p:attrNameLst>
                                          <p:attrName>style.visibility</p:attrName>
                                        </p:attrNameLst>
                                      </p:cBhvr>
                                      <p:to>
                                        <p:strVal val="visible"/>
                                      </p:to>
                                    </p:set>
                                  </p:childTnLst>
                                  <p:subTnLst>
                                    <p:set>
                                      <p:cBhvr override="childStyle">
                                        <p:cTn dur="1" fill="hold" display="0" masterRel="nextClick" afterEffect="1"/>
                                        <p:tgtEl>
                                          <p:spTgt spid="95"/>
                                        </p:tgtEl>
                                        <p:attrNameLst>
                                          <p:attrName>style.visibility</p:attrName>
                                        </p:attrNameLst>
                                      </p:cBhvr>
                                      <p:to>
                                        <p:strVal val="hidden"/>
                                      </p:to>
                                    </p:set>
                                  </p:subTnLst>
                                </p:cTn>
                              </p:par>
                              <p:par>
                                <p:cTn id="91" presetID="10" presetClass="entr" presetSubtype="0" fill="hold" grpId="0" nodeType="withEffect">
                                  <p:stCondLst>
                                    <p:cond delay="0"/>
                                  </p:stCondLst>
                                  <p:childTnLst>
                                    <p:set>
                                      <p:cBhvr>
                                        <p:cTn id="92" dur="1" fill="hold">
                                          <p:stCondLst>
                                            <p:cond delay="0"/>
                                          </p:stCondLst>
                                        </p:cTn>
                                        <p:tgtEl>
                                          <p:spTgt spid="6"/>
                                        </p:tgtEl>
                                        <p:attrNameLst>
                                          <p:attrName>style.visibility</p:attrName>
                                        </p:attrNameLst>
                                      </p:cBhvr>
                                      <p:to>
                                        <p:strVal val="visible"/>
                                      </p:to>
                                    </p:set>
                                    <p:animEffect transition="in" filter="fade">
                                      <p:cBhvr>
                                        <p:cTn id="93" dur="500"/>
                                        <p:tgtEl>
                                          <p:spTgt spid="6"/>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96"/>
                                        </p:tgtEl>
                                        <p:attrNameLst>
                                          <p:attrName>style.visibility</p:attrName>
                                        </p:attrNameLst>
                                      </p:cBhvr>
                                      <p:to>
                                        <p:strVal val="visible"/>
                                      </p:to>
                                    </p:set>
                                  </p:childTnLst>
                                  <p:subTnLst>
                                    <p:set>
                                      <p:cBhvr override="childStyle">
                                        <p:cTn dur="1" fill="hold" display="0" masterRel="nextClick" afterEffect="1"/>
                                        <p:tgtEl>
                                          <p:spTgt spid="96"/>
                                        </p:tgtEl>
                                        <p:attrNameLst>
                                          <p:attrName>style.visibility</p:attrName>
                                        </p:attrNameLst>
                                      </p:cBhvr>
                                      <p:to>
                                        <p:strVal val="hidden"/>
                                      </p:to>
                                    </p:set>
                                  </p:subTnLst>
                                </p:cTn>
                              </p:par>
                              <p:par>
                                <p:cTn id="98" presetID="10" presetClass="entr" presetSubtype="0" fill="hold" grpId="0" nodeType="withEffect">
                                  <p:stCondLst>
                                    <p:cond delay="0"/>
                                  </p:stCondLst>
                                  <p:childTnLst>
                                    <p:set>
                                      <p:cBhvr>
                                        <p:cTn id="99" dur="1" fill="hold">
                                          <p:stCondLst>
                                            <p:cond delay="0"/>
                                          </p:stCondLst>
                                        </p:cTn>
                                        <p:tgtEl>
                                          <p:spTgt spid="10"/>
                                        </p:tgtEl>
                                        <p:attrNameLst>
                                          <p:attrName>style.visibility</p:attrName>
                                        </p:attrNameLst>
                                      </p:cBhvr>
                                      <p:to>
                                        <p:strVal val="visible"/>
                                      </p:to>
                                    </p:set>
                                    <p:animEffect transition="in" filter="fade">
                                      <p:cBhvr>
                                        <p:cTn id="100" dur="500"/>
                                        <p:tgtEl>
                                          <p:spTgt spid="10"/>
                                        </p:tgtEl>
                                      </p:cBhvr>
                                    </p:animEffec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97"/>
                                        </p:tgtEl>
                                        <p:attrNameLst>
                                          <p:attrName>style.visibility</p:attrName>
                                        </p:attrNameLst>
                                      </p:cBhvr>
                                      <p:to>
                                        <p:strVal val="visible"/>
                                      </p:to>
                                    </p:set>
                                  </p:childTnLst>
                                  <p:subTnLst>
                                    <p:set>
                                      <p:cBhvr override="childStyle">
                                        <p:cTn dur="1" fill="hold" display="0" masterRel="nextClick" afterEffect="1"/>
                                        <p:tgtEl>
                                          <p:spTgt spid="97"/>
                                        </p:tgtEl>
                                        <p:attrNameLst>
                                          <p:attrName>style.visibility</p:attrName>
                                        </p:attrNameLst>
                                      </p:cBhvr>
                                      <p:to>
                                        <p:strVal val="hidden"/>
                                      </p:to>
                                    </p:set>
                                  </p:subTnLst>
                                </p:cTn>
                              </p:par>
                              <p:par>
                                <p:cTn id="105" presetID="10" presetClass="entr" presetSubtype="0" fill="hold" grpId="0" nodeType="withEffect">
                                  <p:stCondLst>
                                    <p:cond delay="0"/>
                                  </p:stCondLst>
                                  <p:childTnLst>
                                    <p:set>
                                      <p:cBhvr>
                                        <p:cTn id="106" dur="1" fill="hold">
                                          <p:stCondLst>
                                            <p:cond delay="0"/>
                                          </p:stCondLst>
                                        </p:cTn>
                                        <p:tgtEl>
                                          <p:spTgt spid="11"/>
                                        </p:tgtEl>
                                        <p:attrNameLst>
                                          <p:attrName>style.visibility</p:attrName>
                                        </p:attrNameLst>
                                      </p:cBhvr>
                                      <p:to>
                                        <p:strVal val="visible"/>
                                      </p:to>
                                    </p:set>
                                    <p:animEffect transition="in" filter="fade">
                                      <p:cBhvr>
                                        <p:cTn id="107" dur="500"/>
                                        <p:tgtEl>
                                          <p:spTgt spid="11"/>
                                        </p:tgtEl>
                                      </p:cBhvr>
                                    </p:animEffec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98"/>
                                        </p:tgtEl>
                                        <p:attrNameLst>
                                          <p:attrName>style.visibility</p:attrName>
                                        </p:attrNameLst>
                                      </p:cBhvr>
                                      <p:to>
                                        <p:strVal val="visible"/>
                                      </p:to>
                                    </p:set>
                                  </p:childTnLst>
                                  <p:subTnLst>
                                    <p:set>
                                      <p:cBhvr override="childStyle">
                                        <p:cTn dur="1" fill="hold" display="0" masterRel="nextClick" afterEffect="1"/>
                                        <p:tgtEl>
                                          <p:spTgt spid="98"/>
                                        </p:tgtEl>
                                        <p:attrNameLst>
                                          <p:attrName>style.visibility</p:attrName>
                                        </p:attrNameLst>
                                      </p:cBhvr>
                                      <p:to>
                                        <p:strVal val="hidden"/>
                                      </p:to>
                                    </p:set>
                                  </p:subTnLst>
                                </p:cTn>
                              </p:par>
                              <p:par>
                                <p:cTn id="112" presetID="10" presetClass="entr" presetSubtype="0" fill="hold" grpId="0" nodeType="withEffect">
                                  <p:stCondLst>
                                    <p:cond delay="0"/>
                                  </p:stCondLst>
                                  <p:childTnLst>
                                    <p:set>
                                      <p:cBhvr>
                                        <p:cTn id="113" dur="1" fill="hold">
                                          <p:stCondLst>
                                            <p:cond delay="0"/>
                                          </p:stCondLst>
                                        </p:cTn>
                                        <p:tgtEl>
                                          <p:spTgt spid="12"/>
                                        </p:tgtEl>
                                        <p:attrNameLst>
                                          <p:attrName>style.visibility</p:attrName>
                                        </p:attrNameLst>
                                      </p:cBhvr>
                                      <p:to>
                                        <p:strVal val="visible"/>
                                      </p:to>
                                    </p:set>
                                    <p:animEffect transition="in" filter="fade">
                                      <p:cBhvr>
                                        <p:cTn id="114" dur="500"/>
                                        <p:tgtEl>
                                          <p:spTgt spid="12"/>
                                        </p:tgtEl>
                                      </p:cBhvr>
                                    </p:animEffec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99"/>
                                        </p:tgtEl>
                                        <p:attrNameLst>
                                          <p:attrName>style.visibility</p:attrName>
                                        </p:attrNameLst>
                                      </p:cBhvr>
                                      <p:to>
                                        <p:strVal val="visible"/>
                                      </p:to>
                                    </p:set>
                                  </p:childTnLst>
                                  <p:subTnLst>
                                    <p:set>
                                      <p:cBhvr override="childStyle">
                                        <p:cTn dur="1" fill="hold" display="0" masterRel="nextClick" afterEffect="1"/>
                                        <p:tgtEl>
                                          <p:spTgt spid="9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2" grpId="0" animBg="1"/>
      <p:bldP spid="94" grpId="0" animBg="1"/>
      <p:bldP spid="95" grpId="0" animBg="1"/>
      <p:bldP spid="96" grpId="0" animBg="1"/>
      <p:bldP spid="97" grpId="0" animBg="1"/>
      <p:bldP spid="98" grpId="0" animBg="1"/>
      <p:bldP spid="99" grpId="0" animBg="1"/>
      <p:bldP spid="60" grpId="0"/>
      <p:bldP spid="61" grpId="0"/>
      <p:bldP spid="62" grpId="0"/>
      <p:bldP spid="64" grpId="0"/>
      <p:bldP spid="68" grpId="0"/>
      <p:bldP spid="71" grpId="0"/>
      <p:bldP spid="72" grpId="0"/>
      <p:bldP spid="82" grpId="0"/>
      <p:bldP spid="84" grpId="0"/>
      <p:bldP spid="85" grpId="0"/>
      <p:bldP spid="86" grpId="0" animBg="1"/>
      <p:bldP spid="87" grpId="0"/>
      <p:bldP spid="88" grpId="0"/>
      <p:bldP spid="89" grpId="0"/>
      <p:bldP spid="90" grpId="0"/>
      <p:bldP spid="100" grpId="0" animBg="1"/>
      <p:bldP spid="101" grpId="0" animBg="1"/>
      <p:bldP spid="102" grpId="0" animBg="1"/>
      <p:bldP spid="103" grpId="0" animBg="1"/>
      <p:bldP spid="104" grpId="0" animBg="1"/>
      <p:bldP spid="105" grpId="0" animBg="1"/>
      <p:bldP spid="4" grpId="0"/>
      <p:bldP spid="5" grpId="0"/>
      <p:bldP spid="6" grpId="0"/>
      <p:bldP spid="10" grpId="0"/>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8F7F2"/>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D809BB3-222E-4333-5508-3DA0DB554719}"/>
              </a:ext>
            </a:extLst>
          </p:cNvPr>
          <p:cNvSpPr>
            <a:spLocks noGrp="1" noRot="1" noMove="1" noResize="1" noEditPoints="1" noAdjustHandles="1" noChangeArrowheads="1" noChangeShapeType="1"/>
          </p:cNvSpPr>
          <p:nvPr>
            <p:ph sz="half" idx="1"/>
          </p:nvPr>
        </p:nvSpPr>
        <p:spPr/>
        <p:txBody>
          <a:bodyPr>
            <a:normAutofit/>
          </a:bodyPr>
          <a:lstStyle/>
          <a:p>
            <a:r>
              <a:rPr lang="nb-NO" dirty="0"/>
              <a:t>Distrahere </a:t>
            </a:r>
            <a:br>
              <a:rPr lang="nb-NO" dirty="0"/>
            </a:br>
            <a:r>
              <a:rPr lang="nb-NO" dirty="0"/>
              <a:t>– «5-minuttere»</a:t>
            </a:r>
          </a:p>
          <a:p>
            <a:r>
              <a:rPr lang="nb-NO" dirty="0"/>
              <a:t>Stå i det </a:t>
            </a:r>
            <a:br>
              <a:rPr lang="nb-NO" dirty="0"/>
            </a:br>
            <a:r>
              <a:rPr lang="nb-NO" dirty="0"/>
              <a:t>– mentale teknikker</a:t>
            </a:r>
          </a:p>
          <a:p>
            <a:r>
              <a:rPr lang="nb-NO" dirty="0"/>
              <a:t>Fysisk aktivitet</a:t>
            </a:r>
          </a:p>
          <a:p>
            <a:r>
              <a:rPr lang="nb-NO" dirty="0"/>
              <a:t>Legemidler</a:t>
            </a:r>
          </a:p>
          <a:p>
            <a:endParaRPr lang="nb-NO" dirty="0"/>
          </a:p>
        </p:txBody>
      </p:sp>
      <p:sp>
        <p:nvSpPr>
          <p:cNvPr id="4" name="Plassholder for innhold 3">
            <a:extLst>
              <a:ext uri="{FF2B5EF4-FFF2-40B4-BE49-F238E27FC236}">
                <a16:creationId xmlns:a16="http://schemas.microsoft.com/office/drawing/2014/main" id="{47EF2278-196F-1229-84DC-BD436B389569}"/>
              </a:ext>
            </a:extLst>
          </p:cNvPr>
          <p:cNvSpPr>
            <a:spLocks noGrp="1" noRot="1" noMove="1" noResize="1" noEditPoints="1" noAdjustHandles="1" noChangeArrowheads="1" noChangeShapeType="1"/>
          </p:cNvSpPr>
          <p:nvPr>
            <p:ph sz="half" idx="2"/>
          </p:nvPr>
        </p:nvSpPr>
        <p:spPr/>
        <p:txBody>
          <a:bodyPr/>
          <a:lstStyle/>
          <a:p>
            <a:r>
              <a:rPr lang="nb-NO" dirty="0"/>
              <a:t>Putte noe annet i munnen/under leppa</a:t>
            </a:r>
          </a:p>
          <a:p>
            <a:r>
              <a:rPr lang="nb-NO" dirty="0"/>
              <a:t>Spise regelmessig</a:t>
            </a:r>
          </a:p>
          <a:p>
            <a:r>
              <a:rPr lang="nb-NO" dirty="0"/>
              <a:t>Drikk vann</a:t>
            </a:r>
          </a:p>
          <a:p>
            <a:r>
              <a:rPr lang="nb-NO" dirty="0"/>
              <a:t>Mindre kaffe</a:t>
            </a:r>
          </a:p>
          <a:p>
            <a:endParaRPr lang="nb-NO" dirty="0"/>
          </a:p>
        </p:txBody>
      </p:sp>
      <p:sp>
        <p:nvSpPr>
          <p:cNvPr id="2" name="Tittel 1">
            <a:extLst>
              <a:ext uri="{FF2B5EF4-FFF2-40B4-BE49-F238E27FC236}">
                <a16:creationId xmlns:a16="http://schemas.microsoft.com/office/drawing/2014/main" id="{44795EF0-F713-1265-4ED9-2F6E597718F0}"/>
              </a:ext>
            </a:extLst>
          </p:cNvPr>
          <p:cNvSpPr>
            <a:spLocks noGrp="1" noRot="1" noMove="1" noResize="1" noEditPoints="1" noAdjustHandles="1" noChangeArrowheads="1" noChangeShapeType="1"/>
          </p:cNvSpPr>
          <p:nvPr>
            <p:ph type="title"/>
          </p:nvPr>
        </p:nvSpPr>
        <p:spPr/>
        <p:txBody>
          <a:bodyPr/>
          <a:lstStyle/>
          <a:p>
            <a:r>
              <a:rPr lang="nb-NO"/>
              <a:t>Verktøy</a:t>
            </a:r>
          </a:p>
        </p:txBody>
      </p:sp>
      <p:pic>
        <p:nvPicPr>
          <p:cNvPr id="7" name="Grafikk 6" descr="Verktøy med heldekkende fyll">
            <a:extLst>
              <a:ext uri="{FF2B5EF4-FFF2-40B4-BE49-F238E27FC236}">
                <a16:creationId xmlns:a16="http://schemas.microsoft.com/office/drawing/2014/main" id="{B18D12A5-06EB-0AC5-6B44-6DEFCD9D45E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75811" y="2672692"/>
            <a:ext cx="1315200" cy="1315200"/>
          </a:xfrm>
          <a:prstGeom prst="rect">
            <a:avLst/>
          </a:prstGeom>
        </p:spPr>
      </p:pic>
      <p:sp>
        <p:nvSpPr>
          <p:cNvPr id="8" name="Freeform 94">
            <a:extLst>
              <a:ext uri="{FF2B5EF4-FFF2-40B4-BE49-F238E27FC236}">
                <a16:creationId xmlns:a16="http://schemas.microsoft.com/office/drawing/2014/main" id="{8E39171F-C107-CAB6-6799-710255529C24}"/>
              </a:ext>
            </a:extLst>
          </p:cNvPr>
          <p:cNvSpPr>
            <a:spLocks noGrp="1" noRot="1" noMove="1" noResize="1" noEditPoints="1" noAdjustHandles="1" noChangeArrowheads="1" noChangeShapeType="1"/>
          </p:cNvSpPr>
          <p:nvPr/>
        </p:nvSpPr>
        <p:spPr>
          <a:xfrm>
            <a:off x="633413" y="1930184"/>
            <a:ext cx="2799996" cy="2800216"/>
          </a:xfrm>
          <a:custGeom>
            <a:avLst/>
            <a:gdLst>
              <a:gd name="connsiteX0" fmla="*/ 2060982 w 4121962"/>
              <a:gd name="connsiteY0" fmla="*/ 4122287 h 4122286"/>
              <a:gd name="connsiteX1" fmla="*/ 1258805 w 4121962"/>
              <a:gd name="connsiteY1" fmla="*/ 3960362 h 4122286"/>
              <a:gd name="connsiteX2" fmla="*/ 603657 w 4121962"/>
              <a:gd name="connsiteY2" fmla="*/ 3518630 h 4122286"/>
              <a:gd name="connsiteX3" fmla="*/ 161925 w 4121962"/>
              <a:gd name="connsiteY3" fmla="*/ 2863482 h 4122286"/>
              <a:gd name="connsiteX4" fmla="*/ 0 w 4121962"/>
              <a:gd name="connsiteY4" fmla="*/ 2061305 h 4122286"/>
              <a:gd name="connsiteX5" fmla="*/ 161925 w 4121962"/>
              <a:gd name="connsiteY5" fmla="*/ 1259129 h 4122286"/>
              <a:gd name="connsiteX6" fmla="*/ 603657 w 4121962"/>
              <a:gd name="connsiteY6" fmla="*/ 603656 h 4122286"/>
              <a:gd name="connsiteX7" fmla="*/ 1258805 w 4121962"/>
              <a:gd name="connsiteY7" fmla="*/ 161925 h 4122286"/>
              <a:gd name="connsiteX8" fmla="*/ 2060982 w 4121962"/>
              <a:gd name="connsiteY8" fmla="*/ 0 h 4122286"/>
              <a:gd name="connsiteX9" fmla="*/ 2863158 w 4121962"/>
              <a:gd name="connsiteY9" fmla="*/ 161925 h 4122286"/>
              <a:gd name="connsiteX10" fmla="*/ 3518307 w 4121962"/>
              <a:gd name="connsiteY10" fmla="*/ 603656 h 4122286"/>
              <a:gd name="connsiteX11" fmla="*/ 3960038 w 4121962"/>
              <a:gd name="connsiteY11" fmla="*/ 1258805 h 4122286"/>
              <a:gd name="connsiteX12" fmla="*/ 4121963 w 4121962"/>
              <a:gd name="connsiteY12" fmla="*/ 2060981 h 4122286"/>
              <a:gd name="connsiteX13" fmla="*/ 3960038 w 4121962"/>
              <a:gd name="connsiteY13" fmla="*/ 2863158 h 4122286"/>
              <a:gd name="connsiteX14" fmla="*/ 3518307 w 4121962"/>
              <a:gd name="connsiteY14" fmla="*/ 3518307 h 4122286"/>
              <a:gd name="connsiteX15" fmla="*/ 2863158 w 4121962"/>
              <a:gd name="connsiteY15" fmla="*/ 3960038 h 4122286"/>
              <a:gd name="connsiteX16" fmla="*/ 2060982 w 4121962"/>
              <a:gd name="connsiteY16" fmla="*/ 4122287 h 4122286"/>
              <a:gd name="connsiteX17" fmla="*/ 2060982 w 4121962"/>
              <a:gd name="connsiteY17" fmla="*/ 64446 h 4122286"/>
              <a:gd name="connsiteX18" fmla="*/ 1283742 w 4121962"/>
              <a:gd name="connsiteY18" fmla="*/ 221190 h 4122286"/>
              <a:gd name="connsiteX19" fmla="*/ 648996 w 4121962"/>
              <a:gd name="connsiteY19" fmla="*/ 648995 h 4122286"/>
              <a:gd name="connsiteX20" fmla="*/ 221513 w 4121962"/>
              <a:gd name="connsiteY20" fmla="*/ 1283741 h 4122286"/>
              <a:gd name="connsiteX21" fmla="*/ 64770 w 4121962"/>
              <a:gd name="connsiteY21" fmla="*/ 2060981 h 4122286"/>
              <a:gd name="connsiteX22" fmla="*/ 221513 w 4121962"/>
              <a:gd name="connsiteY22" fmla="*/ 2838222 h 4122286"/>
              <a:gd name="connsiteX23" fmla="*/ 649319 w 4121962"/>
              <a:gd name="connsiteY23" fmla="*/ 3472968 h 4122286"/>
              <a:gd name="connsiteX24" fmla="*/ 1284065 w 4121962"/>
              <a:gd name="connsiteY24" fmla="*/ 3900773 h 4122286"/>
              <a:gd name="connsiteX25" fmla="*/ 2061305 w 4121962"/>
              <a:gd name="connsiteY25" fmla="*/ 4057517 h 4122286"/>
              <a:gd name="connsiteX26" fmla="*/ 2838545 w 4121962"/>
              <a:gd name="connsiteY26" fmla="*/ 3900773 h 4122286"/>
              <a:gd name="connsiteX27" fmla="*/ 3473291 w 4121962"/>
              <a:gd name="connsiteY27" fmla="*/ 3472968 h 4122286"/>
              <a:gd name="connsiteX28" fmla="*/ 3901097 w 4121962"/>
              <a:gd name="connsiteY28" fmla="*/ 2838222 h 4122286"/>
              <a:gd name="connsiteX29" fmla="*/ 4057841 w 4121962"/>
              <a:gd name="connsiteY29" fmla="*/ 2060981 h 4122286"/>
              <a:gd name="connsiteX30" fmla="*/ 3901097 w 4121962"/>
              <a:gd name="connsiteY30" fmla="*/ 1283741 h 4122286"/>
              <a:gd name="connsiteX31" fmla="*/ 3473291 w 4121962"/>
              <a:gd name="connsiteY31" fmla="*/ 648995 h 4122286"/>
              <a:gd name="connsiteX32" fmla="*/ 2838545 w 4121962"/>
              <a:gd name="connsiteY32" fmla="*/ 221190 h 4122286"/>
              <a:gd name="connsiteX33" fmla="*/ 2060982 w 4121962"/>
              <a:gd name="connsiteY33" fmla="*/ 64446 h 4122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21962" h="4122286">
                <a:moveTo>
                  <a:pt x="2060982" y="4122287"/>
                </a:moveTo>
                <a:cubicBezTo>
                  <a:pt x="1782794" y="4122287"/>
                  <a:pt x="1512703" y="4067880"/>
                  <a:pt x="1258805" y="3960362"/>
                </a:cubicBezTo>
                <a:cubicBezTo>
                  <a:pt x="1013327" y="3856406"/>
                  <a:pt x="792785" y="3708083"/>
                  <a:pt x="603657" y="3518630"/>
                </a:cubicBezTo>
                <a:cubicBezTo>
                  <a:pt x="414528" y="3329502"/>
                  <a:pt x="265881" y="3108960"/>
                  <a:pt x="161925" y="2863482"/>
                </a:cubicBezTo>
                <a:cubicBezTo>
                  <a:pt x="54407" y="2609260"/>
                  <a:pt x="0" y="2339493"/>
                  <a:pt x="0" y="2061305"/>
                </a:cubicBezTo>
                <a:cubicBezTo>
                  <a:pt x="0" y="1783118"/>
                  <a:pt x="54407" y="1513027"/>
                  <a:pt x="161925" y="1259129"/>
                </a:cubicBezTo>
                <a:cubicBezTo>
                  <a:pt x="265557" y="1013327"/>
                  <a:pt x="414204" y="792785"/>
                  <a:pt x="603657" y="603656"/>
                </a:cubicBezTo>
                <a:cubicBezTo>
                  <a:pt x="792785" y="414528"/>
                  <a:pt x="1013327" y="265881"/>
                  <a:pt x="1258805" y="161925"/>
                </a:cubicBezTo>
                <a:cubicBezTo>
                  <a:pt x="1513027" y="54407"/>
                  <a:pt x="1782794" y="0"/>
                  <a:pt x="2060982" y="0"/>
                </a:cubicBezTo>
                <a:cubicBezTo>
                  <a:pt x="2339169" y="0"/>
                  <a:pt x="2609260" y="54407"/>
                  <a:pt x="2863158" y="161925"/>
                </a:cubicBezTo>
                <a:cubicBezTo>
                  <a:pt x="3108636" y="265881"/>
                  <a:pt x="3329178" y="414204"/>
                  <a:pt x="3518307" y="603656"/>
                </a:cubicBezTo>
                <a:cubicBezTo>
                  <a:pt x="3707435" y="792785"/>
                  <a:pt x="3856082" y="1013327"/>
                  <a:pt x="3960038" y="1258805"/>
                </a:cubicBezTo>
                <a:cubicBezTo>
                  <a:pt x="4067556" y="1513027"/>
                  <a:pt x="4121963" y="1782794"/>
                  <a:pt x="4121963" y="2060981"/>
                </a:cubicBezTo>
                <a:cubicBezTo>
                  <a:pt x="4121963" y="2339169"/>
                  <a:pt x="4067556" y="2609260"/>
                  <a:pt x="3960038" y="2863158"/>
                </a:cubicBezTo>
                <a:cubicBezTo>
                  <a:pt x="3856082" y="3108636"/>
                  <a:pt x="3707759" y="3329178"/>
                  <a:pt x="3518307" y="3518307"/>
                </a:cubicBezTo>
                <a:cubicBezTo>
                  <a:pt x="3328854" y="3707435"/>
                  <a:pt x="3108636" y="3856082"/>
                  <a:pt x="2863158" y="3960038"/>
                </a:cubicBezTo>
                <a:cubicBezTo>
                  <a:pt x="2609260" y="4067556"/>
                  <a:pt x="2339169" y="4122287"/>
                  <a:pt x="2060982" y="4122287"/>
                </a:cubicBezTo>
                <a:close/>
                <a:moveTo>
                  <a:pt x="2060982" y="64446"/>
                </a:moveTo>
                <a:cubicBezTo>
                  <a:pt x="1791538" y="64446"/>
                  <a:pt x="1529868" y="117234"/>
                  <a:pt x="1283742" y="221190"/>
                </a:cubicBezTo>
                <a:cubicBezTo>
                  <a:pt x="1046036" y="321583"/>
                  <a:pt x="832618" y="465696"/>
                  <a:pt x="648996" y="648995"/>
                </a:cubicBezTo>
                <a:cubicBezTo>
                  <a:pt x="466020" y="832618"/>
                  <a:pt x="321907" y="1046035"/>
                  <a:pt x="221513" y="1283741"/>
                </a:cubicBezTo>
                <a:cubicBezTo>
                  <a:pt x="117558" y="1529867"/>
                  <a:pt x="64770" y="1791214"/>
                  <a:pt x="64770" y="2060981"/>
                </a:cubicBezTo>
                <a:cubicBezTo>
                  <a:pt x="64770" y="2330425"/>
                  <a:pt x="117558" y="2592096"/>
                  <a:pt x="221513" y="2838222"/>
                </a:cubicBezTo>
                <a:cubicBezTo>
                  <a:pt x="321907" y="3075927"/>
                  <a:pt x="466020" y="3289345"/>
                  <a:pt x="649319" y="3472968"/>
                </a:cubicBezTo>
                <a:cubicBezTo>
                  <a:pt x="832618" y="3656267"/>
                  <a:pt x="1046036" y="3800380"/>
                  <a:pt x="1284065" y="3900773"/>
                </a:cubicBezTo>
                <a:cubicBezTo>
                  <a:pt x="1530191" y="4004729"/>
                  <a:pt x="1791538" y="4057517"/>
                  <a:pt x="2061305" y="4057517"/>
                </a:cubicBezTo>
                <a:cubicBezTo>
                  <a:pt x="2330749" y="4057517"/>
                  <a:pt x="2592419" y="4004729"/>
                  <a:pt x="2838545" y="3900773"/>
                </a:cubicBezTo>
                <a:cubicBezTo>
                  <a:pt x="3076251" y="3800380"/>
                  <a:pt x="3289669" y="3656267"/>
                  <a:pt x="3473291" y="3472968"/>
                </a:cubicBezTo>
                <a:cubicBezTo>
                  <a:pt x="3656915" y="3289668"/>
                  <a:pt x="3800704" y="3076251"/>
                  <a:pt x="3901097" y="2838222"/>
                </a:cubicBezTo>
                <a:cubicBezTo>
                  <a:pt x="4005053" y="2592096"/>
                  <a:pt x="4057841" y="2330749"/>
                  <a:pt x="4057841" y="2060981"/>
                </a:cubicBezTo>
                <a:cubicBezTo>
                  <a:pt x="4057841" y="1791538"/>
                  <a:pt x="4005053" y="1529867"/>
                  <a:pt x="3901097" y="1283741"/>
                </a:cubicBezTo>
                <a:cubicBezTo>
                  <a:pt x="3800704" y="1046035"/>
                  <a:pt x="3656590" y="832618"/>
                  <a:pt x="3473291" y="648995"/>
                </a:cubicBezTo>
                <a:cubicBezTo>
                  <a:pt x="3289992" y="465696"/>
                  <a:pt x="3076575" y="321583"/>
                  <a:pt x="2838545" y="221190"/>
                </a:cubicBezTo>
                <a:cubicBezTo>
                  <a:pt x="2592096" y="117234"/>
                  <a:pt x="2330425" y="64446"/>
                  <a:pt x="2060982" y="64446"/>
                </a:cubicBezTo>
                <a:close/>
              </a:path>
            </a:pathLst>
          </a:custGeom>
          <a:solidFill>
            <a:schemeClr val="accent6"/>
          </a:solidFill>
          <a:ln w="3239" cap="flat">
            <a:solidFill>
              <a:schemeClr val="accent6"/>
            </a:solidFill>
            <a:prstDash val="solid"/>
            <a:miter/>
          </a:ln>
        </p:spPr>
        <p:txBody>
          <a:bodyPr rtlCol="0" anchor="ctr"/>
          <a:lstStyle/>
          <a:p>
            <a:endParaRPr lang="en-NO"/>
          </a:p>
        </p:txBody>
      </p:sp>
    </p:spTree>
    <p:extLst>
      <p:ext uri="{BB962C8B-B14F-4D97-AF65-F5344CB8AC3E}">
        <p14:creationId xmlns:p14="http://schemas.microsoft.com/office/powerpoint/2010/main" val="23189274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500"/>
                                        <p:tgtEl>
                                          <p:spTgt spid="4">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500"/>
                                        <p:tgtEl>
                                          <p:spTgt spid="4">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8F7F2"/>
        </a:solidFill>
        <a:effectLst/>
      </p:bgPr>
    </p:bg>
    <p:spTree>
      <p:nvGrpSpPr>
        <p:cNvPr id="1" name=""/>
        <p:cNvGrpSpPr/>
        <p:nvPr/>
      </p:nvGrpSpPr>
      <p:grpSpPr>
        <a:xfrm>
          <a:off x="0" y="0"/>
          <a:ext cx="0" cy="0"/>
          <a:chOff x="0" y="0"/>
          <a:chExt cx="0" cy="0"/>
        </a:xfrm>
      </p:grpSpPr>
      <p:pic>
        <p:nvPicPr>
          <p:cNvPr id="10" name="Bilde 9" descr="Et bilde som inneholder tekst, skjermbilde, Nettsted, Nettside&#10;&#10;Automatisk generert beskrivelse">
            <a:extLst>
              <a:ext uri="{FF2B5EF4-FFF2-40B4-BE49-F238E27FC236}">
                <a16:creationId xmlns:a16="http://schemas.microsoft.com/office/drawing/2014/main" id="{A4121B3D-CE8E-7312-E615-D8C8263997FB}"/>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6096000" y="821880"/>
            <a:ext cx="5380492" cy="13358056"/>
          </a:xfrm>
          <a:prstGeom prst="rect">
            <a:avLst/>
          </a:prstGeom>
          <a:effectLst>
            <a:outerShdw blurRad="63500" algn="ctr" rotWithShape="0">
              <a:prstClr val="black">
                <a:alpha val="20000"/>
              </a:prstClr>
            </a:outerShdw>
          </a:effectLst>
        </p:spPr>
      </p:pic>
      <p:sp>
        <p:nvSpPr>
          <p:cNvPr id="19" name="Rektangel 18">
            <a:extLst>
              <a:ext uri="{FF2B5EF4-FFF2-40B4-BE49-F238E27FC236}">
                <a16:creationId xmlns:a16="http://schemas.microsoft.com/office/drawing/2014/main" id="{8CE25EC9-CA83-5119-C517-D9926FC47797}"/>
              </a:ext>
            </a:extLst>
          </p:cNvPr>
          <p:cNvSpPr>
            <a:spLocks noGrp="1" noRot="1" noMove="1" noResize="1" noEditPoints="1" noAdjustHandles="1" noChangeArrowheads="1" noChangeShapeType="1"/>
          </p:cNvSpPr>
          <p:nvPr/>
        </p:nvSpPr>
        <p:spPr>
          <a:xfrm>
            <a:off x="5951349" y="0"/>
            <a:ext cx="5672379" cy="821880"/>
          </a:xfrm>
          <a:prstGeom prst="rect">
            <a:avLst/>
          </a:prstGeom>
          <a:solidFill>
            <a:srgbClr val="E8F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Grafikk 4">
            <a:extLst>
              <a:ext uri="{FF2B5EF4-FFF2-40B4-BE49-F238E27FC236}">
                <a16:creationId xmlns:a16="http://schemas.microsoft.com/office/drawing/2014/main" id="{1098B5C0-4559-B4A4-475E-477BC1271D31}"/>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33949" y="2617949"/>
            <a:ext cx="1897242" cy="649741"/>
          </a:xfrm>
          <a:prstGeom prst="rect">
            <a:avLst/>
          </a:prstGeom>
        </p:spPr>
      </p:pic>
      <p:pic>
        <p:nvPicPr>
          <p:cNvPr id="8" name="Bilde 7" descr="Et bilde som inneholder tekst, skjermbilde, design&#10;&#10;Automatisk generert beskrivelse">
            <a:extLst>
              <a:ext uri="{FF2B5EF4-FFF2-40B4-BE49-F238E27FC236}">
                <a16:creationId xmlns:a16="http://schemas.microsoft.com/office/drawing/2014/main" id="{AEED7015-15E2-6EE5-F725-DC578086363F}"/>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735026" y="2094683"/>
            <a:ext cx="1897242" cy="4105827"/>
          </a:xfrm>
          <a:prstGeom prst="roundRect">
            <a:avLst>
              <a:gd name="adj" fmla="val 4681"/>
            </a:avLst>
          </a:prstGeom>
          <a:ln w="101600">
            <a:solidFill>
              <a:schemeClr val="tx1"/>
            </a:solidFill>
          </a:ln>
          <a:effectLst>
            <a:outerShdw blurRad="63500" sx="101000" sy="101000" algn="ctr" rotWithShape="0">
              <a:prstClr val="black">
                <a:alpha val="20000"/>
              </a:prstClr>
            </a:outerShdw>
          </a:effectLst>
        </p:spPr>
      </p:pic>
      <p:sp>
        <p:nvSpPr>
          <p:cNvPr id="12" name="Avrundet rektangel 11">
            <a:extLst>
              <a:ext uri="{FF2B5EF4-FFF2-40B4-BE49-F238E27FC236}">
                <a16:creationId xmlns:a16="http://schemas.microsoft.com/office/drawing/2014/main" id="{01D2272B-0E66-058D-EB13-0A03C5D7C16D}"/>
              </a:ext>
            </a:extLst>
          </p:cNvPr>
          <p:cNvSpPr>
            <a:spLocks noGrp="1" noRot="1" noMove="1" noResize="1" noEditPoints="1" noAdjustHandles="1" noChangeArrowheads="1" noChangeShapeType="1"/>
          </p:cNvSpPr>
          <p:nvPr/>
        </p:nvSpPr>
        <p:spPr>
          <a:xfrm>
            <a:off x="3322440" y="3696880"/>
            <a:ext cx="1920259" cy="575849"/>
          </a:xfrm>
          <a:prstGeom prst="roundRect">
            <a:avLst>
              <a:gd name="adj" fmla="val 1801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46800" rtlCol="0" anchor="ctr"/>
          <a:lstStyle/>
          <a:p>
            <a:pPr algn="ctr"/>
            <a:r>
              <a:rPr lang="nb-NO" sz="2300" err="1">
                <a:solidFill>
                  <a:schemeClr val="bg1"/>
                </a:solidFill>
                <a:hlinkClick r:id="rId7">
                  <a:extLst>
                    <a:ext uri="{A12FA001-AC4F-418D-AE19-62706E023703}">
                      <ahyp:hlinkClr xmlns:ahyp="http://schemas.microsoft.com/office/drawing/2018/hyperlinkcolor" val="tx"/>
                    </a:ext>
                  </a:extLst>
                </a:hlinkClick>
              </a:rPr>
              <a:t>slutta.no</a:t>
            </a:r>
            <a:endParaRPr lang="nb-NO" sz="2300">
              <a:solidFill>
                <a:schemeClr val="bg1"/>
              </a:solidFill>
            </a:endParaRPr>
          </a:p>
        </p:txBody>
      </p:sp>
      <p:grpSp>
        <p:nvGrpSpPr>
          <p:cNvPr id="20" name="Gruppe 19">
            <a:extLst>
              <a:ext uri="{FF2B5EF4-FFF2-40B4-BE49-F238E27FC236}">
                <a16:creationId xmlns:a16="http://schemas.microsoft.com/office/drawing/2014/main" id="{2D613F18-D23F-AF0C-9CE1-21321B1029C8}"/>
              </a:ext>
            </a:extLst>
          </p:cNvPr>
          <p:cNvGrpSpPr>
            <a:grpSpLocks noGrp="1" noUngrp="1" noRot="1" noMove="1" noResize="1"/>
          </p:cNvGrpSpPr>
          <p:nvPr/>
        </p:nvGrpSpPr>
        <p:grpSpPr>
          <a:xfrm>
            <a:off x="6096000" y="665163"/>
            <a:ext cx="5380492" cy="156717"/>
            <a:chOff x="6096000" y="665163"/>
            <a:chExt cx="5380492" cy="156717"/>
          </a:xfrm>
        </p:grpSpPr>
        <p:sp>
          <p:nvSpPr>
            <p:cNvPr id="11" name="Rektangel med avrundede hjørner på samme side 10">
              <a:extLst>
                <a:ext uri="{FF2B5EF4-FFF2-40B4-BE49-F238E27FC236}">
                  <a16:creationId xmlns:a16="http://schemas.microsoft.com/office/drawing/2014/main" id="{567D658A-4323-05E1-FE43-998D13AA56CD}"/>
                </a:ext>
              </a:extLst>
            </p:cNvPr>
            <p:cNvSpPr>
              <a:spLocks noGrp="1" noRot="1" noMove="1" noResize="1" noEditPoints="1" noAdjustHandles="1" noChangeArrowheads="1" noChangeShapeType="1"/>
            </p:cNvSpPr>
            <p:nvPr/>
          </p:nvSpPr>
          <p:spPr>
            <a:xfrm>
              <a:off x="6096000" y="665163"/>
              <a:ext cx="5380492" cy="156717"/>
            </a:xfrm>
            <a:prstGeom prst="round2SameRect">
              <a:avLst>
                <a:gd name="adj1" fmla="val 34364"/>
                <a:gd name="adj2" fmla="val 0"/>
              </a:avLst>
            </a:prstGeom>
            <a:solidFill>
              <a:schemeClr val="tx1"/>
            </a:solidFill>
            <a:ln>
              <a:noFill/>
            </a:ln>
            <a:effectLst>
              <a:outerShdw blurRad="50800" dist="127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Ellipse 12">
              <a:extLst>
                <a:ext uri="{FF2B5EF4-FFF2-40B4-BE49-F238E27FC236}">
                  <a16:creationId xmlns:a16="http://schemas.microsoft.com/office/drawing/2014/main" id="{B1FBEF52-F87E-BBD9-F3C5-BC5EA05E11BE}"/>
                </a:ext>
              </a:extLst>
            </p:cNvPr>
            <p:cNvSpPr>
              <a:spLocks noGrp="1" noRot="1" noChangeAspect="1" noMove="1" noResize="1" noEditPoints="1" noAdjustHandles="1" noChangeArrowheads="1" noChangeShapeType="1"/>
            </p:cNvSpPr>
            <p:nvPr/>
          </p:nvSpPr>
          <p:spPr>
            <a:xfrm>
              <a:off x="6150226" y="708581"/>
              <a:ext cx="69881" cy="698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Ellipse 13">
              <a:extLst>
                <a:ext uri="{FF2B5EF4-FFF2-40B4-BE49-F238E27FC236}">
                  <a16:creationId xmlns:a16="http://schemas.microsoft.com/office/drawing/2014/main" id="{0AD2AB54-50EC-47D5-7382-9CCB918B0393}"/>
                </a:ext>
              </a:extLst>
            </p:cNvPr>
            <p:cNvSpPr>
              <a:spLocks noGrp="1" noRot="1" noChangeAspect="1" noMove="1" noResize="1" noEditPoints="1" noAdjustHandles="1" noChangeArrowheads="1" noChangeShapeType="1"/>
            </p:cNvSpPr>
            <p:nvPr/>
          </p:nvSpPr>
          <p:spPr>
            <a:xfrm>
              <a:off x="6242673" y="708581"/>
              <a:ext cx="69881" cy="698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Ellipse 14">
              <a:extLst>
                <a:ext uri="{FF2B5EF4-FFF2-40B4-BE49-F238E27FC236}">
                  <a16:creationId xmlns:a16="http://schemas.microsoft.com/office/drawing/2014/main" id="{D73E0F7E-E518-C4E2-5BA3-CC1D89136DE9}"/>
                </a:ext>
              </a:extLst>
            </p:cNvPr>
            <p:cNvSpPr>
              <a:spLocks noGrp="1" noRot="1" noChangeAspect="1" noMove="1" noResize="1" noEditPoints="1" noAdjustHandles="1" noChangeArrowheads="1" noChangeShapeType="1"/>
            </p:cNvSpPr>
            <p:nvPr/>
          </p:nvSpPr>
          <p:spPr>
            <a:xfrm>
              <a:off x="6338202" y="708581"/>
              <a:ext cx="69881" cy="698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18" name="Tittel 17">
            <a:extLst>
              <a:ext uri="{FF2B5EF4-FFF2-40B4-BE49-F238E27FC236}">
                <a16:creationId xmlns:a16="http://schemas.microsoft.com/office/drawing/2014/main" id="{204A2FD6-8AD7-E162-AEE5-0B36AD129508}"/>
              </a:ext>
            </a:extLst>
          </p:cNvPr>
          <p:cNvSpPr>
            <a:spLocks noGrp="1" noRot="1" noMove="1" noResize="1" noEditPoints="1" noAdjustHandles="1" noChangeArrowheads="1" noChangeShapeType="1"/>
          </p:cNvSpPr>
          <p:nvPr>
            <p:ph type="title"/>
          </p:nvPr>
        </p:nvSpPr>
        <p:spPr/>
        <p:txBody>
          <a:bodyPr/>
          <a:lstStyle/>
          <a:p>
            <a:r>
              <a:rPr lang="nb-NO"/>
              <a:t>Digitale verktøy</a:t>
            </a:r>
          </a:p>
        </p:txBody>
      </p:sp>
    </p:spTree>
    <p:extLst>
      <p:ext uri="{BB962C8B-B14F-4D97-AF65-F5344CB8AC3E}">
        <p14:creationId xmlns:p14="http://schemas.microsoft.com/office/powerpoint/2010/main" val="6992410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91667E-6 0 L -2.91667E-6 -0.97292 " pathEditMode="relative" rAng="0" ptsTypes="AA">
                                      <p:cBhvr>
                                        <p:cTn id="6" dur="3000" fill="hold"/>
                                        <p:tgtEl>
                                          <p:spTgt spid="10"/>
                                        </p:tgtEl>
                                        <p:attrNameLst>
                                          <p:attrName>ppt_x</p:attrName>
                                          <p:attrName>ppt_y</p:attrName>
                                        </p:attrNameLst>
                                      </p:cBhvr>
                                      <p:rCtr x="0" y="-48657"/>
                                    </p:animMotion>
                                  </p:childTnLst>
                                </p:cTn>
                              </p:par>
                            </p:childTnLst>
                          </p:cTn>
                        </p:par>
                      </p:childTnLst>
                    </p:cTn>
                  </p:par>
                </p:childTnLst>
              </p:cTn>
              <p:nextCondLst>
                <p:cond evt="onClick" delay="0">
                  <p:tgtEl>
                    <p:spTgt spid="10"/>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descr="Et bilde som inneholder tekst, skjermbilde, Nettsted, Nettside&#10;&#10;Automatisk generert beskrivelse">
            <a:extLst>
              <a:ext uri="{FF2B5EF4-FFF2-40B4-BE49-F238E27FC236}">
                <a16:creationId xmlns:a16="http://schemas.microsoft.com/office/drawing/2014/main" id="{A4121B3D-CE8E-7312-E615-D8C8263997FB}"/>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6096000" y="821880"/>
            <a:ext cx="5380492" cy="13358056"/>
          </a:xfrm>
          <a:prstGeom prst="rect">
            <a:avLst/>
          </a:prstGeom>
          <a:effectLst>
            <a:outerShdw blurRad="63500" algn="ctr" rotWithShape="0">
              <a:prstClr val="black">
                <a:alpha val="20000"/>
              </a:prstClr>
            </a:outerShdw>
          </a:effectLst>
        </p:spPr>
      </p:pic>
      <p:sp>
        <p:nvSpPr>
          <p:cNvPr id="19" name="Rektangel 18">
            <a:extLst>
              <a:ext uri="{FF2B5EF4-FFF2-40B4-BE49-F238E27FC236}">
                <a16:creationId xmlns:a16="http://schemas.microsoft.com/office/drawing/2014/main" id="{8CE25EC9-CA83-5119-C517-D9926FC47797}"/>
              </a:ext>
            </a:extLst>
          </p:cNvPr>
          <p:cNvSpPr>
            <a:spLocks noGrp="1" noRot="1" noMove="1" noResize="1" noEditPoints="1" noAdjustHandles="1" noChangeArrowheads="1" noChangeShapeType="1"/>
          </p:cNvSpPr>
          <p:nvPr/>
        </p:nvSpPr>
        <p:spPr>
          <a:xfrm>
            <a:off x="5951349" y="0"/>
            <a:ext cx="5672379" cy="821880"/>
          </a:xfrm>
          <a:prstGeom prst="rect">
            <a:avLst/>
          </a:prstGeom>
          <a:solidFill>
            <a:srgbClr val="E8F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Grafikk 4">
            <a:extLst>
              <a:ext uri="{FF2B5EF4-FFF2-40B4-BE49-F238E27FC236}">
                <a16:creationId xmlns:a16="http://schemas.microsoft.com/office/drawing/2014/main" id="{1098B5C0-4559-B4A4-475E-477BC1271D31}"/>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33949" y="2617949"/>
            <a:ext cx="1897242" cy="649741"/>
          </a:xfrm>
          <a:prstGeom prst="rect">
            <a:avLst/>
          </a:prstGeom>
        </p:spPr>
      </p:pic>
      <p:pic>
        <p:nvPicPr>
          <p:cNvPr id="8" name="Bilde 7" descr="Et bilde som inneholder tekst, skjermbilde, design&#10;&#10;Automatisk generert beskrivelse">
            <a:extLst>
              <a:ext uri="{FF2B5EF4-FFF2-40B4-BE49-F238E27FC236}">
                <a16:creationId xmlns:a16="http://schemas.microsoft.com/office/drawing/2014/main" id="{AEED7015-15E2-6EE5-F725-DC578086363F}"/>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735026" y="2094683"/>
            <a:ext cx="1897242" cy="4105827"/>
          </a:xfrm>
          <a:prstGeom prst="roundRect">
            <a:avLst>
              <a:gd name="adj" fmla="val 4681"/>
            </a:avLst>
          </a:prstGeom>
          <a:ln w="101600">
            <a:solidFill>
              <a:schemeClr val="tx1"/>
            </a:solidFill>
          </a:ln>
          <a:effectLst>
            <a:outerShdw blurRad="63500" sx="101000" sy="101000" algn="ctr" rotWithShape="0">
              <a:prstClr val="black">
                <a:alpha val="20000"/>
              </a:prstClr>
            </a:outerShdw>
          </a:effectLst>
        </p:spPr>
      </p:pic>
      <p:sp>
        <p:nvSpPr>
          <p:cNvPr id="12" name="Avrundet rektangel 11">
            <a:extLst>
              <a:ext uri="{FF2B5EF4-FFF2-40B4-BE49-F238E27FC236}">
                <a16:creationId xmlns:a16="http://schemas.microsoft.com/office/drawing/2014/main" id="{01D2272B-0E66-058D-EB13-0A03C5D7C16D}"/>
              </a:ext>
            </a:extLst>
          </p:cNvPr>
          <p:cNvSpPr>
            <a:spLocks noGrp="1" noRot="1" noMove="1" noResize="1" noEditPoints="1" noAdjustHandles="1" noChangeArrowheads="1" noChangeShapeType="1"/>
          </p:cNvSpPr>
          <p:nvPr/>
        </p:nvSpPr>
        <p:spPr>
          <a:xfrm>
            <a:off x="3322440" y="3696880"/>
            <a:ext cx="1920259" cy="575849"/>
          </a:xfrm>
          <a:prstGeom prst="roundRect">
            <a:avLst>
              <a:gd name="adj" fmla="val 1801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46800" rtlCol="0" anchor="ctr"/>
          <a:lstStyle/>
          <a:p>
            <a:pPr algn="ctr"/>
            <a:r>
              <a:rPr lang="nb-NO" sz="2300" err="1">
                <a:solidFill>
                  <a:schemeClr val="bg1"/>
                </a:solidFill>
                <a:hlinkClick r:id="rId7">
                  <a:extLst>
                    <a:ext uri="{A12FA001-AC4F-418D-AE19-62706E023703}">
                      <ahyp:hlinkClr xmlns:ahyp="http://schemas.microsoft.com/office/drawing/2018/hyperlinkcolor" val="tx"/>
                    </a:ext>
                  </a:extLst>
                </a:hlinkClick>
              </a:rPr>
              <a:t>slutta.no</a:t>
            </a:r>
            <a:endParaRPr lang="nb-NO" sz="2300">
              <a:solidFill>
                <a:schemeClr val="bg1"/>
              </a:solidFill>
            </a:endParaRPr>
          </a:p>
        </p:txBody>
      </p:sp>
      <p:grpSp>
        <p:nvGrpSpPr>
          <p:cNvPr id="20" name="Gruppe 19">
            <a:extLst>
              <a:ext uri="{FF2B5EF4-FFF2-40B4-BE49-F238E27FC236}">
                <a16:creationId xmlns:a16="http://schemas.microsoft.com/office/drawing/2014/main" id="{2D613F18-D23F-AF0C-9CE1-21321B1029C8}"/>
              </a:ext>
            </a:extLst>
          </p:cNvPr>
          <p:cNvGrpSpPr>
            <a:grpSpLocks noGrp="1" noUngrp="1" noRot="1" noMove="1" noResize="1"/>
          </p:cNvGrpSpPr>
          <p:nvPr/>
        </p:nvGrpSpPr>
        <p:grpSpPr>
          <a:xfrm>
            <a:off x="6096000" y="665163"/>
            <a:ext cx="5380492" cy="156717"/>
            <a:chOff x="6096000" y="665163"/>
            <a:chExt cx="5380492" cy="156717"/>
          </a:xfrm>
        </p:grpSpPr>
        <p:sp>
          <p:nvSpPr>
            <p:cNvPr id="11" name="Rektangel med avrundede hjørner på samme side 10">
              <a:extLst>
                <a:ext uri="{FF2B5EF4-FFF2-40B4-BE49-F238E27FC236}">
                  <a16:creationId xmlns:a16="http://schemas.microsoft.com/office/drawing/2014/main" id="{567D658A-4323-05E1-FE43-998D13AA56CD}"/>
                </a:ext>
              </a:extLst>
            </p:cNvPr>
            <p:cNvSpPr>
              <a:spLocks noGrp="1" noRot="1" noMove="1" noResize="1" noEditPoints="1" noAdjustHandles="1" noChangeArrowheads="1" noChangeShapeType="1"/>
            </p:cNvSpPr>
            <p:nvPr/>
          </p:nvSpPr>
          <p:spPr>
            <a:xfrm>
              <a:off x="6096000" y="665163"/>
              <a:ext cx="5380492" cy="156717"/>
            </a:xfrm>
            <a:prstGeom prst="round2SameRect">
              <a:avLst>
                <a:gd name="adj1" fmla="val 34364"/>
                <a:gd name="adj2" fmla="val 0"/>
              </a:avLst>
            </a:prstGeom>
            <a:solidFill>
              <a:schemeClr val="tx1"/>
            </a:solidFill>
            <a:ln>
              <a:noFill/>
            </a:ln>
            <a:effectLst>
              <a:outerShdw blurRad="50800" dist="127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Ellipse 12">
              <a:extLst>
                <a:ext uri="{FF2B5EF4-FFF2-40B4-BE49-F238E27FC236}">
                  <a16:creationId xmlns:a16="http://schemas.microsoft.com/office/drawing/2014/main" id="{B1FBEF52-F87E-BBD9-F3C5-BC5EA05E11BE}"/>
                </a:ext>
              </a:extLst>
            </p:cNvPr>
            <p:cNvSpPr>
              <a:spLocks noGrp="1" noRot="1" noChangeAspect="1" noMove="1" noResize="1" noEditPoints="1" noAdjustHandles="1" noChangeArrowheads="1" noChangeShapeType="1"/>
            </p:cNvSpPr>
            <p:nvPr/>
          </p:nvSpPr>
          <p:spPr>
            <a:xfrm>
              <a:off x="6150226" y="708581"/>
              <a:ext cx="69881" cy="698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Ellipse 13">
              <a:extLst>
                <a:ext uri="{FF2B5EF4-FFF2-40B4-BE49-F238E27FC236}">
                  <a16:creationId xmlns:a16="http://schemas.microsoft.com/office/drawing/2014/main" id="{0AD2AB54-50EC-47D5-7382-9CCB918B0393}"/>
                </a:ext>
              </a:extLst>
            </p:cNvPr>
            <p:cNvSpPr>
              <a:spLocks noGrp="1" noRot="1" noChangeAspect="1" noMove="1" noResize="1" noEditPoints="1" noAdjustHandles="1" noChangeArrowheads="1" noChangeShapeType="1"/>
            </p:cNvSpPr>
            <p:nvPr/>
          </p:nvSpPr>
          <p:spPr>
            <a:xfrm>
              <a:off x="6242673" y="708581"/>
              <a:ext cx="69881" cy="698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Ellipse 14">
              <a:extLst>
                <a:ext uri="{FF2B5EF4-FFF2-40B4-BE49-F238E27FC236}">
                  <a16:creationId xmlns:a16="http://schemas.microsoft.com/office/drawing/2014/main" id="{D73E0F7E-E518-C4E2-5BA3-CC1D89136DE9}"/>
                </a:ext>
              </a:extLst>
            </p:cNvPr>
            <p:cNvSpPr>
              <a:spLocks noGrp="1" noRot="1" noChangeAspect="1" noMove="1" noResize="1" noEditPoints="1" noAdjustHandles="1" noChangeArrowheads="1" noChangeShapeType="1"/>
            </p:cNvSpPr>
            <p:nvPr/>
          </p:nvSpPr>
          <p:spPr>
            <a:xfrm>
              <a:off x="6338202" y="708581"/>
              <a:ext cx="69881" cy="698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18" name="Tittel 17">
            <a:extLst>
              <a:ext uri="{FF2B5EF4-FFF2-40B4-BE49-F238E27FC236}">
                <a16:creationId xmlns:a16="http://schemas.microsoft.com/office/drawing/2014/main" id="{204A2FD6-8AD7-E162-AEE5-0B36AD129508}"/>
              </a:ext>
            </a:extLst>
          </p:cNvPr>
          <p:cNvSpPr>
            <a:spLocks noGrp="1" noRot="1" noMove="1" noResize="1" noEditPoints="1" noAdjustHandles="1" noChangeArrowheads="1" noChangeShapeType="1"/>
          </p:cNvSpPr>
          <p:nvPr>
            <p:ph type="title"/>
          </p:nvPr>
        </p:nvSpPr>
        <p:spPr/>
        <p:txBody>
          <a:bodyPr/>
          <a:lstStyle/>
          <a:p>
            <a:r>
              <a:rPr lang="nb-NO"/>
              <a:t>Digitale verktøy</a:t>
            </a:r>
          </a:p>
        </p:txBody>
      </p:sp>
      <p:sp>
        <p:nvSpPr>
          <p:cNvPr id="2" name="Rectangle 1">
            <a:extLst>
              <a:ext uri="{FF2B5EF4-FFF2-40B4-BE49-F238E27FC236}">
                <a16:creationId xmlns:a16="http://schemas.microsoft.com/office/drawing/2014/main" id="{5A50F167-11EF-166F-89B5-40616F520FFD}"/>
              </a:ext>
            </a:extLst>
          </p:cNvPr>
          <p:cNvSpPr>
            <a:spLocks noGrp="1" noRot="1" noMove="1" noResize="1" noEditPoints="1" noAdjustHandles="1" noChangeArrowheads="1" noChangeShapeType="1"/>
          </p:cNvSpPr>
          <p:nvPr/>
        </p:nvSpPr>
        <p:spPr>
          <a:xfrm>
            <a:off x="1" y="0"/>
            <a:ext cx="12192000" cy="6858000"/>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7" name="Rectangle 16">
            <a:extLst>
              <a:ext uri="{FF2B5EF4-FFF2-40B4-BE49-F238E27FC236}">
                <a16:creationId xmlns:a16="http://schemas.microsoft.com/office/drawing/2014/main" id="{0AD7F694-3EE5-5B88-0E00-8B658C9A335F}"/>
              </a:ext>
            </a:extLst>
          </p:cNvPr>
          <p:cNvSpPr>
            <a:spLocks noGrp="1" noRot="1" noMove="1" noResize="1" noEditPoints="1" noAdjustHandles="1" noChangeArrowheads="1" noChangeShapeType="1"/>
          </p:cNvSpPr>
          <p:nvPr/>
        </p:nvSpPr>
        <p:spPr>
          <a:xfrm>
            <a:off x="1538242" y="1733805"/>
            <a:ext cx="9408862" cy="30677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503999" bIns="0" rtlCol="0" anchor="ctr"/>
          <a:lstStyle/>
          <a:p>
            <a:pPr algn="ctr"/>
            <a:r>
              <a:rPr lang="nb-NO" sz="3600" b="1">
                <a:solidFill>
                  <a:schemeClr val="bg1"/>
                </a:solidFill>
              </a:rPr>
              <a:t>Hva har du i din verktøykasse?</a:t>
            </a:r>
            <a:endParaRPr lang="nb-NO" sz="3600" b="1"/>
          </a:p>
        </p:txBody>
      </p:sp>
      <p:grpSp>
        <p:nvGrpSpPr>
          <p:cNvPr id="23" name="Gruppe 3">
            <a:extLst>
              <a:ext uri="{FF2B5EF4-FFF2-40B4-BE49-F238E27FC236}">
                <a16:creationId xmlns:a16="http://schemas.microsoft.com/office/drawing/2014/main" id="{910D055F-EF3B-80C7-BEC3-951B941D5DB3}"/>
              </a:ext>
            </a:extLst>
          </p:cNvPr>
          <p:cNvGrpSpPr>
            <a:grpSpLocks noGrp="1" noUngrp="1" noRot="1" noMove="1" noResize="1"/>
          </p:cNvGrpSpPr>
          <p:nvPr/>
        </p:nvGrpSpPr>
        <p:grpSpPr>
          <a:xfrm>
            <a:off x="5500866" y="2258328"/>
            <a:ext cx="719241" cy="719241"/>
            <a:chOff x="2468760" y="4250563"/>
            <a:chExt cx="719241" cy="719241"/>
          </a:xfrm>
        </p:grpSpPr>
        <p:sp>
          <p:nvSpPr>
            <p:cNvPr id="24" name="Ellipse 5">
              <a:extLst>
                <a:ext uri="{FF2B5EF4-FFF2-40B4-BE49-F238E27FC236}">
                  <a16:creationId xmlns:a16="http://schemas.microsoft.com/office/drawing/2014/main" id="{324850A8-52CD-4822-4EA1-DD372CA5EACD}"/>
                </a:ext>
              </a:extLst>
            </p:cNvPr>
            <p:cNvSpPr>
              <a:spLocks noGrp="1" noRot="1" noMove="1" noResize="1" noEditPoints="1" noAdjustHandles="1" noChangeArrowheads="1" noChangeShapeType="1"/>
            </p:cNvSpPr>
            <p:nvPr/>
          </p:nvSpPr>
          <p:spPr>
            <a:xfrm>
              <a:off x="2468760" y="4250563"/>
              <a:ext cx="719241" cy="71924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25" name="Gruppe 81">
              <a:extLst>
                <a:ext uri="{FF2B5EF4-FFF2-40B4-BE49-F238E27FC236}">
                  <a16:creationId xmlns:a16="http://schemas.microsoft.com/office/drawing/2014/main" id="{E5375107-8D4A-C00E-BE0E-DCE0B40536D5}"/>
                </a:ext>
              </a:extLst>
            </p:cNvPr>
            <p:cNvGrpSpPr>
              <a:grpSpLocks noGrp="1" noUngrp="1" noRot="1" noChangeAspect="1" noMove="1" noResize="1"/>
            </p:cNvGrpSpPr>
            <p:nvPr/>
          </p:nvGrpSpPr>
          <p:grpSpPr>
            <a:xfrm>
              <a:off x="2558380" y="4471307"/>
              <a:ext cx="540000" cy="277753"/>
              <a:chOff x="4245148" y="1002524"/>
              <a:chExt cx="1691195" cy="869874"/>
            </a:xfrm>
          </p:grpSpPr>
          <p:sp>
            <p:nvSpPr>
              <p:cNvPr id="26" name="Friform 82">
                <a:extLst>
                  <a:ext uri="{FF2B5EF4-FFF2-40B4-BE49-F238E27FC236}">
                    <a16:creationId xmlns:a16="http://schemas.microsoft.com/office/drawing/2014/main" id="{C77F7F4F-D981-385F-5274-7897C151DE07}"/>
                  </a:ext>
                </a:extLst>
              </p:cNvPr>
              <p:cNvSpPr>
                <a:spLocks noGrp="1" noRot="1" noMove="1" noResize="1" noEditPoints="1" noAdjustHandles="1" noChangeArrowheads="1" noChangeShapeType="1"/>
              </p:cNvSpPr>
              <p:nvPr/>
            </p:nvSpPr>
            <p:spPr>
              <a:xfrm>
                <a:off x="4245148" y="1002524"/>
                <a:ext cx="1001028" cy="869874"/>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solidFill>
                <a:schemeClr val="accent4"/>
              </a:solidFill>
              <a:ln w="0" cap="flat">
                <a:noFill/>
                <a:prstDash val="solid"/>
                <a:miter/>
              </a:ln>
            </p:spPr>
            <p:txBody>
              <a:bodyPr rtlCol="0" anchor="ctr"/>
              <a:lstStyle/>
              <a:p>
                <a:endParaRPr lang="nb-NO"/>
              </a:p>
            </p:txBody>
          </p:sp>
          <p:sp>
            <p:nvSpPr>
              <p:cNvPr id="27" name="Friform 83">
                <a:extLst>
                  <a:ext uri="{FF2B5EF4-FFF2-40B4-BE49-F238E27FC236}">
                    <a16:creationId xmlns:a16="http://schemas.microsoft.com/office/drawing/2014/main" id="{803A96A4-B7AC-FEA3-69F3-EABB94424604}"/>
                  </a:ext>
                </a:extLst>
              </p:cNvPr>
              <p:cNvSpPr>
                <a:spLocks noGrp="1" noRot="1" noMove="1" noResize="1" noEditPoints="1" noAdjustHandles="1" noChangeArrowheads="1" noChangeShapeType="1"/>
              </p:cNvSpPr>
              <p:nvPr/>
            </p:nvSpPr>
            <p:spPr>
              <a:xfrm flipH="1">
                <a:off x="5336257" y="1002525"/>
                <a:ext cx="600086" cy="521464"/>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noFill/>
              <a:ln w="9525" cap="flat">
                <a:solidFill>
                  <a:schemeClr val="tx1"/>
                </a:solidFill>
                <a:prstDash val="solid"/>
                <a:miter/>
              </a:ln>
            </p:spPr>
            <p:txBody>
              <a:bodyPr rtlCol="0" anchor="ctr"/>
              <a:lstStyle/>
              <a:p>
                <a:endParaRPr lang="nb-NO"/>
              </a:p>
            </p:txBody>
          </p:sp>
        </p:grpSp>
      </p:grpSp>
    </p:spTree>
    <p:extLst>
      <p:ext uri="{BB962C8B-B14F-4D97-AF65-F5344CB8AC3E}">
        <p14:creationId xmlns:p14="http://schemas.microsoft.com/office/powerpoint/2010/main" val="28829093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91667E-6 0 L -2.91667E-6 -0.97292 " pathEditMode="relative" rAng="0" ptsTypes="AA">
                                      <p:cBhvr>
                                        <p:cTn id="6" dur="3000" fill="hold"/>
                                        <p:tgtEl>
                                          <p:spTgt spid="10"/>
                                        </p:tgtEl>
                                        <p:attrNameLst>
                                          <p:attrName>ppt_x</p:attrName>
                                          <p:attrName>ppt_y</p:attrName>
                                        </p:attrNameLst>
                                      </p:cBhvr>
                                      <p:rCtr x="0" y="-48657"/>
                                    </p:animMotion>
                                  </p:childTnLst>
                                </p:cTn>
                              </p:par>
                            </p:childTnLst>
                          </p:cTn>
                        </p:par>
                      </p:childTnLst>
                    </p:cTn>
                  </p:par>
                </p:childTnLst>
              </p:cTn>
              <p:nextCondLst>
                <p:cond evt="onClick" delay="0">
                  <p:tgtEl>
                    <p:spTgt spid="10"/>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B90C453-DFE9-4310-EF98-70D0274929A8}"/>
              </a:ext>
            </a:extLst>
          </p:cNvPr>
          <p:cNvSpPr>
            <a:spLocks noGrp="1" noRot="1" noMove="1" noResize="1" noEditPoints="1" noAdjustHandles="1" noChangeArrowheads="1" noChangeShapeType="1"/>
          </p:cNvSpPr>
          <p:nvPr>
            <p:ph type="title"/>
          </p:nvPr>
        </p:nvSpPr>
        <p:spPr/>
        <p:txBody>
          <a:bodyPr>
            <a:normAutofit/>
          </a:bodyPr>
          <a:lstStyle/>
          <a:p>
            <a:r>
              <a:rPr lang="nb-NO"/>
              <a:t>Motivasjon</a:t>
            </a:r>
          </a:p>
        </p:txBody>
      </p:sp>
      <p:sp>
        <p:nvSpPr>
          <p:cNvPr id="12" name="Plassholder for tekst 11">
            <a:extLst>
              <a:ext uri="{FF2B5EF4-FFF2-40B4-BE49-F238E27FC236}">
                <a16:creationId xmlns:a16="http://schemas.microsoft.com/office/drawing/2014/main" id="{8FF1A233-4176-BAE8-0B5B-8C67B63B215F}"/>
              </a:ext>
            </a:extLst>
          </p:cNvPr>
          <p:cNvSpPr>
            <a:spLocks noGrp="1" noRot="1" noMove="1" noResize="1" noEditPoints="1" noAdjustHandles="1" noChangeArrowheads="1" noChangeShapeType="1"/>
          </p:cNvSpPr>
          <p:nvPr>
            <p:ph type="body" idx="1"/>
          </p:nvPr>
        </p:nvSpPr>
        <p:spPr/>
        <p:txBody>
          <a:bodyPr/>
          <a:lstStyle/>
          <a:p>
            <a:endParaRPr lang="nb-NO"/>
          </a:p>
        </p:txBody>
      </p:sp>
      <p:grpSp>
        <p:nvGrpSpPr>
          <p:cNvPr id="48" name="!!Stige">
            <a:extLst>
              <a:ext uri="{FF2B5EF4-FFF2-40B4-BE49-F238E27FC236}">
                <a16:creationId xmlns:a16="http://schemas.microsoft.com/office/drawing/2014/main" id="{56A2E8EB-A32F-F110-D9B7-6AA5E866332F}"/>
              </a:ext>
            </a:extLst>
          </p:cNvPr>
          <p:cNvGrpSpPr>
            <a:grpSpLocks noGrp="1" noUngrp="1" noRot="1" noMove="1" noResize="1"/>
          </p:cNvGrpSpPr>
          <p:nvPr/>
        </p:nvGrpSpPr>
        <p:grpSpPr>
          <a:xfrm>
            <a:off x="1605651" y="1834926"/>
            <a:ext cx="1407390" cy="5381460"/>
            <a:chOff x="7502868" y="1834926"/>
            <a:chExt cx="1407390" cy="5381460"/>
          </a:xfrm>
        </p:grpSpPr>
        <p:sp>
          <p:nvSpPr>
            <p:cNvPr id="19" name="Friform 18">
              <a:extLst>
                <a:ext uri="{FF2B5EF4-FFF2-40B4-BE49-F238E27FC236}">
                  <a16:creationId xmlns:a16="http://schemas.microsoft.com/office/drawing/2014/main" id="{B27B8339-3D30-EF27-2443-90315B3B419C}"/>
                </a:ext>
              </a:extLst>
            </p:cNvPr>
            <p:cNvSpPr>
              <a:spLocks noGrp="1" noRot="1" noMove="1" noResize="1" noEditPoints="1" noAdjustHandles="1" noChangeArrowheads="1" noChangeShapeType="1"/>
            </p:cNvSpPr>
            <p:nvPr/>
          </p:nvSpPr>
          <p:spPr>
            <a:xfrm>
              <a:off x="7502868" y="1834926"/>
              <a:ext cx="87130" cy="5381460"/>
            </a:xfrm>
            <a:custGeom>
              <a:avLst/>
              <a:gdLst>
                <a:gd name="connsiteX0" fmla="*/ 0 w 72315"/>
                <a:gd name="connsiteY0" fmla="*/ 0 h 4466413"/>
                <a:gd name="connsiteX1" fmla="*/ 72316 w 72315"/>
                <a:gd name="connsiteY1" fmla="*/ 0 h 4466413"/>
                <a:gd name="connsiteX2" fmla="*/ 72316 w 72315"/>
                <a:gd name="connsiteY2" fmla="*/ 4466414 h 4466413"/>
                <a:gd name="connsiteX3" fmla="*/ 0 w 72315"/>
                <a:gd name="connsiteY3" fmla="*/ 4466414 h 4466413"/>
              </a:gdLst>
              <a:ahLst/>
              <a:cxnLst>
                <a:cxn ang="0">
                  <a:pos x="connsiteX0" y="connsiteY0"/>
                </a:cxn>
                <a:cxn ang="0">
                  <a:pos x="connsiteX1" y="connsiteY1"/>
                </a:cxn>
                <a:cxn ang="0">
                  <a:pos x="connsiteX2" y="connsiteY2"/>
                </a:cxn>
                <a:cxn ang="0">
                  <a:pos x="connsiteX3" y="connsiteY3"/>
                </a:cxn>
              </a:cxnLst>
              <a:rect l="l" t="t" r="r" b="b"/>
              <a:pathLst>
                <a:path w="72315" h="4466413">
                  <a:moveTo>
                    <a:pt x="0" y="0"/>
                  </a:moveTo>
                  <a:lnTo>
                    <a:pt x="72316" y="0"/>
                  </a:lnTo>
                  <a:lnTo>
                    <a:pt x="72316" y="4466414"/>
                  </a:lnTo>
                  <a:lnTo>
                    <a:pt x="0" y="4466414"/>
                  </a:lnTo>
                  <a:close/>
                </a:path>
              </a:pathLst>
            </a:custGeom>
            <a:solidFill>
              <a:srgbClr val="FFFFFF"/>
            </a:solidFill>
            <a:ln w="0" cap="flat">
              <a:noFill/>
              <a:prstDash val="solid"/>
              <a:miter/>
            </a:ln>
          </p:spPr>
          <p:txBody>
            <a:bodyPr rtlCol="0" anchor="ctr"/>
            <a:lstStyle/>
            <a:p>
              <a:endParaRPr lang="nb-NO"/>
            </a:p>
          </p:txBody>
        </p:sp>
        <p:sp>
          <p:nvSpPr>
            <p:cNvPr id="20" name="Friform 19">
              <a:extLst>
                <a:ext uri="{FF2B5EF4-FFF2-40B4-BE49-F238E27FC236}">
                  <a16:creationId xmlns:a16="http://schemas.microsoft.com/office/drawing/2014/main" id="{2CF4930F-EAAF-F88E-99E5-1BA5A105DA02}"/>
                </a:ext>
              </a:extLst>
            </p:cNvPr>
            <p:cNvSpPr>
              <a:spLocks noGrp="1" noRot="1" noMove="1" noResize="1" noEditPoints="1" noAdjustHandles="1" noChangeArrowheads="1" noChangeShapeType="1"/>
            </p:cNvSpPr>
            <p:nvPr/>
          </p:nvSpPr>
          <p:spPr>
            <a:xfrm>
              <a:off x="8823128" y="1837521"/>
              <a:ext cx="87130" cy="5378865"/>
            </a:xfrm>
            <a:custGeom>
              <a:avLst/>
              <a:gdLst>
                <a:gd name="connsiteX0" fmla="*/ 0 w 72315"/>
                <a:gd name="connsiteY0" fmla="*/ 0 h 4464259"/>
                <a:gd name="connsiteX1" fmla="*/ 0 w 72315"/>
                <a:gd name="connsiteY1" fmla="*/ 4464260 h 4464259"/>
                <a:gd name="connsiteX2" fmla="*/ 72316 w 72315"/>
                <a:gd name="connsiteY2" fmla="*/ 4464260 h 4464259"/>
                <a:gd name="connsiteX3" fmla="*/ 72316 w 72315"/>
                <a:gd name="connsiteY3" fmla="*/ 65 h 4464259"/>
                <a:gd name="connsiteX4" fmla="*/ 0 w 72315"/>
                <a:gd name="connsiteY4" fmla="*/ 0 h 4464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15" h="4464259">
                  <a:moveTo>
                    <a:pt x="0" y="0"/>
                  </a:moveTo>
                  <a:lnTo>
                    <a:pt x="0" y="4464260"/>
                  </a:lnTo>
                  <a:lnTo>
                    <a:pt x="72316" y="4464260"/>
                  </a:lnTo>
                  <a:lnTo>
                    <a:pt x="72316" y="65"/>
                  </a:lnTo>
                  <a:lnTo>
                    <a:pt x="0" y="0"/>
                  </a:lnTo>
                  <a:close/>
                </a:path>
              </a:pathLst>
            </a:custGeom>
            <a:solidFill>
              <a:srgbClr val="FFFFFF"/>
            </a:solidFill>
            <a:ln w="0" cap="flat">
              <a:noFill/>
              <a:prstDash val="solid"/>
              <a:miter/>
            </a:ln>
          </p:spPr>
          <p:txBody>
            <a:bodyPr rtlCol="0" anchor="ctr"/>
            <a:lstStyle/>
            <a:p>
              <a:endParaRPr lang="nb-NO"/>
            </a:p>
          </p:txBody>
        </p:sp>
        <p:sp>
          <p:nvSpPr>
            <p:cNvPr id="21" name="Friform 20">
              <a:extLst>
                <a:ext uri="{FF2B5EF4-FFF2-40B4-BE49-F238E27FC236}">
                  <a16:creationId xmlns:a16="http://schemas.microsoft.com/office/drawing/2014/main" id="{7C29027B-0CAC-9577-B50A-A82FA5A7BC1F}"/>
                </a:ext>
              </a:extLst>
            </p:cNvPr>
            <p:cNvSpPr>
              <a:spLocks noGrp="1" noRot="1" noMove="1" noResize="1" noEditPoints="1" noAdjustHandles="1" noChangeArrowheads="1" noChangeShapeType="1"/>
            </p:cNvSpPr>
            <p:nvPr/>
          </p:nvSpPr>
          <p:spPr>
            <a:xfrm>
              <a:off x="7546434" y="2732348"/>
              <a:ext cx="1320259" cy="105296"/>
            </a:xfrm>
            <a:custGeom>
              <a:avLst/>
              <a:gdLst>
                <a:gd name="connsiteX0" fmla="*/ 0 w 1095766"/>
                <a:gd name="connsiteY0" fmla="*/ 0 h 87392"/>
                <a:gd name="connsiteX1" fmla="*/ 1095767 w 1095766"/>
                <a:gd name="connsiteY1" fmla="*/ 0 h 87392"/>
                <a:gd name="connsiteX2" fmla="*/ 1095767 w 1095766"/>
                <a:gd name="connsiteY2" fmla="*/ 87393 h 87392"/>
                <a:gd name="connsiteX3" fmla="*/ 0 w 1095766"/>
                <a:gd name="connsiteY3" fmla="*/ 87393 h 87392"/>
              </a:gdLst>
              <a:ahLst/>
              <a:cxnLst>
                <a:cxn ang="0">
                  <a:pos x="connsiteX0" y="connsiteY0"/>
                </a:cxn>
                <a:cxn ang="0">
                  <a:pos x="connsiteX1" y="connsiteY1"/>
                </a:cxn>
                <a:cxn ang="0">
                  <a:pos x="connsiteX2" y="connsiteY2"/>
                </a:cxn>
                <a:cxn ang="0">
                  <a:pos x="connsiteX3" y="connsiteY3"/>
                </a:cxn>
              </a:cxnLst>
              <a:rect l="l" t="t" r="r" b="b"/>
              <a:pathLst>
                <a:path w="1095766" h="87392">
                  <a:moveTo>
                    <a:pt x="0" y="0"/>
                  </a:moveTo>
                  <a:lnTo>
                    <a:pt x="1095767" y="0"/>
                  </a:lnTo>
                  <a:lnTo>
                    <a:pt x="1095767" y="87393"/>
                  </a:lnTo>
                  <a:lnTo>
                    <a:pt x="0" y="87393"/>
                  </a:lnTo>
                  <a:close/>
                </a:path>
              </a:pathLst>
            </a:custGeom>
            <a:solidFill>
              <a:srgbClr val="FFFFFF"/>
            </a:solidFill>
            <a:ln w="0" cap="flat">
              <a:noFill/>
              <a:prstDash val="solid"/>
              <a:miter/>
            </a:ln>
          </p:spPr>
          <p:txBody>
            <a:bodyPr rtlCol="0" anchor="ctr"/>
            <a:lstStyle/>
            <a:p>
              <a:endParaRPr lang="nb-NO"/>
            </a:p>
          </p:txBody>
        </p:sp>
        <p:sp>
          <p:nvSpPr>
            <p:cNvPr id="22" name="Friform 21">
              <a:extLst>
                <a:ext uri="{FF2B5EF4-FFF2-40B4-BE49-F238E27FC236}">
                  <a16:creationId xmlns:a16="http://schemas.microsoft.com/office/drawing/2014/main" id="{43F2528C-85FA-88B9-948A-9295F756D2B5}"/>
                </a:ext>
              </a:extLst>
            </p:cNvPr>
            <p:cNvSpPr>
              <a:spLocks noGrp="1" noRot="1" noMove="1" noResize="1" noEditPoints="1" noAdjustHandles="1" noChangeArrowheads="1" noChangeShapeType="1"/>
            </p:cNvSpPr>
            <p:nvPr/>
          </p:nvSpPr>
          <p:spPr>
            <a:xfrm>
              <a:off x="7589999" y="2732348"/>
              <a:ext cx="97983" cy="105296"/>
            </a:xfrm>
            <a:custGeom>
              <a:avLst/>
              <a:gdLst>
                <a:gd name="connsiteX0" fmla="*/ 0 w 81322"/>
                <a:gd name="connsiteY0" fmla="*/ 0 h 87392"/>
                <a:gd name="connsiteX1" fmla="*/ 81323 w 81322"/>
                <a:gd name="connsiteY1" fmla="*/ 0 h 87392"/>
                <a:gd name="connsiteX2" fmla="*/ 81323 w 81322"/>
                <a:gd name="connsiteY2" fmla="*/ 87393 h 87392"/>
                <a:gd name="connsiteX3" fmla="*/ 0 w 81322"/>
                <a:gd name="connsiteY3" fmla="*/ 87393 h 87392"/>
              </a:gdLst>
              <a:ahLst/>
              <a:cxnLst>
                <a:cxn ang="0">
                  <a:pos x="connsiteX0" y="connsiteY0"/>
                </a:cxn>
                <a:cxn ang="0">
                  <a:pos x="connsiteX1" y="connsiteY1"/>
                </a:cxn>
                <a:cxn ang="0">
                  <a:pos x="connsiteX2" y="connsiteY2"/>
                </a:cxn>
                <a:cxn ang="0">
                  <a:pos x="connsiteX3" y="connsiteY3"/>
                </a:cxn>
              </a:cxnLst>
              <a:rect l="l" t="t" r="r" b="b"/>
              <a:pathLst>
                <a:path w="81322" h="87392">
                  <a:moveTo>
                    <a:pt x="0" y="0"/>
                  </a:moveTo>
                  <a:lnTo>
                    <a:pt x="81323" y="0"/>
                  </a:lnTo>
                  <a:lnTo>
                    <a:pt x="81323" y="87393"/>
                  </a:lnTo>
                  <a:lnTo>
                    <a:pt x="0" y="87393"/>
                  </a:lnTo>
                  <a:close/>
                </a:path>
              </a:pathLst>
            </a:custGeom>
            <a:solidFill>
              <a:srgbClr val="DEDEE0"/>
            </a:solidFill>
            <a:ln w="0" cap="flat">
              <a:noFill/>
              <a:prstDash val="solid"/>
              <a:miter/>
            </a:ln>
          </p:spPr>
          <p:txBody>
            <a:bodyPr rtlCol="0" anchor="ctr"/>
            <a:lstStyle/>
            <a:p>
              <a:endParaRPr lang="nb-NO"/>
            </a:p>
          </p:txBody>
        </p:sp>
        <p:sp>
          <p:nvSpPr>
            <p:cNvPr id="23" name="Friform 22">
              <a:extLst>
                <a:ext uri="{FF2B5EF4-FFF2-40B4-BE49-F238E27FC236}">
                  <a16:creationId xmlns:a16="http://schemas.microsoft.com/office/drawing/2014/main" id="{BABD8ED6-7369-91D7-163F-AA079D3AB250}"/>
                </a:ext>
              </a:extLst>
            </p:cNvPr>
            <p:cNvSpPr>
              <a:spLocks noGrp="1" noRot="1" noMove="1" noResize="1" noEditPoints="1" noAdjustHandles="1" noChangeArrowheads="1" noChangeShapeType="1"/>
            </p:cNvSpPr>
            <p:nvPr/>
          </p:nvSpPr>
          <p:spPr>
            <a:xfrm>
              <a:off x="7546434" y="3865842"/>
              <a:ext cx="1320259" cy="105218"/>
            </a:xfrm>
            <a:custGeom>
              <a:avLst/>
              <a:gdLst>
                <a:gd name="connsiteX0" fmla="*/ 0 w 1095766"/>
                <a:gd name="connsiteY0" fmla="*/ 0 h 87327"/>
                <a:gd name="connsiteX1" fmla="*/ 1095767 w 1095766"/>
                <a:gd name="connsiteY1" fmla="*/ 0 h 87327"/>
                <a:gd name="connsiteX2" fmla="*/ 1095767 w 1095766"/>
                <a:gd name="connsiteY2" fmla="*/ 87327 h 87327"/>
                <a:gd name="connsiteX3" fmla="*/ 0 w 1095766"/>
                <a:gd name="connsiteY3" fmla="*/ 87327 h 87327"/>
              </a:gdLst>
              <a:ahLst/>
              <a:cxnLst>
                <a:cxn ang="0">
                  <a:pos x="connsiteX0" y="connsiteY0"/>
                </a:cxn>
                <a:cxn ang="0">
                  <a:pos x="connsiteX1" y="connsiteY1"/>
                </a:cxn>
                <a:cxn ang="0">
                  <a:pos x="connsiteX2" y="connsiteY2"/>
                </a:cxn>
                <a:cxn ang="0">
                  <a:pos x="connsiteX3" y="connsiteY3"/>
                </a:cxn>
              </a:cxnLst>
              <a:rect l="l" t="t" r="r" b="b"/>
              <a:pathLst>
                <a:path w="1095766" h="87327">
                  <a:moveTo>
                    <a:pt x="0" y="0"/>
                  </a:moveTo>
                  <a:lnTo>
                    <a:pt x="1095767" y="0"/>
                  </a:lnTo>
                  <a:lnTo>
                    <a:pt x="1095767" y="87327"/>
                  </a:lnTo>
                  <a:lnTo>
                    <a:pt x="0" y="87327"/>
                  </a:lnTo>
                  <a:close/>
                </a:path>
              </a:pathLst>
            </a:custGeom>
            <a:solidFill>
              <a:srgbClr val="FFFFFF"/>
            </a:solidFill>
            <a:ln w="0" cap="flat">
              <a:noFill/>
              <a:prstDash val="solid"/>
              <a:miter/>
            </a:ln>
          </p:spPr>
          <p:txBody>
            <a:bodyPr rtlCol="0" anchor="ctr"/>
            <a:lstStyle/>
            <a:p>
              <a:endParaRPr lang="nb-NO"/>
            </a:p>
          </p:txBody>
        </p:sp>
        <p:sp>
          <p:nvSpPr>
            <p:cNvPr id="24" name="Friform 23">
              <a:extLst>
                <a:ext uri="{FF2B5EF4-FFF2-40B4-BE49-F238E27FC236}">
                  <a16:creationId xmlns:a16="http://schemas.microsoft.com/office/drawing/2014/main" id="{21209662-6A2C-FDE2-91EF-800C48F5FA72}"/>
                </a:ext>
              </a:extLst>
            </p:cNvPr>
            <p:cNvSpPr>
              <a:spLocks noGrp="1" noRot="1" noMove="1" noResize="1" noEditPoints="1" noAdjustHandles="1" noChangeArrowheads="1" noChangeShapeType="1"/>
            </p:cNvSpPr>
            <p:nvPr/>
          </p:nvSpPr>
          <p:spPr>
            <a:xfrm>
              <a:off x="7589999" y="3865842"/>
              <a:ext cx="97983" cy="105218"/>
            </a:xfrm>
            <a:custGeom>
              <a:avLst/>
              <a:gdLst>
                <a:gd name="connsiteX0" fmla="*/ 0 w 81322"/>
                <a:gd name="connsiteY0" fmla="*/ 0 h 87327"/>
                <a:gd name="connsiteX1" fmla="*/ 81323 w 81322"/>
                <a:gd name="connsiteY1" fmla="*/ 0 h 87327"/>
                <a:gd name="connsiteX2" fmla="*/ 81323 w 81322"/>
                <a:gd name="connsiteY2" fmla="*/ 87327 h 87327"/>
                <a:gd name="connsiteX3" fmla="*/ 0 w 81322"/>
                <a:gd name="connsiteY3" fmla="*/ 87327 h 87327"/>
              </a:gdLst>
              <a:ahLst/>
              <a:cxnLst>
                <a:cxn ang="0">
                  <a:pos x="connsiteX0" y="connsiteY0"/>
                </a:cxn>
                <a:cxn ang="0">
                  <a:pos x="connsiteX1" y="connsiteY1"/>
                </a:cxn>
                <a:cxn ang="0">
                  <a:pos x="connsiteX2" y="connsiteY2"/>
                </a:cxn>
                <a:cxn ang="0">
                  <a:pos x="connsiteX3" y="connsiteY3"/>
                </a:cxn>
              </a:cxnLst>
              <a:rect l="l" t="t" r="r" b="b"/>
              <a:pathLst>
                <a:path w="81322" h="87327">
                  <a:moveTo>
                    <a:pt x="0" y="0"/>
                  </a:moveTo>
                  <a:lnTo>
                    <a:pt x="81323" y="0"/>
                  </a:lnTo>
                  <a:lnTo>
                    <a:pt x="81323" y="87327"/>
                  </a:lnTo>
                  <a:lnTo>
                    <a:pt x="0" y="87327"/>
                  </a:lnTo>
                  <a:close/>
                </a:path>
              </a:pathLst>
            </a:custGeom>
            <a:solidFill>
              <a:srgbClr val="DEDEE0"/>
            </a:solidFill>
            <a:ln w="0" cap="flat">
              <a:noFill/>
              <a:prstDash val="solid"/>
              <a:miter/>
            </a:ln>
          </p:spPr>
          <p:txBody>
            <a:bodyPr rtlCol="0" anchor="ctr"/>
            <a:lstStyle/>
            <a:p>
              <a:endParaRPr lang="nb-NO"/>
            </a:p>
          </p:txBody>
        </p:sp>
        <p:sp>
          <p:nvSpPr>
            <p:cNvPr id="25" name="Friform 24">
              <a:extLst>
                <a:ext uri="{FF2B5EF4-FFF2-40B4-BE49-F238E27FC236}">
                  <a16:creationId xmlns:a16="http://schemas.microsoft.com/office/drawing/2014/main" id="{10BCE9D0-E1D3-DCD8-4F62-72A0621B1C6A}"/>
                </a:ext>
              </a:extLst>
            </p:cNvPr>
            <p:cNvSpPr>
              <a:spLocks noGrp="1" noRot="1" noMove="1" noResize="1" noEditPoints="1" noAdjustHandles="1" noChangeArrowheads="1" noChangeShapeType="1"/>
            </p:cNvSpPr>
            <p:nvPr/>
          </p:nvSpPr>
          <p:spPr>
            <a:xfrm>
              <a:off x="7546434" y="4999335"/>
              <a:ext cx="1320259" cy="105296"/>
            </a:xfrm>
            <a:custGeom>
              <a:avLst/>
              <a:gdLst>
                <a:gd name="connsiteX0" fmla="*/ 0 w 1095766"/>
                <a:gd name="connsiteY0" fmla="*/ 0 h 87392"/>
                <a:gd name="connsiteX1" fmla="*/ 1095767 w 1095766"/>
                <a:gd name="connsiteY1" fmla="*/ 0 h 87392"/>
                <a:gd name="connsiteX2" fmla="*/ 1095767 w 1095766"/>
                <a:gd name="connsiteY2" fmla="*/ 87393 h 87392"/>
                <a:gd name="connsiteX3" fmla="*/ 0 w 1095766"/>
                <a:gd name="connsiteY3" fmla="*/ 87393 h 87392"/>
              </a:gdLst>
              <a:ahLst/>
              <a:cxnLst>
                <a:cxn ang="0">
                  <a:pos x="connsiteX0" y="connsiteY0"/>
                </a:cxn>
                <a:cxn ang="0">
                  <a:pos x="connsiteX1" y="connsiteY1"/>
                </a:cxn>
                <a:cxn ang="0">
                  <a:pos x="connsiteX2" y="connsiteY2"/>
                </a:cxn>
                <a:cxn ang="0">
                  <a:pos x="connsiteX3" y="connsiteY3"/>
                </a:cxn>
              </a:cxnLst>
              <a:rect l="l" t="t" r="r" b="b"/>
              <a:pathLst>
                <a:path w="1095766" h="87392">
                  <a:moveTo>
                    <a:pt x="0" y="0"/>
                  </a:moveTo>
                  <a:lnTo>
                    <a:pt x="1095767" y="0"/>
                  </a:lnTo>
                  <a:lnTo>
                    <a:pt x="1095767" y="87393"/>
                  </a:lnTo>
                  <a:lnTo>
                    <a:pt x="0" y="87393"/>
                  </a:lnTo>
                  <a:close/>
                </a:path>
              </a:pathLst>
            </a:custGeom>
            <a:solidFill>
              <a:srgbClr val="FFFFFF"/>
            </a:solidFill>
            <a:ln w="0" cap="flat">
              <a:noFill/>
              <a:prstDash val="solid"/>
              <a:miter/>
            </a:ln>
          </p:spPr>
          <p:txBody>
            <a:bodyPr rtlCol="0" anchor="ctr"/>
            <a:lstStyle/>
            <a:p>
              <a:endParaRPr lang="nb-NO"/>
            </a:p>
          </p:txBody>
        </p:sp>
        <p:sp>
          <p:nvSpPr>
            <p:cNvPr id="27" name="Friform 26">
              <a:extLst>
                <a:ext uri="{FF2B5EF4-FFF2-40B4-BE49-F238E27FC236}">
                  <a16:creationId xmlns:a16="http://schemas.microsoft.com/office/drawing/2014/main" id="{FBDF3891-9FE0-D0AB-DCB3-A221945FC54C}"/>
                </a:ext>
              </a:extLst>
            </p:cNvPr>
            <p:cNvSpPr>
              <a:spLocks noGrp="1" noRot="1" noMove="1" noResize="1" noEditPoints="1" noAdjustHandles="1" noChangeArrowheads="1" noChangeShapeType="1"/>
            </p:cNvSpPr>
            <p:nvPr/>
          </p:nvSpPr>
          <p:spPr>
            <a:xfrm>
              <a:off x="7546434" y="6132829"/>
              <a:ext cx="1320259" cy="105218"/>
            </a:xfrm>
            <a:custGeom>
              <a:avLst/>
              <a:gdLst>
                <a:gd name="connsiteX0" fmla="*/ 0 w 1095766"/>
                <a:gd name="connsiteY0" fmla="*/ 0 h 87327"/>
                <a:gd name="connsiteX1" fmla="*/ 1095767 w 1095766"/>
                <a:gd name="connsiteY1" fmla="*/ 0 h 87327"/>
                <a:gd name="connsiteX2" fmla="*/ 1095767 w 1095766"/>
                <a:gd name="connsiteY2" fmla="*/ 87327 h 87327"/>
                <a:gd name="connsiteX3" fmla="*/ 0 w 1095766"/>
                <a:gd name="connsiteY3" fmla="*/ 87327 h 87327"/>
              </a:gdLst>
              <a:ahLst/>
              <a:cxnLst>
                <a:cxn ang="0">
                  <a:pos x="connsiteX0" y="connsiteY0"/>
                </a:cxn>
                <a:cxn ang="0">
                  <a:pos x="connsiteX1" y="connsiteY1"/>
                </a:cxn>
                <a:cxn ang="0">
                  <a:pos x="connsiteX2" y="connsiteY2"/>
                </a:cxn>
                <a:cxn ang="0">
                  <a:pos x="connsiteX3" y="connsiteY3"/>
                </a:cxn>
              </a:cxnLst>
              <a:rect l="l" t="t" r="r" b="b"/>
              <a:pathLst>
                <a:path w="1095766" h="87327">
                  <a:moveTo>
                    <a:pt x="0" y="0"/>
                  </a:moveTo>
                  <a:lnTo>
                    <a:pt x="1095767" y="0"/>
                  </a:lnTo>
                  <a:lnTo>
                    <a:pt x="1095767" y="87327"/>
                  </a:lnTo>
                  <a:lnTo>
                    <a:pt x="0" y="87327"/>
                  </a:lnTo>
                  <a:close/>
                </a:path>
              </a:pathLst>
            </a:custGeom>
            <a:solidFill>
              <a:srgbClr val="FFFFFF"/>
            </a:solidFill>
            <a:ln w="0" cap="flat">
              <a:noFill/>
              <a:prstDash val="solid"/>
              <a:miter/>
            </a:ln>
          </p:spPr>
          <p:txBody>
            <a:bodyPr rtlCol="0" anchor="ctr"/>
            <a:lstStyle/>
            <a:p>
              <a:endParaRPr lang="nb-NO"/>
            </a:p>
          </p:txBody>
        </p:sp>
        <p:sp>
          <p:nvSpPr>
            <p:cNvPr id="28" name="Friform 27">
              <a:extLst>
                <a:ext uri="{FF2B5EF4-FFF2-40B4-BE49-F238E27FC236}">
                  <a16:creationId xmlns:a16="http://schemas.microsoft.com/office/drawing/2014/main" id="{484DA46A-B58D-FCE5-B170-DB6D1187B77E}"/>
                </a:ext>
              </a:extLst>
            </p:cNvPr>
            <p:cNvSpPr>
              <a:spLocks noGrp="1" noRot="1" noMove="1" noResize="1" noEditPoints="1" noAdjustHandles="1" noChangeArrowheads="1" noChangeShapeType="1"/>
            </p:cNvSpPr>
            <p:nvPr/>
          </p:nvSpPr>
          <p:spPr>
            <a:xfrm>
              <a:off x="7589999" y="6132829"/>
              <a:ext cx="97983" cy="105218"/>
            </a:xfrm>
            <a:custGeom>
              <a:avLst/>
              <a:gdLst>
                <a:gd name="connsiteX0" fmla="*/ 0 w 81322"/>
                <a:gd name="connsiteY0" fmla="*/ 0 h 87327"/>
                <a:gd name="connsiteX1" fmla="*/ 81323 w 81322"/>
                <a:gd name="connsiteY1" fmla="*/ 0 h 87327"/>
                <a:gd name="connsiteX2" fmla="*/ 81323 w 81322"/>
                <a:gd name="connsiteY2" fmla="*/ 87327 h 87327"/>
                <a:gd name="connsiteX3" fmla="*/ 0 w 81322"/>
                <a:gd name="connsiteY3" fmla="*/ 87327 h 87327"/>
              </a:gdLst>
              <a:ahLst/>
              <a:cxnLst>
                <a:cxn ang="0">
                  <a:pos x="connsiteX0" y="connsiteY0"/>
                </a:cxn>
                <a:cxn ang="0">
                  <a:pos x="connsiteX1" y="connsiteY1"/>
                </a:cxn>
                <a:cxn ang="0">
                  <a:pos x="connsiteX2" y="connsiteY2"/>
                </a:cxn>
                <a:cxn ang="0">
                  <a:pos x="connsiteX3" y="connsiteY3"/>
                </a:cxn>
              </a:cxnLst>
              <a:rect l="l" t="t" r="r" b="b"/>
              <a:pathLst>
                <a:path w="81322" h="87327">
                  <a:moveTo>
                    <a:pt x="0" y="0"/>
                  </a:moveTo>
                  <a:lnTo>
                    <a:pt x="81323" y="0"/>
                  </a:lnTo>
                  <a:lnTo>
                    <a:pt x="81323" y="87327"/>
                  </a:lnTo>
                  <a:lnTo>
                    <a:pt x="0" y="87327"/>
                  </a:lnTo>
                  <a:close/>
                </a:path>
              </a:pathLst>
            </a:custGeom>
            <a:solidFill>
              <a:srgbClr val="DEDEE0"/>
            </a:solidFill>
            <a:ln w="0" cap="flat">
              <a:noFill/>
              <a:prstDash val="solid"/>
              <a:miter/>
            </a:ln>
          </p:spPr>
          <p:txBody>
            <a:bodyPr rtlCol="0" anchor="ctr"/>
            <a:lstStyle/>
            <a:p>
              <a:endParaRPr lang="nb-NO"/>
            </a:p>
          </p:txBody>
        </p:sp>
      </p:grpSp>
      <p:grpSp>
        <p:nvGrpSpPr>
          <p:cNvPr id="47" name="Skyer">
            <a:extLst>
              <a:ext uri="{FF2B5EF4-FFF2-40B4-BE49-F238E27FC236}">
                <a16:creationId xmlns:a16="http://schemas.microsoft.com/office/drawing/2014/main" id="{5B9EB5D5-9544-BDA7-DC45-4E3C66471D68}"/>
              </a:ext>
            </a:extLst>
          </p:cNvPr>
          <p:cNvGrpSpPr>
            <a:grpSpLocks noGrp="1" noUngrp="1" noRot="1" noMove="1" noResize="1"/>
          </p:cNvGrpSpPr>
          <p:nvPr/>
        </p:nvGrpSpPr>
        <p:grpSpPr>
          <a:xfrm>
            <a:off x="-556589" y="5501194"/>
            <a:ext cx="5346150" cy="1883243"/>
            <a:chOff x="5340627" y="5097004"/>
            <a:chExt cx="6493565" cy="2287433"/>
          </a:xfrm>
        </p:grpSpPr>
        <p:sp>
          <p:nvSpPr>
            <p:cNvPr id="18" name="Friform 17">
              <a:extLst>
                <a:ext uri="{FF2B5EF4-FFF2-40B4-BE49-F238E27FC236}">
                  <a16:creationId xmlns:a16="http://schemas.microsoft.com/office/drawing/2014/main" id="{4A9A526D-2E40-D23F-0952-5D19D25CB6E1}"/>
                </a:ext>
              </a:extLst>
            </p:cNvPr>
            <p:cNvSpPr>
              <a:spLocks noGrp="1" noRot="1" noMove="1" noResize="1" noEditPoints="1" noAdjustHandles="1" noChangeArrowheads="1" noChangeShapeType="1"/>
            </p:cNvSpPr>
            <p:nvPr/>
          </p:nvSpPr>
          <p:spPr>
            <a:xfrm>
              <a:off x="6399650" y="5097004"/>
              <a:ext cx="5434542" cy="1762915"/>
            </a:xfrm>
            <a:custGeom>
              <a:avLst/>
              <a:gdLst>
                <a:gd name="connsiteX0" fmla="*/ 0 w 4510469"/>
                <a:gd name="connsiteY0" fmla="*/ 1461849 h 1463154"/>
                <a:gd name="connsiteX1" fmla="*/ 489568 w 4510469"/>
                <a:gd name="connsiteY1" fmla="*/ 1115021 h 1463154"/>
                <a:gd name="connsiteX2" fmla="*/ 1179048 w 4510469"/>
                <a:gd name="connsiteY2" fmla="*/ 672250 h 1463154"/>
                <a:gd name="connsiteX3" fmla="*/ 1526007 w 4510469"/>
                <a:gd name="connsiteY3" fmla="*/ 747307 h 1463154"/>
                <a:gd name="connsiteX4" fmla="*/ 2695656 w 4510469"/>
                <a:gd name="connsiteY4" fmla="*/ 0 h 1463154"/>
                <a:gd name="connsiteX5" fmla="*/ 3900092 w 4510469"/>
                <a:gd name="connsiteY5" fmla="*/ 938735 h 1463154"/>
                <a:gd name="connsiteX6" fmla="*/ 4510469 w 4510469"/>
                <a:gd name="connsiteY6" fmla="*/ 1463155 h 1463154"/>
                <a:gd name="connsiteX7" fmla="*/ 507124 w 4510469"/>
                <a:gd name="connsiteY7" fmla="*/ 1463155 h 1463154"/>
                <a:gd name="connsiteX8" fmla="*/ 506602 w 4510469"/>
                <a:gd name="connsiteY8" fmla="*/ 1461784 h 1463154"/>
                <a:gd name="connsiteX9" fmla="*/ 0 w 4510469"/>
                <a:gd name="connsiteY9" fmla="*/ 1461784 h 1463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0469" h="1463154">
                  <a:moveTo>
                    <a:pt x="0" y="1461849"/>
                  </a:moveTo>
                  <a:cubicBezTo>
                    <a:pt x="0" y="1280473"/>
                    <a:pt x="214989" y="1131468"/>
                    <a:pt x="489568" y="1115021"/>
                  </a:cubicBezTo>
                  <a:cubicBezTo>
                    <a:pt x="569585" y="860284"/>
                    <a:pt x="847948" y="672250"/>
                    <a:pt x="1179048" y="672250"/>
                  </a:cubicBezTo>
                  <a:cubicBezTo>
                    <a:pt x="1305013" y="672250"/>
                    <a:pt x="1423342" y="699597"/>
                    <a:pt x="1526007" y="747307"/>
                  </a:cubicBezTo>
                  <a:cubicBezTo>
                    <a:pt x="1657455" y="317981"/>
                    <a:pt x="2131097" y="-65"/>
                    <a:pt x="2695656" y="0"/>
                  </a:cubicBezTo>
                  <a:cubicBezTo>
                    <a:pt x="3341342" y="0"/>
                    <a:pt x="3868373" y="415946"/>
                    <a:pt x="3900092" y="938735"/>
                  </a:cubicBezTo>
                  <a:cubicBezTo>
                    <a:pt x="4209197" y="984552"/>
                    <a:pt x="4453948" y="1195103"/>
                    <a:pt x="4510469" y="1463155"/>
                  </a:cubicBezTo>
                  <a:lnTo>
                    <a:pt x="507124" y="1463155"/>
                  </a:lnTo>
                  <a:cubicBezTo>
                    <a:pt x="506928" y="1462698"/>
                    <a:pt x="506798" y="1462241"/>
                    <a:pt x="506602" y="1461784"/>
                  </a:cubicBezTo>
                  <a:lnTo>
                    <a:pt x="0" y="1461784"/>
                  </a:lnTo>
                  <a:close/>
                </a:path>
              </a:pathLst>
            </a:custGeom>
            <a:solidFill>
              <a:srgbClr val="FFFFFF">
                <a:alpha val="81362"/>
              </a:srgbClr>
            </a:solidFill>
            <a:ln w="0" cap="flat">
              <a:noFill/>
              <a:prstDash val="solid"/>
              <a:miter/>
            </a:ln>
          </p:spPr>
          <p:txBody>
            <a:bodyPr rtlCol="0" anchor="ctr"/>
            <a:lstStyle/>
            <a:p>
              <a:endParaRPr lang="nb-NO"/>
            </a:p>
          </p:txBody>
        </p:sp>
        <p:sp>
          <p:nvSpPr>
            <p:cNvPr id="45" name="Friform 44">
              <a:extLst>
                <a:ext uri="{FF2B5EF4-FFF2-40B4-BE49-F238E27FC236}">
                  <a16:creationId xmlns:a16="http://schemas.microsoft.com/office/drawing/2014/main" id="{27964177-460E-F8D7-F902-B5A0D7D76908}"/>
                </a:ext>
              </a:extLst>
            </p:cNvPr>
            <p:cNvSpPr>
              <a:spLocks noGrp="1" noRot="1" noMove="1" noResize="1" noEditPoints="1" noAdjustHandles="1" noChangeArrowheads="1" noChangeShapeType="1"/>
            </p:cNvSpPr>
            <p:nvPr/>
          </p:nvSpPr>
          <p:spPr>
            <a:xfrm>
              <a:off x="5340627" y="5799559"/>
              <a:ext cx="4885645" cy="1584878"/>
            </a:xfrm>
            <a:custGeom>
              <a:avLst/>
              <a:gdLst>
                <a:gd name="connsiteX0" fmla="*/ 4054906 w 4054905"/>
                <a:gd name="connsiteY0" fmla="*/ 1314151 h 1315390"/>
                <a:gd name="connsiteX1" fmla="*/ 3614811 w 4054905"/>
                <a:gd name="connsiteY1" fmla="*/ 1002370 h 1315390"/>
                <a:gd name="connsiteX2" fmla="*/ 2994970 w 4054905"/>
                <a:gd name="connsiteY2" fmla="*/ 604372 h 1315390"/>
                <a:gd name="connsiteX3" fmla="*/ 2683059 w 4054905"/>
                <a:gd name="connsiteY3" fmla="*/ 671858 h 1315390"/>
                <a:gd name="connsiteX4" fmla="*/ 1631543 w 4054905"/>
                <a:gd name="connsiteY4" fmla="*/ 0 h 1315390"/>
                <a:gd name="connsiteX5" fmla="*/ 548765 w 4054905"/>
                <a:gd name="connsiteY5" fmla="*/ 843902 h 1315390"/>
                <a:gd name="connsiteX6" fmla="*/ 0 w 4054905"/>
                <a:gd name="connsiteY6" fmla="*/ 1315390 h 1315390"/>
                <a:gd name="connsiteX7" fmla="*/ 3599016 w 4054905"/>
                <a:gd name="connsiteY7" fmla="*/ 1315390 h 1315390"/>
                <a:gd name="connsiteX8" fmla="*/ 3599473 w 4054905"/>
                <a:gd name="connsiteY8" fmla="*/ 1314151 h 1315390"/>
                <a:gd name="connsiteX9" fmla="*/ 4054906 w 4054905"/>
                <a:gd name="connsiteY9" fmla="*/ 1314151 h 1315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4905" h="1315390">
                  <a:moveTo>
                    <a:pt x="4054906" y="1314151"/>
                  </a:moveTo>
                  <a:cubicBezTo>
                    <a:pt x="4054906" y="1151048"/>
                    <a:pt x="3861650" y="1017185"/>
                    <a:pt x="3614811" y="1002370"/>
                  </a:cubicBezTo>
                  <a:cubicBezTo>
                    <a:pt x="3542886" y="773348"/>
                    <a:pt x="3292653" y="604372"/>
                    <a:pt x="2994970" y="604372"/>
                  </a:cubicBezTo>
                  <a:cubicBezTo>
                    <a:pt x="2881732" y="604372"/>
                    <a:pt x="2775347" y="628978"/>
                    <a:pt x="2683059" y="671858"/>
                  </a:cubicBezTo>
                  <a:cubicBezTo>
                    <a:pt x="2564926" y="285869"/>
                    <a:pt x="2139059" y="0"/>
                    <a:pt x="1631543" y="0"/>
                  </a:cubicBezTo>
                  <a:cubicBezTo>
                    <a:pt x="1051124" y="0"/>
                    <a:pt x="577286" y="373914"/>
                    <a:pt x="548765" y="843902"/>
                  </a:cubicBezTo>
                  <a:cubicBezTo>
                    <a:pt x="270858" y="885085"/>
                    <a:pt x="50843" y="1074359"/>
                    <a:pt x="0" y="1315390"/>
                  </a:cubicBezTo>
                  <a:lnTo>
                    <a:pt x="3599016" y="1315390"/>
                  </a:lnTo>
                  <a:cubicBezTo>
                    <a:pt x="3599212" y="1314999"/>
                    <a:pt x="3599342" y="1314607"/>
                    <a:pt x="3599473" y="1314151"/>
                  </a:cubicBezTo>
                  <a:lnTo>
                    <a:pt x="4054906" y="1314151"/>
                  </a:lnTo>
                  <a:close/>
                </a:path>
              </a:pathLst>
            </a:custGeom>
            <a:solidFill>
              <a:srgbClr val="FFFFFF"/>
            </a:solidFill>
            <a:ln w="0" cap="flat">
              <a:noFill/>
              <a:prstDash val="solid"/>
              <a:miter/>
            </a:ln>
          </p:spPr>
          <p:txBody>
            <a:bodyPr rtlCol="0" anchor="ctr"/>
            <a:lstStyle/>
            <a:p>
              <a:endParaRPr lang="nb-NO"/>
            </a:p>
          </p:txBody>
        </p:sp>
      </p:grpSp>
      <p:grpSp>
        <p:nvGrpSpPr>
          <p:cNvPr id="160" name="Group 159">
            <a:extLst>
              <a:ext uri="{FF2B5EF4-FFF2-40B4-BE49-F238E27FC236}">
                <a16:creationId xmlns:a16="http://schemas.microsoft.com/office/drawing/2014/main" id="{54275C53-2631-FA73-7FD1-D4B00A542D3C}"/>
              </a:ext>
            </a:extLst>
          </p:cNvPr>
          <p:cNvGrpSpPr>
            <a:grpSpLocks noGrp="1" noUngrp="1" noRot="1" noMove="1" noResize="1"/>
          </p:cNvGrpSpPr>
          <p:nvPr/>
        </p:nvGrpSpPr>
        <p:grpSpPr>
          <a:xfrm>
            <a:off x="1513717" y="1438640"/>
            <a:ext cx="1491477" cy="3666952"/>
            <a:chOff x="7057653" y="2921433"/>
            <a:chExt cx="1127166" cy="2771257"/>
          </a:xfrm>
        </p:grpSpPr>
        <p:grpSp>
          <p:nvGrpSpPr>
            <p:cNvPr id="111" name="Group 110">
              <a:extLst>
                <a:ext uri="{FF2B5EF4-FFF2-40B4-BE49-F238E27FC236}">
                  <a16:creationId xmlns:a16="http://schemas.microsoft.com/office/drawing/2014/main" id="{CAA42C7B-746D-0050-9CF3-2B4FD612CE60}"/>
                </a:ext>
              </a:extLst>
            </p:cNvPr>
            <p:cNvGrpSpPr>
              <a:grpSpLocks noGrp="1" noUngrp="1" noRot="1" noMove="1" noResize="1"/>
            </p:cNvGrpSpPr>
            <p:nvPr/>
          </p:nvGrpSpPr>
          <p:grpSpPr>
            <a:xfrm>
              <a:off x="7248267" y="3064632"/>
              <a:ext cx="713383" cy="2628058"/>
              <a:chOff x="10217831" y="3604226"/>
              <a:chExt cx="364456" cy="1342628"/>
            </a:xfrm>
          </p:grpSpPr>
          <p:sp>
            <p:nvSpPr>
              <p:cNvPr id="128" name="Freeform 35">
                <a:extLst>
                  <a:ext uri="{FF2B5EF4-FFF2-40B4-BE49-F238E27FC236}">
                    <a16:creationId xmlns:a16="http://schemas.microsoft.com/office/drawing/2014/main" id="{BE6DD200-4831-E26B-82B5-190D5002273C}"/>
                  </a:ext>
                </a:extLst>
              </p:cNvPr>
              <p:cNvSpPr>
                <a:spLocks noGrp="1" noRot="1" noMove="1" noResize="1" noEditPoints="1" noAdjustHandles="1" noChangeArrowheads="1" noChangeShapeType="1"/>
              </p:cNvSpPr>
              <p:nvPr/>
            </p:nvSpPr>
            <p:spPr>
              <a:xfrm>
                <a:off x="10217831" y="4875730"/>
                <a:ext cx="78764" cy="71124"/>
              </a:xfrm>
              <a:custGeom>
                <a:avLst/>
                <a:gdLst>
                  <a:gd name="connsiteX0" fmla="*/ 196103 w 196102"/>
                  <a:gd name="connsiteY0" fmla="*/ 177080 h 177080"/>
                  <a:gd name="connsiteX1" fmla="*/ 0 w 196102"/>
                  <a:gd name="connsiteY1" fmla="*/ 177080 h 177080"/>
                  <a:gd name="connsiteX2" fmla="*/ 0 w 196102"/>
                  <a:gd name="connsiteY2" fmla="*/ 130735 h 177080"/>
                  <a:gd name="connsiteX3" fmla="*/ 53262 w 196102"/>
                  <a:gd name="connsiteY3" fmla="*/ 0 h 177080"/>
                  <a:gd name="connsiteX4" fmla="*/ 172930 w 196102"/>
                  <a:gd name="connsiteY4" fmla="*/ 0 h 177080"/>
                  <a:gd name="connsiteX5" fmla="*/ 196103 w 196102"/>
                  <a:gd name="connsiteY5" fmla="*/ 130735 h 17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102" h="177080">
                    <a:moveTo>
                      <a:pt x="196103" y="177080"/>
                    </a:moveTo>
                    <a:lnTo>
                      <a:pt x="0" y="177080"/>
                    </a:lnTo>
                    <a:lnTo>
                      <a:pt x="0" y="130735"/>
                    </a:lnTo>
                    <a:lnTo>
                      <a:pt x="53262" y="0"/>
                    </a:lnTo>
                    <a:lnTo>
                      <a:pt x="172930" y="0"/>
                    </a:lnTo>
                    <a:lnTo>
                      <a:pt x="196103" y="130735"/>
                    </a:lnTo>
                    <a:close/>
                  </a:path>
                </a:pathLst>
              </a:custGeom>
              <a:solidFill>
                <a:schemeClr val="tx1"/>
              </a:solidFill>
              <a:ln w="3458" cap="flat">
                <a:noFill/>
                <a:prstDash val="solid"/>
                <a:miter/>
              </a:ln>
            </p:spPr>
            <p:txBody>
              <a:bodyPr rtlCol="0" anchor="ctr"/>
              <a:lstStyle/>
              <a:p>
                <a:endParaRPr lang="en-NO"/>
              </a:p>
            </p:txBody>
          </p:sp>
          <p:sp>
            <p:nvSpPr>
              <p:cNvPr id="117" name="Friform 192">
                <a:extLst>
                  <a:ext uri="{FF2B5EF4-FFF2-40B4-BE49-F238E27FC236}">
                    <a16:creationId xmlns:a16="http://schemas.microsoft.com/office/drawing/2014/main" id="{74B20CDB-87DB-0555-80FD-90EE0108FD4C}"/>
                  </a:ext>
                </a:extLst>
              </p:cNvPr>
              <p:cNvSpPr>
                <a:spLocks noGrp="1" noRot="1" noMove="1" noResize="1" noEditPoints="1" noAdjustHandles="1" noChangeArrowheads="1" noChangeShapeType="1"/>
              </p:cNvSpPr>
              <p:nvPr/>
            </p:nvSpPr>
            <p:spPr>
              <a:xfrm>
                <a:off x="10545984" y="3604226"/>
                <a:ext cx="36303" cy="74823"/>
              </a:xfrm>
              <a:custGeom>
                <a:avLst/>
                <a:gdLst>
                  <a:gd name="connsiteX0" fmla="*/ 91896 w 91895"/>
                  <a:gd name="connsiteY0" fmla="*/ 189405 h 189404"/>
                  <a:gd name="connsiteX1" fmla="*/ 0 w 91895"/>
                  <a:gd name="connsiteY1" fmla="*/ 189405 h 189404"/>
                  <a:gd name="connsiteX2" fmla="*/ 19580 w 91895"/>
                  <a:gd name="connsiteY2" fmla="*/ 0 h 189404"/>
                  <a:gd name="connsiteX3" fmla="*/ 82954 w 91895"/>
                  <a:gd name="connsiteY3" fmla="*/ 0 h 189404"/>
                  <a:gd name="connsiteX4" fmla="*/ 91896 w 91895"/>
                  <a:gd name="connsiteY4" fmla="*/ 189405 h 189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5" h="189404">
                    <a:moveTo>
                      <a:pt x="91896" y="189405"/>
                    </a:moveTo>
                    <a:lnTo>
                      <a:pt x="0" y="189405"/>
                    </a:lnTo>
                    <a:lnTo>
                      <a:pt x="19580" y="0"/>
                    </a:lnTo>
                    <a:lnTo>
                      <a:pt x="82954" y="0"/>
                    </a:lnTo>
                    <a:lnTo>
                      <a:pt x="91896" y="189405"/>
                    </a:lnTo>
                    <a:close/>
                  </a:path>
                </a:pathLst>
              </a:custGeom>
              <a:solidFill>
                <a:srgbClr val="E2857E"/>
              </a:solidFill>
              <a:ln w="0" cap="flat">
                <a:noFill/>
                <a:prstDash val="solid"/>
                <a:miter/>
              </a:ln>
            </p:spPr>
            <p:txBody>
              <a:bodyPr rtlCol="0" anchor="ctr"/>
              <a:lstStyle/>
              <a:p>
                <a:endParaRPr lang="nb-NO"/>
              </a:p>
            </p:txBody>
          </p:sp>
        </p:grpSp>
        <p:grpSp>
          <p:nvGrpSpPr>
            <p:cNvPr id="159" name="Group 158">
              <a:extLst>
                <a:ext uri="{FF2B5EF4-FFF2-40B4-BE49-F238E27FC236}">
                  <a16:creationId xmlns:a16="http://schemas.microsoft.com/office/drawing/2014/main" id="{49ED8C55-ABC3-50E2-0CBC-56BC725B0518}"/>
                </a:ext>
              </a:extLst>
            </p:cNvPr>
            <p:cNvGrpSpPr>
              <a:grpSpLocks noGrp="1" noUngrp="1" noRot="1" noMove="1" noResize="1"/>
            </p:cNvGrpSpPr>
            <p:nvPr/>
          </p:nvGrpSpPr>
          <p:grpSpPr>
            <a:xfrm>
              <a:off x="7057653" y="2921433"/>
              <a:ext cx="1127166" cy="2763112"/>
              <a:chOff x="7057653" y="2921433"/>
              <a:chExt cx="1127166" cy="2763112"/>
            </a:xfrm>
          </p:grpSpPr>
          <p:sp>
            <p:nvSpPr>
              <p:cNvPr id="147" name="Freeform 25">
                <a:extLst>
                  <a:ext uri="{FF2B5EF4-FFF2-40B4-BE49-F238E27FC236}">
                    <a16:creationId xmlns:a16="http://schemas.microsoft.com/office/drawing/2014/main" id="{EF194C7D-CC0D-4911-4764-FB127A24C5BF}"/>
                  </a:ext>
                </a:extLst>
              </p:cNvPr>
              <p:cNvSpPr>
                <a:spLocks noGrp="1" noRot="1" noMove="1" noResize="1" noEditPoints="1" noAdjustHandles="1" noChangeArrowheads="1" noChangeShapeType="1"/>
              </p:cNvSpPr>
              <p:nvPr/>
            </p:nvSpPr>
            <p:spPr>
              <a:xfrm>
                <a:off x="7396645" y="2985520"/>
                <a:ext cx="272343" cy="386417"/>
              </a:xfrm>
              <a:custGeom>
                <a:avLst/>
                <a:gdLst>
                  <a:gd name="connsiteX0" fmla="*/ 130271 w 346409"/>
                  <a:gd name="connsiteY0" fmla="*/ 3845 h 491507"/>
                  <a:gd name="connsiteX1" fmla="*/ 330524 w 346409"/>
                  <a:gd name="connsiteY1" fmla="*/ 125934 h 491507"/>
                  <a:gd name="connsiteX2" fmla="*/ 307697 w 346409"/>
                  <a:gd name="connsiteY2" fmla="*/ 386712 h 491507"/>
                  <a:gd name="connsiteX3" fmla="*/ 188721 w 346409"/>
                  <a:gd name="connsiteY3" fmla="*/ 386712 h 491507"/>
                  <a:gd name="connsiteX4" fmla="*/ 208435 w 346409"/>
                  <a:gd name="connsiteY4" fmla="*/ 491508 h 491507"/>
                  <a:gd name="connsiteX5" fmla="*/ 35505 w 346409"/>
                  <a:gd name="connsiteY5" fmla="*/ 491508 h 491507"/>
                  <a:gd name="connsiteX6" fmla="*/ 63866 w 346409"/>
                  <a:gd name="connsiteY6" fmla="*/ 341404 h 491507"/>
                  <a:gd name="connsiteX7" fmla="*/ 130271 w 346409"/>
                  <a:gd name="connsiteY7" fmla="*/ 3845 h 4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409" h="491507">
                    <a:moveTo>
                      <a:pt x="130271" y="3845"/>
                    </a:moveTo>
                    <a:cubicBezTo>
                      <a:pt x="205322" y="-15177"/>
                      <a:pt x="313577" y="38085"/>
                      <a:pt x="330524" y="125934"/>
                    </a:cubicBezTo>
                    <a:cubicBezTo>
                      <a:pt x="347471" y="213782"/>
                      <a:pt x="363380" y="367344"/>
                      <a:pt x="307697" y="386712"/>
                    </a:cubicBezTo>
                    <a:cubicBezTo>
                      <a:pt x="283141" y="395359"/>
                      <a:pt x="188721" y="386712"/>
                      <a:pt x="188721" y="386712"/>
                    </a:cubicBezTo>
                    <a:lnTo>
                      <a:pt x="208435" y="491508"/>
                    </a:lnTo>
                    <a:lnTo>
                      <a:pt x="35505" y="491508"/>
                    </a:lnTo>
                    <a:lnTo>
                      <a:pt x="63866" y="341404"/>
                    </a:lnTo>
                    <a:cubicBezTo>
                      <a:pt x="64211" y="341404"/>
                      <a:pt x="-117365" y="66446"/>
                      <a:pt x="130271" y="3845"/>
                    </a:cubicBezTo>
                    <a:close/>
                  </a:path>
                </a:pathLst>
              </a:custGeom>
              <a:solidFill>
                <a:srgbClr val="E2857E"/>
              </a:solidFill>
              <a:ln w="3458" cap="flat">
                <a:noFill/>
                <a:prstDash val="solid"/>
                <a:miter/>
              </a:ln>
            </p:spPr>
            <p:txBody>
              <a:bodyPr rtlCol="0" anchor="ctr"/>
              <a:lstStyle/>
              <a:p>
                <a:endParaRPr lang="en-NO"/>
              </a:p>
            </p:txBody>
          </p:sp>
          <p:sp>
            <p:nvSpPr>
              <p:cNvPr id="148" name="Freeform 26">
                <a:extLst>
                  <a:ext uri="{FF2B5EF4-FFF2-40B4-BE49-F238E27FC236}">
                    <a16:creationId xmlns:a16="http://schemas.microsoft.com/office/drawing/2014/main" id="{1B4AC4BE-CB07-1658-A699-BF2EDB4B8773}"/>
                  </a:ext>
                </a:extLst>
              </p:cNvPr>
              <p:cNvSpPr>
                <a:spLocks noGrp="1" noRot="1" noMove="1" noResize="1" noEditPoints="1" noAdjustHandles="1" noChangeArrowheads="1" noChangeShapeType="1"/>
              </p:cNvSpPr>
              <p:nvPr/>
            </p:nvSpPr>
            <p:spPr>
              <a:xfrm>
                <a:off x="7388375" y="2974091"/>
                <a:ext cx="233863" cy="279845"/>
              </a:xfrm>
              <a:custGeom>
                <a:avLst/>
                <a:gdLst>
                  <a:gd name="connsiteX0" fmla="*/ 213420 w 297464"/>
                  <a:gd name="connsiteY0" fmla="*/ 129058 h 355951"/>
                  <a:gd name="connsiteX1" fmla="*/ 172608 w 297464"/>
                  <a:gd name="connsiteY1" fmla="*/ 201689 h 355951"/>
                  <a:gd name="connsiteX2" fmla="*/ 106203 w 297464"/>
                  <a:gd name="connsiteY2" fmla="*/ 204455 h 355951"/>
                  <a:gd name="connsiteX3" fmla="*/ 126609 w 297464"/>
                  <a:gd name="connsiteY3" fmla="*/ 286770 h 355951"/>
                  <a:gd name="connsiteX4" fmla="*/ 74730 w 297464"/>
                  <a:gd name="connsiteY4" fmla="*/ 355942 h 355951"/>
                  <a:gd name="connsiteX5" fmla="*/ 10746 w 297464"/>
                  <a:gd name="connsiteY5" fmla="*/ 93780 h 355951"/>
                  <a:gd name="connsiteX6" fmla="*/ 297464 w 297464"/>
                  <a:gd name="connsiteY6" fmla="*/ 64382 h 355951"/>
                  <a:gd name="connsiteX7" fmla="*/ 213420 w 297464"/>
                  <a:gd name="connsiteY7" fmla="*/ 129058 h 35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464" h="355951">
                    <a:moveTo>
                      <a:pt x="213420" y="129058"/>
                    </a:moveTo>
                    <a:cubicBezTo>
                      <a:pt x="192669" y="189929"/>
                      <a:pt x="213766" y="278815"/>
                      <a:pt x="172608" y="201689"/>
                    </a:cubicBezTo>
                    <a:cubicBezTo>
                      <a:pt x="152549" y="163990"/>
                      <a:pt x="122113" y="174020"/>
                      <a:pt x="106203" y="204455"/>
                    </a:cubicBezTo>
                    <a:cubicBezTo>
                      <a:pt x="86489" y="242154"/>
                      <a:pt x="131105" y="273973"/>
                      <a:pt x="126609" y="286770"/>
                    </a:cubicBezTo>
                    <a:cubicBezTo>
                      <a:pt x="122459" y="299567"/>
                      <a:pt x="84414" y="354559"/>
                      <a:pt x="74730" y="355942"/>
                    </a:cubicBezTo>
                    <a:cubicBezTo>
                      <a:pt x="65046" y="357326"/>
                      <a:pt x="-31795" y="199613"/>
                      <a:pt x="10746" y="93780"/>
                    </a:cubicBezTo>
                    <a:cubicBezTo>
                      <a:pt x="57091" y="-21737"/>
                      <a:pt x="253540" y="-29346"/>
                      <a:pt x="297464" y="64382"/>
                    </a:cubicBezTo>
                    <a:cubicBezTo>
                      <a:pt x="280517" y="64036"/>
                      <a:pt x="234172" y="68878"/>
                      <a:pt x="213420" y="129058"/>
                    </a:cubicBezTo>
                    <a:close/>
                  </a:path>
                </a:pathLst>
              </a:custGeom>
              <a:solidFill>
                <a:srgbClr val="FFFFFF"/>
              </a:solidFill>
              <a:ln w="3458" cap="flat">
                <a:noFill/>
                <a:prstDash val="solid"/>
                <a:miter/>
              </a:ln>
            </p:spPr>
            <p:txBody>
              <a:bodyPr rtlCol="0" anchor="ctr"/>
              <a:lstStyle/>
              <a:p>
                <a:endParaRPr lang="en-NO"/>
              </a:p>
            </p:txBody>
          </p:sp>
          <p:sp>
            <p:nvSpPr>
              <p:cNvPr id="149" name="Freeform 28">
                <a:extLst>
                  <a:ext uri="{FF2B5EF4-FFF2-40B4-BE49-F238E27FC236}">
                    <a16:creationId xmlns:a16="http://schemas.microsoft.com/office/drawing/2014/main" id="{A3408AF7-A0D3-2F62-5942-73AD6BF1DB83}"/>
                  </a:ext>
                </a:extLst>
              </p:cNvPr>
              <p:cNvSpPr>
                <a:spLocks noGrp="1" noRot="1" noMove="1" noResize="1" noEditPoints="1" noAdjustHandles="1" noChangeArrowheads="1" noChangeShapeType="1"/>
              </p:cNvSpPr>
              <p:nvPr/>
            </p:nvSpPr>
            <p:spPr>
              <a:xfrm>
                <a:off x="7429453" y="4078453"/>
                <a:ext cx="340433" cy="1399710"/>
              </a:xfrm>
              <a:custGeom>
                <a:avLst/>
                <a:gdLst>
                  <a:gd name="connsiteX0" fmla="*/ 0 w 433016"/>
                  <a:gd name="connsiteY0" fmla="*/ 44157 h 1780374"/>
                  <a:gd name="connsiteX1" fmla="*/ 185727 w 433016"/>
                  <a:gd name="connsiteY1" fmla="*/ 1031588 h 1780374"/>
                  <a:gd name="connsiteX2" fmla="*/ 252824 w 433016"/>
                  <a:gd name="connsiteY2" fmla="*/ 1775187 h 1780374"/>
                  <a:gd name="connsiteX3" fmla="*/ 409844 w 433016"/>
                  <a:gd name="connsiteY3" fmla="*/ 1780375 h 1780374"/>
                  <a:gd name="connsiteX4" fmla="*/ 427137 w 433016"/>
                  <a:gd name="connsiteY4" fmla="*/ 1078625 h 1780374"/>
                  <a:gd name="connsiteX5" fmla="*/ 433017 w 433016"/>
                  <a:gd name="connsiteY5" fmla="*/ 254786 h 1780374"/>
                  <a:gd name="connsiteX6" fmla="*/ 0 w 433016"/>
                  <a:gd name="connsiteY6" fmla="*/ 44157 h 1780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016" h="1780374">
                    <a:moveTo>
                      <a:pt x="0" y="44157"/>
                    </a:moveTo>
                    <a:cubicBezTo>
                      <a:pt x="0" y="44157"/>
                      <a:pt x="178118" y="960341"/>
                      <a:pt x="185727" y="1031588"/>
                    </a:cubicBezTo>
                    <a:cubicBezTo>
                      <a:pt x="193336" y="1102835"/>
                      <a:pt x="170855" y="1451808"/>
                      <a:pt x="252824" y="1775187"/>
                    </a:cubicBezTo>
                    <a:lnTo>
                      <a:pt x="409844" y="1780375"/>
                    </a:lnTo>
                    <a:cubicBezTo>
                      <a:pt x="415724" y="1566287"/>
                      <a:pt x="425754" y="1165782"/>
                      <a:pt x="427137" y="1078625"/>
                    </a:cubicBezTo>
                    <a:cubicBezTo>
                      <a:pt x="429213" y="955153"/>
                      <a:pt x="433017" y="254786"/>
                      <a:pt x="433017" y="254786"/>
                    </a:cubicBezTo>
                    <a:cubicBezTo>
                      <a:pt x="433017" y="254786"/>
                      <a:pt x="70901" y="-127044"/>
                      <a:pt x="0" y="44157"/>
                    </a:cubicBezTo>
                    <a:close/>
                  </a:path>
                </a:pathLst>
              </a:custGeom>
              <a:solidFill>
                <a:schemeClr val="accent4"/>
              </a:solidFill>
              <a:ln w="3458" cap="flat">
                <a:noFill/>
                <a:prstDash val="solid"/>
                <a:miter/>
              </a:ln>
            </p:spPr>
            <p:txBody>
              <a:bodyPr rtlCol="0" anchor="ctr"/>
              <a:lstStyle/>
              <a:p>
                <a:endParaRPr lang="en-NO"/>
              </a:p>
            </p:txBody>
          </p:sp>
          <p:sp>
            <p:nvSpPr>
              <p:cNvPr id="150" name="Freeform 29">
                <a:extLst>
                  <a:ext uri="{FF2B5EF4-FFF2-40B4-BE49-F238E27FC236}">
                    <a16:creationId xmlns:a16="http://schemas.microsoft.com/office/drawing/2014/main" id="{C97ADFA0-852F-09DF-0777-238874DAE03F}"/>
                  </a:ext>
                </a:extLst>
              </p:cNvPr>
              <p:cNvSpPr>
                <a:spLocks noGrp="1" noRot="1" noMove="1" noResize="1" noEditPoints="1" noAdjustHandles="1" noChangeArrowheads="1" noChangeShapeType="1"/>
              </p:cNvSpPr>
              <p:nvPr/>
            </p:nvSpPr>
            <p:spPr>
              <a:xfrm>
                <a:off x="7615807" y="5553483"/>
                <a:ext cx="319496" cy="131062"/>
              </a:xfrm>
              <a:custGeom>
                <a:avLst/>
                <a:gdLst>
                  <a:gd name="connsiteX0" fmla="*/ 402927 w 406385"/>
                  <a:gd name="connsiteY0" fmla="*/ 154599 h 166704"/>
                  <a:gd name="connsiteX1" fmla="*/ 0 w 406385"/>
                  <a:gd name="connsiteY1" fmla="*/ 166704 h 166704"/>
                  <a:gd name="connsiteX2" fmla="*/ 0 w 406385"/>
                  <a:gd name="connsiteY2" fmla="*/ 0 h 166704"/>
                  <a:gd name="connsiteX3" fmla="*/ 157712 w 406385"/>
                  <a:gd name="connsiteY3" fmla="*/ 0 h 166704"/>
                  <a:gd name="connsiteX4" fmla="*/ 406386 w 406385"/>
                  <a:gd name="connsiteY4" fmla="*/ 108946 h 166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385" h="166704">
                    <a:moveTo>
                      <a:pt x="402927" y="154599"/>
                    </a:moveTo>
                    <a:lnTo>
                      <a:pt x="0" y="166704"/>
                    </a:lnTo>
                    <a:lnTo>
                      <a:pt x="0" y="0"/>
                    </a:lnTo>
                    <a:lnTo>
                      <a:pt x="157712" y="0"/>
                    </a:lnTo>
                    <a:lnTo>
                      <a:pt x="406386" y="108946"/>
                    </a:lnTo>
                    <a:close/>
                  </a:path>
                </a:pathLst>
              </a:custGeom>
              <a:solidFill>
                <a:schemeClr val="tx1"/>
              </a:solidFill>
              <a:ln w="3458" cap="flat">
                <a:noFill/>
                <a:prstDash val="solid"/>
                <a:miter/>
              </a:ln>
            </p:spPr>
            <p:txBody>
              <a:bodyPr rtlCol="0" anchor="ctr"/>
              <a:lstStyle/>
              <a:p>
                <a:endParaRPr lang="en-NO"/>
              </a:p>
            </p:txBody>
          </p:sp>
          <p:sp>
            <p:nvSpPr>
              <p:cNvPr id="151" name="Freeform 30">
                <a:extLst>
                  <a:ext uri="{FF2B5EF4-FFF2-40B4-BE49-F238E27FC236}">
                    <a16:creationId xmlns:a16="http://schemas.microsoft.com/office/drawing/2014/main" id="{80F75A59-E411-87BD-30A8-BF8EF25D1E45}"/>
                  </a:ext>
                </a:extLst>
              </p:cNvPr>
              <p:cNvSpPr>
                <a:spLocks noGrp="1" noRot="1" noMove="1" noResize="1" noEditPoints="1" noAdjustHandles="1" noChangeArrowheads="1" noChangeShapeType="1"/>
              </p:cNvSpPr>
              <p:nvPr/>
            </p:nvSpPr>
            <p:spPr>
              <a:xfrm>
                <a:off x="7639912" y="5474629"/>
                <a:ext cx="94353" cy="78854"/>
              </a:xfrm>
              <a:custGeom>
                <a:avLst/>
                <a:gdLst>
                  <a:gd name="connsiteX0" fmla="*/ 2767 w 120013"/>
                  <a:gd name="connsiteY0" fmla="*/ 100299 h 100299"/>
                  <a:gd name="connsiteX1" fmla="*/ 120014 w 120013"/>
                  <a:gd name="connsiteY1" fmla="*/ 100299 h 100299"/>
                  <a:gd name="connsiteX2" fmla="*/ 120014 w 120013"/>
                  <a:gd name="connsiteY2" fmla="*/ 4842 h 100299"/>
                  <a:gd name="connsiteX3" fmla="*/ 0 w 120013"/>
                  <a:gd name="connsiteY3" fmla="*/ 0 h 100299"/>
                </a:gdLst>
                <a:ahLst/>
                <a:cxnLst>
                  <a:cxn ang="0">
                    <a:pos x="connsiteX0" y="connsiteY0"/>
                  </a:cxn>
                  <a:cxn ang="0">
                    <a:pos x="connsiteX1" y="connsiteY1"/>
                  </a:cxn>
                  <a:cxn ang="0">
                    <a:pos x="connsiteX2" y="connsiteY2"/>
                  </a:cxn>
                  <a:cxn ang="0">
                    <a:pos x="connsiteX3" y="connsiteY3"/>
                  </a:cxn>
                </a:cxnLst>
                <a:rect l="l" t="t" r="r" b="b"/>
                <a:pathLst>
                  <a:path w="120013" h="100299">
                    <a:moveTo>
                      <a:pt x="2767" y="100299"/>
                    </a:moveTo>
                    <a:lnTo>
                      <a:pt x="120014" y="100299"/>
                    </a:lnTo>
                    <a:lnTo>
                      <a:pt x="120014" y="4842"/>
                    </a:lnTo>
                    <a:lnTo>
                      <a:pt x="0" y="0"/>
                    </a:lnTo>
                    <a:close/>
                  </a:path>
                </a:pathLst>
              </a:custGeom>
              <a:solidFill>
                <a:srgbClr val="E2857E"/>
              </a:solidFill>
              <a:ln w="3458" cap="flat">
                <a:noFill/>
                <a:prstDash val="solid"/>
                <a:miter/>
              </a:ln>
            </p:spPr>
            <p:txBody>
              <a:bodyPr rtlCol="0" anchor="ctr"/>
              <a:lstStyle/>
              <a:p>
                <a:endParaRPr lang="en-NO"/>
              </a:p>
            </p:txBody>
          </p:sp>
          <p:sp>
            <p:nvSpPr>
              <p:cNvPr id="152" name="Freeform 33">
                <a:extLst>
                  <a:ext uri="{FF2B5EF4-FFF2-40B4-BE49-F238E27FC236}">
                    <a16:creationId xmlns:a16="http://schemas.microsoft.com/office/drawing/2014/main" id="{FDA18DB0-C45A-655A-4E71-43B4A9823A42}"/>
                  </a:ext>
                </a:extLst>
              </p:cNvPr>
              <p:cNvSpPr>
                <a:spLocks noGrp="1" noRot="1" noMove="1" noResize="1" noEditPoints="1" noAdjustHandles="1" noChangeArrowheads="1" noChangeShapeType="1"/>
              </p:cNvSpPr>
              <p:nvPr/>
            </p:nvSpPr>
            <p:spPr>
              <a:xfrm>
                <a:off x="7292682" y="5464298"/>
                <a:ext cx="96256" cy="138402"/>
              </a:xfrm>
              <a:custGeom>
                <a:avLst/>
                <a:gdLst>
                  <a:gd name="connsiteX0" fmla="*/ 113096 w 122434"/>
                  <a:gd name="connsiteY0" fmla="*/ 176043 h 176042"/>
                  <a:gd name="connsiteX1" fmla="*/ 0 w 122434"/>
                  <a:gd name="connsiteY1" fmla="*/ 145261 h 176042"/>
                  <a:gd name="connsiteX2" fmla="*/ 2767 w 122434"/>
                  <a:gd name="connsiteY2" fmla="*/ 0 h 176042"/>
                  <a:gd name="connsiteX3" fmla="*/ 122434 w 122434"/>
                  <a:gd name="connsiteY3" fmla="*/ 0 h 176042"/>
                </a:gdLst>
                <a:ahLst/>
                <a:cxnLst>
                  <a:cxn ang="0">
                    <a:pos x="connsiteX0" y="connsiteY0"/>
                  </a:cxn>
                  <a:cxn ang="0">
                    <a:pos x="connsiteX1" y="connsiteY1"/>
                  </a:cxn>
                  <a:cxn ang="0">
                    <a:pos x="connsiteX2" y="connsiteY2"/>
                  </a:cxn>
                  <a:cxn ang="0">
                    <a:pos x="connsiteX3" y="connsiteY3"/>
                  </a:cxn>
                </a:cxnLst>
                <a:rect l="l" t="t" r="r" b="b"/>
                <a:pathLst>
                  <a:path w="122434" h="176042">
                    <a:moveTo>
                      <a:pt x="113096" y="176043"/>
                    </a:moveTo>
                    <a:lnTo>
                      <a:pt x="0" y="145261"/>
                    </a:lnTo>
                    <a:lnTo>
                      <a:pt x="2767" y="0"/>
                    </a:lnTo>
                    <a:lnTo>
                      <a:pt x="122434" y="0"/>
                    </a:lnTo>
                    <a:close/>
                  </a:path>
                </a:pathLst>
              </a:custGeom>
              <a:solidFill>
                <a:srgbClr val="E2857E"/>
              </a:solidFill>
              <a:ln w="3458" cap="flat">
                <a:noFill/>
                <a:prstDash val="solid"/>
                <a:miter/>
              </a:ln>
            </p:spPr>
            <p:txBody>
              <a:bodyPr rtlCol="0" anchor="ctr"/>
              <a:lstStyle/>
              <a:p>
                <a:endParaRPr lang="en-NO"/>
              </a:p>
            </p:txBody>
          </p:sp>
          <p:sp>
            <p:nvSpPr>
              <p:cNvPr id="153" name="Freeform 34">
                <a:extLst>
                  <a:ext uri="{FF2B5EF4-FFF2-40B4-BE49-F238E27FC236}">
                    <a16:creationId xmlns:a16="http://schemas.microsoft.com/office/drawing/2014/main" id="{FEC10A59-7B32-5841-77D8-D256DF652488}"/>
                  </a:ext>
                </a:extLst>
              </p:cNvPr>
              <p:cNvSpPr>
                <a:spLocks noGrp="1" noRot="1" noMove="1" noResize="1" noEditPoints="1" noAdjustHandles="1" noChangeArrowheads="1" noChangeShapeType="1"/>
              </p:cNvSpPr>
              <p:nvPr/>
            </p:nvSpPr>
            <p:spPr>
              <a:xfrm>
                <a:off x="7225520" y="4206591"/>
                <a:ext cx="325749" cy="1265591"/>
              </a:xfrm>
              <a:custGeom>
                <a:avLst/>
                <a:gdLst>
                  <a:gd name="connsiteX0" fmla="*/ 0 w 414340"/>
                  <a:gd name="connsiteY0" fmla="*/ 84883 h 1609780"/>
                  <a:gd name="connsiteX1" fmla="*/ 54992 w 414340"/>
                  <a:gd name="connsiteY1" fmla="*/ 910105 h 1609780"/>
                  <a:gd name="connsiteX2" fmla="*/ 57413 w 414340"/>
                  <a:gd name="connsiteY2" fmla="*/ 1609435 h 1609780"/>
                  <a:gd name="connsiteX3" fmla="*/ 225155 w 414340"/>
                  <a:gd name="connsiteY3" fmla="*/ 1609781 h 1609780"/>
                  <a:gd name="connsiteX4" fmla="*/ 281876 w 414340"/>
                  <a:gd name="connsiteY4" fmla="*/ 927053 h 1609780"/>
                  <a:gd name="connsiteX5" fmla="*/ 414340 w 414340"/>
                  <a:gd name="connsiteY5" fmla="*/ 55831 h 1609780"/>
                  <a:gd name="connsiteX6" fmla="*/ 0 w 414340"/>
                  <a:gd name="connsiteY6" fmla="*/ 84883 h 160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340" h="1609780">
                    <a:moveTo>
                      <a:pt x="0" y="84883"/>
                    </a:moveTo>
                    <a:cubicBezTo>
                      <a:pt x="0" y="84883"/>
                      <a:pt x="40120" y="514096"/>
                      <a:pt x="54992" y="910105"/>
                    </a:cubicBezTo>
                    <a:cubicBezTo>
                      <a:pt x="29052" y="1241094"/>
                      <a:pt x="52917" y="1564819"/>
                      <a:pt x="57413" y="1609435"/>
                    </a:cubicBezTo>
                    <a:lnTo>
                      <a:pt x="225155" y="1609781"/>
                    </a:lnTo>
                    <a:cubicBezTo>
                      <a:pt x="226538" y="1522970"/>
                      <a:pt x="245215" y="1209274"/>
                      <a:pt x="281876" y="927053"/>
                    </a:cubicBezTo>
                    <a:cubicBezTo>
                      <a:pt x="335830" y="512366"/>
                      <a:pt x="414340" y="55831"/>
                      <a:pt x="414340" y="55831"/>
                    </a:cubicBezTo>
                    <a:cubicBezTo>
                      <a:pt x="414340" y="55831"/>
                      <a:pt x="68826" y="-87355"/>
                      <a:pt x="0" y="84883"/>
                    </a:cubicBezTo>
                    <a:close/>
                  </a:path>
                </a:pathLst>
              </a:custGeom>
              <a:solidFill>
                <a:schemeClr val="accent4"/>
              </a:solidFill>
              <a:ln w="3458" cap="flat">
                <a:noFill/>
                <a:prstDash val="solid"/>
                <a:miter/>
              </a:ln>
            </p:spPr>
            <p:txBody>
              <a:bodyPr rtlCol="0" anchor="ctr"/>
              <a:lstStyle/>
              <a:p>
                <a:endParaRPr lang="en-NO"/>
              </a:p>
            </p:txBody>
          </p:sp>
          <p:sp>
            <p:nvSpPr>
              <p:cNvPr id="154" name="Freeform 40">
                <a:extLst>
                  <a:ext uri="{FF2B5EF4-FFF2-40B4-BE49-F238E27FC236}">
                    <a16:creationId xmlns:a16="http://schemas.microsoft.com/office/drawing/2014/main" id="{E8E7C1CD-9839-F1D7-B4B2-10EA650383E8}"/>
                  </a:ext>
                </a:extLst>
              </p:cNvPr>
              <p:cNvSpPr>
                <a:spLocks noGrp="1" noRot="1" noMove="1" noResize="1" noEditPoints="1" noAdjustHandles="1" noChangeArrowheads="1" noChangeShapeType="1"/>
              </p:cNvSpPr>
              <p:nvPr/>
            </p:nvSpPr>
            <p:spPr>
              <a:xfrm>
                <a:off x="7211652" y="3328390"/>
                <a:ext cx="577879" cy="1080075"/>
              </a:xfrm>
              <a:custGeom>
                <a:avLst/>
                <a:gdLst>
                  <a:gd name="connsiteX0" fmla="*/ 281530 w 735039"/>
                  <a:gd name="connsiteY0" fmla="*/ 54 h 1373810"/>
                  <a:gd name="connsiteX1" fmla="*/ 44962 w 735039"/>
                  <a:gd name="connsiteY1" fmla="*/ 104158 h 1373810"/>
                  <a:gd name="connsiteX2" fmla="*/ 0 w 735039"/>
                  <a:gd name="connsiteY2" fmla="*/ 1368277 h 1373810"/>
                  <a:gd name="connsiteX3" fmla="*/ 733915 w 735039"/>
                  <a:gd name="connsiteY3" fmla="*/ 1373810 h 1373810"/>
                  <a:gd name="connsiteX4" fmla="*/ 643992 w 735039"/>
                  <a:gd name="connsiteY4" fmla="*/ 100699 h 1373810"/>
                  <a:gd name="connsiteX5" fmla="*/ 433708 w 735039"/>
                  <a:gd name="connsiteY5" fmla="*/ 2129 h 1373810"/>
                  <a:gd name="connsiteX6" fmla="*/ 281530 w 735039"/>
                  <a:gd name="connsiteY6" fmla="*/ 54 h 137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039" h="1373810">
                    <a:moveTo>
                      <a:pt x="281530" y="54"/>
                    </a:moveTo>
                    <a:cubicBezTo>
                      <a:pt x="204403" y="7663"/>
                      <a:pt x="66751" y="82369"/>
                      <a:pt x="44962" y="104158"/>
                    </a:cubicBezTo>
                    <a:cubicBezTo>
                      <a:pt x="6917" y="365628"/>
                      <a:pt x="0" y="1368277"/>
                      <a:pt x="0" y="1368277"/>
                    </a:cubicBezTo>
                    <a:lnTo>
                      <a:pt x="733915" y="1373810"/>
                    </a:lnTo>
                    <a:cubicBezTo>
                      <a:pt x="733915" y="1373810"/>
                      <a:pt x="751900" y="484258"/>
                      <a:pt x="643992" y="100699"/>
                    </a:cubicBezTo>
                    <a:cubicBezTo>
                      <a:pt x="608714" y="41903"/>
                      <a:pt x="474174" y="13543"/>
                      <a:pt x="433708" y="2129"/>
                    </a:cubicBezTo>
                    <a:cubicBezTo>
                      <a:pt x="430942" y="1092"/>
                      <a:pt x="283951" y="-292"/>
                      <a:pt x="281530" y="54"/>
                    </a:cubicBezTo>
                    <a:close/>
                  </a:path>
                </a:pathLst>
              </a:custGeom>
              <a:solidFill>
                <a:schemeClr val="accent6"/>
              </a:solidFill>
              <a:ln w="3458" cap="flat">
                <a:noFill/>
                <a:prstDash val="solid"/>
                <a:miter/>
              </a:ln>
            </p:spPr>
            <p:txBody>
              <a:bodyPr rtlCol="0" anchor="ctr"/>
              <a:lstStyle/>
              <a:p>
                <a:endParaRPr lang="en-NO"/>
              </a:p>
            </p:txBody>
          </p:sp>
          <p:sp>
            <p:nvSpPr>
              <p:cNvPr id="155" name="Freeform 41">
                <a:extLst>
                  <a:ext uri="{FF2B5EF4-FFF2-40B4-BE49-F238E27FC236}">
                    <a16:creationId xmlns:a16="http://schemas.microsoft.com/office/drawing/2014/main" id="{917D0209-E0AB-03F7-BFED-EF3C00AEC111}"/>
                  </a:ext>
                </a:extLst>
              </p:cNvPr>
              <p:cNvSpPr>
                <a:spLocks noGrp="1" noRot="1" noMove="1" noResize="1" noEditPoints="1" noAdjustHandles="1" noChangeArrowheads="1" noChangeShapeType="1"/>
              </p:cNvSpPr>
              <p:nvPr/>
            </p:nvSpPr>
            <p:spPr>
              <a:xfrm>
                <a:off x="7057653" y="3392332"/>
                <a:ext cx="286964" cy="814374"/>
              </a:xfrm>
              <a:custGeom>
                <a:avLst/>
                <a:gdLst>
                  <a:gd name="connsiteX0" fmla="*/ 273699 w 365006"/>
                  <a:gd name="connsiteY0" fmla="*/ 0 h 1035850"/>
                  <a:gd name="connsiteX1" fmla="*/ 6349 w 365006"/>
                  <a:gd name="connsiteY1" fmla="*/ 705900 h 1035850"/>
                  <a:gd name="connsiteX2" fmla="*/ 365006 w 365006"/>
                  <a:gd name="connsiteY2" fmla="*/ 1035851 h 1035850"/>
                  <a:gd name="connsiteX3" fmla="*/ 273699 w 365006"/>
                  <a:gd name="connsiteY3" fmla="*/ 0 h 1035850"/>
                </a:gdLst>
                <a:ahLst/>
                <a:cxnLst>
                  <a:cxn ang="0">
                    <a:pos x="connsiteX0" y="connsiteY0"/>
                  </a:cxn>
                  <a:cxn ang="0">
                    <a:pos x="connsiteX1" y="connsiteY1"/>
                  </a:cxn>
                  <a:cxn ang="0">
                    <a:pos x="connsiteX2" y="connsiteY2"/>
                  </a:cxn>
                  <a:cxn ang="0">
                    <a:pos x="connsiteX3" y="connsiteY3"/>
                  </a:cxn>
                </a:cxnLst>
                <a:rect l="l" t="t" r="r" b="b"/>
                <a:pathLst>
                  <a:path w="365006" h="1035850">
                    <a:moveTo>
                      <a:pt x="273699" y="0"/>
                    </a:moveTo>
                    <a:cubicBezTo>
                      <a:pt x="85897" y="110329"/>
                      <a:pt x="-28928" y="499422"/>
                      <a:pt x="6349" y="705900"/>
                    </a:cubicBezTo>
                    <a:cubicBezTo>
                      <a:pt x="40244" y="904770"/>
                      <a:pt x="365006" y="1035851"/>
                      <a:pt x="365006" y="1035851"/>
                    </a:cubicBezTo>
                    <a:cubicBezTo>
                      <a:pt x="365006" y="1035851"/>
                      <a:pt x="365352" y="148028"/>
                      <a:pt x="273699" y="0"/>
                    </a:cubicBezTo>
                    <a:close/>
                  </a:path>
                </a:pathLst>
              </a:custGeom>
              <a:solidFill>
                <a:schemeClr val="accent6"/>
              </a:solidFill>
              <a:ln w="3458" cap="flat">
                <a:noFill/>
                <a:prstDash val="solid"/>
                <a:miter/>
              </a:ln>
            </p:spPr>
            <p:txBody>
              <a:bodyPr rtlCol="0" anchor="ctr"/>
              <a:lstStyle/>
              <a:p>
                <a:endParaRPr lang="en-NO"/>
              </a:p>
            </p:txBody>
          </p:sp>
          <p:sp>
            <p:nvSpPr>
              <p:cNvPr id="156" name="Friform 193">
                <a:extLst>
                  <a:ext uri="{FF2B5EF4-FFF2-40B4-BE49-F238E27FC236}">
                    <a16:creationId xmlns:a16="http://schemas.microsoft.com/office/drawing/2014/main" id="{96B12D5E-7B1A-2B52-8255-69CF9A030CF8}"/>
                  </a:ext>
                </a:extLst>
              </p:cNvPr>
              <p:cNvSpPr>
                <a:spLocks noGrp="1" noRot="1" noMove="1" noResize="1" noEditPoints="1" noAdjustHandles="1" noChangeArrowheads="1" noChangeShapeType="1"/>
              </p:cNvSpPr>
              <p:nvPr/>
            </p:nvSpPr>
            <p:spPr>
              <a:xfrm>
                <a:off x="7804541" y="2945843"/>
                <a:ext cx="380278" cy="154533"/>
              </a:xfrm>
              <a:custGeom>
                <a:avLst/>
                <a:gdLst>
                  <a:gd name="connsiteX0" fmla="*/ 455302 w 491786"/>
                  <a:gd name="connsiteY0" fmla="*/ 0 h 199847"/>
                  <a:gd name="connsiteX1" fmla="*/ 455302 w 491786"/>
                  <a:gd name="connsiteY1" fmla="*/ 21212 h 199847"/>
                  <a:gd name="connsiteX2" fmla="*/ 33025 w 491786"/>
                  <a:gd name="connsiteY2" fmla="*/ 53715 h 199847"/>
                  <a:gd name="connsiteX3" fmla="*/ 33025 w 491786"/>
                  <a:gd name="connsiteY3" fmla="*/ 44186 h 199847"/>
                  <a:gd name="connsiteX4" fmla="*/ 0 w 491786"/>
                  <a:gd name="connsiteY4" fmla="*/ 44186 h 199847"/>
                  <a:gd name="connsiteX5" fmla="*/ 0 w 491786"/>
                  <a:gd name="connsiteY5" fmla="*/ 155596 h 199847"/>
                  <a:gd name="connsiteX6" fmla="*/ 33025 w 491786"/>
                  <a:gd name="connsiteY6" fmla="*/ 155596 h 199847"/>
                  <a:gd name="connsiteX7" fmla="*/ 33025 w 491786"/>
                  <a:gd name="connsiteY7" fmla="*/ 146067 h 199847"/>
                  <a:gd name="connsiteX8" fmla="*/ 455302 w 491786"/>
                  <a:gd name="connsiteY8" fmla="*/ 178636 h 199847"/>
                  <a:gd name="connsiteX9" fmla="*/ 455302 w 491786"/>
                  <a:gd name="connsiteY9" fmla="*/ 199847 h 199847"/>
                  <a:gd name="connsiteX10" fmla="*/ 491786 w 491786"/>
                  <a:gd name="connsiteY10" fmla="*/ 199847 h 199847"/>
                  <a:gd name="connsiteX11" fmla="*/ 491786 w 491786"/>
                  <a:gd name="connsiteY11" fmla="*/ 0 h 199847"/>
                  <a:gd name="connsiteX12" fmla="*/ 455302 w 491786"/>
                  <a:gd name="connsiteY12" fmla="*/ 0 h 199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786" h="199847">
                    <a:moveTo>
                      <a:pt x="455302" y="0"/>
                    </a:moveTo>
                    <a:lnTo>
                      <a:pt x="455302" y="21212"/>
                    </a:lnTo>
                    <a:lnTo>
                      <a:pt x="33025" y="53715"/>
                    </a:lnTo>
                    <a:lnTo>
                      <a:pt x="33025" y="44186"/>
                    </a:lnTo>
                    <a:lnTo>
                      <a:pt x="0" y="44186"/>
                    </a:lnTo>
                    <a:lnTo>
                      <a:pt x="0" y="155596"/>
                    </a:lnTo>
                    <a:lnTo>
                      <a:pt x="33025" y="155596"/>
                    </a:lnTo>
                    <a:lnTo>
                      <a:pt x="33025" y="146067"/>
                    </a:lnTo>
                    <a:lnTo>
                      <a:pt x="455302" y="178636"/>
                    </a:lnTo>
                    <a:lnTo>
                      <a:pt x="455302" y="199847"/>
                    </a:lnTo>
                    <a:lnTo>
                      <a:pt x="491786" y="199847"/>
                    </a:lnTo>
                    <a:lnTo>
                      <a:pt x="491786" y="0"/>
                    </a:lnTo>
                    <a:lnTo>
                      <a:pt x="455302" y="0"/>
                    </a:lnTo>
                    <a:close/>
                  </a:path>
                </a:pathLst>
              </a:custGeom>
              <a:solidFill>
                <a:srgbClr val="2A3756"/>
              </a:solidFill>
              <a:ln w="0" cap="flat">
                <a:noFill/>
                <a:prstDash val="solid"/>
                <a:miter/>
              </a:ln>
            </p:spPr>
            <p:txBody>
              <a:bodyPr rtlCol="0" anchor="ctr"/>
              <a:lstStyle/>
              <a:p>
                <a:endParaRPr lang="nb-NO"/>
              </a:p>
            </p:txBody>
          </p:sp>
          <p:sp>
            <p:nvSpPr>
              <p:cNvPr id="157" name="Friform 194">
                <a:extLst>
                  <a:ext uri="{FF2B5EF4-FFF2-40B4-BE49-F238E27FC236}">
                    <a16:creationId xmlns:a16="http://schemas.microsoft.com/office/drawing/2014/main" id="{79815230-88B7-075E-EB1E-B1E624D22993}"/>
                  </a:ext>
                </a:extLst>
              </p:cNvPr>
              <p:cNvSpPr>
                <a:spLocks noGrp="1" noRot="1" noMove="1" noResize="1" noEditPoints="1" noAdjustHandles="1" noChangeArrowheads="1" noChangeShapeType="1"/>
              </p:cNvSpPr>
              <p:nvPr/>
            </p:nvSpPr>
            <p:spPr>
              <a:xfrm>
                <a:off x="7891296" y="2921433"/>
                <a:ext cx="148882" cy="185154"/>
              </a:xfrm>
              <a:custGeom>
                <a:avLst/>
                <a:gdLst>
                  <a:gd name="connsiteX0" fmla="*/ 26434 w 192538"/>
                  <a:gd name="connsiteY0" fmla="*/ 78560 h 239447"/>
                  <a:gd name="connsiteX1" fmla="*/ 30024 w 192538"/>
                  <a:gd name="connsiteY1" fmla="*/ 232133 h 239447"/>
                  <a:gd name="connsiteX2" fmla="*/ 68271 w 192538"/>
                  <a:gd name="connsiteY2" fmla="*/ 238660 h 239447"/>
                  <a:gd name="connsiteX3" fmla="*/ 114153 w 192538"/>
                  <a:gd name="connsiteY3" fmla="*/ 160470 h 239447"/>
                  <a:gd name="connsiteX4" fmla="*/ 132755 w 192538"/>
                  <a:gd name="connsiteY4" fmla="*/ 123398 h 239447"/>
                  <a:gd name="connsiteX5" fmla="*/ 192539 w 192538"/>
                  <a:gd name="connsiteY5" fmla="*/ 69553 h 239447"/>
                  <a:gd name="connsiteX6" fmla="*/ 162516 w 192538"/>
                  <a:gd name="connsiteY6" fmla="*/ 7353 h 239447"/>
                  <a:gd name="connsiteX7" fmla="*/ 26369 w 192538"/>
                  <a:gd name="connsiteY7" fmla="*/ 78560 h 23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538" h="239447">
                    <a:moveTo>
                      <a:pt x="26434" y="78560"/>
                    </a:moveTo>
                    <a:cubicBezTo>
                      <a:pt x="-10180" y="140629"/>
                      <a:pt x="-8549" y="209420"/>
                      <a:pt x="30024" y="232133"/>
                    </a:cubicBezTo>
                    <a:cubicBezTo>
                      <a:pt x="41250" y="238725"/>
                      <a:pt x="54369" y="240748"/>
                      <a:pt x="68271" y="238660"/>
                    </a:cubicBezTo>
                    <a:cubicBezTo>
                      <a:pt x="82107" y="236571"/>
                      <a:pt x="105864" y="183901"/>
                      <a:pt x="114153" y="160470"/>
                    </a:cubicBezTo>
                    <a:cubicBezTo>
                      <a:pt x="118461" y="148265"/>
                      <a:pt x="124661" y="135668"/>
                      <a:pt x="132755" y="123398"/>
                    </a:cubicBezTo>
                    <a:cubicBezTo>
                      <a:pt x="150050" y="97096"/>
                      <a:pt x="172176" y="78038"/>
                      <a:pt x="192539" y="69553"/>
                    </a:cubicBezTo>
                    <a:cubicBezTo>
                      <a:pt x="191886" y="41684"/>
                      <a:pt x="181900" y="18710"/>
                      <a:pt x="162516" y="7353"/>
                    </a:cubicBezTo>
                    <a:cubicBezTo>
                      <a:pt x="123943" y="-15425"/>
                      <a:pt x="62984" y="16491"/>
                      <a:pt x="26369" y="78560"/>
                    </a:cubicBezTo>
                    <a:close/>
                  </a:path>
                </a:pathLst>
              </a:custGeom>
              <a:solidFill>
                <a:srgbClr val="E2857E"/>
              </a:solidFill>
              <a:ln w="0" cap="flat">
                <a:noFill/>
                <a:prstDash val="solid"/>
                <a:miter/>
              </a:ln>
            </p:spPr>
            <p:txBody>
              <a:bodyPr rtlCol="0" anchor="ctr"/>
              <a:lstStyle/>
              <a:p>
                <a:endParaRPr lang="nb-NO"/>
              </a:p>
            </p:txBody>
          </p:sp>
          <p:sp>
            <p:nvSpPr>
              <p:cNvPr id="158" name="Friform 195">
                <a:extLst>
                  <a:ext uri="{FF2B5EF4-FFF2-40B4-BE49-F238E27FC236}">
                    <a16:creationId xmlns:a16="http://schemas.microsoft.com/office/drawing/2014/main" id="{4D10FC94-308E-4DCB-0FBB-9A4FFD5FFF09}"/>
                  </a:ext>
                </a:extLst>
              </p:cNvPr>
              <p:cNvSpPr>
                <a:spLocks noGrp="1" noRot="1" noMove="1" noResize="1" noEditPoints="1" noAdjustHandles="1" noChangeArrowheads="1" noChangeShapeType="1"/>
              </p:cNvSpPr>
              <p:nvPr/>
            </p:nvSpPr>
            <p:spPr>
              <a:xfrm>
                <a:off x="7626746" y="3132270"/>
                <a:ext cx="370172" cy="640742"/>
              </a:xfrm>
              <a:custGeom>
                <a:avLst/>
                <a:gdLst>
                  <a:gd name="connsiteX0" fmla="*/ 324768 w 478716"/>
                  <a:gd name="connsiteY0" fmla="*/ 0 h 828624"/>
                  <a:gd name="connsiteX1" fmla="*/ 448645 w 478716"/>
                  <a:gd name="connsiteY1" fmla="*/ 17426 h 828624"/>
                  <a:gd name="connsiteX2" fmla="*/ 422081 w 478716"/>
                  <a:gd name="connsiteY2" fmla="*/ 822037 h 828624"/>
                  <a:gd name="connsiteX3" fmla="*/ 0 w 478716"/>
                  <a:gd name="connsiteY3" fmla="*/ 641444 h 828624"/>
                  <a:gd name="connsiteX4" fmla="*/ 85108 w 478716"/>
                  <a:gd name="connsiteY4" fmla="*/ 329990 h 828624"/>
                  <a:gd name="connsiteX5" fmla="*/ 293048 w 478716"/>
                  <a:gd name="connsiteY5" fmla="*/ 524290 h 828624"/>
                  <a:gd name="connsiteX6" fmla="*/ 324768 w 478716"/>
                  <a:gd name="connsiteY6" fmla="*/ 0 h 828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716" h="828624">
                    <a:moveTo>
                      <a:pt x="324768" y="0"/>
                    </a:moveTo>
                    <a:lnTo>
                      <a:pt x="448645" y="17426"/>
                    </a:lnTo>
                    <a:cubicBezTo>
                      <a:pt x="448645" y="17426"/>
                      <a:pt x="531534" y="774197"/>
                      <a:pt x="422081" y="822037"/>
                    </a:cubicBezTo>
                    <a:cubicBezTo>
                      <a:pt x="312629" y="869878"/>
                      <a:pt x="0" y="641444"/>
                      <a:pt x="0" y="641444"/>
                    </a:cubicBezTo>
                    <a:lnTo>
                      <a:pt x="85108" y="329990"/>
                    </a:lnTo>
                    <a:lnTo>
                      <a:pt x="293048" y="524290"/>
                    </a:lnTo>
                    <a:lnTo>
                      <a:pt x="324768" y="0"/>
                    </a:lnTo>
                    <a:close/>
                  </a:path>
                </a:pathLst>
              </a:custGeom>
              <a:solidFill>
                <a:schemeClr val="accent6"/>
              </a:solidFill>
              <a:ln w="0" cap="flat">
                <a:noFill/>
                <a:prstDash val="solid"/>
                <a:miter/>
              </a:ln>
            </p:spPr>
            <p:txBody>
              <a:bodyPr rtlCol="0" anchor="ctr"/>
              <a:lstStyle/>
              <a:p>
                <a:endParaRPr lang="nb-NO"/>
              </a:p>
            </p:txBody>
          </p:sp>
        </p:grpSp>
      </p:grpSp>
    </p:spTree>
    <p:extLst>
      <p:ext uri="{BB962C8B-B14F-4D97-AF65-F5344CB8AC3E}">
        <p14:creationId xmlns:p14="http://schemas.microsoft.com/office/powerpoint/2010/main" val="2514869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pSp>
        <p:nvGrpSpPr>
          <p:cNvPr id="71" name="Skyer">
            <a:extLst>
              <a:ext uri="{FF2B5EF4-FFF2-40B4-BE49-F238E27FC236}">
                <a16:creationId xmlns:a16="http://schemas.microsoft.com/office/drawing/2014/main" id="{9B2BA776-58F0-8F23-FC16-9F2DF51B8C47}"/>
              </a:ext>
            </a:extLst>
          </p:cNvPr>
          <p:cNvGrpSpPr>
            <a:grpSpLocks noGrp="1" noUngrp="1" noRot="1" noMove="1" noResize="1"/>
          </p:cNvGrpSpPr>
          <p:nvPr/>
        </p:nvGrpSpPr>
        <p:grpSpPr>
          <a:xfrm>
            <a:off x="-406168" y="5703413"/>
            <a:ext cx="4772091" cy="1681024"/>
            <a:chOff x="5340627" y="5097004"/>
            <a:chExt cx="6493565" cy="2287433"/>
          </a:xfrm>
        </p:grpSpPr>
        <p:sp>
          <p:nvSpPr>
            <p:cNvPr id="5" name="Friform 4">
              <a:extLst>
                <a:ext uri="{FF2B5EF4-FFF2-40B4-BE49-F238E27FC236}">
                  <a16:creationId xmlns:a16="http://schemas.microsoft.com/office/drawing/2014/main" id="{35D6CBE6-2A52-C804-DE3E-6CEDA2FC9A33}"/>
                </a:ext>
              </a:extLst>
            </p:cNvPr>
            <p:cNvSpPr>
              <a:spLocks noGrp="1" noRot="1" noMove="1" noResize="1" noEditPoints="1" noAdjustHandles="1" noChangeArrowheads="1" noChangeShapeType="1"/>
            </p:cNvSpPr>
            <p:nvPr/>
          </p:nvSpPr>
          <p:spPr>
            <a:xfrm>
              <a:off x="6399650" y="5097004"/>
              <a:ext cx="5434542" cy="1762915"/>
            </a:xfrm>
            <a:custGeom>
              <a:avLst/>
              <a:gdLst>
                <a:gd name="connsiteX0" fmla="*/ 0 w 4510469"/>
                <a:gd name="connsiteY0" fmla="*/ 1461849 h 1463154"/>
                <a:gd name="connsiteX1" fmla="*/ 489568 w 4510469"/>
                <a:gd name="connsiteY1" fmla="*/ 1115021 h 1463154"/>
                <a:gd name="connsiteX2" fmla="*/ 1179048 w 4510469"/>
                <a:gd name="connsiteY2" fmla="*/ 672250 h 1463154"/>
                <a:gd name="connsiteX3" fmla="*/ 1526007 w 4510469"/>
                <a:gd name="connsiteY3" fmla="*/ 747307 h 1463154"/>
                <a:gd name="connsiteX4" fmla="*/ 2695656 w 4510469"/>
                <a:gd name="connsiteY4" fmla="*/ 0 h 1463154"/>
                <a:gd name="connsiteX5" fmla="*/ 3900092 w 4510469"/>
                <a:gd name="connsiteY5" fmla="*/ 938735 h 1463154"/>
                <a:gd name="connsiteX6" fmla="*/ 4510469 w 4510469"/>
                <a:gd name="connsiteY6" fmla="*/ 1463155 h 1463154"/>
                <a:gd name="connsiteX7" fmla="*/ 507124 w 4510469"/>
                <a:gd name="connsiteY7" fmla="*/ 1463155 h 1463154"/>
                <a:gd name="connsiteX8" fmla="*/ 506602 w 4510469"/>
                <a:gd name="connsiteY8" fmla="*/ 1461784 h 1463154"/>
                <a:gd name="connsiteX9" fmla="*/ 0 w 4510469"/>
                <a:gd name="connsiteY9" fmla="*/ 1461784 h 1463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0469" h="1463154">
                  <a:moveTo>
                    <a:pt x="0" y="1461849"/>
                  </a:moveTo>
                  <a:cubicBezTo>
                    <a:pt x="0" y="1280473"/>
                    <a:pt x="214989" y="1131468"/>
                    <a:pt x="489568" y="1115021"/>
                  </a:cubicBezTo>
                  <a:cubicBezTo>
                    <a:pt x="569585" y="860284"/>
                    <a:pt x="847948" y="672250"/>
                    <a:pt x="1179048" y="672250"/>
                  </a:cubicBezTo>
                  <a:cubicBezTo>
                    <a:pt x="1305013" y="672250"/>
                    <a:pt x="1423342" y="699597"/>
                    <a:pt x="1526007" y="747307"/>
                  </a:cubicBezTo>
                  <a:cubicBezTo>
                    <a:pt x="1657455" y="317981"/>
                    <a:pt x="2131097" y="-65"/>
                    <a:pt x="2695656" y="0"/>
                  </a:cubicBezTo>
                  <a:cubicBezTo>
                    <a:pt x="3341342" y="0"/>
                    <a:pt x="3868373" y="415946"/>
                    <a:pt x="3900092" y="938735"/>
                  </a:cubicBezTo>
                  <a:cubicBezTo>
                    <a:pt x="4209197" y="984552"/>
                    <a:pt x="4453948" y="1195103"/>
                    <a:pt x="4510469" y="1463155"/>
                  </a:cubicBezTo>
                  <a:lnTo>
                    <a:pt x="507124" y="1463155"/>
                  </a:lnTo>
                  <a:cubicBezTo>
                    <a:pt x="506928" y="1462698"/>
                    <a:pt x="506798" y="1462241"/>
                    <a:pt x="506602" y="1461784"/>
                  </a:cubicBezTo>
                  <a:lnTo>
                    <a:pt x="0" y="1461784"/>
                  </a:lnTo>
                  <a:close/>
                </a:path>
              </a:pathLst>
            </a:custGeom>
            <a:solidFill>
              <a:srgbClr val="FFFFFF">
                <a:alpha val="52577"/>
              </a:srgbClr>
            </a:solidFill>
            <a:ln w="0" cap="flat">
              <a:noFill/>
              <a:prstDash val="solid"/>
              <a:miter/>
            </a:ln>
          </p:spPr>
          <p:txBody>
            <a:bodyPr rtlCol="0" anchor="ctr"/>
            <a:lstStyle/>
            <a:p>
              <a:endParaRPr lang="nb-NO"/>
            </a:p>
          </p:txBody>
        </p:sp>
        <p:sp>
          <p:nvSpPr>
            <p:cNvPr id="17" name="Friform 16">
              <a:extLst>
                <a:ext uri="{FF2B5EF4-FFF2-40B4-BE49-F238E27FC236}">
                  <a16:creationId xmlns:a16="http://schemas.microsoft.com/office/drawing/2014/main" id="{68FE0B7B-A1B2-A4F0-7B5A-676BBC5C9C9D}"/>
                </a:ext>
              </a:extLst>
            </p:cNvPr>
            <p:cNvSpPr>
              <a:spLocks noGrp="1" noRot="1" noMove="1" noResize="1" noEditPoints="1" noAdjustHandles="1" noChangeArrowheads="1" noChangeShapeType="1"/>
            </p:cNvSpPr>
            <p:nvPr/>
          </p:nvSpPr>
          <p:spPr>
            <a:xfrm>
              <a:off x="5340627" y="5799559"/>
              <a:ext cx="4885645" cy="1584878"/>
            </a:xfrm>
            <a:custGeom>
              <a:avLst/>
              <a:gdLst>
                <a:gd name="connsiteX0" fmla="*/ 4054906 w 4054905"/>
                <a:gd name="connsiteY0" fmla="*/ 1314151 h 1315390"/>
                <a:gd name="connsiteX1" fmla="*/ 3614811 w 4054905"/>
                <a:gd name="connsiteY1" fmla="*/ 1002370 h 1315390"/>
                <a:gd name="connsiteX2" fmla="*/ 2994970 w 4054905"/>
                <a:gd name="connsiteY2" fmla="*/ 604372 h 1315390"/>
                <a:gd name="connsiteX3" fmla="*/ 2683059 w 4054905"/>
                <a:gd name="connsiteY3" fmla="*/ 671858 h 1315390"/>
                <a:gd name="connsiteX4" fmla="*/ 1631543 w 4054905"/>
                <a:gd name="connsiteY4" fmla="*/ 0 h 1315390"/>
                <a:gd name="connsiteX5" fmla="*/ 548765 w 4054905"/>
                <a:gd name="connsiteY5" fmla="*/ 843902 h 1315390"/>
                <a:gd name="connsiteX6" fmla="*/ 0 w 4054905"/>
                <a:gd name="connsiteY6" fmla="*/ 1315390 h 1315390"/>
                <a:gd name="connsiteX7" fmla="*/ 3599016 w 4054905"/>
                <a:gd name="connsiteY7" fmla="*/ 1315390 h 1315390"/>
                <a:gd name="connsiteX8" fmla="*/ 3599473 w 4054905"/>
                <a:gd name="connsiteY8" fmla="*/ 1314151 h 1315390"/>
                <a:gd name="connsiteX9" fmla="*/ 4054906 w 4054905"/>
                <a:gd name="connsiteY9" fmla="*/ 1314151 h 1315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4905" h="1315390">
                  <a:moveTo>
                    <a:pt x="4054906" y="1314151"/>
                  </a:moveTo>
                  <a:cubicBezTo>
                    <a:pt x="4054906" y="1151048"/>
                    <a:pt x="3861650" y="1017185"/>
                    <a:pt x="3614811" y="1002370"/>
                  </a:cubicBezTo>
                  <a:cubicBezTo>
                    <a:pt x="3542886" y="773348"/>
                    <a:pt x="3292653" y="604372"/>
                    <a:pt x="2994970" y="604372"/>
                  </a:cubicBezTo>
                  <a:cubicBezTo>
                    <a:pt x="2881732" y="604372"/>
                    <a:pt x="2775347" y="628978"/>
                    <a:pt x="2683059" y="671858"/>
                  </a:cubicBezTo>
                  <a:cubicBezTo>
                    <a:pt x="2564926" y="285869"/>
                    <a:pt x="2139059" y="0"/>
                    <a:pt x="1631543" y="0"/>
                  </a:cubicBezTo>
                  <a:cubicBezTo>
                    <a:pt x="1051124" y="0"/>
                    <a:pt x="577286" y="373914"/>
                    <a:pt x="548765" y="843902"/>
                  </a:cubicBezTo>
                  <a:cubicBezTo>
                    <a:pt x="270858" y="885085"/>
                    <a:pt x="50843" y="1074359"/>
                    <a:pt x="0" y="1315390"/>
                  </a:cubicBezTo>
                  <a:lnTo>
                    <a:pt x="3599016" y="1315390"/>
                  </a:lnTo>
                  <a:cubicBezTo>
                    <a:pt x="3599212" y="1314999"/>
                    <a:pt x="3599342" y="1314607"/>
                    <a:pt x="3599473" y="1314151"/>
                  </a:cubicBezTo>
                  <a:lnTo>
                    <a:pt x="4054906" y="1314151"/>
                  </a:lnTo>
                  <a:close/>
                </a:path>
              </a:pathLst>
            </a:custGeom>
            <a:solidFill>
              <a:srgbClr val="FFFFFF"/>
            </a:solidFill>
            <a:ln w="0" cap="flat">
              <a:noFill/>
              <a:prstDash val="solid"/>
              <a:miter/>
            </a:ln>
          </p:spPr>
          <p:txBody>
            <a:bodyPr rtlCol="0" anchor="ctr"/>
            <a:lstStyle/>
            <a:p>
              <a:endParaRPr lang="nb-NO"/>
            </a:p>
          </p:txBody>
        </p:sp>
      </p:grpSp>
      <p:grpSp>
        <p:nvGrpSpPr>
          <p:cNvPr id="70" name="Stige topp">
            <a:extLst>
              <a:ext uri="{FF2B5EF4-FFF2-40B4-BE49-F238E27FC236}">
                <a16:creationId xmlns:a16="http://schemas.microsoft.com/office/drawing/2014/main" id="{20D2750F-0442-E643-4EBB-146542D07460}"/>
              </a:ext>
            </a:extLst>
          </p:cNvPr>
          <p:cNvGrpSpPr>
            <a:grpSpLocks noGrp="1" noUngrp="1" noRot="1" noMove="1" noResize="1"/>
          </p:cNvGrpSpPr>
          <p:nvPr/>
        </p:nvGrpSpPr>
        <p:grpSpPr>
          <a:xfrm>
            <a:off x="1808252" y="-1460006"/>
            <a:ext cx="832467" cy="5875252"/>
            <a:chOff x="9276521" y="-1631551"/>
            <a:chExt cx="832467" cy="5875252"/>
          </a:xfrm>
        </p:grpSpPr>
        <p:grpSp>
          <p:nvGrpSpPr>
            <p:cNvPr id="34" name="Gruppe 33">
              <a:extLst>
                <a:ext uri="{FF2B5EF4-FFF2-40B4-BE49-F238E27FC236}">
                  <a16:creationId xmlns:a16="http://schemas.microsoft.com/office/drawing/2014/main" id="{D897DBA5-1335-C9C6-54B6-4F075A910745}"/>
                </a:ext>
              </a:extLst>
            </p:cNvPr>
            <p:cNvGrpSpPr>
              <a:grpSpLocks noGrp="1" noUngrp="1" noRot="1" noMove="1" noResize="1"/>
            </p:cNvGrpSpPr>
            <p:nvPr/>
          </p:nvGrpSpPr>
          <p:grpSpPr>
            <a:xfrm>
              <a:off x="9276521" y="1060582"/>
              <a:ext cx="832467" cy="3183119"/>
              <a:chOff x="7502868" y="1834926"/>
              <a:chExt cx="1407390" cy="5381460"/>
            </a:xfrm>
          </p:grpSpPr>
          <p:sp>
            <p:nvSpPr>
              <p:cNvPr id="35" name="Friform 34">
                <a:extLst>
                  <a:ext uri="{FF2B5EF4-FFF2-40B4-BE49-F238E27FC236}">
                    <a16:creationId xmlns:a16="http://schemas.microsoft.com/office/drawing/2014/main" id="{FD614B93-0157-DC17-2CA6-CBC4499090D5}"/>
                  </a:ext>
                </a:extLst>
              </p:cNvPr>
              <p:cNvSpPr>
                <a:spLocks noGrp="1" noRot="1" noMove="1" noResize="1" noEditPoints="1" noAdjustHandles="1" noChangeArrowheads="1" noChangeShapeType="1"/>
              </p:cNvSpPr>
              <p:nvPr/>
            </p:nvSpPr>
            <p:spPr>
              <a:xfrm>
                <a:off x="7502868" y="1834926"/>
                <a:ext cx="87130" cy="5381460"/>
              </a:xfrm>
              <a:custGeom>
                <a:avLst/>
                <a:gdLst>
                  <a:gd name="connsiteX0" fmla="*/ 0 w 72315"/>
                  <a:gd name="connsiteY0" fmla="*/ 0 h 4466413"/>
                  <a:gd name="connsiteX1" fmla="*/ 72316 w 72315"/>
                  <a:gd name="connsiteY1" fmla="*/ 0 h 4466413"/>
                  <a:gd name="connsiteX2" fmla="*/ 72316 w 72315"/>
                  <a:gd name="connsiteY2" fmla="*/ 4466414 h 4466413"/>
                  <a:gd name="connsiteX3" fmla="*/ 0 w 72315"/>
                  <a:gd name="connsiteY3" fmla="*/ 4466414 h 4466413"/>
                </a:gdLst>
                <a:ahLst/>
                <a:cxnLst>
                  <a:cxn ang="0">
                    <a:pos x="connsiteX0" y="connsiteY0"/>
                  </a:cxn>
                  <a:cxn ang="0">
                    <a:pos x="connsiteX1" y="connsiteY1"/>
                  </a:cxn>
                  <a:cxn ang="0">
                    <a:pos x="connsiteX2" y="connsiteY2"/>
                  </a:cxn>
                  <a:cxn ang="0">
                    <a:pos x="connsiteX3" y="connsiteY3"/>
                  </a:cxn>
                </a:cxnLst>
                <a:rect l="l" t="t" r="r" b="b"/>
                <a:pathLst>
                  <a:path w="72315" h="4466413">
                    <a:moveTo>
                      <a:pt x="0" y="0"/>
                    </a:moveTo>
                    <a:lnTo>
                      <a:pt x="72316" y="0"/>
                    </a:lnTo>
                    <a:lnTo>
                      <a:pt x="72316" y="4466414"/>
                    </a:lnTo>
                    <a:lnTo>
                      <a:pt x="0" y="4466414"/>
                    </a:lnTo>
                    <a:close/>
                  </a:path>
                </a:pathLst>
              </a:custGeom>
              <a:solidFill>
                <a:srgbClr val="FFFFFF"/>
              </a:solidFill>
              <a:ln w="0" cap="flat">
                <a:noFill/>
                <a:prstDash val="solid"/>
                <a:miter/>
              </a:ln>
            </p:spPr>
            <p:txBody>
              <a:bodyPr rtlCol="0" anchor="ctr"/>
              <a:lstStyle/>
              <a:p>
                <a:endParaRPr lang="nb-NO"/>
              </a:p>
            </p:txBody>
          </p:sp>
          <p:sp>
            <p:nvSpPr>
              <p:cNvPr id="36" name="Friform 35">
                <a:extLst>
                  <a:ext uri="{FF2B5EF4-FFF2-40B4-BE49-F238E27FC236}">
                    <a16:creationId xmlns:a16="http://schemas.microsoft.com/office/drawing/2014/main" id="{373C425A-B00F-1485-7E70-B98CBA73CC34}"/>
                  </a:ext>
                </a:extLst>
              </p:cNvPr>
              <p:cNvSpPr>
                <a:spLocks noGrp="1" noRot="1" noMove="1" noResize="1" noEditPoints="1" noAdjustHandles="1" noChangeArrowheads="1" noChangeShapeType="1"/>
              </p:cNvSpPr>
              <p:nvPr/>
            </p:nvSpPr>
            <p:spPr>
              <a:xfrm>
                <a:off x="8823128" y="1837521"/>
                <a:ext cx="87130" cy="5378865"/>
              </a:xfrm>
              <a:custGeom>
                <a:avLst/>
                <a:gdLst>
                  <a:gd name="connsiteX0" fmla="*/ 0 w 72315"/>
                  <a:gd name="connsiteY0" fmla="*/ 0 h 4464259"/>
                  <a:gd name="connsiteX1" fmla="*/ 0 w 72315"/>
                  <a:gd name="connsiteY1" fmla="*/ 4464260 h 4464259"/>
                  <a:gd name="connsiteX2" fmla="*/ 72316 w 72315"/>
                  <a:gd name="connsiteY2" fmla="*/ 4464260 h 4464259"/>
                  <a:gd name="connsiteX3" fmla="*/ 72316 w 72315"/>
                  <a:gd name="connsiteY3" fmla="*/ 65 h 4464259"/>
                  <a:gd name="connsiteX4" fmla="*/ 0 w 72315"/>
                  <a:gd name="connsiteY4" fmla="*/ 0 h 4464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15" h="4464259">
                    <a:moveTo>
                      <a:pt x="0" y="0"/>
                    </a:moveTo>
                    <a:lnTo>
                      <a:pt x="0" y="4464260"/>
                    </a:lnTo>
                    <a:lnTo>
                      <a:pt x="72316" y="4464260"/>
                    </a:lnTo>
                    <a:lnTo>
                      <a:pt x="72316" y="65"/>
                    </a:lnTo>
                    <a:lnTo>
                      <a:pt x="0" y="0"/>
                    </a:lnTo>
                    <a:close/>
                  </a:path>
                </a:pathLst>
              </a:custGeom>
              <a:solidFill>
                <a:srgbClr val="FFFFFF"/>
              </a:solidFill>
              <a:ln w="0" cap="flat">
                <a:noFill/>
                <a:prstDash val="solid"/>
                <a:miter/>
              </a:ln>
            </p:spPr>
            <p:txBody>
              <a:bodyPr rtlCol="0" anchor="ctr"/>
              <a:lstStyle/>
              <a:p>
                <a:endParaRPr lang="nb-NO"/>
              </a:p>
            </p:txBody>
          </p:sp>
          <p:sp>
            <p:nvSpPr>
              <p:cNvPr id="37" name="Friform 36">
                <a:extLst>
                  <a:ext uri="{FF2B5EF4-FFF2-40B4-BE49-F238E27FC236}">
                    <a16:creationId xmlns:a16="http://schemas.microsoft.com/office/drawing/2014/main" id="{A2FFC506-9668-B5A5-6A76-88DB24059D1F}"/>
                  </a:ext>
                </a:extLst>
              </p:cNvPr>
              <p:cNvSpPr>
                <a:spLocks noGrp="1" noRot="1" noMove="1" noResize="1" noEditPoints="1" noAdjustHandles="1" noChangeArrowheads="1" noChangeShapeType="1"/>
              </p:cNvSpPr>
              <p:nvPr/>
            </p:nvSpPr>
            <p:spPr>
              <a:xfrm>
                <a:off x="7546434" y="2732348"/>
                <a:ext cx="1320259" cy="105296"/>
              </a:xfrm>
              <a:custGeom>
                <a:avLst/>
                <a:gdLst>
                  <a:gd name="connsiteX0" fmla="*/ 0 w 1095766"/>
                  <a:gd name="connsiteY0" fmla="*/ 0 h 87392"/>
                  <a:gd name="connsiteX1" fmla="*/ 1095767 w 1095766"/>
                  <a:gd name="connsiteY1" fmla="*/ 0 h 87392"/>
                  <a:gd name="connsiteX2" fmla="*/ 1095767 w 1095766"/>
                  <a:gd name="connsiteY2" fmla="*/ 87393 h 87392"/>
                  <a:gd name="connsiteX3" fmla="*/ 0 w 1095766"/>
                  <a:gd name="connsiteY3" fmla="*/ 87393 h 87392"/>
                </a:gdLst>
                <a:ahLst/>
                <a:cxnLst>
                  <a:cxn ang="0">
                    <a:pos x="connsiteX0" y="connsiteY0"/>
                  </a:cxn>
                  <a:cxn ang="0">
                    <a:pos x="connsiteX1" y="connsiteY1"/>
                  </a:cxn>
                  <a:cxn ang="0">
                    <a:pos x="connsiteX2" y="connsiteY2"/>
                  </a:cxn>
                  <a:cxn ang="0">
                    <a:pos x="connsiteX3" y="connsiteY3"/>
                  </a:cxn>
                </a:cxnLst>
                <a:rect l="l" t="t" r="r" b="b"/>
                <a:pathLst>
                  <a:path w="1095766" h="87392">
                    <a:moveTo>
                      <a:pt x="0" y="0"/>
                    </a:moveTo>
                    <a:lnTo>
                      <a:pt x="1095767" y="0"/>
                    </a:lnTo>
                    <a:lnTo>
                      <a:pt x="1095767" y="87393"/>
                    </a:lnTo>
                    <a:lnTo>
                      <a:pt x="0" y="87393"/>
                    </a:lnTo>
                    <a:close/>
                  </a:path>
                </a:pathLst>
              </a:custGeom>
              <a:solidFill>
                <a:srgbClr val="FFFFFF"/>
              </a:solidFill>
              <a:ln w="0" cap="flat">
                <a:noFill/>
                <a:prstDash val="solid"/>
                <a:miter/>
              </a:ln>
            </p:spPr>
            <p:txBody>
              <a:bodyPr rtlCol="0" anchor="ctr"/>
              <a:lstStyle/>
              <a:p>
                <a:endParaRPr lang="nb-NO"/>
              </a:p>
            </p:txBody>
          </p:sp>
          <p:sp>
            <p:nvSpPr>
              <p:cNvPr id="38" name="Friform 37">
                <a:extLst>
                  <a:ext uri="{FF2B5EF4-FFF2-40B4-BE49-F238E27FC236}">
                    <a16:creationId xmlns:a16="http://schemas.microsoft.com/office/drawing/2014/main" id="{F70824B8-67FB-2361-CDE0-16D02161BEEF}"/>
                  </a:ext>
                </a:extLst>
              </p:cNvPr>
              <p:cNvSpPr>
                <a:spLocks noGrp="1" noRot="1" noMove="1" noResize="1" noEditPoints="1" noAdjustHandles="1" noChangeArrowheads="1" noChangeShapeType="1"/>
              </p:cNvSpPr>
              <p:nvPr/>
            </p:nvSpPr>
            <p:spPr>
              <a:xfrm>
                <a:off x="7589999" y="2732348"/>
                <a:ext cx="97983" cy="105296"/>
              </a:xfrm>
              <a:custGeom>
                <a:avLst/>
                <a:gdLst>
                  <a:gd name="connsiteX0" fmla="*/ 0 w 81322"/>
                  <a:gd name="connsiteY0" fmla="*/ 0 h 87392"/>
                  <a:gd name="connsiteX1" fmla="*/ 81323 w 81322"/>
                  <a:gd name="connsiteY1" fmla="*/ 0 h 87392"/>
                  <a:gd name="connsiteX2" fmla="*/ 81323 w 81322"/>
                  <a:gd name="connsiteY2" fmla="*/ 87393 h 87392"/>
                  <a:gd name="connsiteX3" fmla="*/ 0 w 81322"/>
                  <a:gd name="connsiteY3" fmla="*/ 87393 h 87392"/>
                </a:gdLst>
                <a:ahLst/>
                <a:cxnLst>
                  <a:cxn ang="0">
                    <a:pos x="connsiteX0" y="connsiteY0"/>
                  </a:cxn>
                  <a:cxn ang="0">
                    <a:pos x="connsiteX1" y="connsiteY1"/>
                  </a:cxn>
                  <a:cxn ang="0">
                    <a:pos x="connsiteX2" y="connsiteY2"/>
                  </a:cxn>
                  <a:cxn ang="0">
                    <a:pos x="connsiteX3" y="connsiteY3"/>
                  </a:cxn>
                </a:cxnLst>
                <a:rect l="l" t="t" r="r" b="b"/>
                <a:pathLst>
                  <a:path w="81322" h="87392">
                    <a:moveTo>
                      <a:pt x="0" y="0"/>
                    </a:moveTo>
                    <a:lnTo>
                      <a:pt x="81323" y="0"/>
                    </a:lnTo>
                    <a:lnTo>
                      <a:pt x="81323" y="87393"/>
                    </a:lnTo>
                    <a:lnTo>
                      <a:pt x="0" y="87393"/>
                    </a:lnTo>
                    <a:close/>
                  </a:path>
                </a:pathLst>
              </a:custGeom>
              <a:solidFill>
                <a:srgbClr val="DEDEE0"/>
              </a:solidFill>
              <a:ln w="0" cap="flat">
                <a:noFill/>
                <a:prstDash val="solid"/>
                <a:miter/>
              </a:ln>
            </p:spPr>
            <p:txBody>
              <a:bodyPr rtlCol="0" anchor="ctr"/>
              <a:lstStyle/>
              <a:p>
                <a:endParaRPr lang="nb-NO"/>
              </a:p>
            </p:txBody>
          </p:sp>
          <p:sp>
            <p:nvSpPr>
              <p:cNvPr id="39" name="Friform 38">
                <a:extLst>
                  <a:ext uri="{FF2B5EF4-FFF2-40B4-BE49-F238E27FC236}">
                    <a16:creationId xmlns:a16="http://schemas.microsoft.com/office/drawing/2014/main" id="{1DAE4118-37E8-969C-179A-193F85E78938}"/>
                  </a:ext>
                </a:extLst>
              </p:cNvPr>
              <p:cNvSpPr>
                <a:spLocks noGrp="1" noRot="1" noMove="1" noResize="1" noEditPoints="1" noAdjustHandles="1" noChangeArrowheads="1" noChangeShapeType="1"/>
              </p:cNvSpPr>
              <p:nvPr/>
            </p:nvSpPr>
            <p:spPr>
              <a:xfrm>
                <a:off x="7546434" y="3865842"/>
                <a:ext cx="1320259" cy="105218"/>
              </a:xfrm>
              <a:custGeom>
                <a:avLst/>
                <a:gdLst>
                  <a:gd name="connsiteX0" fmla="*/ 0 w 1095766"/>
                  <a:gd name="connsiteY0" fmla="*/ 0 h 87327"/>
                  <a:gd name="connsiteX1" fmla="*/ 1095767 w 1095766"/>
                  <a:gd name="connsiteY1" fmla="*/ 0 h 87327"/>
                  <a:gd name="connsiteX2" fmla="*/ 1095767 w 1095766"/>
                  <a:gd name="connsiteY2" fmla="*/ 87327 h 87327"/>
                  <a:gd name="connsiteX3" fmla="*/ 0 w 1095766"/>
                  <a:gd name="connsiteY3" fmla="*/ 87327 h 87327"/>
                </a:gdLst>
                <a:ahLst/>
                <a:cxnLst>
                  <a:cxn ang="0">
                    <a:pos x="connsiteX0" y="connsiteY0"/>
                  </a:cxn>
                  <a:cxn ang="0">
                    <a:pos x="connsiteX1" y="connsiteY1"/>
                  </a:cxn>
                  <a:cxn ang="0">
                    <a:pos x="connsiteX2" y="connsiteY2"/>
                  </a:cxn>
                  <a:cxn ang="0">
                    <a:pos x="connsiteX3" y="connsiteY3"/>
                  </a:cxn>
                </a:cxnLst>
                <a:rect l="l" t="t" r="r" b="b"/>
                <a:pathLst>
                  <a:path w="1095766" h="87327">
                    <a:moveTo>
                      <a:pt x="0" y="0"/>
                    </a:moveTo>
                    <a:lnTo>
                      <a:pt x="1095767" y="0"/>
                    </a:lnTo>
                    <a:lnTo>
                      <a:pt x="1095767" y="87327"/>
                    </a:lnTo>
                    <a:lnTo>
                      <a:pt x="0" y="87327"/>
                    </a:lnTo>
                    <a:close/>
                  </a:path>
                </a:pathLst>
              </a:custGeom>
              <a:solidFill>
                <a:srgbClr val="FFFFFF"/>
              </a:solidFill>
              <a:ln w="0" cap="flat">
                <a:noFill/>
                <a:prstDash val="solid"/>
                <a:miter/>
              </a:ln>
            </p:spPr>
            <p:txBody>
              <a:bodyPr rtlCol="0" anchor="ctr"/>
              <a:lstStyle/>
              <a:p>
                <a:endParaRPr lang="nb-NO"/>
              </a:p>
            </p:txBody>
          </p:sp>
          <p:sp>
            <p:nvSpPr>
              <p:cNvPr id="40" name="Friform 39">
                <a:extLst>
                  <a:ext uri="{FF2B5EF4-FFF2-40B4-BE49-F238E27FC236}">
                    <a16:creationId xmlns:a16="http://schemas.microsoft.com/office/drawing/2014/main" id="{822E31AA-B347-66E7-CDAB-53E03039138A}"/>
                  </a:ext>
                </a:extLst>
              </p:cNvPr>
              <p:cNvSpPr>
                <a:spLocks noGrp="1" noRot="1" noMove="1" noResize="1" noEditPoints="1" noAdjustHandles="1" noChangeArrowheads="1" noChangeShapeType="1"/>
              </p:cNvSpPr>
              <p:nvPr/>
            </p:nvSpPr>
            <p:spPr>
              <a:xfrm>
                <a:off x="7589999" y="3865842"/>
                <a:ext cx="97983" cy="105218"/>
              </a:xfrm>
              <a:custGeom>
                <a:avLst/>
                <a:gdLst>
                  <a:gd name="connsiteX0" fmla="*/ 0 w 81322"/>
                  <a:gd name="connsiteY0" fmla="*/ 0 h 87327"/>
                  <a:gd name="connsiteX1" fmla="*/ 81323 w 81322"/>
                  <a:gd name="connsiteY1" fmla="*/ 0 h 87327"/>
                  <a:gd name="connsiteX2" fmla="*/ 81323 w 81322"/>
                  <a:gd name="connsiteY2" fmla="*/ 87327 h 87327"/>
                  <a:gd name="connsiteX3" fmla="*/ 0 w 81322"/>
                  <a:gd name="connsiteY3" fmla="*/ 87327 h 87327"/>
                </a:gdLst>
                <a:ahLst/>
                <a:cxnLst>
                  <a:cxn ang="0">
                    <a:pos x="connsiteX0" y="connsiteY0"/>
                  </a:cxn>
                  <a:cxn ang="0">
                    <a:pos x="connsiteX1" y="connsiteY1"/>
                  </a:cxn>
                  <a:cxn ang="0">
                    <a:pos x="connsiteX2" y="connsiteY2"/>
                  </a:cxn>
                  <a:cxn ang="0">
                    <a:pos x="connsiteX3" y="connsiteY3"/>
                  </a:cxn>
                </a:cxnLst>
                <a:rect l="l" t="t" r="r" b="b"/>
                <a:pathLst>
                  <a:path w="81322" h="87327">
                    <a:moveTo>
                      <a:pt x="0" y="0"/>
                    </a:moveTo>
                    <a:lnTo>
                      <a:pt x="81323" y="0"/>
                    </a:lnTo>
                    <a:lnTo>
                      <a:pt x="81323" y="87327"/>
                    </a:lnTo>
                    <a:lnTo>
                      <a:pt x="0" y="87327"/>
                    </a:lnTo>
                    <a:close/>
                  </a:path>
                </a:pathLst>
              </a:custGeom>
              <a:solidFill>
                <a:srgbClr val="DEDEE0"/>
              </a:solidFill>
              <a:ln w="0" cap="flat">
                <a:noFill/>
                <a:prstDash val="solid"/>
                <a:miter/>
              </a:ln>
            </p:spPr>
            <p:txBody>
              <a:bodyPr rtlCol="0" anchor="ctr"/>
              <a:lstStyle/>
              <a:p>
                <a:endParaRPr lang="nb-NO"/>
              </a:p>
            </p:txBody>
          </p:sp>
          <p:sp>
            <p:nvSpPr>
              <p:cNvPr id="41" name="Friform 40">
                <a:extLst>
                  <a:ext uri="{FF2B5EF4-FFF2-40B4-BE49-F238E27FC236}">
                    <a16:creationId xmlns:a16="http://schemas.microsoft.com/office/drawing/2014/main" id="{3E8534F2-E014-A9C8-6409-1FDA1BA8BBAB}"/>
                  </a:ext>
                </a:extLst>
              </p:cNvPr>
              <p:cNvSpPr>
                <a:spLocks noGrp="1" noRot="1" noMove="1" noResize="1" noEditPoints="1" noAdjustHandles="1" noChangeArrowheads="1" noChangeShapeType="1"/>
              </p:cNvSpPr>
              <p:nvPr/>
            </p:nvSpPr>
            <p:spPr>
              <a:xfrm>
                <a:off x="7546434" y="4999335"/>
                <a:ext cx="1320259" cy="105296"/>
              </a:xfrm>
              <a:custGeom>
                <a:avLst/>
                <a:gdLst>
                  <a:gd name="connsiteX0" fmla="*/ 0 w 1095766"/>
                  <a:gd name="connsiteY0" fmla="*/ 0 h 87392"/>
                  <a:gd name="connsiteX1" fmla="*/ 1095767 w 1095766"/>
                  <a:gd name="connsiteY1" fmla="*/ 0 h 87392"/>
                  <a:gd name="connsiteX2" fmla="*/ 1095767 w 1095766"/>
                  <a:gd name="connsiteY2" fmla="*/ 87393 h 87392"/>
                  <a:gd name="connsiteX3" fmla="*/ 0 w 1095766"/>
                  <a:gd name="connsiteY3" fmla="*/ 87393 h 87392"/>
                </a:gdLst>
                <a:ahLst/>
                <a:cxnLst>
                  <a:cxn ang="0">
                    <a:pos x="connsiteX0" y="connsiteY0"/>
                  </a:cxn>
                  <a:cxn ang="0">
                    <a:pos x="connsiteX1" y="connsiteY1"/>
                  </a:cxn>
                  <a:cxn ang="0">
                    <a:pos x="connsiteX2" y="connsiteY2"/>
                  </a:cxn>
                  <a:cxn ang="0">
                    <a:pos x="connsiteX3" y="connsiteY3"/>
                  </a:cxn>
                </a:cxnLst>
                <a:rect l="l" t="t" r="r" b="b"/>
                <a:pathLst>
                  <a:path w="1095766" h="87392">
                    <a:moveTo>
                      <a:pt x="0" y="0"/>
                    </a:moveTo>
                    <a:lnTo>
                      <a:pt x="1095767" y="0"/>
                    </a:lnTo>
                    <a:lnTo>
                      <a:pt x="1095767" y="87393"/>
                    </a:lnTo>
                    <a:lnTo>
                      <a:pt x="0" y="87393"/>
                    </a:lnTo>
                    <a:close/>
                  </a:path>
                </a:pathLst>
              </a:custGeom>
              <a:solidFill>
                <a:srgbClr val="FFFFFF"/>
              </a:solidFill>
              <a:ln w="0" cap="flat">
                <a:noFill/>
                <a:prstDash val="solid"/>
                <a:miter/>
              </a:ln>
            </p:spPr>
            <p:txBody>
              <a:bodyPr rtlCol="0" anchor="ctr"/>
              <a:lstStyle/>
              <a:p>
                <a:endParaRPr lang="nb-NO"/>
              </a:p>
            </p:txBody>
          </p:sp>
          <p:sp>
            <p:nvSpPr>
              <p:cNvPr id="42" name="Friform 41">
                <a:extLst>
                  <a:ext uri="{FF2B5EF4-FFF2-40B4-BE49-F238E27FC236}">
                    <a16:creationId xmlns:a16="http://schemas.microsoft.com/office/drawing/2014/main" id="{D5F1CDE1-B9D9-20D7-2ED6-9288ED4462EA}"/>
                  </a:ext>
                </a:extLst>
              </p:cNvPr>
              <p:cNvSpPr>
                <a:spLocks noGrp="1" noRot="1" noMove="1" noResize="1" noEditPoints="1" noAdjustHandles="1" noChangeArrowheads="1" noChangeShapeType="1"/>
              </p:cNvSpPr>
              <p:nvPr/>
            </p:nvSpPr>
            <p:spPr>
              <a:xfrm>
                <a:off x="7589999" y="4999335"/>
                <a:ext cx="97983" cy="105296"/>
              </a:xfrm>
              <a:custGeom>
                <a:avLst/>
                <a:gdLst>
                  <a:gd name="connsiteX0" fmla="*/ 0 w 81322"/>
                  <a:gd name="connsiteY0" fmla="*/ 0 h 87392"/>
                  <a:gd name="connsiteX1" fmla="*/ 81323 w 81322"/>
                  <a:gd name="connsiteY1" fmla="*/ 0 h 87392"/>
                  <a:gd name="connsiteX2" fmla="*/ 81323 w 81322"/>
                  <a:gd name="connsiteY2" fmla="*/ 87393 h 87392"/>
                  <a:gd name="connsiteX3" fmla="*/ 0 w 81322"/>
                  <a:gd name="connsiteY3" fmla="*/ 87393 h 87392"/>
                </a:gdLst>
                <a:ahLst/>
                <a:cxnLst>
                  <a:cxn ang="0">
                    <a:pos x="connsiteX0" y="connsiteY0"/>
                  </a:cxn>
                  <a:cxn ang="0">
                    <a:pos x="connsiteX1" y="connsiteY1"/>
                  </a:cxn>
                  <a:cxn ang="0">
                    <a:pos x="connsiteX2" y="connsiteY2"/>
                  </a:cxn>
                  <a:cxn ang="0">
                    <a:pos x="connsiteX3" y="connsiteY3"/>
                  </a:cxn>
                </a:cxnLst>
                <a:rect l="l" t="t" r="r" b="b"/>
                <a:pathLst>
                  <a:path w="81322" h="87392">
                    <a:moveTo>
                      <a:pt x="0" y="0"/>
                    </a:moveTo>
                    <a:lnTo>
                      <a:pt x="81323" y="0"/>
                    </a:lnTo>
                    <a:lnTo>
                      <a:pt x="81323" y="87393"/>
                    </a:lnTo>
                    <a:lnTo>
                      <a:pt x="0" y="87393"/>
                    </a:lnTo>
                    <a:close/>
                  </a:path>
                </a:pathLst>
              </a:custGeom>
              <a:solidFill>
                <a:srgbClr val="DEDEE0"/>
              </a:solidFill>
              <a:ln w="0" cap="flat">
                <a:noFill/>
                <a:prstDash val="solid"/>
                <a:miter/>
              </a:ln>
            </p:spPr>
            <p:txBody>
              <a:bodyPr rtlCol="0" anchor="ctr"/>
              <a:lstStyle/>
              <a:p>
                <a:endParaRPr lang="nb-NO"/>
              </a:p>
            </p:txBody>
          </p:sp>
          <p:sp>
            <p:nvSpPr>
              <p:cNvPr id="43" name="Friform 42">
                <a:extLst>
                  <a:ext uri="{FF2B5EF4-FFF2-40B4-BE49-F238E27FC236}">
                    <a16:creationId xmlns:a16="http://schemas.microsoft.com/office/drawing/2014/main" id="{A984184C-69F2-8320-1F50-03D2EED56AFA}"/>
                  </a:ext>
                </a:extLst>
              </p:cNvPr>
              <p:cNvSpPr>
                <a:spLocks noGrp="1" noRot="1" noMove="1" noResize="1" noEditPoints="1" noAdjustHandles="1" noChangeArrowheads="1" noChangeShapeType="1"/>
              </p:cNvSpPr>
              <p:nvPr/>
            </p:nvSpPr>
            <p:spPr>
              <a:xfrm>
                <a:off x="7546434" y="6132829"/>
                <a:ext cx="1320259" cy="105218"/>
              </a:xfrm>
              <a:custGeom>
                <a:avLst/>
                <a:gdLst>
                  <a:gd name="connsiteX0" fmla="*/ 0 w 1095766"/>
                  <a:gd name="connsiteY0" fmla="*/ 0 h 87327"/>
                  <a:gd name="connsiteX1" fmla="*/ 1095767 w 1095766"/>
                  <a:gd name="connsiteY1" fmla="*/ 0 h 87327"/>
                  <a:gd name="connsiteX2" fmla="*/ 1095767 w 1095766"/>
                  <a:gd name="connsiteY2" fmla="*/ 87327 h 87327"/>
                  <a:gd name="connsiteX3" fmla="*/ 0 w 1095766"/>
                  <a:gd name="connsiteY3" fmla="*/ 87327 h 87327"/>
                </a:gdLst>
                <a:ahLst/>
                <a:cxnLst>
                  <a:cxn ang="0">
                    <a:pos x="connsiteX0" y="connsiteY0"/>
                  </a:cxn>
                  <a:cxn ang="0">
                    <a:pos x="connsiteX1" y="connsiteY1"/>
                  </a:cxn>
                  <a:cxn ang="0">
                    <a:pos x="connsiteX2" y="connsiteY2"/>
                  </a:cxn>
                  <a:cxn ang="0">
                    <a:pos x="connsiteX3" y="connsiteY3"/>
                  </a:cxn>
                </a:cxnLst>
                <a:rect l="l" t="t" r="r" b="b"/>
                <a:pathLst>
                  <a:path w="1095766" h="87327">
                    <a:moveTo>
                      <a:pt x="0" y="0"/>
                    </a:moveTo>
                    <a:lnTo>
                      <a:pt x="1095767" y="0"/>
                    </a:lnTo>
                    <a:lnTo>
                      <a:pt x="1095767" y="87327"/>
                    </a:lnTo>
                    <a:lnTo>
                      <a:pt x="0" y="87327"/>
                    </a:lnTo>
                    <a:close/>
                  </a:path>
                </a:pathLst>
              </a:custGeom>
              <a:solidFill>
                <a:srgbClr val="FFFFFF"/>
              </a:solidFill>
              <a:ln w="0" cap="flat">
                <a:noFill/>
                <a:prstDash val="solid"/>
                <a:miter/>
              </a:ln>
            </p:spPr>
            <p:txBody>
              <a:bodyPr rtlCol="0" anchor="ctr"/>
              <a:lstStyle/>
              <a:p>
                <a:endParaRPr lang="nb-NO"/>
              </a:p>
            </p:txBody>
          </p:sp>
          <p:sp>
            <p:nvSpPr>
              <p:cNvPr id="44" name="Friform 43">
                <a:extLst>
                  <a:ext uri="{FF2B5EF4-FFF2-40B4-BE49-F238E27FC236}">
                    <a16:creationId xmlns:a16="http://schemas.microsoft.com/office/drawing/2014/main" id="{72DDC11B-0F5C-F2CB-2DAF-E0222587D4BB}"/>
                  </a:ext>
                </a:extLst>
              </p:cNvPr>
              <p:cNvSpPr>
                <a:spLocks noGrp="1" noRot="1" noMove="1" noResize="1" noEditPoints="1" noAdjustHandles="1" noChangeArrowheads="1" noChangeShapeType="1"/>
              </p:cNvSpPr>
              <p:nvPr/>
            </p:nvSpPr>
            <p:spPr>
              <a:xfrm>
                <a:off x="7589999" y="6132829"/>
                <a:ext cx="97983" cy="105218"/>
              </a:xfrm>
              <a:custGeom>
                <a:avLst/>
                <a:gdLst>
                  <a:gd name="connsiteX0" fmla="*/ 0 w 81322"/>
                  <a:gd name="connsiteY0" fmla="*/ 0 h 87327"/>
                  <a:gd name="connsiteX1" fmla="*/ 81323 w 81322"/>
                  <a:gd name="connsiteY1" fmla="*/ 0 h 87327"/>
                  <a:gd name="connsiteX2" fmla="*/ 81323 w 81322"/>
                  <a:gd name="connsiteY2" fmla="*/ 87327 h 87327"/>
                  <a:gd name="connsiteX3" fmla="*/ 0 w 81322"/>
                  <a:gd name="connsiteY3" fmla="*/ 87327 h 87327"/>
                </a:gdLst>
                <a:ahLst/>
                <a:cxnLst>
                  <a:cxn ang="0">
                    <a:pos x="connsiteX0" y="connsiteY0"/>
                  </a:cxn>
                  <a:cxn ang="0">
                    <a:pos x="connsiteX1" y="connsiteY1"/>
                  </a:cxn>
                  <a:cxn ang="0">
                    <a:pos x="connsiteX2" y="connsiteY2"/>
                  </a:cxn>
                  <a:cxn ang="0">
                    <a:pos x="connsiteX3" y="connsiteY3"/>
                  </a:cxn>
                </a:cxnLst>
                <a:rect l="l" t="t" r="r" b="b"/>
                <a:pathLst>
                  <a:path w="81322" h="87327">
                    <a:moveTo>
                      <a:pt x="0" y="0"/>
                    </a:moveTo>
                    <a:lnTo>
                      <a:pt x="81323" y="0"/>
                    </a:lnTo>
                    <a:lnTo>
                      <a:pt x="81323" y="87327"/>
                    </a:lnTo>
                    <a:lnTo>
                      <a:pt x="0" y="87327"/>
                    </a:lnTo>
                    <a:close/>
                  </a:path>
                </a:pathLst>
              </a:custGeom>
              <a:solidFill>
                <a:srgbClr val="DEDEE0"/>
              </a:solidFill>
              <a:ln w="0" cap="flat">
                <a:noFill/>
                <a:prstDash val="solid"/>
                <a:miter/>
              </a:ln>
            </p:spPr>
            <p:txBody>
              <a:bodyPr rtlCol="0" anchor="ctr"/>
              <a:lstStyle/>
              <a:p>
                <a:endParaRPr lang="nb-NO"/>
              </a:p>
            </p:txBody>
          </p:sp>
        </p:grpSp>
        <p:grpSp>
          <p:nvGrpSpPr>
            <p:cNvPr id="46" name="Gruppe 45">
              <a:extLst>
                <a:ext uri="{FF2B5EF4-FFF2-40B4-BE49-F238E27FC236}">
                  <a16:creationId xmlns:a16="http://schemas.microsoft.com/office/drawing/2014/main" id="{51C040DF-91A4-F189-663C-299A91A899D1}"/>
                </a:ext>
              </a:extLst>
            </p:cNvPr>
            <p:cNvGrpSpPr>
              <a:grpSpLocks noGrp="1" noUngrp="1" noRot="1" noMove="1" noResize="1"/>
            </p:cNvGrpSpPr>
            <p:nvPr/>
          </p:nvGrpSpPr>
          <p:grpSpPr>
            <a:xfrm>
              <a:off x="9276521" y="-1631551"/>
              <a:ext cx="832467" cy="3183119"/>
              <a:chOff x="7502868" y="1834926"/>
              <a:chExt cx="1407390" cy="5381460"/>
            </a:xfrm>
          </p:grpSpPr>
          <p:sp>
            <p:nvSpPr>
              <p:cNvPr id="47" name="Friform 46">
                <a:extLst>
                  <a:ext uri="{FF2B5EF4-FFF2-40B4-BE49-F238E27FC236}">
                    <a16:creationId xmlns:a16="http://schemas.microsoft.com/office/drawing/2014/main" id="{6EF83B69-93E7-B363-646C-F4732E53FCE9}"/>
                  </a:ext>
                </a:extLst>
              </p:cNvPr>
              <p:cNvSpPr>
                <a:spLocks noGrp="1" noRot="1" noMove="1" noResize="1" noEditPoints="1" noAdjustHandles="1" noChangeArrowheads="1" noChangeShapeType="1"/>
              </p:cNvSpPr>
              <p:nvPr/>
            </p:nvSpPr>
            <p:spPr>
              <a:xfrm>
                <a:off x="7502868" y="1834926"/>
                <a:ext cx="87130" cy="5381460"/>
              </a:xfrm>
              <a:custGeom>
                <a:avLst/>
                <a:gdLst>
                  <a:gd name="connsiteX0" fmla="*/ 0 w 72315"/>
                  <a:gd name="connsiteY0" fmla="*/ 0 h 4466413"/>
                  <a:gd name="connsiteX1" fmla="*/ 72316 w 72315"/>
                  <a:gd name="connsiteY1" fmla="*/ 0 h 4466413"/>
                  <a:gd name="connsiteX2" fmla="*/ 72316 w 72315"/>
                  <a:gd name="connsiteY2" fmla="*/ 4466414 h 4466413"/>
                  <a:gd name="connsiteX3" fmla="*/ 0 w 72315"/>
                  <a:gd name="connsiteY3" fmla="*/ 4466414 h 4466413"/>
                </a:gdLst>
                <a:ahLst/>
                <a:cxnLst>
                  <a:cxn ang="0">
                    <a:pos x="connsiteX0" y="connsiteY0"/>
                  </a:cxn>
                  <a:cxn ang="0">
                    <a:pos x="connsiteX1" y="connsiteY1"/>
                  </a:cxn>
                  <a:cxn ang="0">
                    <a:pos x="connsiteX2" y="connsiteY2"/>
                  </a:cxn>
                  <a:cxn ang="0">
                    <a:pos x="connsiteX3" y="connsiteY3"/>
                  </a:cxn>
                </a:cxnLst>
                <a:rect l="l" t="t" r="r" b="b"/>
                <a:pathLst>
                  <a:path w="72315" h="4466413">
                    <a:moveTo>
                      <a:pt x="0" y="0"/>
                    </a:moveTo>
                    <a:lnTo>
                      <a:pt x="72316" y="0"/>
                    </a:lnTo>
                    <a:lnTo>
                      <a:pt x="72316" y="4466414"/>
                    </a:lnTo>
                    <a:lnTo>
                      <a:pt x="0" y="4466414"/>
                    </a:lnTo>
                    <a:close/>
                  </a:path>
                </a:pathLst>
              </a:custGeom>
              <a:solidFill>
                <a:srgbClr val="FFFFFF"/>
              </a:solidFill>
              <a:ln w="0" cap="flat">
                <a:noFill/>
                <a:prstDash val="solid"/>
                <a:miter/>
              </a:ln>
            </p:spPr>
            <p:txBody>
              <a:bodyPr rtlCol="0" anchor="ctr"/>
              <a:lstStyle/>
              <a:p>
                <a:endParaRPr lang="nb-NO"/>
              </a:p>
            </p:txBody>
          </p:sp>
          <p:sp>
            <p:nvSpPr>
              <p:cNvPr id="48" name="Friform 47">
                <a:extLst>
                  <a:ext uri="{FF2B5EF4-FFF2-40B4-BE49-F238E27FC236}">
                    <a16:creationId xmlns:a16="http://schemas.microsoft.com/office/drawing/2014/main" id="{DDBDB115-0DC4-8DBE-692A-D651CC3183DE}"/>
                  </a:ext>
                </a:extLst>
              </p:cNvPr>
              <p:cNvSpPr>
                <a:spLocks noGrp="1" noRot="1" noMove="1" noResize="1" noEditPoints="1" noAdjustHandles="1" noChangeArrowheads="1" noChangeShapeType="1"/>
              </p:cNvSpPr>
              <p:nvPr/>
            </p:nvSpPr>
            <p:spPr>
              <a:xfrm>
                <a:off x="8823128" y="1837521"/>
                <a:ext cx="87130" cy="5378865"/>
              </a:xfrm>
              <a:custGeom>
                <a:avLst/>
                <a:gdLst>
                  <a:gd name="connsiteX0" fmla="*/ 0 w 72315"/>
                  <a:gd name="connsiteY0" fmla="*/ 0 h 4464259"/>
                  <a:gd name="connsiteX1" fmla="*/ 0 w 72315"/>
                  <a:gd name="connsiteY1" fmla="*/ 4464260 h 4464259"/>
                  <a:gd name="connsiteX2" fmla="*/ 72316 w 72315"/>
                  <a:gd name="connsiteY2" fmla="*/ 4464260 h 4464259"/>
                  <a:gd name="connsiteX3" fmla="*/ 72316 w 72315"/>
                  <a:gd name="connsiteY3" fmla="*/ 65 h 4464259"/>
                  <a:gd name="connsiteX4" fmla="*/ 0 w 72315"/>
                  <a:gd name="connsiteY4" fmla="*/ 0 h 4464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15" h="4464259">
                    <a:moveTo>
                      <a:pt x="0" y="0"/>
                    </a:moveTo>
                    <a:lnTo>
                      <a:pt x="0" y="4464260"/>
                    </a:lnTo>
                    <a:lnTo>
                      <a:pt x="72316" y="4464260"/>
                    </a:lnTo>
                    <a:lnTo>
                      <a:pt x="72316" y="65"/>
                    </a:lnTo>
                    <a:lnTo>
                      <a:pt x="0" y="0"/>
                    </a:lnTo>
                    <a:close/>
                  </a:path>
                </a:pathLst>
              </a:custGeom>
              <a:solidFill>
                <a:srgbClr val="FFFFFF"/>
              </a:solidFill>
              <a:ln w="0" cap="flat">
                <a:noFill/>
                <a:prstDash val="solid"/>
                <a:miter/>
              </a:ln>
            </p:spPr>
            <p:txBody>
              <a:bodyPr rtlCol="0" anchor="ctr"/>
              <a:lstStyle/>
              <a:p>
                <a:endParaRPr lang="nb-NO"/>
              </a:p>
            </p:txBody>
          </p:sp>
          <p:sp>
            <p:nvSpPr>
              <p:cNvPr id="49" name="Friform 48">
                <a:extLst>
                  <a:ext uri="{FF2B5EF4-FFF2-40B4-BE49-F238E27FC236}">
                    <a16:creationId xmlns:a16="http://schemas.microsoft.com/office/drawing/2014/main" id="{D694507E-9863-6DEC-F98D-B06A4BB3FD83}"/>
                  </a:ext>
                </a:extLst>
              </p:cNvPr>
              <p:cNvSpPr>
                <a:spLocks noGrp="1" noRot="1" noMove="1" noResize="1" noEditPoints="1" noAdjustHandles="1" noChangeArrowheads="1" noChangeShapeType="1"/>
              </p:cNvSpPr>
              <p:nvPr/>
            </p:nvSpPr>
            <p:spPr>
              <a:xfrm>
                <a:off x="7546434" y="2732348"/>
                <a:ext cx="1320259" cy="105296"/>
              </a:xfrm>
              <a:custGeom>
                <a:avLst/>
                <a:gdLst>
                  <a:gd name="connsiteX0" fmla="*/ 0 w 1095766"/>
                  <a:gd name="connsiteY0" fmla="*/ 0 h 87392"/>
                  <a:gd name="connsiteX1" fmla="*/ 1095767 w 1095766"/>
                  <a:gd name="connsiteY1" fmla="*/ 0 h 87392"/>
                  <a:gd name="connsiteX2" fmla="*/ 1095767 w 1095766"/>
                  <a:gd name="connsiteY2" fmla="*/ 87393 h 87392"/>
                  <a:gd name="connsiteX3" fmla="*/ 0 w 1095766"/>
                  <a:gd name="connsiteY3" fmla="*/ 87393 h 87392"/>
                </a:gdLst>
                <a:ahLst/>
                <a:cxnLst>
                  <a:cxn ang="0">
                    <a:pos x="connsiteX0" y="connsiteY0"/>
                  </a:cxn>
                  <a:cxn ang="0">
                    <a:pos x="connsiteX1" y="connsiteY1"/>
                  </a:cxn>
                  <a:cxn ang="0">
                    <a:pos x="connsiteX2" y="connsiteY2"/>
                  </a:cxn>
                  <a:cxn ang="0">
                    <a:pos x="connsiteX3" y="connsiteY3"/>
                  </a:cxn>
                </a:cxnLst>
                <a:rect l="l" t="t" r="r" b="b"/>
                <a:pathLst>
                  <a:path w="1095766" h="87392">
                    <a:moveTo>
                      <a:pt x="0" y="0"/>
                    </a:moveTo>
                    <a:lnTo>
                      <a:pt x="1095767" y="0"/>
                    </a:lnTo>
                    <a:lnTo>
                      <a:pt x="1095767" y="87393"/>
                    </a:lnTo>
                    <a:lnTo>
                      <a:pt x="0" y="87393"/>
                    </a:lnTo>
                    <a:close/>
                  </a:path>
                </a:pathLst>
              </a:custGeom>
              <a:solidFill>
                <a:srgbClr val="FFFFFF"/>
              </a:solidFill>
              <a:ln w="0" cap="flat">
                <a:noFill/>
                <a:prstDash val="solid"/>
                <a:miter/>
              </a:ln>
            </p:spPr>
            <p:txBody>
              <a:bodyPr rtlCol="0" anchor="ctr"/>
              <a:lstStyle/>
              <a:p>
                <a:endParaRPr lang="nb-NO"/>
              </a:p>
            </p:txBody>
          </p:sp>
          <p:sp>
            <p:nvSpPr>
              <p:cNvPr id="50" name="Friform 49">
                <a:extLst>
                  <a:ext uri="{FF2B5EF4-FFF2-40B4-BE49-F238E27FC236}">
                    <a16:creationId xmlns:a16="http://schemas.microsoft.com/office/drawing/2014/main" id="{94D618F1-41EB-3938-2735-2B0A8ED2E8B4}"/>
                  </a:ext>
                </a:extLst>
              </p:cNvPr>
              <p:cNvSpPr>
                <a:spLocks noGrp="1" noRot="1" noMove="1" noResize="1" noEditPoints="1" noAdjustHandles="1" noChangeArrowheads="1" noChangeShapeType="1"/>
              </p:cNvSpPr>
              <p:nvPr/>
            </p:nvSpPr>
            <p:spPr>
              <a:xfrm>
                <a:off x="7589999" y="2732348"/>
                <a:ext cx="97983" cy="105296"/>
              </a:xfrm>
              <a:custGeom>
                <a:avLst/>
                <a:gdLst>
                  <a:gd name="connsiteX0" fmla="*/ 0 w 81322"/>
                  <a:gd name="connsiteY0" fmla="*/ 0 h 87392"/>
                  <a:gd name="connsiteX1" fmla="*/ 81323 w 81322"/>
                  <a:gd name="connsiteY1" fmla="*/ 0 h 87392"/>
                  <a:gd name="connsiteX2" fmla="*/ 81323 w 81322"/>
                  <a:gd name="connsiteY2" fmla="*/ 87393 h 87392"/>
                  <a:gd name="connsiteX3" fmla="*/ 0 w 81322"/>
                  <a:gd name="connsiteY3" fmla="*/ 87393 h 87392"/>
                </a:gdLst>
                <a:ahLst/>
                <a:cxnLst>
                  <a:cxn ang="0">
                    <a:pos x="connsiteX0" y="connsiteY0"/>
                  </a:cxn>
                  <a:cxn ang="0">
                    <a:pos x="connsiteX1" y="connsiteY1"/>
                  </a:cxn>
                  <a:cxn ang="0">
                    <a:pos x="connsiteX2" y="connsiteY2"/>
                  </a:cxn>
                  <a:cxn ang="0">
                    <a:pos x="connsiteX3" y="connsiteY3"/>
                  </a:cxn>
                </a:cxnLst>
                <a:rect l="l" t="t" r="r" b="b"/>
                <a:pathLst>
                  <a:path w="81322" h="87392">
                    <a:moveTo>
                      <a:pt x="0" y="0"/>
                    </a:moveTo>
                    <a:lnTo>
                      <a:pt x="81323" y="0"/>
                    </a:lnTo>
                    <a:lnTo>
                      <a:pt x="81323" y="87393"/>
                    </a:lnTo>
                    <a:lnTo>
                      <a:pt x="0" y="87393"/>
                    </a:lnTo>
                    <a:close/>
                  </a:path>
                </a:pathLst>
              </a:custGeom>
              <a:solidFill>
                <a:srgbClr val="DEDEE0"/>
              </a:solidFill>
              <a:ln w="0" cap="flat">
                <a:noFill/>
                <a:prstDash val="solid"/>
                <a:miter/>
              </a:ln>
            </p:spPr>
            <p:txBody>
              <a:bodyPr rtlCol="0" anchor="ctr"/>
              <a:lstStyle/>
              <a:p>
                <a:endParaRPr lang="nb-NO"/>
              </a:p>
            </p:txBody>
          </p:sp>
          <p:sp>
            <p:nvSpPr>
              <p:cNvPr id="51" name="Friform 50">
                <a:extLst>
                  <a:ext uri="{FF2B5EF4-FFF2-40B4-BE49-F238E27FC236}">
                    <a16:creationId xmlns:a16="http://schemas.microsoft.com/office/drawing/2014/main" id="{FBD5180D-7E68-79AC-D733-32E82AA16D26}"/>
                  </a:ext>
                </a:extLst>
              </p:cNvPr>
              <p:cNvSpPr>
                <a:spLocks noGrp="1" noRot="1" noMove="1" noResize="1" noEditPoints="1" noAdjustHandles="1" noChangeArrowheads="1" noChangeShapeType="1"/>
              </p:cNvSpPr>
              <p:nvPr/>
            </p:nvSpPr>
            <p:spPr>
              <a:xfrm>
                <a:off x="7546434" y="3865842"/>
                <a:ext cx="1320259" cy="105218"/>
              </a:xfrm>
              <a:custGeom>
                <a:avLst/>
                <a:gdLst>
                  <a:gd name="connsiteX0" fmla="*/ 0 w 1095766"/>
                  <a:gd name="connsiteY0" fmla="*/ 0 h 87327"/>
                  <a:gd name="connsiteX1" fmla="*/ 1095767 w 1095766"/>
                  <a:gd name="connsiteY1" fmla="*/ 0 h 87327"/>
                  <a:gd name="connsiteX2" fmla="*/ 1095767 w 1095766"/>
                  <a:gd name="connsiteY2" fmla="*/ 87327 h 87327"/>
                  <a:gd name="connsiteX3" fmla="*/ 0 w 1095766"/>
                  <a:gd name="connsiteY3" fmla="*/ 87327 h 87327"/>
                </a:gdLst>
                <a:ahLst/>
                <a:cxnLst>
                  <a:cxn ang="0">
                    <a:pos x="connsiteX0" y="connsiteY0"/>
                  </a:cxn>
                  <a:cxn ang="0">
                    <a:pos x="connsiteX1" y="connsiteY1"/>
                  </a:cxn>
                  <a:cxn ang="0">
                    <a:pos x="connsiteX2" y="connsiteY2"/>
                  </a:cxn>
                  <a:cxn ang="0">
                    <a:pos x="connsiteX3" y="connsiteY3"/>
                  </a:cxn>
                </a:cxnLst>
                <a:rect l="l" t="t" r="r" b="b"/>
                <a:pathLst>
                  <a:path w="1095766" h="87327">
                    <a:moveTo>
                      <a:pt x="0" y="0"/>
                    </a:moveTo>
                    <a:lnTo>
                      <a:pt x="1095767" y="0"/>
                    </a:lnTo>
                    <a:lnTo>
                      <a:pt x="1095767" y="87327"/>
                    </a:lnTo>
                    <a:lnTo>
                      <a:pt x="0" y="87327"/>
                    </a:lnTo>
                    <a:close/>
                  </a:path>
                </a:pathLst>
              </a:custGeom>
              <a:solidFill>
                <a:srgbClr val="FFFFFF"/>
              </a:solidFill>
              <a:ln w="0" cap="flat">
                <a:noFill/>
                <a:prstDash val="solid"/>
                <a:miter/>
              </a:ln>
            </p:spPr>
            <p:txBody>
              <a:bodyPr rtlCol="0" anchor="ctr"/>
              <a:lstStyle/>
              <a:p>
                <a:endParaRPr lang="nb-NO"/>
              </a:p>
            </p:txBody>
          </p:sp>
          <p:sp>
            <p:nvSpPr>
              <p:cNvPr id="52" name="Friform 51">
                <a:extLst>
                  <a:ext uri="{FF2B5EF4-FFF2-40B4-BE49-F238E27FC236}">
                    <a16:creationId xmlns:a16="http://schemas.microsoft.com/office/drawing/2014/main" id="{189DCFF2-6683-E185-4C5F-69A0420EE12B}"/>
                  </a:ext>
                </a:extLst>
              </p:cNvPr>
              <p:cNvSpPr>
                <a:spLocks noGrp="1" noRot="1" noMove="1" noResize="1" noEditPoints="1" noAdjustHandles="1" noChangeArrowheads="1" noChangeShapeType="1"/>
              </p:cNvSpPr>
              <p:nvPr/>
            </p:nvSpPr>
            <p:spPr>
              <a:xfrm>
                <a:off x="7589999" y="3865842"/>
                <a:ext cx="97983" cy="105218"/>
              </a:xfrm>
              <a:custGeom>
                <a:avLst/>
                <a:gdLst>
                  <a:gd name="connsiteX0" fmla="*/ 0 w 81322"/>
                  <a:gd name="connsiteY0" fmla="*/ 0 h 87327"/>
                  <a:gd name="connsiteX1" fmla="*/ 81323 w 81322"/>
                  <a:gd name="connsiteY1" fmla="*/ 0 h 87327"/>
                  <a:gd name="connsiteX2" fmla="*/ 81323 w 81322"/>
                  <a:gd name="connsiteY2" fmla="*/ 87327 h 87327"/>
                  <a:gd name="connsiteX3" fmla="*/ 0 w 81322"/>
                  <a:gd name="connsiteY3" fmla="*/ 87327 h 87327"/>
                </a:gdLst>
                <a:ahLst/>
                <a:cxnLst>
                  <a:cxn ang="0">
                    <a:pos x="connsiteX0" y="connsiteY0"/>
                  </a:cxn>
                  <a:cxn ang="0">
                    <a:pos x="connsiteX1" y="connsiteY1"/>
                  </a:cxn>
                  <a:cxn ang="0">
                    <a:pos x="connsiteX2" y="connsiteY2"/>
                  </a:cxn>
                  <a:cxn ang="0">
                    <a:pos x="connsiteX3" y="connsiteY3"/>
                  </a:cxn>
                </a:cxnLst>
                <a:rect l="l" t="t" r="r" b="b"/>
                <a:pathLst>
                  <a:path w="81322" h="87327">
                    <a:moveTo>
                      <a:pt x="0" y="0"/>
                    </a:moveTo>
                    <a:lnTo>
                      <a:pt x="81323" y="0"/>
                    </a:lnTo>
                    <a:lnTo>
                      <a:pt x="81323" y="87327"/>
                    </a:lnTo>
                    <a:lnTo>
                      <a:pt x="0" y="87327"/>
                    </a:lnTo>
                    <a:close/>
                  </a:path>
                </a:pathLst>
              </a:custGeom>
              <a:solidFill>
                <a:srgbClr val="DEDEE0"/>
              </a:solidFill>
              <a:ln w="0" cap="flat">
                <a:noFill/>
                <a:prstDash val="solid"/>
                <a:miter/>
              </a:ln>
            </p:spPr>
            <p:txBody>
              <a:bodyPr rtlCol="0" anchor="ctr"/>
              <a:lstStyle/>
              <a:p>
                <a:endParaRPr lang="nb-NO"/>
              </a:p>
            </p:txBody>
          </p:sp>
          <p:sp>
            <p:nvSpPr>
              <p:cNvPr id="53" name="Friform 52">
                <a:extLst>
                  <a:ext uri="{FF2B5EF4-FFF2-40B4-BE49-F238E27FC236}">
                    <a16:creationId xmlns:a16="http://schemas.microsoft.com/office/drawing/2014/main" id="{598A93FC-5852-E2FD-3B7F-F2E1C9FC2FCD}"/>
                  </a:ext>
                </a:extLst>
              </p:cNvPr>
              <p:cNvSpPr>
                <a:spLocks noGrp="1" noRot="1" noMove="1" noResize="1" noEditPoints="1" noAdjustHandles="1" noChangeArrowheads="1" noChangeShapeType="1"/>
              </p:cNvSpPr>
              <p:nvPr/>
            </p:nvSpPr>
            <p:spPr>
              <a:xfrm>
                <a:off x="7546434" y="4999335"/>
                <a:ext cx="1320259" cy="105296"/>
              </a:xfrm>
              <a:custGeom>
                <a:avLst/>
                <a:gdLst>
                  <a:gd name="connsiteX0" fmla="*/ 0 w 1095766"/>
                  <a:gd name="connsiteY0" fmla="*/ 0 h 87392"/>
                  <a:gd name="connsiteX1" fmla="*/ 1095767 w 1095766"/>
                  <a:gd name="connsiteY1" fmla="*/ 0 h 87392"/>
                  <a:gd name="connsiteX2" fmla="*/ 1095767 w 1095766"/>
                  <a:gd name="connsiteY2" fmla="*/ 87393 h 87392"/>
                  <a:gd name="connsiteX3" fmla="*/ 0 w 1095766"/>
                  <a:gd name="connsiteY3" fmla="*/ 87393 h 87392"/>
                </a:gdLst>
                <a:ahLst/>
                <a:cxnLst>
                  <a:cxn ang="0">
                    <a:pos x="connsiteX0" y="connsiteY0"/>
                  </a:cxn>
                  <a:cxn ang="0">
                    <a:pos x="connsiteX1" y="connsiteY1"/>
                  </a:cxn>
                  <a:cxn ang="0">
                    <a:pos x="connsiteX2" y="connsiteY2"/>
                  </a:cxn>
                  <a:cxn ang="0">
                    <a:pos x="connsiteX3" y="connsiteY3"/>
                  </a:cxn>
                </a:cxnLst>
                <a:rect l="l" t="t" r="r" b="b"/>
                <a:pathLst>
                  <a:path w="1095766" h="87392">
                    <a:moveTo>
                      <a:pt x="0" y="0"/>
                    </a:moveTo>
                    <a:lnTo>
                      <a:pt x="1095767" y="0"/>
                    </a:lnTo>
                    <a:lnTo>
                      <a:pt x="1095767" y="87393"/>
                    </a:lnTo>
                    <a:lnTo>
                      <a:pt x="0" y="87393"/>
                    </a:lnTo>
                    <a:close/>
                  </a:path>
                </a:pathLst>
              </a:custGeom>
              <a:solidFill>
                <a:srgbClr val="FFFFFF"/>
              </a:solidFill>
              <a:ln w="0" cap="flat">
                <a:noFill/>
                <a:prstDash val="solid"/>
                <a:miter/>
              </a:ln>
            </p:spPr>
            <p:txBody>
              <a:bodyPr rtlCol="0" anchor="ctr"/>
              <a:lstStyle/>
              <a:p>
                <a:endParaRPr lang="nb-NO"/>
              </a:p>
            </p:txBody>
          </p:sp>
          <p:sp>
            <p:nvSpPr>
              <p:cNvPr id="54" name="Friform 53">
                <a:extLst>
                  <a:ext uri="{FF2B5EF4-FFF2-40B4-BE49-F238E27FC236}">
                    <a16:creationId xmlns:a16="http://schemas.microsoft.com/office/drawing/2014/main" id="{ACBFDA7D-932D-68B0-5209-280167655353}"/>
                  </a:ext>
                </a:extLst>
              </p:cNvPr>
              <p:cNvSpPr>
                <a:spLocks noGrp="1" noRot="1" noMove="1" noResize="1" noEditPoints="1" noAdjustHandles="1" noChangeArrowheads="1" noChangeShapeType="1"/>
              </p:cNvSpPr>
              <p:nvPr/>
            </p:nvSpPr>
            <p:spPr>
              <a:xfrm>
                <a:off x="7589999" y="4999335"/>
                <a:ext cx="97983" cy="105296"/>
              </a:xfrm>
              <a:custGeom>
                <a:avLst/>
                <a:gdLst>
                  <a:gd name="connsiteX0" fmla="*/ 0 w 81322"/>
                  <a:gd name="connsiteY0" fmla="*/ 0 h 87392"/>
                  <a:gd name="connsiteX1" fmla="*/ 81323 w 81322"/>
                  <a:gd name="connsiteY1" fmla="*/ 0 h 87392"/>
                  <a:gd name="connsiteX2" fmla="*/ 81323 w 81322"/>
                  <a:gd name="connsiteY2" fmla="*/ 87393 h 87392"/>
                  <a:gd name="connsiteX3" fmla="*/ 0 w 81322"/>
                  <a:gd name="connsiteY3" fmla="*/ 87393 h 87392"/>
                </a:gdLst>
                <a:ahLst/>
                <a:cxnLst>
                  <a:cxn ang="0">
                    <a:pos x="connsiteX0" y="connsiteY0"/>
                  </a:cxn>
                  <a:cxn ang="0">
                    <a:pos x="connsiteX1" y="connsiteY1"/>
                  </a:cxn>
                  <a:cxn ang="0">
                    <a:pos x="connsiteX2" y="connsiteY2"/>
                  </a:cxn>
                  <a:cxn ang="0">
                    <a:pos x="connsiteX3" y="connsiteY3"/>
                  </a:cxn>
                </a:cxnLst>
                <a:rect l="l" t="t" r="r" b="b"/>
                <a:pathLst>
                  <a:path w="81322" h="87392">
                    <a:moveTo>
                      <a:pt x="0" y="0"/>
                    </a:moveTo>
                    <a:lnTo>
                      <a:pt x="81323" y="0"/>
                    </a:lnTo>
                    <a:lnTo>
                      <a:pt x="81323" y="87393"/>
                    </a:lnTo>
                    <a:lnTo>
                      <a:pt x="0" y="87393"/>
                    </a:lnTo>
                    <a:close/>
                  </a:path>
                </a:pathLst>
              </a:custGeom>
              <a:solidFill>
                <a:srgbClr val="DEDEE0"/>
              </a:solidFill>
              <a:ln w="0" cap="flat">
                <a:noFill/>
                <a:prstDash val="solid"/>
                <a:miter/>
              </a:ln>
            </p:spPr>
            <p:txBody>
              <a:bodyPr rtlCol="0" anchor="ctr"/>
              <a:lstStyle/>
              <a:p>
                <a:endParaRPr lang="nb-NO"/>
              </a:p>
            </p:txBody>
          </p:sp>
          <p:sp>
            <p:nvSpPr>
              <p:cNvPr id="55" name="Friform 54">
                <a:extLst>
                  <a:ext uri="{FF2B5EF4-FFF2-40B4-BE49-F238E27FC236}">
                    <a16:creationId xmlns:a16="http://schemas.microsoft.com/office/drawing/2014/main" id="{04485F6C-2FFF-D86A-7F34-94E8485753A7}"/>
                  </a:ext>
                </a:extLst>
              </p:cNvPr>
              <p:cNvSpPr>
                <a:spLocks noGrp="1" noRot="1" noMove="1" noResize="1" noEditPoints="1" noAdjustHandles="1" noChangeArrowheads="1" noChangeShapeType="1"/>
              </p:cNvSpPr>
              <p:nvPr/>
            </p:nvSpPr>
            <p:spPr>
              <a:xfrm>
                <a:off x="7546434" y="6132829"/>
                <a:ext cx="1320259" cy="105218"/>
              </a:xfrm>
              <a:custGeom>
                <a:avLst/>
                <a:gdLst>
                  <a:gd name="connsiteX0" fmla="*/ 0 w 1095766"/>
                  <a:gd name="connsiteY0" fmla="*/ 0 h 87327"/>
                  <a:gd name="connsiteX1" fmla="*/ 1095767 w 1095766"/>
                  <a:gd name="connsiteY1" fmla="*/ 0 h 87327"/>
                  <a:gd name="connsiteX2" fmla="*/ 1095767 w 1095766"/>
                  <a:gd name="connsiteY2" fmla="*/ 87327 h 87327"/>
                  <a:gd name="connsiteX3" fmla="*/ 0 w 1095766"/>
                  <a:gd name="connsiteY3" fmla="*/ 87327 h 87327"/>
                </a:gdLst>
                <a:ahLst/>
                <a:cxnLst>
                  <a:cxn ang="0">
                    <a:pos x="connsiteX0" y="connsiteY0"/>
                  </a:cxn>
                  <a:cxn ang="0">
                    <a:pos x="connsiteX1" y="connsiteY1"/>
                  </a:cxn>
                  <a:cxn ang="0">
                    <a:pos x="connsiteX2" y="connsiteY2"/>
                  </a:cxn>
                  <a:cxn ang="0">
                    <a:pos x="connsiteX3" y="connsiteY3"/>
                  </a:cxn>
                </a:cxnLst>
                <a:rect l="l" t="t" r="r" b="b"/>
                <a:pathLst>
                  <a:path w="1095766" h="87327">
                    <a:moveTo>
                      <a:pt x="0" y="0"/>
                    </a:moveTo>
                    <a:lnTo>
                      <a:pt x="1095767" y="0"/>
                    </a:lnTo>
                    <a:lnTo>
                      <a:pt x="1095767" y="87327"/>
                    </a:lnTo>
                    <a:lnTo>
                      <a:pt x="0" y="87327"/>
                    </a:lnTo>
                    <a:close/>
                  </a:path>
                </a:pathLst>
              </a:custGeom>
              <a:solidFill>
                <a:srgbClr val="FFFFFF"/>
              </a:solidFill>
              <a:ln w="0" cap="flat">
                <a:noFill/>
                <a:prstDash val="solid"/>
                <a:miter/>
              </a:ln>
            </p:spPr>
            <p:txBody>
              <a:bodyPr rtlCol="0" anchor="ctr"/>
              <a:lstStyle/>
              <a:p>
                <a:endParaRPr lang="nb-NO"/>
              </a:p>
            </p:txBody>
          </p:sp>
          <p:sp>
            <p:nvSpPr>
              <p:cNvPr id="56" name="Friform 55">
                <a:extLst>
                  <a:ext uri="{FF2B5EF4-FFF2-40B4-BE49-F238E27FC236}">
                    <a16:creationId xmlns:a16="http://schemas.microsoft.com/office/drawing/2014/main" id="{7F494578-A1DF-DA71-F9E8-7A6D16D15853}"/>
                  </a:ext>
                </a:extLst>
              </p:cNvPr>
              <p:cNvSpPr>
                <a:spLocks noGrp="1" noRot="1" noMove="1" noResize="1" noEditPoints="1" noAdjustHandles="1" noChangeArrowheads="1" noChangeShapeType="1"/>
              </p:cNvSpPr>
              <p:nvPr/>
            </p:nvSpPr>
            <p:spPr>
              <a:xfrm>
                <a:off x="7589999" y="6132829"/>
                <a:ext cx="97983" cy="105218"/>
              </a:xfrm>
              <a:custGeom>
                <a:avLst/>
                <a:gdLst>
                  <a:gd name="connsiteX0" fmla="*/ 0 w 81322"/>
                  <a:gd name="connsiteY0" fmla="*/ 0 h 87327"/>
                  <a:gd name="connsiteX1" fmla="*/ 81323 w 81322"/>
                  <a:gd name="connsiteY1" fmla="*/ 0 h 87327"/>
                  <a:gd name="connsiteX2" fmla="*/ 81323 w 81322"/>
                  <a:gd name="connsiteY2" fmla="*/ 87327 h 87327"/>
                  <a:gd name="connsiteX3" fmla="*/ 0 w 81322"/>
                  <a:gd name="connsiteY3" fmla="*/ 87327 h 87327"/>
                </a:gdLst>
                <a:ahLst/>
                <a:cxnLst>
                  <a:cxn ang="0">
                    <a:pos x="connsiteX0" y="connsiteY0"/>
                  </a:cxn>
                  <a:cxn ang="0">
                    <a:pos x="connsiteX1" y="connsiteY1"/>
                  </a:cxn>
                  <a:cxn ang="0">
                    <a:pos x="connsiteX2" y="connsiteY2"/>
                  </a:cxn>
                  <a:cxn ang="0">
                    <a:pos x="connsiteX3" y="connsiteY3"/>
                  </a:cxn>
                </a:cxnLst>
                <a:rect l="l" t="t" r="r" b="b"/>
                <a:pathLst>
                  <a:path w="81322" h="87327">
                    <a:moveTo>
                      <a:pt x="0" y="0"/>
                    </a:moveTo>
                    <a:lnTo>
                      <a:pt x="81323" y="0"/>
                    </a:lnTo>
                    <a:lnTo>
                      <a:pt x="81323" y="87327"/>
                    </a:lnTo>
                    <a:lnTo>
                      <a:pt x="0" y="87327"/>
                    </a:lnTo>
                    <a:close/>
                  </a:path>
                </a:pathLst>
              </a:custGeom>
              <a:solidFill>
                <a:srgbClr val="DEDEE0"/>
              </a:solidFill>
              <a:ln w="0" cap="flat">
                <a:noFill/>
                <a:prstDash val="solid"/>
                <a:miter/>
              </a:ln>
            </p:spPr>
            <p:txBody>
              <a:bodyPr rtlCol="0" anchor="ctr"/>
              <a:lstStyle/>
              <a:p>
                <a:endParaRPr lang="nb-NO"/>
              </a:p>
            </p:txBody>
          </p:sp>
        </p:grpSp>
      </p:grpSp>
      <p:grpSp>
        <p:nvGrpSpPr>
          <p:cNvPr id="33" name="!!Stige">
            <a:extLst>
              <a:ext uri="{FF2B5EF4-FFF2-40B4-BE49-F238E27FC236}">
                <a16:creationId xmlns:a16="http://schemas.microsoft.com/office/drawing/2014/main" id="{CFC98905-42D2-6ED9-3E32-F9C93BAE70F0}"/>
              </a:ext>
            </a:extLst>
          </p:cNvPr>
          <p:cNvGrpSpPr>
            <a:grpSpLocks noGrp="1" noUngrp="1" noRot="1" noMove="1" noResize="1"/>
          </p:cNvGrpSpPr>
          <p:nvPr/>
        </p:nvGrpSpPr>
        <p:grpSpPr>
          <a:xfrm>
            <a:off x="1808252" y="3846425"/>
            <a:ext cx="832467" cy="3183119"/>
            <a:chOff x="7502868" y="1834926"/>
            <a:chExt cx="1407390" cy="5381460"/>
          </a:xfrm>
        </p:grpSpPr>
        <p:sp>
          <p:nvSpPr>
            <p:cNvPr id="6" name="Friform 5">
              <a:extLst>
                <a:ext uri="{FF2B5EF4-FFF2-40B4-BE49-F238E27FC236}">
                  <a16:creationId xmlns:a16="http://schemas.microsoft.com/office/drawing/2014/main" id="{9155322E-0543-42EC-CB5F-872F2E415A1B}"/>
                </a:ext>
              </a:extLst>
            </p:cNvPr>
            <p:cNvSpPr>
              <a:spLocks noGrp="1" noRot="1" noMove="1" noResize="1" noEditPoints="1" noAdjustHandles="1" noChangeArrowheads="1" noChangeShapeType="1"/>
            </p:cNvSpPr>
            <p:nvPr/>
          </p:nvSpPr>
          <p:spPr>
            <a:xfrm>
              <a:off x="7502868" y="1834926"/>
              <a:ext cx="87130" cy="5381460"/>
            </a:xfrm>
            <a:custGeom>
              <a:avLst/>
              <a:gdLst>
                <a:gd name="connsiteX0" fmla="*/ 0 w 72315"/>
                <a:gd name="connsiteY0" fmla="*/ 0 h 4466413"/>
                <a:gd name="connsiteX1" fmla="*/ 72316 w 72315"/>
                <a:gd name="connsiteY1" fmla="*/ 0 h 4466413"/>
                <a:gd name="connsiteX2" fmla="*/ 72316 w 72315"/>
                <a:gd name="connsiteY2" fmla="*/ 4466414 h 4466413"/>
                <a:gd name="connsiteX3" fmla="*/ 0 w 72315"/>
                <a:gd name="connsiteY3" fmla="*/ 4466414 h 4466413"/>
              </a:gdLst>
              <a:ahLst/>
              <a:cxnLst>
                <a:cxn ang="0">
                  <a:pos x="connsiteX0" y="connsiteY0"/>
                </a:cxn>
                <a:cxn ang="0">
                  <a:pos x="connsiteX1" y="connsiteY1"/>
                </a:cxn>
                <a:cxn ang="0">
                  <a:pos x="connsiteX2" y="connsiteY2"/>
                </a:cxn>
                <a:cxn ang="0">
                  <a:pos x="connsiteX3" y="connsiteY3"/>
                </a:cxn>
              </a:cxnLst>
              <a:rect l="l" t="t" r="r" b="b"/>
              <a:pathLst>
                <a:path w="72315" h="4466413">
                  <a:moveTo>
                    <a:pt x="0" y="0"/>
                  </a:moveTo>
                  <a:lnTo>
                    <a:pt x="72316" y="0"/>
                  </a:lnTo>
                  <a:lnTo>
                    <a:pt x="72316" y="4466414"/>
                  </a:lnTo>
                  <a:lnTo>
                    <a:pt x="0" y="4466414"/>
                  </a:lnTo>
                  <a:close/>
                </a:path>
              </a:pathLst>
            </a:custGeom>
            <a:solidFill>
              <a:srgbClr val="FFFFFF"/>
            </a:solidFill>
            <a:ln w="0" cap="flat">
              <a:noFill/>
              <a:prstDash val="solid"/>
              <a:miter/>
            </a:ln>
          </p:spPr>
          <p:txBody>
            <a:bodyPr rtlCol="0" anchor="ctr"/>
            <a:lstStyle/>
            <a:p>
              <a:endParaRPr lang="nb-NO"/>
            </a:p>
          </p:txBody>
        </p:sp>
        <p:sp>
          <p:nvSpPr>
            <p:cNvPr id="7" name="Friform 6">
              <a:extLst>
                <a:ext uri="{FF2B5EF4-FFF2-40B4-BE49-F238E27FC236}">
                  <a16:creationId xmlns:a16="http://schemas.microsoft.com/office/drawing/2014/main" id="{FA57C816-A60D-85C7-54E8-14FB8B7AEB2A}"/>
                </a:ext>
              </a:extLst>
            </p:cNvPr>
            <p:cNvSpPr>
              <a:spLocks noGrp="1" noRot="1" noMove="1" noResize="1" noEditPoints="1" noAdjustHandles="1" noChangeArrowheads="1" noChangeShapeType="1"/>
            </p:cNvSpPr>
            <p:nvPr/>
          </p:nvSpPr>
          <p:spPr>
            <a:xfrm>
              <a:off x="8823128" y="1837521"/>
              <a:ext cx="87130" cy="5378865"/>
            </a:xfrm>
            <a:custGeom>
              <a:avLst/>
              <a:gdLst>
                <a:gd name="connsiteX0" fmla="*/ 0 w 72315"/>
                <a:gd name="connsiteY0" fmla="*/ 0 h 4464259"/>
                <a:gd name="connsiteX1" fmla="*/ 0 w 72315"/>
                <a:gd name="connsiteY1" fmla="*/ 4464260 h 4464259"/>
                <a:gd name="connsiteX2" fmla="*/ 72316 w 72315"/>
                <a:gd name="connsiteY2" fmla="*/ 4464260 h 4464259"/>
                <a:gd name="connsiteX3" fmla="*/ 72316 w 72315"/>
                <a:gd name="connsiteY3" fmla="*/ 65 h 4464259"/>
                <a:gd name="connsiteX4" fmla="*/ 0 w 72315"/>
                <a:gd name="connsiteY4" fmla="*/ 0 h 4464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15" h="4464259">
                  <a:moveTo>
                    <a:pt x="0" y="0"/>
                  </a:moveTo>
                  <a:lnTo>
                    <a:pt x="0" y="4464260"/>
                  </a:lnTo>
                  <a:lnTo>
                    <a:pt x="72316" y="4464260"/>
                  </a:lnTo>
                  <a:lnTo>
                    <a:pt x="72316" y="65"/>
                  </a:lnTo>
                  <a:lnTo>
                    <a:pt x="0" y="0"/>
                  </a:lnTo>
                  <a:close/>
                </a:path>
              </a:pathLst>
            </a:custGeom>
            <a:solidFill>
              <a:srgbClr val="FFFFFF"/>
            </a:solidFill>
            <a:ln w="0" cap="flat">
              <a:noFill/>
              <a:prstDash val="solid"/>
              <a:miter/>
            </a:ln>
          </p:spPr>
          <p:txBody>
            <a:bodyPr rtlCol="0" anchor="ctr"/>
            <a:lstStyle/>
            <a:p>
              <a:endParaRPr lang="nb-NO"/>
            </a:p>
          </p:txBody>
        </p:sp>
        <p:sp>
          <p:nvSpPr>
            <p:cNvPr id="8" name="Friform 7">
              <a:extLst>
                <a:ext uri="{FF2B5EF4-FFF2-40B4-BE49-F238E27FC236}">
                  <a16:creationId xmlns:a16="http://schemas.microsoft.com/office/drawing/2014/main" id="{733F4611-27F8-15A1-8121-B1DD14B6F94E}"/>
                </a:ext>
              </a:extLst>
            </p:cNvPr>
            <p:cNvSpPr>
              <a:spLocks noGrp="1" noRot="1" noMove="1" noResize="1" noEditPoints="1" noAdjustHandles="1" noChangeArrowheads="1" noChangeShapeType="1"/>
            </p:cNvSpPr>
            <p:nvPr/>
          </p:nvSpPr>
          <p:spPr>
            <a:xfrm>
              <a:off x="7546434" y="2732348"/>
              <a:ext cx="1320259" cy="105296"/>
            </a:xfrm>
            <a:custGeom>
              <a:avLst/>
              <a:gdLst>
                <a:gd name="connsiteX0" fmla="*/ 0 w 1095766"/>
                <a:gd name="connsiteY0" fmla="*/ 0 h 87392"/>
                <a:gd name="connsiteX1" fmla="*/ 1095767 w 1095766"/>
                <a:gd name="connsiteY1" fmla="*/ 0 h 87392"/>
                <a:gd name="connsiteX2" fmla="*/ 1095767 w 1095766"/>
                <a:gd name="connsiteY2" fmla="*/ 87393 h 87392"/>
                <a:gd name="connsiteX3" fmla="*/ 0 w 1095766"/>
                <a:gd name="connsiteY3" fmla="*/ 87393 h 87392"/>
              </a:gdLst>
              <a:ahLst/>
              <a:cxnLst>
                <a:cxn ang="0">
                  <a:pos x="connsiteX0" y="connsiteY0"/>
                </a:cxn>
                <a:cxn ang="0">
                  <a:pos x="connsiteX1" y="connsiteY1"/>
                </a:cxn>
                <a:cxn ang="0">
                  <a:pos x="connsiteX2" y="connsiteY2"/>
                </a:cxn>
                <a:cxn ang="0">
                  <a:pos x="connsiteX3" y="connsiteY3"/>
                </a:cxn>
              </a:cxnLst>
              <a:rect l="l" t="t" r="r" b="b"/>
              <a:pathLst>
                <a:path w="1095766" h="87392">
                  <a:moveTo>
                    <a:pt x="0" y="0"/>
                  </a:moveTo>
                  <a:lnTo>
                    <a:pt x="1095767" y="0"/>
                  </a:lnTo>
                  <a:lnTo>
                    <a:pt x="1095767" y="87393"/>
                  </a:lnTo>
                  <a:lnTo>
                    <a:pt x="0" y="87393"/>
                  </a:lnTo>
                  <a:close/>
                </a:path>
              </a:pathLst>
            </a:custGeom>
            <a:solidFill>
              <a:srgbClr val="FFFFFF"/>
            </a:solidFill>
            <a:ln w="0"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31A5FBBD-EFC4-A0DF-823D-404D7373AD3E}"/>
                </a:ext>
              </a:extLst>
            </p:cNvPr>
            <p:cNvSpPr>
              <a:spLocks noGrp="1" noRot="1" noMove="1" noResize="1" noEditPoints="1" noAdjustHandles="1" noChangeArrowheads="1" noChangeShapeType="1"/>
            </p:cNvSpPr>
            <p:nvPr/>
          </p:nvSpPr>
          <p:spPr>
            <a:xfrm>
              <a:off x="7589999" y="2732348"/>
              <a:ext cx="97983" cy="105296"/>
            </a:xfrm>
            <a:custGeom>
              <a:avLst/>
              <a:gdLst>
                <a:gd name="connsiteX0" fmla="*/ 0 w 81322"/>
                <a:gd name="connsiteY0" fmla="*/ 0 h 87392"/>
                <a:gd name="connsiteX1" fmla="*/ 81323 w 81322"/>
                <a:gd name="connsiteY1" fmla="*/ 0 h 87392"/>
                <a:gd name="connsiteX2" fmla="*/ 81323 w 81322"/>
                <a:gd name="connsiteY2" fmla="*/ 87393 h 87392"/>
                <a:gd name="connsiteX3" fmla="*/ 0 w 81322"/>
                <a:gd name="connsiteY3" fmla="*/ 87393 h 87392"/>
              </a:gdLst>
              <a:ahLst/>
              <a:cxnLst>
                <a:cxn ang="0">
                  <a:pos x="connsiteX0" y="connsiteY0"/>
                </a:cxn>
                <a:cxn ang="0">
                  <a:pos x="connsiteX1" y="connsiteY1"/>
                </a:cxn>
                <a:cxn ang="0">
                  <a:pos x="connsiteX2" y="connsiteY2"/>
                </a:cxn>
                <a:cxn ang="0">
                  <a:pos x="connsiteX3" y="connsiteY3"/>
                </a:cxn>
              </a:cxnLst>
              <a:rect l="l" t="t" r="r" b="b"/>
              <a:pathLst>
                <a:path w="81322" h="87392">
                  <a:moveTo>
                    <a:pt x="0" y="0"/>
                  </a:moveTo>
                  <a:lnTo>
                    <a:pt x="81323" y="0"/>
                  </a:lnTo>
                  <a:lnTo>
                    <a:pt x="81323" y="87393"/>
                  </a:lnTo>
                  <a:lnTo>
                    <a:pt x="0" y="87393"/>
                  </a:lnTo>
                  <a:close/>
                </a:path>
              </a:pathLst>
            </a:custGeom>
            <a:solidFill>
              <a:srgbClr val="DEDEE0"/>
            </a:solidFill>
            <a:ln w="0" cap="flat">
              <a:noFill/>
              <a:prstDash val="solid"/>
              <a:miter/>
            </a:ln>
          </p:spPr>
          <p:txBody>
            <a:bodyPr rtlCol="0" anchor="ctr"/>
            <a:lstStyle/>
            <a:p>
              <a:endParaRPr lang="nb-NO"/>
            </a:p>
          </p:txBody>
        </p:sp>
        <p:sp>
          <p:nvSpPr>
            <p:cNvPr id="10" name="Friform 9">
              <a:extLst>
                <a:ext uri="{FF2B5EF4-FFF2-40B4-BE49-F238E27FC236}">
                  <a16:creationId xmlns:a16="http://schemas.microsoft.com/office/drawing/2014/main" id="{7EAAF804-765B-8C59-69AC-1F47458153BC}"/>
                </a:ext>
              </a:extLst>
            </p:cNvPr>
            <p:cNvSpPr>
              <a:spLocks noGrp="1" noRot="1" noMove="1" noResize="1" noEditPoints="1" noAdjustHandles="1" noChangeArrowheads="1" noChangeShapeType="1"/>
            </p:cNvSpPr>
            <p:nvPr/>
          </p:nvSpPr>
          <p:spPr>
            <a:xfrm>
              <a:off x="7546434" y="3865842"/>
              <a:ext cx="1320259" cy="105218"/>
            </a:xfrm>
            <a:custGeom>
              <a:avLst/>
              <a:gdLst>
                <a:gd name="connsiteX0" fmla="*/ 0 w 1095766"/>
                <a:gd name="connsiteY0" fmla="*/ 0 h 87327"/>
                <a:gd name="connsiteX1" fmla="*/ 1095767 w 1095766"/>
                <a:gd name="connsiteY1" fmla="*/ 0 h 87327"/>
                <a:gd name="connsiteX2" fmla="*/ 1095767 w 1095766"/>
                <a:gd name="connsiteY2" fmla="*/ 87327 h 87327"/>
                <a:gd name="connsiteX3" fmla="*/ 0 w 1095766"/>
                <a:gd name="connsiteY3" fmla="*/ 87327 h 87327"/>
              </a:gdLst>
              <a:ahLst/>
              <a:cxnLst>
                <a:cxn ang="0">
                  <a:pos x="connsiteX0" y="connsiteY0"/>
                </a:cxn>
                <a:cxn ang="0">
                  <a:pos x="connsiteX1" y="connsiteY1"/>
                </a:cxn>
                <a:cxn ang="0">
                  <a:pos x="connsiteX2" y="connsiteY2"/>
                </a:cxn>
                <a:cxn ang="0">
                  <a:pos x="connsiteX3" y="connsiteY3"/>
                </a:cxn>
              </a:cxnLst>
              <a:rect l="l" t="t" r="r" b="b"/>
              <a:pathLst>
                <a:path w="1095766" h="87327">
                  <a:moveTo>
                    <a:pt x="0" y="0"/>
                  </a:moveTo>
                  <a:lnTo>
                    <a:pt x="1095767" y="0"/>
                  </a:lnTo>
                  <a:lnTo>
                    <a:pt x="1095767" y="87327"/>
                  </a:lnTo>
                  <a:lnTo>
                    <a:pt x="0" y="87327"/>
                  </a:lnTo>
                  <a:close/>
                </a:path>
              </a:pathLst>
            </a:custGeom>
            <a:solidFill>
              <a:srgbClr val="FFFFFF"/>
            </a:solidFill>
            <a:ln w="0" cap="flat">
              <a:noFill/>
              <a:prstDash val="solid"/>
              <a:miter/>
            </a:ln>
          </p:spPr>
          <p:txBody>
            <a:bodyPr rtlCol="0" anchor="ctr"/>
            <a:lstStyle/>
            <a:p>
              <a:endParaRPr lang="nb-NO"/>
            </a:p>
          </p:txBody>
        </p:sp>
        <p:sp>
          <p:nvSpPr>
            <p:cNvPr id="11" name="Friform 10">
              <a:extLst>
                <a:ext uri="{FF2B5EF4-FFF2-40B4-BE49-F238E27FC236}">
                  <a16:creationId xmlns:a16="http://schemas.microsoft.com/office/drawing/2014/main" id="{11FCB787-1EEF-E6E6-3872-F8E5CFD28C0D}"/>
                </a:ext>
              </a:extLst>
            </p:cNvPr>
            <p:cNvSpPr>
              <a:spLocks noGrp="1" noRot="1" noMove="1" noResize="1" noEditPoints="1" noAdjustHandles="1" noChangeArrowheads="1" noChangeShapeType="1"/>
            </p:cNvSpPr>
            <p:nvPr/>
          </p:nvSpPr>
          <p:spPr>
            <a:xfrm>
              <a:off x="7589999" y="3865842"/>
              <a:ext cx="97983" cy="105218"/>
            </a:xfrm>
            <a:custGeom>
              <a:avLst/>
              <a:gdLst>
                <a:gd name="connsiteX0" fmla="*/ 0 w 81322"/>
                <a:gd name="connsiteY0" fmla="*/ 0 h 87327"/>
                <a:gd name="connsiteX1" fmla="*/ 81323 w 81322"/>
                <a:gd name="connsiteY1" fmla="*/ 0 h 87327"/>
                <a:gd name="connsiteX2" fmla="*/ 81323 w 81322"/>
                <a:gd name="connsiteY2" fmla="*/ 87327 h 87327"/>
                <a:gd name="connsiteX3" fmla="*/ 0 w 81322"/>
                <a:gd name="connsiteY3" fmla="*/ 87327 h 87327"/>
              </a:gdLst>
              <a:ahLst/>
              <a:cxnLst>
                <a:cxn ang="0">
                  <a:pos x="connsiteX0" y="connsiteY0"/>
                </a:cxn>
                <a:cxn ang="0">
                  <a:pos x="connsiteX1" y="connsiteY1"/>
                </a:cxn>
                <a:cxn ang="0">
                  <a:pos x="connsiteX2" y="connsiteY2"/>
                </a:cxn>
                <a:cxn ang="0">
                  <a:pos x="connsiteX3" y="connsiteY3"/>
                </a:cxn>
              </a:cxnLst>
              <a:rect l="l" t="t" r="r" b="b"/>
              <a:pathLst>
                <a:path w="81322" h="87327">
                  <a:moveTo>
                    <a:pt x="0" y="0"/>
                  </a:moveTo>
                  <a:lnTo>
                    <a:pt x="81323" y="0"/>
                  </a:lnTo>
                  <a:lnTo>
                    <a:pt x="81323" y="87327"/>
                  </a:lnTo>
                  <a:lnTo>
                    <a:pt x="0" y="87327"/>
                  </a:lnTo>
                  <a:close/>
                </a:path>
              </a:pathLst>
            </a:custGeom>
            <a:solidFill>
              <a:srgbClr val="DEDEE0"/>
            </a:solidFill>
            <a:ln w="0" cap="flat">
              <a:noFill/>
              <a:prstDash val="solid"/>
              <a:miter/>
            </a:ln>
          </p:spPr>
          <p:txBody>
            <a:bodyPr rtlCol="0" anchor="ctr"/>
            <a:lstStyle/>
            <a:p>
              <a:endParaRPr lang="nb-NO"/>
            </a:p>
          </p:txBody>
        </p:sp>
        <p:sp>
          <p:nvSpPr>
            <p:cNvPr id="12" name="Friform 11">
              <a:extLst>
                <a:ext uri="{FF2B5EF4-FFF2-40B4-BE49-F238E27FC236}">
                  <a16:creationId xmlns:a16="http://schemas.microsoft.com/office/drawing/2014/main" id="{70EEB2CD-D63B-AAF3-047C-A0E6AEEBC512}"/>
                </a:ext>
              </a:extLst>
            </p:cNvPr>
            <p:cNvSpPr>
              <a:spLocks noGrp="1" noRot="1" noMove="1" noResize="1" noEditPoints="1" noAdjustHandles="1" noChangeArrowheads="1" noChangeShapeType="1"/>
            </p:cNvSpPr>
            <p:nvPr/>
          </p:nvSpPr>
          <p:spPr>
            <a:xfrm>
              <a:off x="7546434" y="4999335"/>
              <a:ext cx="1320259" cy="105296"/>
            </a:xfrm>
            <a:custGeom>
              <a:avLst/>
              <a:gdLst>
                <a:gd name="connsiteX0" fmla="*/ 0 w 1095766"/>
                <a:gd name="connsiteY0" fmla="*/ 0 h 87392"/>
                <a:gd name="connsiteX1" fmla="*/ 1095767 w 1095766"/>
                <a:gd name="connsiteY1" fmla="*/ 0 h 87392"/>
                <a:gd name="connsiteX2" fmla="*/ 1095767 w 1095766"/>
                <a:gd name="connsiteY2" fmla="*/ 87393 h 87392"/>
                <a:gd name="connsiteX3" fmla="*/ 0 w 1095766"/>
                <a:gd name="connsiteY3" fmla="*/ 87393 h 87392"/>
              </a:gdLst>
              <a:ahLst/>
              <a:cxnLst>
                <a:cxn ang="0">
                  <a:pos x="connsiteX0" y="connsiteY0"/>
                </a:cxn>
                <a:cxn ang="0">
                  <a:pos x="connsiteX1" y="connsiteY1"/>
                </a:cxn>
                <a:cxn ang="0">
                  <a:pos x="connsiteX2" y="connsiteY2"/>
                </a:cxn>
                <a:cxn ang="0">
                  <a:pos x="connsiteX3" y="connsiteY3"/>
                </a:cxn>
              </a:cxnLst>
              <a:rect l="l" t="t" r="r" b="b"/>
              <a:pathLst>
                <a:path w="1095766" h="87392">
                  <a:moveTo>
                    <a:pt x="0" y="0"/>
                  </a:moveTo>
                  <a:lnTo>
                    <a:pt x="1095767" y="0"/>
                  </a:lnTo>
                  <a:lnTo>
                    <a:pt x="1095767" y="87393"/>
                  </a:lnTo>
                  <a:lnTo>
                    <a:pt x="0" y="87393"/>
                  </a:lnTo>
                  <a:close/>
                </a:path>
              </a:pathLst>
            </a:custGeom>
            <a:solidFill>
              <a:srgbClr val="FFFFFF"/>
            </a:solidFill>
            <a:ln w="0" cap="flat">
              <a:noFill/>
              <a:prstDash val="solid"/>
              <a:miter/>
            </a:ln>
          </p:spPr>
          <p:txBody>
            <a:bodyPr rtlCol="0" anchor="ctr"/>
            <a:lstStyle/>
            <a:p>
              <a:endParaRPr lang="nb-NO"/>
            </a:p>
          </p:txBody>
        </p:sp>
        <p:sp>
          <p:nvSpPr>
            <p:cNvPr id="13" name="Friform 12">
              <a:extLst>
                <a:ext uri="{FF2B5EF4-FFF2-40B4-BE49-F238E27FC236}">
                  <a16:creationId xmlns:a16="http://schemas.microsoft.com/office/drawing/2014/main" id="{9BC65D1A-8647-097E-BC1E-2A3DD05023B4}"/>
                </a:ext>
              </a:extLst>
            </p:cNvPr>
            <p:cNvSpPr>
              <a:spLocks noGrp="1" noRot="1" noMove="1" noResize="1" noEditPoints="1" noAdjustHandles="1" noChangeArrowheads="1" noChangeShapeType="1"/>
            </p:cNvSpPr>
            <p:nvPr/>
          </p:nvSpPr>
          <p:spPr>
            <a:xfrm>
              <a:off x="7589999" y="4999335"/>
              <a:ext cx="97983" cy="105296"/>
            </a:xfrm>
            <a:custGeom>
              <a:avLst/>
              <a:gdLst>
                <a:gd name="connsiteX0" fmla="*/ 0 w 81322"/>
                <a:gd name="connsiteY0" fmla="*/ 0 h 87392"/>
                <a:gd name="connsiteX1" fmla="*/ 81323 w 81322"/>
                <a:gd name="connsiteY1" fmla="*/ 0 h 87392"/>
                <a:gd name="connsiteX2" fmla="*/ 81323 w 81322"/>
                <a:gd name="connsiteY2" fmla="*/ 87393 h 87392"/>
                <a:gd name="connsiteX3" fmla="*/ 0 w 81322"/>
                <a:gd name="connsiteY3" fmla="*/ 87393 h 87392"/>
              </a:gdLst>
              <a:ahLst/>
              <a:cxnLst>
                <a:cxn ang="0">
                  <a:pos x="connsiteX0" y="connsiteY0"/>
                </a:cxn>
                <a:cxn ang="0">
                  <a:pos x="connsiteX1" y="connsiteY1"/>
                </a:cxn>
                <a:cxn ang="0">
                  <a:pos x="connsiteX2" y="connsiteY2"/>
                </a:cxn>
                <a:cxn ang="0">
                  <a:pos x="connsiteX3" y="connsiteY3"/>
                </a:cxn>
              </a:cxnLst>
              <a:rect l="l" t="t" r="r" b="b"/>
              <a:pathLst>
                <a:path w="81322" h="87392">
                  <a:moveTo>
                    <a:pt x="0" y="0"/>
                  </a:moveTo>
                  <a:lnTo>
                    <a:pt x="81323" y="0"/>
                  </a:lnTo>
                  <a:lnTo>
                    <a:pt x="81323" y="87393"/>
                  </a:lnTo>
                  <a:lnTo>
                    <a:pt x="0" y="87393"/>
                  </a:lnTo>
                  <a:close/>
                </a:path>
              </a:pathLst>
            </a:custGeom>
            <a:solidFill>
              <a:srgbClr val="DEDEE0"/>
            </a:solidFill>
            <a:ln w="0" cap="flat">
              <a:noFill/>
              <a:prstDash val="solid"/>
              <a:miter/>
            </a:ln>
          </p:spPr>
          <p:txBody>
            <a:bodyPr rtlCol="0" anchor="ctr"/>
            <a:lstStyle/>
            <a:p>
              <a:endParaRPr lang="nb-NO"/>
            </a:p>
          </p:txBody>
        </p:sp>
        <p:sp>
          <p:nvSpPr>
            <p:cNvPr id="14" name="Friform 13">
              <a:extLst>
                <a:ext uri="{FF2B5EF4-FFF2-40B4-BE49-F238E27FC236}">
                  <a16:creationId xmlns:a16="http://schemas.microsoft.com/office/drawing/2014/main" id="{8C459672-F28C-981C-8870-30D04749E609}"/>
                </a:ext>
              </a:extLst>
            </p:cNvPr>
            <p:cNvSpPr>
              <a:spLocks noGrp="1" noRot="1" noMove="1" noResize="1" noEditPoints="1" noAdjustHandles="1" noChangeArrowheads="1" noChangeShapeType="1"/>
            </p:cNvSpPr>
            <p:nvPr/>
          </p:nvSpPr>
          <p:spPr>
            <a:xfrm>
              <a:off x="7546434" y="6132829"/>
              <a:ext cx="1320259" cy="105218"/>
            </a:xfrm>
            <a:custGeom>
              <a:avLst/>
              <a:gdLst>
                <a:gd name="connsiteX0" fmla="*/ 0 w 1095766"/>
                <a:gd name="connsiteY0" fmla="*/ 0 h 87327"/>
                <a:gd name="connsiteX1" fmla="*/ 1095767 w 1095766"/>
                <a:gd name="connsiteY1" fmla="*/ 0 h 87327"/>
                <a:gd name="connsiteX2" fmla="*/ 1095767 w 1095766"/>
                <a:gd name="connsiteY2" fmla="*/ 87327 h 87327"/>
                <a:gd name="connsiteX3" fmla="*/ 0 w 1095766"/>
                <a:gd name="connsiteY3" fmla="*/ 87327 h 87327"/>
              </a:gdLst>
              <a:ahLst/>
              <a:cxnLst>
                <a:cxn ang="0">
                  <a:pos x="connsiteX0" y="connsiteY0"/>
                </a:cxn>
                <a:cxn ang="0">
                  <a:pos x="connsiteX1" y="connsiteY1"/>
                </a:cxn>
                <a:cxn ang="0">
                  <a:pos x="connsiteX2" y="connsiteY2"/>
                </a:cxn>
                <a:cxn ang="0">
                  <a:pos x="connsiteX3" y="connsiteY3"/>
                </a:cxn>
              </a:cxnLst>
              <a:rect l="l" t="t" r="r" b="b"/>
              <a:pathLst>
                <a:path w="1095766" h="87327">
                  <a:moveTo>
                    <a:pt x="0" y="0"/>
                  </a:moveTo>
                  <a:lnTo>
                    <a:pt x="1095767" y="0"/>
                  </a:lnTo>
                  <a:lnTo>
                    <a:pt x="1095767" y="87327"/>
                  </a:lnTo>
                  <a:lnTo>
                    <a:pt x="0" y="87327"/>
                  </a:lnTo>
                  <a:close/>
                </a:path>
              </a:pathLst>
            </a:custGeom>
            <a:solidFill>
              <a:srgbClr val="FFFFFF"/>
            </a:solidFill>
            <a:ln w="0" cap="flat">
              <a:noFill/>
              <a:prstDash val="solid"/>
              <a:miter/>
            </a:ln>
          </p:spPr>
          <p:txBody>
            <a:bodyPr rtlCol="0" anchor="ctr"/>
            <a:lstStyle/>
            <a:p>
              <a:endParaRPr lang="nb-NO"/>
            </a:p>
          </p:txBody>
        </p:sp>
        <p:sp>
          <p:nvSpPr>
            <p:cNvPr id="15" name="Friform 14">
              <a:extLst>
                <a:ext uri="{FF2B5EF4-FFF2-40B4-BE49-F238E27FC236}">
                  <a16:creationId xmlns:a16="http://schemas.microsoft.com/office/drawing/2014/main" id="{BA75C42E-B9A9-F412-CBB1-B56901E38116}"/>
                </a:ext>
              </a:extLst>
            </p:cNvPr>
            <p:cNvSpPr>
              <a:spLocks noGrp="1" noRot="1" noMove="1" noResize="1" noEditPoints="1" noAdjustHandles="1" noChangeArrowheads="1" noChangeShapeType="1"/>
            </p:cNvSpPr>
            <p:nvPr/>
          </p:nvSpPr>
          <p:spPr>
            <a:xfrm>
              <a:off x="7589999" y="6132829"/>
              <a:ext cx="97983" cy="105218"/>
            </a:xfrm>
            <a:custGeom>
              <a:avLst/>
              <a:gdLst>
                <a:gd name="connsiteX0" fmla="*/ 0 w 81322"/>
                <a:gd name="connsiteY0" fmla="*/ 0 h 87327"/>
                <a:gd name="connsiteX1" fmla="*/ 81323 w 81322"/>
                <a:gd name="connsiteY1" fmla="*/ 0 h 87327"/>
                <a:gd name="connsiteX2" fmla="*/ 81323 w 81322"/>
                <a:gd name="connsiteY2" fmla="*/ 87327 h 87327"/>
                <a:gd name="connsiteX3" fmla="*/ 0 w 81322"/>
                <a:gd name="connsiteY3" fmla="*/ 87327 h 87327"/>
              </a:gdLst>
              <a:ahLst/>
              <a:cxnLst>
                <a:cxn ang="0">
                  <a:pos x="connsiteX0" y="connsiteY0"/>
                </a:cxn>
                <a:cxn ang="0">
                  <a:pos x="connsiteX1" y="connsiteY1"/>
                </a:cxn>
                <a:cxn ang="0">
                  <a:pos x="connsiteX2" y="connsiteY2"/>
                </a:cxn>
                <a:cxn ang="0">
                  <a:pos x="connsiteX3" y="connsiteY3"/>
                </a:cxn>
              </a:cxnLst>
              <a:rect l="l" t="t" r="r" b="b"/>
              <a:pathLst>
                <a:path w="81322" h="87327">
                  <a:moveTo>
                    <a:pt x="0" y="0"/>
                  </a:moveTo>
                  <a:lnTo>
                    <a:pt x="81323" y="0"/>
                  </a:lnTo>
                  <a:lnTo>
                    <a:pt x="81323" y="87327"/>
                  </a:lnTo>
                  <a:lnTo>
                    <a:pt x="0" y="87327"/>
                  </a:lnTo>
                  <a:close/>
                </a:path>
              </a:pathLst>
            </a:custGeom>
            <a:solidFill>
              <a:srgbClr val="DEDEE0"/>
            </a:solidFill>
            <a:ln w="0" cap="flat">
              <a:noFill/>
              <a:prstDash val="solid"/>
              <a:miter/>
            </a:ln>
          </p:spPr>
          <p:txBody>
            <a:bodyPr rtlCol="0" anchor="ctr"/>
            <a:lstStyle/>
            <a:p>
              <a:endParaRPr lang="nb-NO"/>
            </a:p>
          </p:txBody>
        </p:sp>
      </p:grpSp>
      <p:grpSp>
        <p:nvGrpSpPr>
          <p:cNvPr id="73" name="Gruppe 72">
            <a:extLst>
              <a:ext uri="{FF2B5EF4-FFF2-40B4-BE49-F238E27FC236}">
                <a16:creationId xmlns:a16="http://schemas.microsoft.com/office/drawing/2014/main" id="{DAE2B342-4A8D-CAC0-F489-A700D128CD48}"/>
              </a:ext>
            </a:extLst>
          </p:cNvPr>
          <p:cNvGrpSpPr>
            <a:grpSpLocks noGrp="1" noUngrp="1" noRot="1" noMove="1" noResize="1"/>
          </p:cNvGrpSpPr>
          <p:nvPr/>
        </p:nvGrpSpPr>
        <p:grpSpPr>
          <a:xfrm>
            <a:off x="2270181" y="137933"/>
            <a:ext cx="383438" cy="6288197"/>
            <a:chOff x="9738450" y="137933"/>
            <a:chExt cx="383438" cy="6288197"/>
          </a:xfrm>
        </p:grpSpPr>
        <p:sp>
          <p:nvSpPr>
            <p:cNvPr id="60" name="TekstSylinder 59">
              <a:extLst>
                <a:ext uri="{FF2B5EF4-FFF2-40B4-BE49-F238E27FC236}">
                  <a16:creationId xmlns:a16="http://schemas.microsoft.com/office/drawing/2014/main" id="{CCD7BEF8-F031-9E40-5406-AF581CDE58F4}"/>
                </a:ext>
              </a:extLst>
            </p:cNvPr>
            <p:cNvSpPr txBox="1">
              <a:spLocks noGrp="1" noRot="1" noMove="1" noResize="1" noEditPoints="1" noAdjustHandles="1" noChangeArrowheads="1" noChangeShapeType="1"/>
            </p:cNvSpPr>
            <p:nvPr/>
          </p:nvSpPr>
          <p:spPr>
            <a:xfrm>
              <a:off x="9788142" y="6118353"/>
              <a:ext cx="284052" cy="307777"/>
            </a:xfrm>
            <a:prstGeom prst="rect">
              <a:avLst/>
            </a:prstGeom>
            <a:noFill/>
          </p:spPr>
          <p:txBody>
            <a:bodyPr wrap="none" rtlCol="0">
              <a:spAutoFit/>
            </a:bodyPr>
            <a:lstStyle/>
            <a:p>
              <a:pPr algn="ctr"/>
              <a:r>
                <a:rPr lang="nb-NO" sz="1400" b="1"/>
                <a:t>1</a:t>
              </a:r>
            </a:p>
          </p:txBody>
        </p:sp>
        <p:sp>
          <p:nvSpPr>
            <p:cNvPr id="61" name="TekstSylinder 60">
              <a:extLst>
                <a:ext uri="{FF2B5EF4-FFF2-40B4-BE49-F238E27FC236}">
                  <a16:creationId xmlns:a16="http://schemas.microsoft.com/office/drawing/2014/main" id="{C45AB188-B43D-710B-F398-16006D3CCA9B}"/>
                </a:ext>
              </a:extLst>
            </p:cNvPr>
            <p:cNvSpPr txBox="1">
              <a:spLocks noGrp="1" noRot="1" noMove="1" noResize="1" noEditPoints="1" noAdjustHandles="1" noChangeArrowheads="1" noChangeShapeType="1"/>
            </p:cNvSpPr>
            <p:nvPr/>
          </p:nvSpPr>
          <p:spPr>
            <a:xfrm>
              <a:off x="9788142" y="5442860"/>
              <a:ext cx="284052" cy="307777"/>
            </a:xfrm>
            <a:prstGeom prst="rect">
              <a:avLst/>
            </a:prstGeom>
            <a:noFill/>
          </p:spPr>
          <p:txBody>
            <a:bodyPr wrap="none" rtlCol="0">
              <a:spAutoFit/>
            </a:bodyPr>
            <a:lstStyle/>
            <a:p>
              <a:pPr algn="ctr"/>
              <a:r>
                <a:rPr lang="nb-NO" sz="1400" b="1"/>
                <a:t>2</a:t>
              </a:r>
            </a:p>
          </p:txBody>
        </p:sp>
        <p:sp>
          <p:nvSpPr>
            <p:cNvPr id="62" name="TekstSylinder 61">
              <a:extLst>
                <a:ext uri="{FF2B5EF4-FFF2-40B4-BE49-F238E27FC236}">
                  <a16:creationId xmlns:a16="http://schemas.microsoft.com/office/drawing/2014/main" id="{0E1C7EFE-19DC-51D3-1E21-2C892C4C02FE}"/>
                </a:ext>
              </a:extLst>
            </p:cNvPr>
            <p:cNvSpPr txBox="1">
              <a:spLocks noGrp="1" noRot="1" noMove="1" noResize="1" noEditPoints="1" noAdjustHandles="1" noChangeArrowheads="1" noChangeShapeType="1"/>
            </p:cNvSpPr>
            <p:nvPr/>
          </p:nvSpPr>
          <p:spPr>
            <a:xfrm>
              <a:off x="9788142" y="4773182"/>
              <a:ext cx="284052" cy="307777"/>
            </a:xfrm>
            <a:prstGeom prst="rect">
              <a:avLst/>
            </a:prstGeom>
            <a:noFill/>
          </p:spPr>
          <p:txBody>
            <a:bodyPr wrap="none" rtlCol="0">
              <a:spAutoFit/>
            </a:bodyPr>
            <a:lstStyle/>
            <a:p>
              <a:pPr algn="ctr"/>
              <a:r>
                <a:rPr lang="nb-NO" sz="1400" b="1"/>
                <a:t>3</a:t>
              </a:r>
            </a:p>
          </p:txBody>
        </p:sp>
        <p:sp>
          <p:nvSpPr>
            <p:cNvPr id="63" name="TekstSylinder 62">
              <a:extLst>
                <a:ext uri="{FF2B5EF4-FFF2-40B4-BE49-F238E27FC236}">
                  <a16:creationId xmlns:a16="http://schemas.microsoft.com/office/drawing/2014/main" id="{14548840-1EC7-6465-08BD-E5F1AB393B7A}"/>
                </a:ext>
              </a:extLst>
            </p:cNvPr>
            <p:cNvSpPr txBox="1">
              <a:spLocks noGrp="1" noRot="1" noMove="1" noResize="1" noEditPoints="1" noAdjustHandles="1" noChangeArrowheads="1" noChangeShapeType="1"/>
            </p:cNvSpPr>
            <p:nvPr/>
          </p:nvSpPr>
          <p:spPr>
            <a:xfrm>
              <a:off x="9788142" y="4101528"/>
              <a:ext cx="284052" cy="307777"/>
            </a:xfrm>
            <a:prstGeom prst="rect">
              <a:avLst/>
            </a:prstGeom>
            <a:noFill/>
          </p:spPr>
          <p:txBody>
            <a:bodyPr wrap="none" rtlCol="0">
              <a:spAutoFit/>
            </a:bodyPr>
            <a:lstStyle/>
            <a:p>
              <a:pPr algn="ctr"/>
              <a:r>
                <a:rPr lang="nb-NO" sz="1400" b="1"/>
                <a:t>4</a:t>
              </a:r>
            </a:p>
          </p:txBody>
        </p:sp>
        <p:sp>
          <p:nvSpPr>
            <p:cNvPr id="64" name="TekstSylinder 63">
              <a:extLst>
                <a:ext uri="{FF2B5EF4-FFF2-40B4-BE49-F238E27FC236}">
                  <a16:creationId xmlns:a16="http://schemas.microsoft.com/office/drawing/2014/main" id="{71F8DEE4-7A0F-5A57-22C2-95D43F316983}"/>
                </a:ext>
              </a:extLst>
            </p:cNvPr>
            <p:cNvSpPr txBox="1">
              <a:spLocks noGrp="1" noRot="1" noMove="1" noResize="1" noEditPoints="1" noAdjustHandles="1" noChangeArrowheads="1" noChangeShapeType="1"/>
            </p:cNvSpPr>
            <p:nvPr/>
          </p:nvSpPr>
          <p:spPr>
            <a:xfrm>
              <a:off x="9788142" y="3535064"/>
              <a:ext cx="284052" cy="307777"/>
            </a:xfrm>
            <a:prstGeom prst="rect">
              <a:avLst/>
            </a:prstGeom>
            <a:noFill/>
          </p:spPr>
          <p:txBody>
            <a:bodyPr wrap="none" rtlCol="0">
              <a:spAutoFit/>
            </a:bodyPr>
            <a:lstStyle/>
            <a:p>
              <a:pPr algn="ctr"/>
              <a:r>
                <a:rPr lang="nb-NO" sz="1400" b="1"/>
                <a:t>5</a:t>
              </a:r>
            </a:p>
          </p:txBody>
        </p:sp>
        <p:sp>
          <p:nvSpPr>
            <p:cNvPr id="65" name="TekstSylinder 64">
              <a:extLst>
                <a:ext uri="{FF2B5EF4-FFF2-40B4-BE49-F238E27FC236}">
                  <a16:creationId xmlns:a16="http://schemas.microsoft.com/office/drawing/2014/main" id="{92E4207B-6005-F0E2-7E77-648F1A780DC7}"/>
                </a:ext>
              </a:extLst>
            </p:cNvPr>
            <p:cNvSpPr txBox="1">
              <a:spLocks noGrp="1" noRot="1" noMove="1" noResize="1" noEditPoints="1" noAdjustHandles="1" noChangeArrowheads="1" noChangeShapeType="1"/>
            </p:cNvSpPr>
            <p:nvPr/>
          </p:nvSpPr>
          <p:spPr>
            <a:xfrm>
              <a:off x="9788142" y="2832509"/>
              <a:ext cx="284052" cy="307777"/>
            </a:xfrm>
            <a:prstGeom prst="rect">
              <a:avLst/>
            </a:prstGeom>
            <a:noFill/>
          </p:spPr>
          <p:txBody>
            <a:bodyPr wrap="none" rtlCol="0">
              <a:spAutoFit/>
            </a:bodyPr>
            <a:lstStyle/>
            <a:p>
              <a:pPr algn="ctr"/>
              <a:r>
                <a:rPr lang="nb-NO" sz="1400" b="1"/>
                <a:t>6</a:t>
              </a:r>
            </a:p>
          </p:txBody>
        </p:sp>
        <p:sp>
          <p:nvSpPr>
            <p:cNvPr id="66" name="TekstSylinder 65">
              <a:extLst>
                <a:ext uri="{FF2B5EF4-FFF2-40B4-BE49-F238E27FC236}">
                  <a16:creationId xmlns:a16="http://schemas.microsoft.com/office/drawing/2014/main" id="{DFA6502A-98C5-3D02-CE25-CE10F323228B}"/>
                </a:ext>
              </a:extLst>
            </p:cNvPr>
            <p:cNvSpPr txBox="1">
              <a:spLocks noGrp="1" noRot="1" noMove="1" noResize="1" noEditPoints="1" noAdjustHandles="1" noChangeArrowheads="1" noChangeShapeType="1"/>
            </p:cNvSpPr>
            <p:nvPr/>
          </p:nvSpPr>
          <p:spPr>
            <a:xfrm>
              <a:off x="9788142" y="2162947"/>
              <a:ext cx="284052" cy="307777"/>
            </a:xfrm>
            <a:prstGeom prst="rect">
              <a:avLst/>
            </a:prstGeom>
            <a:noFill/>
          </p:spPr>
          <p:txBody>
            <a:bodyPr wrap="none" rtlCol="0">
              <a:spAutoFit/>
            </a:bodyPr>
            <a:lstStyle/>
            <a:p>
              <a:pPr algn="ctr"/>
              <a:r>
                <a:rPr lang="nb-NO" sz="1400" b="1"/>
                <a:t>7</a:t>
              </a:r>
            </a:p>
          </p:txBody>
        </p:sp>
        <p:sp>
          <p:nvSpPr>
            <p:cNvPr id="67" name="TekstSylinder 66">
              <a:extLst>
                <a:ext uri="{FF2B5EF4-FFF2-40B4-BE49-F238E27FC236}">
                  <a16:creationId xmlns:a16="http://schemas.microsoft.com/office/drawing/2014/main" id="{D3E205EF-75C1-3EE8-1F7C-8E8C10679FE6}"/>
                </a:ext>
              </a:extLst>
            </p:cNvPr>
            <p:cNvSpPr txBox="1">
              <a:spLocks noGrp="1" noRot="1" noMove="1" noResize="1" noEditPoints="1" noAdjustHandles="1" noChangeArrowheads="1" noChangeShapeType="1"/>
            </p:cNvSpPr>
            <p:nvPr/>
          </p:nvSpPr>
          <p:spPr>
            <a:xfrm>
              <a:off x="9788142" y="1488692"/>
              <a:ext cx="284052" cy="307777"/>
            </a:xfrm>
            <a:prstGeom prst="rect">
              <a:avLst/>
            </a:prstGeom>
            <a:noFill/>
          </p:spPr>
          <p:txBody>
            <a:bodyPr wrap="none" rtlCol="0">
              <a:spAutoFit/>
            </a:bodyPr>
            <a:lstStyle/>
            <a:p>
              <a:pPr algn="ctr"/>
              <a:r>
                <a:rPr lang="nb-NO" sz="1400" b="1"/>
                <a:t>8</a:t>
              </a:r>
            </a:p>
          </p:txBody>
        </p:sp>
        <p:sp>
          <p:nvSpPr>
            <p:cNvPr id="68" name="TekstSylinder 67">
              <a:extLst>
                <a:ext uri="{FF2B5EF4-FFF2-40B4-BE49-F238E27FC236}">
                  <a16:creationId xmlns:a16="http://schemas.microsoft.com/office/drawing/2014/main" id="{F944CA3F-8D68-A001-A8E1-44992D1D6907}"/>
                </a:ext>
              </a:extLst>
            </p:cNvPr>
            <p:cNvSpPr txBox="1">
              <a:spLocks noGrp="1" noRot="1" noMove="1" noResize="1" noEditPoints="1" noAdjustHandles="1" noChangeArrowheads="1" noChangeShapeType="1"/>
            </p:cNvSpPr>
            <p:nvPr/>
          </p:nvSpPr>
          <p:spPr>
            <a:xfrm>
              <a:off x="9788142" y="798650"/>
              <a:ext cx="284052" cy="307777"/>
            </a:xfrm>
            <a:prstGeom prst="rect">
              <a:avLst/>
            </a:prstGeom>
            <a:noFill/>
          </p:spPr>
          <p:txBody>
            <a:bodyPr wrap="none" rtlCol="0">
              <a:spAutoFit/>
            </a:bodyPr>
            <a:lstStyle/>
            <a:p>
              <a:pPr algn="ctr"/>
              <a:r>
                <a:rPr lang="nb-NO" sz="1400" b="1"/>
                <a:t>9</a:t>
              </a:r>
            </a:p>
          </p:txBody>
        </p:sp>
        <p:sp>
          <p:nvSpPr>
            <p:cNvPr id="69" name="TekstSylinder 68">
              <a:extLst>
                <a:ext uri="{FF2B5EF4-FFF2-40B4-BE49-F238E27FC236}">
                  <a16:creationId xmlns:a16="http://schemas.microsoft.com/office/drawing/2014/main" id="{6F67C57D-0CE3-AF10-81F8-0E55758CD04A}"/>
                </a:ext>
              </a:extLst>
            </p:cNvPr>
            <p:cNvSpPr txBox="1">
              <a:spLocks noGrp="1" noRot="1" noMove="1" noResize="1" noEditPoints="1" noAdjustHandles="1" noChangeArrowheads="1" noChangeShapeType="1"/>
            </p:cNvSpPr>
            <p:nvPr/>
          </p:nvSpPr>
          <p:spPr>
            <a:xfrm>
              <a:off x="9738450" y="137933"/>
              <a:ext cx="383438" cy="307777"/>
            </a:xfrm>
            <a:prstGeom prst="rect">
              <a:avLst/>
            </a:prstGeom>
            <a:noFill/>
          </p:spPr>
          <p:txBody>
            <a:bodyPr wrap="none" rtlCol="0">
              <a:spAutoFit/>
            </a:bodyPr>
            <a:lstStyle/>
            <a:p>
              <a:pPr algn="ctr"/>
              <a:r>
                <a:rPr lang="nb-NO" sz="1400" b="1"/>
                <a:t>10</a:t>
              </a:r>
            </a:p>
          </p:txBody>
        </p:sp>
      </p:grpSp>
      <p:sp>
        <p:nvSpPr>
          <p:cNvPr id="2" name="Tittel 1">
            <a:extLst>
              <a:ext uri="{FF2B5EF4-FFF2-40B4-BE49-F238E27FC236}">
                <a16:creationId xmlns:a16="http://schemas.microsoft.com/office/drawing/2014/main" id="{847AED3C-5C3E-7C98-39FE-848498893557}"/>
              </a:ext>
            </a:extLst>
          </p:cNvPr>
          <p:cNvSpPr>
            <a:spLocks noGrp="1" noRot="1" noMove="1" noResize="1" noEditPoints="1" noAdjustHandles="1" noChangeArrowheads="1" noChangeShapeType="1"/>
          </p:cNvSpPr>
          <p:nvPr>
            <p:ph type="title"/>
          </p:nvPr>
        </p:nvSpPr>
        <p:spPr>
          <a:xfrm>
            <a:off x="3165374" y="315913"/>
            <a:ext cx="8339353" cy="1157511"/>
          </a:xfrm>
        </p:spPr>
        <p:txBody>
          <a:bodyPr>
            <a:normAutofit/>
          </a:bodyPr>
          <a:lstStyle/>
          <a:p>
            <a:r>
              <a:rPr lang="nb-NO" dirty="0"/>
              <a:t>Motivasjonen din og troen på deg selv</a:t>
            </a:r>
          </a:p>
        </p:txBody>
      </p:sp>
      <p:sp>
        <p:nvSpPr>
          <p:cNvPr id="86" name="TekstSylinder 85">
            <a:extLst>
              <a:ext uri="{FF2B5EF4-FFF2-40B4-BE49-F238E27FC236}">
                <a16:creationId xmlns:a16="http://schemas.microsoft.com/office/drawing/2014/main" id="{1F152B8E-B7A9-5281-7A7A-12AA6451BA6B}"/>
              </a:ext>
            </a:extLst>
          </p:cNvPr>
          <p:cNvSpPr txBox="1">
            <a:spLocks noGrp="1" noRot="1" noMove="1" noResize="1" noEditPoints="1" noAdjustHandles="1" noChangeArrowheads="1" noChangeShapeType="1"/>
          </p:cNvSpPr>
          <p:nvPr/>
        </p:nvSpPr>
        <p:spPr>
          <a:xfrm>
            <a:off x="8483358" y="3008114"/>
            <a:ext cx="1874622" cy="585545"/>
          </a:xfrm>
          <a:prstGeom prst="rect">
            <a:avLst/>
          </a:prstGeom>
          <a:noFill/>
        </p:spPr>
        <p:txBody>
          <a:bodyPr wrap="square" lIns="0" tIns="0" rIns="0" bIns="0" rtlCol="0">
            <a:spAutoFit/>
          </a:bodyPr>
          <a:lstStyle/>
          <a:p>
            <a:pPr>
              <a:lnSpc>
                <a:spcPct val="110000"/>
              </a:lnSpc>
            </a:pPr>
            <a:r>
              <a:rPr lang="nb-NO" b="1" dirty="0"/>
              <a:t>Hvor klar</a:t>
            </a:r>
            <a:r>
              <a:rPr lang="nb-NO" dirty="0"/>
              <a:t> er du for å slutte?</a:t>
            </a:r>
          </a:p>
        </p:txBody>
      </p:sp>
      <p:sp>
        <p:nvSpPr>
          <p:cNvPr id="87" name="TekstSylinder 86">
            <a:extLst>
              <a:ext uri="{FF2B5EF4-FFF2-40B4-BE49-F238E27FC236}">
                <a16:creationId xmlns:a16="http://schemas.microsoft.com/office/drawing/2014/main" id="{20A728DC-0CEC-6145-18CD-C6096B14265C}"/>
              </a:ext>
            </a:extLst>
          </p:cNvPr>
          <p:cNvSpPr txBox="1">
            <a:spLocks noGrp="1" noRot="1" noMove="1" noResize="1" noEditPoints="1" noAdjustHandles="1" noChangeArrowheads="1" noChangeShapeType="1"/>
          </p:cNvSpPr>
          <p:nvPr/>
        </p:nvSpPr>
        <p:spPr>
          <a:xfrm>
            <a:off x="5714577" y="3017073"/>
            <a:ext cx="2210718" cy="585545"/>
          </a:xfrm>
          <a:prstGeom prst="rect">
            <a:avLst/>
          </a:prstGeom>
          <a:noFill/>
        </p:spPr>
        <p:txBody>
          <a:bodyPr wrap="square" lIns="0" tIns="0" rIns="0" bIns="0" rtlCol="0">
            <a:spAutoFit/>
          </a:bodyPr>
          <a:lstStyle/>
          <a:p>
            <a:pPr>
              <a:lnSpc>
                <a:spcPct val="110000"/>
              </a:lnSpc>
            </a:pPr>
            <a:r>
              <a:rPr lang="nb-NO" b="1" dirty="0"/>
              <a:t>Hvor stor tro</a:t>
            </a:r>
            <a:r>
              <a:rPr lang="nb-NO" dirty="0"/>
              <a:t> har du på at du kan slutte?</a:t>
            </a:r>
          </a:p>
        </p:txBody>
      </p:sp>
      <p:sp>
        <p:nvSpPr>
          <p:cNvPr id="88" name="TekstSylinder 87">
            <a:extLst>
              <a:ext uri="{FF2B5EF4-FFF2-40B4-BE49-F238E27FC236}">
                <a16:creationId xmlns:a16="http://schemas.microsoft.com/office/drawing/2014/main" id="{F57EDFE6-E36E-4B20-B2E8-7BDB5D8FFEEC}"/>
              </a:ext>
            </a:extLst>
          </p:cNvPr>
          <p:cNvSpPr txBox="1">
            <a:spLocks noGrp="1" noRot="1" noMove="1" noResize="1" noEditPoints="1" noAdjustHandles="1" noChangeArrowheads="1" noChangeShapeType="1"/>
          </p:cNvSpPr>
          <p:nvPr/>
        </p:nvSpPr>
        <p:spPr>
          <a:xfrm>
            <a:off x="3165374" y="2983942"/>
            <a:ext cx="2210718" cy="890115"/>
          </a:xfrm>
          <a:prstGeom prst="rect">
            <a:avLst/>
          </a:prstGeom>
          <a:noFill/>
        </p:spPr>
        <p:txBody>
          <a:bodyPr wrap="square" lIns="0" tIns="0" rIns="0" bIns="0" rtlCol="0">
            <a:spAutoFit/>
          </a:bodyPr>
          <a:lstStyle/>
          <a:p>
            <a:pPr>
              <a:lnSpc>
                <a:spcPct val="110000"/>
              </a:lnSpc>
            </a:pPr>
            <a:r>
              <a:rPr lang="nb-NO" b="1" dirty="0"/>
              <a:t>Hvor viktig</a:t>
            </a:r>
            <a:r>
              <a:rPr lang="nb-NO" dirty="0"/>
              <a:t> er det for deg å være røykfri/snusfri?</a:t>
            </a:r>
          </a:p>
        </p:txBody>
      </p:sp>
      <p:sp>
        <p:nvSpPr>
          <p:cNvPr id="89" name="TekstSylinder 88">
            <a:extLst>
              <a:ext uri="{FF2B5EF4-FFF2-40B4-BE49-F238E27FC236}">
                <a16:creationId xmlns:a16="http://schemas.microsoft.com/office/drawing/2014/main" id="{69C3BFE9-7CA2-7768-7CBE-455F5D0B7711}"/>
              </a:ext>
            </a:extLst>
          </p:cNvPr>
          <p:cNvSpPr txBox="1">
            <a:spLocks noGrp="1" noRot="1" noMove="1" noResize="1" noEditPoints="1" noAdjustHandles="1" noChangeArrowheads="1" noChangeShapeType="1"/>
          </p:cNvSpPr>
          <p:nvPr/>
        </p:nvSpPr>
        <p:spPr>
          <a:xfrm>
            <a:off x="3165374" y="1506207"/>
            <a:ext cx="3902765" cy="353815"/>
          </a:xfrm>
          <a:prstGeom prst="rect">
            <a:avLst/>
          </a:prstGeom>
          <a:noFill/>
        </p:spPr>
        <p:txBody>
          <a:bodyPr wrap="square" lIns="0" tIns="0" rIns="0" bIns="0" rtlCol="0">
            <a:spAutoFit/>
          </a:bodyPr>
          <a:lstStyle/>
          <a:p>
            <a:pPr marL="0" marR="0" lvl="0" indent="0" algn="l" defTabSz="914263"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nb-NO" sz="2299" i="0" u="none" strike="noStrike" kern="1200" cap="none" spc="0" normalizeH="0" baseline="0" noProof="0">
                <a:ln>
                  <a:noFill/>
                </a:ln>
                <a:effectLst/>
                <a:uLnTx/>
                <a:uFillTx/>
                <a:latin typeface="Arial" panose="020B0604020202020204"/>
                <a:ea typeface="+mn-ea"/>
                <a:cs typeface="+mn-cs"/>
              </a:rPr>
              <a:t>På en skala fra 1–10:</a:t>
            </a:r>
          </a:p>
        </p:txBody>
      </p:sp>
      <p:grpSp>
        <p:nvGrpSpPr>
          <p:cNvPr id="100" name="Gruppe 99">
            <a:extLst>
              <a:ext uri="{FF2B5EF4-FFF2-40B4-BE49-F238E27FC236}">
                <a16:creationId xmlns:a16="http://schemas.microsoft.com/office/drawing/2014/main" id="{0E3BE478-AC9A-786A-3888-D6A5331075E5}"/>
              </a:ext>
            </a:extLst>
          </p:cNvPr>
          <p:cNvGrpSpPr>
            <a:grpSpLocks noGrp="1" noUngrp="1" noRot="1" noMove="1" noResize="1"/>
          </p:cNvGrpSpPr>
          <p:nvPr/>
        </p:nvGrpSpPr>
        <p:grpSpPr>
          <a:xfrm>
            <a:off x="3165374" y="2157105"/>
            <a:ext cx="719241" cy="719241"/>
            <a:chOff x="2468760" y="4250563"/>
            <a:chExt cx="719241" cy="719241"/>
          </a:xfrm>
        </p:grpSpPr>
        <p:sp>
          <p:nvSpPr>
            <p:cNvPr id="105" name="Ellipse 104">
              <a:extLst>
                <a:ext uri="{FF2B5EF4-FFF2-40B4-BE49-F238E27FC236}">
                  <a16:creationId xmlns:a16="http://schemas.microsoft.com/office/drawing/2014/main" id="{CB0FB899-A4DF-0DF1-4068-55553FA8A0F8}"/>
                </a:ext>
              </a:extLst>
            </p:cNvPr>
            <p:cNvSpPr>
              <a:spLocks noGrp="1" noRot="1" noMove="1" noResize="1" noEditPoints="1" noAdjustHandles="1" noChangeArrowheads="1" noChangeShapeType="1"/>
            </p:cNvSpPr>
            <p:nvPr/>
          </p:nvSpPr>
          <p:spPr>
            <a:xfrm>
              <a:off x="2468760" y="4250563"/>
              <a:ext cx="719241" cy="7192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06" name="Gruppe 81">
              <a:extLst>
                <a:ext uri="{FF2B5EF4-FFF2-40B4-BE49-F238E27FC236}">
                  <a16:creationId xmlns:a16="http://schemas.microsoft.com/office/drawing/2014/main" id="{C34882C4-9CD4-0964-C1A2-BF22DEB00FBA}"/>
                </a:ext>
              </a:extLst>
            </p:cNvPr>
            <p:cNvGrpSpPr>
              <a:grpSpLocks noGrp="1" noUngrp="1" noRot="1" noChangeAspect="1" noMove="1" noResize="1"/>
            </p:cNvGrpSpPr>
            <p:nvPr/>
          </p:nvGrpSpPr>
          <p:grpSpPr>
            <a:xfrm>
              <a:off x="2558380" y="4471307"/>
              <a:ext cx="540000" cy="277753"/>
              <a:chOff x="4245148" y="1002525"/>
              <a:chExt cx="1691195" cy="869875"/>
            </a:xfrm>
          </p:grpSpPr>
          <p:sp>
            <p:nvSpPr>
              <p:cNvPr id="107" name="Friform 82">
                <a:extLst>
                  <a:ext uri="{FF2B5EF4-FFF2-40B4-BE49-F238E27FC236}">
                    <a16:creationId xmlns:a16="http://schemas.microsoft.com/office/drawing/2014/main" id="{174583C3-DF25-F05F-32CE-EBDC8C4CF155}"/>
                  </a:ext>
                </a:extLst>
              </p:cNvPr>
              <p:cNvSpPr>
                <a:spLocks noGrp="1" noRot="1" noMove="1" noResize="1" noEditPoints="1" noAdjustHandles="1" noChangeArrowheads="1" noChangeShapeType="1"/>
              </p:cNvSpPr>
              <p:nvPr/>
            </p:nvSpPr>
            <p:spPr>
              <a:xfrm>
                <a:off x="4245148" y="1002525"/>
                <a:ext cx="1001028" cy="869875"/>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solidFill>
                <a:schemeClr val="accent4"/>
              </a:solidFill>
              <a:ln w="0" cap="flat">
                <a:noFill/>
                <a:prstDash val="solid"/>
                <a:miter/>
              </a:ln>
            </p:spPr>
            <p:txBody>
              <a:bodyPr rtlCol="0" anchor="ctr"/>
              <a:lstStyle/>
              <a:p>
                <a:endParaRPr lang="nb-NO"/>
              </a:p>
            </p:txBody>
          </p:sp>
          <p:sp>
            <p:nvSpPr>
              <p:cNvPr id="108" name="Friform 83">
                <a:extLst>
                  <a:ext uri="{FF2B5EF4-FFF2-40B4-BE49-F238E27FC236}">
                    <a16:creationId xmlns:a16="http://schemas.microsoft.com/office/drawing/2014/main" id="{7F519A7C-7924-E9D4-B80A-CB446A4FFCCB}"/>
                  </a:ext>
                </a:extLst>
              </p:cNvPr>
              <p:cNvSpPr>
                <a:spLocks noGrp="1" noRot="1" noMove="1" noResize="1" noEditPoints="1" noAdjustHandles="1" noChangeArrowheads="1" noChangeShapeType="1"/>
              </p:cNvSpPr>
              <p:nvPr/>
            </p:nvSpPr>
            <p:spPr>
              <a:xfrm flipH="1">
                <a:off x="5336257" y="1002525"/>
                <a:ext cx="600086" cy="521464"/>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noFill/>
              <a:ln w="9525" cap="flat">
                <a:solidFill>
                  <a:schemeClr val="tx1"/>
                </a:solidFill>
                <a:prstDash val="solid"/>
                <a:miter/>
              </a:ln>
            </p:spPr>
            <p:txBody>
              <a:bodyPr rtlCol="0" anchor="ctr"/>
              <a:lstStyle/>
              <a:p>
                <a:endParaRPr lang="nb-NO"/>
              </a:p>
            </p:txBody>
          </p:sp>
        </p:grpSp>
      </p:grpSp>
      <p:grpSp>
        <p:nvGrpSpPr>
          <p:cNvPr id="109" name="Gruppe 108">
            <a:extLst>
              <a:ext uri="{FF2B5EF4-FFF2-40B4-BE49-F238E27FC236}">
                <a16:creationId xmlns:a16="http://schemas.microsoft.com/office/drawing/2014/main" id="{F8E239F7-9B30-9A6C-9152-46D67B8415E2}"/>
              </a:ext>
            </a:extLst>
          </p:cNvPr>
          <p:cNvGrpSpPr>
            <a:grpSpLocks noGrp="1" noUngrp="1" noRot="1" noMove="1" noResize="1"/>
          </p:cNvGrpSpPr>
          <p:nvPr/>
        </p:nvGrpSpPr>
        <p:grpSpPr>
          <a:xfrm>
            <a:off x="5714845" y="2157105"/>
            <a:ext cx="719241" cy="719241"/>
            <a:chOff x="2468760" y="4250563"/>
            <a:chExt cx="719241" cy="719241"/>
          </a:xfrm>
        </p:grpSpPr>
        <p:sp>
          <p:nvSpPr>
            <p:cNvPr id="110" name="Ellipse 109">
              <a:extLst>
                <a:ext uri="{FF2B5EF4-FFF2-40B4-BE49-F238E27FC236}">
                  <a16:creationId xmlns:a16="http://schemas.microsoft.com/office/drawing/2014/main" id="{BC6A12CE-EE2A-4B73-6A45-73A904ED1620}"/>
                </a:ext>
              </a:extLst>
            </p:cNvPr>
            <p:cNvSpPr>
              <a:spLocks noGrp="1" noRot="1" noMove="1" noResize="1" noEditPoints="1" noAdjustHandles="1" noChangeArrowheads="1" noChangeShapeType="1"/>
            </p:cNvSpPr>
            <p:nvPr/>
          </p:nvSpPr>
          <p:spPr>
            <a:xfrm>
              <a:off x="2468760" y="4250563"/>
              <a:ext cx="719241" cy="7192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11" name="Gruppe 81">
              <a:extLst>
                <a:ext uri="{FF2B5EF4-FFF2-40B4-BE49-F238E27FC236}">
                  <a16:creationId xmlns:a16="http://schemas.microsoft.com/office/drawing/2014/main" id="{717F2FBF-CFDB-0C3A-3E93-9F5211C4F8BD}"/>
                </a:ext>
              </a:extLst>
            </p:cNvPr>
            <p:cNvGrpSpPr>
              <a:grpSpLocks noGrp="1" noUngrp="1" noRot="1" noChangeAspect="1" noMove="1" noResize="1"/>
            </p:cNvGrpSpPr>
            <p:nvPr/>
          </p:nvGrpSpPr>
          <p:grpSpPr>
            <a:xfrm>
              <a:off x="2558380" y="4471307"/>
              <a:ext cx="540000" cy="277753"/>
              <a:chOff x="4245148" y="1002525"/>
              <a:chExt cx="1691195" cy="869875"/>
            </a:xfrm>
          </p:grpSpPr>
          <p:sp>
            <p:nvSpPr>
              <p:cNvPr id="112" name="Friform 82">
                <a:extLst>
                  <a:ext uri="{FF2B5EF4-FFF2-40B4-BE49-F238E27FC236}">
                    <a16:creationId xmlns:a16="http://schemas.microsoft.com/office/drawing/2014/main" id="{00069BAC-4533-AB9D-C738-3C41942D2094}"/>
                  </a:ext>
                </a:extLst>
              </p:cNvPr>
              <p:cNvSpPr>
                <a:spLocks noGrp="1" noRot="1" noMove="1" noResize="1" noEditPoints="1" noAdjustHandles="1" noChangeArrowheads="1" noChangeShapeType="1"/>
              </p:cNvSpPr>
              <p:nvPr/>
            </p:nvSpPr>
            <p:spPr>
              <a:xfrm>
                <a:off x="4245148" y="1002525"/>
                <a:ext cx="1001028" cy="869875"/>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solidFill>
                <a:schemeClr val="accent4"/>
              </a:solidFill>
              <a:ln w="0" cap="flat">
                <a:noFill/>
                <a:prstDash val="solid"/>
                <a:miter/>
              </a:ln>
            </p:spPr>
            <p:txBody>
              <a:bodyPr rtlCol="0" anchor="ctr"/>
              <a:lstStyle/>
              <a:p>
                <a:endParaRPr lang="nb-NO"/>
              </a:p>
            </p:txBody>
          </p:sp>
          <p:sp>
            <p:nvSpPr>
              <p:cNvPr id="113" name="Friform 83">
                <a:extLst>
                  <a:ext uri="{FF2B5EF4-FFF2-40B4-BE49-F238E27FC236}">
                    <a16:creationId xmlns:a16="http://schemas.microsoft.com/office/drawing/2014/main" id="{7629A85E-5A14-B21B-027B-1709872B890F}"/>
                  </a:ext>
                </a:extLst>
              </p:cNvPr>
              <p:cNvSpPr>
                <a:spLocks noGrp="1" noRot="1" noMove="1" noResize="1" noEditPoints="1" noAdjustHandles="1" noChangeArrowheads="1" noChangeShapeType="1"/>
              </p:cNvSpPr>
              <p:nvPr/>
            </p:nvSpPr>
            <p:spPr>
              <a:xfrm flipH="1">
                <a:off x="5336257" y="1002525"/>
                <a:ext cx="600086" cy="521464"/>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noFill/>
              <a:ln w="9525" cap="flat">
                <a:solidFill>
                  <a:schemeClr val="tx1"/>
                </a:solidFill>
                <a:prstDash val="solid"/>
                <a:miter/>
              </a:ln>
            </p:spPr>
            <p:txBody>
              <a:bodyPr rtlCol="0" anchor="ctr"/>
              <a:lstStyle/>
              <a:p>
                <a:endParaRPr lang="nb-NO"/>
              </a:p>
            </p:txBody>
          </p:sp>
        </p:grpSp>
      </p:grpSp>
      <p:grpSp>
        <p:nvGrpSpPr>
          <p:cNvPr id="114" name="Gruppe 113">
            <a:extLst>
              <a:ext uri="{FF2B5EF4-FFF2-40B4-BE49-F238E27FC236}">
                <a16:creationId xmlns:a16="http://schemas.microsoft.com/office/drawing/2014/main" id="{BF019E31-F739-7627-A669-86B6658AA459}"/>
              </a:ext>
            </a:extLst>
          </p:cNvPr>
          <p:cNvGrpSpPr>
            <a:grpSpLocks noGrp="1" noUngrp="1" noRot="1" noMove="1" noResize="1"/>
          </p:cNvGrpSpPr>
          <p:nvPr/>
        </p:nvGrpSpPr>
        <p:grpSpPr>
          <a:xfrm>
            <a:off x="8480217" y="2157105"/>
            <a:ext cx="719241" cy="719241"/>
            <a:chOff x="2468760" y="4250563"/>
            <a:chExt cx="719241" cy="719241"/>
          </a:xfrm>
        </p:grpSpPr>
        <p:sp>
          <p:nvSpPr>
            <p:cNvPr id="115" name="Ellipse 114">
              <a:extLst>
                <a:ext uri="{FF2B5EF4-FFF2-40B4-BE49-F238E27FC236}">
                  <a16:creationId xmlns:a16="http://schemas.microsoft.com/office/drawing/2014/main" id="{BD98B9D5-DD70-36A9-204B-91066088E49C}"/>
                </a:ext>
              </a:extLst>
            </p:cNvPr>
            <p:cNvSpPr>
              <a:spLocks noGrp="1" noRot="1" noMove="1" noResize="1" noEditPoints="1" noAdjustHandles="1" noChangeArrowheads="1" noChangeShapeType="1"/>
            </p:cNvSpPr>
            <p:nvPr/>
          </p:nvSpPr>
          <p:spPr>
            <a:xfrm>
              <a:off x="2468760" y="4250563"/>
              <a:ext cx="719241" cy="7192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16" name="Gruppe 81">
              <a:extLst>
                <a:ext uri="{FF2B5EF4-FFF2-40B4-BE49-F238E27FC236}">
                  <a16:creationId xmlns:a16="http://schemas.microsoft.com/office/drawing/2014/main" id="{3C1F9245-12B0-5736-E0BC-DAB25A32FFB9}"/>
                </a:ext>
              </a:extLst>
            </p:cNvPr>
            <p:cNvGrpSpPr>
              <a:grpSpLocks noGrp="1" noUngrp="1" noRot="1" noChangeAspect="1" noMove="1" noResize="1"/>
            </p:cNvGrpSpPr>
            <p:nvPr/>
          </p:nvGrpSpPr>
          <p:grpSpPr>
            <a:xfrm>
              <a:off x="2558380" y="4471307"/>
              <a:ext cx="540000" cy="277753"/>
              <a:chOff x="4245148" y="1002525"/>
              <a:chExt cx="1691195" cy="869875"/>
            </a:xfrm>
          </p:grpSpPr>
          <p:sp>
            <p:nvSpPr>
              <p:cNvPr id="117" name="Friform 82">
                <a:extLst>
                  <a:ext uri="{FF2B5EF4-FFF2-40B4-BE49-F238E27FC236}">
                    <a16:creationId xmlns:a16="http://schemas.microsoft.com/office/drawing/2014/main" id="{52092F0E-40EE-177C-9A69-317B278F2BD6}"/>
                  </a:ext>
                </a:extLst>
              </p:cNvPr>
              <p:cNvSpPr>
                <a:spLocks noGrp="1" noRot="1" noMove="1" noResize="1" noEditPoints="1" noAdjustHandles="1" noChangeArrowheads="1" noChangeShapeType="1"/>
              </p:cNvSpPr>
              <p:nvPr/>
            </p:nvSpPr>
            <p:spPr>
              <a:xfrm>
                <a:off x="4245148" y="1002525"/>
                <a:ext cx="1001028" cy="869875"/>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solidFill>
                <a:schemeClr val="accent4"/>
              </a:solidFill>
              <a:ln w="0" cap="flat">
                <a:noFill/>
                <a:prstDash val="solid"/>
                <a:miter/>
              </a:ln>
            </p:spPr>
            <p:txBody>
              <a:bodyPr rtlCol="0" anchor="ctr"/>
              <a:lstStyle/>
              <a:p>
                <a:endParaRPr lang="nb-NO"/>
              </a:p>
            </p:txBody>
          </p:sp>
          <p:sp>
            <p:nvSpPr>
              <p:cNvPr id="118" name="Friform 83">
                <a:extLst>
                  <a:ext uri="{FF2B5EF4-FFF2-40B4-BE49-F238E27FC236}">
                    <a16:creationId xmlns:a16="http://schemas.microsoft.com/office/drawing/2014/main" id="{899589EE-5EF2-207E-435F-75CA8922EDB6}"/>
                  </a:ext>
                </a:extLst>
              </p:cNvPr>
              <p:cNvSpPr>
                <a:spLocks noGrp="1" noRot="1" noMove="1" noResize="1" noEditPoints="1" noAdjustHandles="1" noChangeArrowheads="1" noChangeShapeType="1"/>
              </p:cNvSpPr>
              <p:nvPr/>
            </p:nvSpPr>
            <p:spPr>
              <a:xfrm flipH="1">
                <a:off x="5336257" y="1002525"/>
                <a:ext cx="600086" cy="521464"/>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noFill/>
              <a:ln w="9525" cap="flat">
                <a:solidFill>
                  <a:schemeClr val="tx1"/>
                </a:solidFill>
                <a:prstDash val="solid"/>
                <a:miter/>
              </a:ln>
            </p:spPr>
            <p:txBody>
              <a:bodyPr rtlCol="0" anchor="ctr"/>
              <a:lstStyle/>
              <a:p>
                <a:endParaRPr lang="nb-NO"/>
              </a:p>
            </p:txBody>
          </p:sp>
        </p:grpSp>
      </p:grpSp>
      <p:grpSp>
        <p:nvGrpSpPr>
          <p:cNvPr id="127" name="Group 126">
            <a:extLst>
              <a:ext uri="{FF2B5EF4-FFF2-40B4-BE49-F238E27FC236}">
                <a16:creationId xmlns:a16="http://schemas.microsoft.com/office/drawing/2014/main" id="{F343BD2A-806B-5480-8D24-613360ADB538}"/>
              </a:ext>
            </a:extLst>
          </p:cNvPr>
          <p:cNvGrpSpPr>
            <a:grpSpLocks noGrp="1" noUngrp="1" noRot="1" noMove="1" noResize="1"/>
          </p:cNvGrpSpPr>
          <p:nvPr/>
        </p:nvGrpSpPr>
        <p:grpSpPr>
          <a:xfrm>
            <a:off x="304001" y="4438200"/>
            <a:ext cx="967966" cy="2419800"/>
            <a:chOff x="10120395" y="3500147"/>
            <a:chExt cx="578708" cy="1446706"/>
          </a:xfrm>
        </p:grpSpPr>
        <p:grpSp>
          <p:nvGrpSpPr>
            <p:cNvPr id="128" name="Graphic 5">
              <a:extLst>
                <a:ext uri="{FF2B5EF4-FFF2-40B4-BE49-F238E27FC236}">
                  <a16:creationId xmlns:a16="http://schemas.microsoft.com/office/drawing/2014/main" id="{79DD98E0-8ECA-C1EA-080C-AE74B6CE7A7A}"/>
                </a:ext>
              </a:extLst>
            </p:cNvPr>
            <p:cNvGrpSpPr>
              <a:grpSpLocks noGrp="1" noUngrp="1" noRot="1" noMove="1" noResize="1"/>
            </p:cNvGrpSpPr>
            <p:nvPr/>
          </p:nvGrpSpPr>
          <p:grpSpPr>
            <a:xfrm>
              <a:off x="10120395" y="3557965"/>
              <a:ext cx="448374" cy="1388888"/>
              <a:chOff x="5669590" y="3101757"/>
              <a:chExt cx="1116335" cy="3457961"/>
            </a:xfrm>
          </p:grpSpPr>
          <p:grpSp>
            <p:nvGrpSpPr>
              <p:cNvPr id="134" name="Graphic 5">
                <a:extLst>
                  <a:ext uri="{FF2B5EF4-FFF2-40B4-BE49-F238E27FC236}">
                    <a16:creationId xmlns:a16="http://schemas.microsoft.com/office/drawing/2014/main" id="{BA228C23-7D99-7315-B6D2-7C092730EDB9}"/>
                  </a:ext>
                </a:extLst>
              </p:cNvPr>
              <p:cNvGrpSpPr>
                <a:grpSpLocks noGrp="1" noUngrp="1" noRot="1" noMove="1" noResize="1"/>
              </p:cNvGrpSpPr>
              <p:nvPr/>
            </p:nvGrpSpPr>
            <p:grpSpPr>
              <a:xfrm>
                <a:off x="6090255" y="3101757"/>
                <a:ext cx="695670" cy="3447585"/>
                <a:chOff x="6090255" y="3101757"/>
                <a:chExt cx="695670" cy="3447585"/>
              </a:xfrm>
            </p:grpSpPr>
            <p:grpSp>
              <p:nvGrpSpPr>
                <p:cNvPr id="142" name="Graphic 5">
                  <a:extLst>
                    <a:ext uri="{FF2B5EF4-FFF2-40B4-BE49-F238E27FC236}">
                      <a16:creationId xmlns:a16="http://schemas.microsoft.com/office/drawing/2014/main" id="{1591D394-B137-2B8D-8132-6A0CB2309191}"/>
                    </a:ext>
                  </a:extLst>
                </p:cNvPr>
                <p:cNvGrpSpPr>
                  <a:grpSpLocks noGrp="1" noUngrp="1" noRot="1" noMove="1" noResize="1"/>
                </p:cNvGrpSpPr>
                <p:nvPr/>
              </p:nvGrpSpPr>
              <p:grpSpPr>
                <a:xfrm>
                  <a:off x="6090255" y="3101757"/>
                  <a:ext cx="356928" cy="506044"/>
                  <a:chOff x="6090255" y="3101757"/>
                  <a:chExt cx="356928" cy="506044"/>
                </a:xfrm>
              </p:grpSpPr>
              <p:sp>
                <p:nvSpPr>
                  <p:cNvPr id="147" name="Freeform 25">
                    <a:extLst>
                      <a:ext uri="{FF2B5EF4-FFF2-40B4-BE49-F238E27FC236}">
                        <a16:creationId xmlns:a16="http://schemas.microsoft.com/office/drawing/2014/main" id="{578AE8CB-7365-4C37-4617-E011C32AD952}"/>
                      </a:ext>
                    </a:extLst>
                  </p:cNvPr>
                  <p:cNvSpPr>
                    <a:spLocks noGrp="1" noRot="1" noMove="1" noResize="1" noEditPoints="1" noAdjustHandles="1" noChangeArrowheads="1" noChangeShapeType="1"/>
                  </p:cNvSpPr>
                  <p:nvPr/>
                </p:nvSpPr>
                <p:spPr>
                  <a:xfrm>
                    <a:off x="6100774" y="3116294"/>
                    <a:ext cx="346409" cy="491507"/>
                  </a:xfrm>
                  <a:custGeom>
                    <a:avLst/>
                    <a:gdLst>
                      <a:gd name="connsiteX0" fmla="*/ 130271 w 346409"/>
                      <a:gd name="connsiteY0" fmla="*/ 3845 h 491507"/>
                      <a:gd name="connsiteX1" fmla="*/ 330524 w 346409"/>
                      <a:gd name="connsiteY1" fmla="*/ 125934 h 491507"/>
                      <a:gd name="connsiteX2" fmla="*/ 307697 w 346409"/>
                      <a:gd name="connsiteY2" fmla="*/ 386712 h 491507"/>
                      <a:gd name="connsiteX3" fmla="*/ 188721 w 346409"/>
                      <a:gd name="connsiteY3" fmla="*/ 386712 h 491507"/>
                      <a:gd name="connsiteX4" fmla="*/ 208435 w 346409"/>
                      <a:gd name="connsiteY4" fmla="*/ 491508 h 491507"/>
                      <a:gd name="connsiteX5" fmla="*/ 35505 w 346409"/>
                      <a:gd name="connsiteY5" fmla="*/ 491508 h 491507"/>
                      <a:gd name="connsiteX6" fmla="*/ 63866 w 346409"/>
                      <a:gd name="connsiteY6" fmla="*/ 341404 h 491507"/>
                      <a:gd name="connsiteX7" fmla="*/ 130271 w 346409"/>
                      <a:gd name="connsiteY7" fmla="*/ 3845 h 4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409" h="491507">
                        <a:moveTo>
                          <a:pt x="130271" y="3845"/>
                        </a:moveTo>
                        <a:cubicBezTo>
                          <a:pt x="205322" y="-15177"/>
                          <a:pt x="313577" y="38085"/>
                          <a:pt x="330524" y="125934"/>
                        </a:cubicBezTo>
                        <a:cubicBezTo>
                          <a:pt x="347471" y="213782"/>
                          <a:pt x="363380" y="367344"/>
                          <a:pt x="307697" y="386712"/>
                        </a:cubicBezTo>
                        <a:cubicBezTo>
                          <a:pt x="283141" y="395359"/>
                          <a:pt x="188721" y="386712"/>
                          <a:pt x="188721" y="386712"/>
                        </a:cubicBezTo>
                        <a:lnTo>
                          <a:pt x="208435" y="491508"/>
                        </a:lnTo>
                        <a:lnTo>
                          <a:pt x="35505" y="491508"/>
                        </a:lnTo>
                        <a:lnTo>
                          <a:pt x="63866" y="341404"/>
                        </a:lnTo>
                        <a:cubicBezTo>
                          <a:pt x="64211" y="341404"/>
                          <a:pt x="-117365" y="66446"/>
                          <a:pt x="130271" y="3845"/>
                        </a:cubicBezTo>
                        <a:close/>
                      </a:path>
                    </a:pathLst>
                  </a:custGeom>
                  <a:solidFill>
                    <a:srgbClr val="E2857E"/>
                  </a:solidFill>
                  <a:ln w="3458" cap="flat">
                    <a:noFill/>
                    <a:prstDash val="solid"/>
                    <a:miter/>
                  </a:ln>
                </p:spPr>
                <p:txBody>
                  <a:bodyPr rtlCol="0" anchor="ctr"/>
                  <a:lstStyle/>
                  <a:p>
                    <a:endParaRPr lang="en-NO"/>
                  </a:p>
                </p:txBody>
              </p:sp>
              <p:sp>
                <p:nvSpPr>
                  <p:cNvPr id="148" name="Freeform 26">
                    <a:extLst>
                      <a:ext uri="{FF2B5EF4-FFF2-40B4-BE49-F238E27FC236}">
                        <a16:creationId xmlns:a16="http://schemas.microsoft.com/office/drawing/2014/main" id="{C74CD32D-CD3B-A5C4-D5A5-2EB2EDB797A1}"/>
                      </a:ext>
                    </a:extLst>
                  </p:cNvPr>
                  <p:cNvSpPr>
                    <a:spLocks noGrp="1" noRot="1" noMove="1" noResize="1" noEditPoints="1" noAdjustHandles="1" noChangeArrowheads="1" noChangeShapeType="1"/>
                  </p:cNvSpPr>
                  <p:nvPr/>
                </p:nvSpPr>
                <p:spPr>
                  <a:xfrm>
                    <a:off x="6090255" y="3101757"/>
                    <a:ext cx="297464" cy="355951"/>
                  </a:xfrm>
                  <a:custGeom>
                    <a:avLst/>
                    <a:gdLst>
                      <a:gd name="connsiteX0" fmla="*/ 213420 w 297464"/>
                      <a:gd name="connsiteY0" fmla="*/ 129058 h 355951"/>
                      <a:gd name="connsiteX1" fmla="*/ 172608 w 297464"/>
                      <a:gd name="connsiteY1" fmla="*/ 201689 h 355951"/>
                      <a:gd name="connsiteX2" fmla="*/ 106203 w 297464"/>
                      <a:gd name="connsiteY2" fmla="*/ 204455 h 355951"/>
                      <a:gd name="connsiteX3" fmla="*/ 126609 w 297464"/>
                      <a:gd name="connsiteY3" fmla="*/ 286770 h 355951"/>
                      <a:gd name="connsiteX4" fmla="*/ 74730 w 297464"/>
                      <a:gd name="connsiteY4" fmla="*/ 355942 h 355951"/>
                      <a:gd name="connsiteX5" fmla="*/ 10746 w 297464"/>
                      <a:gd name="connsiteY5" fmla="*/ 93780 h 355951"/>
                      <a:gd name="connsiteX6" fmla="*/ 297464 w 297464"/>
                      <a:gd name="connsiteY6" fmla="*/ 64382 h 355951"/>
                      <a:gd name="connsiteX7" fmla="*/ 213420 w 297464"/>
                      <a:gd name="connsiteY7" fmla="*/ 129058 h 35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464" h="355951">
                        <a:moveTo>
                          <a:pt x="213420" y="129058"/>
                        </a:moveTo>
                        <a:cubicBezTo>
                          <a:pt x="192669" y="189929"/>
                          <a:pt x="213766" y="278815"/>
                          <a:pt x="172608" y="201689"/>
                        </a:cubicBezTo>
                        <a:cubicBezTo>
                          <a:pt x="152549" y="163990"/>
                          <a:pt x="122113" y="174020"/>
                          <a:pt x="106203" y="204455"/>
                        </a:cubicBezTo>
                        <a:cubicBezTo>
                          <a:pt x="86489" y="242154"/>
                          <a:pt x="131105" y="273973"/>
                          <a:pt x="126609" y="286770"/>
                        </a:cubicBezTo>
                        <a:cubicBezTo>
                          <a:pt x="122459" y="299567"/>
                          <a:pt x="84414" y="354559"/>
                          <a:pt x="74730" y="355942"/>
                        </a:cubicBezTo>
                        <a:cubicBezTo>
                          <a:pt x="65046" y="357326"/>
                          <a:pt x="-31795" y="199613"/>
                          <a:pt x="10746" y="93780"/>
                        </a:cubicBezTo>
                        <a:cubicBezTo>
                          <a:pt x="57091" y="-21737"/>
                          <a:pt x="253540" y="-29346"/>
                          <a:pt x="297464" y="64382"/>
                        </a:cubicBezTo>
                        <a:cubicBezTo>
                          <a:pt x="280517" y="64036"/>
                          <a:pt x="234172" y="68878"/>
                          <a:pt x="213420" y="129058"/>
                        </a:cubicBezTo>
                        <a:close/>
                      </a:path>
                    </a:pathLst>
                  </a:custGeom>
                  <a:solidFill>
                    <a:srgbClr val="FFFFFF"/>
                  </a:solidFill>
                  <a:ln w="3458" cap="flat">
                    <a:noFill/>
                    <a:prstDash val="solid"/>
                    <a:miter/>
                  </a:ln>
                </p:spPr>
                <p:txBody>
                  <a:bodyPr rtlCol="0" anchor="ctr"/>
                  <a:lstStyle/>
                  <a:p>
                    <a:endParaRPr lang="en-NO"/>
                  </a:p>
                </p:txBody>
              </p:sp>
            </p:grpSp>
            <p:grpSp>
              <p:nvGrpSpPr>
                <p:cNvPr id="143" name="Graphic 5">
                  <a:extLst>
                    <a:ext uri="{FF2B5EF4-FFF2-40B4-BE49-F238E27FC236}">
                      <a16:creationId xmlns:a16="http://schemas.microsoft.com/office/drawing/2014/main" id="{CADC6BF3-2A1A-6E5D-FDB1-0818940CFB18}"/>
                    </a:ext>
                  </a:extLst>
                </p:cNvPr>
                <p:cNvGrpSpPr>
                  <a:grpSpLocks noGrp="1" noUngrp="1" noRot="1" noMove="1" noResize="1"/>
                </p:cNvGrpSpPr>
                <p:nvPr/>
              </p:nvGrpSpPr>
              <p:grpSpPr>
                <a:xfrm>
                  <a:off x="6142505" y="4506459"/>
                  <a:ext cx="643420" cy="2042883"/>
                  <a:chOff x="6142505" y="4506459"/>
                  <a:chExt cx="643420" cy="2042883"/>
                </a:xfrm>
              </p:grpSpPr>
              <p:sp>
                <p:nvSpPr>
                  <p:cNvPr id="144" name="Freeform 28">
                    <a:extLst>
                      <a:ext uri="{FF2B5EF4-FFF2-40B4-BE49-F238E27FC236}">
                        <a16:creationId xmlns:a16="http://schemas.microsoft.com/office/drawing/2014/main" id="{B928C0DC-838E-10EE-06A3-5783EDD0CF26}"/>
                      </a:ext>
                    </a:extLst>
                  </p:cNvPr>
                  <p:cNvSpPr>
                    <a:spLocks noGrp="1" noRot="1" noMove="1" noResize="1" noEditPoints="1" noAdjustHandles="1" noChangeArrowheads="1" noChangeShapeType="1"/>
                  </p:cNvSpPr>
                  <p:nvPr/>
                </p:nvSpPr>
                <p:spPr>
                  <a:xfrm>
                    <a:off x="6142505" y="4506459"/>
                    <a:ext cx="433016" cy="1780374"/>
                  </a:xfrm>
                  <a:custGeom>
                    <a:avLst/>
                    <a:gdLst>
                      <a:gd name="connsiteX0" fmla="*/ 0 w 433016"/>
                      <a:gd name="connsiteY0" fmla="*/ 44157 h 1780374"/>
                      <a:gd name="connsiteX1" fmla="*/ 185727 w 433016"/>
                      <a:gd name="connsiteY1" fmla="*/ 1031588 h 1780374"/>
                      <a:gd name="connsiteX2" fmla="*/ 252824 w 433016"/>
                      <a:gd name="connsiteY2" fmla="*/ 1775187 h 1780374"/>
                      <a:gd name="connsiteX3" fmla="*/ 409844 w 433016"/>
                      <a:gd name="connsiteY3" fmla="*/ 1780375 h 1780374"/>
                      <a:gd name="connsiteX4" fmla="*/ 427137 w 433016"/>
                      <a:gd name="connsiteY4" fmla="*/ 1078625 h 1780374"/>
                      <a:gd name="connsiteX5" fmla="*/ 433017 w 433016"/>
                      <a:gd name="connsiteY5" fmla="*/ 254786 h 1780374"/>
                      <a:gd name="connsiteX6" fmla="*/ 0 w 433016"/>
                      <a:gd name="connsiteY6" fmla="*/ 44157 h 1780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016" h="1780374">
                        <a:moveTo>
                          <a:pt x="0" y="44157"/>
                        </a:moveTo>
                        <a:cubicBezTo>
                          <a:pt x="0" y="44157"/>
                          <a:pt x="178118" y="960341"/>
                          <a:pt x="185727" y="1031588"/>
                        </a:cubicBezTo>
                        <a:cubicBezTo>
                          <a:pt x="193336" y="1102835"/>
                          <a:pt x="170855" y="1451808"/>
                          <a:pt x="252824" y="1775187"/>
                        </a:cubicBezTo>
                        <a:lnTo>
                          <a:pt x="409844" y="1780375"/>
                        </a:lnTo>
                        <a:cubicBezTo>
                          <a:pt x="415724" y="1566287"/>
                          <a:pt x="425754" y="1165782"/>
                          <a:pt x="427137" y="1078625"/>
                        </a:cubicBezTo>
                        <a:cubicBezTo>
                          <a:pt x="429213" y="955153"/>
                          <a:pt x="433017" y="254786"/>
                          <a:pt x="433017" y="254786"/>
                        </a:cubicBezTo>
                        <a:cubicBezTo>
                          <a:pt x="433017" y="254786"/>
                          <a:pt x="70901" y="-127044"/>
                          <a:pt x="0" y="44157"/>
                        </a:cubicBezTo>
                        <a:close/>
                      </a:path>
                    </a:pathLst>
                  </a:custGeom>
                  <a:solidFill>
                    <a:schemeClr val="accent4"/>
                  </a:solidFill>
                  <a:ln w="3458" cap="flat">
                    <a:noFill/>
                    <a:prstDash val="solid"/>
                    <a:miter/>
                  </a:ln>
                </p:spPr>
                <p:txBody>
                  <a:bodyPr rtlCol="0" anchor="ctr"/>
                  <a:lstStyle/>
                  <a:p>
                    <a:endParaRPr lang="en-NO"/>
                  </a:p>
                </p:txBody>
              </p:sp>
              <p:sp>
                <p:nvSpPr>
                  <p:cNvPr id="145" name="Freeform 29">
                    <a:extLst>
                      <a:ext uri="{FF2B5EF4-FFF2-40B4-BE49-F238E27FC236}">
                        <a16:creationId xmlns:a16="http://schemas.microsoft.com/office/drawing/2014/main" id="{C9D47862-FFD5-9EF6-2583-399483B43077}"/>
                      </a:ext>
                    </a:extLst>
                  </p:cNvPr>
                  <p:cNvSpPr>
                    <a:spLocks noGrp="1" noRot="1" noMove="1" noResize="1" noEditPoints="1" noAdjustHandles="1" noChangeArrowheads="1" noChangeShapeType="1"/>
                  </p:cNvSpPr>
                  <p:nvPr/>
                </p:nvSpPr>
                <p:spPr>
                  <a:xfrm>
                    <a:off x="6379540" y="6382637"/>
                    <a:ext cx="406385" cy="166705"/>
                  </a:xfrm>
                  <a:custGeom>
                    <a:avLst/>
                    <a:gdLst>
                      <a:gd name="connsiteX0" fmla="*/ 402927 w 406385"/>
                      <a:gd name="connsiteY0" fmla="*/ 154599 h 166704"/>
                      <a:gd name="connsiteX1" fmla="*/ 0 w 406385"/>
                      <a:gd name="connsiteY1" fmla="*/ 166704 h 166704"/>
                      <a:gd name="connsiteX2" fmla="*/ 0 w 406385"/>
                      <a:gd name="connsiteY2" fmla="*/ 0 h 166704"/>
                      <a:gd name="connsiteX3" fmla="*/ 157712 w 406385"/>
                      <a:gd name="connsiteY3" fmla="*/ 0 h 166704"/>
                      <a:gd name="connsiteX4" fmla="*/ 406386 w 406385"/>
                      <a:gd name="connsiteY4" fmla="*/ 108946 h 166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385" h="166704">
                        <a:moveTo>
                          <a:pt x="402927" y="154599"/>
                        </a:moveTo>
                        <a:lnTo>
                          <a:pt x="0" y="166704"/>
                        </a:lnTo>
                        <a:lnTo>
                          <a:pt x="0" y="0"/>
                        </a:lnTo>
                        <a:lnTo>
                          <a:pt x="157712" y="0"/>
                        </a:lnTo>
                        <a:lnTo>
                          <a:pt x="406386" y="108946"/>
                        </a:lnTo>
                        <a:close/>
                      </a:path>
                    </a:pathLst>
                  </a:custGeom>
                  <a:solidFill>
                    <a:schemeClr val="tx1"/>
                  </a:solidFill>
                  <a:ln w="3458" cap="flat">
                    <a:noFill/>
                    <a:prstDash val="solid"/>
                    <a:miter/>
                  </a:ln>
                </p:spPr>
                <p:txBody>
                  <a:bodyPr rtlCol="0" anchor="ctr"/>
                  <a:lstStyle/>
                  <a:p>
                    <a:endParaRPr lang="en-NO"/>
                  </a:p>
                </p:txBody>
              </p:sp>
              <p:sp>
                <p:nvSpPr>
                  <p:cNvPr id="146" name="Freeform 30">
                    <a:extLst>
                      <a:ext uri="{FF2B5EF4-FFF2-40B4-BE49-F238E27FC236}">
                        <a16:creationId xmlns:a16="http://schemas.microsoft.com/office/drawing/2014/main" id="{9BE31484-83E7-7F72-D96E-E0814D6A17DF}"/>
                      </a:ext>
                    </a:extLst>
                  </p:cNvPr>
                  <p:cNvSpPr>
                    <a:spLocks noGrp="1" noRot="1" noMove="1" noResize="1" noEditPoints="1" noAdjustHandles="1" noChangeArrowheads="1" noChangeShapeType="1"/>
                  </p:cNvSpPr>
                  <p:nvPr/>
                </p:nvSpPr>
                <p:spPr>
                  <a:xfrm>
                    <a:off x="6410200" y="6282338"/>
                    <a:ext cx="120013" cy="100299"/>
                  </a:xfrm>
                  <a:custGeom>
                    <a:avLst/>
                    <a:gdLst>
                      <a:gd name="connsiteX0" fmla="*/ 2767 w 120013"/>
                      <a:gd name="connsiteY0" fmla="*/ 100299 h 100299"/>
                      <a:gd name="connsiteX1" fmla="*/ 120014 w 120013"/>
                      <a:gd name="connsiteY1" fmla="*/ 100299 h 100299"/>
                      <a:gd name="connsiteX2" fmla="*/ 120014 w 120013"/>
                      <a:gd name="connsiteY2" fmla="*/ 4842 h 100299"/>
                      <a:gd name="connsiteX3" fmla="*/ 0 w 120013"/>
                      <a:gd name="connsiteY3" fmla="*/ 0 h 100299"/>
                    </a:gdLst>
                    <a:ahLst/>
                    <a:cxnLst>
                      <a:cxn ang="0">
                        <a:pos x="connsiteX0" y="connsiteY0"/>
                      </a:cxn>
                      <a:cxn ang="0">
                        <a:pos x="connsiteX1" y="connsiteY1"/>
                      </a:cxn>
                      <a:cxn ang="0">
                        <a:pos x="connsiteX2" y="connsiteY2"/>
                      </a:cxn>
                      <a:cxn ang="0">
                        <a:pos x="connsiteX3" y="connsiteY3"/>
                      </a:cxn>
                    </a:cxnLst>
                    <a:rect l="l" t="t" r="r" b="b"/>
                    <a:pathLst>
                      <a:path w="120013" h="100299">
                        <a:moveTo>
                          <a:pt x="2767" y="100299"/>
                        </a:moveTo>
                        <a:lnTo>
                          <a:pt x="120014" y="100299"/>
                        </a:lnTo>
                        <a:lnTo>
                          <a:pt x="120014" y="4842"/>
                        </a:lnTo>
                        <a:lnTo>
                          <a:pt x="0" y="0"/>
                        </a:lnTo>
                        <a:close/>
                      </a:path>
                    </a:pathLst>
                  </a:custGeom>
                  <a:solidFill>
                    <a:srgbClr val="E2857E"/>
                  </a:solidFill>
                  <a:ln w="3458" cap="flat">
                    <a:noFill/>
                    <a:prstDash val="solid"/>
                    <a:miter/>
                  </a:ln>
                </p:spPr>
                <p:txBody>
                  <a:bodyPr rtlCol="0" anchor="ctr"/>
                  <a:lstStyle/>
                  <a:p>
                    <a:endParaRPr lang="en-NO"/>
                  </a:p>
                </p:txBody>
              </p:sp>
            </p:grpSp>
          </p:grpSp>
          <p:grpSp>
            <p:nvGrpSpPr>
              <p:cNvPr id="135" name="Graphic 5">
                <a:extLst>
                  <a:ext uri="{FF2B5EF4-FFF2-40B4-BE49-F238E27FC236}">
                    <a16:creationId xmlns:a16="http://schemas.microsoft.com/office/drawing/2014/main" id="{E756348E-894C-206B-CEE4-D1784EDD78C0}"/>
                  </a:ext>
                </a:extLst>
              </p:cNvPr>
              <p:cNvGrpSpPr>
                <a:grpSpLocks noGrp="1" noUngrp="1" noRot="1" noMove="1" noResize="1"/>
              </p:cNvGrpSpPr>
              <p:nvPr/>
            </p:nvGrpSpPr>
            <p:grpSpPr>
              <a:xfrm>
                <a:off x="5865471" y="3552410"/>
                <a:ext cx="735039" cy="3007308"/>
                <a:chOff x="5865471" y="3552410"/>
                <a:chExt cx="735039" cy="3007308"/>
              </a:xfrm>
            </p:grpSpPr>
            <p:grpSp>
              <p:nvGrpSpPr>
                <p:cNvPr id="137" name="Graphic 5">
                  <a:extLst>
                    <a:ext uri="{FF2B5EF4-FFF2-40B4-BE49-F238E27FC236}">
                      <a16:creationId xmlns:a16="http://schemas.microsoft.com/office/drawing/2014/main" id="{178AF88F-116B-516C-743C-0B83B4AF0FEA}"/>
                    </a:ext>
                  </a:extLst>
                </p:cNvPr>
                <p:cNvGrpSpPr>
                  <a:grpSpLocks noGrp="1" noUngrp="1" noRot="1" noMove="1" noResize="1"/>
                </p:cNvGrpSpPr>
                <p:nvPr/>
              </p:nvGrpSpPr>
              <p:grpSpPr>
                <a:xfrm>
                  <a:off x="5883110" y="4669445"/>
                  <a:ext cx="414340" cy="1890273"/>
                  <a:chOff x="5883110" y="4669445"/>
                  <a:chExt cx="414340" cy="1890273"/>
                </a:xfrm>
              </p:grpSpPr>
              <p:sp>
                <p:nvSpPr>
                  <p:cNvPr id="139" name="Freeform 33">
                    <a:extLst>
                      <a:ext uri="{FF2B5EF4-FFF2-40B4-BE49-F238E27FC236}">
                        <a16:creationId xmlns:a16="http://schemas.microsoft.com/office/drawing/2014/main" id="{5955096C-8E1D-16F6-E93E-443644B63105}"/>
                      </a:ext>
                    </a:extLst>
                  </p:cNvPr>
                  <p:cNvSpPr>
                    <a:spLocks noGrp="1" noRot="1" noMove="1" noResize="1" noEditPoints="1" noAdjustHandles="1" noChangeArrowheads="1" noChangeShapeType="1"/>
                  </p:cNvSpPr>
                  <p:nvPr/>
                </p:nvSpPr>
                <p:spPr>
                  <a:xfrm>
                    <a:off x="5968537" y="6269196"/>
                    <a:ext cx="122434" cy="176042"/>
                  </a:xfrm>
                  <a:custGeom>
                    <a:avLst/>
                    <a:gdLst>
                      <a:gd name="connsiteX0" fmla="*/ 113096 w 122434"/>
                      <a:gd name="connsiteY0" fmla="*/ 176043 h 176042"/>
                      <a:gd name="connsiteX1" fmla="*/ 0 w 122434"/>
                      <a:gd name="connsiteY1" fmla="*/ 145261 h 176042"/>
                      <a:gd name="connsiteX2" fmla="*/ 2767 w 122434"/>
                      <a:gd name="connsiteY2" fmla="*/ 0 h 176042"/>
                      <a:gd name="connsiteX3" fmla="*/ 122434 w 122434"/>
                      <a:gd name="connsiteY3" fmla="*/ 0 h 176042"/>
                    </a:gdLst>
                    <a:ahLst/>
                    <a:cxnLst>
                      <a:cxn ang="0">
                        <a:pos x="connsiteX0" y="connsiteY0"/>
                      </a:cxn>
                      <a:cxn ang="0">
                        <a:pos x="connsiteX1" y="connsiteY1"/>
                      </a:cxn>
                      <a:cxn ang="0">
                        <a:pos x="connsiteX2" y="connsiteY2"/>
                      </a:cxn>
                      <a:cxn ang="0">
                        <a:pos x="connsiteX3" y="connsiteY3"/>
                      </a:cxn>
                    </a:cxnLst>
                    <a:rect l="l" t="t" r="r" b="b"/>
                    <a:pathLst>
                      <a:path w="122434" h="176042">
                        <a:moveTo>
                          <a:pt x="113096" y="176043"/>
                        </a:moveTo>
                        <a:lnTo>
                          <a:pt x="0" y="145261"/>
                        </a:lnTo>
                        <a:lnTo>
                          <a:pt x="2767" y="0"/>
                        </a:lnTo>
                        <a:lnTo>
                          <a:pt x="122434" y="0"/>
                        </a:lnTo>
                        <a:close/>
                      </a:path>
                    </a:pathLst>
                  </a:custGeom>
                  <a:solidFill>
                    <a:srgbClr val="E2857E"/>
                  </a:solidFill>
                  <a:ln w="3458" cap="flat">
                    <a:noFill/>
                    <a:prstDash val="solid"/>
                    <a:miter/>
                  </a:ln>
                </p:spPr>
                <p:txBody>
                  <a:bodyPr rtlCol="0" anchor="ctr"/>
                  <a:lstStyle/>
                  <a:p>
                    <a:endParaRPr lang="en-NO"/>
                  </a:p>
                </p:txBody>
              </p:sp>
              <p:sp>
                <p:nvSpPr>
                  <p:cNvPr id="140" name="Freeform 34">
                    <a:extLst>
                      <a:ext uri="{FF2B5EF4-FFF2-40B4-BE49-F238E27FC236}">
                        <a16:creationId xmlns:a16="http://schemas.microsoft.com/office/drawing/2014/main" id="{3C4C6973-7BF8-982F-8F2C-C69F71FC59E1}"/>
                      </a:ext>
                    </a:extLst>
                  </p:cNvPr>
                  <p:cNvSpPr>
                    <a:spLocks noGrp="1" noRot="1" noMove="1" noResize="1" noEditPoints="1" noAdjustHandles="1" noChangeArrowheads="1" noChangeShapeType="1"/>
                  </p:cNvSpPr>
                  <p:nvPr/>
                </p:nvSpPr>
                <p:spPr>
                  <a:xfrm>
                    <a:off x="5883110" y="4669445"/>
                    <a:ext cx="414340" cy="1609780"/>
                  </a:xfrm>
                  <a:custGeom>
                    <a:avLst/>
                    <a:gdLst>
                      <a:gd name="connsiteX0" fmla="*/ 0 w 414340"/>
                      <a:gd name="connsiteY0" fmla="*/ 84883 h 1609780"/>
                      <a:gd name="connsiteX1" fmla="*/ 54992 w 414340"/>
                      <a:gd name="connsiteY1" fmla="*/ 910105 h 1609780"/>
                      <a:gd name="connsiteX2" fmla="*/ 57413 w 414340"/>
                      <a:gd name="connsiteY2" fmla="*/ 1609435 h 1609780"/>
                      <a:gd name="connsiteX3" fmla="*/ 225155 w 414340"/>
                      <a:gd name="connsiteY3" fmla="*/ 1609781 h 1609780"/>
                      <a:gd name="connsiteX4" fmla="*/ 281876 w 414340"/>
                      <a:gd name="connsiteY4" fmla="*/ 927053 h 1609780"/>
                      <a:gd name="connsiteX5" fmla="*/ 414340 w 414340"/>
                      <a:gd name="connsiteY5" fmla="*/ 55831 h 1609780"/>
                      <a:gd name="connsiteX6" fmla="*/ 0 w 414340"/>
                      <a:gd name="connsiteY6" fmla="*/ 84883 h 160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340" h="1609780">
                        <a:moveTo>
                          <a:pt x="0" y="84883"/>
                        </a:moveTo>
                        <a:cubicBezTo>
                          <a:pt x="0" y="84883"/>
                          <a:pt x="40120" y="514096"/>
                          <a:pt x="54992" y="910105"/>
                        </a:cubicBezTo>
                        <a:cubicBezTo>
                          <a:pt x="29052" y="1241094"/>
                          <a:pt x="52917" y="1564819"/>
                          <a:pt x="57413" y="1609435"/>
                        </a:cubicBezTo>
                        <a:lnTo>
                          <a:pt x="225155" y="1609781"/>
                        </a:lnTo>
                        <a:cubicBezTo>
                          <a:pt x="226538" y="1522970"/>
                          <a:pt x="245215" y="1209274"/>
                          <a:pt x="281876" y="927053"/>
                        </a:cubicBezTo>
                        <a:cubicBezTo>
                          <a:pt x="335830" y="512366"/>
                          <a:pt x="414340" y="55831"/>
                          <a:pt x="414340" y="55831"/>
                        </a:cubicBezTo>
                        <a:cubicBezTo>
                          <a:pt x="414340" y="55831"/>
                          <a:pt x="68826" y="-87355"/>
                          <a:pt x="0" y="84883"/>
                        </a:cubicBezTo>
                        <a:close/>
                      </a:path>
                    </a:pathLst>
                  </a:custGeom>
                  <a:solidFill>
                    <a:schemeClr val="accent4"/>
                  </a:solidFill>
                  <a:ln w="3458" cap="flat">
                    <a:noFill/>
                    <a:prstDash val="solid"/>
                    <a:miter/>
                  </a:ln>
                </p:spPr>
                <p:txBody>
                  <a:bodyPr rtlCol="0" anchor="ctr"/>
                  <a:lstStyle/>
                  <a:p>
                    <a:endParaRPr lang="en-NO"/>
                  </a:p>
                </p:txBody>
              </p:sp>
              <p:sp>
                <p:nvSpPr>
                  <p:cNvPr id="141" name="Freeform 35">
                    <a:extLst>
                      <a:ext uri="{FF2B5EF4-FFF2-40B4-BE49-F238E27FC236}">
                        <a16:creationId xmlns:a16="http://schemas.microsoft.com/office/drawing/2014/main" id="{841DED93-5AEA-2728-FA54-838B8DDDF222}"/>
                      </a:ext>
                    </a:extLst>
                  </p:cNvPr>
                  <p:cNvSpPr>
                    <a:spLocks noGrp="1" noRot="1" noMove="1" noResize="1" noEditPoints="1" noAdjustHandles="1" noChangeArrowheads="1" noChangeShapeType="1"/>
                  </p:cNvSpPr>
                  <p:nvPr/>
                </p:nvSpPr>
                <p:spPr>
                  <a:xfrm>
                    <a:off x="5912162" y="6382638"/>
                    <a:ext cx="196102" cy="177080"/>
                  </a:xfrm>
                  <a:custGeom>
                    <a:avLst/>
                    <a:gdLst>
                      <a:gd name="connsiteX0" fmla="*/ 196103 w 196102"/>
                      <a:gd name="connsiteY0" fmla="*/ 177080 h 177080"/>
                      <a:gd name="connsiteX1" fmla="*/ 0 w 196102"/>
                      <a:gd name="connsiteY1" fmla="*/ 177080 h 177080"/>
                      <a:gd name="connsiteX2" fmla="*/ 0 w 196102"/>
                      <a:gd name="connsiteY2" fmla="*/ 130735 h 177080"/>
                      <a:gd name="connsiteX3" fmla="*/ 53262 w 196102"/>
                      <a:gd name="connsiteY3" fmla="*/ 0 h 177080"/>
                      <a:gd name="connsiteX4" fmla="*/ 172930 w 196102"/>
                      <a:gd name="connsiteY4" fmla="*/ 0 h 177080"/>
                      <a:gd name="connsiteX5" fmla="*/ 196103 w 196102"/>
                      <a:gd name="connsiteY5" fmla="*/ 130735 h 17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102" h="177080">
                        <a:moveTo>
                          <a:pt x="196103" y="177080"/>
                        </a:moveTo>
                        <a:lnTo>
                          <a:pt x="0" y="177080"/>
                        </a:lnTo>
                        <a:lnTo>
                          <a:pt x="0" y="130735"/>
                        </a:lnTo>
                        <a:lnTo>
                          <a:pt x="53262" y="0"/>
                        </a:lnTo>
                        <a:lnTo>
                          <a:pt x="172930" y="0"/>
                        </a:lnTo>
                        <a:lnTo>
                          <a:pt x="196103" y="130735"/>
                        </a:lnTo>
                        <a:close/>
                      </a:path>
                    </a:pathLst>
                  </a:custGeom>
                  <a:solidFill>
                    <a:schemeClr val="tx1"/>
                  </a:solidFill>
                  <a:ln w="3458" cap="flat">
                    <a:noFill/>
                    <a:prstDash val="solid"/>
                    <a:miter/>
                  </a:ln>
                </p:spPr>
                <p:txBody>
                  <a:bodyPr rtlCol="0" anchor="ctr"/>
                  <a:lstStyle/>
                  <a:p>
                    <a:endParaRPr lang="en-NO"/>
                  </a:p>
                </p:txBody>
              </p:sp>
            </p:grpSp>
            <p:sp>
              <p:nvSpPr>
                <p:cNvPr id="138" name="Freeform 40">
                  <a:extLst>
                    <a:ext uri="{FF2B5EF4-FFF2-40B4-BE49-F238E27FC236}">
                      <a16:creationId xmlns:a16="http://schemas.microsoft.com/office/drawing/2014/main" id="{C03EF6D4-D76A-ED48-5358-66ACC68D96C0}"/>
                    </a:ext>
                  </a:extLst>
                </p:cNvPr>
                <p:cNvSpPr>
                  <a:spLocks noGrp="1" noRot="1" noMove="1" noResize="1" noEditPoints="1" noAdjustHandles="1" noChangeArrowheads="1" noChangeShapeType="1"/>
                </p:cNvSpPr>
                <p:nvPr/>
              </p:nvSpPr>
              <p:spPr>
                <a:xfrm>
                  <a:off x="5865471" y="3552410"/>
                  <a:ext cx="735039" cy="1373810"/>
                </a:xfrm>
                <a:custGeom>
                  <a:avLst/>
                  <a:gdLst>
                    <a:gd name="connsiteX0" fmla="*/ 281530 w 735039"/>
                    <a:gd name="connsiteY0" fmla="*/ 54 h 1373810"/>
                    <a:gd name="connsiteX1" fmla="*/ 44962 w 735039"/>
                    <a:gd name="connsiteY1" fmla="*/ 104158 h 1373810"/>
                    <a:gd name="connsiteX2" fmla="*/ 0 w 735039"/>
                    <a:gd name="connsiteY2" fmla="*/ 1368277 h 1373810"/>
                    <a:gd name="connsiteX3" fmla="*/ 733915 w 735039"/>
                    <a:gd name="connsiteY3" fmla="*/ 1373810 h 1373810"/>
                    <a:gd name="connsiteX4" fmla="*/ 643992 w 735039"/>
                    <a:gd name="connsiteY4" fmla="*/ 100699 h 1373810"/>
                    <a:gd name="connsiteX5" fmla="*/ 433708 w 735039"/>
                    <a:gd name="connsiteY5" fmla="*/ 2129 h 1373810"/>
                    <a:gd name="connsiteX6" fmla="*/ 281530 w 735039"/>
                    <a:gd name="connsiteY6" fmla="*/ 54 h 137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039" h="1373810">
                      <a:moveTo>
                        <a:pt x="281530" y="54"/>
                      </a:moveTo>
                      <a:cubicBezTo>
                        <a:pt x="204403" y="7663"/>
                        <a:pt x="66751" y="82369"/>
                        <a:pt x="44962" y="104158"/>
                      </a:cubicBezTo>
                      <a:cubicBezTo>
                        <a:pt x="6917" y="365628"/>
                        <a:pt x="0" y="1368277"/>
                        <a:pt x="0" y="1368277"/>
                      </a:cubicBezTo>
                      <a:lnTo>
                        <a:pt x="733915" y="1373810"/>
                      </a:lnTo>
                      <a:cubicBezTo>
                        <a:pt x="733915" y="1373810"/>
                        <a:pt x="751900" y="484258"/>
                        <a:pt x="643992" y="100699"/>
                      </a:cubicBezTo>
                      <a:cubicBezTo>
                        <a:pt x="608714" y="41903"/>
                        <a:pt x="474174" y="13543"/>
                        <a:pt x="433708" y="2129"/>
                      </a:cubicBezTo>
                      <a:cubicBezTo>
                        <a:pt x="430942" y="1092"/>
                        <a:pt x="283951" y="-292"/>
                        <a:pt x="281530" y="54"/>
                      </a:cubicBezTo>
                      <a:close/>
                    </a:path>
                  </a:pathLst>
                </a:custGeom>
                <a:solidFill>
                  <a:schemeClr val="accent6"/>
                </a:solidFill>
                <a:ln w="3458" cap="flat">
                  <a:noFill/>
                  <a:prstDash val="solid"/>
                  <a:miter/>
                </a:ln>
              </p:spPr>
              <p:txBody>
                <a:bodyPr rtlCol="0" anchor="ctr"/>
                <a:lstStyle/>
                <a:p>
                  <a:endParaRPr lang="en-NO"/>
                </a:p>
              </p:txBody>
            </p:sp>
          </p:grpSp>
          <p:sp>
            <p:nvSpPr>
              <p:cNvPr id="136" name="Freeform 41">
                <a:extLst>
                  <a:ext uri="{FF2B5EF4-FFF2-40B4-BE49-F238E27FC236}">
                    <a16:creationId xmlns:a16="http://schemas.microsoft.com/office/drawing/2014/main" id="{0DA99BDA-9E2A-4F62-67AA-1A3E5759CB16}"/>
                  </a:ext>
                </a:extLst>
              </p:cNvPr>
              <p:cNvSpPr>
                <a:spLocks noGrp="1" noRot="1" noMove="1" noResize="1" noEditPoints="1" noAdjustHandles="1" noChangeArrowheads="1" noChangeShapeType="1"/>
              </p:cNvSpPr>
              <p:nvPr/>
            </p:nvSpPr>
            <p:spPr>
              <a:xfrm>
                <a:off x="5669590" y="3633742"/>
                <a:ext cx="365006" cy="1035850"/>
              </a:xfrm>
              <a:custGeom>
                <a:avLst/>
                <a:gdLst>
                  <a:gd name="connsiteX0" fmla="*/ 273699 w 365006"/>
                  <a:gd name="connsiteY0" fmla="*/ 0 h 1035850"/>
                  <a:gd name="connsiteX1" fmla="*/ 6349 w 365006"/>
                  <a:gd name="connsiteY1" fmla="*/ 705900 h 1035850"/>
                  <a:gd name="connsiteX2" fmla="*/ 365006 w 365006"/>
                  <a:gd name="connsiteY2" fmla="*/ 1035851 h 1035850"/>
                  <a:gd name="connsiteX3" fmla="*/ 273699 w 365006"/>
                  <a:gd name="connsiteY3" fmla="*/ 0 h 1035850"/>
                </a:gdLst>
                <a:ahLst/>
                <a:cxnLst>
                  <a:cxn ang="0">
                    <a:pos x="connsiteX0" y="connsiteY0"/>
                  </a:cxn>
                  <a:cxn ang="0">
                    <a:pos x="connsiteX1" y="connsiteY1"/>
                  </a:cxn>
                  <a:cxn ang="0">
                    <a:pos x="connsiteX2" y="connsiteY2"/>
                  </a:cxn>
                  <a:cxn ang="0">
                    <a:pos x="connsiteX3" y="connsiteY3"/>
                  </a:cxn>
                </a:cxnLst>
                <a:rect l="l" t="t" r="r" b="b"/>
                <a:pathLst>
                  <a:path w="365006" h="1035850">
                    <a:moveTo>
                      <a:pt x="273699" y="0"/>
                    </a:moveTo>
                    <a:cubicBezTo>
                      <a:pt x="85897" y="110329"/>
                      <a:pt x="-28928" y="499422"/>
                      <a:pt x="6349" y="705900"/>
                    </a:cubicBezTo>
                    <a:cubicBezTo>
                      <a:pt x="40244" y="904770"/>
                      <a:pt x="365006" y="1035851"/>
                      <a:pt x="365006" y="1035851"/>
                    </a:cubicBezTo>
                    <a:cubicBezTo>
                      <a:pt x="365006" y="1035851"/>
                      <a:pt x="365352" y="148028"/>
                      <a:pt x="273699" y="0"/>
                    </a:cubicBezTo>
                    <a:close/>
                  </a:path>
                </a:pathLst>
              </a:custGeom>
              <a:solidFill>
                <a:schemeClr val="accent6"/>
              </a:solidFill>
              <a:ln w="3458" cap="flat">
                <a:noFill/>
                <a:prstDash val="solid"/>
                <a:miter/>
              </a:ln>
            </p:spPr>
            <p:txBody>
              <a:bodyPr rtlCol="0" anchor="ctr"/>
              <a:lstStyle/>
              <a:p>
                <a:endParaRPr lang="en-NO"/>
              </a:p>
            </p:txBody>
          </p:sp>
        </p:grpSp>
        <p:grpSp>
          <p:nvGrpSpPr>
            <p:cNvPr id="129" name="Person">
              <a:extLst>
                <a:ext uri="{FF2B5EF4-FFF2-40B4-BE49-F238E27FC236}">
                  <a16:creationId xmlns:a16="http://schemas.microsoft.com/office/drawing/2014/main" id="{34DA6627-F718-E63D-EF0C-E343C920C084}"/>
                </a:ext>
              </a:extLst>
            </p:cNvPr>
            <p:cNvGrpSpPr>
              <a:grpSpLocks noGrp="1" noUngrp="1" noRot="1" noMove="1" noResize="1"/>
            </p:cNvGrpSpPr>
            <p:nvPr/>
          </p:nvGrpSpPr>
          <p:grpSpPr>
            <a:xfrm>
              <a:off x="10411105" y="3500147"/>
              <a:ext cx="287998" cy="465973"/>
              <a:chOff x="8317301" y="1318015"/>
              <a:chExt cx="729037" cy="1179547"/>
            </a:xfrm>
          </p:grpSpPr>
          <p:sp>
            <p:nvSpPr>
              <p:cNvPr id="130" name="Friform 192">
                <a:extLst>
                  <a:ext uri="{FF2B5EF4-FFF2-40B4-BE49-F238E27FC236}">
                    <a16:creationId xmlns:a16="http://schemas.microsoft.com/office/drawing/2014/main" id="{6A9A9D88-C600-3538-477E-33470318912E}"/>
                  </a:ext>
                </a:extLst>
              </p:cNvPr>
              <p:cNvSpPr>
                <a:spLocks noGrp="1" noRot="1" noMove="1" noResize="1" noEditPoints="1" noAdjustHandles="1" noChangeArrowheads="1" noChangeShapeType="1"/>
              </p:cNvSpPr>
              <p:nvPr/>
            </p:nvSpPr>
            <p:spPr>
              <a:xfrm>
                <a:off x="8658577" y="1581482"/>
                <a:ext cx="91895" cy="189404"/>
              </a:xfrm>
              <a:custGeom>
                <a:avLst/>
                <a:gdLst>
                  <a:gd name="connsiteX0" fmla="*/ 91896 w 91895"/>
                  <a:gd name="connsiteY0" fmla="*/ 189405 h 189404"/>
                  <a:gd name="connsiteX1" fmla="*/ 0 w 91895"/>
                  <a:gd name="connsiteY1" fmla="*/ 189405 h 189404"/>
                  <a:gd name="connsiteX2" fmla="*/ 19580 w 91895"/>
                  <a:gd name="connsiteY2" fmla="*/ 0 h 189404"/>
                  <a:gd name="connsiteX3" fmla="*/ 82954 w 91895"/>
                  <a:gd name="connsiteY3" fmla="*/ 0 h 189404"/>
                  <a:gd name="connsiteX4" fmla="*/ 91896 w 91895"/>
                  <a:gd name="connsiteY4" fmla="*/ 189405 h 189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5" h="189404">
                    <a:moveTo>
                      <a:pt x="91896" y="189405"/>
                    </a:moveTo>
                    <a:lnTo>
                      <a:pt x="0" y="189405"/>
                    </a:lnTo>
                    <a:lnTo>
                      <a:pt x="19580" y="0"/>
                    </a:lnTo>
                    <a:lnTo>
                      <a:pt x="82954" y="0"/>
                    </a:lnTo>
                    <a:lnTo>
                      <a:pt x="91896" y="189405"/>
                    </a:lnTo>
                    <a:close/>
                  </a:path>
                </a:pathLst>
              </a:custGeom>
              <a:solidFill>
                <a:srgbClr val="E2857E"/>
              </a:solidFill>
              <a:ln w="0" cap="flat">
                <a:noFill/>
                <a:prstDash val="solid"/>
                <a:miter/>
              </a:ln>
            </p:spPr>
            <p:txBody>
              <a:bodyPr rtlCol="0" anchor="ctr"/>
              <a:lstStyle/>
              <a:p>
                <a:endParaRPr lang="nb-NO"/>
              </a:p>
            </p:txBody>
          </p:sp>
          <p:sp>
            <p:nvSpPr>
              <p:cNvPr id="131" name="Friform 193">
                <a:extLst>
                  <a:ext uri="{FF2B5EF4-FFF2-40B4-BE49-F238E27FC236}">
                    <a16:creationId xmlns:a16="http://schemas.microsoft.com/office/drawing/2014/main" id="{F6E711DF-ED7B-0901-6606-769E220739BF}"/>
                  </a:ext>
                </a:extLst>
              </p:cNvPr>
              <p:cNvSpPr>
                <a:spLocks noGrp="1" noRot="1" noMove="1" noResize="1" noEditPoints="1" noAdjustHandles="1" noChangeArrowheads="1" noChangeShapeType="1"/>
              </p:cNvSpPr>
              <p:nvPr/>
            </p:nvSpPr>
            <p:spPr>
              <a:xfrm rot="19414329">
                <a:off x="8554553" y="1318015"/>
                <a:ext cx="491785" cy="199846"/>
              </a:xfrm>
              <a:custGeom>
                <a:avLst/>
                <a:gdLst>
                  <a:gd name="connsiteX0" fmla="*/ 455302 w 491786"/>
                  <a:gd name="connsiteY0" fmla="*/ 0 h 199847"/>
                  <a:gd name="connsiteX1" fmla="*/ 455302 w 491786"/>
                  <a:gd name="connsiteY1" fmla="*/ 21212 h 199847"/>
                  <a:gd name="connsiteX2" fmla="*/ 33025 w 491786"/>
                  <a:gd name="connsiteY2" fmla="*/ 53715 h 199847"/>
                  <a:gd name="connsiteX3" fmla="*/ 33025 w 491786"/>
                  <a:gd name="connsiteY3" fmla="*/ 44186 h 199847"/>
                  <a:gd name="connsiteX4" fmla="*/ 0 w 491786"/>
                  <a:gd name="connsiteY4" fmla="*/ 44186 h 199847"/>
                  <a:gd name="connsiteX5" fmla="*/ 0 w 491786"/>
                  <a:gd name="connsiteY5" fmla="*/ 155596 h 199847"/>
                  <a:gd name="connsiteX6" fmla="*/ 33025 w 491786"/>
                  <a:gd name="connsiteY6" fmla="*/ 155596 h 199847"/>
                  <a:gd name="connsiteX7" fmla="*/ 33025 w 491786"/>
                  <a:gd name="connsiteY7" fmla="*/ 146067 h 199847"/>
                  <a:gd name="connsiteX8" fmla="*/ 455302 w 491786"/>
                  <a:gd name="connsiteY8" fmla="*/ 178636 h 199847"/>
                  <a:gd name="connsiteX9" fmla="*/ 455302 w 491786"/>
                  <a:gd name="connsiteY9" fmla="*/ 199847 h 199847"/>
                  <a:gd name="connsiteX10" fmla="*/ 491786 w 491786"/>
                  <a:gd name="connsiteY10" fmla="*/ 199847 h 199847"/>
                  <a:gd name="connsiteX11" fmla="*/ 491786 w 491786"/>
                  <a:gd name="connsiteY11" fmla="*/ 0 h 199847"/>
                  <a:gd name="connsiteX12" fmla="*/ 455302 w 491786"/>
                  <a:gd name="connsiteY12" fmla="*/ 0 h 199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786" h="199847">
                    <a:moveTo>
                      <a:pt x="455302" y="0"/>
                    </a:moveTo>
                    <a:lnTo>
                      <a:pt x="455302" y="21212"/>
                    </a:lnTo>
                    <a:lnTo>
                      <a:pt x="33025" y="53715"/>
                    </a:lnTo>
                    <a:lnTo>
                      <a:pt x="33025" y="44186"/>
                    </a:lnTo>
                    <a:lnTo>
                      <a:pt x="0" y="44186"/>
                    </a:lnTo>
                    <a:lnTo>
                      <a:pt x="0" y="155596"/>
                    </a:lnTo>
                    <a:lnTo>
                      <a:pt x="33025" y="155596"/>
                    </a:lnTo>
                    <a:lnTo>
                      <a:pt x="33025" y="146067"/>
                    </a:lnTo>
                    <a:lnTo>
                      <a:pt x="455302" y="178636"/>
                    </a:lnTo>
                    <a:lnTo>
                      <a:pt x="455302" y="199847"/>
                    </a:lnTo>
                    <a:lnTo>
                      <a:pt x="491786" y="199847"/>
                    </a:lnTo>
                    <a:lnTo>
                      <a:pt x="491786" y="0"/>
                    </a:lnTo>
                    <a:lnTo>
                      <a:pt x="455302" y="0"/>
                    </a:lnTo>
                    <a:close/>
                  </a:path>
                </a:pathLst>
              </a:custGeom>
              <a:solidFill>
                <a:srgbClr val="2A3756"/>
              </a:solidFill>
              <a:ln w="0" cap="flat">
                <a:noFill/>
                <a:prstDash val="solid"/>
                <a:miter/>
              </a:ln>
            </p:spPr>
            <p:txBody>
              <a:bodyPr rtlCol="0" anchor="ctr"/>
              <a:lstStyle/>
              <a:p>
                <a:endParaRPr lang="nb-NO"/>
              </a:p>
            </p:txBody>
          </p:sp>
          <p:sp>
            <p:nvSpPr>
              <p:cNvPr id="132" name="Friform 194">
                <a:extLst>
                  <a:ext uri="{FF2B5EF4-FFF2-40B4-BE49-F238E27FC236}">
                    <a16:creationId xmlns:a16="http://schemas.microsoft.com/office/drawing/2014/main" id="{16467C9C-4465-B0D0-FF0C-4128FF33CD62}"/>
                  </a:ext>
                </a:extLst>
              </p:cNvPr>
              <p:cNvSpPr>
                <a:spLocks noGrp="1" noRot="1" noMove="1" noResize="1" noEditPoints="1" noAdjustHandles="1" noChangeArrowheads="1" noChangeShapeType="1"/>
              </p:cNvSpPr>
              <p:nvPr/>
            </p:nvSpPr>
            <p:spPr>
              <a:xfrm rot="18894724">
                <a:off x="8593527" y="1359666"/>
                <a:ext cx="192538" cy="239448"/>
              </a:xfrm>
              <a:custGeom>
                <a:avLst/>
                <a:gdLst>
                  <a:gd name="connsiteX0" fmla="*/ 26434 w 192538"/>
                  <a:gd name="connsiteY0" fmla="*/ 78560 h 239447"/>
                  <a:gd name="connsiteX1" fmla="*/ 30024 w 192538"/>
                  <a:gd name="connsiteY1" fmla="*/ 232133 h 239447"/>
                  <a:gd name="connsiteX2" fmla="*/ 68271 w 192538"/>
                  <a:gd name="connsiteY2" fmla="*/ 238660 h 239447"/>
                  <a:gd name="connsiteX3" fmla="*/ 114153 w 192538"/>
                  <a:gd name="connsiteY3" fmla="*/ 160470 h 239447"/>
                  <a:gd name="connsiteX4" fmla="*/ 132755 w 192538"/>
                  <a:gd name="connsiteY4" fmla="*/ 123398 h 239447"/>
                  <a:gd name="connsiteX5" fmla="*/ 192539 w 192538"/>
                  <a:gd name="connsiteY5" fmla="*/ 69553 h 239447"/>
                  <a:gd name="connsiteX6" fmla="*/ 162516 w 192538"/>
                  <a:gd name="connsiteY6" fmla="*/ 7353 h 239447"/>
                  <a:gd name="connsiteX7" fmla="*/ 26369 w 192538"/>
                  <a:gd name="connsiteY7" fmla="*/ 78560 h 23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538" h="239447">
                    <a:moveTo>
                      <a:pt x="26434" y="78560"/>
                    </a:moveTo>
                    <a:cubicBezTo>
                      <a:pt x="-10180" y="140629"/>
                      <a:pt x="-8549" y="209420"/>
                      <a:pt x="30024" y="232133"/>
                    </a:cubicBezTo>
                    <a:cubicBezTo>
                      <a:pt x="41250" y="238725"/>
                      <a:pt x="54369" y="240748"/>
                      <a:pt x="68271" y="238660"/>
                    </a:cubicBezTo>
                    <a:cubicBezTo>
                      <a:pt x="82107" y="236571"/>
                      <a:pt x="105864" y="183901"/>
                      <a:pt x="114153" y="160470"/>
                    </a:cubicBezTo>
                    <a:cubicBezTo>
                      <a:pt x="118461" y="148265"/>
                      <a:pt x="124661" y="135668"/>
                      <a:pt x="132755" y="123398"/>
                    </a:cubicBezTo>
                    <a:cubicBezTo>
                      <a:pt x="150050" y="97096"/>
                      <a:pt x="172176" y="78038"/>
                      <a:pt x="192539" y="69553"/>
                    </a:cubicBezTo>
                    <a:cubicBezTo>
                      <a:pt x="191886" y="41684"/>
                      <a:pt x="181900" y="18710"/>
                      <a:pt x="162516" y="7353"/>
                    </a:cubicBezTo>
                    <a:cubicBezTo>
                      <a:pt x="123943" y="-15425"/>
                      <a:pt x="62984" y="16491"/>
                      <a:pt x="26369" y="78560"/>
                    </a:cubicBezTo>
                    <a:close/>
                  </a:path>
                </a:pathLst>
              </a:custGeom>
              <a:solidFill>
                <a:srgbClr val="E2857E"/>
              </a:solidFill>
              <a:ln w="0" cap="flat">
                <a:noFill/>
                <a:prstDash val="solid"/>
                <a:miter/>
              </a:ln>
            </p:spPr>
            <p:txBody>
              <a:bodyPr rtlCol="0" anchor="ctr"/>
              <a:lstStyle/>
              <a:p>
                <a:endParaRPr lang="nb-NO"/>
              </a:p>
            </p:txBody>
          </p:sp>
          <p:sp>
            <p:nvSpPr>
              <p:cNvPr id="133" name="Friform 195">
                <a:extLst>
                  <a:ext uri="{FF2B5EF4-FFF2-40B4-BE49-F238E27FC236}">
                    <a16:creationId xmlns:a16="http://schemas.microsoft.com/office/drawing/2014/main" id="{2C3CC41A-4935-8109-F83A-B8FDCA927889}"/>
                  </a:ext>
                </a:extLst>
              </p:cNvPr>
              <p:cNvSpPr>
                <a:spLocks noGrp="1" noRot="1" noMove="1" noResize="1" noEditPoints="1" noAdjustHandles="1" noChangeArrowheads="1" noChangeShapeType="1"/>
              </p:cNvSpPr>
              <p:nvPr/>
            </p:nvSpPr>
            <p:spPr>
              <a:xfrm>
                <a:off x="8317301" y="1668937"/>
                <a:ext cx="478717" cy="828625"/>
              </a:xfrm>
              <a:custGeom>
                <a:avLst/>
                <a:gdLst>
                  <a:gd name="connsiteX0" fmla="*/ 324768 w 478716"/>
                  <a:gd name="connsiteY0" fmla="*/ 0 h 828624"/>
                  <a:gd name="connsiteX1" fmla="*/ 448645 w 478716"/>
                  <a:gd name="connsiteY1" fmla="*/ 17426 h 828624"/>
                  <a:gd name="connsiteX2" fmla="*/ 422081 w 478716"/>
                  <a:gd name="connsiteY2" fmla="*/ 822037 h 828624"/>
                  <a:gd name="connsiteX3" fmla="*/ 0 w 478716"/>
                  <a:gd name="connsiteY3" fmla="*/ 641444 h 828624"/>
                  <a:gd name="connsiteX4" fmla="*/ 85108 w 478716"/>
                  <a:gd name="connsiteY4" fmla="*/ 329990 h 828624"/>
                  <a:gd name="connsiteX5" fmla="*/ 293048 w 478716"/>
                  <a:gd name="connsiteY5" fmla="*/ 524290 h 828624"/>
                  <a:gd name="connsiteX6" fmla="*/ 324768 w 478716"/>
                  <a:gd name="connsiteY6" fmla="*/ 0 h 828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716" h="828624">
                    <a:moveTo>
                      <a:pt x="324768" y="0"/>
                    </a:moveTo>
                    <a:lnTo>
                      <a:pt x="448645" y="17426"/>
                    </a:lnTo>
                    <a:cubicBezTo>
                      <a:pt x="448645" y="17426"/>
                      <a:pt x="531534" y="774197"/>
                      <a:pt x="422081" y="822037"/>
                    </a:cubicBezTo>
                    <a:cubicBezTo>
                      <a:pt x="312629" y="869878"/>
                      <a:pt x="0" y="641444"/>
                      <a:pt x="0" y="641444"/>
                    </a:cubicBezTo>
                    <a:lnTo>
                      <a:pt x="85108" y="329990"/>
                    </a:lnTo>
                    <a:lnTo>
                      <a:pt x="293048" y="524290"/>
                    </a:lnTo>
                    <a:lnTo>
                      <a:pt x="324768" y="0"/>
                    </a:lnTo>
                    <a:close/>
                  </a:path>
                </a:pathLst>
              </a:custGeom>
              <a:solidFill>
                <a:schemeClr val="accent6"/>
              </a:solidFill>
              <a:ln w="0" cap="flat">
                <a:noFill/>
                <a:prstDash val="solid"/>
                <a:miter/>
              </a:ln>
            </p:spPr>
            <p:txBody>
              <a:bodyPr rtlCol="0" anchor="ctr"/>
              <a:lstStyle/>
              <a:p>
                <a:endParaRPr lang="nb-NO"/>
              </a:p>
            </p:txBody>
          </p:sp>
        </p:grpSp>
      </p:grpSp>
    </p:spTree>
    <p:extLst>
      <p:ext uri="{BB962C8B-B14F-4D97-AF65-F5344CB8AC3E}">
        <p14:creationId xmlns:p14="http://schemas.microsoft.com/office/powerpoint/2010/main" val="399832561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down)">
                                      <p:cBhvr>
                                        <p:cTn id="7" dur="1000"/>
                                        <p:tgtEl>
                                          <p:spTgt spid="70"/>
                                        </p:tgtEl>
                                      </p:cBhvr>
                                    </p:animEffect>
                                  </p:childTnLst>
                                </p:cTn>
                              </p:par>
                              <p:par>
                                <p:cTn id="8" presetID="22" presetClass="entr" presetSubtype="4" fill="hold"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wipe(down)">
                                      <p:cBhvr>
                                        <p:cTn id="10" dur="2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uppe 32">
            <a:extLst>
              <a:ext uri="{FF2B5EF4-FFF2-40B4-BE49-F238E27FC236}">
                <a16:creationId xmlns:a16="http://schemas.microsoft.com/office/drawing/2014/main" id="{E79DB724-D3A4-B157-502C-252883E58546}"/>
              </a:ext>
            </a:extLst>
          </p:cNvPr>
          <p:cNvGrpSpPr>
            <a:grpSpLocks noGrp="1" noUngrp="1" noRot="1" noMove="1" noResize="1"/>
          </p:cNvGrpSpPr>
          <p:nvPr/>
        </p:nvGrpSpPr>
        <p:grpSpPr>
          <a:xfrm>
            <a:off x="640516" y="640514"/>
            <a:ext cx="5775742" cy="6217486"/>
            <a:chOff x="0" y="0"/>
            <a:chExt cx="6096000" cy="6858000"/>
          </a:xfrm>
        </p:grpSpPr>
        <p:sp>
          <p:nvSpPr>
            <p:cNvPr id="4" name="TekstSylinder 3">
              <a:extLst>
                <a:ext uri="{FF2B5EF4-FFF2-40B4-BE49-F238E27FC236}">
                  <a16:creationId xmlns:a16="http://schemas.microsoft.com/office/drawing/2014/main" id="{E39E8D59-7DE5-DF32-055B-CCFF2A16DC99}"/>
                </a:ext>
              </a:extLst>
            </p:cNvPr>
            <p:cNvSpPr txBox="1">
              <a:spLocks noGrp="1" noRot="1" noMove="1" noResize="1" noEditPoints="1" noAdjustHandles="1" noChangeArrowheads="1" noChangeShapeType="1"/>
            </p:cNvSpPr>
            <p:nvPr/>
          </p:nvSpPr>
          <p:spPr>
            <a:xfrm>
              <a:off x="0" y="0"/>
              <a:ext cx="6096000" cy="3429000"/>
            </a:xfrm>
            <a:prstGeom prst="rect">
              <a:avLst/>
            </a:prstGeom>
            <a:solidFill>
              <a:srgbClr val="E8F7F2"/>
            </a:solidFill>
            <a:ln w="38100">
              <a:solidFill>
                <a:schemeClr val="bg1"/>
              </a:solidFill>
            </a:ln>
          </p:spPr>
          <p:txBody>
            <a:bodyPr wrap="square" lIns="360000" tIns="360000" rIns="360000" bIns="360000" rtlCol="0" anchor="ctr" anchorCtr="0">
              <a:noAutofit/>
            </a:bodyPr>
            <a:lstStyle/>
            <a:p>
              <a:pPr algn="ctr">
                <a:lnSpc>
                  <a:spcPct val="110000"/>
                </a:lnSpc>
              </a:pPr>
              <a:endParaRPr lang="nb-NO"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TekstSylinder 4">
              <a:extLst>
                <a:ext uri="{FF2B5EF4-FFF2-40B4-BE49-F238E27FC236}">
                  <a16:creationId xmlns:a16="http://schemas.microsoft.com/office/drawing/2014/main" id="{6D7FD7C9-D887-69A7-A3F9-2456E0ED2870}"/>
                </a:ext>
              </a:extLst>
            </p:cNvPr>
            <p:cNvSpPr txBox="1">
              <a:spLocks noGrp="1" noRot="1" noMove="1" noResize="1" noEditPoints="1" noAdjustHandles="1" noChangeArrowheads="1" noChangeShapeType="1"/>
            </p:cNvSpPr>
            <p:nvPr/>
          </p:nvSpPr>
          <p:spPr>
            <a:xfrm>
              <a:off x="0" y="3429000"/>
              <a:ext cx="6096000" cy="3429000"/>
            </a:xfrm>
            <a:prstGeom prst="rect">
              <a:avLst/>
            </a:prstGeom>
            <a:solidFill>
              <a:schemeClr val="accent3"/>
            </a:solidFill>
            <a:ln w="38100">
              <a:solidFill>
                <a:schemeClr val="bg1"/>
              </a:solidFill>
            </a:ln>
          </p:spPr>
          <p:txBody>
            <a:bodyPr wrap="square" lIns="360000" tIns="360000" rIns="360000" bIns="360000" rtlCol="0" anchor="ctr" anchorCtr="0">
              <a:noAutofit/>
            </a:bodyPr>
            <a:lstStyle/>
            <a:p>
              <a:pPr algn="ctr">
                <a:lnSpc>
                  <a:spcPct val="110000"/>
                </a:lnSpc>
              </a:pPr>
              <a:endParaRPr lang="nb-NO"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2" name="Gruppe 31">
            <a:extLst>
              <a:ext uri="{FF2B5EF4-FFF2-40B4-BE49-F238E27FC236}">
                <a16:creationId xmlns:a16="http://schemas.microsoft.com/office/drawing/2014/main" id="{C4DC1B85-91F5-1893-29D7-78529A448F5B}"/>
              </a:ext>
            </a:extLst>
          </p:cNvPr>
          <p:cNvGrpSpPr>
            <a:grpSpLocks noGrp="1" noUngrp="1" noRot="1" noMove="1" noResize="1"/>
          </p:cNvGrpSpPr>
          <p:nvPr/>
        </p:nvGrpSpPr>
        <p:grpSpPr>
          <a:xfrm>
            <a:off x="6416258" y="640514"/>
            <a:ext cx="5775742" cy="6217485"/>
            <a:chOff x="6096000" y="0"/>
            <a:chExt cx="6096000" cy="6858000"/>
          </a:xfrm>
        </p:grpSpPr>
        <p:sp>
          <p:nvSpPr>
            <p:cNvPr id="7" name="TekstSylinder 6">
              <a:extLst>
                <a:ext uri="{FF2B5EF4-FFF2-40B4-BE49-F238E27FC236}">
                  <a16:creationId xmlns:a16="http://schemas.microsoft.com/office/drawing/2014/main" id="{3465FCB4-B23E-BECD-92F3-7650C7CE6FAC}"/>
                </a:ext>
              </a:extLst>
            </p:cNvPr>
            <p:cNvSpPr txBox="1">
              <a:spLocks noGrp="1" noRot="1" noMove="1" noResize="1" noEditPoints="1" noAdjustHandles="1" noChangeArrowheads="1" noChangeShapeType="1"/>
            </p:cNvSpPr>
            <p:nvPr/>
          </p:nvSpPr>
          <p:spPr>
            <a:xfrm>
              <a:off x="6096000" y="0"/>
              <a:ext cx="6096000" cy="3429000"/>
            </a:xfrm>
            <a:prstGeom prst="rect">
              <a:avLst/>
            </a:prstGeom>
            <a:solidFill>
              <a:schemeClr val="accent3"/>
            </a:solidFill>
            <a:ln w="38100">
              <a:solidFill>
                <a:schemeClr val="bg1"/>
              </a:solidFill>
            </a:ln>
          </p:spPr>
          <p:txBody>
            <a:bodyPr wrap="square" lIns="360000" tIns="360000" rIns="360000" bIns="360000" rtlCol="0" anchor="ctr" anchorCtr="0">
              <a:noAutofit/>
            </a:bodyPr>
            <a:lstStyle/>
            <a:p>
              <a:pPr algn="ctr">
                <a:lnSpc>
                  <a:spcPct val="107000"/>
                </a:lnSpc>
                <a:spcAft>
                  <a:spcPts val="800"/>
                </a:spcAft>
              </a:pPr>
              <a:endParaRPr lang="nb-NO"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TekstSylinder 7">
              <a:extLst>
                <a:ext uri="{FF2B5EF4-FFF2-40B4-BE49-F238E27FC236}">
                  <a16:creationId xmlns:a16="http://schemas.microsoft.com/office/drawing/2014/main" id="{8FD3F8CE-A66E-8A26-D354-C03D4251D18D}"/>
                </a:ext>
              </a:extLst>
            </p:cNvPr>
            <p:cNvSpPr txBox="1">
              <a:spLocks noGrp="1" noRot="1" noMove="1" noResize="1" noEditPoints="1" noAdjustHandles="1" noChangeArrowheads="1" noChangeShapeType="1"/>
            </p:cNvSpPr>
            <p:nvPr/>
          </p:nvSpPr>
          <p:spPr>
            <a:xfrm>
              <a:off x="6096000" y="3429000"/>
              <a:ext cx="6096000" cy="3429000"/>
            </a:xfrm>
            <a:prstGeom prst="rect">
              <a:avLst/>
            </a:prstGeom>
            <a:solidFill>
              <a:srgbClr val="E8F7F2"/>
            </a:solidFill>
            <a:ln w="38100">
              <a:solidFill>
                <a:schemeClr val="bg1"/>
              </a:solidFill>
            </a:ln>
          </p:spPr>
          <p:txBody>
            <a:bodyPr wrap="square" lIns="360000" tIns="360000" rIns="360000" bIns="360000" rtlCol="0" anchor="ctr" anchorCtr="0">
              <a:noAutofit/>
            </a:bodyPr>
            <a:lstStyle/>
            <a:p>
              <a:pPr algn="ctr">
                <a:lnSpc>
                  <a:spcPct val="107000"/>
                </a:lnSpc>
                <a:spcAft>
                  <a:spcPts val="800"/>
                </a:spcAft>
              </a:pPr>
              <a:endParaRPr lang="nb-NO" sz="3200" dirty="0"/>
            </a:p>
          </p:txBody>
        </p:sp>
      </p:grpSp>
      <p:sp>
        <p:nvSpPr>
          <p:cNvPr id="24" name="TextBox 8">
            <a:extLst>
              <a:ext uri="{FF2B5EF4-FFF2-40B4-BE49-F238E27FC236}">
                <a16:creationId xmlns:a16="http://schemas.microsoft.com/office/drawing/2014/main" id="{38C696AF-7D18-CFAB-C212-8AD3ADAAD520}"/>
              </a:ext>
            </a:extLst>
          </p:cNvPr>
          <p:cNvSpPr txBox="1">
            <a:spLocks noGrp="1" noRot="1" noMove="1" noResize="1" noEditPoints="1" noAdjustHandles="1" noChangeArrowheads="1" noChangeShapeType="1"/>
          </p:cNvSpPr>
          <p:nvPr/>
        </p:nvSpPr>
        <p:spPr>
          <a:xfrm>
            <a:off x="0" y="0"/>
            <a:ext cx="6416258" cy="640515"/>
          </a:xfrm>
          <a:prstGeom prst="rect">
            <a:avLst/>
          </a:prstGeom>
          <a:solidFill>
            <a:schemeClr val="accent4"/>
          </a:solidFill>
          <a:ln w="38100">
            <a:solidFill>
              <a:schemeClr val="bg1"/>
            </a:solidFill>
          </a:ln>
        </p:spPr>
        <p:txBody>
          <a:bodyPr wrap="square" lIns="90000" tIns="180000" rIns="90000" bIns="180000">
            <a:spAutoFit/>
          </a:bodyPr>
          <a:lstStyle/>
          <a:p>
            <a:pPr algn="ctr"/>
            <a:r>
              <a:rPr lang="nb-NO" sz="1800" b="1">
                <a:solidFill>
                  <a:schemeClr val="bg1"/>
                </a:solidFill>
                <a:effectLst/>
              </a:rPr>
              <a:t>Fortsette</a:t>
            </a:r>
            <a:endParaRPr lang="en-NO" sz="1800">
              <a:solidFill>
                <a:schemeClr val="bg1"/>
              </a:solidFill>
            </a:endParaRPr>
          </a:p>
        </p:txBody>
      </p:sp>
      <p:sp>
        <p:nvSpPr>
          <p:cNvPr id="25" name="TextBox 8">
            <a:extLst>
              <a:ext uri="{FF2B5EF4-FFF2-40B4-BE49-F238E27FC236}">
                <a16:creationId xmlns:a16="http://schemas.microsoft.com/office/drawing/2014/main" id="{ABA58E80-2A9E-C1A5-62E0-D7CC3B8CDC2D}"/>
              </a:ext>
            </a:extLst>
          </p:cNvPr>
          <p:cNvSpPr txBox="1">
            <a:spLocks noGrp="1" noRot="1" noMove="1" noResize="1" noEditPoints="1" noAdjustHandles="1" noChangeArrowheads="1" noChangeShapeType="1"/>
          </p:cNvSpPr>
          <p:nvPr/>
        </p:nvSpPr>
        <p:spPr>
          <a:xfrm>
            <a:off x="6436468" y="0"/>
            <a:ext cx="5740736" cy="640515"/>
          </a:xfrm>
          <a:prstGeom prst="rect">
            <a:avLst/>
          </a:prstGeom>
          <a:solidFill>
            <a:schemeClr val="accent4"/>
          </a:solidFill>
          <a:ln w="38100">
            <a:solidFill>
              <a:schemeClr val="bg1"/>
            </a:solidFill>
          </a:ln>
        </p:spPr>
        <p:txBody>
          <a:bodyPr wrap="square" lIns="90000" tIns="180000" rIns="90000" bIns="180000">
            <a:spAutoFit/>
          </a:bodyPr>
          <a:lstStyle/>
          <a:p>
            <a:pPr algn="ctr"/>
            <a:r>
              <a:rPr lang="nb-NO" sz="1800" b="1">
                <a:solidFill>
                  <a:schemeClr val="bg1"/>
                </a:solidFill>
                <a:effectLst/>
              </a:rPr>
              <a:t>Slutte</a:t>
            </a:r>
            <a:endParaRPr lang="en-NO" sz="1800">
              <a:solidFill>
                <a:schemeClr val="bg1"/>
              </a:solidFill>
            </a:endParaRPr>
          </a:p>
        </p:txBody>
      </p:sp>
      <p:sp>
        <p:nvSpPr>
          <p:cNvPr id="9" name="TextBox 8">
            <a:extLst>
              <a:ext uri="{FF2B5EF4-FFF2-40B4-BE49-F238E27FC236}">
                <a16:creationId xmlns:a16="http://schemas.microsoft.com/office/drawing/2014/main" id="{CFE0D909-3088-4548-FA7A-B0248DE31DD4}"/>
              </a:ext>
            </a:extLst>
          </p:cNvPr>
          <p:cNvSpPr txBox="1">
            <a:spLocks noGrp="1" noRot="1" noMove="1" noResize="1" noEditPoints="1" noAdjustHandles="1" noChangeArrowheads="1" noChangeShapeType="1"/>
          </p:cNvSpPr>
          <p:nvPr/>
        </p:nvSpPr>
        <p:spPr>
          <a:xfrm rot="16200000">
            <a:off x="-1554370" y="1554370"/>
            <a:ext cx="3749257" cy="640515"/>
          </a:xfrm>
          <a:prstGeom prst="rect">
            <a:avLst/>
          </a:prstGeom>
          <a:solidFill>
            <a:schemeClr val="bg1">
              <a:alpha val="74271"/>
            </a:schemeClr>
          </a:solidFill>
          <a:ln w="38100">
            <a:solidFill>
              <a:schemeClr val="bg1"/>
            </a:solidFill>
          </a:ln>
        </p:spPr>
        <p:txBody>
          <a:bodyPr wrap="square" lIns="90000" tIns="180000" rIns="90000" bIns="180000">
            <a:spAutoFit/>
          </a:bodyPr>
          <a:lstStyle/>
          <a:p>
            <a:pPr algn="ctr"/>
            <a:r>
              <a:rPr lang="nb-NO" sz="1800" b="1">
                <a:solidFill>
                  <a:schemeClr val="tx1"/>
                </a:solidFill>
                <a:effectLst/>
              </a:rPr>
              <a:t>Fordeler</a:t>
            </a:r>
            <a:endParaRPr lang="en-NO" sz="1800"/>
          </a:p>
        </p:txBody>
      </p:sp>
      <p:sp>
        <p:nvSpPr>
          <p:cNvPr id="19" name="TextBox 8">
            <a:extLst>
              <a:ext uri="{FF2B5EF4-FFF2-40B4-BE49-F238E27FC236}">
                <a16:creationId xmlns:a16="http://schemas.microsoft.com/office/drawing/2014/main" id="{522D2E1F-621D-456D-6797-CCB07DFD5B78}"/>
              </a:ext>
            </a:extLst>
          </p:cNvPr>
          <p:cNvSpPr txBox="1">
            <a:spLocks noGrp="1" noRot="1" noMove="1" noResize="1" noEditPoints="1" noAdjustHandles="1" noChangeArrowheads="1" noChangeShapeType="1"/>
          </p:cNvSpPr>
          <p:nvPr/>
        </p:nvSpPr>
        <p:spPr>
          <a:xfrm rot="16200000">
            <a:off x="-1234113" y="4983370"/>
            <a:ext cx="3108744" cy="640515"/>
          </a:xfrm>
          <a:prstGeom prst="rect">
            <a:avLst/>
          </a:prstGeom>
          <a:solidFill>
            <a:srgbClr val="E8F7F2">
              <a:alpha val="74271"/>
            </a:srgbClr>
          </a:solidFill>
          <a:ln w="38100">
            <a:solidFill>
              <a:schemeClr val="bg1"/>
            </a:solidFill>
          </a:ln>
        </p:spPr>
        <p:txBody>
          <a:bodyPr wrap="square" lIns="90000" tIns="180000" rIns="90000" bIns="180000">
            <a:spAutoFit/>
          </a:bodyPr>
          <a:lstStyle/>
          <a:p>
            <a:pPr algn="ctr"/>
            <a:r>
              <a:rPr lang="nb-NO" sz="1800" b="1">
                <a:solidFill>
                  <a:schemeClr val="tx1"/>
                </a:solidFill>
                <a:effectLst/>
              </a:rPr>
              <a:t>Ulemper</a:t>
            </a:r>
            <a:endParaRPr lang="en-NO" sz="1800"/>
          </a:p>
        </p:txBody>
      </p:sp>
      <p:grpSp>
        <p:nvGrpSpPr>
          <p:cNvPr id="3" name="Group 2">
            <a:extLst>
              <a:ext uri="{FF2B5EF4-FFF2-40B4-BE49-F238E27FC236}">
                <a16:creationId xmlns:a16="http://schemas.microsoft.com/office/drawing/2014/main" id="{ECA18F0A-8A70-FC0E-1B5F-4DEED7633FFA}"/>
              </a:ext>
            </a:extLst>
          </p:cNvPr>
          <p:cNvGrpSpPr>
            <a:grpSpLocks noGrp="1" noUngrp="1" noRot="1" noMove="1" noResize="1"/>
          </p:cNvGrpSpPr>
          <p:nvPr/>
        </p:nvGrpSpPr>
        <p:grpSpPr>
          <a:xfrm>
            <a:off x="5119401" y="2488198"/>
            <a:ext cx="3826213" cy="2662034"/>
            <a:chOff x="5804566" y="3115408"/>
            <a:chExt cx="1790248" cy="1245540"/>
          </a:xfrm>
        </p:grpSpPr>
        <p:grpSp>
          <p:nvGrpSpPr>
            <p:cNvPr id="31" name="Gruppe 30">
              <a:extLst>
                <a:ext uri="{FF2B5EF4-FFF2-40B4-BE49-F238E27FC236}">
                  <a16:creationId xmlns:a16="http://schemas.microsoft.com/office/drawing/2014/main" id="{4EB64150-43D6-E849-6B03-4C24063A86B6}"/>
                </a:ext>
              </a:extLst>
            </p:cNvPr>
            <p:cNvGrpSpPr>
              <a:grpSpLocks noGrp="1" noUngrp="1" noRot="1" noMove="1" noResize="1"/>
            </p:cNvGrpSpPr>
            <p:nvPr/>
          </p:nvGrpSpPr>
          <p:grpSpPr>
            <a:xfrm rot="18900000">
              <a:off x="5804566" y="3137566"/>
              <a:ext cx="1223384" cy="1223382"/>
              <a:chOff x="4684371" y="2025000"/>
              <a:chExt cx="2815630" cy="2815628"/>
            </a:xfrm>
          </p:grpSpPr>
          <p:sp>
            <p:nvSpPr>
              <p:cNvPr id="20" name="Bue 19">
                <a:extLst>
                  <a:ext uri="{FF2B5EF4-FFF2-40B4-BE49-F238E27FC236}">
                    <a16:creationId xmlns:a16="http://schemas.microsoft.com/office/drawing/2014/main" id="{22512452-E2DC-A074-55E9-1540C24859C4}"/>
                  </a:ext>
                </a:extLst>
              </p:cNvPr>
              <p:cNvSpPr>
                <a:spLocks noGrp="1" noRot="1" noChangeAspect="1" noMove="1" noResize="1" noEditPoints="1" noAdjustHandles="1" noChangeArrowheads="1" noChangeShapeType="1"/>
              </p:cNvSpPr>
              <p:nvPr/>
            </p:nvSpPr>
            <p:spPr>
              <a:xfrm>
                <a:off x="4684371" y="2032628"/>
                <a:ext cx="2808000" cy="2808000"/>
              </a:xfrm>
              <a:prstGeom prst="arc">
                <a:avLst>
                  <a:gd name="adj1" fmla="val 11636343"/>
                  <a:gd name="adj2" fmla="val 15296480"/>
                </a:avLst>
              </a:prstGeom>
              <a:ln w="28575">
                <a:solidFill>
                  <a:srgbClr val="202020"/>
                </a:solidFill>
                <a:headEnd type="triangl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21" name="Bue 20">
                <a:extLst>
                  <a:ext uri="{FF2B5EF4-FFF2-40B4-BE49-F238E27FC236}">
                    <a16:creationId xmlns:a16="http://schemas.microsoft.com/office/drawing/2014/main" id="{338DDBDF-0C83-1784-319D-92BA84D57442}"/>
                  </a:ext>
                </a:extLst>
              </p:cNvPr>
              <p:cNvSpPr>
                <a:spLocks noGrp="1" noRot="1" noChangeAspect="1" noMove="1" noResize="1" noEditPoints="1" noAdjustHandles="1" noChangeArrowheads="1" noChangeShapeType="1"/>
              </p:cNvSpPr>
              <p:nvPr/>
            </p:nvSpPr>
            <p:spPr>
              <a:xfrm rot="16200000">
                <a:off x="4684371" y="2032628"/>
                <a:ext cx="2808000" cy="2808000"/>
              </a:xfrm>
              <a:prstGeom prst="arc">
                <a:avLst>
                  <a:gd name="adj1" fmla="val 11636343"/>
                  <a:gd name="adj2" fmla="val 15296480"/>
                </a:avLst>
              </a:prstGeom>
              <a:ln w="28575">
                <a:solidFill>
                  <a:srgbClr val="202020"/>
                </a:solidFill>
                <a:headEnd type="triangl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22" name="Bue 21">
                <a:extLst>
                  <a:ext uri="{FF2B5EF4-FFF2-40B4-BE49-F238E27FC236}">
                    <a16:creationId xmlns:a16="http://schemas.microsoft.com/office/drawing/2014/main" id="{84635DCE-B4F6-226E-DC77-3176D99B8A91}"/>
                  </a:ext>
                </a:extLst>
              </p:cNvPr>
              <p:cNvSpPr>
                <a:spLocks noGrp="1" noRot="1" noChangeAspect="1" noMove="1" noResize="1" noEditPoints="1" noAdjustHandles="1" noChangeArrowheads="1" noChangeShapeType="1"/>
              </p:cNvSpPr>
              <p:nvPr/>
            </p:nvSpPr>
            <p:spPr>
              <a:xfrm rot="10800000">
                <a:off x="4692001" y="2025000"/>
                <a:ext cx="2808000" cy="2808000"/>
              </a:xfrm>
              <a:prstGeom prst="arc">
                <a:avLst>
                  <a:gd name="adj1" fmla="val 11636343"/>
                  <a:gd name="adj2" fmla="val 15296480"/>
                </a:avLst>
              </a:prstGeom>
              <a:ln w="28575">
                <a:solidFill>
                  <a:srgbClr val="202020"/>
                </a:solidFill>
                <a:headEnd type="triangl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grpSp>
        <p:sp>
          <p:nvSpPr>
            <p:cNvPr id="16" name="TextBox 15">
              <a:extLst>
                <a:ext uri="{FF2B5EF4-FFF2-40B4-BE49-F238E27FC236}">
                  <a16:creationId xmlns:a16="http://schemas.microsoft.com/office/drawing/2014/main" id="{17D49BFD-4403-02DA-C96F-223AE62FF12A}"/>
                </a:ext>
              </a:extLst>
            </p:cNvPr>
            <p:cNvSpPr txBox="1">
              <a:spLocks noGrp="1" noRot="1" noMove="1" noResize="1" noEditPoints="1" noAdjustHandles="1" noChangeArrowheads="1" noChangeShapeType="1"/>
            </p:cNvSpPr>
            <p:nvPr/>
          </p:nvSpPr>
          <p:spPr>
            <a:xfrm>
              <a:off x="5876649" y="4082098"/>
              <a:ext cx="826226" cy="259210"/>
            </a:xfrm>
            <a:prstGeom prst="rect">
              <a:avLst/>
            </a:prstGeom>
            <a:noFill/>
          </p:spPr>
          <p:txBody>
            <a:bodyPr wrap="square">
              <a:spAutoFit/>
            </a:bodyPr>
            <a:lstStyle/>
            <a:p>
              <a:r>
                <a:rPr lang="nb-NO" sz="3000" b="1" dirty="0">
                  <a:effectLst/>
                </a:rPr>
                <a:t>2</a:t>
              </a:r>
              <a:endParaRPr lang="en-NO" sz="3000" dirty="0"/>
            </a:p>
          </p:txBody>
        </p:sp>
        <p:sp>
          <p:nvSpPr>
            <p:cNvPr id="17" name="TextBox 16">
              <a:extLst>
                <a:ext uri="{FF2B5EF4-FFF2-40B4-BE49-F238E27FC236}">
                  <a16:creationId xmlns:a16="http://schemas.microsoft.com/office/drawing/2014/main" id="{0C239354-E08B-2DF7-69F9-BC69D93A12D5}"/>
                </a:ext>
              </a:extLst>
            </p:cNvPr>
            <p:cNvSpPr txBox="1">
              <a:spLocks noGrp="1" noRot="1" noMove="1" noResize="1" noEditPoints="1" noAdjustHandles="1" noChangeArrowheads="1" noChangeShapeType="1"/>
            </p:cNvSpPr>
            <p:nvPr/>
          </p:nvSpPr>
          <p:spPr>
            <a:xfrm>
              <a:off x="6642032" y="3131242"/>
              <a:ext cx="826226" cy="259210"/>
            </a:xfrm>
            <a:prstGeom prst="rect">
              <a:avLst/>
            </a:prstGeom>
            <a:noFill/>
          </p:spPr>
          <p:txBody>
            <a:bodyPr wrap="square">
              <a:spAutoFit/>
            </a:bodyPr>
            <a:lstStyle/>
            <a:p>
              <a:r>
                <a:rPr lang="nb-NO" sz="3000" b="1" dirty="0">
                  <a:effectLst/>
                </a:rPr>
                <a:t>4</a:t>
              </a:r>
              <a:endParaRPr lang="en-NO" sz="3000" dirty="0"/>
            </a:p>
          </p:txBody>
        </p:sp>
        <p:sp>
          <p:nvSpPr>
            <p:cNvPr id="18" name="TextBox 17">
              <a:extLst>
                <a:ext uri="{FF2B5EF4-FFF2-40B4-BE49-F238E27FC236}">
                  <a16:creationId xmlns:a16="http://schemas.microsoft.com/office/drawing/2014/main" id="{8A53D020-7240-24D4-99FE-CE7874FE2120}"/>
                </a:ext>
              </a:extLst>
            </p:cNvPr>
            <p:cNvSpPr txBox="1">
              <a:spLocks noGrp="1" noRot="1" noMove="1" noResize="1" noEditPoints="1" noAdjustHandles="1" noChangeArrowheads="1" noChangeShapeType="1"/>
            </p:cNvSpPr>
            <p:nvPr/>
          </p:nvSpPr>
          <p:spPr>
            <a:xfrm>
              <a:off x="6768588" y="4074337"/>
              <a:ext cx="826226" cy="259210"/>
            </a:xfrm>
            <a:prstGeom prst="rect">
              <a:avLst/>
            </a:prstGeom>
            <a:noFill/>
          </p:spPr>
          <p:txBody>
            <a:bodyPr wrap="square">
              <a:spAutoFit/>
            </a:bodyPr>
            <a:lstStyle/>
            <a:p>
              <a:r>
                <a:rPr lang="nb-NO" sz="3000" b="1" dirty="0">
                  <a:effectLst/>
                </a:rPr>
                <a:t>3</a:t>
              </a:r>
              <a:endParaRPr lang="en-NO" sz="3000" dirty="0"/>
            </a:p>
          </p:txBody>
        </p:sp>
        <p:sp>
          <p:nvSpPr>
            <p:cNvPr id="12" name="TextBox 11">
              <a:extLst>
                <a:ext uri="{FF2B5EF4-FFF2-40B4-BE49-F238E27FC236}">
                  <a16:creationId xmlns:a16="http://schemas.microsoft.com/office/drawing/2014/main" id="{3A921CAD-E53A-1532-CCB8-1431580CCB4A}"/>
                </a:ext>
              </a:extLst>
            </p:cNvPr>
            <p:cNvSpPr txBox="1">
              <a:spLocks noGrp="1" noRot="1" noMove="1" noResize="1" noEditPoints="1" noAdjustHandles="1" noChangeArrowheads="1" noChangeShapeType="1"/>
            </p:cNvSpPr>
            <p:nvPr/>
          </p:nvSpPr>
          <p:spPr>
            <a:xfrm>
              <a:off x="6003383" y="3115408"/>
              <a:ext cx="516249" cy="259210"/>
            </a:xfrm>
            <a:prstGeom prst="rect">
              <a:avLst/>
            </a:prstGeom>
            <a:noFill/>
          </p:spPr>
          <p:txBody>
            <a:bodyPr wrap="square">
              <a:spAutoFit/>
            </a:bodyPr>
            <a:lstStyle/>
            <a:p>
              <a:r>
                <a:rPr lang="nb-NO" sz="3000" b="1" dirty="0">
                  <a:effectLst/>
                </a:rPr>
                <a:t>1</a:t>
              </a:r>
              <a:endParaRPr lang="en-NO" sz="3000" dirty="0"/>
            </a:p>
          </p:txBody>
        </p:sp>
        <p:grpSp>
          <p:nvGrpSpPr>
            <p:cNvPr id="2" name="Gruppe 1">
              <a:extLst>
                <a:ext uri="{FF2B5EF4-FFF2-40B4-BE49-F238E27FC236}">
                  <a16:creationId xmlns:a16="http://schemas.microsoft.com/office/drawing/2014/main" id="{AAD27F06-380B-F6DB-C117-DD7E09198E75}"/>
                </a:ext>
              </a:extLst>
            </p:cNvPr>
            <p:cNvGrpSpPr>
              <a:grpSpLocks noGrp="1" noUngrp="1" noRot="1" noMove="1" noResize="1"/>
            </p:cNvGrpSpPr>
            <p:nvPr/>
          </p:nvGrpSpPr>
          <p:grpSpPr>
            <a:xfrm>
              <a:off x="6054431" y="3391980"/>
              <a:ext cx="719241" cy="719241"/>
              <a:chOff x="2468760" y="4250563"/>
              <a:chExt cx="719241" cy="719241"/>
            </a:xfrm>
          </p:grpSpPr>
          <p:sp>
            <p:nvSpPr>
              <p:cNvPr id="10" name="Ellipse 9">
                <a:extLst>
                  <a:ext uri="{FF2B5EF4-FFF2-40B4-BE49-F238E27FC236}">
                    <a16:creationId xmlns:a16="http://schemas.microsoft.com/office/drawing/2014/main" id="{A1D1ECCA-08B8-5338-E45D-5FE76C38FC2F}"/>
                  </a:ext>
                </a:extLst>
              </p:cNvPr>
              <p:cNvSpPr>
                <a:spLocks noGrp="1" noRot="1" noMove="1" noResize="1" noEditPoints="1" noAdjustHandles="1" noChangeArrowheads="1" noChangeShapeType="1"/>
              </p:cNvSpPr>
              <p:nvPr/>
            </p:nvSpPr>
            <p:spPr>
              <a:xfrm>
                <a:off x="2468760" y="4250563"/>
                <a:ext cx="719241" cy="7192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1" name="Gruppe 81">
                <a:extLst>
                  <a:ext uri="{FF2B5EF4-FFF2-40B4-BE49-F238E27FC236}">
                    <a16:creationId xmlns:a16="http://schemas.microsoft.com/office/drawing/2014/main" id="{2971766C-2252-AE97-AB40-D7B58E6CCF16}"/>
                  </a:ext>
                </a:extLst>
              </p:cNvPr>
              <p:cNvGrpSpPr>
                <a:grpSpLocks noGrp="1" noUngrp="1" noRot="1" noChangeAspect="1" noMove="1" noResize="1"/>
              </p:cNvGrpSpPr>
              <p:nvPr/>
            </p:nvGrpSpPr>
            <p:grpSpPr>
              <a:xfrm>
                <a:off x="2558380" y="4471307"/>
                <a:ext cx="540000" cy="277753"/>
                <a:chOff x="4245144" y="1002525"/>
                <a:chExt cx="1691194" cy="869874"/>
              </a:xfrm>
            </p:grpSpPr>
            <p:sp>
              <p:nvSpPr>
                <p:cNvPr id="13" name="Friform 82">
                  <a:extLst>
                    <a:ext uri="{FF2B5EF4-FFF2-40B4-BE49-F238E27FC236}">
                      <a16:creationId xmlns:a16="http://schemas.microsoft.com/office/drawing/2014/main" id="{2EEE8131-D64A-174F-0733-75971A799D1C}"/>
                    </a:ext>
                  </a:extLst>
                </p:cNvPr>
                <p:cNvSpPr>
                  <a:spLocks noGrp="1" noRot="1" noMove="1" noResize="1" noEditPoints="1" noAdjustHandles="1" noChangeArrowheads="1" noChangeShapeType="1"/>
                </p:cNvSpPr>
                <p:nvPr/>
              </p:nvSpPr>
              <p:spPr>
                <a:xfrm>
                  <a:off x="4245144" y="1002525"/>
                  <a:ext cx="1001028" cy="869874"/>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solidFill>
                  <a:schemeClr val="accent4"/>
                </a:solidFill>
                <a:ln w="0" cap="flat">
                  <a:noFill/>
                  <a:prstDash val="solid"/>
                  <a:miter/>
                </a:ln>
              </p:spPr>
              <p:txBody>
                <a:bodyPr rtlCol="0" anchor="ctr"/>
                <a:lstStyle/>
                <a:p>
                  <a:endParaRPr lang="nb-NO"/>
                </a:p>
              </p:txBody>
            </p:sp>
            <p:sp>
              <p:nvSpPr>
                <p:cNvPr id="14" name="Friform 83">
                  <a:extLst>
                    <a:ext uri="{FF2B5EF4-FFF2-40B4-BE49-F238E27FC236}">
                      <a16:creationId xmlns:a16="http://schemas.microsoft.com/office/drawing/2014/main" id="{B4085FD3-280B-601F-A47C-B823196EAD10}"/>
                    </a:ext>
                  </a:extLst>
                </p:cNvPr>
                <p:cNvSpPr>
                  <a:spLocks noGrp="1" noRot="1" noMove="1" noResize="1" noEditPoints="1" noAdjustHandles="1" noChangeArrowheads="1" noChangeShapeType="1"/>
                </p:cNvSpPr>
                <p:nvPr/>
              </p:nvSpPr>
              <p:spPr>
                <a:xfrm flipH="1">
                  <a:off x="5336252" y="1002527"/>
                  <a:ext cx="600086" cy="521465"/>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noFill/>
                <a:ln w="9525" cap="flat">
                  <a:solidFill>
                    <a:schemeClr val="tx1"/>
                  </a:solidFill>
                  <a:prstDash val="solid"/>
                  <a:miter/>
                </a:ln>
              </p:spPr>
              <p:txBody>
                <a:bodyPr rtlCol="0" anchor="ctr"/>
                <a:lstStyle/>
                <a:p>
                  <a:endParaRPr lang="nb-NO"/>
                </a:p>
              </p:txBody>
            </p:sp>
          </p:grpSp>
        </p:grpSp>
      </p:grpSp>
    </p:spTree>
    <p:extLst>
      <p:ext uri="{BB962C8B-B14F-4D97-AF65-F5344CB8AC3E}">
        <p14:creationId xmlns:p14="http://schemas.microsoft.com/office/powerpoint/2010/main" val="30259606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8F7F2"/>
        </a:solidFill>
        <a:effectLst/>
      </p:bgPr>
    </p:bg>
    <p:spTree>
      <p:nvGrpSpPr>
        <p:cNvPr id="1" name=""/>
        <p:cNvGrpSpPr/>
        <p:nvPr/>
      </p:nvGrpSpPr>
      <p:grpSpPr>
        <a:xfrm>
          <a:off x="0" y="0"/>
          <a:ext cx="0" cy="0"/>
          <a:chOff x="0" y="0"/>
          <a:chExt cx="0" cy="0"/>
        </a:xfrm>
      </p:grpSpPr>
      <p:sp>
        <p:nvSpPr>
          <p:cNvPr id="5" name="Plassholder for innhold 4">
            <a:extLst>
              <a:ext uri="{FF2B5EF4-FFF2-40B4-BE49-F238E27FC236}">
                <a16:creationId xmlns:a16="http://schemas.microsoft.com/office/drawing/2014/main" id="{0B018BEC-EB69-38CF-36AE-C80E49BD8728}"/>
              </a:ext>
            </a:extLst>
          </p:cNvPr>
          <p:cNvSpPr>
            <a:spLocks noGrp="1" noRot="1" noMove="1" noResize="1" noEditPoints="1" noAdjustHandles="1" noChangeArrowheads="1" noChangeShapeType="1"/>
          </p:cNvSpPr>
          <p:nvPr>
            <p:ph sz="half" idx="1"/>
          </p:nvPr>
        </p:nvSpPr>
        <p:spPr>
          <a:xfrm>
            <a:off x="634481" y="2708491"/>
            <a:ext cx="2820988" cy="3469533"/>
          </a:xfrm>
        </p:spPr>
        <p:txBody>
          <a:bodyPr>
            <a:normAutofit/>
          </a:bodyPr>
          <a:lstStyle/>
          <a:p>
            <a:pPr marL="0" indent="0">
              <a:buNone/>
            </a:pPr>
            <a:r>
              <a:rPr lang="nb-NO" b="1"/>
              <a:t>Lag så mange utsagn dere klarer som starter på denne måten:</a:t>
            </a:r>
          </a:p>
        </p:txBody>
      </p:sp>
      <p:sp>
        <p:nvSpPr>
          <p:cNvPr id="9" name="Plassholder for innhold 8">
            <a:extLst>
              <a:ext uri="{FF2B5EF4-FFF2-40B4-BE49-F238E27FC236}">
                <a16:creationId xmlns:a16="http://schemas.microsoft.com/office/drawing/2014/main" id="{F3138849-3249-5AD2-D5EB-3349111B410B}"/>
              </a:ext>
            </a:extLst>
          </p:cNvPr>
          <p:cNvSpPr>
            <a:spLocks noGrp="1" noRot="1" noMove="1" noResize="1" noEditPoints="1" noAdjustHandles="1" noChangeArrowheads="1" noChangeShapeType="1"/>
          </p:cNvSpPr>
          <p:nvPr>
            <p:ph sz="half" idx="2"/>
          </p:nvPr>
        </p:nvSpPr>
        <p:spPr>
          <a:xfrm>
            <a:off x="4114890" y="2708384"/>
            <a:ext cx="3060000" cy="3468686"/>
          </a:xfrm>
        </p:spPr>
        <p:txBody>
          <a:bodyPr/>
          <a:lstStyle/>
          <a:p>
            <a:r>
              <a:rPr lang="nb-NO"/>
              <a:t>Ved å slutte å røyke/snuse kan jeg unngå …</a:t>
            </a:r>
          </a:p>
          <a:p>
            <a:pPr lvl="1"/>
            <a:r>
              <a:rPr lang="nb-NO"/>
              <a:t>...</a:t>
            </a:r>
          </a:p>
          <a:p>
            <a:pPr lvl="1"/>
            <a:r>
              <a:rPr lang="nb-NO"/>
              <a:t>...</a:t>
            </a:r>
          </a:p>
          <a:p>
            <a:pPr lvl="1"/>
            <a:r>
              <a:rPr lang="nb-NO"/>
              <a:t>...</a:t>
            </a:r>
          </a:p>
          <a:p>
            <a:pPr lvl="1"/>
            <a:r>
              <a:rPr lang="nb-NO"/>
              <a:t>...</a:t>
            </a:r>
          </a:p>
          <a:p>
            <a:pPr lvl="1"/>
            <a:r>
              <a:rPr lang="nb-NO"/>
              <a:t>...</a:t>
            </a:r>
          </a:p>
          <a:p>
            <a:pPr lvl="1"/>
            <a:endParaRPr lang="nb-NO"/>
          </a:p>
        </p:txBody>
      </p:sp>
      <p:sp>
        <p:nvSpPr>
          <p:cNvPr id="2" name="Tittel 1">
            <a:extLst>
              <a:ext uri="{FF2B5EF4-FFF2-40B4-BE49-F238E27FC236}">
                <a16:creationId xmlns:a16="http://schemas.microsoft.com/office/drawing/2014/main" id="{CA86D7F2-1867-D3EB-FE02-504917DB3117}"/>
              </a:ext>
            </a:extLst>
          </p:cNvPr>
          <p:cNvSpPr>
            <a:spLocks noGrp="1" noRot="1" noMove="1" noResize="1" noEditPoints="1" noAdjustHandles="1" noChangeArrowheads="1" noChangeShapeType="1"/>
          </p:cNvSpPr>
          <p:nvPr>
            <p:ph type="title"/>
          </p:nvPr>
        </p:nvSpPr>
        <p:spPr/>
        <p:txBody>
          <a:bodyPr/>
          <a:lstStyle/>
          <a:p>
            <a:r>
              <a:rPr lang="nb-NO"/>
              <a:t>Fyll på motivasjonen jevnlig</a:t>
            </a:r>
          </a:p>
        </p:txBody>
      </p:sp>
      <p:sp>
        <p:nvSpPr>
          <p:cNvPr id="10" name="Plassholder for innhold 9">
            <a:extLst>
              <a:ext uri="{FF2B5EF4-FFF2-40B4-BE49-F238E27FC236}">
                <a16:creationId xmlns:a16="http://schemas.microsoft.com/office/drawing/2014/main" id="{2049DA32-6453-74A7-9750-B01B9905373D}"/>
              </a:ext>
            </a:extLst>
          </p:cNvPr>
          <p:cNvSpPr>
            <a:spLocks noGrp="1" noRot="1" noMove="1" noResize="1" noEditPoints="1" noAdjustHandles="1" noChangeArrowheads="1" noChangeShapeType="1"/>
          </p:cNvSpPr>
          <p:nvPr>
            <p:ph sz="half" idx="13"/>
          </p:nvPr>
        </p:nvSpPr>
        <p:spPr>
          <a:xfrm>
            <a:off x="7595300" y="2708276"/>
            <a:ext cx="3060000" cy="3468686"/>
          </a:xfrm>
        </p:spPr>
        <p:txBody>
          <a:bodyPr/>
          <a:lstStyle/>
          <a:p>
            <a:r>
              <a:rPr lang="nb-NO"/>
              <a:t>Ved å slutte å røyke/snuse kan jeg oppnå …</a:t>
            </a:r>
          </a:p>
          <a:p>
            <a:pPr lvl="1"/>
            <a:r>
              <a:rPr lang="nb-NO"/>
              <a:t>...</a:t>
            </a:r>
          </a:p>
          <a:p>
            <a:pPr lvl="1"/>
            <a:r>
              <a:rPr lang="nb-NO"/>
              <a:t>...</a:t>
            </a:r>
          </a:p>
          <a:p>
            <a:pPr lvl="1"/>
            <a:r>
              <a:rPr lang="nb-NO"/>
              <a:t>...</a:t>
            </a:r>
          </a:p>
          <a:p>
            <a:pPr lvl="1"/>
            <a:r>
              <a:rPr lang="nb-NO"/>
              <a:t>...</a:t>
            </a:r>
          </a:p>
          <a:p>
            <a:pPr lvl="1"/>
            <a:r>
              <a:rPr lang="nb-NO"/>
              <a:t>...</a:t>
            </a:r>
          </a:p>
        </p:txBody>
      </p:sp>
      <p:grpSp>
        <p:nvGrpSpPr>
          <p:cNvPr id="3" name="Gruppe 3">
            <a:extLst>
              <a:ext uri="{FF2B5EF4-FFF2-40B4-BE49-F238E27FC236}">
                <a16:creationId xmlns:a16="http://schemas.microsoft.com/office/drawing/2014/main" id="{435E5528-655D-3543-3A76-5B9AEE3120DE}"/>
              </a:ext>
            </a:extLst>
          </p:cNvPr>
          <p:cNvGrpSpPr>
            <a:grpSpLocks noGrp="1" noUngrp="1" noRot="1" noMove="1" noResize="1"/>
          </p:cNvGrpSpPr>
          <p:nvPr/>
        </p:nvGrpSpPr>
        <p:grpSpPr>
          <a:xfrm>
            <a:off x="4114890" y="1800000"/>
            <a:ext cx="719241" cy="719241"/>
            <a:chOff x="2468760" y="4250563"/>
            <a:chExt cx="719241" cy="719241"/>
          </a:xfrm>
        </p:grpSpPr>
        <p:sp>
          <p:nvSpPr>
            <p:cNvPr id="4" name="Ellipse 4">
              <a:extLst>
                <a:ext uri="{FF2B5EF4-FFF2-40B4-BE49-F238E27FC236}">
                  <a16:creationId xmlns:a16="http://schemas.microsoft.com/office/drawing/2014/main" id="{38AD7576-7F40-6D53-64FD-A76F1AEC03A8}"/>
                </a:ext>
              </a:extLst>
            </p:cNvPr>
            <p:cNvSpPr>
              <a:spLocks noGrp="1" noRot="1" noMove="1" noResize="1" noEditPoints="1" noAdjustHandles="1" noChangeArrowheads="1" noChangeShapeType="1"/>
            </p:cNvSpPr>
            <p:nvPr/>
          </p:nvSpPr>
          <p:spPr>
            <a:xfrm>
              <a:off x="2468760" y="4250563"/>
              <a:ext cx="719241" cy="71924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 name="Gruppe 81">
              <a:extLst>
                <a:ext uri="{FF2B5EF4-FFF2-40B4-BE49-F238E27FC236}">
                  <a16:creationId xmlns:a16="http://schemas.microsoft.com/office/drawing/2014/main" id="{C6F44593-5852-881E-BA48-2F92E5CA0FB5}"/>
                </a:ext>
              </a:extLst>
            </p:cNvPr>
            <p:cNvGrpSpPr>
              <a:grpSpLocks noGrp="1" noUngrp="1" noRot="1" noChangeAspect="1" noMove="1" noResize="1"/>
            </p:cNvGrpSpPr>
            <p:nvPr/>
          </p:nvGrpSpPr>
          <p:grpSpPr>
            <a:xfrm>
              <a:off x="2558380" y="4471307"/>
              <a:ext cx="540000" cy="277753"/>
              <a:chOff x="4245148" y="1002525"/>
              <a:chExt cx="1691195" cy="869875"/>
            </a:xfrm>
          </p:grpSpPr>
          <p:sp>
            <p:nvSpPr>
              <p:cNvPr id="7" name="Friform 82">
                <a:extLst>
                  <a:ext uri="{FF2B5EF4-FFF2-40B4-BE49-F238E27FC236}">
                    <a16:creationId xmlns:a16="http://schemas.microsoft.com/office/drawing/2014/main" id="{66DBECD6-B63B-4996-7076-7E9DB8EBEA72}"/>
                  </a:ext>
                </a:extLst>
              </p:cNvPr>
              <p:cNvSpPr>
                <a:spLocks noGrp="1" noRot="1" noMove="1" noResize="1" noEditPoints="1" noAdjustHandles="1" noChangeArrowheads="1" noChangeShapeType="1"/>
              </p:cNvSpPr>
              <p:nvPr/>
            </p:nvSpPr>
            <p:spPr>
              <a:xfrm>
                <a:off x="4245148" y="1002525"/>
                <a:ext cx="1001028" cy="869875"/>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solidFill>
                <a:schemeClr val="accent4"/>
              </a:solidFill>
              <a:ln w="0" cap="flat">
                <a:noFill/>
                <a:prstDash val="solid"/>
                <a:miter/>
              </a:ln>
            </p:spPr>
            <p:txBody>
              <a:bodyPr rtlCol="0" anchor="ctr"/>
              <a:lstStyle/>
              <a:p>
                <a:endParaRPr lang="nb-NO"/>
              </a:p>
            </p:txBody>
          </p:sp>
          <p:sp>
            <p:nvSpPr>
              <p:cNvPr id="8" name="Friform 83">
                <a:extLst>
                  <a:ext uri="{FF2B5EF4-FFF2-40B4-BE49-F238E27FC236}">
                    <a16:creationId xmlns:a16="http://schemas.microsoft.com/office/drawing/2014/main" id="{A0D4FB1C-ACA1-DD12-B003-2E1430AE42B5}"/>
                  </a:ext>
                </a:extLst>
              </p:cNvPr>
              <p:cNvSpPr>
                <a:spLocks noGrp="1" noRot="1" noMove="1" noResize="1" noEditPoints="1" noAdjustHandles="1" noChangeArrowheads="1" noChangeShapeType="1"/>
              </p:cNvSpPr>
              <p:nvPr/>
            </p:nvSpPr>
            <p:spPr>
              <a:xfrm flipH="1">
                <a:off x="5336257" y="1002525"/>
                <a:ext cx="600086" cy="521464"/>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noFill/>
              <a:ln w="9525" cap="flat">
                <a:solidFill>
                  <a:schemeClr val="tx1"/>
                </a:solidFill>
                <a:prstDash val="solid"/>
                <a:miter/>
              </a:ln>
            </p:spPr>
            <p:txBody>
              <a:bodyPr rtlCol="0" anchor="ctr"/>
              <a:lstStyle/>
              <a:p>
                <a:endParaRPr lang="nb-NO"/>
              </a:p>
            </p:txBody>
          </p:sp>
        </p:grpSp>
      </p:grpSp>
      <p:grpSp>
        <p:nvGrpSpPr>
          <p:cNvPr id="11" name="Gruppe 3">
            <a:extLst>
              <a:ext uri="{FF2B5EF4-FFF2-40B4-BE49-F238E27FC236}">
                <a16:creationId xmlns:a16="http://schemas.microsoft.com/office/drawing/2014/main" id="{CC60FBB6-C471-B7EE-D5F5-594910E28961}"/>
              </a:ext>
            </a:extLst>
          </p:cNvPr>
          <p:cNvGrpSpPr>
            <a:grpSpLocks noGrp="1" noUngrp="1" noRot="1" noMove="1" noResize="1"/>
          </p:cNvGrpSpPr>
          <p:nvPr/>
        </p:nvGrpSpPr>
        <p:grpSpPr>
          <a:xfrm>
            <a:off x="7595300" y="1800000"/>
            <a:ext cx="719241" cy="719241"/>
            <a:chOff x="2468760" y="4250563"/>
            <a:chExt cx="719241" cy="719241"/>
          </a:xfrm>
        </p:grpSpPr>
        <p:sp>
          <p:nvSpPr>
            <p:cNvPr id="12" name="Ellipse 4">
              <a:extLst>
                <a:ext uri="{FF2B5EF4-FFF2-40B4-BE49-F238E27FC236}">
                  <a16:creationId xmlns:a16="http://schemas.microsoft.com/office/drawing/2014/main" id="{D797046D-3616-4E29-CC1A-5FF09A1F8098}"/>
                </a:ext>
              </a:extLst>
            </p:cNvPr>
            <p:cNvSpPr>
              <a:spLocks noGrp="1" noRot="1" noMove="1" noResize="1" noEditPoints="1" noAdjustHandles="1" noChangeArrowheads="1" noChangeShapeType="1"/>
            </p:cNvSpPr>
            <p:nvPr/>
          </p:nvSpPr>
          <p:spPr>
            <a:xfrm>
              <a:off x="2468760" y="4250563"/>
              <a:ext cx="719241" cy="71924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3" name="Gruppe 81">
              <a:extLst>
                <a:ext uri="{FF2B5EF4-FFF2-40B4-BE49-F238E27FC236}">
                  <a16:creationId xmlns:a16="http://schemas.microsoft.com/office/drawing/2014/main" id="{F5EA97B3-8A9C-7148-B823-A8B6AAE6ED03}"/>
                </a:ext>
              </a:extLst>
            </p:cNvPr>
            <p:cNvGrpSpPr>
              <a:grpSpLocks noGrp="1" noUngrp="1" noRot="1" noChangeAspect="1" noMove="1" noResize="1"/>
            </p:cNvGrpSpPr>
            <p:nvPr/>
          </p:nvGrpSpPr>
          <p:grpSpPr>
            <a:xfrm>
              <a:off x="2558380" y="4471307"/>
              <a:ext cx="540000" cy="277753"/>
              <a:chOff x="4245148" y="1002525"/>
              <a:chExt cx="1691195" cy="869875"/>
            </a:xfrm>
          </p:grpSpPr>
          <p:sp>
            <p:nvSpPr>
              <p:cNvPr id="14" name="Friform 82">
                <a:extLst>
                  <a:ext uri="{FF2B5EF4-FFF2-40B4-BE49-F238E27FC236}">
                    <a16:creationId xmlns:a16="http://schemas.microsoft.com/office/drawing/2014/main" id="{4F26056F-60E0-9A2C-612F-CFE77C070B01}"/>
                  </a:ext>
                </a:extLst>
              </p:cNvPr>
              <p:cNvSpPr>
                <a:spLocks noGrp="1" noRot="1" noMove="1" noResize="1" noEditPoints="1" noAdjustHandles="1" noChangeArrowheads="1" noChangeShapeType="1"/>
              </p:cNvSpPr>
              <p:nvPr/>
            </p:nvSpPr>
            <p:spPr>
              <a:xfrm>
                <a:off x="4245148" y="1002525"/>
                <a:ext cx="1001028" cy="869875"/>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solidFill>
                <a:schemeClr val="accent4"/>
              </a:solidFill>
              <a:ln w="0" cap="flat">
                <a:noFill/>
                <a:prstDash val="solid"/>
                <a:miter/>
              </a:ln>
            </p:spPr>
            <p:txBody>
              <a:bodyPr rtlCol="0" anchor="ctr"/>
              <a:lstStyle/>
              <a:p>
                <a:endParaRPr lang="nb-NO"/>
              </a:p>
            </p:txBody>
          </p:sp>
          <p:sp>
            <p:nvSpPr>
              <p:cNvPr id="15" name="Friform 83">
                <a:extLst>
                  <a:ext uri="{FF2B5EF4-FFF2-40B4-BE49-F238E27FC236}">
                    <a16:creationId xmlns:a16="http://schemas.microsoft.com/office/drawing/2014/main" id="{052B147A-032A-1C17-B818-F809BE3F69F5}"/>
                  </a:ext>
                </a:extLst>
              </p:cNvPr>
              <p:cNvSpPr>
                <a:spLocks noGrp="1" noRot="1" noMove="1" noResize="1" noEditPoints="1" noAdjustHandles="1" noChangeArrowheads="1" noChangeShapeType="1"/>
              </p:cNvSpPr>
              <p:nvPr/>
            </p:nvSpPr>
            <p:spPr>
              <a:xfrm flipH="1">
                <a:off x="5336257" y="1002525"/>
                <a:ext cx="600086" cy="521464"/>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noFill/>
              <a:ln w="9525" cap="flat">
                <a:solidFill>
                  <a:schemeClr val="tx1"/>
                </a:solidFill>
                <a:prstDash val="solid"/>
                <a:miter/>
              </a:ln>
            </p:spPr>
            <p:txBody>
              <a:bodyPr rtlCol="0" anchor="ctr"/>
              <a:lstStyle/>
              <a:p>
                <a:endParaRPr lang="nb-NO"/>
              </a:p>
            </p:txBody>
          </p:sp>
        </p:grpSp>
      </p:grpSp>
    </p:spTree>
    <p:extLst>
      <p:ext uri="{BB962C8B-B14F-4D97-AF65-F5344CB8AC3E}">
        <p14:creationId xmlns:p14="http://schemas.microsoft.com/office/powerpoint/2010/main" val="22944202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5ECC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13B912-04A8-78DE-79AA-A869F7B41F43}"/>
              </a:ext>
            </a:extLst>
          </p:cNvPr>
          <p:cNvSpPr>
            <a:spLocks noGrp="1" noRot="1" noMove="1" noResize="1" noEditPoints="1" noAdjustHandles="1" noChangeArrowheads="1" noChangeShapeType="1"/>
          </p:cNvSpPr>
          <p:nvPr>
            <p:ph type="title"/>
          </p:nvPr>
        </p:nvSpPr>
        <p:spPr/>
        <p:txBody>
          <a:bodyPr/>
          <a:lstStyle/>
          <a:p>
            <a:r>
              <a:rPr lang="nb-NO"/>
              <a:t>Forberedelser til sluttedagen</a:t>
            </a:r>
          </a:p>
        </p:txBody>
      </p:sp>
      <p:sp>
        <p:nvSpPr>
          <p:cNvPr id="33" name="Plassholder for tekst 32">
            <a:extLst>
              <a:ext uri="{FF2B5EF4-FFF2-40B4-BE49-F238E27FC236}">
                <a16:creationId xmlns:a16="http://schemas.microsoft.com/office/drawing/2014/main" id="{C09A3CA4-CDCC-D75B-565B-88E8D32C461B}"/>
              </a:ext>
            </a:extLst>
          </p:cNvPr>
          <p:cNvSpPr>
            <a:spLocks noGrp="1" noRot="1" noMove="1" noResize="1" noEditPoints="1" noAdjustHandles="1" noChangeArrowheads="1" noChangeShapeType="1"/>
          </p:cNvSpPr>
          <p:nvPr>
            <p:ph type="body" idx="1"/>
          </p:nvPr>
        </p:nvSpPr>
        <p:spPr/>
        <p:txBody>
          <a:bodyPr/>
          <a:lstStyle/>
          <a:p>
            <a:endParaRPr lang="nb-NO" dirty="0"/>
          </a:p>
        </p:txBody>
      </p:sp>
      <p:grpSp>
        <p:nvGrpSpPr>
          <p:cNvPr id="5" name="Group 22">
            <a:extLst>
              <a:ext uri="{FF2B5EF4-FFF2-40B4-BE49-F238E27FC236}">
                <a16:creationId xmlns:a16="http://schemas.microsoft.com/office/drawing/2014/main" id="{30F4EB70-30DF-F46C-B74B-0EFCF03F4906}"/>
              </a:ext>
            </a:extLst>
          </p:cNvPr>
          <p:cNvGrpSpPr>
            <a:grpSpLocks noGrp="1" noUngrp="1" noRot="1" noMove="1" noResize="1"/>
          </p:cNvGrpSpPr>
          <p:nvPr/>
        </p:nvGrpSpPr>
        <p:grpSpPr>
          <a:xfrm>
            <a:off x="8200131" y="1040080"/>
            <a:ext cx="2998349" cy="3219260"/>
            <a:chOff x="7201105" y="857084"/>
            <a:chExt cx="3514467" cy="3773404"/>
          </a:xfrm>
        </p:grpSpPr>
        <p:sp>
          <p:nvSpPr>
            <p:cNvPr id="6" name="Friform 209">
              <a:extLst>
                <a:ext uri="{FF2B5EF4-FFF2-40B4-BE49-F238E27FC236}">
                  <a16:creationId xmlns:a16="http://schemas.microsoft.com/office/drawing/2014/main" id="{E91BBDBB-1A7B-AD8C-8365-5EE7C47ABD9E}"/>
                </a:ext>
              </a:extLst>
            </p:cNvPr>
            <p:cNvSpPr>
              <a:spLocks noGrp="1" noRot="1" noMove="1" noResize="1" noEditPoints="1" noAdjustHandles="1" noChangeArrowheads="1" noChangeShapeType="1"/>
            </p:cNvSpPr>
            <p:nvPr/>
          </p:nvSpPr>
          <p:spPr>
            <a:xfrm>
              <a:off x="7217358" y="1266916"/>
              <a:ext cx="3291988" cy="3112667"/>
            </a:xfrm>
            <a:custGeom>
              <a:avLst/>
              <a:gdLst>
                <a:gd name="connsiteX0" fmla="*/ 931389 w 949317"/>
                <a:gd name="connsiteY0" fmla="*/ 7665 h 897606"/>
                <a:gd name="connsiteX1" fmla="*/ 923192 w 949317"/>
                <a:gd name="connsiteY1" fmla="*/ 56 h 897606"/>
                <a:gd name="connsiteX2" fmla="*/ 915741 w 949317"/>
                <a:gd name="connsiteY2" fmla="*/ 7367 h 897606"/>
                <a:gd name="connsiteX3" fmla="*/ 926173 w 949317"/>
                <a:gd name="connsiteY3" fmla="*/ 378897 h 897606"/>
                <a:gd name="connsiteX4" fmla="*/ 932134 w 949317"/>
                <a:gd name="connsiteY4" fmla="*/ 752815 h 897606"/>
                <a:gd name="connsiteX5" fmla="*/ 932730 w 949317"/>
                <a:gd name="connsiteY5" fmla="*/ 831896 h 897606"/>
                <a:gd name="connsiteX6" fmla="*/ 933475 w 949317"/>
                <a:gd name="connsiteY6" fmla="*/ 868004 h 897606"/>
                <a:gd name="connsiteX7" fmla="*/ 925129 w 949317"/>
                <a:gd name="connsiteY7" fmla="*/ 879195 h 897606"/>
                <a:gd name="connsiteX8" fmla="*/ 909332 w 949317"/>
                <a:gd name="connsiteY8" fmla="*/ 880239 h 897606"/>
                <a:gd name="connsiteX9" fmla="*/ 831689 w 949317"/>
                <a:gd name="connsiteY9" fmla="*/ 881433 h 897606"/>
                <a:gd name="connsiteX10" fmla="*/ 754045 w 949317"/>
                <a:gd name="connsiteY10" fmla="*/ 881135 h 897606"/>
                <a:gd name="connsiteX11" fmla="*/ 412771 w 949317"/>
                <a:gd name="connsiteY11" fmla="*/ 882328 h 897606"/>
                <a:gd name="connsiteX12" fmla="*/ 54209 w 949317"/>
                <a:gd name="connsiteY12" fmla="*/ 881135 h 897606"/>
                <a:gd name="connsiteX13" fmla="*/ 7415 w 949317"/>
                <a:gd name="connsiteY13" fmla="*/ 880836 h 897606"/>
                <a:gd name="connsiteX14" fmla="*/ 112 w 949317"/>
                <a:gd name="connsiteY14" fmla="*/ 888446 h 897606"/>
                <a:gd name="connsiteX15" fmla="*/ 7415 w 949317"/>
                <a:gd name="connsiteY15" fmla="*/ 896055 h 897606"/>
                <a:gd name="connsiteX16" fmla="*/ 377004 w 949317"/>
                <a:gd name="connsiteY16" fmla="*/ 897548 h 897606"/>
                <a:gd name="connsiteX17" fmla="*/ 725432 w 949317"/>
                <a:gd name="connsiteY17" fmla="*/ 896652 h 897606"/>
                <a:gd name="connsiteX18" fmla="*/ 806950 w 949317"/>
                <a:gd name="connsiteY18" fmla="*/ 897249 h 897606"/>
                <a:gd name="connsiteX19" fmla="*/ 888469 w 949317"/>
                <a:gd name="connsiteY19" fmla="*/ 896354 h 897606"/>
                <a:gd name="connsiteX20" fmla="*/ 922447 w 949317"/>
                <a:gd name="connsiteY20" fmla="*/ 894862 h 897606"/>
                <a:gd name="connsiteX21" fmla="*/ 947186 w 949317"/>
                <a:gd name="connsiteY21" fmla="*/ 879046 h 897606"/>
                <a:gd name="connsiteX22" fmla="*/ 949421 w 949317"/>
                <a:gd name="connsiteY22" fmla="*/ 861439 h 897606"/>
                <a:gd name="connsiteX23" fmla="*/ 948378 w 949317"/>
                <a:gd name="connsiteY23" fmla="*/ 843534 h 897606"/>
                <a:gd name="connsiteX24" fmla="*/ 948080 w 949317"/>
                <a:gd name="connsiteY24" fmla="*/ 811603 h 897606"/>
                <a:gd name="connsiteX25" fmla="*/ 943013 w 949317"/>
                <a:gd name="connsiteY25" fmla="*/ 433209 h 897606"/>
                <a:gd name="connsiteX26" fmla="*/ 933177 w 949317"/>
                <a:gd name="connsiteY26" fmla="*/ 54219 h 897606"/>
                <a:gd name="connsiteX27" fmla="*/ 931389 w 949317"/>
                <a:gd name="connsiteY27" fmla="*/ 7665 h 89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9317" h="897606">
                  <a:moveTo>
                    <a:pt x="931389" y="7665"/>
                  </a:moveTo>
                  <a:cubicBezTo>
                    <a:pt x="930992" y="2592"/>
                    <a:pt x="928259" y="56"/>
                    <a:pt x="923192" y="56"/>
                  </a:cubicBezTo>
                  <a:cubicBezTo>
                    <a:pt x="918125" y="-44"/>
                    <a:pt x="915642" y="2393"/>
                    <a:pt x="915741" y="7367"/>
                  </a:cubicBezTo>
                  <a:cubicBezTo>
                    <a:pt x="919714" y="117483"/>
                    <a:pt x="923192" y="241327"/>
                    <a:pt x="926173" y="378897"/>
                  </a:cubicBezTo>
                  <a:cubicBezTo>
                    <a:pt x="928953" y="499756"/>
                    <a:pt x="930941" y="624397"/>
                    <a:pt x="932134" y="752815"/>
                  </a:cubicBezTo>
                  <a:lnTo>
                    <a:pt x="932730" y="831896"/>
                  </a:lnTo>
                  <a:cubicBezTo>
                    <a:pt x="933228" y="851791"/>
                    <a:pt x="933475" y="863826"/>
                    <a:pt x="933475" y="868004"/>
                  </a:cubicBezTo>
                  <a:cubicBezTo>
                    <a:pt x="933475" y="873973"/>
                    <a:pt x="930694" y="877703"/>
                    <a:pt x="925129" y="879195"/>
                  </a:cubicBezTo>
                  <a:cubicBezTo>
                    <a:pt x="924733" y="879293"/>
                    <a:pt x="919466" y="879642"/>
                    <a:pt x="909332" y="880239"/>
                  </a:cubicBezTo>
                  <a:cubicBezTo>
                    <a:pt x="888567" y="881036"/>
                    <a:pt x="862687" y="881433"/>
                    <a:pt x="831689" y="881433"/>
                  </a:cubicBezTo>
                  <a:lnTo>
                    <a:pt x="754045" y="881135"/>
                  </a:lnTo>
                  <a:cubicBezTo>
                    <a:pt x="652804" y="881931"/>
                    <a:pt x="539048" y="882328"/>
                    <a:pt x="412771" y="882328"/>
                  </a:cubicBezTo>
                  <a:cubicBezTo>
                    <a:pt x="253410" y="881931"/>
                    <a:pt x="133890" y="881531"/>
                    <a:pt x="54209" y="881135"/>
                  </a:cubicBezTo>
                  <a:lnTo>
                    <a:pt x="7415" y="880836"/>
                  </a:lnTo>
                  <a:cubicBezTo>
                    <a:pt x="2546" y="880836"/>
                    <a:pt x="112" y="883373"/>
                    <a:pt x="112" y="888446"/>
                  </a:cubicBezTo>
                  <a:cubicBezTo>
                    <a:pt x="112" y="893519"/>
                    <a:pt x="2546" y="896055"/>
                    <a:pt x="7415" y="896055"/>
                  </a:cubicBezTo>
                  <a:cubicBezTo>
                    <a:pt x="171345" y="896852"/>
                    <a:pt x="294542" y="897348"/>
                    <a:pt x="377004" y="897548"/>
                  </a:cubicBezTo>
                  <a:cubicBezTo>
                    <a:pt x="493046" y="897846"/>
                    <a:pt x="609190" y="897548"/>
                    <a:pt x="725432" y="896652"/>
                  </a:cubicBezTo>
                  <a:cubicBezTo>
                    <a:pt x="732683" y="896652"/>
                    <a:pt x="759857" y="896852"/>
                    <a:pt x="806950" y="897249"/>
                  </a:cubicBezTo>
                  <a:cubicBezTo>
                    <a:pt x="840034" y="897449"/>
                    <a:pt x="867208" y="897151"/>
                    <a:pt x="888469" y="896354"/>
                  </a:cubicBezTo>
                  <a:cubicBezTo>
                    <a:pt x="896018" y="896154"/>
                    <a:pt x="907344" y="895659"/>
                    <a:pt x="922447" y="894862"/>
                  </a:cubicBezTo>
                  <a:cubicBezTo>
                    <a:pt x="935064" y="894166"/>
                    <a:pt x="943311" y="888893"/>
                    <a:pt x="947186" y="879046"/>
                  </a:cubicBezTo>
                  <a:cubicBezTo>
                    <a:pt x="948774" y="874668"/>
                    <a:pt x="949519" y="868801"/>
                    <a:pt x="949421" y="861439"/>
                  </a:cubicBezTo>
                  <a:cubicBezTo>
                    <a:pt x="948825" y="853083"/>
                    <a:pt x="948476" y="847115"/>
                    <a:pt x="948378" y="843534"/>
                  </a:cubicBezTo>
                  <a:cubicBezTo>
                    <a:pt x="948178" y="836372"/>
                    <a:pt x="948080" y="825727"/>
                    <a:pt x="948080" y="811603"/>
                  </a:cubicBezTo>
                  <a:cubicBezTo>
                    <a:pt x="947582" y="713224"/>
                    <a:pt x="945895" y="587094"/>
                    <a:pt x="943013" y="433209"/>
                  </a:cubicBezTo>
                  <a:cubicBezTo>
                    <a:pt x="940628" y="306880"/>
                    <a:pt x="937350" y="180549"/>
                    <a:pt x="933177" y="54219"/>
                  </a:cubicBezTo>
                  <a:lnTo>
                    <a:pt x="931389" y="7665"/>
                  </a:lnTo>
                </a:path>
              </a:pathLst>
            </a:custGeom>
            <a:solidFill>
              <a:schemeClr val="accent4"/>
            </a:solidFill>
            <a:ln w="2975" cap="flat">
              <a:noFill/>
              <a:prstDash val="solid"/>
              <a:miter/>
            </a:ln>
          </p:spPr>
          <p:txBody>
            <a:bodyPr rtlCol="0" anchor="ctr"/>
            <a:lstStyle/>
            <a:p>
              <a:endParaRPr lang="nb-NO"/>
            </a:p>
          </p:txBody>
        </p:sp>
        <p:sp>
          <p:nvSpPr>
            <p:cNvPr id="7" name="Friform 210">
              <a:extLst>
                <a:ext uri="{FF2B5EF4-FFF2-40B4-BE49-F238E27FC236}">
                  <a16:creationId xmlns:a16="http://schemas.microsoft.com/office/drawing/2014/main" id="{E02958A9-3C45-3E54-7363-E5F9A11D7EC4}"/>
                </a:ext>
              </a:extLst>
            </p:cNvPr>
            <p:cNvSpPr>
              <a:spLocks noGrp="1" noRot="1" noMove="1" noResize="1" noEditPoints="1" noAdjustHandles="1" noChangeArrowheads="1" noChangeShapeType="1"/>
            </p:cNvSpPr>
            <p:nvPr/>
          </p:nvSpPr>
          <p:spPr>
            <a:xfrm>
              <a:off x="7322784" y="1392649"/>
              <a:ext cx="3291440" cy="3118181"/>
            </a:xfrm>
            <a:custGeom>
              <a:avLst/>
              <a:gdLst>
                <a:gd name="connsiteX0" fmla="*/ 927369 w 949159"/>
                <a:gd name="connsiteY0" fmla="*/ 61 h 899196"/>
                <a:gd name="connsiteX1" fmla="*/ 920067 w 949159"/>
                <a:gd name="connsiteY1" fmla="*/ 7223 h 899196"/>
                <a:gd name="connsiteX2" fmla="*/ 928710 w 949159"/>
                <a:gd name="connsiteY2" fmla="*/ 360997 h 899196"/>
                <a:gd name="connsiteX3" fmla="*/ 933777 w 949159"/>
                <a:gd name="connsiteY3" fmla="*/ 726708 h 899196"/>
                <a:gd name="connsiteX4" fmla="*/ 934075 w 949159"/>
                <a:gd name="connsiteY4" fmla="*/ 825037 h 899196"/>
                <a:gd name="connsiteX5" fmla="*/ 934075 w 949159"/>
                <a:gd name="connsiteY5" fmla="*/ 850551 h 899196"/>
                <a:gd name="connsiteX6" fmla="*/ 933777 w 949159"/>
                <a:gd name="connsiteY6" fmla="*/ 860549 h 899196"/>
                <a:gd name="connsiteX7" fmla="*/ 930797 w 949159"/>
                <a:gd name="connsiteY7" fmla="*/ 869949 h 899196"/>
                <a:gd name="connsiteX8" fmla="*/ 915596 w 949159"/>
                <a:gd name="connsiteY8" fmla="*/ 880841 h 899196"/>
                <a:gd name="connsiteX9" fmla="*/ 896222 w 949159"/>
                <a:gd name="connsiteY9" fmla="*/ 882184 h 899196"/>
                <a:gd name="connsiteX10" fmla="*/ 720369 w 949159"/>
                <a:gd name="connsiteY10" fmla="*/ 883676 h 899196"/>
                <a:gd name="connsiteX11" fmla="*/ 405026 w 949159"/>
                <a:gd name="connsiteY11" fmla="*/ 883079 h 899196"/>
                <a:gd name="connsiteX12" fmla="*/ 57790 w 949159"/>
                <a:gd name="connsiteY12" fmla="*/ 882184 h 899196"/>
                <a:gd name="connsiteX13" fmla="*/ 7419 w 949159"/>
                <a:gd name="connsiteY13" fmla="*/ 882482 h 899196"/>
                <a:gd name="connsiteX14" fmla="*/ 116 w 949159"/>
                <a:gd name="connsiteY14" fmla="*/ 890092 h 899196"/>
                <a:gd name="connsiteX15" fmla="*/ 7419 w 949159"/>
                <a:gd name="connsiteY15" fmla="*/ 897702 h 899196"/>
                <a:gd name="connsiteX16" fmla="*/ 371047 w 949159"/>
                <a:gd name="connsiteY16" fmla="*/ 898298 h 899196"/>
                <a:gd name="connsiteX17" fmla="*/ 691458 w 949159"/>
                <a:gd name="connsiteY17" fmla="*/ 899194 h 899196"/>
                <a:gd name="connsiteX18" fmla="*/ 866417 w 949159"/>
                <a:gd name="connsiteY18" fmla="*/ 898000 h 899196"/>
                <a:gd name="connsiteX19" fmla="*/ 889367 w 949159"/>
                <a:gd name="connsiteY19" fmla="*/ 898000 h 899196"/>
                <a:gd name="connsiteX20" fmla="*/ 912317 w 949159"/>
                <a:gd name="connsiteY20" fmla="*/ 897403 h 899196"/>
                <a:gd name="connsiteX21" fmla="*/ 929157 w 949159"/>
                <a:gd name="connsiteY21" fmla="*/ 892330 h 899196"/>
                <a:gd name="connsiteX22" fmla="*/ 942123 w 949159"/>
                <a:gd name="connsiteY22" fmla="*/ 880393 h 899196"/>
                <a:gd name="connsiteX23" fmla="*/ 948978 w 949159"/>
                <a:gd name="connsiteY23" fmla="*/ 860996 h 899196"/>
                <a:gd name="connsiteX24" fmla="*/ 949276 w 949159"/>
                <a:gd name="connsiteY24" fmla="*/ 840107 h 899196"/>
                <a:gd name="connsiteX25" fmla="*/ 949276 w 949159"/>
                <a:gd name="connsiteY25" fmla="*/ 789376 h 899196"/>
                <a:gd name="connsiteX26" fmla="*/ 945103 w 949159"/>
                <a:gd name="connsiteY26" fmla="*/ 410385 h 899196"/>
                <a:gd name="connsiteX27" fmla="*/ 936460 w 949159"/>
                <a:gd name="connsiteY27" fmla="*/ 52582 h 899196"/>
                <a:gd name="connsiteX28" fmla="*/ 935267 w 949159"/>
                <a:gd name="connsiteY28" fmla="*/ 7521 h 899196"/>
                <a:gd name="connsiteX29" fmla="*/ 927369 w 949159"/>
                <a:gd name="connsiteY29" fmla="*/ 61 h 899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49159" h="899196">
                  <a:moveTo>
                    <a:pt x="927369" y="61"/>
                  </a:moveTo>
                  <a:cubicBezTo>
                    <a:pt x="922302" y="-39"/>
                    <a:pt x="919867" y="2348"/>
                    <a:pt x="920067" y="7223"/>
                  </a:cubicBezTo>
                  <a:cubicBezTo>
                    <a:pt x="924040" y="163494"/>
                    <a:pt x="926922" y="281419"/>
                    <a:pt x="928710" y="360997"/>
                  </a:cubicBezTo>
                  <a:cubicBezTo>
                    <a:pt x="931491" y="488920"/>
                    <a:pt x="933181" y="610823"/>
                    <a:pt x="933777" y="726708"/>
                  </a:cubicBezTo>
                  <a:cubicBezTo>
                    <a:pt x="933977" y="748591"/>
                    <a:pt x="934075" y="781369"/>
                    <a:pt x="934075" y="825037"/>
                  </a:cubicBezTo>
                  <a:lnTo>
                    <a:pt x="934075" y="850551"/>
                  </a:lnTo>
                  <a:cubicBezTo>
                    <a:pt x="934075" y="855526"/>
                    <a:pt x="933977" y="858857"/>
                    <a:pt x="933777" y="860549"/>
                  </a:cubicBezTo>
                  <a:cubicBezTo>
                    <a:pt x="933381" y="864228"/>
                    <a:pt x="932385" y="867361"/>
                    <a:pt x="930797" y="869949"/>
                  </a:cubicBezTo>
                  <a:cubicBezTo>
                    <a:pt x="927420" y="875619"/>
                    <a:pt x="922353" y="879250"/>
                    <a:pt x="915596" y="880841"/>
                  </a:cubicBezTo>
                  <a:cubicBezTo>
                    <a:pt x="912517" y="881536"/>
                    <a:pt x="906058" y="881984"/>
                    <a:pt x="896222" y="882184"/>
                  </a:cubicBezTo>
                  <a:cubicBezTo>
                    <a:pt x="817932" y="882981"/>
                    <a:pt x="759316" y="883476"/>
                    <a:pt x="720369" y="883676"/>
                  </a:cubicBezTo>
                  <a:cubicBezTo>
                    <a:pt x="685398" y="883774"/>
                    <a:pt x="580283" y="883577"/>
                    <a:pt x="405026" y="883079"/>
                  </a:cubicBezTo>
                  <a:cubicBezTo>
                    <a:pt x="250831" y="882282"/>
                    <a:pt x="135086" y="881984"/>
                    <a:pt x="57790" y="882184"/>
                  </a:cubicBezTo>
                  <a:cubicBezTo>
                    <a:pt x="35337" y="882184"/>
                    <a:pt x="18546" y="882282"/>
                    <a:pt x="7419" y="882482"/>
                  </a:cubicBezTo>
                  <a:cubicBezTo>
                    <a:pt x="2550" y="882482"/>
                    <a:pt x="116" y="885019"/>
                    <a:pt x="116" y="890092"/>
                  </a:cubicBezTo>
                  <a:cubicBezTo>
                    <a:pt x="116" y="895165"/>
                    <a:pt x="2550" y="897702"/>
                    <a:pt x="7419" y="897702"/>
                  </a:cubicBezTo>
                  <a:cubicBezTo>
                    <a:pt x="88192" y="897305"/>
                    <a:pt x="209402" y="897502"/>
                    <a:pt x="371047" y="898298"/>
                  </a:cubicBezTo>
                  <a:cubicBezTo>
                    <a:pt x="513318" y="899095"/>
                    <a:pt x="620124" y="899394"/>
                    <a:pt x="691458" y="899194"/>
                  </a:cubicBezTo>
                  <a:cubicBezTo>
                    <a:pt x="730205" y="899194"/>
                    <a:pt x="788525" y="898797"/>
                    <a:pt x="866417" y="898000"/>
                  </a:cubicBezTo>
                  <a:cubicBezTo>
                    <a:pt x="868405" y="898000"/>
                    <a:pt x="876053" y="898000"/>
                    <a:pt x="889367" y="898000"/>
                  </a:cubicBezTo>
                  <a:cubicBezTo>
                    <a:pt x="898705" y="898098"/>
                    <a:pt x="906356" y="897901"/>
                    <a:pt x="912317" y="897403"/>
                  </a:cubicBezTo>
                  <a:cubicBezTo>
                    <a:pt x="918278" y="897006"/>
                    <a:pt x="923891" y="895314"/>
                    <a:pt x="929157" y="892330"/>
                  </a:cubicBezTo>
                  <a:cubicBezTo>
                    <a:pt x="934424" y="889247"/>
                    <a:pt x="938746" y="885267"/>
                    <a:pt x="942123" y="880393"/>
                  </a:cubicBezTo>
                  <a:cubicBezTo>
                    <a:pt x="945899" y="875222"/>
                    <a:pt x="948182" y="868755"/>
                    <a:pt x="948978" y="860996"/>
                  </a:cubicBezTo>
                  <a:cubicBezTo>
                    <a:pt x="949178" y="858907"/>
                    <a:pt x="949276" y="851945"/>
                    <a:pt x="949276" y="840107"/>
                  </a:cubicBezTo>
                  <a:lnTo>
                    <a:pt x="949276" y="789376"/>
                  </a:lnTo>
                  <a:cubicBezTo>
                    <a:pt x="948978" y="669313"/>
                    <a:pt x="947586" y="542981"/>
                    <a:pt x="945103" y="410385"/>
                  </a:cubicBezTo>
                  <a:cubicBezTo>
                    <a:pt x="944308" y="371591"/>
                    <a:pt x="941428" y="252323"/>
                    <a:pt x="936460" y="52582"/>
                  </a:cubicBezTo>
                  <a:cubicBezTo>
                    <a:pt x="936063" y="32290"/>
                    <a:pt x="935664" y="17269"/>
                    <a:pt x="935267" y="7521"/>
                  </a:cubicBezTo>
                  <a:cubicBezTo>
                    <a:pt x="935169" y="2547"/>
                    <a:pt x="932534" y="61"/>
                    <a:pt x="927369" y="61"/>
                  </a:cubicBezTo>
                </a:path>
              </a:pathLst>
            </a:custGeom>
            <a:solidFill>
              <a:schemeClr val="accent4"/>
            </a:solidFill>
            <a:ln w="2975" cap="flat">
              <a:noFill/>
              <a:prstDash val="solid"/>
              <a:miter/>
            </a:ln>
          </p:spPr>
          <p:txBody>
            <a:bodyPr rtlCol="0" anchor="ctr"/>
            <a:lstStyle/>
            <a:p>
              <a:endParaRPr lang="nb-NO"/>
            </a:p>
          </p:txBody>
        </p:sp>
        <p:sp>
          <p:nvSpPr>
            <p:cNvPr id="8" name="Friform 211">
              <a:extLst>
                <a:ext uri="{FF2B5EF4-FFF2-40B4-BE49-F238E27FC236}">
                  <a16:creationId xmlns:a16="http://schemas.microsoft.com/office/drawing/2014/main" id="{B73C295E-1D60-E680-D156-079175193884}"/>
                </a:ext>
              </a:extLst>
            </p:cNvPr>
            <p:cNvSpPr>
              <a:spLocks noGrp="1" noRot="1" noMove="1" noResize="1" noEditPoints="1" noAdjustHandles="1" noChangeArrowheads="1" noChangeShapeType="1"/>
            </p:cNvSpPr>
            <p:nvPr/>
          </p:nvSpPr>
          <p:spPr>
            <a:xfrm>
              <a:off x="7423040" y="1571685"/>
              <a:ext cx="3292532" cy="3058803"/>
            </a:xfrm>
            <a:custGeom>
              <a:avLst/>
              <a:gdLst>
                <a:gd name="connsiteX0" fmla="*/ 940487 w 949474"/>
                <a:gd name="connsiteY0" fmla="*/ 69747 h 882073"/>
                <a:gd name="connsiteX1" fmla="*/ 938401 w 949474"/>
                <a:gd name="connsiteY1" fmla="*/ 7378 h 882073"/>
                <a:gd name="connsiteX2" fmla="*/ 931099 w 949474"/>
                <a:gd name="connsiteY2" fmla="*/ 66 h 882073"/>
                <a:gd name="connsiteX3" fmla="*/ 923945 w 949474"/>
                <a:gd name="connsiteY3" fmla="*/ 7378 h 882073"/>
                <a:gd name="connsiteX4" fmla="*/ 928118 w 949474"/>
                <a:gd name="connsiteY4" fmla="*/ 251185 h 882073"/>
                <a:gd name="connsiteX5" fmla="*/ 929906 w 949474"/>
                <a:gd name="connsiteY5" fmla="*/ 363838 h 882073"/>
                <a:gd name="connsiteX6" fmla="*/ 932291 w 949474"/>
                <a:gd name="connsiteY6" fmla="*/ 476192 h 882073"/>
                <a:gd name="connsiteX7" fmla="*/ 933036 w 949474"/>
                <a:gd name="connsiteY7" fmla="*/ 640919 h 882073"/>
                <a:gd name="connsiteX8" fmla="*/ 933930 w 949474"/>
                <a:gd name="connsiteY8" fmla="*/ 805646 h 882073"/>
                <a:gd name="connsiteX9" fmla="*/ 933036 w 949474"/>
                <a:gd name="connsiteY9" fmla="*/ 827579 h 882073"/>
                <a:gd name="connsiteX10" fmla="*/ 924989 w 949474"/>
                <a:gd name="connsiteY10" fmla="*/ 847722 h 882073"/>
                <a:gd name="connsiteX11" fmla="*/ 910831 w 949474"/>
                <a:gd name="connsiteY11" fmla="*/ 860853 h 882073"/>
                <a:gd name="connsiteX12" fmla="*/ 892202 w 949474"/>
                <a:gd name="connsiteY12" fmla="*/ 866224 h 882073"/>
                <a:gd name="connsiteX13" fmla="*/ 863738 w 949474"/>
                <a:gd name="connsiteY13" fmla="*/ 866821 h 882073"/>
                <a:gd name="connsiteX14" fmla="*/ 426490 w 949474"/>
                <a:gd name="connsiteY14" fmla="*/ 865031 h 882073"/>
                <a:gd name="connsiteX15" fmla="*/ 49449 w 949474"/>
                <a:gd name="connsiteY15" fmla="*/ 866224 h 882073"/>
                <a:gd name="connsiteX16" fmla="*/ 7423 w 949474"/>
                <a:gd name="connsiteY16" fmla="*/ 866821 h 882073"/>
                <a:gd name="connsiteX17" fmla="*/ 120 w 949474"/>
                <a:gd name="connsiteY17" fmla="*/ 874729 h 882073"/>
                <a:gd name="connsiteX18" fmla="*/ 7423 w 949474"/>
                <a:gd name="connsiteY18" fmla="*/ 882041 h 882073"/>
                <a:gd name="connsiteX19" fmla="*/ 385060 w 949474"/>
                <a:gd name="connsiteY19" fmla="*/ 879952 h 882073"/>
                <a:gd name="connsiteX20" fmla="*/ 734680 w 949474"/>
                <a:gd name="connsiteY20" fmla="*/ 881742 h 882073"/>
                <a:gd name="connsiteX21" fmla="*/ 850922 w 949474"/>
                <a:gd name="connsiteY21" fmla="*/ 882041 h 882073"/>
                <a:gd name="connsiteX22" fmla="*/ 885198 w 949474"/>
                <a:gd name="connsiteY22" fmla="*/ 881742 h 882073"/>
                <a:gd name="connsiteX23" fmla="*/ 901889 w 949474"/>
                <a:gd name="connsiteY23" fmla="*/ 880548 h 882073"/>
                <a:gd name="connsiteX24" fmla="*/ 922455 w 949474"/>
                <a:gd name="connsiteY24" fmla="*/ 871596 h 882073"/>
                <a:gd name="connsiteX25" fmla="*/ 938252 w 949474"/>
                <a:gd name="connsiteY25" fmla="*/ 855481 h 882073"/>
                <a:gd name="connsiteX26" fmla="*/ 949578 w 949474"/>
                <a:gd name="connsiteY26" fmla="*/ 813703 h 882073"/>
                <a:gd name="connsiteX27" fmla="*/ 948684 w 949474"/>
                <a:gd name="connsiteY27" fmla="*/ 766851 h 882073"/>
                <a:gd name="connsiteX28" fmla="*/ 947641 w 949474"/>
                <a:gd name="connsiteY28" fmla="*/ 668373 h 882073"/>
                <a:gd name="connsiteX29" fmla="*/ 947641 w 949474"/>
                <a:gd name="connsiteY29" fmla="*/ 501259 h 882073"/>
                <a:gd name="connsiteX30" fmla="*/ 945852 w 949474"/>
                <a:gd name="connsiteY30" fmla="*/ 406959 h 882073"/>
                <a:gd name="connsiteX31" fmla="*/ 943468 w 949474"/>
                <a:gd name="connsiteY31" fmla="*/ 312510 h 882073"/>
                <a:gd name="connsiteX32" fmla="*/ 942425 w 949474"/>
                <a:gd name="connsiteY32" fmla="*/ 191203 h 882073"/>
                <a:gd name="connsiteX33" fmla="*/ 940487 w 949474"/>
                <a:gd name="connsiteY33" fmla="*/ 69747 h 88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49474" h="882073">
                  <a:moveTo>
                    <a:pt x="940487" y="69747"/>
                  </a:moveTo>
                  <a:cubicBezTo>
                    <a:pt x="939692" y="41895"/>
                    <a:pt x="938997" y="21105"/>
                    <a:pt x="938401" y="7378"/>
                  </a:cubicBezTo>
                  <a:cubicBezTo>
                    <a:pt x="938601" y="2504"/>
                    <a:pt x="936166" y="66"/>
                    <a:pt x="931099" y="66"/>
                  </a:cubicBezTo>
                  <a:cubicBezTo>
                    <a:pt x="926130" y="66"/>
                    <a:pt x="923746" y="2504"/>
                    <a:pt x="923945" y="7378"/>
                  </a:cubicBezTo>
                  <a:cubicBezTo>
                    <a:pt x="925933" y="61391"/>
                    <a:pt x="927322" y="142660"/>
                    <a:pt x="928118" y="251185"/>
                  </a:cubicBezTo>
                  <a:cubicBezTo>
                    <a:pt x="928318" y="282021"/>
                    <a:pt x="928914" y="319574"/>
                    <a:pt x="929906" y="363838"/>
                  </a:cubicBezTo>
                  <a:cubicBezTo>
                    <a:pt x="930404" y="388806"/>
                    <a:pt x="931197" y="426258"/>
                    <a:pt x="932291" y="476192"/>
                  </a:cubicBezTo>
                  <a:cubicBezTo>
                    <a:pt x="933087" y="511802"/>
                    <a:pt x="933334" y="566711"/>
                    <a:pt x="933036" y="640919"/>
                  </a:cubicBezTo>
                  <a:cubicBezTo>
                    <a:pt x="932738" y="713234"/>
                    <a:pt x="933036" y="768143"/>
                    <a:pt x="933930" y="805646"/>
                  </a:cubicBezTo>
                  <a:cubicBezTo>
                    <a:pt x="934130" y="815293"/>
                    <a:pt x="933832" y="822605"/>
                    <a:pt x="933036" y="827579"/>
                  </a:cubicBezTo>
                  <a:cubicBezTo>
                    <a:pt x="931844" y="835240"/>
                    <a:pt x="929161" y="841954"/>
                    <a:pt x="924989" y="847722"/>
                  </a:cubicBezTo>
                  <a:cubicBezTo>
                    <a:pt x="921114" y="853192"/>
                    <a:pt x="916396" y="857570"/>
                    <a:pt x="910831" y="860853"/>
                  </a:cubicBezTo>
                  <a:cubicBezTo>
                    <a:pt x="904968" y="864135"/>
                    <a:pt x="898760" y="865926"/>
                    <a:pt x="892202" y="866224"/>
                  </a:cubicBezTo>
                  <a:cubicBezTo>
                    <a:pt x="885845" y="866621"/>
                    <a:pt x="876355" y="866821"/>
                    <a:pt x="863738" y="866821"/>
                  </a:cubicBezTo>
                  <a:lnTo>
                    <a:pt x="426490" y="865031"/>
                  </a:lnTo>
                  <a:cubicBezTo>
                    <a:pt x="279747" y="864335"/>
                    <a:pt x="154066" y="864732"/>
                    <a:pt x="49449" y="866224"/>
                  </a:cubicBezTo>
                  <a:lnTo>
                    <a:pt x="7423" y="866821"/>
                  </a:lnTo>
                  <a:cubicBezTo>
                    <a:pt x="2554" y="867021"/>
                    <a:pt x="120" y="869656"/>
                    <a:pt x="120" y="874729"/>
                  </a:cubicBezTo>
                  <a:cubicBezTo>
                    <a:pt x="120" y="879802"/>
                    <a:pt x="2554" y="882240"/>
                    <a:pt x="7423" y="882041"/>
                  </a:cubicBezTo>
                  <a:cubicBezTo>
                    <a:pt x="100615" y="880250"/>
                    <a:pt x="226494" y="879555"/>
                    <a:pt x="385060" y="879952"/>
                  </a:cubicBezTo>
                  <a:lnTo>
                    <a:pt x="734680" y="881742"/>
                  </a:lnTo>
                  <a:cubicBezTo>
                    <a:pt x="786342" y="882139"/>
                    <a:pt x="825089" y="882240"/>
                    <a:pt x="850922" y="882041"/>
                  </a:cubicBezTo>
                  <a:cubicBezTo>
                    <a:pt x="866221" y="882041"/>
                    <a:pt x="877648" y="881942"/>
                    <a:pt x="885198" y="881742"/>
                  </a:cubicBezTo>
                  <a:cubicBezTo>
                    <a:pt x="891556" y="881742"/>
                    <a:pt x="897120" y="881345"/>
                    <a:pt x="901889" y="880548"/>
                  </a:cubicBezTo>
                  <a:cubicBezTo>
                    <a:pt x="909141" y="879056"/>
                    <a:pt x="915996" y="876072"/>
                    <a:pt x="922455" y="871596"/>
                  </a:cubicBezTo>
                  <a:cubicBezTo>
                    <a:pt x="928514" y="867320"/>
                    <a:pt x="933781" y="861948"/>
                    <a:pt x="938252" y="855481"/>
                  </a:cubicBezTo>
                  <a:cubicBezTo>
                    <a:pt x="946100" y="844043"/>
                    <a:pt x="949876" y="830116"/>
                    <a:pt x="949578" y="813703"/>
                  </a:cubicBezTo>
                  <a:lnTo>
                    <a:pt x="948684" y="766851"/>
                  </a:lnTo>
                  <a:cubicBezTo>
                    <a:pt x="948288" y="723082"/>
                    <a:pt x="947939" y="690256"/>
                    <a:pt x="947641" y="668373"/>
                  </a:cubicBezTo>
                  <a:cubicBezTo>
                    <a:pt x="947840" y="594166"/>
                    <a:pt x="947840" y="538463"/>
                    <a:pt x="947641" y="501259"/>
                  </a:cubicBezTo>
                  <a:cubicBezTo>
                    <a:pt x="947542" y="478183"/>
                    <a:pt x="946946" y="446747"/>
                    <a:pt x="945852" y="406959"/>
                  </a:cubicBezTo>
                  <a:cubicBezTo>
                    <a:pt x="944562" y="361600"/>
                    <a:pt x="943766" y="330117"/>
                    <a:pt x="943468" y="312510"/>
                  </a:cubicBezTo>
                  <a:cubicBezTo>
                    <a:pt x="943072" y="258596"/>
                    <a:pt x="942723" y="218160"/>
                    <a:pt x="942425" y="191203"/>
                  </a:cubicBezTo>
                  <a:cubicBezTo>
                    <a:pt x="942028" y="143158"/>
                    <a:pt x="941382" y="102672"/>
                    <a:pt x="940487" y="69747"/>
                  </a:cubicBezTo>
                </a:path>
              </a:pathLst>
            </a:custGeom>
            <a:solidFill>
              <a:schemeClr val="accent4"/>
            </a:solidFill>
            <a:ln w="2975" cap="flat">
              <a:noFill/>
              <a:prstDash val="solid"/>
              <a:miter/>
            </a:ln>
          </p:spPr>
          <p:txBody>
            <a:bodyPr rtlCol="0" anchor="ctr"/>
            <a:lstStyle/>
            <a:p>
              <a:endParaRPr lang="nb-NO"/>
            </a:p>
          </p:txBody>
        </p:sp>
        <p:sp>
          <p:nvSpPr>
            <p:cNvPr id="9" name="Friform 217">
              <a:extLst>
                <a:ext uri="{FF2B5EF4-FFF2-40B4-BE49-F238E27FC236}">
                  <a16:creationId xmlns:a16="http://schemas.microsoft.com/office/drawing/2014/main" id="{BE272D91-9DDF-D6A4-1A8D-D0688EA1A38D}"/>
                </a:ext>
              </a:extLst>
            </p:cNvPr>
            <p:cNvSpPr>
              <a:spLocks noGrp="1" noRot="1" noMove="1" noResize="1" noEditPoints="1" noAdjustHandles="1" noChangeArrowheads="1" noChangeShapeType="1"/>
            </p:cNvSpPr>
            <p:nvPr/>
          </p:nvSpPr>
          <p:spPr>
            <a:xfrm>
              <a:off x="7217344" y="1296579"/>
              <a:ext cx="3170575" cy="516739"/>
            </a:xfrm>
            <a:custGeom>
              <a:avLst/>
              <a:gdLst>
                <a:gd name="connsiteX0" fmla="*/ 906211 w 914305"/>
                <a:gd name="connsiteY0" fmla="*/ 3215 h 149013"/>
                <a:gd name="connsiteX1" fmla="*/ 901144 w 914305"/>
                <a:gd name="connsiteY1" fmla="*/ 1276 h 149013"/>
                <a:gd name="connsiteX2" fmla="*/ 527828 w 914305"/>
                <a:gd name="connsiteY2" fmla="*/ 231 h 149013"/>
                <a:gd name="connsiteX3" fmla="*/ 16513 w 914305"/>
                <a:gd name="connsiteY3" fmla="*/ 1276 h 149013"/>
                <a:gd name="connsiteX4" fmla="*/ 4889 w 914305"/>
                <a:gd name="connsiteY4" fmla="*/ 6349 h 149013"/>
                <a:gd name="connsiteX5" fmla="*/ 120 w 914305"/>
                <a:gd name="connsiteY5" fmla="*/ 18286 h 149013"/>
                <a:gd name="connsiteX6" fmla="*/ 1610 w 914305"/>
                <a:gd name="connsiteY6" fmla="*/ 143621 h 149013"/>
                <a:gd name="connsiteX7" fmla="*/ 183425 w 914305"/>
                <a:gd name="connsiteY7" fmla="*/ 145859 h 149013"/>
                <a:gd name="connsiteX8" fmla="*/ 559870 w 914305"/>
                <a:gd name="connsiteY8" fmla="*/ 148545 h 149013"/>
                <a:gd name="connsiteX9" fmla="*/ 914407 w 914305"/>
                <a:gd name="connsiteY9" fmla="*/ 149142 h 149013"/>
                <a:gd name="connsiteX10" fmla="*/ 908595 w 914305"/>
                <a:gd name="connsiteY10" fmla="*/ 8139 h 149013"/>
                <a:gd name="connsiteX11" fmla="*/ 906211 w 914305"/>
                <a:gd name="connsiteY11" fmla="*/ 3215 h 14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305" h="149013">
                  <a:moveTo>
                    <a:pt x="906211" y="3215"/>
                  </a:moveTo>
                  <a:cubicBezTo>
                    <a:pt x="904819" y="1922"/>
                    <a:pt x="903132" y="1276"/>
                    <a:pt x="901144" y="1276"/>
                  </a:cubicBezTo>
                  <a:cubicBezTo>
                    <a:pt x="794440" y="778"/>
                    <a:pt x="670001" y="430"/>
                    <a:pt x="527828" y="231"/>
                  </a:cubicBezTo>
                  <a:cubicBezTo>
                    <a:pt x="293556" y="-67"/>
                    <a:pt x="123118" y="281"/>
                    <a:pt x="16513" y="1276"/>
                  </a:cubicBezTo>
                  <a:cubicBezTo>
                    <a:pt x="11943" y="1276"/>
                    <a:pt x="8068" y="2967"/>
                    <a:pt x="4889" y="6349"/>
                  </a:cubicBezTo>
                  <a:cubicBezTo>
                    <a:pt x="1610" y="9631"/>
                    <a:pt x="21" y="13610"/>
                    <a:pt x="120" y="18286"/>
                  </a:cubicBezTo>
                  <a:cubicBezTo>
                    <a:pt x="915" y="56483"/>
                    <a:pt x="1412" y="98262"/>
                    <a:pt x="1610" y="143621"/>
                  </a:cubicBezTo>
                  <a:cubicBezTo>
                    <a:pt x="122323" y="145113"/>
                    <a:pt x="182928" y="145859"/>
                    <a:pt x="183425" y="145859"/>
                  </a:cubicBezTo>
                  <a:cubicBezTo>
                    <a:pt x="290924" y="147152"/>
                    <a:pt x="416406" y="148047"/>
                    <a:pt x="559870" y="148545"/>
                  </a:cubicBezTo>
                  <a:cubicBezTo>
                    <a:pt x="717243" y="148943"/>
                    <a:pt x="835422" y="149142"/>
                    <a:pt x="914407" y="149142"/>
                  </a:cubicBezTo>
                  <a:cubicBezTo>
                    <a:pt x="914607" y="92940"/>
                    <a:pt x="912670" y="45939"/>
                    <a:pt x="908595" y="8139"/>
                  </a:cubicBezTo>
                  <a:cubicBezTo>
                    <a:pt x="908497" y="6249"/>
                    <a:pt x="907701" y="4608"/>
                    <a:pt x="906211" y="3215"/>
                  </a:cubicBezTo>
                </a:path>
              </a:pathLst>
            </a:custGeom>
            <a:solidFill>
              <a:srgbClr val="96183B"/>
            </a:solidFill>
            <a:ln w="2975" cap="flat">
              <a:noFill/>
              <a:prstDash val="solid"/>
              <a:miter/>
            </a:ln>
          </p:spPr>
          <p:txBody>
            <a:bodyPr rtlCol="0" anchor="ctr"/>
            <a:lstStyle/>
            <a:p>
              <a:endParaRPr lang="nb-NO"/>
            </a:p>
          </p:txBody>
        </p:sp>
        <p:sp>
          <p:nvSpPr>
            <p:cNvPr id="10" name="Friform 222">
              <a:extLst>
                <a:ext uri="{FF2B5EF4-FFF2-40B4-BE49-F238E27FC236}">
                  <a16:creationId xmlns:a16="http://schemas.microsoft.com/office/drawing/2014/main" id="{CDF641FC-878B-D709-A60E-8FB6E20C050D}"/>
                </a:ext>
              </a:extLst>
            </p:cNvPr>
            <p:cNvSpPr>
              <a:spLocks noGrp="1" noRot="1" noMove="1" noResize="1" noEditPoints="1" noAdjustHandles="1" noChangeArrowheads="1" noChangeShapeType="1"/>
            </p:cNvSpPr>
            <p:nvPr/>
          </p:nvSpPr>
          <p:spPr>
            <a:xfrm>
              <a:off x="7217344" y="1296579"/>
              <a:ext cx="3170575" cy="516739"/>
            </a:xfrm>
            <a:custGeom>
              <a:avLst/>
              <a:gdLst>
                <a:gd name="connsiteX0" fmla="*/ 906211 w 914305"/>
                <a:gd name="connsiteY0" fmla="*/ 3215 h 149013"/>
                <a:gd name="connsiteX1" fmla="*/ 901144 w 914305"/>
                <a:gd name="connsiteY1" fmla="*/ 1276 h 149013"/>
                <a:gd name="connsiteX2" fmla="*/ 527828 w 914305"/>
                <a:gd name="connsiteY2" fmla="*/ 231 h 149013"/>
                <a:gd name="connsiteX3" fmla="*/ 16513 w 914305"/>
                <a:gd name="connsiteY3" fmla="*/ 1276 h 149013"/>
                <a:gd name="connsiteX4" fmla="*/ 4889 w 914305"/>
                <a:gd name="connsiteY4" fmla="*/ 6349 h 149013"/>
                <a:gd name="connsiteX5" fmla="*/ 120 w 914305"/>
                <a:gd name="connsiteY5" fmla="*/ 18286 h 149013"/>
                <a:gd name="connsiteX6" fmla="*/ 1610 w 914305"/>
                <a:gd name="connsiteY6" fmla="*/ 143621 h 149013"/>
                <a:gd name="connsiteX7" fmla="*/ 183425 w 914305"/>
                <a:gd name="connsiteY7" fmla="*/ 145859 h 149013"/>
                <a:gd name="connsiteX8" fmla="*/ 559870 w 914305"/>
                <a:gd name="connsiteY8" fmla="*/ 148545 h 149013"/>
                <a:gd name="connsiteX9" fmla="*/ 914407 w 914305"/>
                <a:gd name="connsiteY9" fmla="*/ 149142 h 149013"/>
                <a:gd name="connsiteX10" fmla="*/ 908595 w 914305"/>
                <a:gd name="connsiteY10" fmla="*/ 8139 h 149013"/>
                <a:gd name="connsiteX11" fmla="*/ 906211 w 914305"/>
                <a:gd name="connsiteY11" fmla="*/ 3215 h 14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305" h="149013">
                  <a:moveTo>
                    <a:pt x="906211" y="3215"/>
                  </a:moveTo>
                  <a:cubicBezTo>
                    <a:pt x="904819" y="1922"/>
                    <a:pt x="903132" y="1276"/>
                    <a:pt x="901144" y="1276"/>
                  </a:cubicBezTo>
                  <a:cubicBezTo>
                    <a:pt x="794440" y="778"/>
                    <a:pt x="670001" y="430"/>
                    <a:pt x="527828" y="231"/>
                  </a:cubicBezTo>
                  <a:cubicBezTo>
                    <a:pt x="293556" y="-67"/>
                    <a:pt x="123118" y="281"/>
                    <a:pt x="16513" y="1276"/>
                  </a:cubicBezTo>
                  <a:cubicBezTo>
                    <a:pt x="11943" y="1276"/>
                    <a:pt x="8068" y="2967"/>
                    <a:pt x="4889" y="6349"/>
                  </a:cubicBezTo>
                  <a:cubicBezTo>
                    <a:pt x="1610" y="9631"/>
                    <a:pt x="21" y="13610"/>
                    <a:pt x="120" y="18286"/>
                  </a:cubicBezTo>
                  <a:cubicBezTo>
                    <a:pt x="915" y="56483"/>
                    <a:pt x="1412" y="98262"/>
                    <a:pt x="1610" y="143621"/>
                  </a:cubicBezTo>
                  <a:cubicBezTo>
                    <a:pt x="122323" y="145113"/>
                    <a:pt x="182928" y="145859"/>
                    <a:pt x="183425" y="145859"/>
                  </a:cubicBezTo>
                  <a:cubicBezTo>
                    <a:pt x="290924" y="147152"/>
                    <a:pt x="416406" y="148047"/>
                    <a:pt x="559870" y="148545"/>
                  </a:cubicBezTo>
                  <a:cubicBezTo>
                    <a:pt x="717243" y="148943"/>
                    <a:pt x="835422" y="149142"/>
                    <a:pt x="914407" y="149142"/>
                  </a:cubicBezTo>
                  <a:cubicBezTo>
                    <a:pt x="914607" y="92940"/>
                    <a:pt x="912670" y="45939"/>
                    <a:pt x="908595" y="8139"/>
                  </a:cubicBezTo>
                  <a:cubicBezTo>
                    <a:pt x="908497" y="6249"/>
                    <a:pt x="907701" y="4608"/>
                    <a:pt x="906211" y="3215"/>
                  </a:cubicBezTo>
                </a:path>
              </a:pathLst>
            </a:custGeom>
            <a:solidFill>
              <a:srgbClr val="96183B"/>
            </a:solidFill>
            <a:ln w="2975" cap="flat">
              <a:noFill/>
              <a:prstDash val="solid"/>
              <a:miter/>
            </a:ln>
          </p:spPr>
          <p:txBody>
            <a:bodyPr rtlCol="0" anchor="ctr"/>
            <a:lstStyle/>
            <a:p>
              <a:endParaRPr lang="nb-NO"/>
            </a:p>
          </p:txBody>
        </p:sp>
        <p:sp>
          <p:nvSpPr>
            <p:cNvPr id="11" name="Friform 227">
              <a:extLst>
                <a:ext uri="{FF2B5EF4-FFF2-40B4-BE49-F238E27FC236}">
                  <a16:creationId xmlns:a16="http://schemas.microsoft.com/office/drawing/2014/main" id="{2BC5F5CD-4C75-6BB7-A0C3-18C4E16C8127}"/>
                </a:ext>
              </a:extLst>
            </p:cNvPr>
            <p:cNvSpPr>
              <a:spLocks noGrp="1" noRot="1" noMove="1" noResize="1" noEditPoints="1" noAdjustHandles="1" noChangeArrowheads="1" noChangeShapeType="1"/>
            </p:cNvSpPr>
            <p:nvPr/>
          </p:nvSpPr>
          <p:spPr>
            <a:xfrm>
              <a:off x="7217344" y="1296579"/>
              <a:ext cx="3170575" cy="516739"/>
            </a:xfrm>
            <a:custGeom>
              <a:avLst/>
              <a:gdLst>
                <a:gd name="connsiteX0" fmla="*/ 906211 w 914305"/>
                <a:gd name="connsiteY0" fmla="*/ 3215 h 149013"/>
                <a:gd name="connsiteX1" fmla="*/ 901144 w 914305"/>
                <a:gd name="connsiteY1" fmla="*/ 1276 h 149013"/>
                <a:gd name="connsiteX2" fmla="*/ 527828 w 914305"/>
                <a:gd name="connsiteY2" fmla="*/ 231 h 149013"/>
                <a:gd name="connsiteX3" fmla="*/ 16513 w 914305"/>
                <a:gd name="connsiteY3" fmla="*/ 1276 h 149013"/>
                <a:gd name="connsiteX4" fmla="*/ 4889 w 914305"/>
                <a:gd name="connsiteY4" fmla="*/ 6349 h 149013"/>
                <a:gd name="connsiteX5" fmla="*/ 120 w 914305"/>
                <a:gd name="connsiteY5" fmla="*/ 18286 h 149013"/>
                <a:gd name="connsiteX6" fmla="*/ 1610 w 914305"/>
                <a:gd name="connsiteY6" fmla="*/ 143621 h 149013"/>
                <a:gd name="connsiteX7" fmla="*/ 183425 w 914305"/>
                <a:gd name="connsiteY7" fmla="*/ 145859 h 149013"/>
                <a:gd name="connsiteX8" fmla="*/ 559870 w 914305"/>
                <a:gd name="connsiteY8" fmla="*/ 148545 h 149013"/>
                <a:gd name="connsiteX9" fmla="*/ 914407 w 914305"/>
                <a:gd name="connsiteY9" fmla="*/ 149142 h 149013"/>
                <a:gd name="connsiteX10" fmla="*/ 908595 w 914305"/>
                <a:gd name="connsiteY10" fmla="*/ 8139 h 149013"/>
                <a:gd name="connsiteX11" fmla="*/ 906211 w 914305"/>
                <a:gd name="connsiteY11" fmla="*/ 3215 h 14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305" h="149013">
                  <a:moveTo>
                    <a:pt x="906211" y="3215"/>
                  </a:moveTo>
                  <a:cubicBezTo>
                    <a:pt x="904819" y="1922"/>
                    <a:pt x="903132" y="1276"/>
                    <a:pt x="901144" y="1276"/>
                  </a:cubicBezTo>
                  <a:cubicBezTo>
                    <a:pt x="794440" y="778"/>
                    <a:pt x="670001" y="430"/>
                    <a:pt x="527828" y="231"/>
                  </a:cubicBezTo>
                  <a:cubicBezTo>
                    <a:pt x="293556" y="-67"/>
                    <a:pt x="123118" y="281"/>
                    <a:pt x="16513" y="1276"/>
                  </a:cubicBezTo>
                  <a:cubicBezTo>
                    <a:pt x="11943" y="1276"/>
                    <a:pt x="8068" y="2967"/>
                    <a:pt x="4889" y="6349"/>
                  </a:cubicBezTo>
                  <a:cubicBezTo>
                    <a:pt x="1610" y="9631"/>
                    <a:pt x="21" y="13610"/>
                    <a:pt x="120" y="18286"/>
                  </a:cubicBezTo>
                  <a:cubicBezTo>
                    <a:pt x="915" y="56483"/>
                    <a:pt x="1412" y="98262"/>
                    <a:pt x="1610" y="143621"/>
                  </a:cubicBezTo>
                  <a:cubicBezTo>
                    <a:pt x="122323" y="145113"/>
                    <a:pt x="182928" y="145859"/>
                    <a:pt x="183425" y="145859"/>
                  </a:cubicBezTo>
                  <a:cubicBezTo>
                    <a:pt x="290924" y="147152"/>
                    <a:pt x="416406" y="148047"/>
                    <a:pt x="559870" y="148545"/>
                  </a:cubicBezTo>
                  <a:cubicBezTo>
                    <a:pt x="717243" y="148943"/>
                    <a:pt x="835422" y="149142"/>
                    <a:pt x="914407" y="149142"/>
                  </a:cubicBezTo>
                  <a:cubicBezTo>
                    <a:pt x="914607" y="92940"/>
                    <a:pt x="912670" y="45939"/>
                    <a:pt x="908595" y="8139"/>
                  </a:cubicBezTo>
                  <a:cubicBezTo>
                    <a:pt x="908497" y="6249"/>
                    <a:pt x="907701" y="4608"/>
                    <a:pt x="906211" y="3215"/>
                  </a:cubicBezTo>
                </a:path>
              </a:pathLst>
            </a:custGeom>
            <a:solidFill>
              <a:schemeClr val="bg1"/>
            </a:solidFill>
            <a:ln w="2975" cap="flat">
              <a:noFill/>
              <a:prstDash val="solid"/>
              <a:miter/>
            </a:ln>
          </p:spPr>
          <p:txBody>
            <a:bodyPr rtlCol="0" anchor="ctr"/>
            <a:lstStyle/>
            <a:p>
              <a:endParaRPr lang="nb-NO"/>
            </a:p>
          </p:txBody>
        </p:sp>
        <p:sp>
          <p:nvSpPr>
            <p:cNvPr id="12" name="Friform 11">
              <a:extLst>
                <a:ext uri="{FF2B5EF4-FFF2-40B4-BE49-F238E27FC236}">
                  <a16:creationId xmlns:a16="http://schemas.microsoft.com/office/drawing/2014/main" id="{D76B1836-5F07-6774-91C9-6DEB29C4C223}"/>
                </a:ext>
              </a:extLst>
            </p:cNvPr>
            <p:cNvSpPr>
              <a:spLocks noGrp="1" noRot="1" noMove="1" noResize="1" noEditPoints="1" noAdjustHandles="1" noChangeArrowheads="1" noChangeShapeType="1"/>
            </p:cNvSpPr>
            <p:nvPr/>
          </p:nvSpPr>
          <p:spPr>
            <a:xfrm>
              <a:off x="7201105" y="1788081"/>
              <a:ext cx="3203841" cy="2502265"/>
            </a:xfrm>
            <a:custGeom>
              <a:avLst/>
              <a:gdLst>
                <a:gd name="connsiteX0" fmla="*/ 3766 w 3203841"/>
                <a:gd name="connsiteY0" fmla="*/ 0 h 2276898"/>
                <a:gd name="connsiteX1" fmla="*/ 1194970 w 3203841"/>
                <a:gd name="connsiteY1" fmla="*/ 13199 h 2276898"/>
                <a:gd name="connsiteX2" fmla="*/ 2510205 w 3203841"/>
                <a:gd name="connsiteY2" fmla="*/ 17915 h 2276898"/>
                <a:gd name="connsiteX3" fmla="*/ 3169111 w 3203841"/>
                <a:gd name="connsiteY3" fmla="*/ 17915 h 2276898"/>
                <a:gd name="connsiteX4" fmla="*/ 3185132 w 3203841"/>
                <a:gd name="connsiteY4" fmla="*/ 784359 h 2276898"/>
                <a:gd name="connsiteX5" fmla="*/ 3190819 w 3203841"/>
                <a:gd name="connsiteY5" fmla="*/ 1506492 h 2276898"/>
                <a:gd name="connsiteX6" fmla="*/ 3203737 w 3203841"/>
                <a:gd name="connsiteY6" fmla="*/ 2228629 h 2276898"/>
                <a:gd name="connsiteX7" fmla="*/ 3195470 w 3203841"/>
                <a:gd name="connsiteY7" fmla="*/ 2249370 h 2276898"/>
                <a:gd name="connsiteX8" fmla="*/ 3172732 w 3203841"/>
                <a:gd name="connsiteY8" fmla="*/ 2257855 h 2276898"/>
                <a:gd name="connsiteX9" fmla="*/ 1612022 w 3203841"/>
                <a:gd name="connsiteY9" fmla="*/ 2275766 h 2276898"/>
                <a:gd name="connsiteX10" fmla="*/ 51312 w 3203841"/>
                <a:gd name="connsiteY10" fmla="*/ 2258798 h 2276898"/>
                <a:gd name="connsiteX11" fmla="*/ 22370 w 3203841"/>
                <a:gd name="connsiteY11" fmla="*/ 2247012 h 2276898"/>
                <a:gd name="connsiteX12" fmla="*/ 8936 w 3203841"/>
                <a:gd name="connsiteY12" fmla="*/ 2219204 h 2276898"/>
                <a:gd name="connsiteX13" fmla="*/ 665 w 3203841"/>
                <a:gd name="connsiteY13" fmla="*/ 1120442 h 2276898"/>
                <a:gd name="connsiteX14" fmla="*/ 3766 w 3203841"/>
                <a:gd name="connsiteY14" fmla="*/ 0 h 227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03841" h="2276898">
                  <a:moveTo>
                    <a:pt x="3766" y="0"/>
                  </a:moveTo>
                  <a:cubicBezTo>
                    <a:pt x="335545" y="5656"/>
                    <a:pt x="732616" y="10057"/>
                    <a:pt x="1194970" y="13199"/>
                  </a:cubicBezTo>
                  <a:cubicBezTo>
                    <a:pt x="1486441" y="15085"/>
                    <a:pt x="1924854" y="16656"/>
                    <a:pt x="2510205" y="17915"/>
                  </a:cubicBezTo>
                  <a:lnTo>
                    <a:pt x="3169111" y="17915"/>
                  </a:lnTo>
                  <a:cubicBezTo>
                    <a:pt x="3167388" y="188237"/>
                    <a:pt x="3172732" y="443719"/>
                    <a:pt x="3185132" y="784359"/>
                  </a:cubicBezTo>
                  <a:cubicBezTo>
                    <a:pt x="3183065" y="948394"/>
                    <a:pt x="3184959" y="1189104"/>
                    <a:pt x="3190819" y="1506492"/>
                  </a:cubicBezTo>
                  <a:cubicBezTo>
                    <a:pt x="3199087" y="1966239"/>
                    <a:pt x="3203397" y="2206945"/>
                    <a:pt x="3203737" y="2228629"/>
                  </a:cubicBezTo>
                  <a:cubicBezTo>
                    <a:pt x="3204430" y="2236483"/>
                    <a:pt x="3201670" y="2243402"/>
                    <a:pt x="3195470" y="2249370"/>
                  </a:cubicBezTo>
                  <a:cubicBezTo>
                    <a:pt x="3189266" y="2255026"/>
                    <a:pt x="3181692" y="2257855"/>
                    <a:pt x="3172732" y="2257855"/>
                  </a:cubicBezTo>
                  <a:cubicBezTo>
                    <a:pt x="2479890" y="2267593"/>
                    <a:pt x="1959645" y="2273571"/>
                    <a:pt x="1612022" y="2275766"/>
                  </a:cubicBezTo>
                  <a:cubicBezTo>
                    <a:pt x="1010132" y="2279539"/>
                    <a:pt x="489895" y="2273880"/>
                    <a:pt x="51312" y="2258798"/>
                  </a:cubicBezTo>
                  <a:cubicBezTo>
                    <a:pt x="39941" y="2258486"/>
                    <a:pt x="30297" y="2254554"/>
                    <a:pt x="22370" y="2247012"/>
                  </a:cubicBezTo>
                  <a:cubicBezTo>
                    <a:pt x="14103" y="2239161"/>
                    <a:pt x="9623" y="2229884"/>
                    <a:pt x="8936" y="2219204"/>
                  </a:cubicBezTo>
                  <a:cubicBezTo>
                    <a:pt x="1355" y="1948637"/>
                    <a:pt x="-1402" y="1582384"/>
                    <a:pt x="665" y="1120442"/>
                  </a:cubicBezTo>
                  <a:cubicBezTo>
                    <a:pt x="3422" y="503895"/>
                    <a:pt x="4456" y="130412"/>
                    <a:pt x="3766" y="0"/>
                  </a:cubicBezTo>
                  <a:close/>
                </a:path>
              </a:pathLst>
            </a:custGeom>
            <a:solidFill>
              <a:schemeClr val="bg1">
                <a:lumMod val="95000"/>
              </a:schemeClr>
            </a:solidFill>
            <a:ln w="2843" cap="flat">
              <a:noFill/>
              <a:prstDash val="solid"/>
              <a:miter/>
            </a:ln>
          </p:spPr>
          <p:txBody>
            <a:bodyPr wrap="square" rtlCol="0" anchor="ctr">
              <a:noAutofit/>
            </a:bodyPr>
            <a:lstStyle/>
            <a:p>
              <a:endParaRPr lang="nb-NO"/>
            </a:p>
          </p:txBody>
        </p:sp>
        <p:sp>
          <p:nvSpPr>
            <p:cNvPr id="13" name="Friform 232">
              <a:extLst>
                <a:ext uri="{FF2B5EF4-FFF2-40B4-BE49-F238E27FC236}">
                  <a16:creationId xmlns:a16="http://schemas.microsoft.com/office/drawing/2014/main" id="{EDFED4A7-2BD9-56B3-8CBE-6A2FCB1BFBB3}"/>
                </a:ext>
              </a:extLst>
            </p:cNvPr>
            <p:cNvSpPr>
              <a:spLocks noGrp="1" noRot="1" noMove="1" noResize="1" noEditPoints="1" noAdjustHandles="1" noChangeArrowheads="1" noChangeShapeType="1"/>
            </p:cNvSpPr>
            <p:nvPr/>
          </p:nvSpPr>
          <p:spPr>
            <a:xfrm>
              <a:off x="7217344" y="1227015"/>
              <a:ext cx="3170575" cy="530313"/>
            </a:xfrm>
            <a:custGeom>
              <a:avLst/>
              <a:gdLst>
                <a:gd name="connsiteX0" fmla="*/ 906211 w 914305"/>
                <a:gd name="connsiteY0" fmla="*/ 2939 h 135751"/>
                <a:gd name="connsiteX1" fmla="*/ 901144 w 914305"/>
                <a:gd name="connsiteY1" fmla="*/ 1172 h 135751"/>
                <a:gd name="connsiteX2" fmla="*/ 527828 w 914305"/>
                <a:gd name="connsiteY2" fmla="*/ 221 h 135751"/>
                <a:gd name="connsiteX3" fmla="*/ 16513 w 914305"/>
                <a:gd name="connsiteY3" fmla="*/ 1172 h 135751"/>
                <a:gd name="connsiteX4" fmla="*/ 4889 w 914305"/>
                <a:gd name="connsiteY4" fmla="*/ 5794 h 135751"/>
                <a:gd name="connsiteX5" fmla="*/ 120 w 914305"/>
                <a:gd name="connsiteY5" fmla="*/ 16668 h 135751"/>
                <a:gd name="connsiteX6" fmla="*/ 1610 w 914305"/>
                <a:gd name="connsiteY6" fmla="*/ 130849 h 135751"/>
                <a:gd name="connsiteX7" fmla="*/ 183425 w 914305"/>
                <a:gd name="connsiteY7" fmla="*/ 132888 h 135751"/>
                <a:gd name="connsiteX8" fmla="*/ 559870 w 914305"/>
                <a:gd name="connsiteY8" fmla="*/ 135335 h 135751"/>
                <a:gd name="connsiteX9" fmla="*/ 914407 w 914305"/>
                <a:gd name="connsiteY9" fmla="*/ 135878 h 135751"/>
                <a:gd name="connsiteX10" fmla="*/ 908595 w 914305"/>
                <a:gd name="connsiteY10" fmla="*/ 7425 h 135751"/>
                <a:gd name="connsiteX11" fmla="*/ 906211 w 914305"/>
                <a:gd name="connsiteY11" fmla="*/ 2939 h 13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305" h="135751">
                  <a:moveTo>
                    <a:pt x="906211" y="2939"/>
                  </a:moveTo>
                  <a:cubicBezTo>
                    <a:pt x="904819" y="1761"/>
                    <a:pt x="903132" y="1172"/>
                    <a:pt x="901144" y="1172"/>
                  </a:cubicBezTo>
                  <a:cubicBezTo>
                    <a:pt x="794440" y="719"/>
                    <a:pt x="670001" y="402"/>
                    <a:pt x="527828" y="221"/>
                  </a:cubicBezTo>
                  <a:cubicBezTo>
                    <a:pt x="293556" y="-51"/>
                    <a:pt x="123118" y="266"/>
                    <a:pt x="16513" y="1172"/>
                  </a:cubicBezTo>
                  <a:cubicBezTo>
                    <a:pt x="11943" y="1172"/>
                    <a:pt x="8068" y="2713"/>
                    <a:pt x="4889" y="5794"/>
                  </a:cubicBezTo>
                  <a:cubicBezTo>
                    <a:pt x="1610" y="8784"/>
                    <a:pt x="21" y="12409"/>
                    <a:pt x="120" y="16668"/>
                  </a:cubicBezTo>
                  <a:cubicBezTo>
                    <a:pt x="915" y="51466"/>
                    <a:pt x="1412" y="89526"/>
                    <a:pt x="1610" y="130849"/>
                  </a:cubicBezTo>
                  <a:cubicBezTo>
                    <a:pt x="122323" y="132208"/>
                    <a:pt x="182928" y="132888"/>
                    <a:pt x="183425" y="132888"/>
                  </a:cubicBezTo>
                  <a:cubicBezTo>
                    <a:pt x="290924" y="134066"/>
                    <a:pt x="416406" y="134881"/>
                    <a:pt x="559870" y="135335"/>
                  </a:cubicBezTo>
                  <a:cubicBezTo>
                    <a:pt x="717243" y="135697"/>
                    <a:pt x="835422" y="135878"/>
                    <a:pt x="914407" y="135878"/>
                  </a:cubicBezTo>
                  <a:cubicBezTo>
                    <a:pt x="914607" y="84678"/>
                    <a:pt x="912670" y="41861"/>
                    <a:pt x="908595" y="7425"/>
                  </a:cubicBezTo>
                  <a:cubicBezTo>
                    <a:pt x="908497" y="5703"/>
                    <a:pt x="907701" y="4208"/>
                    <a:pt x="906211" y="2939"/>
                  </a:cubicBezTo>
                </a:path>
              </a:pathLst>
            </a:custGeom>
            <a:solidFill>
              <a:schemeClr val="accent4"/>
            </a:solidFill>
            <a:ln w="2843" cap="flat">
              <a:noFill/>
              <a:prstDash val="solid"/>
              <a:miter/>
            </a:ln>
          </p:spPr>
          <p:txBody>
            <a:bodyPr rtlCol="0" anchor="ctr"/>
            <a:lstStyle/>
            <a:p>
              <a:endParaRPr lang="nb-NO"/>
            </a:p>
          </p:txBody>
        </p:sp>
        <p:sp>
          <p:nvSpPr>
            <p:cNvPr id="14" name="Friform 238">
              <a:extLst>
                <a:ext uri="{FF2B5EF4-FFF2-40B4-BE49-F238E27FC236}">
                  <a16:creationId xmlns:a16="http://schemas.microsoft.com/office/drawing/2014/main" id="{E585606E-5E19-185B-2BDF-7F2329F8EB38}"/>
                </a:ext>
              </a:extLst>
            </p:cNvPr>
            <p:cNvSpPr>
              <a:spLocks noGrp="1" noRot="1" noMove="1" noResize="1" noEditPoints="1" noAdjustHandles="1" noChangeArrowheads="1" noChangeShapeType="1"/>
            </p:cNvSpPr>
            <p:nvPr/>
          </p:nvSpPr>
          <p:spPr>
            <a:xfrm>
              <a:off x="7946839" y="857084"/>
              <a:ext cx="384202" cy="700685"/>
            </a:xfrm>
            <a:custGeom>
              <a:avLst/>
              <a:gdLst>
                <a:gd name="connsiteX0" fmla="*/ 86742 w 110793"/>
                <a:gd name="connsiteY0" fmla="*/ 100876 h 202058"/>
                <a:gd name="connsiteX1" fmla="*/ 110139 w 110793"/>
                <a:gd name="connsiteY1" fmla="*/ 100578 h 202058"/>
                <a:gd name="connsiteX2" fmla="*/ 89573 w 110793"/>
                <a:gd name="connsiteY2" fmla="*/ 21199 h 202058"/>
                <a:gd name="connsiteX3" fmla="*/ 66772 w 110793"/>
                <a:gd name="connsiteY3" fmla="*/ 2249 h 202058"/>
                <a:gd name="connsiteX4" fmla="*/ 38009 w 110793"/>
                <a:gd name="connsiteY4" fmla="*/ 3890 h 202058"/>
                <a:gd name="connsiteX5" fmla="*/ 3584 w 110793"/>
                <a:gd name="connsiteY5" fmla="*/ 62082 h 202058"/>
                <a:gd name="connsiteX6" fmla="*/ -589 w 110793"/>
                <a:gd name="connsiteY6" fmla="*/ 106845 h 202058"/>
                <a:gd name="connsiteX7" fmla="*/ 6713 w 110793"/>
                <a:gd name="connsiteY7" fmla="*/ 151309 h 202058"/>
                <a:gd name="connsiteX8" fmla="*/ 23405 w 110793"/>
                <a:gd name="connsiteY8" fmla="*/ 184582 h 202058"/>
                <a:gd name="connsiteX9" fmla="*/ 54999 w 110793"/>
                <a:gd name="connsiteY9" fmla="*/ 201741 h 202058"/>
                <a:gd name="connsiteX10" fmla="*/ 66474 w 110793"/>
                <a:gd name="connsiteY10" fmla="*/ 190252 h 202058"/>
                <a:gd name="connsiteX11" fmla="*/ 54999 w 110793"/>
                <a:gd name="connsiteY11" fmla="*/ 178166 h 202058"/>
                <a:gd name="connsiteX12" fmla="*/ 49783 w 110793"/>
                <a:gd name="connsiteY12" fmla="*/ 176674 h 202058"/>
                <a:gd name="connsiteX13" fmla="*/ 42331 w 110793"/>
                <a:gd name="connsiteY13" fmla="*/ 170408 h 202058"/>
                <a:gd name="connsiteX14" fmla="*/ 31005 w 110793"/>
                <a:gd name="connsiteY14" fmla="*/ 149220 h 202058"/>
                <a:gd name="connsiteX15" fmla="*/ 24448 w 110793"/>
                <a:gd name="connsiteY15" fmla="*/ 79987 h 202058"/>
                <a:gd name="connsiteX16" fmla="*/ 45014 w 110793"/>
                <a:gd name="connsiteY16" fmla="*/ 28361 h 202058"/>
                <a:gd name="connsiteX17" fmla="*/ 69454 w 110793"/>
                <a:gd name="connsiteY17" fmla="*/ 33135 h 202058"/>
                <a:gd name="connsiteX18" fmla="*/ 86742 w 110793"/>
                <a:gd name="connsiteY18" fmla="*/ 100876 h 20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93" h="202058">
                  <a:moveTo>
                    <a:pt x="86742" y="100876"/>
                  </a:moveTo>
                  <a:lnTo>
                    <a:pt x="110139" y="100578"/>
                  </a:lnTo>
                  <a:cubicBezTo>
                    <a:pt x="109939" y="66657"/>
                    <a:pt x="103084" y="40199"/>
                    <a:pt x="89573" y="21199"/>
                  </a:cubicBezTo>
                  <a:cubicBezTo>
                    <a:pt x="83114" y="12046"/>
                    <a:pt x="75514" y="5732"/>
                    <a:pt x="66772" y="2249"/>
                  </a:cubicBezTo>
                  <a:cubicBezTo>
                    <a:pt x="57034" y="-1630"/>
                    <a:pt x="47449" y="-1084"/>
                    <a:pt x="38009" y="3890"/>
                  </a:cubicBezTo>
                  <a:cubicBezTo>
                    <a:pt x="21417" y="12544"/>
                    <a:pt x="9941" y="31942"/>
                    <a:pt x="3584" y="62082"/>
                  </a:cubicBezTo>
                  <a:cubicBezTo>
                    <a:pt x="404" y="77003"/>
                    <a:pt x="-985" y="91924"/>
                    <a:pt x="-589" y="106845"/>
                  </a:cubicBezTo>
                  <a:cubicBezTo>
                    <a:pt x="-91" y="122461"/>
                    <a:pt x="2341" y="137283"/>
                    <a:pt x="6713" y="151309"/>
                  </a:cubicBezTo>
                  <a:cubicBezTo>
                    <a:pt x="10886" y="164938"/>
                    <a:pt x="16451" y="176027"/>
                    <a:pt x="23405" y="184582"/>
                  </a:cubicBezTo>
                  <a:cubicBezTo>
                    <a:pt x="32346" y="195624"/>
                    <a:pt x="42877" y="201345"/>
                    <a:pt x="54999" y="201741"/>
                  </a:cubicBezTo>
                  <a:cubicBezTo>
                    <a:pt x="62650" y="202040"/>
                    <a:pt x="66474" y="198211"/>
                    <a:pt x="66474" y="190252"/>
                  </a:cubicBezTo>
                  <a:cubicBezTo>
                    <a:pt x="66474" y="182395"/>
                    <a:pt x="62650" y="178366"/>
                    <a:pt x="54999" y="178166"/>
                  </a:cubicBezTo>
                  <a:cubicBezTo>
                    <a:pt x="53210" y="178166"/>
                    <a:pt x="51473" y="177668"/>
                    <a:pt x="49783" y="176674"/>
                  </a:cubicBezTo>
                  <a:cubicBezTo>
                    <a:pt x="47198" y="175382"/>
                    <a:pt x="44716" y="173293"/>
                    <a:pt x="42331" y="170408"/>
                  </a:cubicBezTo>
                  <a:cubicBezTo>
                    <a:pt x="37860" y="165236"/>
                    <a:pt x="34084" y="158172"/>
                    <a:pt x="31005" y="149220"/>
                  </a:cubicBezTo>
                  <a:cubicBezTo>
                    <a:pt x="23652" y="128331"/>
                    <a:pt x="21467" y="105254"/>
                    <a:pt x="24448" y="79987"/>
                  </a:cubicBezTo>
                  <a:cubicBezTo>
                    <a:pt x="27330" y="55717"/>
                    <a:pt x="34185" y="38507"/>
                    <a:pt x="45014" y="28361"/>
                  </a:cubicBezTo>
                  <a:cubicBezTo>
                    <a:pt x="53160" y="20802"/>
                    <a:pt x="61308" y="22392"/>
                    <a:pt x="69454" y="33135"/>
                  </a:cubicBezTo>
                  <a:cubicBezTo>
                    <a:pt x="80581" y="48056"/>
                    <a:pt x="86345" y="70638"/>
                    <a:pt x="86742" y="100876"/>
                  </a:cubicBezTo>
                </a:path>
              </a:pathLst>
            </a:custGeom>
            <a:solidFill>
              <a:srgbClr val="12100B"/>
            </a:solidFill>
            <a:ln w="2975" cap="flat">
              <a:noFill/>
              <a:prstDash val="solid"/>
              <a:miter/>
            </a:ln>
          </p:spPr>
          <p:txBody>
            <a:bodyPr rtlCol="0" anchor="ctr"/>
            <a:lstStyle/>
            <a:p>
              <a:endParaRPr lang="nb-NO"/>
            </a:p>
          </p:txBody>
        </p:sp>
        <p:sp>
          <p:nvSpPr>
            <p:cNvPr id="15" name="Friform 239">
              <a:extLst>
                <a:ext uri="{FF2B5EF4-FFF2-40B4-BE49-F238E27FC236}">
                  <a16:creationId xmlns:a16="http://schemas.microsoft.com/office/drawing/2014/main" id="{0D4CCA0E-9254-D0F7-EF1E-09B538C56245}"/>
                </a:ext>
              </a:extLst>
            </p:cNvPr>
            <p:cNvSpPr>
              <a:spLocks noGrp="1" noRot="1" noMove="1" noResize="1" noEditPoints="1" noAdjustHandles="1" noChangeArrowheads="1" noChangeShapeType="1"/>
            </p:cNvSpPr>
            <p:nvPr/>
          </p:nvSpPr>
          <p:spPr>
            <a:xfrm>
              <a:off x="7494129" y="857084"/>
              <a:ext cx="384202" cy="700685"/>
            </a:xfrm>
            <a:custGeom>
              <a:avLst/>
              <a:gdLst>
                <a:gd name="connsiteX0" fmla="*/ 86724 w 110793"/>
                <a:gd name="connsiteY0" fmla="*/ 100876 h 202058"/>
                <a:gd name="connsiteX1" fmla="*/ 110121 w 110793"/>
                <a:gd name="connsiteY1" fmla="*/ 100578 h 202058"/>
                <a:gd name="connsiteX2" fmla="*/ 89555 w 110793"/>
                <a:gd name="connsiteY2" fmla="*/ 21199 h 202058"/>
                <a:gd name="connsiteX3" fmla="*/ 66754 w 110793"/>
                <a:gd name="connsiteY3" fmla="*/ 2249 h 202058"/>
                <a:gd name="connsiteX4" fmla="*/ 37991 w 110793"/>
                <a:gd name="connsiteY4" fmla="*/ 3890 h 202058"/>
                <a:gd name="connsiteX5" fmla="*/ 3566 w 110793"/>
                <a:gd name="connsiteY5" fmla="*/ 62082 h 202058"/>
                <a:gd name="connsiteX6" fmla="*/ -607 w 110793"/>
                <a:gd name="connsiteY6" fmla="*/ 106845 h 202058"/>
                <a:gd name="connsiteX7" fmla="*/ 6695 w 110793"/>
                <a:gd name="connsiteY7" fmla="*/ 151309 h 202058"/>
                <a:gd name="connsiteX8" fmla="*/ 23387 w 110793"/>
                <a:gd name="connsiteY8" fmla="*/ 184582 h 202058"/>
                <a:gd name="connsiteX9" fmla="*/ 54981 w 110793"/>
                <a:gd name="connsiteY9" fmla="*/ 201741 h 202058"/>
                <a:gd name="connsiteX10" fmla="*/ 66456 w 110793"/>
                <a:gd name="connsiteY10" fmla="*/ 190252 h 202058"/>
                <a:gd name="connsiteX11" fmla="*/ 54981 w 110793"/>
                <a:gd name="connsiteY11" fmla="*/ 178166 h 202058"/>
                <a:gd name="connsiteX12" fmla="*/ 49765 w 110793"/>
                <a:gd name="connsiteY12" fmla="*/ 176674 h 202058"/>
                <a:gd name="connsiteX13" fmla="*/ 42313 w 110793"/>
                <a:gd name="connsiteY13" fmla="*/ 170408 h 202058"/>
                <a:gd name="connsiteX14" fmla="*/ 30987 w 110793"/>
                <a:gd name="connsiteY14" fmla="*/ 149220 h 202058"/>
                <a:gd name="connsiteX15" fmla="*/ 24430 w 110793"/>
                <a:gd name="connsiteY15" fmla="*/ 79987 h 202058"/>
                <a:gd name="connsiteX16" fmla="*/ 44996 w 110793"/>
                <a:gd name="connsiteY16" fmla="*/ 28361 h 202058"/>
                <a:gd name="connsiteX17" fmla="*/ 69436 w 110793"/>
                <a:gd name="connsiteY17" fmla="*/ 33135 h 202058"/>
                <a:gd name="connsiteX18" fmla="*/ 86724 w 110793"/>
                <a:gd name="connsiteY18" fmla="*/ 100876 h 20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93" h="202058">
                  <a:moveTo>
                    <a:pt x="86724" y="100876"/>
                  </a:moveTo>
                  <a:lnTo>
                    <a:pt x="110121" y="100578"/>
                  </a:lnTo>
                  <a:cubicBezTo>
                    <a:pt x="109921" y="66657"/>
                    <a:pt x="103066" y="40199"/>
                    <a:pt x="89555" y="21199"/>
                  </a:cubicBezTo>
                  <a:cubicBezTo>
                    <a:pt x="83096" y="12046"/>
                    <a:pt x="75496" y="5732"/>
                    <a:pt x="66754" y="2249"/>
                  </a:cubicBezTo>
                  <a:cubicBezTo>
                    <a:pt x="57016" y="-1630"/>
                    <a:pt x="47431" y="-1084"/>
                    <a:pt x="37991" y="3890"/>
                  </a:cubicBezTo>
                  <a:cubicBezTo>
                    <a:pt x="21399" y="12544"/>
                    <a:pt x="9923" y="31942"/>
                    <a:pt x="3566" y="62082"/>
                  </a:cubicBezTo>
                  <a:cubicBezTo>
                    <a:pt x="386" y="77003"/>
                    <a:pt x="-1003" y="91924"/>
                    <a:pt x="-607" y="106845"/>
                  </a:cubicBezTo>
                  <a:cubicBezTo>
                    <a:pt x="-109" y="122461"/>
                    <a:pt x="2323" y="137283"/>
                    <a:pt x="6695" y="151309"/>
                  </a:cubicBezTo>
                  <a:cubicBezTo>
                    <a:pt x="10868" y="164938"/>
                    <a:pt x="16433" y="176027"/>
                    <a:pt x="23387" y="184582"/>
                  </a:cubicBezTo>
                  <a:cubicBezTo>
                    <a:pt x="32328" y="195624"/>
                    <a:pt x="42859" y="201345"/>
                    <a:pt x="54981" y="201741"/>
                  </a:cubicBezTo>
                  <a:cubicBezTo>
                    <a:pt x="62632" y="202040"/>
                    <a:pt x="66456" y="198211"/>
                    <a:pt x="66456" y="190252"/>
                  </a:cubicBezTo>
                  <a:cubicBezTo>
                    <a:pt x="66456" y="182395"/>
                    <a:pt x="62632" y="178366"/>
                    <a:pt x="54981" y="178166"/>
                  </a:cubicBezTo>
                  <a:cubicBezTo>
                    <a:pt x="53192" y="178166"/>
                    <a:pt x="51455" y="177668"/>
                    <a:pt x="49765" y="176674"/>
                  </a:cubicBezTo>
                  <a:cubicBezTo>
                    <a:pt x="47180" y="175382"/>
                    <a:pt x="44698" y="173293"/>
                    <a:pt x="42313" y="170408"/>
                  </a:cubicBezTo>
                  <a:cubicBezTo>
                    <a:pt x="37842" y="165236"/>
                    <a:pt x="34066" y="158172"/>
                    <a:pt x="30987" y="149220"/>
                  </a:cubicBezTo>
                  <a:cubicBezTo>
                    <a:pt x="23634" y="128331"/>
                    <a:pt x="21449" y="105254"/>
                    <a:pt x="24430" y="79987"/>
                  </a:cubicBezTo>
                  <a:cubicBezTo>
                    <a:pt x="27312" y="55717"/>
                    <a:pt x="34167" y="38507"/>
                    <a:pt x="44996" y="28361"/>
                  </a:cubicBezTo>
                  <a:cubicBezTo>
                    <a:pt x="53142" y="20802"/>
                    <a:pt x="61290" y="22392"/>
                    <a:pt x="69436" y="33135"/>
                  </a:cubicBezTo>
                  <a:cubicBezTo>
                    <a:pt x="80563" y="48056"/>
                    <a:pt x="86327" y="70638"/>
                    <a:pt x="86724" y="100876"/>
                  </a:cubicBezTo>
                </a:path>
              </a:pathLst>
            </a:custGeom>
            <a:solidFill>
              <a:srgbClr val="12100B"/>
            </a:solidFill>
            <a:ln w="2975" cap="flat">
              <a:noFill/>
              <a:prstDash val="solid"/>
              <a:miter/>
            </a:ln>
          </p:spPr>
          <p:txBody>
            <a:bodyPr rtlCol="0" anchor="ctr"/>
            <a:lstStyle/>
            <a:p>
              <a:endParaRPr lang="nb-NO"/>
            </a:p>
          </p:txBody>
        </p:sp>
        <p:sp>
          <p:nvSpPr>
            <p:cNvPr id="16" name="Friform 240">
              <a:extLst>
                <a:ext uri="{FF2B5EF4-FFF2-40B4-BE49-F238E27FC236}">
                  <a16:creationId xmlns:a16="http://schemas.microsoft.com/office/drawing/2014/main" id="{7850B0AC-AAE3-83C1-FF01-04A5CF856409}"/>
                </a:ext>
              </a:extLst>
            </p:cNvPr>
            <p:cNvSpPr>
              <a:spLocks noGrp="1" noRot="1" noMove="1" noResize="1" noEditPoints="1" noAdjustHandles="1" noChangeArrowheads="1" noChangeShapeType="1"/>
            </p:cNvSpPr>
            <p:nvPr/>
          </p:nvSpPr>
          <p:spPr>
            <a:xfrm>
              <a:off x="9605738" y="857084"/>
              <a:ext cx="384202" cy="700685"/>
            </a:xfrm>
            <a:custGeom>
              <a:avLst/>
              <a:gdLst>
                <a:gd name="connsiteX0" fmla="*/ 86807 w 110793"/>
                <a:gd name="connsiteY0" fmla="*/ 100876 h 202058"/>
                <a:gd name="connsiteX1" fmla="*/ 110205 w 110793"/>
                <a:gd name="connsiteY1" fmla="*/ 100578 h 202058"/>
                <a:gd name="connsiteX2" fmla="*/ 89639 w 110793"/>
                <a:gd name="connsiteY2" fmla="*/ 21199 h 202058"/>
                <a:gd name="connsiteX3" fmla="*/ 66838 w 110793"/>
                <a:gd name="connsiteY3" fmla="*/ 2249 h 202058"/>
                <a:gd name="connsiteX4" fmla="*/ 38075 w 110793"/>
                <a:gd name="connsiteY4" fmla="*/ 3890 h 202058"/>
                <a:gd name="connsiteX5" fmla="*/ 3650 w 110793"/>
                <a:gd name="connsiteY5" fmla="*/ 62082 h 202058"/>
                <a:gd name="connsiteX6" fmla="*/ -523 w 110793"/>
                <a:gd name="connsiteY6" fmla="*/ 106845 h 202058"/>
                <a:gd name="connsiteX7" fmla="*/ 6779 w 110793"/>
                <a:gd name="connsiteY7" fmla="*/ 151309 h 202058"/>
                <a:gd name="connsiteX8" fmla="*/ 23471 w 110793"/>
                <a:gd name="connsiteY8" fmla="*/ 184582 h 202058"/>
                <a:gd name="connsiteX9" fmla="*/ 55064 w 110793"/>
                <a:gd name="connsiteY9" fmla="*/ 201741 h 202058"/>
                <a:gd name="connsiteX10" fmla="*/ 66539 w 110793"/>
                <a:gd name="connsiteY10" fmla="*/ 190252 h 202058"/>
                <a:gd name="connsiteX11" fmla="*/ 55064 w 110793"/>
                <a:gd name="connsiteY11" fmla="*/ 178166 h 202058"/>
                <a:gd name="connsiteX12" fmla="*/ 49848 w 110793"/>
                <a:gd name="connsiteY12" fmla="*/ 176674 h 202058"/>
                <a:gd name="connsiteX13" fmla="*/ 42397 w 110793"/>
                <a:gd name="connsiteY13" fmla="*/ 170408 h 202058"/>
                <a:gd name="connsiteX14" fmla="*/ 31071 w 110793"/>
                <a:gd name="connsiteY14" fmla="*/ 149220 h 202058"/>
                <a:gd name="connsiteX15" fmla="*/ 24514 w 110793"/>
                <a:gd name="connsiteY15" fmla="*/ 79987 h 202058"/>
                <a:gd name="connsiteX16" fmla="*/ 45080 w 110793"/>
                <a:gd name="connsiteY16" fmla="*/ 28361 h 202058"/>
                <a:gd name="connsiteX17" fmla="*/ 69520 w 110793"/>
                <a:gd name="connsiteY17" fmla="*/ 33135 h 202058"/>
                <a:gd name="connsiteX18" fmla="*/ 86807 w 110793"/>
                <a:gd name="connsiteY18" fmla="*/ 100876 h 20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93" h="202058">
                  <a:moveTo>
                    <a:pt x="86807" y="100876"/>
                  </a:moveTo>
                  <a:lnTo>
                    <a:pt x="110205" y="100578"/>
                  </a:lnTo>
                  <a:cubicBezTo>
                    <a:pt x="110005" y="66657"/>
                    <a:pt x="103150" y="40199"/>
                    <a:pt x="89639" y="21199"/>
                  </a:cubicBezTo>
                  <a:cubicBezTo>
                    <a:pt x="83180" y="12046"/>
                    <a:pt x="75580" y="5732"/>
                    <a:pt x="66838" y="2249"/>
                  </a:cubicBezTo>
                  <a:cubicBezTo>
                    <a:pt x="57100" y="-1630"/>
                    <a:pt x="47515" y="-1084"/>
                    <a:pt x="38075" y="3890"/>
                  </a:cubicBezTo>
                  <a:cubicBezTo>
                    <a:pt x="21482" y="12544"/>
                    <a:pt x="10007" y="31942"/>
                    <a:pt x="3650" y="62082"/>
                  </a:cubicBezTo>
                  <a:cubicBezTo>
                    <a:pt x="469" y="77003"/>
                    <a:pt x="-920" y="91924"/>
                    <a:pt x="-523" y="106845"/>
                  </a:cubicBezTo>
                  <a:cubicBezTo>
                    <a:pt x="-25" y="122461"/>
                    <a:pt x="2407" y="137283"/>
                    <a:pt x="6779" y="151309"/>
                  </a:cubicBezTo>
                  <a:cubicBezTo>
                    <a:pt x="10952" y="164938"/>
                    <a:pt x="16517" y="176027"/>
                    <a:pt x="23471" y="184582"/>
                  </a:cubicBezTo>
                  <a:cubicBezTo>
                    <a:pt x="32412" y="195624"/>
                    <a:pt x="42942" y="201345"/>
                    <a:pt x="55064" y="201741"/>
                  </a:cubicBezTo>
                  <a:cubicBezTo>
                    <a:pt x="62716" y="202040"/>
                    <a:pt x="66539" y="198211"/>
                    <a:pt x="66539" y="190252"/>
                  </a:cubicBezTo>
                  <a:cubicBezTo>
                    <a:pt x="66539" y="182395"/>
                    <a:pt x="62716" y="178366"/>
                    <a:pt x="55064" y="178166"/>
                  </a:cubicBezTo>
                  <a:cubicBezTo>
                    <a:pt x="53276" y="178166"/>
                    <a:pt x="51538" y="177668"/>
                    <a:pt x="49848" y="176674"/>
                  </a:cubicBezTo>
                  <a:cubicBezTo>
                    <a:pt x="47264" y="175382"/>
                    <a:pt x="44781" y="173293"/>
                    <a:pt x="42397" y="170408"/>
                  </a:cubicBezTo>
                  <a:cubicBezTo>
                    <a:pt x="37926" y="165236"/>
                    <a:pt x="34150" y="158172"/>
                    <a:pt x="31071" y="149220"/>
                  </a:cubicBezTo>
                  <a:cubicBezTo>
                    <a:pt x="23718" y="128331"/>
                    <a:pt x="21533" y="105254"/>
                    <a:pt x="24514" y="79987"/>
                  </a:cubicBezTo>
                  <a:cubicBezTo>
                    <a:pt x="27396" y="55717"/>
                    <a:pt x="34251" y="38507"/>
                    <a:pt x="45080" y="28361"/>
                  </a:cubicBezTo>
                  <a:cubicBezTo>
                    <a:pt x="53225" y="20802"/>
                    <a:pt x="61374" y="22392"/>
                    <a:pt x="69520" y="33135"/>
                  </a:cubicBezTo>
                  <a:cubicBezTo>
                    <a:pt x="80647" y="48056"/>
                    <a:pt x="86411" y="70638"/>
                    <a:pt x="86807" y="100876"/>
                  </a:cubicBezTo>
                </a:path>
              </a:pathLst>
            </a:custGeom>
            <a:solidFill>
              <a:srgbClr val="12100B"/>
            </a:solidFill>
            <a:ln w="2975" cap="flat">
              <a:noFill/>
              <a:prstDash val="solid"/>
              <a:miter/>
            </a:ln>
          </p:spPr>
          <p:txBody>
            <a:bodyPr rtlCol="0" anchor="ctr"/>
            <a:lstStyle/>
            <a:p>
              <a:endParaRPr lang="nb-NO"/>
            </a:p>
          </p:txBody>
        </p:sp>
        <p:sp>
          <p:nvSpPr>
            <p:cNvPr id="17" name="Friform 241">
              <a:extLst>
                <a:ext uri="{FF2B5EF4-FFF2-40B4-BE49-F238E27FC236}">
                  <a16:creationId xmlns:a16="http://schemas.microsoft.com/office/drawing/2014/main" id="{1CA9B699-367D-BF45-34BB-3C977F68B7C7}"/>
                </a:ext>
              </a:extLst>
            </p:cNvPr>
            <p:cNvSpPr>
              <a:spLocks noGrp="1" noRot="1" noMove="1" noResize="1" noEditPoints="1" noAdjustHandles="1" noChangeArrowheads="1" noChangeShapeType="1"/>
            </p:cNvSpPr>
            <p:nvPr/>
          </p:nvSpPr>
          <p:spPr>
            <a:xfrm>
              <a:off x="9153028" y="857084"/>
              <a:ext cx="384202" cy="700685"/>
            </a:xfrm>
            <a:custGeom>
              <a:avLst/>
              <a:gdLst>
                <a:gd name="connsiteX0" fmla="*/ 86789 w 110793"/>
                <a:gd name="connsiteY0" fmla="*/ 100876 h 202058"/>
                <a:gd name="connsiteX1" fmla="*/ 110187 w 110793"/>
                <a:gd name="connsiteY1" fmla="*/ 100578 h 202058"/>
                <a:gd name="connsiteX2" fmla="*/ 89621 w 110793"/>
                <a:gd name="connsiteY2" fmla="*/ 21199 h 202058"/>
                <a:gd name="connsiteX3" fmla="*/ 66820 w 110793"/>
                <a:gd name="connsiteY3" fmla="*/ 2249 h 202058"/>
                <a:gd name="connsiteX4" fmla="*/ 38057 w 110793"/>
                <a:gd name="connsiteY4" fmla="*/ 3890 h 202058"/>
                <a:gd name="connsiteX5" fmla="*/ 3632 w 110793"/>
                <a:gd name="connsiteY5" fmla="*/ 62082 h 202058"/>
                <a:gd name="connsiteX6" fmla="*/ -541 w 110793"/>
                <a:gd name="connsiteY6" fmla="*/ 106845 h 202058"/>
                <a:gd name="connsiteX7" fmla="*/ 6761 w 110793"/>
                <a:gd name="connsiteY7" fmla="*/ 151309 h 202058"/>
                <a:gd name="connsiteX8" fmla="*/ 23453 w 110793"/>
                <a:gd name="connsiteY8" fmla="*/ 184582 h 202058"/>
                <a:gd name="connsiteX9" fmla="*/ 55046 w 110793"/>
                <a:gd name="connsiteY9" fmla="*/ 201741 h 202058"/>
                <a:gd name="connsiteX10" fmla="*/ 66522 w 110793"/>
                <a:gd name="connsiteY10" fmla="*/ 190252 h 202058"/>
                <a:gd name="connsiteX11" fmla="*/ 55046 w 110793"/>
                <a:gd name="connsiteY11" fmla="*/ 178166 h 202058"/>
                <a:gd name="connsiteX12" fmla="*/ 49830 w 110793"/>
                <a:gd name="connsiteY12" fmla="*/ 176674 h 202058"/>
                <a:gd name="connsiteX13" fmla="*/ 42379 w 110793"/>
                <a:gd name="connsiteY13" fmla="*/ 170408 h 202058"/>
                <a:gd name="connsiteX14" fmla="*/ 31053 w 110793"/>
                <a:gd name="connsiteY14" fmla="*/ 149220 h 202058"/>
                <a:gd name="connsiteX15" fmla="*/ 24496 w 110793"/>
                <a:gd name="connsiteY15" fmla="*/ 79987 h 202058"/>
                <a:gd name="connsiteX16" fmla="*/ 45062 w 110793"/>
                <a:gd name="connsiteY16" fmla="*/ 28361 h 202058"/>
                <a:gd name="connsiteX17" fmla="*/ 69502 w 110793"/>
                <a:gd name="connsiteY17" fmla="*/ 33135 h 202058"/>
                <a:gd name="connsiteX18" fmla="*/ 86789 w 110793"/>
                <a:gd name="connsiteY18" fmla="*/ 100876 h 20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93" h="202058">
                  <a:moveTo>
                    <a:pt x="86789" y="100876"/>
                  </a:moveTo>
                  <a:lnTo>
                    <a:pt x="110187" y="100578"/>
                  </a:lnTo>
                  <a:cubicBezTo>
                    <a:pt x="109987" y="66657"/>
                    <a:pt x="103132" y="40199"/>
                    <a:pt x="89621" y="21199"/>
                  </a:cubicBezTo>
                  <a:cubicBezTo>
                    <a:pt x="83162" y="12046"/>
                    <a:pt x="75562" y="5732"/>
                    <a:pt x="66820" y="2249"/>
                  </a:cubicBezTo>
                  <a:cubicBezTo>
                    <a:pt x="57082" y="-1630"/>
                    <a:pt x="47497" y="-1084"/>
                    <a:pt x="38057" y="3890"/>
                  </a:cubicBezTo>
                  <a:cubicBezTo>
                    <a:pt x="21464" y="12544"/>
                    <a:pt x="9989" y="31942"/>
                    <a:pt x="3632" y="62082"/>
                  </a:cubicBezTo>
                  <a:cubicBezTo>
                    <a:pt x="451" y="77003"/>
                    <a:pt x="-938" y="91924"/>
                    <a:pt x="-541" y="106845"/>
                  </a:cubicBezTo>
                  <a:cubicBezTo>
                    <a:pt x="-43" y="122461"/>
                    <a:pt x="2389" y="137283"/>
                    <a:pt x="6761" y="151309"/>
                  </a:cubicBezTo>
                  <a:cubicBezTo>
                    <a:pt x="10934" y="164938"/>
                    <a:pt x="16499" y="176027"/>
                    <a:pt x="23453" y="184582"/>
                  </a:cubicBezTo>
                  <a:cubicBezTo>
                    <a:pt x="32394" y="195624"/>
                    <a:pt x="42924" y="201345"/>
                    <a:pt x="55046" y="201741"/>
                  </a:cubicBezTo>
                  <a:cubicBezTo>
                    <a:pt x="62698" y="202040"/>
                    <a:pt x="66522" y="198211"/>
                    <a:pt x="66522" y="190252"/>
                  </a:cubicBezTo>
                  <a:cubicBezTo>
                    <a:pt x="66522" y="182395"/>
                    <a:pt x="62698" y="178366"/>
                    <a:pt x="55046" y="178166"/>
                  </a:cubicBezTo>
                  <a:cubicBezTo>
                    <a:pt x="53258" y="178166"/>
                    <a:pt x="51520" y="177668"/>
                    <a:pt x="49830" y="176674"/>
                  </a:cubicBezTo>
                  <a:cubicBezTo>
                    <a:pt x="47246" y="175382"/>
                    <a:pt x="44763" y="173293"/>
                    <a:pt x="42379" y="170408"/>
                  </a:cubicBezTo>
                  <a:cubicBezTo>
                    <a:pt x="37908" y="165236"/>
                    <a:pt x="34132" y="158172"/>
                    <a:pt x="31053" y="149220"/>
                  </a:cubicBezTo>
                  <a:cubicBezTo>
                    <a:pt x="23700" y="128331"/>
                    <a:pt x="21515" y="105254"/>
                    <a:pt x="24496" y="79987"/>
                  </a:cubicBezTo>
                  <a:cubicBezTo>
                    <a:pt x="27378" y="55717"/>
                    <a:pt x="34233" y="38507"/>
                    <a:pt x="45062" y="28361"/>
                  </a:cubicBezTo>
                  <a:cubicBezTo>
                    <a:pt x="53207" y="20802"/>
                    <a:pt x="61356" y="22392"/>
                    <a:pt x="69502" y="33135"/>
                  </a:cubicBezTo>
                  <a:cubicBezTo>
                    <a:pt x="80629" y="48056"/>
                    <a:pt x="86393" y="70638"/>
                    <a:pt x="86789" y="100876"/>
                  </a:cubicBezTo>
                </a:path>
              </a:pathLst>
            </a:custGeom>
            <a:solidFill>
              <a:srgbClr val="12100B"/>
            </a:solidFill>
            <a:ln w="2975" cap="flat">
              <a:noFill/>
              <a:prstDash val="solid"/>
              <a:miter/>
            </a:ln>
          </p:spPr>
          <p:txBody>
            <a:bodyPr rtlCol="0" anchor="ctr"/>
            <a:lstStyle/>
            <a:p>
              <a:endParaRPr lang="nb-NO"/>
            </a:p>
          </p:txBody>
        </p:sp>
        <p:sp>
          <p:nvSpPr>
            <p:cNvPr id="31" name="TekstSylinder 30">
              <a:extLst>
                <a:ext uri="{FF2B5EF4-FFF2-40B4-BE49-F238E27FC236}">
                  <a16:creationId xmlns:a16="http://schemas.microsoft.com/office/drawing/2014/main" id="{F24A4F01-5FC3-870A-7FAD-C680FF730538}"/>
                </a:ext>
              </a:extLst>
            </p:cNvPr>
            <p:cNvSpPr txBox="1">
              <a:spLocks noGrp="1" noRot="1" noMove="1" noResize="1" noEditPoints="1" noAdjustHandles="1" noChangeArrowheads="1" noChangeShapeType="1"/>
            </p:cNvSpPr>
            <p:nvPr/>
          </p:nvSpPr>
          <p:spPr>
            <a:xfrm>
              <a:off x="7217344" y="2180455"/>
              <a:ext cx="3186814" cy="1781883"/>
            </a:xfrm>
            <a:prstGeom prst="rect">
              <a:avLst/>
            </a:prstGeom>
            <a:noFill/>
          </p:spPr>
          <p:txBody>
            <a:bodyPr wrap="square" lIns="0" tIns="0" rIns="0" bIns="0" rtlCol="0" anchor="ctr" anchorCtr="0">
              <a:noAutofit/>
            </a:bodyPr>
            <a:lstStyle/>
            <a:p>
              <a:pPr algn="ctr">
                <a:lnSpc>
                  <a:spcPct val="90000"/>
                </a:lnSpc>
              </a:pPr>
              <a:r>
                <a:rPr lang="nb-NO" sz="4400" dirty="0"/>
                <a:t>Kursdag</a:t>
              </a:r>
              <a:r>
                <a:rPr lang="nb-NO" sz="4400" b="1" dirty="0"/>
                <a:t> </a:t>
              </a:r>
            </a:p>
            <a:p>
              <a:pPr algn="ctr">
                <a:lnSpc>
                  <a:spcPct val="90000"/>
                </a:lnSpc>
              </a:pPr>
              <a:r>
                <a:rPr lang="nb-NO" sz="8800" b="1" dirty="0"/>
                <a:t>3</a:t>
              </a:r>
            </a:p>
          </p:txBody>
        </p:sp>
      </p:grpSp>
    </p:spTree>
    <p:extLst>
      <p:ext uri="{BB962C8B-B14F-4D97-AF65-F5344CB8AC3E}">
        <p14:creationId xmlns:p14="http://schemas.microsoft.com/office/powerpoint/2010/main" val="24258337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5ECC4"/>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15E248F-A8DA-8579-EFEB-80E1587CC25C}"/>
              </a:ext>
            </a:extLst>
          </p:cNvPr>
          <p:cNvSpPr>
            <a:spLocks noGrp="1" noRot="1" noMove="1" noResize="1" noEditPoints="1" noAdjustHandles="1" noChangeArrowheads="1" noChangeShapeType="1"/>
          </p:cNvSpPr>
          <p:nvPr>
            <p:ph sz="half" idx="1"/>
          </p:nvPr>
        </p:nvSpPr>
        <p:spPr>
          <a:xfrm>
            <a:off x="634481" y="2708491"/>
            <a:ext cx="3060000" cy="3469533"/>
          </a:xfrm>
        </p:spPr>
        <p:txBody>
          <a:bodyPr>
            <a:normAutofit/>
          </a:bodyPr>
          <a:lstStyle/>
          <a:p>
            <a:r>
              <a:rPr lang="nb-NO" dirty="0"/>
              <a:t>Planlegg den siste røyken/snusen </a:t>
            </a:r>
          </a:p>
          <a:p>
            <a:r>
              <a:rPr lang="nb-NO" dirty="0"/>
              <a:t>Når, hvor, hvordan?</a:t>
            </a:r>
          </a:p>
          <a:p>
            <a:pPr lvl="1"/>
            <a:r>
              <a:rPr lang="nb-NO" dirty="0"/>
              <a:t>Markere eller forbigå i stillhet?</a:t>
            </a:r>
          </a:p>
          <a:p>
            <a:pPr lvl="1"/>
            <a:r>
              <a:rPr lang="nb-NO" dirty="0"/>
              <a:t>Bli kjent med valgte legemidler</a:t>
            </a:r>
          </a:p>
        </p:txBody>
      </p:sp>
      <p:sp>
        <p:nvSpPr>
          <p:cNvPr id="9" name="Plassholder for innhold 8">
            <a:extLst>
              <a:ext uri="{FF2B5EF4-FFF2-40B4-BE49-F238E27FC236}">
                <a16:creationId xmlns:a16="http://schemas.microsoft.com/office/drawing/2014/main" id="{2548A3DB-165D-1592-B88F-BDAFB48C52F5}"/>
              </a:ext>
            </a:extLst>
          </p:cNvPr>
          <p:cNvSpPr>
            <a:spLocks noGrp="1" noRot="1" noMove="1" noResize="1" noEditPoints="1" noAdjustHandles="1" noChangeArrowheads="1" noChangeShapeType="1"/>
          </p:cNvSpPr>
          <p:nvPr>
            <p:ph sz="half" idx="2"/>
          </p:nvPr>
        </p:nvSpPr>
        <p:spPr>
          <a:xfrm>
            <a:off x="4114800" y="2708275"/>
            <a:ext cx="3060700" cy="3468688"/>
          </a:xfrm>
        </p:spPr>
        <p:txBody>
          <a:bodyPr>
            <a:normAutofit/>
          </a:bodyPr>
          <a:lstStyle/>
          <a:p>
            <a:r>
              <a:rPr lang="nb-NO" dirty="0"/>
              <a:t>Klargjør omgivelsene</a:t>
            </a:r>
          </a:p>
          <a:p>
            <a:pPr lvl="1">
              <a:spcAft>
                <a:spcPts val="1200"/>
              </a:spcAft>
            </a:pPr>
            <a:r>
              <a:rPr lang="nb-NO" dirty="0"/>
              <a:t>Hva må gjøres hjemme (ute og inne), i bilen og på arbeidsplassen?</a:t>
            </a:r>
          </a:p>
          <a:p>
            <a:r>
              <a:rPr lang="nb-NO" dirty="0"/>
              <a:t>Involvere andre? </a:t>
            </a:r>
          </a:p>
          <a:p>
            <a:pPr lvl="1"/>
            <a:r>
              <a:rPr lang="nb-NO" dirty="0"/>
              <a:t>Skal du fortelle familie, venner og kollegaer at du skal slutte?</a:t>
            </a:r>
          </a:p>
          <a:p>
            <a:pPr marL="0" lvl="1" indent="0">
              <a:buNone/>
            </a:pPr>
            <a:endParaRPr lang="nb-NO" dirty="0"/>
          </a:p>
        </p:txBody>
      </p:sp>
      <p:sp>
        <p:nvSpPr>
          <p:cNvPr id="2" name="Tittel 1">
            <a:extLst>
              <a:ext uri="{FF2B5EF4-FFF2-40B4-BE49-F238E27FC236}">
                <a16:creationId xmlns:a16="http://schemas.microsoft.com/office/drawing/2014/main" id="{88B278A9-D862-058C-8A13-1136B5593A36}"/>
              </a:ext>
            </a:extLst>
          </p:cNvPr>
          <p:cNvSpPr>
            <a:spLocks noGrp="1" noRot="1" noMove="1" noResize="1" noEditPoints="1" noAdjustHandles="1" noChangeArrowheads="1" noChangeShapeType="1"/>
          </p:cNvSpPr>
          <p:nvPr>
            <p:ph type="title"/>
          </p:nvPr>
        </p:nvSpPr>
        <p:spPr>
          <a:xfrm>
            <a:off x="633413" y="315913"/>
            <a:ext cx="10935735" cy="1157511"/>
          </a:xfrm>
        </p:spPr>
        <p:txBody>
          <a:bodyPr/>
          <a:lstStyle/>
          <a:p>
            <a:r>
              <a:rPr lang="nb-NO"/>
              <a:t>Forberedelser til sluttedagen</a:t>
            </a:r>
          </a:p>
        </p:txBody>
      </p:sp>
      <p:grpSp>
        <p:nvGrpSpPr>
          <p:cNvPr id="4" name="Gruppe 3">
            <a:extLst>
              <a:ext uri="{FF2B5EF4-FFF2-40B4-BE49-F238E27FC236}">
                <a16:creationId xmlns:a16="http://schemas.microsoft.com/office/drawing/2014/main" id="{1BE1B075-A3B6-C300-E43D-4F2367B9AFF7}"/>
              </a:ext>
            </a:extLst>
          </p:cNvPr>
          <p:cNvGrpSpPr>
            <a:grpSpLocks noGrp="1" noUngrp="1" noRot="1" noMove="1" noResize="1"/>
          </p:cNvGrpSpPr>
          <p:nvPr/>
        </p:nvGrpSpPr>
        <p:grpSpPr>
          <a:xfrm>
            <a:off x="633413" y="1800000"/>
            <a:ext cx="719241" cy="719241"/>
            <a:chOff x="2468760" y="4250563"/>
            <a:chExt cx="719241" cy="719241"/>
          </a:xfrm>
        </p:grpSpPr>
        <p:sp>
          <p:nvSpPr>
            <p:cNvPr id="5" name="Ellipse 4">
              <a:extLst>
                <a:ext uri="{FF2B5EF4-FFF2-40B4-BE49-F238E27FC236}">
                  <a16:creationId xmlns:a16="http://schemas.microsoft.com/office/drawing/2014/main" id="{CF617CFB-E909-6E68-62AB-1FA589CE86E2}"/>
                </a:ext>
              </a:extLst>
            </p:cNvPr>
            <p:cNvSpPr>
              <a:spLocks noGrp="1" noRot="1" noMove="1" noResize="1" noEditPoints="1" noAdjustHandles="1" noChangeArrowheads="1" noChangeShapeType="1"/>
            </p:cNvSpPr>
            <p:nvPr/>
          </p:nvSpPr>
          <p:spPr>
            <a:xfrm>
              <a:off x="2468760" y="4250563"/>
              <a:ext cx="719241" cy="71924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 name="Gruppe 81">
              <a:extLst>
                <a:ext uri="{FF2B5EF4-FFF2-40B4-BE49-F238E27FC236}">
                  <a16:creationId xmlns:a16="http://schemas.microsoft.com/office/drawing/2014/main" id="{C258EF26-5006-689B-81EF-0A3A70691EEA}"/>
                </a:ext>
              </a:extLst>
            </p:cNvPr>
            <p:cNvGrpSpPr>
              <a:grpSpLocks noGrp="1" noUngrp="1" noRot="1" noChangeAspect="1" noMove="1" noResize="1"/>
            </p:cNvGrpSpPr>
            <p:nvPr/>
          </p:nvGrpSpPr>
          <p:grpSpPr>
            <a:xfrm>
              <a:off x="2558380" y="4471307"/>
              <a:ext cx="540000" cy="277753"/>
              <a:chOff x="4245148" y="1002525"/>
              <a:chExt cx="1691195" cy="869875"/>
            </a:xfrm>
          </p:grpSpPr>
          <p:sp>
            <p:nvSpPr>
              <p:cNvPr id="7" name="Friform 82">
                <a:extLst>
                  <a:ext uri="{FF2B5EF4-FFF2-40B4-BE49-F238E27FC236}">
                    <a16:creationId xmlns:a16="http://schemas.microsoft.com/office/drawing/2014/main" id="{BDBB6E0E-46EB-9822-67D8-CE0638B75124}"/>
                  </a:ext>
                </a:extLst>
              </p:cNvPr>
              <p:cNvSpPr>
                <a:spLocks noGrp="1" noRot="1" noMove="1" noResize="1" noEditPoints="1" noAdjustHandles="1" noChangeArrowheads="1" noChangeShapeType="1"/>
              </p:cNvSpPr>
              <p:nvPr/>
            </p:nvSpPr>
            <p:spPr>
              <a:xfrm>
                <a:off x="4245148" y="1002525"/>
                <a:ext cx="1001028" cy="869875"/>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solidFill>
                <a:schemeClr val="accent4"/>
              </a:solidFill>
              <a:ln w="0" cap="flat">
                <a:noFill/>
                <a:prstDash val="solid"/>
                <a:miter/>
              </a:ln>
            </p:spPr>
            <p:txBody>
              <a:bodyPr rtlCol="0" anchor="ctr"/>
              <a:lstStyle/>
              <a:p>
                <a:endParaRPr lang="nb-NO"/>
              </a:p>
            </p:txBody>
          </p:sp>
          <p:sp>
            <p:nvSpPr>
              <p:cNvPr id="8" name="Friform 83">
                <a:extLst>
                  <a:ext uri="{FF2B5EF4-FFF2-40B4-BE49-F238E27FC236}">
                    <a16:creationId xmlns:a16="http://schemas.microsoft.com/office/drawing/2014/main" id="{64749AEE-E46B-E37B-A600-FE7B32C9C68E}"/>
                  </a:ext>
                </a:extLst>
              </p:cNvPr>
              <p:cNvSpPr>
                <a:spLocks noGrp="1" noRot="1" noMove="1" noResize="1" noEditPoints="1" noAdjustHandles="1" noChangeArrowheads="1" noChangeShapeType="1"/>
              </p:cNvSpPr>
              <p:nvPr/>
            </p:nvSpPr>
            <p:spPr>
              <a:xfrm flipH="1">
                <a:off x="5336257" y="1002525"/>
                <a:ext cx="600086" cy="521464"/>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noFill/>
              <a:ln w="9525" cap="flat">
                <a:solidFill>
                  <a:schemeClr val="tx1"/>
                </a:solidFill>
                <a:prstDash val="solid"/>
                <a:miter/>
              </a:ln>
            </p:spPr>
            <p:txBody>
              <a:bodyPr rtlCol="0" anchor="ctr"/>
              <a:lstStyle/>
              <a:p>
                <a:endParaRPr lang="nb-NO"/>
              </a:p>
            </p:txBody>
          </p:sp>
        </p:grpSp>
      </p:grpSp>
      <p:sp>
        <p:nvSpPr>
          <p:cNvPr id="18" name="Freeform 70">
            <a:extLst>
              <a:ext uri="{FF2B5EF4-FFF2-40B4-BE49-F238E27FC236}">
                <a16:creationId xmlns:a16="http://schemas.microsoft.com/office/drawing/2014/main" id="{75FDAC9A-C744-D5F0-C8FC-8578CA61177B}"/>
              </a:ext>
            </a:extLst>
          </p:cNvPr>
          <p:cNvSpPr>
            <a:spLocks noGrp="1" noRot="1" noMove="1" noResize="1" noEditPoints="1" noAdjustHandles="1" noChangeArrowheads="1" noChangeShapeType="1"/>
          </p:cNvSpPr>
          <p:nvPr/>
        </p:nvSpPr>
        <p:spPr>
          <a:xfrm>
            <a:off x="7836980" y="1800000"/>
            <a:ext cx="2787142" cy="2088952"/>
          </a:xfrm>
          <a:prstGeom prst="roundRect">
            <a:avLst/>
          </a:prstGeom>
          <a:solidFill>
            <a:schemeClr val="accent6">
              <a:lumMod val="40000"/>
              <a:lumOff val="60000"/>
            </a:schemeClr>
          </a:solidFill>
          <a:ln w="3239" cap="flat">
            <a:noFill/>
            <a:prstDash val="solid"/>
            <a:miter/>
          </a:ln>
        </p:spPr>
        <p:txBody>
          <a:bodyPr lIns="180000" tIns="180000" rIns="180000" bIns="324000" rtlCol="0" anchor="ctr"/>
          <a:lstStyle/>
          <a:p>
            <a:r>
              <a:rPr lang="nb-NO" sz="2000" dirty="0"/>
              <a:t>Sett på </a:t>
            </a:r>
            <a:br>
              <a:rPr lang="nb-NO" sz="2000" dirty="0"/>
            </a:br>
            <a:r>
              <a:rPr lang="nb-NO" sz="2000" dirty="0"/>
              <a:t>nikotinplasteret på sluttedagen</a:t>
            </a:r>
          </a:p>
        </p:txBody>
      </p:sp>
      <p:grpSp>
        <p:nvGrpSpPr>
          <p:cNvPr id="19" name="Gruppe 18">
            <a:extLst>
              <a:ext uri="{FF2B5EF4-FFF2-40B4-BE49-F238E27FC236}">
                <a16:creationId xmlns:a16="http://schemas.microsoft.com/office/drawing/2014/main" id="{F6276A3C-C71F-E705-F2D9-CC7AC0172273}"/>
              </a:ext>
            </a:extLst>
          </p:cNvPr>
          <p:cNvGrpSpPr>
            <a:grpSpLocks noGrp="1" noUngrp="1" noRot="1" noMove="1" noResize="1"/>
          </p:cNvGrpSpPr>
          <p:nvPr/>
        </p:nvGrpSpPr>
        <p:grpSpPr>
          <a:xfrm>
            <a:off x="4114800" y="1800000"/>
            <a:ext cx="719241" cy="719241"/>
            <a:chOff x="2468760" y="4250563"/>
            <a:chExt cx="719241" cy="719241"/>
          </a:xfrm>
        </p:grpSpPr>
        <p:sp>
          <p:nvSpPr>
            <p:cNvPr id="20" name="Ellipse 19">
              <a:extLst>
                <a:ext uri="{FF2B5EF4-FFF2-40B4-BE49-F238E27FC236}">
                  <a16:creationId xmlns:a16="http://schemas.microsoft.com/office/drawing/2014/main" id="{88E99C26-D3A8-F690-6BB3-D8704233D060}"/>
                </a:ext>
              </a:extLst>
            </p:cNvPr>
            <p:cNvSpPr>
              <a:spLocks noGrp="1" noRot="1" noMove="1" noResize="1" noEditPoints="1" noAdjustHandles="1" noChangeArrowheads="1" noChangeShapeType="1"/>
            </p:cNvSpPr>
            <p:nvPr/>
          </p:nvSpPr>
          <p:spPr>
            <a:xfrm>
              <a:off x="2468760" y="4250563"/>
              <a:ext cx="719241" cy="71924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21" name="Gruppe 81">
              <a:extLst>
                <a:ext uri="{FF2B5EF4-FFF2-40B4-BE49-F238E27FC236}">
                  <a16:creationId xmlns:a16="http://schemas.microsoft.com/office/drawing/2014/main" id="{D8F33167-8876-F609-A3B2-B85F89F82EAD}"/>
                </a:ext>
              </a:extLst>
            </p:cNvPr>
            <p:cNvGrpSpPr>
              <a:grpSpLocks noGrp="1" noUngrp="1" noRot="1" noChangeAspect="1" noMove="1" noResize="1"/>
            </p:cNvGrpSpPr>
            <p:nvPr/>
          </p:nvGrpSpPr>
          <p:grpSpPr>
            <a:xfrm>
              <a:off x="2558380" y="4471307"/>
              <a:ext cx="540000" cy="277753"/>
              <a:chOff x="4245148" y="1002525"/>
              <a:chExt cx="1691195" cy="869875"/>
            </a:xfrm>
          </p:grpSpPr>
          <p:sp>
            <p:nvSpPr>
              <p:cNvPr id="22" name="Friform 82">
                <a:extLst>
                  <a:ext uri="{FF2B5EF4-FFF2-40B4-BE49-F238E27FC236}">
                    <a16:creationId xmlns:a16="http://schemas.microsoft.com/office/drawing/2014/main" id="{8E4A7309-1F89-4BAC-F277-D44255BED97F}"/>
                  </a:ext>
                </a:extLst>
              </p:cNvPr>
              <p:cNvSpPr>
                <a:spLocks noGrp="1" noRot="1" noMove="1" noResize="1" noEditPoints="1" noAdjustHandles="1" noChangeArrowheads="1" noChangeShapeType="1"/>
              </p:cNvSpPr>
              <p:nvPr/>
            </p:nvSpPr>
            <p:spPr>
              <a:xfrm>
                <a:off x="4245148" y="1002525"/>
                <a:ext cx="1001028" cy="869875"/>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solidFill>
                <a:schemeClr val="accent4"/>
              </a:solidFill>
              <a:ln w="0" cap="flat">
                <a:noFill/>
                <a:prstDash val="solid"/>
                <a:miter/>
              </a:ln>
            </p:spPr>
            <p:txBody>
              <a:bodyPr rtlCol="0" anchor="ctr"/>
              <a:lstStyle/>
              <a:p>
                <a:endParaRPr lang="nb-NO"/>
              </a:p>
            </p:txBody>
          </p:sp>
          <p:sp>
            <p:nvSpPr>
              <p:cNvPr id="23" name="Friform 83">
                <a:extLst>
                  <a:ext uri="{FF2B5EF4-FFF2-40B4-BE49-F238E27FC236}">
                    <a16:creationId xmlns:a16="http://schemas.microsoft.com/office/drawing/2014/main" id="{E8D0C55B-7CD5-E6AD-6C68-A01C3E4AB2D8}"/>
                  </a:ext>
                </a:extLst>
              </p:cNvPr>
              <p:cNvSpPr>
                <a:spLocks noGrp="1" noRot="1" noMove="1" noResize="1" noEditPoints="1" noAdjustHandles="1" noChangeArrowheads="1" noChangeShapeType="1"/>
              </p:cNvSpPr>
              <p:nvPr/>
            </p:nvSpPr>
            <p:spPr>
              <a:xfrm flipH="1">
                <a:off x="5336257" y="1002525"/>
                <a:ext cx="600086" cy="521464"/>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noFill/>
              <a:ln w="9525" cap="flat">
                <a:solidFill>
                  <a:schemeClr val="tx1"/>
                </a:solidFill>
                <a:prstDash val="solid"/>
                <a:miter/>
              </a:ln>
            </p:spPr>
            <p:txBody>
              <a:bodyPr rtlCol="0" anchor="ctr"/>
              <a:lstStyle/>
              <a:p>
                <a:endParaRPr lang="nb-NO"/>
              </a:p>
            </p:txBody>
          </p:sp>
        </p:grpSp>
      </p:grpSp>
    </p:spTree>
    <p:extLst>
      <p:ext uri="{BB962C8B-B14F-4D97-AF65-F5344CB8AC3E}">
        <p14:creationId xmlns:p14="http://schemas.microsoft.com/office/powerpoint/2010/main" val="400172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000" fill="hold"/>
                                        <p:tgtEl>
                                          <p:spTgt spid="18"/>
                                        </p:tgtEl>
                                        <p:attrNameLst>
                                          <p:attrName>ppt_w</p:attrName>
                                        </p:attrNameLst>
                                      </p:cBhvr>
                                      <p:tavLst>
                                        <p:tav tm="0">
                                          <p:val>
                                            <p:fltVal val="0"/>
                                          </p:val>
                                        </p:tav>
                                        <p:tav tm="100000">
                                          <p:val>
                                            <p:strVal val="#ppt_w"/>
                                          </p:val>
                                        </p:tav>
                                      </p:tavLst>
                                    </p:anim>
                                    <p:anim calcmode="lin" valueType="num">
                                      <p:cBhvr>
                                        <p:cTn id="8" dur="2000" fill="hold"/>
                                        <p:tgtEl>
                                          <p:spTgt spid="18"/>
                                        </p:tgtEl>
                                        <p:attrNameLst>
                                          <p:attrName>ppt_h</p:attrName>
                                        </p:attrNameLst>
                                      </p:cBhvr>
                                      <p:tavLst>
                                        <p:tav tm="0">
                                          <p:val>
                                            <p:fltVal val="0"/>
                                          </p:val>
                                        </p:tav>
                                        <p:tav tm="100000">
                                          <p:val>
                                            <p:strVal val="#ppt_h"/>
                                          </p:val>
                                        </p:tav>
                                      </p:tavLst>
                                    </p:anim>
                                    <p:anim calcmode="lin" valueType="num">
                                      <p:cBhvr>
                                        <p:cTn id="9" dur="2000" fill="hold"/>
                                        <p:tgtEl>
                                          <p:spTgt spid="18"/>
                                        </p:tgtEl>
                                        <p:attrNameLst>
                                          <p:attrName>style.rotation</p:attrName>
                                        </p:attrNameLst>
                                      </p:cBhvr>
                                      <p:tavLst>
                                        <p:tav tm="0">
                                          <p:val>
                                            <p:fltVal val="360"/>
                                          </p:val>
                                        </p:tav>
                                        <p:tav tm="100000">
                                          <p:val>
                                            <p:fltVal val="0"/>
                                          </p:val>
                                        </p:tav>
                                      </p:tavLst>
                                    </p:anim>
                                    <p:animEffect transition="in" filter="fade">
                                      <p:cBhvr>
                                        <p:cTn id="1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C46202-B307-FDC0-78A5-772AE947DF24}"/>
              </a:ext>
            </a:extLst>
          </p:cNvPr>
          <p:cNvSpPr>
            <a:spLocks noGrp="1" noRot="1" noMove="1" noResize="1" noEditPoints="1" noAdjustHandles="1" noChangeArrowheads="1" noChangeShapeType="1"/>
          </p:cNvSpPr>
          <p:nvPr>
            <p:ph type="title"/>
          </p:nvPr>
        </p:nvSpPr>
        <p:spPr/>
        <p:txBody>
          <a:bodyPr/>
          <a:lstStyle/>
          <a:p>
            <a:r>
              <a:rPr lang="nb-NO"/>
              <a:t>Hjemme-oppgaver</a:t>
            </a:r>
          </a:p>
        </p:txBody>
      </p:sp>
      <p:sp>
        <p:nvSpPr>
          <p:cNvPr id="4" name="Plassholder for tekst 3">
            <a:extLst>
              <a:ext uri="{FF2B5EF4-FFF2-40B4-BE49-F238E27FC236}">
                <a16:creationId xmlns:a16="http://schemas.microsoft.com/office/drawing/2014/main" id="{0C237DD8-A600-9E75-35A3-526992359E57}"/>
              </a:ext>
            </a:extLst>
          </p:cNvPr>
          <p:cNvSpPr>
            <a:spLocks noGrp="1" noRot="1" noMove="1" noResize="1" noEditPoints="1" noAdjustHandles="1" noChangeArrowheads="1" noChangeShapeType="1"/>
          </p:cNvSpPr>
          <p:nvPr>
            <p:ph type="body" idx="1"/>
          </p:nvPr>
        </p:nvSpPr>
        <p:spPr/>
        <p:txBody>
          <a:bodyPr/>
          <a:lstStyle/>
          <a:p>
            <a:endParaRPr lang="nb-NO"/>
          </a:p>
        </p:txBody>
      </p:sp>
    </p:spTree>
    <p:extLst>
      <p:ext uri="{BB962C8B-B14F-4D97-AF65-F5344CB8AC3E}">
        <p14:creationId xmlns:p14="http://schemas.microsoft.com/office/powerpoint/2010/main" val="1236726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DFDBF36-D996-651D-E890-9734EC2073CA}"/>
              </a:ext>
            </a:extLst>
          </p:cNvPr>
          <p:cNvSpPr>
            <a:spLocks noGrp="1" noRot="1" noMove="1" noResize="1" noEditPoints="1" noAdjustHandles="1" noChangeArrowheads="1" noChangeShapeType="1"/>
          </p:cNvSpPr>
          <p:nvPr>
            <p:ph type="title"/>
          </p:nvPr>
        </p:nvSpPr>
        <p:spPr>
          <a:xfrm>
            <a:off x="633414" y="665163"/>
            <a:ext cx="2413000" cy="808261"/>
          </a:xfrm>
        </p:spPr>
        <p:txBody>
          <a:bodyPr/>
          <a:lstStyle/>
          <a:p>
            <a:r>
              <a:rPr lang="nb-NO"/>
              <a:t>Kursdag 1</a:t>
            </a:r>
          </a:p>
        </p:txBody>
      </p:sp>
      <p:sp>
        <p:nvSpPr>
          <p:cNvPr id="3" name="Plassholder for tekst 2">
            <a:extLst>
              <a:ext uri="{FF2B5EF4-FFF2-40B4-BE49-F238E27FC236}">
                <a16:creationId xmlns:a16="http://schemas.microsoft.com/office/drawing/2014/main" id="{183118C3-A389-55B0-CBDC-563CA2FDC326}"/>
              </a:ext>
            </a:extLst>
          </p:cNvPr>
          <p:cNvSpPr>
            <a:spLocks noGrp="1" noRot="1" noMove="1" noResize="1" noEditPoints="1" noAdjustHandles="1" noChangeArrowheads="1" noChangeShapeType="1"/>
          </p:cNvSpPr>
          <p:nvPr>
            <p:ph type="body" idx="13"/>
          </p:nvPr>
        </p:nvSpPr>
        <p:spPr>
          <a:xfrm>
            <a:off x="0" y="1440000"/>
            <a:ext cx="3046413" cy="5418000"/>
          </a:xfrm>
        </p:spPr>
        <p:txBody>
          <a:bodyPr/>
          <a:lstStyle/>
          <a:p>
            <a:r>
              <a:rPr lang="nb-NO"/>
              <a:t>Bli kjent</a:t>
            </a:r>
          </a:p>
          <a:p>
            <a:pPr lvl="1"/>
            <a:r>
              <a:rPr lang="nb-NO"/>
              <a:t>Kjøreregler</a:t>
            </a:r>
          </a:p>
          <a:p>
            <a:pPr lvl="1"/>
            <a:r>
              <a:rPr lang="nb-NO"/>
              <a:t>Forventninger </a:t>
            </a:r>
          </a:p>
          <a:p>
            <a:endParaRPr lang="nb-NO"/>
          </a:p>
        </p:txBody>
      </p:sp>
      <p:sp>
        <p:nvSpPr>
          <p:cNvPr id="4" name="Plassholder for tekst 3">
            <a:extLst>
              <a:ext uri="{FF2B5EF4-FFF2-40B4-BE49-F238E27FC236}">
                <a16:creationId xmlns:a16="http://schemas.microsoft.com/office/drawing/2014/main" id="{83B49285-86B5-2F5B-2457-EE3A9A10865B}"/>
              </a:ext>
            </a:extLst>
          </p:cNvPr>
          <p:cNvSpPr>
            <a:spLocks noGrp="1" noRot="1" noMove="1" noResize="1" noEditPoints="1" noAdjustHandles="1" noChangeArrowheads="1" noChangeShapeType="1"/>
          </p:cNvSpPr>
          <p:nvPr>
            <p:ph type="body" idx="14"/>
          </p:nvPr>
        </p:nvSpPr>
        <p:spPr>
          <a:xfrm>
            <a:off x="3046414" y="0"/>
            <a:ext cx="3055936" cy="6858000"/>
          </a:xfrm>
          <a:solidFill>
            <a:srgbClr val="FFF6CE"/>
          </a:solidFill>
        </p:spPr>
        <p:txBody>
          <a:bodyPr/>
          <a:lstStyle/>
          <a:p>
            <a:r>
              <a:rPr lang="nb-NO"/>
              <a:t>Vaner</a:t>
            </a:r>
          </a:p>
        </p:txBody>
      </p:sp>
      <p:sp>
        <p:nvSpPr>
          <p:cNvPr id="5" name="Plassholder for tekst 4">
            <a:extLst>
              <a:ext uri="{FF2B5EF4-FFF2-40B4-BE49-F238E27FC236}">
                <a16:creationId xmlns:a16="http://schemas.microsoft.com/office/drawing/2014/main" id="{775EE414-B0F7-051C-6A47-2690C6B52BA5}"/>
              </a:ext>
            </a:extLst>
          </p:cNvPr>
          <p:cNvSpPr>
            <a:spLocks noGrp="1" noRot="1" noMove="1" noResize="1" noEditPoints="1" noAdjustHandles="1" noChangeArrowheads="1" noChangeShapeType="1"/>
          </p:cNvSpPr>
          <p:nvPr>
            <p:ph type="body" idx="15"/>
          </p:nvPr>
        </p:nvSpPr>
        <p:spPr>
          <a:xfrm>
            <a:off x="6102350" y="0"/>
            <a:ext cx="3025775" cy="6858000"/>
          </a:xfrm>
          <a:solidFill>
            <a:schemeClr val="accent3"/>
          </a:solidFill>
        </p:spPr>
        <p:txBody>
          <a:bodyPr/>
          <a:lstStyle/>
          <a:p>
            <a:r>
              <a:rPr lang="nb-NO" noProof="0"/>
              <a:t>Nikotin-avhengighet</a:t>
            </a:r>
            <a:endParaRPr lang="nb-NO"/>
          </a:p>
        </p:txBody>
      </p:sp>
      <p:sp>
        <p:nvSpPr>
          <p:cNvPr id="47" name="Plassholder for tekst 46">
            <a:extLst>
              <a:ext uri="{FF2B5EF4-FFF2-40B4-BE49-F238E27FC236}">
                <a16:creationId xmlns:a16="http://schemas.microsoft.com/office/drawing/2014/main" id="{CAF6B601-03F5-8050-0513-1B6F1615364D}"/>
              </a:ext>
            </a:extLst>
          </p:cNvPr>
          <p:cNvSpPr>
            <a:spLocks noGrp="1" noRot="1" noMove="1" noResize="1" noEditPoints="1" noAdjustHandles="1" noChangeArrowheads="1" noChangeShapeType="1"/>
          </p:cNvSpPr>
          <p:nvPr>
            <p:ph type="body" idx="16"/>
          </p:nvPr>
        </p:nvSpPr>
        <p:spPr>
          <a:xfrm>
            <a:off x="9128125" y="0"/>
            <a:ext cx="3063875" cy="6858000"/>
          </a:xfrm>
          <a:solidFill>
            <a:schemeClr val="accent4"/>
          </a:solidFill>
        </p:spPr>
        <p:txBody>
          <a:bodyPr/>
          <a:lstStyle/>
          <a:p>
            <a:r>
              <a:rPr lang="nb-NO" dirty="0">
                <a:solidFill>
                  <a:schemeClr val="bg1"/>
                </a:solidFill>
              </a:rPr>
              <a:t>Legemidler</a:t>
            </a:r>
          </a:p>
        </p:txBody>
      </p:sp>
      <p:grpSp>
        <p:nvGrpSpPr>
          <p:cNvPr id="7" name="Gruppe 6">
            <a:extLst>
              <a:ext uri="{FF2B5EF4-FFF2-40B4-BE49-F238E27FC236}">
                <a16:creationId xmlns:a16="http://schemas.microsoft.com/office/drawing/2014/main" id="{FF29CF9C-31E8-995F-7C6B-BB44570E8452}"/>
              </a:ext>
            </a:extLst>
          </p:cNvPr>
          <p:cNvGrpSpPr>
            <a:grpSpLocks noGrp="1" noUngrp="1" noRot="1" noMove="1" noResize="1"/>
          </p:cNvGrpSpPr>
          <p:nvPr/>
        </p:nvGrpSpPr>
        <p:grpSpPr>
          <a:xfrm flipH="1">
            <a:off x="801641" y="3161732"/>
            <a:ext cx="1456695" cy="988956"/>
            <a:chOff x="4236053" y="1321920"/>
            <a:chExt cx="1700290" cy="1154333"/>
          </a:xfrm>
        </p:grpSpPr>
        <p:sp>
          <p:nvSpPr>
            <p:cNvPr id="8" name="Friform 7">
              <a:extLst>
                <a:ext uri="{FF2B5EF4-FFF2-40B4-BE49-F238E27FC236}">
                  <a16:creationId xmlns:a16="http://schemas.microsoft.com/office/drawing/2014/main" id="{7FC3E1ED-FDC2-F971-64E2-342B3E74A919}"/>
                </a:ext>
              </a:extLst>
            </p:cNvPr>
            <p:cNvSpPr>
              <a:spLocks noGrp="1" noRot="1" noMove="1" noResize="1" noEditPoints="1" noAdjustHandles="1" noChangeArrowheads="1" noChangeShapeType="1"/>
            </p:cNvSpPr>
            <p:nvPr/>
          </p:nvSpPr>
          <p:spPr>
            <a:xfrm>
              <a:off x="4236053" y="1606378"/>
              <a:ext cx="1001028" cy="869875"/>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solidFill>
              <a:srgbClr val="236556"/>
            </a:solidFill>
            <a:ln w="0"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1B74D250-4FE0-2053-AF92-9A5123350C08}"/>
                </a:ext>
              </a:extLst>
            </p:cNvPr>
            <p:cNvSpPr>
              <a:spLocks noGrp="1" noRot="1" noMove="1" noResize="1" noEditPoints="1" noAdjustHandles="1" noChangeArrowheads="1" noChangeShapeType="1"/>
            </p:cNvSpPr>
            <p:nvPr/>
          </p:nvSpPr>
          <p:spPr>
            <a:xfrm flipH="1">
              <a:off x="5336257" y="1321920"/>
              <a:ext cx="600086" cy="521464"/>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noFill/>
            <a:ln w="9525" cap="flat">
              <a:solidFill>
                <a:schemeClr val="tx1"/>
              </a:solidFill>
              <a:prstDash val="solid"/>
              <a:miter/>
            </a:ln>
          </p:spPr>
          <p:txBody>
            <a:bodyPr rtlCol="0" anchor="ctr"/>
            <a:lstStyle/>
            <a:p>
              <a:endParaRPr lang="nb-NO"/>
            </a:p>
          </p:txBody>
        </p:sp>
      </p:grpSp>
      <p:grpSp>
        <p:nvGrpSpPr>
          <p:cNvPr id="10" name="Gruppe 9">
            <a:extLst>
              <a:ext uri="{FF2B5EF4-FFF2-40B4-BE49-F238E27FC236}">
                <a16:creationId xmlns:a16="http://schemas.microsoft.com/office/drawing/2014/main" id="{E1809BF5-FC0D-B82F-7400-D5AC7BA6BB06}"/>
              </a:ext>
            </a:extLst>
          </p:cNvPr>
          <p:cNvGrpSpPr>
            <a:grpSpLocks noGrp="1" noUngrp="1" noRot="1" noMove="1" noResize="1"/>
          </p:cNvGrpSpPr>
          <p:nvPr/>
        </p:nvGrpSpPr>
        <p:grpSpPr>
          <a:xfrm>
            <a:off x="-224101" y="3591322"/>
            <a:ext cx="1308672" cy="2783863"/>
            <a:chOff x="3978571" y="1553925"/>
            <a:chExt cx="702439" cy="1494257"/>
          </a:xfrm>
        </p:grpSpPr>
        <p:sp>
          <p:nvSpPr>
            <p:cNvPr id="11" name="Friform 10">
              <a:extLst>
                <a:ext uri="{FF2B5EF4-FFF2-40B4-BE49-F238E27FC236}">
                  <a16:creationId xmlns:a16="http://schemas.microsoft.com/office/drawing/2014/main" id="{0B6F2156-5242-D313-D616-91B012CE51B7}"/>
                </a:ext>
              </a:extLst>
            </p:cNvPr>
            <p:cNvSpPr>
              <a:spLocks noGrp="1" noRot="1" noMove="1" noResize="1" noEditPoints="1" noAdjustHandles="1" noChangeArrowheads="1" noChangeShapeType="1"/>
            </p:cNvSpPr>
            <p:nvPr/>
          </p:nvSpPr>
          <p:spPr>
            <a:xfrm>
              <a:off x="4157661" y="1890182"/>
              <a:ext cx="389429" cy="352543"/>
            </a:xfrm>
            <a:custGeom>
              <a:avLst/>
              <a:gdLst>
                <a:gd name="connsiteX0" fmla="*/ 389430 w 389429"/>
                <a:gd name="connsiteY0" fmla="*/ 99195 h 352543"/>
                <a:gd name="connsiteX1" fmla="*/ 324141 w 389429"/>
                <a:gd name="connsiteY1" fmla="*/ 283239 h 352543"/>
                <a:gd name="connsiteX2" fmla="*/ 319024 w 389429"/>
                <a:gd name="connsiteY2" fmla="*/ 352543 h 352543"/>
                <a:gd name="connsiteX3" fmla="*/ 173163 w 389429"/>
                <a:gd name="connsiteY3" fmla="*/ 345969 h 352543"/>
                <a:gd name="connsiteX4" fmla="*/ 0 w 389429"/>
                <a:gd name="connsiteY4" fmla="*/ 166232 h 352543"/>
                <a:gd name="connsiteX5" fmla="*/ 31996 w 389429"/>
                <a:gd name="connsiteY5" fmla="*/ 76817 h 352543"/>
                <a:gd name="connsiteX6" fmla="*/ 126658 w 389429"/>
                <a:gd name="connsiteY6" fmla="*/ 78016 h 352543"/>
                <a:gd name="connsiteX7" fmla="*/ 142850 w 389429"/>
                <a:gd name="connsiteY7" fmla="*/ 27268 h 352543"/>
                <a:gd name="connsiteX8" fmla="*/ 158687 w 389429"/>
                <a:gd name="connsiteY8" fmla="*/ 0 h 352543"/>
                <a:gd name="connsiteX9" fmla="*/ 389430 w 389429"/>
                <a:gd name="connsiteY9" fmla="*/ 99195 h 352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9" h="352543">
                  <a:moveTo>
                    <a:pt x="389430" y="99195"/>
                  </a:moveTo>
                  <a:cubicBezTo>
                    <a:pt x="351992" y="153376"/>
                    <a:pt x="329226" y="217595"/>
                    <a:pt x="324141" y="283239"/>
                  </a:cubicBezTo>
                  <a:lnTo>
                    <a:pt x="319024" y="352543"/>
                  </a:lnTo>
                  <a:lnTo>
                    <a:pt x="173163" y="345969"/>
                  </a:lnTo>
                  <a:lnTo>
                    <a:pt x="0" y="166232"/>
                  </a:lnTo>
                  <a:lnTo>
                    <a:pt x="31996" y="76817"/>
                  </a:lnTo>
                  <a:lnTo>
                    <a:pt x="126658" y="78016"/>
                  </a:lnTo>
                  <a:cubicBezTo>
                    <a:pt x="135628" y="53565"/>
                    <a:pt x="136049" y="44270"/>
                    <a:pt x="142850" y="27268"/>
                  </a:cubicBezTo>
                  <a:cubicBezTo>
                    <a:pt x="149651" y="10266"/>
                    <a:pt x="157844" y="18298"/>
                    <a:pt x="158687" y="0"/>
                  </a:cubicBezTo>
                  <a:lnTo>
                    <a:pt x="389430" y="99195"/>
                  </a:lnTo>
                  <a:close/>
                </a:path>
              </a:pathLst>
            </a:custGeom>
            <a:solidFill>
              <a:srgbClr val="DEAB91"/>
            </a:solidFill>
            <a:ln w="0" cap="flat">
              <a:noFill/>
              <a:prstDash val="solid"/>
              <a:miter/>
            </a:ln>
          </p:spPr>
          <p:txBody>
            <a:bodyPr rtlCol="0" anchor="ctr"/>
            <a:lstStyle/>
            <a:p>
              <a:endParaRPr lang="nb-NO"/>
            </a:p>
          </p:txBody>
        </p:sp>
        <p:sp>
          <p:nvSpPr>
            <p:cNvPr id="12" name="Friform 11">
              <a:extLst>
                <a:ext uri="{FF2B5EF4-FFF2-40B4-BE49-F238E27FC236}">
                  <a16:creationId xmlns:a16="http://schemas.microsoft.com/office/drawing/2014/main" id="{F835DAC7-E3E0-50DE-1C05-740288700934}"/>
                </a:ext>
              </a:extLst>
            </p:cNvPr>
            <p:cNvSpPr>
              <a:spLocks noGrp="1" noRot="1" noMove="1" noResize="1" noEditPoints="1" noAdjustHandles="1" noChangeArrowheads="1" noChangeShapeType="1"/>
            </p:cNvSpPr>
            <p:nvPr/>
          </p:nvSpPr>
          <p:spPr>
            <a:xfrm>
              <a:off x="4100016" y="1832731"/>
              <a:ext cx="462038" cy="1125637"/>
            </a:xfrm>
            <a:custGeom>
              <a:avLst/>
              <a:gdLst>
                <a:gd name="connsiteX0" fmla="*/ 388070 w 462038"/>
                <a:gd name="connsiteY0" fmla="*/ 349434 h 1125637"/>
                <a:gd name="connsiteX1" fmla="*/ 282332 w 462038"/>
                <a:gd name="connsiteY1" fmla="*/ 375634 h 1125637"/>
                <a:gd name="connsiteX2" fmla="*/ 184336 w 462038"/>
                <a:gd name="connsiteY2" fmla="*/ 135467 h 1125637"/>
                <a:gd name="connsiteX3" fmla="*/ 356 w 462038"/>
                <a:gd name="connsiteY3" fmla="*/ 0 h 1125637"/>
                <a:gd name="connsiteX4" fmla="*/ 0 w 462038"/>
                <a:gd name="connsiteY4" fmla="*/ 1125638 h 1125637"/>
                <a:gd name="connsiteX5" fmla="*/ 111178 w 462038"/>
                <a:gd name="connsiteY5" fmla="*/ 908270 h 1125637"/>
                <a:gd name="connsiteX6" fmla="*/ 380168 w 462038"/>
                <a:gd name="connsiteY6" fmla="*/ 1036547 h 1125637"/>
                <a:gd name="connsiteX7" fmla="*/ 445780 w 462038"/>
                <a:gd name="connsiteY7" fmla="*/ 789352 h 1125637"/>
                <a:gd name="connsiteX8" fmla="*/ 461648 w 462038"/>
                <a:gd name="connsiteY8" fmla="*/ 708163 h 1125637"/>
                <a:gd name="connsiteX9" fmla="*/ 452645 w 462038"/>
                <a:gd name="connsiteY9" fmla="*/ 615088 h 1125637"/>
                <a:gd name="connsiteX10" fmla="*/ 389559 w 462038"/>
                <a:gd name="connsiteY10" fmla="*/ 347265 h 1125637"/>
                <a:gd name="connsiteX11" fmla="*/ 388102 w 462038"/>
                <a:gd name="connsiteY11" fmla="*/ 349402 h 112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2038" h="1125637">
                  <a:moveTo>
                    <a:pt x="388070" y="349434"/>
                  </a:moveTo>
                  <a:cubicBezTo>
                    <a:pt x="361352" y="376411"/>
                    <a:pt x="319057" y="385187"/>
                    <a:pt x="282332" y="375634"/>
                  </a:cubicBezTo>
                  <a:cubicBezTo>
                    <a:pt x="154153" y="342245"/>
                    <a:pt x="145214" y="203572"/>
                    <a:pt x="184336" y="135467"/>
                  </a:cubicBezTo>
                  <a:cubicBezTo>
                    <a:pt x="184336" y="135467"/>
                    <a:pt x="89836" y="47800"/>
                    <a:pt x="356" y="0"/>
                  </a:cubicBezTo>
                  <a:lnTo>
                    <a:pt x="0" y="1125638"/>
                  </a:lnTo>
                  <a:cubicBezTo>
                    <a:pt x="32774" y="1067151"/>
                    <a:pt x="97673" y="924786"/>
                    <a:pt x="111178" y="908270"/>
                  </a:cubicBezTo>
                  <a:cubicBezTo>
                    <a:pt x="100394" y="958661"/>
                    <a:pt x="294315" y="1028256"/>
                    <a:pt x="380168" y="1036547"/>
                  </a:cubicBezTo>
                  <a:cubicBezTo>
                    <a:pt x="402027" y="954159"/>
                    <a:pt x="423920" y="871739"/>
                    <a:pt x="445780" y="789352"/>
                  </a:cubicBezTo>
                  <a:cubicBezTo>
                    <a:pt x="452872" y="762667"/>
                    <a:pt x="459997" y="735755"/>
                    <a:pt x="461648" y="708163"/>
                  </a:cubicBezTo>
                  <a:cubicBezTo>
                    <a:pt x="463527" y="676976"/>
                    <a:pt x="458313" y="645822"/>
                    <a:pt x="452645" y="615088"/>
                  </a:cubicBezTo>
                  <a:cubicBezTo>
                    <a:pt x="435967" y="524864"/>
                    <a:pt x="414917" y="435449"/>
                    <a:pt x="389559" y="347265"/>
                  </a:cubicBezTo>
                  <a:lnTo>
                    <a:pt x="388102" y="349402"/>
                  </a:lnTo>
                  <a:close/>
                </a:path>
              </a:pathLst>
            </a:custGeom>
            <a:solidFill>
              <a:schemeClr val="accent4"/>
            </a:solidFill>
            <a:ln w="0" cap="flat">
              <a:noFill/>
              <a:prstDash val="solid"/>
              <a:miter/>
            </a:ln>
          </p:spPr>
          <p:txBody>
            <a:bodyPr rtlCol="0" anchor="ctr"/>
            <a:lstStyle/>
            <a:p>
              <a:endParaRPr lang="nb-NO"/>
            </a:p>
          </p:txBody>
        </p:sp>
        <p:sp>
          <p:nvSpPr>
            <p:cNvPr id="13" name="Friform 12">
              <a:extLst>
                <a:ext uri="{FF2B5EF4-FFF2-40B4-BE49-F238E27FC236}">
                  <a16:creationId xmlns:a16="http://schemas.microsoft.com/office/drawing/2014/main" id="{494D89E6-2787-7704-2548-DBD1E402B9F2}"/>
                </a:ext>
              </a:extLst>
            </p:cNvPr>
            <p:cNvSpPr>
              <a:spLocks noGrp="1" noRot="1" noMove="1" noResize="1" noEditPoints="1" noAdjustHandles="1" noChangeArrowheads="1" noChangeShapeType="1"/>
            </p:cNvSpPr>
            <p:nvPr/>
          </p:nvSpPr>
          <p:spPr>
            <a:xfrm>
              <a:off x="4247757" y="2489364"/>
              <a:ext cx="292895" cy="185766"/>
            </a:xfrm>
            <a:custGeom>
              <a:avLst/>
              <a:gdLst>
                <a:gd name="connsiteX0" fmla="*/ 284987 w 292895"/>
                <a:gd name="connsiteY0" fmla="*/ 103 h 185766"/>
                <a:gd name="connsiteX1" fmla="*/ 248263 w 292895"/>
                <a:gd name="connsiteY1" fmla="*/ 11988 h 185766"/>
                <a:gd name="connsiteX2" fmla="*/ 188221 w 292895"/>
                <a:gd name="connsiteY2" fmla="*/ 38123 h 185766"/>
                <a:gd name="connsiteX3" fmla="*/ 54050 w 292895"/>
                <a:gd name="connsiteY3" fmla="*/ 119765 h 185766"/>
                <a:gd name="connsiteX4" fmla="*/ 971 w 292895"/>
                <a:gd name="connsiteY4" fmla="*/ 176504 h 185766"/>
                <a:gd name="connsiteX5" fmla="*/ 11755 w 292895"/>
                <a:gd name="connsiteY5" fmla="*/ 182819 h 185766"/>
                <a:gd name="connsiteX6" fmla="*/ 56478 w 292895"/>
                <a:gd name="connsiteY6" fmla="*/ 133918 h 185766"/>
                <a:gd name="connsiteX7" fmla="*/ 118982 w 292895"/>
                <a:gd name="connsiteY7" fmla="*/ 89745 h 185766"/>
                <a:gd name="connsiteX8" fmla="*/ 187152 w 292895"/>
                <a:gd name="connsiteY8" fmla="*/ 52502 h 185766"/>
                <a:gd name="connsiteX9" fmla="*/ 219084 w 292895"/>
                <a:gd name="connsiteY9" fmla="*/ 37605 h 185766"/>
                <a:gd name="connsiteX10" fmla="*/ 246449 w 292895"/>
                <a:gd name="connsiteY10" fmla="*/ 26076 h 185766"/>
                <a:gd name="connsiteX11" fmla="*/ 288323 w 292895"/>
                <a:gd name="connsiteY11" fmla="*/ 12182 h 185766"/>
                <a:gd name="connsiteX12" fmla="*/ 292695 w 292895"/>
                <a:gd name="connsiteY12" fmla="*/ 4507 h 185766"/>
                <a:gd name="connsiteX13" fmla="*/ 285019 w 292895"/>
                <a:gd name="connsiteY13" fmla="*/ 135 h 185766"/>
                <a:gd name="connsiteX14" fmla="*/ 285019 w 292895"/>
                <a:gd name="connsiteY14" fmla="*/ 135 h 18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895" h="185766">
                  <a:moveTo>
                    <a:pt x="284987" y="103"/>
                  </a:moveTo>
                  <a:cubicBezTo>
                    <a:pt x="272422" y="2402"/>
                    <a:pt x="260148" y="7422"/>
                    <a:pt x="248263" y="11988"/>
                  </a:cubicBezTo>
                  <a:cubicBezTo>
                    <a:pt x="227892" y="19858"/>
                    <a:pt x="207878" y="28667"/>
                    <a:pt x="188221" y="38123"/>
                  </a:cubicBezTo>
                  <a:cubicBezTo>
                    <a:pt x="141068" y="60728"/>
                    <a:pt x="94855" y="86862"/>
                    <a:pt x="54050" y="119765"/>
                  </a:cubicBezTo>
                  <a:cubicBezTo>
                    <a:pt x="33939" y="135990"/>
                    <a:pt x="14669" y="154385"/>
                    <a:pt x="971" y="176504"/>
                  </a:cubicBezTo>
                  <a:cubicBezTo>
                    <a:pt x="-3272" y="183370"/>
                    <a:pt x="7512" y="189652"/>
                    <a:pt x="11755" y="182819"/>
                  </a:cubicBezTo>
                  <a:cubicBezTo>
                    <a:pt x="23219" y="164327"/>
                    <a:pt x="39347" y="148361"/>
                    <a:pt x="56478" y="133918"/>
                  </a:cubicBezTo>
                  <a:cubicBezTo>
                    <a:pt x="75909" y="117499"/>
                    <a:pt x="97154" y="103087"/>
                    <a:pt x="118982" y="89745"/>
                  </a:cubicBezTo>
                  <a:cubicBezTo>
                    <a:pt x="141068" y="76240"/>
                    <a:pt x="163900" y="63901"/>
                    <a:pt x="187152" y="52502"/>
                  </a:cubicBezTo>
                  <a:cubicBezTo>
                    <a:pt x="197710" y="47320"/>
                    <a:pt x="208332" y="42365"/>
                    <a:pt x="219084" y="37605"/>
                  </a:cubicBezTo>
                  <a:cubicBezTo>
                    <a:pt x="228734" y="33330"/>
                    <a:pt x="236572" y="29994"/>
                    <a:pt x="246449" y="26076"/>
                  </a:cubicBezTo>
                  <a:cubicBezTo>
                    <a:pt x="259921" y="20732"/>
                    <a:pt x="273976" y="14806"/>
                    <a:pt x="288323" y="12182"/>
                  </a:cubicBezTo>
                  <a:cubicBezTo>
                    <a:pt x="291658" y="11567"/>
                    <a:pt x="293537" y="7551"/>
                    <a:pt x="292695" y="4507"/>
                  </a:cubicBezTo>
                  <a:cubicBezTo>
                    <a:pt x="291723" y="1010"/>
                    <a:pt x="288355" y="-480"/>
                    <a:pt x="285019" y="135"/>
                  </a:cubicBezTo>
                  <a:lnTo>
                    <a:pt x="285019" y="135"/>
                  </a:lnTo>
                  <a:close/>
                </a:path>
              </a:pathLst>
            </a:custGeom>
            <a:solidFill>
              <a:srgbClr val="DBD2D2"/>
            </a:solidFill>
            <a:ln w="0" cap="flat">
              <a:noFill/>
              <a:prstDash val="solid"/>
              <a:miter/>
            </a:ln>
          </p:spPr>
          <p:txBody>
            <a:bodyPr rtlCol="0" anchor="ctr"/>
            <a:lstStyle/>
            <a:p>
              <a:endParaRPr lang="nb-NO"/>
            </a:p>
          </p:txBody>
        </p:sp>
        <p:sp>
          <p:nvSpPr>
            <p:cNvPr id="14" name="Friform 13">
              <a:extLst>
                <a:ext uri="{FF2B5EF4-FFF2-40B4-BE49-F238E27FC236}">
                  <a16:creationId xmlns:a16="http://schemas.microsoft.com/office/drawing/2014/main" id="{F285E7F5-229B-45DB-722F-4814B35656E1}"/>
                </a:ext>
              </a:extLst>
            </p:cNvPr>
            <p:cNvSpPr>
              <a:spLocks noGrp="1" noRot="1" noMove="1" noResize="1" noEditPoints="1" noAdjustHandles="1" noChangeArrowheads="1" noChangeShapeType="1"/>
            </p:cNvSpPr>
            <p:nvPr/>
          </p:nvSpPr>
          <p:spPr>
            <a:xfrm>
              <a:off x="3978571" y="2273364"/>
              <a:ext cx="470523" cy="774818"/>
            </a:xfrm>
            <a:custGeom>
              <a:avLst/>
              <a:gdLst>
                <a:gd name="connsiteX0" fmla="*/ 236736 w 470523"/>
                <a:gd name="connsiteY0" fmla="*/ 113345 h 774818"/>
                <a:gd name="connsiteX1" fmla="*/ 149814 w 470523"/>
                <a:gd name="connsiteY1" fmla="*/ 24125 h 774818"/>
                <a:gd name="connsiteX2" fmla="*/ 70277 w 470523"/>
                <a:gd name="connsiteY2" fmla="*/ 354 h 774818"/>
                <a:gd name="connsiteX3" fmla="*/ 58327 w 470523"/>
                <a:gd name="connsiteY3" fmla="*/ 25420 h 774818"/>
                <a:gd name="connsiteX4" fmla="*/ 58877 w 470523"/>
                <a:gd name="connsiteY4" fmla="*/ 25841 h 774818"/>
                <a:gd name="connsiteX5" fmla="*/ 126627 w 470523"/>
                <a:gd name="connsiteY5" fmla="*/ 66063 h 774818"/>
                <a:gd name="connsiteX6" fmla="*/ 70147 w 470523"/>
                <a:gd name="connsiteY6" fmla="*/ 67488 h 774818"/>
                <a:gd name="connsiteX7" fmla="*/ 9166 w 470523"/>
                <a:gd name="connsiteY7" fmla="*/ 91065 h 774818"/>
                <a:gd name="connsiteX8" fmla="*/ 16291 w 470523"/>
                <a:gd name="connsiteY8" fmla="*/ 121183 h 774818"/>
                <a:gd name="connsiteX9" fmla="*/ 22056 w 470523"/>
                <a:gd name="connsiteY9" fmla="*/ 121636 h 774818"/>
                <a:gd name="connsiteX10" fmla="*/ 9426 w 470523"/>
                <a:gd name="connsiteY10" fmla="*/ 131287 h 774818"/>
                <a:gd name="connsiteX11" fmla="*/ 9587 w 470523"/>
                <a:gd name="connsiteY11" fmla="*/ 159753 h 774818"/>
                <a:gd name="connsiteX12" fmla="*/ 51785 w 470523"/>
                <a:gd name="connsiteY12" fmla="*/ 158523 h 774818"/>
                <a:gd name="connsiteX13" fmla="*/ 44239 w 470523"/>
                <a:gd name="connsiteY13" fmla="*/ 169922 h 774818"/>
                <a:gd name="connsiteX14" fmla="*/ 56060 w 470523"/>
                <a:gd name="connsiteY14" fmla="*/ 188090 h 774818"/>
                <a:gd name="connsiteX15" fmla="*/ 104702 w 470523"/>
                <a:gd name="connsiteY15" fmla="*/ 189580 h 774818"/>
                <a:gd name="connsiteX16" fmla="*/ 96833 w 470523"/>
                <a:gd name="connsiteY16" fmla="*/ 263029 h 774818"/>
                <a:gd name="connsiteX17" fmla="*/ 100913 w 470523"/>
                <a:gd name="connsiteY17" fmla="*/ 343635 h 774818"/>
                <a:gd name="connsiteX18" fmla="*/ 224494 w 470523"/>
                <a:gd name="connsiteY18" fmla="*/ 665542 h 774818"/>
                <a:gd name="connsiteX19" fmla="*/ 286803 w 470523"/>
                <a:gd name="connsiteY19" fmla="*/ 755637 h 774818"/>
                <a:gd name="connsiteX20" fmla="*/ 363037 w 470523"/>
                <a:gd name="connsiteY20" fmla="*/ 767620 h 774818"/>
                <a:gd name="connsiteX21" fmla="*/ 470523 w 470523"/>
                <a:gd name="connsiteY21" fmla="*/ 591478 h 774818"/>
                <a:gd name="connsiteX22" fmla="*/ 382209 w 470523"/>
                <a:gd name="connsiteY22" fmla="*/ 557733 h 774818"/>
                <a:gd name="connsiteX23" fmla="*/ 266336 w 470523"/>
                <a:gd name="connsiteY23" fmla="*/ 435900 h 774818"/>
                <a:gd name="connsiteX24" fmla="*/ 195542 w 470523"/>
                <a:gd name="connsiteY24" fmla="*/ 305874 h 774818"/>
                <a:gd name="connsiteX25" fmla="*/ 196643 w 470523"/>
                <a:gd name="connsiteY25" fmla="*/ 231486 h 774818"/>
                <a:gd name="connsiteX26" fmla="*/ 231166 w 470523"/>
                <a:gd name="connsiteY26" fmla="*/ 161340 h 774818"/>
                <a:gd name="connsiteX27" fmla="*/ 236704 w 470523"/>
                <a:gd name="connsiteY27" fmla="*/ 113345 h 774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70523" h="774818">
                  <a:moveTo>
                    <a:pt x="236736" y="113345"/>
                  </a:moveTo>
                  <a:cubicBezTo>
                    <a:pt x="223167" y="96538"/>
                    <a:pt x="166039" y="36140"/>
                    <a:pt x="149814" y="24125"/>
                  </a:cubicBezTo>
                  <a:cubicBezTo>
                    <a:pt x="139063" y="16158"/>
                    <a:pt x="97254" y="6184"/>
                    <a:pt x="70277" y="354"/>
                  </a:cubicBezTo>
                  <a:cubicBezTo>
                    <a:pt x="55574" y="-2820"/>
                    <a:pt x="46506" y="16126"/>
                    <a:pt x="58327" y="25420"/>
                  </a:cubicBezTo>
                  <a:cubicBezTo>
                    <a:pt x="58521" y="25550"/>
                    <a:pt x="58683" y="25712"/>
                    <a:pt x="58877" y="25841"/>
                  </a:cubicBezTo>
                  <a:cubicBezTo>
                    <a:pt x="76527" y="39249"/>
                    <a:pt x="126627" y="66063"/>
                    <a:pt x="126627" y="66063"/>
                  </a:cubicBezTo>
                  <a:cubicBezTo>
                    <a:pt x="126627" y="66063"/>
                    <a:pt x="88510" y="65351"/>
                    <a:pt x="70147" y="67488"/>
                  </a:cubicBezTo>
                  <a:cubicBezTo>
                    <a:pt x="58748" y="68816"/>
                    <a:pt x="29601" y="81576"/>
                    <a:pt x="9166" y="91065"/>
                  </a:cubicBezTo>
                  <a:cubicBezTo>
                    <a:pt x="-6411" y="98287"/>
                    <a:pt x="-873" y="121830"/>
                    <a:pt x="16291" y="121183"/>
                  </a:cubicBezTo>
                  <a:cubicBezTo>
                    <a:pt x="16583" y="121183"/>
                    <a:pt x="21764" y="121668"/>
                    <a:pt x="22056" y="121636"/>
                  </a:cubicBezTo>
                  <a:lnTo>
                    <a:pt x="9426" y="131287"/>
                  </a:lnTo>
                  <a:cubicBezTo>
                    <a:pt x="-2136" y="137310"/>
                    <a:pt x="-1618" y="153082"/>
                    <a:pt x="9587" y="159753"/>
                  </a:cubicBezTo>
                  <a:cubicBezTo>
                    <a:pt x="20015" y="165939"/>
                    <a:pt x="51785" y="158523"/>
                    <a:pt x="51785" y="158523"/>
                  </a:cubicBezTo>
                  <a:cubicBezTo>
                    <a:pt x="51785" y="158523"/>
                    <a:pt x="48061" y="163801"/>
                    <a:pt x="44239" y="169922"/>
                  </a:cubicBezTo>
                  <a:cubicBezTo>
                    <a:pt x="38896" y="178569"/>
                    <a:pt x="46021" y="189580"/>
                    <a:pt x="56060" y="188090"/>
                  </a:cubicBezTo>
                  <a:cubicBezTo>
                    <a:pt x="75038" y="185273"/>
                    <a:pt x="96444" y="175784"/>
                    <a:pt x="104702" y="189580"/>
                  </a:cubicBezTo>
                  <a:cubicBezTo>
                    <a:pt x="107034" y="193466"/>
                    <a:pt x="102306" y="222677"/>
                    <a:pt x="96833" y="263029"/>
                  </a:cubicBezTo>
                  <a:cubicBezTo>
                    <a:pt x="93173" y="289909"/>
                    <a:pt x="94566" y="317241"/>
                    <a:pt x="100913" y="343635"/>
                  </a:cubicBezTo>
                  <a:cubicBezTo>
                    <a:pt x="100913" y="343635"/>
                    <a:pt x="182167" y="613305"/>
                    <a:pt x="224494" y="665542"/>
                  </a:cubicBezTo>
                  <a:cubicBezTo>
                    <a:pt x="266822" y="717779"/>
                    <a:pt x="271291" y="735170"/>
                    <a:pt x="286803" y="755637"/>
                  </a:cubicBezTo>
                  <a:cubicBezTo>
                    <a:pt x="302316" y="776105"/>
                    <a:pt x="335510" y="780347"/>
                    <a:pt x="363037" y="767620"/>
                  </a:cubicBezTo>
                  <a:cubicBezTo>
                    <a:pt x="390565" y="754892"/>
                    <a:pt x="470523" y="591478"/>
                    <a:pt x="470523" y="591478"/>
                  </a:cubicBezTo>
                  <a:cubicBezTo>
                    <a:pt x="436422" y="589049"/>
                    <a:pt x="382209" y="557733"/>
                    <a:pt x="382209" y="557733"/>
                  </a:cubicBezTo>
                  <a:cubicBezTo>
                    <a:pt x="382209" y="557733"/>
                    <a:pt x="298818" y="471880"/>
                    <a:pt x="266336" y="435900"/>
                  </a:cubicBezTo>
                  <a:cubicBezTo>
                    <a:pt x="245091" y="412356"/>
                    <a:pt x="214293" y="347748"/>
                    <a:pt x="195542" y="305874"/>
                  </a:cubicBezTo>
                  <a:cubicBezTo>
                    <a:pt x="184888" y="282136"/>
                    <a:pt x="185309" y="254933"/>
                    <a:pt x="196643" y="231486"/>
                  </a:cubicBezTo>
                  <a:cubicBezTo>
                    <a:pt x="210148" y="203602"/>
                    <a:pt x="227150" y="168724"/>
                    <a:pt x="231166" y="161340"/>
                  </a:cubicBezTo>
                  <a:cubicBezTo>
                    <a:pt x="238096" y="148645"/>
                    <a:pt x="243602" y="121928"/>
                    <a:pt x="236704" y="113345"/>
                  </a:cubicBezTo>
                  <a:close/>
                </a:path>
              </a:pathLst>
            </a:custGeom>
            <a:solidFill>
              <a:srgbClr val="DEAB91"/>
            </a:solidFill>
            <a:ln w="0" cap="flat">
              <a:noFill/>
              <a:prstDash val="solid"/>
              <a:miter/>
            </a:ln>
          </p:spPr>
          <p:txBody>
            <a:bodyPr rtlCol="0" anchor="ctr"/>
            <a:lstStyle/>
            <a:p>
              <a:endParaRPr lang="nb-NO"/>
            </a:p>
          </p:txBody>
        </p:sp>
        <p:sp>
          <p:nvSpPr>
            <p:cNvPr id="15" name="Friform 14">
              <a:extLst>
                <a:ext uri="{FF2B5EF4-FFF2-40B4-BE49-F238E27FC236}">
                  <a16:creationId xmlns:a16="http://schemas.microsoft.com/office/drawing/2014/main" id="{AE2A3F10-3C52-C5B9-7404-5883A7FDDD14}"/>
                </a:ext>
              </a:extLst>
            </p:cNvPr>
            <p:cNvSpPr>
              <a:spLocks noGrp="1" noRot="1" noMove="1" noResize="1" noEditPoints="1" noAdjustHandles="1" noChangeArrowheads="1" noChangeShapeType="1"/>
            </p:cNvSpPr>
            <p:nvPr/>
          </p:nvSpPr>
          <p:spPr>
            <a:xfrm>
              <a:off x="4004275" y="2371683"/>
              <a:ext cx="142545" cy="39509"/>
            </a:xfrm>
            <a:custGeom>
              <a:avLst/>
              <a:gdLst>
                <a:gd name="connsiteX0" fmla="*/ 138813 w 142545"/>
                <a:gd name="connsiteY0" fmla="*/ 39477 h 39509"/>
                <a:gd name="connsiteX1" fmla="*/ 136514 w 142545"/>
                <a:gd name="connsiteY1" fmla="*/ 38668 h 39509"/>
                <a:gd name="connsiteX2" fmla="*/ 67890 w 142545"/>
                <a:gd name="connsiteY2" fmla="*/ 7481 h 39509"/>
                <a:gd name="connsiteX3" fmla="*/ 67663 w 142545"/>
                <a:gd name="connsiteY3" fmla="*/ 7481 h 39509"/>
                <a:gd name="connsiteX4" fmla="*/ 4966 w 142545"/>
                <a:gd name="connsiteY4" fmla="*/ 24483 h 39509"/>
                <a:gd name="connsiteX5" fmla="*/ 205 w 142545"/>
                <a:gd name="connsiteY5" fmla="*/ 22151 h 39509"/>
                <a:gd name="connsiteX6" fmla="*/ 2537 w 142545"/>
                <a:gd name="connsiteY6" fmla="*/ 17391 h 39509"/>
                <a:gd name="connsiteX7" fmla="*/ 67598 w 142545"/>
                <a:gd name="connsiteY7" fmla="*/ 0 h 39509"/>
                <a:gd name="connsiteX8" fmla="*/ 67858 w 142545"/>
                <a:gd name="connsiteY8" fmla="*/ 0 h 39509"/>
                <a:gd name="connsiteX9" fmla="*/ 141112 w 142545"/>
                <a:gd name="connsiteY9" fmla="*/ 32806 h 39509"/>
                <a:gd name="connsiteX10" fmla="*/ 141760 w 142545"/>
                <a:gd name="connsiteY10" fmla="*/ 38085 h 39509"/>
                <a:gd name="connsiteX11" fmla="*/ 138813 w 142545"/>
                <a:gd name="connsiteY11" fmla="*/ 39510 h 3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545" h="39509">
                  <a:moveTo>
                    <a:pt x="138813" y="39477"/>
                  </a:moveTo>
                  <a:cubicBezTo>
                    <a:pt x="138004" y="39477"/>
                    <a:pt x="137194" y="39218"/>
                    <a:pt x="136514" y="38668"/>
                  </a:cubicBezTo>
                  <a:cubicBezTo>
                    <a:pt x="136125" y="38344"/>
                    <a:pt x="96454" y="7481"/>
                    <a:pt x="67890" y="7481"/>
                  </a:cubicBezTo>
                  <a:cubicBezTo>
                    <a:pt x="67825" y="7481"/>
                    <a:pt x="67728" y="7481"/>
                    <a:pt x="67663" y="7481"/>
                  </a:cubicBezTo>
                  <a:cubicBezTo>
                    <a:pt x="57171" y="7546"/>
                    <a:pt x="18859" y="19755"/>
                    <a:pt x="4966" y="24483"/>
                  </a:cubicBezTo>
                  <a:cubicBezTo>
                    <a:pt x="3023" y="25163"/>
                    <a:pt x="885" y="24094"/>
                    <a:pt x="205" y="22151"/>
                  </a:cubicBezTo>
                  <a:cubicBezTo>
                    <a:pt x="-475" y="20176"/>
                    <a:pt x="594" y="18071"/>
                    <a:pt x="2537" y="17391"/>
                  </a:cubicBezTo>
                  <a:cubicBezTo>
                    <a:pt x="4610" y="16678"/>
                    <a:pt x="53770" y="65"/>
                    <a:pt x="67598" y="0"/>
                  </a:cubicBezTo>
                  <a:cubicBezTo>
                    <a:pt x="67696" y="0"/>
                    <a:pt x="67793" y="0"/>
                    <a:pt x="67858" y="0"/>
                  </a:cubicBezTo>
                  <a:cubicBezTo>
                    <a:pt x="99012" y="0"/>
                    <a:pt x="139396" y="31446"/>
                    <a:pt x="141112" y="32806"/>
                  </a:cubicBezTo>
                  <a:cubicBezTo>
                    <a:pt x="142732" y="34069"/>
                    <a:pt x="143023" y="36433"/>
                    <a:pt x="141760" y="38085"/>
                  </a:cubicBezTo>
                  <a:cubicBezTo>
                    <a:pt x="141015" y="39024"/>
                    <a:pt x="139914" y="39510"/>
                    <a:pt x="138813" y="39510"/>
                  </a:cubicBezTo>
                  <a:close/>
                </a:path>
              </a:pathLst>
            </a:custGeom>
            <a:solidFill>
              <a:srgbClr val="8C6254"/>
            </a:solidFill>
            <a:ln w="0" cap="flat">
              <a:noFill/>
              <a:prstDash val="solid"/>
              <a:miter/>
            </a:ln>
          </p:spPr>
          <p:txBody>
            <a:bodyPr rtlCol="0" anchor="ctr"/>
            <a:lstStyle/>
            <a:p>
              <a:endParaRPr lang="nb-NO"/>
            </a:p>
          </p:txBody>
        </p:sp>
        <p:sp>
          <p:nvSpPr>
            <p:cNvPr id="16" name="Friform 15">
              <a:extLst>
                <a:ext uri="{FF2B5EF4-FFF2-40B4-BE49-F238E27FC236}">
                  <a16:creationId xmlns:a16="http://schemas.microsoft.com/office/drawing/2014/main" id="{BE6EB46A-E221-C1EA-ECEA-AFB77285D7A9}"/>
                </a:ext>
              </a:extLst>
            </p:cNvPr>
            <p:cNvSpPr>
              <a:spLocks noGrp="1" noRot="1" noMove="1" noResize="1" noEditPoints="1" noAdjustHandles="1" noChangeArrowheads="1" noChangeShapeType="1"/>
            </p:cNvSpPr>
            <p:nvPr/>
          </p:nvSpPr>
          <p:spPr>
            <a:xfrm>
              <a:off x="4033351" y="2408632"/>
              <a:ext cx="103123" cy="41098"/>
            </a:xfrm>
            <a:custGeom>
              <a:avLst/>
              <a:gdLst>
                <a:gd name="connsiteX0" fmla="*/ 99407 w 103123"/>
                <a:gd name="connsiteY0" fmla="*/ 41098 h 41098"/>
                <a:gd name="connsiteX1" fmla="*/ 96686 w 103123"/>
                <a:gd name="connsiteY1" fmla="*/ 39932 h 41098"/>
                <a:gd name="connsiteX2" fmla="*/ 52740 w 103123"/>
                <a:gd name="connsiteY2" fmla="*/ 7644 h 41098"/>
                <a:gd name="connsiteX3" fmla="*/ 5620 w 103123"/>
                <a:gd name="connsiteY3" fmla="*/ 23804 h 41098"/>
                <a:gd name="connsiteX4" fmla="*/ 503 w 103123"/>
                <a:gd name="connsiteY4" fmla="*/ 22412 h 41098"/>
                <a:gd name="connsiteX5" fmla="*/ 1895 w 103123"/>
                <a:gd name="connsiteY5" fmla="*/ 17295 h 41098"/>
                <a:gd name="connsiteX6" fmla="*/ 53808 w 103123"/>
                <a:gd name="connsiteY6" fmla="*/ 228 h 41098"/>
                <a:gd name="connsiteX7" fmla="*/ 102094 w 103123"/>
                <a:gd name="connsiteY7" fmla="*/ 34751 h 41098"/>
                <a:gd name="connsiteX8" fmla="*/ 101965 w 103123"/>
                <a:gd name="connsiteY8" fmla="*/ 40062 h 41098"/>
                <a:gd name="connsiteX9" fmla="*/ 99374 w 103123"/>
                <a:gd name="connsiteY9" fmla="*/ 41098 h 4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123" h="41098">
                  <a:moveTo>
                    <a:pt x="99407" y="41098"/>
                  </a:moveTo>
                  <a:cubicBezTo>
                    <a:pt x="98403" y="41098"/>
                    <a:pt x="97431" y="40709"/>
                    <a:pt x="96686" y="39932"/>
                  </a:cubicBezTo>
                  <a:cubicBezTo>
                    <a:pt x="88687" y="31544"/>
                    <a:pt x="65208" y="9425"/>
                    <a:pt x="52740" y="7644"/>
                  </a:cubicBezTo>
                  <a:cubicBezTo>
                    <a:pt x="40336" y="5863"/>
                    <a:pt x="14493" y="18688"/>
                    <a:pt x="5620" y="23804"/>
                  </a:cubicBezTo>
                  <a:cubicBezTo>
                    <a:pt x="3806" y="24841"/>
                    <a:pt x="1539" y="24225"/>
                    <a:pt x="503" y="22412"/>
                  </a:cubicBezTo>
                  <a:cubicBezTo>
                    <a:pt x="-534" y="20631"/>
                    <a:pt x="82" y="18331"/>
                    <a:pt x="1895" y="17295"/>
                  </a:cubicBezTo>
                  <a:cubicBezTo>
                    <a:pt x="3288" y="16486"/>
                    <a:pt x="36256" y="-2266"/>
                    <a:pt x="53808" y="228"/>
                  </a:cubicBezTo>
                  <a:cubicBezTo>
                    <a:pt x="71070" y="2689"/>
                    <a:pt x="98986" y="31480"/>
                    <a:pt x="102094" y="34751"/>
                  </a:cubicBezTo>
                  <a:cubicBezTo>
                    <a:pt x="103519" y="36240"/>
                    <a:pt x="103455" y="38637"/>
                    <a:pt x="101965" y="40062"/>
                  </a:cubicBezTo>
                  <a:cubicBezTo>
                    <a:pt x="101252" y="40742"/>
                    <a:pt x="100313" y="41098"/>
                    <a:pt x="99374" y="41098"/>
                  </a:cubicBezTo>
                  <a:close/>
                </a:path>
              </a:pathLst>
            </a:custGeom>
            <a:solidFill>
              <a:srgbClr val="8C6254"/>
            </a:solidFill>
            <a:ln w="0" cap="flat">
              <a:noFill/>
              <a:prstDash val="solid"/>
              <a:miter/>
            </a:ln>
          </p:spPr>
          <p:txBody>
            <a:bodyPr rtlCol="0" anchor="ctr"/>
            <a:lstStyle/>
            <a:p>
              <a:endParaRPr lang="nb-NO"/>
            </a:p>
          </p:txBody>
        </p:sp>
        <p:sp>
          <p:nvSpPr>
            <p:cNvPr id="17" name="Friform 16">
              <a:extLst>
                <a:ext uri="{FF2B5EF4-FFF2-40B4-BE49-F238E27FC236}">
                  <a16:creationId xmlns:a16="http://schemas.microsoft.com/office/drawing/2014/main" id="{0CAF982E-100A-6346-C90F-A658785259BA}"/>
                </a:ext>
              </a:extLst>
            </p:cNvPr>
            <p:cNvSpPr>
              <a:spLocks noGrp="1" noRot="1" noMove="1" noResize="1" noEditPoints="1" noAdjustHandles="1" noChangeArrowheads="1" noChangeShapeType="1"/>
            </p:cNvSpPr>
            <p:nvPr/>
          </p:nvSpPr>
          <p:spPr>
            <a:xfrm>
              <a:off x="4110814" y="2340995"/>
              <a:ext cx="44478" cy="27805"/>
            </a:xfrm>
            <a:custGeom>
              <a:avLst/>
              <a:gdLst>
                <a:gd name="connsiteX0" fmla="*/ 40759 w 44478"/>
                <a:gd name="connsiteY0" fmla="*/ 27805 h 27805"/>
                <a:gd name="connsiteX1" fmla="*/ 38395 w 44478"/>
                <a:gd name="connsiteY1" fmla="*/ 26963 h 27805"/>
                <a:gd name="connsiteX2" fmla="*/ 2318 w 44478"/>
                <a:gd name="connsiteY2" fmla="*/ 7208 h 27805"/>
                <a:gd name="connsiteX3" fmla="*/ 278 w 44478"/>
                <a:gd name="connsiteY3" fmla="*/ 2318 h 27805"/>
                <a:gd name="connsiteX4" fmla="*/ 5168 w 44478"/>
                <a:gd name="connsiteY4" fmla="*/ 278 h 27805"/>
                <a:gd name="connsiteX5" fmla="*/ 43091 w 44478"/>
                <a:gd name="connsiteY5" fmla="*/ 21134 h 27805"/>
                <a:gd name="connsiteX6" fmla="*/ 43641 w 44478"/>
                <a:gd name="connsiteY6" fmla="*/ 26413 h 27805"/>
                <a:gd name="connsiteX7" fmla="*/ 40727 w 44478"/>
                <a:gd name="connsiteY7" fmla="*/ 27805 h 2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78" h="27805">
                  <a:moveTo>
                    <a:pt x="40759" y="27805"/>
                  </a:moveTo>
                  <a:cubicBezTo>
                    <a:pt x="39917" y="27805"/>
                    <a:pt x="39075" y="27514"/>
                    <a:pt x="38395" y="26963"/>
                  </a:cubicBezTo>
                  <a:cubicBezTo>
                    <a:pt x="26510" y="17280"/>
                    <a:pt x="2577" y="7306"/>
                    <a:pt x="2318" y="7208"/>
                  </a:cubicBezTo>
                  <a:cubicBezTo>
                    <a:pt x="408" y="6431"/>
                    <a:pt x="-499" y="4229"/>
                    <a:pt x="278" y="2318"/>
                  </a:cubicBezTo>
                  <a:cubicBezTo>
                    <a:pt x="1055" y="408"/>
                    <a:pt x="3257" y="-499"/>
                    <a:pt x="5168" y="278"/>
                  </a:cubicBezTo>
                  <a:cubicBezTo>
                    <a:pt x="6204" y="699"/>
                    <a:pt x="30364" y="10771"/>
                    <a:pt x="43091" y="21134"/>
                  </a:cubicBezTo>
                  <a:cubicBezTo>
                    <a:pt x="44710" y="22429"/>
                    <a:pt x="44937" y="24794"/>
                    <a:pt x="43641" y="26413"/>
                  </a:cubicBezTo>
                  <a:cubicBezTo>
                    <a:pt x="42897" y="27319"/>
                    <a:pt x="41828" y="27805"/>
                    <a:pt x="40727" y="27805"/>
                  </a:cubicBezTo>
                  <a:close/>
                </a:path>
              </a:pathLst>
            </a:custGeom>
            <a:solidFill>
              <a:srgbClr val="8C6254"/>
            </a:solidFill>
            <a:ln w="0" cap="flat">
              <a:noFill/>
              <a:prstDash val="solid"/>
              <a:miter/>
            </a:ln>
          </p:spPr>
          <p:txBody>
            <a:bodyPr rtlCol="0" anchor="ctr"/>
            <a:lstStyle/>
            <a:p>
              <a:endParaRPr lang="nb-NO"/>
            </a:p>
          </p:txBody>
        </p:sp>
        <p:sp>
          <p:nvSpPr>
            <p:cNvPr id="18" name="Friform 17">
              <a:extLst>
                <a:ext uri="{FF2B5EF4-FFF2-40B4-BE49-F238E27FC236}">
                  <a16:creationId xmlns:a16="http://schemas.microsoft.com/office/drawing/2014/main" id="{3C202ED1-8BA9-9B3D-03A2-379E5481F3B5}"/>
                </a:ext>
              </a:extLst>
            </p:cNvPr>
            <p:cNvSpPr>
              <a:spLocks noGrp="1" noRot="1" noMove="1" noResize="1" noEditPoints="1" noAdjustHandles="1" noChangeArrowheads="1" noChangeShapeType="1"/>
            </p:cNvSpPr>
            <p:nvPr/>
          </p:nvSpPr>
          <p:spPr>
            <a:xfrm>
              <a:off x="4011677" y="1682880"/>
              <a:ext cx="134988" cy="220968"/>
            </a:xfrm>
            <a:custGeom>
              <a:avLst/>
              <a:gdLst>
                <a:gd name="connsiteX0" fmla="*/ 95658 w 134988"/>
                <a:gd name="connsiteY0" fmla="*/ 4313 h 220968"/>
                <a:gd name="connsiteX1" fmla="*/ 66835 w 134988"/>
                <a:gd name="connsiteY1" fmla="*/ 28051 h 220968"/>
                <a:gd name="connsiteX2" fmla="*/ 48279 w 134988"/>
                <a:gd name="connsiteY2" fmla="*/ 47741 h 220968"/>
                <a:gd name="connsiteX3" fmla="*/ 58545 w 134988"/>
                <a:gd name="connsiteY3" fmla="*/ 65067 h 220968"/>
                <a:gd name="connsiteX4" fmla="*/ 79530 w 134988"/>
                <a:gd name="connsiteY4" fmla="*/ 67107 h 220968"/>
                <a:gd name="connsiteX5" fmla="*/ 30694 w 134988"/>
                <a:gd name="connsiteY5" fmla="*/ 84822 h 220968"/>
                <a:gd name="connsiteX6" fmla="*/ 1774 w 134988"/>
                <a:gd name="connsiteY6" fmla="*/ 97161 h 220968"/>
                <a:gd name="connsiteX7" fmla="*/ 2907 w 134988"/>
                <a:gd name="connsiteY7" fmla="*/ 114810 h 220968"/>
                <a:gd name="connsiteX8" fmla="*/ 17092 w 134988"/>
                <a:gd name="connsiteY8" fmla="*/ 126178 h 220968"/>
                <a:gd name="connsiteX9" fmla="*/ 4883 w 134988"/>
                <a:gd name="connsiteY9" fmla="*/ 136897 h 220968"/>
                <a:gd name="connsiteX10" fmla="*/ 18517 w 134988"/>
                <a:gd name="connsiteY10" fmla="*/ 158368 h 220968"/>
                <a:gd name="connsiteX11" fmla="*/ 60585 w 134988"/>
                <a:gd name="connsiteY11" fmla="*/ 171517 h 220968"/>
                <a:gd name="connsiteX12" fmla="*/ 46271 w 134988"/>
                <a:gd name="connsiteY12" fmla="*/ 185053 h 220968"/>
                <a:gd name="connsiteX13" fmla="*/ 41186 w 134988"/>
                <a:gd name="connsiteY13" fmla="*/ 203578 h 220968"/>
                <a:gd name="connsiteX14" fmla="*/ 65411 w 134988"/>
                <a:gd name="connsiteY14" fmla="*/ 220968 h 220968"/>
                <a:gd name="connsiteX15" fmla="*/ 95269 w 134988"/>
                <a:gd name="connsiteY15" fmla="*/ 209796 h 220968"/>
                <a:gd name="connsiteX16" fmla="*/ 121339 w 134988"/>
                <a:gd name="connsiteY16" fmla="*/ 189037 h 220968"/>
                <a:gd name="connsiteX17" fmla="*/ 132933 w 134988"/>
                <a:gd name="connsiteY17" fmla="*/ 172067 h 220968"/>
                <a:gd name="connsiteX18" fmla="*/ 125258 w 134988"/>
                <a:gd name="connsiteY18" fmla="*/ 154676 h 220968"/>
                <a:gd name="connsiteX19" fmla="*/ 127233 w 134988"/>
                <a:gd name="connsiteY19" fmla="*/ 111604 h 220968"/>
                <a:gd name="connsiteX20" fmla="*/ 125161 w 134988"/>
                <a:gd name="connsiteY20" fmla="*/ 79543 h 220968"/>
                <a:gd name="connsiteX21" fmla="*/ 105114 w 134988"/>
                <a:gd name="connsiteY21" fmla="*/ 53247 h 220968"/>
                <a:gd name="connsiteX22" fmla="*/ 122019 w 134988"/>
                <a:gd name="connsiteY22" fmla="*/ 32067 h 220968"/>
                <a:gd name="connsiteX23" fmla="*/ 119655 w 134988"/>
                <a:gd name="connsiteY23" fmla="*/ 6159 h 220968"/>
                <a:gd name="connsiteX24" fmla="*/ 95658 w 134988"/>
                <a:gd name="connsiteY24" fmla="*/ 4410 h 22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988" h="220968">
                  <a:moveTo>
                    <a:pt x="95658" y="4313"/>
                  </a:moveTo>
                  <a:cubicBezTo>
                    <a:pt x="88890" y="13089"/>
                    <a:pt x="76098" y="21995"/>
                    <a:pt x="66835" y="28051"/>
                  </a:cubicBezTo>
                  <a:cubicBezTo>
                    <a:pt x="59031" y="33168"/>
                    <a:pt x="49509" y="38479"/>
                    <a:pt x="48279" y="47741"/>
                  </a:cubicBezTo>
                  <a:cubicBezTo>
                    <a:pt x="47307" y="54833"/>
                    <a:pt x="52165" y="61829"/>
                    <a:pt x="58545" y="65067"/>
                  </a:cubicBezTo>
                  <a:cubicBezTo>
                    <a:pt x="64925" y="68306"/>
                    <a:pt x="72503" y="68370"/>
                    <a:pt x="79530" y="67107"/>
                  </a:cubicBezTo>
                  <a:cubicBezTo>
                    <a:pt x="64763" y="76402"/>
                    <a:pt x="47987" y="82490"/>
                    <a:pt x="30694" y="84822"/>
                  </a:cubicBezTo>
                  <a:cubicBezTo>
                    <a:pt x="19877" y="86279"/>
                    <a:pt x="6891" y="87477"/>
                    <a:pt x="1774" y="97161"/>
                  </a:cubicBezTo>
                  <a:cubicBezTo>
                    <a:pt x="-1108" y="102601"/>
                    <a:pt x="-299" y="109532"/>
                    <a:pt x="2907" y="114810"/>
                  </a:cubicBezTo>
                  <a:cubicBezTo>
                    <a:pt x="6114" y="120089"/>
                    <a:pt x="11392" y="123813"/>
                    <a:pt x="17092" y="126178"/>
                  </a:cubicBezTo>
                  <a:cubicBezTo>
                    <a:pt x="11975" y="128412"/>
                    <a:pt x="6599" y="131586"/>
                    <a:pt x="4883" y="136897"/>
                  </a:cubicBezTo>
                  <a:cubicBezTo>
                    <a:pt x="2033" y="145673"/>
                    <a:pt x="10486" y="153867"/>
                    <a:pt x="18517" y="158368"/>
                  </a:cubicBezTo>
                  <a:cubicBezTo>
                    <a:pt x="31439" y="165590"/>
                    <a:pt x="45850" y="170092"/>
                    <a:pt x="60585" y="171517"/>
                  </a:cubicBezTo>
                  <a:cubicBezTo>
                    <a:pt x="55403" y="175597"/>
                    <a:pt x="50157" y="179742"/>
                    <a:pt x="46271" y="185053"/>
                  </a:cubicBezTo>
                  <a:cubicBezTo>
                    <a:pt x="42385" y="190365"/>
                    <a:pt x="39956" y="197101"/>
                    <a:pt x="41186" y="203578"/>
                  </a:cubicBezTo>
                  <a:cubicBezTo>
                    <a:pt x="43194" y="214168"/>
                    <a:pt x="54626" y="220968"/>
                    <a:pt x="65411" y="220968"/>
                  </a:cubicBezTo>
                  <a:cubicBezTo>
                    <a:pt x="76195" y="220968"/>
                    <a:pt x="86266" y="215722"/>
                    <a:pt x="95269" y="209796"/>
                  </a:cubicBezTo>
                  <a:cubicBezTo>
                    <a:pt x="104564" y="203707"/>
                    <a:pt x="113308" y="196745"/>
                    <a:pt x="121339" y="189037"/>
                  </a:cubicBezTo>
                  <a:cubicBezTo>
                    <a:pt x="126359" y="184212"/>
                    <a:pt x="131282" y="178803"/>
                    <a:pt x="132933" y="172067"/>
                  </a:cubicBezTo>
                  <a:cubicBezTo>
                    <a:pt x="134585" y="165331"/>
                    <a:pt x="131800" y="157008"/>
                    <a:pt x="125258" y="154676"/>
                  </a:cubicBezTo>
                  <a:cubicBezTo>
                    <a:pt x="137370" y="144119"/>
                    <a:pt x="138341" y="123198"/>
                    <a:pt x="127233" y="111604"/>
                  </a:cubicBezTo>
                  <a:cubicBezTo>
                    <a:pt x="131800" y="101533"/>
                    <a:pt x="130018" y="89485"/>
                    <a:pt x="125161" y="79543"/>
                  </a:cubicBezTo>
                  <a:cubicBezTo>
                    <a:pt x="120303" y="69601"/>
                    <a:pt x="112660" y="61343"/>
                    <a:pt x="105114" y="53247"/>
                  </a:cubicBezTo>
                  <a:cubicBezTo>
                    <a:pt x="111915" y="47190"/>
                    <a:pt x="118489" y="40455"/>
                    <a:pt x="122019" y="32067"/>
                  </a:cubicBezTo>
                  <a:cubicBezTo>
                    <a:pt x="125549" y="23679"/>
                    <a:pt x="125452" y="13186"/>
                    <a:pt x="119655" y="6159"/>
                  </a:cubicBezTo>
                  <a:cubicBezTo>
                    <a:pt x="113858" y="-869"/>
                    <a:pt x="101682" y="-2456"/>
                    <a:pt x="95658" y="4410"/>
                  </a:cubicBezTo>
                  <a:close/>
                </a:path>
              </a:pathLst>
            </a:custGeom>
            <a:solidFill>
              <a:srgbClr val="DEAB91"/>
            </a:solidFill>
            <a:ln w="0" cap="flat">
              <a:noFill/>
              <a:prstDash val="solid"/>
              <a:miter/>
            </a:ln>
          </p:spPr>
          <p:txBody>
            <a:bodyPr rtlCol="0" anchor="ctr"/>
            <a:lstStyle/>
            <a:p>
              <a:endParaRPr lang="nb-NO"/>
            </a:p>
          </p:txBody>
        </p:sp>
        <p:sp>
          <p:nvSpPr>
            <p:cNvPr id="19" name="Friform 18">
              <a:extLst>
                <a:ext uri="{FF2B5EF4-FFF2-40B4-BE49-F238E27FC236}">
                  <a16:creationId xmlns:a16="http://schemas.microsoft.com/office/drawing/2014/main" id="{88194E09-1A90-75A4-EBC5-29CFF9A85B06}"/>
                </a:ext>
              </a:extLst>
            </p:cNvPr>
            <p:cNvSpPr>
              <a:spLocks noGrp="1" noRot="1" noMove="1" noResize="1" noEditPoints="1" noAdjustHandles="1" noChangeArrowheads="1" noChangeShapeType="1"/>
            </p:cNvSpPr>
            <p:nvPr/>
          </p:nvSpPr>
          <p:spPr>
            <a:xfrm>
              <a:off x="4037216" y="1791115"/>
              <a:ext cx="85248" cy="19279"/>
            </a:xfrm>
            <a:custGeom>
              <a:avLst/>
              <a:gdLst>
                <a:gd name="connsiteX0" fmla="*/ 2240 w 85248"/>
                <a:gd name="connsiteY0" fmla="*/ 17717 h 19279"/>
                <a:gd name="connsiteX1" fmla="*/ 42333 w 85248"/>
                <a:gd name="connsiteY1" fmla="*/ 15968 h 19279"/>
                <a:gd name="connsiteX2" fmla="*/ 83008 w 85248"/>
                <a:gd name="connsiteY2" fmla="*/ 6123 h 19279"/>
                <a:gd name="connsiteX3" fmla="*/ 81357 w 85248"/>
                <a:gd name="connsiteY3" fmla="*/ 99 h 19279"/>
                <a:gd name="connsiteX4" fmla="*/ 43013 w 85248"/>
                <a:gd name="connsiteY4" fmla="*/ 9394 h 19279"/>
                <a:gd name="connsiteX5" fmla="*/ 3892 w 85248"/>
                <a:gd name="connsiteY5" fmla="*/ 11661 h 19279"/>
                <a:gd name="connsiteX6" fmla="*/ 2240 w 85248"/>
                <a:gd name="connsiteY6" fmla="*/ 17684 h 19279"/>
                <a:gd name="connsiteX7" fmla="*/ 2240 w 85248"/>
                <a:gd name="connsiteY7" fmla="*/ 17684 h 1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248" h="19279">
                  <a:moveTo>
                    <a:pt x="2240" y="17717"/>
                  </a:moveTo>
                  <a:cubicBezTo>
                    <a:pt x="15583" y="20761"/>
                    <a:pt x="29120" y="18915"/>
                    <a:pt x="42333" y="15968"/>
                  </a:cubicBezTo>
                  <a:cubicBezTo>
                    <a:pt x="55934" y="12924"/>
                    <a:pt x="69471" y="9426"/>
                    <a:pt x="83008" y="6123"/>
                  </a:cubicBezTo>
                  <a:cubicBezTo>
                    <a:pt x="86927" y="5184"/>
                    <a:pt x="85275" y="-840"/>
                    <a:pt x="81357" y="99"/>
                  </a:cubicBezTo>
                  <a:cubicBezTo>
                    <a:pt x="68597" y="3208"/>
                    <a:pt x="55837" y="6447"/>
                    <a:pt x="43013" y="9394"/>
                  </a:cubicBezTo>
                  <a:cubicBezTo>
                    <a:pt x="30221" y="12373"/>
                    <a:pt x="16910" y="14640"/>
                    <a:pt x="3892" y="11661"/>
                  </a:cubicBezTo>
                  <a:cubicBezTo>
                    <a:pt x="-27" y="10754"/>
                    <a:pt x="-1679" y="16777"/>
                    <a:pt x="2240" y="17684"/>
                  </a:cubicBezTo>
                  <a:lnTo>
                    <a:pt x="2240" y="17684"/>
                  </a:lnTo>
                  <a:close/>
                </a:path>
              </a:pathLst>
            </a:custGeom>
            <a:solidFill>
              <a:srgbClr val="8C6254"/>
            </a:solidFill>
            <a:ln w="0" cap="flat">
              <a:noFill/>
              <a:prstDash val="solid"/>
              <a:miter/>
            </a:ln>
          </p:spPr>
          <p:txBody>
            <a:bodyPr rtlCol="0" anchor="ctr"/>
            <a:lstStyle/>
            <a:p>
              <a:endParaRPr lang="nb-NO"/>
            </a:p>
          </p:txBody>
        </p:sp>
        <p:sp>
          <p:nvSpPr>
            <p:cNvPr id="20" name="Friform 19">
              <a:extLst>
                <a:ext uri="{FF2B5EF4-FFF2-40B4-BE49-F238E27FC236}">
                  <a16:creationId xmlns:a16="http://schemas.microsoft.com/office/drawing/2014/main" id="{55016A8F-004B-2AC7-7D9C-2313D763A742}"/>
                </a:ext>
              </a:extLst>
            </p:cNvPr>
            <p:cNvSpPr>
              <a:spLocks noGrp="1" noRot="1" noMove="1" noResize="1" noEditPoints="1" noAdjustHandles="1" noChangeArrowheads="1" noChangeShapeType="1"/>
            </p:cNvSpPr>
            <p:nvPr/>
          </p:nvSpPr>
          <p:spPr>
            <a:xfrm>
              <a:off x="4073908" y="1839623"/>
              <a:ext cx="41995" cy="17412"/>
            </a:xfrm>
            <a:custGeom>
              <a:avLst/>
              <a:gdLst>
                <a:gd name="connsiteX0" fmla="*/ 3924 w 41995"/>
                <a:gd name="connsiteY0" fmla="*/ 17332 h 17412"/>
                <a:gd name="connsiteX1" fmla="*/ 39709 w 41995"/>
                <a:gd name="connsiteY1" fmla="*/ 6192 h 17412"/>
                <a:gd name="connsiteX2" fmla="*/ 41879 w 41995"/>
                <a:gd name="connsiteY2" fmla="*/ 2338 h 17412"/>
                <a:gd name="connsiteX3" fmla="*/ 38025 w 41995"/>
                <a:gd name="connsiteY3" fmla="*/ 168 h 17412"/>
                <a:gd name="connsiteX4" fmla="*/ 2240 w 41995"/>
                <a:gd name="connsiteY4" fmla="*/ 11309 h 17412"/>
                <a:gd name="connsiteX5" fmla="*/ 3892 w 41995"/>
                <a:gd name="connsiteY5" fmla="*/ 17332 h 17412"/>
                <a:gd name="connsiteX6" fmla="*/ 3892 w 41995"/>
                <a:gd name="connsiteY6" fmla="*/ 17332 h 1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95" h="17412">
                  <a:moveTo>
                    <a:pt x="3924" y="17332"/>
                  </a:moveTo>
                  <a:cubicBezTo>
                    <a:pt x="16165" y="14677"/>
                    <a:pt x="28148" y="10953"/>
                    <a:pt x="39709" y="6192"/>
                  </a:cubicBezTo>
                  <a:cubicBezTo>
                    <a:pt x="41264" y="5544"/>
                    <a:pt x="42365" y="4119"/>
                    <a:pt x="41879" y="2338"/>
                  </a:cubicBezTo>
                  <a:cubicBezTo>
                    <a:pt x="41458" y="848"/>
                    <a:pt x="39612" y="-479"/>
                    <a:pt x="38025" y="168"/>
                  </a:cubicBezTo>
                  <a:cubicBezTo>
                    <a:pt x="26432" y="4929"/>
                    <a:pt x="14482" y="8653"/>
                    <a:pt x="2240" y="11309"/>
                  </a:cubicBezTo>
                  <a:cubicBezTo>
                    <a:pt x="-1678" y="12151"/>
                    <a:pt x="-27" y="18174"/>
                    <a:pt x="3892" y="17332"/>
                  </a:cubicBezTo>
                  <a:lnTo>
                    <a:pt x="3892" y="17332"/>
                  </a:lnTo>
                  <a:close/>
                </a:path>
              </a:pathLst>
            </a:custGeom>
            <a:solidFill>
              <a:srgbClr val="8C6254"/>
            </a:solidFill>
            <a:ln w="0" cap="flat">
              <a:noFill/>
              <a:prstDash val="solid"/>
              <a:miter/>
            </a:ln>
          </p:spPr>
          <p:txBody>
            <a:bodyPr rtlCol="0" anchor="ctr"/>
            <a:lstStyle/>
            <a:p>
              <a:endParaRPr lang="nb-NO"/>
            </a:p>
          </p:txBody>
        </p:sp>
        <p:sp>
          <p:nvSpPr>
            <p:cNvPr id="21" name="Friform 20">
              <a:extLst>
                <a:ext uri="{FF2B5EF4-FFF2-40B4-BE49-F238E27FC236}">
                  <a16:creationId xmlns:a16="http://schemas.microsoft.com/office/drawing/2014/main" id="{9D9814F0-B8C8-D2E9-8F0F-C55698C629BB}"/>
                </a:ext>
              </a:extLst>
            </p:cNvPr>
            <p:cNvSpPr>
              <a:spLocks noGrp="1" noRot="1" noMove="1" noResize="1" noEditPoints="1" noAdjustHandles="1" noChangeArrowheads="1" noChangeShapeType="1"/>
            </p:cNvSpPr>
            <p:nvPr/>
          </p:nvSpPr>
          <p:spPr>
            <a:xfrm>
              <a:off x="4091557" y="1739382"/>
              <a:ext cx="17614" cy="11703"/>
            </a:xfrm>
            <a:custGeom>
              <a:avLst/>
              <a:gdLst>
                <a:gd name="connsiteX0" fmla="*/ 3925 w 17614"/>
                <a:gd name="connsiteY0" fmla="*/ 11610 h 11703"/>
                <a:gd name="connsiteX1" fmla="*/ 16069 w 17614"/>
                <a:gd name="connsiteY1" fmla="*/ 5813 h 11703"/>
                <a:gd name="connsiteX2" fmla="*/ 17203 w 17614"/>
                <a:gd name="connsiteY2" fmla="*/ 1538 h 11703"/>
                <a:gd name="connsiteX3" fmla="*/ 12928 w 17614"/>
                <a:gd name="connsiteY3" fmla="*/ 404 h 11703"/>
                <a:gd name="connsiteX4" fmla="*/ 7422 w 17614"/>
                <a:gd name="connsiteY4" fmla="*/ 3254 h 11703"/>
                <a:gd name="connsiteX5" fmla="*/ 4670 w 17614"/>
                <a:gd name="connsiteY5" fmla="*/ 4550 h 11703"/>
                <a:gd name="connsiteX6" fmla="*/ 3277 w 17614"/>
                <a:gd name="connsiteY6" fmla="*/ 5165 h 11703"/>
                <a:gd name="connsiteX7" fmla="*/ 2565 w 17614"/>
                <a:gd name="connsiteY7" fmla="*/ 5457 h 11703"/>
                <a:gd name="connsiteX8" fmla="*/ 2306 w 17614"/>
                <a:gd name="connsiteY8" fmla="*/ 5554 h 11703"/>
                <a:gd name="connsiteX9" fmla="*/ 427 w 17614"/>
                <a:gd name="connsiteY9" fmla="*/ 6979 h 11703"/>
                <a:gd name="connsiteX10" fmla="*/ 104 w 17614"/>
                <a:gd name="connsiteY10" fmla="*/ 9375 h 11703"/>
                <a:gd name="connsiteX11" fmla="*/ 1529 w 17614"/>
                <a:gd name="connsiteY11" fmla="*/ 11253 h 11703"/>
                <a:gd name="connsiteX12" fmla="*/ 3925 w 17614"/>
                <a:gd name="connsiteY12" fmla="*/ 11577 h 11703"/>
                <a:gd name="connsiteX13" fmla="*/ 3925 w 17614"/>
                <a:gd name="connsiteY13" fmla="*/ 11577 h 11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14" h="11703">
                  <a:moveTo>
                    <a:pt x="3925" y="11610"/>
                  </a:moveTo>
                  <a:cubicBezTo>
                    <a:pt x="8070" y="9893"/>
                    <a:pt x="12118" y="7982"/>
                    <a:pt x="16069" y="5813"/>
                  </a:cubicBezTo>
                  <a:cubicBezTo>
                    <a:pt x="17494" y="5036"/>
                    <a:pt x="18077" y="2930"/>
                    <a:pt x="17203" y="1538"/>
                  </a:cubicBezTo>
                  <a:cubicBezTo>
                    <a:pt x="16264" y="81"/>
                    <a:pt x="14450" y="-438"/>
                    <a:pt x="12928" y="404"/>
                  </a:cubicBezTo>
                  <a:cubicBezTo>
                    <a:pt x="11114" y="1408"/>
                    <a:pt x="9268" y="2348"/>
                    <a:pt x="7422" y="3254"/>
                  </a:cubicBezTo>
                  <a:cubicBezTo>
                    <a:pt x="6516" y="3708"/>
                    <a:pt x="5577" y="4129"/>
                    <a:pt x="4670" y="4550"/>
                  </a:cubicBezTo>
                  <a:cubicBezTo>
                    <a:pt x="4216" y="4744"/>
                    <a:pt x="3731" y="4971"/>
                    <a:pt x="3277" y="5165"/>
                  </a:cubicBezTo>
                  <a:cubicBezTo>
                    <a:pt x="3051" y="5262"/>
                    <a:pt x="2824" y="5359"/>
                    <a:pt x="2565" y="5457"/>
                  </a:cubicBezTo>
                  <a:cubicBezTo>
                    <a:pt x="3407" y="5133"/>
                    <a:pt x="2468" y="5489"/>
                    <a:pt x="2306" y="5554"/>
                  </a:cubicBezTo>
                  <a:cubicBezTo>
                    <a:pt x="1529" y="5877"/>
                    <a:pt x="881" y="6234"/>
                    <a:pt x="427" y="6979"/>
                  </a:cubicBezTo>
                  <a:cubicBezTo>
                    <a:pt x="39" y="7659"/>
                    <a:pt x="-123" y="8630"/>
                    <a:pt x="104" y="9375"/>
                  </a:cubicBezTo>
                  <a:cubicBezTo>
                    <a:pt x="363" y="10120"/>
                    <a:pt x="816" y="10865"/>
                    <a:pt x="1529" y="11253"/>
                  </a:cubicBezTo>
                  <a:cubicBezTo>
                    <a:pt x="2209" y="11610"/>
                    <a:pt x="3180" y="11869"/>
                    <a:pt x="3925" y="11577"/>
                  </a:cubicBezTo>
                  <a:lnTo>
                    <a:pt x="3925" y="11577"/>
                  </a:lnTo>
                  <a:close/>
                </a:path>
              </a:pathLst>
            </a:custGeom>
            <a:solidFill>
              <a:srgbClr val="8C6254"/>
            </a:solidFill>
            <a:ln w="0" cap="flat">
              <a:noFill/>
              <a:prstDash val="solid"/>
              <a:miter/>
            </a:ln>
          </p:spPr>
          <p:txBody>
            <a:bodyPr rtlCol="0" anchor="ctr"/>
            <a:lstStyle/>
            <a:p>
              <a:endParaRPr lang="nb-NO"/>
            </a:p>
          </p:txBody>
        </p:sp>
        <p:sp>
          <p:nvSpPr>
            <p:cNvPr id="22" name="Friform 21">
              <a:extLst>
                <a:ext uri="{FF2B5EF4-FFF2-40B4-BE49-F238E27FC236}">
                  <a16:creationId xmlns:a16="http://schemas.microsoft.com/office/drawing/2014/main" id="{6EF5E3AA-AE93-784C-11D5-6A8123A3C138}"/>
                </a:ext>
              </a:extLst>
            </p:cNvPr>
            <p:cNvSpPr>
              <a:spLocks noGrp="1" noRot="1" noMove="1" noResize="1" noEditPoints="1" noAdjustHandles="1" noChangeArrowheads="1" noChangeShapeType="1"/>
            </p:cNvSpPr>
            <p:nvPr/>
          </p:nvSpPr>
          <p:spPr>
            <a:xfrm>
              <a:off x="4360812" y="2831096"/>
              <a:ext cx="30247" cy="65676"/>
            </a:xfrm>
            <a:custGeom>
              <a:avLst/>
              <a:gdLst>
                <a:gd name="connsiteX0" fmla="*/ 0 w 30247"/>
                <a:gd name="connsiteY0" fmla="*/ 0 h 65676"/>
                <a:gd name="connsiteX1" fmla="*/ 30247 w 30247"/>
                <a:gd name="connsiteY1" fmla="*/ 65677 h 65676"/>
                <a:gd name="connsiteX2" fmla="*/ 27139 w 30247"/>
                <a:gd name="connsiteY2" fmla="*/ 13990 h 65676"/>
                <a:gd name="connsiteX3" fmla="*/ 0 w 30247"/>
                <a:gd name="connsiteY3" fmla="*/ 0 h 65676"/>
              </a:gdLst>
              <a:ahLst/>
              <a:cxnLst>
                <a:cxn ang="0">
                  <a:pos x="connsiteX0" y="connsiteY0"/>
                </a:cxn>
                <a:cxn ang="0">
                  <a:pos x="connsiteX1" y="connsiteY1"/>
                </a:cxn>
                <a:cxn ang="0">
                  <a:pos x="connsiteX2" y="connsiteY2"/>
                </a:cxn>
                <a:cxn ang="0">
                  <a:pos x="connsiteX3" y="connsiteY3"/>
                </a:cxn>
              </a:cxnLst>
              <a:rect l="l" t="t" r="r" b="b"/>
              <a:pathLst>
                <a:path w="30247" h="65676">
                  <a:moveTo>
                    <a:pt x="0" y="0"/>
                  </a:moveTo>
                  <a:lnTo>
                    <a:pt x="30247" y="65677"/>
                  </a:lnTo>
                  <a:lnTo>
                    <a:pt x="27139" y="13990"/>
                  </a:lnTo>
                  <a:lnTo>
                    <a:pt x="0" y="0"/>
                  </a:lnTo>
                  <a:close/>
                </a:path>
              </a:pathLst>
            </a:custGeom>
            <a:solidFill>
              <a:srgbClr val="8C6254"/>
            </a:solidFill>
            <a:ln w="0" cap="flat">
              <a:noFill/>
              <a:prstDash val="solid"/>
              <a:miter/>
            </a:ln>
          </p:spPr>
          <p:txBody>
            <a:bodyPr rtlCol="0" anchor="ctr"/>
            <a:lstStyle/>
            <a:p>
              <a:endParaRPr lang="nb-NO"/>
            </a:p>
          </p:txBody>
        </p:sp>
        <p:sp>
          <p:nvSpPr>
            <p:cNvPr id="23" name="Friform 22">
              <a:extLst>
                <a:ext uri="{FF2B5EF4-FFF2-40B4-BE49-F238E27FC236}">
                  <a16:creationId xmlns:a16="http://schemas.microsoft.com/office/drawing/2014/main" id="{AFBDA9A1-728B-3E8C-E849-A273D97A68B5}"/>
                </a:ext>
              </a:extLst>
            </p:cNvPr>
            <p:cNvSpPr>
              <a:spLocks noGrp="1" noRot="1" noMove="1" noResize="1" noEditPoints="1" noAdjustHandles="1" noChangeArrowheads="1" noChangeShapeType="1"/>
            </p:cNvSpPr>
            <p:nvPr/>
          </p:nvSpPr>
          <p:spPr>
            <a:xfrm>
              <a:off x="4294644" y="1679505"/>
              <a:ext cx="288041" cy="436265"/>
            </a:xfrm>
            <a:custGeom>
              <a:avLst/>
              <a:gdLst>
                <a:gd name="connsiteX0" fmla="*/ 285706 w 288041"/>
                <a:gd name="connsiteY0" fmla="*/ 159897 h 436265"/>
                <a:gd name="connsiteX1" fmla="*/ 166918 w 288041"/>
                <a:gd name="connsiteY1" fmla="*/ 2895 h 436265"/>
                <a:gd name="connsiteX2" fmla="*/ 232 w 288041"/>
                <a:gd name="connsiteY2" fmla="*/ 107660 h 436265"/>
                <a:gd name="connsiteX3" fmla="*/ 2629 w 288041"/>
                <a:gd name="connsiteY3" fmla="*/ 232505 h 436265"/>
                <a:gd name="connsiteX4" fmla="*/ 87834 w 288041"/>
                <a:gd name="connsiteY4" fmla="*/ 435299 h 436265"/>
                <a:gd name="connsiteX5" fmla="*/ 254940 w 288041"/>
                <a:gd name="connsiteY5" fmla="*/ 287365 h 436265"/>
                <a:gd name="connsiteX6" fmla="*/ 285706 w 288041"/>
                <a:gd name="connsiteY6" fmla="*/ 159865 h 43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041" h="436265">
                  <a:moveTo>
                    <a:pt x="285706" y="159897"/>
                  </a:moveTo>
                  <a:cubicBezTo>
                    <a:pt x="300182" y="80781"/>
                    <a:pt x="245743" y="17339"/>
                    <a:pt x="166918" y="2895"/>
                  </a:cubicBezTo>
                  <a:cubicBezTo>
                    <a:pt x="88093" y="-11517"/>
                    <a:pt x="14708" y="28576"/>
                    <a:pt x="232" y="107660"/>
                  </a:cubicBezTo>
                  <a:cubicBezTo>
                    <a:pt x="232" y="107660"/>
                    <a:pt x="3535" y="227614"/>
                    <a:pt x="2629" y="232505"/>
                  </a:cubicBezTo>
                  <a:cubicBezTo>
                    <a:pt x="-11135" y="307670"/>
                    <a:pt x="30901" y="424871"/>
                    <a:pt x="87834" y="435299"/>
                  </a:cubicBezTo>
                  <a:cubicBezTo>
                    <a:pt x="153543" y="447314"/>
                    <a:pt x="244545" y="344330"/>
                    <a:pt x="254940" y="287365"/>
                  </a:cubicBezTo>
                  <a:cubicBezTo>
                    <a:pt x="255847" y="282475"/>
                    <a:pt x="285706" y="159865"/>
                    <a:pt x="285706" y="159865"/>
                  </a:cubicBezTo>
                  <a:close/>
                </a:path>
              </a:pathLst>
            </a:custGeom>
            <a:solidFill>
              <a:srgbClr val="8C6254"/>
            </a:solidFill>
            <a:ln w="0" cap="flat">
              <a:noFill/>
              <a:prstDash val="solid"/>
              <a:miter/>
            </a:ln>
          </p:spPr>
          <p:txBody>
            <a:bodyPr rtlCol="0" anchor="ctr"/>
            <a:lstStyle/>
            <a:p>
              <a:endParaRPr lang="nb-NO"/>
            </a:p>
          </p:txBody>
        </p:sp>
        <p:sp>
          <p:nvSpPr>
            <p:cNvPr id="24" name="Friform 23">
              <a:extLst>
                <a:ext uri="{FF2B5EF4-FFF2-40B4-BE49-F238E27FC236}">
                  <a16:creationId xmlns:a16="http://schemas.microsoft.com/office/drawing/2014/main" id="{097C0353-2A56-7B35-CECA-7FAA2FAE94A3}"/>
                </a:ext>
              </a:extLst>
            </p:cNvPr>
            <p:cNvSpPr>
              <a:spLocks noGrp="1" noRot="1" noMove="1" noResize="1" noEditPoints="1" noAdjustHandles="1" noChangeArrowheads="1" noChangeShapeType="1"/>
            </p:cNvSpPr>
            <p:nvPr/>
          </p:nvSpPr>
          <p:spPr>
            <a:xfrm>
              <a:off x="4437921" y="1578885"/>
              <a:ext cx="243089" cy="515031"/>
            </a:xfrm>
            <a:custGeom>
              <a:avLst/>
              <a:gdLst>
                <a:gd name="connsiteX0" fmla="*/ 0 w 243089"/>
                <a:gd name="connsiteY0" fmla="*/ 72879 h 515031"/>
                <a:gd name="connsiteX1" fmla="*/ 76914 w 243089"/>
                <a:gd name="connsiteY1" fmla="*/ 282248 h 515031"/>
                <a:gd name="connsiteX2" fmla="*/ 55022 w 243089"/>
                <a:gd name="connsiteY2" fmla="*/ 515031 h 515031"/>
                <a:gd name="connsiteX3" fmla="*/ 216461 w 243089"/>
                <a:gd name="connsiteY3" fmla="*/ 419949 h 515031"/>
                <a:gd name="connsiteX4" fmla="*/ 243082 w 243089"/>
                <a:gd name="connsiteY4" fmla="*/ 255207 h 515031"/>
                <a:gd name="connsiteX5" fmla="*/ 68948 w 243089"/>
                <a:gd name="connsiteY5" fmla="*/ 822 h 515031"/>
                <a:gd name="connsiteX6" fmla="*/ 44076 w 243089"/>
                <a:gd name="connsiteY6" fmla="*/ 12967 h 515031"/>
                <a:gd name="connsiteX7" fmla="*/ 18816 w 243089"/>
                <a:gd name="connsiteY7" fmla="*/ 26342 h 515031"/>
                <a:gd name="connsiteX8" fmla="*/ 32 w 243089"/>
                <a:gd name="connsiteY8" fmla="*/ 72879 h 51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089" h="515031">
                  <a:moveTo>
                    <a:pt x="0" y="72879"/>
                  </a:moveTo>
                  <a:cubicBezTo>
                    <a:pt x="0" y="72879"/>
                    <a:pt x="77141" y="250349"/>
                    <a:pt x="76914" y="282248"/>
                  </a:cubicBezTo>
                  <a:cubicBezTo>
                    <a:pt x="76688" y="314147"/>
                    <a:pt x="55022" y="515031"/>
                    <a:pt x="55022" y="515031"/>
                  </a:cubicBezTo>
                  <a:cubicBezTo>
                    <a:pt x="150072" y="502110"/>
                    <a:pt x="216461" y="419949"/>
                    <a:pt x="216461" y="419949"/>
                  </a:cubicBezTo>
                  <a:cubicBezTo>
                    <a:pt x="216461" y="419949"/>
                    <a:pt x="243600" y="331829"/>
                    <a:pt x="243082" y="255207"/>
                  </a:cubicBezTo>
                  <a:cubicBezTo>
                    <a:pt x="242272" y="138523"/>
                    <a:pt x="202147" y="-12488"/>
                    <a:pt x="68948" y="822"/>
                  </a:cubicBezTo>
                  <a:cubicBezTo>
                    <a:pt x="45015" y="3219"/>
                    <a:pt x="44076" y="12967"/>
                    <a:pt x="44076" y="12967"/>
                  </a:cubicBezTo>
                  <a:lnTo>
                    <a:pt x="18816" y="26342"/>
                  </a:lnTo>
                  <a:lnTo>
                    <a:pt x="32" y="72879"/>
                  </a:lnTo>
                  <a:close/>
                </a:path>
              </a:pathLst>
            </a:custGeom>
            <a:solidFill>
              <a:srgbClr val="151C28"/>
            </a:solidFill>
            <a:ln w="0" cap="flat">
              <a:noFill/>
              <a:prstDash val="solid"/>
              <a:miter/>
            </a:ln>
          </p:spPr>
          <p:txBody>
            <a:bodyPr rtlCol="0" anchor="ctr"/>
            <a:lstStyle/>
            <a:p>
              <a:endParaRPr lang="nb-NO"/>
            </a:p>
          </p:txBody>
        </p:sp>
        <p:sp>
          <p:nvSpPr>
            <p:cNvPr id="25" name="Friform 24">
              <a:extLst>
                <a:ext uri="{FF2B5EF4-FFF2-40B4-BE49-F238E27FC236}">
                  <a16:creationId xmlns:a16="http://schemas.microsoft.com/office/drawing/2014/main" id="{3BD1E501-5003-016C-BE7B-0F055562EA08}"/>
                </a:ext>
              </a:extLst>
            </p:cNvPr>
            <p:cNvSpPr>
              <a:spLocks noGrp="1" noRot="1" noMove="1" noResize="1" noEditPoints="1" noAdjustHandles="1" noChangeArrowheads="1" noChangeShapeType="1"/>
            </p:cNvSpPr>
            <p:nvPr/>
          </p:nvSpPr>
          <p:spPr>
            <a:xfrm>
              <a:off x="4190002" y="1553925"/>
              <a:ext cx="382545" cy="509452"/>
            </a:xfrm>
            <a:custGeom>
              <a:avLst/>
              <a:gdLst>
                <a:gd name="connsiteX0" fmla="*/ 330598 w 382545"/>
                <a:gd name="connsiteY0" fmla="*/ 112963 h 509452"/>
                <a:gd name="connsiteX1" fmla="*/ 162909 w 382545"/>
                <a:gd name="connsiteY1" fmla="*/ 249077 h 509452"/>
                <a:gd name="connsiteX2" fmla="*/ 122201 w 382545"/>
                <a:gd name="connsiteY2" fmla="*/ 509452 h 509452"/>
                <a:gd name="connsiteX3" fmla="*/ 595 w 382545"/>
                <a:gd name="connsiteY3" fmla="*/ 365145 h 509452"/>
                <a:gd name="connsiteX4" fmla="*/ 43634 w 382545"/>
                <a:gd name="connsiteY4" fmla="*/ 198362 h 509452"/>
                <a:gd name="connsiteX5" fmla="*/ 378722 w 382545"/>
                <a:gd name="connsiteY5" fmla="*/ 42785 h 509452"/>
                <a:gd name="connsiteX6" fmla="*/ 330598 w 382545"/>
                <a:gd name="connsiteY6" fmla="*/ 112995 h 50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545" h="509452">
                  <a:moveTo>
                    <a:pt x="330598" y="112963"/>
                  </a:moveTo>
                  <a:cubicBezTo>
                    <a:pt x="330598" y="112963"/>
                    <a:pt x="173984" y="219186"/>
                    <a:pt x="162909" y="249077"/>
                  </a:cubicBezTo>
                  <a:cubicBezTo>
                    <a:pt x="151833" y="278968"/>
                    <a:pt x="137292" y="440278"/>
                    <a:pt x="122201" y="509452"/>
                  </a:cubicBezTo>
                  <a:cubicBezTo>
                    <a:pt x="67049" y="467902"/>
                    <a:pt x="595" y="365145"/>
                    <a:pt x="595" y="365145"/>
                  </a:cubicBezTo>
                  <a:cubicBezTo>
                    <a:pt x="595" y="365145"/>
                    <a:pt x="-8408" y="317960"/>
                    <a:pt x="43634" y="198362"/>
                  </a:cubicBezTo>
                  <a:cubicBezTo>
                    <a:pt x="80424" y="113837"/>
                    <a:pt x="165920" y="-87630"/>
                    <a:pt x="378722" y="42785"/>
                  </a:cubicBezTo>
                  <a:cubicBezTo>
                    <a:pt x="399222" y="55350"/>
                    <a:pt x="330598" y="112995"/>
                    <a:pt x="330598" y="112995"/>
                  </a:cubicBezTo>
                  <a:close/>
                </a:path>
              </a:pathLst>
            </a:custGeom>
            <a:solidFill>
              <a:srgbClr val="151C28"/>
            </a:solidFill>
            <a:ln w="0" cap="flat">
              <a:noFill/>
              <a:prstDash val="solid"/>
              <a:miter/>
            </a:ln>
          </p:spPr>
          <p:txBody>
            <a:bodyPr rtlCol="0" anchor="ctr"/>
            <a:lstStyle/>
            <a:p>
              <a:endParaRPr lang="nb-NO"/>
            </a:p>
          </p:txBody>
        </p:sp>
        <p:sp>
          <p:nvSpPr>
            <p:cNvPr id="26" name="Friform 25">
              <a:extLst>
                <a:ext uri="{FF2B5EF4-FFF2-40B4-BE49-F238E27FC236}">
                  <a16:creationId xmlns:a16="http://schemas.microsoft.com/office/drawing/2014/main" id="{B7DFDD17-D4DD-6501-43BA-75ED9876115D}"/>
                </a:ext>
              </a:extLst>
            </p:cNvPr>
            <p:cNvSpPr>
              <a:spLocks noGrp="1" noRot="1" noMove="1" noResize="1" noEditPoints="1" noAdjustHandles="1" noChangeArrowheads="1" noChangeShapeType="1"/>
            </p:cNvSpPr>
            <p:nvPr/>
          </p:nvSpPr>
          <p:spPr>
            <a:xfrm rot="17534399">
              <a:off x="4277448" y="1584857"/>
              <a:ext cx="355587" cy="355587"/>
            </a:xfrm>
            <a:custGeom>
              <a:avLst/>
              <a:gdLst>
                <a:gd name="connsiteX0" fmla="*/ 355588 w 355587"/>
                <a:gd name="connsiteY0" fmla="*/ 177794 h 355587"/>
                <a:gd name="connsiteX1" fmla="*/ 177794 w 355587"/>
                <a:gd name="connsiteY1" fmla="*/ 355587 h 355587"/>
                <a:gd name="connsiteX2" fmla="*/ 0 w 355587"/>
                <a:gd name="connsiteY2" fmla="*/ 177794 h 355587"/>
                <a:gd name="connsiteX3" fmla="*/ 177794 w 355587"/>
                <a:gd name="connsiteY3" fmla="*/ 0 h 355587"/>
                <a:gd name="connsiteX4" fmla="*/ 355588 w 355587"/>
                <a:gd name="connsiteY4" fmla="*/ 177794 h 35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587" h="355587">
                  <a:moveTo>
                    <a:pt x="355588" y="177794"/>
                  </a:moveTo>
                  <a:cubicBezTo>
                    <a:pt x="355588" y="275986"/>
                    <a:pt x="275987" y="355587"/>
                    <a:pt x="177794" y="355587"/>
                  </a:cubicBezTo>
                  <a:cubicBezTo>
                    <a:pt x="79601" y="355587"/>
                    <a:pt x="0" y="275986"/>
                    <a:pt x="0" y="177794"/>
                  </a:cubicBezTo>
                  <a:cubicBezTo>
                    <a:pt x="0" y="79601"/>
                    <a:pt x="79601" y="0"/>
                    <a:pt x="177794" y="0"/>
                  </a:cubicBezTo>
                  <a:cubicBezTo>
                    <a:pt x="275987" y="0"/>
                    <a:pt x="355588" y="79601"/>
                    <a:pt x="355588" y="177794"/>
                  </a:cubicBezTo>
                  <a:close/>
                </a:path>
              </a:pathLst>
            </a:custGeom>
            <a:solidFill>
              <a:srgbClr val="151C28"/>
            </a:solidFill>
            <a:ln w="0" cap="flat">
              <a:noFill/>
              <a:prstDash val="solid"/>
              <a:miter/>
            </a:ln>
          </p:spPr>
          <p:txBody>
            <a:bodyPr rtlCol="0" anchor="ctr"/>
            <a:lstStyle/>
            <a:p>
              <a:endParaRPr lang="nb-NO"/>
            </a:p>
          </p:txBody>
        </p:sp>
        <p:grpSp>
          <p:nvGrpSpPr>
            <p:cNvPr id="27" name="Grafikk 6">
              <a:extLst>
                <a:ext uri="{FF2B5EF4-FFF2-40B4-BE49-F238E27FC236}">
                  <a16:creationId xmlns:a16="http://schemas.microsoft.com/office/drawing/2014/main" id="{B8AAF6BF-BC2D-337B-2235-F9AFE8A33799}"/>
                </a:ext>
              </a:extLst>
            </p:cNvPr>
            <p:cNvGrpSpPr>
              <a:grpSpLocks noGrp="1" noUngrp="1" noRot="1" noMove="1" noResize="1"/>
            </p:cNvGrpSpPr>
            <p:nvPr/>
          </p:nvGrpSpPr>
          <p:grpSpPr>
            <a:xfrm>
              <a:off x="4260188" y="1650229"/>
              <a:ext cx="335483" cy="436273"/>
              <a:chOff x="4260188" y="1650229"/>
              <a:chExt cx="335483" cy="436273"/>
            </a:xfrm>
          </p:grpSpPr>
          <p:sp>
            <p:nvSpPr>
              <p:cNvPr id="41" name="Friform 40">
                <a:extLst>
                  <a:ext uri="{FF2B5EF4-FFF2-40B4-BE49-F238E27FC236}">
                    <a16:creationId xmlns:a16="http://schemas.microsoft.com/office/drawing/2014/main" id="{EF25C412-241A-E2B9-D4D6-DF10F311DCCD}"/>
                  </a:ext>
                </a:extLst>
              </p:cNvPr>
              <p:cNvSpPr>
                <a:spLocks noGrp="1" noRot="1" noMove="1" noResize="1" noEditPoints="1" noAdjustHandles="1" noChangeArrowheads="1" noChangeShapeType="1"/>
              </p:cNvSpPr>
              <p:nvPr/>
            </p:nvSpPr>
            <p:spPr>
              <a:xfrm>
                <a:off x="4260188" y="1797599"/>
                <a:ext cx="50086" cy="102687"/>
              </a:xfrm>
              <a:custGeom>
                <a:avLst/>
                <a:gdLst>
                  <a:gd name="connsiteX0" fmla="*/ 46509 w 50086"/>
                  <a:gd name="connsiteY0" fmla="*/ 6407 h 102687"/>
                  <a:gd name="connsiteX1" fmla="*/ 12893 w 50086"/>
                  <a:gd name="connsiteY1" fmla="*/ 7508 h 102687"/>
                  <a:gd name="connsiteX2" fmla="*/ 27110 w 50086"/>
                  <a:gd name="connsiteY2" fmla="*/ 102396 h 102687"/>
                  <a:gd name="connsiteX3" fmla="*/ 46541 w 50086"/>
                  <a:gd name="connsiteY3" fmla="*/ 6407 h 102687"/>
                </a:gdLst>
                <a:ahLst/>
                <a:cxnLst>
                  <a:cxn ang="0">
                    <a:pos x="connsiteX0" y="connsiteY0"/>
                  </a:cxn>
                  <a:cxn ang="0">
                    <a:pos x="connsiteX1" y="connsiteY1"/>
                  </a:cxn>
                  <a:cxn ang="0">
                    <a:pos x="connsiteX2" y="connsiteY2"/>
                  </a:cxn>
                  <a:cxn ang="0">
                    <a:pos x="connsiteX3" y="connsiteY3"/>
                  </a:cxn>
                </a:cxnLst>
                <a:rect l="l" t="t" r="r" b="b"/>
                <a:pathLst>
                  <a:path w="50086" h="102687">
                    <a:moveTo>
                      <a:pt x="46509" y="6407"/>
                    </a:moveTo>
                    <a:cubicBezTo>
                      <a:pt x="46509" y="6407"/>
                      <a:pt x="30446" y="-8717"/>
                      <a:pt x="12893" y="7508"/>
                    </a:cubicBezTo>
                    <a:cubicBezTo>
                      <a:pt x="-4627" y="23701"/>
                      <a:pt x="-8157" y="95952"/>
                      <a:pt x="27110" y="102396"/>
                    </a:cubicBezTo>
                    <a:cubicBezTo>
                      <a:pt x="62377" y="108841"/>
                      <a:pt x="46541" y="6407"/>
                      <a:pt x="46541" y="6407"/>
                    </a:cubicBezTo>
                    <a:close/>
                  </a:path>
                </a:pathLst>
              </a:custGeom>
              <a:solidFill>
                <a:srgbClr val="DEAB91"/>
              </a:solidFill>
              <a:ln w="0" cap="flat">
                <a:noFill/>
                <a:prstDash val="solid"/>
                <a:miter/>
              </a:ln>
            </p:spPr>
            <p:txBody>
              <a:bodyPr rtlCol="0" anchor="ctr"/>
              <a:lstStyle/>
              <a:p>
                <a:endParaRPr lang="nb-NO"/>
              </a:p>
            </p:txBody>
          </p:sp>
          <p:sp>
            <p:nvSpPr>
              <p:cNvPr id="42" name="Friform 41">
                <a:extLst>
                  <a:ext uri="{FF2B5EF4-FFF2-40B4-BE49-F238E27FC236}">
                    <a16:creationId xmlns:a16="http://schemas.microsoft.com/office/drawing/2014/main" id="{3F0B566B-5216-176A-457E-4605830FF1EE}"/>
                  </a:ext>
                </a:extLst>
              </p:cNvPr>
              <p:cNvSpPr>
                <a:spLocks noGrp="1" noRot="1" noMove="1" noResize="1" noEditPoints="1" noAdjustHandles="1" noChangeArrowheads="1" noChangeShapeType="1"/>
              </p:cNvSpPr>
              <p:nvPr/>
            </p:nvSpPr>
            <p:spPr>
              <a:xfrm>
                <a:off x="4276050" y="1650229"/>
                <a:ext cx="319621" cy="436273"/>
              </a:xfrm>
              <a:custGeom>
                <a:avLst/>
                <a:gdLst>
                  <a:gd name="connsiteX0" fmla="*/ 317287 w 319621"/>
                  <a:gd name="connsiteY0" fmla="*/ 159897 h 436273"/>
                  <a:gd name="connsiteX1" fmla="*/ 198498 w 319621"/>
                  <a:gd name="connsiteY1" fmla="*/ 2895 h 436273"/>
                  <a:gd name="connsiteX2" fmla="*/ 31813 w 319621"/>
                  <a:gd name="connsiteY2" fmla="*/ 107660 h 436273"/>
                  <a:gd name="connsiteX3" fmla="*/ 1662 w 319621"/>
                  <a:gd name="connsiteY3" fmla="*/ 237524 h 436273"/>
                  <a:gd name="connsiteX4" fmla="*/ 119414 w 319621"/>
                  <a:gd name="connsiteY4" fmla="*/ 435267 h 436273"/>
                  <a:gd name="connsiteX5" fmla="*/ 299539 w 319621"/>
                  <a:gd name="connsiteY5" fmla="*/ 291996 h 436273"/>
                  <a:gd name="connsiteX6" fmla="*/ 317287 w 319621"/>
                  <a:gd name="connsiteY6" fmla="*/ 159865 h 436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621" h="436273">
                    <a:moveTo>
                      <a:pt x="317287" y="159897"/>
                    </a:moveTo>
                    <a:cubicBezTo>
                      <a:pt x="331763" y="80781"/>
                      <a:pt x="277323" y="17338"/>
                      <a:pt x="198498" y="2895"/>
                    </a:cubicBezTo>
                    <a:cubicBezTo>
                      <a:pt x="119673" y="-11517"/>
                      <a:pt x="46289" y="28576"/>
                      <a:pt x="31813" y="107660"/>
                    </a:cubicBezTo>
                    <a:cubicBezTo>
                      <a:pt x="31813" y="107660"/>
                      <a:pt x="2537" y="232634"/>
                      <a:pt x="1662" y="237524"/>
                    </a:cubicBezTo>
                    <a:cubicBezTo>
                      <a:pt x="-12101" y="312690"/>
                      <a:pt x="62481" y="424871"/>
                      <a:pt x="119414" y="435267"/>
                    </a:cubicBezTo>
                    <a:cubicBezTo>
                      <a:pt x="185123" y="447282"/>
                      <a:pt x="289144" y="348928"/>
                      <a:pt x="299539" y="291996"/>
                    </a:cubicBezTo>
                    <a:cubicBezTo>
                      <a:pt x="300446" y="287105"/>
                      <a:pt x="317287" y="159865"/>
                      <a:pt x="317287" y="159865"/>
                    </a:cubicBezTo>
                    <a:close/>
                  </a:path>
                </a:pathLst>
              </a:custGeom>
              <a:solidFill>
                <a:srgbClr val="DEAB91"/>
              </a:solidFill>
              <a:ln w="0" cap="flat">
                <a:noFill/>
                <a:prstDash val="solid"/>
                <a:miter/>
              </a:ln>
            </p:spPr>
            <p:txBody>
              <a:bodyPr rtlCol="0" anchor="ctr"/>
              <a:lstStyle/>
              <a:p>
                <a:endParaRPr lang="nb-NO"/>
              </a:p>
            </p:txBody>
          </p:sp>
        </p:grpSp>
        <p:grpSp>
          <p:nvGrpSpPr>
            <p:cNvPr id="28" name="Grafikk 6">
              <a:extLst>
                <a:ext uri="{FF2B5EF4-FFF2-40B4-BE49-F238E27FC236}">
                  <a16:creationId xmlns:a16="http://schemas.microsoft.com/office/drawing/2014/main" id="{4F929BB2-930D-99A7-3F28-C6225E49D1F6}"/>
                </a:ext>
              </a:extLst>
            </p:cNvPr>
            <p:cNvGrpSpPr>
              <a:grpSpLocks noGrp="1" noUngrp="1" noRot="1" noMove="1" noResize="1"/>
            </p:cNvGrpSpPr>
            <p:nvPr/>
          </p:nvGrpSpPr>
          <p:grpSpPr>
            <a:xfrm>
              <a:off x="4312700" y="1773773"/>
              <a:ext cx="265451" cy="251622"/>
              <a:chOff x="4312700" y="1773773"/>
              <a:chExt cx="265451" cy="251622"/>
            </a:xfrm>
          </p:grpSpPr>
          <p:grpSp>
            <p:nvGrpSpPr>
              <p:cNvPr id="31" name="Grafikk 6">
                <a:extLst>
                  <a:ext uri="{FF2B5EF4-FFF2-40B4-BE49-F238E27FC236}">
                    <a16:creationId xmlns:a16="http://schemas.microsoft.com/office/drawing/2014/main" id="{72C559CB-A6CD-BD6B-FCA5-EE3CCAB1820C}"/>
                  </a:ext>
                </a:extLst>
              </p:cNvPr>
              <p:cNvGrpSpPr>
                <a:grpSpLocks noGrp="1" noUngrp="1" noRot="1" noMove="1" noResize="1"/>
              </p:cNvGrpSpPr>
              <p:nvPr/>
            </p:nvGrpSpPr>
            <p:grpSpPr>
              <a:xfrm>
                <a:off x="4312700" y="1773773"/>
                <a:ext cx="265451" cy="57211"/>
                <a:chOff x="4312700" y="1773773"/>
                <a:chExt cx="265451" cy="57211"/>
              </a:xfrm>
              <a:solidFill>
                <a:srgbClr val="151C28"/>
              </a:solidFill>
            </p:grpSpPr>
            <p:sp>
              <p:nvSpPr>
                <p:cNvPr id="39" name="Friform 38">
                  <a:extLst>
                    <a:ext uri="{FF2B5EF4-FFF2-40B4-BE49-F238E27FC236}">
                      <a16:creationId xmlns:a16="http://schemas.microsoft.com/office/drawing/2014/main" id="{77E2CF12-3980-5E7A-6E72-318BF5DE8B10}"/>
                    </a:ext>
                  </a:extLst>
                </p:cNvPr>
                <p:cNvSpPr>
                  <a:spLocks noGrp="1" noRot="1" noMove="1" noResize="1" noEditPoints="1" noAdjustHandles="1" noChangeArrowheads="1" noChangeShapeType="1"/>
                </p:cNvSpPr>
                <p:nvPr/>
              </p:nvSpPr>
              <p:spPr>
                <a:xfrm rot="597223">
                  <a:off x="4477438" y="1806443"/>
                  <a:ext cx="100713" cy="24541"/>
                </a:xfrm>
                <a:custGeom>
                  <a:avLst/>
                  <a:gdLst>
                    <a:gd name="connsiteX0" fmla="*/ 2162 w 100713"/>
                    <a:gd name="connsiteY0" fmla="*/ 0 h 36089"/>
                    <a:gd name="connsiteX1" fmla="*/ 77360 w 100713"/>
                    <a:gd name="connsiteY1" fmla="*/ 8550 h 36089"/>
                    <a:gd name="connsiteX2" fmla="*/ 100710 w 100713"/>
                    <a:gd name="connsiteY2" fmla="*/ 35526 h 36089"/>
                    <a:gd name="connsiteX3" fmla="*/ 6340 w 100713"/>
                    <a:gd name="connsiteY3" fmla="*/ 24613 h 36089"/>
                    <a:gd name="connsiteX4" fmla="*/ 2162 w 100713"/>
                    <a:gd name="connsiteY4" fmla="*/ 32 h 36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13" h="36089">
                      <a:moveTo>
                        <a:pt x="2162" y="0"/>
                      </a:moveTo>
                      <a:cubicBezTo>
                        <a:pt x="2162" y="0"/>
                        <a:pt x="65572" y="5182"/>
                        <a:pt x="77360" y="8550"/>
                      </a:cubicBezTo>
                      <a:cubicBezTo>
                        <a:pt x="97018" y="14152"/>
                        <a:pt x="98929" y="27883"/>
                        <a:pt x="100710" y="35526"/>
                      </a:cubicBezTo>
                      <a:cubicBezTo>
                        <a:pt x="101325" y="38150"/>
                        <a:pt x="17513" y="31122"/>
                        <a:pt x="6340" y="24613"/>
                      </a:cubicBezTo>
                      <a:cubicBezTo>
                        <a:pt x="-4833" y="18103"/>
                        <a:pt x="2162" y="32"/>
                        <a:pt x="2162" y="32"/>
                      </a:cubicBezTo>
                      <a:close/>
                    </a:path>
                  </a:pathLst>
                </a:custGeom>
                <a:solidFill>
                  <a:srgbClr val="151C28"/>
                </a:solidFill>
                <a:ln w="0" cap="flat">
                  <a:noFill/>
                  <a:prstDash val="solid"/>
                  <a:miter/>
                </a:ln>
              </p:spPr>
              <p:txBody>
                <a:bodyPr rtlCol="0" anchor="ctr"/>
                <a:lstStyle/>
                <a:p>
                  <a:endParaRPr lang="nb-NO"/>
                </a:p>
              </p:txBody>
            </p:sp>
            <p:sp>
              <p:nvSpPr>
                <p:cNvPr id="40" name="Friform 39">
                  <a:extLst>
                    <a:ext uri="{FF2B5EF4-FFF2-40B4-BE49-F238E27FC236}">
                      <a16:creationId xmlns:a16="http://schemas.microsoft.com/office/drawing/2014/main" id="{C9252553-73D4-1F44-8606-E20EB907FEAC}"/>
                    </a:ext>
                  </a:extLst>
                </p:cNvPr>
                <p:cNvSpPr>
                  <a:spLocks noGrp="1" noRot="1" noMove="1" noResize="1" noEditPoints="1" noAdjustHandles="1" noChangeArrowheads="1" noChangeShapeType="1"/>
                </p:cNvSpPr>
                <p:nvPr/>
              </p:nvSpPr>
              <p:spPr>
                <a:xfrm>
                  <a:off x="4312700" y="1773773"/>
                  <a:ext cx="104785" cy="28963"/>
                </a:xfrm>
                <a:custGeom>
                  <a:avLst/>
                  <a:gdLst>
                    <a:gd name="connsiteX0" fmla="*/ 104786 w 104785"/>
                    <a:gd name="connsiteY0" fmla="*/ 18785 h 40460"/>
                    <a:gd name="connsiteX1" fmla="*/ 31434 w 104785"/>
                    <a:gd name="connsiteY1" fmla="*/ 164 h 40460"/>
                    <a:gd name="connsiteX2" fmla="*/ 20 w 104785"/>
                    <a:gd name="connsiteY2" fmla="*/ 17101 h 40460"/>
                    <a:gd name="connsiteX3" fmla="*/ 92123 w 104785"/>
                    <a:gd name="connsiteY3" fmla="*/ 40321 h 40460"/>
                    <a:gd name="connsiteX4" fmla="*/ 104754 w 104785"/>
                    <a:gd name="connsiteY4" fmla="*/ 18785 h 40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85" h="40460">
                      <a:moveTo>
                        <a:pt x="104786" y="18785"/>
                      </a:moveTo>
                      <a:cubicBezTo>
                        <a:pt x="104786" y="18785"/>
                        <a:pt x="43675" y="1200"/>
                        <a:pt x="31434" y="164"/>
                      </a:cubicBezTo>
                      <a:cubicBezTo>
                        <a:pt x="11064" y="-1552"/>
                        <a:pt x="4392" y="10624"/>
                        <a:pt x="20" y="17101"/>
                      </a:cubicBezTo>
                      <a:cubicBezTo>
                        <a:pt x="-1469" y="19336"/>
                        <a:pt x="79396" y="42459"/>
                        <a:pt x="92123" y="40321"/>
                      </a:cubicBezTo>
                      <a:cubicBezTo>
                        <a:pt x="104883" y="38184"/>
                        <a:pt x="104754" y="18785"/>
                        <a:pt x="104754" y="18785"/>
                      </a:cubicBezTo>
                      <a:close/>
                    </a:path>
                  </a:pathLst>
                </a:custGeom>
                <a:solidFill>
                  <a:srgbClr val="151C28"/>
                </a:solidFill>
                <a:ln w="0" cap="flat">
                  <a:noFill/>
                  <a:prstDash val="solid"/>
                  <a:miter/>
                </a:ln>
              </p:spPr>
              <p:txBody>
                <a:bodyPr rtlCol="0" anchor="ctr"/>
                <a:lstStyle/>
                <a:p>
                  <a:endParaRPr lang="nb-NO"/>
                </a:p>
              </p:txBody>
            </p:sp>
          </p:grpSp>
          <p:sp>
            <p:nvSpPr>
              <p:cNvPr id="32" name="Friform 31">
                <a:extLst>
                  <a:ext uri="{FF2B5EF4-FFF2-40B4-BE49-F238E27FC236}">
                    <a16:creationId xmlns:a16="http://schemas.microsoft.com/office/drawing/2014/main" id="{0CE7CBAC-F0BC-A111-7FF3-F54B57EE684A}"/>
                  </a:ext>
                </a:extLst>
              </p:cNvPr>
              <p:cNvSpPr>
                <a:spLocks noGrp="1" noRot="1" noMove="1" noResize="1" noEditPoints="1" noAdjustHandles="1" noChangeArrowheads="1" noChangeShapeType="1"/>
              </p:cNvSpPr>
              <p:nvPr/>
            </p:nvSpPr>
            <p:spPr>
              <a:xfrm>
                <a:off x="4425518" y="1954089"/>
                <a:ext cx="22313" cy="10546"/>
              </a:xfrm>
              <a:custGeom>
                <a:avLst/>
                <a:gdLst>
                  <a:gd name="connsiteX0" fmla="*/ 12209 w 22313"/>
                  <a:gd name="connsiteY0" fmla="*/ 53 h 10546"/>
                  <a:gd name="connsiteX1" fmla="*/ 22313 w 22313"/>
                  <a:gd name="connsiteY1" fmla="*/ 10546 h 10546"/>
                  <a:gd name="connsiteX2" fmla="*/ 0 w 22313"/>
                  <a:gd name="connsiteY2" fmla="*/ 7955 h 10546"/>
                  <a:gd name="connsiteX3" fmla="*/ 12242 w 22313"/>
                  <a:gd name="connsiteY3" fmla="*/ 53 h 10546"/>
                </a:gdLst>
                <a:ahLst/>
                <a:cxnLst>
                  <a:cxn ang="0">
                    <a:pos x="connsiteX0" y="connsiteY0"/>
                  </a:cxn>
                  <a:cxn ang="0">
                    <a:pos x="connsiteX1" y="connsiteY1"/>
                  </a:cxn>
                  <a:cxn ang="0">
                    <a:pos x="connsiteX2" y="connsiteY2"/>
                  </a:cxn>
                  <a:cxn ang="0">
                    <a:pos x="connsiteX3" y="connsiteY3"/>
                  </a:cxn>
                </a:cxnLst>
                <a:rect l="l" t="t" r="r" b="b"/>
                <a:pathLst>
                  <a:path w="22313" h="10546">
                    <a:moveTo>
                      <a:pt x="12209" y="53"/>
                    </a:moveTo>
                    <a:cubicBezTo>
                      <a:pt x="17682" y="636"/>
                      <a:pt x="22313" y="10546"/>
                      <a:pt x="22313" y="10546"/>
                    </a:cubicBezTo>
                    <a:lnTo>
                      <a:pt x="0" y="7955"/>
                    </a:lnTo>
                    <a:cubicBezTo>
                      <a:pt x="4340" y="3292"/>
                      <a:pt x="6769" y="-497"/>
                      <a:pt x="12242" y="53"/>
                    </a:cubicBezTo>
                    <a:close/>
                  </a:path>
                </a:pathLst>
              </a:custGeom>
              <a:solidFill>
                <a:srgbClr val="8C6254"/>
              </a:solidFill>
              <a:ln w="0" cap="flat">
                <a:noFill/>
                <a:prstDash val="solid"/>
                <a:miter/>
              </a:ln>
            </p:spPr>
            <p:txBody>
              <a:bodyPr rtlCol="0" anchor="ctr"/>
              <a:lstStyle/>
              <a:p>
                <a:endParaRPr lang="nb-NO"/>
              </a:p>
            </p:txBody>
          </p:sp>
          <p:sp>
            <p:nvSpPr>
              <p:cNvPr id="33" name="Friform 32">
                <a:extLst>
                  <a:ext uri="{FF2B5EF4-FFF2-40B4-BE49-F238E27FC236}">
                    <a16:creationId xmlns:a16="http://schemas.microsoft.com/office/drawing/2014/main" id="{4F8DEB47-D428-52C0-BC37-077453BF3FD0}"/>
                  </a:ext>
                </a:extLst>
              </p:cNvPr>
              <p:cNvSpPr>
                <a:spLocks noGrp="1" noRot="1" noMove="1" noResize="1" noEditPoints="1" noAdjustHandles="1" noChangeArrowheads="1" noChangeShapeType="1"/>
              </p:cNvSpPr>
              <p:nvPr/>
            </p:nvSpPr>
            <p:spPr>
              <a:xfrm>
                <a:off x="4392485" y="1948111"/>
                <a:ext cx="21795" cy="11892"/>
              </a:xfrm>
              <a:custGeom>
                <a:avLst/>
                <a:gdLst>
                  <a:gd name="connsiteX0" fmla="*/ 13148 w 21795"/>
                  <a:gd name="connsiteY0" fmla="*/ 170 h 11892"/>
                  <a:gd name="connsiteX1" fmla="*/ 0 w 21795"/>
                  <a:gd name="connsiteY1" fmla="*/ 6420 h 11892"/>
                  <a:gd name="connsiteX2" fmla="*/ 21795 w 21795"/>
                  <a:gd name="connsiteY2" fmla="*/ 11893 h 11892"/>
                  <a:gd name="connsiteX3" fmla="*/ 13148 w 21795"/>
                  <a:gd name="connsiteY3" fmla="*/ 202 h 11892"/>
                </a:gdLst>
                <a:ahLst/>
                <a:cxnLst>
                  <a:cxn ang="0">
                    <a:pos x="connsiteX0" y="connsiteY0"/>
                  </a:cxn>
                  <a:cxn ang="0">
                    <a:pos x="connsiteX1" y="connsiteY1"/>
                  </a:cxn>
                  <a:cxn ang="0">
                    <a:pos x="connsiteX2" y="connsiteY2"/>
                  </a:cxn>
                  <a:cxn ang="0">
                    <a:pos x="connsiteX3" y="connsiteY3"/>
                  </a:cxn>
                </a:cxnLst>
                <a:rect l="l" t="t" r="r" b="b"/>
                <a:pathLst>
                  <a:path w="21795" h="11892">
                    <a:moveTo>
                      <a:pt x="13148" y="170"/>
                    </a:moveTo>
                    <a:cubicBezTo>
                      <a:pt x="7837" y="-1223"/>
                      <a:pt x="0" y="6420"/>
                      <a:pt x="0" y="6420"/>
                    </a:cubicBezTo>
                    <a:lnTo>
                      <a:pt x="21795" y="11893"/>
                    </a:lnTo>
                    <a:cubicBezTo>
                      <a:pt x="19366" y="5999"/>
                      <a:pt x="18459" y="1594"/>
                      <a:pt x="13148" y="202"/>
                    </a:cubicBezTo>
                    <a:close/>
                  </a:path>
                </a:pathLst>
              </a:custGeom>
              <a:solidFill>
                <a:srgbClr val="8C6254"/>
              </a:solidFill>
              <a:ln w="0" cap="flat">
                <a:noFill/>
                <a:prstDash val="solid"/>
                <a:miter/>
              </a:ln>
            </p:spPr>
            <p:txBody>
              <a:bodyPr rtlCol="0" anchor="ctr"/>
              <a:lstStyle/>
              <a:p>
                <a:endParaRPr lang="nb-NO"/>
              </a:p>
            </p:txBody>
          </p:sp>
          <p:sp>
            <p:nvSpPr>
              <p:cNvPr id="34" name="Friform 33">
                <a:extLst>
                  <a:ext uri="{FF2B5EF4-FFF2-40B4-BE49-F238E27FC236}">
                    <a16:creationId xmlns:a16="http://schemas.microsoft.com/office/drawing/2014/main" id="{509487D8-5DFB-320F-D9B4-930BCED09A0E}"/>
                  </a:ext>
                </a:extLst>
              </p:cNvPr>
              <p:cNvSpPr>
                <a:spLocks noGrp="1" noRot="1" noMove="1" noResize="1" noEditPoints="1" noAdjustHandles="1" noChangeArrowheads="1" noChangeShapeType="1"/>
              </p:cNvSpPr>
              <p:nvPr/>
            </p:nvSpPr>
            <p:spPr>
              <a:xfrm>
                <a:off x="4402589" y="1830400"/>
                <a:ext cx="23900" cy="83488"/>
              </a:xfrm>
              <a:custGeom>
                <a:avLst/>
                <a:gdLst>
                  <a:gd name="connsiteX0" fmla="*/ 8582 w 23900"/>
                  <a:gd name="connsiteY0" fmla="*/ 83488 h 83488"/>
                  <a:gd name="connsiteX1" fmla="*/ 23900 w 23900"/>
                  <a:gd name="connsiteY1" fmla="*/ 810 h 83488"/>
                  <a:gd name="connsiteX2" fmla="*/ 14994 w 23900"/>
                  <a:gd name="connsiteY2" fmla="*/ 0 h 83488"/>
                  <a:gd name="connsiteX3" fmla="*/ 0 w 23900"/>
                  <a:gd name="connsiteY3" fmla="*/ 80963 h 83488"/>
                  <a:gd name="connsiteX4" fmla="*/ 8582 w 23900"/>
                  <a:gd name="connsiteY4" fmla="*/ 83488 h 83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0" h="83488">
                    <a:moveTo>
                      <a:pt x="8582" y="83488"/>
                    </a:moveTo>
                    <a:cubicBezTo>
                      <a:pt x="19723" y="45663"/>
                      <a:pt x="23868" y="1263"/>
                      <a:pt x="23900" y="810"/>
                    </a:cubicBezTo>
                    <a:lnTo>
                      <a:pt x="14994" y="0"/>
                    </a:lnTo>
                    <a:cubicBezTo>
                      <a:pt x="14962" y="421"/>
                      <a:pt x="10882" y="43979"/>
                      <a:pt x="0" y="80963"/>
                    </a:cubicBezTo>
                    <a:lnTo>
                      <a:pt x="8582" y="83488"/>
                    </a:lnTo>
                    <a:close/>
                  </a:path>
                </a:pathLst>
              </a:custGeom>
              <a:solidFill>
                <a:srgbClr val="8C6254"/>
              </a:solidFill>
              <a:ln w="0" cap="flat">
                <a:noFill/>
                <a:prstDash val="solid"/>
                <a:miter/>
              </a:ln>
            </p:spPr>
            <p:txBody>
              <a:bodyPr rtlCol="0" anchor="ctr"/>
              <a:lstStyle/>
              <a:p>
                <a:endParaRPr lang="nb-NO"/>
              </a:p>
            </p:txBody>
          </p:sp>
          <p:sp>
            <p:nvSpPr>
              <p:cNvPr id="35" name="Friform 34">
                <a:extLst>
                  <a:ext uri="{FF2B5EF4-FFF2-40B4-BE49-F238E27FC236}">
                    <a16:creationId xmlns:a16="http://schemas.microsoft.com/office/drawing/2014/main" id="{78885DF3-94F2-EC9A-8BB1-A3947EDF84FE}"/>
                  </a:ext>
                </a:extLst>
              </p:cNvPr>
              <p:cNvSpPr>
                <a:spLocks noGrp="1" noRot="1" noMove="1" noResize="1" noEditPoints="1" noAdjustHandles="1" noChangeArrowheads="1" noChangeShapeType="1"/>
              </p:cNvSpPr>
              <p:nvPr/>
            </p:nvSpPr>
            <p:spPr>
              <a:xfrm>
                <a:off x="4489347" y="1860801"/>
                <a:ext cx="42296" cy="48010"/>
              </a:xfrm>
              <a:custGeom>
                <a:avLst/>
                <a:gdLst>
                  <a:gd name="connsiteX0" fmla="*/ 41842 w 42296"/>
                  <a:gd name="connsiteY0" fmla="*/ 27794 h 48010"/>
                  <a:gd name="connsiteX1" fmla="*/ 16809 w 42296"/>
                  <a:gd name="connsiteY1" fmla="*/ 47711 h 48010"/>
                  <a:gd name="connsiteX2" fmla="*/ 455 w 42296"/>
                  <a:gd name="connsiteY2" fmla="*/ 20216 h 48010"/>
                  <a:gd name="connsiteX3" fmla="*/ 25488 w 42296"/>
                  <a:gd name="connsiteY3" fmla="*/ 299 h 48010"/>
                  <a:gd name="connsiteX4" fmla="*/ 41842 w 42296"/>
                  <a:gd name="connsiteY4" fmla="*/ 27794 h 48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96" h="48010">
                    <a:moveTo>
                      <a:pt x="41842" y="27794"/>
                    </a:moveTo>
                    <a:cubicBezTo>
                      <a:pt x="39446" y="40878"/>
                      <a:pt x="28241" y="49784"/>
                      <a:pt x="16809" y="47711"/>
                    </a:cubicBezTo>
                    <a:cubicBezTo>
                      <a:pt x="5377" y="45606"/>
                      <a:pt x="-1942" y="33332"/>
                      <a:pt x="455" y="20216"/>
                    </a:cubicBezTo>
                    <a:cubicBezTo>
                      <a:pt x="2851" y="7133"/>
                      <a:pt x="14056" y="-1773"/>
                      <a:pt x="25488" y="299"/>
                    </a:cubicBezTo>
                    <a:cubicBezTo>
                      <a:pt x="36920" y="2372"/>
                      <a:pt x="44239" y="14678"/>
                      <a:pt x="41842" y="27794"/>
                    </a:cubicBezTo>
                    <a:close/>
                  </a:path>
                </a:pathLst>
              </a:custGeom>
              <a:solidFill>
                <a:srgbClr val="151C28"/>
              </a:solidFill>
              <a:ln w="0" cap="flat">
                <a:noFill/>
                <a:prstDash val="solid"/>
                <a:miter/>
              </a:ln>
            </p:spPr>
            <p:txBody>
              <a:bodyPr rtlCol="0" anchor="ctr"/>
              <a:lstStyle/>
              <a:p>
                <a:endParaRPr lang="nb-NO"/>
              </a:p>
            </p:txBody>
          </p:sp>
          <p:sp>
            <p:nvSpPr>
              <p:cNvPr id="36" name="Friform 35">
                <a:extLst>
                  <a:ext uri="{FF2B5EF4-FFF2-40B4-BE49-F238E27FC236}">
                    <a16:creationId xmlns:a16="http://schemas.microsoft.com/office/drawing/2014/main" id="{61EB5223-4037-BE92-48D8-A7B507771699}"/>
                  </a:ext>
                </a:extLst>
              </p:cNvPr>
              <p:cNvSpPr>
                <a:spLocks noGrp="1" noRot="1" noMove="1" noResize="1" noEditPoints="1" noAdjustHandles="1" noChangeArrowheads="1" noChangeShapeType="1"/>
              </p:cNvSpPr>
              <p:nvPr/>
            </p:nvSpPr>
            <p:spPr>
              <a:xfrm>
                <a:off x="4336231" y="1832788"/>
                <a:ext cx="42297" cy="48010"/>
              </a:xfrm>
              <a:custGeom>
                <a:avLst/>
                <a:gdLst>
                  <a:gd name="connsiteX0" fmla="*/ 41843 w 42297"/>
                  <a:gd name="connsiteY0" fmla="*/ 27794 h 48010"/>
                  <a:gd name="connsiteX1" fmla="*/ 16809 w 42297"/>
                  <a:gd name="connsiteY1" fmla="*/ 47711 h 48010"/>
                  <a:gd name="connsiteX2" fmla="*/ 454 w 42297"/>
                  <a:gd name="connsiteY2" fmla="*/ 20216 h 48010"/>
                  <a:gd name="connsiteX3" fmla="*/ 25488 w 42297"/>
                  <a:gd name="connsiteY3" fmla="*/ 299 h 48010"/>
                  <a:gd name="connsiteX4" fmla="*/ 41843 w 42297"/>
                  <a:gd name="connsiteY4" fmla="*/ 27794 h 48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97" h="48010">
                    <a:moveTo>
                      <a:pt x="41843" y="27794"/>
                    </a:moveTo>
                    <a:cubicBezTo>
                      <a:pt x="39446" y="40878"/>
                      <a:pt x="28241" y="49784"/>
                      <a:pt x="16809" y="47711"/>
                    </a:cubicBezTo>
                    <a:cubicBezTo>
                      <a:pt x="5377" y="45606"/>
                      <a:pt x="-1942" y="33332"/>
                      <a:pt x="454" y="20216"/>
                    </a:cubicBezTo>
                    <a:cubicBezTo>
                      <a:pt x="2851" y="7133"/>
                      <a:pt x="14056" y="-1773"/>
                      <a:pt x="25488" y="299"/>
                    </a:cubicBezTo>
                    <a:cubicBezTo>
                      <a:pt x="36920" y="2404"/>
                      <a:pt x="44239" y="14678"/>
                      <a:pt x="41843" y="27794"/>
                    </a:cubicBezTo>
                    <a:close/>
                  </a:path>
                </a:pathLst>
              </a:custGeom>
              <a:solidFill>
                <a:srgbClr val="151C28"/>
              </a:solidFill>
              <a:ln w="0" cap="flat">
                <a:noFill/>
                <a:prstDash val="solid"/>
                <a:miter/>
              </a:ln>
            </p:spPr>
            <p:txBody>
              <a:bodyPr rtlCol="0" anchor="ctr"/>
              <a:lstStyle/>
              <a:p>
                <a:endParaRPr lang="nb-NO"/>
              </a:p>
            </p:txBody>
          </p:sp>
          <p:sp>
            <p:nvSpPr>
              <p:cNvPr id="37" name="Friform 36">
                <a:extLst>
                  <a:ext uri="{FF2B5EF4-FFF2-40B4-BE49-F238E27FC236}">
                    <a16:creationId xmlns:a16="http://schemas.microsoft.com/office/drawing/2014/main" id="{81AAB691-FC70-E45C-1657-7A1902F378F6}"/>
                  </a:ext>
                </a:extLst>
              </p:cNvPr>
              <p:cNvSpPr>
                <a:spLocks noGrp="1" noRot="1" noMove="1" noResize="1" noEditPoints="1" noAdjustHandles="1" noChangeArrowheads="1" noChangeShapeType="1"/>
              </p:cNvSpPr>
              <p:nvPr/>
            </p:nvSpPr>
            <p:spPr>
              <a:xfrm>
                <a:off x="4355132" y="1974306"/>
                <a:ext cx="121834" cy="32443"/>
              </a:xfrm>
              <a:custGeom>
                <a:avLst/>
                <a:gdLst>
                  <a:gd name="connsiteX0" fmla="*/ 19735 w 121834"/>
                  <a:gd name="connsiteY0" fmla="*/ 17468 h 32443"/>
                  <a:gd name="connsiteX1" fmla="*/ 1373 w 121834"/>
                  <a:gd name="connsiteY1" fmla="*/ 7785 h 32443"/>
                  <a:gd name="connsiteX2" fmla="*/ 1276 w 121834"/>
                  <a:gd name="connsiteY2" fmla="*/ 1373 h 32443"/>
                  <a:gd name="connsiteX3" fmla="*/ 7688 w 121834"/>
                  <a:gd name="connsiteY3" fmla="*/ 1276 h 32443"/>
                  <a:gd name="connsiteX4" fmla="*/ 35798 w 121834"/>
                  <a:gd name="connsiteY4" fmla="*/ 8336 h 32443"/>
                  <a:gd name="connsiteX5" fmla="*/ 47910 w 121834"/>
                  <a:gd name="connsiteY5" fmla="*/ 8692 h 32443"/>
                  <a:gd name="connsiteX6" fmla="*/ 61933 w 121834"/>
                  <a:gd name="connsiteY6" fmla="*/ 12967 h 32443"/>
                  <a:gd name="connsiteX7" fmla="*/ 75081 w 121834"/>
                  <a:gd name="connsiteY7" fmla="*/ 13744 h 32443"/>
                  <a:gd name="connsiteX8" fmla="*/ 87517 w 121834"/>
                  <a:gd name="connsiteY8" fmla="*/ 17922 h 32443"/>
                  <a:gd name="connsiteX9" fmla="*/ 115498 w 121834"/>
                  <a:gd name="connsiteY9" fmla="*/ 20998 h 32443"/>
                  <a:gd name="connsiteX10" fmla="*/ 121457 w 121834"/>
                  <a:gd name="connsiteY10" fmla="*/ 23362 h 32443"/>
                  <a:gd name="connsiteX11" fmla="*/ 119093 w 121834"/>
                  <a:gd name="connsiteY11" fmla="*/ 29321 h 32443"/>
                  <a:gd name="connsiteX12" fmla="*/ 83339 w 121834"/>
                  <a:gd name="connsiteY12" fmla="*/ 25953 h 32443"/>
                  <a:gd name="connsiteX13" fmla="*/ 75405 w 121834"/>
                  <a:gd name="connsiteY13" fmla="*/ 22812 h 32443"/>
                  <a:gd name="connsiteX14" fmla="*/ 60379 w 121834"/>
                  <a:gd name="connsiteY14" fmla="*/ 21905 h 32443"/>
                  <a:gd name="connsiteX15" fmla="*/ 44413 w 121834"/>
                  <a:gd name="connsiteY15" fmla="*/ 17080 h 32443"/>
                  <a:gd name="connsiteX16" fmla="*/ 36964 w 121834"/>
                  <a:gd name="connsiteY16" fmla="*/ 17371 h 32443"/>
                  <a:gd name="connsiteX17" fmla="*/ 19768 w 121834"/>
                  <a:gd name="connsiteY17" fmla="*/ 17533 h 32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34" h="32443">
                    <a:moveTo>
                      <a:pt x="19735" y="17468"/>
                    </a:moveTo>
                    <a:cubicBezTo>
                      <a:pt x="13809" y="16400"/>
                      <a:pt x="7494" y="13679"/>
                      <a:pt x="1373" y="7785"/>
                    </a:cubicBezTo>
                    <a:cubicBezTo>
                      <a:pt x="-408" y="6036"/>
                      <a:pt x="-473" y="3187"/>
                      <a:pt x="1276" y="1373"/>
                    </a:cubicBezTo>
                    <a:cubicBezTo>
                      <a:pt x="3025" y="-408"/>
                      <a:pt x="5875" y="-473"/>
                      <a:pt x="7688" y="1276"/>
                    </a:cubicBezTo>
                    <a:cubicBezTo>
                      <a:pt x="17371" y="10635"/>
                      <a:pt x="27605" y="9372"/>
                      <a:pt x="35798" y="8336"/>
                    </a:cubicBezTo>
                    <a:cubicBezTo>
                      <a:pt x="40462" y="7753"/>
                      <a:pt x="44477" y="7267"/>
                      <a:pt x="47910" y="8692"/>
                    </a:cubicBezTo>
                    <a:cubicBezTo>
                      <a:pt x="52541" y="10635"/>
                      <a:pt x="56460" y="12028"/>
                      <a:pt x="61933" y="12967"/>
                    </a:cubicBezTo>
                    <a:cubicBezTo>
                      <a:pt x="67341" y="13938"/>
                      <a:pt x="70645" y="13906"/>
                      <a:pt x="75081" y="13744"/>
                    </a:cubicBezTo>
                    <a:cubicBezTo>
                      <a:pt x="79259" y="13615"/>
                      <a:pt x="83275" y="15687"/>
                      <a:pt x="87517" y="17922"/>
                    </a:cubicBezTo>
                    <a:cubicBezTo>
                      <a:pt x="94966" y="21808"/>
                      <a:pt x="103386" y="26212"/>
                      <a:pt x="115498" y="20998"/>
                    </a:cubicBezTo>
                    <a:cubicBezTo>
                      <a:pt x="117797" y="20027"/>
                      <a:pt x="120453" y="21063"/>
                      <a:pt x="121457" y="23362"/>
                    </a:cubicBezTo>
                    <a:cubicBezTo>
                      <a:pt x="122461" y="25662"/>
                      <a:pt x="121392" y="28317"/>
                      <a:pt x="119093" y="29321"/>
                    </a:cubicBezTo>
                    <a:cubicBezTo>
                      <a:pt x="103062" y="36252"/>
                      <a:pt x="91177" y="30066"/>
                      <a:pt x="83339" y="25953"/>
                    </a:cubicBezTo>
                    <a:cubicBezTo>
                      <a:pt x="80166" y="24302"/>
                      <a:pt x="77219" y="22747"/>
                      <a:pt x="75405" y="22812"/>
                    </a:cubicBezTo>
                    <a:cubicBezTo>
                      <a:pt x="70709" y="22974"/>
                      <a:pt x="66629" y="23006"/>
                      <a:pt x="60379" y="21905"/>
                    </a:cubicBezTo>
                    <a:cubicBezTo>
                      <a:pt x="53902" y="20707"/>
                      <a:pt x="49497" y="19217"/>
                      <a:pt x="44413" y="17080"/>
                    </a:cubicBezTo>
                    <a:cubicBezTo>
                      <a:pt x="43214" y="16594"/>
                      <a:pt x="39879" y="16983"/>
                      <a:pt x="36964" y="17371"/>
                    </a:cubicBezTo>
                    <a:cubicBezTo>
                      <a:pt x="32236" y="17954"/>
                      <a:pt x="26245" y="18699"/>
                      <a:pt x="19768" y="17533"/>
                    </a:cubicBezTo>
                    <a:close/>
                  </a:path>
                </a:pathLst>
              </a:custGeom>
              <a:solidFill>
                <a:srgbClr val="8C6254"/>
              </a:solidFill>
              <a:ln w="0" cap="flat">
                <a:noFill/>
                <a:prstDash val="solid"/>
                <a:miter/>
              </a:ln>
            </p:spPr>
            <p:txBody>
              <a:bodyPr rtlCol="0" anchor="ctr"/>
              <a:lstStyle/>
              <a:p>
                <a:endParaRPr lang="nb-NO"/>
              </a:p>
            </p:txBody>
          </p:sp>
          <p:sp>
            <p:nvSpPr>
              <p:cNvPr id="38" name="Friform 37">
                <a:extLst>
                  <a:ext uri="{FF2B5EF4-FFF2-40B4-BE49-F238E27FC236}">
                    <a16:creationId xmlns:a16="http://schemas.microsoft.com/office/drawing/2014/main" id="{8F729A62-F053-5C75-5EC7-F32DD530AF86}"/>
                  </a:ext>
                </a:extLst>
              </p:cNvPr>
              <p:cNvSpPr>
                <a:spLocks noGrp="1" noRot="1" noMove="1" noResize="1" noEditPoints="1" noAdjustHandles="1" noChangeArrowheads="1" noChangeShapeType="1"/>
              </p:cNvSpPr>
              <p:nvPr/>
            </p:nvSpPr>
            <p:spPr>
              <a:xfrm>
                <a:off x="4381866" y="2005056"/>
                <a:ext cx="59144" cy="20339"/>
              </a:xfrm>
              <a:custGeom>
                <a:avLst/>
                <a:gdLst>
                  <a:gd name="connsiteX0" fmla="*/ 28624 w 59144"/>
                  <a:gd name="connsiteY0" fmla="*/ 19330 h 20339"/>
                  <a:gd name="connsiteX1" fmla="*/ 1810 w 59144"/>
                  <a:gd name="connsiteY1" fmla="*/ 8157 h 20339"/>
                  <a:gd name="connsiteX2" fmla="*/ 903 w 59144"/>
                  <a:gd name="connsiteY2" fmla="*/ 1810 h 20339"/>
                  <a:gd name="connsiteX3" fmla="*/ 7250 w 59144"/>
                  <a:gd name="connsiteY3" fmla="*/ 903 h 20339"/>
                  <a:gd name="connsiteX4" fmla="*/ 53367 w 59144"/>
                  <a:gd name="connsiteY4" fmla="*/ 9356 h 20339"/>
                  <a:gd name="connsiteX5" fmla="*/ 58969 w 59144"/>
                  <a:gd name="connsiteY5" fmla="*/ 12432 h 20339"/>
                  <a:gd name="connsiteX6" fmla="*/ 55893 w 59144"/>
                  <a:gd name="connsiteY6" fmla="*/ 18035 h 20339"/>
                  <a:gd name="connsiteX7" fmla="*/ 28624 w 59144"/>
                  <a:gd name="connsiteY7" fmla="*/ 19330 h 2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44" h="20339">
                    <a:moveTo>
                      <a:pt x="28624" y="19330"/>
                    </a:moveTo>
                    <a:cubicBezTo>
                      <a:pt x="13080" y="16480"/>
                      <a:pt x="2457" y="8643"/>
                      <a:pt x="1810" y="8157"/>
                    </a:cubicBezTo>
                    <a:cubicBezTo>
                      <a:pt x="-198" y="6668"/>
                      <a:pt x="-587" y="3818"/>
                      <a:pt x="903" y="1810"/>
                    </a:cubicBezTo>
                    <a:cubicBezTo>
                      <a:pt x="2393" y="-198"/>
                      <a:pt x="5243" y="-587"/>
                      <a:pt x="7250" y="903"/>
                    </a:cubicBezTo>
                    <a:cubicBezTo>
                      <a:pt x="7607" y="1162"/>
                      <a:pt x="28722" y="16512"/>
                      <a:pt x="53367" y="9356"/>
                    </a:cubicBezTo>
                    <a:cubicBezTo>
                      <a:pt x="55763" y="8675"/>
                      <a:pt x="58289" y="10035"/>
                      <a:pt x="58969" y="12432"/>
                    </a:cubicBezTo>
                    <a:cubicBezTo>
                      <a:pt x="59649" y="14829"/>
                      <a:pt x="58289" y="17355"/>
                      <a:pt x="55893" y="18035"/>
                    </a:cubicBezTo>
                    <a:cubicBezTo>
                      <a:pt x="45983" y="20917"/>
                      <a:pt x="36656" y="20787"/>
                      <a:pt x="28624" y="19330"/>
                    </a:cubicBezTo>
                    <a:close/>
                  </a:path>
                </a:pathLst>
              </a:custGeom>
              <a:solidFill>
                <a:srgbClr val="8C6254"/>
              </a:solidFill>
              <a:ln w="0" cap="flat">
                <a:noFill/>
                <a:prstDash val="solid"/>
                <a:miter/>
              </a:ln>
            </p:spPr>
            <p:txBody>
              <a:bodyPr rtlCol="0" anchor="ctr"/>
              <a:lstStyle/>
              <a:p>
                <a:endParaRPr lang="nb-NO"/>
              </a:p>
            </p:txBody>
          </p:sp>
        </p:grpSp>
        <p:sp>
          <p:nvSpPr>
            <p:cNvPr id="29" name="Friform 28">
              <a:extLst>
                <a:ext uri="{FF2B5EF4-FFF2-40B4-BE49-F238E27FC236}">
                  <a16:creationId xmlns:a16="http://schemas.microsoft.com/office/drawing/2014/main" id="{04E40BCE-3763-6289-A290-89B6201272D7}"/>
                </a:ext>
              </a:extLst>
            </p:cNvPr>
            <p:cNvSpPr>
              <a:spLocks noGrp="1" noRot="1" noMove="1" noResize="1" noEditPoints="1" noAdjustHandles="1" noChangeArrowheads="1" noChangeShapeType="1"/>
            </p:cNvSpPr>
            <p:nvPr/>
          </p:nvSpPr>
          <p:spPr>
            <a:xfrm>
              <a:off x="4573549" y="1852213"/>
              <a:ext cx="39398" cy="98043"/>
            </a:xfrm>
            <a:custGeom>
              <a:avLst/>
              <a:gdLst>
                <a:gd name="connsiteX0" fmla="*/ 36725 w 39398"/>
                <a:gd name="connsiteY0" fmla="*/ 14555 h 98043"/>
                <a:gd name="connsiteX1" fmla="*/ 14185 w 39398"/>
                <a:gd name="connsiteY1" fmla="*/ 14 h 98043"/>
                <a:gd name="connsiteX2" fmla="*/ 2040 w 39398"/>
                <a:gd name="connsiteY2" fmla="*/ 90077 h 98043"/>
                <a:gd name="connsiteX3" fmla="*/ 0 w 39398"/>
                <a:gd name="connsiteY3" fmla="*/ 98044 h 98043"/>
                <a:gd name="connsiteX4" fmla="*/ 36725 w 39398"/>
                <a:gd name="connsiteY4" fmla="*/ 14555 h 98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98" h="98043">
                  <a:moveTo>
                    <a:pt x="36725" y="14555"/>
                  </a:moveTo>
                  <a:cubicBezTo>
                    <a:pt x="30507" y="2120"/>
                    <a:pt x="21050" y="-212"/>
                    <a:pt x="14185" y="14"/>
                  </a:cubicBezTo>
                  <a:cubicBezTo>
                    <a:pt x="9198" y="37549"/>
                    <a:pt x="2591" y="87065"/>
                    <a:pt x="2040" y="90077"/>
                  </a:cubicBezTo>
                  <a:cubicBezTo>
                    <a:pt x="1555" y="92635"/>
                    <a:pt x="842" y="95324"/>
                    <a:pt x="0" y="98044"/>
                  </a:cubicBezTo>
                  <a:cubicBezTo>
                    <a:pt x="29211" y="91405"/>
                    <a:pt x="46311" y="33792"/>
                    <a:pt x="36725" y="14555"/>
                  </a:cubicBezTo>
                  <a:close/>
                </a:path>
              </a:pathLst>
            </a:custGeom>
            <a:solidFill>
              <a:srgbClr val="DEAB91"/>
            </a:solidFill>
            <a:ln w="0" cap="flat">
              <a:noFill/>
              <a:prstDash val="solid"/>
              <a:miter/>
            </a:ln>
          </p:spPr>
          <p:txBody>
            <a:bodyPr rtlCol="0" anchor="ctr"/>
            <a:lstStyle/>
            <a:p>
              <a:endParaRPr lang="nb-NO"/>
            </a:p>
          </p:txBody>
        </p:sp>
        <p:sp>
          <p:nvSpPr>
            <p:cNvPr id="30" name="Friform 29">
              <a:extLst>
                <a:ext uri="{FF2B5EF4-FFF2-40B4-BE49-F238E27FC236}">
                  <a16:creationId xmlns:a16="http://schemas.microsoft.com/office/drawing/2014/main" id="{5CA3F19E-9073-10E5-8225-6617D4A39302}"/>
                </a:ext>
              </a:extLst>
            </p:cNvPr>
            <p:cNvSpPr>
              <a:spLocks noGrp="1" noRot="1" noMove="1" noResize="1" noEditPoints="1" noAdjustHandles="1" noChangeArrowheads="1" noChangeShapeType="1"/>
            </p:cNvSpPr>
            <p:nvPr/>
          </p:nvSpPr>
          <p:spPr>
            <a:xfrm>
              <a:off x="4273395" y="1606231"/>
              <a:ext cx="355093" cy="245998"/>
            </a:xfrm>
            <a:custGeom>
              <a:avLst/>
              <a:gdLst>
                <a:gd name="connsiteX0" fmla="*/ 247205 w 355093"/>
                <a:gd name="connsiteY0" fmla="*/ 60657 h 245998"/>
                <a:gd name="connsiteX1" fmla="*/ 314339 w 355093"/>
                <a:gd name="connsiteY1" fmla="*/ 245996 h 245998"/>
                <a:gd name="connsiteX2" fmla="*/ 352780 w 355093"/>
                <a:gd name="connsiteY2" fmla="*/ 122577 h 245998"/>
                <a:gd name="connsiteX3" fmla="*/ 246104 w 355093"/>
                <a:gd name="connsiteY3" fmla="*/ 10493 h 245998"/>
                <a:gd name="connsiteX4" fmla="*/ 149824 w 355093"/>
                <a:gd name="connsiteY4" fmla="*/ 0 h 245998"/>
                <a:gd name="connsiteX5" fmla="*/ 43 w 355093"/>
                <a:gd name="connsiteY5" fmla="*/ 77012 h 245998"/>
                <a:gd name="connsiteX6" fmla="*/ 24915 w 355093"/>
                <a:gd name="connsiteY6" fmla="*/ 192496 h 245998"/>
                <a:gd name="connsiteX7" fmla="*/ 247173 w 355093"/>
                <a:gd name="connsiteY7" fmla="*/ 60689 h 24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5093" h="245998">
                  <a:moveTo>
                    <a:pt x="247205" y="60657"/>
                  </a:moveTo>
                  <a:cubicBezTo>
                    <a:pt x="247205" y="60657"/>
                    <a:pt x="319942" y="203896"/>
                    <a:pt x="314339" y="245996"/>
                  </a:cubicBezTo>
                  <a:cubicBezTo>
                    <a:pt x="346660" y="246515"/>
                    <a:pt x="361103" y="128892"/>
                    <a:pt x="352780" y="122577"/>
                  </a:cubicBezTo>
                  <a:cubicBezTo>
                    <a:pt x="344458" y="116230"/>
                    <a:pt x="246104" y="10493"/>
                    <a:pt x="246104" y="10493"/>
                  </a:cubicBezTo>
                  <a:lnTo>
                    <a:pt x="149824" y="0"/>
                  </a:lnTo>
                  <a:lnTo>
                    <a:pt x="43" y="77012"/>
                  </a:lnTo>
                  <a:cubicBezTo>
                    <a:pt x="43" y="77012"/>
                    <a:pt x="-2159" y="180676"/>
                    <a:pt x="24915" y="192496"/>
                  </a:cubicBezTo>
                  <a:cubicBezTo>
                    <a:pt x="64068" y="110595"/>
                    <a:pt x="247173" y="60689"/>
                    <a:pt x="247173" y="60689"/>
                  </a:cubicBezTo>
                  <a:close/>
                </a:path>
              </a:pathLst>
            </a:custGeom>
            <a:solidFill>
              <a:srgbClr val="151C28"/>
            </a:solidFill>
            <a:ln w="0" cap="flat">
              <a:noFill/>
              <a:prstDash val="solid"/>
              <a:miter/>
            </a:ln>
          </p:spPr>
          <p:txBody>
            <a:bodyPr rtlCol="0" anchor="ctr"/>
            <a:lstStyle/>
            <a:p>
              <a:endParaRPr lang="nb-NO"/>
            </a:p>
          </p:txBody>
        </p:sp>
      </p:grpSp>
      <p:pic>
        <p:nvPicPr>
          <p:cNvPr id="53" name="Graphic 230">
            <a:extLst>
              <a:ext uri="{FF2B5EF4-FFF2-40B4-BE49-F238E27FC236}">
                <a16:creationId xmlns:a16="http://schemas.microsoft.com/office/drawing/2014/main" id="{31798D47-540A-C79A-FB88-1EE952216D0D}"/>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75609" y="3247041"/>
            <a:ext cx="1871321" cy="1752652"/>
          </a:xfrm>
          <a:prstGeom prst="rect">
            <a:avLst/>
          </a:prstGeom>
        </p:spPr>
      </p:pic>
      <p:grpSp>
        <p:nvGrpSpPr>
          <p:cNvPr id="54" name="Group 42">
            <a:extLst>
              <a:ext uri="{FF2B5EF4-FFF2-40B4-BE49-F238E27FC236}">
                <a16:creationId xmlns:a16="http://schemas.microsoft.com/office/drawing/2014/main" id="{99EA4860-A449-4B41-B7BC-72AB073FDBC0}"/>
              </a:ext>
            </a:extLst>
          </p:cNvPr>
          <p:cNvGrpSpPr>
            <a:grpSpLocks noGrp="1" noUngrp="1" noRot="1" noMove="1" noResize="1"/>
          </p:cNvGrpSpPr>
          <p:nvPr/>
        </p:nvGrpSpPr>
        <p:grpSpPr>
          <a:xfrm>
            <a:off x="3628128" y="3040822"/>
            <a:ext cx="1901601" cy="1909216"/>
            <a:chOff x="7177804" y="4948850"/>
            <a:chExt cx="728729" cy="731647"/>
          </a:xfrm>
        </p:grpSpPr>
        <p:sp>
          <p:nvSpPr>
            <p:cNvPr id="55" name="Oval 43">
              <a:extLst>
                <a:ext uri="{FF2B5EF4-FFF2-40B4-BE49-F238E27FC236}">
                  <a16:creationId xmlns:a16="http://schemas.microsoft.com/office/drawing/2014/main" id="{08A5DCF0-5383-D391-1603-2F0B9EDFD072}"/>
                </a:ext>
              </a:extLst>
            </p:cNvPr>
            <p:cNvSpPr>
              <a:spLocks noGrp="1" noRot="1" noMove="1" noResize="1" noEditPoints="1" noAdjustHandles="1" noChangeArrowheads="1" noChangeShapeType="1"/>
            </p:cNvSpPr>
            <p:nvPr/>
          </p:nvSpPr>
          <p:spPr>
            <a:xfrm>
              <a:off x="7186835" y="4960799"/>
              <a:ext cx="719698" cy="719698"/>
            </a:xfrm>
            <a:prstGeom prst="ellipse">
              <a:avLst/>
            </a:prstGeom>
            <a:solidFill>
              <a:srgbClr val="DB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grpSp>
          <p:nvGrpSpPr>
            <p:cNvPr id="56" name="Graphic 2">
              <a:extLst>
                <a:ext uri="{FF2B5EF4-FFF2-40B4-BE49-F238E27FC236}">
                  <a16:creationId xmlns:a16="http://schemas.microsoft.com/office/drawing/2014/main" id="{87000C41-1688-E3BE-4B05-19B8638D84E2}"/>
                </a:ext>
              </a:extLst>
            </p:cNvPr>
            <p:cNvGrpSpPr>
              <a:grpSpLocks noGrp="1" noUngrp="1" noRot="1" noMove="1" noResize="1"/>
            </p:cNvGrpSpPr>
            <p:nvPr/>
          </p:nvGrpSpPr>
          <p:grpSpPr>
            <a:xfrm>
              <a:off x="7177804" y="4948850"/>
              <a:ext cx="728729" cy="728787"/>
              <a:chOff x="3642509" y="1586411"/>
              <a:chExt cx="4121962" cy="4122286"/>
            </a:xfrm>
          </p:grpSpPr>
          <p:sp>
            <p:nvSpPr>
              <p:cNvPr id="57" name="Freeform 45">
                <a:extLst>
                  <a:ext uri="{FF2B5EF4-FFF2-40B4-BE49-F238E27FC236}">
                    <a16:creationId xmlns:a16="http://schemas.microsoft.com/office/drawing/2014/main" id="{34F9C6F2-35E1-4C65-F6F9-627232931B5F}"/>
                  </a:ext>
                </a:extLst>
              </p:cNvPr>
              <p:cNvSpPr>
                <a:spLocks noGrp="1" noRot="1" noMove="1" noResize="1" noEditPoints="1" noAdjustHandles="1" noChangeArrowheads="1" noChangeShapeType="1"/>
              </p:cNvSpPr>
              <p:nvPr/>
            </p:nvSpPr>
            <p:spPr>
              <a:xfrm>
                <a:off x="3674570" y="1618472"/>
                <a:ext cx="4057839" cy="4057840"/>
              </a:xfrm>
              <a:custGeom>
                <a:avLst/>
                <a:gdLst>
                  <a:gd name="connsiteX0" fmla="*/ 4057841 w 4057840"/>
                  <a:gd name="connsiteY0" fmla="*/ 2028920 h 4057840"/>
                  <a:gd name="connsiteX1" fmla="*/ 2028920 w 4057840"/>
                  <a:gd name="connsiteY1" fmla="*/ 4057841 h 4057840"/>
                  <a:gd name="connsiteX2" fmla="*/ 0 w 4057840"/>
                  <a:gd name="connsiteY2" fmla="*/ 2028920 h 4057840"/>
                  <a:gd name="connsiteX3" fmla="*/ 2028920 w 4057840"/>
                  <a:gd name="connsiteY3" fmla="*/ 0 h 4057840"/>
                  <a:gd name="connsiteX4" fmla="*/ 4057841 w 4057840"/>
                  <a:gd name="connsiteY4" fmla="*/ 2028920 h 4057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840" h="4057840">
                    <a:moveTo>
                      <a:pt x="4057841" y="2028920"/>
                    </a:moveTo>
                    <a:cubicBezTo>
                      <a:pt x="4057841" y="3149462"/>
                      <a:pt x="3149462" y="4057841"/>
                      <a:pt x="2028920" y="4057841"/>
                    </a:cubicBezTo>
                    <a:cubicBezTo>
                      <a:pt x="908379" y="4057841"/>
                      <a:pt x="0" y="3149462"/>
                      <a:pt x="0" y="2028920"/>
                    </a:cubicBezTo>
                    <a:cubicBezTo>
                      <a:pt x="0" y="908379"/>
                      <a:pt x="908379" y="0"/>
                      <a:pt x="2028920" y="0"/>
                    </a:cubicBezTo>
                    <a:cubicBezTo>
                      <a:pt x="3149462" y="0"/>
                      <a:pt x="4057841" y="908379"/>
                      <a:pt x="4057841" y="2028920"/>
                    </a:cubicBezTo>
                    <a:close/>
                  </a:path>
                </a:pathLst>
              </a:custGeom>
              <a:solidFill>
                <a:srgbClr val="FFFFFF">
                  <a:alpha val="54000"/>
                </a:srgbClr>
              </a:solidFill>
              <a:ln w="3239" cap="flat">
                <a:noFill/>
                <a:prstDash val="solid"/>
                <a:miter/>
              </a:ln>
            </p:spPr>
            <p:txBody>
              <a:bodyPr rtlCol="0" anchor="ctr"/>
              <a:lstStyle/>
              <a:p>
                <a:endParaRPr lang="en-NO"/>
              </a:p>
            </p:txBody>
          </p:sp>
          <p:sp>
            <p:nvSpPr>
              <p:cNvPr id="58" name="Freeform 48">
                <a:extLst>
                  <a:ext uri="{FF2B5EF4-FFF2-40B4-BE49-F238E27FC236}">
                    <a16:creationId xmlns:a16="http://schemas.microsoft.com/office/drawing/2014/main" id="{9B596583-AA05-436E-587E-611D3B7D58F7}"/>
                  </a:ext>
                </a:extLst>
              </p:cNvPr>
              <p:cNvSpPr>
                <a:spLocks noGrp="1" noRot="1" noMove="1" noResize="1" noEditPoints="1" noAdjustHandles="1" noChangeArrowheads="1" noChangeShapeType="1"/>
              </p:cNvSpPr>
              <p:nvPr/>
            </p:nvSpPr>
            <p:spPr>
              <a:xfrm>
                <a:off x="3642509" y="1586411"/>
                <a:ext cx="4121962" cy="4122286"/>
              </a:xfrm>
              <a:custGeom>
                <a:avLst/>
                <a:gdLst>
                  <a:gd name="connsiteX0" fmla="*/ 2060982 w 4121962"/>
                  <a:gd name="connsiteY0" fmla="*/ 4122287 h 4122286"/>
                  <a:gd name="connsiteX1" fmla="*/ 1258805 w 4121962"/>
                  <a:gd name="connsiteY1" fmla="*/ 3960362 h 4122286"/>
                  <a:gd name="connsiteX2" fmla="*/ 603657 w 4121962"/>
                  <a:gd name="connsiteY2" fmla="*/ 3518630 h 4122286"/>
                  <a:gd name="connsiteX3" fmla="*/ 161925 w 4121962"/>
                  <a:gd name="connsiteY3" fmla="*/ 2863482 h 4122286"/>
                  <a:gd name="connsiteX4" fmla="*/ 0 w 4121962"/>
                  <a:gd name="connsiteY4" fmla="*/ 2061305 h 4122286"/>
                  <a:gd name="connsiteX5" fmla="*/ 161925 w 4121962"/>
                  <a:gd name="connsiteY5" fmla="*/ 1259129 h 4122286"/>
                  <a:gd name="connsiteX6" fmla="*/ 603657 w 4121962"/>
                  <a:gd name="connsiteY6" fmla="*/ 603656 h 4122286"/>
                  <a:gd name="connsiteX7" fmla="*/ 1258805 w 4121962"/>
                  <a:gd name="connsiteY7" fmla="*/ 161925 h 4122286"/>
                  <a:gd name="connsiteX8" fmla="*/ 2060982 w 4121962"/>
                  <a:gd name="connsiteY8" fmla="*/ 0 h 4122286"/>
                  <a:gd name="connsiteX9" fmla="*/ 2863158 w 4121962"/>
                  <a:gd name="connsiteY9" fmla="*/ 161925 h 4122286"/>
                  <a:gd name="connsiteX10" fmla="*/ 3518307 w 4121962"/>
                  <a:gd name="connsiteY10" fmla="*/ 603656 h 4122286"/>
                  <a:gd name="connsiteX11" fmla="*/ 3960038 w 4121962"/>
                  <a:gd name="connsiteY11" fmla="*/ 1258805 h 4122286"/>
                  <a:gd name="connsiteX12" fmla="*/ 4121963 w 4121962"/>
                  <a:gd name="connsiteY12" fmla="*/ 2060981 h 4122286"/>
                  <a:gd name="connsiteX13" fmla="*/ 3960038 w 4121962"/>
                  <a:gd name="connsiteY13" fmla="*/ 2863158 h 4122286"/>
                  <a:gd name="connsiteX14" fmla="*/ 3518307 w 4121962"/>
                  <a:gd name="connsiteY14" fmla="*/ 3518307 h 4122286"/>
                  <a:gd name="connsiteX15" fmla="*/ 2863158 w 4121962"/>
                  <a:gd name="connsiteY15" fmla="*/ 3960038 h 4122286"/>
                  <a:gd name="connsiteX16" fmla="*/ 2060982 w 4121962"/>
                  <a:gd name="connsiteY16" fmla="*/ 4122287 h 4122286"/>
                  <a:gd name="connsiteX17" fmla="*/ 2060982 w 4121962"/>
                  <a:gd name="connsiteY17" fmla="*/ 64446 h 4122286"/>
                  <a:gd name="connsiteX18" fmla="*/ 1283742 w 4121962"/>
                  <a:gd name="connsiteY18" fmla="*/ 221190 h 4122286"/>
                  <a:gd name="connsiteX19" fmla="*/ 648996 w 4121962"/>
                  <a:gd name="connsiteY19" fmla="*/ 648995 h 4122286"/>
                  <a:gd name="connsiteX20" fmla="*/ 221513 w 4121962"/>
                  <a:gd name="connsiteY20" fmla="*/ 1283741 h 4122286"/>
                  <a:gd name="connsiteX21" fmla="*/ 64770 w 4121962"/>
                  <a:gd name="connsiteY21" fmla="*/ 2060981 h 4122286"/>
                  <a:gd name="connsiteX22" fmla="*/ 221513 w 4121962"/>
                  <a:gd name="connsiteY22" fmla="*/ 2838222 h 4122286"/>
                  <a:gd name="connsiteX23" fmla="*/ 649319 w 4121962"/>
                  <a:gd name="connsiteY23" fmla="*/ 3472968 h 4122286"/>
                  <a:gd name="connsiteX24" fmla="*/ 1284065 w 4121962"/>
                  <a:gd name="connsiteY24" fmla="*/ 3900773 h 4122286"/>
                  <a:gd name="connsiteX25" fmla="*/ 2061305 w 4121962"/>
                  <a:gd name="connsiteY25" fmla="*/ 4057517 h 4122286"/>
                  <a:gd name="connsiteX26" fmla="*/ 2838545 w 4121962"/>
                  <a:gd name="connsiteY26" fmla="*/ 3900773 h 4122286"/>
                  <a:gd name="connsiteX27" fmla="*/ 3473291 w 4121962"/>
                  <a:gd name="connsiteY27" fmla="*/ 3472968 h 4122286"/>
                  <a:gd name="connsiteX28" fmla="*/ 3901097 w 4121962"/>
                  <a:gd name="connsiteY28" fmla="*/ 2838222 h 4122286"/>
                  <a:gd name="connsiteX29" fmla="*/ 4057841 w 4121962"/>
                  <a:gd name="connsiteY29" fmla="*/ 2060981 h 4122286"/>
                  <a:gd name="connsiteX30" fmla="*/ 3901097 w 4121962"/>
                  <a:gd name="connsiteY30" fmla="*/ 1283741 h 4122286"/>
                  <a:gd name="connsiteX31" fmla="*/ 3473291 w 4121962"/>
                  <a:gd name="connsiteY31" fmla="*/ 648995 h 4122286"/>
                  <a:gd name="connsiteX32" fmla="*/ 2838545 w 4121962"/>
                  <a:gd name="connsiteY32" fmla="*/ 221190 h 4122286"/>
                  <a:gd name="connsiteX33" fmla="*/ 2060982 w 4121962"/>
                  <a:gd name="connsiteY33" fmla="*/ 64446 h 4122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21962" h="4122286">
                    <a:moveTo>
                      <a:pt x="2060982" y="4122287"/>
                    </a:moveTo>
                    <a:cubicBezTo>
                      <a:pt x="1782794" y="4122287"/>
                      <a:pt x="1512703" y="4067880"/>
                      <a:pt x="1258805" y="3960362"/>
                    </a:cubicBezTo>
                    <a:cubicBezTo>
                      <a:pt x="1013327" y="3856406"/>
                      <a:pt x="792785" y="3708083"/>
                      <a:pt x="603657" y="3518630"/>
                    </a:cubicBezTo>
                    <a:cubicBezTo>
                      <a:pt x="414528" y="3329502"/>
                      <a:pt x="265881" y="3108960"/>
                      <a:pt x="161925" y="2863482"/>
                    </a:cubicBezTo>
                    <a:cubicBezTo>
                      <a:pt x="54407" y="2609260"/>
                      <a:pt x="0" y="2339493"/>
                      <a:pt x="0" y="2061305"/>
                    </a:cubicBezTo>
                    <a:cubicBezTo>
                      <a:pt x="0" y="1783118"/>
                      <a:pt x="54407" y="1513027"/>
                      <a:pt x="161925" y="1259129"/>
                    </a:cubicBezTo>
                    <a:cubicBezTo>
                      <a:pt x="265557" y="1013327"/>
                      <a:pt x="414204" y="792785"/>
                      <a:pt x="603657" y="603656"/>
                    </a:cubicBezTo>
                    <a:cubicBezTo>
                      <a:pt x="792785" y="414528"/>
                      <a:pt x="1013327" y="265881"/>
                      <a:pt x="1258805" y="161925"/>
                    </a:cubicBezTo>
                    <a:cubicBezTo>
                      <a:pt x="1513027" y="54407"/>
                      <a:pt x="1782794" y="0"/>
                      <a:pt x="2060982" y="0"/>
                    </a:cubicBezTo>
                    <a:cubicBezTo>
                      <a:pt x="2339169" y="0"/>
                      <a:pt x="2609260" y="54407"/>
                      <a:pt x="2863158" y="161925"/>
                    </a:cubicBezTo>
                    <a:cubicBezTo>
                      <a:pt x="3108636" y="265881"/>
                      <a:pt x="3329178" y="414204"/>
                      <a:pt x="3518307" y="603656"/>
                    </a:cubicBezTo>
                    <a:cubicBezTo>
                      <a:pt x="3707435" y="792785"/>
                      <a:pt x="3856082" y="1013327"/>
                      <a:pt x="3960038" y="1258805"/>
                    </a:cubicBezTo>
                    <a:cubicBezTo>
                      <a:pt x="4067556" y="1513027"/>
                      <a:pt x="4121963" y="1782794"/>
                      <a:pt x="4121963" y="2060981"/>
                    </a:cubicBezTo>
                    <a:cubicBezTo>
                      <a:pt x="4121963" y="2339169"/>
                      <a:pt x="4067556" y="2609260"/>
                      <a:pt x="3960038" y="2863158"/>
                    </a:cubicBezTo>
                    <a:cubicBezTo>
                      <a:pt x="3856082" y="3108636"/>
                      <a:pt x="3707759" y="3329178"/>
                      <a:pt x="3518307" y="3518307"/>
                    </a:cubicBezTo>
                    <a:cubicBezTo>
                      <a:pt x="3328854" y="3707435"/>
                      <a:pt x="3108636" y="3856082"/>
                      <a:pt x="2863158" y="3960038"/>
                    </a:cubicBezTo>
                    <a:cubicBezTo>
                      <a:pt x="2609260" y="4067556"/>
                      <a:pt x="2339169" y="4122287"/>
                      <a:pt x="2060982" y="4122287"/>
                    </a:cubicBezTo>
                    <a:close/>
                    <a:moveTo>
                      <a:pt x="2060982" y="64446"/>
                    </a:moveTo>
                    <a:cubicBezTo>
                      <a:pt x="1791538" y="64446"/>
                      <a:pt x="1529868" y="117234"/>
                      <a:pt x="1283742" y="221190"/>
                    </a:cubicBezTo>
                    <a:cubicBezTo>
                      <a:pt x="1046036" y="321583"/>
                      <a:pt x="832618" y="465696"/>
                      <a:pt x="648996" y="648995"/>
                    </a:cubicBezTo>
                    <a:cubicBezTo>
                      <a:pt x="466020" y="832618"/>
                      <a:pt x="321907" y="1046035"/>
                      <a:pt x="221513" y="1283741"/>
                    </a:cubicBezTo>
                    <a:cubicBezTo>
                      <a:pt x="117558" y="1529867"/>
                      <a:pt x="64770" y="1791214"/>
                      <a:pt x="64770" y="2060981"/>
                    </a:cubicBezTo>
                    <a:cubicBezTo>
                      <a:pt x="64770" y="2330425"/>
                      <a:pt x="117558" y="2592096"/>
                      <a:pt x="221513" y="2838222"/>
                    </a:cubicBezTo>
                    <a:cubicBezTo>
                      <a:pt x="321907" y="3075927"/>
                      <a:pt x="466020" y="3289345"/>
                      <a:pt x="649319" y="3472968"/>
                    </a:cubicBezTo>
                    <a:cubicBezTo>
                      <a:pt x="832618" y="3656267"/>
                      <a:pt x="1046036" y="3800380"/>
                      <a:pt x="1284065" y="3900773"/>
                    </a:cubicBezTo>
                    <a:cubicBezTo>
                      <a:pt x="1530191" y="4004729"/>
                      <a:pt x="1791538" y="4057517"/>
                      <a:pt x="2061305" y="4057517"/>
                    </a:cubicBezTo>
                    <a:cubicBezTo>
                      <a:pt x="2330749" y="4057517"/>
                      <a:pt x="2592419" y="4004729"/>
                      <a:pt x="2838545" y="3900773"/>
                    </a:cubicBezTo>
                    <a:cubicBezTo>
                      <a:pt x="3076251" y="3800380"/>
                      <a:pt x="3289669" y="3656267"/>
                      <a:pt x="3473291" y="3472968"/>
                    </a:cubicBezTo>
                    <a:cubicBezTo>
                      <a:pt x="3656915" y="3289668"/>
                      <a:pt x="3800704" y="3076251"/>
                      <a:pt x="3901097" y="2838222"/>
                    </a:cubicBezTo>
                    <a:cubicBezTo>
                      <a:pt x="4005053" y="2592096"/>
                      <a:pt x="4057841" y="2330749"/>
                      <a:pt x="4057841" y="2060981"/>
                    </a:cubicBezTo>
                    <a:cubicBezTo>
                      <a:pt x="4057841" y="1791538"/>
                      <a:pt x="4005053" y="1529867"/>
                      <a:pt x="3901097" y="1283741"/>
                    </a:cubicBezTo>
                    <a:cubicBezTo>
                      <a:pt x="3800704" y="1046035"/>
                      <a:pt x="3656590" y="832618"/>
                      <a:pt x="3473291" y="648995"/>
                    </a:cubicBezTo>
                    <a:cubicBezTo>
                      <a:pt x="3289992" y="465696"/>
                      <a:pt x="3076575" y="321583"/>
                      <a:pt x="2838545" y="221190"/>
                    </a:cubicBezTo>
                    <a:cubicBezTo>
                      <a:pt x="2592096" y="117234"/>
                      <a:pt x="2330425" y="64446"/>
                      <a:pt x="2060982" y="64446"/>
                    </a:cubicBezTo>
                    <a:close/>
                  </a:path>
                </a:pathLst>
              </a:custGeom>
              <a:solidFill>
                <a:srgbClr val="FFFFFF"/>
              </a:solidFill>
              <a:ln w="3239" cap="flat">
                <a:noFill/>
                <a:prstDash val="solid"/>
                <a:miter/>
              </a:ln>
            </p:spPr>
            <p:txBody>
              <a:bodyPr rtlCol="0" anchor="ctr"/>
              <a:lstStyle/>
              <a:p>
                <a:endParaRPr lang="en-NO"/>
              </a:p>
            </p:txBody>
          </p:sp>
          <p:sp>
            <p:nvSpPr>
              <p:cNvPr id="59" name="Freeform 49">
                <a:extLst>
                  <a:ext uri="{FF2B5EF4-FFF2-40B4-BE49-F238E27FC236}">
                    <a16:creationId xmlns:a16="http://schemas.microsoft.com/office/drawing/2014/main" id="{A459FBDB-BB81-05A5-5ACD-8DC8EBCD247C}"/>
                  </a:ext>
                </a:extLst>
              </p:cNvPr>
              <p:cNvSpPr>
                <a:spLocks noGrp="1" noRot="1" noMove="1" noResize="1" noEditPoints="1" noAdjustHandles="1" noChangeArrowheads="1" noChangeShapeType="1"/>
              </p:cNvSpPr>
              <p:nvPr/>
            </p:nvSpPr>
            <p:spPr>
              <a:xfrm>
                <a:off x="3916486" y="1860064"/>
                <a:ext cx="3574008" cy="3574008"/>
              </a:xfrm>
              <a:custGeom>
                <a:avLst/>
                <a:gdLst>
                  <a:gd name="connsiteX0" fmla="*/ 1787004 w 3574008"/>
                  <a:gd name="connsiteY0" fmla="*/ 3574009 h 3574008"/>
                  <a:gd name="connsiteX1" fmla="*/ 1091375 w 3574008"/>
                  <a:gd name="connsiteY1" fmla="*/ 3433458 h 3574008"/>
                  <a:gd name="connsiteX2" fmla="*/ 523342 w 3574008"/>
                  <a:gd name="connsiteY2" fmla="*/ 3050667 h 3574008"/>
                  <a:gd name="connsiteX3" fmla="*/ 140551 w 3574008"/>
                  <a:gd name="connsiteY3" fmla="*/ 2482634 h 3574008"/>
                  <a:gd name="connsiteX4" fmla="*/ 0 w 3574008"/>
                  <a:gd name="connsiteY4" fmla="*/ 1787004 h 3574008"/>
                  <a:gd name="connsiteX5" fmla="*/ 140551 w 3574008"/>
                  <a:gd name="connsiteY5" fmla="*/ 1091374 h 3574008"/>
                  <a:gd name="connsiteX6" fmla="*/ 523342 w 3574008"/>
                  <a:gd name="connsiteY6" fmla="*/ 523342 h 3574008"/>
                  <a:gd name="connsiteX7" fmla="*/ 1091375 w 3574008"/>
                  <a:gd name="connsiteY7" fmla="*/ 140551 h 3574008"/>
                  <a:gd name="connsiteX8" fmla="*/ 1787004 w 3574008"/>
                  <a:gd name="connsiteY8" fmla="*/ 0 h 3574008"/>
                  <a:gd name="connsiteX9" fmla="*/ 2482634 w 3574008"/>
                  <a:gd name="connsiteY9" fmla="*/ 140551 h 3574008"/>
                  <a:gd name="connsiteX10" fmla="*/ 3050667 w 3574008"/>
                  <a:gd name="connsiteY10" fmla="*/ 523342 h 3574008"/>
                  <a:gd name="connsiteX11" fmla="*/ 3433458 w 3574008"/>
                  <a:gd name="connsiteY11" fmla="*/ 1091374 h 3574008"/>
                  <a:gd name="connsiteX12" fmla="*/ 3574009 w 3574008"/>
                  <a:gd name="connsiteY12" fmla="*/ 1787004 h 3574008"/>
                  <a:gd name="connsiteX13" fmla="*/ 3433458 w 3574008"/>
                  <a:gd name="connsiteY13" fmla="*/ 2482634 h 3574008"/>
                  <a:gd name="connsiteX14" fmla="*/ 3050667 w 3574008"/>
                  <a:gd name="connsiteY14" fmla="*/ 3050667 h 3574008"/>
                  <a:gd name="connsiteX15" fmla="*/ 2482634 w 3574008"/>
                  <a:gd name="connsiteY15" fmla="*/ 3433458 h 3574008"/>
                  <a:gd name="connsiteX16" fmla="*/ 1787004 w 3574008"/>
                  <a:gd name="connsiteY16" fmla="*/ 3574009 h 3574008"/>
                  <a:gd name="connsiteX17" fmla="*/ 1787004 w 3574008"/>
                  <a:gd name="connsiteY17" fmla="*/ 23317 h 3574008"/>
                  <a:gd name="connsiteX18" fmla="*/ 1100442 w 3574008"/>
                  <a:gd name="connsiteY18" fmla="*/ 161925 h 3574008"/>
                  <a:gd name="connsiteX19" fmla="*/ 539858 w 3574008"/>
                  <a:gd name="connsiteY19" fmla="*/ 539858 h 3574008"/>
                  <a:gd name="connsiteX20" fmla="*/ 161925 w 3574008"/>
                  <a:gd name="connsiteY20" fmla="*/ 1100442 h 3574008"/>
                  <a:gd name="connsiteX21" fmla="*/ 23317 w 3574008"/>
                  <a:gd name="connsiteY21" fmla="*/ 1787004 h 3574008"/>
                  <a:gd name="connsiteX22" fmla="*/ 161925 w 3574008"/>
                  <a:gd name="connsiteY22" fmla="*/ 2473566 h 3574008"/>
                  <a:gd name="connsiteX23" fmla="*/ 539858 w 3574008"/>
                  <a:gd name="connsiteY23" fmla="*/ 3034151 h 3574008"/>
                  <a:gd name="connsiteX24" fmla="*/ 1100442 w 3574008"/>
                  <a:gd name="connsiteY24" fmla="*/ 3412084 h 3574008"/>
                  <a:gd name="connsiteX25" fmla="*/ 1787004 w 3574008"/>
                  <a:gd name="connsiteY25" fmla="*/ 3550692 h 3574008"/>
                  <a:gd name="connsiteX26" fmla="*/ 2473566 w 3574008"/>
                  <a:gd name="connsiteY26" fmla="*/ 3412084 h 3574008"/>
                  <a:gd name="connsiteX27" fmla="*/ 3034151 w 3574008"/>
                  <a:gd name="connsiteY27" fmla="*/ 3034151 h 3574008"/>
                  <a:gd name="connsiteX28" fmla="*/ 3412084 w 3574008"/>
                  <a:gd name="connsiteY28" fmla="*/ 2473566 h 3574008"/>
                  <a:gd name="connsiteX29" fmla="*/ 3550691 w 3574008"/>
                  <a:gd name="connsiteY29" fmla="*/ 1787004 h 3574008"/>
                  <a:gd name="connsiteX30" fmla="*/ 3412084 w 3574008"/>
                  <a:gd name="connsiteY30" fmla="*/ 1100442 h 3574008"/>
                  <a:gd name="connsiteX31" fmla="*/ 3034151 w 3574008"/>
                  <a:gd name="connsiteY31" fmla="*/ 539858 h 3574008"/>
                  <a:gd name="connsiteX32" fmla="*/ 2473566 w 3574008"/>
                  <a:gd name="connsiteY32" fmla="*/ 161925 h 3574008"/>
                  <a:gd name="connsiteX33" fmla="*/ 1787004 w 3574008"/>
                  <a:gd name="connsiteY33" fmla="*/ 23317 h 357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574008" h="3574008">
                    <a:moveTo>
                      <a:pt x="1787004" y="3574009"/>
                    </a:moveTo>
                    <a:cubicBezTo>
                      <a:pt x="1545736" y="3574009"/>
                      <a:pt x="1311917" y="3526727"/>
                      <a:pt x="1091375" y="3433458"/>
                    </a:cubicBezTo>
                    <a:cubicBezTo>
                      <a:pt x="878605" y="3343428"/>
                      <a:pt x="687534" y="3214535"/>
                      <a:pt x="523342" y="3050667"/>
                    </a:cubicBezTo>
                    <a:cubicBezTo>
                      <a:pt x="359150" y="2886475"/>
                      <a:pt x="230581" y="2695404"/>
                      <a:pt x="140551" y="2482634"/>
                    </a:cubicBezTo>
                    <a:cubicBezTo>
                      <a:pt x="47282" y="2262416"/>
                      <a:pt x="0" y="2028273"/>
                      <a:pt x="0" y="1787004"/>
                    </a:cubicBezTo>
                    <a:cubicBezTo>
                      <a:pt x="0" y="1545736"/>
                      <a:pt x="47282" y="1311916"/>
                      <a:pt x="140551" y="1091374"/>
                    </a:cubicBezTo>
                    <a:cubicBezTo>
                      <a:pt x="230581" y="878605"/>
                      <a:pt x="359474" y="687534"/>
                      <a:pt x="523342" y="523342"/>
                    </a:cubicBezTo>
                    <a:cubicBezTo>
                      <a:pt x="687534" y="359150"/>
                      <a:pt x="878605" y="230581"/>
                      <a:pt x="1091375" y="140551"/>
                    </a:cubicBezTo>
                    <a:cubicBezTo>
                      <a:pt x="1311592" y="47282"/>
                      <a:pt x="1545736" y="0"/>
                      <a:pt x="1787004" y="0"/>
                    </a:cubicBezTo>
                    <a:cubicBezTo>
                      <a:pt x="2028273" y="0"/>
                      <a:pt x="2262092" y="47282"/>
                      <a:pt x="2482634" y="140551"/>
                    </a:cubicBezTo>
                    <a:cubicBezTo>
                      <a:pt x="2695404" y="230581"/>
                      <a:pt x="2886475" y="359474"/>
                      <a:pt x="3050667" y="523342"/>
                    </a:cubicBezTo>
                    <a:cubicBezTo>
                      <a:pt x="3214859" y="687534"/>
                      <a:pt x="3343427" y="878605"/>
                      <a:pt x="3433458" y="1091374"/>
                    </a:cubicBezTo>
                    <a:cubicBezTo>
                      <a:pt x="3526726" y="1311592"/>
                      <a:pt x="3574009" y="1545736"/>
                      <a:pt x="3574009" y="1787004"/>
                    </a:cubicBezTo>
                    <a:cubicBezTo>
                      <a:pt x="3574009" y="2028273"/>
                      <a:pt x="3526726" y="2262092"/>
                      <a:pt x="3433458" y="2482634"/>
                    </a:cubicBezTo>
                    <a:cubicBezTo>
                      <a:pt x="3343427" y="2695404"/>
                      <a:pt x="3214535" y="2886475"/>
                      <a:pt x="3050667" y="3050667"/>
                    </a:cubicBezTo>
                    <a:cubicBezTo>
                      <a:pt x="2886475" y="3214859"/>
                      <a:pt x="2695404" y="3343428"/>
                      <a:pt x="2482634" y="3433458"/>
                    </a:cubicBezTo>
                    <a:cubicBezTo>
                      <a:pt x="2262092" y="3526727"/>
                      <a:pt x="2028273" y="3574009"/>
                      <a:pt x="1787004" y="3574009"/>
                    </a:cubicBezTo>
                    <a:close/>
                    <a:moveTo>
                      <a:pt x="1787004" y="23317"/>
                    </a:moveTo>
                    <a:cubicBezTo>
                      <a:pt x="1548975" y="23317"/>
                      <a:pt x="1317746" y="69952"/>
                      <a:pt x="1100442" y="161925"/>
                    </a:cubicBezTo>
                    <a:cubicBezTo>
                      <a:pt x="890264" y="250660"/>
                      <a:pt x="701783" y="377933"/>
                      <a:pt x="539858" y="539858"/>
                    </a:cubicBezTo>
                    <a:cubicBezTo>
                      <a:pt x="377933" y="701783"/>
                      <a:pt x="250660" y="890587"/>
                      <a:pt x="161925" y="1100442"/>
                    </a:cubicBezTo>
                    <a:cubicBezTo>
                      <a:pt x="69952" y="1318069"/>
                      <a:pt x="23317" y="1548975"/>
                      <a:pt x="23317" y="1787004"/>
                    </a:cubicBezTo>
                    <a:cubicBezTo>
                      <a:pt x="23317" y="2025034"/>
                      <a:pt x="69952" y="2256263"/>
                      <a:pt x="161925" y="2473566"/>
                    </a:cubicBezTo>
                    <a:cubicBezTo>
                      <a:pt x="250660" y="2683745"/>
                      <a:pt x="377933" y="2872226"/>
                      <a:pt x="539858" y="3034151"/>
                    </a:cubicBezTo>
                    <a:cubicBezTo>
                      <a:pt x="701783" y="3196076"/>
                      <a:pt x="890588" y="3323349"/>
                      <a:pt x="1100442" y="3412084"/>
                    </a:cubicBezTo>
                    <a:cubicBezTo>
                      <a:pt x="1318069" y="3504057"/>
                      <a:pt x="1548975" y="3550692"/>
                      <a:pt x="1787004" y="3550692"/>
                    </a:cubicBezTo>
                    <a:cubicBezTo>
                      <a:pt x="2025034" y="3550692"/>
                      <a:pt x="2256263" y="3504057"/>
                      <a:pt x="2473566" y="3412084"/>
                    </a:cubicBezTo>
                    <a:cubicBezTo>
                      <a:pt x="2683745" y="3323349"/>
                      <a:pt x="2872226" y="3196076"/>
                      <a:pt x="3034151" y="3034151"/>
                    </a:cubicBezTo>
                    <a:cubicBezTo>
                      <a:pt x="3196076" y="2872226"/>
                      <a:pt x="3323349" y="2683421"/>
                      <a:pt x="3412084" y="2473566"/>
                    </a:cubicBezTo>
                    <a:cubicBezTo>
                      <a:pt x="3504057" y="2255939"/>
                      <a:pt x="3550691" y="2025034"/>
                      <a:pt x="3550691" y="1787004"/>
                    </a:cubicBezTo>
                    <a:cubicBezTo>
                      <a:pt x="3550691" y="1548975"/>
                      <a:pt x="3504057" y="1317746"/>
                      <a:pt x="3412084" y="1100442"/>
                    </a:cubicBezTo>
                    <a:cubicBezTo>
                      <a:pt x="3323349" y="890264"/>
                      <a:pt x="3196076" y="701783"/>
                      <a:pt x="3034151" y="539858"/>
                    </a:cubicBezTo>
                    <a:cubicBezTo>
                      <a:pt x="2872226" y="377933"/>
                      <a:pt x="2683421" y="250660"/>
                      <a:pt x="2473566" y="161925"/>
                    </a:cubicBezTo>
                    <a:cubicBezTo>
                      <a:pt x="2256263" y="69952"/>
                      <a:pt x="2025034" y="23317"/>
                      <a:pt x="1787004" y="23317"/>
                    </a:cubicBezTo>
                    <a:close/>
                  </a:path>
                </a:pathLst>
              </a:custGeom>
              <a:solidFill>
                <a:srgbClr val="152321"/>
              </a:solidFill>
              <a:ln w="3239" cap="flat">
                <a:noFill/>
                <a:prstDash val="solid"/>
                <a:miter/>
              </a:ln>
            </p:spPr>
            <p:txBody>
              <a:bodyPr rtlCol="0" anchor="ctr"/>
              <a:lstStyle/>
              <a:p>
                <a:endParaRPr lang="en-NO"/>
              </a:p>
            </p:txBody>
          </p:sp>
          <p:grpSp>
            <p:nvGrpSpPr>
              <p:cNvPr id="60" name="Graphic 2" hidden="1">
                <a:extLst>
                  <a:ext uri="{FF2B5EF4-FFF2-40B4-BE49-F238E27FC236}">
                    <a16:creationId xmlns:a16="http://schemas.microsoft.com/office/drawing/2014/main" id="{555F3E14-1F9F-7DDC-1790-0A770B7F2323}"/>
                  </a:ext>
                </a:extLst>
              </p:cNvPr>
              <p:cNvGrpSpPr>
                <a:grpSpLocks noGrp="1" noUngrp="1" noRot="1" noMove="1" noResize="1"/>
              </p:cNvGrpSpPr>
              <p:nvPr/>
            </p:nvGrpSpPr>
            <p:grpSpPr>
              <a:xfrm>
                <a:off x="6329696" y="1951192"/>
                <a:ext cx="1354561" cy="3148324"/>
                <a:chOff x="6329696" y="1951192"/>
                <a:chExt cx="1354561" cy="3148324"/>
              </a:xfrm>
            </p:grpSpPr>
            <p:sp>
              <p:nvSpPr>
                <p:cNvPr id="82" name="Freeform 75">
                  <a:extLst>
                    <a:ext uri="{FF2B5EF4-FFF2-40B4-BE49-F238E27FC236}">
                      <a16:creationId xmlns:a16="http://schemas.microsoft.com/office/drawing/2014/main" id="{4AAE0101-2D24-F857-1AFD-C0E189515A09}"/>
                    </a:ext>
                  </a:extLst>
                </p:cNvPr>
                <p:cNvSpPr>
                  <a:spLocks noGrp="1" noRot="1" noMove="1" noResize="1" noEditPoints="1" noAdjustHandles="1" noChangeArrowheads="1" noChangeShapeType="1"/>
                </p:cNvSpPr>
                <p:nvPr/>
              </p:nvSpPr>
              <p:spPr>
                <a:xfrm>
                  <a:off x="6329696" y="1951192"/>
                  <a:ext cx="1354561" cy="3148324"/>
                </a:xfrm>
                <a:custGeom>
                  <a:avLst/>
                  <a:gdLst>
                    <a:gd name="connsiteX0" fmla="*/ 692512 w 1354561"/>
                    <a:gd name="connsiteY0" fmla="*/ 867792 h 3148324"/>
                    <a:gd name="connsiteX1" fmla="*/ 692512 w 1354561"/>
                    <a:gd name="connsiteY1" fmla="*/ 867792 h 3148324"/>
                    <a:gd name="connsiteX2" fmla="*/ 713562 w 1354561"/>
                    <a:gd name="connsiteY2" fmla="*/ 421850 h 3148324"/>
                    <a:gd name="connsiteX3" fmla="*/ 201231 w 1354561"/>
                    <a:gd name="connsiteY3" fmla="*/ 9265 h 3148324"/>
                    <a:gd name="connsiteX4" fmla="*/ 201231 w 1354561"/>
                    <a:gd name="connsiteY4" fmla="*/ 9265 h 3148324"/>
                    <a:gd name="connsiteX5" fmla="*/ 198964 w 1354561"/>
                    <a:gd name="connsiteY5" fmla="*/ 10237 h 3148324"/>
                    <a:gd name="connsiteX6" fmla="*/ 196697 w 1354561"/>
                    <a:gd name="connsiteY6" fmla="*/ 10885 h 3148324"/>
                    <a:gd name="connsiteX7" fmla="*/ 196697 w 1354561"/>
                    <a:gd name="connsiteY7" fmla="*/ 10885 h 3148324"/>
                    <a:gd name="connsiteX8" fmla="*/ 40925 w 1354561"/>
                    <a:gd name="connsiteY8" fmla="*/ 649841 h 3148324"/>
                    <a:gd name="connsiteX9" fmla="*/ 328828 w 1354561"/>
                    <a:gd name="connsiteY9" fmla="*/ 991179 h 3148324"/>
                    <a:gd name="connsiteX10" fmla="*/ 328828 w 1354561"/>
                    <a:gd name="connsiteY10" fmla="*/ 991179 h 3148324"/>
                    <a:gd name="connsiteX11" fmla="*/ 445090 w 1354561"/>
                    <a:gd name="connsiteY11" fmla="*/ 1063721 h 3148324"/>
                    <a:gd name="connsiteX12" fmla="*/ 555523 w 1354561"/>
                    <a:gd name="connsiteY12" fmla="*/ 1214959 h 3148324"/>
                    <a:gd name="connsiteX13" fmla="*/ 969727 w 1354561"/>
                    <a:gd name="connsiteY13" fmla="*/ 2839714 h 3148324"/>
                    <a:gd name="connsiteX14" fmla="*/ 971023 w 1354561"/>
                    <a:gd name="connsiteY14" fmla="*/ 2839714 h 3148324"/>
                    <a:gd name="connsiteX15" fmla="*/ 983329 w 1354561"/>
                    <a:gd name="connsiteY15" fmla="*/ 2880196 h 3148324"/>
                    <a:gd name="connsiteX16" fmla="*/ 1248238 w 1354561"/>
                    <a:gd name="connsiteY16" fmla="*/ 3143810 h 3148324"/>
                    <a:gd name="connsiteX17" fmla="*/ 1271232 w 1354561"/>
                    <a:gd name="connsiteY17" fmla="*/ 3136037 h 3148324"/>
                    <a:gd name="connsiteX18" fmla="*/ 1321429 w 1354561"/>
                    <a:gd name="connsiteY18" fmla="*/ 2765553 h 3148324"/>
                    <a:gd name="connsiteX19" fmla="*/ 1306531 w 1354561"/>
                    <a:gd name="connsiteY19" fmla="*/ 2726043 h 3148324"/>
                    <a:gd name="connsiteX20" fmla="*/ 1307503 w 1354561"/>
                    <a:gd name="connsiteY20" fmla="*/ 2725071 h 3148324"/>
                    <a:gd name="connsiteX21" fmla="*/ 648468 w 1354561"/>
                    <a:gd name="connsiteY21" fmla="*/ 1183546 h 3148324"/>
                    <a:gd name="connsiteX22" fmla="*/ 644258 w 1354561"/>
                    <a:gd name="connsiteY22" fmla="*/ 996360 h 3148324"/>
                    <a:gd name="connsiteX23" fmla="*/ 692512 w 1354561"/>
                    <a:gd name="connsiteY23" fmla="*/ 867792 h 314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54561" h="3148324">
                      <a:moveTo>
                        <a:pt x="692512" y="867792"/>
                      </a:moveTo>
                      <a:lnTo>
                        <a:pt x="692512" y="867792"/>
                      </a:lnTo>
                      <a:cubicBezTo>
                        <a:pt x="748214" y="733394"/>
                        <a:pt x="762787" y="566935"/>
                        <a:pt x="713562" y="421850"/>
                      </a:cubicBezTo>
                      <a:cubicBezTo>
                        <a:pt x="616083" y="133948"/>
                        <a:pt x="370929" y="-43522"/>
                        <a:pt x="201231" y="9265"/>
                      </a:cubicBezTo>
                      <a:cubicBezTo>
                        <a:pt x="201231" y="9265"/>
                        <a:pt x="201231" y="9265"/>
                        <a:pt x="201231" y="9265"/>
                      </a:cubicBezTo>
                      <a:cubicBezTo>
                        <a:pt x="200584" y="9589"/>
                        <a:pt x="199612" y="9913"/>
                        <a:pt x="198964" y="10237"/>
                      </a:cubicBezTo>
                      <a:cubicBezTo>
                        <a:pt x="198317" y="10561"/>
                        <a:pt x="197345" y="10561"/>
                        <a:pt x="196697" y="10885"/>
                      </a:cubicBezTo>
                      <a:cubicBezTo>
                        <a:pt x="196697" y="10885"/>
                        <a:pt x="196697" y="10885"/>
                        <a:pt x="196697" y="10885"/>
                      </a:cubicBezTo>
                      <a:cubicBezTo>
                        <a:pt x="29914" y="72092"/>
                        <a:pt x="-56553" y="362262"/>
                        <a:pt x="40925" y="649841"/>
                      </a:cubicBezTo>
                      <a:cubicBezTo>
                        <a:pt x="90151" y="795249"/>
                        <a:pt x="202850" y="918312"/>
                        <a:pt x="328828" y="991179"/>
                      </a:cubicBezTo>
                      <a:lnTo>
                        <a:pt x="328828" y="991179"/>
                      </a:lnTo>
                      <a:lnTo>
                        <a:pt x="445090" y="1063721"/>
                      </a:lnTo>
                      <a:cubicBezTo>
                        <a:pt x="499821" y="1098049"/>
                        <a:pt x="539655" y="1152132"/>
                        <a:pt x="555523" y="1214959"/>
                      </a:cubicBezTo>
                      <a:lnTo>
                        <a:pt x="969727" y="2839714"/>
                      </a:lnTo>
                      <a:cubicBezTo>
                        <a:pt x="969727" y="2839714"/>
                        <a:pt x="970375" y="2839714"/>
                        <a:pt x="971023" y="2839714"/>
                      </a:cubicBezTo>
                      <a:cubicBezTo>
                        <a:pt x="974585" y="2852992"/>
                        <a:pt x="978795" y="2866594"/>
                        <a:pt x="983329" y="2880196"/>
                      </a:cubicBezTo>
                      <a:cubicBezTo>
                        <a:pt x="1042594" y="3055398"/>
                        <a:pt x="1161447" y="3173280"/>
                        <a:pt x="1248238" y="3143810"/>
                      </a:cubicBezTo>
                      <a:lnTo>
                        <a:pt x="1271232" y="3136037"/>
                      </a:lnTo>
                      <a:cubicBezTo>
                        <a:pt x="1358347" y="3106567"/>
                        <a:pt x="1380693" y="2940756"/>
                        <a:pt x="1321429" y="2765553"/>
                      </a:cubicBezTo>
                      <a:cubicBezTo>
                        <a:pt x="1316895" y="2751951"/>
                        <a:pt x="1312037" y="2738673"/>
                        <a:pt x="1306531" y="2726043"/>
                      </a:cubicBezTo>
                      <a:cubicBezTo>
                        <a:pt x="1307179" y="2725396"/>
                        <a:pt x="1307503" y="2725071"/>
                        <a:pt x="1307503" y="2725071"/>
                      </a:cubicBezTo>
                      <a:lnTo>
                        <a:pt x="648468" y="1183546"/>
                      </a:lnTo>
                      <a:cubicBezTo>
                        <a:pt x="622884" y="1123957"/>
                        <a:pt x="621589" y="1056920"/>
                        <a:pt x="644258" y="996360"/>
                      </a:cubicBezTo>
                      <a:lnTo>
                        <a:pt x="692512" y="867792"/>
                      </a:lnTo>
                      <a:close/>
                    </a:path>
                  </a:pathLst>
                </a:custGeom>
                <a:solidFill>
                  <a:srgbClr val="B59D76"/>
                </a:solidFill>
                <a:ln w="3239" cap="flat">
                  <a:noFill/>
                  <a:prstDash val="solid"/>
                  <a:miter/>
                </a:ln>
              </p:spPr>
              <p:txBody>
                <a:bodyPr rtlCol="0" anchor="ctr"/>
                <a:lstStyle/>
                <a:p>
                  <a:endParaRPr lang="en-NO"/>
                </a:p>
              </p:txBody>
            </p:sp>
            <p:sp>
              <p:nvSpPr>
                <p:cNvPr id="83" name="Freeform 76">
                  <a:extLst>
                    <a:ext uri="{FF2B5EF4-FFF2-40B4-BE49-F238E27FC236}">
                      <a16:creationId xmlns:a16="http://schemas.microsoft.com/office/drawing/2014/main" id="{08A53587-0E19-2C9F-F5D0-CE8BE4BB0468}"/>
                    </a:ext>
                  </a:extLst>
                </p:cNvPr>
                <p:cNvSpPr>
                  <a:spLocks noGrp="1" noRot="1" noMove="1" noResize="1" noEditPoints="1" noAdjustHandles="1" noChangeArrowheads="1" noChangeShapeType="1"/>
                </p:cNvSpPr>
                <p:nvPr/>
              </p:nvSpPr>
              <p:spPr>
                <a:xfrm>
                  <a:off x="6574323" y="2656088"/>
                  <a:ext cx="428777" cy="234500"/>
                </a:xfrm>
                <a:custGeom>
                  <a:avLst/>
                  <a:gdLst>
                    <a:gd name="connsiteX0" fmla="*/ 0 w 428777"/>
                    <a:gd name="connsiteY0" fmla="*/ 145085 h 234500"/>
                    <a:gd name="connsiteX1" fmla="*/ 264909 w 428777"/>
                    <a:gd name="connsiteY1" fmla="*/ 221837 h 234500"/>
                    <a:gd name="connsiteX2" fmla="*/ 428777 w 428777"/>
                    <a:gd name="connsiteY2" fmla="*/ 0 h 234500"/>
                    <a:gd name="connsiteX3" fmla="*/ 241268 w 428777"/>
                    <a:gd name="connsiteY3" fmla="*/ 151562 h 234500"/>
                    <a:gd name="connsiteX4" fmla="*/ 0 w 428777"/>
                    <a:gd name="connsiteY4" fmla="*/ 145085 h 23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77" h="234500">
                      <a:moveTo>
                        <a:pt x="0" y="145085"/>
                      </a:moveTo>
                      <a:cubicBezTo>
                        <a:pt x="61855" y="221190"/>
                        <a:pt x="166783" y="254870"/>
                        <a:pt x="264909" y="221837"/>
                      </a:cubicBezTo>
                      <a:cubicBezTo>
                        <a:pt x="363360" y="188481"/>
                        <a:pt x="426187" y="97803"/>
                        <a:pt x="428777" y="0"/>
                      </a:cubicBezTo>
                      <a:cubicBezTo>
                        <a:pt x="385705" y="69952"/>
                        <a:pt x="321583" y="124358"/>
                        <a:pt x="241268" y="151562"/>
                      </a:cubicBezTo>
                      <a:cubicBezTo>
                        <a:pt x="160953" y="178765"/>
                        <a:pt x="76752" y="174555"/>
                        <a:pt x="0" y="145085"/>
                      </a:cubicBezTo>
                      <a:close/>
                    </a:path>
                  </a:pathLst>
                </a:custGeom>
                <a:solidFill>
                  <a:srgbClr val="9E8561"/>
                </a:solidFill>
                <a:ln w="3239" cap="flat">
                  <a:noFill/>
                  <a:prstDash val="solid"/>
                  <a:miter/>
                </a:ln>
              </p:spPr>
              <p:txBody>
                <a:bodyPr rtlCol="0" anchor="ctr"/>
                <a:lstStyle/>
                <a:p>
                  <a:endParaRPr lang="en-NO"/>
                </a:p>
              </p:txBody>
            </p:sp>
          </p:grpSp>
          <p:grpSp>
            <p:nvGrpSpPr>
              <p:cNvPr id="61" name="Graphic 2">
                <a:extLst>
                  <a:ext uri="{FF2B5EF4-FFF2-40B4-BE49-F238E27FC236}">
                    <a16:creationId xmlns:a16="http://schemas.microsoft.com/office/drawing/2014/main" id="{752ABE63-F909-107E-0C8C-EFAB9494EED9}"/>
                  </a:ext>
                </a:extLst>
              </p:cNvPr>
              <p:cNvGrpSpPr>
                <a:grpSpLocks noGrp="1" noUngrp="1" noRot="1" noMove="1" noResize="1"/>
              </p:cNvGrpSpPr>
              <p:nvPr/>
            </p:nvGrpSpPr>
            <p:grpSpPr>
              <a:xfrm>
                <a:off x="4430387" y="2370430"/>
                <a:ext cx="2546663" cy="2764073"/>
                <a:chOff x="4430387" y="2370430"/>
                <a:chExt cx="2546663" cy="2764073"/>
              </a:xfrm>
            </p:grpSpPr>
            <p:sp>
              <p:nvSpPr>
                <p:cNvPr id="63" name="Freeform 55">
                  <a:extLst>
                    <a:ext uri="{FF2B5EF4-FFF2-40B4-BE49-F238E27FC236}">
                      <a16:creationId xmlns:a16="http://schemas.microsoft.com/office/drawing/2014/main" id="{C040B80C-3845-4853-39F6-D83D011DDB3A}"/>
                    </a:ext>
                  </a:extLst>
                </p:cNvPr>
                <p:cNvSpPr>
                  <a:spLocks noGrp="1" noRot="1" noMove="1" noResize="1" noEditPoints="1" noAdjustHandles="1" noChangeArrowheads="1" noChangeShapeType="1"/>
                </p:cNvSpPr>
                <p:nvPr/>
              </p:nvSpPr>
              <p:spPr>
                <a:xfrm>
                  <a:off x="4458417" y="2398137"/>
                  <a:ext cx="2490474" cy="2490742"/>
                </a:xfrm>
                <a:custGeom>
                  <a:avLst/>
                  <a:gdLst>
                    <a:gd name="connsiteX0" fmla="*/ 2203994 w 2490472"/>
                    <a:gd name="connsiteY0" fmla="*/ 450967 h 2490741"/>
                    <a:gd name="connsiteX1" fmla="*/ 2039803 w 2490472"/>
                    <a:gd name="connsiteY1" fmla="*/ 2204291 h 2490741"/>
                    <a:gd name="connsiteX2" fmla="*/ 286478 w 2490472"/>
                    <a:gd name="connsiteY2" fmla="*/ 2039775 h 2490741"/>
                    <a:gd name="connsiteX3" fmla="*/ 450670 w 2490472"/>
                    <a:gd name="connsiteY3" fmla="*/ 286451 h 2490741"/>
                    <a:gd name="connsiteX4" fmla="*/ 2203994 w 2490472"/>
                    <a:gd name="connsiteY4" fmla="*/ 450967 h 249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0472" h="2490741">
                      <a:moveTo>
                        <a:pt x="2203994" y="450967"/>
                      </a:moveTo>
                      <a:cubicBezTo>
                        <a:pt x="2642811" y="980462"/>
                        <a:pt x="2569297" y="1765474"/>
                        <a:pt x="2039803" y="2204291"/>
                      </a:cubicBezTo>
                      <a:cubicBezTo>
                        <a:pt x="1510308" y="2643108"/>
                        <a:pt x="725295" y="2569594"/>
                        <a:pt x="286478" y="2039775"/>
                      </a:cubicBezTo>
                      <a:cubicBezTo>
                        <a:pt x="-152338" y="1510280"/>
                        <a:pt x="-78824" y="725268"/>
                        <a:pt x="450670" y="286451"/>
                      </a:cubicBezTo>
                      <a:cubicBezTo>
                        <a:pt x="980165" y="-152366"/>
                        <a:pt x="1765178" y="-78852"/>
                        <a:pt x="2203994" y="450967"/>
                      </a:cubicBezTo>
                      <a:close/>
                    </a:path>
                  </a:pathLst>
                </a:custGeom>
                <a:solidFill>
                  <a:srgbClr val="3D302A"/>
                </a:solidFill>
                <a:ln w="3239" cap="flat">
                  <a:noFill/>
                  <a:prstDash val="solid"/>
                  <a:miter/>
                </a:ln>
              </p:spPr>
              <p:txBody>
                <a:bodyPr rtlCol="0" anchor="ctr"/>
                <a:lstStyle/>
                <a:p>
                  <a:endParaRPr lang="en-NO"/>
                </a:p>
              </p:txBody>
            </p:sp>
            <p:sp>
              <p:nvSpPr>
                <p:cNvPr id="64" name="Freeform 56">
                  <a:extLst>
                    <a:ext uri="{FF2B5EF4-FFF2-40B4-BE49-F238E27FC236}">
                      <a16:creationId xmlns:a16="http://schemas.microsoft.com/office/drawing/2014/main" id="{37C66A93-FC9A-4E71-E641-ECB15ABEBF46}"/>
                    </a:ext>
                  </a:extLst>
                </p:cNvPr>
                <p:cNvSpPr>
                  <a:spLocks noGrp="1" noRot="1" noMove="1" noResize="1" noEditPoints="1" noAdjustHandles="1" noChangeArrowheads="1" noChangeShapeType="1"/>
                </p:cNvSpPr>
                <p:nvPr/>
              </p:nvSpPr>
              <p:spPr>
                <a:xfrm>
                  <a:off x="6241716" y="2881811"/>
                  <a:ext cx="709645" cy="1802225"/>
                </a:xfrm>
                <a:custGeom>
                  <a:avLst/>
                  <a:gdLst>
                    <a:gd name="connsiteX0" fmla="*/ 183961 w 709645"/>
                    <a:gd name="connsiteY0" fmla="*/ 1802225 h 1802225"/>
                    <a:gd name="connsiteX1" fmla="*/ 9081 w 709645"/>
                    <a:gd name="connsiteY1" fmla="*/ 1261072 h 1802225"/>
                    <a:gd name="connsiteX2" fmla="*/ 373089 w 709645"/>
                    <a:gd name="connsiteY2" fmla="*/ 532733 h 1802225"/>
                    <a:gd name="connsiteX3" fmla="*/ 380861 w 709645"/>
                    <a:gd name="connsiteY3" fmla="*/ 0 h 1802225"/>
                    <a:gd name="connsiteX4" fmla="*/ 707302 w 709645"/>
                    <a:gd name="connsiteY4" fmla="*/ 804120 h 1802225"/>
                    <a:gd name="connsiteX5" fmla="*/ 183961 w 709645"/>
                    <a:gd name="connsiteY5" fmla="*/ 1802225 h 180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645" h="1802225">
                      <a:moveTo>
                        <a:pt x="183961" y="1802225"/>
                      </a:moveTo>
                      <a:cubicBezTo>
                        <a:pt x="41790" y="1665237"/>
                        <a:pt x="-25894" y="1455382"/>
                        <a:pt x="9081" y="1261072"/>
                      </a:cubicBezTo>
                      <a:cubicBezTo>
                        <a:pt x="57659" y="992600"/>
                        <a:pt x="279172" y="788899"/>
                        <a:pt x="373089" y="532733"/>
                      </a:cubicBezTo>
                      <a:cubicBezTo>
                        <a:pt x="435268" y="362712"/>
                        <a:pt x="438183" y="171641"/>
                        <a:pt x="380861" y="0"/>
                      </a:cubicBezTo>
                      <a:cubicBezTo>
                        <a:pt x="380861" y="0"/>
                        <a:pt x="741954" y="455009"/>
                        <a:pt x="707302" y="804120"/>
                      </a:cubicBezTo>
                      <a:cubicBezTo>
                        <a:pt x="672326" y="1153554"/>
                        <a:pt x="183961" y="1802225"/>
                        <a:pt x="183961" y="1802225"/>
                      </a:cubicBezTo>
                      <a:close/>
                    </a:path>
                  </a:pathLst>
                </a:custGeom>
                <a:solidFill>
                  <a:srgbClr val="B59D76"/>
                </a:solidFill>
                <a:ln w="3239" cap="flat">
                  <a:noFill/>
                  <a:prstDash val="solid"/>
                  <a:miter/>
                </a:ln>
              </p:spPr>
              <p:txBody>
                <a:bodyPr rtlCol="0" anchor="ctr"/>
                <a:lstStyle/>
                <a:p>
                  <a:endParaRPr lang="en-NO"/>
                </a:p>
              </p:txBody>
            </p:sp>
            <p:sp>
              <p:nvSpPr>
                <p:cNvPr id="65" name="Freeform 58">
                  <a:extLst>
                    <a:ext uri="{FF2B5EF4-FFF2-40B4-BE49-F238E27FC236}">
                      <a16:creationId xmlns:a16="http://schemas.microsoft.com/office/drawing/2014/main" id="{C00A0DD8-64FC-0E30-7B81-3D50DBAF2164}"/>
                    </a:ext>
                  </a:extLst>
                </p:cNvPr>
                <p:cNvSpPr>
                  <a:spLocks noGrp="1" noRot="1" noMove="1" noResize="1" noEditPoints="1" noAdjustHandles="1" noChangeArrowheads="1" noChangeShapeType="1"/>
                </p:cNvSpPr>
                <p:nvPr/>
              </p:nvSpPr>
              <p:spPr>
                <a:xfrm>
                  <a:off x="6390816" y="4481316"/>
                  <a:ext cx="586234" cy="653187"/>
                </a:xfrm>
                <a:custGeom>
                  <a:avLst/>
                  <a:gdLst>
                    <a:gd name="connsiteX0" fmla="*/ 538772 w 586236"/>
                    <a:gd name="connsiteY0" fmla="*/ 623078 h 653186"/>
                    <a:gd name="connsiteX1" fmla="*/ 354501 w 586236"/>
                    <a:gd name="connsiteY1" fmla="*/ 605914 h 653186"/>
                    <a:gd name="connsiteX2" fmla="*/ 30004 w 586236"/>
                    <a:gd name="connsiteY2" fmla="*/ 214379 h 653186"/>
                    <a:gd name="connsiteX3" fmla="*/ 47168 w 586236"/>
                    <a:gd name="connsiteY3" fmla="*/ 30109 h 653186"/>
                    <a:gd name="connsiteX4" fmla="*/ 231438 w 586236"/>
                    <a:gd name="connsiteY4" fmla="*/ 47273 h 653186"/>
                    <a:gd name="connsiteX5" fmla="*/ 556260 w 586236"/>
                    <a:gd name="connsiteY5" fmla="*/ 438807 h 653186"/>
                    <a:gd name="connsiteX6" fmla="*/ 538772 w 586236"/>
                    <a:gd name="connsiteY6" fmla="*/ 623078 h 65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236" h="653186">
                      <a:moveTo>
                        <a:pt x="538772" y="623078"/>
                      </a:moveTo>
                      <a:cubicBezTo>
                        <a:pt x="483070" y="669065"/>
                        <a:pt x="400812" y="661616"/>
                        <a:pt x="354501" y="605914"/>
                      </a:cubicBezTo>
                      <a:lnTo>
                        <a:pt x="30004" y="214379"/>
                      </a:lnTo>
                      <a:cubicBezTo>
                        <a:pt x="-15983" y="158677"/>
                        <a:pt x="-8211" y="76419"/>
                        <a:pt x="47168" y="30109"/>
                      </a:cubicBezTo>
                      <a:cubicBezTo>
                        <a:pt x="102870" y="-15878"/>
                        <a:pt x="185128" y="-8429"/>
                        <a:pt x="231438" y="47273"/>
                      </a:cubicBezTo>
                      <a:lnTo>
                        <a:pt x="556260" y="438807"/>
                      </a:lnTo>
                      <a:cubicBezTo>
                        <a:pt x="602246" y="494509"/>
                        <a:pt x="594474" y="576767"/>
                        <a:pt x="538772" y="623078"/>
                      </a:cubicBezTo>
                      <a:close/>
                    </a:path>
                  </a:pathLst>
                </a:custGeom>
                <a:solidFill>
                  <a:srgbClr val="FFFFFF"/>
                </a:solidFill>
                <a:ln w="3239" cap="flat">
                  <a:noFill/>
                  <a:prstDash val="solid"/>
                  <a:miter/>
                </a:ln>
              </p:spPr>
              <p:txBody>
                <a:bodyPr rtlCol="0" anchor="ctr"/>
                <a:lstStyle/>
                <a:p>
                  <a:endParaRPr lang="en-NO"/>
                </a:p>
              </p:txBody>
            </p:sp>
            <p:sp>
              <p:nvSpPr>
                <p:cNvPr id="66" name="Freeform 59">
                  <a:extLst>
                    <a:ext uri="{FF2B5EF4-FFF2-40B4-BE49-F238E27FC236}">
                      <a16:creationId xmlns:a16="http://schemas.microsoft.com/office/drawing/2014/main" id="{32627BC1-3CF0-4A96-85F2-C423AEEB43AC}"/>
                    </a:ext>
                  </a:extLst>
                </p:cNvPr>
                <p:cNvSpPr>
                  <a:spLocks noGrp="1" noRot="1" noMove="1" noResize="1" noEditPoints="1" noAdjustHandles="1" noChangeArrowheads="1" noChangeShapeType="1"/>
                </p:cNvSpPr>
                <p:nvPr/>
              </p:nvSpPr>
              <p:spPr>
                <a:xfrm>
                  <a:off x="4430387" y="2370430"/>
                  <a:ext cx="2546207" cy="2546152"/>
                </a:xfrm>
                <a:custGeom>
                  <a:avLst/>
                  <a:gdLst>
                    <a:gd name="connsiteX0" fmla="*/ 2085967 w 2546207"/>
                    <a:gd name="connsiteY0" fmla="*/ 2253694 h 2546152"/>
                    <a:gd name="connsiteX1" fmla="*/ 292486 w 2546207"/>
                    <a:gd name="connsiteY1" fmla="*/ 2085616 h 2546152"/>
                    <a:gd name="connsiteX2" fmla="*/ 460240 w 2546207"/>
                    <a:gd name="connsiteY2" fmla="*/ 292459 h 2546152"/>
                    <a:gd name="connsiteX3" fmla="*/ 2253722 w 2546207"/>
                    <a:gd name="connsiteY3" fmla="*/ 460537 h 2546152"/>
                    <a:gd name="connsiteX4" fmla="*/ 2085967 w 2546207"/>
                    <a:gd name="connsiteY4" fmla="*/ 2253694 h 2546152"/>
                    <a:gd name="connsiteX5" fmla="*/ 561605 w 2546207"/>
                    <a:gd name="connsiteY5" fmla="*/ 414226 h 2546152"/>
                    <a:gd name="connsiteX6" fmla="*/ 414253 w 2546207"/>
                    <a:gd name="connsiteY6" fmla="*/ 1984575 h 2546152"/>
                    <a:gd name="connsiteX7" fmla="*/ 1984602 w 2546207"/>
                    <a:gd name="connsiteY7" fmla="*/ 2131603 h 2546152"/>
                    <a:gd name="connsiteX8" fmla="*/ 2131630 w 2546207"/>
                    <a:gd name="connsiteY8" fmla="*/ 561254 h 2546152"/>
                    <a:gd name="connsiteX9" fmla="*/ 561605 w 2546207"/>
                    <a:gd name="connsiteY9" fmla="*/ 414226 h 254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6207" h="2546152">
                      <a:moveTo>
                        <a:pt x="2085967" y="2253694"/>
                      </a:moveTo>
                      <a:cubicBezTo>
                        <a:pt x="1545138" y="2701903"/>
                        <a:pt x="740694" y="2626445"/>
                        <a:pt x="292486" y="2085616"/>
                      </a:cubicBezTo>
                      <a:cubicBezTo>
                        <a:pt x="-155723" y="1545110"/>
                        <a:pt x="-80266" y="740343"/>
                        <a:pt x="460240" y="292459"/>
                      </a:cubicBezTo>
                      <a:cubicBezTo>
                        <a:pt x="1001070" y="-155750"/>
                        <a:pt x="1805513" y="-80293"/>
                        <a:pt x="2253722" y="460537"/>
                      </a:cubicBezTo>
                      <a:cubicBezTo>
                        <a:pt x="2701930" y="1001042"/>
                        <a:pt x="2626473" y="1805810"/>
                        <a:pt x="2085967" y="2253694"/>
                      </a:cubicBezTo>
                      <a:close/>
                      <a:moveTo>
                        <a:pt x="561605" y="414226"/>
                      </a:moveTo>
                      <a:cubicBezTo>
                        <a:pt x="87813" y="806732"/>
                        <a:pt x="22071" y="1511106"/>
                        <a:pt x="414253" y="1984575"/>
                      </a:cubicBezTo>
                      <a:cubicBezTo>
                        <a:pt x="806760" y="2458043"/>
                        <a:pt x="1511133" y="2524109"/>
                        <a:pt x="1984602" y="2131603"/>
                      </a:cubicBezTo>
                      <a:cubicBezTo>
                        <a:pt x="2458071" y="1739097"/>
                        <a:pt x="2524137" y="1034723"/>
                        <a:pt x="2131630" y="561254"/>
                      </a:cubicBezTo>
                      <a:cubicBezTo>
                        <a:pt x="1739448" y="87785"/>
                        <a:pt x="1035074" y="22044"/>
                        <a:pt x="561605" y="414226"/>
                      </a:cubicBezTo>
                      <a:close/>
                    </a:path>
                  </a:pathLst>
                </a:custGeom>
                <a:solidFill>
                  <a:srgbClr val="FFFFFF"/>
                </a:solidFill>
                <a:ln w="3239" cap="flat">
                  <a:noFill/>
                  <a:prstDash val="solid"/>
                  <a:miter/>
                </a:ln>
              </p:spPr>
              <p:txBody>
                <a:bodyPr rtlCol="0" anchor="ctr"/>
                <a:lstStyle/>
                <a:p>
                  <a:endParaRPr lang="en-NO"/>
                </a:p>
              </p:txBody>
            </p:sp>
            <p:sp>
              <p:nvSpPr>
                <p:cNvPr id="67" name="Freeform 60">
                  <a:extLst>
                    <a:ext uri="{FF2B5EF4-FFF2-40B4-BE49-F238E27FC236}">
                      <a16:creationId xmlns:a16="http://schemas.microsoft.com/office/drawing/2014/main" id="{BFFD1E17-8BCD-CF4B-E9D0-D41BF11E588A}"/>
                    </a:ext>
                  </a:extLst>
                </p:cNvPr>
                <p:cNvSpPr>
                  <a:spLocks noGrp="1" noRot="1" noMove="1" noResize="1" noEditPoints="1" noAdjustHandles="1" noChangeArrowheads="1" noChangeShapeType="1"/>
                </p:cNvSpPr>
                <p:nvPr/>
              </p:nvSpPr>
              <p:spPr>
                <a:xfrm>
                  <a:off x="6355077" y="3999741"/>
                  <a:ext cx="176822" cy="176822"/>
                </a:xfrm>
                <a:custGeom>
                  <a:avLst/>
                  <a:gdLst>
                    <a:gd name="connsiteX0" fmla="*/ 176822 w 176822"/>
                    <a:gd name="connsiteY0" fmla="*/ 88411 h 176822"/>
                    <a:gd name="connsiteX1" fmla="*/ 88411 w 176822"/>
                    <a:gd name="connsiteY1" fmla="*/ 176822 h 176822"/>
                    <a:gd name="connsiteX2" fmla="*/ 0 w 176822"/>
                    <a:gd name="connsiteY2" fmla="*/ 88411 h 176822"/>
                    <a:gd name="connsiteX3" fmla="*/ 88411 w 176822"/>
                    <a:gd name="connsiteY3" fmla="*/ 0 h 176822"/>
                    <a:gd name="connsiteX4" fmla="*/ 176822 w 176822"/>
                    <a:gd name="connsiteY4" fmla="*/ 88411 h 176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22" h="176822">
                      <a:moveTo>
                        <a:pt x="176822" y="88411"/>
                      </a:moveTo>
                      <a:cubicBezTo>
                        <a:pt x="176822" y="137239"/>
                        <a:pt x="137239" y="176822"/>
                        <a:pt x="88411" y="176822"/>
                      </a:cubicBezTo>
                      <a:cubicBezTo>
                        <a:pt x="39583" y="176822"/>
                        <a:pt x="0" y="137239"/>
                        <a:pt x="0" y="88411"/>
                      </a:cubicBezTo>
                      <a:cubicBezTo>
                        <a:pt x="0" y="39583"/>
                        <a:pt x="39583" y="0"/>
                        <a:pt x="88411" y="0"/>
                      </a:cubicBezTo>
                      <a:cubicBezTo>
                        <a:pt x="137239" y="0"/>
                        <a:pt x="176822" y="39583"/>
                        <a:pt x="176822" y="88411"/>
                      </a:cubicBezTo>
                      <a:close/>
                    </a:path>
                  </a:pathLst>
                </a:custGeom>
                <a:solidFill>
                  <a:srgbClr val="3D302A"/>
                </a:solidFill>
                <a:ln w="3239" cap="flat">
                  <a:noFill/>
                  <a:prstDash val="solid"/>
                  <a:miter/>
                </a:ln>
              </p:spPr>
              <p:txBody>
                <a:bodyPr rtlCol="0" anchor="ctr"/>
                <a:lstStyle/>
                <a:p>
                  <a:endParaRPr lang="en-NO"/>
                </a:p>
              </p:txBody>
            </p:sp>
            <p:sp>
              <p:nvSpPr>
                <p:cNvPr id="68" name="Freeform 61">
                  <a:extLst>
                    <a:ext uri="{FF2B5EF4-FFF2-40B4-BE49-F238E27FC236}">
                      <a16:creationId xmlns:a16="http://schemas.microsoft.com/office/drawing/2014/main" id="{0EF14B0C-9522-D363-EA38-7237B1449533}"/>
                    </a:ext>
                  </a:extLst>
                </p:cNvPr>
                <p:cNvSpPr>
                  <a:spLocks noGrp="1" noRot="1" noMove="1" noResize="1" noEditPoints="1" noAdjustHandles="1" noChangeArrowheads="1" noChangeShapeType="1"/>
                </p:cNvSpPr>
                <p:nvPr/>
              </p:nvSpPr>
              <p:spPr>
                <a:xfrm>
                  <a:off x="6410779" y="3857895"/>
                  <a:ext cx="104279" cy="104279"/>
                </a:xfrm>
                <a:custGeom>
                  <a:avLst/>
                  <a:gdLst>
                    <a:gd name="connsiteX0" fmla="*/ 104280 w 104279"/>
                    <a:gd name="connsiteY0" fmla="*/ 52140 h 104279"/>
                    <a:gd name="connsiteX1" fmla="*/ 52140 w 104279"/>
                    <a:gd name="connsiteY1" fmla="*/ 104280 h 104279"/>
                    <a:gd name="connsiteX2" fmla="*/ 0 w 104279"/>
                    <a:gd name="connsiteY2" fmla="*/ 52140 h 104279"/>
                    <a:gd name="connsiteX3" fmla="*/ 52140 w 104279"/>
                    <a:gd name="connsiteY3" fmla="*/ 0 h 104279"/>
                    <a:gd name="connsiteX4" fmla="*/ 104280 w 104279"/>
                    <a:gd name="connsiteY4" fmla="*/ 52140 h 104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79" h="104279">
                      <a:moveTo>
                        <a:pt x="104280" y="52140"/>
                      </a:moveTo>
                      <a:cubicBezTo>
                        <a:pt x="104280" y="80936"/>
                        <a:pt x="80936" y="104280"/>
                        <a:pt x="52140" y="104280"/>
                      </a:cubicBezTo>
                      <a:cubicBezTo>
                        <a:pt x="23344" y="104280"/>
                        <a:pt x="0" y="80936"/>
                        <a:pt x="0" y="52140"/>
                      </a:cubicBezTo>
                      <a:cubicBezTo>
                        <a:pt x="0" y="23344"/>
                        <a:pt x="23344" y="0"/>
                        <a:pt x="52140" y="0"/>
                      </a:cubicBezTo>
                      <a:cubicBezTo>
                        <a:pt x="80936" y="0"/>
                        <a:pt x="104280" y="23344"/>
                        <a:pt x="104280" y="52140"/>
                      </a:cubicBezTo>
                      <a:close/>
                    </a:path>
                  </a:pathLst>
                </a:custGeom>
                <a:solidFill>
                  <a:srgbClr val="3D302A"/>
                </a:solidFill>
                <a:ln w="3239" cap="flat">
                  <a:noFill/>
                  <a:prstDash val="solid"/>
                  <a:miter/>
                </a:ln>
              </p:spPr>
              <p:txBody>
                <a:bodyPr rtlCol="0" anchor="ctr"/>
                <a:lstStyle/>
                <a:p>
                  <a:endParaRPr lang="en-NO"/>
                </a:p>
              </p:txBody>
            </p:sp>
            <p:sp>
              <p:nvSpPr>
                <p:cNvPr id="69" name="Freeform 62">
                  <a:extLst>
                    <a:ext uri="{FF2B5EF4-FFF2-40B4-BE49-F238E27FC236}">
                      <a16:creationId xmlns:a16="http://schemas.microsoft.com/office/drawing/2014/main" id="{46610E29-7B4F-4BEA-3257-297C158344F2}"/>
                    </a:ext>
                  </a:extLst>
                </p:cNvPr>
                <p:cNvSpPr>
                  <a:spLocks noGrp="1" noRot="1" noMove="1" noResize="1" noEditPoints="1" noAdjustHandles="1" noChangeArrowheads="1" noChangeShapeType="1"/>
                </p:cNvSpPr>
                <p:nvPr/>
              </p:nvSpPr>
              <p:spPr>
                <a:xfrm rot="-4602852">
                  <a:off x="6582906" y="3771815"/>
                  <a:ext cx="172929" cy="172929"/>
                </a:xfrm>
                <a:custGeom>
                  <a:avLst/>
                  <a:gdLst>
                    <a:gd name="connsiteX0" fmla="*/ 172930 w 172929"/>
                    <a:gd name="connsiteY0" fmla="*/ 86465 h 172929"/>
                    <a:gd name="connsiteX1" fmla="*/ 86465 w 172929"/>
                    <a:gd name="connsiteY1" fmla="*/ 172930 h 172929"/>
                    <a:gd name="connsiteX2" fmla="*/ 0 w 172929"/>
                    <a:gd name="connsiteY2" fmla="*/ 86465 h 172929"/>
                    <a:gd name="connsiteX3" fmla="*/ 86465 w 172929"/>
                    <a:gd name="connsiteY3" fmla="*/ 0 h 172929"/>
                    <a:gd name="connsiteX4" fmla="*/ 172930 w 172929"/>
                    <a:gd name="connsiteY4" fmla="*/ 86465 h 172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929" h="172929">
                      <a:moveTo>
                        <a:pt x="172930" y="86465"/>
                      </a:moveTo>
                      <a:cubicBezTo>
                        <a:pt x="172930" y="134218"/>
                        <a:pt x="134218" y="172930"/>
                        <a:pt x="86465" y="172930"/>
                      </a:cubicBezTo>
                      <a:cubicBezTo>
                        <a:pt x="38712" y="172930"/>
                        <a:pt x="0" y="134218"/>
                        <a:pt x="0" y="86465"/>
                      </a:cubicBezTo>
                      <a:cubicBezTo>
                        <a:pt x="0" y="38712"/>
                        <a:pt x="38712" y="0"/>
                        <a:pt x="86465" y="0"/>
                      </a:cubicBezTo>
                      <a:cubicBezTo>
                        <a:pt x="134218" y="0"/>
                        <a:pt x="172930" y="38712"/>
                        <a:pt x="172930" y="86465"/>
                      </a:cubicBezTo>
                      <a:close/>
                    </a:path>
                  </a:pathLst>
                </a:custGeom>
                <a:solidFill>
                  <a:srgbClr val="3D302A"/>
                </a:solidFill>
                <a:ln w="3239" cap="flat">
                  <a:noFill/>
                  <a:prstDash val="solid"/>
                  <a:miter/>
                </a:ln>
              </p:spPr>
              <p:txBody>
                <a:bodyPr rtlCol="0" anchor="ctr"/>
                <a:lstStyle/>
                <a:p>
                  <a:endParaRPr lang="en-NO"/>
                </a:p>
              </p:txBody>
            </p:sp>
            <p:sp>
              <p:nvSpPr>
                <p:cNvPr id="70" name="Freeform 63">
                  <a:extLst>
                    <a:ext uri="{FF2B5EF4-FFF2-40B4-BE49-F238E27FC236}">
                      <a16:creationId xmlns:a16="http://schemas.microsoft.com/office/drawing/2014/main" id="{BC48C6D7-FEA5-EFE4-E842-582059CDBD96}"/>
                    </a:ext>
                  </a:extLst>
                </p:cNvPr>
                <p:cNvSpPr>
                  <a:spLocks noGrp="1" noRot="1" noMove="1" noResize="1" noEditPoints="1" noAdjustHandles="1" noChangeArrowheads="1" noChangeShapeType="1"/>
                </p:cNvSpPr>
                <p:nvPr/>
              </p:nvSpPr>
              <p:spPr>
                <a:xfrm rot="-4846898">
                  <a:off x="6579822" y="3978749"/>
                  <a:ext cx="89383" cy="89383"/>
                </a:xfrm>
                <a:custGeom>
                  <a:avLst/>
                  <a:gdLst>
                    <a:gd name="connsiteX0" fmla="*/ 89384 w 89383"/>
                    <a:gd name="connsiteY0" fmla="*/ 44692 h 89383"/>
                    <a:gd name="connsiteX1" fmla="*/ 44692 w 89383"/>
                    <a:gd name="connsiteY1" fmla="*/ 89384 h 89383"/>
                    <a:gd name="connsiteX2" fmla="*/ 0 w 89383"/>
                    <a:gd name="connsiteY2" fmla="*/ 44692 h 89383"/>
                    <a:gd name="connsiteX3" fmla="*/ 44692 w 89383"/>
                    <a:gd name="connsiteY3" fmla="*/ 0 h 89383"/>
                    <a:gd name="connsiteX4" fmla="*/ 89384 w 89383"/>
                    <a:gd name="connsiteY4" fmla="*/ 44692 h 89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83" h="89383">
                      <a:moveTo>
                        <a:pt x="89384" y="44692"/>
                      </a:moveTo>
                      <a:cubicBezTo>
                        <a:pt x="89384" y="69375"/>
                        <a:pt x="69375" y="89384"/>
                        <a:pt x="44692" y="89384"/>
                      </a:cubicBezTo>
                      <a:cubicBezTo>
                        <a:pt x="20009" y="89384"/>
                        <a:pt x="0" y="69375"/>
                        <a:pt x="0" y="44692"/>
                      </a:cubicBezTo>
                      <a:cubicBezTo>
                        <a:pt x="0" y="20009"/>
                        <a:pt x="20009" y="0"/>
                        <a:pt x="44692" y="0"/>
                      </a:cubicBezTo>
                      <a:cubicBezTo>
                        <a:pt x="69375" y="0"/>
                        <a:pt x="89384" y="20009"/>
                        <a:pt x="89384" y="44692"/>
                      </a:cubicBezTo>
                      <a:close/>
                    </a:path>
                  </a:pathLst>
                </a:custGeom>
                <a:solidFill>
                  <a:srgbClr val="3D302A"/>
                </a:solidFill>
                <a:ln w="3239" cap="flat">
                  <a:noFill/>
                  <a:prstDash val="solid"/>
                  <a:miter/>
                </a:ln>
              </p:spPr>
              <p:txBody>
                <a:bodyPr rtlCol="0" anchor="ctr"/>
                <a:lstStyle/>
                <a:p>
                  <a:endParaRPr lang="en-NO"/>
                </a:p>
              </p:txBody>
            </p:sp>
            <p:sp>
              <p:nvSpPr>
                <p:cNvPr id="71" name="Freeform 64">
                  <a:extLst>
                    <a:ext uri="{FF2B5EF4-FFF2-40B4-BE49-F238E27FC236}">
                      <a16:creationId xmlns:a16="http://schemas.microsoft.com/office/drawing/2014/main" id="{9E8516BA-50FF-EE7E-90E8-C87CF77B6DCE}"/>
                    </a:ext>
                  </a:extLst>
                </p:cNvPr>
                <p:cNvSpPr>
                  <a:spLocks noGrp="1" noRot="1" noMove="1" noResize="1" noEditPoints="1" noAdjustHandles="1" noChangeArrowheads="1" noChangeShapeType="1"/>
                </p:cNvSpPr>
                <p:nvPr/>
              </p:nvSpPr>
              <p:spPr>
                <a:xfrm>
                  <a:off x="6302289" y="4227732"/>
                  <a:ext cx="177469" cy="177469"/>
                </a:xfrm>
                <a:custGeom>
                  <a:avLst/>
                  <a:gdLst>
                    <a:gd name="connsiteX0" fmla="*/ 177470 w 177469"/>
                    <a:gd name="connsiteY0" fmla="*/ 88735 h 177469"/>
                    <a:gd name="connsiteX1" fmla="*/ 88735 w 177469"/>
                    <a:gd name="connsiteY1" fmla="*/ 177470 h 177469"/>
                    <a:gd name="connsiteX2" fmla="*/ 0 w 177469"/>
                    <a:gd name="connsiteY2" fmla="*/ 88735 h 177469"/>
                    <a:gd name="connsiteX3" fmla="*/ 88735 w 177469"/>
                    <a:gd name="connsiteY3" fmla="*/ 0 h 177469"/>
                    <a:gd name="connsiteX4" fmla="*/ 177470 w 177469"/>
                    <a:gd name="connsiteY4" fmla="*/ 88735 h 177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469" h="177469">
                      <a:moveTo>
                        <a:pt x="177470" y="88735"/>
                      </a:moveTo>
                      <a:cubicBezTo>
                        <a:pt x="177470" y="137742"/>
                        <a:pt x="137741" y="177470"/>
                        <a:pt x="88735" y="177470"/>
                      </a:cubicBezTo>
                      <a:cubicBezTo>
                        <a:pt x="39728" y="177470"/>
                        <a:pt x="0" y="137742"/>
                        <a:pt x="0" y="88735"/>
                      </a:cubicBezTo>
                      <a:cubicBezTo>
                        <a:pt x="0" y="39728"/>
                        <a:pt x="39728" y="0"/>
                        <a:pt x="88735" y="0"/>
                      </a:cubicBezTo>
                      <a:cubicBezTo>
                        <a:pt x="137741" y="0"/>
                        <a:pt x="177470" y="39728"/>
                        <a:pt x="177470" y="88735"/>
                      </a:cubicBezTo>
                      <a:close/>
                    </a:path>
                  </a:pathLst>
                </a:custGeom>
                <a:solidFill>
                  <a:srgbClr val="3D302A"/>
                </a:solidFill>
                <a:ln w="3239" cap="flat">
                  <a:noFill/>
                  <a:prstDash val="solid"/>
                  <a:miter/>
                </a:ln>
              </p:spPr>
              <p:txBody>
                <a:bodyPr rtlCol="0" anchor="ctr"/>
                <a:lstStyle/>
                <a:p>
                  <a:endParaRPr lang="en-NO"/>
                </a:p>
              </p:txBody>
            </p:sp>
            <p:sp>
              <p:nvSpPr>
                <p:cNvPr id="72" name="Freeform 65">
                  <a:extLst>
                    <a:ext uri="{FF2B5EF4-FFF2-40B4-BE49-F238E27FC236}">
                      <a16:creationId xmlns:a16="http://schemas.microsoft.com/office/drawing/2014/main" id="{219CAED0-F6A6-13A1-6A63-1B860692E9C7}"/>
                    </a:ext>
                  </a:extLst>
                </p:cNvPr>
                <p:cNvSpPr>
                  <a:spLocks noGrp="1" noRot="1" noMove="1" noResize="1" noEditPoints="1" noAdjustHandles="1" noChangeArrowheads="1" noChangeShapeType="1"/>
                </p:cNvSpPr>
                <p:nvPr/>
              </p:nvSpPr>
              <p:spPr>
                <a:xfrm rot="-2700000">
                  <a:off x="6531854" y="4176528"/>
                  <a:ext cx="58292" cy="58292"/>
                </a:xfrm>
                <a:custGeom>
                  <a:avLst/>
                  <a:gdLst>
                    <a:gd name="connsiteX0" fmla="*/ 58293 w 58292"/>
                    <a:gd name="connsiteY0" fmla="*/ 29146 h 58292"/>
                    <a:gd name="connsiteX1" fmla="*/ 29146 w 58292"/>
                    <a:gd name="connsiteY1" fmla="*/ 58293 h 58292"/>
                    <a:gd name="connsiteX2" fmla="*/ 0 w 58292"/>
                    <a:gd name="connsiteY2" fmla="*/ 29146 h 58292"/>
                    <a:gd name="connsiteX3" fmla="*/ 29146 w 58292"/>
                    <a:gd name="connsiteY3" fmla="*/ 0 h 58292"/>
                    <a:gd name="connsiteX4" fmla="*/ 58293 w 58292"/>
                    <a:gd name="connsiteY4" fmla="*/ 29146 h 58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92" h="58292">
                      <a:moveTo>
                        <a:pt x="58293" y="29146"/>
                      </a:moveTo>
                      <a:cubicBezTo>
                        <a:pt x="58293" y="45243"/>
                        <a:pt x="45243" y="58293"/>
                        <a:pt x="29146" y="58293"/>
                      </a:cubicBezTo>
                      <a:cubicBezTo>
                        <a:pt x="13049" y="58293"/>
                        <a:pt x="0" y="45243"/>
                        <a:pt x="0" y="29146"/>
                      </a:cubicBezTo>
                      <a:cubicBezTo>
                        <a:pt x="0" y="13049"/>
                        <a:pt x="13049" y="0"/>
                        <a:pt x="29146" y="0"/>
                      </a:cubicBezTo>
                      <a:cubicBezTo>
                        <a:pt x="45243" y="0"/>
                        <a:pt x="58293" y="13049"/>
                        <a:pt x="58293" y="29146"/>
                      </a:cubicBezTo>
                      <a:close/>
                    </a:path>
                  </a:pathLst>
                </a:custGeom>
                <a:solidFill>
                  <a:srgbClr val="3D302A"/>
                </a:solidFill>
                <a:ln w="3239" cap="flat">
                  <a:noFill/>
                  <a:prstDash val="solid"/>
                  <a:miter/>
                </a:ln>
              </p:spPr>
              <p:txBody>
                <a:bodyPr rtlCol="0" anchor="ctr"/>
                <a:lstStyle/>
                <a:p>
                  <a:endParaRPr lang="en-NO"/>
                </a:p>
              </p:txBody>
            </p:sp>
            <p:sp>
              <p:nvSpPr>
                <p:cNvPr id="73" name="Freeform 66">
                  <a:extLst>
                    <a:ext uri="{FF2B5EF4-FFF2-40B4-BE49-F238E27FC236}">
                      <a16:creationId xmlns:a16="http://schemas.microsoft.com/office/drawing/2014/main" id="{46F7907B-95FA-27E2-D92D-70AD3E7DB912}"/>
                    </a:ext>
                  </a:extLst>
                </p:cNvPr>
                <p:cNvSpPr>
                  <a:spLocks noGrp="1" noRot="1" noMove="1" noResize="1" noEditPoints="1" noAdjustHandles="1" noChangeArrowheads="1" noChangeShapeType="1"/>
                </p:cNvSpPr>
                <p:nvPr/>
              </p:nvSpPr>
              <p:spPr>
                <a:xfrm>
                  <a:off x="6596993" y="3569669"/>
                  <a:ext cx="132130" cy="132130"/>
                </a:xfrm>
                <a:custGeom>
                  <a:avLst/>
                  <a:gdLst>
                    <a:gd name="connsiteX0" fmla="*/ 132131 w 132130"/>
                    <a:gd name="connsiteY0" fmla="*/ 66065 h 132130"/>
                    <a:gd name="connsiteX1" fmla="*/ 66065 w 132130"/>
                    <a:gd name="connsiteY1" fmla="*/ 132131 h 132130"/>
                    <a:gd name="connsiteX2" fmla="*/ 0 w 132130"/>
                    <a:gd name="connsiteY2" fmla="*/ 66065 h 132130"/>
                    <a:gd name="connsiteX3" fmla="*/ 66065 w 132130"/>
                    <a:gd name="connsiteY3" fmla="*/ 0 h 132130"/>
                    <a:gd name="connsiteX4" fmla="*/ 132131 w 132130"/>
                    <a:gd name="connsiteY4" fmla="*/ 66065 h 132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30" h="132130">
                      <a:moveTo>
                        <a:pt x="132131" y="66065"/>
                      </a:moveTo>
                      <a:cubicBezTo>
                        <a:pt x="132131" y="102552"/>
                        <a:pt x="102552" y="132131"/>
                        <a:pt x="66065" y="132131"/>
                      </a:cubicBezTo>
                      <a:cubicBezTo>
                        <a:pt x="29578" y="132131"/>
                        <a:pt x="0" y="102553"/>
                        <a:pt x="0" y="66065"/>
                      </a:cubicBezTo>
                      <a:cubicBezTo>
                        <a:pt x="0" y="29579"/>
                        <a:pt x="29578" y="0"/>
                        <a:pt x="66065" y="0"/>
                      </a:cubicBezTo>
                      <a:cubicBezTo>
                        <a:pt x="102552" y="0"/>
                        <a:pt x="132131" y="29578"/>
                        <a:pt x="132131" y="66065"/>
                      </a:cubicBezTo>
                      <a:close/>
                    </a:path>
                  </a:pathLst>
                </a:custGeom>
                <a:solidFill>
                  <a:srgbClr val="3D302A"/>
                </a:solidFill>
                <a:ln w="3239" cap="flat">
                  <a:noFill/>
                  <a:prstDash val="solid"/>
                  <a:miter/>
                </a:ln>
              </p:spPr>
              <p:txBody>
                <a:bodyPr rtlCol="0" anchor="ctr"/>
                <a:lstStyle/>
                <a:p>
                  <a:endParaRPr lang="en-NO"/>
                </a:p>
              </p:txBody>
            </p:sp>
            <p:sp>
              <p:nvSpPr>
                <p:cNvPr id="74" name="Freeform 67">
                  <a:extLst>
                    <a:ext uri="{FF2B5EF4-FFF2-40B4-BE49-F238E27FC236}">
                      <a16:creationId xmlns:a16="http://schemas.microsoft.com/office/drawing/2014/main" id="{B3FA6B72-D241-73B7-4699-465C3445602E}"/>
                    </a:ext>
                  </a:extLst>
                </p:cNvPr>
                <p:cNvSpPr>
                  <a:spLocks noGrp="1" noRot="1" noMove="1" noResize="1" noEditPoints="1" noAdjustHandles="1" noChangeArrowheads="1" noChangeShapeType="1"/>
                </p:cNvSpPr>
                <p:nvPr/>
              </p:nvSpPr>
              <p:spPr>
                <a:xfrm>
                  <a:off x="6728800" y="3737099"/>
                  <a:ext cx="53759" cy="53759"/>
                </a:xfrm>
                <a:custGeom>
                  <a:avLst/>
                  <a:gdLst>
                    <a:gd name="connsiteX0" fmla="*/ 53759 w 53759"/>
                    <a:gd name="connsiteY0" fmla="*/ 26880 h 53759"/>
                    <a:gd name="connsiteX1" fmla="*/ 26879 w 53759"/>
                    <a:gd name="connsiteY1" fmla="*/ 53759 h 53759"/>
                    <a:gd name="connsiteX2" fmla="*/ 0 w 53759"/>
                    <a:gd name="connsiteY2" fmla="*/ 26880 h 53759"/>
                    <a:gd name="connsiteX3" fmla="*/ 26879 w 53759"/>
                    <a:gd name="connsiteY3" fmla="*/ 0 h 53759"/>
                    <a:gd name="connsiteX4" fmla="*/ 53759 w 53759"/>
                    <a:gd name="connsiteY4" fmla="*/ 26880 h 53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59" h="53759">
                      <a:moveTo>
                        <a:pt x="53759" y="26880"/>
                      </a:moveTo>
                      <a:cubicBezTo>
                        <a:pt x="53759" y="41725"/>
                        <a:pt x="41724" y="53759"/>
                        <a:pt x="26879" y="53759"/>
                      </a:cubicBezTo>
                      <a:cubicBezTo>
                        <a:pt x="12034" y="53759"/>
                        <a:pt x="0" y="41725"/>
                        <a:pt x="0" y="26880"/>
                      </a:cubicBezTo>
                      <a:cubicBezTo>
                        <a:pt x="0" y="12034"/>
                        <a:pt x="12034" y="0"/>
                        <a:pt x="26879" y="0"/>
                      </a:cubicBezTo>
                      <a:cubicBezTo>
                        <a:pt x="41724" y="0"/>
                        <a:pt x="53759" y="12035"/>
                        <a:pt x="53759" y="26880"/>
                      </a:cubicBezTo>
                      <a:close/>
                    </a:path>
                  </a:pathLst>
                </a:custGeom>
                <a:solidFill>
                  <a:srgbClr val="3D302A"/>
                </a:solidFill>
                <a:ln w="3239" cap="flat">
                  <a:noFill/>
                  <a:prstDash val="solid"/>
                  <a:miter/>
                </a:ln>
              </p:spPr>
              <p:txBody>
                <a:bodyPr rtlCol="0" anchor="ctr"/>
                <a:lstStyle/>
                <a:p>
                  <a:endParaRPr lang="en-NO"/>
                </a:p>
              </p:txBody>
            </p:sp>
            <p:sp>
              <p:nvSpPr>
                <p:cNvPr id="75" name="Freeform 68">
                  <a:extLst>
                    <a:ext uri="{FF2B5EF4-FFF2-40B4-BE49-F238E27FC236}">
                      <a16:creationId xmlns:a16="http://schemas.microsoft.com/office/drawing/2014/main" id="{A90DBB92-9948-4460-E031-E582798023FD}"/>
                    </a:ext>
                  </a:extLst>
                </p:cNvPr>
                <p:cNvSpPr>
                  <a:spLocks noGrp="1" noRot="1" noMove="1" noResize="1" noEditPoints="1" noAdjustHandles="1" noChangeArrowheads="1" noChangeShapeType="1"/>
                </p:cNvSpPr>
                <p:nvPr/>
              </p:nvSpPr>
              <p:spPr>
                <a:xfrm rot="-4846898">
                  <a:off x="6636674" y="3432422"/>
                  <a:ext cx="92622" cy="92622"/>
                </a:xfrm>
                <a:custGeom>
                  <a:avLst/>
                  <a:gdLst>
                    <a:gd name="connsiteX0" fmla="*/ 92622 w 92622"/>
                    <a:gd name="connsiteY0" fmla="*/ 46311 h 92622"/>
                    <a:gd name="connsiteX1" fmla="*/ 46311 w 92622"/>
                    <a:gd name="connsiteY1" fmla="*/ 92622 h 92622"/>
                    <a:gd name="connsiteX2" fmla="*/ 0 w 92622"/>
                    <a:gd name="connsiteY2" fmla="*/ 46311 h 92622"/>
                    <a:gd name="connsiteX3" fmla="*/ 46311 w 92622"/>
                    <a:gd name="connsiteY3" fmla="*/ 0 h 92622"/>
                    <a:gd name="connsiteX4" fmla="*/ 92622 w 92622"/>
                    <a:gd name="connsiteY4" fmla="*/ 46311 h 9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22" h="92622">
                      <a:moveTo>
                        <a:pt x="92622" y="46311"/>
                      </a:moveTo>
                      <a:cubicBezTo>
                        <a:pt x="92622" y="71888"/>
                        <a:pt x="71888" y="92622"/>
                        <a:pt x="46311" y="92622"/>
                      </a:cubicBezTo>
                      <a:cubicBezTo>
                        <a:pt x="20734" y="92622"/>
                        <a:pt x="0" y="71888"/>
                        <a:pt x="0" y="46311"/>
                      </a:cubicBezTo>
                      <a:cubicBezTo>
                        <a:pt x="0" y="20734"/>
                        <a:pt x="20734" y="0"/>
                        <a:pt x="46311" y="0"/>
                      </a:cubicBezTo>
                      <a:cubicBezTo>
                        <a:pt x="71888" y="0"/>
                        <a:pt x="92622" y="20734"/>
                        <a:pt x="92622" y="46311"/>
                      </a:cubicBezTo>
                      <a:close/>
                    </a:path>
                  </a:pathLst>
                </a:custGeom>
                <a:solidFill>
                  <a:srgbClr val="3D302A"/>
                </a:solidFill>
                <a:ln w="3239" cap="flat">
                  <a:noFill/>
                  <a:prstDash val="solid"/>
                  <a:miter/>
                </a:ln>
              </p:spPr>
              <p:txBody>
                <a:bodyPr rtlCol="0" anchor="ctr"/>
                <a:lstStyle/>
                <a:p>
                  <a:endParaRPr lang="en-NO"/>
                </a:p>
              </p:txBody>
            </p:sp>
            <p:sp>
              <p:nvSpPr>
                <p:cNvPr id="76" name="Freeform 69">
                  <a:extLst>
                    <a:ext uri="{FF2B5EF4-FFF2-40B4-BE49-F238E27FC236}">
                      <a16:creationId xmlns:a16="http://schemas.microsoft.com/office/drawing/2014/main" id="{E8495A1B-5B6D-196A-9525-C573047B6671}"/>
                    </a:ext>
                  </a:extLst>
                </p:cNvPr>
                <p:cNvSpPr>
                  <a:spLocks noGrp="1" noRot="1" noMove="1" noResize="1" noEditPoints="1" noAdjustHandles="1" noChangeArrowheads="1" noChangeShapeType="1"/>
                </p:cNvSpPr>
                <p:nvPr/>
              </p:nvSpPr>
              <p:spPr>
                <a:xfrm>
                  <a:off x="6704835" y="3330991"/>
                  <a:ext cx="23964" cy="23964"/>
                </a:xfrm>
                <a:custGeom>
                  <a:avLst/>
                  <a:gdLst>
                    <a:gd name="connsiteX0" fmla="*/ 23965 w 23964"/>
                    <a:gd name="connsiteY0" fmla="*/ 11982 h 23964"/>
                    <a:gd name="connsiteX1" fmla="*/ 11983 w 23964"/>
                    <a:gd name="connsiteY1" fmla="*/ 23965 h 23964"/>
                    <a:gd name="connsiteX2" fmla="*/ 0 w 23964"/>
                    <a:gd name="connsiteY2" fmla="*/ 11982 h 23964"/>
                    <a:gd name="connsiteX3" fmla="*/ 11983 w 23964"/>
                    <a:gd name="connsiteY3" fmla="*/ 0 h 23964"/>
                    <a:gd name="connsiteX4" fmla="*/ 23965 w 23964"/>
                    <a:gd name="connsiteY4" fmla="*/ 11982 h 2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64" h="23964">
                      <a:moveTo>
                        <a:pt x="23965" y="11982"/>
                      </a:moveTo>
                      <a:cubicBezTo>
                        <a:pt x="23965" y="18459"/>
                        <a:pt x="18460" y="23965"/>
                        <a:pt x="11983" y="23965"/>
                      </a:cubicBezTo>
                      <a:cubicBezTo>
                        <a:pt x="5506" y="23965"/>
                        <a:pt x="0" y="18459"/>
                        <a:pt x="0" y="11982"/>
                      </a:cubicBezTo>
                      <a:cubicBezTo>
                        <a:pt x="0" y="5505"/>
                        <a:pt x="5506" y="0"/>
                        <a:pt x="11983" y="0"/>
                      </a:cubicBezTo>
                      <a:cubicBezTo>
                        <a:pt x="18783" y="0"/>
                        <a:pt x="23965" y="5505"/>
                        <a:pt x="23965" y="11982"/>
                      </a:cubicBezTo>
                      <a:close/>
                    </a:path>
                  </a:pathLst>
                </a:custGeom>
                <a:solidFill>
                  <a:srgbClr val="3D302A"/>
                </a:solidFill>
                <a:ln w="3239" cap="flat">
                  <a:noFill/>
                  <a:prstDash val="solid"/>
                  <a:miter/>
                </a:ln>
              </p:spPr>
              <p:txBody>
                <a:bodyPr rtlCol="0" anchor="ctr"/>
                <a:lstStyle/>
                <a:p>
                  <a:endParaRPr lang="en-NO"/>
                </a:p>
              </p:txBody>
            </p:sp>
            <p:sp>
              <p:nvSpPr>
                <p:cNvPr id="77" name="Freeform 70">
                  <a:extLst>
                    <a:ext uri="{FF2B5EF4-FFF2-40B4-BE49-F238E27FC236}">
                      <a16:creationId xmlns:a16="http://schemas.microsoft.com/office/drawing/2014/main" id="{768B2477-855D-F567-1B5B-6FCBAAAF2E05}"/>
                    </a:ext>
                  </a:extLst>
                </p:cNvPr>
                <p:cNvSpPr>
                  <a:spLocks noGrp="1" noRot="1" noMove="1" noResize="1" noEditPoints="1" noAdjustHandles="1" noChangeArrowheads="1" noChangeShapeType="1"/>
                </p:cNvSpPr>
                <p:nvPr/>
              </p:nvSpPr>
              <p:spPr>
                <a:xfrm>
                  <a:off x="6460004" y="3762683"/>
                  <a:ext cx="56349" cy="56349"/>
                </a:xfrm>
                <a:custGeom>
                  <a:avLst/>
                  <a:gdLst>
                    <a:gd name="connsiteX0" fmla="*/ 56350 w 56349"/>
                    <a:gd name="connsiteY0" fmla="*/ 28175 h 56349"/>
                    <a:gd name="connsiteX1" fmla="*/ 28175 w 56349"/>
                    <a:gd name="connsiteY1" fmla="*/ 56350 h 56349"/>
                    <a:gd name="connsiteX2" fmla="*/ 0 w 56349"/>
                    <a:gd name="connsiteY2" fmla="*/ 28175 h 56349"/>
                    <a:gd name="connsiteX3" fmla="*/ 28175 w 56349"/>
                    <a:gd name="connsiteY3" fmla="*/ 0 h 56349"/>
                    <a:gd name="connsiteX4" fmla="*/ 56350 w 56349"/>
                    <a:gd name="connsiteY4" fmla="*/ 28175 h 56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49" h="56349">
                      <a:moveTo>
                        <a:pt x="56350" y="28175"/>
                      </a:moveTo>
                      <a:cubicBezTo>
                        <a:pt x="56350" y="43735"/>
                        <a:pt x="43735" y="56350"/>
                        <a:pt x="28175" y="56350"/>
                      </a:cubicBezTo>
                      <a:cubicBezTo>
                        <a:pt x="12614" y="56350"/>
                        <a:pt x="0" y="43735"/>
                        <a:pt x="0" y="28175"/>
                      </a:cubicBezTo>
                      <a:cubicBezTo>
                        <a:pt x="0" y="12614"/>
                        <a:pt x="12615" y="0"/>
                        <a:pt x="28175" y="0"/>
                      </a:cubicBezTo>
                      <a:cubicBezTo>
                        <a:pt x="43736" y="0"/>
                        <a:pt x="56350" y="12614"/>
                        <a:pt x="56350" y="28175"/>
                      </a:cubicBezTo>
                      <a:close/>
                    </a:path>
                  </a:pathLst>
                </a:custGeom>
                <a:solidFill>
                  <a:srgbClr val="3D302A"/>
                </a:solidFill>
                <a:ln w="3239" cap="flat">
                  <a:noFill/>
                  <a:prstDash val="solid"/>
                  <a:miter/>
                </a:ln>
              </p:spPr>
              <p:txBody>
                <a:bodyPr rtlCol="0" anchor="ctr"/>
                <a:lstStyle/>
                <a:p>
                  <a:endParaRPr lang="en-NO"/>
                </a:p>
              </p:txBody>
            </p:sp>
            <p:sp>
              <p:nvSpPr>
                <p:cNvPr id="78" name="Freeform 71">
                  <a:extLst>
                    <a:ext uri="{FF2B5EF4-FFF2-40B4-BE49-F238E27FC236}">
                      <a16:creationId xmlns:a16="http://schemas.microsoft.com/office/drawing/2014/main" id="{F201C927-2A71-570F-C94D-C01E5200FF79}"/>
                    </a:ext>
                  </a:extLst>
                </p:cNvPr>
                <p:cNvSpPr>
                  <a:spLocks noGrp="1" noRot="1" noMove="1" noResize="1" noEditPoints="1" noAdjustHandles="1" noChangeArrowheads="1" noChangeShapeType="1"/>
                </p:cNvSpPr>
                <p:nvPr/>
              </p:nvSpPr>
              <p:spPr>
                <a:xfrm>
                  <a:off x="6520564" y="3709572"/>
                  <a:ext cx="80962" cy="80962"/>
                </a:xfrm>
                <a:custGeom>
                  <a:avLst/>
                  <a:gdLst>
                    <a:gd name="connsiteX0" fmla="*/ 80963 w 80962"/>
                    <a:gd name="connsiteY0" fmla="*/ 40481 h 80962"/>
                    <a:gd name="connsiteX1" fmla="*/ 40481 w 80962"/>
                    <a:gd name="connsiteY1" fmla="*/ 80963 h 80962"/>
                    <a:gd name="connsiteX2" fmla="*/ 0 w 80962"/>
                    <a:gd name="connsiteY2" fmla="*/ 40481 h 80962"/>
                    <a:gd name="connsiteX3" fmla="*/ 40481 w 80962"/>
                    <a:gd name="connsiteY3" fmla="*/ 0 h 80962"/>
                    <a:gd name="connsiteX4" fmla="*/ 80963 w 80962"/>
                    <a:gd name="connsiteY4" fmla="*/ 40481 h 8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 h="80962">
                      <a:moveTo>
                        <a:pt x="80963" y="40481"/>
                      </a:moveTo>
                      <a:cubicBezTo>
                        <a:pt x="80963" y="62838"/>
                        <a:pt x="62839" y="80963"/>
                        <a:pt x="40481" y="80963"/>
                      </a:cubicBezTo>
                      <a:cubicBezTo>
                        <a:pt x="18124" y="80963"/>
                        <a:pt x="0" y="62838"/>
                        <a:pt x="0" y="40481"/>
                      </a:cubicBezTo>
                      <a:cubicBezTo>
                        <a:pt x="0" y="18124"/>
                        <a:pt x="18124" y="0"/>
                        <a:pt x="40481" y="0"/>
                      </a:cubicBezTo>
                      <a:cubicBezTo>
                        <a:pt x="62839" y="0"/>
                        <a:pt x="80963" y="18124"/>
                        <a:pt x="80963" y="40481"/>
                      </a:cubicBezTo>
                      <a:close/>
                    </a:path>
                  </a:pathLst>
                </a:custGeom>
                <a:solidFill>
                  <a:srgbClr val="3D302A"/>
                </a:solidFill>
                <a:ln w="3239" cap="flat">
                  <a:noFill/>
                  <a:prstDash val="solid"/>
                  <a:miter/>
                </a:ln>
              </p:spPr>
              <p:txBody>
                <a:bodyPr rtlCol="0" anchor="ctr"/>
                <a:lstStyle/>
                <a:p>
                  <a:endParaRPr lang="en-NO"/>
                </a:p>
              </p:txBody>
            </p:sp>
            <p:sp>
              <p:nvSpPr>
                <p:cNvPr id="79" name="Freeform 72">
                  <a:extLst>
                    <a:ext uri="{FF2B5EF4-FFF2-40B4-BE49-F238E27FC236}">
                      <a16:creationId xmlns:a16="http://schemas.microsoft.com/office/drawing/2014/main" id="{A5D425EB-7B55-35C4-1EB7-73E3F10CDCEA}"/>
                    </a:ext>
                  </a:extLst>
                </p:cNvPr>
                <p:cNvSpPr>
                  <a:spLocks noGrp="1" noRot="1" noMove="1" noResize="1" noEditPoints="1" noAdjustHandles="1" noChangeArrowheads="1" noChangeShapeType="1"/>
                </p:cNvSpPr>
                <p:nvPr/>
              </p:nvSpPr>
              <p:spPr>
                <a:xfrm>
                  <a:off x="6354753" y="3939829"/>
                  <a:ext cx="38862" cy="38862"/>
                </a:xfrm>
                <a:custGeom>
                  <a:avLst/>
                  <a:gdLst>
                    <a:gd name="connsiteX0" fmla="*/ 38862 w 38862"/>
                    <a:gd name="connsiteY0" fmla="*/ 19431 h 38862"/>
                    <a:gd name="connsiteX1" fmla="*/ 19431 w 38862"/>
                    <a:gd name="connsiteY1" fmla="*/ 38862 h 38862"/>
                    <a:gd name="connsiteX2" fmla="*/ 0 w 38862"/>
                    <a:gd name="connsiteY2" fmla="*/ 19431 h 38862"/>
                    <a:gd name="connsiteX3" fmla="*/ 19431 w 38862"/>
                    <a:gd name="connsiteY3" fmla="*/ 0 h 38862"/>
                    <a:gd name="connsiteX4" fmla="*/ 38862 w 38862"/>
                    <a:gd name="connsiteY4" fmla="*/ 19431 h 38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 h="38862">
                      <a:moveTo>
                        <a:pt x="38862" y="19431"/>
                      </a:moveTo>
                      <a:cubicBezTo>
                        <a:pt x="38862" y="30118"/>
                        <a:pt x="30118" y="38862"/>
                        <a:pt x="19431" y="38862"/>
                      </a:cubicBezTo>
                      <a:cubicBezTo>
                        <a:pt x="8744" y="38862"/>
                        <a:pt x="0" y="30118"/>
                        <a:pt x="0" y="19431"/>
                      </a:cubicBezTo>
                      <a:cubicBezTo>
                        <a:pt x="0" y="8744"/>
                        <a:pt x="8744" y="0"/>
                        <a:pt x="19431" y="0"/>
                      </a:cubicBezTo>
                      <a:cubicBezTo>
                        <a:pt x="30442" y="0"/>
                        <a:pt x="38862" y="8744"/>
                        <a:pt x="38862" y="19431"/>
                      </a:cubicBezTo>
                      <a:close/>
                    </a:path>
                  </a:pathLst>
                </a:custGeom>
                <a:solidFill>
                  <a:srgbClr val="3D302A"/>
                </a:solidFill>
                <a:ln w="3239" cap="flat">
                  <a:noFill/>
                  <a:prstDash val="solid"/>
                  <a:miter/>
                </a:ln>
              </p:spPr>
              <p:txBody>
                <a:bodyPr rtlCol="0" anchor="ctr"/>
                <a:lstStyle/>
                <a:p>
                  <a:endParaRPr lang="en-NO"/>
                </a:p>
              </p:txBody>
            </p:sp>
            <p:sp>
              <p:nvSpPr>
                <p:cNvPr id="80" name="Freeform 73">
                  <a:extLst>
                    <a:ext uri="{FF2B5EF4-FFF2-40B4-BE49-F238E27FC236}">
                      <a16:creationId xmlns:a16="http://schemas.microsoft.com/office/drawing/2014/main" id="{2F20B3AF-9C57-F2D2-D92D-D33A3FC0EF0C}"/>
                    </a:ext>
                  </a:extLst>
                </p:cNvPr>
                <p:cNvSpPr>
                  <a:spLocks noGrp="1" noRot="1" noMove="1" noResize="1" noEditPoints="1" noAdjustHandles="1" noChangeArrowheads="1" noChangeShapeType="1"/>
                </p:cNvSpPr>
                <p:nvPr/>
              </p:nvSpPr>
              <p:spPr>
                <a:xfrm>
                  <a:off x="6529956" y="3920398"/>
                  <a:ext cx="38862" cy="38862"/>
                </a:xfrm>
                <a:custGeom>
                  <a:avLst/>
                  <a:gdLst>
                    <a:gd name="connsiteX0" fmla="*/ 38862 w 38862"/>
                    <a:gd name="connsiteY0" fmla="*/ 19431 h 38862"/>
                    <a:gd name="connsiteX1" fmla="*/ 19431 w 38862"/>
                    <a:gd name="connsiteY1" fmla="*/ 38862 h 38862"/>
                    <a:gd name="connsiteX2" fmla="*/ 0 w 38862"/>
                    <a:gd name="connsiteY2" fmla="*/ 19431 h 38862"/>
                    <a:gd name="connsiteX3" fmla="*/ 19431 w 38862"/>
                    <a:gd name="connsiteY3" fmla="*/ 0 h 38862"/>
                    <a:gd name="connsiteX4" fmla="*/ 38862 w 38862"/>
                    <a:gd name="connsiteY4" fmla="*/ 19431 h 38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 h="38862">
                      <a:moveTo>
                        <a:pt x="38862" y="19431"/>
                      </a:moveTo>
                      <a:cubicBezTo>
                        <a:pt x="38862" y="30118"/>
                        <a:pt x="30118" y="38862"/>
                        <a:pt x="19431" y="38862"/>
                      </a:cubicBezTo>
                      <a:cubicBezTo>
                        <a:pt x="8744" y="38862"/>
                        <a:pt x="0" y="30118"/>
                        <a:pt x="0" y="19431"/>
                      </a:cubicBezTo>
                      <a:cubicBezTo>
                        <a:pt x="0" y="8744"/>
                        <a:pt x="8744" y="0"/>
                        <a:pt x="19431" y="0"/>
                      </a:cubicBezTo>
                      <a:cubicBezTo>
                        <a:pt x="30118" y="0"/>
                        <a:pt x="38862" y="8744"/>
                        <a:pt x="38862" y="19431"/>
                      </a:cubicBezTo>
                      <a:close/>
                    </a:path>
                  </a:pathLst>
                </a:custGeom>
                <a:solidFill>
                  <a:srgbClr val="3D302A"/>
                </a:solidFill>
                <a:ln w="3239" cap="flat">
                  <a:noFill/>
                  <a:prstDash val="solid"/>
                  <a:miter/>
                </a:ln>
              </p:spPr>
              <p:txBody>
                <a:bodyPr rtlCol="0" anchor="ctr"/>
                <a:lstStyle/>
                <a:p>
                  <a:endParaRPr lang="en-NO"/>
                </a:p>
              </p:txBody>
            </p:sp>
            <p:sp>
              <p:nvSpPr>
                <p:cNvPr id="81" name="Freeform 74">
                  <a:extLst>
                    <a:ext uri="{FF2B5EF4-FFF2-40B4-BE49-F238E27FC236}">
                      <a16:creationId xmlns:a16="http://schemas.microsoft.com/office/drawing/2014/main" id="{229DB9E2-F7E2-56D3-AF0B-9B68758B6D33}"/>
                    </a:ext>
                  </a:extLst>
                </p:cNvPr>
                <p:cNvSpPr>
                  <a:spLocks noGrp="1" noRot="1" noMove="1" noResize="1" noEditPoints="1" noAdjustHandles="1" noChangeArrowheads="1" noChangeShapeType="1"/>
                </p:cNvSpPr>
                <p:nvPr/>
              </p:nvSpPr>
              <p:spPr>
                <a:xfrm>
                  <a:off x="6272171" y="4143531"/>
                  <a:ext cx="82905" cy="82905"/>
                </a:xfrm>
                <a:custGeom>
                  <a:avLst/>
                  <a:gdLst>
                    <a:gd name="connsiteX0" fmla="*/ 82905 w 82905"/>
                    <a:gd name="connsiteY0" fmla="*/ 41453 h 82905"/>
                    <a:gd name="connsiteX1" fmla="*/ 41452 w 82905"/>
                    <a:gd name="connsiteY1" fmla="*/ 82906 h 82905"/>
                    <a:gd name="connsiteX2" fmla="*/ 0 w 82905"/>
                    <a:gd name="connsiteY2" fmla="*/ 41453 h 82905"/>
                    <a:gd name="connsiteX3" fmla="*/ 41452 w 82905"/>
                    <a:gd name="connsiteY3" fmla="*/ 0 h 82905"/>
                    <a:gd name="connsiteX4" fmla="*/ 82905 w 82905"/>
                    <a:gd name="connsiteY4" fmla="*/ 41453 h 82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05" h="82905">
                      <a:moveTo>
                        <a:pt x="82905" y="41453"/>
                      </a:moveTo>
                      <a:cubicBezTo>
                        <a:pt x="82905" y="64347"/>
                        <a:pt x="64347" y="82906"/>
                        <a:pt x="41452" y="82906"/>
                      </a:cubicBezTo>
                      <a:cubicBezTo>
                        <a:pt x="18559" y="82906"/>
                        <a:pt x="0" y="64347"/>
                        <a:pt x="0" y="41453"/>
                      </a:cubicBezTo>
                      <a:cubicBezTo>
                        <a:pt x="0" y="18559"/>
                        <a:pt x="18558" y="0"/>
                        <a:pt x="41452" y="0"/>
                      </a:cubicBezTo>
                      <a:cubicBezTo>
                        <a:pt x="64346" y="0"/>
                        <a:pt x="82905" y="18559"/>
                        <a:pt x="82905" y="41453"/>
                      </a:cubicBezTo>
                      <a:close/>
                    </a:path>
                  </a:pathLst>
                </a:custGeom>
                <a:solidFill>
                  <a:srgbClr val="3D302A"/>
                </a:solidFill>
                <a:ln w="3239" cap="flat">
                  <a:noFill/>
                  <a:prstDash val="solid"/>
                  <a:miter/>
                </a:ln>
              </p:spPr>
              <p:txBody>
                <a:bodyPr rtlCol="0" anchor="ctr"/>
                <a:lstStyle/>
                <a:p>
                  <a:endParaRPr lang="en-NO"/>
                </a:p>
              </p:txBody>
            </p:sp>
          </p:grpSp>
          <p:sp>
            <p:nvSpPr>
              <p:cNvPr id="62" name="Freeform 54">
                <a:extLst>
                  <a:ext uri="{FF2B5EF4-FFF2-40B4-BE49-F238E27FC236}">
                    <a16:creationId xmlns:a16="http://schemas.microsoft.com/office/drawing/2014/main" id="{2BE3B0CC-8898-F050-B311-269F03478198}"/>
                  </a:ext>
                </a:extLst>
              </p:cNvPr>
              <p:cNvSpPr>
                <a:spLocks noGrp="1" noRot="1" noMove="1" noResize="1" noEditPoints="1" noAdjustHandles="1" noChangeArrowheads="1" noChangeShapeType="1"/>
              </p:cNvSpPr>
              <p:nvPr/>
            </p:nvSpPr>
            <p:spPr>
              <a:xfrm>
                <a:off x="6437335" y="4530208"/>
                <a:ext cx="186537" cy="160305"/>
              </a:xfrm>
              <a:custGeom>
                <a:avLst/>
                <a:gdLst>
                  <a:gd name="connsiteX0" fmla="*/ 8744 w 186537"/>
                  <a:gd name="connsiteY0" fmla="*/ 160306 h 160305"/>
                  <a:gd name="connsiteX1" fmla="*/ 0 w 186537"/>
                  <a:gd name="connsiteY1" fmla="*/ 147352 h 160305"/>
                  <a:gd name="connsiteX2" fmla="*/ 175203 w 186537"/>
                  <a:gd name="connsiteY2" fmla="*/ 0 h 160305"/>
                  <a:gd name="connsiteX3" fmla="*/ 186538 w 186537"/>
                  <a:gd name="connsiteY3" fmla="*/ 10687 h 160305"/>
                  <a:gd name="connsiteX4" fmla="*/ 8744 w 186537"/>
                  <a:gd name="connsiteY4" fmla="*/ 160306 h 160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37" h="160305">
                    <a:moveTo>
                      <a:pt x="8744" y="160306"/>
                    </a:moveTo>
                    <a:lnTo>
                      <a:pt x="0" y="147352"/>
                    </a:lnTo>
                    <a:cubicBezTo>
                      <a:pt x="972" y="146704"/>
                      <a:pt x="107518" y="73190"/>
                      <a:pt x="175203" y="0"/>
                    </a:cubicBezTo>
                    <a:lnTo>
                      <a:pt x="186538" y="10687"/>
                    </a:lnTo>
                    <a:cubicBezTo>
                      <a:pt x="117881" y="85173"/>
                      <a:pt x="10039" y="159658"/>
                      <a:pt x="8744" y="160306"/>
                    </a:cubicBezTo>
                    <a:close/>
                  </a:path>
                </a:pathLst>
              </a:custGeom>
              <a:solidFill>
                <a:srgbClr val="DBD2D2"/>
              </a:solidFill>
              <a:ln w="3239" cap="flat">
                <a:noFill/>
                <a:prstDash val="solid"/>
                <a:miter/>
              </a:ln>
            </p:spPr>
            <p:txBody>
              <a:bodyPr rtlCol="0" anchor="ctr"/>
              <a:lstStyle/>
              <a:p>
                <a:endParaRPr lang="en-NO"/>
              </a:p>
            </p:txBody>
          </p:sp>
        </p:grpSp>
      </p:grpSp>
      <p:grpSp>
        <p:nvGrpSpPr>
          <p:cNvPr id="84" name="Gruppe 83">
            <a:extLst>
              <a:ext uri="{FF2B5EF4-FFF2-40B4-BE49-F238E27FC236}">
                <a16:creationId xmlns:a16="http://schemas.microsoft.com/office/drawing/2014/main" id="{F69CF776-564E-110D-AEC7-EBC6D3A25554}"/>
              </a:ext>
            </a:extLst>
          </p:cNvPr>
          <p:cNvGrpSpPr>
            <a:grpSpLocks noGrp="1" noUngrp="1" noRot="1" noMove="1" noResize="1"/>
          </p:cNvGrpSpPr>
          <p:nvPr/>
        </p:nvGrpSpPr>
        <p:grpSpPr>
          <a:xfrm>
            <a:off x="10152069" y="2906546"/>
            <a:ext cx="1238290" cy="2097109"/>
            <a:chOff x="1236884" y="1745353"/>
            <a:chExt cx="2156614" cy="3652339"/>
          </a:xfrm>
        </p:grpSpPr>
        <p:grpSp>
          <p:nvGrpSpPr>
            <p:cNvPr id="85" name="Gruppe 84">
              <a:extLst>
                <a:ext uri="{FF2B5EF4-FFF2-40B4-BE49-F238E27FC236}">
                  <a16:creationId xmlns:a16="http://schemas.microsoft.com/office/drawing/2014/main" id="{AD513922-FDED-C21D-158A-7656A90A061E}"/>
                </a:ext>
              </a:extLst>
            </p:cNvPr>
            <p:cNvGrpSpPr>
              <a:grpSpLocks noGrp="1" noUngrp="1" noRot="1" noMove="1" noResize="1"/>
            </p:cNvGrpSpPr>
            <p:nvPr/>
          </p:nvGrpSpPr>
          <p:grpSpPr>
            <a:xfrm rot="21275836">
              <a:off x="1266338" y="1745353"/>
              <a:ext cx="1655334" cy="2116253"/>
              <a:chOff x="7320947" y="886208"/>
              <a:chExt cx="4111766" cy="5256666"/>
            </a:xfrm>
          </p:grpSpPr>
          <p:sp>
            <p:nvSpPr>
              <p:cNvPr id="99" name="Friform 98">
                <a:extLst>
                  <a:ext uri="{FF2B5EF4-FFF2-40B4-BE49-F238E27FC236}">
                    <a16:creationId xmlns:a16="http://schemas.microsoft.com/office/drawing/2014/main" id="{17745484-D92C-37D8-E8B0-658454DBCEEE}"/>
                  </a:ext>
                </a:extLst>
              </p:cNvPr>
              <p:cNvSpPr>
                <a:spLocks noGrp="1" noRot="1" noMove="1" noResize="1" noEditPoints="1" noAdjustHandles="1" noChangeArrowheads="1" noChangeShapeType="1"/>
              </p:cNvSpPr>
              <p:nvPr/>
            </p:nvSpPr>
            <p:spPr>
              <a:xfrm>
                <a:off x="7320947" y="886208"/>
                <a:ext cx="2057350" cy="5256666"/>
              </a:xfrm>
              <a:custGeom>
                <a:avLst/>
                <a:gdLst>
                  <a:gd name="connsiteX0" fmla="*/ 0 w 2057350"/>
                  <a:gd name="connsiteY0" fmla="*/ 0 h 5256666"/>
                  <a:gd name="connsiteX1" fmla="*/ 2057350 w 2057350"/>
                  <a:gd name="connsiteY1" fmla="*/ 0 h 5256666"/>
                  <a:gd name="connsiteX2" fmla="*/ 2057350 w 2057350"/>
                  <a:gd name="connsiteY2" fmla="*/ 5256667 h 5256666"/>
                  <a:gd name="connsiteX3" fmla="*/ 0 w 2057350"/>
                  <a:gd name="connsiteY3" fmla="*/ 5256667 h 5256666"/>
                </a:gdLst>
                <a:ahLst/>
                <a:cxnLst>
                  <a:cxn ang="0">
                    <a:pos x="connsiteX0" y="connsiteY0"/>
                  </a:cxn>
                  <a:cxn ang="0">
                    <a:pos x="connsiteX1" y="connsiteY1"/>
                  </a:cxn>
                  <a:cxn ang="0">
                    <a:pos x="connsiteX2" y="connsiteY2"/>
                  </a:cxn>
                  <a:cxn ang="0">
                    <a:pos x="connsiteX3" y="connsiteY3"/>
                  </a:cxn>
                </a:cxnLst>
                <a:rect l="l" t="t" r="r" b="b"/>
                <a:pathLst>
                  <a:path w="2057350" h="5256666">
                    <a:moveTo>
                      <a:pt x="0" y="0"/>
                    </a:moveTo>
                    <a:lnTo>
                      <a:pt x="2057350" y="0"/>
                    </a:lnTo>
                    <a:lnTo>
                      <a:pt x="2057350" y="5256667"/>
                    </a:lnTo>
                    <a:lnTo>
                      <a:pt x="0" y="5256667"/>
                    </a:lnTo>
                    <a:close/>
                  </a:path>
                </a:pathLst>
              </a:custGeom>
              <a:solidFill>
                <a:schemeClr val="accent3"/>
              </a:solidFill>
              <a:ln w="0" cap="flat">
                <a:noFill/>
                <a:prstDash val="solid"/>
                <a:miter/>
              </a:ln>
            </p:spPr>
            <p:txBody>
              <a:bodyPr rtlCol="0" anchor="ctr"/>
              <a:lstStyle/>
              <a:p>
                <a:endParaRPr lang="nb-NO"/>
              </a:p>
            </p:txBody>
          </p:sp>
          <p:sp>
            <p:nvSpPr>
              <p:cNvPr id="100" name="Friform 99">
                <a:extLst>
                  <a:ext uri="{FF2B5EF4-FFF2-40B4-BE49-F238E27FC236}">
                    <a16:creationId xmlns:a16="http://schemas.microsoft.com/office/drawing/2014/main" id="{D042D2A2-00B7-12B5-D82A-AE6C0A57A743}"/>
                  </a:ext>
                </a:extLst>
              </p:cNvPr>
              <p:cNvSpPr>
                <a:spLocks noGrp="1" noRot="1" noMove="1" noResize="1" noEditPoints="1" noAdjustHandles="1" noChangeArrowheads="1" noChangeShapeType="1"/>
              </p:cNvSpPr>
              <p:nvPr/>
            </p:nvSpPr>
            <p:spPr>
              <a:xfrm>
                <a:off x="8306789" y="1223976"/>
                <a:ext cx="81331" cy="4581263"/>
              </a:xfrm>
              <a:custGeom>
                <a:avLst/>
                <a:gdLst>
                  <a:gd name="connsiteX0" fmla="*/ 77931 w 81331"/>
                  <a:gd name="connsiteY0" fmla="*/ 45387 h 4581263"/>
                  <a:gd name="connsiteX1" fmla="*/ 81331 w 81331"/>
                  <a:gd name="connsiteY1" fmla="*/ 4535811 h 4581263"/>
                  <a:gd name="connsiteX2" fmla="*/ 42399 w 81331"/>
                  <a:gd name="connsiteY2" fmla="*/ 4581264 h 4581263"/>
                  <a:gd name="connsiteX3" fmla="*/ 42399 w 81331"/>
                  <a:gd name="connsiteY3" fmla="*/ 4581264 h 4581263"/>
                  <a:gd name="connsiteX4" fmla="*/ 3400 w 81331"/>
                  <a:gd name="connsiteY4" fmla="*/ 4535877 h 4581263"/>
                  <a:gd name="connsiteX5" fmla="*/ 0 w 81331"/>
                  <a:gd name="connsiteY5" fmla="*/ 45453 h 4581263"/>
                  <a:gd name="connsiteX6" fmla="*/ 38932 w 81331"/>
                  <a:gd name="connsiteY6" fmla="*/ 0 h 4581263"/>
                  <a:gd name="connsiteX7" fmla="*/ 38932 w 81331"/>
                  <a:gd name="connsiteY7" fmla="*/ 0 h 4581263"/>
                  <a:gd name="connsiteX8" fmla="*/ 77931 w 81331"/>
                  <a:gd name="connsiteY8" fmla="*/ 45387 h 458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331" h="4581263">
                    <a:moveTo>
                      <a:pt x="77931" y="45387"/>
                    </a:moveTo>
                    <a:lnTo>
                      <a:pt x="81331" y="4535811"/>
                    </a:lnTo>
                    <a:cubicBezTo>
                      <a:pt x="81331" y="4560870"/>
                      <a:pt x="63932" y="4581264"/>
                      <a:pt x="42399" y="4581264"/>
                    </a:cubicBezTo>
                    <a:lnTo>
                      <a:pt x="42399" y="4581264"/>
                    </a:lnTo>
                    <a:cubicBezTo>
                      <a:pt x="20866" y="4581264"/>
                      <a:pt x="3400" y="4560937"/>
                      <a:pt x="3400" y="4535877"/>
                    </a:cubicBezTo>
                    <a:lnTo>
                      <a:pt x="0" y="45453"/>
                    </a:lnTo>
                    <a:cubicBezTo>
                      <a:pt x="0" y="20394"/>
                      <a:pt x="17399" y="0"/>
                      <a:pt x="38932" y="0"/>
                    </a:cubicBezTo>
                    <a:lnTo>
                      <a:pt x="38932" y="0"/>
                    </a:lnTo>
                    <a:cubicBezTo>
                      <a:pt x="60465" y="0"/>
                      <a:pt x="77931" y="20327"/>
                      <a:pt x="77931" y="45387"/>
                    </a:cubicBezTo>
                    <a:close/>
                  </a:path>
                </a:pathLst>
              </a:custGeom>
              <a:solidFill>
                <a:schemeClr val="accent3">
                  <a:lumMod val="75000"/>
                </a:schemeClr>
              </a:solidFill>
              <a:ln w="0" cap="flat">
                <a:noFill/>
                <a:prstDash val="solid"/>
                <a:miter/>
              </a:ln>
            </p:spPr>
            <p:txBody>
              <a:bodyPr rtlCol="0" anchor="ctr"/>
              <a:lstStyle/>
              <a:p>
                <a:endParaRPr lang="nb-NO"/>
              </a:p>
            </p:txBody>
          </p:sp>
          <p:grpSp>
            <p:nvGrpSpPr>
              <p:cNvPr id="101" name="Gruppe 100">
                <a:extLst>
                  <a:ext uri="{FF2B5EF4-FFF2-40B4-BE49-F238E27FC236}">
                    <a16:creationId xmlns:a16="http://schemas.microsoft.com/office/drawing/2014/main" id="{1D417D43-438E-8105-B2E9-1B3208ADDDB2}"/>
                  </a:ext>
                </a:extLst>
              </p:cNvPr>
              <p:cNvGrpSpPr>
                <a:grpSpLocks noGrp="1" noUngrp="1" noRot="1" noMove="1" noResize="1"/>
              </p:cNvGrpSpPr>
              <p:nvPr/>
            </p:nvGrpSpPr>
            <p:grpSpPr>
              <a:xfrm>
                <a:off x="7453943" y="1505560"/>
                <a:ext cx="1789889" cy="4018094"/>
                <a:chOff x="7453943" y="1505560"/>
                <a:chExt cx="1789889" cy="4018094"/>
              </a:xfrm>
            </p:grpSpPr>
            <p:sp>
              <p:nvSpPr>
                <p:cNvPr id="119" name="Friform 118">
                  <a:extLst>
                    <a:ext uri="{FF2B5EF4-FFF2-40B4-BE49-F238E27FC236}">
                      <a16:creationId xmlns:a16="http://schemas.microsoft.com/office/drawing/2014/main" id="{96F35D3C-A82C-492B-E718-7394CB5430FB}"/>
                    </a:ext>
                  </a:extLst>
                </p:cNvPr>
                <p:cNvSpPr>
                  <a:spLocks noGrp="1" noRot="1" noMove="1" noResize="1" noEditPoints="1" noAdjustHandles="1" noChangeArrowheads="1" noChangeShapeType="1"/>
                </p:cNvSpPr>
                <p:nvPr/>
              </p:nvSpPr>
              <p:spPr>
                <a:xfrm>
                  <a:off x="7456810" y="5249002"/>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3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5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20" name="Friform 119">
                  <a:extLst>
                    <a:ext uri="{FF2B5EF4-FFF2-40B4-BE49-F238E27FC236}">
                      <a16:creationId xmlns:a16="http://schemas.microsoft.com/office/drawing/2014/main" id="{C70086BC-2545-9365-8F96-06186B8EFFE1}"/>
                    </a:ext>
                  </a:extLst>
                </p:cNvPr>
                <p:cNvSpPr>
                  <a:spLocks noGrp="1" noRot="1" noMove="1" noResize="1" noEditPoints="1" noAdjustHandles="1" noChangeArrowheads="1" noChangeShapeType="1"/>
                </p:cNvSpPr>
                <p:nvPr/>
              </p:nvSpPr>
              <p:spPr>
                <a:xfrm>
                  <a:off x="8471785" y="5248202"/>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3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5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7"/>
                        <a:pt x="61532" y="274653"/>
                        <a:pt x="137263" y="274653"/>
                      </a:cubicBezTo>
                      <a:lnTo>
                        <a:pt x="386124" y="274453"/>
                      </a:lnTo>
                      <a:lnTo>
                        <a:pt x="634985" y="274253"/>
                      </a:lnTo>
                      <a:cubicBezTo>
                        <a:pt x="710716" y="274253"/>
                        <a:pt x="772048" y="212738"/>
                        <a:pt x="772048" y="137027"/>
                      </a:cubicBezTo>
                      <a:cubicBezTo>
                        <a:pt x="772048" y="61315"/>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21" name="Friform 120">
                  <a:extLst>
                    <a:ext uri="{FF2B5EF4-FFF2-40B4-BE49-F238E27FC236}">
                      <a16:creationId xmlns:a16="http://schemas.microsoft.com/office/drawing/2014/main" id="{FE66E19B-453B-7080-25F3-94CCA8B43451}"/>
                    </a:ext>
                  </a:extLst>
                </p:cNvPr>
                <p:cNvSpPr>
                  <a:spLocks noGrp="1" noRot="1" noMove="1" noResize="1" noEditPoints="1" noAdjustHandles="1" noChangeArrowheads="1" noChangeShapeType="1"/>
                </p:cNvSpPr>
                <p:nvPr/>
              </p:nvSpPr>
              <p:spPr>
                <a:xfrm>
                  <a:off x="7455877" y="4625184"/>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6"/>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22" name="Friform 121">
                  <a:extLst>
                    <a:ext uri="{FF2B5EF4-FFF2-40B4-BE49-F238E27FC236}">
                      <a16:creationId xmlns:a16="http://schemas.microsoft.com/office/drawing/2014/main" id="{E032CD1A-5F2B-0A9D-0D46-9176E75604C0}"/>
                    </a:ext>
                  </a:extLst>
                </p:cNvPr>
                <p:cNvSpPr>
                  <a:spLocks noGrp="1" noRot="1" noMove="1" noResize="1" noEditPoints="1" noAdjustHandles="1" noChangeArrowheads="1" noChangeShapeType="1"/>
                </p:cNvSpPr>
                <p:nvPr/>
              </p:nvSpPr>
              <p:spPr>
                <a:xfrm>
                  <a:off x="8470785" y="4624451"/>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23" name="Friform 122">
                  <a:extLst>
                    <a:ext uri="{FF2B5EF4-FFF2-40B4-BE49-F238E27FC236}">
                      <a16:creationId xmlns:a16="http://schemas.microsoft.com/office/drawing/2014/main" id="{E464D2DE-694F-6694-15AE-AC7A33179CEB}"/>
                    </a:ext>
                  </a:extLst>
                </p:cNvPr>
                <p:cNvSpPr>
                  <a:spLocks noGrp="1" noRot="1" noMove="1" noResize="1" noEditPoints="1" noAdjustHandles="1" noChangeArrowheads="1" noChangeShapeType="1"/>
                </p:cNvSpPr>
                <p:nvPr/>
              </p:nvSpPr>
              <p:spPr>
                <a:xfrm>
                  <a:off x="7455877" y="4001433"/>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3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5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24" name="Friform 123">
                  <a:extLst>
                    <a:ext uri="{FF2B5EF4-FFF2-40B4-BE49-F238E27FC236}">
                      <a16:creationId xmlns:a16="http://schemas.microsoft.com/office/drawing/2014/main" id="{A2D8C42B-2AB8-4B58-5566-1F66A270806F}"/>
                    </a:ext>
                  </a:extLst>
                </p:cNvPr>
                <p:cNvSpPr>
                  <a:spLocks noGrp="1" noRot="1" noMove="1" noResize="1" noEditPoints="1" noAdjustHandles="1" noChangeArrowheads="1" noChangeShapeType="1"/>
                </p:cNvSpPr>
                <p:nvPr/>
              </p:nvSpPr>
              <p:spPr>
                <a:xfrm>
                  <a:off x="8470785" y="4000633"/>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3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5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5"/>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25" name="Friform 124">
                  <a:extLst>
                    <a:ext uri="{FF2B5EF4-FFF2-40B4-BE49-F238E27FC236}">
                      <a16:creationId xmlns:a16="http://schemas.microsoft.com/office/drawing/2014/main" id="{7636FE78-A41E-DAF3-CB35-E5543F3F2B52}"/>
                    </a:ext>
                  </a:extLst>
                </p:cNvPr>
                <p:cNvSpPr>
                  <a:spLocks noGrp="1" noRot="1" noMove="1" noResize="1" noEditPoints="1" noAdjustHandles="1" noChangeArrowheads="1" noChangeShapeType="1"/>
                </p:cNvSpPr>
                <p:nvPr/>
              </p:nvSpPr>
              <p:spPr>
                <a:xfrm>
                  <a:off x="7455877" y="3377681"/>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6"/>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26" name="Friform 125">
                  <a:extLst>
                    <a:ext uri="{FF2B5EF4-FFF2-40B4-BE49-F238E27FC236}">
                      <a16:creationId xmlns:a16="http://schemas.microsoft.com/office/drawing/2014/main" id="{B2C2C5CD-9618-7C64-82C2-DAA38B49B65C}"/>
                    </a:ext>
                  </a:extLst>
                </p:cNvPr>
                <p:cNvSpPr>
                  <a:spLocks noGrp="1" noRot="1" noMove="1" noResize="1" noEditPoints="1" noAdjustHandles="1" noChangeArrowheads="1" noChangeShapeType="1"/>
                </p:cNvSpPr>
                <p:nvPr/>
              </p:nvSpPr>
              <p:spPr>
                <a:xfrm>
                  <a:off x="8470785" y="3376881"/>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27" name="Friform 126">
                  <a:extLst>
                    <a:ext uri="{FF2B5EF4-FFF2-40B4-BE49-F238E27FC236}">
                      <a16:creationId xmlns:a16="http://schemas.microsoft.com/office/drawing/2014/main" id="{4676953D-8B5B-991C-A013-078099D07DB6}"/>
                    </a:ext>
                  </a:extLst>
                </p:cNvPr>
                <p:cNvSpPr>
                  <a:spLocks noGrp="1" noRot="1" noMove="1" noResize="1" noEditPoints="1" noAdjustHandles="1" noChangeArrowheads="1" noChangeShapeType="1"/>
                </p:cNvSpPr>
                <p:nvPr/>
              </p:nvSpPr>
              <p:spPr>
                <a:xfrm>
                  <a:off x="7454877" y="2753930"/>
                  <a:ext cx="772047" cy="274653"/>
                </a:xfrm>
                <a:custGeom>
                  <a:avLst/>
                  <a:gdLst>
                    <a:gd name="connsiteX0" fmla="*/ 385924 w 772047"/>
                    <a:gd name="connsiteY0" fmla="*/ 200 h 274653"/>
                    <a:gd name="connsiteX1" fmla="*/ 137063 w 772047"/>
                    <a:gd name="connsiteY1" fmla="*/ 400 h 274653"/>
                    <a:gd name="connsiteX2" fmla="*/ 0 w 772047"/>
                    <a:gd name="connsiteY2" fmla="*/ 137626 h 274653"/>
                    <a:gd name="connsiteX3" fmla="*/ 137263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28" name="Friform 127">
                  <a:extLst>
                    <a:ext uri="{FF2B5EF4-FFF2-40B4-BE49-F238E27FC236}">
                      <a16:creationId xmlns:a16="http://schemas.microsoft.com/office/drawing/2014/main" id="{F948499B-407C-C12D-EC09-718EABF574FD}"/>
                    </a:ext>
                  </a:extLst>
                </p:cNvPr>
                <p:cNvSpPr>
                  <a:spLocks noGrp="1" noRot="1" noMove="1" noResize="1" noEditPoints="1" noAdjustHandles="1" noChangeArrowheads="1" noChangeShapeType="1"/>
                </p:cNvSpPr>
                <p:nvPr/>
              </p:nvSpPr>
              <p:spPr>
                <a:xfrm>
                  <a:off x="8469852" y="2753130"/>
                  <a:ext cx="772047" cy="274653"/>
                </a:xfrm>
                <a:custGeom>
                  <a:avLst/>
                  <a:gdLst>
                    <a:gd name="connsiteX0" fmla="*/ 385924 w 772047"/>
                    <a:gd name="connsiteY0" fmla="*/ 200 h 274653"/>
                    <a:gd name="connsiteX1" fmla="*/ 137063 w 772047"/>
                    <a:gd name="connsiteY1" fmla="*/ 400 h 274653"/>
                    <a:gd name="connsiteX2" fmla="*/ 0 w 772047"/>
                    <a:gd name="connsiteY2" fmla="*/ 137626 h 274653"/>
                    <a:gd name="connsiteX3" fmla="*/ 137263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29" name="Friform 128">
                  <a:extLst>
                    <a:ext uri="{FF2B5EF4-FFF2-40B4-BE49-F238E27FC236}">
                      <a16:creationId xmlns:a16="http://schemas.microsoft.com/office/drawing/2014/main" id="{1D76BA1D-0FB2-6A58-9F17-FE76D81CA548}"/>
                    </a:ext>
                  </a:extLst>
                </p:cNvPr>
                <p:cNvSpPr>
                  <a:spLocks noGrp="1" noRot="1" noMove="1" noResize="1" noEditPoints="1" noAdjustHandles="1" noChangeArrowheads="1" noChangeShapeType="1"/>
                </p:cNvSpPr>
                <p:nvPr/>
              </p:nvSpPr>
              <p:spPr>
                <a:xfrm>
                  <a:off x="7454877" y="2130112"/>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30" name="Friform 129">
                  <a:extLst>
                    <a:ext uri="{FF2B5EF4-FFF2-40B4-BE49-F238E27FC236}">
                      <a16:creationId xmlns:a16="http://schemas.microsoft.com/office/drawing/2014/main" id="{B3DD6962-B1F9-52ED-A050-2D19A446C4BA}"/>
                    </a:ext>
                  </a:extLst>
                </p:cNvPr>
                <p:cNvSpPr>
                  <a:spLocks noGrp="1" noRot="1" noMove="1" noResize="1" noEditPoints="1" noAdjustHandles="1" noChangeArrowheads="1" noChangeShapeType="1"/>
                </p:cNvSpPr>
                <p:nvPr/>
              </p:nvSpPr>
              <p:spPr>
                <a:xfrm>
                  <a:off x="8469852" y="2129379"/>
                  <a:ext cx="772047" cy="274653"/>
                </a:xfrm>
                <a:custGeom>
                  <a:avLst/>
                  <a:gdLst>
                    <a:gd name="connsiteX0" fmla="*/ 385924 w 772047"/>
                    <a:gd name="connsiteY0" fmla="*/ 200 h 274653"/>
                    <a:gd name="connsiteX1" fmla="*/ 137063 w 772047"/>
                    <a:gd name="connsiteY1" fmla="*/ 400 h 274653"/>
                    <a:gd name="connsiteX2" fmla="*/ 0 w 772047"/>
                    <a:gd name="connsiteY2" fmla="*/ 137626 h 274653"/>
                    <a:gd name="connsiteX3" fmla="*/ 137263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31" name="Friform 130">
                  <a:extLst>
                    <a:ext uri="{FF2B5EF4-FFF2-40B4-BE49-F238E27FC236}">
                      <a16:creationId xmlns:a16="http://schemas.microsoft.com/office/drawing/2014/main" id="{DE75F54A-0F7A-8919-EEEE-2BCD8B6AB789}"/>
                    </a:ext>
                  </a:extLst>
                </p:cNvPr>
                <p:cNvSpPr>
                  <a:spLocks noGrp="1" noRot="1" noMove="1" noResize="1" noEditPoints="1" noAdjustHandles="1" noChangeArrowheads="1" noChangeShapeType="1"/>
                </p:cNvSpPr>
                <p:nvPr/>
              </p:nvSpPr>
              <p:spPr>
                <a:xfrm>
                  <a:off x="7453943" y="1506360"/>
                  <a:ext cx="772048" cy="274653"/>
                </a:xfrm>
                <a:custGeom>
                  <a:avLst/>
                  <a:gdLst>
                    <a:gd name="connsiteX0" fmla="*/ 385924 w 772048"/>
                    <a:gd name="connsiteY0" fmla="*/ 200 h 274653"/>
                    <a:gd name="connsiteX1" fmla="*/ 137063 w 772048"/>
                    <a:gd name="connsiteY1" fmla="*/ 400 h 274653"/>
                    <a:gd name="connsiteX2" fmla="*/ 0 w 772048"/>
                    <a:gd name="connsiteY2" fmla="*/ 137626 h 274653"/>
                    <a:gd name="connsiteX3" fmla="*/ 137263 w 772048"/>
                    <a:gd name="connsiteY3" fmla="*/ 274653 h 274653"/>
                    <a:gd name="connsiteX4" fmla="*/ 386124 w 772048"/>
                    <a:gd name="connsiteY4" fmla="*/ 274453 h 274653"/>
                    <a:gd name="connsiteX5" fmla="*/ 634985 w 772048"/>
                    <a:gd name="connsiteY5" fmla="*/ 274253 h 274653"/>
                    <a:gd name="connsiteX6" fmla="*/ 772048 w 772048"/>
                    <a:gd name="connsiteY6" fmla="*/ 137027 h 274653"/>
                    <a:gd name="connsiteX7" fmla="*/ 634785 w 772048"/>
                    <a:gd name="connsiteY7" fmla="*/ 0 h 274653"/>
                    <a:gd name="connsiteX8" fmla="*/ 385924 w 772048"/>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8" h="274653">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5"/>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32" name="Friform 131">
                  <a:extLst>
                    <a:ext uri="{FF2B5EF4-FFF2-40B4-BE49-F238E27FC236}">
                      <a16:creationId xmlns:a16="http://schemas.microsoft.com/office/drawing/2014/main" id="{0602A44B-AE20-3C95-5E9F-BF92B29E6F69}"/>
                    </a:ext>
                  </a:extLst>
                </p:cNvPr>
                <p:cNvSpPr>
                  <a:spLocks noGrp="1" noRot="1" noMove="1" noResize="1" noEditPoints="1" noAdjustHandles="1" noChangeArrowheads="1" noChangeShapeType="1"/>
                </p:cNvSpPr>
                <p:nvPr/>
              </p:nvSpPr>
              <p:spPr>
                <a:xfrm>
                  <a:off x="8468919" y="1505560"/>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grpSp>
          <p:sp>
            <p:nvSpPr>
              <p:cNvPr id="102" name="Friform 101">
                <a:extLst>
                  <a:ext uri="{FF2B5EF4-FFF2-40B4-BE49-F238E27FC236}">
                    <a16:creationId xmlns:a16="http://schemas.microsoft.com/office/drawing/2014/main" id="{35AF9AD3-4387-F95F-ED34-D7FBA892BDE6}"/>
                  </a:ext>
                </a:extLst>
              </p:cNvPr>
              <p:cNvSpPr>
                <a:spLocks noGrp="1" noRot="1" noMove="1" noResize="1" noEditPoints="1" noAdjustHandles="1" noChangeArrowheads="1" noChangeShapeType="1"/>
              </p:cNvSpPr>
              <p:nvPr/>
            </p:nvSpPr>
            <p:spPr>
              <a:xfrm>
                <a:off x="9375363" y="886208"/>
                <a:ext cx="2057350" cy="5256666"/>
              </a:xfrm>
              <a:custGeom>
                <a:avLst/>
                <a:gdLst>
                  <a:gd name="connsiteX0" fmla="*/ 0 w 2057350"/>
                  <a:gd name="connsiteY0" fmla="*/ 0 h 5256666"/>
                  <a:gd name="connsiteX1" fmla="*/ 2057350 w 2057350"/>
                  <a:gd name="connsiteY1" fmla="*/ 0 h 5256666"/>
                  <a:gd name="connsiteX2" fmla="*/ 2057350 w 2057350"/>
                  <a:gd name="connsiteY2" fmla="*/ 5256667 h 5256666"/>
                  <a:gd name="connsiteX3" fmla="*/ 0 w 2057350"/>
                  <a:gd name="connsiteY3" fmla="*/ 5256667 h 5256666"/>
                </a:gdLst>
                <a:ahLst/>
                <a:cxnLst>
                  <a:cxn ang="0">
                    <a:pos x="connsiteX0" y="connsiteY0"/>
                  </a:cxn>
                  <a:cxn ang="0">
                    <a:pos x="connsiteX1" y="connsiteY1"/>
                  </a:cxn>
                  <a:cxn ang="0">
                    <a:pos x="connsiteX2" y="connsiteY2"/>
                  </a:cxn>
                  <a:cxn ang="0">
                    <a:pos x="connsiteX3" y="connsiteY3"/>
                  </a:cxn>
                </a:cxnLst>
                <a:rect l="l" t="t" r="r" b="b"/>
                <a:pathLst>
                  <a:path w="2057350" h="5256666">
                    <a:moveTo>
                      <a:pt x="0" y="0"/>
                    </a:moveTo>
                    <a:lnTo>
                      <a:pt x="2057350" y="0"/>
                    </a:lnTo>
                    <a:lnTo>
                      <a:pt x="2057350" y="5256667"/>
                    </a:lnTo>
                    <a:lnTo>
                      <a:pt x="0" y="5256667"/>
                    </a:lnTo>
                    <a:close/>
                  </a:path>
                </a:pathLst>
              </a:custGeom>
              <a:solidFill>
                <a:schemeClr val="accent6"/>
              </a:solidFill>
              <a:ln w="0" cap="flat">
                <a:noFill/>
                <a:prstDash val="solid"/>
                <a:miter/>
              </a:ln>
            </p:spPr>
            <p:txBody>
              <a:bodyPr rtlCol="0" anchor="ctr"/>
              <a:lstStyle/>
              <a:p>
                <a:endParaRPr lang="nb-NO"/>
              </a:p>
            </p:txBody>
          </p:sp>
          <p:sp>
            <p:nvSpPr>
              <p:cNvPr id="103" name="Friform 102">
                <a:extLst>
                  <a:ext uri="{FF2B5EF4-FFF2-40B4-BE49-F238E27FC236}">
                    <a16:creationId xmlns:a16="http://schemas.microsoft.com/office/drawing/2014/main" id="{F887316E-FF89-50C7-3643-83A4601DAB95}"/>
                  </a:ext>
                </a:extLst>
              </p:cNvPr>
              <p:cNvSpPr>
                <a:spLocks noGrp="1" noRot="1" noMove="1" noResize="1" noEditPoints="1" noAdjustHandles="1" noChangeArrowheads="1" noChangeShapeType="1"/>
              </p:cNvSpPr>
              <p:nvPr/>
            </p:nvSpPr>
            <p:spPr>
              <a:xfrm>
                <a:off x="10362640" y="1223976"/>
                <a:ext cx="81331" cy="4581263"/>
              </a:xfrm>
              <a:custGeom>
                <a:avLst/>
                <a:gdLst>
                  <a:gd name="connsiteX0" fmla="*/ 77931 w 81331"/>
                  <a:gd name="connsiteY0" fmla="*/ 45387 h 4581263"/>
                  <a:gd name="connsiteX1" fmla="*/ 81331 w 81331"/>
                  <a:gd name="connsiteY1" fmla="*/ 4535811 h 4581263"/>
                  <a:gd name="connsiteX2" fmla="*/ 42399 w 81331"/>
                  <a:gd name="connsiteY2" fmla="*/ 4581264 h 4581263"/>
                  <a:gd name="connsiteX3" fmla="*/ 42399 w 81331"/>
                  <a:gd name="connsiteY3" fmla="*/ 4581264 h 4581263"/>
                  <a:gd name="connsiteX4" fmla="*/ 3400 w 81331"/>
                  <a:gd name="connsiteY4" fmla="*/ 4535877 h 4581263"/>
                  <a:gd name="connsiteX5" fmla="*/ 0 w 81331"/>
                  <a:gd name="connsiteY5" fmla="*/ 45453 h 4581263"/>
                  <a:gd name="connsiteX6" fmla="*/ 38933 w 81331"/>
                  <a:gd name="connsiteY6" fmla="*/ 0 h 4581263"/>
                  <a:gd name="connsiteX7" fmla="*/ 38933 w 81331"/>
                  <a:gd name="connsiteY7" fmla="*/ 0 h 4581263"/>
                  <a:gd name="connsiteX8" fmla="*/ 77931 w 81331"/>
                  <a:gd name="connsiteY8" fmla="*/ 45387 h 458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331" h="4581263">
                    <a:moveTo>
                      <a:pt x="77931" y="45387"/>
                    </a:moveTo>
                    <a:lnTo>
                      <a:pt x="81331" y="4535811"/>
                    </a:lnTo>
                    <a:cubicBezTo>
                      <a:pt x="81331" y="4560870"/>
                      <a:pt x="63932" y="4581264"/>
                      <a:pt x="42399" y="4581264"/>
                    </a:cubicBezTo>
                    <a:lnTo>
                      <a:pt x="42399" y="4581264"/>
                    </a:lnTo>
                    <a:cubicBezTo>
                      <a:pt x="20866" y="4581264"/>
                      <a:pt x="3400" y="4560937"/>
                      <a:pt x="3400" y="4535877"/>
                    </a:cubicBezTo>
                    <a:lnTo>
                      <a:pt x="0" y="45453"/>
                    </a:lnTo>
                    <a:cubicBezTo>
                      <a:pt x="0" y="20394"/>
                      <a:pt x="17399" y="0"/>
                      <a:pt x="38933" y="0"/>
                    </a:cubicBezTo>
                    <a:lnTo>
                      <a:pt x="38933" y="0"/>
                    </a:lnTo>
                    <a:cubicBezTo>
                      <a:pt x="60465" y="0"/>
                      <a:pt x="77931" y="20327"/>
                      <a:pt x="77931" y="45387"/>
                    </a:cubicBezTo>
                    <a:close/>
                  </a:path>
                </a:pathLst>
              </a:custGeom>
              <a:solidFill>
                <a:schemeClr val="accent6">
                  <a:lumMod val="75000"/>
                </a:schemeClr>
              </a:solidFill>
              <a:ln w="0" cap="flat">
                <a:noFill/>
                <a:prstDash val="solid"/>
                <a:miter/>
              </a:ln>
            </p:spPr>
            <p:txBody>
              <a:bodyPr rtlCol="0" anchor="ctr"/>
              <a:lstStyle/>
              <a:p>
                <a:endParaRPr lang="nb-NO"/>
              </a:p>
            </p:txBody>
          </p:sp>
          <p:grpSp>
            <p:nvGrpSpPr>
              <p:cNvPr id="104" name="Gruppe 103">
                <a:extLst>
                  <a:ext uri="{FF2B5EF4-FFF2-40B4-BE49-F238E27FC236}">
                    <a16:creationId xmlns:a16="http://schemas.microsoft.com/office/drawing/2014/main" id="{80444F1A-FE4C-CC89-03B6-350753FD4D0D}"/>
                  </a:ext>
                </a:extLst>
              </p:cNvPr>
              <p:cNvGrpSpPr>
                <a:grpSpLocks noGrp="1" noUngrp="1" noRot="1" noMove="1" noResize="1"/>
              </p:cNvGrpSpPr>
              <p:nvPr/>
            </p:nvGrpSpPr>
            <p:grpSpPr>
              <a:xfrm>
                <a:off x="9509827" y="1505560"/>
                <a:ext cx="1789822" cy="4018094"/>
                <a:chOff x="9509827" y="1505560"/>
                <a:chExt cx="1789822" cy="4018094"/>
              </a:xfrm>
            </p:grpSpPr>
            <p:sp>
              <p:nvSpPr>
                <p:cNvPr id="105" name="Friform 104">
                  <a:extLst>
                    <a:ext uri="{FF2B5EF4-FFF2-40B4-BE49-F238E27FC236}">
                      <a16:creationId xmlns:a16="http://schemas.microsoft.com/office/drawing/2014/main" id="{47631033-0E0F-4517-564A-0DCA16ECE8EB}"/>
                    </a:ext>
                  </a:extLst>
                </p:cNvPr>
                <p:cNvSpPr>
                  <a:spLocks noGrp="1" noRot="1" noMove="1" noResize="1" noEditPoints="1" noAdjustHandles="1" noChangeArrowheads="1" noChangeShapeType="1"/>
                </p:cNvSpPr>
                <p:nvPr/>
              </p:nvSpPr>
              <p:spPr>
                <a:xfrm>
                  <a:off x="9512693" y="5249002"/>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4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5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8"/>
                        <a:pt x="61532" y="274653"/>
                        <a:pt x="137264"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06" name="Friform 105">
                  <a:extLst>
                    <a:ext uri="{FF2B5EF4-FFF2-40B4-BE49-F238E27FC236}">
                      <a16:creationId xmlns:a16="http://schemas.microsoft.com/office/drawing/2014/main" id="{BB01ABC3-35BB-E7F8-CDA4-5B0221F92B02}"/>
                    </a:ext>
                  </a:extLst>
                </p:cNvPr>
                <p:cNvSpPr>
                  <a:spLocks noGrp="1" noRot="1" noMove="1" noResize="1" noEditPoints="1" noAdjustHandles="1" noChangeArrowheads="1" noChangeShapeType="1"/>
                </p:cNvSpPr>
                <p:nvPr/>
              </p:nvSpPr>
              <p:spPr>
                <a:xfrm>
                  <a:off x="10527602" y="5248202"/>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4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5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7"/>
                        <a:pt x="61532" y="274653"/>
                        <a:pt x="137264" y="274653"/>
                      </a:cubicBezTo>
                      <a:lnTo>
                        <a:pt x="386124" y="274453"/>
                      </a:lnTo>
                      <a:lnTo>
                        <a:pt x="634985" y="274253"/>
                      </a:lnTo>
                      <a:cubicBezTo>
                        <a:pt x="710716" y="274253"/>
                        <a:pt x="772048" y="212738"/>
                        <a:pt x="772048" y="137027"/>
                      </a:cubicBezTo>
                      <a:cubicBezTo>
                        <a:pt x="772048" y="61315"/>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07" name="Friform 106">
                  <a:extLst>
                    <a:ext uri="{FF2B5EF4-FFF2-40B4-BE49-F238E27FC236}">
                      <a16:creationId xmlns:a16="http://schemas.microsoft.com/office/drawing/2014/main" id="{5DBDC735-20D3-D948-E3A8-AD19C27A396D}"/>
                    </a:ext>
                  </a:extLst>
                </p:cNvPr>
                <p:cNvSpPr>
                  <a:spLocks noGrp="1" noRot="1" noMove="1" noResize="1" noEditPoints="1" noAdjustHandles="1" noChangeArrowheads="1" noChangeShapeType="1"/>
                </p:cNvSpPr>
                <p:nvPr/>
              </p:nvSpPr>
              <p:spPr>
                <a:xfrm>
                  <a:off x="9511694" y="4625184"/>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6"/>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4"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08" name="Friform 107">
                  <a:extLst>
                    <a:ext uri="{FF2B5EF4-FFF2-40B4-BE49-F238E27FC236}">
                      <a16:creationId xmlns:a16="http://schemas.microsoft.com/office/drawing/2014/main" id="{46CC678D-5E30-9AD3-B3C9-A4785FB6F987}"/>
                    </a:ext>
                  </a:extLst>
                </p:cNvPr>
                <p:cNvSpPr>
                  <a:spLocks noGrp="1" noRot="1" noMove="1" noResize="1" noEditPoints="1" noAdjustHandles="1" noChangeArrowheads="1" noChangeShapeType="1"/>
                </p:cNvSpPr>
                <p:nvPr/>
              </p:nvSpPr>
              <p:spPr>
                <a:xfrm>
                  <a:off x="10526669" y="4624451"/>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4"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09" name="Friform 108">
                  <a:extLst>
                    <a:ext uri="{FF2B5EF4-FFF2-40B4-BE49-F238E27FC236}">
                      <a16:creationId xmlns:a16="http://schemas.microsoft.com/office/drawing/2014/main" id="{346A68F7-F458-B79E-E453-CE5BD63CA696}"/>
                    </a:ext>
                  </a:extLst>
                </p:cNvPr>
                <p:cNvSpPr>
                  <a:spLocks noGrp="1" noRot="1" noMove="1" noResize="1" noEditPoints="1" noAdjustHandles="1" noChangeArrowheads="1" noChangeShapeType="1"/>
                </p:cNvSpPr>
                <p:nvPr/>
              </p:nvSpPr>
              <p:spPr>
                <a:xfrm>
                  <a:off x="9511694" y="4001433"/>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3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4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4"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10" name="Friform 109">
                  <a:extLst>
                    <a:ext uri="{FF2B5EF4-FFF2-40B4-BE49-F238E27FC236}">
                      <a16:creationId xmlns:a16="http://schemas.microsoft.com/office/drawing/2014/main" id="{7B867810-8463-38D9-BF51-FE13B3FB8089}"/>
                    </a:ext>
                  </a:extLst>
                </p:cNvPr>
                <p:cNvSpPr>
                  <a:spLocks noGrp="1" noRot="1" noMove="1" noResize="1" noEditPoints="1" noAdjustHandles="1" noChangeArrowheads="1" noChangeShapeType="1"/>
                </p:cNvSpPr>
                <p:nvPr/>
              </p:nvSpPr>
              <p:spPr>
                <a:xfrm>
                  <a:off x="10526669" y="4000633"/>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3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4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5"/>
                        <a:pt x="710516" y="0"/>
                        <a:pt x="634784"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11" name="Friform 110">
                  <a:extLst>
                    <a:ext uri="{FF2B5EF4-FFF2-40B4-BE49-F238E27FC236}">
                      <a16:creationId xmlns:a16="http://schemas.microsoft.com/office/drawing/2014/main" id="{B42F4EA2-2A11-EAE4-CD72-31E44A970A78}"/>
                    </a:ext>
                  </a:extLst>
                </p:cNvPr>
                <p:cNvSpPr>
                  <a:spLocks noGrp="1" noRot="1" noMove="1" noResize="1" noEditPoints="1" noAdjustHandles="1" noChangeArrowheads="1" noChangeShapeType="1"/>
                </p:cNvSpPr>
                <p:nvPr/>
              </p:nvSpPr>
              <p:spPr>
                <a:xfrm>
                  <a:off x="9511694" y="3377681"/>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6"/>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4"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12" name="Friform 111">
                  <a:extLst>
                    <a:ext uri="{FF2B5EF4-FFF2-40B4-BE49-F238E27FC236}">
                      <a16:creationId xmlns:a16="http://schemas.microsoft.com/office/drawing/2014/main" id="{E35B6006-5BC5-BDAC-698B-E8FC02A8E9A9}"/>
                    </a:ext>
                  </a:extLst>
                </p:cNvPr>
                <p:cNvSpPr>
                  <a:spLocks noGrp="1" noRot="1" noMove="1" noResize="1" noEditPoints="1" noAdjustHandles="1" noChangeArrowheads="1" noChangeShapeType="1"/>
                </p:cNvSpPr>
                <p:nvPr/>
              </p:nvSpPr>
              <p:spPr>
                <a:xfrm>
                  <a:off x="10526669" y="3376881"/>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4"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13" name="Friform 112">
                  <a:extLst>
                    <a:ext uri="{FF2B5EF4-FFF2-40B4-BE49-F238E27FC236}">
                      <a16:creationId xmlns:a16="http://schemas.microsoft.com/office/drawing/2014/main" id="{1BB3BD71-0E71-D940-4946-D78AF7DD9300}"/>
                    </a:ext>
                  </a:extLst>
                </p:cNvPr>
                <p:cNvSpPr>
                  <a:spLocks noGrp="1" noRot="1" noMove="1" noResize="1" noEditPoints="1" noAdjustHandles="1" noChangeArrowheads="1" noChangeShapeType="1"/>
                </p:cNvSpPr>
                <p:nvPr/>
              </p:nvSpPr>
              <p:spPr>
                <a:xfrm>
                  <a:off x="9510760" y="2753930"/>
                  <a:ext cx="772047" cy="274653"/>
                </a:xfrm>
                <a:custGeom>
                  <a:avLst/>
                  <a:gdLst>
                    <a:gd name="connsiteX0" fmla="*/ 385924 w 772047"/>
                    <a:gd name="connsiteY0" fmla="*/ 200 h 274653"/>
                    <a:gd name="connsiteX1" fmla="*/ 137063 w 772047"/>
                    <a:gd name="connsiteY1" fmla="*/ 400 h 274653"/>
                    <a:gd name="connsiteX2" fmla="*/ 0 w 772047"/>
                    <a:gd name="connsiteY2" fmla="*/ 137626 h 274653"/>
                    <a:gd name="connsiteX3" fmla="*/ 137263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4"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14" name="Friform 113">
                  <a:extLst>
                    <a:ext uri="{FF2B5EF4-FFF2-40B4-BE49-F238E27FC236}">
                      <a16:creationId xmlns:a16="http://schemas.microsoft.com/office/drawing/2014/main" id="{6F5C2763-AD2E-8369-3DF3-F5C3D9C11618}"/>
                    </a:ext>
                  </a:extLst>
                </p:cNvPr>
                <p:cNvSpPr>
                  <a:spLocks noGrp="1" noRot="1" noMove="1" noResize="1" noEditPoints="1" noAdjustHandles="1" noChangeArrowheads="1" noChangeShapeType="1"/>
                </p:cNvSpPr>
                <p:nvPr/>
              </p:nvSpPr>
              <p:spPr>
                <a:xfrm>
                  <a:off x="10525736" y="2753130"/>
                  <a:ext cx="772047" cy="274653"/>
                </a:xfrm>
                <a:custGeom>
                  <a:avLst/>
                  <a:gdLst>
                    <a:gd name="connsiteX0" fmla="*/ 385924 w 772047"/>
                    <a:gd name="connsiteY0" fmla="*/ 200 h 274653"/>
                    <a:gd name="connsiteX1" fmla="*/ 137063 w 772047"/>
                    <a:gd name="connsiteY1" fmla="*/ 400 h 274653"/>
                    <a:gd name="connsiteX2" fmla="*/ 0 w 772047"/>
                    <a:gd name="connsiteY2" fmla="*/ 137626 h 274653"/>
                    <a:gd name="connsiteX3" fmla="*/ 137263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4"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15" name="Friform 114">
                  <a:extLst>
                    <a:ext uri="{FF2B5EF4-FFF2-40B4-BE49-F238E27FC236}">
                      <a16:creationId xmlns:a16="http://schemas.microsoft.com/office/drawing/2014/main" id="{F5043C8E-2999-7ACD-6BE7-A1EB110622FC}"/>
                    </a:ext>
                  </a:extLst>
                </p:cNvPr>
                <p:cNvSpPr>
                  <a:spLocks noGrp="1" noRot="1" noMove="1" noResize="1" noEditPoints="1" noAdjustHandles="1" noChangeArrowheads="1" noChangeShapeType="1"/>
                </p:cNvSpPr>
                <p:nvPr/>
              </p:nvSpPr>
              <p:spPr>
                <a:xfrm>
                  <a:off x="9510760" y="2130112"/>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4"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16" name="Friform 115">
                  <a:extLst>
                    <a:ext uri="{FF2B5EF4-FFF2-40B4-BE49-F238E27FC236}">
                      <a16:creationId xmlns:a16="http://schemas.microsoft.com/office/drawing/2014/main" id="{5CAD85C1-F8F3-E4D8-96FD-9450FA1DBA26}"/>
                    </a:ext>
                  </a:extLst>
                </p:cNvPr>
                <p:cNvSpPr>
                  <a:spLocks noGrp="1" noRot="1" noMove="1" noResize="1" noEditPoints="1" noAdjustHandles="1" noChangeArrowheads="1" noChangeShapeType="1"/>
                </p:cNvSpPr>
                <p:nvPr/>
              </p:nvSpPr>
              <p:spPr>
                <a:xfrm>
                  <a:off x="10525736" y="2129379"/>
                  <a:ext cx="772047" cy="274653"/>
                </a:xfrm>
                <a:custGeom>
                  <a:avLst/>
                  <a:gdLst>
                    <a:gd name="connsiteX0" fmla="*/ 385924 w 772047"/>
                    <a:gd name="connsiteY0" fmla="*/ 200 h 274653"/>
                    <a:gd name="connsiteX1" fmla="*/ 137063 w 772047"/>
                    <a:gd name="connsiteY1" fmla="*/ 400 h 274653"/>
                    <a:gd name="connsiteX2" fmla="*/ 0 w 772047"/>
                    <a:gd name="connsiteY2" fmla="*/ 137626 h 274653"/>
                    <a:gd name="connsiteX3" fmla="*/ 137263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4"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17" name="Friform 116">
                  <a:extLst>
                    <a:ext uri="{FF2B5EF4-FFF2-40B4-BE49-F238E27FC236}">
                      <a16:creationId xmlns:a16="http://schemas.microsoft.com/office/drawing/2014/main" id="{37E4CBF9-3770-3A56-4E27-AB31947129A4}"/>
                    </a:ext>
                  </a:extLst>
                </p:cNvPr>
                <p:cNvSpPr>
                  <a:spLocks noGrp="1" noRot="1" noMove="1" noResize="1" noEditPoints="1" noAdjustHandles="1" noChangeArrowheads="1" noChangeShapeType="1"/>
                </p:cNvSpPr>
                <p:nvPr/>
              </p:nvSpPr>
              <p:spPr>
                <a:xfrm>
                  <a:off x="9509827" y="1506360"/>
                  <a:ext cx="772047" cy="274653"/>
                </a:xfrm>
                <a:custGeom>
                  <a:avLst/>
                  <a:gdLst>
                    <a:gd name="connsiteX0" fmla="*/ 385924 w 772047"/>
                    <a:gd name="connsiteY0" fmla="*/ 200 h 274653"/>
                    <a:gd name="connsiteX1" fmla="*/ 137063 w 772047"/>
                    <a:gd name="connsiteY1" fmla="*/ 400 h 274653"/>
                    <a:gd name="connsiteX2" fmla="*/ 0 w 772047"/>
                    <a:gd name="connsiteY2" fmla="*/ 137626 h 274653"/>
                    <a:gd name="connsiteX3" fmla="*/ 137264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6"/>
                      </a:cubicBezTo>
                      <a:cubicBezTo>
                        <a:pt x="0" y="213338"/>
                        <a:pt x="61532" y="274653"/>
                        <a:pt x="137264" y="274653"/>
                      </a:cubicBezTo>
                      <a:lnTo>
                        <a:pt x="386124" y="274453"/>
                      </a:lnTo>
                      <a:lnTo>
                        <a:pt x="634985" y="274253"/>
                      </a:lnTo>
                      <a:cubicBezTo>
                        <a:pt x="710716" y="274253"/>
                        <a:pt x="772048" y="212738"/>
                        <a:pt x="772048" y="137027"/>
                      </a:cubicBezTo>
                      <a:cubicBezTo>
                        <a:pt x="772048" y="61315"/>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18" name="Friform 117">
                  <a:extLst>
                    <a:ext uri="{FF2B5EF4-FFF2-40B4-BE49-F238E27FC236}">
                      <a16:creationId xmlns:a16="http://schemas.microsoft.com/office/drawing/2014/main" id="{D551AE6D-8A89-8741-EF53-7A2B022BD443}"/>
                    </a:ext>
                  </a:extLst>
                </p:cNvPr>
                <p:cNvSpPr>
                  <a:spLocks noGrp="1" noRot="1" noMove="1" noResize="1" noEditPoints="1" noAdjustHandles="1" noChangeArrowheads="1" noChangeShapeType="1"/>
                </p:cNvSpPr>
                <p:nvPr/>
              </p:nvSpPr>
              <p:spPr>
                <a:xfrm>
                  <a:off x="10524736" y="1505560"/>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4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4"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grpSp>
        </p:grpSp>
        <p:grpSp>
          <p:nvGrpSpPr>
            <p:cNvPr id="86" name="Gruppe 85">
              <a:extLst>
                <a:ext uri="{FF2B5EF4-FFF2-40B4-BE49-F238E27FC236}">
                  <a16:creationId xmlns:a16="http://schemas.microsoft.com/office/drawing/2014/main" id="{DAB0947E-F1EC-F387-B6B5-E5F6863C5031}"/>
                </a:ext>
              </a:extLst>
            </p:cNvPr>
            <p:cNvGrpSpPr>
              <a:grpSpLocks noGrp="1" noUngrp="1" noRot="1" noMove="1" noResize="1"/>
            </p:cNvGrpSpPr>
            <p:nvPr/>
          </p:nvGrpSpPr>
          <p:grpSpPr>
            <a:xfrm>
              <a:off x="1236884" y="2493941"/>
              <a:ext cx="2156614" cy="2903751"/>
              <a:chOff x="9766373" y="610409"/>
              <a:chExt cx="1549112" cy="2085786"/>
            </a:xfrm>
          </p:grpSpPr>
          <p:grpSp>
            <p:nvGrpSpPr>
              <p:cNvPr id="87" name="Gruppe 86">
                <a:extLst>
                  <a:ext uri="{FF2B5EF4-FFF2-40B4-BE49-F238E27FC236}">
                    <a16:creationId xmlns:a16="http://schemas.microsoft.com/office/drawing/2014/main" id="{5A952AF2-91C1-8349-9DDF-A0CA46B1C440}"/>
                  </a:ext>
                </a:extLst>
              </p:cNvPr>
              <p:cNvGrpSpPr>
                <a:grpSpLocks noGrp="1" noUngrp="1" noRot="1" noMove="1" noResize="1"/>
              </p:cNvGrpSpPr>
              <p:nvPr/>
            </p:nvGrpSpPr>
            <p:grpSpPr>
              <a:xfrm rot="1864682">
                <a:off x="10525693" y="610409"/>
                <a:ext cx="789792" cy="2020670"/>
                <a:chOff x="4969503" y="305153"/>
                <a:chExt cx="2376932" cy="6081340"/>
              </a:xfrm>
            </p:grpSpPr>
            <p:sp>
              <p:nvSpPr>
                <p:cNvPr id="89" name="Friform 88">
                  <a:extLst>
                    <a:ext uri="{FF2B5EF4-FFF2-40B4-BE49-F238E27FC236}">
                      <a16:creationId xmlns:a16="http://schemas.microsoft.com/office/drawing/2014/main" id="{23D7AECB-BC54-60D6-27FB-992A51254FBD}"/>
                    </a:ext>
                  </a:extLst>
                </p:cNvPr>
                <p:cNvSpPr>
                  <a:spLocks noGrp="1" noRot="1" noMove="1" noResize="1" noEditPoints="1" noAdjustHandles="1" noChangeArrowheads="1" noChangeShapeType="1"/>
                </p:cNvSpPr>
                <p:nvPr/>
              </p:nvSpPr>
              <p:spPr>
                <a:xfrm>
                  <a:off x="4969503" y="305153"/>
                  <a:ext cx="2376932" cy="6081340"/>
                </a:xfrm>
                <a:custGeom>
                  <a:avLst/>
                  <a:gdLst>
                    <a:gd name="connsiteX0" fmla="*/ 2374944 w 2376932"/>
                    <a:gd name="connsiteY0" fmla="*/ 5690151 h 6081340"/>
                    <a:gd name="connsiteX1" fmla="*/ 1983486 w 2376932"/>
                    <a:gd name="connsiteY1" fmla="*/ 6081340 h 6081340"/>
                    <a:gd name="connsiteX2" fmla="*/ 391159 w 2376932"/>
                    <a:gd name="connsiteY2" fmla="*/ 6080246 h 6081340"/>
                    <a:gd name="connsiteX3" fmla="*/ 0 w 2376932"/>
                    <a:gd name="connsiteY3" fmla="*/ 5688559 h 6081340"/>
                    <a:gd name="connsiteX4" fmla="*/ 1989 w 2376932"/>
                    <a:gd name="connsiteY4" fmla="*/ 391239 h 6081340"/>
                    <a:gd name="connsiteX5" fmla="*/ 393496 w 2376932"/>
                    <a:gd name="connsiteY5" fmla="*/ 0 h 6081340"/>
                    <a:gd name="connsiteX6" fmla="*/ 1985823 w 2376932"/>
                    <a:gd name="connsiteY6" fmla="*/ 1194 h 6081340"/>
                    <a:gd name="connsiteX7" fmla="*/ 2376932 w 2376932"/>
                    <a:gd name="connsiteY7" fmla="*/ 392831 h 6081340"/>
                    <a:gd name="connsiteX8" fmla="*/ 2374944 w 2376932"/>
                    <a:gd name="connsiteY8" fmla="*/ 5690201 h 608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6932" h="6081340">
                      <a:moveTo>
                        <a:pt x="2374944" y="5690151"/>
                      </a:moveTo>
                      <a:cubicBezTo>
                        <a:pt x="2374894" y="5906285"/>
                        <a:pt x="2199598" y="6081490"/>
                        <a:pt x="1983486" y="6081340"/>
                      </a:cubicBezTo>
                      <a:lnTo>
                        <a:pt x="391159" y="6080246"/>
                      </a:lnTo>
                      <a:cubicBezTo>
                        <a:pt x="174997" y="6080048"/>
                        <a:pt x="-99" y="5904744"/>
                        <a:pt x="0" y="5688559"/>
                      </a:cubicBezTo>
                      <a:lnTo>
                        <a:pt x="1989" y="391239"/>
                      </a:lnTo>
                      <a:cubicBezTo>
                        <a:pt x="2088" y="175056"/>
                        <a:pt x="177384" y="-149"/>
                        <a:pt x="393496" y="0"/>
                      </a:cubicBezTo>
                      <a:lnTo>
                        <a:pt x="1985823" y="1194"/>
                      </a:lnTo>
                      <a:cubicBezTo>
                        <a:pt x="2202034" y="1293"/>
                        <a:pt x="2377081" y="176597"/>
                        <a:pt x="2376932" y="392831"/>
                      </a:cubicBezTo>
                      <a:lnTo>
                        <a:pt x="2374944" y="5690201"/>
                      </a:lnTo>
                      <a:close/>
                    </a:path>
                  </a:pathLst>
                </a:custGeom>
                <a:solidFill>
                  <a:srgbClr val="C1B6B6"/>
                </a:solidFill>
                <a:ln w="0" cap="flat">
                  <a:noFill/>
                  <a:prstDash val="solid"/>
                  <a:miter/>
                </a:ln>
              </p:spPr>
              <p:txBody>
                <a:bodyPr rtlCol="0" anchor="ctr"/>
                <a:lstStyle/>
                <a:p>
                  <a:endParaRPr lang="nb-NO"/>
                </a:p>
              </p:txBody>
            </p:sp>
            <p:sp>
              <p:nvSpPr>
                <p:cNvPr id="90" name="Friform 89">
                  <a:extLst>
                    <a:ext uri="{FF2B5EF4-FFF2-40B4-BE49-F238E27FC236}">
                      <a16:creationId xmlns:a16="http://schemas.microsoft.com/office/drawing/2014/main" id="{4AF91D38-DD7D-1440-5597-050BD5F9734B}"/>
                    </a:ext>
                  </a:extLst>
                </p:cNvPr>
                <p:cNvSpPr>
                  <a:spLocks noGrp="1" noRot="1" noMove="1" noResize="1" noEditPoints="1" noAdjustHandles="1" noChangeArrowheads="1" noChangeShapeType="1"/>
                </p:cNvSpPr>
                <p:nvPr/>
              </p:nvSpPr>
              <p:spPr>
                <a:xfrm>
                  <a:off x="6139500" y="1063164"/>
                  <a:ext cx="93464" cy="4546123"/>
                </a:xfrm>
                <a:custGeom>
                  <a:avLst/>
                  <a:gdLst>
                    <a:gd name="connsiteX0" fmla="*/ 90084 w 93464"/>
                    <a:gd name="connsiteY0" fmla="*/ 45007 h 4546123"/>
                    <a:gd name="connsiteX1" fmla="*/ 93464 w 93464"/>
                    <a:gd name="connsiteY1" fmla="*/ 4501016 h 4546123"/>
                    <a:gd name="connsiteX2" fmla="*/ 48472 w 93464"/>
                    <a:gd name="connsiteY2" fmla="*/ 4546123 h 4546123"/>
                    <a:gd name="connsiteX3" fmla="*/ 48472 w 93464"/>
                    <a:gd name="connsiteY3" fmla="*/ 4546123 h 4546123"/>
                    <a:gd name="connsiteX4" fmla="*/ 3381 w 93464"/>
                    <a:gd name="connsiteY4" fmla="*/ 4501116 h 4546123"/>
                    <a:gd name="connsiteX5" fmla="*/ 0 w 93464"/>
                    <a:gd name="connsiteY5" fmla="*/ 45107 h 4546123"/>
                    <a:gd name="connsiteX6" fmla="*/ 44992 w 93464"/>
                    <a:gd name="connsiteY6" fmla="*/ 0 h 4546123"/>
                    <a:gd name="connsiteX7" fmla="*/ 44992 w 93464"/>
                    <a:gd name="connsiteY7" fmla="*/ 0 h 4546123"/>
                    <a:gd name="connsiteX8" fmla="*/ 90084 w 93464"/>
                    <a:gd name="connsiteY8" fmla="*/ 45007 h 454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64" h="4546123">
                      <a:moveTo>
                        <a:pt x="90084" y="45007"/>
                      </a:moveTo>
                      <a:lnTo>
                        <a:pt x="93464" y="4501016"/>
                      </a:lnTo>
                      <a:cubicBezTo>
                        <a:pt x="93464" y="4525882"/>
                        <a:pt x="73330" y="4546074"/>
                        <a:pt x="48472" y="4546123"/>
                      </a:cubicBezTo>
                      <a:lnTo>
                        <a:pt x="48472" y="4546123"/>
                      </a:lnTo>
                      <a:cubicBezTo>
                        <a:pt x="23615" y="4546123"/>
                        <a:pt x="3430" y="4525982"/>
                        <a:pt x="3381" y="4501116"/>
                      </a:cubicBezTo>
                      <a:lnTo>
                        <a:pt x="0" y="45107"/>
                      </a:lnTo>
                      <a:cubicBezTo>
                        <a:pt x="0" y="20241"/>
                        <a:pt x="20135" y="50"/>
                        <a:pt x="44992" y="0"/>
                      </a:cubicBezTo>
                      <a:lnTo>
                        <a:pt x="44992" y="0"/>
                      </a:lnTo>
                      <a:cubicBezTo>
                        <a:pt x="69850" y="0"/>
                        <a:pt x="90034" y="20141"/>
                        <a:pt x="90084" y="45007"/>
                      </a:cubicBezTo>
                      <a:close/>
                    </a:path>
                  </a:pathLst>
                </a:custGeom>
                <a:solidFill>
                  <a:srgbClr val="AA9B9B"/>
                </a:solidFill>
                <a:ln w="0" cap="flat">
                  <a:noFill/>
                  <a:prstDash val="solid"/>
                  <a:miter/>
                </a:ln>
              </p:spPr>
              <p:txBody>
                <a:bodyPr rtlCol="0" anchor="ctr"/>
                <a:lstStyle/>
                <a:p>
                  <a:endParaRPr lang="nb-NO"/>
                </a:p>
              </p:txBody>
            </p:sp>
            <p:sp>
              <p:nvSpPr>
                <p:cNvPr id="91" name="Friform 90">
                  <a:extLst>
                    <a:ext uri="{FF2B5EF4-FFF2-40B4-BE49-F238E27FC236}">
                      <a16:creationId xmlns:a16="http://schemas.microsoft.com/office/drawing/2014/main" id="{979D48EB-9C6F-9C85-066B-E1B16322C2C2}"/>
                    </a:ext>
                  </a:extLst>
                </p:cNvPr>
                <p:cNvSpPr>
                  <a:spLocks noGrp="1" noRot="1" noMove="1" noResize="1" noEditPoints="1" noAdjustHandles="1" noChangeArrowheads="1" noChangeShapeType="1"/>
                </p:cNvSpPr>
                <p:nvPr/>
              </p:nvSpPr>
              <p:spPr>
                <a:xfrm>
                  <a:off x="5246466" y="734984"/>
                  <a:ext cx="646297" cy="893728"/>
                </a:xfrm>
                <a:custGeom>
                  <a:avLst/>
                  <a:gdLst>
                    <a:gd name="connsiteX0" fmla="*/ 536377 w 646297"/>
                    <a:gd name="connsiteY0" fmla="*/ 0 h 893728"/>
                    <a:gd name="connsiteX1" fmla="*/ 646297 w 646297"/>
                    <a:gd name="connsiteY1" fmla="*/ 109957 h 893728"/>
                    <a:gd name="connsiteX2" fmla="*/ 646297 w 646297"/>
                    <a:gd name="connsiteY2" fmla="*/ 783771 h 893728"/>
                    <a:gd name="connsiteX3" fmla="*/ 536377 w 646297"/>
                    <a:gd name="connsiteY3" fmla="*/ 893728 h 893728"/>
                    <a:gd name="connsiteX4" fmla="*/ 109920 w 646297"/>
                    <a:gd name="connsiteY4" fmla="*/ 893728 h 893728"/>
                    <a:gd name="connsiteX5" fmla="*/ 0 w 646297"/>
                    <a:gd name="connsiteY5" fmla="*/ 783771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1"/>
                      </a:lnTo>
                      <a:cubicBezTo>
                        <a:pt x="646297" y="844499"/>
                        <a:pt x="597084" y="893728"/>
                        <a:pt x="536377" y="893728"/>
                      </a:cubicBezTo>
                      <a:lnTo>
                        <a:pt x="109920" y="893728"/>
                      </a:lnTo>
                      <a:cubicBezTo>
                        <a:pt x="49213" y="893728"/>
                        <a:pt x="0" y="844499"/>
                        <a:pt x="0" y="783771"/>
                      </a:cubicBezTo>
                      <a:lnTo>
                        <a:pt x="0" y="109957"/>
                      </a:lnTo>
                      <a:cubicBezTo>
                        <a:pt x="0" y="49229"/>
                        <a:pt x="49213" y="0"/>
                        <a:pt x="109920" y="0"/>
                      </a:cubicBezTo>
                      <a:close/>
                    </a:path>
                  </a:pathLst>
                </a:custGeom>
                <a:solidFill>
                  <a:schemeClr val="bg1">
                    <a:lumMod val="95000"/>
                  </a:schemeClr>
                </a:solidFill>
                <a:ln w="0" cap="flat">
                  <a:noFill/>
                  <a:prstDash val="solid"/>
                  <a:miter/>
                </a:ln>
              </p:spPr>
              <p:txBody>
                <a:bodyPr rtlCol="0" anchor="ctr"/>
                <a:lstStyle/>
                <a:p>
                  <a:endParaRPr lang="nb-NO"/>
                </a:p>
              </p:txBody>
            </p:sp>
            <p:sp>
              <p:nvSpPr>
                <p:cNvPr id="92" name="Friform 91">
                  <a:extLst>
                    <a:ext uri="{FF2B5EF4-FFF2-40B4-BE49-F238E27FC236}">
                      <a16:creationId xmlns:a16="http://schemas.microsoft.com/office/drawing/2014/main" id="{9F28D44B-1E4D-B010-C187-B60356E56197}"/>
                    </a:ext>
                  </a:extLst>
                </p:cNvPr>
                <p:cNvSpPr>
                  <a:spLocks noGrp="1" noRot="1" noMove="1" noResize="1" noEditPoints="1" noAdjustHandles="1" noChangeArrowheads="1" noChangeShapeType="1"/>
                </p:cNvSpPr>
                <p:nvPr/>
              </p:nvSpPr>
              <p:spPr>
                <a:xfrm>
                  <a:off x="6419893" y="734984"/>
                  <a:ext cx="646297" cy="893728"/>
                </a:xfrm>
                <a:custGeom>
                  <a:avLst/>
                  <a:gdLst>
                    <a:gd name="connsiteX0" fmla="*/ 536377 w 646297"/>
                    <a:gd name="connsiteY0" fmla="*/ 0 h 893728"/>
                    <a:gd name="connsiteX1" fmla="*/ 646297 w 646297"/>
                    <a:gd name="connsiteY1" fmla="*/ 109957 h 893728"/>
                    <a:gd name="connsiteX2" fmla="*/ 646297 w 646297"/>
                    <a:gd name="connsiteY2" fmla="*/ 783771 h 893728"/>
                    <a:gd name="connsiteX3" fmla="*/ 536377 w 646297"/>
                    <a:gd name="connsiteY3" fmla="*/ 893728 h 893728"/>
                    <a:gd name="connsiteX4" fmla="*/ 109920 w 646297"/>
                    <a:gd name="connsiteY4" fmla="*/ 893728 h 893728"/>
                    <a:gd name="connsiteX5" fmla="*/ 0 w 646297"/>
                    <a:gd name="connsiteY5" fmla="*/ 783771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1"/>
                      </a:lnTo>
                      <a:cubicBezTo>
                        <a:pt x="646297" y="844499"/>
                        <a:pt x="597084" y="893728"/>
                        <a:pt x="536377" y="893728"/>
                      </a:cubicBezTo>
                      <a:lnTo>
                        <a:pt x="109920" y="893728"/>
                      </a:lnTo>
                      <a:cubicBezTo>
                        <a:pt x="49213" y="893728"/>
                        <a:pt x="0" y="844499"/>
                        <a:pt x="0" y="783771"/>
                      </a:cubicBezTo>
                      <a:lnTo>
                        <a:pt x="0" y="109957"/>
                      </a:lnTo>
                      <a:cubicBezTo>
                        <a:pt x="0" y="49229"/>
                        <a:pt x="49213" y="0"/>
                        <a:pt x="109920" y="0"/>
                      </a:cubicBezTo>
                      <a:close/>
                    </a:path>
                  </a:pathLst>
                </a:custGeom>
                <a:solidFill>
                  <a:schemeClr val="bg1">
                    <a:lumMod val="95000"/>
                  </a:schemeClr>
                </a:solidFill>
                <a:ln w="0" cap="flat">
                  <a:noFill/>
                  <a:prstDash val="solid"/>
                  <a:miter/>
                </a:ln>
              </p:spPr>
              <p:txBody>
                <a:bodyPr rtlCol="0" anchor="ctr"/>
                <a:lstStyle/>
                <a:p>
                  <a:endParaRPr lang="nb-NO"/>
                </a:p>
              </p:txBody>
            </p:sp>
            <p:sp>
              <p:nvSpPr>
                <p:cNvPr id="93" name="Friform 92">
                  <a:extLst>
                    <a:ext uri="{FF2B5EF4-FFF2-40B4-BE49-F238E27FC236}">
                      <a16:creationId xmlns:a16="http://schemas.microsoft.com/office/drawing/2014/main" id="{DB0CCB75-6A29-7025-FDED-B51DE22AA4C8}"/>
                    </a:ext>
                  </a:extLst>
                </p:cNvPr>
                <p:cNvSpPr>
                  <a:spLocks noGrp="1" noRot="1" noMove="1" noResize="1" noEditPoints="1" noAdjustHandles="1" noChangeArrowheads="1" noChangeShapeType="1"/>
                </p:cNvSpPr>
                <p:nvPr/>
              </p:nvSpPr>
              <p:spPr>
                <a:xfrm>
                  <a:off x="5246466" y="2177601"/>
                  <a:ext cx="646297" cy="893728"/>
                </a:xfrm>
                <a:custGeom>
                  <a:avLst/>
                  <a:gdLst>
                    <a:gd name="connsiteX0" fmla="*/ 536377 w 646297"/>
                    <a:gd name="connsiteY0" fmla="*/ 0 h 893728"/>
                    <a:gd name="connsiteX1" fmla="*/ 646297 w 646297"/>
                    <a:gd name="connsiteY1" fmla="*/ 109957 h 893728"/>
                    <a:gd name="connsiteX2" fmla="*/ 646297 w 646297"/>
                    <a:gd name="connsiteY2" fmla="*/ 783771 h 893728"/>
                    <a:gd name="connsiteX3" fmla="*/ 536377 w 646297"/>
                    <a:gd name="connsiteY3" fmla="*/ 893728 h 893728"/>
                    <a:gd name="connsiteX4" fmla="*/ 109920 w 646297"/>
                    <a:gd name="connsiteY4" fmla="*/ 893728 h 893728"/>
                    <a:gd name="connsiteX5" fmla="*/ 0 w 646297"/>
                    <a:gd name="connsiteY5" fmla="*/ 783771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1"/>
                      </a:lnTo>
                      <a:cubicBezTo>
                        <a:pt x="646297" y="844499"/>
                        <a:pt x="597084" y="893728"/>
                        <a:pt x="536377" y="893728"/>
                      </a:cubicBezTo>
                      <a:lnTo>
                        <a:pt x="109920" y="893728"/>
                      </a:lnTo>
                      <a:cubicBezTo>
                        <a:pt x="49213" y="893728"/>
                        <a:pt x="0" y="844499"/>
                        <a:pt x="0" y="783771"/>
                      </a:cubicBezTo>
                      <a:lnTo>
                        <a:pt x="0" y="109957"/>
                      </a:lnTo>
                      <a:cubicBezTo>
                        <a:pt x="0" y="49229"/>
                        <a:pt x="49213" y="0"/>
                        <a:pt x="109920" y="0"/>
                      </a:cubicBezTo>
                      <a:close/>
                    </a:path>
                  </a:pathLst>
                </a:custGeom>
                <a:solidFill>
                  <a:schemeClr val="bg1">
                    <a:lumMod val="95000"/>
                  </a:schemeClr>
                </a:solidFill>
                <a:ln w="0" cap="flat">
                  <a:noFill/>
                  <a:prstDash val="solid"/>
                  <a:miter/>
                </a:ln>
              </p:spPr>
              <p:txBody>
                <a:bodyPr rtlCol="0" anchor="ctr"/>
                <a:lstStyle/>
                <a:p>
                  <a:endParaRPr lang="nb-NO"/>
                </a:p>
              </p:txBody>
            </p:sp>
            <p:sp>
              <p:nvSpPr>
                <p:cNvPr id="94" name="Friform 93">
                  <a:extLst>
                    <a:ext uri="{FF2B5EF4-FFF2-40B4-BE49-F238E27FC236}">
                      <a16:creationId xmlns:a16="http://schemas.microsoft.com/office/drawing/2014/main" id="{520F03B8-20A7-4DE8-BD27-77CD1A599C13}"/>
                    </a:ext>
                  </a:extLst>
                </p:cNvPr>
                <p:cNvSpPr>
                  <a:spLocks noGrp="1" noRot="1" noMove="1" noResize="1" noEditPoints="1" noAdjustHandles="1" noChangeArrowheads="1" noChangeShapeType="1"/>
                </p:cNvSpPr>
                <p:nvPr/>
              </p:nvSpPr>
              <p:spPr>
                <a:xfrm>
                  <a:off x="6419890" y="2177603"/>
                  <a:ext cx="646295" cy="893727"/>
                </a:xfrm>
                <a:custGeom>
                  <a:avLst/>
                  <a:gdLst>
                    <a:gd name="connsiteX0" fmla="*/ 536377 w 646297"/>
                    <a:gd name="connsiteY0" fmla="*/ 0 h 893728"/>
                    <a:gd name="connsiteX1" fmla="*/ 646297 w 646297"/>
                    <a:gd name="connsiteY1" fmla="*/ 109957 h 893728"/>
                    <a:gd name="connsiteX2" fmla="*/ 646297 w 646297"/>
                    <a:gd name="connsiteY2" fmla="*/ 783771 h 893728"/>
                    <a:gd name="connsiteX3" fmla="*/ 536377 w 646297"/>
                    <a:gd name="connsiteY3" fmla="*/ 893728 h 893728"/>
                    <a:gd name="connsiteX4" fmla="*/ 109920 w 646297"/>
                    <a:gd name="connsiteY4" fmla="*/ 893728 h 893728"/>
                    <a:gd name="connsiteX5" fmla="*/ 0 w 646297"/>
                    <a:gd name="connsiteY5" fmla="*/ 783771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1"/>
                      </a:lnTo>
                      <a:cubicBezTo>
                        <a:pt x="646297" y="844499"/>
                        <a:pt x="597084" y="893728"/>
                        <a:pt x="536377" y="893728"/>
                      </a:cubicBezTo>
                      <a:lnTo>
                        <a:pt x="109920" y="893728"/>
                      </a:lnTo>
                      <a:cubicBezTo>
                        <a:pt x="49213" y="893728"/>
                        <a:pt x="0" y="844499"/>
                        <a:pt x="0" y="783771"/>
                      </a:cubicBezTo>
                      <a:lnTo>
                        <a:pt x="0" y="109957"/>
                      </a:lnTo>
                      <a:cubicBezTo>
                        <a:pt x="0" y="49229"/>
                        <a:pt x="49213" y="0"/>
                        <a:pt x="109920" y="0"/>
                      </a:cubicBezTo>
                      <a:close/>
                    </a:path>
                  </a:pathLst>
                </a:custGeom>
                <a:solidFill>
                  <a:schemeClr val="bg1">
                    <a:lumMod val="95000"/>
                  </a:schemeClr>
                </a:solidFill>
                <a:ln w="0" cap="flat">
                  <a:noFill/>
                  <a:prstDash val="solid"/>
                  <a:miter/>
                </a:ln>
              </p:spPr>
              <p:txBody>
                <a:bodyPr rtlCol="0" anchor="ctr"/>
                <a:lstStyle/>
                <a:p>
                  <a:endParaRPr lang="nb-NO"/>
                </a:p>
              </p:txBody>
            </p:sp>
            <p:sp>
              <p:nvSpPr>
                <p:cNvPr id="95" name="Friform 94">
                  <a:extLst>
                    <a:ext uri="{FF2B5EF4-FFF2-40B4-BE49-F238E27FC236}">
                      <a16:creationId xmlns:a16="http://schemas.microsoft.com/office/drawing/2014/main" id="{19490C37-70B2-03F4-DBD5-6CE37AAE0B80}"/>
                    </a:ext>
                  </a:extLst>
                </p:cNvPr>
                <p:cNvSpPr>
                  <a:spLocks noGrp="1" noRot="1" noMove="1" noResize="1" noEditPoints="1" noAdjustHandles="1" noChangeArrowheads="1" noChangeShapeType="1"/>
                </p:cNvSpPr>
                <p:nvPr/>
              </p:nvSpPr>
              <p:spPr>
                <a:xfrm>
                  <a:off x="5246466" y="3620268"/>
                  <a:ext cx="646297" cy="893728"/>
                </a:xfrm>
                <a:custGeom>
                  <a:avLst/>
                  <a:gdLst>
                    <a:gd name="connsiteX0" fmla="*/ 536377 w 646297"/>
                    <a:gd name="connsiteY0" fmla="*/ 0 h 893728"/>
                    <a:gd name="connsiteX1" fmla="*/ 646297 w 646297"/>
                    <a:gd name="connsiteY1" fmla="*/ 109957 h 893728"/>
                    <a:gd name="connsiteX2" fmla="*/ 646297 w 646297"/>
                    <a:gd name="connsiteY2" fmla="*/ 783771 h 893728"/>
                    <a:gd name="connsiteX3" fmla="*/ 536377 w 646297"/>
                    <a:gd name="connsiteY3" fmla="*/ 893728 h 893728"/>
                    <a:gd name="connsiteX4" fmla="*/ 109920 w 646297"/>
                    <a:gd name="connsiteY4" fmla="*/ 893728 h 893728"/>
                    <a:gd name="connsiteX5" fmla="*/ 0 w 646297"/>
                    <a:gd name="connsiteY5" fmla="*/ 783771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1"/>
                      </a:lnTo>
                      <a:cubicBezTo>
                        <a:pt x="646297" y="844499"/>
                        <a:pt x="597084" y="893728"/>
                        <a:pt x="536377" y="893728"/>
                      </a:cubicBezTo>
                      <a:lnTo>
                        <a:pt x="109920" y="893728"/>
                      </a:lnTo>
                      <a:cubicBezTo>
                        <a:pt x="49213" y="893728"/>
                        <a:pt x="0" y="844499"/>
                        <a:pt x="0" y="783771"/>
                      </a:cubicBezTo>
                      <a:lnTo>
                        <a:pt x="0" y="109957"/>
                      </a:lnTo>
                      <a:cubicBezTo>
                        <a:pt x="0" y="49229"/>
                        <a:pt x="49213" y="0"/>
                        <a:pt x="109920" y="0"/>
                      </a:cubicBezTo>
                      <a:close/>
                    </a:path>
                  </a:pathLst>
                </a:custGeom>
                <a:solidFill>
                  <a:schemeClr val="bg1">
                    <a:lumMod val="95000"/>
                  </a:schemeClr>
                </a:solidFill>
                <a:ln w="0" cap="flat">
                  <a:noFill/>
                  <a:prstDash val="solid"/>
                  <a:miter/>
                </a:ln>
              </p:spPr>
              <p:txBody>
                <a:bodyPr rtlCol="0" anchor="ctr"/>
                <a:lstStyle/>
                <a:p>
                  <a:endParaRPr lang="nb-NO"/>
                </a:p>
              </p:txBody>
            </p:sp>
            <p:sp>
              <p:nvSpPr>
                <p:cNvPr id="96" name="Friform 95">
                  <a:extLst>
                    <a:ext uri="{FF2B5EF4-FFF2-40B4-BE49-F238E27FC236}">
                      <a16:creationId xmlns:a16="http://schemas.microsoft.com/office/drawing/2014/main" id="{56958240-451D-8C4E-B3A2-F0D56DF72FFE}"/>
                    </a:ext>
                  </a:extLst>
                </p:cNvPr>
                <p:cNvSpPr>
                  <a:spLocks noGrp="1" noRot="1" noMove="1" noResize="1" noEditPoints="1" noAdjustHandles="1" noChangeArrowheads="1" noChangeShapeType="1"/>
                </p:cNvSpPr>
                <p:nvPr/>
              </p:nvSpPr>
              <p:spPr>
                <a:xfrm>
                  <a:off x="6419893" y="3620268"/>
                  <a:ext cx="646297" cy="893728"/>
                </a:xfrm>
                <a:custGeom>
                  <a:avLst/>
                  <a:gdLst>
                    <a:gd name="connsiteX0" fmla="*/ 536377 w 646297"/>
                    <a:gd name="connsiteY0" fmla="*/ 0 h 893728"/>
                    <a:gd name="connsiteX1" fmla="*/ 646297 w 646297"/>
                    <a:gd name="connsiteY1" fmla="*/ 109957 h 893728"/>
                    <a:gd name="connsiteX2" fmla="*/ 646297 w 646297"/>
                    <a:gd name="connsiteY2" fmla="*/ 783771 h 893728"/>
                    <a:gd name="connsiteX3" fmla="*/ 536377 w 646297"/>
                    <a:gd name="connsiteY3" fmla="*/ 893728 h 893728"/>
                    <a:gd name="connsiteX4" fmla="*/ 109920 w 646297"/>
                    <a:gd name="connsiteY4" fmla="*/ 893728 h 893728"/>
                    <a:gd name="connsiteX5" fmla="*/ 0 w 646297"/>
                    <a:gd name="connsiteY5" fmla="*/ 783771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1"/>
                      </a:lnTo>
                      <a:cubicBezTo>
                        <a:pt x="646297" y="844499"/>
                        <a:pt x="597084" y="893728"/>
                        <a:pt x="536377" y="893728"/>
                      </a:cubicBezTo>
                      <a:lnTo>
                        <a:pt x="109920" y="893728"/>
                      </a:lnTo>
                      <a:cubicBezTo>
                        <a:pt x="49213" y="893728"/>
                        <a:pt x="0" y="844499"/>
                        <a:pt x="0" y="783771"/>
                      </a:cubicBezTo>
                      <a:lnTo>
                        <a:pt x="0" y="109957"/>
                      </a:lnTo>
                      <a:cubicBezTo>
                        <a:pt x="0" y="49229"/>
                        <a:pt x="49213" y="0"/>
                        <a:pt x="109920" y="0"/>
                      </a:cubicBezTo>
                      <a:close/>
                    </a:path>
                  </a:pathLst>
                </a:custGeom>
                <a:solidFill>
                  <a:schemeClr val="bg1">
                    <a:lumMod val="95000"/>
                  </a:schemeClr>
                </a:solidFill>
                <a:ln w="0" cap="flat">
                  <a:noFill/>
                  <a:prstDash val="solid"/>
                  <a:miter/>
                </a:ln>
              </p:spPr>
              <p:txBody>
                <a:bodyPr rtlCol="0" anchor="ctr"/>
                <a:lstStyle/>
                <a:p>
                  <a:endParaRPr lang="nb-NO"/>
                </a:p>
              </p:txBody>
            </p:sp>
            <p:sp>
              <p:nvSpPr>
                <p:cNvPr id="97" name="Friform 96">
                  <a:extLst>
                    <a:ext uri="{FF2B5EF4-FFF2-40B4-BE49-F238E27FC236}">
                      <a16:creationId xmlns:a16="http://schemas.microsoft.com/office/drawing/2014/main" id="{5CAFC69F-4498-6066-D287-450E9F485FF5}"/>
                    </a:ext>
                  </a:extLst>
                </p:cNvPr>
                <p:cNvSpPr>
                  <a:spLocks noGrp="1" noRot="1" noMove="1" noResize="1" noEditPoints="1" noAdjustHandles="1" noChangeArrowheads="1" noChangeShapeType="1"/>
                </p:cNvSpPr>
                <p:nvPr/>
              </p:nvSpPr>
              <p:spPr>
                <a:xfrm>
                  <a:off x="5246466" y="5062934"/>
                  <a:ext cx="646297" cy="893728"/>
                </a:xfrm>
                <a:custGeom>
                  <a:avLst/>
                  <a:gdLst>
                    <a:gd name="connsiteX0" fmla="*/ 536377 w 646297"/>
                    <a:gd name="connsiteY0" fmla="*/ 0 h 893728"/>
                    <a:gd name="connsiteX1" fmla="*/ 646297 w 646297"/>
                    <a:gd name="connsiteY1" fmla="*/ 109957 h 893728"/>
                    <a:gd name="connsiteX2" fmla="*/ 646297 w 646297"/>
                    <a:gd name="connsiteY2" fmla="*/ 783772 h 893728"/>
                    <a:gd name="connsiteX3" fmla="*/ 536377 w 646297"/>
                    <a:gd name="connsiteY3" fmla="*/ 893728 h 893728"/>
                    <a:gd name="connsiteX4" fmla="*/ 109920 w 646297"/>
                    <a:gd name="connsiteY4" fmla="*/ 893728 h 893728"/>
                    <a:gd name="connsiteX5" fmla="*/ 0 w 646297"/>
                    <a:gd name="connsiteY5" fmla="*/ 783772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2"/>
                      </a:lnTo>
                      <a:cubicBezTo>
                        <a:pt x="646297" y="844499"/>
                        <a:pt x="597084" y="893728"/>
                        <a:pt x="536377" y="893728"/>
                      </a:cubicBezTo>
                      <a:lnTo>
                        <a:pt x="109920" y="893728"/>
                      </a:lnTo>
                      <a:cubicBezTo>
                        <a:pt x="49213" y="893728"/>
                        <a:pt x="0" y="844499"/>
                        <a:pt x="0" y="783772"/>
                      </a:cubicBezTo>
                      <a:lnTo>
                        <a:pt x="0" y="109957"/>
                      </a:lnTo>
                      <a:cubicBezTo>
                        <a:pt x="0" y="49229"/>
                        <a:pt x="49213" y="0"/>
                        <a:pt x="109920" y="0"/>
                      </a:cubicBezTo>
                      <a:close/>
                    </a:path>
                  </a:pathLst>
                </a:custGeom>
                <a:solidFill>
                  <a:schemeClr val="bg1">
                    <a:lumMod val="95000"/>
                  </a:schemeClr>
                </a:solidFill>
                <a:ln w="0" cap="flat">
                  <a:noFill/>
                  <a:prstDash val="solid"/>
                  <a:miter/>
                </a:ln>
              </p:spPr>
              <p:txBody>
                <a:bodyPr rtlCol="0" anchor="ctr"/>
                <a:lstStyle/>
                <a:p>
                  <a:endParaRPr lang="nb-NO"/>
                </a:p>
              </p:txBody>
            </p:sp>
            <p:sp>
              <p:nvSpPr>
                <p:cNvPr id="98" name="Friform 97">
                  <a:extLst>
                    <a:ext uri="{FF2B5EF4-FFF2-40B4-BE49-F238E27FC236}">
                      <a16:creationId xmlns:a16="http://schemas.microsoft.com/office/drawing/2014/main" id="{DA32E629-1912-0630-0FD1-95F7752B8390}"/>
                    </a:ext>
                  </a:extLst>
                </p:cNvPr>
                <p:cNvSpPr>
                  <a:spLocks noGrp="1" noRot="1" noMove="1" noResize="1" noEditPoints="1" noAdjustHandles="1" noChangeArrowheads="1" noChangeShapeType="1"/>
                </p:cNvSpPr>
                <p:nvPr/>
              </p:nvSpPr>
              <p:spPr>
                <a:xfrm>
                  <a:off x="6419893" y="5062934"/>
                  <a:ext cx="646297" cy="893728"/>
                </a:xfrm>
                <a:custGeom>
                  <a:avLst/>
                  <a:gdLst>
                    <a:gd name="connsiteX0" fmla="*/ 536377 w 646297"/>
                    <a:gd name="connsiteY0" fmla="*/ 0 h 893728"/>
                    <a:gd name="connsiteX1" fmla="*/ 646297 w 646297"/>
                    <a:gd name="connsiteY1" fmla="*/ 109957 h 893728"/>
                    <a:gd name="connsiteX2" fmla="*/ 646297 w 646297"/>
                    <a:gd name="connsiteY2" fmla="*/ 783772 h 893728"/>
                    <a:gd name="connsiteX3" fmla="*/ 536377 w 646297"/>
                    <a:gd name="connsiteY3" fmla="*/ 893728 h 893728"/>
                    <a:gd name="connsiteX4" fmla="*/ 109920 w 646297"/>
                    <a:gd name="connsiteY4" fmla="*/ 893728 h 893728"/>
                    <a:gd name="connsiteX5" fmla="*/ 0 w 646297"/>
                    <a:gd name="connsiteY5" fmla="*/ 783772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2"/>
                      </a:lnTo>
                      <a:cubicBezTo>
                        <a:pt x="646297" y="844499"/>
                        <a:pt x="597084" y="893728"/>
                        <a:pt x="536377" y="893728"/>
                      </a:cubicBezTo>
                      <a:lnTo>
                        <a:pt x="109920" y="893728"/>
                      </a:lnTo>
                      <a:cubicBezTo>
                        <a:pt x="49213" y="893728"/>
                        <a:pt x="0" y="844499"/>
                        <a:pt x="0" y="783772"/>
                      </a:cubicBezTo>
                      <a:lnTo>
                        <a:pt x="0" y="109957"/>
                      </a:lnTo>
                      <a:cubicBezTo>
                        <a:pt x="0" y="49229"/>
                        <a:pt x="49213" y="0"/>
                        <a:pt x="109920" y="0"/>
                      </a:cubicBezTo>
                      <a:close/>
                    </a:path>
                  </a:pathLst>
                </a:custGeom>
                <a:solidFill>
                  <a:schemeClr val="bg1">
                    <a:lumMod val="95000"/>
                  </a:schemeClr>
                </a:solidFill>
                <a:ln w="0" cap="flat">
                  <a:noFill/>
                  <a:prstDash val="solid"/>
                  <a:miter/>
                </a:ln>
              </p:spPr>
              <p:txBody>
                <a:bodyPr rtlCol="0" anchor="ctr"/>
                <a:lstStyle/>
                <a:p>
                  <a:endParaRPr lang="nb-NO"/>
                </a:p>
              </p:txBody>
            </p:sp>
          </p:grpSp>
          <p:sp>
            <p:nvSpPr>
              <p:cNvPr id="88" name="Freeform 70">
                <a:extLst>
                  <a:ext uri="{FF2B5EF4-FFF2-40B4-BE49-F238E27FC236}">
                    <a16:creationId xmlns:a16="http://schemas.microsoft.com/office/drawing/2014/main" id="{E690F7CF-1B26-F85F-9491-08BD1BCEDAC3}"/>
                  </a:ext>
                </a:extLst>
              </p:cNvPr>
              <p:cNvSpPr>
                <a:spLocks noGrp="1" noRot="1" noMove="1" noResize="1" noEditPoints="1" noAdjustHandles="1" noChangeArrowheads="1" noChangeShapeType="1"/>
              </p:cNvSpPr>
              <p:nvPr/>
            </p:nvSpPr>
            <p:spPr>
              <a:xfrm rot="2986054">
                <a:off x="9631642" y="1755251"/>
                <a:ext cx="1075675" cy="806214"/>
              </a:xfrm>
              <a:custGeom>
                <a:avLst/>
                <a:gdLst>
                  <a:gd name="connsiteX0" fmla="*/ 1073267 w 1257890"/>
                  <a:gd name="connsiteY0" fmla="*/ 942108 h 942784"/>
                  <a:gd name="connsiteX1" fmla="*/ 91354 w 1257890"/>
                  <a:gd name="connsiteY1" fmla="*/ 832323 h 942784"/>
                  <a:gd name="connsiteX2" fmla="*/ 676 w 1257890"/>
                  <a:gd name="connsiteY2" fmla="*/ 718652 h 942784"/>
                  <a:gd name="connsiteX3" fmla="*/ 70951 w 1257890"/>
                  <a:gd name="connsiteY3" fmla="*/ 91354 h 942784"/>
                  <a:gd name="connsiteX4" fmla="*/ 184623 w 1257890"/>
                  <a:gd name="connsiteY4" fmla="*/ 676 h 942784"/>
                  <a:gd name="connsiteX5" fmla="*/ 1166536 w 1257890"/>
                  <a:gd name="connsiteY5" fmla="*/ 110461 h 942784"/>
                  <a:gd name="connsiteX6" fmla="*/ 1257214 w 1257890"/>
                  <a:gd name="connsiteY6" fmla="*/ 224133 h 942784"/>
                  <a:gd name="connsiteX7" fmla="*/ 1186939 w 1257890"/>
                  <a:gd name="connsiteY7" fmla="*/ 851430 h 942784"/>
                  <a:gd name="connsiteX8" fmla="*/ 1073267 w 1257890"/>
                  <a:gd name="connsiteY8" fmla="*/ 942108 h 942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7890" h="942784">
                    <a:moveTo>
                      <a:pt x="1073267" y="942108"/>
                    </a:moveTo>
                    <a:lnTo>
                      <a:pt x="91354" y="832323"/>
                    </a:lnTo>
                    <a:cubicBezTo>
                      <a:pt x="35004" y="826170"/>
                      <a:pt x="-5801" y="775002"/>
                      <a:pt x="676" y="718652"/>
                    </a:cubicBezTo>
                    <a:lnTo>
                      <a:pt x="70951" y="91354"/>
                    </a:lnTo>
                    <a:cubicBezTo>
                      <a:pt x="77105" y="35004"/>
                      <a:pt x="128273" y="-5801"/>
                      <a:pt x="184623" y="676"/>
                    </a:cubicBezTo>
                    <a:lnTo>
                      <a:pt x="1166536" y="110461"/>
                    </a:lnTo>
                    <a:cubicBezTo>
                      <a:pt x="1222886" y="116614"/>
                      <a:pt x="1263691" y="167783"/>
                      <a:pt x="1257214" y="224133"/>
                    </a:cubicBezTo>
                    <a:lnTo>
                      <a:pt x="1186939" y="851430"/>
                    </a:lnTo>
                    <a:cubicBezTo>
                      <a:pt x="1180786" y="907780"/>
                      <a:pt x="1129941" y="948585"/>
                      <a:pt x="1073267" y="942108"/>
                    </a:cubicBezTo>
                    <a:close/>
                  </a:path>
                </a:pathLst>
              </a:custGeom>
              <a:solidFill>
                <a:schemeClr val="bg2"/>
              </a:solidFill>
              <a:ln w="3239" cap="flat">
                <a:noFill/>
                <a:prstDash val="solid"/>
                <a:miter/>
              </a:ln>
            </p:spPr>
            <p:txBody>
              <a:bodyPr rtlCol="0" anchor="ctr"/>
              <a:lstStyle/>
              <a:p>
                <a:endParaRPr lang="en-NO"/>
              </a:p>
            </p:txBody>
          </p:sp>
        </p:grpSp>
      </p:grpSp>
    </p:spTree>
    <p:extLst>
      <p:ext uri="{BB962C8B-B14F-4D97-AF65-F5344CB8AC3E}">
        <p14:creationId xmlns:p14="http://schemas.microsoft.com/office/powerpoint/2010/main" val="12545676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29F5114-F5F4-0B4D-3527-5BCF57E629CD}"/>
              </a:ext>
            </a:extLst>
          </p:cNvPr>
          <p:cNvSpPr>
            <a:spLocks noGrp="1" noRot="1" noMove="1" noResize="1" noEditPoints="1" noAdjustHandles="1" noChangeArrowheads="1" noChangeShapeType="1"/>
          </p:cNvSpPr>
          <p:nvPr>
            <p:ph sz="half" idx="1"/>
          </p:nvPr>
        </p:nvSpPr>
        <p:spPr>
          <a:xfrm>
            <a:off x="634481" y="2708491"/>
            <a:ext cx="2367396" cy="3469533"/>
          </a:xfrm>
        </p:spPr>
        <p:txBody>
          <a:bodyPr/>
          <a:lstStyle/>
          <a:p>
            <a:r>
              <a:rPr lang="nb-NO" sz="2300"/>
              <a:t>Fortsett å skrive logg</a:t>
            </a:r>
          </a:p>
          <a:p>
            <a:r>
              <a:rPr lang="nb-NO" sz="2300"/>
              <a:t>Test ut noen verktøy fra </a:t>
            </a:r>
            <a:br>
              <a:rPr lang="nb-NO" sz="2300"/>
            </a:br>
            <a:r>
              <a:rPr lang="nb-NO" sz="2300"/>
              <a:t>verktøykassa</a:t>
            </a:r>
          </a:p>
          <a:p>
            <a:endParaRPr lang="nb-NO" sz="2300"/>
          </a:p>
          <a:p>
            <a:endParaRPr lang="nb-NO" sz="2300"/>
          </a:p>
          <a:p>
            <a:endParaRPr lang="nb-NO"/>
          </a:p>
        </p:txBody>
      </p:sp>
      <p:sp>
        <p:nvSpPr>
          <p:cNvPr id="28" name="Plassholder for innhold 27">
            <a:extLst>
              <a:ext uri="{FF2B5EF4-FFF2-40B4-BE49-F238E27FC236}">
                <a16:creationId xmlns:a16="http://schemas.microsoft.com/office/drawing/2014/main" id="{CE6ED292-D1E4-9519-5CA6-32393371BE83}"/>
              </a:ext>
            </a:extLst>
          </p:cNvPr>
          <p:cNvSpPr>
            <a:spLocks noGrp="1" noRot="1" noMove="1" noResize="1" noEditPoints="1" noAdjustHandles="1" noChangeArrowheads="1" noChangeShapeType="1"/>
          </p:cNvSpPr>
          <p:nvPr>
            <p:ph sz="half" idx="2"/>
          </p:nvPr>
        </p:nvSpPr>
        <p:spPr>
          <a:xfrm>
            <a:off x="4908770" y="2708384"/>
            <a:ext cx="3060000" cy="3468686"/>
          </a:xfrm>
        </p:spPr>
        <p:txBody>
          <a:bodyPr/>
          <a:lstStyle/>
          <a:p>
            <a:r>
              <a:rPr lang="nb-NO" sz="2300"/>
              <a:t>Fortsett å jobbe med å bryte vaner </a:t>
            </a:r>
          </a:p>
          <a:p>
            <a:r>
              <a:rPr lang="nb-NO" sz="2300"/>
              <a:t>Les «Praktiske råd ved snus- og røykeslutt» i BOKA</a:t>
            </a:r>
          </a:p>
        </p:txBody>
      </p:sp>
      <p:sp>
        <p:nvSpPr>
          <p:cNvPr id="2" name="Tittel 1">
            <a:extLst>
              <a:ext uri="{FF2B5EF4-FFF2-40B4-BE49-F238E27FC236}">
                <a16:creationId xmlns:a16="http://schemas.microsoft.com/office/drawing/2014/main" id="{756A6BA9-3275-639D-FB27-0B44AB1D519F}"/>
              </a:ext>
            </a:extLst>
          </p:cNvPr>
          <p:cNvSpPr>
            <a:spLocks noGrp="1" noRot="1" noMove="1" noResize="1" noEditPoints="1" noAdjustHandles="1" noChangeArrowheads="1" noChangeShapeType="1"/>
          </p:cNvSpPr>
          <p:nvPr>
            <p:ph type="title"/>
          </p:nvPr>
        </p:nvSpPr>
        <p:spPr/>
        <p:txBody>
          <a:bodyPr/>
          <a:lstStyle/>
          <a:p>
            <a:r>
              <a:rPr lang="nb-NO">
                <a:solidFill>
                  <a:schemeClr val="tx1"/>
                </a:solidFill>
              </a:rPr>
              <a:t>Hjemmeoppgaver til kursdag 3</a:t>
            </a:r>
          </a:p>
        </p:txBody>
      </p:sp>
      <p:sp>
        <p:nvSpPr>
          <p:cNvPr id="37" name="Plassholder for innhold 36">
            <a:extLst>
              <a:ext uri="{FF2B5EF4-FFF2-40B4-BE49-F238E27FC236}">
                <a16:creationId xmlns:a16="http://schemas.microsoft.com/office/drawing/2014/main" id="{768C6A9B-EA3B-2AFD-1C76-A80E1964F47B}"/>
              </a:ext>
            </a:extLst>
          </p:cNvPr>
          <p:cNvSpPr>
            <a:spLocks noGrp="1" noRot="1" noMove="1" noResize="1" noEditPoints="1" noAdjustHandles="1" noChangeArrowheads="1" noChangeShapeType="1"/>
          </p:cNvSpPr>
          <p:nvPr>
            <p:ph sz="half" idx="13"/>
          </p:nvPr>
        </p:nvSpPr>
        <p:spPr>
          <a:xfrm>
            <a:off x="8129750" y="2708276"/>
            <a:ext cx="2463100" cy="3468686"/>
          </a:xfrm>
        </p:spPr>
        <p:txBody>
          <a:bodyPr/>
          <a:lstStyle/>
          <a:p>
            <a:r>
              <a:rPr lang="nb-NO" sz="2300"/>
              <a:t>Last ned og bli kjent med Slutta-appen</a:t>
            </a:r>
          </a:p>
          <a:p>
            <a:endParaRPr lang="nb-NO"/>
          </a:p>
        </p:txBody>
      </p:sp>
      <p:grpSp>
        <p:nvGrpSpPr>
          <p:cNvPr id="7" name="Gruppe 6">
            <a:extLst>
              <a:ext uri="{FF2B5EF4-FFF2-40B4-BE49-F238E27FC236}">
                <a16:creationId xmlns:a16="http://schemas.microsoft.com/office/drawing/2014/main" id="{A3C4F7E4-B985-38C7-DD85-E2CDE22B9098}"/>
              </a:ext>
            </a:extLst>
          </p:cNvPr>
          <p:cNvGrpSpPr>
            <a:grpSpLocks noGrp="1" noUngrp="1" noRot="1" noMove="1" noResize="1"/>
          </p:cNvGrpSpPr>
          <p:nvPr/>
        </p:nvGrpSpPr>
        <p:grpSpPr>
          <a:xfrm>
            <a:off x="617220" y="1800000"/>
            <a:ext cx="1039700" cy="719241"/>
            <a:chOff x="3262525" y="4786786"/>
            <a:chExt cx="1039700" cy="719241"/>
          </a:xfrm>
        </p:grpSpPr>
        <p:sp>
          <p:nvSpPr>
            <p:cNvPr id="8" name="Ellipse 7">
              <a:extLst>
                <a:ext uri="{FF2B5EF4-FFF2-40B4-BE49-F238E27FC236}">
                  <a16:creationId xmlns:a16="http://schemas.microsoft.com/office/drawing/2014/main" id="{0C903368-2213-5CDE-77A3-D8053F54903D}"/>
                </a:ext>
              </a:extLst>
            </p:cNvPr>
            <p:cNvSpPr>
              <a:spLocks noGrp="1" noRot="1" noMove="1" noResize="1" noEditPoints="1" noAdjustHandles="1" noChangeArrowheads="1" noChangeShapeType="1"/>
            </p:cNvSpPr>
            <p:nvPr/>
          </p:nvSpPr>
          <p:spPr>
            <a:xfrm>
              <a:off x="3286391" y="4786786"/>
              <a:ext cx="719241" cy="71924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9" name="Gruppe 8">
              <a:extLst>
                <a:ext uri="{FF2B5EF4-FFF2-40B4-BE49-F238E27FC236}">
                  <a16:creationId xmlns:a16="http://schemas.microsoft.com/office/drawing/2014/main" id="{0E9724BD-E483-E081-9891-57DCE75CBFF5}"/>
                </a:ext>
              </a:extLst>
            </p:cNvPr>
            <p:cNvGrpSpPr>
              <a:grpSpLocks noGrp="1" noUngrp="1" noRot="1" noMove="1" noResize="1"/>
            </p:cNvGrpSpPr>
            <p:nvPr/>
          </p:nvGrpSpPr>
          <p:grpSpPr>
            <a:xfrm>
              <a:off x="3262525" y="4801049"/>
              <a:ext cx="1039700" cy="466378"/>
              <a:chOff x="7271006" y="1597405"/>
              <a:chExt cx="4124912" cy="1850313"/>
            </a:xfrm>
          </p:grpSpPr>
          <p:sp>
            <p:nvSpPr>
              <p:cNvPr id="10" name="Friform 52">
                <a:extLst>
                  <a:ext uri="{FF2B5EF4-FFF2-40B4-BE49-F238E27FC236}">
                    <a16:creationId xmlns:a16="http://schemas.microsoft.com/office/drawing/2014/main" id="{CB5478C1-7EC5-86CE-EE17-CCC599517E53}"/>
                  </a:ext>
                </a:extLst>
              </p:cNvPr>
              <p:cNvSpPr>
                <a:spLocks noGrp="1" noRot="1" noMove="1" noResize="1" noEditPoints="1" noAdjustHandles="1" noChangeArrowheads="1" noChangeShapeType="1"/>
              </p:cNvSpPr>
              <p:nvPr/>
            </p:nvSpPr>
            <p:spPr>
              <a:xfrm>
                <a:off x="7271006" y="2041569"/>
                <a:ext cx="2179911" cy="1406149"/>
              </a:xfrm>
              <a:custGeom>
                <a:avLst/>
                <a:gdLst>
                  <a:gd name="connsiteX0" fmla="*/ 2844245 w 2844245"/>
                  <a:gd name="connsiteY0" fmla="*/ 1834675 h 1834675"/>
                  <a:gd name="connsiteX1" fmla="*/ 2658906 w 2844245"/>
                  <a:gd name="connsiteY1" fmla="*/ 1834675 h 1834675"/>
                  <a:gd name="connsiteX2" fmla="*/ 2368769 w 2844245"/>
                  <a:gd name="connsiteY2" fmla="*/ 1544538 h 1834675"/>
                  <a:gd name="connsiteX3" fmla="*/ 2368769 w 2844245"/>
                  <a:gd name="connsiteY3" fmla="*/ 703046 h 1834675"/>
                  <a:gd name="connsiteX4" fmla="*/ 2158493 w 2844245"/>
                  <a:gd name="connsiteY4" fmla="*/ 525447 h 1834675"/>
                  <a:gd name="connsiteX5" fmla="*/ 2158493 w 2844245"/>
                  <a:gd name="connsiteY5" fmla="*/ 94661 h 1834675"/>
                  <a:gd name="connsiteX6" fmla="*/ 1974870 w 2844245"/>
                  <a:gd name="connsiteY6" fmla="*/ 94661 h 1834675"/>
                  <a:gd name="connsiteX7" fmla="*/ 1974870 w 2844245"/>
                  <a:gd name="connsiteY7" fmla="*/ 370355 h 1834675"/>
                  <a:gd name="connsiteX8" fmla="*/ 1576502 w 2844245"/>
                  <a:gd name="connsiteY8" fmla="*/ 33907 h 1834675"/>
                  <a:gd name="connsiteX9" fmla="*/ 784235 w 2844245"/>
                  <a:gd name="connsiteY9" fmla="*/ 703046 h 1834675"/>
                  <a:gd name="connsiteX10" fmla="*/ 784235 w 2844245"/>
                  <a:gd name="connsiteY10" fmla="*/ 1834675 h 1834675"/>
                  <a:gd name="connsiteX11" fmla="*/ 0 w 2844245"/>
                  <a:gd name="connsiteY11" fmla="*/ 1834675 h 1834675"/>
                  <a:gd name="connsiteX12" fmla="*/ 0 w 2844245"/>
                  <a:gd name="connsiteY12" fmla="*/ 1808767 h 1834675"/>
                  <a:gd name="connsiteX13" fmla="*/ 758327 w 2844245"/>
                  <a:gd name="connsiteY13" fmla="*/ 1808767 h 1834675"/>
                  <a:gd name="connsiteX14" fmla="*/ 758327 w 2844245"/>
                  <a:gd name="connsiteY14" fmla="*/ 691031 h 1834675"/>
                  <a:gd name="connsiteX15" fmla="*/ 1576502 w 2844245"/>
                  <a:gd name="connsiteY15" fmla="*/ 0 h 1834675"/>
                  <a:gd name="connsiteX16" fmla="*/ 1948962 w 2844245"/>
                  <a:gd name="connsiteY16" fmla="*/ 314556 h 1834675"/>
                  <a:gd name="connsiteX17" fmla="*/ 1948962 w 2844245"/>
                  <a:gd name="connsiteY17" fmla="*/ 68753 h 1834675"/>
                  <a:gd name="connsiteX18" fmla="*/ 2184401 w 2844245"/>
                  <a:gd name="connsiteY18" fmla="*/ 68753 h 1834675"/>
                  <a:gd name="connsiteX19" fmla="*/ 2184401 w 2844245"/>
                  <a:gd name="connsiteY19" fmla="*/ 513399 h 1834675"/>
                  <a:gd name="connsiteX20" fmla="*/ 2394677 w 2844245"/>
                  <a:gd name="connsiteY20" fmla="*/ 690999 h 1834675"/>
                  <a:gd name="connsiteX21" fmla="*/ 2394677 w 2844245"/>
                  <a:gd name="connsiteY21" fmla="*/ 1544538 h 1834675"/>
                  <a:gd name="connsiteX22" fmla="*/ 2658906 w 2844245"/>
                  <a:gd name="connsiteY22" fmla="*/ 1808767 h 1834675"/>
                  <a:gd name="connsiteX23" fmla="*/ 2844245 w 2844245"/>
                  <a:gd name="connsiteY23" fmla="*/ 1808767 h 1834675"/>
                  <a:gd name="connsiteX24" fmla="*/ 2844245 w 2844245"/>
                  <a:gd name="connsiteY24" fmla="*/ 1834675 h 183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44245" h="1834675">
                    <a:moveTo>
                      <a:pt x="2844245" y="1834675"/>
                    </a:moveTo>
                    <a:lnTo>
                      <a:pt x="2658906" y="1834675"/>
                    </a:lnTo>
                    <a:cubicBezTo>
                      <a:pt x="2498924" y="1834675"/>
                      <a:pt x="2368769" y="1704520"/>
                      <a:pt x="2368769" y="1544538"/>
                    </a:cubicBezTo>
                    <a:lnTo>
                      <a:pt x="2368769" y="703046"/>
                    </a:lnTo>
                    <a:lnTo>
                      <a:pt x="2158493" y="525447"/>
                    </a:lnTo>
                    <a:lnTo>
                      <a:pt x="2158493" y="94661"/>
                    </a:lnTo>
                    <a:lnTo>
                      <a:pt x="1974870" y="94661"/>
                    </a:lnTo>
                    <a:lnTo>
                      <a:pt x="1974870" y="370355"/>
                    </a:lnTo>
                    <a:lnTo>
                      <a:pt x="1576502" y="33907"/>
                    </a:lnTo>
                    <a:lnTo>
                      <a:pt x="784235" y="703046"/>
                    </a:lnTo>
                    <a:lnTo>
                      <a:pt x="784235" y="1834675"/>
                    </a:lnTo>
                    <a:lnTo>
                      <a:pt x="0" y="1834675"/>
                    </a:lnTo>
                    <a:lnTo>
                      <a:pt x="0" y="1808767"/>
                    </a:lnTo>
                    <a:lnTo>
                      <a:pt x="758327" y="1808767"/>
                    </a:lnTo>
                    <a:lnTo>
                      <a:pt x="758327" y="691031"/>
                    </a:lnTo>
                    <a:lnTo>
                      <a:pt x="1576502" y="0"/>
                    </a:lnTo>
                    <a:lnTo>
                      <a:pt x="1948962" y="314556"/>
                    </a:lnTo>
                    <a:lnTo>
                      <a:pt x="1948962" y="68753"/>
                    </a:lnTo>
                    <a:lnTo>
                      <a:pt x="2184401" y="68753"/>
                    </a:lnTo>
                    <a:lnTo>
                      <a:pt x="2184401" y="513399"/>
                    </a:lnTo>
                    <a:lnTo>
                      <a:pt x="2394677" y="690999"/>
                    </a:lnTo>
                    <a:lnTo>
                      <a:pt x="2394677" y="1544538"/>
                    </a:lnTo>
                    <a:cubicBezTo>
                      <a:pt x="2394677" y="1690238"/>
                      <a:pt x="2513206" y="1808767"/>
                      <a:pt x="2658906" y="1808767"/>
                    </a:cubicBezTo>
                    <a:lnTo>
                      <a:pt x="2844245" y="1808767"/>
                    </a:lnTo>
                    <a:lnTo>
                      <a:pt x="2844245" y="1834675"/>
                    </a:lnTo>
                    <a:close/>
                  </a:path>
                </a:pathLst>
              </a:custGeom>
              <a:solidFill>
                <a:schemeClr val="bg1"/>
              </a:solidFill>
              <a:ln w="9525" cap="rnd">
                <a:solidFill>
                  <a:schemeClr val="bg1"/>
                </a:solidFill>
                <a:prstDash val="solid"/>
                <a:miter/>
              </a:ln>
            </p:spPr>
            <p:txBody>
              <a:bodyPr rtlCol="0" anchor="ctr"/>
              <a:lstStyle/>
              <a:p>
                <a:endParaRPr lang="nb-NO"/>
              </a:p>
            </p:txBody>
          </p:sp>
          <p:grpSp>
            <p:nvGrpSpPr>
              <p:cNvPr id="11" name="Gruppe 10">
                <a:extLst>
                  <a:ext uri="{FF2B5EF4-FFF2-40B4-BE49-F238E27FC236}">
                    <a16:creationId xmlns:a16="http://schemas.microsoft.com/office/drawing/2014/main" id="{7379074D-7ACD-D850-DB9D-11464143B70C}"/>
                  </a:ext>
                </a:extLst>
              </p:cNvPr>
              <p:cNvGrpSpPr>
                <a:grpSpLocks noGrp="1" noUngrp="1" noRot="1" noMove="1" noResize="1"/>
              </p:cNvGrpSpPr>
              <p:nvPr/>
            </p:nvGrpSpPr>
            <p:grpSpPr>
              <a:xfrm>
                <a:off x="9377091" y="1597405"/>
                <a:ext cx="2018827" cy="1638991"/>
                <a:chOff x="11085587" y="3928831"/>
                <a:chExt cx="2018827" cy="1638991"/>
              </a:xfrm>
              <a:solidFill>
                <a:schemeClr val="accent4"/>
              </a:solidFill>
            </p:grpSpPr>
            <p:sp>
              <p:nvSpPr>
                <p:cNvPr id="12" name="Friform 46">
                  <a:extLst>
                    <a:ext uri="{FF2B5EF4-FFF2-40B4-BE49-F238E27FC236}">
                      <a16:creationId xmlns:a16="http://schemas.microsoft.com/office/drawing/2014/main" id="{00C63F05-C6D3-FF84-71F3-8CED9A94911B}"/>
                    </a:ext>
                  </a:extLst>
                </p:cNvPr>
                <p:cNvSpPr>
                  <a:spLocks noGrp="1" noRot="1" noMove="1" noResize="1" noEditPoints="1" noAdjustHandles="1" noChangeArrowheads="1" noChangeShapeType="1"/>
                </p:cNvSpPr>
                <p:nvPr/>
              </p:nvSpPr>
              <p:spPr>
                <a:xfrm rot="20368036">
                  <a:off x="12086948" y="3928831"/>
                  <a:ext cx="1017466" cy="657831"/>
                </a:xfrm>
                <a:custGeom>
                  <a:avLst/>
                  <a:gdLst>
                    <a:gd name="connsiteX0" fmla="*/ 160500 w 1661635"/>
                    <a:gd name="connsiteY0" fmla="*/ 1074312 h 1074311"/>
                    <a:gd name="connsiteX1" fmla="*/ 1591497 w 1661635"/>
                    <a:gd name="connsiteY1" fmla="*/ 259441 h 1074311"/>
                    <a:gd name="connsiteX2" fmla="*/ 1644608 w 1661635"/>
                    <a:gd name="connsiteY2" fmla="*/ 72255 h 1074311"/>
                    <a:gd name="connsiteX3" fmla="*/ 1644608 w 1661635"/>
                    <a:gd name="connsiteY3" fmla="*/ 72255 h 1074311"/>
                    <a:gd name="connsiteX4" fmla="*/ 1458362 w 1661635"/>
                    <a:gd name="connsiteY4" fmla="*/ 15905 h 1074311"/>
                    <a:gd name="connsiteX5" fmla="*/ 0 w 1661635"/>
                    <a:gd name="connsiteY5" fmla="*/ 780677 h 1074311"/>
                    <a:gd name="connsiteX6" fmla="*/ 86889 w 1661635"/>
                    <a:gd name="connsiteY6" fmla="*/ 923884 h 1074311"/>
                    <a:gd name="connsiteX7" fmla="*/ 160533 w 1661635"/>
                    <a:gd name="connsiteY7" fmla="*/ 1074312 h 107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1635" h="1074311">
                      <a:moveTo>
                        <a:pt x="160500" y="1074312"/>
                      </a:moveTo>
                      <a:lnTo>
                        <a:pt x="1591497" y="259441"/>
                      </a:lnTo>
                      <a:cubicBezTo>
                        <a:pt x="1657302" y="221971"/>
                        <a:pt x="1680911" y="138677"/>
                        <a:pt x="1644608" y="72255"/>
                      </a:cubicBezTo>
                      <a:lnTo>
                        <a:pt x="1644608" y="72255"/>
                      </a:lnTo>
                      <a:cubicBezTo>
                        <a:pt x="1608272" y="5801"/>
                        <a:pt x="1525431" y="-19265"/>
                        <a:pt x="1458362" y="15905"/>
                      </a:cubicBezTo>
                      <a:lnTo>
                        <a:pt x="0" y="780677"/>
                      </a:lnTo>
                      <a:cubicBezTo>
                        <a:pt x="30604" y="826340"/>
                        <a:pt x="59653" y="874108"/>
                        <a:pt x="86889" y="923884"/>
                      </a:cubicBezTo>
                      <a:cubicBezTo>
                        <a:pt x="114093" y="973660"/>
                        <a:pt x="138608" y="1023889"/>
                        <a:pt x="160533" y="1074312"/>
                      </a:cubicBezTo>
                      <a:close/>
                    </a:path>
                  </a:pathLst>
                </a:custGeom>
                <a:solidFill>
                  <a:schemeClr val="accent6"/>
                </a:solidFill>
                <a:ln w="0" cap="flat">
                  <a:noFill/>
                  <a:prstDash val="solid"/>
                  <a:miter/>
                </a:ln>
              </p:spPr>
              <p:txBody>
                <a:bodyPr rtlCol="0" anchor="ctr"/>
                <a:lstStyle/>
                <a:p>
                  <a:endParaRPr lang="nb-NO"/>
                </a:p>
              </p:txBody>
            </p:sp>
            <p:sp>
              <p:nvSpPr>
                <p:cNvPr id="13" name="Friform 47">
                  <a:extLst>
                    <a:ext uri="{FF2B5EF4-FFF2-40B4-BE49-F238E27FC236}">
                      <a16:creationId xmlns:a16="http://schemas.microsoft.com/office/drawing/2014/main" id="{AFB8CCC1-F5C7-ADAB-38DD-4B668219A96C}"/>
                    </a:ext>
                  </a:extLst>
                </p:cNvPr>
                <p:cNvSpPr>
                  <a:spLocks noGrp="1" noRot="1" noMove="1" noResize="1" noEditPoints="1" noAdjustHandles="1" noChangeArrowheads="1" noChangeShapeType="1"/>
                </p:cNvSpPr>
                <p:nvPr/>
              </p:nvSpPr>
              <p:spPr>
                <a:xfrm rot="20368036">
                  <a:off x="11085587" y="4754736"/>
                  <a:ext cx="1363937" cy="813086"/>
                </a:xfrm>
                <a:custGeom>
                  <a:avLst/>
                  <a:gdLst>
                    <a:gd name="connsiteX0" fmla="*/ 254015 w 2227459"/>
                    <a:gd name="connsiteY0" fmla="*/ 1000081 h 1327860"/>
                    <a:gd name="connsiteX1" fmla="*/ 3906 w 2227459"/>
                    <a:gd name="connsiteY1" fmla="*/ 1301650 h 1327860"/>
                    <a:gd name="connsiteX2" fmla="*/ 18155 w 2227459"/>
                    <a:gd name="connsiteY2" fmla="*/ 1327688 h 1327860"/>
                    <a:gd name="connsiteX3" fmla="*/ 407002 w 2227459"/>
                    <a:gd name="connsiteY3" fmla="*/ 1279920 h 1327860"/>
                    <a:gd name="connsiteX4" fmla="*/ 570578 w 2227459"/>
                    <a:gd name="connsiteY4" fmla="*/ 1237107 h 1327860"/>
                    <a:gd name="connsiteX5" fmla="*/ 2227460 w 2227459"/>
                    <a:gd name="connsiteY5" fmla="*/ 293635 h 1327860"/>
                    <a:gd name="connsiteX6" fmla="*/ 2153816 w 2227459"/>
                    <a:gd name="connsiteY6" fmla="*/ 143206 h 1327860"/>
                    <a:gd name="connsiteX7" fmla="*/ 2066928 w 2227459"/>
                    <a:gd name="connsiteY7" fmla="*/ 0 h 1327860"/>
                    <a:gd name="connsiteX8" fmla="*/ 378341 w 2227459"/>
                    <a:gd name="connsiteY8" fmla="*/ 885503 h 1327860"/>
                    <a:gd name="connsiteX9" fmla="*/ 253983 w 2227459"/>
                    <a:gd name="connsiteY9" fmla="*/ 1000081 h 13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7459" h="1327860">
                      <a:moveTo>
                        <a:pt x="254015" y="1000081"/>
                      </a:moveTo>
                      <a:cubicBezTo>
                        <a:pt x="204337" y="1068284"/>
                        <a:pt x="63947" y="1232087"/>
                        <a:pt x="3906" y="1301650"/>
                      </a:cubicBezTo>
                      <a:cubicBezTo>
                        <a:pt x="-5680" y="1312758"/>
                        <a:pt x="3646" y="1329761"/>
                        <a:pt x="18155" y="1327688"/>
                      </a:cubicBezTo>
                      <a:cubicBezTo>
                        <a:pt x="109125" y="1314702"/>
                        <a:pt x="322768" y="1284940"/>
                        <a:pt x="407002" y="1279920"/>
                      </a:cubicBezTo>
                      <a:cubicBezTo>
                        <a:pt x="464226" y="1276520"/>
                        <a:pt x="520770" y="1265476"/>
                        <a:pt x="570578" y="1237107"/>
                      </a:cubicBezTo>
                      <a:lnTo>
                        <a:pt x="2227460" y="293635"/>
                      </a:lnTo>
                      <a:cubicBezTo>
                        <a:pt x="2205535" y="243244"/>
                        <a:pt x="2181020" y="192982"/>
                        <a:pt x="2153816" y="143206"/>
                      </a:cubicBezTo>
                      <a:cubicBezTo>
                        <a:pt x="2126613" y="93431"/>
                        <a:pt x="2097531" y="45663"/>
                        <a:pt x="2066928" y="0"/>
                      </a:cubicBezTo>
                      <a:lnTo>
                        <a:pt x="378341" y="885503"/>
                      </a:lnTo>
                      <a:cubicBezTo>
                        <a:pt x="327561" y="912124"/>
                        <a:pt x="287760" y="953738"/>
                        <a:pt x="253983" y="1000081"/>
                      </a:cubicBezTo>
                      <a:close/>
                    </a:path>
                  </a:pathLst>
                </a:custGeom>
                <a:solidFill>
                  <a:schemeClr val="accent6"/>
                </a:solidFill>
                <a:ln w="0" cap="flat">
                  <a:noFill/>
                  <a:prstDash val="solid"/>
                  <a:miter/>
                </a:ln>
              </p:spPr>
              <p:txBody>
                <a:bodyPr rtlCol="0" anchor="ctr"/>
                <a:lstStyle/>
                <a:p>
                  <a:endParaRPr lang="nb-NO"/>
                </a:p>
              </p:txBody>
            </p:sp>
          </p:grpSp>
        </p:grpSp>
      </p:grpSp>
      <p:grpSp>
        <p:nvGrpSpPr>
          <p:cNvPr id="14" name="Gruppe 13">
            <a:extLst>
              <a:ext uri="{FF2B5EF4-FFF2-40B4-BE49-F238E27FC236}">
                <a16:creationId xmlns:a16="http://schemas.microsoft.com/office/drawing/2014/main" id="{60F824B5-B15A-1627-A47E-2ECCEF59C3E3}"/>
              </a:ext>
            </a:extLst>
          </p:cNvPr>
          <p:cNvGrpSpPr>
            <a:grpSpLocks noGrp="1" noUngrp="1" noRot="1" noMove="1" noResize="1"/>
          </p:cNvGrpSpPr>
          <p:nvPr/>
        </p:nvGrpSpPr>
        <p:grpSpPr>
          <a:xfrm>
            <a:off x="4908770" y="1800000"/>
            <a:ext cx="1039700" cy="719241"/>
            <a:chOff x="3262525" y="4786786"/>
            <a:chExt cx="1039700" cy="719241"/>
          </a:xfrm>
        </p:grpSpPr>
        <p:sp>
          <p:nvSpPr>
            <p:cNvPr id="15" name="Ellipse 14">
              <a:extLst>
                <a:ext uri="{FF2B5EF4-FFF2-40B4-BE49-F238E27FC236}">
                  <a16:creationId xmlns:a16="http://schemas.microsoft.com/office/drawing/2014/main" id="{DBAB9E87-F401-2AC2-9440-93D9BCDA7AB3}"/>
                </a:ext>
              </a:extLst>
            </p:cNvPr>
            <p:cNvSpPr>
              <a:spLocks noGrp="1" noRot="1" noMove="1" noResize="1" noEditPoints="1" noAdjustHandles="1" noChangeArrowheads="1" noChangeShapeType="1"/>
            </p:cNvSpPr>
            <p:nvPr/>
          </p:nvSpPr>
          <p:spPr>
            <a:xfrm>
              <a:off x="3286391" y="4786786"/>
              <a:ext cx="719241" cy="71924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6" name="Gruppe 15">
              <a:extLst>
                <a:ext uri="{FF2B5EF4-FFF2-40B4-BE49-F238E27FC236}">
                  <a16:creationId xmlns:a16="http://schemas.microsoft.com/office/drawing/2014/main" id="{0809EF56-5F1E-9200-D6AF-4F589071113D}"/>
                </a:ext>
              </a:extLst>
            </p:cNvPr>
            <p:cNvGrpSpPr>
              <a:grpSpLocks noGrp="1" noUngrp="1" noRot="1" noMove="1" noResize="1"/>
            </p:cNvGrpSpPr>
            <p:nvPr/>
          </p:nvGrpSpPr>
          <p:grpSpPr>
            <a:xfrm>
              <a:off x="3262525" y="4801049"/>
              <a:ext cx="1039700" cy="466378"/>
              <a:chOff x="7271006" y="1597405"/>
              <a:chExt cx="4124912" cy="1850313"/>
            </a:xfrm>
          </p:grpSpPr>
          <p:sp>
            <p:nvSpPr>
              <p:cNvPr id="17" name="Friform 52">
                <a:extLst>
                  <a:ext uri="{FF2B5EF4-FFF2-40B4-BE49-F238E27FC236}">
                    <a16:creationId xmlns:a16="http://schemas.microsoft.com/office/drawing/2014/main" id="{B4591F60-6F4A-49B0-59EE-81903A61FEE8}"/>
                  </a:ext>
                </a:extLst>
              </p:cNvPr>
              <p:cNvSpPr>
                <a:spLocks noGrp="1" noRot="1" noMove="1" noResize="1" noEditPoints="1" noAdjustHandles="1" noChangeArrowheads="1" noChangeShapeType="1"/>
              </p:cNvSpPr>
              <p:nvPr/>
            </p:nvSpPr>
            <p:spPr>
              <a:xfrm>
                <a:off x="7271006" y="2041569"/>
                <a:ext cx="2179911" cy="1406149"/>
              </a:xfrm>
              <a:custGeom>
                <a:avLst/>
                <a:gdLst>
                  <a:gd name="connsiteX0" fmla="*/ 2844245 w 2844245"/>
                  <a:gd name="connsiteY0" fmla="*/ 1834675 h 1834675"/>
                  <a:gd name="connsiteX1" fmla="*/ 2658906 w 2844245"/>
                  <a:gd name="connsiteY1" fmla="*/ 1834675 h 1834675"/>
                  <a:gd name="connsiteX2" fmla="*/ 2368769 w 2844245"/>
                  <a:gd name="connsiteY2" fmla="*/ 1544538 h 1834675"/>
                  <a:gd name="connsiteX3" fmla="*/ 2368769 w 2844245"/>
                  <a:gd name="connsiteY3" fmla="*/ 703046 h 1834675"/>
                  <a:gd name="connsiteX4" fmla="*/ 2158493 w 2844245"/>
                  <a:gd name="connsiteY4" fmla="*/ 525447 h 1834675"/>
                  <a:gd name="connsiteX5" fmla="*/ 2158493 w 2844245"/>
                  <a:gd name="connsiteY5" fmla="*/ 94661 h 1834675"/>
                  <a:gd name="connsiteX6" fmla="*/ 1974870 w 2844245"/>
                  <a:gd name="connsiteY6" fmla="*/ 94661 h 1834675"/>
                  <a:gd name="connsiteX7" fmla="*/ 1974870 w 2844245"/>
                  <a:gd name="connsiteY7" fmla="*/ 370355 h 1834675"/>
                  <a:gd name="connsiteX8" fmla="*/ 1576502 w 2844245"/>
                  <a:gd name="connsiteY8" fmla="*/ 33907 h 1834675"/>
                  <a:gd name="connsiteX9" fmla="*/ 784235 w 2844245"/>
                  <a:gd name="connsiteY9" fmla="*/ 703046 h 1834675"/>
                  <a:gd name="connsiteX10" fmla="*/ 784235 w 2844245"/>
                  <a:gd name="connsiteY10" fmla="*/ 1834675 h 1834675"/>
                  <a:gd name="connsiteX11" fmla="*/ 0 w 2844245"/>
                  <a:gd name="connsiteY11" fmla="*/ 1834675 h 1834675"/>
                  <a:gd name="connsiteX12" fmla="*/ 0 w 2844245"/>
                  <a:gd name="connsiteY12" fmla="*/ 1808767 h 1834675"/>
                  <a:gd name="connsiteX13" fmla="*/ 758327 w 2844245"/>
                  <a:gd name="connsiteY13" fmla="*/ 1808767 h 1834675"/>
                  <a:gd name="connsiteX14" fmla="*/ 758327 w 2844245"/>
                  <a:gd name="connsiteY14" fmla="*/ 691031 h 1834675"/>
                  <a:gd name="connsiteX15" fmla="*/ 1576502 w 2844245"/>
                  <a:gd name="connsiteY15" fmla="*/ 0 h 1834675"/>
                  <a:gd name="connsiteX16" fmla="*/ 1948962 w 2844245"/>
                  <a:gd name="connsiteY16" fmla="*/ 314556 h 1834675"/>
                  <a:gd name="connsiteX17" fmla="*/ 1948962 w 2844245"/>
                  <a:gd name="connsiteY17" fmla="*/ 68753 h 1834675"/>
                  <a:gd name="connsiteX18" fmla="*/ 2184401 w 2844245"/>
                  <a:gd name="connsiteY18" fmla="*/ 68753 h 1834675"/>
                  <a:gd name="connsiteX19" fmla="*/ 2184401 w 2844245"/>
                  <a:gd name="connsiteY19" fmla="*/ 513399 h 1834675"/>
                  <a:gd name="connsiteX20" fmla="*/ 2394677 w 2844245"/>
                  <a:gd name="connsiteY20" fmla="*/ 690999 h 1834675"/>
                  <a:gd name="connsiteX21" fmla="*/ 2394677 w 2844245"/>
                  <a:gd name="connsiteY21" fmla="*/ 1544538 h 1834675"/>
                  <a:gd name="connsiteX22" fmla="*/ 2658906 w 2844245"/>
                  <a:gd name="connsiteY22" fmla="*/ 1808767 h 1834675"/>
                  <a:gd name="connsiteX23" fmla="*/ 2844245 w 2844245"/>
                  <a:gd name="connsiteY23" fmla="*/ 1808767 h 1834675"/>
                  <a:gd name="connsiteX24" fmla="*/ 2844245 w 2844245"/>
                  <a:gd name="connsiteY24" fmla="*/ 1834675 h 183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44245" h="1834675">
                    <a:moveTo>
                      <a:pt x="2844245" y="1834675"/>
                    </a:moveTo>
                    <a:lnTo>
                      <a:pt x="2658906" y="1834675"/>
                    </a:lnTo>
                    <a:cubicBezTo>
                      <a:pt x="2498924" y="1834675"/>
                      <a:pt x="2368769" y="1704520"/>
                      <a:pt x="2368769" y="1544538"/>
                    </a:cubicBezTo>
                    <a:lnTo>
                      <a:pt x="2368769" y="703046"/>
                    </a:lnTo>
                    <a:lnTo>
                      <a:pt x="2158493" y="525447"/>
                    </a:lnTo>
                    <a:lnTo>
                      <a:pt x="2158493" y="94661"/>
                    </a:lnTo>
                    <a:lnTo>
                      <a:pt x="1974870" y="94661"/>
                    </a:lnTo>
                    <a:lnTo>
                      <a:pt x="1974870" y="370355"/>
                    </a:lnTo>
                    <a:lnTo>
                      <a:pt x="1576502" y="33907"/>
                    </a:lnTo>
                    <a:lnTo>
                      <a:pt x="784235" y="703046"/>
                    </a:lnTo>
                    <a:lnTo>
                      <a:pt x="784235" y="1834675"/>
                    </a:lnTo>
                    <a:lnTo>
                      <a:pt x="0" y="1834675"/>
                    </a:lnTo>
                    <a:lnTo>
                      <a:pt x="0" y="1808767"/>
                    </a:lnTo>
                    <a:lnTo>
                      <a:pt x="758327" y="1808767"/>
                    </a:lnTo>
                    <a:lnTo>
                      <a:pt x="758327" y="691031"/>
                    </a:lnTo>
                    <a:lnTo>
                      <a:pt x="1576502" y="0"/>
                    </a:lnTo>
                    <a:lnTo>
                      <a:pt x="1948962" y="314556"/>
                    </a:lnTo>
                    <a:lnTo>
                      <a:pt x="1948962" y="68753"/>
                    </a:lnTo>
                    <a:lnTo>
                      <a:pt x="2184401" y="68753"/>
                    </a:lnTo>
                    <a:lnTo>
                      <a:pt x="2184401" y="513399"/>
                    </a:lnTo>
                    <a:lnTo>
                      <a:pt x="2394677" y="690999"/>
                    </a:lnTo>
                    <a:lnTo>
                      <a:pt x="2394677" y="1544538"/>
                    </a:lnTo>
                    <a:cubicBezTo>
                      <a:pt x="2394677" y="1690238"/>
                      <a:pt x="2513206" y="1808767"/>
                      <a:pt x="2658906" y="1808767"/>
                    </a:cubicBezTo>
                    <a:lnTo>
                      <a:pt x="2844245" y="1808767"/>
                    </a:lnTo>
                    <a:lnTo>
                      <a:pt x="2844245" y="1834675"/>
                    </a:lnTo>
                    <a:close/>
                  </a:path>
                </a:pathLst>
              </a:custGeom>
              <a:solidFill>
                <a:schemeClr val="bg1"/>
              </a:solidFill>
              <a:ln w="9525" cap="rnd">
                <a:solidFill>
                  <a:schemeClr val="bg1"/>
                </a:solidFill>
                <a:prstDash val="solid"/>
                <a:miter/>
              </a:ln>
            </p:spPr>
            <p:txBody>
              <a:bodyPr rtlCol="0" anchor="ctr"/>
              <a:lstStyle/>
              <a:p>
                <a:endParaRPr lang="nb-NO"/>
              </a:p>
            </p:txBody>
          </p:sp>
          <p:grpSp>
            <p:nvGrpSpPr>
              <p:cNvPr id="18" name="Gruppe 17">
                <a:extLst>
                  <a:ext uri="{FF2B5EF4-FFF2-40B4-BE49-F238E27FC236}">
                    <a16:creationId xmlns:a16="http://schemas.microsoft.com/office/drawing/2014/main" id="{1012DB9F-77CC-A5D2-0D05-EFBB92C272F4}"/>
                  </a:ext>
                </a:extLst>
              </p:cNvPr>
              <p:cNvGrpSpPr>
                <a:grpSpLocks noGrp="1" noUngrp="1" noRot="1" noMove="1" noResize="1"/>
              </p:cNvGrpSpPr>
              <p:nvPr/>
            </p:nvGrpSpPr>
            <p:grpSpPr>
              <a:xfrm>
                <a:off x="9377091" y="1597405"/>
                <a:ext cx="2018827" cy="1638991"/>
                <a:chOff x="11085587" y="3928831"/>
                <a:chExt cx="2018827" cy="1638991"/>
              </a:xfrm>
              <a:solidFill>
                <a:schemeClr val="accent4"/>
              </a:solidFill>
            </p:grpSpPr>
            <p:sp>
              <p:nvSpPr>
                <p:cNvPr id="19" name="Friform 46">
                  <a:extLst>
                    <a:ext uri="{FF2B5EF4-FFF2-40B4-BE49-F238E27FC236}">
                      <a16:creationId xmlns:a16="http://schemas.microsoft.com/office/drawing/2014/main" id="{5D57DBAB-C6C4-252D-D114-01FA9D0CB6F1}"/>
                    </a:ext>
                  </a:extLst>
                </p:cNvPr>
                <p:cNvSpPr>
                  <a:spLocks noGrp="1" noRot="1" noMove="1" noResize="1" noEditPoints="1" noAdjustHandles="1" noChangeArrowheads="1" noChangeShapeType="1"/>
                </p:cNvSpPr>
                <p:nvPr/>
              </p:nvSpPr>
              <p:spPr>
                <a:xfrm rot="20368036">
                  <a:off x="12086948" y="3928831"/>
                  <a:ext cx="1017466" cy="657831"/>
                </a:xfrm>
                <a:custGeom>
                  <a:avLst/>
                  <a:gdLst>
                    <a:gd name="connsiteX0" fmla="*/ 160500 w 1661635"/>
                    <a:gd name="connsiteY0" fmla="*/ 1074312 h 1074311"/>
                    <a:gd name="connsiteX1" fmla="*/ 1591497 w 1661635"/>
                    <a:gd name="connsiteY1" fmla="*/ 259441 h 1074311"/>
                    <a:gd name="connsiteX2" fmla="*/ 1644608 w 1661635"/>
                    <a:gd name="connsiteY2" fmla="*/ 72255 h 1074311"/>
                    <a:gd name="connsiteX3" fmla="*/ 1644608 w 1661635"/>
                    <a:gd name="connsiteY3" fmla="*/ 72255 h 1074311"/>
                    <a:gd name="connsiteX4" fmla="*/ 1458362 w 1661635"/>
                    <a:gd name="connsiteY4" fmla="*/ 15905 h 1074311"/>
                    <a:gd name="connsiteX5" fmla="*/ 0 w 1661635"/>
                    <a:gd name="connsiteY5" fmla="*/ 780677 h 1074311"/>
                    <a:gd name="connsiteX6" fmla="*/ 86889 w 1661635"/>
                    <a:gd name="connsiteY6" fmla="*/ 923884 h 1074311"/>
                    <a:gd name="connsiteX7" fmla="*/ 160533 w 1661635"/>
                    <a:gd name="connsiteY7" fmla="*/ 1074312 h 107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1635" h="1074311">
                      <a:moveTo>
                        <a:pt x="160500" y="1074312"/>
                      </a:moveTo>
                      <a:lnTo>
                        <a:pt x="1591497" y="259441"/>
                      </a:lnTo>
                      <a:cubicBezTo>
                        <a:pt x="1657302" y="221971"/>
                        <a:pt x="1680911" y="138677"/>
                        <a:pt x="1644608" y="72255"/>
                      </a:cubicBezTo>
                      <a:lnTo>
                        <a:pt x="1644608" y="72255"/>
                      </a:lnTo>
                      <a:cubicBezTo>
                        <a:pt x="1608272" y="5801"/>
                        <a:pt x="1525431" y="-19265"/>
                        <a:pt x="1458362" y="15905"/>
                      </a:cubicBezTo>
                      <a:lnTo>
                        <a:pt x="0" y="780677"/>
                      </a:lnTo>
                      <a:cubicBezTo>
                        <a:pt x="30604" y="826340"/>
                        <a:pt x="59653" y="874108"/>
                        <a:pt x="86889" y="923884"/>
                      </a:cubicBezTo>
                      <a:cubicBezTo>
                        <a:pt x="114093" y="973660"/>
                        <a:pt x="138608" y="1023889"/>
                        <a:pt x="160533" y="1074312"/>
                      </a:cubicBezTo>
                      <a:close/>
                    </a:path>
                  </a:pathLst>
                </a:custGeom>
                <a:solidFill>
                  <a:schemeClr val="accent6"/>
                </a:solidFill>
                <a:ln w="0" cap="flat">
                  <a:noFill/>
                  <a:prstDash val="solid"/>
                  <a:miter/>
                </a:ln>
              </p:spPr>
              <p:txBody>
                <a:bodyPr rtlCol="0" anchor="ctr"/>
                <a:lstStyle/>
                <a:p>
                  <a:endParaRPr lang="nb-NO"/>
                </a:p>
              </p:txBody>
            </p:sp>
            <p:sp>
              <p:nvSpPr>
                <p:cNvPr id="20" name="Friform 47">
                  <a:extLst>
                    <a:ext uri="{FF2B5EF4-FFF2-40B4-BE49-F238E27FC236}">
                      <a16:creationId xmlns:a16="http://schemas.microsoft.com/office/drawing/2014/main" id="{05A97956-6B2A-1AA0-AD8C-76BD818D669F}"/>
                    </a:ext>
                  </a:extLst>
                </p:cNvPr>
                <p:cNvSpPr>
                  <a:spLocks noGrp="1" noRot="1" noMove="1" noResize="1" noEditPoints="1" noAdjustHandles="1" noChangeArrowheads="1" noChangeShapeType="1"/>
                </p:cNvSpPr>
                <p:nvPr/>
              </p:nvSpPr>
              <p:spPr>
                <a:xfrm rot="20368036">
                  <a:off x="11085587" y="4754736"/>
                  <a:ext cx="1363937" cy="813086"/>
                </a:xfrm>
                <a:custGeom>
                  <a:avLst/>
                  <a:gdLst>
                    <a:gd name="connsiteX0" fmla="*/ 254015 w 2227459"/>
                    <a:gd name="connsiteY0" fmla="*/ 1000081 h 1327860"/>
                    <a:gd name="connsiteX1" fmla="*/ 3906 w 2227459"/>
                    <a:gd name="connsiteY1" fmla="*/ 1301650 h 1327860"/>
                    <a:gd name="connsiteX2" fmla="*/ 18155 w 2227459"/>
                    <a:gd name="connsiteY2" fmla="*/ 1327688 h 1327860"/>
                    <a:gd name="connsiteX3" fmla="*/ 407002 w 2227459"/>
                    <a:gd name="connsiteY3" fmla="*/ 1279920 h 1327860"/>
                    <a:gd name="connsiteX4" fmla="*/ 570578 w 2227459"/>
                    <a:gd name="connsiteY4" fmla="*/ 1237107 h 1327860"/>
                    <a:gd name="connsiteX5" fmla="*/ 2227460 w 2227459"/>
                    <a:gd name="connsiteY5" fmla="*/ 293635 h 1327860"/>
                    <a:gd name="connsiteX6" fmla="*/ 2153816 w 2227459"/>
                    <a:gd name="connsiteY6" fmla="*/ 143206 h 1327860"/>
                    <a:gd name="connsiteX7" fmla="*/ 2066928 w 2227459"/>
                    <a:gd name="connsiteY7" fmla="*/ 0 h 1327860"/>
                    <a:gd name="connsiteX8" fmla="*/ 378341 w 2227459"/>
                    <a:gd name="connsiteY8" fmla="*/ 885503 h 1327860"/>
                    <a:gd name="connsiteX9" fmla="*/ 253983 w 2227459"/>
                    <a:gd name="connsiteY9" fmla="*/ 1000081 h 13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7459" h="1327860">
                      <a:moveTo>
                        <a:pt x="254015" y="1000081"/>
                      </a:moveTo>
                      <a:cubicBezTo>
                        <a:pt x="204337" y="1068284"/>
                        <a:pt x="63947" y="1232087"/>
                        <a:pt x="3906" y="1301650"/>
                      </a:cubicBezTo>
                      <a:cubicBezTo>
                        <a:pt x="-5680" y="1312758"/>
                        <a:pt x="3646" y="1329761"/>
                        <a:pt x="18155" y="1327688"/>
                      </a:cubicBezTo>
                      <a:cubicBezTo>
                        <a:pt x="109125" y="1314702"/>
                        <a:pt x="322768" y="1284940"/>
                        <a:pt x="407002" y="1279920"/>
                      </a:cubicBezTo>
                      <a:cubicBezTo>
                        <a:pt x="464226" y="1276520"/>
                        <a:pt x="520770" y="1265476"/>
                        <a:pt x="570578" y="1237107"/>
                      </a:cubicBezTo>
                      <a:lnTo>
                        <a:pt x="2227460" y="293635"/>
                      </a:lnTo>
                      <a:cubicBezTo>
                        <a:pt x="2205535" y="243244"/>
                        <a:pt x="2181020" y="192982"/>
                        <a:pt x="2153816" y="143206"/>
                      </a:cubicBezTo>
                      <a:cubicBezTo>
                        <a:pt x="2126613" y="93431"/>
                        <a:pt x="2097531" y="45663"/>
                        <a:pt x="2066928" y="0"/>
                      </a:cubicBezTo>
                      <a:lnTo>
                        <a:pt x="378341" y="885503"/>
                      </a:lnTo>
                      <a:cubicBezTo>
                        <a:pt x="327561" y="912124"/>
                        <a:pt x="287760" y="953738"/>
                        <a:pt x="253983" y="1000081"/>
                      </a:cubicBezTo>
                      <a:close/>
                    </a:path>
                  </a:pathLst>
                </a:custGeom>
                <a:solidFill>
                  <a:schemeClr val="accent6"/>
                </a:solidFill>
                <a:ln w="0" cap="flat">
                  <a:noFill/>
                  <a:prstDash val="solid"/>
                  <a:miter/>
                </a:ln>
              </p:spPr>
              <p:txBody>
                <a:bodyPr rtlCol="0" anchor="ctr"/>
                <a:lstStyle/>
                <a:p>
                  <a:endParaRPr lang="nb-NO"/>
                </a:p>
              </p:txBody>
            </p:sp>
          </p:grpSp>
        </p:grpSp>
      </p:grpSp>
      <p:grpSp>
        <p:nvGrpSpPr>
          <p:cNvPr id="30" name="Gruppe 29">
            <a:extLst>
              <a:ext uri="{FF2B5EF4-FFF2-40B4-BE49-F238E27FC236}">
                <a16:creationId xmlns:a16="http://schemas.microsoft.com/office/drawing/2014/main" id="{96D8AD5D-D73F-C337-15CC-524ED6316BB9}"/>
              </a:ext>
            </a:extLst>
          </p:cNvPr>
          <p:cNvGrpSpPr>
            <a:grpSpLocks noGrp="1" noUngrp="1" noRot="1" noMove="1" noResize="1"/>
          </p:cNvGrpSpPr>
          <p:nvPr/>
        </p:nvGrpSpPr>
        <p:grpSpPr>
          <a:xfrm>
            <a:off x="8129750" y="1800000"/>
            <a:ext cx="1039700" cy="719241"/>
            <a:chOff x="3262525" y="4786786"/>
            <a:chExt cx="1039700" cy="719241"/>
          </a:xfrm>
        </p:grpSpPr>
        <p:sp>
          <p:nvSpPr>
            <p:cNvPr id="31" name="Ellipse 30">
              <a:extLst>
                <a:ext uri="{FF2B5EF4-FFF2-40B4-BE49-F238E27FC236}">
                  <a16:creationId xmlns:a16="http://schemas.microsoft.com/office/drawing/2014/main" id="{B008F778-66E3-2220-F8FD-6088D764D7C2}"/>
                </a:ext>
              </a:extLst>
            </p:cNvPr>
            <p:cNvSpPr>
              <a:spLocks noGrp="1" noRot="1" noMove="1" noResize="1" noEditPoints="1" noAdjustHandles="1" noChangeArrowheads="1" noChangeShapeType="1"/>
            </p:cNvSpPr>
            <p:nvPr/>
          </p:nvSpPr>
          <p:spPr>
            <a:xfrm>
              <a:off x="3286391" y="4786786"/>
              <a:ext cx="719241" cy="71924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32" name="Gruppe 31">
              <a:extLst>
                <a:ext uri="{FF2B5EF4-FFF2-40B4-BE49-F238E27FC236}">
                  <a16:creationId xmlns:a16="http://schemas.microsoft.com/office/drawing/2014/main" id="{47E11005-CE15-3C49-830B-3509B1A6E265}"/>
                </a:ext>
              </a:extLst>
            </p:cNvPr>
            <p:cNvGrpSpPr>
              <a:grpSpLocks noGrp="1" noUngrp="1" noRot="1" noMove="1" noResize="1"/>
            </p:cNvGrpSpPr>
            <p:nvPr/>
          </p:nvGrpSpPr>
          <p:grpSpPr>
            <a:xfrm>
              <a:off x="3262525" y="4801049"/>
              <a:ext cx="1039700" cy="466378"/>
              <a:chOff x="7271006" y="1597405"/>
              <a:chExt cx="4124912" cy="1850313"/>
            </a:xfrm>
          </p:grpSpPr>
          <p:sp>
            <p:nvSpPr>
              <p:cNvPr id="33" name="Friform 52">
                <a:extLst>
                  <a:ext uri="{FF2B5EF4-FFF2-40B4-BE49-F238E27FC236}">
                    <a16:creationId xmlns:a16="http://schemas.microsoft.com/office/drawing/2014/main" id="{7F3C527D-AFC6-B885-D26B-EEAA2939C0DA}"/>
                  </a:ext>
                </a:extLst>
              </p:cNvPr>
              <p:cNvSpPr>
                <a:spLocks noGrp="1" noRot="1" noMove="1" noResize="1" noEditPoints="1" noAdjustHandles="1" noChangeArrowheads="1" noChangeShapeType="1"/>
              </p:cNvSpPr>
              <p:nvPr/>
            </p:nvSpPr>
            <p:spPr>
              <a:xfrm>
                <a:off x="7271006" y="2041569"/>
                <a:ext cx="2179911" cy="1406149"/>
              </a:xfrm>
              <a:custGeom>
                <a:avLst/>
                <a:gdLst>
                  <a:gd name="connsiteX0" fmla="*/ 2844245 w 2844245"/>
                  <a:gd name="connsiteY0" fmla="*/ 1834675 h 1834675"/>
                  <a:gd name="connsiteX1" fmla="*/ 2658906 w 2844245"/>
                  <a:gd name="connsiteY1" fmla="*/ 1834675 h 1834675"/>
                  <a:gd name="connsiteX2" fmla="*/ 2368769 w 2844245"/>
                  <a:gd name="connsiteY2" fmla="*/ 1544538 h 1834675"/>
                  <a:gd name="connsiteX3" fmla="*/ 2368769 w 2844245"/>
                  <a:gd name="connsiteY3" fmla="*/ 703046 h 1834675"/>
                  <a:gd name="connsiteX4" fmla="*/ 2158493 w 2844245"/>
                  <a:gd name="connsiteY4" fmla="*/ 525447 h 1834675"/>
                  <a:gd name="connsiteX5" fmla="*/ 2158493 w 2844245"/>
                  <a:gd name="connsiteY5" fmla="*/ 94661 h 1834675"/>
                  <a:gd name="connsiteX6" fmla="*/ 1974870 w 2844245"/>
                  <a:gd name="connsiteY6" fmla="*/ 94661 h 1834675"/>
                  <a:gd name="connsiteX7" fmla="*/ 1974870 w 2844245"/>
                  <a:gd name="connsiteY7" fmla="*/ 370355 h 1834675"/>
                  <a:gd name="connsiteX8" fmla="*/ 1576502 w 2844245"/>
                  <a:gd name="connsiteY8" fmla="*/ 33907 h 1834675"/>
                  <a:gd name="connsiteX9" fmla="*/ 784235 w 2844245"/>
                  <a:gd name="connsiteY9" fmla="*/ 703046 h 1834675"/>
                  <a:gd name="connsiteX10" fmla="*/ 784235 w 2844245"/>
                  <a:gd name="connsiteY10" fmla="*/ 1834675 h 1834675"/>
                  <a:gd name="connsiteX11" fmla="*/ 0 w 2844245"/>
                  <a:gd name="connsiteY11" fmla="*/ 1834675 h 1834675"/>
                  <a:gd name="connsiteX12" fmla="*/ 0 w 2844245"/>
                  <a:gd name="connsiteY12" fmla="*/ 1808767 h 1834675"/>
                  <a:gd name="connsiteX13" fmla="*/ 758327 w 2844245"/>
                  <a:gd name="connsiteY13" fmla="*/ 1808767 h 1834675"/>
                  <a:gd name="connsiteX14" fmla="*/ 758327 w 2844245"/>
                  <a:gd name="connsiteY14" fmla="*/ 691031 h 1834675"/>
                  <a:gd name="connsiteX15" fmla="*/ 1576502 w 2844245"/>
                  <a:gd name="connsiteY15" fmla="*/ 0 h 1834675"/>
                  <a:gd name="connsiteX16" fmla="*/ 1948962 w 2844245"/>
                  <a:gd name="connsiteY16" fmla="*/ 314556 h 1834675"/>
                  <a:gd name="connsiteX17" fmla="*/ 1948962 w 2844245"/>
                  <a:gd name="connsiteY17" fmla="*/ 68753 h 1834675"/>
                  <a:gd name="connsiteX18" fmla="*/ 2184401 w 2844245"/>
                  <a:gd name="connsiteY18" fmla="*/ 68753 h 1834675"/>
                  <a:gd name="connsiteX19" fmla="*/ 2184401 w 2844245"/>
                  <a:gd name="connsiteY19" fmla="*/ 513399 h 1834675"/>
                  <a:gd name="connsiteX20" fmla="*/ 2394677 w 2844245"/>
                  <a:gd name="connsiteY20" fmla="*/ 690999 h 1834675"/>
                  <a:gd name="connsiteX21" fmla="*/ 2394677 w 2844245"/>
                  <a:gd name="connsiteY21" fmla="*/ 1544538 h 1834675"/>
                  <a:gd name="connsiteX22" fmla="*/ 2658906 w 2844245"/>
                  <a:gd name="connsiteY22" fmla="*/ 1808767 h 1834675"/>
                  <a:gd name="connsiteX23" fmla="*/ 2844245 w 2844245"/>
                  <a:gd name="connsiteY23" fmla="*/ 1808767 h 1834675"/>
                  <a:gd name="connsiteX24" fmla="*/ 2844245 w 2844245"/>
                  <a:gd name="connsiteY24" fmla="*/ 1834675 h 183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44245" h="1834675">
                    <a:moveTo>
                      <a:pt x="2844245" y="1834675"/>
                    </a:moveTo>
                    <a:lnTo>
                      <a:pt x="2658906" y="1834675"/>
                    </a:lnTo>
                    <a:cubicBezTo>
                      <a:pt x="2498924" y="1834675"/>
                      <a:pt x="2368769" y="1704520"/>
                      <a:pt x="2368769" y="1544538"/>
                    </a:cubicBezTo>
                    <a:lnTo>
                      <a:pt x="2368769" y="703046"/>
                    </a:lnTo>
                    <a:lnTo>
                      <a:pt x="2158493" y="525447"/>
                    </a:lnTo>
                    <a:lnTo>
                      <a:pt x="2158493" y="94661"/>
                    </a:lnTo>
                    <a:lnTo>
                      <a:pt x="1974870" y="94661"/>
                    </a:lnTo>
                    <a:lnTo>
                      <a:pt x="1974870" y="370355"/>
                    </a:lnTo>
                    <a:lnTo>
                      <a:pt x="1576502" y="33907"/>
                    </a:lnTo>
                    <a:lnTo>
                      <a:pt x="784235" y="703046"/>
                    </a:lnTo>
                    <a:lnTo>
                      <a:pt x="784235" y="1834675"/>
                    </a:lnTo>
                    <a:lnTo>
                      <a:pt x="0" y="1834675"/>
                    </a:lnTo>
                    <a:lnTo>
                      <a:pt x="0" y="1808767"/>
                    </a:lnTo>
                    <a:lnTo>
                      <a:pt x="758327" y="1808767"/>
                    </a:lnTo>
                    <a:lnTo>
                      <a:pt x="758327" y="691031"/>
                    </a:lnTo>
                    <a:lnTo>
                      <a:pt x="1576502" y="0"/>
                    </a:lnTo>
                    <a:lnTo>
                      <a:pt x="1948962" y="314556"/>
                    </a:lnTo>
                    <a:lnTo>
                      <a:pt x="1948962" y="68753"/>
                    </a:lnTo>
                    <a:lnTo>
                      <a:pt x="2184401" y="68753"/>
                    </a:lnTo>
                    <a:lnTo>
                      <a:pt x="2184401" y="513399"/>
                    </a:lnTo>
                    <a:lnTo>
                      <a:pt x="2394677" y="690999"/>
                    </a:lnTo>
                    <a:lnTo>
                      <a:pt x="2394677" y="1544538"/>
                    </a:lnTo>
                    <a:cubicBezTo>
                      <a:pt x="2394677" y="1690238"/>
                      <a:pt x="2513206" y="1808767"/>
                      <a:pt x="2658906" y="1808767"/>
                    </a:cubicBezTo>
                    <a:lnTo>
                      <a:pt x="2844245" y="1808767"/>
                    </a:lnTo>
                    <a:lnTo>
                      <a:pt x="2844245" y="1834675"/>
                    </a:lnTo>
                    <a:close/>
                  </a:path>
                </a:pathLst>
              </a:custGeom>
              <a:solidFill>
                <a:schemeClr val="bg1"/>
              </a:solidFill>
              <a:ln w="9525" cap="rnd">
                <a:solidFill>
                  <a:schemeClr val="bg1"/>
                </a:solidFill>
                <a:prstDash val="solid"/>
                <a:miter/>
              </a:ln>
            </p:spPr>
            <p:txBody>
              <a:bodyPr rtlCol="0" anchor="ctr"/>
              <a:lstStyle/>
              <a:p>
                <a:endParaRPr lang="nb-NO"/>
              </a:p>
            </p:txBody>
          </p:sp>
          <p:grpSp>
            <p:nvGrpSpPr>
              <p:cNvPr id="34" name="Gruppe 33">
                <a:extLst>
                  <a:ext uri="{FF2B5EF4-FFF2-40B4-BE49-F238E27FC236}">
                    <a16:creationId xmlns:a16="http://schemas.microsoft.com/office/drawing/2014/main" id="{37F3F947-BA51-7914-81E1-5C32FD3ABE20}"/>
                  </a:ext>
                </a:extLst>
              </p:cNvPr>
              <p:cNvGrpSpPr>
                <a:grpSpLocks noGrp="1" noUngrp="1" noRot="1" noMove="1" noResize="1"/>
              </p:cNvGrpSpPr>
              <p:nvPr/>
            </p:nvGrpSpPr>
            <p:grpSpPr>
              <a:xfrm>
                <a:off x="9377091" y="1597405"/>
                <a:ext cx="2018827" cy="1638991"/>
                <a:chOff x="11085587" y="3928831"/>
                <a:chExt cx="2018827" cy="1638991"/>
              </a:xfrm>
              <a:solidFill>
                <a:schemeClr val="accent4"/>
              </a:solidFill>
            </p:grpSpPr>
            <p:sp>
              <p:nvSpPr>
                <p:cNvPr id="35" name="Friform 46">
                  <a:extLst>
                    <a:ext uri="{FF2B5EF4-FFF2-40B4-BE49-F238E27FC236}">
                      <a16:creationId xmlns:a16="http://schemas.microsoft.com/office/drawing/2014/main" id="{8690EB65-660C-895E-E427-F16D7333510C}"/>
                    </a:ext>
                  </a:extLst>
                </p:cNvPr>
                <p:cNvSpPr>
                  <a:spLocks noGrp="1" noRot="1" noMove="1" noResize="1" noEditPoints="1" noAdjustHandles="1" noChangeArrowheads="1" noChangeShapeType="1"/>
                </p:cNvSpPr>
                <p:nvPr/>
              </p:nvSpPr>
              <p:spPr>
                <a:xfrm rot="20368036">
                  <a:off x="12086948" y="3928831"/>
                  <a:ext cx="1017466" cy="657831"/>
                </a:xfrm>
                <a:custGeom>
                  <a:avLst/>
                  <a:gdLst>
                    <a:gd name="connsiteX0" fmla="*/ 160500 w 1661635"/>
                    <a:gd name="connsiteY0" fmla="*/ 1074312 h 1074311"/>
                    <a:gd name="connsiteX1" fmla="*/ 1591497 w 1661635"/>
                    <a:gd name="connsiteY1" fmla="*/ 259441 h 1074311"/>
                    <a:gd name="connsiteX2" fmla="*/ 1644608 w 1661635"/>
                    <a:gd name="connsiteY2" fmla="*/ 72255 h 1074311"/>
                    <a:gd name="connsiteX3" fmla="*/ 1644608 w 1661635"/>
                    <a:gd name="connsiteY3" fmla="*/ 72255 h 1074311"/>
                    <a:gd name="connsiteX4" fmla="*/ 1458362 w 1661635"/>
                    <a:gd name="connsiteY4" fmla="*/ 15905 h 1074311"/>
                    <a:gd name="connsiteX5" fmla="*/ 0 w 1661635"/>
                    <a:gd name="connsiteY5" fmla="*/ 780677 h 1074311"/>
                    <a:gd name="connsiteX6" fmla="*/ 86889 w 1661635"/>
                    <a:gd name="connsiteY6" fmla="*/ 923884 h 1074311"/>
                    <a:gd name="connsiteX7" fmla="*/ 160533 w 1661635"/>
                    <a:gd name="connsiteY7" fmla="*/ 1074312 h 107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1635" h="1074311">
                      <a:moveTo>
                        <a:pt x="160500" y="1074312"/>
                      </a:moveTo>
                      <a:lnTo>
                        <a:pt x="1591497" y="259441"/>
                      </a:lnTo>
                      <a:cubicBezTo>
                        <a:pt x="1657302" y="221971"/>
                        <a:pt x="1680911" y="138677"/>
                        <a:pt x="1644608" y="72255"/>
                      </a:cubicBezTo>
                      <a:lnTo>
                        <a:pt x="1644608" y="72255"/>
                      </a:lnTo>
                      <a:cubicBezTo>
                        <a:pt x="1608272" y="5801"/>
                        <a:pt x="1525431" y="-19265"/>
                        <a:pt x="1458362" y="15905"/>
                      </a:cubicBezTo>
                      <a:lnTo>
                        <a:pt x="0" y="780677"/>
                      </a:lnTo>
                      <a:cubicBezTo>
                        <a:pt x="30604" y="826340"/>
                        <a:pt x="59653" y="874108"/>
                        <a:pt x="86889" y="923884"/>
                      </a:cubicBezTo>
                      <a:cubicBezTo>
                        <a:pt x="114093" y="973660"/>
                        <a:pt x="138608" y="1023889"/>
                        <a:pt x="160533" y="1074312"/>
                      </a:cubicBezTo>
                      <a:close/>
                    </a:path>
                  </a:pathLst>
                </a:custGeom>
                <a:solidFill>
                  <a:schemeClr val="accent6"/>
                </a:solidFill>
                <a:ln w="0" cap="flat">
                  <a:noFill/>
                  <a:prstDash val="solid"/>
                  <a:miter/>
                </a:ln>
              </p:spPr>
              <p:txBody>
                <a:bodyPr rtlCol="0" anchor="ctr"/>
                <a:lstStyle/>
                <a:p>
                  <a:endParaRPr lang="nb-NO" dirty="0"/>
                </a:p>
              </p:txBody>
            </p:sp>
            <p:sp>
              <p:nvSpPr>
                <p:cNvPr id="36" name="Friform 47">
                  <a:extLst>
                    <a:ext uri="{FF2B5EF4-FFF2-40B4-BE49-F238E27FC236}">
                      <a16:creationId xmlns:a16="http://schemas.microsoft.com/office/drawing/2014/main" id="{444AD149-6DE4-EA31-81C1-DEB3F07D38C5}"/>
                    </a:ext>
                  </a:extLst>
                </p:cNvPr>
                <p:cNvSpPr>
                  <a:spLocks noGrp="1" noRot="1" noMove="1" noResize="1" noEditPoints="1" noAdjustHandles="1" noChangeArrowheads="1" noChangeShapeType="1"/>
                </p:cNvSpPr>
                <p:nvPr/>
              </p:nvSpPr>
              <p:spPr>
                <a:xfrm rot="20368036">
                  <a:off x="11085587" y="4754736"/>
                  <a:ext cx="1363937" cy="813086"/>
                </a:xfrm>
                <a:custGeom>
                  <a:avLst/>
                  <a:gdLst>
                    <a:gd name="connsiteX0" fmla="*/ 254015 w 2227459"/>
                    <a:gd name="connsiteY0" fmla="*/ 1000081 h 1327860"/>
                    <a:gd name="connsiteX1" fmla="*/ 3906 w 2227459"/>
                    <a:gd name="connsiteY1" fmla="*/ 1301650 h 1327860"/>
                    <a:gd name="connsiteX2" fmla="*/ 18155 w 2227459"/>
                    <a:gd name="connsiteY2" fmla="*/ 1327688 h 1327860"/>
                    <a:gd name="connsiteX3" fmla="*/ 407002 w 2227459"/>
                    <a:gd name="connsiteY3" fmla="*/ 1279920 h 1327860"/>
                    <a:gd name="connsiteX4" fmla="*/ 570578 w 2227459"/>
                    <a:gd name="connsiteY4" fmla="*/ 1237107 h 1327860"/>
                    <a:gd name="connsiteX5" fmla="*/ 2227460 w 2227459"/>
                    <a:gd name="connsiteY5" fmla="*/ 293635 h 1327860"/>
                    <a:gd name="connsiteX6" fmla="*/ 2153816 w 2227459"/>
                    <a:gd name="connsiteY6" fmla="*/ 143206 h 1327860"/>
                    <a:gd name="connsiteX7" fmla="*/ 2066928 w 2227459"/>
                    <a:gd name="connsiteY7" fmla="*/ 0 h 1327860"/>
                    <a:gd name="connsiteX8" fmla="*/ 378341 w 2227459"/>
                    <a:gd name="connsiteY8" fmla="*/ 885503 h 1327860"/>
                    <a:gd name="connsiteX9" fmla="*/ 253983 w 2227459"/>
                    <a:gd name="connsiteY9" fmla="*/ 1000081 h 13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7459" h="1327860">
                      <a:moveTo>
                        <a:pt x="254015" y="1000081"/>
                      </a:moveTo>
                      <a:cubicBezTo>
                        <a:pt x="204337" y="1068284"/>
                        <a:pt x="63947" y="1232087"/>
                        <a:pt x="3906" y="1301650"/>
                      </a:cubicBezTo>
                      <a:cubicBezTo>
                        <a:pt x="-5680" y="1312758"/>
                        <a:pt x="3646" y="1329761"/>
                        <a:pt x="18155" y="1327688"/>
                      </a:cubicBezTo>
                      <a:cubicBezTo>
                        <a:pt x="109125" y="1314702"/>
                        <a:pt x="322768" y="1284940"/>
                        <a:pt x="407002" y="1279920"/>
                      </a:cubicBezTo>
                      <a:cubicBezTo>
                        <a:pt x="464226" y="1276520"/>
                        <a:pt x="520770" y="1265476"/>
                        <a:pt x="570578" y="1237107"/>
                      </a:cubicBezTo>
                      <a:lnTo>
                        <a:pt x="2227460" y="293635"/>
                      </a:lnTo>
                      <a:cubicBezTo>
                        <a:pt x="2205535" y="243244"/>
                        <a:pt x="2181020" y="192982"/>
                        <a:pt x="2153816" y="143206"/>
                      </a:cubicBezTo>
                      <a:cubicBezTo>
                        <a:pt x="2126613" y="93431"/>
                        <a:pt x="2097531" y="45663"/>
                        <a:pt x="2066928" y="0"/>
                      </a:cubicBezTo>
                      <a:lnTo>
                        <a:pt x="378341" y="885503"/>
                      </a:lnTo>
                      <a:cubicBezTo>
                        <a:pt x="327561" y="912124"/>
                        <a:pt x="287760" y="953738"/>
                        <a:pt x="253983" y="1000081"/>
                      </a:cubicBezTo>
                      <a:close/>
                    </a:path>
                  </a:pathLst>
                </a:custGeom>
                <a:solidFill>
                  <a:schemeClr val="accent6"/>
                </a:solidFill>
                <a:ln w="0" cap="flat">
                  <a:noFill/>
                  <a:prstDash val="solid"/>
                  <a:miter/>
                </a:ln>
              </p:spPr>
              <p:txBody>
                <a:bodyPr rtlCol="0" anchor="ctr"/>
                <a:lstStyle/>
                <a:p>
                  <a:endParaRPr lang="nb-NO"/>
                </a:p>
              </p:txBody>
            </p:sp>
          </p:grpSp>
        </p:grpSp>
      </p:grpSp>
      <p:pic>
        <p:nvPicPr>
          <p:cNvPr id="38" name="Bilde 37" descr="Et bilde som inneholder tekst, skjermbilde, design&#10;&#10;Automatisk generert beskrivelse">
            <a:extLst>
              <a:ext uri="{FF2B5EF4-FFF2-40B4-BE49-F238E27FC236}">
                <a16:creationId xmlns:a16="http://schemas.microsoft.com/office/drawing/2014/main" id="{4CD6D2ED-A43F-E2C1-6FD8-EF5D2DE3E6D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0290097" y="2879170"/>
            <a:ext cx="831753" cy="1800000"/>
          </a:xfrm>
          <a:prstGeom prst="roundRect">
            <a:avLst>
              <a:gd name="adj" fmla="val 4681"/>
            </a:avLst>
          </a:prstGeom>
          <a:ln w="101600">
            <a:solidFill>
              <a:schemeClr val="tx1"/>
            </a:solidFill>
          </a:ln>
          <a:effectLst>
            <a:outerShdw blurRad="63500" sx="101000" sy="101000" algn="ctr" rotWithShape="0">
              <a:prstClr val="black">
                <a:alpha val="20000"/>
              </a:prstClr>
            </a:outerShdw>
          </a:effectLst>
        </p:spPr>
      </p:pic>
      <p:grpSp>
        <p:nvGrpSpPr>
          <p:cNvPr id="39" name="Gruppe 38">
            <a:extLst>
              <a:ext uri="{FF2B5EF4-FFF2-40B4-BE49-F238E27FC236}">
                <a16:creationId xmlns:a16="http://schemas.microsoft.com/office/drawing/2014/main" id="{5170CF0A-9DAA-3EB5-54E6-609678CF1199}"/>
              </a:ext>
            </a:extLst>
          </p:cNvPr>
          <p:cNvGrpSpPr>
            <a:grpSpLocks noGrp="1" noUngrp="1" noRot="1" noMove="1" noResize="1"/>
          </p:cNvGrpSpPr>
          <p:nvPr/>
        </p:nvGrpSpPr>
        <p:grpSpPr>
          <a:xfrm>
            <a:off x="2906440" y="2708276"/>
            <a:ext cx="1281227" cy="1811095"/>
            <a:chOff x="4866468" y="1761147"/>
            <a:chExt cx="2193110" cy="3100104"/>
          </a:xfrm>
        </p:grpSpPr>
        <p:sp>
          <p:nvSpPr>
            <p:cNvPr id="40" name="Ellipse 39">
              <a:extLst>
                <a:ext uri="{FF2B5EF4-FFF2-40B4-BE49-F238E27FC236}">
                  <a16:creationId xmlns:a16="http://schemas.microsoft.com/office/drawing/2014/main" id="{139C739F-D860-E780-946D-922F56BB8959}"/>
                </a:ext>
              </a:extLst>
            </p:cNvPr>
            <p:cNvSpPr>
              <a:spLocks noGrp="1" noRot="1" noMove="1" noResize="1" noEditPoints="1" noAdjustHandles="1" noChangeArrowheads="1" noChangeShapeType="1"/>
            </p:cNvSpPr>
            <p:nvPr/>
          </p:nvSpPr>
          <p:spPr>
            <a:xfrm>
              <a:off x="5000637" y="4614055"/>
              <a:ext cx="1896110" cy="247196"/>
            </a:xfrm>
            <a:prstGeom prst="ellipse">
              <a:avLst/>
            </a:prstGeom>
            <a:solidFill>
              <a:schemeClr val="bg1"/>
            </a:solidFill>
            <a:ln>
              <a:noFill/>
            </a:ln>
            <a:effectLst>
              <a:outerShdw blurRad="190199"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1" name="Rektangel 40">
              <a:extLst>
                <a:ext uri="{FF2B5EF4-FFF2-40B4-BE49-F238E27FC236}">
                  <a16:creationId xmlns:a16="http://schemas.microsoft.com/office/drawing/2014/main" id="{C54962A0-A27E-5C26-1CDF-EE6B07887222}"/>
                </a:ext>
              </a:extLst>
            </p:cNvPr>
            <p:cNvSpPr>
              <a:spLocks noGrp="1" noRot="1" noMove="1" noResize="1" noEditPoints="1" noAdjustHandles="1" noChangeArrowheads="1" noChangeShapeType="1"/>
            </p:cNvSpPr>
            <p:nvPr/>
          </p:nvSpPr>
          <p:spPr>
            <a:xfrm>
              <a:off x="4928256" y="1761147"/>
              <a:ext cx="2131322" cy="3100104"/>
            </a:xfrm>
            <a:prstGeom prst="rect">
              <a:avLst/>
            </a:prstGeom>
            <a:solidFill>
              <a:schemeClr val="bg1"/>
            </a:solidFill>
            <a:ln>
              <a:noFill/>
            </a:ln>
            <a:effectLst>
              <a:outerShdw blurRad="12700" dist="127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2" name="Rektangel 41">
              <a:extLst>
                <a:ext uri="{FF2B5EF4-FFF2-40B4-BE49-F238E27FC236}">
                  <a16:creationId xmlns:a16="http://schemas.microsoft.com/office/drawing/2014/main" id="{CE882F88-95F3-072D-7A27-B6FA9B9000B5}"/>
                </a:ext>
              </a:extLst>
            </p:cNvPr>
            <p:cNvSpPr>
              <a:spLocks noGrp="1" noRot="1" noMove="1" noResize="1" noEditPoints="1" noAdjustHandles="1" noChangeArrowheads="1" noChangeShapeType="1"/>
            </p:cNvSpPr>
            <p:nvPr/>
          </p:nvSpPr>
          <p:spPr>
            <a:xfrm>
              <a:off x="4898106" y="1761147"/>
              <a:ext cx="2131322" cy="3100104"/>
            </a:xfrm>
            <a:prstGeom prst="rect">
              <a:avLst/>
            </a:prstGeom>
            <a:solidFill>
              <a:schemeClr val="bg1"/>
            </a:solidFill>
            <a:ln>
              <a:noFill/>
            </a:ln>
            <a:effectLst>
              <a:outerShdw blurRad="12700" dist="127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1" name="Bilde 50" descr="Et bilde som inneholder skjermbilde, tekst, brev, design&#10;&#10;Automatisk generert beskrivelse">
              <a:extLst>
                <a:ext uri="{FF2B5EF4-FFF2-40B4-BE49-F238E27FC236}">
                  <a16:creationId xmlns:a16="http://schemas.microsoft.com/office/drawing/2014/main" id="{F89D13A4-DA73-3F8A-D8D5-A76BCF5A3623}"/>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4866468" y="1761147"/>
              <a:ext cx="2132809" cy="3100104"/>
            </a:xfrm>
            <a:prstGeom prst="rect">
              <a:avLst/>
            </a:prstGeom>
            <a:effectLst>
              <a:outerShdw blurRad="12700" dist="12700" algn="l" rotWithShape="0">
                <a:prstClr val="black">
                  <a:alpha val="20000"/>
                </a:prstClr>
              </a:outerShdw>
            </a:effectLst>
          </p:spPr>
        </p:pic>
        <p:sp>
          <p:nvSpPr>
            <p:cNvPr id="52" name="Rektangel 51">
              <a:extLst>
                <a:ext uri="{FF2B5EF4-FFF2-40B4-BE49-F238E27FC236}">
                  <a16:creationId xmlns:a16="http://schemas.microsoft.com/office/drawing/2014/main" id="{EDD2EABC-B6F4-7EE1-A144-DC7614C681DB}"/>
                </a:ext>
              </a:extLst>
            </p:cNvPr>
            <p:cNvSpPr>
              <a:spLocks noGrp="1" noRot="1" noMove="1" noResize="1" noEditPoints="1" noAdjustHandles="1" noChangeArrowheads="1" noChangeShapeType="1"/>
            </p:cNvSpPr>
            <p:nvPr/>
          </p:nvSpPr>
          <p:spPr>
            <a:xfrm>
              <a:off x="4866468" y="1761147"/>
              <a:ext cx="367814" cy="3100104"/>
            </a:xfrm>
            <a:prstGeom prst="rect">
              <a:avLst/>
            </a:prstGeom>
            <a:gradFill>
              <a:gsLst>
                <a:gs pos="0">
                  <a:schemeClr val="bg1">
                    <a:alpha val="0"/>
                  </a:schemeClr>
                </a:gs>
                <a:gs pos="99000">
                  <a:schemeClr val="tx1">
                    <a:alpha val="24006"/>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Tree>
    <p:extLst>
      <p:ext uri="{BB962C8B-B14F-4D97-AF65-F5344CB8AC3E}">
        <p14:creationId xmlns:p14="http://schemas.microsoft.com/office/powerpoint/2010/main" val="25389211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236556"/>
        </a:solidFill>
        <a:effectLst/>
      </p:bgPr>
    </p:bg>
    <p:spTree>
      <p:nvGrpSpPr>
        <p:cNvPr id="1" name=""/>
        <p:cNvGrpSpPr/>
        <p:nvPr/>
      </p:nvGrpSpPr>
      <p:grpSpPr>
        <a:xfrm>
          <a:off x="0" y="0"/>
          <a:ext cx="0" cy="0"/>
          <a:chOff x="0" y="0"/>
          <a:chExt cx="0" cy="0"/>
        </a:xfrm>
      </p:grpSpPr>
      <p:sp>
        <p:nvSpPr>
          <p:cNvPr id="11" name="Tittel 10">
            <a:extLst>
              <a:ext uri="{FF2B5EF4-FFF2-40B4-BE49-F238E27FC236}">
                <a16:creationId xmlns:a16="http://schemas.microsoft.com/office/drawing/2014/main" id="{D421F6B4-648D-49C6-E3D8-63778AA50B49}"/>
              </a:ext>
            </a:extLst>
          </p:cNvPr>
          <p:cNvSpPr>
            <a:spLocks noGrp="1" noRot="1" noMove="1" noResize="1" noEditPoints="1" noAdjustHandles="1" noChangeArrowheads="1" noChangeShapeType="1"/>
          </p:cNvSpPr>
          <p:nvPr>
            <p:ph type="ctrTitle"/>
          </p:nvPr>
        </p:nvSpPr>
        <p:spPr/>
        <p:txBody>
          <a:bodyPr/>
          <a:lstStyle/>
          <a:p>
            <a:r>
              <a:rPr lang="nb-NO" dirty="0"/>
              <a:t>Kursdag 3</a:t>
            </a:r>
          </a:p>
        </p:txBody>
      </p:sp>
    </p:spTree>
    <p:extLst>
      <p:ext uri="{BB962C8B-B14F-4D97-AF65-F5344CB8AC3E}">
        <p14:creationId xmlns:p14="http://schemas.microsoft.com/office/powerpoint/2010/main" val="40000121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5ECC4"/>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39DB3AE8-0E79-B3AB-51F6-0DB9C468ED06}"/>
              </a:ext>
            </a:extLst>
          </p:cNvPr>
          <p:cNvSpPr>
            <a:spLocks noGrp="1" noRot="1" noMove="1" noResize="1" noEditPoints="1" noAdjustHandles="1" noChangeArrowheads="1" noChangeShapeType="1"/>
          </p:cNvSpPr>
          <p:nvPr>
            <p:ph sz="half" idx="1"/>
          </p:nvPr>
        </p:nvSpPr>
        <p:spPr/>
        <p:txBody>
          <a:bodyPr/>
          <a:lstStyle/>
          <a:p>
            <a:r>
              <a:rPr lang="nb-NO" dirty="0"/>
              <a:t>Hvordan har du hatt det siste uken?</a:t>
            </a:r>
          </a:p>
          <a:p>
            <a:r>
              <a:rPr lang="nb-NO" dirty="0"/>
              <a:t>Hva har vært utfordrende?</a:t>
            </a:r>
          </a:p>
          <a:p>
            <a:r>
              <a:rPr lang="nb-NO" dirty="0"/>
              <a:t>Hva i verktøykassa har fungert? </a:t>
            </a:r>
          </a:p>
          <a:p>
            <a:r>
              <a:rPr lang="nb-NO" dirty="0"/>
              <a:t>Har du sluttet?</a:t>
            </a:r>
          </a:p>
          <a:p>
            <a:r>
              <a:rPr lang="nb-NO" dirty="0"/>
              <a:t>Hvordan fungerer legemidlene?</a:t>
            </a:r>
          </a:p>
        </p:txBody>
      </p:sp>
      <p:sp>
        <p:nvSpPr>
          <p:cNvPr id="2" name="Tittel 1">
            <a:extLst>
              <a:ext uri="{FF2B5EF4-FFF2-40B4-BE49-F238E27FC236}">
                <a16:creationId xmlns:a16="http://schemas.microsoft.com/office/drawing/2014/main" id="{9C505A4B-77F5-8744-32FB-D82999838C94}"/>
              </a:ext>
            </a:extLst>
          </p:cNvPr>
          <p:cNvSpPr>
            <a:spLocks noGrp="1" noRot="1" noMove="1" noResize="1" noEditPoints="1" noAdjustHandles="1" noChangeArrowheads="1" noChangeShapeType="1"/>
          </p:cNvSpPr>
          <p:nvPr>
            <p:ph type="title"/>
          </p:nvPr>
        </p:nvSpPr>
        <p:spPr/>
        <p:txBody>
          <a:bodyPr/>
          <a:lstStyle/>
          <a:p>
            <a:r>
              <a:rPr lang="nb-NO"/>
              <a:t>Siden sist</a:t>
            </a:r>
          </a:p>
        </p:txBody>
      </p:sp>
      <p:grpSp>
        <p:nvGrpSpPr>
          <p:cNvPr id="4" name="Gruppe 3">
            <a:extLst>
              <a:ext uri="{FF2B5EF4-FFF2-40B4-BE49-F238E27FC236}">
                <a16:creationId xmlns:a16="http://schemas.microsoft.com/office/drawing/2014/main" id="{06357FE2-90B5-409B-E8F4-71AD166C97AD}"/>
              </a:ext>
            </a:extLst>
          </p:cNvPr>
          <p:cNvGrpSpPr>
            <a:grpSpLocks noGrp="1" noUngrp="1" noRot="1" noMove="1" noResize="1"/>
          </p:cNvGrpSpPr>
          <p:nvPr/>
        </p:nvGrpSpPr>
        <p:grpSpPr>
          <a:xfrm>
            <a:off x="660072" y="4681866"/>
            <a:ext cx="719241" cy="719241"/>
            <a:chOff x="2468760" y="4250563"/>
            <a:chExt cx="719241" cy="719241"/>
          </a:xfrm>
        </p:grpSpPr>
        <p:sp>
          <p:nvSpPr>
            <p:cNvPr id="5" name="Ellipse 4">
              <a:extLst>
                <a:ext uri="{FF2B5EF4-FFF2-40B4-BE49-F238E27FC236}">
                  <a16:creationId xmlns:a16="http://schemas.microsoft.com/office/drawing/2014/main" id="{9CBE7A3E-B4BC-F976-B0D8-5E77590095B2}"/>
                </a:ext>
              </a:extLst>
            </p:cNvPr>
            <p:cNvSpPr>
              <a:spLocks noGrp="1" noRot="1" noMove="1" noResize="1" noEditPoints="1" noAdjustHandles="1" noChangeArrowheads="1" noChangeShapeType="1"/>
            </p:cNvSpPr>
            <p:nvPr/>
          </p:nvSpPr>
          <p:spPr>
            <a:xfrm>
              <a:off x="2468760" y="4250563"/>
              <a:ext cx="719241" cy="71924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83" name="Gruppe 81">
              <a:extLst>
                <a:ext uri="{FF2B5EF4-FFF2-40B4-BE49-F238E27FC236}">
                  <a16:creationId xmlns:a16="http://schemas.microsoft.com/office/drawing/2014/main" id="{D15E237F-8F99-A0C3-05A7-8AE6DC316D41}"/>
                </a:ext>
              </a:extLst>
            </p:cNvPr>
            <p:cNvGrpSpPr>
              <a:grpSpLocks noGrp="1" noUngrp="1" noRot="1" noChangeAspect="1" noMove="1" noResize="1"/>
            </p:cNvGrpSpPr>
            <p:nvPr/>
          </p:nvGrpSpPr>
          <p:grpSpPr>
            <a:xfrm>
              <a:off x="2558380" y="4471307"/>
              <a:ext cx="540000" cy="277753"/>
              <a:chOff x="4245148" y="1002525"/>
              <a:chExt cx="1691195" cy="869875"/>
            </a:xfrm>
          </p:grpSpPr>
          <p:sp>
            <p:nvSpPr>
              <p:cNvPr id="84" name="Friform 82">
                <a:extLst>
                  <a:ext uri="{FF2B5EF4-FFF2-40B4-BE49-F238E27FC236}">
                    <a16:creationId xmlns:a16="http://schemas.microsoft.com/office/drawing/2014/main" id="{9D2C5E93-0B68-8744-D1CE-E4F9C9165F0C}"/>
                  </a:ext>
                </a:extLst>
              </p:cNvPr>
              <p:cNvSpPr>
                <a:spLocks noGrp="1" noRot="1" noMove="1" noResize="1" noEditPoints="1" noAdjustHandles="1" noChangeArrowheads="1" noChangeShapeType="1"/>
              </p:cNvSpPr>
              <p:nvPr/>
            </p:nvSpPr>
            <p:spPr>
              <a:xfrm>
                <a:off x="4245148" y="1002525"/>
                <a:ext cx="1001028" cy="869875"/>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solidFill>
                <a:schemeClr val="accent4"/>
              </a:solidFill>
              <a:ln w="0" cap="flat">
                <a:noFill/>
                <a:prstDash val="solid"/>
                <a:miter/>
              </a:ln>
            </p:spPr>
            <p:txBody>
              <a:bodyPr rtlCol="0" anchor="ctr"/>
              <a:lstStyle/>
              <a:p>
                <a:endParaRPr lang="nb-NO"/>
              </a:p>
            </p:txBody>
          </p:sp>
          <p:sp>
            <p:nvSpPr>
              <p:cNvPr id="85" name="Friform 83">
                <a:extLst>
                  <a:ext uri="{FF2B5EF4-FFF2-40B4-BE49-F238E27FC236}">
                    <a16:creationId xmlns:a16="http://schemas.microsoft.com/office/drawing/2014/main" id="{9B913693-111B-7EEC-2076-9774FADA8E9D}"/>
                  </a:ext>
                </a:extLst>
              </p:cNvPr>
              <p:cNvSpPr>
                <a:spLocks noGrp="1" noRot="1" noMove="1" noResize="1" noEditPoints="1" noAdjustHandles="1" noChangeArrowheads="1" noChangeShapeType="1"/>
              </p:cNvSpPr>
              <p:nvPr/>
            </p:nvSpPr>
            <p:spPr>
              <a:xfrm flipH="1">
                <a:off x="5336257" y="1002525"/>
                <a:ext cx="600086" cy="521464"/>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noFill/>
              <a:ln w="9525" cap="flat">
                <a:solidFill>
                  <a:schemeClr val="tx1"/>
                </a:solidFill>
                <a:prstDash val="solid"/>
                <a:miter/>
              </a:ln>
            </p:spPr>
            <p:txBody>
              <a:bodyPr rtlCol="0" anchor="ctr"/>
              <a:lstStyle/>
              <a:p>
                <a:endParaRPr lang="nb-NO"/>
              </a:p>
            </p:txBody>
          </p:sp>
        </p:grpSp>
      </p:grpSp>
      <p:grpSp>
        <p:nvGrpSpPr>
          <p:cNvPr id="86" name="!!Hoppedame">
            <a:extLst>
              <a:ext uri="{FF2B5EF4-FFF2-40B4-BE49-F238E27FC236}">
                <a16:creationId xmlns:a16="http://schemas.microsoft.com/office/drawing/2014/main" id="{F20C262C-9391-A43C-7792-47E1B9ECB5CB}"/>
              </a:ext>
            </a:extLst>
          </p:cNvPr>
          <p:cNvGrpSpPr>
            <a:grpSpLocks noGrp="1" noUngrp="1" noRot="1" noMove="1" noResize="1"/>
          </p:cNvGrpSpPr>
          <p:nvPr/>
        </p:nvGrpSpPr>
        <p:grpSpPr>
          <a:xfrm>
            <a:off x="9459374" y="3456678"/>
            <a:ext cx="1768826" cy="3112840"/>
            <a:chOff x="4035408" y="330718"/>
            <a:chExt cx="2737506" cy="4817557"/>
          </a:xfrm>
        </p:grpSpPr>
        <p:sp>
          <p:nvSpPr>
            <p:cNvPr id="87" name="Friform 86">
              <a:extLst>
                <a:ext uri="{FF2B5EF4-FFF2-40B4-BE49-F238E27FC236}">
                  <a16:creationId xmlns:a16="http://schemas.microsoft.com/office/drawing/2014/main" id="{48CC4987-40B7-B816-9FF9-38E3E2F78DD2}"/>
                </a:ext>
              </a:extLst>
            </p:cNvPr>
            <p:cNvSpPr>
              <a:spLocks noGrp="1" noRot="1" noMove="1" noResize="1" noEditPoints="1" noAdjustHandles="1" noChangeArrowheads="1" noChangeShapeType="1"/>
            </p:cNvSpPr>
            <p:nvPr/>
          </p:nvSpPr>
          <p:spPr>
            <a:xfrm>
              <a:off x="4078869" y="1185921"/>
              <a:ext cx="1161390" cy="849281"/>
            </a:xfrm>
            <a:custGeom>
              <a:avLst/>
              <a:gdLst>
                <a:gd name="connsiteX0" fmla="*/ 0 w 1161390"/>
                <a:gd name="connsiteY0" fmla="*/ 263761 h 849281"/>
                <a:gd name="connsiteX1" fmla="*/ 802371 w 1161390"/>
                <a:gd name="connsiteY1" fmla="*/ 5912 h 849281"/>
                <a:gd name="connsiteX2" fmla="*/ 1161391 w 1161390"/>
                <a:gd name="connsiteY2" fmla="*/ 187300 h 849281"/>
                <a:gd name="connsiteX3" fmla="*/ 834950 w 1161390"/>
                <a:gd name="connsiteY3" fmla="*/ 849282 h 849281"/>
                <a:gd name="connsiteX4" fmla="*/ 0 w 1161390"/>
                <a:gd name="connsiteY4" fmla="*/ 263761 h 849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90" h="849281">
                  <a:moveTo>
                    <a:pt x="0" y="263761"/>
                  </a:moveTo>
                  <a:cubicBezTo>
                    <a:pt x="310896" y="458622"/>
                    <a:pt x="574704" y="402887"/>
                    <a:pt x="802371" y="5912"/>
                  </a:cubicBezTo>
                  <a:cubicBezTo>
                    <a:pt x="897518" y="-26603"/>
                    <a:pt x="1157731" y="80753"/>
                    <a:pt x="1161391" y="187300"/>
                  </a:cubicBezTo>
                  <a:cubicBezTo>
                    <a:pt x="907525" y="560634"/>
                    <a:pt x="1086064" y="669383"/>
                    <a:pt x="834950" y="849282"/>
                  </a:cubicBezTo>
                  <a:cubicBezTo>
                    <a:pt x="686627" y="695550"/>
                    <a:pt x="169956" y="965285"/>
                    <a:pt x="0" y="263761"/>
                  </a:cubicBezTo>
                  <a:close/>
                </a:path>
              </a:pathLst>
            </a:custGeom>
            <a:solidFill>
              <a:schemeClr val="tx1">
                <a:lumMod val="75000"/>
                <a:lumOff val="25000"/>
              </a:schemeClr>
            </a:solidFill>
            <a:ln w="0" cap="flat">
              <a:noFill/>
              <a:prstDash val="solid"/>
              <a:miter/>
            </a:ln>
          </p:spPr>
          <p:txBody>
            <a:bodyPr rtlCol="0" anchor="ctr"/>
            <a:lstStyle/>
            <a:p>
              <a:endParaRPr lang="nb-NO"/>
            </a:p>
          </p:txBody>
        </p:sp>
        <p:sp>
          <p:nvSpPr>
            <p:cNvPr id="88" name="Friform 87">
              <a:extLst>
                <a:ext uri="{FF2B5EF4-FFF2-40B4-BE49-F238E27FC236}">
                  <a16:creationId xmlns:a16="http://schemas.microsoft.com/office/drawing/2014/main" id="{AF48DB48-A19E-25C0-4DCC-ECC90E189958}"/>
                </a:ext>
              </a:extLst>
            </p:cNvPr>
            <p:cNvSpPr>
              <a:spLocks noGrp="1" noRot="1" noMove="1" noResize="1" noEditPoints="1" noAdjustHandles="1" noChangeArrowheads="1" noChangeShapeType="1"/>
            </p:cNvSpPr>
            <p:nvPr/>
          </p:nvSpPr>
          <p:spPr>
            <a:xfrm rot="-2017802">
              <a:off x="4225299" y="750472"/>
              <a:ext cx="281619" cy="96118"/>
            </a:xfrm>
            <a:custGeom>
              <a:avLst/>
              <a:gdLst>
                <a:gd name="connsiteX0" fmla="*/ 281620 w 281619"/>
                <a:gd name="connsiteY0" fmla="*/ 48059 h 96118"/>
                <a:gd name="connsiteX1" fmla="*/ 140810 w 281619"/>
                <a:gd name="connsiteY1" fmla="*/ 96119 h 96118"/>
                <a:gd name="connsiteX2" fmla="*/ 0 w 281619"/>
                <a:gd name="connsiteY2" fmla="*/ 48059 h 96118"/>
                <a:gd name="connsiteX3" fmla="*/ 140810 w 281619"/>
                <a:gd name="connsiteY3" fmla="*/ 0 h 96118"/>
                <a:gd name="connsiteX4" fmla="*/ 281620 w 281619"/>
                <a:gd name="connsiteY4" fmla="*/ 48059 h 96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619" h="96118">
                  <a:moveTo>
                    <a:pt x="281620" y="48059"/>
                  </a:moveTo>
                  <a:cubicBezTo>
                    <a:pt x="281620" y="74602"/>
                    <a:pt x="218577" y="96119"/>
                    <a:pt x="140810" y="96119"/>
                  </a:cubicBezTo>
                  <a:cubicBezTo>
                    <a:pt x="63043" y="96119"/>
                    <a:pt x="0" y="74602"/>
                    <a:pt x="0" y="48059"/>
                  </a:cubicBezTo>
                  <a:cubicBezTo>
                    <a:pt x="0" y="21517"/>
                    <a:pt x="63043" y="0"/>
                    <a:pt x="140810" y="0"/>
                  </a:cubicBezTo>
                  <a:cubicBezTo>
                    <a:pt x="218577" y="0"/>
                    <a:pt x="281620" y="21517"/>
                    <a:pt x="281620" y="48059"/>
                  </a:cubicBezTo>
                  <a:close/>
                </a:path>
              </a:pathLst>
            </a:custGeom>
            <a:solidFill>
              <a:srgbClr val="7B79C6"/>
            </a:solidFill>
            <a:ln w="0" cap="flat">
              <a:noFill/>
              <a:prstDash val="solid"/>
              <a:miter/>
            </a:ln>
          </p:spPr>
          <p:txBody>
            <a:bodyPr rtlCol="0" anchor="ctr"/>
            <a:lstStyle/>
            <a:p>
              <a:endParaRPr lang="nb-NO"/>
            </a:p>
          </p:txBody>
        </p:sp>
        <p:sp>
          <p:nvSpPr>
            <p:cNvPr id="89" name="Friform 88">
              <a:extLst>
                <a:ext uri="{FF2B5EF4-FFF2-40B4-BE49-F238E27FC236}">
                  <a16:creationId xmlns:a16="http://schemas.microsoft.com/office/drawing/2014/main" id="{1DBD4A72-079E-B8D3-3C07-B3C7B005C5BC}"/>
                </a:ext>
              </a:extLst>
            </p:cNvPr>
            <p:cNvSpPr>
              <a:spLocks noGrp="1" noRot="1" noMove="1" noResize="1" noEditPoints="1" noAdjustHandles="1" noChangeArrowheads="1" noChangeShapeType="1"/>
            </p:cNvSpPr>
            <p:nvPr/>
          </p:nvSpPr>
          <p:spPr>
            <a:xfrm>
              <a:off x="4492790" y="330718"/>
              <a:ext cx="146543" cy="123671"/>
            </a:xfrm>
            <a:custGeom>
              <a:avLst/>
              <a:gdLst>
                <a:gd name="connsiteX0" fmla="*/ 92515 w 146543"/>
                <a:gd name="connsiteY0" fmla="*/ 116162 h 123671"/>
                <a:gd name="connsiteX1" fmla="*/ 72080 w 146543"/>
                <a:gd name="connsiteY1" fmla="*/ 123254 h 123671"/>
                <a:gd name="connsiteX2" fmla="*/ 63336 w 146543"/>
                <a:gd name="connsiteY2" fmla="*/ 98965 h 123671"/>
                <a:gd name="connsiteX3" fmla="*/ 44747 w 146543"/>
                <a:gd name="connsiteY3" fmla="*/ 111596 h 123671"/>
                <a:gd name="connsiteX4" fmla="*/ 33833 w 146543"/>
                <a:gd name="connsiteY4" fmla="*/ 110074 h 123671"/>
                <a:gd name="connsiteX5" fmla="*/ 27713 w 146543"/>
                <a:gd name="connsiteY5" fmla="*/ 85267 h 123671"/>
                <a:gd name="connsiteX6" fmla="*/ 12848 w 146543"/>
                <a:gd name="connsiteY6" fmla="*/ 93752 h 123671"/>
                <a:gd name="connsiteX7" fmla="*/ 3877 w 146543"/>
                <a:gd name="connsiteY7" fmla="*/ 91744 h 123671"/>
                <a:gd name="connsiteX8" fmla="*/ 282 w 146543"/>
                <a:gd name="connsiteY8" fmla="*/ 78952 h 123671"/>
                <a:gd name="connsiteX9" fmla="*/ 11261 w 146543"/>
                <a:gd name="connsiteY9" fmla="*/ 43490 h 123671"/>
                <a:gd name="connsiteX10" fmla="*/ 35323 w 146543"/>
                <a:gd name="connsiteY10" fmla="*/ 8417 h 123671"/>
                <a:gd name="connsiteX11" fmla="*/ 80662 w 146543"/>
                <a:gd name="connsiteY11" fmla="*/ 9000 h 123671"/>
                <a:gd name="connsiteX12" fmla="*/ 93422 w 146543"/>
                <a:gd name="connsiteY12" fmla="*/ 23023 h 123671"/>
                <a:gd name="connsiteX13" fmla="*/ 120593 w 146543"/>
                <a:gd name="connsiteY13" fmla="*/ 49773 h 123671"/>
                <a:gd name="connsiteX14" fmla="*/ 144169 w 146543"/>
                <a:gd name="connsiteY14" fmla="*/ 65479 h 123671"/>
                <a:gd name="connsiteX15" fmla="*/ 140056 w 146543"/>
                <a:gd name="connsiteY15" fmla="*/ 84943 h 123671"/>
                <a:gd name="connsiteX16" fmla="*/ 92515 w 146543"/>
                <a:gd name="connsiteY16" fmla="*/ 116130 h 12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6543" h="123671">
                  <a:moveTo>
                    <a:pt x="92515" y="116162"/>
                  </a:moveTo>
                  <a:cubicBezTo>
                    <a:pt x="86912" y="121149"/>
                    <a:pt x="79367" y="124971"/>
                    <a:pt x="72080" y="123254"/>
                  </a:cubicBezTo>
                  <a:cubicBezTo>
                    <a:pt x="62138" y="120923"/>
                    <a:pt x="57183" y="107094"/>
                    <a:pt x="63336" y="98965"/>
                  </a:cubicBezTo>
                  <a:cubicBezTo>
                    <a:pt x="58025" y="104374"/>
                    <a:pt x="52487" y="109912"/>
                    <a:pt x="44747" y="111596"/>
                  </a:cubicBezTo>
                  <a:cubicBezTo>
                    <a:pt x="41055" y="112405"/>
                    <a:pt x="37072" y="112017"/>
                    <a:pt x="33833" y="110074"/>
                  </a:cubicBezTo>
                  <a:cubicBezTo>
                    <a:pt x="25543" y="105119"/>
                    <a:pt x="26288" y="94237"/>
                    <a:pt x="27713" y="85267"/>
                  </a:cubicBezTo>
                  <a:cubicBezTo>
                    <a:pt x="23308" y="89023"/>
                    <a:pt x="18677" y="92877"/>
                    <a:pt x="12848" y="93752"/>
                  </a:cubicBezTo>
                  <a:cubicBezTo>
                    <a:pt x="9706" y="94205"/>
                    <a:pt x="6436" y="93590"/>
                    <a:pt x="3877" y="91744"/>
                  </a:cubicBezTo>
                  <a:cubicBezTo>
                    <a:pt x="-592" y="88440"/>
                    <a:pt x="-203" y="83485"/>
                    <a:pt x="282" y="78952"/>
                  </a:cubicBezTo>
                  <a:cubicBezTo>
                    <a:pt x="1740" y="64605"/>
                    <a:pt x="6792" y="57189"/>
                    <a:pt x="11261" y="43490"/>
                  </a:cubicBezTo>
                  <a:cubicBezTo>
                    <a:pt x="15762" y="29791"/>
                    <a:pt x="23535" y="16708"/>
                    <a:pt x="35323" y="8417"/>
                  </a:cubicBezTo>
                  <a:cubicBezTo>
                    <a:pt x="51354" y="-2853"/>
                    <a:pt x="70331" y="-2950"/>
                    <a:pt x="80662" y="9000"/>
                  </a:cubicBezTo>
                  <a:cubicBezTo>
                    <a:pt x="84807" y="13761"/>
                    <a:pt x="89082" y="18456"/>
                    <a:pt x="93422" y="23023"/>
                  </a:cubicBezTo>
                  <a:cubicBezTo>
                    <a:pt x="114213" y="28042"/>
                    <a:pt x="113468" y="36462"/>
                    <a:pt x="120593" y="49773"/>
                  </a:cubicBezTo>
                  <a:cubicBezTo>
                    <a:pt x="128819" y="51036"/>
                    <a:pt x="140380" y="60557"/>
                    <a:pt x="144169" y="65479"/>
                  </a:cubicBezTo>
                  <a:cubicBezTo>
                    <a:pt x="149059" y="71859"/>
                    <a:pt x="145756" y="79275"/>
                    <a:pt x="140056" y="84943"/>
                  </a:cubicBezTo>
                  <a:cubicBezTo>
                    <a:pt x="130082" y="94917"/>
                    <a:pt x="98118" y="111142"/>
                    <a:pt x="92515" y="116130"/>
                  </a:cubicBezTo>
                  <a:close/>
                </a:path>
              </a:pathLst>
            </a:custGeom>
            <a:solidFill>
              <a:srgbClr val="DEAB91"/>
            </a:solidFill>
            <a:ln w="0" cap="flat">
              <a:noFill/>
              <a:prstDash val="solid"/>
              <a:miter/>
            </a:ln>
          </p:spPr>
          <p:txBody>
            <a:bodyPr rtlCol="0" anchor="ctr"/>
            <a:lstStyle/>
            <a:p>
              <a:endParaRPr lang="nb-NO"/>
            </a:p>
          </p:txBody>
        </p:sp>
        <p:sp>
          <p:nvSpPr>
            <p:cNvPr id="90" name="Friform 89">
              <a:extLst>
                <a:ext uri="{FF2B5EF4-FFF2-40B4-BE49-F238E27FC236}">
                  <a16:creationId xmlns:a16="http://schemas.microsoft.com/office/drawing/2014/main" id="{BF139DCD-FD3D-241E-FD3C-B36ACA0ECD53}"/>
                </a:ext>
              </a:extLst>
            </p:cNvPr>
            <p:cNvSpPr>
              <a:spLocks noGrp="1" noRot="1" noMove="1" noResize="1" noEditPoints="1" noAdjustHandles="1" noChangeArrowheads="1" noChangeShapeType="1"/>
            </p:cNvSpPr>
            <p:nvPr/>
          </p:nvSpPr>
          <p:spPr>
            <a:xfrm>
              <a:off x="4310778" y="386514"/>
              <a:ext cx="374076" cy="530433"/>
            </a:xfrm>
            <a:custGeom>
              <a:avLst/>
              <a:gdLst>
                <a:gd name="connsiteX0" fmla="*/ 276956 w 374076"/>
                <a:gd name="connsiteY0" fmla="*/ 83003 h 530433"/>
                <a:gd name="connsiteX1" fmla="*/ 368055 w 374076"/>
                <a:gd name="connsiteY1" fmla="*/ 17035 h 530433"/>
                <a:gd name="connsiteX2" fmla="*/ 371909 w 374076"/>
                <a:gd name="connsiteY2" fmla="*/ 17326 h 530433"/>
                <a:gd name="connsiteX3" fmla="*/ 374015 w 374076"/>
                <a:gd name="connsiteY3" fmla="*/ 23414 h 530433"/>
                <a:gd name="connsiteX4" fmla="*/ 332821 w 374076"/>
                <a:gd name="connsiteY4" fmla="*/ 80703 h 530433"/>
                <a:gd name="connsiteX5" fmla="*/ 327153 w 374076"/>
                <a:gd name="connsiteY5" fmla="*/ 113121 h 530433"/>
                <a:gd name="connsiteX6" fmla="*/ 268569 w 374076"/>
                <a:gd name="connsiteY6" fmla="*/ 165390 h 530433"/>
                <a:gd name="connsiteX7" fmla="*/ 189290 w 374076"/>
                <a:gd name="connsiteY7" fmla="*/ 186635 h 530433"/>
                <a:gd name="connsiteX8" fmla="*/ 164354 w 374076"/>
                <a:gd name="connsiteY8" fmla="*/ 208397 h 530433"/>
                <a:gd name="connsiteX9" fmla="*/ 162540 w 374076"/>
                <a:gd name="connsiteY9" fmla="*/ 227958 h 530433"/>
                <a:gd name="connsiteX10" fmla="*/ 177016 w 374076"/>
                <a:gd name="connsiteY10" fmla="*/ 366598 h 530433"/>
                <a:gd name="connsiteX11" fmla="*/ 117784 w 374076"/>
                <a:gd name="connsiteY11" fmla="*/ 501838 h 530433"/>
                <a:gd name="connsiteX12" fmla="*/ 0 w 374076"/>
                <a:gd name="connsiteY12" fmla="*/ 530434 h 530433"/>
                <a:gd name="connsiteX13" fmla="*/ 24483 w 374076"/>
                <a:gd name="connsiteY13" fmla="*/ 297489 h 530433"/>
                <a:gd name="connsiteX14" fmla="*/ 56026 w 374076"/>
                <a:gd name="connsiteY14" fmla="*/ 137733 h 530433"/>
                <a:gd name="connsiteX15" fmla="*/ 72704 w 374076"/>
                <a:gd name="connsiteY15" fmla="*/ 102175 h 530433"/>
                <a:gd name="connsiteX16" fmla="*/ 113445 w 374076"/>
                <a:gd name="connsiteY16" fmla="*/ 67296 h 530433"/>
                <a:gd name="connsiteX17" fmla="*/ 164224 w 374076"/>
                <a:gd name="connsiteY17" fmla="*/ 30636 h 530433"/>
                <a:gd name="connsiteX18" fmla="*/ 193241 w 374076"/>
                <a:gd name="connsiteY18" fmla="*/ 0 h 530433"/>
                <a:gd name="connsiteX19" fmla="*/ 326408 w 374076"/>
                <a:gd name="connsiteY19" fmla="*/ 24807 h 530433"/>
                <a:gd name="connsiteX20" fmla="*/ 276860 w 374076"/>
                <a:gd name="connsiteY20" fmla="*/ 83003 h 53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4076" h="530433">
                  <a:moveTo>
                    <a:pt x="276956" y="83003"/>
                  </a:moveTo>
                  <a:cubicBezTo>
                    <a:pt x="299885" y="52043"/>
                    <a:pt x="329971" y="22637"/>
                    <a:pt x="368055" y="17035"/>
                  </a:cubicBezTo>
                  <a:cubicBezTo>
                    <a:pt x="369351" y="16840"/>
                    <a:pt x="370744" y="16711"/>
                    <a:pt x="371909" y="17326"/>
                  </a:cubicBezTo>
                  <a:cubicBezTo>
                    <a:pt x="373917" y="18395"/>
                    <a:pt x="374241" y="21147"/>
                    <a:pt x="374015" y="23414"/>
                  </a:cubicBezTo>
                  <a:cubicBezTo>
                    <a:pt x="371650" y="47250"/>
                    <a:pt x="341630" y="58455"/>
                    <a:pt x="332821" y="80703"/>
                  </a:cubicBezTo>
                  <a:cubicBezTo>
                    <a:pt x="328772" y="90937"/>
                    <a:pt x="329679" y="102401"/>
                    <a:pt x="327153" y="113121"/>
                  </a:cubicBezTo>
                  <a:cubicBezTo>
                    <a:pt x="320871" y="139774"/>
                    <a:pt x="294671" y="157100"/>
                    <a:pt x="268569" y="165390"/>
                  </a:cubicBezTo>
                  <a:cubicBezTo>
                    <a:pt x="242466" y="173713"/>
                    <a:pt x="214486" y="175883"/>
                    <a:pt x="189290" y="186635"/>
                  </a:cubicBezTo>
                  <a:cubicBezTo>
                    <a:pt x="178830" y="191072"/>
                    <a:pt x="168305" y="197775"/>
                    <a:pt x="164354" y="208397"/>
                  </a:cubicBezTo>
                  <a:cubicBezTo>
                    <a:pt x="162054" y="214583"/>
                    <a:pt x="162281" y="221384"/>
                    <a:pt x="162540" y="227958"/>
                  </a:cubicBezTo>
                  <a:cubicBezTo>
                    <a:pt x="163998" y="266010"/>
                    <a:pt x="175559" y="328546"/>
                    <a:pt x="177016" y="366598"/>
                  </a:cubicBezTo>
                  <a:lnTo>
                    <a:pt x="117784" y="501838"/>
                  </a:lnTo>
                  <a:lnTo>
                    <a:pt x="0" y="530434"/>
                  </a:lnTo>
                  <a:cubicBezTo>
                    <a:pt x="5052" y="475833"/>
                    <a:pt x="17715" y="351895"/>
                    <a:pt x="24483" y="297489"/>
                  </a:cubicBezTo>
                  <a:cubicBezTo>
                    <a:pt x="31219" y="243535"/>
                    <a:pt x="38862" y="189323"/>
                    <a:pt x="56026" y="137733"/>
                  </a:cubicBezTo>
                  <a:cubicBezTo>
                    <a:pt x="60171" y="125265"/>
                    <a:pt x="64964" y="112797"/>
                    <a:pt x="72704" y="102175"/>
                  </a:cubicBezTo>
                  <a:cubicBezTo>
                    <a:pt x="83294" y="87634"/>
                    <a:pt x="98645" y="77465"/>
                    <a:pt x="113445" y="67296"/>
                  </a:cubicBezTo>
                  <a:cubicBezTo>
                    <a:pt x="130673" y="55475"/>
                    <a:pt x="147611" y="43266"/>
                    <a:pt x="164224" y="30636"/>
                  </a:cubicBezTo>
                  <a:lnTo>
                    <a:pt x="193241" y="0"/>
                  </a:lnTo>
                  <a:lnTo>
                    <a:pt x="326408" y="24807"/>
                  </a:lnTo>
                  <a:lnTo>
                    <a:pt x="276860" y="83003"/>
                  </a:lnTo>
                  <a:close/>
                </a:path>
              </a:pathLst>
            </a:custGeom>
            <a:solidFill>
              <a:srgbClr val="DEAB91"/>
            </a:solidFill>
            <a:ln w="0" cap="flat">
              <a:noFill/>
              <a:prstDash val="solid"/>
              <a:miter/>
            </a:ln>
          </p:spPr>
          <p:txBody>
            <a:bodyPr rtlCol="0" anchor="ctr"/>
            <a:lstStyle/>
            <a:p>
              <a:endParaRPr lang="nb-NO"/>
            </a:p>
          </p:txBody>
        </p:sp>
        <p:sp>
          <p:nvSpPr>
            <p:cNvPr id="91" name="Friform 90">
              <a:extLst>
                <a:ext uri="{FF2B5EF4-FFF2-40B4-BE49-F238E27FC236}">
                  <a16:creationId xmlns:a16="http://schemas.microsoft.com/office/drawing/2014/main" id="{D44E22DE-2A79-66BD-6558-7673C79C5977}"/>
                </a:ext>
              </a:extLst>
            </p:cNvPr>
            <p:cNvSpPr>
              <a:spLocks noGrp="1" noRot="1" noMove="1" noResize="1" noEditPoints="1" noAdjustHandles="1" noChangeArrowheads="1" noChangeShapeType="1"/>
            </p:cNvSpPr>
            <p:nvPr/>
          </p:nvSpPr>
          <p:spPr>
            <a:xfrm>
              <a:off x="4520730" y="361350"/>
              <a:ext cx="59232" cy="57582"/>
            </a:xfrm>
            <a:custGeom>
              <a:avLst/>
              <a:gdLst>
                <a:gd name="connsiteX0" fmla="*/ 59232 w 59232"/>
                <a:gd name="connsiteY0" fmla="*/ 358 h 57582"/>
                <a:gd name="connsiteX1" fmla="*/ 0 w 59232"/>
                <a:gd name="connsiteY1" fmla="*/ 57582 h 57582"/>
                <a:gd name="connsiteX2" fmla="*/ 32935 w 59232"/>
                <a:gd name="connsiteY2" fmla="*/ 22995 h 57582"/>
                <a:gd name="connsiteX3" fmla="*/ 59232 w 59232"/>
                <a:gd name="connsiteY3" fmla="*/ 358 h 57582"/>
              </a:gdLst>
              <a:ahLst/>
              <a:cxnLst>
                <a:cxn ang="0">
                  <a:pos x="connsiteX0" y="connsiteY0"/>
                </a:cxn>
                <a:cxn ang="0">
                  <a:pos x="connsiteX1" y="connsiteY1"/>
                </a:cxn>
                <a:cxn ang="0">
                  <a:pos x="connsiteX2" y="connsiteY2"/>
                </a:cxn>
                <a:cxn ang="0">
                  <a:pos x="connsiteX3" y="connsiteY3"/>
                </a:cxn>
              </a:cxnLst>
              <a:rect l="l" t="t" r="r" b="b"/>
              <a:pathLst>
                <a:path w="59232" h="57582">
                  <a:moveTo>
                    <a:pt x="59232" y="358"/>
                  </a:moveTo>
                  <a:cubicBezTo>
                    <a:pt x="38409" y="-3496"/>
                    <a:pt x="4663" y="24323"/>
                    <a:pt x="0" y="57582"/>
                  </a:cubicBezTo>
                  <a:cubicBezTo>
                    <a:pt x="0" y="57582"/>
                    <a:pt x="25616" y="28986"/>
                    <a:pt x="32935" y="22995"/>
                  </a:cubicBezTo>
                  <a:cubicBezTo>
                    <a:pt x="40255" y="17004"/>
                    <a:pt x="59232" y="358"/>
                    <a:pt x="59232" y="358"/>
                  </a:cubicBezTo>
                  <a:close/>
                </a:path>
              </a:pathLst>
            </a:custGeom>
            <a:solidFill>
              <a:srgbClr val="967B6F"/>
            </a:solidFill>
            <a:ln w="0" cap="flat">
              <a:noFill/>
              <a:prstDash val="solid"/>
              <a:miter/>
            </a:ln>
          </p:spPr>
          <p:txBody>
            <a:bodyPr rtlCol="0" anchor="ctr"/>
            <a:lstStyle/>
            <a:p>
              <a:endParaRPr lang="nb-NO"/>
            </a:p>
          </p:txBody>
        </p:sp>
        <p:sp>
          <p:nvSpPr>
            <p:cNvPr id="92" name="Friform 91">
              <a:extLst>
                <a:ext uri="{FF2B5EF4-FFF2-40B4-BE49-F238E27FC236}">
                  <a16:creationId xmlns:a16="http://schemas.microsoft.com/office/drawing/2014/main" id="{C385CA76-39B0-2403-B0AA-E4999BC32FA7}"/>
                </a:ext>
              </a:extLst>
            </p:cNvPr>
            <p:cNvSpPr>
              <a:spLocks noGrp="1" noRot="1" noMove="1" noResize="1" noEditPoints="1" noAdjustHandles="1" noChangeArrowheads="1" noChangeShapeType="1"/>
            </p:cNvSpPr>
            <p:nvPr/>
          </p:nvSpPr>
          <p:spPr>
            <a:xfrm>
              <a:off x="4556126" y="389688"/>
              <a:ext cx="50909" cy="39995"/>
            </a:xfrm>
            <a:custGeom>
              <a:avLst/>
              <a:gdLst>
                <a:gd name="connsiteX0" fmla="*/ 50909 w 50909"/>
                <a:gd name="connsiteY0" fmla="*/ 0 h 39995"/>
                <a:gd name="connsiteX1" fmla="*/ 0 w 50909"/>
                <a:gd name="connsiteY1" fmla="*/ 39995 h 39995"/>
                <a:gd name="connsiteX2" fmla="*/ 28499 w 50909"/>
                <a:gd name="connsiteY2" fmla="*/ 20014 h 39995"/>
                <a:gd name="connsiteX3" fmla="*/ 50909 w 50909"/>
                <a:gd name="connsiteY3" fmla="*/ 32 h 39995"/>
              </a:gdLst>
              <a:ahLst/>
              <a:cxnLst>
                <a:cxn ang="0">
                  <a:pos x="connsiteX0" y="connsiteY0"/>
                </a:cxn>
                <a:cxn ang="0">
                  <a:pos x="connsiteX1" y="connsiteY1"/>
                </a:cxn>
                <a:cxn ang="0">
                  <a:pos x="connsiteX2" y="connsiteY2"/>
                </a:cxn>
                <a:cxn ang="0">
                  <a:pos x="connsiteX3" y="connsiteY3"/>
                </a:cxn>
              </a:cxnLst>
              <a:rect l="l" t="t" r="r" b="b"/>
              <a:pathLst>
                <a:path w="50909" h="39995">
                  <a:moveTo>
                    <a:pt x="50909" y="0"/>
                  </a:moveTo>
                  <a:cubicBezTo>
                    <a:pt x="33486" y="0"/>
                    <a:pt x="8938" y="16257"/>
                    <a:pt x="0" y="39995"/>
                  </a:cubicBezTo>
                  <a:cubicBezTo>
                    <a:pt x="0" y="39995"/>
                    <a:pt x="23155" y="24062"/>
                    <a:pt x="28499" y="20014"/>
                  </a:cubicBezTo>
                  <a:cubicBezTo>
                    <a:pt x="33810" y="15966"/>
                    <a:pt x="50909" y="32"/>
                    <a:pt x="50909" y="32"/>
                  </a:cubicBezTo>
                  <a:close/>
                </a:path>
              </a:pathLst>
            </a:custGeom>
            <a:solidFill>
              <a:srgbClr val="967B6F"/>
            </a:solidFill>
            <a:ln w="0" cap="flat">
              <a:noFill/>
              <a:prstDash val="solid"/>
              <a:miter/>
            </a:ln>
          </p:spPr>
          <p:txBody>
            <a:bodyPr rtlCol="0" anchor="ctr"/>
            <a:lstStyle/>
            <a:p>
              <a:endParaRPr lang="nb-NO"/>
            </a:p>
          </p:txBody>
        </p:sp>
        <p:sp>
          <p:nvSpPr>
            <p:cNvPr id="93" name="Friform 92">
              <a:extLst>
                <a:ext uri="{FF2B5EF4-FFF2-40B4-BE49-F238E27FC236}">
                  <a16:creationId xmlns:a16="http://schemas.microsoft.com/office/drawing/2014/main" id="{ECBDB510-A9A1-0481-CF9A-5876EA7EB7B7}"/>
                </a:ext>
              </a:extLst>
            </p:cNvPr>
            <p:cNvSpPr>
              <a:spLocks noGrp="1" noRot="1" noMove="1" noResize="1" noEditPoints="1" noAdjustHandles="1" noChangeArrowheads="1" noChangeShapeType="1"/>
            </p:cNvSpPr>
            <p:nvPr/>
          </p:nvSpPr>
          <p:spPr>
            <a:xfrm>
              <a:off x="4439735" y="465222"/>
              <a:ext cx="101267" cy="25312"/>
            </a:xfrm>
            <a:custGeom>
              <a:avLst/>
              <a:gdLst>
                <a:gd name="connsiteX0" fmla="*/ 101268 w 101267"/>
                <a:gd name="connsiteY0" fmla="*/ 10416 h 25312"/>
                <a:gd name="connsiteX1" fmla="*/ 0 w 101267"/>
                <a:gd name="connsiteY1" fmla="*/ 25313 h 25312"/>
                <a:gd name="connsiteX2" fmla="*/ 101268 w 101267"/>
                <a:gd name="connsiteY2" fmla="*/ 10416 h 25312"/>
              </a:gdLst>
              <a:ahLst/>
              <a:cxnLst>
                <a:cxn ang="0">
                  <a:pos x="connsiteX0" y="connsiteY0"/>
                </a:cxn>
                <a:cxn ang="0">
                  <a:pos x="connsiteX1" y="connsiteY1"/>
                </a:cxn>
                <a:cxn ang="0">
                  <a:pos x="connsiteX2" y="connsiteY2"/>
                </a:cxn>
              </a:cxnLst>
              <a:rect l="l" t="t" r="r" b="b"/>
              <a:pathLst>
                <a:path w="101267" h="25312">
                  <a:moveTo>
                    <a:pt x="101268" y="10416"/>
                  </a:moveTo>
                  <a:cubicBezTo>
                    <a:pt x="41906" y="-18860"/>
                    <a:pt x="3757" y="22592"/>
                    <a:pt x="0" y="25313"/>
                  </a:cubicBezTo>
                  <a:lnTo>
                    <a:pt x="101268" y="10416"/>
                  </a:lnTo>
                  <a:close/>
                </a:path>
              </a:pathLst>
            </a:custGeom>
            <a:solidFill>
              <a:srgbClr val="967B6F"/>
            </a:solidFill>
            <a:ln w="0" cap="flat">
              <a:noFill/>
              <a:prstDash val="solid"/>
              <a:miter/>
            </a:ln>
          </p:spPr>
          <p:txBody>
            <a:bodyPr rtlCol="0" anchor="ctr"/>
            <a:lstStyle/>
            <a:p>
              <a:endParaRPr lang="nb-NO"/>
            </a:p>
          </p:txBody>
        </p:sp>
        <p:sp>
          <p:nvSpPr>
            <p:cNvPr id="94" name="Friform 93">
              <a:extLst>
                <a:ext uri="{FF2B5EF4-FFF2-40B4-BE49-F238E27FC236}">
                  <a16:creationId xmlns:a16="http://schemas.microsoft.com/office/drawing/2014/main" id="{9B154F6D-DB83-C043-9465-A25B0D3CE2C3}"/>
                </a:ext>
              </a:extLst>
            </p:cNvPr>
            <p:cNvSpPr>
              <a:spLocks noGrp="1" noRot="1" noMove="1" noResize="1" noEditPoints="1" noAdjustHandles="1" noChangeArrowheads="1" noChangeShapeType="1"/>
            </p:cNvSpPr>
            <p:nvPr/>
          </p:nvSpPr>
          <p:spPr>
            <a:xfrm>
              <a:off x="4570056" y="424405"/>
              <a:ext cx="60944" cy="83358"/>
            </a:xfrm>
            <a:custGeom>
              <a:avLst/>
              <a:gdLst>
                <a:gd name="connsiteX0" fmla="*/ 60944 w 60944"/>
                <a:gd name="connsiteY0" fmla="*/ 0 h 83358"/>
                <a:gd name="connsiteX1" fmla="*/ 7412 w 60944"/>
                <a:gd name="connsiteY1" fmla="*/ 50909 h 83358"/>
                <a:gd name="connsiteX2" fmla="*/ 417 w 60944"/>
                <a:gd name="connsiteY2" fmla="*/ 83359 h 83358"/>
                <a:gd name="connsiteX3" fmla="*/ 26357 w 60944"/>
                <a:gd name="connsiteY3" fmla="*/ 47444 h 83358"/>
                <a:gd name="connsiteX4" fmla="*/ 60944 w 60944"/>
                <a:gd name="connsiteY4" fmla="*/ 32 h 83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 h="83358">
                  <a:moveTo>
                    <a:pt x="60944" y="0"/>
                  </a:moveTo>
                  <a:cubicBezTo>
                    <a:pt x="60944" y="0"/>
                    <a:pt x="17386" y="31446"/>
                    <a:pt x="7412" y="50909"/>
                  </a:cubicBezTo>
                  <a:cubicBezTo>
                    <a:pt x="-2563" y="70373"/>
                    <a:pt x="417" y="83359"/>
                    <a:pt x="417" y="83359"/>
                  </a:cubicBezTo>
                  <a:cubicBezTo>
                    <a:pt x="417" y="83359"/>
                    <a:pt x="19880" y="57419"/>
                    <a:pt x="26357" y="47444"/>
                  </a:cubicBezTo>
                  <a:cubicBezTo>
                    <a:pt x="32834" y="37469"/>
                    <a:pt x="60944" y="32"/>
                    <a:pt x="60944" y="32"/>
                  </a:cubicBezTo>
                  <a:close/>
                </a:path>
              </a:pathLst>
            </a:custGeom>
            <a:solidFill>
              <a:srgbClr val="967B6F"/>
            </a:solidFill>
            <a:ln w="0" cap="flat">
              <a:noFill/>
              <a:prstDash val="solid"/>
              <a:miter/>
            </a:ln>
          </p:spPr>
          <p:txBody>
            <a:bodyPr rtlCol="0" anchor="ctr"/>
            <a:lstStyle/>
            <a:p>
              <a:endParaRPr lang="nb-NO"/>
            </a:p>
          </p:txBody>
        </p:sp>
        <p:sp>
          <p:nvSpPr>
            <p:cNvPr id="95" name="Friform 94">
              <a:extLst>
                <a:ext uri="{FF2B5EF4-FFF2-40B4-BE49-F238E27FC236}">
                  <a16:creationId xmlns:a16="http://schemas.microsoft.com/office/drawing/2014/main" id="{D0276CCF-AFB3-F9EA-DFE9-CD03C16685C2}"/>
                </a:ext>
              </a:extLst>
            </p:cNvPr>
            <p:cNvSpPr>
              <a:spLocks noGrp="1" noRot="1" noMove="1" noResize="1" noEditPoints="1" noAdjustHandles="1" noChangeArrowheads="1" noChangeShapeType="1"/>
            </p:cNvSpPr>
            <p:nvPr/>
          </p:nvSpPr>
          <p:spPr>
            <a:xfrm>
              <a:off x="4489776" y="401638"/>
              <a:ext cx="108515" cy="58269"/>
            </a:xfrm>
            <a:custGeom>
              <a:avLst/>
              <a:gdLst>
                <a:gd name="connsiteX0" fmla="*/ 6697 w 108515"/>
                <a:gd name="connsiteY0" fmla="*/ 0 h 58269"/>
                <a:gd name="connsiteX1" fmla="*/ 6924 w 108515"/>
                <a:gd name="connsiteY1" fmla="*/ 20824 h 58269"/>
                <a:gd name="connsiteX2" fmla="*/ 30986 w 108515"/>
                <a:gd name="connsiteY2" fmla="*/ 17294 h 58269"/>
                <a:gd name="connsiteX3" fmla="*/ 40636 w 108515"/>
                <a:gd name="connsiteY3" fmla="*/ 37599 h 58269"/>
                <a:gd name="connsiteX4" fmla="*/ 66383 w 108515"/>
                <a:gd name="connsiteY4" fmla="*/ 28045 h 58269"/>
                <a:gd name="connsiteX5" fmla="*/ 74576 w 108515"/>
                <a:gd name="connsiteY5" fmla="*/ 48578 h 58269"/>
                <a:gd name="connsiteX6" fmla="*/ 108515 w 108515"/>
                <a:gd name="connsiteY6" fmla="*/ 44594 h 58269"/>
                <a:gd name="connsiteX7" fmla="*/ 66383 w 108515"/>
                <a:gd name="connsiteY7" fmla="*/ 57581 h 58269"/>
                <a:gd name="connsiteX8" fmla="*/ 60618 w 108515"/>
                <a:gd name="connsiteY8" fmla="*/ 37631 h 58269"/>
                <a:gd name="connsiteX9" fmla="*/ 32670 w 108515"/>
                <a:gd name="connsiteY9" fmla="*/ 46958 h 58269"/>
                <a:gd name="connsiteX10" fmla="*/ 27359 w 108515"/>
                <a:gd name="connsiteY10" fmla="*/ 22831 h 58269"/>
                <a:gd name="connsiteX11" fmla="*/ 8122 w 108515"/>
                <a:gd name="connsiteY11" fmla="*/ 30992 h 58269"/>
                <a:gd name="connsiteX12" fmla="*/ 6729 w 108515"/>
                <a:gd name="connsiteY12" fmla="*/ 65 h 5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515" h="58269">
                  <a:moveTo>
                    <a:pt x="6697" y="0"/>
                  </a:moveTo>
                  <a:cubicBezTo>
                    <a:pt x="6697" y="0"/>
                    <a:pt x="-3181" y="15059"/>
                    <a:pt x="6924" y="20824"/>
                  </a:cubicBezTo>
                  <a:cubicBezTo>
                    <a:pt x="17028" y="26620"/>
                    <a:pt x="30986" y="17294"/>
                    <a:pt x="30986" y="17294"/>
                  </a:cubicBezTo>
                  <a:cubicBezTo>
                    <a:pt x="30986" y="17294"/>
                    <a:pt x="30306" y="34911"/>
                    <a:pt x="40636" y="37599"/>
                  </a:cubicBezTo>
                  <a:cubicBezTo>
                    <a:pt x="50935" y="40255"/>
                    <a:pt x="66383" y="28045"/>
                    <a:pt x="66383" y="28045"/>
                  </a:cubicBezTo>
                  <a:cubicBezTo>
                    <a:pt x="66383" y="28045"/>
                    <a:pt x="59614" y="45922"/>
                    <a:pt x="74576" y="48578"/>
                  </a:cubicBezTo>
                  <a:cubicBezTo>
                    <a:pt x="89538" y="51233"/>
                    <a:pt x="108515" y="44594"/>
                    <a:pt x="108515" y="44594"/>
                  </a:cubicBezTo>
                  <a:cubicBezTo>
                    <a:pt x="108515" y="44594"/>
                    <a:pt x="79142" y="61888"/>
                    <a:pt x="66383" y="57581"/>
                  </a:cubicBezTo>
                  <a:cubicBezTo>
                    <a:pt x="53623" y="53241"/>
                    <a:pt x="60618" y="37631"/>
                    <a:pt x="60618" y="37631"/>
                  </a:cubicBezTo>
                  <a:cubicBezTo>
                    <a:pt x="60618" y="37631"/>
                    <a:pt x="43000" y="51265"/>
                    <a:pt x="32670" y="46958"/>
                  </a:cubicBezTo>
                  <a:cubicBezTo>
                    <a:pt x="22371" y="42619"/>
                    <a:pt x="27359" y="22831"/>
                    <a:pt x="27359" y="22831"/>
                  </a:cubicBezTo>
                  <a:cubicBezTo>
                    <a:pt x="27359" y="22831"/>
                    <a:pt x="19878" y="36498"/>
                    <a:pt x="8122" y="30992"/>
                  </a:cubicBezTo>
                  <a:cubicBezTo>
                    <a:pt x="-9301" y="22831"/>
                    <a:pt x="6729" y="65"/>
                    <a:pt x="6729" y="65"/>
                  </a:cubicBezTo>
                  <a:close/>
                </a:path>
              </a:pathLst>
            </a:custGeom>
            <a:solidFill>
              <a:srgbClr val="967B6F"/>
            </a:solidFill>
            <a:ln w="0" cap="flat">
              <a:noFill/>
              <a:prstDash val="solid"/>
              <a:miter/>
            </a:ln>
          </p:spPr>
          <p:txBody>
            <a:bodyPr rtlCol="0" anchor="ctr"/>
            <a:lstStyle/>
            <a:p>
              <a:endParaRPr lang="nb-NO"/>
            </a:p>
          </p:txBody>
        </p:sp>
        <p:sp>
          <p:nvSpPr>
            <p:cNvPr id="96" name="Friform 95">
              <a:extLst>
                <a:ext uri="{FF2B5EF4-FFF2-40B4-BE49-F238E27FC236}">
                  <a16:creationId xmlns:a16="http://schemas.microsoft.com/office/drawing/2014/main" id="{4C00E7D2-BAB1-B00D-D534-11BED0874742}"/>
                </a:ext>
              </a:extLst>
            </p:cNvPr>
            <p:cNvSpPr>
              <a:spLocks noGrp="1" noRot="1" noMove="1" noResize="1" noEditPoints="1" noAdjustHandles="1" noChangeArrowheads="1" noChangeShapeType="1"/>
            </p:cNvSpPr>
            <p:nvPr/>
          </p:nvSpPr>
          <p:spPr>
            <a:xfrm>
              <a:off x="4248857" y="727075"/>
              <a:ext cx="700323" cy="1245415"/>
            </a:xfrm>
            <a:custGeom>
              <a:avLst/>
              <a:gdLst>
                <a:gd name="connsiteX0" fmla="*/ 698059 w 700323"/>
                <a:gd name="connsiteY0" fmla="*/ 851790 h 1245415"/>
                <a:gd name="connsiteX1" fmla="*/ 662047 w 700323"/>
                <a:gd name="connsiteY1" fmla="*/ 839193 h 1245415"/>
                <a:gd name="connsiteX2" fmla="*/ 567741 w 700323"/>
                <a:gd name="connsiteY2" fmla="*/ 828311 h 1245415"/>
                <a:gd name="connsiteX3" fmla="*/ 410869 w 700323"/>
                <a:gd name="connsiteY3" fmla="*/ 723902 h 1245415"/>
                <a:gd name="connsiteX4" fmla="*/ 341759 w 700323"/>
                <a:gd name="connsiteY4" fmla="*/ 557799 h 1245415"/>
                <a:gd name="connsiteX5" fmla="*/ 299756 w 700323"/>
                <a:gd name="connsiteY5" fmla="*/ 394741 h 1245415"/>
                <a:gd name="connsiteX6" fmla="*/ 237123 w 700323"/>
                <a:gd name="connsiteY6" fmla="*/ 0 h 1245415"/>
                <a:gd name="connsiteX7" fmla="*/ 143854 w 700323"/>
                <a:gd name="connsiteY7" fmla="*/ 111340 h 1245415"/>
                <a:gd name="connsiteX8" fmla="*/ 0 w 700323"/>
                <a:gd name="connsiteY8" fmla="*/ 149327 h 1245415"/>
                <a:gd name="connsiteX9" fmla="*/ 74421 w 700323"/>
                <a:gd name="connsiteY9" fmla="*/ 583610 h 1245415"/>
                <a:gd name="connsiteX10" fmla="*/ 98127 w 700323"/>
                <a:gd name="connsiteY10" fmla="*/ 714348 h 1245415"/>
                <a:gd name="connsiteX11" fmla="*/ 218793 w 700323"/>
                <a:gd name="connsiteY11" fmla="*/ 993216 h 1245415"/>
                <a:gd name="connsiteX12" fmla="*/ 65936 w 700323"/>
                <a:gd name="connsiteY12" fmla="*/ 1213822 h 1245415"/>
                <a:gd name="connsiteX13" fmla="*/ 270641 w 700323"/>
                <a:gd name="connsiteY13" fmla="*/ 1213822 h 1245415"/>
                <a:gd name="connsiteX14" fmla="*/ 312839 w 700323"/>
                <a:gd name="connsiteY14" fmla="*/ 1064365 h 1245415"/>
                <a:gd name="connsiteX15" fmla="*/ 389009 w 700323"/>
                <a:gd name="connsiteY15" fmla="*/ 991661 h 1245415"/>
                <a:gd name="connsiteX16" fmla="*/ 497952 w 700323"/>
                <a:gd name="connsiteY16" fmla="*/ 924495 h 1245415"/>
                <a:gd name="connsiteX17" fmla="*/ 639572 w 700323"/>
                <a:gd name="connsiteY17" fmla="*/ 869505 h 1245415"/>
                <a:gd name="connsiteX18" fmla="*/ 698059 w 700323"/>
                <a:gd name="connsiteY18" fmla="*/ 851855 h 124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0323" h="1245415">
                  <a:moveTo>
                    <a:pt x="698059" y="851790"/>
                  </a:moveTo>
                  <a:cubicBezTo>
                    <a:pt x="694269" y="850722"/>
                    <a:pt x="683583" y="841557"/>
                    <a:pt x="662047" y="839193"/>
                  </a:cubicBezTo>
                  <a:cubicBezTo>
                    <a:pt x="624286" y="835047"/>
                    <a:pt x="574802" y="830092"/>
                    <a:pt x="567741" y="828311"/>
                  </a:cubicBezTo>
                  <a:cubicBezTo>
                    <a:pt x="502259" y="811568"/>
                    <a:pt x="440144" y="784818"/>
                    <a:pt x="410869" y="723902"/>
                  </a:cubicBezTo>
                  <a:cubicBezTo>
                    <a:pt x="384248" y="668459"/>
                    <a:pt x="360089" y="610943"/>
                    <a:pt x="341759" y="557799"/>
                  </a:cubicBezTo>
                  <a:cubicBezTo>
                    <a:pt x="323429" y="504720"/>
                    <a:pt x="311155" y="449731"/>
                    <a:pt x="299756" y="394741"/>
                  </a:cubicBezTo>
                  <a:cubicBezTo>
                    <a:pt x="273653" y="268893"/>
                    <a:pt x="254287" y="127370"/>
                    <a:pt x="237123" y="0"/>
                  </a:cubicBezTo>
                  <a:cubicBezTo>
                    <a:pt x="240264" y="23058"/>
                    <a:pt x="208592" y="68268"/>
                    <a:pt x="143854" y="111340"/>
                  </a:cubicBezTo>
                  <a:cubicBezTo>
                    <a:pt x="79084" y="154412"/>
                    <a:pt x="14670" y="171414"/>
                    <a:pt x="0" y="149327"/>
                  </a:cubicBezTo>
                  <a:cubicBezTo>
                    <a:pt x="30701" y="297521"/>
                    <a:pt x="55346" y="433473"/>
                    <a:pt x="74421" y="583610"/>
                  </a:cubicBezTo>
                  <a:cubicBezTo>
                    <a:pt x="80023" y="627621"/>
                    <a:pt x="85173" y="671956"/>
                    <a:pt x="98127" y="714348"/>
                  </a:cubicBezTo>
                  <a:cubicBezTo>
                    <a:pt x="118756" y="781871"/>
                    <a:pt x="177081" y="899429"/>
                    <a:pt x="218793" y="993216"/>
                  </a:cubicBezTo>
                  <a:cubicBezTo>
                    <a:pt x="190294" y="1068414"/>
                    <a:pt x="147222" y="1166249"/>
                    <a:pt x="65936" y="1213822"/>
                  </a:cubicBezTo>
                  <a:cubicBezTo>
                    <a:pt x="103243" y="1284907"/>
                    <a:pt x="270641" y="1213822"/>
                    <a:pt x="270641" y="1213822"/>
                  </a:cubicBezTo>
                  <a:lnTo>
                    <a:pt x="312839" y="1064365"/>
                  </a:lnTo>
                  <a:lnTo>
                    <a:pt x="389009" y="991661"/>
                  </a:lnTo>
                  <a:lnTo>
                    <a:pt x="497952" y="924495"/>
                  </a:lnTo>
                  <a:lnTo>
                    <a:pt x="639572" y="869505"/>
                  </a:lnTo>
                  <a:cubicBezTo>
                    <a:pt x="626553" y="864777"/>
                    <a:pt x="715449" y="856810"/>
                    <a:pt x="698059" y="851855"/>
                  </a:cubicBezTo>
                  <a:close/>
                </a:path>
              </a:pathLst>
            </a:custGeom>
            <a:solidFill>
              <a:srgbClr val="9997E8"/>
            </a:solidFill>
            <a:ln w="0" cap="flat">
              <a:noFill/>
              <a:prstDash val="solid"/>
              <a:miter/>
            </a:ln>
          </p:spPr>
          <p:txBody>
            <a:bodyPr rtlCol="0" anchor="ctr"/>
            <a:lstStyle/>
            <a:p>
              <a:endParaRPr lang="nb-NO"/>
            </a:p>
          </p:txBody>
        </p:sp>
        <p:sp>
          <p:nvSpPr>
            <p:cNvPr id="97" name="Friform 96">
              <a:extLst>
                <a:ext uri="{FF2B5EF4-FFF2-40B4-BE49-F238E27FC236}">
                  <a16:creationId xmlns:a16="http://schemas.microsoft.com/office/drawing/2014/main" id="{AA122D36-DB8A-EDF5-B930-3C7CE0847BC4}"/>
                </a:ext>
              </a:extLst>
            </p:cNvPr>
            <p:cNvSpPr>
              <a:spLocks noGrp="1" noRot="1" noMove="1" noResize="1" noEditPoints="1" noAdjustHandles="1" noChangeArrowheads="1" noChangeShapeType="1"/>
            </p:cNvSpPr>
            <p:nvPr/>
          </p:nvSpPr>
          <p:spPr>
            <a:xfrm>
              <a:off x="4740910" y="1534433"/>
              <a:ext cx="21508" cy="116812"/>
            </a:xfrm>
            <a:custGeom>
              <a:avLst/>
              <a:gdLst>
                <a:gd name="connsiteX0" fmla="*/ 21476 w 21508"/>
                <a:gd name="connsiteY0" fmla="*/ 3757 h 116812"/>
                <a:gd name="connsiteX1" fmla="*/ 12473 w 21508"/>
                <a:gd name="connsiteY1" fmla="*/ 0 h 116812"/>
                <a:gd name="connsiteX2" fmla="*/ 6612 w 21508"/>
                <a:gd name="connsiteY2" fmla="*/ 116813 h 116812"/>
                <a:gd name="connsiteX3" fmla="*/ 15776 w 21508"/>
                <a:gd name="connsiteY3" fmla="*/ 113250 h 116812"/>
                <a:gd name="connsiteX4" fmla="*/ 21509 w 21508"/>
                <a:gd name="connsiteY4" fmla="*/ 3757 h 116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8" h="116812">
                  <a:moveTo>
                    <a:pt x="21476" y="3757"/>
                  </a:moveTo>
                  <a:cubicBezTo>
                    <a:pt x="18432" y="2558"/>
                    <a:pt x="15453" y="1295"/>
                    <a:pt x="12473" y="0"/>
                  </a:cubicBezTo>
                  <a:cubicBezTo>
                    <a:pt x="2725" y="30669"/>
                    <a:pt x="-6763" y="62892"/>
                    <a:pt x="6612" y="116813"/>
                  </a:cubicBezTo>
                  <a:lnTo>
                    <a:pt x="15776" y="113250"/>
                  </a:lnTo>
                  <a:cubicBezTo>
                    <a:pt x="3600" y="63151"/>
                    <a:pt x="11923" y="33842"/>
                    <a:pt x="21509" y="3757"/>
                  </a:cubicBezTo>
                  <a:close/>
                </a:path>
              </a:pathLst>
            </a:custGeom>
            <a:solidFill>
              <a:srgbClr val="7B79C6"/>
            </a:solidFill>
            <a:ln w="0" cap="flat">
              <a:noFill/>
              <a:prstDash val="solid"/>
              <a:miter/>
            </a:ln>
          </p:spPr>
          <p:txBody>
            <a:bodyPr rtlCol="0" anchor="ctr"/>
            <a:lstStyle/>
            <a:p>
              <a:endParaRPr lang="nb-NO"/>
            </a:p>
          </p:txBody>
        </p:sp>
        <p:sp>
          <p:nvSpPr>
            <p:cNvPr id="98" name="Friform 97">
              <a:extLst>
                <a:ext uri="{FF2B5EF4-FFF2-40B4-BE49-F238E27FC236}">
                  <a16:creationId xmlns:a16="http://schemas.microsoft.com/office/drawing/2014/main" id="{2983F3AF-CA8D-9D08-749F-E294E73962D7}"/>
                </a:ext>
              </a:extLst>
            </p:cNvPr>
            <p:cNvSpPr>
              <a:spLocks noGrp="1" noRot="1" noMove="1" noResize="1" noEditPoints="1" noAdjustHandles="1" noChangeArrowheads="1" noChangeShapeType="1"/>
            </p:cNvSpPr>
            <p:nvPr/>
          </p:nvSpPr>
          <p:spPr>
            <a:xfrm>
              <a:off x="4484105" y="872743"/>
              <a:ext cx="64410" cy="248749"/>
            </a:xfrm>
            <a:custGeom>
              <a:avLst/>
              <a:gdLst>
                <a:gd name="connsiteX0" fmla="*/ 13243 w 64410"/>
                <a:gd name="connsiteY0" fmla="*/ 30733 h 248749"/>
                <a:gd name="connsiteX1" fmla="*/ 6766 w 64410"/>
                <a:gd name="connsiteY1" fmla="*/ 150558 h 248749"/>
                <a:gd name="connsiteX2" fmla="*/ 64411 w 64410"/>
                <a:gd name="connsiteY2" fmla="*/ 248749 h 248749"/>
                <a:gd name="connsiteX3" fmla="*/ 60881 w 64410"/>
                <a:gd name="connsiteY3" fmla="*/ 231391 h 248749"/>
                <a:gd name="connsiteX4" fmla="*/ 16157 w 64410"/>
                <a:gd name="connsiteY4" fmla="*/ 148194 h 248749"/>
                <a:gd name="connsiteX5" fmla="*/ 22472 w 64410"/>
                <a:gd name="connsiteY5" fmla="*/ 33680 h 248749"/>
                <a:gd name="connsiteX6" fmla="*/ 25517 w 64410"/>
                <a:gd name="connsiteY6" fmla="*/ 23965 h 248749"/>
                <a:gd name="connsiteX7" fmla="*/ 21986 w 64410"/>
                <a:gd name="connsiteY7" fmla="*/ 0 h 248749"/>
                <a:gd name="connsiteX8" fmla="*/ 13210 w 64410"/>
                <a:gd name="connsiteY8" fmla="*/ 30733 h 24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10" h="248749">
                  <a:moveTo>
                    <a:pt x="13243" y="30733"/>
                  </a:moveTo>
                  <a:cubicBezTo>
                    <a:pt x="3203" y="62244"/>
                    <a:pt x="-7192" y="94856"/>
                    <a:pt x="6766" y="150558"/>
                  </a:cubicBezTo>
                  <a:cubicBezTo>
                    <a:pt x="19817" y="202698"/>
                    <a:pt x="42162" y="226922"/>
                    <a:pt x="64411" y="248749"/>
                  </a:cubicBezTo>
                  <a:cubicBezTo>
                    <a:pt x="63213" y="243017"/>
                    <a:pt x="62047" y="237188"/>
                    <a:pt x="60881" y="231391"/>
                  </a:cubicBezTo>
                  <a:cubicBezTo>
                    <a:pt x="42842" y="212446"/>
                    <a:pt x="26650" y="190035"/>
                    <a:pt x="16157" y="148194"/>
                  </a:cubicBezTo>
                  <a:cubicBezTo>
                    <a:pt x="2879" y="95147"/>
                    <a:pt x="12400" y="65288"/>
                    <a:pt x="22472" y="33680"/>
                  </a:cubicBezTo>
                  <a:cubicBezTo>
                    <a:pt x="23509" y="30474"/>
                    <a:pt x="24513" y="27236"/>
                    <a:pt x="25517" y="23965"/>
                  </a:cubicBezTo>
                  <a:cubicBezTo>
                    <a:pt x="24318" y="15966"/>
                    <a:pt x="23152" y="7967"/>
                    <a:pt x="21986" y="0"/>
                  </a:cubicBezTo>
                  <a:cubicBezTo>
                    <a:pt x="19590" y="10622"/>
                    <a:pt x="16449" y="20597"/>
                    <a:pt x="13210" y="30733"/>
                  </a:cubicBezTo>
                  <a:close/>
                </a:path>
              </a:pathLst>
            </a:custGeom>
            <a:solidFill>
              <a:srgbClr val="7B79C6"/>
            </a:solidFill>
            <a:ln w="0" cap="flat">
              <a:noFill/>
              <a:prstDash val="solid"/>
              <a:miter/>
            </a:ln>
          </p:spPr>
          <p:txBody>
            <a:bodyPr rtlCol="0" anchor="ctr"/>
            <a:lstStyle/>
            <a:p>
              <a:endParaRPr lang="nb-NO"/>
            </a:p>
          </p:txBody>
        </p:sp>
        <p:sp>
          <p:nvSpPr>
            <p:cNvPr id="99" name="Friform 98">
              <a:extLst>
                <a:ext uri="{FF2B5EF4-FFF2-40B4-BE49-F238E27FC236}">
                  <a16:creationId xmlns:a16="http://schemas.microsoft.com/office/drawing/2014/main" id="{2BC588C9-D53A-F666-8959-BC7E0676FF37}"/>
                </a:ext>
              </a:extLst>
            </p:cNvPr>
            <p:cNvSpPr>
              <a:spLocks noGrp="1" noRot="1" noMove="1" noResize="1" noEditPoints="1" noAdjustHandles="1" noChangeArrowheads="1" noChangeShapeType="1"/>
            </p:cNvSpPr>
            <p:nvPr/>
          </p:nvSpPr>
          <p:spPr>
            <a:xfrm>
              <a:off x="4484750" y="727075"/>
              <a:ext cx="3918" cy="20175"/>
            </a:xfrm>
            <a:custGeom>
              <a:avLst/>
              <a:gdLst>
                <a:gd name="connsiteX0" fmla="*/ 1198 w 3918"/>
                <a:gd name="connsiteY0" fmla="*/ 0 h 20175"/>
                <a:gd name="connsiteX1" fmla="*/ 0 w 3918"/>
                <a:gd name="connsiteY1" fmla="*/ 12824 h 20175"/>
                <a:gd name="connsiteX2" fmla="*/ 3918 w 3918"/>
                <a:gd name="connsiteY2" fmla="*/ 20176 h 20175"/>
                <a:gd name="connsiteX3" fmla="*/ 1198 w 3918"/>
                <a:gd name="connsiteY3" fmla="*/ 0 h 20175"/>
              </a:gdLst>
              <a:ahLst/>
              <a:cxnLst>
                <a:cxn ang="0">
                  <a:pos x="connsiteX0" y="connsiteY0"/>
                </a:cxn>
                <a:cxn ang="0">
                  <a:pos x="connsiteX1" y="connsiteY1"/>
                </a:cxn>
                <a:cxn ang="0">
                  <a:pos x="connsiteX2" y="connsiteY2"/>
                </a:cxn>
                <a:cxn ang="0">
                  <a:pos x="connsiteX3" y="connsiteY3"/>
                </a:cxn>
              </a:cxnLst>
              <a:rect l="l" t="t" r="r" b="b"/>
              <a:pathLst>
                <a:path w="3918" h="20175">
                  <a:moveTo>
                    <a:pt x="1198" y="0"/>
                  </a:moveTo>
                  <a:cubicBezTo>
                    <a:pt x="1716" y="3724"/>
                    <a:pt x="1295" y="8032"/>
                    <a:pt x="0" y="12824"/>
                  </a:cubicBezTo>
                  <a:cubicBezTo>
                    <a:pt x="1328" y="15189"/>
                    <a:pt x="2655" y="17617"/>
                    <a:pt x="3918" y="20176"/>
                  </a:cubicBezTo>
                  <a:cubicBezTo>
                    <a:pt x="3012" y="13407"/>
                    <a:pt x="2105" y="6671"/>
                    <a:pt x="1198" y="0"/>
                  </a:cubicBezTo>
                  <a:close/>
                </a:path>
              </a:pathLst>
            </a:custGeom>
            <a:solidFill>
              <a:srgbClr val="7B79C6"/>
            </a:solidFill>
            <a:ln w="0" cap="flat">
              <a:noFill/>
              <a:prstDash val="solid"/>
              <a:miter/>
            </a:ln>
          </p:spPr>
          <p:txBody>
            <a:bodyPr rtlCol="0" anchor="ctr"/>
            <a:lstStyle/>
            <a:p>
              <a:endParaRPr lang="nb-NO"/>
            </a:p>
          </p:txBody>
        </p:sp>
        <p:sp>
          <p:nvSpPr>
            <p:cNvPr id="100" name="Friform 99">
              <a:extLst>
                <a:ext uri="{FF2B5EF4-FFF2-40B4-BE49-F238E27FC236}">
                  <a16:creationId xmlns:a16="http://schemas.microsoft.com/office/drawing/2014/main" id="{CE78F766-421D-5128-F54D-CE86AFCB4055}"/>
                </a:ext>
              </a:extLst>
            </p:cNvPr>
            <p:cNvSpPr>
              <a:spLocks noGrp="1" noRot="1" noMove="1" noResize="1" noEditPoints="1" noAdjustHandles="1" noChangeArrowheads="1" noChangeShapeType="1"/>
            </p:cNvSpPr>
            <p:nvPr/>
          </p:nvSpPr>
          <p:spPr>
            <a:xfrm>
              <a:off x="4593080" y="1332610"/>
              <a:ext cx="138896" cy="333468"/>
            </a:xfrm>
            <a:custGeom>
              <a:avLst/>
              <a:gdLst>
                <a:gd name="connsiteX0" fmla="*/ 75746 w 138896"/>
                <a:gd name="connsiteY0" fmla="*/ 221319 h 333468"/>
                <a:gd name="connsiteX1" fmla="*/ 16190 w 138896"/>
                <a:gd name="connsiteY1" fmla="*/ 123322 h 333468"/>
                <a:gd name="connsiteX2" fmla="*/ 20756 w 138896"/>
                <a:gd name="connsiteY2" fmla="*/ 14347 h 333468"/>
                <a:gd name="connsiteX3" fmla="*/ 15121 w 138896"/>
                <a:gd name="connsiteY3" fmla="*/ 0 h 333468"/>
                <a:gd name="connsiteX4" fmla="*/ 13242 w 138896"/>
                <a:gd name="connsiteY4" fmla="*/ 5862 h 333468"/>
                <a:gd name="connsiteX5" fmla="*/ 6765 w 138896"/>
                <a:gd name="connsiteY5" fmla="*/ 125686 h 333468"/>
                <a:gd name="connsiteX6" fmla="*/ 68977 w 138896"/>
                <a:gd name="connsiteY6" fmla="*/ 228314 h 333468"/>
                <a:gd name="connsiteX7" fmla="*/ 128533 w 138896"/>
                <a:gd name="connsiteY7" fmla="*/ 326311 h 333468"/>
                <a:gd name="connsiteX8" fmla="*/ 130185 w 138896"/>
                <a:gd name="connsiteY8" fmla="*/ 333468 h 333468"/>
                <a:gd name="connsiteX9" fmla="*/ 138896 w 138896"/>
                <a:gd name="connsiteY9" fmla="*/ 328092 h 333468"/>
                <a:gd name="connsiteX10" fmla="*/ 137957 w 138896"/>
                <a:gd name="connsiteY10" fmla="*/ 323980 h 333468"/>
                <a:gd name="connsiteX11" fmla="*/ 75746 w 138896"/>
                <a:gd name="connsiteY11" fmla="*/ 221352 h 33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896" h="333468">
                  <a:moveTo>
                    <a:pt x="75746" y="221319"/>
                  </a:moveTo>
                  <a:cubicBezTo>
                    <a:pt x="51943" y="198196"/>
                    <a:pt x="29467" y="176336"/>
                    <a:pt x="16190" y="123322"/>
                  </a:cubicBezTo>
                  <a:cubicBezTo>
                    <a:pt x="3689" y="73384"/>
                    <a:pt x="11397" y="44011"/>
                    <a:pt x="20756" y="14347"/>
                  </a:cubicBezTo>
                  <a:cubicBezTo>
                    <a:pt x="18813" y="9554"/>
                    <a:pt x="16967" y="4761"/>
                    <a:pt x="15121" y="0"/>
                  </a:cubicBezTo>
                  <a:cubicBezTo>
                    <a:pt x="14505" y="1943"/>
                    <a:pt x="13890" y="3919"/>
                    <a:pt x="13242" y="5862"/>
                  </a:cubicBezTo>
                  <a:cubicBezTo>
                    <a:pt x="3203" y="37372"/>
                    <a:pt x="-7192" y="69984"/>
                    <a:pt x="6765" y="125686"/>
                  </a:cubicBezTo>
                  <a:cubicBezTo>
                    <a:pt x="20724" y="181388"/>
                    <a:pt x="45239" y="205256"/>
                    <a:pt x="68977" y="228314"/>
                  </a:cubicBezTo>
                  <a:cubicBezTo>
                    <a:pt x="92780" y="251437"/>
                    <a:pt x="115255" y="273297"/>
                    <a:pt x="128533" y="326311"/>
                  </a:cubicBezTo>
                  <a:cubicBezTo>
                    <a:pt x="129148" y="328773"/>
                    <a:pt x="129667" y="331104"/>
                    <a:pt x="130185" y="333468"/>
                  </a:cubicBezTo>
                  <a:lnTo>
                    <a:pt x="138896" y="328092"/>
                  </a:lnTo>
                  <a:cubicBezTo>
                    <a:pt x="138573" y="326700"/>
                    <a:pt x="138313" y="325372"/>
                    <a:pt x="137957" y="323980"/>
                  </a:cubicBezTo>
                  <a:cubicBezTo>
                    <a:pt x="123999" y="268277"/>
                    <a:pt x="99484" y="244410"/>
                    <a:pt x="75746" y="221352"/>
                  </a:cubicBezTo>
                  <a:close/>
                </a:path>
              </a:pathLst>
            </a:custGeom>
            <a:solidFill>
              <a:srgbClr val="7B79C6"/>
            </a:solidFill>
            <a:ln w="0" cap="flat">
              <a:noFill/>
              <a:prstDash val="solid"/>
              <a:miter/>
            </a:ln>
          </p:spPr>
          <p:txBody>
            <a:bodyPr rtlCol="0" anchor="ctr"/>
            <a:lstStyle/>
            <a:p>
              <a:endParaRPr lang="nb-NO"/>
            </a:p>
          </p:txBody>
        </p:sp>
        <p:sp>
          <p:nvSpPr>
            <p:cNvPr id="101" name="Friform 100">
              <a:extLst>
                <a:ext uri="{FF2B5EF4-FFF2-40B4-BE49-F238E27FC236}">
                  <a16:creationId xmlns:a16="http://schemas.microsoft.com/office/drawing/2014/main" id="{7DDF77DE-5AD8-EC84-CC63-60A2854F3BB4}"/>
                </a:ext>
              </a:extLst>
            </p:cNvPr>
            <p:cNvSpPr>
              <a:spLocks noGrp="1" noRot="1" noMove="1" noResize="1" noEditPoints="1" noAdjustHandles="1" noChangeArrowheads="1" noChangeShapeType="1"/>
            </p:cNvSpPr>
            <p:nvPr/>
          </p:nvSpPr>
          <p:spPr>
            <a:xfrm>
              <a:off x="4354465" y="856291"/>
              <a:ext cx="243211" cy="907524"/>
            </a:xfrm>
            <a:custGeom>
              <a:avLst/>
              <a:gdLst>
                <a:gd name="connsiteX0" fmla="*/ 223100 w 243211"/>
                <a:gd name="connsiteY0" fmla="*/ 725262 h 907524"/>
                <a:gd name="connsiteX1" fmla="*/ 229577 w 243211"/>
                <a:gd name="connsiteY1" fmla="*/ 605438 h 907524"/>
                <a:gd name="connsiteX2" fmla="*/ 167366 w 243211"/>
                <a:gd name="connsiteY2" fmla="*/ 502810 h 907524"/>
                <a:gd name="connsiteX3" fmla="*/ 107810 w 243211"/>
                <a:gd name="connsiteY3" fmla="*/ 404813 h 907524"/>
                <a:gd name="connsiteX4" fmla="*/ 114125 w 243211"/>
                <a:gd name="connsiteY4" fmla="*/ 290299 h 907524"/>
                <a:gd name="connsiteX5" fmla="*/ 120602 w 243211"/>
                <a:gd name="connsiteY5" fmla="*/ 170475 h 907524"/>
                <a:gd name="connsiteX6" fmla="*/ 58390 w 243211"/>
                <a:gd name="connsiteY6" fmla="*/ 67847 h 907524"/>
                <a:gd name="connsiteX7" fmla="*/ 8647 w 243211"/>
                <a:gd name="connsiteY7" fmla="*/ 0 h 907524"/>
                <a:gd name="connsiteX8" fmla="*/ 0 w 243211"/>
                <a:gd name="connsiteY8" fmla="*/ 4566 h 907524"/>
                <a:gd name="connsiteX9" fmla="*/ 51622 w 243211"/>
                <a:gd name="connsiteY9" fmla="*/ 74809 h 907524"/>
                <a:gd name="connsiteX10" fmla="*/ 111178 w 243211"/>
                <a:gd name="connsiteY10" fmla="*/ 172806 h 907524"/>
                <a:gd name="connsiteX11" fmla="*/ 104863 w 243211"/>
                <a:gd name="connsiteY11" fmla="*/ 287320 h 907524"/>
                <a:gd name="connsiteX12" fmla="*/ 98386 w 243211"/>
                <a:gd name="connsiteY12" fmla="*/ 407144 h 907524"/>
                <a:gd name="connsiteX13" fmla="*/ 160597 w 243211"/>
                <a:gd name="connsiteY13" fmla="*/ 509772 h 907524"/>
                <a:gd name="connsiteX14" fmla="*/ 220153 w 243211"/>
                <a:gd name="connsiteY14" fmla="*/ 607769 h 907524"/>
                <a:gd name="connsiteX15" fmla="*/ 213838 w 243211"/>
                <a:gd name="connsiteY15" fmla="*/ 722283 h 907524"/>
                <a:gd name="connsiteX16" fmla="*/ 207361 w 243211"/>
                <a:gd name="connsiteY16" fmla="*/ 842107 h 907524"/>
                <a:gd name="connsiteX17" fmla="*/ 236119 w 243211"/>
                <a:gd name="connsiteY17" fmla="*/ 907525 h 907524"/>
                <a:gd name="connsiteX18" fmla="*/ 243211 w 243211"/>
                <a:gd name="connsiteY18" fmla="*/ 900756 h 907524"/>
                <a:gd name="connsiteX19" fmla="*/ 216818 w 243211"/>
                <a:gd name="connsiteY19" fmla="*/ 839743 h 907524"/>
                <a:gd name="connsiteX20" fmla="*/ 223133 w 243211"/>
                <a:gd name="connsiteY20" fmla="*/ 725230 h 90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211" h="907524">
                  <a:moveTo>
                    <a:pt x="223100" y="725262"/>
                  </a:moveTo>
                  <a:cubicBezTo>
                    <a:pt x="233140" y="693752"/>
                    <a:pt x="243535" y="661140"/>
                    <a:pt x="229577" y="605438"/>
                  </a:cubicBezTo>
                  <a:cubicBezTo>
                    <a:pt x="215619" y="549735"/>
                    <a:pt x="191104" y="525868"/>
                    <a:pt x="167366" y="502810"/>
                  </a:cubicBezTo>
                  <a:cubicBezTo>
                    <a:pt x="143563" y="479687"/>
                    <a:pt x="121088" y="457827"/>
                    <a:pt x="107810" y="404813"/>
                  </a:cubicBezTo>
                  <a:cubicBezTo>
                    <a:pt x="94532" y="351766"/>
                    <a:pt x="104053" y="321907"/>
                    <a:pt x="114125" y="290299"/>
                  </a:cubicBezTo>
                  <a:cubicBezTo>
                    <a:pt x="124164" y="258789"/>
                    <a:pt x="134560" y="226177"/>
                    <a:pt x="120602" y="170475"/>
                  </a:cubicBezTo>
                  <a:cubicBezTo>
                    <a:pt x="106644" y="114772"/>
                    <a:pt x="82128" y="90937"/>
                    <a:pt x="58390" y="67847"/>
                  </a:cubicBezTo>
                  <a:cubicBezTo>
                    <a:pt x="39704" y="49711"/>
                    <a:pt x="21892" y="32255"/>
                    <a:pt x="8647" y="0"/>
                  </a:cubicBezTo>
                  <a:cubicBezTo>
                    <a:pt x="5732" y="1587"/>
                    <a:pt x="2882" y="3109"/>
                    <a:pt x="0" y="4566"/>
                  </a:cubicBezTo>
                  <a:cubicBezTo>
                    <a:pt x="14088" y="38311"/>
                    <a:pt x="33098" y="56803"/>
                    <a:pt x="51622" y="74809"/>
                  </a:cubicBezTo>
                  <a:cubicBezTo>
                    <a:pt x="75425" y="97932"/>
                    <a:pt x="97900" y="119792"/>
                    <a:pt x="111178" y="172806"/>
                  </a:cubicBezTo>
                  <a:cubicBezTo>
                    <a:pt x="124456" y="225853"/>
                    <a:pt x="114934" y="255712"/>
                    <a:pt x="104863" y="287320"/>
                  </a:cubicBezTo>
                  <a:cubicBezTo>
                    <a:pt x="94823" y="318830"/>
                    <a:pt x="84428" y="351442"/>
                    <a:pt x="98386" y="407144"/>
                  </a:cubicBezTo>
                  <a:cubicBezTo>
                    <a:pt x="112344" y="462846"/>
                    <a:pt x="136859" y="486714"/>
                    <a:pt x="160597" y="509772"/>
                  </a:cubicBezTo>
                  <a:cubicBezTo>
                    <a:pt x="184400" y="532895"/>
                    <a:pt x="206875" y="554755"/>
                    <a:pt x="220153" y="607769"/>
                  </a:cubicBezTo>
                  <a:cubicBezTo>
                    <a:pt x="233431" y="660784"/>
                    <a:pt x="223910" y="690675"/>
                    <a:pt x="213838" y="722283"/>
                  </a:cubicBezTo>
                  <a:cubicBezTo>
                    <a:pt x="203799" y="753793"/>
                    <a:pt x="193403" y="786405"/>
                    <a:pt x="207361" y="842107"/>
                  </a:cubicBezTo>
                  <a:cubicBezTo>
                    <a:pt x="214615" y="871059"/>
                    <a:pt x="224719" y="891429"/>
                    <a:pt x="236119" y="907525"/>
                  </a:cubicBezTo>
                  <a:lnTo>
                    <a:pt x="243211" y="900756"/>
                  </a:lnTo>
                  <a:cubicBezTo>
                    <a:pt x="232719" y="885633"/>
                    <a:pt x="223554" y="866752"/>
                    <a:pt x="216818" y="839743"/>
                  </a:cubicBezTo>
                  <a:cubicBezTo>
                    <a:pt x="203540" y="786729"/>
                    <a:pt x="213061" y="756837"/>
                    <a:pt x="223133" y="725230"/>
                  </a:cubicBezTo>
                  <a:close/>
                </a:path>
              </a:pathLst>
            </a:custGeom>
            <a:solidFill>
              <a:srgbClr val="7B79C6"/>
            </a:solidFill>
            <a:ln w="0" cap="flat">
              <a:noFill/>
              <a:prstDash val="solid"/>
              <a:miter/>
            </a:ln>
          </p:spPr>
          <p:txBody>
            <a:bodyPr rtlCol="0" anchor="ctr"/>
            <a:lstStyle/>
            <a:p>
              <a:endParaRPr lang="nb-NO"/>
            </a:p>
          </p:txBody>
        </p:sp>
        <p:sp>
          <p:nvSpPr>
            <p:cNvPr id="102" name="Friform 101">
              <a:extLst>
                <a:ext uri="{FF2B5EF4-FFF2-40B4-BE49-F238E27FC236}">
                  <a16:creationId xmlns:a16="http://schemas.microsoft.com/office/drawing/2014/main" id="{48693745-6E7F-87F6-9591-B7B5A1ACE513}"/>
                </a:ext>
              </a:extLst>
            </p:cNvPr>
            <p:cNvSpPr>
              <a:spLocks noGrp="1" noRot="1" noMove="1" noResize="1" noEditPoints="1" noAdjustHandles="1" noChangeArrowheads="1" noChangeShapeType="1"/>
            </p:cNvSpPr>
            <p:nvPr/>
          </p:nvSpPr>
          <p:spPr>
            <a:xfrm>
              <a:off x="4298247" y="870767"/>
              <a:ext cx="253698" cy="1062843"/>
            </a:xfrm>
            <a:custGeom>
              <a:avLst/>
              <a:gdLst>
                <a:gd name="connsiteX0" fmla="*/ 240456 w 253698"/>
                <a:gd name="connsiteY0" fmla="*/ 952151 h 1062843"/>
                <a:gd name="connsiteX1" fmla="*/ 246933 w 253698"/>
                <a:gd name="connsiteY1" fmla="*/ 832327 h 1062843"/>
                <a:gd name="connsiteX2" fmla="*/ 184721 w 253698"/>
                <a:gd name="connsiteY2" fmla="*/ 729699 h 1062843"/>
                <a:gd name="connsiteX3" fmla="*/ 125165 w 253698"/>
                <a:gd name="connsiteY3" fmla="*/ 631702 h 1062843"/>
                <a:gd name="connsiteX4" fmla="*/ 131480 w 253698"/>
                <a:gd name="connsiteY4" fmla="*/ 517188 h 1062843"/>
                <a:gd name="connsiteX5" fmla="*/ 137957 w 253698"/>
                <a:gd name="connsiteY5" fmla="*/ 397364 h 1062843"/>
                <a:gd name="connsiteX6" fmla="*/ 75746 w 253698"/>
                <a:gd name="connsiteY6" fmla="*/ 294736 h 1062843"/>
                <a:gd name="connsiteX7" fmla="*/ 16190 w 253698"/>
                <a:gd name="connsiteY7" fmla="*/ 196739 h 1062843"/>
                <a:gd name="connsiteX8" fmla="*/ 22505 w 253698"/>
                <a:gd name="connsiteY8" fmla="*/ 82225 h 1062843"/>
                <a:gd name="connsiteX9" fmla="*/ 35264 w 253698"/>
                <a:gd name="connsiteY9" fmla="*/ 0 h 1062843"/>
                <a:gd name="connsiteX10" fmla="*/ 25776 w 253698"/>
                <a:gd name="connsiteY10" fmla="*/ 3821 h 1062843"/>
                <a:gd name="connsiteX11" fmla="*/ 13243 w 253698"/>
                <a:gd name="connsiteY11" fmla="*/ 79246 h 1062843"/>
                <a:gd name="connsiteX12" fmla="*/ 6766 w 253698"/>
                <a:gd name="connsiteY12" fmla="*/ 199071 h 1062843"/>
                <a:gd name="connsiteX13" fmla="*/ 68977 w 253698"/>
                <a:gd name="connsiteY13" fmla="*/ 301699 h 1062843"/>
                <a:gd name="connsiteX14" fmla="*/ 128533 w 253698"/>
                <a:gd name="connsiteY14" fmla="*/ 399696 h 1062843"/>
                <a:gd name="connsiteX15" fmla="*/ 122218 w 253698"/>
                <a:gd name="connsiteY15" fmla="*/ 514209 h 1062843"/>
                <a:gd name="connsiteX16" fmla="*/ 115741 w 253698"/>
                <a:gd name="connsiteY16" fmla="*/ 634034 h 1062843"/>
                <a:gd name="connsiteX17" fmla="*/ 177953 w 253698"/>
                <a:gd name="connsiteY17" fmla="*/ 736662 h 1062843"/>
                <a:gd name="connsiteX18" fmla="*/ 237509 w 253698"/>
                <a:gd name="connsiteY18" fmla="*/ 834659 h 1062843"/>
                <a:gd name="connsiteX19" fmla="*/ 231194 w 253698"/>
                <a:gd name="connsiteY19" fmla="*/ 949172 h 1062843"/>
                <a:gd name="connsiteX20" fmla="*/ 223292 w 253698"/>
                <a:gd name="connsiteY20" fmla="*/ 1062843 h 1062843"/>
                <a:gd name="connsiteX21" fmla="*/ 229283 w 253698"/>
                <a:gd name="connsiteY21" fmla="*/ 1041631 h 1062843"/>
                <a:gd name="connsiteX22" fmla="*/ 240456 w 253698"/>
                <a:gd name="connsiteY22" fmla="*/ 952119 h 106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3698" h="1062843">
                  <a:moveTo>
                    <a:pt x="240456" y="952151"/>
                  </a:moveTo>
                  <a:cubicBezTo>
                    <a:pt x="250495" y="920641"/>
                    <a:pt x="260891" y="888029"/>
                    <a:pt x="246933" y="832327"/>
                  </a:cubicBezTo>
                  <a:cubicBezTo>
                    <a:pt x="232975" y="776625"/>
                    <a:pt x="208459" y="752757"/>
                    <a:pt x="184721" y="729699"/>
                  </a:cubicBezTo>
                  <a:cubicBezTo>
                    <a:pt x="160918" y="706576"/>
                    <a:pt x="138443" y="684716"/>
                    <a:pt x="125165" y="631702"/>
                  </a:cubicBezTo>
                  <a:cubicBezTo>
                    <a:pt x="111887" y="578688"/>
                    <a:pt x="121408" y="548796"/>
                    <a:pt x="131480" y="517188"/>
                  </a:cubicBezTo>
                  <a:cubicBezTo>
                    <a:pt x="141520" y="485678"/>
                    <a:pt x="151915" y="453066"/>
                    <a:pt x="137957" y="397364"/>
                  </a:cubicBezTo>
                  <a:cubicBezTo>
                    <a:pt x="123999" y="341662"/>
                    <a:pt x="99484" y="317794"/>
                    <a:pt x="75746" y="294736"/>
                  </a:cubicBezTo>
                  <a:cubicBezTo>
                    <a:pt x="51943" y="271613"/>
                    <a:pt x="29467" y="249753"/>
                    <a:pt x="16190" y="196739"/>
                  </a:cubicBezTo>
                  <a:cubicBezTo>
                    <a:pt x="2912" y="143692"/>
                    <a:pt x="12433" y="113833"/>
                    <a:pt x="22505" y="82225"/>
                  </a:cubicBezTo>
                  <a:cubicBezTo>
                    <a:pt x="30050" y="58552"/>
                    <a:pt x="37790" y="34263"/>
                    <a:pt x="35264" y="0"/>
                  </a:cubicBezTo>
                  <a:cubicBezTo>
                    <a:pt x="32058" y="1360"/>
                    <a:pt x="28884" y="2656"/>
                    <a:pt x="25776" y="3821"/>
                  </a:cubicBezTo>
                  <a:cubicBezTo>
                    <a:pt x="27524" y="34328"/>
                    <a:pt x="20561" y="56350"/>
                    <a:pt x="13243" y="79246"/>
                  </a:cubicBezTo>
                  <a:cubicBezTo>
                    <a:pt x="3203" y="110757"/>
                    <a:pt x="-7192" y="143368"/>
                    <a:pt x="6766" y="199071"/>
                  </a:cubicBezTo>
                  <a:cubicBezTo>
                    <a:pt x="20724" y="254773"/>
                    <a:pt x="45239" y="278641"/>
                    <a:pt x="68977" y="301699"/>
                  </a:cubicBezTo>
                  <a:cubicBezTo>
                    <a:pt x="92780" y="324822"/>
                    <a:pt x="115255" y="346681"/>
                    <a:pt x="128533" y="399696"/>
                  </a:cubicBezTo>
                  <a:cubicBezTo>
                    <a:pt x="141811" y="452710"/>
                    <a:pt x="132290" y="482601"/>
                    <a:pt x="122218" y="514209"/>
                  </a:cubicBezTo>
                  <a:cubicBezTo>
                    <a:pt x="112179" y="545720"/>
                    <a:pt x="101783" y="578331"/>
                    <a:pt x="115741" y="634034"/>
                  </a:cubicBezTo>
                  <a:cubicBezTo>
                    <a:pt x="129699" y="689736"/>
                    <a:pt x="154214" y="713604"/>
                    <a:pt x="177953" y="736662"/>
                  </a:cubicBezTo>
                  <a:cubicBezTo>
                    <a:pt x="201756" y="759784"/>
                    <a:pt x="224231" y="781644"/>
                    <a:pt x="237509" y="834659"/>
                  </a:cubicBezTo>
                  <a:cubicBezTo>
                    <a:pt x="250787" y="887705"/>
                    <a:pt x="241265" y="917564"/>
                    <a:pt x="231194" y="949172"/>
                  </a:cubicBezTo>
                  <a:cubicBezTo>
                    <a:pt x="221511" y="979517"/>
                    <a:pt x="211601" y="1010898"/>
                    <a:pt x="223292" y="1062843"/>
                  </a:cubicBezTo>
                  <a:lnTo>
                    <a:pt x="229283" y="1041631"/>
                  </a:lnTo>
                  <a:cubicBezTo>
                    <a:pt x="224134" y="1003482"/>
                    <a:pt x="232068" y="978383"/>
                    <a:pt x="240456" y="952119"/>
                  </a:cubicBezTo>
                  <a:close/>
                </a:path>
              </a:pathLst>
            </a:custGeom>
            <a:solidFill>
              <a:srgbClr val="7B79C6"/>
            </a:solidFill>
            <a:ln w="0" cap="flat">
              <a:noFill/>
              <a:prstDash val="solid"/>
              <a:miter/>
            </a:ln>
          </p:spPr>
          <p:txBody>
            <a:bodyPr rtlCol="0" anchor="ctr"/>
            <a:lstStyle/>
            <a:p>
              <a:endParaRPr lang="nb-NO"/>
            </a:p>
          </p:txBody>
        </p:sp>
        <p:sp>
          <p:nvSpPr>
            <p:cNvPr id="103" name="Friform 102">
              <a:extLst>
                <a:ext uri="{FF2B5EF4-FFF2-40B4-BE49-F238E27FC236}">
                  <a16:creationId xmlns:a16="http://schemas.microsoft.com/office/drawing/2014/main" id="{B50F206D-E8D1-8775-CAEF-BD1F51FDF72D}"/>
                </a:ext>
              </a:extLst>
            </p:cNvPr>
            <p:cNvSpPr>
              <a:spLocks noGrp="1" noRot="1" noMove="1" noResize="1" noEditPoints="1" noAdjustHandles="1" noChangeArrowheads="1" noChangeShapeType="1"/>
            </p:cNvSpPr>
            <p:nvPr/>
          </p:nvSpPr>
          <p:spPr>
            <a:xfrm>
              <a:off x="4338305" y="1407905"/>
              <a:ext cx="66665" cy="172352"/>
            </a:xfrm>
            <a:custGeom>
              <a:avLst/>
              <a:gdLst>
                <a:gd name="connsiteX0" fmla="*/ 59912 w 66665"/>
                <a:gd name="connsiteY0" fmla="*/ 100394 h 172352"/>
                <a:gd name="connsiteX1" fmla="*/ 0 w 66665"/>
                <a:gd name="connsiteY1" fmla="*/ 0 h 172352"/>
                <a:gd name="connsiteX2" fmla="*/ 4307 w 66665"/>
                <a:gd name="connsiteY2" fmla="*/ 18006 h 172352"/>
                <a:gd name="connsiteX3" fmla="*/ 50488 w 66665"/>
                <a:gd name="connsiteY3" fmla="*/ 102758 h 172352"/>
                <a:gd name="connsiteX4" fmla="*/ 56998 w 66665"/>
                <a:gd name="connsiteY4" fmla="*/ 153958 h 172352"/>
                <a:gd name="connsiteX5" fmla="*/ 65288 w 66665"/>
                <a:gd name="connsiteY5" fmla="*/ 172353 h 172352"/>
                <a:gd name="connsiteX6" fmla="*/ 59912 w 66665"/>
                <a:gd name="connsiteY6" fmla="*/ 100426 h 17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65" h="172352">
                  <a:moveTo>
                    <a:pt x="59912" y="100394"/>
                  </a:moveTo>
                  <a:cubicBezTo>
                    <a:pt x="46408" y="46472"/>
                    <a:pt x="22993" y="22410"/>
                    <a:pt x="0" y="0"/>
                  </a:cubicBezTo>
                  <a:cubicBezTo>
                    <a:pt x="1328" y="6024"/>
                    <a:pt x="2720" y="12015"/>
                    <a:pt x="4307" y="18006"/>
                  </a:cubicBezTo>
                  <a:cubicBezTo>
                    <a:pt x="22961" y="37308"/>
                    <a:pt x="39736" y="59783"/>
                    <a:pt x="50488" y="102758"/>
                  </a:cubicBezTo>
                  <a:cubicBezTo>
                    <a:pt x="55476" y="122642"/>
                    <a:pt x="57257" y="139256"/>
                    <a:pt x="56998" y="153958"/>
                  </a:cubicBezTo>
                  <a:cubicBezTo>
                    <a:pt x="59718" y="160047"/>
                    <a:pt x="62503" y="166167"/>
                    <a:pt x="65288" y="172353"/>
                  </a:cubicBezTo>
                  <a:cubicBezTo>
                    <a:pt x="67847" y="152631"/>
                    <a:pt x="67264" y="129734"/>
                    <a:pt x="59912" y="100426"/>
                  </a:cubicBezTo>
                  <a:close/>
                </a:path>
              </a:pathLst>
            </a:custGeom>
            <a:solidFill>
              <a:srgbClr val="7B79C6"/>
            </a:solidFill>
            <a:ln w="0" cap="flat">
              <a:noFill/>
              <a:prstDash val="solid"/>
              <a:miter/>
            </a:ln>
          </p:spPr>
          <p:txBody>
            <a:bodyPr rtlCol="0" anchor="ctr"/>
            <a:lstStyle/>
            <a:p>
              <a:endParaRPr lang="nb-NO"/>
            </a:p>
          </p:txBody>
        </p:sp>
        <p:sp>
          <p:nvSpPr>
            <p:cNvPr id="104" name="Friform 103">
              <a:extLst>
                <a:ext uri="{FF2B5EF4-FFF2-40B4-BE49-F238E27FC236}">
                  <a16:creationId xmlns:a16="http://schemas.microsoft.com/office/drawing/2014/main" id="{02BC528B-D298-622C-4B10-4C289374A2A6}"/>
                </a:ext>
              </a:extLst>
            </p:cNvPr>
            <p:cNvSpPr>
              <a:spLocks noGrp="1" noRot="1" noMove="1" noResize="1" noEditPoints="1" noAdjustHandles="1" noChangeArrowheads="1" noChangeShapeType="1"/>
            </p:cNvSpPr>
            <p:nvPr/>
          </p:nvSpPr>
          <p:spPr>
            <a:xfrm>
              <a:off x="4283380" y="1053419"/>
              <a:ext cx="12607" cy="72218"/>
            </a:xfrm>
            <a:custGeom>
              <a:avLst/>
              <a:gdLst>
                <a:gd name="connsiteX0" fmla="*/ 5862 w 12607"/>
                <a:gd name="connsiteY0" fmla="*/ 19917 h 72218"/>
                <a:gd name="connsiteX1" fmla="*/ 0 w 12607"/>
                <a:gd name="connsiteY1" fmla="*/ 0 h 72218"/>
                <a:gd name="connsiteX2" fmla="*/ 12598 w 12607"/>
                <a:gd name="connsiteY2" fmla="*/ 72219 h 72218"/>
                <a:gd name="connsiteX3" fmla="*/ 5862 w 12607"/>
                <a:gd name="connsiteY3" fmla="*/ 19917 h 72218"/>
              </a:gdLst>
              <a:ahLst/>
              <a:cxnLst>
                <a:cxn ang="0">
                  <a:pos x="connsiteX0" y="connsiteY0"/>
                </a:cxn>
                <a:cxn ang="0">
                  <a:pos x="connsiteX1" y="connsiteY1"/>
                </a:cxn>
                <a:cxn ang="0">
                  <a:pos x="connsiteX2" y="connsiteY2"/>
                </a:cxn>
                <a:cxn ang="0">
                  <a:pos x="connsiteX3" y="connsiteY3"/>
                </a:cxn>
              </a:cxnLst>
              <a:rect l="l" t="t" r="r" b="b"/>
              <a:pathLst>
                <a:path w="12607" h="72218">
                  <a:moveTo>
                    <a:pt x="5862" y="19917"/>
                  </a:moveTo>
                  <a:cubicBezTo>
                    <a:pt x="4081" y="12760"/>
                    <a:pt x="2105" y="6153"/>
                    <a:pt x="0" y="0"/>
                  </a:cubicBezTo>
                  <a:cubicBezTo>
                    <a:pt x="4372" y="24062"/>
                    <a:pt x="8550" y="48124"/>
                    <a:pt x="12598" y="72219"/>
                  </a:cubicBezTo>
                  <a:cubicBezTo>
                    <a:pt x="12760" y="57095"/>
                    <a:pt x="10914" y="40028"/>
                    <a:pt x="5862" y="19917"/>
                  </a:cubicBezTo>
                  <a:close/>
                </a:path>
              </a:pathLst>
            </a:custGeom>
            <a:solidFill>
              <a:srgbClr val="7B79C6"/>
            </a:solidFill>
            <a:ln w="0" cap="flat">
              <a:noFill/>
              <a:prstDash val="solid"/>
              <a:miter/>
            </a:ln>
          </p:spPr>
          <p:txBody>
            <a:bodyPr rtlCol="0" anchor="ctr"/>
            <a:lstStyle/>
            <a:p>
              <a:endParaRPr lang="nb-NO"/>
            </a:p>
          </p:txBody>
        </p:sp>
        <p:sp>
          <p:nvSpPr>
            <p:cNvPr id="105" name="Friform 104">
              <a:extLst>
                <a:ext uri="{FF2B5EF4-FFF2-40B4-BE49-F238E27FC236}">
                  <a16:creationId xmlns:a16="http://schemas.microsoft.com/office/drawing/2014/main" id="{2E485F68-250B-8E96-5B4A-A4EADB6D2BFB}"/>
                </a:ext>
              </a:extLst>
            </p:cNvPr>
            <p:cNvSpPr>
              <a:spLocks noGrp="1" noRot="1" noMove="1" noResize="1" noEditPoints="1" noAdjustHandles="1" noChangeArrowheads="1" noChangeShapeType="1"/>
            </p:cNvSpPr>
            <p:nvPr/>
          </p:nvSpPr>
          <p:spPr>
            <a:xfrm>
              <a:off x="4418749" y="1818871"/>
              <a:ext cx="88929" cy="129993"/>
            </a:xfrm>
            <a:custGeom>
              <a:avLst/>
              <a:gdLst>
                <a:gd name="connsiteX0" fmla="*/ 26199 w 88929"/>
                <a:gd name="connsiteY0" fmla="*/ 21763 h 129993"/>
                <a:gd name="connsiteX1" fmla="*/ 5020 w 88929"/>
                <a:gd name="connsiteY1" fmla="*/ 0 h 129993"/>
                <a:gd name="connsiteX2" fmla="*/ 0 w 88929"/>
                <a:gd name="connsiteY2" fmla="*/ 8971 h 129993"/>
                <a:gd name="connsiteX3" fmla="*/ 19431 w 88929"/>
                <a:gd name="connsiteY3" fmla="*/ 28725 h 129993"/>
                <a:gd name="connsiteX4" fmla="*/ 78987 w 88929"/>
                <a:gd name="connsiteY4" fmla="*/ 126723 h 129993"/>
                <a:gd name="connsiteX5" fmla="*/ 79732 w 88929"/>
                <a:gd name="connsiteY5" fmla="*/ 129993 h 129993"/>
                <a:gd name="connsiteX6" fmla="*/ 88929 w 88929"/>
                <a:gd name="connsiteY6" fmla="*/ 126625 h 129993"/>
                <a:gd name="connsiteX7" fmla="*/ 88411 w 88929"/>
                <a:gd name="connsiteY7" fmla="*/ 124358 h 129993"/>
                <a:gd name="connsiteX8" fmla="*/ 26199 w 88929"/>
                <a:gd name="connsiteY8" fmla="*/ 21730 h 12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29" h="129993">
                  <a:moveTo>
                    <a:pt x="26199" y="21763"/>
                  </a:moveTo>
                  <a:cubicBezTo>
                    <a:pt x="18945" y="14703"/>
                    <a:pt x="11788" y="7740"/>
                    <a:pt x="5020" y="0"/>
                  </a:cubicBezTo>
                  <a:cubicBezTo>
                    <a:pt x="3400" y="3012"/>
                    <a:pt x="1716" y="5991"/>
                    <a:pt x="0" y="8971"/>
                  </a:cubicBezTo>
                  <a:cubicBezTo>
                    <a:pt x="6380" y="16031"/>
                    <a:pt x="12922" y="22410"/>
                    <a:pt x="19431" y="28725"/>
                  </a:cubicBezTo>
                  <a:cubicBezTo>
                    <a:pt x="43234" y="51848"/>
                    <a:pt x="65709" y="73708"/>
                    <a:pt x="78987" y="126723"/>
                  </a:cubicBezTo>
                  <a:cubicBezTo>
                    <a:pt x="79278" y="127856"/>
                    <a:pt x="79473" y="128892"/>
                    <a:pt x="79732" y="129993"/>
                  </a:cubicBezTo>
                  <a:cubicBezTo>
                    <a:pt x="83165" y="128763"/>
                    <a:pt x="86241" y="127662"/>
                    <a:pt x="88929" y="126625"/>
                  </a:cubicBezTo>
                  <a:cubicBezTo>
                    <a:pt x="88735" y="125848"/>
                    <a:pt x="88605" y="125136"/>
                    <a:pt x="88411" y="124358"/>
                  </a:cubicBezTo>
                  <a:cubicBezTo>
                    <a:pt x="74453" y="68656"/>
                    <a:pt x="49938" y="44788"/>
                    <a:pt x="26199" y="21730"/>
                  </a:cubicBezTo>
                  <a:close/>
                </a:path>
              </a:pathLst>
            </a:custGeom>
            <a:solidFill>
              <a:srgbClr val="7B79C6"/>
            </a:solidFill>
            <a:ln w="0" cap="flat">
              <a:noFill/>
              <a:prstDash val="solid"/>
              <a:miter/>
            </a:ln>
          </p:spPr>
          <p:txBody>
            <a:bodyPr rtlCol="0" anchor="ctr"/>
            <a:lstStyle/>
            <a:p>
              <a:endParaRPr lang="nb-NO"/>
            </a:p>
          </p:txBody>
        </p:sp>
        <p:sp>
          <p:nvSpPr>
            <p:cNvPr id="106" name="Friform 105">
              <a:extLst>
                <a:ext uri="{FF2B5EF4-FFF2-40B4-BE49-F238E27FC236}">
                  <a16:creationId xmlns:a16="http://schemas.microsoft.com/office/drawing/2014/main" id="{C6341462-24F1-7389-B96C-947BDC2111D0}"/>
                </a:ext>
              </a:extLst>
            </p:cNvPr>
            <p:cNvSpPr>
              <a:spLocks noGrp="1" noRot="1" noMove="1" noResize="1" noEditPoints="1" noAdjustHandles="1" noChangeArrowheads="1" noChangeShapeType="1"/>
            </p:cNvSpPr>
            <p:nvPr/>
          </p:nvSpPr>
          <p:spPr>
            <a:xfrm>
              <a:off x="6467230" y="1265800"/>
              <a:ext cx="288855" cy="314295"/>
            </a:xfrm>
            <a:custGeom>
              <a:avLst/>
              <a:gdLst>
                <a:gd name="connsiteX0" fmla="*/ 194537 w 288855"/>
                <a:gd name="connsiteY0" fmla="*/ 237155 h 314295"/>
                <a:gd name="connsiteX1" fmla="*/ 210082 w 288855"/>
                <a:gd name="connsiteY1" fmla="*/ 173000 h 314295"/>
                <a:gd name="connsiteX2" fmla="*/ 213385 w 288855"/>
                <a:gd name="connsiteY2" fmla="*/ 122868 h 314295"/>
                <a:gd name="connsiteX3" fmla="*/ 242629 w 288855"/>
                <a:gd name="connsiteY3" fmla="*/ 86727 h 314295"/>
                <a:gd name="connsiteX4" fmla="*/ 279159 w 288855"/>
                <a:gd name="connsiteY4" fmla="*/ 41420 h 314295"/>
                <a:gd name="connsiteX5" fmla="*/ 286834 w 288855"/>
                <a:gd name="connsiteY5" fmla="*/ 5699 h 314295"/>
                <a:gd name="connsiteX6" fmla="*/ 282721 w 288855"/>
                <a:gd name="connsiteY6" fmla="*/ 841 h 314295"/>
                <a:gd name="connsiteX7" fmla="*/ 270901 w 288855"/>
                <a:gd name="connsiteY7" fmla="*/ 2849 h 314295"/>
                <a:gd name="connsiteX8" fmla="*/ 212414 w 288855"/>
                <a:gd name="connsiteY8" fmla="*/ 54957 h 314295"/>
                <a:gd name="connsiteX9" fmla="*/ 163220 w 288855"/>
                <a:gd name="connsiteY9" fmla="*/ 88864 h 314295"/>
                <a:gd name="connsiteX10" fmla="*/ 108684 w 288855"/>
                <a:gd name="connsiteY10" fmla="*/ 147869 h 314295"/>
                <a:gd name="connsiteX11" fmla="*/ 25098 w 288855"/>
                <a:gd name="connsiteY11" fmla="*/ 199264 h 314295"/>
                <a:gd name="connsiteX12" fmla="*/ 0 w 288855"/>
                <a:gd name="connsiteY12" fmla="*/ 210988 h 314295"/>
                <a:gd name="connsiteX13" fmla="*/ 68851 w 288855"/>
                <a:gd name="connsiteY13" fmla="*/ 314296 h 314295"/>
                <a:gd name="connsiteX14" fmla="*/ 163156 w 288855"/>
                <a:gd name="connsiteY14" fmla="*/ 266398 h 314295"/>
                <a:gd name="connsiteX15" fmla="*/ 194472 w 288855"/>
                <a:gd name="connsiteY15" fmla="*/ 237122 h 31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855" h="314295">
                  <a:moveTo>
                    <a:pt x="194537" y="237155"/>
                  </a:moveTo>
                  <a:cubicBezTo>
                    <a:pt x="204641" y="217400"/>
                    <a:pt x="210017" y="195216"/>
                    <a:pt x="210082" y="173000"/>
                  </a:cubicBezTo>
                  <a:cubicBezTo>
                    <a:pt x="210114" y="156128"/>
                    <a:pt x="207264" y="138575"/>
                    <a:pt x="213385" y="122868"/>
                  </a:cubicBezTo>
                  <a:cubicBezTo>
                    <a:pt x="219052" y="108327"/>
                    <a:pt x="231521" y="97737"/>
                    <a:pt x="242629" y="86727"/>
                  </a:cubicBezTo>
                  <a:cubicBezTo>
                    <a:pt x="256425" y="73028"/>
                    <a:pt x="268731" y="57807"/>
                    <a:pt x="279159" y="41420"/>
                  </a:cubicBezTo>
                  <a:cubicBezTo>
                    <a:pt x="285992" y="30700"/>
                    <a:pt x="292178" y="17261"/>
                    <a:pt x="286834" y="5699"/>
                  </a:cubicBezTo>
                  <a:cubicBezTo>
                    <a:pt x="285927" y="3756"/>
                    <a:pt x="284632" y="1878"/>
                    <a:pt x="282721" y="841"/>
                  </a:cubicBezTo>
                  <a:cubicBezTo>
                    <a:pt x="279029" y="-1134"/>
                    <a:pt x="274495" y="712"/>
                    <a:pt x="270901" y="2849"/>
                  </a:cubicBezTo>
                  <a:cubicBezTo>
                    <a:pt x="248296" y="16062"/>
                    <a:pt x="232913" y="38667"/>
                    <a:pt x="212414" y="54957"/>
                  </a:cubicBezTo>
                  <a:cubicBezTo>
                    <a:pt x="196836" y="67360"/>
                    <a:pt x="178442" y="75975"/>
                    <a:pt x="163220" y="88864"/>
                  </a:cubicBezTo>
                  <a:cubicBezTo>
                    <a:pt x="140648" y="107971"/>
                    <a:pt x="126658" y="124390"/>
                    <a:pt x="108684" y="147869"/>
                  </a:cubicBezTo>
                  <a:cubicBezTo>
                    <a:pt x="90710" y="171348"/>
                    <a:pt x="54666" y="199880"/>
                    <a:pt x="25098" y="199264"/>
                  </a:cubicBezTo>
                  <a:lnTo>
                    <a:pt x="0" y="210988"/>
                  </a:lnTo>
                  <a:lnTo>
                    <a:pt x="68851" y="314296"/>
                  </a:lnTo>
                  <a:lnTo>
                    <a:pt x="163156" y="266398"/>
                  </a:lnTo>
                  <a:lnTo>
                    <a:pt x="194472" y="237122"/>
                  </a:lnTo>
                  <a:close/>
                </a:path>
              </a:pathLst>
            </a:custGeom>
            <a:solidFill>
              <a:srgbClr val="DEAB91"/>
            </a:solidFill>
            <a:ln w="0" cap="flat">
              <a:noFill/>
              <a:prstDash val="solid"/>
              <a:miter/>
            </a:ln>
          </p:spPr>
          <p:txBody>
            <a:bodyPr rtlCol="0" anchor="ctr"/>
            <a:lstStyle/>
            <a:p>
              <a:endParaRPr lang="nb-NO" dirty="0"/>
            </a:p>
          </p:txBody>
        </p:sp>
        <p:sp>
          <p:nvSpPr>
            <p:cNvPr id="107" name="Friform 106">
              <a:extLst>
                <a:ext uri="{FF2B5EF4-FFF2-40B4-BE49-F238E27FC236}">
                  <a16:creationId xmlns:a16="http://schemas.microsoft.com/office/drawing/2014/main" id="{8A8C017E-5ACF-EBE4-D94A-1B50AE42FC5B}"/>
                </a:ext>
              </a:extLst>
            </p:cNvPr>
            <p:cNvSpPr>
              <a:spLocks noGrp="1" noRot="1" noMove="1" noResize="1" noEditPoints="1" noAdjustHandles="1" noChangeArrowheads="1" noChangeShapeType="1"/>
            </p:cNvSpPr>
            <p:nvPr/>
          </p:nvSpPr>
          <p:spPr>
            <a:xfrm>
              <a:off x="6477269" y="1309878"/>
              <a:ext cx="295645" cy="299947"/>
            </a:xfrm>
            <a:custGeom>
              <a:avLst/>
              <a:gdLst>
                <a:gd name="connsiteX0" fmla="*/ 32935 w 295645"/>
                <a:gd name="connsiteY0" fmla="*/ 299947 h 299947"/>
                <a:gd name="connsiteX1" fmla="*/ 136049 w 295645"/>
                <a:gd name="connsiteY1" fmla="*/ 263223 h 299947"/>
                <a:gd name="connsiteX2" fmla="*/ 188869 w 295645"/>
                <a:gd name="connsiteY2" fmla="*/ 233169 h 299947"/>
                <a:gd name="connsiteX3" fmla="*/ 220380 w 295645"/>
                <a:gd name="connsiteY3" fmla="*/ 182422 h 299947"/>
                <a:gd name="connsiteX4" fmla="*/ 225205 w 295645"/>
                <a:gd name="connsiteY4" fmla="*/ 174164 h 299947"/>
                <a:gd name="connsiteX5" fmla="*/ 229318 w 295645"/>
                <a:gd name="connsiteY5" fmla="*/ 174617 h 299947"/>
                <a:gd name="connsiteX6" fmla="*/ 284923 w 295645"/>
                <a:gd name="connsiteY6" fmla="*/ 154409 h 299947"/>
                <a:gd name="connsiteX7" fmla="*/ 291562 w 295645"/>
                <a:gd name="connsiteY7" fmla="*/ 133359 h 299947"/>
                <a:gd name="connsiteX8" fmla="*/ 288971 w 295645"/>
                <a:gd name="connsiteY8" fmla="*/ 121376 h 299947"/>
                <a:gd name="connsiteX9" fmla="*/ 295642 w 295645"/>
                <a:gd name="connsiteY9" fmla="*/ 71795 h 299947"/>
                <a:gd name="connsiteX10" fmla="*/ 291918 w 295645"/>
                <a:gd name="connsiteY10" fmla="*/ 43167 h 299947"/>
                <a:gd name="connsiteX11" fmla="*/ 291789 w 295645"/>
                <a:gd name="connsiteY11" fmla="*/ 21890 h 299947"/>
                <a:gd name="connsiteX12" fmla="*/ 276665 w 295645"/>
                <a:gd name="connsiteY12" fmla="*/ 6766 h 299947"/>
                <a:gd name="connsiteX13" fmla="*/ 173519 w 295645"/>
                <a:gd name="connsiteY13" fmla="*/ 95 h 299947"/>
                <a:gd name="connsiteX14" fmla="*/ 149295 w 295645"/>
                <a:gd name="connsiteY14" fmla="*/ 10879 h 299947"/>
                <a:gd name="connsiteX15" fmla="*/ 136438 w 295645"/>
                <a:gd name="connsiteY15" fmla="*/ 43847 h 299947"/>
                <a:gd name="connsiteX16" fmla="*/ 133102 w 295645"/>
                <a:gd name="connsiteY16" fmla="*/ 63019 h 299947"/>
                <a:gd name="connsiteX17" fmla="*/ 68526 w 295645"/>
                <a:gd name="connsiteY17" fmla="*/ 149972 h 299947"/>
                <a:gd name="connsiteX18" fmla="*/ 0 w 295645"/>
                <a:gd name="connsiteY18" fmla="*/ 237833 h 299947"/>
                <a:gd name="connsiteX19" fmla="*/ 32935 w 295645"/>
                <a:gd name="connsiteY19" fmla="*/ 299947 h 299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5645" h="299947">
                  <a:moveTo>
                    <a:pt x="32935" y="299947"/>
                  </a:moveTo>
                  <a:cubicBezTo>
                    <a:pt x="68073" y="290037"/>
                    <a:pt x="102531" y="277731"/>
                    <a:pt x="136049" y="263223"/>
                  </a:cubicBezTo>
                  <a:cubicBezTo>
                    <a:pt x="154703" y="255126"/>
                    <a:pt x="173292" y="246188"/>
                    <a:pt x="188869" y="233169"/>
                  </a:cubicBezTo>
                  <a:cubicBezTo>
                    <a:pt x="204447" y="220151"/>
                    <a:pt x="217044" y="202501"/>
                    <a:pt x="220380" y="182422"/>
                  </a:cubicBezTo>
                  <a:cubicBezTo>
                    <a:pt x="220930" y="179086"/>
                    <a:pt x="221902" y="174909"/>
                    <a:pt x="225205" y="174164"/>
                  </a:cubicBezTo>
                  <a:cubicBezTo>
                    <a:pt x="226565" y="173872"/>
                    <a:pt x="227958" y="174261"/>
                    <a:pt x="229318" y="174617"/>
                  </a:cubicBezTo>
                  <a:cubicBezTo>
                    <a:pt x="249623" y="179993"/>
                    <a:pt x="272811" y="171541"/>
                    <a:pt x="284923" y="154409"/>
                  </a:cubicBezTo>
                  <a:cubicBezTo>
                    <a:pt x="289263" y="148288"/>
                    <a:pt x="292275" y="140840"/>
                    <a:pt x="291562" y="133359"/>
                  </a:cubicBezTo>
                  <a:cubicBezTo>
                    <a:pt x="291173" y="129278"/>
                    <a:pt x="289684" y="125425"/>
                    <a:pt x="288971" y="121376"/>
                  </a:cubicBezTo>
                  <a:cubicBezTo>
                    <a:pt x="285992" y="104860"/>
                    <a:pt x="295837" y="88570"/>
                    <a:pt x="295642" y="71795"/>
                  </a:cubicBezTo>
                  <a:cubicBezTo>
                    <a:pt x="295546" y="62177"/>
                    <a:pt x="292113" y="52817"/>
                    <a:pt x="291918" y="43167"/>
                  </a:cubicBezTo>
                  <a:cubicBezTo>
                    <a:pt x="291789" y="36042"/>
                    <a:pt x="293408" y="28820"/>
                    <a:pt x="291789" y="21890"/>
                  </a:cubicBezTo>
                  <a:cubicBezTo>
                    <a:pt x="290170" y="14959"/>
                    <a:pt x="283757" y="6474"/>
                    <a:pt x="276665" y="6766"/>
                  </a:cubicBezTo>
                  <a:cubicBezTo>
                    <a:pt x="262740" y="7381"/>
                    <a:pt x="182457" y="-974"/>
                    <a:pt x="173519" y="95"/>
                  </a:cubicBezTo>
                  <a:cubicBezTo>
                    <a:pt x="164580" y="1163"/>
                    <a:pt x="155610" y="4434"/>
                    <a:pt x="149295" y="10879"/>
                  </a:cubicBezTo>
                  <a:cubicBezTo>
                    <a:pt x="140907" y="19461"/>
                    <a:pt x="138478" y="32026"/>
                    <a:pt x="136438" y="43847"/>
                  </a:cubicBezTo>
                  <a:cubicBezTo>
                    <a:pt x="135337" y="50227"/>
                    <a:pt x="134236" y="56606"/>
                    <a:pt x="133102" y="63019"/>
                  </a:cubicBezTo>
                  <a:lnTo>
                    <a:pt x="68526" y="149972"/>
                  </a:lnTo>
                  <a:lnTo>
                    <a:pt x="0" y="237833"/>
                  </a:lnTo>
                  <a:lnTo>
                    <a:pt x="32935" y="299947"/>
                  </a:lnTo>
                  <a:close/>
                </a:path>
              </a:pathLst>
            </a:custGeom>
            <a:solidFill>
              <a:srgbClr val="DEAB91"/>
            </a:solidFill>
            <a:ln w="0" cap="flat">
              <a:noFill/>
              <a:prstDash val="solid"/>
              <a:miter/>
            </a:ln>
          </p:spPr>
          <p:txBody>
            <a:bodyPr rtlCol="0" anchor="ctr"/>
            <a:lstStyle/>
            <a:p>
              <a:endParaRPr lang="nb-NO"/>
            </a:p>
          </p:txBody>
        </p:sp>
        <p:sp>
          <p:nvSpPr>
            <p:cNvPr id="108" name="Friform 107">
              <a:extLst>
                <a:ext uri="{FF2B5EF4-FFF2-40B4-BE49-F238E27FC236}">
                  <a16:creationId xmlns:a16="http://schemas.microsoft.com/office/drawing/2014/main" id="{DB3E5206-BB5A-CFD9-A278-020B96E5B234}"/>
                </a:ext>
              </a:extLst>
            </p:cNvPr>
            <p:cNvSpPr>
              <a:spLocks noGrp="1" noRot="1" noMove="1" noResize="1" noEditPoints="1" noAdjustHandles="1" noChangeArrowheads="1" noChangeShapeType="1"/>
            </p:cNvSpPr>
            <p:nvPr/>
          </p:nvSpPr>
          <p:spPr>
            <a:xfrm>
              <a:off x="6700467" y="1381738"/>
              <a:ext cx="53241" cy="28887"/>
            </a:xfrm>
            <a:custGeom>
              <a:avLst/>
              <a:gdLst>
                <a:gd name="connsiteX0" fmla="*/ 0 w 53241"/>
                <a:gd name="connsiteY0" fmla="*/ 28887 h 28887"/>
                <a:gd name="connsiteX1" fmla="*/ 53241 w 53241"/>
                <a:gd name="connsiteY1" fmla="*/ 0 h 28887"/>
                <a:gd name="connsiteX2" fmla="*/ 0 w 53241"/>
                <a:gd name="connsiteY2" fmla="*/ 28887 h 28887"/>
              </a:gdLst>
              <a:ahLst/>
              <a:cxnLst>
                <a:cxn ang="0">
                  <a:pos x="connsiteX0" y="connsiteY0"/>
                </a:cxn>
                <a:cxn ang="0">
                  <a:pos x="connsiteX1" y="connsiteY1"/>
                </a:cxn>
                <a:cxn ang="0">
                  <a:pos x="connsiteX2" y="connsiteY2"/>
                </a:cxn>
              </a:cxnLst>
              <a:rect l="l" t="t" r="r" b="b"/>
              <a:pathLst>
                <a:path w="53241" h="28887">
                  <a:moveTo>
                    <a:pt x="0" y="28887"/>
                  </a:moveTo>
                  <a:cubicBezTo>
                    <a:pt x="18071" y="28402"/>
                    <a:pt x="45598" y="25940"/>
                    <a:pt x="53241" y="0"/>
                  </a:cubicBezTo>
                  <a:lnTo>
                    <a:pt x="0" y="28887"/>
                  </a:lnTo>
                  <a:close/>
                </a:path>
              </a:pathLst>
            </a:custGeom>
            <a:solidFill>
              <a:srgbClr val="967B6F"/>
            </a:solidFill>
            <a:ln w="0" cap="flat">
              <a:noFill/>
              <a:prstDash val="solid"/>
              <a:miter/>
            </a:ln>
          </p:spPr>
          <p:txBody>
            <a:bodyPr rtlCol="0" anchor="ctr"/>
            <a:lstStyle/>
            <a:p>
              <a:endParaRPr lang="nb-NO"/>
            </a:p>
          </p:txBody>
        </p:sp>
        <p:sp>
          <p:nvSpPr>
            <p:cNvPr id="109" name="Friform 108">
              <a:extLst>
                <a:ext uri="{FF2B5EF4-FFF2-40B4-BE49-F238E27FC236}">
                  <a16:creationId xmlns:a16="http://schemas.microsoft.com/office/drawing/2014/main" id="{65785969-9176-430C-0323-7C6D54D85375}"/>
                </a:ext>
              </a:extLst>
            </p:cNvPr>
            <p:cNvSpPr>
              <a:spLocks noGrp="1" noRot="1" noMove="1" noResize="1" noEditPoints="1" noAdjustHandles="1" noChangeArrowheads="1" noChangeShapeType="1"/>
            </p:cNvSpPr>
            <p:nvPr/>
          </p:nvSpPr>
          <p:spPr>
            <a:xfrm>
              <a:off x="6709243" y="1421312"/>
              <a:ext cx="44464" cy="28369"/>
            </a:xfrm>
            <a:custGeom>
              <a:avLst/>
              <a:gdLst>
                <a:gd name="connsiteX0" fmla="*/ 0 w 44464"/>
                <a:gd name="connsiteY0" fmla="*/ 28369 h 28369"/>
                <a:gd name="connsiteX1" fmla="*/ 27495 w 44464"/>
                <a:gd name="connsiteY1" fmla="*/ 23609 h 28369"/>
                <a:gd name="connsiteX2" fmla="*/ 44465 w 44464"/>
                <a:gd name="connsiteY2" fmla="*/ 0 h 28369"/>
                <a:gd name="connsiteX3" fmla="*/ 0 w 44464"/>
                <a:gd name="connsiteY3" fmla="*/ 28369 h 28369"/>
              </a:gdLst>
              <a:ahLst/>
              <a:cxnLst>
                <a:cxn ang="0">
                  <a:pos x="connsiteX0" y="connsiteY0"/>
                </a:cxn>
                <a:cxn ang="0">
                  <a:pos x="connsiteX1" y="connsiteY1"/>
                </a:cxn>
                <a:cxn ang="0">
                  <a:pos x="connsiteX2" y="connsiteY2"/>
                </a:cxn>
                <a:cxn ang="0">
                  <a:pos x="connsiteX3" y="connsiteY3"/>
                </a:cxn>
              </a:cxnLst>
              <a:rect l="l" t="t" r="r" b="b"/>
              <a:pathLst>
                <a:path w="44464" h="28369">
                  <a:moveTo>
                    <a:pt x="0" y="28369"/>
                  </a:moveTo>
                  <a:cubicBezTo>
                    <a:pt x="7708" y="26361"/>
                    <a:pt x="17844" y="28369"/>
                    <a:pt x="27495" y="23609"/>
                  </a:cubicBezTo>
                  <a:cubicBezTo>
                    <a:pt x="34652" y="20079"/>
                    <a:pt x="41420" y="7351"/>
                    <a:pt x="44465" y="0"/>
                  </a:cubicBezTo>
                  <a:lnTo>
                    <a:pt x="0" y="28369"/>
                  </a:lnTo>
                  <a:close/>
                </a:path>
              </a:pathLst>
            </a:custGeom>
            <a:solidFill>
              <a:srgbClr val="967B6F"/>
            </a:solidFill>
            <a:ln w="0" cap="flat">
              <a:noFill/>
              <a:prstDash val="solid"/>
              <a:miter/>
            </a:ln>
          </p:spPr>
          <p:txBody>
            <a:bodyPr rtlCol="0" anchor="ctr"/>
            <a:lstStyle/>
            <a:p>
              <a:endParaRPr lang="nb-NO"/>
            </a:p>
          </p:txBody>
        </p:sp>
        <p:sp>
          <p:nvSpPr>
            <p:cNvPr id="110" name="Friform 109">
              <a:extLst>
                <a:ext uri="{FF2B5EF4-FFF2-40B4-BE49-F238E27FC236}">
                  <a16:creationId xmlns:a16="http://schemas.microsoft.com/office/drawing/2014/main" id="{EDFA5232-26A3-FDDF-78C7-B00863C3939F}"/>
                </a:ext>
              </a:extLst>
            </p:cNvPr>
            <p:cNvSpPr>
              <a:spLocks noGrp="1" noRot="1" noMove="1" noResize="1" noEditPoints="1" noAdjustHandles="1" noChangeArrowheads="1" noChangeShapeType="1"/>
            </p:cNvSpPr>
            <p:nvPr/>
          </p:nvSpPr>
          <p:spPr>
            <a:xfrm>
              <a:off x="5437743" y="3899121"/>
              <a:ext cx="245057" cy="255129"/>
            </a:xfrm>
            <a:custGeom>
              <a:avLst/>
              <a:gdLst>
                <a:gd name="connsiteX0" fmla="*/ 44626 w 245057"/>
                <a:gd name="connsiteY0" fmla="*/ 0 h 255129"/>
                <a:gd name="connsiteX1" fmla="*/ 107518 w 245057"/>
                <a:gd name="connsiteY1" fmla="*/ 17974 h 255129"/>
                <a:gd name="connsiteX2" fmla="*/ 245057 w 245057"/>
                <a:gd name="connsiteY2" fmla="*/ 110789 h 255129"/>
                <a:gd name="connsiteX3" fmla="*/ 239066 w 245057"/>
                <a:gd name="connsiteY3" fmla="*/ 193921 h 255129"/>
                <a:gd name="connsiteX4" fmla="*/ 152242 w 245057"/>
                <a:gd name="connsiteY4" fmla="*/ 255129 h 255129"/>
                <a:gd name="connsiteX5" fmla="*/ 98353 w 245057"/>
                <a:gd name="connsiteY5" fmla="*/ 255129 h 255129"/>
                <a:gd name="connsiteX6" fmla="*/ 89285 w 245057"/>
                <a:gd name="connsiteY6" fmla="*/ 219667 h 255129"/>
                <a:gd name="connsiteX7" fmla="*/ 84395 w 245057"/>
                <a:gd name="connsiteY7" fmla="*/ 219473 h 255129"/>
                <a:gd name="connsiteX8" fmla="*/ 0 w 245057"/>
                <a:gd name="connsiteY8" fmla="*/ 180676 h 255129"/>
                <a:gd name="connsiteX9" fmla="*/ 44659 w 245057"/>
                <a:gd name="connsiteY9" fmla="*/ 0 h 25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057" h="255129">
                  <a:moveTo>
                    <a:pt x="44626" y="0"/>
                  </a:moveTo>
                  <a:lnTo>
                    <a:pt x="107518" y="17974"/>
                  </a:lnTo>
                  <a:lnTo>
                    <a:pt x="245057" y="110789"/>
                  </a:lnTo>
                  <a:lnTo>
                    <a:pt x="239066" y="193921"/>
                  </a:lnTo>
                  <a:lnTo>
                    <a:pt x="152242" y="255129"/>
                  </a:lnTo>
                  <a:lnTo>
                    <a:pt x="98353" y="255129"/>
                  </a:lnTo>
                  <a:lnTo>
                    <a:pt x="89285" y="219667"/>
                  </a:lnTo>
                  <a:cubicBezTo>
                    <a:pt x="88346" y="221255"/>
                    <a:pt x="85950" y="220445"/>
                    <a:pt x="84395" y="219473"/>
                  </a:cubicBezTo>
                  <a:cubicBezTo>
                    <a:pt x="58099" y="202957"/>
                    <a:pt x="29632" y="189873"/>
                    <a:pt x="0" y="180676"/>
                  </a:cubicBezTo>
                  <a:lnTo>
                    <a:pt x="44659" y="0"/>
                  </a:lnTo>
                  <a:close/>
                </a:path>
              </a:pathLst>
            </a:custGeom>
            <a:solidFill>
              <a:srgbClr val="BAA090"/>
            </a:solidFill>
            <a:ln w="0" cap="flat">
              <a:noFill/>
              <a:prstDash val="solid"/>
              <a:miter/>
            </a:ln>
          </p:spPr>
          <p:txBody>
            <a:bodyPr rtlCol="0" anchor="ctr"/>
            <a:lstStyle/>
            <a:p>
              <a:endParaRPr lang="nb-NO"/>
            </a:p>
          </p:txBody>
        </p:sp>
        <p:sp>
          <p:nvSpPr>
            <p:cNvPr id="111" name="Friform 110">
              <a:extLst>
                <a:ext uri="{FF2B5EF4-FFF2-40B4-BE49-F238E27FC236}">
                  <a16:creationId xmlns:a16="http://schemas.microsoft.com/office/drawing/2014/main" id="{08F73D2F-1731-6FA0-07B9-9C6925FC4DC1}"/>
                </a:ext>
              </a:extLst>
            </p:cNvPr>
            <p:cNvSpPr>
              <a:spLocks noGrp="1" noRot="1" noMove="1" noResize="1" noEditPoints="1" noAdjustHandles="1" noChangeArrowheads="1" noChangeShapeType="1"/>
            </p:cNvSpPr>
            <p:nvPr/>
          </p:nvSpPr>
          <p:spPr>
            <a:xfrm>
              <a:off x="4292253" y="1723238"/>
              <a:ext cx="1500818" cy="599530"/>
            </a:xfrm>
            <a:custGeom>
              <a:avLst/>
              <a:gdLst>
                <a:gd name="connsiteX0" fmla="*/ 560163 w 1500818"/>
                <a:gd name="connsiteY0" fmla="*/ 559030 h 599530"/>
                <a:gd name="connsiteX1" fmla="*/ 1500818 w 1500818"/>
                <a:gd name="connsiteY1" fmla="*/ 370582 h 599530"/>
                <a:gd name="connsiteX2" fmla="*/ 1408488 w 1500818"/>
                <a:gd name="connsiteY2" fmla="*/ 270577 h 599530"/>
                <a:gd name="connsiteX3" fmla="*/ 1057176 w 1500818"/>
                <a:gd name="connsiteY3" fmla="*/ 26070 h 599530"/>
                <a:gd name="connsiteX4" fmla="*/ 701945 w 1500818"/>
                <a:gd name="connsiteY4" fmla="*/ 103924 h 599530"/>
                <a:gd name="connsiteX5" fmla="*/ 306362 w 1500818"/>
                <a:gd name="connsiteY5" fmla="*/ 0 h 599530"/>
                <a:gd name="connsiteX6" fmla="*/ 180222 w 1500818"/>
                <a:gd name="connsiteY6" fmla="*/ 136568 h 599530"/>
                <a:gd name="connsiteX7" fmla="*/ 0 w 1500818"/>
                <a:gd name="connsiteY7" fmla="*/ 225464 h 599530"/>
                <a:gd name="connsiteX8" fmla="*/ 424405 w 1500818"/>
                <a:gd name="connsiteY8" fmla="*/ 549088 h 599530"/>
                <a:gd name="connsiteX9" fmla="*/ 560131 w 1500818"/>
                <a:gd name="connsiteY9" fmla="*/ 559062 h 59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0818" h="599530">
                  <a:moveTo>
                    <a:pt x="560163" y="559030"/>
                  </a:moveTo>
                  <a:cubicBezTo>
                    <a:pt x="1085124" y="702755"/>
                    <a:pt x="1424551" y="421718"/>
                    <a:pt x="1500818" y="370582"/>
                  </a:cubicBezTo>
                  <a:lnTo>
                    <a:pt x="1408488" y="270577"/>
                  </a:lnTo>
                  <a:lnTo>
                    <a:pt x="1057176" y="26070"/>
                  </a:lnTo>
                  <a:lnTo>
                    <a:pt x="701945" y="103924"/>
                  </a:lnTo>
                  <a:lnTo>
                    <a:pt x="306362" y="0"/>
                  </a:lnTo>
                  <a:cubicBezTo>
                    <a:pt x="244895" y="46796"/>
                    <a:pt x="219473" y="89091"/>
                    <a:pt x="180222" y="136568"/>
                  </a:cubicBezTo>
                  <a:cubicBezTo>
                    <a:pt x="140972" y="184044"/>
                    <a:pt x="59135" y="208171"/>
                    <a:pt x="0" y="225464"/>
                  </a:cubicBezTo>
                  <a:cubicBezTo>
                    <a:pt x="64090" y="345386"/>
                    <a:pt x="218825" y="485225"/>
                    <a:pt x="424405" y="549088"/>
                  </a:cubicBezTo>
                  <a:lnTo>
                    <a:pt x="560131" y="559062"/>
                  </a:lnTo>
                  <a:close/>
                </a:path>
              </a:pathLst>
            </a:custGeom>
            <a:solidFill>
              <a:srgbClr val="7B79C6"/>
            </a:solidFill>
            <a:ln w="0" cap="flat">
              <a:noFill/>
              <a:prstDash val="solid"/>
              <a:miter/>
            </a:ln>
          </p:spPr>
          <p:txBody>
            <a:bodyPr rtlCol="0" anchor="ctr"/>
            <a:lstStyle/>
            <a:p>
              <a:endParaRPr lang="nb-NO"/>
            </a:p>
          </p:txBody>
        </p:sp>
        <p:sp>
          <p:nvSpPr>
            <p:cNvPr id="112" name="Friform 111">
              <a:extLst>
                <a:ext uri="{FF2B5EF4-FFF2-40B4-BE49-F238E27FC236}">
                  <a16:creationId xmlns:a16="http://schemas.microsoft.com/office/drawing/2014/main" id="{FD793863-AA60-87F8-7D48-267903073C42}"/>
                </a:ext>
              </a:extLst>
            </p:cNvPr>
            <p:cNvSpPr>
              <a:spLocks noGrp="1" noRot="1" noMove="1" noResize="1" noEditPoints="1" noAdjustHandles="1" noChangeArrowheads="1" noChangeShapeType="1"/>
            </p:cNvSpPr>
            <p:nvPr/>
          </p:nvSpPr>
          <p:spPr>
            <a:xfrm>
              <a:off x="4641597" y="2396068"/>
              <a:ext cx="582728" cy="216109"/>
            </a:xfrm>
            <a:custGeom>
              <a:avLst/>
              <a:gdLst>
                <a:gd name="connsiteX0" fmla="*/ 582729 w 582728"/>
                <a:gd name="connsiteY0" fmla="*/ 14962 h 216109"/>
                <a:gd name="connsiteX1" fmla="*/ 2357 w 582728"/>
                <a:gd name="connsiteY1" fmla="*/ 0 h 216109"/>
                <a:gd name="connsiteX2" fmla="*/ 24347 w 582728"/>
                <a:gd name="connsiteY2" fmla="*/ 213191 h 216109"/>
                <a:gd name="connsiteX3" fmla="*/ 582729 w 582728"/>
                <a:gd name="connsiteY3" fmla="*/ 107972 h 216109"/>
                <a:gd name="connsiteX4" fmla="*/ 582729 w 582728"/>
                <a:gd name="connsiteY4" fmla="*/ 14994 h 216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728" h="216109">
                  <a:moveTo>
                    <a:pt x="582729" y="14962"/>
                  </a:moveTo>
                  <a:lnTo>
                    <a:pt x="2357" y="0"/>
                  </a:lnTo>
                  <a:cubicBezTo>
                    <a:pt x="-6840" y="67879"/>
                    <a:pt x="13077" y="156938"/>
                    <a:pt x="24347" y="213191"/>
                  </a:cubicBezTo>
                  <a:cubicBezTo>
                    <a:pt x="215969" y="224169"/>
                    <a:pt x="418504" y="207329"/>
                    <a:pt x="582729" y="107972"/>
                  </a:cubicBezTo>
                  <a:lnTo>
                    <a:pt x="582729" y="14994"/>
                  </a:lnTo>
                  <a:close/>
                </a:path>
              </a:pathLst>
            </a:custGeom>
            <a:solidFill>
              <a:srgbClr val="BAA090"/>
            </a:solidFill>
            <a:ln w="0" cap="flat">
              <a:noFill/>
              <a:prstDash val="solid"/>
              <a:miter/>
            </a:ln>
          </p:spPr>
          <p:txBody>
            <a:bodyPr rtlCol="0" anchor="ctr"/>
            <a:lstStyle/>
            <a:p>
              <a:endParaRPr lang="nb-NO"/>
            </a:p>
          </p:txBody>
        </p:sp>
        <p:sp>
          <p:nvSpPr>
            <p:cNvPr id="113" name="Friform 112">
              <a:extLst>
                <a:ext uri="{FF2B5EF4-FFF2-40B4-BE49-F238E27FC236}">
                  <a16:creationId xmlns:a16="http://schemas.microsoft.com/office/drawing/2014/main" id="{75864662-7245-4DEE-1CFD-ADF004E009A3}"/>
                </a:ext>
              </a:extLst>
            </p:cNvPr>
            <p:cNvSpPr>
              <a:spLocks noGrp="1" noRot="1" noMove="1" noResize="1" noEditPoints="1" noAdjustHandles="1" noChangeArrowheads="1" noChangeShapeType="1"/>
            </p:cNvSpPr>
            <p:nvPr/>
          </p:nvSpPr>
          <p:spPr>
            <a:xfrm>
              <a:off x="4586369" y="1546799"/>
              <a:ext cx="699257" cy="1187904"/>
            </a:xfrm>
            <a:custGeom>
              <a:avLst/>
              <a:gdLst>
                <a:gd name="connsiteX0" fmla="*/ 940 w 699257"/>
                <a:gd name="connsiteY0" fmla="*/ 438655 h 934021"/>
                <a:gd name="connsiteX1" fmla="*/ 19140 w 699257"/>
                <a:gd name="connsiteY1" fmla="*/ 844018 h 934021"/>
                <a:gd name="connsiteX2" fmla="*/ 382662 w 699257"/>
                <a:gd name="connsiteY2" fmla="*/ 921191 h 934021"/>
                <a:gd name="connsiteX3" fmla="*/ 699257 w 699257"/>
                <a:gd name="connsiteY3" fmla="*/ 909468 h 934021"/>
                <a:gd name="connsiteX4" fmla="*/ 660493 w 699257"/>
                <a:gd name="connsiteY4" fmla="*/ 626132 h 934021"/>
                <a:gd name="connsiteX5" fmla="*/ 687081 w 699257"/>
                <a:gd name="connsiteY5" fmla="*/ 339103 h 934021"/>
                <a:gd name="connsiteX6" fmla="*/ 693687 w 699257"/>
                <a:gd name="connsiteY6" fmla="*/ 207588 h 934021"/>
                <a:gd name="connsiteX7" fmla="*/ 643134 w 699257"/>
                <a:gd name="connsiteY7" fmla="*/ 48124 h 934021"/>
                <a:gd name="connsiteX8" fmla="*/ 472822 w 699257"/>
                <a:gd name="connsiteY8" fmla="*/ 0 h 934021"/>
                <a:gd name="connsiteX9" fmla="*/ 293214 w 699257"/>
                <a:gd name="connsiteY9" fmla="*/ 34846 h 934021"/>
                <a:gd name="connsiteX10" fmla="*/ 41162 w 699257"/>
                <a:gd name="connsiteY10" fmla="*/ 188384 h 934021"/>
                <a:gd name="connsiteX11" fmla="*/ 35948 w 699257"/>
                <a:gd name="connsiteY11" fmla="*/ 206681 h 934021"/>
                <a:gd name="connsiteX12" fmla="*/ 940 w 699257"/>
                <a:gd name="connsiteY12" fmla="*/ 438590 h 93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9257" h="934021">
                  <a:moveTo>
                    <a:pt x="940" y="438655"/>
                  </a:moveTo>
                  <a:cubicBezTo>
                    <a:pt x="10331" y="573571"/>
                    <a:pt x="18751" y="708778"/>
                    <a:pt x="19140" y="844018"/>
                  </a:cubicBezTo>
                  <a:cubicBezTo>
                    <a:pt x="135920" y="878217"/>
                    <a:pt x="262190" y="904027"/>
                    <a:pt x="382662" y="921191"/>
                  </a:cubicBezTo>
                  <a:cubicBezTo>
                    <a:pt x="488237" y="936218"/>
                    <a:pt x="598443" y="944217"/>
                    <a:pt x="699257" y="909468"/>
                  </a:cubicBezTo>
                  <a:cubicBezTo>
                    <a:pt x="662792" y="820571"/>
                    <a:pt x="655926" y="722121"/>
                    <a:pt x="660493" y="626132"/>
                  </a:cubicBezTo>
                  <a:cubicBezTo>
                    <a:pt x="665059" y="530142"/>
                    <a:pt x="680604" y="434995"/>
                    <a:pt x="687081" y="339103"/>
                  </a:cubicBezTo>
                  <a:lnTo>
                    <a:pt x="693687" y="207588"/>
                  </a:lnTo>
                  <a:lnTo>
                    <a:pt x="643134" y="48124"/>
                  </a:lnTo>
                  <a:lnTo>
                    <a:pt x="472822" y="0"/>
                  </a:lnTo>
                  <a:lnTo>
                    <a:pt x="293214" y="34846"/>
                  </a:lnTo>
                  <a:cubicBezTo>
                    <a:pt x="293214" y="34846"/>
                    <a:pt x="74907" y="76720"/>
                    <a:pt x="41162" y="188384"/>
                  </a:cubicBezTo>
                  <a:lnTo>
                    <a:pt x="35948" y="206681"/>
                  </a:lnTo>
                  <a:cubicBezTo>
                    <a:pt x="14542" y="282009"/>
                    <a:pt x="-4501" y="360478"/>
                    <a:pt x="940" y="438590"/>
                  </a:cubicBezTo>
                  <a:close/>
                </a:path>
              </a:pathLst>
            </a:custGeom>
            <a:solidFill>
              <a:schemeClr val="accent6">
                <a:lumMod val="60000"/>
                <a:lumOff val="40000"/>
              </a:schemeClr>
            </a:solidFill>
            <a:ln w="0" cap="flat">
              <a:noFill/>
              <a:prstDash val="solid"/>
              <a:miter/>
            </a:ln>
          </p:spPr>
          <p:txBody>
            <a:bodyPr rtlCol="0" anchor="ctr"/>
            <a:lstStyle/>
            <a:p>
              <a:endParaRPr lang="nb-NO" dirty="0"/>
            </a:p>
          </p:txBody>
        </p:sp>
        <p:sp>
          <p:nvSpPr>
            <p:cNvPr id="114" name="Friform 113">
              <a:extLst>
                <a:ext uri="{FF2B5EF4-FFF2-40B4-BE49-F238E27FC236}">
                  <a16:creationId xmlns:a16="http://schemas.microsoft.com/office/drawing/2014/main" id="{BDC4A849-DC0F-D628-68A1-9C92116EFF2E}"/>
                </a:ext>
              </a:extLst>
            </p:cNvPr>
            <p:cNvSpPr>
              <a:spLocks noGrp="1" noRot="1" noMove="1" noResize="1" noEditPoints="1" noAdjustHandles="1" noChangeArrowheads="1" noChangeShapeType="1"/>
            </p:cNvSpPr>
            <p:nvPr/>
          </p:nvSpPr>
          <p:spPr>
            <a:xfrm>
              <a:off x="5054531" y="3999579"/>
              <a:ext cx="208300" cy="355295"/>
            </a:xfrm>
            <a:custGeom>
              <a:avLst/>
              <a:gdLst>
                <a:gd name="connsiteX0" fmla="*/ 85334 w 208300"/>
                <a:gd name="connsiteY0" fmla="*/ 321454 h 355295"/>
                <a:gd name="connsiteX1" fmla="*/ 0 w 208300"/>
                <a:gd name="connsiteY1" fmla="*/ 228800 h 355295"/>
                <a:gd name="connsiteX2" fmla="*/ 19690 w 208300"/>
                <a:gd name="connsiteY2" fmla="*/ 46084 h 355295"/>
                <a:gd name="connsiteX3" fmla="*/ 75684 w 208300"/>
                <a:gd name="connsiteY3" fmla="*/ 0 h 355295"/>
                <a:gd name="connsiteX4" fmla="*/ 167171 w 208300"/>
                <a:gd name="connsiteY4" fmla="*/ 84169 h 355295"/>
                <a:gd name="connsiteX5" fmla="*/ 208301 w 208300"/>
                <a:gd name="connsiteY5" fmla="*/ 262156 h 355295"/>
                <a:gd name="connsiteX6" fmla="*/ 141879 w 208300"/>
                <a:gd name="connsiteY6" fmla="*/ 355296 h 355295"/>
                <a:gd name="connsiteX7" fmla="*/ 86630 w 208300"/>
                <a:gd name="connsiteY7" fmla="*/ 347977 h 355295"/>
                <a:gd name="connsiteX8" fmla="*/ 85302 w 208300"/>
                <a:gd name="connsiteY8" fmla="*/ 321454 h 35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300" h="355295">
                  <a:moveTo>
                    <a:pt x="85334" y="321454"/>
                  </a:moveTo>
                  <a:cubicBezTo>
                    <a:pt x="58228" y="290882"/>
                    <a:pt x="36563" y="247033"/>
                    <a:pt x="0" y="228800"/>
                  </a:cubicBezTo>
                  <a:lnTo>
                    <a:pt x="19690" y="46084"/>
                  </a:lnTo>
                  <a:lnTo>
                    <a:pt x="75684" y="0"/>
                  </a:lnTo>
                  <a:lnTo>
                    <a:pt x="167171" y="84169"/>
                  </a:lnTo>
                  <a:lnTo>
                    <a:pt x="208301" y="262156"/>
                  </a:lnTo>
                  <a:lnTo>
                    <a:pt x="141879" y="355296"/>
                  </a:lnTo>
                  <a:lnTo>
                    <a:pt x="86630" y="347977"/>
                  </a:lnTo>
                  <a:lnTo>
                    <a:pt x="85302" y="321454"/>
                  </a:lnTo>
                  <a:close/>
                </a:path>
              </a:pathLst>
            </a:custGeom>
            <a:solidFill>
              <a:srgbClr val="BAA090"/>
            </a:solidFill>
            <a:ln w="0" cap="flat">
              <a:noFill/>
              <a:prstDash val="solid"/>
              <a:miter/>
            </a:ln>
          </p:spPr>
          <p:txBody>
            <a:bodyPr rtlCol="0" anchor="ctr"/>
            <a:lstStyle/>
            <a:p>
              <a:endParaRPr lang="nb-NO"/>
            </a:p>
          </p:txBody>
        </p:sp>
        <p:sp>
          <p:nvSpPr>
            <p:cNvPr id="115" name="Friform 114">
              <a:extLst>
                <a:ext uri="{FF2B5EF4-FFF2-40B4-BE49-F238E27FC236}">
                  <a16:creationId xmlns:a16="http://schemas.microsoft.com/office/drawing/2014/main" id="{58F6902C-1610-2ED9-FB25-318A59B4BC4E}"/>
                </a:ext>
              </a:extLst>
            </p:cNvPr>
            <p:cNvSpPr>
              <a:spLocks noGrp="1" noRot="1" noMove="1" noResize="1" noEditPoints="1" noAdjustHandles="1" noChangeArrowheads="1" noChangeShapeType="1"/>
            </p:cNvSpPr>
            <p:nvPr/>
          </p:nvSpPr>
          <p:spPr>
            <a:xfrm>
              <a:off x="5095618" y="4032191"/>
              <a:ext cx="316876" cy="560114"/>
            </a:xfrm>
            <a:custGeom>
              <a:avLst/>
              <a:gdLst>
                <a:gd name="connsiteX0" fmla="*/ 42628 w 316876"/>
                <a:gd name="connsiteY0" fmla="*/ 279548 h 560114"/>
                <a:gd name="connsiteX1" fmla="*/ 82494 w 316876"/>
                <a:gd name="connsiteY1" fmla="*/ 291918 h 560114"/>
                <a:gd name="connsiteX2" fmla="*/ 94477 w 316876"/>
                <a:gd name="connsiteY2" fmla="*/ 288907 h 560114"/>
                <a:gd name="connsiteX3" fmla="*/ 104775 w 316876"/>
                <a:gd name="connsiteY3" fmla="*/ 273071 h 560114"/>
                <a:gd name="connsiteX4" fmla="*/ 112062 w 316876"/>
                <a:gd name="connsiteY4" fmla="*/ 198682 h 560114"/>
                <a:gd name="connsiteX5" fmla="*/ 83660 w 316876"/>
                <a:gd name="connsiteY5" fmla="*/ 107292 h 560114"/>
                <a:gd name="connsiteX6" fmla="*/ 67371 w 316876"/>
                <a:gd name="connsiteY6" fmla="*/ 31996 h 560114"/>
                <a:gd name="connsiteX7" fmla="*/ 105650 w 316876"/>
                <a:gd name="connsiteY7" fmla="*/ 14088 h 560114"/>
                <a:gd name="connsiteX8" fmla="*/ 179293 w 316876"/>
                <a:gd name="connsiteY8" fmla="*/ 0 h 560114"/>
                <a:gd name="connsiteX9" fmla="*/ 235190 w 316876"/>
                <a:gd name="connsiteY9" fmla="*/ 116424 h 560114"/>
                <a:gd name="connsiteX10" fmla="*/ 270457 w 316876"/>
                <a:gd name="connsiteY10" fmla="*/ 341047 h 560114"/>
                <a:gd name="connsiteX11" fmla="*/ 307052 w 316876"/>
                <a:gd name="connsiteY11" fmla="*/ 418512 h 560114"/>
                <a:gd name="connsiteX12" fmla="*/ 316606 w 316876"/>
                <a:gd name="connsiteY12" fmla="*/ 477744 h 560114"/>
                <a:gd name="connsiteX13" fmla="*/ 313270 w 316876"/>
                <a:gd name="connsiteY13" fmla="*/ 497725 h 560114"/>
                <a:gd name="connsiteX14" fmla="*/ 298017 w 316876"/>
                <a:gd name="connsiteY14" fmla="*/ 533770 h 560114"/>
                <a:gd name="connsiteX15" fmla="*/ 250896 w 316876"/>
                <a:gd name="connsiteY15" fmla="*/ 559904 h 560114"/>
                <a:gd name="connsiteX16" fmla="*/ 200149 w 316876"/>
                <a:gd name="connsiteY16" fmla="*/ 541769 h 560114"/>
                <a:gd name="connsiteX17" fmla="*/ 169222 w 316876"/>
                <a:gd name="connsiteY17" fmla="*/ 478165 h 560114"/>
                <a:gd name="connsiteX18" fmla="*/ 140302 w 316876"/>
                <a:gd name="connsiteY18" fmla="*/ 409735 h 560114"/>
                <a:gd name="connsiteX19" fmla="*/ 87126 w 316876"/>
                <a:gd name="connsiteY19" fmla="*/ 359020 h 560114"/>
                <a:gd name="connsiteX20" fmla="*/ 18210 w 316876"/>
                <a:gd name="connsiteY20" fmla="*/ 327639 h 560114"/>
                <a:gd name="connsiteX21" fmla="*/ 13320 w 316876"/>
                <a:gd name="connsiteY21" fmla="*/ 240783 h 560114"/>
                <a:gd name="connsiteX22" fmla="*/ 42596 w 316876"/>
                <a:gd name="connsiteY22" fmla="*/ 279515 h 56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876" h="560114">
                  <a:moveTo>
                    <a:pt x="42628" y="279548"/>
                  </a:moveTo>
                  <a:cubicBezTo>
                    <a:pt x="53996" y="288065"/>
                    <a:pt x="68310" y="292502"/>
                    <a:pt x="82494" y="291918"/>
                  </a:cubicBezTo>
                  <a:cubicBezTo>
                    <a:pt x="86672" y="291757"/>
                    <a:pt x="90947" y="291109"/>
                    <a:pt x="94477" y="288907"/>
                  </a:cubicBezTo>
                  <a:cubicBezTo>
                    <a:pt x="99950" y="285506"/>
                    <a:pt x="102638" y="279127"/>
                    <a:pt x="104775" y="273071"/>
                  </a:cubicBezTo>
                  <a:cubicBezTo>
                    <a:pt x="113195" y="249268"/>
                    <a:pt x="117923" y="223262"/>
                    <a:pt x="112062" y="198682"/>
                  </a:cubicBezTo>
                  <a:cubicBezTo>
                    <a:pt x="105974" y="173098"/>
                    <a:pt x="96226" y="130414"/>
                    <a:pt x="83660" y="107292"/>
                  </a:cubicBezTo>
                  <a:cubicBezTo>
                    <a:pt x="71095" y="84169"/>
                    <a:pt x="57687" y="56447"/>
                    <a:pt x="67371" y="31996"/>
                  </a:cubicBezTo>
                  <a:cubicBezTo>
                    <a:pt x="82397" y="-5991"/>
                    <a:pt x="90332" y="23415"/>
                    <a:pt x="105650" y="14088"/>
                  </a:cubicBezTo>
                  <a:cubicBezTo>
                    <a:pt x="120968" y="4761"/>
                    <a:pt x="179293" y="0"/>
                    <a:pt x="179293" y="0"/>
                  </a:cubicBezTo>
                  <a:cubicBezTo>
                    <a:pt x="179293" y="0"/>
                    <a:pt x="221880" y="79829"/>
                    <a:pt x="235190" y="116424"/>
                  </a:cubicBezTo>
                  <a:cubicBezTo>
                    <a:pt x="248500" y="153019"/>
                    <a:pt x="270457" y="341047"/>
                    <a:pt x="270457" y="341047"/>
                  </a:cubicBezTo>
                  <a:cubicBezTo>
                    <a:pt x="270457" y="341047"/>
                    <a:pt x="303716" y="407857"/>
                    <a:pt x="307052" y="418512"/>
                  </a:cubicBezTo>
                  <a:cubicBezTo>
                    <a:pt x="310388" y="429166"/>
                    <a:pt x="318452" y="464369"/>
                    <a:pt x="316606" y="477744"/>
                  </a:cubicBezTo>
                  <a:cubicBezTo>
                    <a:pt x="315699" y="484415"/>
                    <a:pt x="314792" y="491086"/>
                    <a:pt x="313270" y="497725"/>
                  </a:cubicBezTo>
                  <a:cubicBezTo>
                    <a:pt x="310388" y="510550"/>
                    <a:pt x="305886" y="523245"/>
                    <a:pt x="298017" y="533770"/>
                  </a:cubicBezTo>
                  <a:cubicBezTo>
                    <a:pt x="286973" y="548634"/>
                    <a:pt x="269356" y="558382"/>
                    <a:pt x="250896" y="559904"/>
                  </a:cubicBezTo>
                  <a:cubicBezTo>
                    <a:pt x="232437" y="561426"/>
                    <a:pt x="213459" y="554626"/>
                    <a:pt x="200149" y="541769"/>
                  </a:cubicBezTo>
                  <a:cubicBezTo>
                    <a:pt x="182985" y="525188"/>
                    <a:pt x="176281" y="500964"/>
                    <a:pt x="169222" y="478165"/>
                  </a:cubicBezTo>
                  <a:cubicBezTo>
                    <a:pt x="161870" y="454459"/>
                    <a:pt x="153320" y="430883"/>
                    <a:pt x="140302" y="409735"/>
                  </a:cubicBezTo>
                  <a:cubicBezTo>
                    <a:pt x="127283" y="388588"/>
                    <a:pt x="109471" y="369837"/>
                    <a:pt x="87126" y="359020"/>
                  </a:cubicBezTo>
                  <a:cubicBezTo>
                    <a:pt x="64262" y="347945"/>
                    <a:pt x="36799" y="344998"/>
                    <a:pt x="18210" y="327639"/>
                  </a:cubicBezTo>
                  <a:cubicBezTo>
                    <a:pt x="-4977" y="306006"/>
                    <a:pt x="-5366" y="266399"/>
                    <a:pt x="13320" y="240783"/>
                  </a:cubicBezTo>
                  <a:lnTo>
                    <a:pt x="42596" y="279515"/>
                  </a:lnTo>
                  <a:close/>
                </a:path>
              </a:pathLst>
            </a:custGeom>
            <a:solidFill>
              <a:srgbClr val="171E26"/>
            </a:solidFill>
            <a:ln w="0" cap="flat">
              <a:noFill/>
              <a:prstDash val="solid"/>
              <a:miter/>
            </a:ln>
          </p:spPr>
          <p:txBody>
            <a:bodyPr rtlCol="0" anchor="ctr"/>
            <a:lstStyle/>
            <a:p>
              <a:endParaRPr lang="nb-NO"/>
            </a:p>
          </p:txBody>
        </p:sp>
        <p:sp>
          <p:nvSpPr>
            <p:cNvPr id="116" name="Friform 115">
              <a:extLst>
                <a:ext uri="{FF2B5EF4-FFF2-40B4-BE49-F238E27FC236}">
                  <a16:creationId xmlns:a16="http://schemas.microsoft.com/office/drawing/2014/main" id="{E84215AA-EBC1-81CB-FB6F-25E720CCF8B8}"/>
                </a:ext>
              </a:extLst>
            </p:cNvPr>
            <p:cNvSpPr>
              <a:spLocks noGrp="1" noRot="1" noMove="1" noResize="1" noEditPoints="1" noAdjustHandles="1" noChangeArrowheads="1" noChangeShapeType="1"/>
            </p:cNvSpPr>
            <p:nvPr/>
          </p:nvSpPr>
          <p:spPr>
            <a:xfrm>
              <a:off x="5270961" y="4040352"/>
              <a:ext cx="142484" cy="466991"/>
            </a:xfrm>
            <a:custGeom>
              <a:avLst/>
              <a:gdLst>
                <a:gd name="connsiteX0" fmla="*/ 141555 w 142484"/>
                <a:gd name="connsiteY0" fmla="*/ 466992 h 466991"/>
                <a:gd name="connsiteX1" fmla="*/ 120731 w 142484"/>
                <a:gd name="connsiteY1" fmla="*/ 330295 h 466991"/>
                <a:gd name="connsiteX2" fmla="*/ 92006 w 142484"/>
                <a:gd name="connsiteY2" fmla="*/ 171835 h 466991"/>
                <a:gd name="connsiteX3" fmla="*/ 99648 w 142484"/>
                <a:gd name="connsiteY3" fmla="*/ 59426 h 466991"/>
                <a:gd name="connsiteX4" fmla="*/ 81966 w 142484"/>
                <a:gd name="connsiteY4" fmla="*/ 0 h 466991"/>
                <a:gd name="connsiteX5" fmla="*/ 0 w 142484"/>
                <a:gd name="connsiteY5" fmla="*/ 24677 h 466991"/>
                <a:gd name="connsiteX6" fmla="*/ 40254 w 142484"/>
                <a:gd name="connsiteY6" fmla="*/ 154898 h 466991"/>
                <a:gd name="connsiteX7" fmla="*/ 60495 w 142484"/>
                <a:gd name="connsiteY7" fmla="*/ 275726 h 466991"/>
                <a:gd name="connsiteX8" fmla="*/ 111501 w 142484"/>
                <a:gd name="connsiteY8" fmla="*/ 388588 h 466991"/>
                <a:gd name="connsiteX9" fmla="*/ 141522 w 142484"/>
                <a:gd name="connsiteY9" fmla="*/ 466992 h 46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84" h="466991">
                  <a:moveTo>
                    <a:pt x="141555" y="466992"/>
                  </a:moveTo>
                  <a:cubicBezTo>
                    <a:pt x="145959" y="421361"/>
                    <a:pt x="134009" y="374695"/>
                    <a:pt x="120731" y="330295"/>
                  </a:cubicBezTo>
                  <a:cubicBezTo>
                    <a:pt x="105284" y="278543"/>
                    <a:pt x="87763" y="225691"/>
                    <a:pt x="92006" y="171835"/>
                  </a:cubicBezTo>
                  <a:cubicBezTo>
                    <a:pt x="94985" y="134139"/>
                    <a:pt x="109752" y="95860"/>
                    <a:pt x="99648" y="59426"/>
                  </a:cubicBezTo>
                  <a:cubicBezTo>
                    <a:pt x="95503" y="44497"/>
                    <a:pt x="85464" y="13958"/>
                    <a:pt x="81966" y="0"/>
                  </a:cubicBezTo>
                  <a:lnTo>
                    <a:pt x="0" y="24677"/>
                  </a:lnTo>
                  <a:cubicBezTo>
                    <a:pt x="21536" y="59426"/>
                    <a:pt x="34263" y="114481"/>
                    <a:pt x="40254" y="154898"/>
                  </a:cubicBezTo>
                  <a:cubicBezTo>
                    <a:pt x="46245" y="195347"/>
                    <a:pt x="49452" y="236378"/>
                    <a:pt x="60495" y="275726"/>
                  </a:cubicBezTo>
                  <a:cubicBezTo>
                    <a:pt x="71700" y="315592"/>
                    <a:pt x="90742" y="352770"/>
                    <a:pt x="111501" y="388588"/>
                  </a:cubicBezTo>
                  <a:cubicBezTo>
                    <a:pt x="125848" y="413362"/>
                    <a:pt x="142979" y="438396"/>
                    <a:pt x="141522" y="466992"/>
                  </a:cubicBezTo>
                  <a:close/>
                </a:path>
              </a:pathLst>
            </a:custGeom>
            <a:solidFill>
              <a:srgbClr val="FFFFFF"/>
            </a:solidFill>
            <a:ln w="0" cap="flat">
              <a:noFill/>
              <a:prstDash val="solid"/>
              <a:miter/>
            </a:ln>
          </p:spPr>
          <p:txBody>
            <a:bodyPr rtlCol="0" anchor="ctr"/>
            <a:lstStyle/>
            <a:p>
              <a:endParaRPr lang="nb-NO"/>
            </a:p>
          </p:txBody>
        </p:sp>
        <p:sp>
          <p:nvSpPr>
            <p:cNvPr id="117" name="Friform 116">
              <a:extLst>
                <a:ext uri="{FF2B5EF4-FFF2-40B4-BE49-F238E27FC236}">
                  <a16:creationId xmlns:a16="http://schemas.microsoft.com/office/drawing/2014/main" id="{F9ECDE4D-718F-45E5-BD00-8C36B80D4A10}"/>
                </a:ext>
              </a:extLst>
            </p:cNvPr>
            <p:cNvSpPr>
              <a:spLocks noGrp="1" noRot="1" noMove="1" noResize="1" noEditPoints="1" noAdjustHandles="1" noChangeArrowheads="1" noChangeShapeType="1"/>
            </p:cNvSpPr>
            <p:nvPr/>
          </p:nvSpPr>
          <p:spPr>
            <a:xfrm>
              <a:off x="5223956" y="4407342"/>
              <a:ext cx="53033" cy="34456"/>
            </a:xfrm>
            <a:custGeom>
              <a:avLst/>
              <a:gdLst>
                <a:gd name="connsiteX0" fmla="*/ 15040 w 53033"/>
                <a:gd name="connsiteY0" fmla="*/ 31961 h 34456"/>
                <a:gd name="connsiteX1" fmla="*/ 18570 w 53033"/>
                <a:gd name="connsiteY1" fmla="*/ 28625 h 34456"/>
                <a:gd name="connsiteX2" fmla="*/ 20319 w 53033"/>
                <a:gd name="connsiteY2" fmla="*/ 27168 h 34456"/>
                <a:gd name="connsiteX3" fmla="*/ 19898 w 53033"/>
                <a:gd name="connsiteY3" fmla="*/ 27492 h 34456"/>
                <a:gd name="connsiteX4" fmla="*/ 20837 w 53033"/>
                <a:gd name="connsiteY4" fmla="*/ 26812 h 34456"/>
                <a:gd name="connsiteX5" fmla="*/ 29192 w 53033"/>
                <a:gd name="connsiteY5" fmla="*/ 21857 h 34456"/>
                <a:gd name="connsiteX6" fmla="*/ 30229 w 53033"/>
                <a:gd name="connsiteY6" fmla="*/ 21371 h 34456"/>
                <a:gd name="connsiteX7" fmla="*/ 30488 w 53033"/>
                <a:gd name="connsiteY7" fmla="*/ 21241 h 34456"/>
                <a:gd name="connsiteX8" fmla="*/ 30747 w 53033"/>
                <a:gd name="connsiteY8" fmla="*/ 21144 h 34456"/>
                <a:gd name="connsiteX9" fmla="*/ 31815 w 53033"/>
                <a:gd name="connsiteY9" fmla="*/ 20723 h 34456"/>
                <a:gd name="connsiteX10" fmla="*/ 36447 w 53033"/>
                <a:gd name="connsiteY10" fmla="*/ 19201 h 34456"/>
                <a:gd name="connsiteX11" fmla="*/ 40883 w 53033"/>
                <a:gd name="connsiteY11" fmla="*/ 18165 h 34456"/>
                <a:gd name="connsiteX12" fmla="*/ 43409 w 53033"/>
                <a:gd name="connsiteY12" fmla="*/ 17744 h 34456"/>
                <a:gd name="connsiteX13" fmla="*/ 42762 w 53033"/>
                <a:gd name="connsiteY13" fmla="*/ 17841 h 34456"/>
                <a:gd name="connsiteX14" fmla="*/ 44187 w 53033"/>
                <a:gd name="connsiteY14" fmla="*/ 17712 h 34456"/>
                <a:gd name="connsiteX15" fmla="*/ 50437 w 53033"/>
                <a:gd name="connsiteY15" fmla="*/ 15121 h 34456"/>
                <a:gd name="connsiteX16" fmla="*/ 53028 w 53033"/>
                <a:gd name="connsiteY16" fmla="*/ 8871 h 34456"/>
                <a:gd name="connsiteX17" fmla="*/ 44187 w 53033"/>
                <a:gd name="connsiteY17" fmla="*/ 29 h 34456"/>
                <a:gd name="connsiteX18" fmla="*/ 2539 w 53033"/>
                <a:gd name="connsiteY18" fmla="*/ 19428 h 34456"/>
                <a:gd name="connsiteX19" fmla="*/ 2539 w 53033"/>
                <a:gd name="connsiteY19" fmla="*/ 31929 h 34456"/>
                <a:gd name="connsiteX20" fmla="*/ 15040 w 53033"/>
                <a:gd name="connsiteY20" fmla="*/ 31929 h 34456"/>
                <a:gd name="connsiteX21" fmla="*/ 15040 w 53033"/>
                <a:gd name="connsiteY21" fmla="*/ 31929 h 3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3033" h="34456">
                  <a:moveTo>
                    <a:pt x="15040" y="31961"/>
                  </a:moveTo>
                  <a:cubicBezTo>
                    <a:pt x="16174" y="30795"/>
                    <a:pt x="17339" y="29694"/>
                    <a:pt x="18570" y="28625"/>
                  </a:cubicBezTo>
                  <a:cubicBezTo>
                    <a:pt x="19153" y="28139"/>
                    <a:pt x="19736" y="27654"/>
                    <a:pt x="20319" y="27168"/>
                  </a:cubicBezTo>
                  <a:cubicBezTo>
                    <a:pt x="21226" y="26423"/>
                    <a:pt x="18926" y="28172"/>
                    <a:pt x="19898" y="27492"/>
                  </a:cubicBezTo>
                  <a:cubicBezTo>
                    <a:pt x="20222" y="27265"/>
                    <a:pt x="20513" y="27038"/>
                    <a:pt x="20837" y="26812"/>
                  </a:cubicBezTo>
                  <a:cubicBezTo>
                    <a:pt x="23460" y="24933"/>
                    <a:pt x="26278" y="23282"/>
                    <a:pt x="29192" y="21857"/>
                  </a:cubicBezTo>
                  <a:cubicBezTo>
                    <a:pt x="29549" y="21695"/>
                    <a:pt x="29872" y="21533"/>
                    <a:pt x="30229" y="21371"/>
                  </a:cubicBezTo>
                  <a:cubicBezTo>
                    <a:pt x="30488" y="21241"/>
                    <a:pt x="31718" y="20723"/>
                    <a:pt x="30488" y="21241"/>
                  </a:cubicBezTo>
                  <a:cubicBezTo>
                    <a:pt x="29257" y="21760"/>
                    <a:pt x="30488" y="21241"/>
                    <a:pt x="30747" y="21144"/>
                  </a:cubicBezTo>
                  <a:cubicBezTo>
                    <a:pt x="31103" y="21015"/>
                    <a:pt x="31459" y="20853"/>
                    <a:pt x="31815" y="20723"/>
                  </a:cubicBezTo>
                  <a:cubicBezTo>
                    <a:pt x="33337" y="20140"/>
                    <a:pt x="34860" y="19655"/>
                    <a:pt x="36447" y="19201"/>
                  </a:cubicBezTo>
                  <a:cubicBezTo>
                    <a:pt x="37904" y="18780"/>
                    <a:pt x="39393" y="18424"/>
                    <a:pt x="40883" y="18165"/>
                  </a:cubicBezTo>
                  <a:cubicBezTo>
                    <a:pt x="41725" y="18003"/>
                    <a:pt x="42568" y="17873"/>
                    <a:pt x="43409" y="17744"/>
                  </a:cubicBezTo>
                  <a:cubicBezTo>
                    <a:pt x="44575" y="17549"/>
                    <a:pt x="41563" y="17938"/>
                    <a:pt x="42762" y="17841"/>
                  </a:cubicBezTo>
                  <a:cubicBezTo>
                    <a:pt x="43247" y="17809"/>
                    <a:pt x="43701" y="17744"/>
                    <a:pt x="44187" y="17712"/>
                  </a:cubicBezTo>
                  <a:cubicBezTo>
                    <a:pt x="46583" y="17485"/>
                    <a:pt x="48688" y="16870"/>
                    <a:pt x="50437" y="15121"/>
                  </a:cubicBezTo>
                  <a:cubicBezTo>
                    <a:pt x="51959" y="13599"/>
                    <a:pt x="53125" y="11072"/>
                    <a:pt x="53028" y="8871"/>
                  </a:cubicBezTo>
                  <a:cubicBezTo>
                    <a:pt x="52833" y="4434"/>
                    <a:pt x="49109" y="-424"/>
                    <a:pt x="44187" y="29"/>
                  </a:cubicBezTo>
                  <a:cubicBezTo>
                    <a:pt x="28447" y="1487"/>
                    <a:pt x="13648" y="8093"/>
                    <a:pt x="2539" y="19428"/>
                  </a:cubicBezTo>
                  <a:cubicBezTo>
                    <a:pt x="-699" y="22731"/>
                    <a:pt x="-991" y="28658"/>
                    <a:pt x="2539" y="31929"/>
                  </a:cubicBezTo>
                  <a:cubicBezTo>
                    <a:pt x="6037" y="35135"/>
                    <a:pt x="11575" y="35458"/>
                    <a:pt x="15040" y="31929"/>
                  </a:cubicBezTo>
                  <a:lnTo>
                    <a:pt x="15040" y="31929"/>
                  </a:lnTo>
                  <a:close/>
                </a:path>
              </a:pathLst>
            </a:custGeom>
            <a:solidFill>
              <a:srgbClr val="FFFFFF"/>
            </a:solidFill>
            <a:ln w="0" cap="flat">
              <a:noFill/>
              <a:prstDash val="solid"/>
              <a:miter/>
            </a:ln>
          </p:spPr>
          <p:txBody>
            <a:bodyPr rtlCol="0" anchor="ctr"/>
            <a:lstStyle/>
            <a:p>
              <a:endParaRPr lang="nb-NO"/>
            </a:p>
          </p:txBody>
        </p:sp>
        <p:sp>
          <p:nvSpPr>
            <p:cNvPr id="118" name="Friform 117">
              <a:extLst>
                <a:ext uri="{FF2B5EF4-FFF2-40B4-BE49-F238E27FC236}">
                  <a16:creationId xmlns:a16="http://schemas.microsoft.com/office/drawing/2014/main" id="{9BA5F596-5D9D-E4FE-FFE8-776616942E41}"/>
                </a:ext>
              </a:extLst>
            </p:cNvPr>
            <p:cNvSpPr>
              <a:spLocks noGrp="1" noRot="1" noMove="1" noResize="1" noEditPoints="1" noAdjustHandles="1" noChangeArrowheads="1" noChangeShapeType="1"/>
            </p:cNvSpPr>
            <p:nvPr/>
          </p:nvSpPr>
          <p:spPr>
            <a:xfrm>
              <a:off x="5198874" y="4372400"/>
              <a:ext cx="55026" cy="40756"/>
            </a:xfrm>
            <a:custGeom>
              <a:avLst/>
              <a:gdLst>
                <a:gd name="connsiteX0" fmla="*/ 14991 w 55026"/>
                <a:gd name="connsiteY0" fmla="*/ 38242 h 40756"/>
                <a:gd name="connsiteX1" fmla="*/ 22213 w 55026"/>
                <a:gd name="connsiteY1" fmla="*/ 30858 h 40756"/>
                <a:gd name="connsiteX2" fmla="*/ 24480 w 55026"/>
                <a:gd name="connsiteY2" fmla="*/ 28947 h 40756"/>
                <a:gd name="connsiteX3" fmla="*/ 24771 w 55026"/>
                <a:gd name="connsiteY3" fmla="*/ 28688 h 40756"/>
                <a:gd name="connsiteX4" fmla="*/ 25322 w 55026"/>
                <a:gd name="connsiteY4" fmla="*/ 28267 h 40756"/>
                <a:gd name="connsiteX5" fmla="*/ 30115 w 55026"/>
                <a:gd name="connsiteY5" fmla="*/ 24964 h 40756"/>
                <a:gd name="connsiteX6" fmla="*/ 34876 w 55026"/>
                <a:gd name="connsiteY6" fmla="*/ 22179 h 40756"/>
                <a:gd name="connsiteX7" fmla="*/ 37305 w 55026"/>
                <a:gd name="connsiteY7" fmla="*/ 20916 h 40756"/>
                <a:gd name="connsiteX8" fmla="*/ 39992 w 55026"/>
                <a:gd name="connsiteY8" fmla="*/ 19653 h 40756"/>
                <a:gd name="connsiteX9" fmla="*/ 39507 w 55026"/>
                <a:gd name="connsiteY9" fmla="*/ 19880 h 40756"/>
                <a:gd name="connsiteX10" fmla="*/ 40867 w 55026"/>
                <a:gd name="connsiteY10" fmla="*/ 19361 h 40756"/>
                <a:gd name="connsiteX11" fmla="*/ 43263 w 55026"/>
                <a:gd name="connsiteY11" fmla="*/ 18552 h 40756"/>
                <a:gd name="connsiteX12" fmla="*/ 48510 w 55026"/>
                <a:gd name="connsiteY12" fmla="*/ 17256 h 40756"/>
                <a:gd name="connsiteX13" fmla="*/ 54695 w 55026"/>
                <a:gd name="connsiteY13" fmla="*/ 6375 h 40756"/>
                <a:gd name="connsiteX14" fmla="*/ 43814 w 55026"/>
                <a:gd name="connsiteY14" fmla="*/ 189 h 40756"/>
                <a:gd name="connsiteX15" fmla="*/ 21241 w 55026"/>
                <a:gd name="connsiteY15" fmla="*/ 9678 h 40756"/>
                <a:gd name="connsiteX16" fmla="*/ 2523 w 55026"/>
                <a:gd name="connsiteY16" fmla="*/ 25709 h 40756"/>
                <a:gd name="connsiteX17" fmla="*/ 2523 w 55026"/>
                <a:gd name="connsiteY17" fmla="*/ 38210 h 40756"/>
                <a:gd name="connsiteX18" fmla="*/ 15024 w 55026"/>
                <a:gd name="connsiteY18" fmla="*/ 38210 h 40756"/>
                <a:gd name="connsiteX19" fmla="*/ 15024 w 55026"/>
                <a:gd name="connsiteY19" fmla="*/ 38210 h 4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026" h="40756">
                  <a:moveTo>
                    <a:pt x="14991" y="38242"/>
                  </a:moveTo>
                  <a:cubicBezTo>
                    <a:pt x="17193" y="35586"/>
                    <a:pt x="19622" y="33125"/>
                    <a:pt x="22213" y="30858"/>
                  </a:cubicBezTo>
                  <a:cubicBezTo>
                    <a:pt x="22958" y="30210"/>
                    <a:pt x="23735" y="29563"/>
                    <a:pt x="24480" y="28947"/>
                  </a:cubicBezTo>
                  <a:cubicBezTo>
                    <a:pt x="24674" y="28785"/>
                    <a:pt x="25775" y="27943"/>
                    <a:pt x="24771" y="28688"/>
                  </a:cubicBezTo>
                  <a:cubicBezTo>
                    <a:pt x="23670" y="29498"/>
                    <a:pt x="25095" y="28429"/>
                    <a:pt x="25322" y="28267"/>
                  </a:cubicBezTo>
                  <a:cubicBezTo>
                    <a:pt x="26876" y="27101"/>
                    <a:pt x="28496" y="26000"/>
                    <a:pt x="30115" y="24964"/>
                  </a:cubicBezTo>
                  <a:cubicBezTo>
                    <a:pt x="31669" y="23993"/>
                    <a:pt x="33257" y="23053"/>
                    <a:pt x="34876" y="22179"/>
                  </a:cubicBezTo>
                  <a:cubicBezTo>
                    <a:pt x="35685" y="21758"/>
                    <a:pt x="36463" y="21337"/>
                    <a:pt x="37305" y="20916"/>
                  </a:cubicBezTo>
                  <a:cubicBezTo>
                    <a:pt x="37855" y="20657"/>
                    <a:pt x="39442" y="19588"/>
                    <a:pt x="39992" y="19653"/>
                  </a:cubicBezTo>
                  <a:cubicBezTo>
                    <a:pt x="39701" y="19620"/>
                    <a:pt x="38308" y="20333"/>
                    <a:pt x="39507" y="19880"/>
                  </a:cubicBezTo>
                  <a:cubicBezTo>
                    <a:pt x="39960" y="19717"/>
                    <a:pt x="40413" y="19523"/>
                    <a:pt x="40867" y="19361"/>
                  </a:cubicBezTo>
                  <a:cubicBezTo>
                    <a:pt x="41677" y="19070"/>
                    <a:pt x="42454" y="18779"/>
                    <a:pt x="43263" y="18552"/>
                  </a:cubicBezTo>
                  <a:cubicBezTo>
                    <a:pt x="44980" y="18001"/>
                    <a:pt x="46728" y="17580"/>
                    <a:pt x="48510" y="17256"/>
                  </a:cubicBezTo>
                  <a:cubicBezTo>
                    <a:pt x="53076" y="16447"/>
                    <a:pt x="56055" y="10650"/>
                    <a:pt x="54695" y="6375"/>
                  </a:cubicBezTo>
                  <a:cubicBezTo>
                    <a:pt x="53108" y="1485"/>
                    <a:pt x="48704" y="-685"/>
                    <a:pt x="43814" y="189"/>
                  </a:cubicBezTo>
                  <a:cubicBezTo>
                    <a:pt x="35815" y="1614"/>
                    <a:pt x="28042" y="5339"/>
                    <a:pt x="21241" y="9678"/>
                  </a:cubicBezTo>
                  <a:cubicBezTo>
                    <a:pt x="14343" y="14083"/>
                    <a:pt x="7737" y="19394"/>
                    <a:pt x="2523" y="25709"/>
                  </a:cubicBezTo>
                  <a:cubicBezTo>
                    <a:pt x="-424" y="29271"/>
                    <a:pt x="-1234" y="34777"/>
                    <a:pt x="2523" y="38210"/>
                  </a:cubicBezTo>
                  <a:cubicBezTo>
                    <a:pt x="5794" y="41189"/>
                    <a:pt x="11882" y="41998"/>
                    <a:pt x="15024" y="38210"/>
                  </a:cubicBezTo>
                  <a:lnTo>
                    <a:pt x="15024" y="38210"/>
                  </a:lnTo>
                  <a:close/>
                </a:path>
              </a:pathLst>
            </a:custGeom>
            <a:solidFill>
              <a:srgbClr val="FFFFFF"/>
            </a:solidFill>
            <a:ln w="0" cap="flat">
              <a:noFill/>
              <a:prstDash val="solid"/>
              <a:miter/>
            </a:ln>
          </p:spPr>
          <p:txBody>
            <a:bodyPr rtlCol="0" anchor="ctr"/>
            <a:lstStyle/>
            <a:p>
              <a:endParaRPr lang="nb-NO"/>
            </a:p>
          </p:txBody>
        </p:sp>
        <p:sp>
          <p:nvSpPr>
            <p:cNvPr id="119" name="Friform 118">
              <a:extLst>
                <a:ext uri="{FF2B5EF4-FFF2-40B4-BE49-F238E27FC236}">
                  <a16:creationId xmlns:a16="http://schemas.microsoft.com/office/drawing/2014/main" id="{677D691B-7DA4-CF12-2882-A86D2959B673}"/>
                </a:ext>
              </a:extLst>
            </p:cNvPr>
            <p:cNvSpPr>
              <a:spLocks noGrp="1" noRot="1" noMove="1" noResize="1" noEditPoints="1" noAdjustHandles="1" noChangeArrowheads="1" noChangeShapeType="1"/>
            </p:cNvSpPr>
            <p:nvPr/>
          </p:nvSpPr>
          <p:spPr>
            <a:xfrm>
              <a:off x="4525715" y="2602028"/>
              <a:ext cx="615482" cy="1626351"/>
            </a:xfrm>
            <a:custGeom>
              <a:avLst/>
              <a:gdLst>
                <a:gd name="connsiteX0" fmla="*/ 135371 w 615482"/>
                <a:gd name="connsiteY0" fmla="*/ 1272 h 1626351"/>
                <a:gd name="connsiteX1" fmla="*/ 111114 w 615482"/>
                <a:gd name="connsiteY1" fmla="*/ 304623 h 1626351"/>
                <a:gd name="connsiteX2" fmla="*/ 22606 w 615482"/>
                <a:gd name="connsiteY2" fmla="*/ 728380 h 1626351"/>
                <a:gd name="connsiteX3" fmla="*/ 1394 w 615482"/>
                <a:gd name="connsiteY3" fmla="*/ 1162372 h 1626351"/>
                <a:gd name="connsiteX4" fmla="*/ 57679 w 615482"/>
                <a:gd name="connsiteY4" fmla="*/ 1354609 h 1626351"/>
                <a:gd name="connsiteX5" fmla="*/ 171933 w 615482"/>
                <a:gd name="connsiteY5" fmla="*/ 1441530 h 1626351"/>
                <a:gd name="connsiteX6" fmla="*/ 524347 w 615482"/>
                <a:gd name="connsiteY6" fmla="*/ 1626352 h 1626351"/>
                <a:gd name="connsiteX7" fmla="*/ 608936 w 615482"/>
                <a:gd name="connsiteY7" fmla="*/ 1518251 h 1626351"/>
                <a:gd name="connsiteX8" fmla="*/ 595529 w 615482"/>
                <a:gd name="connsiteY8" fmla="*/ 1419509 h 1626351"/>
                <a:gd name="connsiteX9" fmla="*/ 361645 w 615482"/>
                <a:gd name="connsiteY9" fmla="*/ 1063533 h 1626351"/>
                <a:gd name="connsiteX10" fmla="*/ 569945 w 615482"/>
                <a:gd name="connsiteY10" fmla="*/ 243124 h 1626351"/>
                <a:gd name="connsiteX11" fmla="*/ 337680 w 615482"/>
                <a:gd name="connsiteY11" fmla="*/ 139 h 1626351"/>
                <a:gd name="connsiteX12" fmla="*/ 135371 w 615482"/>
                <a:gd name="connsiteY12" fmla="*/ 1272 h 162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5482" h="1626351">
                  <a:moveTo>
                    <a:pt x="135371" y="1272"/>
                  </a:moveTo>
                  <a:cubicBezTo>
                    <a:pt x="133169" y="98848"/>
                    <a:pt x="135630" y="210156"/>
                    <a:pt x="111114" y="304623"/>
                  </a:cubicBezTo>
                  <a:cubicBezTo>
                    <a:pt x="65354" y="481153"/>
                    <a:pt x="38378" y="618369"/>
                    <a:pt x="22606" y="728380"/>
                  </a:cubicBezTo>
                  <a:cubicBezTo>
                    <a:pt x="-8937" y="948275"/>
                    <a:pt x="1912" y="1063015"/>
                    <a:pt x="1394" y="1162372"/>
                  </a:cubicBezTo>
                  <a:cubicBezTo>
                    <a:pt x="1005" y="1236177"/>
                    <a:pt x="18234" y="1299522"/>
                    <a:pt x="57679" y="1354609"/>
                  </a:cubicBezTo>
                  <a:cubicBezTo>
                    <a:pt x="85789" y="1393860"/>
                    <a:pt x="129574" y="1418311"/>
                    <a:pt x="171933" y="1441530"/>
                  </a:cubicBezTo>
                  <a:cubicBezTo>
                    <a:pt x="268667" y="1494577"/>
                    <a:pt x="510972" y="1623826"/>
                    <a:pt x="524347" y="1626352"/>
                  </a:cubicBezTo>
                  <a:cubicBezTo>
                    <a:pt x="569978" y="1609155"/>
                    <a:pt x="601747" y="1544224"/>
                    <a:pt x="608936" y="1518251"/>
                  </a:cubicBezTo>
                  <a:cubicBezTo>
                    <a:pt x="616353" y="1491501"/>
                    <a:pt x="623121" y="1422650"/>
                    <a:pt x="595529" y="1419509"/>
                  </a:cubicBezTo>
                  <a:lnTo>
                    <a:pt x="361645" y="1063533"/>
                  </a:lnTo>
                  <a:lnTo>
                    <a:pt x="569945" y="243124"/>
                  </a:lnTo>
                  <a:cubicBezTo>
                    <a:pt x="569945" y="243124"/>
                    <a:pt x="421428" y="-6727"/>
                    <a:pt x="337680" y="139"/>
                  </a:cubicBezTo>
                  <a:cubicBezTo>
                    <a:pt x="230226" y="8915"/>
                    <a:pt x="135371" y="1272"/>
                    <a:pt x="135371" y="1272"/>
                  </a:cubicBezTo>
                  <a:close/>
                </a:path>
              </a:pathLst>
            </a:custGeom>
            <a:solidFill>
              <a:schemeClr val="tx2">
                <a:lumMod val="75000"/>
              </a:schemeClr>
            </a:solidFill>
            <a:ln w="0" cap="flat">
              <a:noFill/>
              <a:prstDash val="solid"/>
              <a:miter/>
            </a:ln>
          </p:spPr>
          <p:txBody>
            <a:bodyPr rtlCol="0" anchor="ctr"/>
            <a:lstStyle/>
            <a:p>
              <a:endParaRPr lang="nb-NO"/>
            </a:p>
          </p:txBody>
        </p:sp>
        <p:sp>
          <p:nvSpPr>
            <p:cNvPr id="120" name="Friform 119">
              <a:extLst>
                <a:ext uri="{FF2B5EF4-FFF2-40B4-BE49-F238E27FC236}">
                  <a16:creationId xmlns:a16="http://schemas.microsoft.com/office/drawing/2014/main" id="{39E0F120-E9D9-5990-DF18-234F0631CD73}"/>
                </a:ext>
              </a:extLst>
            </p:cNvPr>
            <p:cNvSpPr>
              <a:spLocks noGrp="1" noRot="1" noMove="1" noResize="1" noEditPoints="1" noAdjustHandles="1" noChangeArrowheads="1" noChangeShapeType="1"/>
            </p:cNvSpPr>
            <p:nvPr/>
          </p:nvSpPr>
          <p:spPr>
            <a:xfrm>
              <a:off x="4755891" y="2503749"/>
              <a:ext cx="782212" cy="1584986"/>
            </a:xfrm>
            <a:custGeom>
              <a:avLst/>
              <a:gdLst>
                <a:gd name="connsiteX0" fmla="*/ 468079 w 748564"/>
                <a:gd name="connsiteY0" fmla="*/ 0 h 1584986"/>
                <a:gd name="connsiteX1" fmla="*/ 649014 w 748564"/>
                <a:gd name="connsiteY1" fmla="*/ 404359 h 1584986"/>
                <a:gd name="connsiteX2" fmla="*/ 643638 w 748564"/>
                <a:gd name="connsiteY2" fmla="*/ 590022 h 1584986"/>
                <a:gd name="connsiteX3" fmla="*/ 581783 w 748564"/>
                <a:gd name="connsiteY3" fmla="*/ 761145 h 1584986"/>
                <a:gd name="connsiteX4" fmla="*/ 312113 w 748564"/>
                <a:gd name="connsiteY4" fmla="*/ 1263080 h 1584986"/>
                <a:gd name="connsiteX5" fmla="*/ 742347 w 748564"/>
                <a:gd name="connsiteY5" fmla="*/ 1394531 h 1584986"/>
                <a:gd name="connsiteX6" fmla="*/ 681787 w 748564"/>
                <a:gd name="connsiteY6" fmla="*/ 1584987 h 1584986"/>
                <a:gd name="connsiteX7" fmla="*/ 582948 w 748564"/>
                <a:gd name="connsiteY7" fmla="*/ 1576405 h 1584986"/>
                <a:gd name="connsiteX8" fmla="*/ 172922 w 748564"/>
                <a:gd name="connsiteY8" fmla="*/ 1523002 h 1584986"/>
                <a:gd name="connsiteX9" fmla="*/ 97497 w 748564"/>
                <a:gd name="connsiteY9" fmla="*/ 1505223 h 1584986"/>
                <a:gd name="connsiteX10" fmla="*/ 19417 w 748564"/>
                <a:gd name="connsiteY10" fmla="*/ 1416779 h 1584986"/>
                <a:gd name="connsiteX11" fmla="*/ 51 w 748564"/>
                <a:gd name="connsiteY11" fmla="*/ 1298185 h 1584986"/>
                <a:gd name="connsiteX12" fmla="*/ 32630 w 748564"/>
                <a:gd name="connsiteY12" fmla="*/ 1039753 h 1584986"/>
                <a:gd name="connsiteX13" fmla="*/ 141120 w 748564"/>
                <a:gd name="connsiteY13" fmla="*/ 639345 h 1584986"/>
                <a:gd name="connsiteX14" fmla="*/ 107440 w 748564"/>
                <a:gd name="connsiteY14" fmla="*/ 98450 h 1584986"/>
                <a:gd name="connsiteX15" fmla="*/ 468014 w 748564"/>
                <a:gd name="connsiteY15" fmla="*/ 32 h 158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8564" h="1584986">
                  <a:moveTo>
                    <a:pt x="468079" y="0"/>
                  </a:moveTo>
                  <a:cubicBezTo>
                    <a:pt x="561315" y="105640"/>
                    <a:pt x="638424" y="263841"/>
                    <a:pt x="649014" y="404359"/>
                  </a:cubicBezTo>
                  <a:cubicBezTo>
                    <a:pt x="653710" y="466312"/>
                    <a:pt x="655750" y="529106"/>
                    <a:pt x="643638" y="590022"/>
                  </a:cubicBezTo>
                  <a:cubicBezTo>
                    <a:pt x="631785" y="649643"/>
                    <a:pt x="606751" y="705734"/>
                    <a:pt x="581783" y="761145"/>
                  </a:cubicBezTo>
                  <a:cubicBezTo>
                    <a:pt x="506099" y="929029"/>
                    <a:pt x="390290" y="1096330"/>
                    <a:pt x="312113" y="1263080"/>
                  </a:cubicBezTo>
                  <a:cubicBezTo>
                    <a:pt x="452145" y="1271532"/>
                    <a:pt x="634376" y="1326749"/>
                    <a:pt x="742347" y="1394531"/>
                  </a:cubicBezTo>
                  <a:cubicBezTo>
                    <a:pt x="771105" y="1513772"/>
                    <a:pt x="691308" y="1582202"/>
                    <a:pt x="681787" y="1584987"/>
                  </a:cubicBezTo>
                  <a:cubicBezTo>
                    <a:pt x="681787" y="1584987"/>
                    <a:pt x="610249" y="1579935"/>
                    <a:pt x="582948" y="1576405"/>
                  </a:cubicBezTo>
                  <a:cubicBezTo>
                    <a:pt x="446284" y="1558593"/>
                    <a:pt x="309586" y="1540781"/>
                    <a:pt x="172922" y="1523002"/>
                  </a:cubicBezTo>
                  <a:cubicBezTo>
                    <a:pt x="147208" y="1519666"/>
                    <a:pt x="121009" y="1516169"/>
                    <a:pt x="97497" y="1505223"/>
                  </a:cubicBezTo>
                  <a:cubicBezTo>
                    <a:pt x="60967" y="1488188"/>
                    <a:pt x="34282" y="1454216"/>
                    <a:pt x="19417" y="1416779"/>
                  </a:cubicBezTo>
                  <a:cubicBezTo>
                    <a:pt x="4552" y="1379342"/>
                    <a:pt x="504" y="1338472"/>
                    <a:pt x="51" y="1298185"/>
                  </a:cubicBezTo>
                  <a:cubicBezTo>
                    <a:pt x="-986" y="1211167"/>
                    <a:pt x="13976" y="1124764"/>
                    <a:pt x="32630" y="1039753"/>
                  </a:cubicBezTo>
                  <a:cubicBezTo>
                    <a:pt x="62230" y="904643"/>
                    <a:pt x="101189" y="771799"/>
                    <a:pt x="141120" y="639345"/>
                  </a:cubicBezTo>
                  <a:cubicBezTo>
                    <a:pt x="151807" y="603851"/>
                    <a:pt x="218229" y="339460"/>
                    <a:pt x="107440" y="98450"/>
                  </a:cubicBezTo>
                  <a:cubicBezTo>
                    <a:pt x="252168" y="87278"/>
                    <a:pt x="468014" y="32"/>
                    <a:pt x="468014" y="32"/>
                  </a:cubicBezTo>
                  <a:close/>
                </a:path>
              </a:pathLst>
            </a:custGeom>
            <a:solidFill>
              <a:schemeClr val="tx2">
                <a:lumMod val="75000"/>
              </a:schemeClr>
            </a:solidFill>
            <a:ln w="0" cap="flat">
              <a:noFill/>
              <a:prstDash val="solid"/>
              <a:miter/>
            </a:ln>
          </p:spPr>
          <p:txBody>
            <a:bodyPr rtlCol="0" anchor="ctr"/>
            <a:lstStyle/>
            <a:p>
              <a:endParaRPr lang="nb-NO" dirty="0"/>
            </a:p>
          </p:txBody>
        </p:sp>
        <p:sp>
          <p:nvSpPr>
            <p:cNvPr id="121" name="Friform 120">
              <a:extLst>
                <a:ext uri="{FF2B5EF4-FFF2-40B4-BE49-F238E27FC236}">
                  <a16:creationId xmlns:a16="http://schemas.microsoft.com/office/drawing/2014/main" id="{39B85CC2-9A3B-6B3D-F13C-B35C724363A3}"/>
                </a:ext>
              </a:extLst>
            </p:cNvPr>
            <p:cNvSpPr>
              <a:spLocks noGrp="1" noRot="1" noMove="1" noResize="1" noEditPoints="1" noAdjustHandles="1" noChangeArrowheads="1" noChangeShapeType="1"/>
            </p:cNvSpPr>
            <p:nvPr/>
          </p:nvSpPr>
          <p:spPr>
            <a:xfrm>
              <a:off x="5505317" y="3814648"/>
              <a:ext cx="331820" cy="521490"/>
            </a:xfrm>
            <a:custGeom>
              <a:avLst/>
              <a:gdLst>
                <a:gd name="connsiteX0" fmla="*/ 113587 w 331820"/>
                <a:gd name="connsiteY0" fmla="*/ 262040 h 521490"/>
                <a:gd name="connsiteX1" fmla="*/ 91177 w 331820"/>
                <a:gd name="connsiteY1" fmla="*/ 169451 h 521490"/>
                <a:gd name="connsiteX2" fmla="*/ 31427 w 331820"/>
                <a:gd name="connsiteY2" fmla="*/ 121327 h 521490"/>
                <a:gd name="connsiteX3" fmla="*/ 15008 w 331820"/>
                <a:gd name="connsiteY3" fmla="*/ 96812 h 521490"/>
                <a:gd name="connsiteX4" fmla="*/ 32722 w 331820"/>
                <a:gd name="connsiteY4" fmla="*/ 20026 h 521490"/>
                <a:gd name="connsiteX5" fmla="*/ 102933 w 331820"/>
                <a:gd name="connsiteY5" fmla="*/ 13938 h 521490"/>
                <a:gd name="connsiteX6" fmla="*/ 241994 w 331820"/>
                <a:gd name="connsiteY6" fmla="*/ 200897 h 521490"/>
                <a:gd name="connsiteX7" fmla="*/ 309031 w 331820"/>
                <a:gd name="connsiteY7" fmla="*/ 297728 h 521490"/>
                <a:gd name="connsiteX8" fmla="*/ 331603 w 331820"/>
                <a:gd name="connsiteY8" fmla="*/ 416970 h 521490"/>
                <a:gd name="connsiteX9" fmla="*/ 303623 w 331820"/>
                <a:gd name="connsiteY9" fmla="*/ 496281 h 521490"/>
                <a:gd name="connsiteX10" fmla="*/ 226093 w 331820"/>
                <a:gd name="connsiteY10" fmla="*/ 516650 h 521490"/>
                <a:gd name="connsiteX11" fmla="*/ 194517 w 331820"/>
                <a:gd name="connsiteY11" fmla="*/ 488767 h 521490"/>
                <a:gd name="connsiteX12" fmla="*/ 153971 w 331820"/>
                <a:gd name="connsiteY12" fmla="*/ 421730 h 521490"/>
                <a:gd name="connsiteX13" fmla="*/ 93444 w 331820"/>
                <a:gd name="connsiteY13" fmla="*/ 375258 h 521490"/>
                <a:gd name="connsiteX14" fmla="*/ 19768 w 331820"/>
                <a:gd name="connsiteY14" fmla="*/ 367162 h 521490"/>
                <a:gd name="connsiteX15" fmla="*/ 6296 w 331820"/>
                <a:gd name="connsiteY15" fmla="*/ 308966 h 521490"/>
                <a:gd name="connsiteX16" fmla="*/ 13680 w 331820"/>
                <a:gd name="connsiteY16" fmla="*/ 301776 h 521490"/>
                <a:gd name="connsiteX17" fmla="*/ 50987 w 331820"/>
                <a:gd name="connsiteY17" fmla="*/ 308383 h 521490"/>
                <a:gd name="connsiteX18" fmla="*/ 84214 w 331820"/>
                <a:gd name="connsiteY18" fmla="*/ 288660 h 521490"/>
                <a:gd name="connsiteX19" fmla="*/ 113587 w 331820"/>
                <a:gd name="connsiteY19" fmla="*/ 262008 h 521490"/>
                <a:gd name="connsiteX20" fmla="*/ 113587 w 331820"/>
                <a:gd name="connsiteY20" fmla="*/ 262008 h 52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1820" h="521490">
                  <a:moveTo>
                    <a:pt x="113587" y="262040"/>
                  </a:moveTo>
                  <a:cubicBezTo>
                    <a:pt x="123756" y="234610"/>
                    <a:pt x="110155" y="191699"/>
                    <a:pt x="91177" y="169451"/>
                  </a:cubicBezTo>
                  <a:cubicBezTo>
                    <a:pt x="74337" y="149696"/>
                    <a:pt x="42664" y="131884"/>
                    <a:pt x="31427" y="121327"/>
                  </a:cubicBezTo>
                  <a:cubicBezTo>
                    <a:pt x="24140" y="114461"/>
                    <a:pt x="16821" y="106656"/>
                    <a:pt x="15008" y="96812"/>
                  </a:cubicBezTo>
                  <a:cubicBezTo>
                    <a:pt x="12903" y="85282"/>
                    <a:pt x="32722" y="20026"/>
                    <a:pt x="32722" y="20026"/>
                  </a:cubicBezTo>
                  <a:cubicBezTo>
                    <a:pt x="32722" y="20026"/>
                    <a:pt x="66338" y="-20649"/>
                    <a:pt x="102933" y="13938"/>
                  </a:cubicBezTo>
                  <a:cubicBezTo>
                    <a:pt x="139528" y="48525"/>
                    <a:pt x="241994" y="200897"/>
                    <a:pt x="241994" y="200897"/>
                  </a:cubicBezTo>
                  <a:lnTo>
                    <a:pt x="309031" y="297728"/>
                  </a:lnTo>
                  <a:cubicBezTo>
                    <a:pt x="323669" y="336266"/>
                    <a:pt x="333417" y="375938"/>
                    <a:pt x="331603" y="416970"/>
                  </a:cubicBezTo>
                  <a:cubicBezTo>
                    <a:pt x="330340" y="445533"/>
                    <a:pt x="322698" y="474971"/>
                    <a:pt x="303623" y="496281"/>
                  </a:cubicBezTo>
                  <a:cubicBezTo>
                    <a:pt x="284516" y="517557"/>
                    <a:pt x="252131" y="528439"/>
                    <a:pt x="226093" y="516650"/>
                  </a:cubicBezTo>
                  <a:cubicBezTo>
                    <a:pt x="213171" y="510789"/>
                    <a:pt x="202938" y="500199"/>
                    <a:pt x="194517" y="488767"/>
                  </a:cubicBezTo>
                  <a:cubicBezTo>
                    <a:pt x="179005" y="467749"/>
                    <a:pt x="168545" y="443428"/>
                    <a:pt x="153971" y="421730"/>
                  </a:cubicBezTo>
                  <a:cubicBezTo>
                    <a:pt x="139398" y="400032"/>
                    <a:pt x="119093" y="380180"/>
                    <a:pt x="93444" y="375258"/>
                  </a:cubicBezTo>
                  <a:cubicBezTo>
                    <a:pt x="68928" y="370562"/>
                    <a:pt x="41337" y="379727"/>
                    <a:pt x="19768" y="367162"/>
                  </a:cubicBezTo>
                  <a:cubicBezTo>
                    <a:pt x="499" y="355924"/>
                    <a:pt x="-6075" y="327522"/>
                    <a:pt x="6296" y="308966"/>
                  </a:cubicBezTo>
                  <a:cubicBezTo>
                    <a:pt x="8206" y="306083"/>
                    <a:pt x="10603" y="303395"/>
                    <a:pt x="13680" y="301776"/>
                  </a:cubicBezTo>
                  <a:cubicBezTo>
                    <a:pt x="25176" y="295785"/>
                    <a:pt x="38066" y="307379"/>
                    <a:pt x="50987" y="308383"/>
                  </a:cubicBezTo>
                  <a:cubicBezTo>
                    <a:pt x="64362" y="309451"/>
                    <a:pt x="75762" y="299088"/>
                    <a:pt x="84214" y="288660"/>
                  </a:cubicBezTo>
                  <a:cubicBezTo>
                    <a:pt x="92634" y="278232"/>
                    <a:pt x="100860" y="266282"/>
                    <a:pt x="113587" y="262008"/>
                  </a:cubicBezTo>
                  <a:lnTo>
                    <a:pt x="113587" y="262008"/>
                  </a:lnTo>
                  <a:close/>
                </a:path>
              </a:pathLst>
            </a:custGeom>
            <a:solidFill>
              <a:srgbClr val="171E26"/>
            </a:solidFill>
            <a:ln w="0" cap="flat">
              <a:noFill/>
              <a:prstDash val="solid"/>
              <a:miter/>
            </a:ln>
          </p:spPr>
          <p:txBody>
            <a:bodyPr rtlCol="0" anchor="ctr"/>
            <a:lstStyle/>
            <a:p>
              <a:endParaRPr lang="nb-NO"/>
            </a:p>
          </p:txBody>
        </p:sp>
        <p:sp>
          <p:nvSpPr>
            <p:cNvPr id="122" name="Friform 121">
              <a:extLst>
                <a:ext uri="{FF2B5EF4-FFF2-40B4-BE49-F238E27FC236}">
                  <a16:creationId xmlns:a16="http://schemas.microsoft.com/office/drawing/2014/main" id="{972FEE70-A95D-6EE8-F76D-E18C1BC4F907}"/>
                </a:ext>
              </a:extLst>
            </p:cNvPr>
            <p:cNvSpPr>
              <a:spLocks noGrp="1" noRot="1" noMove="1" noResize="1" noEditPoints="1" noAdjustHandles="1" noChangeArrowheads="1" noChangeShapeType="1"/>
            </p:cNvSpPr>
            <p:nvPr/>
          </p:nvSpPr>
          <p:spPr>
            <a:xfrm>
              <a:off x="5538104" y="3777756"/>
              <a:ext cx="276276" cy="334619"/>
            </a:xfrm>
            <a:custGeom>
              <a:avLst/>
              <a:gdLst>
                <a:gd name="connsiteX0" fmla="*/ 276276 w 276276"/>
                <a:gd name="connsiteY0" fmla="*/ 334620 h 334619"/>
                <a:gd name="connsiteX1" fmla="*/ 230711 w 276276"/>
                <a:gd name="connsiteY1" fmla="*/ 235133 h 334619"/>
                <a:gd name="connsiteX2" fmla="*/ 207555 w 276276"/>
                <a:gd name="connsiteY2" fmla="*/ 180726 h 334619"/>
                <a:gd name="connsiteX3" fmla="*/ 165520 w 276276"/>
                <a:gd name="connsiteY3" fmla="*/ 54749 h 334619"/>
                <a:gd name="connsiteX4" fmla="*/ 49095 w 276276"/>
                <a:gd name="connsiteY4" fmla="*/ 633 h 334619"/>
                <a:gd name="connsiteX5" fmla="*/ 30766 w 276276"/>
                <a:gd name="connsiteY5" fmla="*/ 1864 h 334619"/>
                <a:gd name="connsiteX6" fmla="*/ 0 w 276276"/>
                <a:gd name="connsiteY6" fmla="*/ 56854 h 334619"/>
                <a:gd name="connsiteX7" fmla="*/ 7189 w 276276"/>
                <a:gd name="connsiteY7" fmla="*/ 56854 h 334619"/>
                <a:gd name="connsiteX8" fmla="*/ 98645 w 276276"/>
                <a:gd name="connsiteY8" fmla="*/ 107407 h 334619"/>
                <a:gd name="connsiteX9" fmla="*/ 155059 w 276276"/>
                <a:gd name="connsiteY9" fmla="*/ 199380 h 334619"/>
                <a:gd name="connsiteX10" fmla="*/ 276276 w 276276"/>
                <a:gd name="connsiteY10" fmla="*/ 334587 h 33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276" h="334619">
                  <a:moveTo>
                    <a:pt x="276276" y="334620"/>
                  </a:moveTo>
                  <a:cubicBezTo>
                    <a:pt x="263938" y="303789"/>
                    <a:pt x="245284" y="264765"/>
                    <a:pt x="230711" y="235133"/>
                  </a:cubicBezTo>
                  <a:cubicBezTo>
                    <a:pt x="221999" y="217419"/>
                    <a:pt x="213417" y="199574"/>
                    <a:pt x="207555" y="180726"/>
                  </a:cubicBezTo>
                  <a:cubicBezTo>
                    <a:pt x="194310" y="138043"/>
                    <a:pt x="194310" y="88947"/>
                    <a:pt x="165520" y="54749"/>
                  </a:cubicBezTo>
                  <a:cubicBezTo>
                    <a:pt x="137895" y="21910"/>
                    <a:pt x="91714" y="5653"/>
                    <a:pt x="49095" y="633"/>
                  </a:cubicBezTo>
                  <a:cubicBezTo>
                    <a:pt x="42943" y="-79"/>
                    <a:pt x="36401" y="-727"/>
                    <a:pt x="30766" y="1864"/>
                  </a:cubicBezTo>
                  <a:cubicBezTo>
                    <a:pt x="26070" y="4034"/>
                    <a:pt x="4696" y="44709"/>
                    <a:pt x="0" y="56854"/>
                  </a:cubicBezTo>
                  <a:lnTo>
                    <a:pt x="7189" y="56854"/>
                  </a:lnTo>
                  <a:cubicBezTo>
                    <a:pt x="43201" y="56854"/>
                    <a:pt x="75845" y="79523"/>
                    <a:pt x="98645" y="107407"/>
                  </a:cubicBezTo>
                  <a:cubicBezTo>
                    <a:pt x="121444" y="135290"/>
                    <a:pt x="136632" y="168453"/>
                    <a:pt x="155059" y="199380"/>
                  </a:cubicBezTo>
                  <a:cubicBezTo>
                    <a:pt x="183590" y="247245"/>
                    <a:pt x="233366" y="299061"/>
                    <a:pt x="276276" y="334587"/>
                  </a:cubicBezTo>
                  <a:close/>
                </a:path>
              </a:pathLst>
            </a:custGeom>
            <a:solidFill>
              <a:srgbClr val="FFFFFF"/>
            </a:solidFill>
            <a:ln w="0" cap="flat">
              <a:noFill/>
              <a:prstDash val="solid"/>
              <a:miter/>
            </a:ln>
          </p:spPr>
          <p:txBody>
            <a:bodyPr rtlCol="0" anchor="ctr"/>
            <a:lstStyle/>
            <a:p>
              <a:endParaRPr lang="nb-NO"/>
            </a:p>
          </p:txBody>
        </p:sp>
        <p:sp>
          <p:nvSpPr>
            <p:cNvPr id="123" name="Friform 122">
              <a:extLst>
                <a:ext uri="{FF2B5EF4-FFF2-40B4-BE49-F238E27FC236}">
                  <a16:creationId xmlns:a16="http://schemas.microsoft.com/office/drawing/2014/main" id="{BC355686-7E3F-C6C9-EB20-FF3FA79DEE0E}"/>
                </a:ext>
              </a:extLst>
            </p:cNvPr>
            <p:cNvSpPr>
              <a:spLocks noGrp="1" noRot="1" noMove="1" noResize="1" noEditPoints="1" noAdjustHandles="1" noChangeArrowheads="1" noChangeShapeType="1"/>
            </p:cNvSpPr>
            <p:nvPr/>
          </p:nvSpPr>
          <p:spPr>
            <a:xfrm>
              <a:off x="5612821" y="4156770"/>
              <a:ext cx="52105" cy="46139"/>
            </a:xfrm>
            <a:custGeom>
              <a:avLst/>
              <a:gdLst>
                <a:gd name="connsiteX0" fmla="*/ 16350 w 52105"/>
                <a:gd name="connsiteY0" fmla="*/ 41848 h 46139"/>
                <a:gd name="connsiteX1" fmla="*/ 19524 w 52105"/>
                <a:gd name="connsiteY1" fmla="*/ 36019 h 46139"/>
                <a:gd name="connsiteX2" fmla="*/ 21175 w 52105"/>
                <a:gd name="connsiteY2" fmla="*/ 33493 h 46139"/>
                <a:gd name="connsiteX3" fmla="*/ 22114 w 52105"/>
                <a:gd name="connsiteY3" fmla="*/ 32197 h 46139"/>
                <a:gd name="connsiteX4" fmla="*/ 22018 w 52105"/>
                <a:gd name="connsiteY4" fmla="*/ 32327 h 46139"/>
                <a:gd name="connsiteX5" fmla="*/ 25806 w 52105"/>
                <a:gd name="connsiteY5" fmla="*/ 28181 h 46139"/>
                <a:gd name="connsiteX6" fmla="*/ 27976 w 52105"/>
                <a:gd name="connsiteY6" fmla="*/ 26174 h 46139"/>
                <a:gd name="connsiteX7" fmla="*/ 28916 w 52105"/>
                <a:gd name="connsiteY7" fmla="*/ 25396 h 46139"/>
                <a:gd name="connsiteX8" fmla="*/ 29337 w 52105"/>
                <a:gd name="connsiteY8" fmla="*/ 25040 h 46139"/>
                <a:gd name="connsiteX9" fmla="*/ 29596 w 52105"/>
                <a:gd name="connsiteY9" fmla="*/ 24878 h 46139"/>
                <a:gd name="connsiteX10" fmla="*/ 30761 w 52105"/>
                <a:gd name="connsiteY10" fmla="*/ 24068 h 46139"/>
                <a:gd name="connsiteX11" fmla="*/ 32931 w 52105"/>
                <a:gd name="connsiteY11" fmla="*/ 22676 h 46139"/>
                <a:gd name="connsiteX12" fmla="*/ 37595 w 52105"/>
                <a:gd name="connsiteY12" fmla="*/ 20150 h 46139"/>
                <a:gd name="connsiteX13" fmla="*/ 38825 w 52105"/>
                <a:gd name="connsiteY13" fmla="*/ 19567 h 46139"/>
                <a:gd name="connsiteX14" fmla="*/ 39020 w 52105"/>
                <a:gd name="connsiteY14" fmla="*/ 19470 h 46139"/>
                <a:gd name="connsiteX15" fmla="*/ 39441 w 52105"/>
                <a:gd name="connsiteY15" fmla="*/ 19340 h 46139"/>
                <a:gd name="connsiteX16" fmla="*/ 40477 w 52105"/>
                <a:gd name="connsiteY16" fmla="*/ 18952 h 46139"/>
                <a:gd name="connsiteX17" fmla="*/ 45561 w 52105"/>
                <a:gd name="connsiteY17" fmla="*/ 17365 h 46139"/>
                <a:gd name="connsiteX18" fmla="*/ 51747 w 52105"/>
                <a:gd name="connsiteY18" fmla="*/ 6484 h 46139"/>
                <a:gd name="connsiteX19" fmla="*/ 40865 w 52105"/>
                <a:gd name="connsiteY19" fmla="*/ 298 h 46139"/>
                <a:gd name="connsiteX20" fmla="*/ 1064 w 52105"/>
                <a:gd name="connsiteY20" fmla="*/ 32974 h 46139"/>
                <a:gd name="connsiteX21" fmla="*/ 4238 w 52105"/>
                <a:gd name="connsiteY21" fmla="*/ 45054 h 46139"/>
                <a:gd name="connsiteX22" fmla="*/ 16318 w 52105"/>
                <a:gd name="connsiteY22" fmla="*/ 41880 h 46139"/>
                <a:gd name="connsiteX23" fmla="*/ 16318 w 52105"/>
                <a:gd name="connsiteY23" fmla="*/ 41880 h 4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105" h="46139">
                  <a:moveTo>
                    <a:pt x="16350" y="41848"/>
                  </a:moveTo>
                  <a:cubicBezTo>
                    <a:pt x="17321" y="39840"/>
                    <a:pt x="18358" y="37897"/>
                    <a:pt x="19524" y="36019"/>
                  </a:cubicBezTo>
                  <a:cubicBezTo>
                    <a:pt x="20042" y="35177"/>
                    <a:pt x="20625" y="34335"/>
                    <a:pt x="21175" y="33493"/>
                  </a:cubicBezTo>
                  <a:cubicBezTo>
                    <a:pt x="21499" y="33039"/>
                    <a:pt x="21791" y="32618"/>
                    <a:pt x="22114" y="32197"/>
                  </a:cubicBezTo>
                  <a:cubicBezTo>
                    <a:pt x="23248" y="30643"/>
                    <a:pt x="20787" y="33752"/>
                    <a:pt x="22018" y="32327"/>
                  </a:cubicBezTo>
                  <a:cubicBezTo>
                    <a:pt x="23248" y="30902"/>
                    <a:pt x="24446" y="29477"/>
                    <a:pt x="25806" y="28181"/>
                  </a:cubicBezTo>
                  <a:cubicBezTo>
                    <a:pt x="26519" y="27501"/>
                    <a:pt x="27231" y="26821"/>
                    <a:pt x="27976" y="26174"/>
                  </a:cubicBezTo>
                  <a:cubicBezTo>
                    <a:pt x="28268" y="25915"/>
                    <a:pt x="28591" y="25655"/>
                    <a:pt x="28916" y="25396"/>
                  </a:cubicBezTo>
                  <a:cubicBezTo>
                    <a:pt x="29174" y="25202"/>
                    <a:pt x="30600" y="24068"/>
                    <a:pt x="29337" y="25040"/>
                  </a:cubicBezTo>
                  <a:cubicBezTo>
                    <a:pt x="28138" y="25979"/>
                    <a:pt x="29337" y="25040"/>
                    <a:pt x="29596" y="24878"/>
                  </a:cubicBezTo>
                  <a:cubicBezTo>
                    <a:pt x="29984" y="24587"/>
                    <a:pt x="30373" y="24328"/>
                    <a:pt x="30761" y="24068"/>
                  </a:cubicBezTo>
                  <a:cubicBezTo>
                    <a:pt x="31474" y="23583"/>
                    <a:pt x="32186" y="23129"/>
                    <a:pt x="32931" y="22676"/>
                  </a:cubicBezTo>
                  <a:cubicBezTo>
                    <a:pt x="34453" y="21769"/>
                    <a:pt x="36008" y="20895"/>
                    <a:pt x="37595" y="20150"/>
                  </a:cubicBezTo>
                  <a:cubicBezTo>
                    <a:pt x="38016" y="19956"/>
                    <a:pt x="38404" y="19761"/>
                    <a:pt x="38825" y="19567"/>
                  </a:cubicBezTo>
                  <a:cubicBezTo>
                    <a:pt x="39149" y="19405"/>
                    <a:pt x="40477" y="18855"/>
                    <a:pt x="39020" y="19470"/>
                  </a:cubicBezTo>
                  <a:cubicBezTo>
                    <a:pt x="37497" y="20118"/>
                    <a:pt x="39117" y="19470"/>
                    <a:pt x="39441" y="19340"/>
                  </a:cubicBezTo>
                  <a:cubicBezTo>
                    <a:pt x="39797" y="19211"/>
                    <a:pt x="40153" y="19081"/>
                    <a:pt x="40477" y="18952"/>
                  </a:cubicBezTo>
                  <a:cubicBezTo>
                    <a:pt x="42161" y="18336"/>
                    <a:pt x="43845" y="17818"/>
                    <a:pt x="45561" y="17365"/>
                  </a:cubicBezTo>
                  <a:cubicBezTo>
                    <a:pt x="50031" y="16167"/>
                    <a:pt x="53204" y="11017"/>
                    <a:pt x="51747" y="6484"/>
                  </a:cubicBezTo>
                  <a:cubicBezTo>
                    <a:pt x="50257" y="1917"/>
                    <a:pt x="45658" y="-965"/>
                    <a:pt x="40865" y="298"/>
                  </a:cubicBezTo>
                  <a:cubicBezTo>
                    <a:pt x="23442" y="5026"/>
                    <a:pt x="8934" y="16620"/>
                    <a:pt x="1064" y="32974"/>
                  </a:cubicBezTo>
                  <a:cubicBezTo>
                    <a:pt x="-944" y="37120"/>
                    <a:pt x="-231" y="42722"/>
                    <a:pt x="4238" y="45054"/>
                  </a:cubicBezTo>
                  <a:cubicBezTo>
                    <a:pt x="8189" y="47127"/>
                    <a:pt x="14180" y="46317"/>
                    <a:pt x="16318" y="41880"/>
                  </a:cubicBezTo>
                  <a:lnTo>
                    <a:pt x="16318" y="41880"/>
                  </a:lnTo>
                  <a:close/>
                </a:path>
              </a:pathLst>
            </a:custGeom>
            <a:solidFill>
              <a:srgbClr val="FFFFFF"/>
            </a:solidFill>
            <a:ln w="0" cap="flat">
              <a:noFill/>
              <a:prstDash val="solid"/>
              <a:miter/>
            </a:ln>
          </p:spPr>
          <p:txBody>
            <a:bodyPr rtlCol="0" anchor="ctr"/>
            <a:lstStyle/>
            <a:p>
              <a:endParaRPr lang="nb-NO"/>
            </a:p>
          </p:txBody>
        </p:sp>
        <p:sp>
          <p:nvSpPr>
            <p:cNvPr id="124" name="Friform 123">
              <a:extLst>
                <a:ext uri="{FF2B5EF4-FFF2-40B4-BE49-F238E27FC236}">
                  <a16:creationId xmlns:a16="http://schemas.microsoft.com/office/drawing/2014/main" id="{C8369DA1-4CE4-5223-4677-793B1D8055EB}"/>
                </a:ext>
              </a:extLst>
            </p:cNvPr>
            <p:cNvSpPr>
              <a:spLocks noGrp="1" noRot="1" noMove="1" noResize="1" noEditPoints="1" noAdjustHandles="1" noChangeArrowheads="1" noChangeShapeType="1"/>
            </p:cNvSpPr>
            <p:nvPr/>
          </p:nvSpPr>
          <p:spPr>
            <a:xfrm>
              <a:off x="5646178" y="4185876"/>
              <a:ext cx="51498" cy="45200"/>
            </a:xfrm>
            <a:custGeom>
              <a:avLst/>
              <a:gdLst>
                <a:gd name="connsiteX0" fmla="*/ 16479 w 51498"/>
                <a:gd name="connsiteY0" fmla="*/ 40949 h 45200"/>
                <a:gd name="connsiteX1" fmla="*/ 18034 w 51498"/>
                <a:gd name="connsiteY1" fmla="*/ 38811 h 45200"/>
                <a:gd name="connsiteX2" fmla="*/ 18843 w 51498"/>
                <a:gd name="connsiteY2" fmla="*/ 37742 h 45200"/>
                <a:gd name="connsiteX3" fmla="*/ 18617 w 51498"/>
                <a:gd name="connsiteY3" fmla="*/ 38034 h 45200"/>
                <a:gd name="connsiteX4" fmla="*/ 21985 w 51498"/>
                <a:gd name="connsiteY4" fmla="*/ 34019 h 45200"/>
                <a:gd name="connsiteX5" fmla="*/ 29725 w 51498"/>
                <a:gd name="connsiteY5" fmla="*/ 26278 h 45200"/>
                <a:gd name="connsiteX6" fmla="*/ 31668 w 51498"/>
                <a:gd name="connsiteY6" fmla="*/ 24659 h 45200"/>
                <a:gd name="connsiteX7" fmla="*/ 32769 w 51498"/>
                <a:gd name="connsiteY7" fmla="*/ 23785 h 45200"/>
                <a:gd name="connsiteX8" fmla="*/ 32542 w 51498"/>
                <a:gd name="connsiteY8" fmla="*/ 23979 h 45200"/>
                <a:gd name="connsiteX9" fmla="*/ 36882 w 51498"/>
                <a:gd name="connsiteY9" fmla="*/ 21065 h 45200"/>
                <a:gd name="connsiteX10" fmla="*/ 41643 w 51498"/>
                <a:gd name="connsiteY10" fmla="*/ 18538 h 45200"/>
                <a:gd name="connsiteX11" fmla="*/ 40995 w 51498"/>
                <a:gd name="connsiteY11" fmla="*/ 18797 h 45200"/>
                <a:gd name="connsiteX12" fmla="*/ 42225 w 51498"/>
                <a:gd name="connsiteY12" fmla="*/ 18311 h 45200"/>
                <a:gd name="connsiteX13" fmla="*/ 44946 w 51498"/>
                <a:gd name="connsiteY13" fmla="*/ 17405 h 45200"/>
                <a:gd name="connsiteX14" fmla="*/ 51131 w 51498"/>
                <a:gd name="connsiteY14" fmla="*/ 6524 h 45200"/>
                <a:gd name="connsiteX15" fmla="*/ 40250 w 51498"/>
                <a:gd name="connsiteY15" fmla="*/ 338 h 45200"/>
                <a:gd name="connsiteX16" fmla="*/ 1259 w 51498"/>
                <a:gd name="connsiteY16" fmla="*/ 31978 h 45200"/>
                <a:gd name="connsiteX17" fmla="*/ 4432 w 51498"/>
                <a:gd name="connsiteY17" fmla="*/ 44058 h 45200"/>
                <a:gd name="connsiteX18" fmla="*/ 16512 w 51498"/>
                <a:gd name="connsiteY18" fmla="*/ 40884 h 45200"/>
                <a:gd name="connsiteX19" fmla="*/ 16512 w 51498"/>
                <a:gd name="connsiteY19" fmla="*/ 40884 h 4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98" h="45200">
                  <a:moveTo>
                    <a:pt x="16479" y="40949"/>
                  </a:moveTo>
                  <a:cubicBezTo>
                    <a:pt x="16998" y="40236"/>
                    <a:pt x="17483" y="39524"/>
                    <a:pt x="18034" y="38811"/>
                  </a:cubicBezTo>
                  <a:cubicBezTo>
                    <a:pt x="18293" y="38455"/>
                    <a:pt x="18584" y="38099"/>
                    <a:pt x="18843" y="37742"/>
                  </a:cubicBezTo>
                  <a:cubicBezTo>
                    <a:pt x="19491" y="36868"/>
                    <a:pt x="17451" y="39491"/>
                    <a:pt x="18617" y="38034"/>
                  </a:cubicBezTo>
                  <a:cubicBezTo>
                    <a:pt x="19718" y="36674"/>
                    <a:pt x="20819" y="35314"/>
                    <a:pt x="21985" y="34019"/>
                  </a:cubicBezTo>
                  <a:cubicBezTo>
                    <a:pt x="24413" y="31298"/>
                    <a:pt x="26972" y="28675"/>
                    <a:pt x="29725" y="26278"/>
                  </a:cubicBezTo>
                  <a:cubicBezTo>
                    <a:pt x="30373" y="25728"/>
                    <a:pt x="30988" y="25177"/>
                    <a:pt x="31668" y="24659"/>
                  </a:cubicBezTo>
                  <a:cubicBezTo>
                    <a:pt x="31927" y="24465"/>
                    <a:pt x="32639" y="24076"/>
                    <a:pt x="32769" y="23785"/>
                  </a:cubicBezTo>
                  <a:cubicBezTo>
                    <a:pt x="32575" y="24271"/>
                    <a:pt x="31279" y="24918"/>
                    <a:pt x="32542" y="23979"/>
                  </a:cubicBezTo>
                  <a:cubicBezTo>
                    <a:pt x="33935" y="22943"/>
                    <a:pt x="35392" y="21971"/>
                    <a:pt x="36882" y="21065"/>
                  </a:cubicBezTo>
                  <a:cubicBezTo>
                    <a:pt x="38436" y="20125"/>
                    <a:pt x="40023" y="19316"/>
                    <a:pt x="41643" y="18538"/>
                  </a:cubicBezTo>
                  <a:cubicBezTo>
                    <a:pt x="42711" y="18020"/>
                    <a:pt x="41351" y="18668"/>
                    <a:pt x="40995" y="18797"/>
                  </a:cubicBezTo>
                  <a:cubicBezTo>
                    <a:pt x="41416" y="18668"/>
                    <a:pt x="41804" y="18474"/>
                    <a:pt x="42225" y="18311"/>
                  </a:cubicBezTo>
                  <a:cubicBezTo>
                    <a:pt x="43132" y="17988"/>
                    <a:pt x="44039" y="17664"/>
                    <a:pt x="44946" y="17405"/>
                  </a:cubicBezTo>
                  <a:cubicBezTo>
                    <a:pt x="49383" y="16110"/>
                    <a:pt x="52621" y="11122"/>
                    <a:pt x="51131" y="6524"/>
                  </a:cubicBezTo>
                  <a:cubicBezTo>
                    <a:pt x="49674" y="2022"/>
                    <a:pt x="45011" y="-1055"/>
                    <a:pt x="40250" y="338"/>
                  </a:cubicBezTo>
                  <a:cubicBezTo>
                    <a:pt x="23734" y="5228"/>
                    <a:pt x="10942" y="18247"/>
                    <a:pt x="1259" y="31978"/>
                  </a:cubicBezTo>
                  <a:cubicBezTo>
                    <a:pt x="-1430" y="35767"/>
                    <a:pt x="449" y="41953"/>
                    <a:pt x="4432" y="44058"/>
                  </a:cubicBezTo>
                  <a:cubicBezTo>
                    <a:pt x="8966" y="46454"/>
                    <a:pt x="13662" y="44932"/>
                    <a:pt x="16512" y="40884"/>
                  </a:cubicBezTo>
                  <a:lnTo>
                    <a:pt x="16512" y="40884"/>
                  </a:lnTo>
                  <a:close/>
                </a:path>
              </a:pathLst>
            </a:custGeom>
            <a:solidFill>
              <a:srgbClr val="FFFFFF"/>
            </a:solidFill>
            <a:ln w="0" cap="flat">
              <a:noFill/>
              <a:prstDash val="solid"/>
              <a:miter/>
            </a:ln>
          </p:spPr>
          <p:txBody>
            <a:bodyPr rtlCol="0" anchor="ctr"/>
            <a:lstStyle/>
            <a:p>
              <a:endParaRPr lang="nb-NO"/>
            </a:p>
          </p:txBody>
        </p:sp>
        <p:sp>
          <p:nvSpPr>
            <p:cNvPr id="125" name="Friform 124">
              <a:extLst>
                <a:ext uri="{FF2B5EF4-FFF2-40B4-BE49-F238E27FC236}">
                  <a16:creationId xmlns:a16="http://schemas.microsoft.com/office/drawing/2014/main" id="{90280F32-3140-8497-2A4C-372196555248}"/>
                </a:ext>
              </a:extLst>
            </p:cNvPr>
            <p:cNvSpPr>
              <a:spLocks noGrp="1" noRot="1" noMove="1" noResize="1" noEditPoints="1" noAdjustHandles="1" noChangeArrowheads="1" noChangeShapeType="1"/>
            </p:cNvSpPr>
            <p:nvPr/>
          </p:nvSpPr>
          <p:spPr>
            <a:xfrm>
              <a:off x="5153640" y="1454086"/>
              <a:ext cx="1371070" cy="639798"/>
            </a:xfrm>
            <a:custGeom>
              <a:avLst/>
              <a:gdLst>
                <a:gd name="connsiteX0" fmla="*/ 1341215 w 1371070"/>
                <a:gd name="connsiteY0" fmla="*/ 0 h 639798"/>
                <a:gd name="connsiteX1" fmla="*/ 779270 w 1371070"/>
                <a:gd name="connsiteY1" fmla="*/ 57451 h 639798"/>
                <a:gd name="connsiteX2" fmla="*/ 241032 w 1371070"/>
                <a:gd name="connsiteY2" fmla="*/ 61629 h 639798"/>
                <a:gd name="connsiteX3" fmla="*/ 128105 w 1371070"/>
                <a:gd name="connsiteY3" fmla="*/ 69822 h 639798"/>
                <a:gd name="connsiteX4" fmla="*/ 14984 w 1371070"/>
                <a:gd name="connsiteY4" fmla="*/ 98904 h 639798"/>
                <a:gd name="connsiteX5" fmla="*/ 5884 w 1371070"/>
                <a:gd name="connsiteY5" fmla="*/ 128763 h 639798"/>
                <a:gd name="connsiteX6" fmla="*/ 47952 w 1371070"/>
                <a:gd name="connsiteY6" fmla="*/ 319608 h 639798"/>
                <a:gd name="connsiteX7" fmla="*/ 338866 w 1371070"/>
                <a:gd name="connsiteY7" fmla="*/ 487232 h 639798"/>
                <a:gd name="connsiteX8" fmla="*/ 639464 w 1371070"/>
                <a:gd name="connsiteY8" fmla="*/ 639798 h 639798"/>
                <a:gd name="connsiteX9" fmla="*/ 440912 w 1371070"/>
                <a:gd name="connsiteY9" fmla="*/ 412067 h 639798"/>
                <a:gd name="connsiteX10" fmla="*/ 916129 w 1371070"/>
                <a:gd name="connsiteY10" fmla="*/ 298849 h 639798"/>
                <a:gd name="connsiteX11" fmla="*/ 1342607 w 1371070"/>
                <a:gd name="connsiteY11" fmla="*/ 206584 h 639798"/>
                <a:gd name="connsiteX12" fmla="*/ 1341247 w 1371070"/>
                <a:gd name="connsiteY12" fmla="*/ 32 h 63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1070" h="639798">
                  <a:moveTo>
                    <a:pt x="1341215" y="0"/>
                  </a:moveTo>
                  <a:cubicBezTo>
                    <a:pt x="1152993" y="6639"/>
                    <a:pt x="966488" y="36822"/>
                    <a:pt x="779270" y="57451"/>
                  </a:cubicBezTo>
                  <a:cubicBezTo>
                    <a:pt x="613297" y="75716"/>
                    <a:pt x="409660" y="82387"/>
                    <a:pt x="241032" y="61629"/>
                  </a:cubicBezTo>
                  <a:cubicBezTo>
                    <a:pt x="196178" y="56091"/>
                    <a:pt x="171922" y="58779"/>
                    <a:pt x="128105" y="69822"/>
                  </a:cubicBezTo>
                  <a:cubicBezTo>
                    <a:pt x="85616" y="80509"/>
                    <a:pt x="35743" y="93172"/>
                    <a:pt x="14984" y="98904"/>
                  </a:cubicBezTo>
                  <a:lnTo>
                    <a:pt x="5884" y="128763"/>
                  </a:lnTo>
                  <a:cubicBezTo>
                    <a:pt x="4718" y="155739"/>
                    <a:pt x="-21740" y="239390"/>
                    <a:pt x="47952" y="319608"/>
                  </a:cubicBezTo>
                  <a:cubicBezTo>
                    <a:pt x="122179" y="405039"/>
                    <a:pt x="232449" y="448759"/>
                    <a:pt x="338866" y="487232"/>
                  </a:cubicBezTo>
                  <a:cubicBezTo>
                    <a:pt x="445284" y="525706"/>
                    <a:pt x="556073" y="563305"/>
                    <a:pt x="639464" y="639798"/>
                  </a:cubicBezTo>
                  <a:cubicBezTo>
                    <a:pt x="591761" y="554464"/>
                    <a:pt x="511511" y="485354"/>
                    <a:pt x="440912" y="412067"/>
                  </a:cubicBezTo>
                  <a:cubicBezTo>
                    <a:pt x="598335" y="370355"/>
                    <a:pt x="756795" y="332594"/>
                    <a:pt x="916129" y="298849"/>
                  </a:cubicBezTo>
                  <a:cubicBezTo>
                    <a:pt x="1023227" y="276179"/>
                    <a:pt x="1318254" y="214551"/>
                    <a:pt x="1342607" y="206584"/>
                  </a:cubicBezTo>
                  <a:cubicBezTo>
                    <a:pt x="1373535" y="196480"/>
                    <a:pt x="1387525" y="82711"/>
                    <a:pt x="1341247" y="32"/>
                  </a:cubicBezTo>
                  <a:close/>
                </a:path>
              </a:pathLst>
            </a:custGeom>
            <a:solidFill>
              <a:srgbClr val="9997E8"/>
            </a:solidFill>
            <a:ln w="0" cap="flat">
              <a:noFill/>
              <a:prstDash val="solid"/>
              <a:miter/>
            </a:ln>
          </p:spPr>
          <p:txBody>
            <a:bodyPr rtlCol="0" anchor="ctr"/>
            <a:lstStyle/>
            <a:p>
              <a:endParaRPr lang="nb-NO"/>
            </a:p>
          </p:txBody>
        </p:sp>
        <p:sp>
          <p:nvSpPr>
            <p:cNvPr id="126" name="Friform 125">
              <a:extLst>
                <a:ext uri="{FF2B5EF4-FFF2-40B4-BE49-F238E27FC236}">
                  <a16:creationId xmlns:a16="http://schemas.microsoft.com/office/drawing/2014/main" id="{24092BCA-5253-8C8F-C646-0DAEE7D33389}"/>
                </a:ext>
              </a:extLst>
            </p:cNvPr>
            <p:cNvSpPr>
              <a:spLocks noGrp="1" noRot="1" noMove="1" noResize="1" noEditPoints="1" noAdjustHandles="1" noChangeArrowheads="1" noChangeShapeType="1"/>
            </p:cNvSpPr>
            <p:nvPr/>
          </p:nvSpPr>
          <p:spPr>
            <a:xfrm>
              <a:off x="5163572" y="1527244"/>
              <a:ext cx="401185" cy="68587"/>
            </a:xfrm>
            <a:custGeom>
              <a:avLst/>
              <a:gdLst>
                <a:gd name="connsiteX0" fmla="*/ 158136 w 401185"/>
                <a:gd name="connsiteY0" fmla="*/ 47930 h 68587"/>
                <a:gd name="connsiteX1" fmla="*/ 276795 w 401185"/>
                <a:gd name="connsiteY1" fmla="*/ 65903 h 68587"/>
                <a:gd name="connsiteX2" fmla="*/ 384928 w 401185"/>
                <a:gd name="connsiteY2" fmla="*/ 13861 h 68587"/>
                <a:gd name="connsiteX3" fmla="*/ 401185 w 401185"/>
                <a:gd name="connsiteY3" fmla="*/ 453 h 68587"/>
                <a:gd name="connsiteX4" fmla="*/ 386288 w 401185"/>
                <a:gd name="connsiteY4" fmla="*/ 0 h 68587"/>
                <a:gd name="connsiteX5" fmla="*/ 378646 w 401185"/>
                <a:gd name="connsiteY5" fmla="*/ 6445 h 68587"/>
                <a:gd name="connsiteX6" fmla="*/ 275370 w 401185"/>
                <a:gd name="connsiteY6" fmla="*/ 56285 h 68587"/>
                <a:gd name="connsiteX7" fmla="*/ 161990 w 401185"/>
                <a:gd name="connsiteY7" fmla="*/ 38992 h 68587"/>
                <a:gd name="connsiteX8" fmla="*/ 43331 w 401185"/>
                <a:gd name="connsiteY8" fmla="*/ 21018 h 68587"/>
                <a:gd name="connsiteX9" fmla="*/ 3530 w 401185"/>
                <a:gd name="connsiteY9" fmla="*/ 30636 h 68587"/>
                <a:gd name="connsiteX10" fmla="*/ 0 w 401185"/>
                <a:gd name="connsiteY10" fmla="*/ 42262 h 68587"/>
                <a:gd name="connsiteX11" fmla="*/ 44788 w 401185"/>
                <a:gd name="connsiteY11" fmla="*/ 30604 h 68587"/>
                <a:gd name="connsiteX12" fmla="*/ 158168 w 401185"/>
                <a:gd name="connsiteY12" fmla="*/ 47897 h 6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185" h="68587">
                  <a:moveTo>
                    <a:pt x="158136" y="47930"/>
                  </a:moveTo>
                  <a:cubicBezTo>
                    <a:pt x="188545" y="60981"/>
                    <a:pt x="219991" y="74453"/>
                    <a:pt x="276795" y="65903"/>
                  </a:cubicBezTo>
                  <a:cubicBezTo>
                    <a:pt x="333598" y="57386"/>
                    <a:pt x="359668" y="35235"/>
                    <a:pt x="384928" y="13861"/>
                  </a:cubicBezTo>
                  <a:cubicBezTo>
                    <a:pt x="390304" y="9294"/>
                    <a:pt x="395615" y="4825"/>
                    <a:pt x="401185" y="453"/>
                  </a:cubicBezTo>
                  <a:cubicBezTo>
                    <a:pt x="396198" y="324"/>
                    <a:pt x="391243" y="162"/>
                    <a:pt x="386288" y="0"/>
                  </a:cubicBezTo>
                  <a:cubicBezTo>
                    <a:pt x="383730" y="2137"/>
                    <a:pt x="381171" y="4275"/>
                    <a:pt x="378646" y="6445"/>
                  </a:cubicBezTo>
                  <a:cubicBezTo>
                    <a:pt x="353320" y="27916"/>
                    <a:pt x="329420" y="48189"/>
                    <a:pt x="275370" y="56285"/>
                  </a:cubicBezTo>
                  <a:cubicBezTo>
                    <a:pt x="221319" y="64414"/>
                    <a:pt x="192496" y="52043"/>
                    <a:pt x="161990" y="38992"/>
                  </a:cubicBezTo>
                  <a:cubicBezTo>
                    <a:pt x="131580" y="25940"/>
                    <a:pt x="100135" y="12468"/>
                    <a:pt x="43331" y="21018"/>
                  </a:cubicBezTo>
                  <a:cubicBezTo>
                    <a:pt x="28013" y="23317"/>
                    <a:pt x="14994" y="26620"/>
                    <a:pt x="3530" y="30636"/>
                  </a:cubicBezTo>
                  <a:lnTo>
                    <a:pt x="0" y="42262"/>
                  </a:lnTo>
                  <a:cubicBezTo>
                    <a:pt x="12403" y="37340"/>
                    <a:pt x="26912" y="33292"/>
                    <a:pt x="44788" y="30604"/>
                  </a:cubicBezTo>
                  <a:cubicBezTo>
                    <a:pt x="98839" y="22475"/>
                    <a:pt x="127662" y="34814"/>
                    <a:pt x="158168" y="47897"/>
                  </a:cubicBezTo>
                  <a:close/>
                </a:path>
              </a:pathLst>
            </a:custGeom>
            <a:solidFill>
              <a:srgbClr val="7B79C6"/>
            </a:solidFill>
            <a:ln w="0" cap="flat">
              <a:noFill/>
              <a:prstDash val="solid"/>
              <a:miter/>
            </a:ln>
          </p:spPr>
          <p:txBody>
            <a:bodyPr rtlCol="0" anchor="ctr"/>
            <a:lstStyle/>
            <a:p>
              <a:endParaRPr lang="nb-NO"/>
            </a:p>
          </p:txBody>
        </p:sp>
        <p:sp>
          <p:nvSpPr>
            <p:cNvPr id="127" name="Friform 126">
              <a:extLst>
                <a:ext uri="{FF2B5EF4-FFF2-40B4-BE49-F238E27FC236}">
                  <a16:creationId xmlns:a16="http://schemas.microsoft.com/office/drawing/2014/main" id="{DF273B0B-D503-A66C-F469-A9C7A315C5F8}"/>
                </a:ext>
              </a:extLst>
            </p:cNvPr>
            <p:cNvSpPr>
              <a:spLocks noGrp="1" noRot="1" noMove="1" noResize="1" noEditPoints="1" noAdjustHandles="1" noChangeArrowheads="1" noChangeShapeType="1"/>
            </p:cNvSpPr>
            <p:nvPr/>
          </p:nvSpPr>
          <p:spPr>
            <a:xfrm>
              <a:off x="5803078" y="1510889"/>
              <a:ext cx="135498" cy="18347"/>
            </a:xfrm>
            <a:custGeom>
              <a:avLst/>
              <a:gdLst>
                <a:gd name="connsiteX0" fmla="*/ 80704 w 135498"/>
                <a:gd name="connsiteY0" fmla="*/ 15642 h 18347"/>
                <a:gd name="connsiteX1" fmla="*/ 135499 w 135498"/>
                <a:gd name="connsiteY1" fmla="*/ 0 h 18347"/>
                <a:gd name="connsiteX2" fmla="*/ 129831 w 135498"/>
                <a:gd name="connsiteY2" fmla="*/ 648 h 18347"/>
                <a:gd name="connsiteX3" fmla="*/ 83230 w 135498"/>
                <a:gd name="connsiteY3" fmla="*/ 5376 h 18347"/>
                <a:gd name="connsiteX4" fmla="*/ 79278 w 135498"/>
                <a:gd name="connsiteY4" fmla="*/ 6056 h 18347"/>
                <a:gd name="connsiteX5" fmla="*/ 45760 w 135498"/>
                <a:gd name="connsiteY5" fmla="*/ 8614 h 18347"/>
                <a:gd name="connsiteX6" fmla="*/ 0 w 135498"/>
                <a:gd name="connsiteY6" fmla="*/ 11918 h 18347"/>
                <a:gd name="connsiteX7" fmla="*/ 80704 w 135498"/>
                <a:gd name="connsiteY7" fmla="*/ 15674 h 1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98" h="18347">
                  <a:moveTo>
                    <a:pt x="80704" y="15642"/>
                  </a:moveTo>
                  <a:cubicBezTo>
                    <a:pt x="103179" y="12274"/>
                    <a:pt x="120796" y="6736"/>
                    <a:pt x="135499" y="0"/>
                  </a:cubicBezTo>
                  <a:cubicBezTo>
                    <a:pt x="133588" y="227"/>
                    <a:pt x="131710" y="421"/>
                    <a:pt x="129831" y="648"/>
                  </a:cubicBezTo>
                  <a:cubicBezTo>
                    <a:pt x="114611" y="2332"/>
                    <a:pt x="99033" y="3919"/>
                    <a:pt x="83230" y="5376"/>
                  </a:cubicBezTo>
                  <a:cubicBezTo>
                    <a:pt x="81902" y="5603"/>
                    <a:pt x="80639" y="5829"/>
                    <a:pt x="79278" y="6056"/>
                  </a:cubicBezTo>
                  <a:cubicBezTo>
                    <a:pt x="66875" y="7934"/>
                    <a:pt x="55832" y="8679"/>
                    <a:pt x="45760" y="8614"/>
                  </a:cubicBezTo>
                  <a:cubicBezTo>
                    <a:pt x="30669" y="9813"/>
                    <a:pt x="15415" y="10914"/>
                    <a:pt x="0" y="11918"/>
                  </a:cubicBezTo>
                  <a:cubicBezTo>
                    <a:pt x="21212" y="17909"/>
                    <a:pt x="46278" y="20856"/>
                    <a:pt x="80704" y="15674"/>
                  </a:cubicBezTo>
                  <a:close/>
                </a:path>
              </a:pathLst>
            </a:custGeom>
            <a:solidFill>
              <a:srgbClr val="7B79C6"/>
            </a:solidFill>
            <a:ln w="0" cap="flat">
              <a:noFill/>
              <a:prstDash val="solid"/>
              <a:miter/>
            </a:ln>
          </p:spPr>
          <p:txBody>
            <a:bodyPr rtlCol="0" anchor="ctr"/>
            <a:lstStyle/>
            <a:p>
              <a:endParaRPr lang="nb-NO"/>
            </a:p>
          </p:txBody>
        </p:sp>
        <p:sp>
          <p:nvSpPr>
            <p:cNvPr id="128" name="Friform 127">
              <a:extLst>
                <a:ext uri="{FF2B5EF4-FFF2-40B4-BE49-F238E27FC236}">
                  <a16:creationId xmlns:a16="http://schemas.microsoft.com/office/drawing/2014/main" id="{C1E6B0ED-DBA3-BC10-0E05-F28AA596C3B2}"/>
                </a:ext>
              </a:extLst>
            </p:cNvPr>
            <p:cNvSpPr>
              <a:spLocks noGrp="1" noRot="1" noMove="1" noResize="1" noEditPoints="1" noAdjustHandles="1" noChangeArrowheads="1" noChangeShapeType="1"/>
            </p:cNvSpPr>
            <p:nvPr/>
          </p:nvSpPr>
          <p:spPr>
            <a:xfrm>
              <a:off x="5164187" y="1473229"/>
              <a:ext cx="1355474" cy="250138"/>
            </a:xfrm>
            <a:custGeom>
              <a:avLst/>
              <a:gdLst>
                <a:gd name="connsiteX0" fmla="*/ 68138 w 1355474"/>
                <a:gd name="connsiteY0" fmla="*/ 247483 h 250138"/>
                <a:gd name="connsiteX1" fmla="*/ 176272 w 1355474"/>
                <a:gd name="connsiteY1" fmla="*/ 195440 h 250138"/>
                <a:gd name="connsiteX2" fmla="*/ 279548 w 1355474"/>
                <a:gd name="connsiteY2" fmla="*/ 145567 h 250138"/>
                <a:gd name="connsiteX3" fmla="*/ 392927 w 1355474"/>
                <a:gd name="connsiteY3" fmla="*/ 162861 h 250138"/>
                <a:gd name="connsiteX4" fmla="*/ 511586 w 1355474"/>
                <a:gd name="connsiteY4" fmla="*/ 180834 h 250138"/>
                <a:gd name="connsiteX5" fmla="*/ 619719 w 1355474"/>
                <a:gd name="connsiteY5" fmla="*/ 128791 h 250138"/>
                <a:gd name="connsiteX6" fmla="*/ 722995 w 1355474"/>
                <a:gd name="connsiteY6" fmla="*/ 78919 h 250138"/>
                <a:gd name="connsiteX7" fmla="*/ 836375 w 1355474"/>
                <a:gd name="connsiteY7" fmla="*/ 96212 h 250138"/>
                <a:gd name="connsiteX8" fmla="*/ 955034 w 1355474"/>
                <a:gd name="connsiteY8" fmla="*/ 114186 h 250138"/>
                <a:gd name="connsiteX9" fmla="*/ 1063167 w 1355474"/>
                <a:gd name="connsiteY9" fmla="*/ 62143 h 250138"/>
                <a:gd name="connsiteX10" fmla="*/ 1166443 w 1355474"/>
                <a:gd name="connsiteY10" fmla="*/ 12270 h 250138"/>
                <a:gd name="connsiteX11" fmla="*/ 1279823 w 1355474"/>
                <a:gd name="connsiteY11" fmla="*/ 29564 h 250138"/>
                <a:gd name="connsiteX12" fmla="*/ 1355474 w 1355474"/>
                <a:gd name="connsiteY12" fmla="*/ 49966 h 250138"/>
                <a:gd name="connsiteX13" fmla="*/ 1353369 w 1355474"/>
                <a:gd name="connsiteY13" fmla="*/ 40186 h 250138"/>
                <a:gd name="connsiteX14" fmla="*/ 1283644 w 1355474"/>
                <a:gd name="connsiteY14" fmla="*/ 20658 h 250138"/>
                <a:gd name="connsiteX15" fmla="*/ 1165018 w 1355474"/>
                <a:gd name="connsiteY15" fmla="*/ 2684 h 250138"/>
                <a:gd name="connsiteX16" fmla="*/ 1056885 w 1355474"/>
                <a:gd name="connsiteY16" fmla="*/ 54727 h 250138"/>
                <a:gd name="connsiteX17" fmla="*/ 953609 w 1355474"/>
                <a:gd name="connsiteY17" fmla="*/ 104600 h 250138"/>
                <a:gd name="connsiteX18" fmla="*/ 840229 w 1355474"/>
                <a:gd name="connsiteY18" fmla="*/ 87306 h 250138"/>
                <a:gd name="connsiteX19" fmla="*/ 721570 w 1355474"/>
                <a:gd name="connsiteY19" fmla="*/ 69333 h 250138"/>
                <a:gd name="connsiteX20" fmla="*/ 613437 w 1355474"/>
                <a:gd name="connsiteY20" fmla="*/ 121375 h 250138"/>
                <a:gd name="connsiteX21" fmla="*/ 510161 w 1355474"/>
                <a:gd name="connsiteY21" fmla="*/ 171248 h 250138"/>
                <a:gd name="connsiteX22" fmla="*/ 396781 w 1355474"/>
                <a:gd name="connsiteY22" fmla="*/ 153955 h 250138"/>
                <a:gd name="connsiteX23" fmla="*/ 278122 w 1355474"/>
                <a:gd name="connsiteY23" fmla="*/ 135981 h 250138"/>
                <a:gd name="connsiteX24" fmla="*/ 169989 w 1355474"/>
                <a:gd name="connsiteY24" fmla="*/ 188024 h 250138"/>
                <a:gd name="connsiteX25" fmla="*/ 66713 w 1355474"/>
                <a:gd name="connsiteY25" fmla="*/ 237864 h 250138"/>
                <a:gd name="connsiteX26" fmla="*/ 0 w 1355474"/>
                <a:gd name="connsiteY26" fmla="*/ 236893 h 250138"/>
                <a:gd name="connsiteX27" fmla="*/ 4081 w 1355474"/>
                <a:gd name="connsiteY27" fmla="*/ 247547 h 250138"/>
                <a:gd name="connsiteX28" fmla="*/ 34360 w 1355474"/>
                <a:gd name="connsiteY28" fmla="*/ 250138 h 250138"/>
                <a:gd name="connsiteX29" fmla="*/ 68138 w 1355474"/>
                <a:gd name="connsiteY29" fmla="*/ 247450 h 25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55474" h="250138">
                  <a:moveTo>
                    <a:pt x="68138" y="247483"/>
                  </a:moveTo>
                  <a:cubicBezTo>
                    <a:pt x="124942" y="238965"/>
                    <a:pt x="151011" y="216814"/>
                    <a:pt x="176272" y="195440"/>
                  </a:cubicBezTo>
                  <a:cubicBezTo>
                    <a:pt x="201597" y="173969"/>
                    <a:pt x="225497" y="153696"/>
                    <a:pt x="279548" y="145567"/>
                  </a:cubicBezTo>
                  <a:cubicBezTo>
                    <a:pt x="333630" y="137438"/>
                    <a:pt x="362421" y="149809"/>
                    <a:pt x="392927" y="162861"/>
                  </a:cubicBezTo>
                  <a:cubicBezTo>
                    <a:pt x="423337" y="175912"/>
                    <a:pt x="454783" y="189384"/>
                    <a:pt x="511586" y="180834"/>
                  </a:cubicBezTo>
                  <a:cubicBezTo>
                    <a:pt x="568389" y="172317"/>
                    <a:pt x="594459" y="150166"/>
                    <a:pt x="619719" y="128791"/>
                  </a:cubicBezTo>
                  <a:cubicBezTo>
                    <a:pt x="645045" y="107320"/>
                    <a:pt x="668945" y="87047"/>
                    <a:pt x="722995" y="78919"/>
                  </a:cubicBezTo>
                  <a:cubicBezTo>
                    <a:pt x="777046" y="70790"/>
                    <a:pt x="805869" y="83161"/>
                    <a:pt x="836375" y="96212"/>
                  </a:cubicBezTo>
                  <a:cubicBezTo>
                    <a:pt x="866785" y="109263"/>
                    <a:pt x="898230" y="122735"/>
                    <a:pt x="955034" y="114186"/>
                  </a:cubicBezTo>
                  <a:cubicBezTo>
                    <a:pt x="1011837" y="105636"/>
                    <a:pt x="1037907" y="83517"/>
                    <a:pt x="1063167" y="62143"/>
                  </a:cubicBezTo>
                  <a:cubicBezTo>
                    <a:pt x="1088492" y="40672"/>
                    <a:pt x="1112392" y="20399"/>
                    <a:pt x="1166443" y="12270"/>
                  </a:cubicBezTo>
                  <a:cubicBezTo>
                    <a:pt x="1220526" y="4142"/>
                    <a:pt x="1249316" y="16513"/>
                    <a:pt x="1279823" y="29564"/>
                  </a:cubicBezTo>
                  <a:cubicBezTo>
                    <a:pt x="1301553" y="38891"/>
                    <a:pt x="1323834" y="48380"/>
                    <a:pt x="1355474" y="49966"/>
                  </a:cubicBezTo>
                  <a:cubicBezTo>
                    <a:pt x="1354827" y="46695"/>
                    <a:pt x="1354146" y="43457"/>
                    <a:pt x="1353369" y="40186"/>
                  </a:cubicBezTo>
                  <a:cubicBezTo>
                    <a:pt x="1325000" y="38373"/>
                    <a:pt x="1304727" y="29693"/>
                    <a:pt x="1283644" y="20658"/>
                  </a:cubicBezTo>
                  <a:cubicBezTo>
                    <a:pt x="1253235" y="7607"/>
                    <a:pt x="1221789" y="-5865"/>
                    <a:pt x="1165018" y="2684"/>
                  </a:cubicBezTo>
                  <a:cubicBezTo>
                    <a:pt x="1108215" y="11202"/>
                    <a:pt x="1082145" y="33353"/>
                    <a:pt x="1056885" y="54727"/>
                  </a:cubicBezTo>
                  <a:cubicBezTo>
                    <a:pt x="1031560" y="76198"/>
                    <a:pt x="1007659" y="96471"/>
                    <a:pt x="953609" y="104600"/>
                  </a:cubicBezTo>
                  <a:cubicBezTo>
                    <a:pt x="899558" y="112729"/>
                    <a:pt x="870736" y="100357"/>
                    <a:pt x="840229" y="87306"/>
                  </a:cubicBezTo>
                  <a:cubicBezTo>
                    <a:pt x="809820" y="74288"/>
                    <a:pt x="778374" y="60783"/>
                    <a:pt x="721570" y="69333"/>
                  </a:cubicBezTo>
                  <a:cubicBezTo>
                    <a:pt x="664767" y="77882"/>
                    <a:pt x="638697" y="100001"/>
                    <a:pt x="613437" y="121375"/>
                  </a:cubicBezTo>
                  <a:cubicBezTo>
                    <a:pt x="588112" y="142847"/>
                    <a:pt x="564212" y="163120"/>
                    <a:pt x="510161" y="171248"/>
                  </a:cubicBezTo>
                  <a:cubicBezTo>
                    <a:pt x="456111" y="179377"/>
                    <a:pt x="427288" y="167006"/>
                    <a:pt x="396781" y="153955"/>
                  </a:cubicBezTo>
                  <a:cubicBezTo>
                    <a:pt x="366372" y="140936"/>
                    <a:pt x="334926" y="127431"/>
                    <a:pt x="278122" y="135981"/>
                  </a:cubicBezTo>
                  <a:cubicBezTo>
                    <a:pt x="221319" y="144531"/>
                    <a:pt x="195249" y="166650"/>
                    <a:pt x="169989" y="188024"/>
                  </a:cubicBezTo>
                  <a:cubicBezTo>
                    <a:pt x="144664" y="209495"/>
                    <a:pt x="120764" y="229768"/>
                    <a:pt x="66713" y="237864"/>
                  </a:cubicBezTo>
                  <a:cubicBezTo>
                    <a:pt x="39057" y="242010"/>
                    <a:pt x="18039" y="240811"/>
                    <a:pt x="0" y="236893"/>
                  </a:cubicBezTo>
                  <a:cubicBezTo>
                    <a:pt x="1231" y="240423"/>
                    <a:pt x="2559" y="243985"/>
                    <a:pt x="4081" y="247547"/>
                  </a:cubicBezTo>
                  <a:cubicBezTo>
                    <a:pt x="13278" y="249166"/>
                    <a:pt x="23253" y="250138"/>
                    <a:pt x="34360" y="250138"/>
                  </a:cubicBezTo>
                  <a:cubicBezTo>
                    <a:pt x="44594" y="250138"/>
                    <a:pt x="55767" y="249329"/>
                    <a:pt x="68138" y="247450"/>
                  </a:cubicBezTo>
                  <a:close/>
                </a:path>
              </a:pathLst>
            </a:custGeom>
            <a:solidFill>
              <a:srgbClr val="7B79C6"/>
            </a:solidFill>
            <a:ln w="0" cap="flat">
              <a:noFill/>
              <a:prstDash val="solid"/>
              <a:miter/>
            </a:ln>
          </p:spPr>
          <p:txBody>
            <a:bodyPr rtlCol="0" anchor="ctr"/>
            <a:lstStyle/>
            <a:p>
              <a:endParaRPr lang="nb-NO"/>
            </a:p>
          </p:txBody>
        </p:sp>
        <p:sp>
          <p:nvSpPr>
            <p:cNvPr id="129" name="Friform 128">
              <a:extLst>
                <a:ext uri="{FF2B5EF4-FFF2-40B4-BE49-F238E27FC236}">
                  <a16:creationId xmlns:a16="http://schemas.microsoft.com/office/drawing/2014/main" id="{529EC481-B7F0-B94F-A2F1-09D232059CDF}"/>
                </a:ext>
              </a:extLst>
            </p:cNvPr>
            <p:cNvSpPr>
              <a:spLocks noGrp="1" noRot="1" noMove="1" noResize="1" noEditPoints="1" noAdjustHandles="1" noChangeArrowheads="1" noChangeShapeType="1"/>
            </p:cNvSpPr>
            <p:nvPr/>
          </p:nvSpPr>
          <p:spPr>
            <a:xfrm>
              <a:off x="5184752" y="1548326"/>
              <a:ext cx="1339411" cy="236957"/>
            </a:xfrm>
            <a:custGeom>
              <a:avLst/>
              <a:gdLst>
                <a:gd name="connsiteX0" fmla="*/ 165422 w 1339411"/>
                <a:gd name="connsiteY0" fmla="*/ 216299 h 236957"/>
                <a:gd name="connsiteX1" fmla="*/ 284081 w 1339411"/>
                <a:gd name="connsiteY1" fmla="*/ 234273 h 236957"/>
                <a:gd name="connsiteX2" fmla="*/ 392215 w 1339411"/>
                <a:gd name="connsiteY2" fmla="*/ 182230 h 236957"/>
                <a:gd name="connsiteX3" fmla="*/ 495491 w 1339411"/>
                <a:gd name="connsiteY3" fmla="*/ 132357 h 236957"/>
                <a:gd name="connsiteX4" fmla="*/ 608870 w 1339411"/>
                <a:gd name="connsiteY4" fmla="*/ 149651 h 236957"/>
                <a:gd name="connsiteX5" fmla="*/ 727529 w 1339411"/>
                <a:gd name="connsiteY5" fmla="*/ 167625 h 236957"/>
                <a:gd name="connsiteX6" fmla="*/ 835662 w 1339411"/>
                <a:gd name="connsiteY6" fmla="*/ 115582 h 236957"/>
                <a:gd name="connsiteX7" fmla="*/ 938938 w 1339411"/>
                <a:gd name="connsiteY7" fmla="*/ 65709 h 236957"/>
                <a:gd name="connsiteX8" fmla="*/ 1052318 w 1339411"/>
                <a:gd name="connsiteY8" fmla="*/ 83003 h 236957"/>
                <a:gd name="connsiteX9" fmla="*/ 1170944 w 1339411"/>
                <a:gd name="connsiteY9" fmla="*/ 100976 h 236957"/>
                <a:gd name="connsiteX10" fmla="*/ 1279078 w 1339411"/>
                <a:gd name="connsiteY10" fmla="*/ 48934 h 236957"/>
                <a:gd name="connsiteX11" fmla="*/ 1339411 w 1339411"/>
                <a:gd name="connsiteY11" fmla="*/ 9975 h 236957"/>
                <a:gd name="connsiteX12" fmla="*/ 1338602 w 1339411"/>
                <a:gd name="connsiteY12" fmla="*/ 0 h 236957"/>
                <a:gd name="connsiteX13" fmla="*/ 1272795 w 1339411"/>
                <a:gd name="connsiteY13" fmla="*/ 41518 h 236957"/>
                <a:gd name="connsiteX14" fmla="*/ 1169520 w 1339411"/>
                <a:gd name="connsiteY14" fmla="*/ 91390 h 236957"/>
                <a:gd name="connsiteX15" fmla="*/ 1056140 w 1339411"/>
                <a:gd name="connsiteY15" fmla="*/ 74097 h 236957"/>
                <a:gd name="connsiteX16" fmla="*/ 937513 w 1339411"/>
                <a:gd name="connsiteY16" fmla="*/ 56123 h 236957"/>
                <a:gd name="connsiteX17" fmla="*/ 829380 w 1339411"/>
                <a:gd name="connsiteY17" fmla="*/ 108166 h 236957"/>
                <a:gd name="connsiteX18" fmla="*/ 726104 w 1339411"/>
                <a:gd name="connsiteY18" fmla="*/ 158039 h 236957"/>
                <a:gd name="connsiteX19" fmla="*/ 612724 w 1339411"/>
                <a:gd name="connsiteY19" fmla="*/ 140745 h 236957"/>
                <a:gd name="connsiteX20" fmla="*/ 494065 w 1339411"/>
                <a:gd name="connsiteY20" fmla="*/ 122772 h 236957"/>
                <a:gd name="connsiteX21" fmla="*/ 385932 w 1339411"/>
                <a:gd name="connsiteY21" fmla="*/ 174814 h 236957"/>
                <a:gd name="connsiteX22" fmla="*/ 282656 w 1339411"/>
                <a:gd name="connsiteY22" fmla="*/ 224687 h 236957"/>
                <a:gd name="connsiteX23" fmla="*/ 169276 w 1339411"/>
                <a:gd name="connsiteY23" fmla="*/ 207394 h 236957"/>
                <a:gd name="connsiteX24" fmla="*/ 50618 w 1339411"/>
                <a:gd name="connsiteY24" fmla="*/ 189420 h 236957"/>
                <a:gd name="connsiteX25" fmla="*/ 0 w 1339411"/>
                <a:gd name="connsiteY25" fmla="*/ 203216 h 236957"/>
                <a:gd name="connsiteX26" fmla="*/ 5667 w 1339411"/>
                <a:gd name="connsiteY26" fmla="*/ 211344 h 236957"/>
                <a:gd name="connsiteX27" fmla="*/ 52043 w 1339411"/>
                <a:gd name="connsiteY27" fmla="*/ 199038 h 236957"/>
                <a:gd name="connsiteX28" fmla="*/ 165422 w 1339411"/>
                <a:gd name="connsiteY28" fmla="*/ 216332 h 23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39411" h="236957">
                  <a:moveTo>
                    <a:pt x="165422" y="216299"/>
                  </a:moveTo>
                  <a:cubicBezTo>
                    <a:pt x="195832" y="229351"/>
                    <a:pt x="227278" y="242823"/>
                    <a:pt x="284081" y="234273"/>
                  </a:cubicBezTo>
                  <a:cubicBezTo>
                    <a:pt x="340884" y="225723"/>
                    <a:pt x="366954" y="203604"/>
                    <a:pt x="392215" y="182230"/>
                  </a:cubicBezTo>
                  <a:cubicBezTo>
                    <a:pt x="417540" y="160759"/>
                    <a:pt x="441440" y="140486"/>
                    <a:pt x="495491" y="132357"/>
                  </a:cubicBezTo>
                  <a:cubicBezTo>
                    <a:pt x="549541" y="124229"/>
                    <a:pt x="578364" y="136600"/>
                    <a:pt x="608870" y="149651"/>
                  </a:cubicBezTo>
                  <a:cubicBezTo>
                    <a:pt x="639280" y="162670"/>
                    <a:pt x="670726" y="176174"/>
                    <a:pt x="727529" y="167625"/>
                  </a:cubicBezTo>
                  <a:cubicBezTo>
                    <a:pt x="784332" y="159075"/>
                    <a:pt x="810402" y="136956"/>
                    <a:pt x="835662" y="115582"/>
                  </a:cubicBezTo>
                  <a:cubicBezTo>
                    <a:pt x="860988" y="94111"/>
                    <a:pt x="884888" y="73838"/>
                    <a:pt x="938938" y="65709"/>
                  </a:cubicBezTo>
                  <a:cubicBezTo>
                    <a:pt x="992989" y="57581"/>
                    <a:pt x="1021811" y="69952"/>
                    <a:pt x="1052318" y="83003"/>
                  </a:cubicBezTo>
                  <a:cubicBezTo>
                    <a:pt x="1082728" y="96054"/>
                    <a:pt x="1114173" y="109526"/>
                    <a:pt x="1170944" y="100976"/>
                  </a:cubicBezTo>
                  <a:cubicBezTo>
                    <a:pt x="1227748" y="92427"/>
                    <a:pt x="1253817" y="70308"/>
                    <a:pt x="1279078" y="48934"/>
                  </a:cubicBezTo>
                  <a:cubicBezTo>
                    <a:pt x="1296436" y="34199"/>
                    <a:pt x="1313179" y="20046"/>
                    <a:pt x="1339411" y="9975"/>
                  </a:cubicBezTo>
                  <a:cubicBezTo>
                    <a:pt x="1339217" y="6671"/>
                    <a:pt x="1338925" y="3336"/>
                    <a:pt x="1338602" y="0"/>
                  </a:cubicBezTo>
                  <a:cubicBezTo>
                    <a:pt x="1309131" y="10817"/>
                    <a:pt x="1290704" y="26329"/>
                    <a:pt x="1272795" y="41518"/>
                  </a:cubicBezTo>
                  <a:cubicBezTo>
                    <a:pt x="1247470" y="62989"/>
                    <a:pt x="1223570" y="83262"/>
                    <a:pt x="1169520" y="91390"/>
                  </a:cubicBezTo>
                  <a:cubicBezTo>
                    <a:pt x="1115436" y="99519"/>
                    <a:pt x="1086646" y="87148"/>
                    <a:pt x="1056140" y="74097"/>
                  </a:cubicBezTo>
                  <a:cubicBezTo>
                    <a:pt x="1025730" y="61046"/>
                    <a:pt x="994284" y="47574"/>
                    <a:pt x="937513" y="56123"/>
                  </a:cubicBezTo>
                  <a:cubicBezTo>
                    <a:pt x="880710" y="64673"/>
                    <a:pt x="854640" y="86792"/>
                    <a:pt x="829380" y="108166"/>
                  </a:cubicBezTo>
                  <a:cubicBezTo>
                    <a:pt x="804055" y="129637"/>
                    <a:pt x="780154" y="149910"/>
                    <a:pt x="726104" y="158039"/>
                  </a:cubicBezTo>
                  <a:cubicBezTo>
                    <a:pt x="672053" y="166167"/>
                    <a:pt x="643231" y="153796"/>
                    <a:pt x="612724" y="140745"/>
                  </a:cubicBezTo>
                  <a:cubicBezTo>
                    <a:pt x="582315" y="127694"/>
                    <a:pt x="550869" y="114222"/>
                    <a:pt x="494065" y="122772"/>
                  </a:cubicBezTo>
                  <a:cubicBezTo>
                    <a:pt x="437262" y="131289"/>
                    <a:pt x="411192" y="153440"/>
                    <a:pt x="385932" y="174814"/>
                  </a:cubicBezTo>
                  <a:cubicBezTo>
                    <a:pt x="360607" y="196286"/>
                    <a:pt x="336707" y="216558"/>
                    <a:pt x="282656" y="224687"/>
                  </a:cubicBezTo>
                  <a:cubicBezTo>
                    <a:pt x="228606" y="232816"/>
                    <a:pt x="199783" y="220445"/>
                    <a:pt x="169276" y="207394"/>
                  </a:cubicBezTo>
                  <a:cubicBezTo>
                    <a:pt x="138867" y="194375"/>
                    <a:pt x="107421" y="180870"/>
                    <a:pt x="50618" y="189420"/>
                  </a:cubicBezTo>
                  <a:cubicBezTo>
                    <a:pt x="30247" y="192496"/>
                    <a:pt x="13860" y="197322"/>
                    <a:pt x="0" y="203216"/>
                  </a:cubicBezTo>
                  <a:cubicBezTo>
                    <a:pt x="1781" y="205936"/>
                    <a:pt x="3692" y="208624"/>
                    <a:pt x="5667" y="211344"/>
                  </a:cubicBezTo>
                  <a:cubicBezTo>
                    <a:pt x="18427" y="206098"/>
                    <a:pt x="33421" y="201856"/>
                    <a:pt x="52043" y="199038"/>
                  </a:cubicBezTo>
                  <a:cubicBezTo>
                    <a:pt x="106093" y="190910"/>
                    <a:pt x="134916" y="203281"/>
                    <a:pt x="165422" y="216332"/>
                  </a:cubicBezTo>
                  <a:close/>
                </a:path>
              </a:pathLst>
            </a:custGeom>
            <a:solidFill>
              <a:srgbClr val="7B79C6"/>
            </a:solidFill>
            <a:ln w="0" cap="flat">
              <a:noFill/>
              <a:prstDash val="solid"/>
              <a:miter/>
            </a:ln>
          </p:spPr>
          <p:txBody>
            <a:bodyPr rtlCol="0" anchor="ctr"/>
            <a:lstStyle/>
            <a:p>
              <a:endParaRPr lang="nb-NO"/>
            </a:p>
          </p:txBody>
        </p:sp>
        <p:sp>
          <p:nvSpPr>
            <p:cNvPr id="130" name="Friform 129">
              <a:extLst>
                <a:ext uri="{FF2B5EF4-FFF2-40B4-BE49-F238E27FC236}">
                  <a16:creationId xmlns:a16="http://schemas.microsoft.com/office/drawing/2014/main" id="{9F971090-8781-896F-5509-39FF7750CB9A}"/>
                </a:ext>
              </a:extLst>
            </p:cNvPr>
            <p:cNvSpPr>
              <a:spLocks noGrp="1" noRot="1" noMove="1" noResize="1" noEditPoints="1" noAdjustHandles="1" noChangeArrowheads="1" noChangeShapeType="1"/>
            </p:cNvSpPr>
            <p:nvPr/>
          </p:nvSpPr>
          <p:spPr>
            <a:xfrm>
              <a:off x="5671272" y="1820619"/>
              <a:ext cx="101818" cy="25551"/>
            </a:xfrm>
            <a:custGeom>
              <a:avLst/>
              <a:gdLst>
                <a:gd name="connsiteX0" fmla="*/ 32935 w 101818"/>
                <a:gd name="connsiteY0" fmla="*/ 22929 h 25551"/>
                <a:gd name="connsiteX1" fmla="*/ 101818 w 101818"/>
                <a:gd name="connsiteY1" fmla="*/ 0 h 25551"/>
                <a:gd name="connsiteX2" fmla="*/ 0 w 101818"/>
                <a:gd name="connsiteY2" fmla="*/ 25552 h 25551"/>
                <a:gd name="connsiteX3" fmla="*/ 32968 w 101818"/>
                <a:gd name="connsiteY3" fmla="*/ 22929 h 25551"/>
              </a:gdLst>
              <a:ahLst/>
              <a:cxnLst>
                <a:cxn ang="0">
                  <a:pos x="connsiteX0" y="connsiteY0"/>
                </a:cxn>
                <a:cxn ang="0">
                  <a:pos x="connsiteX1" y="connsiteY1"/>
                </a:cxn>
                <a:cxn ang="0">
                  <a:pos x="connsiteX2" y="connsiteY2"/>
                </a:cxn>
                <a:cxn ang="0">
                  <a:pos x="connsiteX3" y="connsiteY3"/>
                </a:cxn>
              </a:cxnLst>
              <a:rect l="l" t="t" r="r" b="b"/>
              <a:pathLst>
                <a:path w="101818" h="25551">
                  <a:moveTo>
                    <a:pt x="32935" y="22929"/>
                  </a:moveTo>
                  <a:cubicBezTo>
                    <a:pt x="63054" y="18395"/>
                    <a:pt x="84492" y="10039"/>
                    <a:pt x="101818" y="0"/>
                  </a:cubicBezTo>
                  <a:cubicBezTo>
                    <a:pt x="67814" y="8323"/>
                    <a:pt x="33875" y="16873"/>
                    <a:pt x="0" y="25552"/>
                  </a:cubicBezTo>
                  <a:cubicBezTo>
                    <a:pt x="10007" y="25519"/>
                    <a:pt x="20888" y="24742"/>
                    <a:pt x="32968" y="22929"/>
                  </a:cubicBezTo>
                  <a:close/>
                </a:path>
              </a:pathLst>
            </a:custGeom>
            <a:solidFill>
              <a:srgbClr val="7B79C6"/>
            </a:solidFill>
            <a:ln w="0" cap="flat">
              <a:noFill/>
              <a:prstDash val="solid"/>
              <a:miter/>
            </a:ln>
          </p:spPr>
          <p:txBody>
            <a:bodyPr rtlCol="0" anchor="ctr"/>
            <a:lstStyle/>
            <a:p>
              <a:endParaRPr lang="nb-NO"/>
            </a:p>
          </p:txBody>
        </p:sp>
        <p:sp>
          <p:nvSpPr>
            <p:cNvPr id="131" name="Friform 130">
              <a:extLst>
                <a:ext uri="{FF2B5EF4-FFF2-40B4-BE49-F238E27FC236}">
                  <a16:creationId xmlns:a16="http://schemas.microsoft.com/office/drawing/2014/main" id="{55912ADC-E571-FD7A-028F-83B059A14EE1}"/>
                </a:ext>
              </a:extLst>
            </p:cNvPr>
            <p:cNvSpPr>
              <a:spLocks noGrp="1" noRot="1" noMove="1" noResize="1" noEditPoints="1" noAdjustHandles="1" noChangeArrowheads="1" noChangeShapeType="1"/>
            </p:cNvSpPr>
            <p:nvPr/>
          </p:nvSpPr>
          <p:spPr>
            <a:xfrm>
              <a:off x="5332783" y="1729330"/>
              <a:ext cx="717165" cy="149647"/>
            </a:xfrm>
            <a:custGeom>
              <a:avLst/>
              <a:gdLst>
                <a:gd name="connsiteX0" fmla="*/ 139385 w 717165"/>
                <a:gd name="connsiteY0" fmla="*/ 78919 h 149647"/>
                <a:gd name="connsiteX1" fmla="*/ 252765 w 717165"/>
                <a:gd name="connsiteY1" fmla="*/ 96212 h 149647"/>
                <a:gd name="connsiteX2" fmla="*/ 338456 w 717165"/>
                <a:gd name="connsiteY2" fmla="*/ 116809 h 149647"/>
                <a:gd name="connsiteX3" fmla="*/ 440274 w 717165"/>
                <a:gd name="connsiteY3" fmla="*/ 91257 h 149647"/>
                <a:gd name="connsiteX4" fmla="*/ 479525 w 717165"/>
                <a:gd name="connsiteY4" fmla="*/ 62143 h 149647"/>
                <a:gd name="connsiteX5" fmla="*/ 582800 w 717165"/>
                <a:gd name="connsiteY5" fmla="*/ 12303 h 149647"/>
                <a:gd name="connsiteX6" fmla="*/ 696180 w 717165"/>
                <a:gd name="connsiteY6" fmla="*/ 29596 h 149647"/>
                <a:gd name="connsiteX7" fmla="*/ 700423 w 717165"/>
                <a:gd name="connsiteY7" fmla="*/ 31410 h 149647"/>
                <a:gd name="connsiteX8" fmla="*/ 717166 w 717165"/>
                <a:gd name="connsiteY8" fmla="*/ 27815 h 149647"/>
                <a:gd name="connsiteX9" fmla="*/ 700034 w 717165"/>
                <a:gd name="connsiteY9" fmla="*/ 20658 h 149647"/>
                <a:gd name="connsiteX10" fmla="*/ 581376 w 717165"/>
                <a:gd name="connsiteY10" fmla="*/ 2684 h 149647"/>
                <a:gd name="connsiteX11" fmla="*/ 473242 w 717165"/>
                <a:gd name="connsiteY11" fmla="*/ 54727 h 149647"/>
                <a:gd name="connsiteX12" fmla="*/ 369966 w 717165"/>
                <a:gd name="connsiteY12" fmla="*/ 104568 h 149647"/>
                <a:gd name="connsiteX13" fmla="*/ 256586 w 717165"/>
                <a:gd name="connsiteY13" fmla="*/ 87274 h 149647"/>
                <a:gd name="connsiteX14" fmla="*/ 137928 w 717165"/>
                <a:gd name="connsiteY14" fmla="*/ 69300 h 149647"/>
                <a:gd name="connsiteX15" fmla="*/ 29794 w 717165"/>
                <a:gd name="connsiteY15" fmla="*/ 121343 h 149647"/>
                <a:gd name="connsiteX16" fmla="*/ 0 w 717165"/>
                <a:gd name="connsiteY16" fmla="*/ 144563 h 149647"/>
                <a:gd name="connsiteX17" fmla="*/ 9716 w 717165"/>
                <a:gd name="connsiteY17" fmla="*/ 149647 h 149647"/>
                <a:gd name="connsiteX18" fmla="*/ 36045 w 717165"/>
                <a:gd name="connsiteY18" fmla="*/ 128759 h 149647"/>
                <a:gd name="connsiteX19" fmla="*/ 139320 w 717165"/>
                <a:gd name="connsiteY19" fmla="*/ 78919 h 14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7165" h="149647">
                  <a:moveTo>
                    <a:pt x="139385" y="78919"/>
                  </a:moveTo>
                  <a:cubicBezTo>
                    <a:pt x="193436" y="70790"/>
                    <a:pt x="222258" y="83161"/>
                    <a:pt x="252765" y="96212"/>
                  </a:cubicBezTo>
                  <a:cubicBezTo>
                    <a:pt x="276697" y="106478"/>
                    <a:pt x="301342" y="116971"/>
                    <a:pt x="338456" y="116809"/>
                  </a:cubicBezTo>
                  <a:cubicBezTo>
                    <a:pt x="372363" y="108130"/>
                    <a:pt x="406302" y="99580"/>
                    <a:pt x="440274" y="91257"/>
                  </a:cubicBezTo>
                  <a:cubicBezTo>
                    <a:pt x="455592" y="82384"/>
                    <a:pt x="467672" y="72183"/>
                    <a:pt x="479525" y="62143"/>
                  </a:cubicBezTo>
                  <a:cubicBezTo>
                    <a:pt x="504850" y="40672"/>
                    <a:pt x="528750" y="20399"/>
                    <a:pt x="582800" y="12303"/>
                  </a:cubicBezTo>
                  <a:cubicBezTo>
                    <a:pt x="636851" y="4174"/>
                    <a:pt x="665673" y="16513"/>
                    <a:pt x="696180" y="29596"/>
                  </a:cubicBezTo>
                  <a:cubicBezTo>
                    <a:pt x="697605" y="30212"/>
                    <a:pt x="698998" y="30794"/>
                    <a:pt x="700423" y="31410"/>
                  </a:cubicBezTo>
                  <a:cubicBezTo>
                    <a:pt x="705993" y="30212"/>
                    <a:pt x="711563" y="29013"/>
                    <a:pt x="717166" y="27815"/>
                  </a:cubicBezTo>
                  <a:cubicBezTo>
                    <a:pt x="711401" y="25548"/>
                    <a:pt x="705734" y="23119"/>
                    <a:pt x="700034" y="20658"/>
                  </a:cubicBezTo>
                  <a:cubicBezTo>
                    <a:pt x="669625" y="7607"/>
                    <a:pt x="638179" y="-5865"/>
                    <a:pt x="581376" y="2684"/>
                  </a:cubicBezTo>
                  <a:cubicBezTo>
                    <a:pt x="524572" y="11202"/>
                    <a:pt x="498502" y="33353"/>
                    <a:pt x="473242" y="54727"/>
                  </a:cubicBezTo>
                  <a:cubicBezTo>
                    <a:pt x="447917" y="76198"/>
                    <a:pt x="424017" y="96471"/>
                    <a:pt x="369966" y="104568"/>
                  </a:cubicBezTo>
                  <a:cubicBezTo>
                    <a:pt x="315915" y="112696"/>
                    <a:pt x="287093" y="100325"/>
                    <a:pt x="256586" y="87274"/>
                  </a:cubicBezTo>
                  <a:cubicBezTo>
                    <a:pt x="226177" y="74223"/>
                    <a:pt x="194731" y="60751"/>
                    <a:pt x="137928" y="69300"/>
                  </a:cubicBezTo>
                  <a:cubicBezTo>
                    <a:pt x="81124" y="77818"/>
                    <a:pt x="55055" y="99969"/>
                    <a:pt x="29794" y="121343"/>
                  </a:cubicBezTo>
                  <a:cubicBezTo>
                    <a:pt x="20241" y="129439"/>
                    <a:pt x="10881" y="137373"/>
                    <a:pt x="0" y="144563"/>
                  </a:cubicBezTo>
                  <a:cubicBezTo>
                    <a:pt x="3239" y="146279"/>
                    <a:pt x="6477" y="147963"/>
                    <a:pt x="9716" y="149647"/>
                  </a:cubicBezTo>
                  <a:cubicBezTo>
                    <a:pt x="19301" y="142944"/>
                    <a:pt x="27721" y="135819"/>
                    <a:pt x="36045" y="128759"/>
                  </a:cubicBezTo>
                  <a:cubicBezTo>
                    <a:pt x="61369" y="107288"/>
                    <a:pt x="85270" y="87015"/>
                    <a:pt x="139320" y="78919"/>
                  </a:cubicBezTo>
                  <a:close/>
                </a:path>
              </a:pathLst>
            </a:custGeom>
            <a:solidFill>
              <a:srgbClr val="7B79C6"/>
            </a:solidFill>
            <a:ln w="0" cap="flat">
              <a:noFill/>
              <a:prstDash val="solid"/>
              <a:miter/>
            </a:ln>
          </p:spPr>
          <p:txBody>
            <a:bodyPr rtlCol="0" anchor="ctr"/>
            <a:lstStyle/>
            <a:p>
              <a:endParaRPr lang="nb-NO"/>
            </a:p>
          </p:txBody>
        </p:sp>
        <p:sp>
          <p:nvSpPr>
            <p:cNvPr id="132" name="Friform 131">
              <a:extLst>
                <a:ext uri="{FF2B5EF4-FFF2-40B4-BE49-F238E27FC236}">
                  <a16:creationId xmlns:a16="http://schemas.microsoft.com/office/drawing/2014/main" id="{C7527803-82D8-35FD-0BC1-5EC793FFA75B}"/>
                </a:ext>
              </a:extLst>
            </p:cNvPr>
            <p:cNvSpPr>
              <a:spLocks noGrp="1" noRot="1" noMove="1" noResize="1" noEditPoints="1" noAdjustHandles="1" noChangeArrowheads="1" noChangeShapeType="1"/>
            </p:cNvSpPr>
            <p:nvPr/>
          </p:nvSpPr>
          <p:spPr>
            <a:xfrm>
              <a:off x="6253392" y="1662722"/>
              <a:ext cx="194601" cy="51383"/>
            </a:xfrm>
            <a:custGeom>
              <a:avLst/>
              <a:gdLst>
                <a:gd name="connsiteX0" fmla="*/ 104182 w 194601"/>
                <a:gd name="connsiteY0" fmla="*/ 2677 h 51383"/>
                <a:gd name="connsiteX1" fmla="*/ 0 w 194601"/>
                <a:gd name="connsiteY1" fmla="*/ 51384 h 51383"/>
                <a:gd name="connsiteX2" fmla="*/ 20888 w 194601"/>
                <a:gd name="connsiteY2" fmla="*/ 46947 h 51383"/>
                <a:gd name="connsiteX3" fmla="*/ 105640 w 194601"/>
                <a:gd name="connsiteY3" fmla="*/ 12263 h 51383"/>
                <a:gd name="connsiteX4" fmla="*/ 174847 w 194601"/>
                <a:gd name="connsiteY4" fmla="*/ 13817 h 51383"/>
                <a:gd name="connsiteX5" fmla="*/ 194601 w 194601"/>
                <a:gd name="connsiteY5" fmla="*/ 9445 h 51383"/>
                <a:gd name="connsiteX6" fmla="*/ 104182 w 194601"/>
                <a:gd name="connsiteY6" fmla="*/ 2677 h 5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601" h="51383">
                  <a:moveTo>
                    <a:pt x="104182" y="2677"/>
                  </a:moveTo>
                  <a:cubicBezTo>
                    <a:pt x="50326" y="10773"/>
                    <a:pt x="24094" y="31078"/>
                    <a:pt x="0" y="51384"/>
                  </a:cubicBezTo>
                  <a:cubicBezTo>
                    <a:pt x="6963" y="49894"/>
                    <a:pt x="13925" y="48437"/>
                    <a:pt x="20888" y="46947"/>
                  </a:cubicBezTo>
                  <a:cubicBezTo>
                    <a:pt x="40967" y="31596"/>
                    <a:pt x="64608" y="18416"/>
                    <a:pt x="105640" y="12263"/>
                  </a:cubicBezTo>
                  <a:cubicBezTo>
                    <a:pt x="134592" y="7923"/>
                    <a:pt x="156258" y="9445"/>
                    <a:pt x="174847" y="13817"/>
                  </a:cubicBezTo>
                  <a:cubicBezTo>
                    <a:pt x="181842" y="12263"/>
                    <a:pt x="188448" y="10805"/>
                    <a:pt x="194601" y="9445"/>
                  </a:cubicBezTo>
                  <a:cubicBezTo>
                    <a:pt x="171349" y="1543"/>
                    <a:pt x="143984" y="-3315"/>
                    <a:pt x="104182" y="2677"/>
                  </a:cubicBezTo>
                  <a:close/>
                </a:path>
              </a:pathLst>
            </a:custGeom>
            <a:solidFill>
              <a:srgbClr val="7B79C6"/>
            </a:solidFill>
            <a:ln w="0" cap="flat">
              <a:noFill/>
              <a:prstDash val="solid"/>
              <a:miter/>
            </a:ln>
          </p:spPr>
          <p:txBody>
            <a:bodyPr rtlCol="0" anchor="ctr"/>
            <a:lstStyle/>
            <a:p>
              <a:endParaRPr lang="nb-NO"/>
            </a:p>
          </p:txBody>
        </p:sp>
        <p:sp>
          <p:nvSpPr>
            <p:cNvPr id="133" name="Friform 132">
              <a:extLst>
                <a:ext uri="{FF2B5EF4-FFF2-40B4-BE49-F238E27FC236}">
                  <a16:creationId xmlns:a16="http://schemas.microsoft.com/office/drawing/2014/main" id="{DB5DF826-3442-76FD-C4EE-BF92182FE356}"/>
                </a:ext>
              </a:extLst>
            </p:cNvPr>
            <p:cNvSpPr>
              <a:spLocks noGrp="1" noRot="1" noMove="1" noResize="1" noEditPoints="1" noAdjustHandles="1" noChangeArrowheads="1" noChangeShapeType="1"/>
            </p:cNvSpPr>
            <p:nvPr/>
          </p:nvSpPr>
          <p:spPr>
            <a:xfrm>
              <a:off x="5529716" y="1894166"/>
              <a:ext cx="99292" cy="65741"/>
            </a:xfrm>
            <a:custGeom>
              <a:avLst/>
              <a:gdLst>
                <a:gd name="connsiteX0" fmla="*/ 99293 w 99292"/>
                <a:gd name="connsiteY0" fmla="*/ 6930 h 65741"/>
                <a:gd name="connsiteX1" fmla="*/ 92362 w 99292"/>
                <a:gd name="connsiteY1" fmla="*/ 0 h 65741"/>
                <a:gd name="connsiteX2" fmla="*/ 69401 w 99292"/>
                <a:gd name="connsiteY2" fmla="*/ 18459 h 65741"/>
                <a:gd name="connsiteX3" fmla="*/ 0 w 99292"/>
                <a:gd name="connsiteY3" fmla="*/ 60560 h 65741"/>
                <a:gd name="connsiteX4" fmla="*/ 14217 w 99292"/>
                <a:gd name="connsiteY4" fmla="*/ 65742 h 65741"/>
                <a:gd name="connsiteX5" fmla="*/ 75652 w 99292"/>
                <a:gd name="connsiteY5" fmla="*/ 25843 h 65741"/>
                <a:gd name="connsiteX6" fmla="*/ 99260 w 99292"/>
                <a:gd name="connsiteY6" fmla="*/ 6898 h 6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292" h="65741">
                  <a:moveTo>
                    <a:pt x="99293" y="6930"/>
                  </a:moveTo>
                  <a:cubicBezTo>
                    <a:pt x="96993" y="4631"/>
                    <a:pt x="94662" y="2299"/>
                    <a:pt x="92362" y="0"/>
                  </a:cubicBezTo>
                  <a:cubicBezTo>
                    <a:pt x="84169" y="5991"/>
                    <a:pt x="76720" y="12241"/>
                    <a:pt x="69401" y="18459"/>
                  </a:cubicBezTo>
                  <a:cubicBezTo>
                    <a:pt x="50132" y="34814"/>
                    <a:pt x="31608" y="50456"/>
                    <a:pt x="0" y="60560"/>
                  </a:cubicBezTo>
                  <a:cubicBezTo>
                    <a:pt x="4728" y="62276"/>
                    <a:pt x="9489" y="63993"/>
                    <a:pt x="14217" y="65742"/>
                  </a:cubicBezTo>
                  <a:cubicBezTo>
                    <a:pt x="41194" y="55055"/>
                    <a:pt x="58650" y="40287"/>
                    <a:pt x="75652" y="25843"/>
                  </a:cubicBezTo>
                  <a:cubicBezTo>
                    <a:pt x="83359" y="19301"/>
                    <a:pt x="90937" y="12889"/>
                    <a:pt x="99260" y="6898"/>
                  </a:cubicBezTo>
                  <a:close/>
                </a:path>
              </a:pathLst>
            </a:custGeom>
            <a:solidFill>
              <a:srgbClr val="7B79C6"/>
            </a:solidFill>
            <a:ln w="0" cap="flat">
              <a:noFill/>
              <a:prstDash val="solid"/>
              <a:miter/>
            </a:ln>
          </p:spPr>
          <p:txBody>
            <a:bodyPr rtlCol="0" anchor="ctr"/>
            <a:lstStyle/>
            <a:p>
              <a:endParaRPr lang="nb-NO"/>
            </a:p>
          </p:txBody>
        </p:sp>
        <p:sp>
          <p:nvSpPr>
            <p:cNvPr id="134" name="Friform 133">
              <a:extLst>
                <a:ext uri="{FF2B5EF4-FFF2-40B4-BE49-F238E27FC236}">
                  <a16:creationId xmlns:a16="http://schemas.microsoft.com/office/drawing/2014/main" id="{EFCC1198-D1E6-FD60-1A1F-369711298695}"/>
                </a:ext>
              </a:extLst>
            </p:cNvPr>
            <p:cNvSpPr>
              <a:spLocks noGrp="1" noRot="1" noMove="1" noResize="1" noEditPoints="1" noAdjustHandles="1" noChangeArrowheads="1" noChangeShapeType="1"/>
            </p:cNvSpPr>
            <p:nvPr/>
          </p:nvSpPr>
          <p:spPr>
            <a:xfrm>
              <a:off x="5696499" y="2021342"/>
              <a:ext cx="53208" cy="13828"/>
            </a:xfrm>
            <a:custGeom>
              <a:avLst/>
              <a:gdLst>
                <a:gd name="connsiteX0" fmla="*/ 53209 w 53208"/>
                <a:gd name="connsiteY0" fmla="*/ 8485 h 13828"/>
                <a:gd name="connsiteX1" fmla="*/ 46408 w 53208"/>
                <a:gd name="connsiteY1" fmla="*/ 0 h 13828"/>
                <a:gd name="connsiteX2" fmla="*/ 34749 w 53208"/>
                <a:gd name="connsiteY2" fmla="*/ 2040 h 13828"/>
                <a:gd name="connsiteX3" fmla="*/ 0 w 53208"/>
                <a:gd name="connsiteY3" fmla="*/ 4599 h 13828"/>
                <a:gd name="connsiteX4" fmla="*/ 16257 w 53208"/>
                <a:gd name="connsiteY4" fmla="*/ 13828 h 13828"/>
                <a:gd name="connsiteX5" fmla="*/ 36174 w 53208"/>
                <a:gd name="connsiteY5" fmla="*/ 11626 h 13828"/>
                <a:gd name="connsiteX6" fmla="*/ 53209 w 53208"/>
                <a:gd name="connsiteY6" fmla="*/ 8420 h 1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08" h="13828">
                  <a:moveTo>
                    <a:pt x="53209" y="8485"/>
                  </a:moveTo>
                  <a:cubicBezTo>
                    <a:pt x="50974" y="5635"/>
                    <a:pt x="48707" y="2818"/>
                    <a:pt x="46408" y="0"/>
                  </a:cubicBezTo>
                  <a:cubicBezTo>
                    <a:pt x="42684" y="745"/>
                    <a:pt x="38830" y="1457"/>
                    <a:pt x="34749" y="2040"/>
                  </a:cubicBezTo>
                  <a:cubicBezTo>
                    <a:pt x="21827" y="3983"/>
                    <a:pt x="10396" y="4728"/>
                    <a:pt x="0" y="4599"/>
                  </a:cubicBezTo>
                  <a:cubicBezTo>
                    <a:pt x="5473" y="7611"/>
                    <a:pt x="10882" y="10687"/>
                    <a:pt x="16257" y="13828"/>
                  </a:cubicBezTo>
                  <a:cubicBezTo>
                    <a:pt x="22540" y="13407"/>
                    <a:pt x="29147" y="12695"/>
                    <a:pt x="36174" y="11626"/>
                  </a:cubicBezTo>
                  <a:cubicBezTo>
                    <a:pt x="42198" y="10719"/>
                    <a:pt x="47833" y="9618"/>
                    <a:pt x="53209" y="8420"/>
                  </a:cubicBezTo>
                  <a:close/>
                </a:path>
              </a:pathLst>
            </a:custGeom>
            <a:solidFill>
              <a:srgbClr val="7B79C6"/>
            </a:solidFill>
            <a:ln w="0" cap="flat">
              <a:noFill/>
              <a:prstDash val="solid"/>
              <a:miter/>
            </a:ln>
          </p:spPr>
          <p:txBody>
            <a:bodyPr rtlCol="0" anchor="ctr"/>
            <a:lstStyle/>
            <a:p>
              <a:endParaRPr lang="nb-NO"/>
            </a:p>
          </p:txBody>
        </p:sp>
        <p:sp>
          <p:nvSpPr>
            <p:cNvPr id="135" name="Friform 134">
              <a:extLst>
                <a:ext uri="{FF2B5EF4-FFF2-40B4-BE49-F238E27FC236}">
                  <a16:creationId xmlns:a16="http://schemas.microsoft.com/office/drawing/2014/main" id="{0228BF6A-6899-FF6D-5979-49508CB14167}"/>
                </a:ext>
              </a:extLst>
            </p:cNvPr>
            <p:cNvSpPr>
              <a:spLocks noGrp="1" noRot="1" noMove="1" noResize="1" noEditPoints="1" noAdjustHandles="1" noChangeArrowheads="1" noChangeShapeType="1"/>
            </p:cNvSpPr>
            <p:nvPr/>
          </p:nvSpPr>
          <p:spPr>
            <a:xfrm>
              <a:off x="4875864" y="1423968"/>
              <a:ext cx="221060" cy="271309"/>
            </a:xfrm>
            <a:custGeom>
              <a:avLst/>
              <a:gdLst>
                <a:gd name="connsiteX0" fmla="*/ 32449 w 221060"/>
                <a:gd name="connsiteY0" fmla="*/ 16970 h 271309"/>
                <a:gd name="connsiteX1" fmla="*/ 0 w 221060"/>
                <a:gd name="connsiteY1" fmla="*/ 212672 h 271309"/>
                <a:gd name="connsiteX2" fmla="*/ 83391 w 221060"/>
                <a:gd name="connsiteY2" fmla="*/ 263776 h 271309"/>
                <a:gd name="connsiteX3" fmla="*/ 221060 w 221060"/>
                <a:gd name="connsiteY3" fmla="*/ 236119 h 271309"/>
                <a:gd name="connsiteX4" fmla="*/ 221060 w 221060"/>
                <a:gd name="connsiteY4" fmla="*/ 119760 h 271309"/>
                <a:gd name="connsiteX5" fmla="*/ 81837 w 221060"/>
                <a:gd name="connsiteY5" fmla="*/ 0 h 271309"/>
                <a:gd name="connsiteX6" fmla="*/ 32417 w 221060"/>
                <a:gd name="connsiteY6" fmla="*/ 16970 h 2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60" h="271309">
                  <a:moveTo>
                    <a:pt x="32449" y="16970"/>
                  </a:moveTo>
                  <a:cubicBezTo>
                    <a:pt x="37696" y="63086"/>
                    <a:pt x="17035" y="170798"/>
                    <a:pt x="0" y="212672"/>
                  </a:cubicBezTo>
                  <a:cubicBezTo>
                    <a:pt x="13472" y="230387"/>
                    <a:pt x="57742" y="256424"/>
                    <a:pt x="83391" y="263776"/>
                  </a:cubicBezTo>
                  <a:cubicBezTo>
                    <a:pt x="164159" y="286931"/>
                    <a:pt x="210599" y="250660"/>
                    <a:pt x="221060" y="236119"/>
                  </a:cubicBezTo>
                  <a:lnTo>
                    <a:pt x="221060" y="119760"/>
                  </a:lnTo>
                  <a:lnTo>
                    <a:pt x="81837" y="0"/>
                  </a:lnTo>
                  <a:lnTo>
                    <a:pt x="32417" y="16970"/>
                  </a:lnTo>
                  <a:close/>
                </a:path>
              </a:pathLst>
            </a:custGeom>
            <a:solidFill>
              <a:srgbClr val="DEAB91"/>
            </a:solidFill>
            <a:ln w="0" cap="flat">
              <a:noFill/>
              <a:prstDash val="solid"/>
              <a:miter/>
            </a:ln>
          </p:spPr>
          <p:txBody>
            <a:bodyPr rtlCol="0" anchor="ctr"/>
            <a:lstStyle/>
            <a:p>
              <a:endParaRPr lang="nb-NO"/>
            </a:p>
          </p:txBody>
        </p:sp>
        <p:sp>
          <p:nvSpPr>
            <p:cNvPr id="136" name="Friform 135">
              <a:extLst>
                <a:ext uri="{FF2B5EF4-FFF2-40B4-BE49-F238E27FC236}">
                  <a16:creationId xmlns:a16="http://schemas.microsoft.com/office/drawing/2014/main" id="{8FA29489-CD40-D324-9D9A-DB107FBCA35B}"/>
                </a:ext>
              </a:extLst>
            </p:cNvPr>
            <p:cNvSpPr>
              <a:spLocks noGrp="1" noRot="1" noMove="1" noResize="1" noEditPoints="1" noAdjustHandles="1" noChangeArrowheads="1" noChangeShapeType="1"/>
            </p:cNvSpPr>
            <p:nvPr/>
          </p:nvSpPr>
          <p:spPr>
            <a:xfrm>
              <a:off x="4534907" y="1653901"/>
              <a:ext cx="193410" cy="185323"/>
            </a:xfrm>
            <a:custGeom>
              <a:avLst/>
              <a:gdLst>
                <a:gd name="connsiteX0" fmla="*/ 193410 w 193410"/>
                <a:gd name="connsiteY0" fmla="*/ 0 h 185323"/>
                <a:gd name="connsiteX1" fmla="*/ 78994 w 193410"/>
                <a:gd name="connsiteY1" fmla="*/ 178765 h 185323"/>
                <a:gd name="connsiteX2" fmla="*/ 2274 w 193410"/>
                <a:gd name="connsiteY2" fmla="*/ 125816 h 185323"/>
                <a:gd name="connsiteX3" fmla="*/ 193410 w 193410"/>
                <a:gd name="connsiteY3" fmla="*/ 0 h 185323"/>
              </a:gdLst>
              <a:ahLst/>
              <a:cxnLst>
                <a:cxn ang="0">
                  <a:pos x="connsiteX0" y="connsiteY0"/>
                </a:cxn>
                <a:cxn ang="0">
                  <a:pos x="connsiteX1" y="connsiteY1"/>
                </a:cxn>
                <a:cxn ang="0">
                  <a:pos x="connsiteX2" y="connsiteY2"/>
                </a:cxn>
                <a:cxn ang="0">
                  <a:pos x="connsiteX3" y="connsiteY3"/>
                </a:cxn>
              </a:cxnLst>
              <a:rect l="l" t="t" r="r" b="b"/>
              <a:pathLst>
                <a:path w="193410" h="185323">
                  <a:moveTo>
                    <a:pt x="193410" y="0"/>
                  </a:moveTo>
                  <a:cubicBezTo>
                    <a:pt x="141205" y="38214"/>
                    <a:pt x="94992" y="99972"/>
                    <a:pt x="78994" y="178765"/>
                  </a:cubicBezTo>
                  <a:cubicBezTo>
                    <a:pt x="58656" y="205386"/>
                    <a:pt x="-13660" y="143530"/>
                    <a:pt x="2274" y="125816"/>
                  </a:cubicBezTo>
                  <a:cubicBezTo>
                    <a:pt x="91300" y="26880"/>
                    <a:pt x="193410" y="0"/>
                    <a:pt x="193410" y="0"/>
                  </a:cubicBezTo>
                  <a:close/>
                </a:path>
              </a:pathLst>
            </a:custGeom>
            <a:solidFill>
              <a:srgbClr val="7B79C6"/>
            </a:solidFill>
            <a:ln w="0" cap="flat">
              <a:noFill/>
              <a:prstDash val="solid"/>
              <a:miter/>
            </a:ln>
          </p:spPr>
          <p:txBody>
            <a:bodyPr rtlCol="0" anchor="ctr"/>
            <a:lstStyle/>
            <a:p>
              <a:endParaRPr lang="nb-NO"/>
            </a:p>
          </p:txBody>
        </p:sp>
        <p:sp>
          <p:nvSpPr>
            <p:cNvPr id="137" name="Friform 136">
              <a:extLst>
                <a:ext uri="{FF2B5EF4-FFF2-40B4-BE49-F238E27FC236}">
                  <a16:creationId xmlns:a16="http://schemas.microsoft.com/office/drawing/2014/main" id="{7FF8AE5A-3451-FCA6-067F-E69EDA8872FF}"/>
                </a:ext>
              </a:extLst>
            </p:cNvPr>
            <p:cNvSpPr>
              <a:spLocks noGrp="1" noRot="1" noMove="1" noResize="1" noEditPoints="1" noAdjustHandles="1" noChangeArrowheads="1" noChangeShapeType="1"/>
            </p:cNvSpPr>
            <p:nvPr/>
          </p:nvSpPr>
          <p:spPr>
            <a:xfrm>
              <a:off x="4924928" y="1446710"/>
              <a:ext cx="180027" cy="211653"/>
            </a:xfrm>
            <a:custGeom>
              <a:avLst/>
              <a:gdLst>
                <a:gd name="connsiteX0" fmla="*/ 2849 w 180027"/>
                <a:gd name="connsiteY0" fmla="*/ 13691 h 211653"/>
                <a:gd name="connsiteX1" fmla="*/ 172611 w 180027"/>
                <a:gd name="connsiteY1" fmla="*/ 191712 h 211653"/>
                <a:gd name="connsiteX2" fmla="*/ 180027 w 180027"/>
                <a:gd name="connsiteY2" fmla="*/ 44133 h 211653"/>
                <a:gd name="connsiteX3" fmla="*/ 2881 w 180027"/>
                <a:gd name="connsiteY3" fmla="*/ 13691 h 211653"/>
              </a:gdLst>
              <a:ahLst/>
              <a:cxnLst>
                <a:cxn ang="0">
                  <a:pos x="connsiteX0" y="connsiteY0"/>
                </a:cxn>
                <a:cxn ang="0">
                  <a:pos x="connsiteX1" y="connsiteY1"/>
                </a:cxn>
                <a:cxn ang="0">
                  <a:pos x="connsiteX2" y="connsiteY2"/>
                </a:cxn>
                <a:cxn ang="0">
                  <a:pos x="connsiteX3" y="connsiteY3"/>
                </a:cxn>
              </a:cxnLst>
              <a:rect l="l" t="t" r="r" b="b"/>
              <a:pathLst>
                <a:path w="180027" h="211653">
                  <a:moveTo>
                    <a:pt x="2849" y="13691"/>
                  </a:moveTo>
                  <a:cubicBezTo>
                    <a:pt x="-15287" y="82380"/>
                    <a:pt x="54568" y="273354"/>
                    <a:pt x="172611" y="191712"/>
                  </a:cubicBezTo>
                  <a:lnTo>
                    <a:pt x="180027" y="44133"/>
                  </a:lnTo>
                  <a:cubicBezTo>
                    <a:pt x="180027" y="44133"/>
                    <a:pt x="14345" y="-29770"/>
                    <a:pt x="2881" y="13691"/>
                  </a:cubicBezTo>
                  <a:close/>
                </a:path>
              </a:pathLst>
            </a:custGeom>
            <a:solidFill>
              <a:srgbClr val="967B6F"/>
            </a:solidFill>
            <a:ln w="0" cap="flat">
              <a:noFill/>
              <a:prstDash val="solid"/>
              <a:miter/>
            </a:ln>
          </p:spPr>
          <p:txBody>
            <a:bodyPr rtlCol="0" anchor="ctr"/>
            <a:lstStyle/>
            <a:p>
              <a:endParaRPr lang="nb-NO"/>
            </a:p>
          </p:txBody>
        </p:sp>
        <p:grpSp>
          <p:nvGrpSpPr>
            <p:cNvPr id="138" name="Grafikk 5">
              <a:extLst>
                <a:ext uri="{FF2B5EF4-FFF2-40B4-BE49-F238E27FC236}">
                  <a16:creationId xmlns:a16="http://schemas.microsoft.com/office/drawing/2014/main" id="{23254D27-8E47-244F-FCDE-72ED5FC86FA4}"/>
                </a:ext>
              </a:extLst>
            </p:cNvPr>
            <p:cNvGrpSpPr>
              <a:grpSpLocks noGrp="1" noUngrp="1" noRot="1" noMove="1" noResize="1"/>
            </p:cNvGrpSpPr>
            <p:nvPr/>
          </p:nvGrpSpPr>
          <p:grpSpPr>
            <a:xfrm>
              <a:off x="4853968" y="1092033"/>
              <a:ext cx="405085" cy="552537"/>
              <a:chOff x="4853968" y="1092033"/>
              <a:chExt cx="405085" cy="552537"/>
            </a:xfrm>
          </p:grpSpPr>
          <p:grpSp>
            <p:nvGrpSpPr>
              <p:cNvPr id="145" name="Grafikk 5">
                <a:extLst>
                  <a:ext uri="{FF2B5EF4-FFF2-40B4-BE49-F238E27FC236}">
                    <a16:creationId xmlns:a16="http://schemas.microsoft.com/office/drawing/2014/main" id="{53F7EFC9-95A0-829F-15A8-88CD23A57A72}"/>
                  </a:ext>
                </a:extLst>
              </p:cNvPr>
              <p:cNvGrpSpPr>
                <a:grpSpLocks noGrp="1" noUngrp="1" noRot="1" noMove="1" noResize="1"/>
              </p:cNvGrpSpPr>
              <p:nvPr/>
            </p:nvGrpSpPr>
            <p:grpSpPr>
              <a:xfrm>
                <a:off x="4853968" y="1092033"/>
                <a:ext cx="405085" cy="552537"/>
                <a:chOff x="4853968" y="1092033"/>
                <a:chExt cx="405085" cy="552537"/>
              </a:xfrm>
            </p:grpSpPr>
            <p:sp>
              <p:nvSpPr>
                <p:cNvPr id="159" name="Friform 158">
                  <a:extLst>
                    <a:ext uri="{FF2B5EF4-FFF2-40B4-BE49-F238E27FC236}">
                      <a16:creationId xmlns:a16="http://schemas.microsoft.com/office/drawing/2014/main" id="{98DCEF37-C72D-FAF1-E4F0-C8288E4EB49C}"/>
                    </a:ext>
                  </a:extLst>
                </p:cNvPr>
                <p:cNvSpPr>
                  <a:spLocks noGrp="1" noRot="1" noMove="1" noResize="1" noEditPoints="1" noAdjustHandles="1" noChangeArrowheads="1" noChangeShapeType="1"/>
                </p:cNvSpPr>
                <p:nvPr/>
              </p:nvSpPr>
              <p:spPr>
                <a:xfrm>
                  <a:off x="4853968" y="1092033"/>
                  <a:ext cx="405085" cy="412998"/>
                </a:xfrm>
                <a:custGeom>
                  <a:avLst/>
                  <a:gdLst>
                    <a:gd name="connsiteX0" fmla="*/ 1623 w 405085"/>
                    <a:gd name="connsiteY0" fmla="*/ 175418 h 412998"/>
                    <a:gd name="connsiteX1" fmla="*/ 175886 w 405085"/>
                    <a:gd name="connsiteY1" fmla="*/ 411537 h 412998"/>
                    <a:gd name="connsiteX2" fmla="*/ 403488 w 405085"/>
                    <a:gd name="connsiteY2" fmla="*/ 226295 h 412998"/>
                    <a:gd name="connsiteX3" fmla="*/ 227767 w 405085"/>
                    <a:gd name="connsiteY3" fmla="*/ 1640 h 412998"/>
                    <a:gd name="connsiteX4" fmla="*/ 1623 w 405085"/>
                    <a:gd name="connsiteY4" fmla="*/ 175451 h 412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085" h="412998">
                      <a:moveTo>
                        <a:pt x="1623" y="175418"/>
                      </a:moveTo>
                      <a:cubicBezTo>
                        <a:pt x="-12303" y="285463"/>
                        <a:pt x="64903" y="397482"/>
                        <a:pt x="175886" y="411537"/>
                      </a:cubicBezTo>
                      <a:cubicBezTo>
                        <a:pt x="286869" y="425592"/>
                        <a:pt x="389562" y="336307"/>
                        <a:pt x="403488" y="226295"/>
                      </a:cubicBezTo>
                      <a:cubicBezTo>
                        <a:pt x="417414" y="116251"/>
                        <a:pt x="338750" y="15663"/>
                        <a:pt x="227767" y="1640"/>
                      </a:cubicBezTo>
                      <a:cubicBezTo>
                        <a:pt x="116816" y="-12415"/>
                        <a:pt x="15548" y="65406"/>
                        <a:pt x="1623" y="175451"/>
                      </a:cubicBezTo>
                      <a:close/>
                    </a:path>
                  </a:pathLst>
                </a:custGeom>
                <a:solidFill>
                  <a:schemeClr val="tx1">
                    <a:lumMod val="75000"/>
                    <a:lumOff val="25000"/>
                  </a:schemeClr>
                </a:solidFill>
                <a:ln w="0" cap="flat">
                  <a:noFill/>
                  <a:prstDash val="solid"/>
                  <a:miter/>
                </a:ln>
              </p:spPr>
              <p:txBody>
                <a:bodyPr rtlCol="0" anchor="ctr"/>
                <a:lstStyle/>
                <a:p>
                  <a:endParaRPr lang="nb-NO"/>
                </a:p>
              </p:txBody>
            </p:sp>
            <p:sp>
              <p:nvSpPr>
                <p:cNvPr id="160" name="Friform 159">
                  <a:extLst>
                    <a:ext uri="{FF2B5EF4-FFF2-40B4-BE49-F238E27FC236}">
                      <a16:creationId xmlns:a16="http://schemas.microsoft.com/office/drawing/2014/main" id="{1AD3A60C-CE03-599C-ABED-17DD6AC3A84C}"/>
                    </a:ext>
                  </a:extLst>
                </p:cNvPr>
                <p:cNvSpPr>
                  <a:spLocks noGrp="1" noRot="1" noMove="1" noResize="1" noEditPoints="1" noAdjustHandles="1" noChangeArrowheads="1" noChangeShapeType="1"/>
                </p:cNvSpPr>
                <p:nvPr/>
              </p:nvSpPr>
              <p:spPr>
                <a:xfrm>
                  <a:off x="4913775" y="1193660"/>
                  <a:ext cx="335507" cy="450910"/>
                </a:xfrm>
                <a:custGeom>
                  <a:avLst/>
                  <a:gdLst>
                    <a:gd name="connsiteX0" fmla="*/ 21806 w 335507"/>
                    <a:gd name="connsiteY0" fmla="*/ 122563 h 450912"/>
                    <a:gd name="connsiteX1" fmla="*/ 222011 w 335507"/>
                    <a:gd name="connsiteY1" fmla="*/ 1800 h 450912"/>
                    <a:gd name="connsiteX2" fmla="*/ 333577 w 335507"/>
                    <a:gd name="connsiteY2" fmla="*/ 162008 h 450912"/>
                    <a:gd name="connsiteX3" fmla="*/ 318194 w 335507"/>
                    <a:gd name="connsiteY3" fmla="*/ 278206 h 450912"/>
                    <a:gd name="connsiteX4" fmla="*/ 175635 w 335507"/>
                    <a:gd name="connsiteY4" fmla="*/ 450526 h 450912"/>
                    <a:gd name="connsiteX5" fmla="*/ 400 w 335507"/>
                    <a:gd name="connsiteY5" fmla="*/ 267130 h 450912"/>
                    <a:gd name="connsiteX6" fmla="*/ 21774 w 335507"/>
                    <a:gd name="connsiteY6" fmla="*/ 122563 h 45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507" h="450912">
                      <a:moveTo>
                        <a:pt x="21806" y="122563"/>
                      </a:moveTo>
                      <a:cubicBezTo>
                        <a:pt x="48038" y="29683"/>
                        <a:pt x="135381" y="-9146"/>
                        <a:pt x="222011" y="1800"/>
                      </a:cubicBezTo>
                      <a:cubicBezTo>
                        <a:pt x="308641" y="12778"/>
                        <a:pt x="344588" y="75119"/>
                        <a:pt x="333577" y="162008"/>
                      </a:cubicBezTo>
                      <a:cubicBezTo>
                        <a:pt x="333577" y="162008"/>
                        <a:pt x="318874" y="272797"/>
                        <a:pt x="318194" y="278206"/>
                      </a:cubicBezTo>
                      <a:cubicBezTo>
                        <a:pt x="309968" y="343202"/>
                        <a:pt x="238203" y="458428"/>
                        <a:pt x="175635" y="450526"/>
                      </a:cubicBezTo>
                      <a:cubicBezTo>
                        <a:pt x="103449" y="441394"/>
                        <a:pt x="-7502" y="329698"/>
                        <a:pt x="400" y="267130"/>
                      </a:cubicBezTo>
                      <a:cubicBezTo>
                        <a:pt x="1080" y="261754"/>
                        <a:pt x="11832" y="157733"/>
                        <a:pt x="21774" y="122563"/>
                      </a:cubicBezTo>
                      <a:close/>
                    </a:path>
                  </a:pathLst>
                </a:custGeom>
                <a:solidFill>
                  <a:srgbClr val="DEAB91"/>
                </a:solidFill>
                <a:ln w="0" cap="flat">
                  <a:noFill/>
                  <a:prstDash val="solid"/>
                  <a:miter/>
                </a:ln>
              </p:spPr>
              <p:txBody>
                <a:bodyPr rtlCol="0" anchor="ctr"/>
                <a:lstStyle/>
                <a:p>
                  <a:endParaRPr lang="nb-NO"/>
                </a:p>
              </p:txBody>
            </p:sp>
          </p:grpSp>
          <p:grpSp>
            <p:nvGrpSpPr>
              <p:cNvPr id="146" name="Grafikk 5">
                <a:extLst>
                  <a:ext uri="{FF2B5EF4-FFF2-40B4-BE49-F238E27FC236}">
                    <a16:creationId xmlns:a16="http://schemas.microsoft.com/office/drawing/2014/main" id="{81B4B6A8-0F74-0187-3488-1A3615B3C887}"/>
                  </a:ext>
                </a:extLst>
              </p:cNvPr>
              <p:cNvGrpSpPr>
                <a:grpSpLocks noGrp="1" noUngrp="1" noRot="1" noMove="1" noResize="1"/>
              </p:cNvGrpSpPr>
              <p:nvPr/>
            </p:nvGrpSpPr>
            <p:grpSpPr>
              <a:xfrm>
                <a:off x="4986408" y="1320768"/>
                <a:ext cx="265589" cy="35432"/>
                <a:chOff x="4986408" y="1320768"/>
                <a:chExt cx="265589" cy="35432"/>
              </a:xfrm>
              <a:solidFill>
                <a:srgbClr val="141C28"/>
              </a:solidFill>
            </p:grpSpPr>
            <p:sp>
              <p:nvSpPr>
                <p:cNvPr id="157" name="Friform 156">
                  <a:extLst>
                    <a:ext uri="{FF2B5EF4-FFF2-40B4-BE49-F238E27FC236}">
                      <a16:creationId xmlns:a16="http://schemas.microsoft.com/office/drawing/2014/main" id="{7A2F2EFB-B5AD-BC80-CE5B-3C9A1340C39D}"/>
                    </a:ext>
                  </a:extLst>
                </p:cNvPr>
                <p:cNvSpPr>
                  <a:spLocks noGrp="1" noRot="1" noMove="1" noResize="1" noEditPoints="1" noAdjustHandles="1" noChangeArrowheads="1" noChangeShapeType="1"/>
                </p:cNvSpPr>
                <p:nvPr/>
              </p:nvSpPr>
              <p:spPr>
                <a:xfrm>
                  <a:off x="4986408" y="1320768"/>
                  <a:ext cx="107729" cy="22459"/>
                </a:xfrm>
                <a:custGeom>
                  <a:avLst/>
                  <a:gdLst>
                    <a:gd name="connsiteX0" fmla="*/ 107666 w 107729"/>
                    <a:gd name="connsiteY0" fmla="*/ 15016 h 38115"/>
                    <a:gd name="connsiteX1" fmla="*/ 31302 w 107729"/>
                    <a:gd name="connsiteY1" fmla="*/ 21 h 38115"/>
                    <a:gd name="connsiteX2" fmla="*/ 18 w 107729"/>
                    <a:gd name="connsiteY2" fmla="*/ 19193 h 38115"/>
                    <a:gd name="connsiteX3" fmla="*/ 95943 w 107729"/>
                    <a:gd name="connsiteY3" fmla="*/ 37815 h 38115"/>
                    <a:gd name="connsiteX4" fmla="*/ 107698 w 107729"/>
                    <a:gd name="connsiteY4" fmla="*/ 14983 h 38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9" h="38115">
                      <a:moveTo>
                        <a:pt x="107666" y="15016"/>
                      </a:moveTo>
                      <a:cubicBezTo>
                        <a:pt x="107666" y="15016"/>
                        <a:pt x="43900" y="410"/>
                        <a:pt x="31302" y="21"/>
                      </a:cubicBezTo>
                      <a:cubicBezTo>
                        <a:pt x="10284" y="-594"/>
                        <a:pt x="4131" y="12295"/>
                        <a:pt x="18" y="19193"/>
                      </a:cubicBezTo>
                      <a:cubicBezTo>
                        <a:pt x="-1407" y="21557"/>
                        <a:pt x="82956" y="40729"/>
                        <a:pt x="95943" y="37815"/>
                      </a:cubicBezTo>
                      <a:cubicBezTo>
                        <a:pt x="108929" y="34900"/>
                        <a:pt x="107698" y="14983"/>
                        <a:pt x="107698" y="14983"/>
                      </a:cubicBezTo>
                      <a:close/>
                    </a:path>
                  </a:pathLst>
                </a:custGeom>
                <a:solidFill>
                  <a:schemeClr val="tx1">
                    <a:lumMod val="65000"/>
                    <a:lumOff val="35000"/>
                  </a:schemeClr>
                </a:solidFill>
                <a:ln w="0" cap="flat">
                  <a:noFill/>
                  <a:prstDash val="solid"/>
                  <a:miter/>
                </a:ln>
              </p:spPr>
              <p:txBody>
                <a:bodyPr rtlCol="0" anchor="ctr"/>
                <a:lstStyle/>
                <a:p>
                  <a:endParaRPr lang="nb-NO"/>
                </a:p>
              </p:txBody>
            </p:sp>
            <p:sp>
              <p:nvSpPr>
                <p:cNvPr id="158" name="Friform 157">
                  <a:extLst>
                    <a:ext uri="{FF2B5EF4-FFF2-40B4-BE49-F238E27FC236}">
                      <a16:creationId xmlns:a16="http://schemas.microsoft.com/office/drawing/2014/main" id="{1309EEF7-9B41-E2FF-0CF8-38286EE28BA7}"/>
                    </a:ext>
                  </a:extLst>
                </p:cNvPr>
                <p:cNvSpPr>
                  <a:spLocks noGrp="1" noRot="1" noMove="1" noResize="1" noEditPoints="1" noAdjustHandles="1" noChangeArrowheads="1" noChangeShapeType="1"/>
                </p:cNvSpPr>
                <p:nvPr/>
              </p:nvSpPr>
              <p:spPr>
                <a:xfrm rot="366917">
                  <a:off x="5162429" y="1342163"/>
                  <a:ext cx="89568" cy="14037"/>
                </a:xfrm>
                <a:custGeom>
                  <a:avLst/>
                  <a:gdLst>
                    <a:gd name="connsiteX0" fmla="*/ 1629 w 89568"/>
                    <a:gd name="connsiteY0" fmla="*/ 0 h 31931"/>
                    <a:gd name="connsiteX1" fmla="*/ 79321 w 89568"/>
                    <a:gd name="connsiteY1" fmla="*/ 4534 h 31931"/>
                    <a:gd name="connsiteX2" fmla="*/ 85700 w 89568"/>
                    <a:gd name="connsiteY2" fmla="*/ 6477 h 31931"/>
                    <a:gd name="connsiteX3" fmla="*/ 83822 w 89568"/>
                    <a:gd name="connsiteY3" fmla="*/ 31932 h 31931"/>
                    <a:gd name="connsiteX4" fmla="*/ 7296 w 89568"/>
                    <a:gd name="connsiteY4" fmla="*/ 25034 h 31931"/>
                    <a:gd name="connsiteX5" fmla="*/ 1597 w 89568"/>
                    <a:gd name="connsiteY5" fmla="*/ 0 h 3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568" h="31931">
                      <a:moveTo>
                        <a:pt x="1629" y="0"/>
                      </a:moveTo>
                      <a:cubicBezTo>
                        <a:pt x="1629" y="0"/>
                        <a:pt x="67014" y="1749"/>
                        <a:pt x="79321" y="4534"/>
                      </a:cubicBezTo>
                      <a:cubicBezTo>
                        <a:pt x="81685" y="5052"/>
                        <a:pt x="83790" y="5732"/>
                        <a:pt x="85700" y="6477"/>
                      </a:cubicBezTo>
                      <a:cubicBezTo>
                        <a:pt x="92404" y="8841"/>
                        <a:pt x="89490" y="31899"/>
                        <a:pt x="83822" y="31932"/>
                      </a:cubicBezTo>
                      <a:cubicBezTo>
                        <a:pt x="57622" y="31608"/>
                        <a:pt x="15328" y="29147"/>
                        <a:pt x="7296" y="25034"/>
                      </a:cubicBezTo>
                      <a:cubicBezTo>
                        <a:pt x="-4557" y="18978"/>
                        <a:pt x="1597" y="0"/>
                        <a:pt x="1597" y="0"/>
                      </a:cubicBezTo>
                      <a:close/>
                    </a:path>
                  </a:pathLst>
                </a:custGeom>
                <a:solidFill>
                  <a:schemeClr val="tx1">
                    <a:lumMod val="65000"/>
                    <a:lumOff val="35000"/>
                  </a:schemeClr>
                </a:solidFill>
                <a:ln w="0" cap="flat">
                  <a:noFill/>
                  <a:prstDash val="solid"/>
                  <a:miter/>
                </a:ln>
              </p:spPr>
              <p:txBody>
                <a:bodyPr rtlCol="0" anchor="ctr"/>
                <a:lstStyle/>
                <a:p>
                  <a:endParaRPr lang="nb-NO"/>
                </a:p>
              </p:txBody>
            </p:sp>
          </p:grpSp>
          <p:sp>
            <p:nvSpPr>
              <p:cNvPr id="147" name="Friform 146">
                <a:extLst>
                  <a:ext uri="{FF2B5EF4-FFF2-40B4-BE49-F238E27FC236}">
                    <a16:creationId xmlns:a16="http://schemas.microsoft.com/office/drawing/2014/main" id="{62E80EA2-234B-4C62-60A1-739CBA5FFA83}"/>
                  </a:ext>
                </a:extLst>
              </p:cNvPr>
              <p:cNvSpPr>
                <a:spLocks noGrp="1" noRot="1" noMove="1" noResize="1" noEditPoints="1" noAdjustHandles="1" noChangeArrowheads="1" noChangeShapeType="1"/>
              </p:cNvSpPr>
              <p:nvPr/>
            </p:nvSpPr>
            <p:spPr>
              <a:xfrm>
                <a:off x="5086463" y="1491936"/>
                <a:ext cx="24385" cy="12378"/>
              </a:xfrm>
              <a:custGeom>
                <a:avLst/>
                <a:gdLst>
                  <a:gd name="connsiteX0" fmla="*/ 14055 w 24385"/>
                  <a:gd name="connsiteY0" fmla="*/ 105 h 12378"/>
                  <a:gd name="connsiteX1" fmla="*/ 0 w 24385"/>
                  <a:gd name="connsiteY1" fmla="*/ 7877 h 12378"/>
                  <a:gd name="connsiteX2" fmla="*/ 24386 w 24385"/>
                  <a:gd name="connsiteY2" fmla="*/ 12379 h 12378"/>
                  <a:gd name="connsiteX3" fmla="*/ 14055 w 24385"/>
                  <a:gd name="connsiteY3" fmla="*/ 105 h 12378"/>
                </a:gdLst>
                <a:ahLst/>
                <a:cxnLst>
                  <a:cxn ang="0">
                    <a:pos x="connsiteX0" y="connsiteY0"/>
                  </a:cxn>
                  <a:cxn ang="0">
                    <a:pos x="connsiteX1" y="connsiteY1"/>
                  </a:cxn>
                  <a:cxn ang="0">
                    <a:pos x="connsiteX2" y="connsiteY2"/>
                  </a:cxn>
                  <a:cxn ang="0">
                    <a:pos x="connsiteX3" y="connsiteY3"/>
                  </a:cxn>
                </a:cxnLst>
                <a:rect l="l" t="t" r="r" b="b"/>
                <a:pathLst>
                  <a:path w="24385" h="12378">
                    <a:moveTo>
                      <a:pt x="14055" y="105"/>
                    </a:moveTo>
                    <a:cubicBezTo>
                      <a:pt x="8096" y="-1061"/>
                      <a:pt x="0" y="7877"/>
                      <a:pt x="0" y="7877"/>
                    </a:cubicBezTo>
                    <a:lnTo>
                      <a:pt x="24386" y="12379"/>
                    </a:lnTo>
                    <a:cubicBezTo>
                      <a:pt x="21310" y="6064"/>
                      <a:pt x="19982" y="1271"/>
                      <a:pt x="14055" y="105"/>
                    </a:cubicBezTo>
                    <a:close/>
                  </a:path>
                </a:pathLst>
              </a:custGeom>
              <a:solidFill>
                <a:srgbClr val="967B6F"/>
              </a:solidFill>
              <a:ln w="0" cap="flat">
                <a:noFill/>
                <a:prstDash val="solid"/>
                <a:miter/>
              </a:ln>
            </p:spPr>
            <p:txBody>
              <a:bodyPr rtlCol="0" anchor="ctr"/>
              <a:lstStyle/>
              <a:p>
                <a:endParaRPr lang="nb-NO"/>
              </a:p>
            </p:txBody>
          </p:sp>
          <p:sp>
            <p:nvSpPr>
              <p:cNvPr id="148" name="Friform 147">
                <a:extLst>
                  <a:ext uri="{FF2B5EF4-FFF2-40B4-BE49-F238E27FC236}">
                    <a16:creationId xmlns:a16="http://schemas.microsoft.com/office/drawing/2014/main" id="{2F604BB0-7607-7C91-944A-B0896C3D0244}"/>
                  </a:ext>
                </a:extLst>
              </p:cNvPr>
              <p:cNvSpPr>
                <a:spLocks noGrp="1" noRot="1" noMove="1" noResize="1" noEditPoints="1" noAdjustHandles="1" noChangeArrowheads="1" noChangeShapeType="1"/>
              </p:cNvSpPr>
              <p:nvPr/>
            </p:nvSpPr>
            <p:spPr>
              <a:xfrm>
                <a:off x="5123673" y="1493220"/>
                <a:ext cx="21989" cy="11354"/>
              </a:xfrm>
              <a:custGeom>
                <a:avLst/>
                <a:gdLst>
                  <a:gd name="connsiteX0" fmla="*/ 10201 w 21989"/>
                  <a:gd name="connsiteY0" fmla="*/ 20 h 11354"/>
                  <a:gd name="connsiteX1" fmla="*/ 0 w 21989"/>
                  <a:gd name="connsiteY1" fmla="*/ 11354 h 11354"/>
                  <a:gd name="connsiteX2" fmla="*/ 21990 w 21989"/>
                  <a:gd name="connsiteY2" fmla="*/ 9411 h 11354"/>
                  <a:gd name="connsiteX3" fmla="*/ 10201 w 21989"/>
                  <a:gd name="connsiteY3" fmla="*/ 20 h 11354"/>
                </a:gdLst>
                <a:ahLst/>
                <a:cxnLst>
                  <a:cxn ang="0">
                    <a:pos x="connsiteX0" y="connsiteY0"/>
                  </a:cxn>
                  <a:cxn ang="0">
                    <a:pos x="connsiteX1" y="connsiteY1"/>
                  </a:cxn>
                  <a:cxn ang="0">
                    <a:pos x="connsiteX2" y="connsiteY2"/>
                  </a:cxn>
                  <a:cxn ang="0">
                    <a:pos x="connsiteX3" y="connsiteY3"/>
                  </a:cxn>
                </a:cxnLst>
                <a:rect l="l" t="t" r="r" b="b"/>
                <a:pathLst>
                  <a:path w="21989" h="11354">
                    <a:moveTo>
                      <a:pt x="10201" y="20"/>
                    </a:moveTo>
                    <a:cubicBezTo>
                      <a:pt x="4178" y="538"/>
                      <a:pt x="0" y="11354"/>
                      <a:pt x="0" y="11354"/>
                    </a:cubicBezTo>
                    <a:lnTo>
                      <a:pt x="21990" y="9411"/>
                    </a:lnTo>
                    <a:cubicBezTo>
                      <a:pt x="21990" y="9411"/>
                      <a:pt x="16225" y="-499"/>
                      <a:pt x="10201" y="20"/>
                    </a:cubicBezTo>
                    <a:close/>
                  </a:path>
                </a:pathLst>
              </a:custGeom>
              <a:solidFill>
                <a:srgbClr val="967B6F"/>
              </a:solidFill>
              <a:ln w="0" cap="flat">
                <a:noFill/>
                <a:prstDash val="solid"/>
                <a:miter/>
              </a:ln>
            </p:spPr>
            <p:txBody>
              <a:bodyPr rtlCol="0" anchor="ctr"/>
              <a:lstStyle/>
              <a:p>
                <a:endParaRPr lang="nb-NO"/>
              </a:p>
            </p:txBody>
          </p:sp>
          <p:sp>
            <p:nvSpPr>
              <p:cNvPr id="149" name="Friform 148">
                <a:extLst>
                  <a:ext uri="{FF2B5EF4-FFF2-40B4-BE49-F238E27FC236}">
                    <a16:creationId xmlns:a16="http://schemas.microsoft.com/office/drawing/2014/main" id="{3DC28DD5-4B09-43C6-EF21-FF5512CDCCDA}"/>
                  </a:ext>
                </a:extLst>
              </p:cNvPr>
              <p:cNvSpPr>
                <a:spLocks noGrp="1" noRot="1" noMove="1" noResize="1" noEditPoints="1" noAdjustHandles="1" noChangeArrowheads="1" noChangeShapeType="1"/>
              </p:cNvSpPr>
              <p:nvPr/>
            </p:nvSpPr>
            <p:spPr>
              <a:xfrm>
                <a:off x="5134296" y="1365869"/>
                <a:ext cx="24191" cy="92167"/>
              </a:xfrm>
              <a:custGeom>
                <a:avLst/>
                <a:gdLst>
                  <a:gd name="connsiteX0" fmla="*/ 0 w 24191"/>
                  <a:gd name="connsiteY0" fmla="*/ 91585 h 92167"/>
                  <a:gd name="connsiteX1" fmla="*/ 14606 w 24191"/>
                  <a:gd name="connsiteY1" fmla="*/ 0 h 92167"/>
                  <a:gd name="connsiteX2" fmla="*/ 24192 w 24191"/>
                  <a:gd name="connsiteY2" fmla="*/ 2461 h 92167"/>
                  <a:gd name="connsiteX3" fmla="*/ 9878 w 24191"/>
                  <a:gd name="connsiteY3" fmla="*/ 92168 h 92167"/>
                  <a:gd name="connsiteX4" fmla="*/ 0 w 24191"/>
                  <a:gd name="connsiteY4" fmla="*/ 91617 h 92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1" h="92167">
                    <a:moveTo>
                      <a:pt x="0" y="91585"/>
                    </a:moveTo>
                    <a:cubicBezTo>
                      <a:pt x="2396" y="48156"/>
                      <a:pt x="14476" y="453"/>
                      <a:pt x="14606" y="0"/>
                    </a:cubicBezTo>
                    <a:lnTo>
                      <a:pt x="24192" y="2461"/>
                    </a:lnTo>
                    <a:cubicBezTo>
                      <a:pt x="24062" y="2915"/>
                      <a:pt x="12242" y="49711"/>
                      <a:pt x="9878" y="92168"/>
                    </a:cubicBezTo>
                    <a:lnTo>
                      <a:pt x="0" y="91617"/>
                    </a:lnTo>
                    <a:close/>
                  </a:path>
                </a:pathLst>
              </a:custGeom>
              <a:solidFill>
                <a:srgbClr val="967B6F"/>
              </a:solidFill>
              <a:ln w="0" cap="flat">
                <a:noFill/>
                <a:prstDash val="solid"/>
                <a:miter/>
              </a:ln>
            </p:spPr>
            <p:txBody>
              <a:bodyPr rtlCol="0" anchor="ctr"/>
              <a:lstStyle/>
              <a:p>
                <a:endParaRPr lang="nb-NO"/>
              </a:p>
            </p:txBody>
          </p:sp>
          <p:sp>
            <p:nvSpPr>
              <p:cNvPr id="150" name="Friform 149">
                <a:extLst>
                  <a:ext uri="{FF2B5EF4-FFF2-40B4-BE49-F238E27FC236}">
                    <a16:creationId xmlns:a16="http://schemas.microsoft.com/office/drawing/2014/main" id="{30B4AD4B-47DD-BDCC-1E8C-DB7E29F8D189}"/>
                  </a:ext>
                </a:extLst>
              </p:cNvPr>
              <p:cNvSpPr>
                <a:spLocks noGrp="1" noRot="1" noMove="1" noResize="1" noEditPoints="1" noAdjustHandles="1" noChangeArrowheads="1" noChangeShapeType="1"/>
              </p:cNvSpPr>
              <p:nvPr/>
            </p:nvSpPr>
            <p:spPr>
              <a:xfrm>
                <a:off x="4857573" y="1324242"/>
                <a:ext cx="74816" cy="133603"/>
              </a:xfrm>
              <a:custGeom>
                <a:avLst/>
                <a:gdLst>
                  <a:gd name="connsiteX0" fmla="*/ 59452 w 74816"/>
                  <a:gd name="connsiteY0" fmla="*/ 10117 h 133603"/>
                  <a:gd name="connsiteX1" fmla="*/ 13951 w 74816"/>
                  <a:gd name="connsiteY1" fmla="*/ 13485 h 133603"/>
                  <a:gd name="connsiteX2" fmla="*/ 41349 w 74816"/>
                  <a:gd name="connsiteY2" fmla="*/ 133342 h 133603"/>
                  <a:gd name="connsiteX3" fmla="*/ 59452 w 74816"/>
                  <a:gd name="connsiteY3" fmla="*/ 10117 h 133603"/>
                </a:gdLst>
                <a:ahLst/>
                <a:cxnLst>
                  <a:cxn ang="0">
                    <a:pos x="connsiteX0" y="connsiteY0"/>
                  </a:cxn>
                  <a:cxn ang="0">
                    <a:pos x="connsiteX1" y="connsiteY1"/>
                  </a:cxn>
                  <a:cxn ang="0">
                    <a:pos x="connsiteX2" y="connsiteY2"/>
                  </a:cxn>
                  <a:cxn ang="0">
                    <a:pos x="connsiteX3" y="connsiteY3"/>
                  </a:cxn>
                </a:cxnLst>
                <a:rect l="l" t="t" r="r" b="b"/>
                <a:pathLst>
                  <a:path w="74816" h="133603">
                    <a:moveTo>
                      <a:pt x="59452" y="10117"/>
                    </a:moveTo>
                    <a:cubicBezTo>
                      <a:pt x="53331" y="498"/>
                      <a:pt x="36362" y="-8148"/>
                      <a:pt x="13951" y="13485"/>
                    </a:cubicBezTo>
                    <a:cubicBezTo>
                      <a:pt x="-8427" y="35183"/>
                      <a:pt x="-7002" y="127221"/>
                      <a:pt x="41349" y="133342"/>
                    </a:cubicBezTo>
                    <a:cubicBezTo>
                      <a:pt x="89700" y="139462"/>
                      <a:pt x="76131" y="36381"/>
                      <a:pt x="59452" y="10117"/>
                    </a:cubicBezTo>
                    <a:close/>
                  </a:path>
                </a:pathLst>
              </a:custGeom>
              <a:solidFill>
                <a:srgbClr val="DEAB91"/>
              </a:solidFill>
              <a:ln w="0" cap="flat">
                <a:noFill/>
                <a:prstDash val="solid"/>
                <a:miter/>
              </a:ln>
            </p:spPr>
            <p:txBody>
              <a:bodyPr rtlCol="0" anchor="ctr"/>
              <a:lstStyle/>
              <a:p>
                <a:endParaRPr lang="nb-NO"/>
              </a:p>
            </p:txBody>
          </p:sp>
          <p:sp>
            <p:nvSpPr>
              <p:cNvPr id="151" name="Friform 150">
                <a:extLst>
                  <a:ext uri="{FF2B5EF4-FFF2-40B4-BE49-F238E27FC236}">
                    <a16:creationId xmlns:a16="http://schemas.microsoft.com/office/drawing/2014/main" id="{DFF1C6D1-1A5C-2C1A-F933-3293BF4A6985}"/>
                  </a:ext>
                </a:extLst>
              </p:cNvPr>
              <p:cNvSpPr>
                <a:spLocks noGrp="1" noRot="1" noMove="1" noResize="1" noEditPoints="1" noAdjustHandles="1" noChangeArrowheads="1" noChangeShapeType="1"/>
              </p:cNvSpPr>
              <p:nvPr/>
            </p:nvSpPr>
            <p:spPr>
              <a:xfrm>
                <a:off x="4885417" y="1350810"/>
                <a:ext cx="20042" cy="70890"/>
              </a:xfrm>
              <a:custGeom>
                <a:avLst/>
                <a:gdLst>
                  <a:gd name="connsiteX0" fmla="*/ 0 w 20042"/>
                  <a:gd name="connsiteY0" fmla="*/ 0 h 70890"/>
                  <a:gd name="connsiteX1" fmla="*/ 19949 w 20042"/>
                  <a:gd name="connsiteY1" fmla="*/ 26750 h 70890"/>
                  <a:gd name="connsiteX2" fmla="*/ 14347 w 20042"/>
                  <a:gd name="connsiteY2" fmla="*/ 70891 h 70890"/>
                  <a:gd name="connsiteX3" fmla="*/ 0 w 20042"/>
                  <a:gd name="connsiteY3" fmla="*/ 0 h 70890"/>
                </a:gdLst>
                <a:ahLst/>
                <a:cxnLst>
                  <a:cxn ang="0">
                    <a:pos x="connsiteX0" y="connsiteY0"/>
                  </a:cxn>
                  <a:cxn ang="0">
                    <a:pos x="connsiteX1" y="connsiteY1"/>
                  </a:cxn>
                  <a:cxn ang="0">
                    <a:pos x="connsiteX2" y="connsiteY2"/>
                  </a:cxn>
                  <a:cxn ang="0">
                    <a:pos x="connsiteX3" y="connsiteY3"/>
                  </a:cxn>
                </a:cxnLst>
                <a:rect l="l" t="t" r="r" b="b"/>
                <a:pathLst>
                  <a:path w="20042" h="70890">
                    <a:moveTo>
                      <a:pt x="0" y="0"/>
                    </a:moveTo>
                    <a:cubicBezTo>
                      <a:pt x="0" y="0"/>
                      <a:pt x="21633" y="6315"/>
                      <a:pt x="19949" y="26750"/>
                    </a:cubicBezTo>
                    <a:cubicBezTo>
                      <a:pt x="18265" y="47185"/>
                      <a:pt x="14347" y="70891"/>
                      <a:pt x="14347" y="70891"/>
                    </a:cubicBezTo>
                    <a:lnTo>
                      <a:pt x="0" y="0"/>
                    </a:lnTo>
                    <a:close/>
                  </a:path>
                </a:pathLst>
              </a:custGeom>
              <a:solidFill>
                <a:srgbClr val="967B6F"/>
              </a:solidFill>
              <a:ln w="0" cap="flat">
                <a:noFill/>
                <a:prstDash val="solid"/>
                <a:miter/>
              </a:ln>
            </p:spPr>
            <p:txBody>
              <a:bodyPr rtlCol="0" anchor="ctr"/>
              <a:lstStyle/>
              <a:p>
                <a:endParaRPr lang="nb-NO"/>
              </a:p>
            </p:txBody>
          </p:sp>
          <p:sp>
            <p:nvSpPr>
              <p:cNvPr id="152" name="Friform 151">
                <a:extLst>
                  <a:ext uri="{FF2B5EF4-FFF2-40B4-BE49-F238E27FC236}">
                    <a16:creationId xmlns:a16="http://schemas.microsoft.com/office/drawing/2014/main" id="{74F806EA-091C-3681-14EC-6806D2DBD18B}"/>
                  </a:ext>
                </a:extLst>
              </p:cNvPr>
              <p:cNvSpPr>
                <a:spLocks noGrp="1" noRot="1" noMove="1" noResize="1" noEditPoints="1" noAdjustHandles="1" noChangeArrowheads="1" noChangeShapeType="1"/>
              </p:cNvSpPr>
              <p:nvPr/>
            </p:nvSpPr>
            <p:spPr>
              <a:xfrm>
                <a:off x="5177724" y="1405746"/>
                <a:ext cx="43694" cy="31745"/>
              </a:xfrm>
              <a:custGeom>
                <a:avLst/>
                <a:gdLst>
                  <a:gd name="connsiteX0" fmla="*/ 0 w 43694"/>
                  <a:gd name="connsiteY0" fmla="*/ 2969 h 31745"/>
                  <a:gd name="connsiteX1" fmla="*/ 17423 w 43694"/>
                  <a:gd name="connsiteY1" fmla="*/ 31467 h 31745"/>
                  <a:gd name="connsiteX2" fmla="*/ 43299 w 43694"/>
                  <a:gd name="connsiteY2" fmla="*/ 10385 h 31745"/>
                  <a:gd name="connsiteX3" fmla="*/ 25455 w 43694"/>
                  <a:gd name="connsiteY3" fmla="*/ 4556 h 31745"/>
                  <a:gd name="connsiteX4" fmla="*/ 0 w 43694"/>
                  <a:gd name="connsiteY4" fmla="*/ 3001 h 31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94" h="31745">
                    <a:moveTo>
                      <a:pt x="0" y="2969"/>
                    </a:moveTo>
                    <a:cubicBezTo>
                      <a:pt x="0" y="16862"/>
                      <a:pt x="5440" y="29395"/>
                      <a:pt x="17423" y="31467"/>
                    </a:cubicBezTo>
                    <a:cubicBezTo>
                      <a:pt x="29373" y="33508"/>
                      <a:pt x="40967" y="24084"/>
                      <a:pt x="43299" y="10385"/>
                    </a:cubicBezTo>
                    <a:cubicBezTo>
                      <a:pt x="45630" y="-3314"/>
                      <a:pt x="37405" y="6596"/>
                      <a:pt x="25455" y="4556"/>
                    </a:cubicBezTo>
                    <a:cubicBezTo>
                      <a:pt x="13505" y="2515"/>
                      <a:pt x="0" y="-3638"/>
                      <a:pt x="0" y="3001"/>
                    </a:cubicBezTo>
                    <a:close/>
                  </a:path>
                </a:pathLst>
              </a:custGeom>
              <a:solidFill>
                <a:schemeClr val="tx1">
                  <a:lumMod val="75000"/>
                  <a:lumOff val="25000"/>
                </a:schemeClr>
              </a:solidFill>
              <a:ln w="0" cap="flat">
                <a:noFill/>
                <a:prstDash val="solid"/>
                <a:miter/>
              </a:ln>
            </p:spPr>
            <p:txBody>
              <a:bodyPr rtlCol="0" anchor="ctr"/>
              <a:lstStyle/>
              <a:p>
                <a:endParaRPr lang="nb-NO"/>
              </a:p>
            </p:txBody>
          </p:sp>
          <p:sp>
            <p:nvSpPr>
              <p:cNvPr id="153" name="Friform 152">
                <a:extLst>
                  <a:ext uri="{FF2B5EF4-FFF2-40B4-BE49-F238E27FC236}">
                    <a16:creationId xmlns:a16="http://schemas.microsoft.com/office/drawing/2014/main" id="{96CF9BD9-6D3E-84C5-9FF1-59DC3EDAC9EC}"/>
                  </a:ext>
                </a:extLst>
              </p:cNvPr>
              <p:cNvSpPr>
                <a:spLocks noGrp="1" noRot="1" noMove="1" noResize="1" noEditPoints="1" noAdjustHandles="1" noChangeArrowheads="1" noChangeShapeType="1"/>
              </p:cNvSpPr>
              <p:nvPr/>
            </p:nvSpPr>
            <p:spPr>
              <a:xfrm>
                <a:off x="5163766" y="1402900"/>
                <a:ext cx="66227" cy="12129"/>
              </a:xfrm>
              <a:custGeom>
                <a:avLst/>
                <a:gdLst>
                  <a:gd name="connsiteX0" fmla="*/ 1716 w 66227"/>
                  <a:gd name="connsiteY0" fmla="*/ 12130 h 12129"/>
                  <a:gd name="connsiteX1" fmla="*/ 65127 w 66227"/>
                  <a:gd name="connsiteY1" fmla="*/ 10219 h 12129"/>
                  <a:gd name="connsiteX2" fmla="*/ 66228 w 66227"/>
                  <a:gd name="connsiteY2" fmla="*/ 2738 h 12129"/>
                  <a:gd name="connsiteX3" fmla="*/ 0 w 66227"/>
                  <a:gd name="connsiteY3" fmla="*/ 4746 h 12129"/>
                  <a:gd name="connsiteX4" fmla="*/ 1684 w 66227"/>
                  <a:gd name="connsiteY4" fmla="*/ 12130 h 12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27" h="12129">
                    <a:moveTo>
                      <a:pt x="1716" y="12130"/>
                    </a:moveTo>
                    <a:cubicBezTo>
                      <a:pt x="31867" y="5264"/>
                      <a:pt x="47282" y="7563"/>
                      <a:pt x="65127" y="10219"/>
                    </a:cubicBezTo>
                    <a:lnTo>
                      <a:pt x="66228" y="2738"/>
                    </a:lnTo>
                    <a:cubicBezTo>
                      <a:pt x="47606" y="-47"/>
                      <a:pt x="31543" y="-2444"/>
                      <a:pt x="0" y="4746"/>
                    </a:cubicBezTo>
                    <a:lnTo>
                      <a:pt x="1684" y="12130"/>
                    </a:lnTo>
                    <a:close/>
                  </a:path>
                </a:pathLst>
              </a:custGeom>
              <a:solidFill>
                <a:srgbClr val="141C28"/>
              </a:solidFill>
              <a:ln w="0" cap="flat">
                <a:noFill/>
                <a:prstDash val="solid"/>
                <a:miter/>
              </a:ln>
            </p:spPr>
            <p:txBody>
              <a:bodyPr rtlCol="0" anchor="ctr"/>
              <a:lstStyle/>
              <a:p>
                <a:endParaRPr lang="nb-NO"/>
              </a:p>
            </p:txBody>
          </p:sp>
          <p:sp>
            <p:nvSpPr>
              <p:cNvPr id="154" name="Friform 153">
                <a:extLst>
                  <a:ext uri="{FF2B5EF4-FFF2-40B4-BE49-F238E27FC236}">
                    <a16:creationId xmlns:a16="http://schemas.microsoft.com/office/drawing/2014/main" id="{1D801884-3FC5-B42F-9419-07591326B9B9}"/>
                  </a:ext>
                </a:extLst>
              </p:cNvPr>
              <p:cNvSpPr>
                <a:spLocks noGrp="1" noRot="1" noMove="1" noResize="1" noEditPoints="1" noAdjustHandles="1" noChangeArrowheads="1" noChangeShapeType="1"/>
              </p:cNvSpPr>
              <p:nvPr/>
            </p:nvSpPr>
            <p:spPr>
              <a:xfrm>
                <a:off x="5026129" y="1386724"/>
                <a:ext cx="44010" cy="33681"/>
              </a:xfrm>
              <a:custGeom>
                <a:avLst/>
                <a:gdLst>
                  <a:gd name="connsiteX0" fmla="*/ 43882 w 44010"/>
                  <a:gd name="connsiteY0" fmla="*/ 10364 h 33681"/>
                  <a:gd name="connsiteX1" fmla="*/ 19917 w 44010"/>
                  <a:gd name="connsiteY1" fmla="*/ 33617 h 33681"/>
                  <a:gd name="connsiteX2" fmla="*/ 98 w 44010"/>
                  <a:gd name="connsiteY2" fmla="*/ 6737 h 33681"/>
                  <a:gd name="connsiteX3" fmla="*/ 18849 w 44010"/>
                  <a:gd name="connsiteY3" fmla="*/ 5539 h 33681"/>
                  <a:gd name="connsiteX4" fmla="*/ 43882 w 44010"/>
                  <a:gd name="connsiteY4" fmla="*/ 10364 h 33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10" h="33681">
                    <a:moveTo>
                      <a:pt x="43882" y="10364"/>
                    </a:moveTo>
                    <a:cubicBezTo>
                      <a:pt x="40449" y="23837"/>
                      <a:pt x="31997" y="34621"/>
                      <a:pt x="19917" y="33617"/>
                    </a:cubicBezTo>
                    <a:cubicBezTo>
                      <a:pt x="7838" y="32613"/>
                      <a:pt x="-1036" y="20598"/>
                      <a:pt x="98" y="6737"/>
                    </a:cubicBezTo>
                    <a:cubicBezTo>
                      <a:pt x="1231" y="-7123"/>
                      <a:pt x="6737" y="4535"/>
                      <a:pt x="18849" y="5539"/>
                    </a:cubicBezTo>
                    <a:cubicBezTo>
                      <a:pt x="30928" y="6543"/>
                      <a:pt x="45534" y="3952"/>
                      <a:pt x="43882" y="10364"/>
                    </a:cubicBezTo>
                    <a:close/>
                  </a:path>
                </a:pathLst>
              </a:custGeom>
              <a:solidFill>
                <a:schemeClr val="tx1">
                  <a:lumMod val="75000"/>
                  <a:lumOff val="25000"/>
                </a:schemeClr>
              </a:solidFill>
              <a:ln w="0" cap="flat">
                <a:noFill/>
                <a:prstDash val="solid"/>
                <a:miter/>
              </a:ln>
            </p:spPr>
            <p:txBody>
              <a:bodyPr rtlCol="0" anchor="ctr"/>
              <a:lstStyle/>
              <a:p>
                <a:endParaRPr lang="nb-NO"/>
              </a:p>
            </p:txBody>
          </p:sp>
          <p:sp>
            <p:nvSpPr>
              <p:cNvPr id="155" name="Friform 154">
                <a:extLst>
                  <a:ext uri="{FF2B5EF4-FFF2-40B4-BE49-F238E27FC236}">
                    <a16:creationId xmlns:a16="http://schemas.microsoft.com/office/drawing/2014/main" id="{D252D3E2-6D17-FCA8-CE22-ABB51E1FB46B}"/>
                  </a:ext>
                </a:extLst>
              </p:cNvPr>
              <p:cNvSpPr>
                <a:spLocks noGrp="1" noRot="1" noMove="1" noResize="1" noEditPoints="1" noAdjustHandles="1" noChangeArrowheads="1" noChangeShapeType="1"/>
              </p:cNvSpPr>
              <p:nvPr/>
            </p:nvSpPr>
            <p:spPr>
              <a:xfrm>
                <a:off x="5005079" y="1379471"/>
                <a:ext cx="78695" cy="26782"/>
              </a:xfrm>
              <a:custGeom>
                <a:avLst/>
                <a:gdLst>
                  <a:gd name="connsiteX0" fmla="*/ 75231 w 78695"/>
                  <a:gd name="connsiteY0" fmla="*/ 26782 h 26782"/>
                  <a:gd name="connsiteX1" fmla="*/ 78696 w 78695"/>
                  <a:gd name="connsiteY1" fmla="*/ 20079 h 26782"/>
                  <a:gd name="connsiteX2" fmla="*/ 15350 w 78695"/>
                  <a:gd name="connsiteY2" fmla="*/ 1652 h 26782"/>
                  <a:gd name="connsiteX3" fmla="*/ 1037 w 78695"/>
                  <a:gd name="connsiteY3" fmla="*/ 0 h 26782"/>
                  <a:gd name="connsiteX4" fmla="*/ 0 w 78695"/>
                  <a:gd name="connsiteY4" fmla="*/ 7481 h 26782"/>
                  <a:gd name="connsiteX5" fmla="*/ 14573 w 78695"/>
                  <a:gd name="connsiteY5" fmla="*/ 9165 h 26782"/>
                  <a:gd name="connsiteX6" fmla="*/ 75231 w 78695"/>
                  <a:gd name="connsiteY6" fmla="*/ 26782 h 2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695" h="26782">
                    <a:moveTo>
                      <a:pt x="75231" y="26782"/>
                    </a:moveTo>
                    <a:lnTo>
                      <a:pt x="78696" y="20079"/>
                    </a:lnTo>
                    <a:cubicBezTo>
                      <a:pt x="50003" y="5279"/>
                      <a:pt x="33940" y="3595"/>
                      <a:pt x="15350" y="1652"/>
                    </a:cubicBezTo>
                    <a:cubicBezTo>
                      <a:pt x="10849" y="1166"/>
                      <a:pt x="6153" y="680"/>
                      <a:pt x="1037" y="0"/>
                    </a:cubicBezTo>
                    <a:lnTo>
                      <a:pt x="0" y="7481"/>
                    </a:lnTo>
                    <a:cubicBezTo>
                      <a:pt x="5214" y="8193"/>
                      <a:pt x="9975" y="8712"/>
                      <a:pt x="14573" y="9165"/>
                    </a:cubicBezTo>
                    <a:cubicBezTo>
                      <a:pt x="33162" y="11108"/>
                      <a:pt x="47768" y="12630"/>
                      <a:pt x="75231" y="26782"/>
                    </a:cubicBezTo>
                    <a:close/>
                  </a:path>
                </a:pathLst>
              </a:custGeom>
              <a:solidFill>
                <a:srgbClr val="141C28"/>
              </a:solidFill>
              <a:ln w="0" cap="flat">
                <a:noFill/>
                <a:prstDash val="solid"/>
                <a:miter/>
              </a:ln>
            </p:spPr>
            <p:txBody>
              <a:bodyPr rtlCol="0" anchor="ctr"/>
              <a:lstStyle/>
              <a:p>
                <a:endParaRPr lang="nb-NO"/>
              </a:p>
            </p:txBody>
          </p:sp>
          <p:sp>
            <p:nvSpPr>
              <p:cNvPr id="156" name="Friform 155">
                <a:extLst>
                  <a:ext uri="{FF2B5EF4-FFF2-40B4-BE49-F238E27FC236}">
                    <a16:creationId xmlns:a16="http://schemas.microsoft.com/office/drawing/2014/main" id="{4C7967DB-4C81-F732-856B-3BD327841030}"/>
                  </a:ext>
                </a:extLst>
              </p:cNvPr>
              <p:cNvSpPr>
                <a:spLocks noGrp="1" noRot="1" noMove="1" noResize="1" noEditPoints="1" noAdjustHandles="1" noChangeArrowheads="1" noChangeShapeType="1"/>
              </p:cNvSpPr>
              <p:nvPr/>
            </p:nvSpPr>
            <p:spPr>
              <a:xfrm>
                <a:off x="5028202" y="1516978"/>
                <a:ext cx="115743" cy="54114"/>
              </a:xfrm>
              <a:custGeom>
                <a:avLst/>
                <a:gdLst>
                  <a:gd name="connsiteX0" fmla="*/ 115744 w 115743"/>
                  <a:gd name="connsiteY0" fmla="*/ 29114 h 54114"/>
                  <a:gd name="connsiteX1" fmla="*/ 0 w 115743"/>
                  <a:gd name="connsiteY1" fmla="*/ 0 h 54114"/>
                  <a:gd name="connsiteX2" fmla="*/ 38409 w 115743"/>
                  <a:gd name="connsiteY2" fmla="*/ 35040 h 54114"/>
                  <a:gd name="connsiteX3" fmla="*/ 100847 w 115743"/>
                  <a:gd name="connsiteY3" fmla="*/ 51168 h 54114"/>
                  <a:gd name="connsiteX4" fmla="*/ 115744 w 115743"/>
                  <a:gd name="connsiteY4" fmla="*/ 29114 h 54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43" h="54114">
                    <a:moveTo>
                      <a:pt x="115744" y="29114"/>
                    </a:moveTo>
                    <a:lnTo>
                      <a:pt x="0" y="0"/>
                    </a:lnTo>
                    <a:cubicBezTo>
                      <a:pt x="0" y="0"/>
                      <a:pt x="14314" y="19334"/>
                      <a:pt x="38409" y="35040"/>
                    </a:cubicBezTo>
                    <a:cubicBezTo>
                      <a:pt x="53435" y="44821"/>
                      <a:pt x="92103" y="60722"/>
                      <a:pt x="100847" y="51168"/>
                    </a:cubicBezTo>
                    <a:cubicBezTo>
                      <a:pt x="109591" y="41615"/>
                      <a:pt x="100847" y="43072"/>
                      <a:pt x="115744" y="29114"/>
                    </a:cubicBezTo>
                    <a:close/>
                  </a:path>
                </a:pathLst>
              </a:custGeom>
              <a:solidFill>
                <a:srgbClr val="FFFFFF">
                  <a:alpha val="80000"/>
                </a:srgbClr>
              </a:solidFill>
              <a:ln w="0" cap="flat">
                <a:noFill/>
                <a:prstDash val="solid"/>
                <a:miter/>
              </a:ln>
            </p:spPr>
            <p:txBody>
              <a:bodyPr rtlCol="0" anchor="ctr"/>
              <a:lstStyle/>
              <a:p>
                <a:endParaRPr lang="nb-NO"/>
              </a:p>
            </p:txBody>
          </p:sp>
        </p:grpSp>
        <p:sp>
          <p:nvSpPr>
            <p:cNvPr id="139" name="Friform 138">
              <a:extLst>
                <a:ext uri="{FF2B5EF4-FFF2-40B4-BE49-F238E27FC236}">
                  <a16:creationId xmlns:a16="http://schemas.microsoft.com/office/drawing/2014/main" id="{2E2D63BA-012E-5294-0BAA-28C8B47A3691}"/>
                </a:ext>
              </a:extLst>
            </p:cNvPr>
            <p:cNvSpPr>
              <a:spLocks noGrp="1" noRot="1" noMove="1" noResize="1" noEditPoints="1" noAdjustHandles="1" noChangeArrowheads="1" noChangeShapeType="1"/>
            </p:cNvSpPr>
            <p:nvPr/>
          </p:nvSpPr>
          <p:spPr>
            <a:xfrm>
              <a:off x="6664649" y="1325550"/>
              <a:ext cx="68947" cy="171381"/>
            </a:xfrm>
            <a:custGeom>
              <a:avLst/>
              <a:gdLst>
                <a:gd name="connsiteX0" fmla="*/ 68947 w 68947"/>
                <a:gd name="connsiteY0" fmla="*/ 0 h 171381"/>
                <a:gd name="connsiteX1" fmla="*/ 16193 w 68947"/>
                <a:gd name="connsiteY1" fmla="*/ 53500 h 171381"/>
                <a:gd name="connsiteX2" fmla="*/ 12598 w 68947"/>
                <a:gd name="connsiteY2" fmla="*/ 108878 h 171381"/>
                <a:gd name="connsiteX3" fmla="*/ 0 w 68947"/>
                <a:gd name="connsiteY3" fmla="*/ 171381 h 171381"/>
                <a:gd name="connsiteX4" fmla="*/ 28175 w 68947"/>
                <a:gd name="connsiteY4" fmla="*/ 128536 h 171381"/>
                <a:gd name="connsiteX5" fmla="*/ 24192 w 68947"/>
                <a:gd name="connsiteY5" fmla="*/ 62762 h 171381"/>
                <a:gd name="connsiteX6" fmla="*/ 68947 w 68947"/>
                <a:gd name="connsiteY6" fmla="*/ 0 h 17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947" h="171381">
                  <a:moveTo>
                    <a:pt x="68947" y="0"/>
                  </a:moveTo>
                  <a:cubicBezTo>
                    <a:pt x="68947" y="0"/>
                    <a:pt x="20694" y="43040"/>
                    <a:pt x="16193" y="53500"/>
                  </a:cubicBezTo>
                  <a:cubicBezTo>
                    <a:pt x="11691" y="63993"/>
                    <a:pt x="13440" y="89318"/>
                    <a:pt x="12598" y="108878"/>
                  </a:cubicBezTo>
                  <a:cubicBezTo>
                    <a:pt x="11788" y="128471"/>
                    <a:pt x="0" y="171381"/>
                    <a:pt x="0" y="171381"/>
                  </a:cubicBezTo>
                  <a:cubicBezTo>
                    <a:pt x="0" y="171381"/>
                    <a:pt x="25163" y="147157"/>
                    <a:pt x="28175" y="128536"/>
                  </a:cubicBezTo>
                  <a:cubicBezTo>
                    <a:pt x="31154" y="109882"/>
                    <a:pt x="21698" y="71538"/>
                    <a:pt x="24192" y="62762"/>
                  </a:cubicBezTo>
                  <a:cubicBezTo>
                    <a:pt x="26685" y="53986"/>
                    <a:pt x="68947" y="0"/>
                    <a:pt x="68947" y="0"/>
                  </a:cubicBezTo>
                  <a:close/>
                </a:path>
              </a:pathLst>
            </a:custGeom>
            <a:solidFill>
              <a:srgbClr val="967B6F"/>
            </a:solidFill>
            <a:ln w="0" cap="flat">
              <a:noFill/>
              <a:prstDash val="solid"/>
              <a:miter/>
            </a:ln>
          </p:spPr>
          <p:txBody>
            <a:bodyPr rtlCol="0" anchor="ctr"/>
            <a:lstStyle/>
            <a:p>
              <a:endParaRPr lang="nb-NO"/>
            </a:p>
          </p:txBody>
        </p:sp>
        <p:sp>
          <p:nvSpPr>
            <p:cNvPr id="140" name="Friform 139">
              <a:extLst>
                <a:ext uri="{FF2B5EF4-FFF2-40B4-BE49-F238E27FC236}">
                  <a16:creationId xmlns:a16="http://schemas.microsoft.com/office/drawing/2014/main" id="{E607E3DB-8EBE-D6AF-FE04-F99F6F67F8E3}"/>
                </a:ext>
              </a:extLst>
            </p:cNvPr>
            <p:cNvSpPr>
              <a:spLocks noGrp="1" noRot="1" noMove="1" noResize="1" noEditPoints="1" noAdjustHandles="1" noChangeArrowheads="1" noChangeShapeType="1"/>
            </p:cNvSpPr>
            <p:nvPr/>
          </p:nvSpPr>
          <p:spPr>
            <a:xfrm>
              <a:off x="4742124" y="3016693"/>
              <a:ext cx="360950" cy="1055222"/>
            </a:xfrm>
            <a:custGeom>
              <a:avLst/>
              <a:gdLst>
                <a:gd name="connsiteX0" fmla="*/ 81859 w 360950"/>
                <a:gd name="connsiteY0" fmla="*/ 17586 h 1055222"/>
                <a:gd name="connsiteX1" fmla="*/ 142775 w 360950"/>
                <a:gd name="connsiteY1" fmla="*/ 85239 h 1055222"/>
                <a:gd name="connsiteX2" fmla="*/ 136816 w 360950"/>
                <a:gd name="connsiteY2" fmla="*/ 152470 h 1055222"/>
                <a:gd name="connsiteX3" fmla="*/ 116252 w 360950"/>
                <a:gd name="connsiteY3" fmla="*/ 219086 h 1055222"/>
                <a:gd name="connsiteX4" fmla="*/ 38625 w 360950"/>
                <a:gd name="connsiteY4" fmla="*/ 486910 h 1055222"/>
                <a:gd name="connsiteX5" fmla="*/ 281 w 360950"/>
                <a:gd name="connsiteY5" fmla="*/ 760336 h 1055222"/>
                <a:gd name="connsiteX6" fmla="*/ 69132 w 360950"/>
                <a:gd name="connsiteY6" fmla="*/ 970029 h 1055222"/>
                <a:gd name="connsiteX7" fmla="*/ 176197 w 360950"/>
                <a:gd name="connsiteY7" fmla="*/ 1013393 h 1055222"/>
                <a:gd name="connsiteX8" fmla="*/ 315679 w 360950"/>
                <a:gd name="connsiteY8" fmla="*/ 1046749 h 1055222"/>
                <a:gd name="connsiteX9" fmla="*/ 349942 w 360950"/>
                <a:gd name="connsiteY9" fmla="*/ 1054943 h 1055222"/>
                <a:gd name="connsiteX10" fmla="*/ 354638 w 360950"/>
                <a:gd name="connsiteY10" fmla="*/ 1037908 h 1055222"/>
                <a:gd name="connsiteX11" fmla="*/ 212533 w 360950"/>
                <a:gd name="connsiteY11" fmla="*/ 1003969 h 1055222"/>
                <a:gd name="connsiteX12" fmla="*/ 97857 w 360950"/>
                <a:gd name="connsiteY12" fmla="*/ 967568 h 1055222"/>
                <a:gd name="connsiteX13" fmla="*/ 55044 w 360950"/>
                <a:gd name="connsiteY13" fmla="*/ 932171 h 1055222"/>
                <a:gd name="connsiteX14" fmla="*/ 30691 w 360950"/>
                <a:gd name="connsiteY14" fmla="*/ 885213 h 1055222"/>
                <a:gd name="connsiteX15" fmla="*/ 17704 w 360950"/>
                <a:gd name="connsiteY15" fmla="*/ 773258 h 1055222"/>
                <a:gd name="connsiteX16" fmla="*/ 54073 w 360950"/>
                <a:gd name="connsiteY16" fmla="*/ 498439 h 1055222"/>
                <a:gd name="connsiteX17" fmla="*/ 130858 w 360950"/>
                <a:gd name="connsiteY17" fmla="*/ 231424 h 1055222"/>
                <a:gd name="connsiteX18" fmla="*/ 161397 w 360950"/>
                <a:gd name="connsiteY18" fmla="*/ 95245 h 1055222"/>
                <a:gd name="connsiteX19" fmla="*/ 107605 w 360950"/>
                <a:gd name="connsiteY19" fmla="*/ 6705 h 1055222"/>
                <a:gd name="connsiteX20" fmla="*/ 81827 w 360950"/>
                <a:gd name="connsiteY20" fmla="*/ 34 h 1055222"/>
                <a:gd name="connsiteX21" fmla="*/ 81827 w 360950"/>
                <a:gd name="connsiteY21" fmla="*/ 17716 h 1055222"/>
                <a:gd name="connsiteX22" fmla="*/ 81827 w 360950"/>
                <a:gd name="connsiteY22" fmla="*/ 17716 h 105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0950" h="1055222">
                  <a:moveTo>
                    <a:pt x="81859" y="17586"/>
                  </a:moveTo>
                  <a:cubicBezTo>
                    <a:pt x="115572" y="20274"/>
                    <a:pt x="138015" y="54376"/>
                    <a:pt x="142775" y="85239"/>
                  </a:cubicBezTo>
                  <a:cubicBezTo>
                    <a:pt x="146241" y="107681"/>
                    <a:pt x="142419" y="130707"/>
                    <a:pt x="136816" y="152470"/>
                  </a:cubicBezTo>
                  <a:cubicBezTo>
                    <a:pt x="131019" y="174977"/>
                    <a:pt x="123344" y="196967"/>
                    <a:pt x="116252" y="219086"/>
                  </a:cubicBezTo>
                  <a:cubicBezTo>
                    <a:pt x="87818" y="307594"/>
                    <a:pt x="59999" y="396394"/>
                    <a:pt x="38625" y="486910"/>
                  </a:cubicBezTo>
                  <a:cubicBezTo>
                    <a:pt x="17445" y="576552"/>
                    <a:pt x="2581" y="668104"/>
                    <a:pt x="281" y="760336"/>
                  </a:cubicBezTo>
                  <a:cubicBezTo>
                    <a:pt x="-1597" y="835146"/>
                    <a:pt x="4297" y="921128"/>
                    <a:pt x="69132" y="970029"/>
                  </a:cubicBezTo>
                  <a:cubicBezTo>
                    <a:pt x="100221" y="993444"/>
                    <a:pt x="138954" y="1004293"/>
                    <a:pt x="176197" y="1013393"/>
                  </a:cubicBezTo>
                  <a:cubicBezTo>
                    <a:pt x="222637" y="1024728"/>
                    <a:pt x="269174" y="1035641"/>
                    <a:pt x="315679" y="1046749"/>
                  </a:cubicBezTo>
                  <a:cubicBezTo>
                    <a:pt x="327111" y="1049469"/>
                    <a:pt x="338510" y="1052223"/>
                    <a:pt x="349942" y="1054943"/>
                  </a:cubicBezTo>
                  <a:cubicBezTo>
                    <a:pt x="360985" y="1057598"/>
                    <a:pt x="365714" y="1040532"/>
                    <a:pt x="354638" y="1037908"/>
                  </a:cubicBezTo>
                  <a:cubicBezTo>
                    <a:pt x="307259" y="1026606"/>
                    <a:pt x="259912" y="1015271"/>
                    <a:pt x="212533" y="1003969"/>
                  </a:cubicBezTo>
                  <a:cubicBezTo>
                    <a:pt x="173768" y="994707"/>
                    <a:pt x="133157" y="986934"/>
                    <a:pt x="97857" y="967568"/>
                  </a:cubicBezTo>
                  <a:cubicBezTo>
                    <a:pt x="81438" y="958565"/>
                    <a:pt x="66670" y="946906"/>
                    <a:pt x="55044" y="932171"/>
                  </a:cubicBezTo>
                  <a:cubicBezTo>
                    <a:pt x="44066" y="918278"/>
                    <a:pt x="36196" y="901988"/>
                    <a:pt x="30691" y="885213"/>
                  </a:cubicBezTo>
                  <a:cubicBezTo>
                    <a:pt x="18935" y="849201"/>
                    <a:pt x="17251" y="810857"/>
                    <a:pt x="17704" y="773258"/>
                  </a:cubicBezTo>
                  <a:cubicBezTo>
                    <a:pt x="18838" y="680540"/>
                    <a:pt x="33120" y="588599"/>
                    <a:pt x="54073" y="498439"/>
                  </a:cubicBezTo>
                  <a:cubicBezTo>
                    <a:pt x="75058" y="408182"/>
                    <a:pt x="102586" y="319609"/>
                    <a:pt x="130858" y="231424"/>
                  </a:cubicBezTo>
                  <a:cubicBezTo>
                    <a:pt x="144848" y="187802"/>
                    <a:pt x="164117" y="141912"/>
                    <a:pt x="161397" y="95245"/>
                  </a:cubicBezTo>
                  <a:cubicBezTo>
                    <a:pt x="159356" y="59914"/>
                    <a:pt x="141188" y="22088"/>
                    <a:pt x="107605" y="6705"/>
                  </a:cubicBezTo>
                  <a:cubicBezTo>
                    <a:pt x="99315" y="2916"/>
                    <a:pt x="90894" y="746"/>
                    <a:pt x="81827" y="34"/>
                  </a:cubicBezTo>
                  <a:cubicBezTo>
                    <a:pt x="70492" y="-873"/>
                    <a:pt x="70557" y="16809"/>
                    <a:pt x="81827" y="17716"/>
                  </a:cubicBezTo>
                  <a:lnTo>
                    <a:pt x="81827" y="17716"/>
                  </a:lnTo>
                  <a:close/>
                </a:path>
              </a:pathLst>
            </a:custGeom>
            <a:solidFill>
              <a:schemeClr val="tx1">
                <a:lumMod val="50000"/>
                <a:lumOff val="50000"/>
              </a:schemeClr>
            </a:solidFill>
            <a:ln w="0" cap="flat">
              <a:noFill/>
              <a:prstDash val="solid"/>
              <a:miter/>
            </a:ln>
          </p:spPr>
          <p:txBody>
            <a:bodyPr rtlCol="0" anchor="ctr"/>
            <a:lstStyle/>
            <a:p>
              <a:endParaRPr lang="nb-NO"/>
            </a:p>
          </p:txBody>
        </p:sp>
        <p:sp>
          <p:nvSpPr>
            <p:cNvPr id="141" name="Friform 140">
              <a:extLst>
                <a:ext uri="{FF2B5EF4-FFF2-40B4-BE49-F238E27FC236}">
                  <a16:creationId xmlns:a16="http://schemas.microsoft.com/office/drawing/2014/main" id="{39A05AF0-A916-AB60-8861-467ADEB5CEB6}"/>
                </a:ext>
              </a:extLst>
            </p:cNvPr>
            <p:cNvSpPr>
              <a:spLocks noGrp="1" noRot="1" noMove="1" noResize="1" noEditPoints="1" noAdjustHandles="1" noChangeArrowheads="1" noChangeShapeType="1"/>
            </p:cNvSpPr>
            <p:nvPr/>
          </p:nvSpPr>
          <p:spPr>
            <a:xfrm>
              <a:off x="4035408" y="5005652"/>
              <a:ext cx="2337225" cy="142623"/>
            </a:xfrm>
            <a:custGeom>
              <a:avLst/>
              <a:gdLst>
                <a:gd name="connsiteX0" fmla="*/ 2337226 w 2337225"/>
                <a:gd name="connsiteY0" fmla="*/ 71312 h 142623"/>
                <a:gd name="connsiteX1" fmla="*/ 1168613 w 2337225"/>
                <a:gd name="connsiteY1" fmla="*/ 142623 h 142623"/>
                <a:gd name="connsiteX2" fmla="*/ 0 w 2337225"/>
                <a:gd name="connsiteY2" fmla="*/ 71312 h 142623"/>
                <a:gd name="connsiteX3" fmla="*/ 1168613 w 2337225"/>
                <a:gd name="connsiteY3" fmla="*/ 0 h 142623"/>
                <a:gd name="connsiteX4" fmla="*/ 2337226 w 2337225"/>
                <a:gd name="connsiteY4" fmla="*/ 71312 h 142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225" h="142623">
                  <a:moveTo>
                    <a:pt x="2337226" y="71312"/>
                  </a:moveTo>
                  <a:cubicBezTo>
                    <a:pt x="2337226" y="110696"/>
                    <a:pt x="1814020" y="142623"/>
                    <a:pt x="1168613" y="142623"/>
                  </a:cubicBezTo>
                  <a:cubicBezTo>
                    <a:pt x="523206" y="142623"/>
                    <a:pt x="0" y="110696"/>
                    <a:pt x="0" y="71312"/>
                  </a:cubicBezTo>
                  <a:cubicBezTo>
                    <a:pt x="0" y="31927"/>
                    <a:pt x="523206" y="0"/>
                    <a:pt x="1168613" y="0"/>
                  </a:cubicBezTo>
                  <a:cubicBezTo>
                    <a:pt x="1814020" y="0"/>
                    <a:pt x="2337226" y="31927"/>
                    <a:pt x="2337226" y="71312"/>
                  </a:cubicBezTo>
                  <a:close/>
                </a:path>
              </a:pathLst>
            </a:custGeom>
            <a:solidFill>
              <a:schemeClr val="tx1">
                <a:alpha val="27000"/>
              </a:schemeClr>
            </a:solidFill>
            <a:ln w="0" cap="flat">
              <a:noFill/>
              <a:prstDash val="solid"/>
              <a:miter/>
            </a:ln>
          </p:spPr>
          <p:txBody>
            <a:bodyPr rtlCol="0" anchor="ctr"/>
            <a:lstStyle/>
            <a:p>
              <a:endParaRPr lang="nb-NO"/>
            </a:p>
          </p:txBody>
        </p:sp>
        <p:sp>
          <p:nvSpPr>
            <p:cNvPr id="142" name="Friform 141">
              <a:extLst>
                <a:ext uri="{FF2B5EF4-FFF2-40B4-BE49-F238E27FC236}">
                  <a16:creationId xmlns:a16="http://schemas.microsoft.com/office/drawing/2014/main" id="{3F4FB8AE-1B09-1858-EABA-3CF18CFB01EE}"/>
                </a:ext>
              </a:extLst>
            </p:cNvPr>
            <p:cNvSpPr>
              <a:spLocks noGrp="1" noRot="1" noMove="1" noResize="1" noEditPoints="1" noAdjustHandles="1" noChangeArrowheads="1" noChangeShapeType="1"/>
            </p:cNvSpPr>
            <p:nvPr/>
          </p:nvSpPr>
          <p:spPr>
            <a:xfrm>
              <a:off x="5350259" y="1550474"/>
              <a:ext cx="240029" cy="284266"/>
            </a:xfrm>
            <a:custGeom>
              <a:avLst/>
              <a:gdLst>
                <a:gd name="connsiteX0" fmla="*/ 239 w 240029"/>
                <a:gd name="connsiteY0" fmla="*/ 10159 h 284266"/>
                <a:gd name="connsiteX1" fmla="*/ 73656 w 240029"/>
                <a:gd name="connsiteY1" fmla="*/ 151034 h 284266"/>
                <a:gd name="connsiteX2" fmla="*/ 178421 w 240029"/>
                <a:gd name="connsiteY2" fmla="*/ 244303 h 284266"/>
                <a:gd name="connsiteX3" fmla="*/ 191926 w 240029"/>
                <a:gd name="connsiteY3" fmla="*/ 254634 h 284266"/>
                <a:gd name="connsiteX4" fmla="*/ 203584 w 240029"/>
                <a:gd name="connsiteY4" fmla="*/ 263669 h 284266"/>
                <a:gd name="connsiteX5" fmla="*/ 225962 w 240029"/>
                <a:gd name="connsiteY5" fmla="*/ 282128 h 284266"/>
                <a:gd name="connsiteX6" fmla="*/ 237426 w 240029"/>
                <a:gd name="connsiteY6" fmla="*/ 270664 h 284266"/>
                <a:gd name="connsiteX7" fmla="*/ 145032 w 240029"/>
                <a:gd name="connsiteY7" fmla="*/ 197344 h 284266"/>
                <a:gd name="connsiteX8" fmla="*/ 48234 w 240029"/>
                <a:gd name="connsiteY8" fmla="*/ 88887 h 284266"/>
                <a:gd name="connsiteX9" fmla="*/ 15816 w 240029"/>
                <a:gd name="connsiteY9" fmla="*/ 5820 h 284266"/>
                <a:gd name="connsiteX10" fmla="*/ 206 w 240029"/>
                <a:gd name="connsiteY10" fmla="*/ 10127 h 284266"/>
                <a:gd name="connsiteX11" fmla="*/ 206 w 240029"/>
                <a:gd name="connsiteY11" fmla="*/ 10127 h 28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0029" h="284266">
                  <a:moveTo>
                    <a:pt x="239" y="10159"/>
                  </a:moveTo>
                  <a:cubicBezTo>
                    <a:pt x="11444" y="63044"/>
                    <a:pt x="38324" y="110553"/>
                    <a:pt x="73656" y="151034"/>
                  </a:cubicBezTo>
                  <a:cubicBezTo>
                    <a:pt x="104551" y="186431"/>
                    <a:pt x="141243" y="215836"/>
                    <a:pt x="178421" y="244303"/>
                  </a:cubicBezTo>
                  <a:cubicBezTo>
                    <a:pt x="182923" y="247736"/>
                    <a:pt x="187424" y="251168"/>
                    <a:pt x="191926" y="254634"/>
                  </a:cubicBezTo>
                  <a:cubicBezTo>
                    <a:pt x="196589" y="258228"/>
                    <a:pt x="198985" y="260074"/>
                    <a:pt x="203584" y="263669"/>
                  </a:cubicBezTo>
                  <a:cubicBezTo>
                    <a:pt x="211195" y="269628"/>
                    <a:pt x="218740" y="275716"/>
                    <a:pt x="225962" y="282128"/>
                  </a:cubicBezTo>
                  <a:cubicBezTo>
                    <a:pt x="233734" y="289026"/>
                    <a:pt x="245231" y="277627"/>
                    <a:pt x="237426" y="270664"/>
                  </a:cubicBezTo>
                  <a:cubicBezTo>
                    <a:pt x="207632" y="244238"/>
                    <a:pt x="175312" y="222670"/>
                    <a:pt x="145032" y="197344"/>
                  </a:cubicBezTo>
                  <a:cubicBezTo>
                    <a:pt x="107757" y="166125"/>
                    <a:pt x="73073" y="131020"/>
                    <a:pt x="48234" y="88887"/>
                  </a:cubicBezTo>
                  <a:cubicBezTo>
                    <a:pt x="33012" y="63076"/>
                    <a:pt x="22034" y="35160"/>
                    <a:pt x="15816" y="5820"/>
                  </a:cubicBezTo>
                  <a:cubicBezTo>
                    <a:pt x="13646" y="-4382"/>
                    <a:pt x="-1963" y="-42"/>
                    <a:pt x="206" y="10127"/>
                  </a:cubicBezTo>
                  <a:lnTo>
                    <a:pt x="206" y="10127"/>
                  </a:lnTo>
                  <a:close/>
                </a:path>
              </a:pathLst>
            </a:custGeom>
            <a:solidFill>
              <a:srgbClr val="7B79C6"/>
            </a:solidFill>
            <a:ln w="0" cap="flat">
              <a:noFill/>
              <a:prstDash val="solid"/>
              <a:miter/>
            </a:ln>
          </p:spPr>
          <p:txBody>
            <a:bodyPr rtlCol="0" anchor="ctr"/>
            <a:lstStyle/>
            <a:p>
              <a:endParaRPr lang="nb-NO"/>
            </a:p>
          </p:txBody>
        </p:sp>
        <p:sp>
          <p:nvSpPr>
            <p:cNvPr id="143" name="Friform 142">
              <a:extLst>
                <a:ext uri="{FF2B5EF4-FFF2-40B4-BE49-F238E27FC236}">
                  <a16:creationId xmlns:a16="http://schemas.microsoft.com/office/drawing/2014/main" id="{6184A18A-45B6-54F5-2937-A383D1C8A338}"/>
                </a:ext>
              </a:extLst>
            </p:cNvPr>
            <p:cNvSpPr>
              <a:spLocks noGrp="1" noRot="1" noMove="1" noResize="1" noEditPoints="1" noAdjustHandles="1" noChangeArrowheads="1" noChangeShapeType="1"/>
            </p:cNvSpPr>
            <p:nvPr/>
          </p:nvSpPr>
          <p:spPr>
            <a:xfrm>
              <a:off x="4490347" y="1556411"/>
              <a:ext cx="218562" cy="152985"/>
            </a:xfrm>
            <a:custGeom>
              <a:avLst/>
              <a:gdLst>
                <a:gd name="connsiteX0" fmla="*/ 13834 w 218562"/>
                <a:gd name="connsiteY0" fmla="*/ 150602 h 152985"/>
                <a:gd name="connsiteX1" fmla="*/ 163226 w 218562"/>
                <a:gd name="connsiteY1" fmla="*/ 32397 h 152985"/>
                <a:gd name="connsiteX2" fmla="*/ 212743 w 218562"/>
                <a:gd name="connsiteY2" fmla="*/ 15816 h 152985"/>
                <a:gd name="connsiteX3" fmla="*/ 208436 w 218562"/>
                <a:gd name="connsiteY3" fmla="*/ 206 h 152985"/>
                <a:gd name="connsiteX4" fmla="*/ 42139 w 218562"/>
                <a:gd name="connsiteY4" fmla="*/ 100211 h 152985"/>
                <a:gd name="connsiteX5" fmla="*/ 2370 w 218562"/>
                <a:gd name="connsiteY5" fmla="*/ 139138 h 152985"/>
                <a:gd name="connsiteX6" fmla="*/ 13834 w 218562"/>
                <a:gd name="connsiteY6" fmla="*/ 150602 h 152985"/>
                <a:gd name="connsiteX7" fmla="*/ 13834 w 218562"/>
                <a:gd name="connsiteY7" fmla="*/ 150602 h 15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562" h="152985">
                  <a:moveTo>
                    <a:pt x="13834" y="150602"/>
                  </a:moveTo>
                  <a:cubicBezTo>
                    <a:pt x="58590" y="105717"/>
                    <a:pt x="105062" y="59536"/>
                    <a:pt x="163226" y="32397"/>
                  </a:cubicBezTo>
                  <a:cubicBezTo>
                    <a:pt x="179062" y="25013"/>
                    <a:pt x="195676" y="19475"/>
                    <a:pt x="212743" y="15816"/>
                  </a:cubicBezTo>
                  <a:cubicBezTo>
                    <a:pt x="222944" y="13646"/>
                    <a:pt x="218604" y="-1963"/>
                    <a:pt x="208436" y="206"/>
                  </a:cubicBezTo>
                  <a:cubicBezTo>
                    <a:pt x="143503" y="14067"/>
                    <a:pt x="89550" y="55714"/>
                    <a:pt x="42139" y="100211"/>
                  </a:cubicBezTo>
                  <a:cubicBezTo>
                    <a:pt x="28602" y="112906"/>
                    <a:pt x="15453" y="125990"/>
                    <a:pt x="2370" y="139138"/>
                  </a:cubicBezTo>
                  <a:cubicBezTo>
                    <a:pt x="-4982" y="146522"/>
                    <a:pt x="6450" y="157986"/>
                    <a:pt x="13834" y="150602"/>
                  </a:cubicBezTo>
                  <a:lnTo>
                    <a:pt x="13834" y="150602"/>
                  </a:lnTo>
                  <a:close/>
                </a:path>
              </a:pathLst>
            </a:custGeom>
            <a:solidFill>
              <a:srgbClr val="7B79C6"/>
            </a:solidFill>
            <a:ln w="0" cap="flat">
              <a:noFill/>
              <a:prstDash val="solid"/>
              <a:miter/>
            </a:ln>
          </p:spPr>
          <p:txBody>
            <a:bodyPr rtlCol="0" anchor="ctr"/>
            <a:lstStyle/>
            <a:p>
              <a:endParaRPr lang="nb-NO"/>
            </a:p>
          </p:txBody>
        </p:sp>
        <p:sp>
          <p:nvSpPr>
            <p:cNvPr id="144" name="Friform 143">
              <a:extLst>
                <a:ext uri="{FF2B5EF4-FFF2-40B4-BE49-F238E27FC236}">
                  <a16:creationId xmlns:a16="http://schemas.microsoft.com/office/drawing/2014/main" id="{2ABCF675-3D9E-AA49-B633-A7CDB31609B0}"/>
                </a:ext>
              </a:extLst>
            </p:cNvPr>
            <p:cNvSpPr>
              <a:spLocks noGrp="1" noRot="1" noMove="1" noResize="1" noEditPoints="1" noAdjustHandles="1" noChangeArrowheads="1" noChangeShapeType="1"/>
            </p:cNvSpPr>
            <p:nvPr/>
          </p:nvSpPr>
          <p:spPr>
            <a:xfrm>
              <a:off x="5061895" y="2588288"/>
              <a:ext cx="250888" cy="125854"/>
            </a:xfrm>
            <a:custGeom>
              <a:avLst/>
              <a:gdLst>
                <a:gd name="connsiteX0" fmla="*/ 1348 w 250888"/>
                <a:gd name="connsiteY0" fmla="*/ 13102 h 125854"/>
                <a:gd name="connsiteX1" fmla="*/ 182606 w 250888"/>
                <a:gd name="connsiteY1" fmla="*/ 124636 h 125854"/>
                <a:gd name="connsiteX2" fmla="*/ 244429 w 250888"/>
                <a:gd name="connsiteY2" fmla="*/ 122595 h 125854"/>
                <a:gd name="connsiteX3" fmla="*/ 250615 w 250888"/>
                <a:gd name="connsiteY3" fmla="*/ 111714 h 125854"/>
                <a:gd name="connsiteX4" fmla="*/ 239734 w 250888"/>
                <a:gd name="connsiteY4" fmla="*/ 105528 h 125854"/>
                <a:gd name="connsiteX5" fmla="*/ 52775 w 250888"/>
                <a:gd name="connsiteY5" fmla="*/ 47786 h 125854"/>
                <a:gd name="connsiteX6" fmla="*/ 16633 w 250888"/>
                <a:gd name="connsiteY6" fmla="*/ 4163 h 125854"/>
                <a:gd name="connsiteX7" fmla="*/ 1380 w 250888"/>
                <a:gd name="connsiteY7" fmla="*/ 13069 h 125854"/>
                <a:gd name="connsiteX8" fmla="*/ 1380 w 250888"/>
                <a:gd name="connsiteY8" fmla="*/ 13069 h 12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888" h="125854">
                  <a:moveTo>
                    <a:pt x="1348" y="13102"/>
                  </a:moveTo>
                  <a:cubicBezTo>
                    <a:pt x="40404" y="75993"/>
                    <a:pt x="109384" y="116863"/>
                    <a:pt x="182606" y="124636"/>
                  </a:cubicBezTo>
                  <a:cubicBezTo>
                    <a:pt x="203236" y="126838"/>
                    <a:pt x="223962" y="125996"/>
                    <a:pt x="244429" y="122595"/>
                  </a:cubicBezTo>
                  <a:cubicBezTo>
                    <a:pt x="249125" y="121818"/>
                    <a:pt x="251781" y="115989"/>
                    <a:pt x="250615" y="111714"/>
                  </a:cubicBezTo>
                  <a:cubicBezTo>
                    <a:pt x="249255" y="106727"/>
                    <a:pt x="244462" y="104751"/>
                    <a:pt x="239734" y="105528"/>
                  </a:cubicBezTo>
                  <a:cubicBezTo>
                    <a:pt x="173117" y="116669"/>
                    <a:pt x="102097" y="93416"/>
                    <a:pt x="52775" y="47786"/>
                  </a:cubicBezTo>
                  <a:cubicBezTo>
                    <a:pt x="38817" y="34897"/>
                    <a:pt x="26640" y="20323"/>
                    <a:pt x="16633" y="4163"/>
                  </a:cubicBezTo>
                  <a:cubicBezTo>
                    <a:pt x="10642" y="-5487"/>
                    <a:pt x="-4643" y="3386"/>
                    <a:pt x="1380" y="13069"/>
                  </a:cubicBezTo>
                  <a:lnTo>
                    <a:pt x="1380" y="13069"/>
                  </a:lnTo>
                  <a:close/>
                </a:path>
              </a:pathLst>
            </a:custGeom>
            <a:solidFill>
              <a:srgbClr val="DBD2D2"/>
            </a:solidFill>
            <a:ln w="0" cap="flat">
              <a:noFill/>
              <a:prstDash val="solid"/>
              <a:miter/>
            </a:ln>
          </p:spPr>
          <p:txBody>
            <a:bodyPr rtlCol="0" anchor="ctr"/>
            <a:lstStyle/>
            <a:p>
              <a:endParaRPr lang="nb-NO"/>
            </a:p>
          </p:txBody>
        </p:sp>
      </p:grpSp>
    </p:spTree>
    <p:extLst>
      <p:ext uri="{BB962C8B-B14F-4D97-AF65-F5344CB8AC3E}">
        <p14:creationId xmlns:p14="http://schemas.microsoft.com/office/powerpoint/2010/main" val="1529516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D765A63-214F-ED39-8BD7-2CC94E6F24D5}"/>
              </a:ext>
            </a:extLst>
          </p:cNvPr>
          <p:cNvSpPr>
            <a:spLocks noGrp="1" noRot="1" noMove="1" noResize="1" noEditPoints="1" noAdjustHandles="1" noChangeArrowheads="1" noChangeShapeType="1"/>
          </p:cNvSpPr>
          <p:nvPr>
            <p:ph type="title"/>
          </p:nvPr>
        </p:nvSpPr>
        <p:spPr>
          <a:xfrm>
            <a:off x="633414" y="665163"/>
            <a:ext cx="2413000" cy="808261"/>
          </a:xfrm>
        </p:spPr>
        <p:txBody>
          <a:bodyPr/>
          <a:lstStyle/>
          <a:p>
            <a:r>
              <a:rPr lang="nb-NO">
                <a:solidFill>
                  <a:schemeClr val="bg1"/>
                </a:solidFill>
              </a:rPr>
              <a:t>Kursdag 3</a:t>
            </a:r>
          </a:p>
        </p:txBody>
      </p:sp>
      <p:sp>
        <p:nvSpPr>
          <p:cNvPr id="3" name="Plassholder for tekst 2">
            <a:extLst>
              <a:ext uri="{FF2B5EF4-FFF2-40B4-BE49-F238E27FC236}">
                <a16:creationId xmlns:a16="http://schemas.microsoft.com/office/drawing/2014/main" id="{3FBBC8B4-5485-C48F-F8D6-2498E71C529A}"/>
              </a:ext>
            </a:extLst>
          </p:cNvPr>
          <p:cNvSpPr>
            <a:spLocks noGrp="1" noRot="1" noMove="1" noResize="1" noEditPoints="1" noAdjustHandles="1" noChangeArrowheads="1" noChangeShapeType="1"/>
          </p:cNvSpPr>
          <p:nvPr>
            <p:ph type="body" idx="13"/>
          </p:nvPr>
        </p:nvSpPr>
        <p:spPr>
          <a:xfrm>
            <a:off x="0" y="1440000"/>
            <a:ext cx="4064400" cy="5418000"/>
          </a:xfrm>
        </p:spPr>
        <p:txBody>
          <a:bodyPr/>
          <a:lstStyle/>
          <a:p>
            <a:r>
              <a:rPr lang="nb-NO">
                <a:solidFill>
                  <a:schemeClr val="bg1"/>
                </a:solidFill>
              </a:rPr>
              <a:t>Abstinensplager</a:t>
            </a:r>
          </a:p>
        </p:txBody>
      </p:sp>
      <p:sp>
        <p:nvSpPr>
          <p:cNvPr id="4" name="Plassholder for tekst 3">
            <a:extLst>
              <a:ext uri="{FF2B5EF4-FFF2-40B4-BE49-F238E27FC236}">
                <a16:creationId xmlns:a16="http://schemas.microsoft.com/office/drawing/2014/main" id="{50F8E5A7-F398-5AE2-505F-B086D1FDBFF0}"/>
              </a:ext>
            </a:extLst>
          </p:cNvPr>
          <p:cNvSpPr>
            <a:spLocks noGrp="1" noRot="1" noMove="1" noResize="1" noEditPoints="1" noAdjustHandles="1" noChangeArrowheads="1" noChangeShapeType="1"/>
          </p:cNvSpPr>
          <p:nvPr>
            <p:ph type="body" idx="14"/>
          </p:nvPr>
        </p:nvSpPr>
        <p:spPr>
          <a:xfrm>
            <a:off x="4063200" y="0"/>
            <a:ext cx="4064400" cy="6858000"/>
          </a:xfrm>
          <a:solidFill>
            <a:srgbClr val="E8F7F2"/>
          </a:solidFill>
        </p:spPr>
        <p:txBody>
          <a:bodyPr/>
          <a:lstStyle/>
          <a:p>
            <a:r>
              <a:rPr lang="nb-NO" noProof="0" dirty="0"/>
              <a:t>Motivasjon</a:t>
            </a:r>
            <a:endParaRPr lang="nb-NO" dirty="0"/>
          </a:p>
          <a:p>
            <a:endParaRPr lang="nb-NO" dirty="0"/>
          </a:p>
        </p:txBody>
      </p:sp>
      <p:sp>
        <p:nvSpPr>
          <p:cNvPr id="5" name="Plassholder for tekst 4">
            <a:extLst>
              <a:ext uri="{FF2B5EF4-FFF2-40B4-BE49-F238E27FC236}">
                <a16:creationId xmlns:a16="http://schemas.microsoft.com/office/drawing/2014/main" id="{BBA8F86D-EF1F-2BD1-A697-5167AC5F7C3B}"/>
              </a:ext>
            </a:extLst>
          </p:cNvPr>
          <p:cNvSpPr>
            <a:spLocks noGrp="1" noRot="1" noMove="1" noResize="1" noEditPoints="1" noAdjustHandles="1" noChangeArrowheads="1" noChangeShapeType="1"/>
          </p:cNvSpPr>
          <p:nvPr>
            <p:ph type="body" idx="15"/>
          </p:nvPr>
        </p:nvSpPr>
        <p:spPr>
          <a:xfrm>
            <a:off x="8127600" y="0"/>
            <a:ext cx="4064400" cy="6858000"/>
          </a:xfrm>
          <a:solidFill>
            <a:schemeClr val="accent3"/>
          </a:solidFill>
        </p:spPr>
        <p:txBody>
          <a:bodyPr>
            <a:normAutofit/>
          </a:bodyPr>
          <a:lstStyle/>
          <a:p>
            <a:r>
              <a:rPr lang="nb-NO"/>
              <a:t>Negative tanker og risikosituasjoner</a:t>
            </a:r>
          </a:p>
        </p:txBody>
      </p:sp>
      <p:pic>
        <p:nvPicPr>
          <p:cNvPr id="22" name="Graphic 19">
            <a:extLst>
              <a:ext uri="{FF2B5EF4-FFF2-40B4-BE49-F238E27FC236}">
                <a16:creationId xmlns:a16="http://schemas.microsoft.com/office/drawing/2014/main" id="{4205AF70-EE6D-72F1-3FF0-154198AF3D5B}"/>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0952" y="3265833"/>
            <a:ext cx="3407172" cy="3191107"/>
          </a:xfrm>
          <a:prstGeom prst="rect">
            <a:avLst/>
          </a:prstGeom>
        </p:spPr>
      </p:pic>
      <p:grpSp>
        <p:nvGrpSpPr>
          <p:cNvPr id="23" name="Graphic 5">
            <a:extLst>
              <a:ext uri="{FF2B5EF4-FFF2-40B4-BE49-F238E27FC236}">
                <a16:creationId xmlns:a16="http://schemas.microsoft.com/office/drawing/2014/main" id="{DDC46A5D-F969-7708-F897-34AD4CFF0CD4}"/>
              </a:ext>
            </a:extLst>
          </p:cNvPr>
          <p:cNvGrpSpPr>
            <a:grpSpLocks noGrp="1" noUngrp="1" noRot="1" noMove="1" noResize="1"/>
          </p:cNvGrpSpPr>
          <p:nvPr/>
        </p:nvGrpSpPr>
        <p:grpSpPr>
          <a:xfrm>
            <a:off x="8777812" y="3921398"/>
            <a:ext cx="2875266" cy="1532722"/>
            <a:chOff x="6459658" y="2727588"/>
            <a:chExt cx="3790973" cy="2020860"/>
          </a:xfrm>
        </p:grpSpPr>
        <p:grpSp>
          <p:nvGrpSpPr>
            <p:cNvPr id="24" name="Graphic 5">
              <a:extLst>
                <a:ext uri="{FF2B5EF4-FFF2-40B4-BE49-F238E27FC236}">
                  <a16:creationId xmlns:a16="http://schemas.microsoft.com/office/drawing/2014/main" id="{3B91A3A4-73F5-6E79-8751-3B8C7B5EF48A}"/>
                </a:ext>
              </a:extLst>
            </p:cNvPr>
            <p:cNvGrpSpPr>
              <a:grpSpLocks noGrp="1" noUngrp="1" noRot="1" noMove="1" noResize="1"/>
            </p:cNvGrpSpPr>
            <p:nvPr/>
          </p:nvGrpSpPr>
          <p:grpSpPr>
            <a:xfrm>
              <a:off x="6459658" y="2727588"/>
              <a:ext cx="3790973" cy="1895659"/>
              <a:chOff x="6459658" y="2727588"/>
              <a:chExt cx="3790973" cy="1895659"/>
            </a:xfrm>
          </p:grpSpPr>
          <p:grpSp>
            <p:nvGrpSpPr>
              <p:cNvPr id="28" name="Graphic 5">
                <a:extLst>
                  <a:ext uri="{FF2B5EF4-FFF2-40B4-BE49-F238E27FC236}">
                    <a16:creationId xmlns:a16="http://schemas.microsoft.com/office/drawing/2014/main" id="{23BDE44D-F757-4849-4189-4FBE9879B989}"/>
                  </a:ext>
                </a:extLst>
              </p:cNvPr>
              <p:cNvGrpSpPr>
                <a:grpSpLocks noGrp="1" noUngrp="1" noRot="1" noMove="1" noResize="1"/>
              </p:cNvGrpSpPr>
              <p:nvPr/>
            </p:nvGrpSpPr>
            <p:grpSpPr>
              <a:xfrm>
                <a:off x="6459658" y="2727588"/>
                <a:ext cx="2102830" cy="1895313"/>
                <a:chOff x="6459658" y="2727588"/>
                <a:chExt cx="2102830" cy="1895313"/>
              </a:xfrm>
            </p:grpSpPr>
            <p:sp>
              <p:nvSpPr>
                <p:cNvPr id="34" name="Freeform 19">
                  <a:extLst>
                    <a:ext uri="{FF2B5EF4-FFF2-40B4-BE49-F238E27FC236}">
                      <a16:creationId xmlns:a16="http://schemas.microsoft.com/office/drawing/2014/main" id="{9AFC8896-E0DF-90C0-AC68-F23E8C87DA51}"/>
                    </a:ext>
                  </a:extLst>
                </p:cNvPr>
                <p:cNvSpPr>
                  <a:spLocks noGrp="1" noRot="1" noMove="1" noResize="1" noEditPoints="1" noAdjustHandles="1" noChangeArrowheads="1" noChangeShapeType="1"/>
                </p:cNvSpPr>
                <p:nvPr/>
              </p:nvSpPr>
              <p:spPr>
                <a:xfrm>
                  <a:off x="7405932" y="2727588"/>
                  <a:ext cx="1156556" cy="741869"/>
                </a:xfrm>
                <a:custGeom>
                  <a:avLst/>
                  <a:gdLst>
                    <a:gd name="connsiteX0" fmla="*/ 949040 w 1156556"/>
                    <a:gd name="connsiteY0" fmla="*/ 562714 h 741869"/>
                    <a:gd name="connsiteX1" fmla="*/ 1156556 w 1156556"/>
                    <a:gd name="connsiteY1" fmla="*/ 247636 h 741869"/>
                    <a:gd name="connsiteX2" fmla="*/ 949040 w 1156556"/>
                    <a:gd name="connsiteY2" fmla="*/ 0 h 741869"/>
                    <a:gd name="connsiteX3" fmla="*/ 0 w 1156556"/>
                    <a:gd name="connsiteY3" fmla="*/ 254899 h 741869"/>
                    <a:gd name="connsiteX4" fmla="*/ 281530 w 1156556"/>
                    <a:gd name="connsiteY4" fmla="*/ 741870 h 741869"/>
                    <a:gd name="connsiteX5" fmla="*/ 949040 w 1156556"/>
                    <a:gd name="connsiteY5" fmla="*/ 562714 h 74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6556" h="741869">
                      <a:moveTo>
                        <a:pt x="949040" y="562714"/>
                      </a:moveTo>
                      <a:lnTo>
                        <a:pt x="1156556" y="247636"/>
                      </a:lnTo>
                      <a:lnTo>
                        <a:pt x="949040" y="0"/>
                      </a:lnTo>
                      <a:cubicBezTo>
                        <a:pt x="603180" y="346"/>
                        <a:pt x="279109" y="93036"/>
                        <a:pt x="0" y="254899"/>
                      </a:cubicBezTo>
                      <a:lnTo>
                        <a:pt x="281530" y="741870"/>
                      </a:lnTo>
                      <a:cubicBezTo>
                        <a:pt x="477979" y="628082"/>
                        <a:pt x="705900" y="563060"/>
                        <a:pt x="949040" y="562714"/>
                      </a:cubicBezTo>
                      <a:close/>
                    </a:path>
                  </a:pathLst>
                </a:custGeom>
                <a:solidFill>
                  <a:schemeClr val="accent6"/>
                </a:solidFill>
                <a:ln w="3458" cap="flat">
                  <a:noFill/>
                  <a:prstDash val="solid"/>
                  <a:miter/>
                </a:ln>
              </p:spPr>
              <p:txBody>
                <a:bodyPr rtlCol="0" anchor="ctr"/>
                <a:lstStyle/>
                <a:p>
                  <a:endParaRPr lang="en-NO"/>
                </a:p>
              </p:txBody>
            </p:sp>
            <p:sp>
              <p:nvSpPr>
                <p:cNvPr id="35" name="Freeform 20">
                  <a:extLst>
                    <a:ext uri="{FF2B5EF4-FFF2-40B4-BE49-F238E27FC236}">
                      <a16:creationId xmlns:a16="http://schemas.microsoft.com/office/drawing/2014/main" id="{2F4F2AD6-62FB-6A7E-F23F-81C88A698917}"/>
                    </a:ext>
                  </a:extLst>
                </p:cNvPr>
                <p:cNvSpPr>
                  <a:spLocks noGrp="1" noRot="1" noMove="1" noResize="1" noEditPoints="1" noAdjustHandles="1" noChangeArrowheads="1" noChangeShapeType="1"/>
                </p:cNvSpPr>
                <p:nvPr/>
              </p:nvSpPr>
              <p:spPr>
                <a:xfrm>
                  <a:off x="6459658" y="3677320"/>
                  <a:ext cx="738411" cy="945581"/>
                </a:xfrm>
                <a:custGeom>
                  <a:avLst/>
                  <a:gdLst>
                    <a:gd name="connsiteX0" fmla="*/ 0 w 738411"/>
                    <a:gd name="connsiteY0" fmla="*/ 945582 h 945581"/>
                    <a:gd name="connsiteX1" fmla="*/ 558564 w 738411"/>
                    <a:gd name="connsiteY1" fmla="*/ 945582 h 945581"/>
                    <a:gd name="connsiteX2" fmla="*/ 738411 w 738411"/>
                    <a:gd name="connsiteY2" fmla="*/ 280493 h 945581"/>
                    <a:gd name="connsiteX3" fmla="*/ 252824 w 738411"/>
                    <a:gd name="connsiteY3" fmla="*/ 0 h 945581"/>
                    <a:gd name="connsiteX4" fmla="*/ 0 w 738411"/>
                    <a:gd name="connsiteY4" fmla="*/ 945582 h 945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411" h="945581">
                      <a:moveTo>
                        <a:pt x="0" y="945582"/>
                      </a:moveTo>
                      <a:lnTo>
                        <a:pt x="558564" y="945582"/>
                      </a:lnTo>
                      <a:cubicBezTo>
                        <a:pt x="559602" y="703134"/>
                        <a:pt x="624969" y="476249"/>
                        <a:pt x="738411" y="280493"/>
                      </a:cubicBezTo>
                      <a:lnTo>
                        <a:pt x="252824" y="0"/>
                      </a:lnTo>
                      <a:cubicBezTo>
                        <a:pt x="91999" y="278417"/>
                        <a:pt x="0" y="601451"/>
                        <a:pt x="0" y="945582"/>
                      </a:cubicBezTo>
                      <a:close/>
                    </a:path>
                  </a:pathLst>
                </a:custGeom>
                <a:solidFill>
                  <a:schemeClr val="bg1"/>
                </a:solidFill>
                <a:ln w="3458" cap="flat">
                  <a:noFill/>
                  <a:prstDash val="solid"/>
                  <a:miter/>
                </a:ln>
              </p:spPr>
              <p:txBody>
                <a:bodyPr rtlCol="0" anchor="ctr"/>
                <a:lstStyle/>
                <a:p>
                  <a:endParaRPr lang="en-NO"/>
                </a:p>
              </p:txBody>
            </p:sp>
            <p:sp>
              <p:nvSpPr>
                <p:cNvPr id="36" name="Freeform 21">
                  <a:extLst>
                    <a:ext uri="{FF2B5EF4-FFF2-40B4-BE49-F238E27FC236}">
                      <a16:creationId xmlns:a16="http://schemas.microsoft.com/office/drawing/2014/main" id="{0E848F18-31C6-873A-ED4F-6624445C4903}"/>
                    </a:ext>
                  </a:extLst>
                </p:cNvPr>
                <p:cNvSpPr>
                  <a:spLocks noGrp="1" noRot="1" noMove="1" noResize="1" noEditPoints="1" noAdjustHandles="1" noChangeArrowheads="1" noChangeShapeType="1"/>
                </p:cNvSpPr>
                <p:nvPr/>
              </p:nvSpPr>
              <p:spPr>
                <a:xfrm>
                  <a:off x="6712482" y="2982487"/>
                  <a:ext cx="974979" cy="975325"/>
                </a:xfrm>
                <a:custGeom>
                  <a:avLst/>
                  <a:gdLst>
                    <a:gd name="connsiteX0" fmla="*/ 974980 w 974979"/>
                    <a:gd name="connsiteY0" fmla="*/ 486971 h 975325"/>
                    <a:gd name="connsiteX1" fmla="*/ 693796 w 974979"/>
                    <a:gd name="connsiteY1" fmla="*/ 0 h 975325"/>
                    <a:gd name="connsiteX2" fmla="*/ 0 w 974979"/>
                    <a:gd name="connsiteY2" fmla="*/ 695179 h 975325"/>
                    <a:gd name="connsiteX3" fmla="*/ 485588 w 974979"/>
                    <a:gd name="connsiteY3" fmla="*/ 975326 h 975325"/>
                    <a:gd name="connsiteX4" fmla="*/ 974980 w 974979"/>
                    <a:gd name="connsiteY4" fmla="*/ 486971 h 97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79" h="975325">
                      <a:moveTo>
                        <a:pt x="974980" y="486971"/>
                      </a:moveTo>
                      <a:lnTo>
                        <a:pt x="693796" y="0"/>
                      </a:lnTo>
                      <a:cubicBezTo>
                        <a:pt x="406040" y="166705"/>
                        <a:pt x="166359" y="407077"/>
                        <a:pt x="0" y="695179"/>
                      </a:cubicBezTo>
                      <a:lnTo>
                        <a:pt x="485588" y="975326"/>
                      </a:lnTo>
                      <a:cubicBezTo>
                        <a:pt x="603180" y="772997"/>
                        <a:pt x="772306" y="604218"/>
                        <a:pt x="974980" y="486971"/>
                      </a:cubicBezTo>
                      <a:close/>
                    </a:path>
                  </a:pathLst>
                </a:custGeom>
                <a:solidFill>
                  <a:schemeClr val="accent6">
                    <a:lumMod val="60000"/>
                    <a:lumOff val="40000"/>
                  </a:schemeClr>
                </a:solidFill>
                <a:ln w="3458" cap="flat">
                  <a:noFill/>
                  <a:prstDash val="solid"/>
                  <a:miter/>
                </a:ln>
              </p:spPr>
              <p:txBody>
                <a:bodyPr rtlCol="0" anchor="ctr"/>
                <a:lstStyle/>
                <a:p>
                  <a:endParaRPr lang="en-NO"/>
                </a:p>
              </p:txBody>
            </p:sp>
          </p:grpSp>
          <p:grpSp>
            <p:nvGrpSpPr>
              <p:cNvPr id="29" name="Graphic 5">
                <a:extLst>
                  <a:ext uri="{FF2B5EF4-FFF2-40B4-BE49-F238E27FC236}">
                    <a16:creationId xmlns:a16="http://schemas.microsoft.com/office/drawing/2014/main" id="{9382E42C-59EE-C217-254B-6BF7CDAB6EA1}"/>
                  </a:ext>
                </a:extLst>
              </p:cNvPr>
              <p:cNvGrpSpPr>
                <a:grpSpLocks noGrp="1" noUngrp="1" noRot="1" noMove="1" noResize="1"/>
              </p:cNvGrpSpPr>
              <p:nvPr/>
            </p:nvGrpSpPr>
            <p:grpSpPr>
              <a:xfrm>
                <a:off x="7289723" y="2727588"/>
                <a:ext cx="2960908" cy="1895659"/>
                <a:chOff x="7289723" y="2727588"/>
                <a:chExt cx="2960908" cy="1895659"/>
              </a:xfrm>
            </p:grpSpPr>
            <p:sp>
              <p:nvSpPr>
                <p:cNvPr id="30" name="Freeform 15">
                  <a:extLst>
                    <a:ext uri="{FF2B5EF4-FFF2-40B4-BE49-F238E27FC236}">
                      <a16:creationId xmlns:a16="http://schemas.microsoft.com/office/drawing/2014/main" id="{AC86E8AE-7A1B-F541-0598-DD85992EC317}"/>
                    </a:ext>
                  </a:extLst>
                </p:cNvPr>
                <p:cNvSpPr>
                  <a:spLocks noGrp="1" noRot="1" noMove="1" noResize="1" noEditPoints="1" noAdjustHandles="1" noChangeArrowheads="1" noChangeShapeType="1"/>
                </p:cNvSpPr>
                <p:nvPr/>
              </p:nvSpPr>
              <p:spPr>
                <a:xfrm>
                  <a:off x="8354972" y="2727588"/>
                  <a:ext cx="949040" cy="741869"/>
                </a:xfrm>
                <a:custGeom>
                  <a:avLst/>
                  <a:gdLst>
                    <a:gd name="connsiteX0" fmla="*/ 0 w 949040"/>
                    <a:gd name="connsiteY0" fmla="*/ 562714 h 741869"/>
                    <a:gd name="connsiteX1" fmla="*/ 0 w 949040"/>
                    <a:gd name="connsiteY1" fmla="*/ 0 h 741869"/>
                    <a:gd name="connsiteX2" fmla="*/ 949040 w 949040"/>
                    <a:gd name="connsiteY2" fmla="*/ 254899 h 741869"/>
                    <a:gd name="connsiteX3" fmla="*/ 667856 w 949040"/>
                    <a:gd name="connsiteY3" fmla="*/ 741870 h 741869"/>
                    <a:gd name="connsiteX4" fmla="*/ 0 w 949040"/>
                    <a:gd name="connsiteY4" fmla="*/ 562714 h 741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040" h="741869">
                      <a:moveTo>
                        <a:pt x="0" y="562714"/>
                      </a:moveTo>
                      <a:lnTo>
                        <a:pt x="0" y="0"/>
                      </a:lnTo>
                      <a:cubicBezTo>
                        <a:pt x="345860" y="346"/>
                        <a:pt x="669931" y="93036"/>
                        <a:pt x="949040" y="254899"/>
                      </a:cubicBezTo>
                      <a:lnTo>
                        <a:pt x="667856" y="741870"/>
                      </a:lnTo>
                      <a:cubicBezTo>
                        <a:pt x="471408" y="628082"/>
                        <a:pt x="243486" y="563060"/>
                        <a:pt x="0" y="562714"/>
                      </a:cubicBezTo>
                      <a:close/>
                    </a:path>
                  </a:pathLst>
                </a:custGeom>
                <a:solidFill>
                  <a:srgbClr val="E8F7F2"/>
                </a:solidFill>
                <a:ln w="3458" cap="flat">
                  <a:noFill/>
                  <a:prstDash val="solid"/>
                  <a:miter/>
                </a:ln>
              </p:spPr>
              <p:txBody>
                <a:bodyPr rtlCol="0" anchor="ctr"/>
                <a:lstStyle/>
                <a:p>
                  <a:endParaRPr lang="en-NO"/>
                </a:p>
              </p:txBody>
            </p:sp>
            <p:sp>
              <p:nvSpPr>
                <p:cNvPr id="31" name="Freeform 16">
                  <a:extLst>
                    <a:ext uri="{FF2B5EF4-FFF2-40B4-BE49-F238E27FC236}">
                      <a16:creationId xmlns:a16="http://schemas.microsoft.com/office/drawing/2014/main" id="{DF8049F1-7F9C-3258-683B-33E35E434CCE}"/>
                    </a:ext>
                  </a:extLst>
                </p:cNvPr>
                <p:cNvSpPr>
                  <a:spLocks noGrp="1" noRot="1" noMove="1" noResize="1" noEditPoints="1" noAdjustHandles="1" noChangeArrowheads="1" noChangeShapeType="1"/>
                </p:cNvSpPr>
                <p:nvPr/>
              </p:nvSpPr>
              <p:spPr>
                <a:xfrm>
                  <a:off x="9511874" y="3677320"/>
                  <a:ext cx="738757" cy="945581"/>
                </a:xfrm>
                <a:custGeom>
                  <a:avLst/>
                  <a:gdLst>
                    <a:gd name="connsiteX0" fmla="*/ 738757 w 738757"/>
                    <a:gd name="connsiteY0" fmla="*/ 945582 h 945581"/>
                    <a:gd name="connsiteX1" fmla="*/ 179847 w 738757"/>
                    <a:gd name="connsiteY1" fmla="*/ 945582 h 945581"/>
                    <a:gd name="connsiteX2" fmla="*/ 0 w 738757"/>
                    <a:gd name="connsiteY2" fmla="*/ 280493 h 945581"/>
                    <a:gd name="connsiteX3" fmla="*/ 485588 w 738757"/>
                    <a:gd name="connsiteY3" fmla="*/ 0 h 945581"/>
                    <a:gd name="connsiteX4" fmla="*/ 738757 w 738757"/>
                    <a:gd name="connsiteY4" fmla="*/ 945582 h 945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757" h="945581">
                      <a:moveTo>
                        <a:pt x="738757" y="945582"/>
                      </a:moveTo>
                      <a:lnTo>
                        <a:pt x="179847" y="945582"/>
                      </a:lnTo>
                      <a:cubicBezTo>
                        <a:pt x="178810" y="703134"/>
                        <a:pt x="113442" y="476249"/>
                        <a:pt x="0" y="280493"/>
                      </a:cubicBezTo>
                      <a:lnTo>
                        <a:pt x="485588" y="0"/>
                      </a:lnTo>
                      <a:cubicBezTo>
                        <a:pt x="646413" y="278417"/>
                        <a:pt x="738411" y="601451"/>
                        <a:pt x="738757" y="945582"/>
                      </a:cubicBezTo>
                      <a:close/>
                    </a:path>
                  </a:pathLst>
                </a:custGeom>
                <a:solidFill>
                  <a:schemeClr val="accent4"/>
                </a:solidFill>
                <a:ln w="3458" cap="flat">
                  <a:noFill/>
                  <a:prstDash val="solid"/>
                  <a:miter/>
                </a:ln>
              </p:spPr>
              <p:txBody>
                <a:bodyPr rtlCol="0" anchor="ctr"/>
                <a:lstStyle/>
                <a:p>
                  <a:endParaRPr lang="en-NO"/>
                </a:p>
              </p:txBody>
            </p:sp>
            <p:sp>
              <p:nvSpPr>
                <p:cNvPr id="32" name="Freeform 17">
                  <a:extLst>
                    <a:ext uri="{FF2B5EF4-FFF2-40B4-BE49-F238E27FC236}">
                      <a16:creationId xmlns:a16="http://schemas.microsoft.com/office/drawing/2014/main" id="{ADDF84A7-AE23-B749-9CD7-8216BDE74C42}"/>
                    </a:ext>
                  </a:extLst>
                </p:cNvPr>
                <p:cNvSpPr>
                  <a:spLocks noGrp="1" noRot="1" noMove="1" noResize="1" noEditPoints="1" noAdjustHandles="1" noChangeArrowheads="1" noChangeShapeType="1"/>
                </p:cNvSpPr>
                <p:nvPr/>
              </p:nvSpPr>
              <p:spPr>
                <a:xfrm>
                  <a:off x="9022828" y="2982487"/>
                  <a:ext cx="974979" cy="975325"/>
                </a:xfrm>
                <a:custGeom>
                  <a:avLst/>
                  <a:gdLst>
                    <a:gd name="connsiteX0" fmla="*/ 0 w 974979"/>
                    <a:gd name="connsiteY0" fmla="*/ 486971 h 975325"/>
                    <a:gd name="connsiteX1" fmla="*/ 281184 w 974979"/>
                    <a:gd name="connsiteY1" fmla="*/ 0 h 975325"/>
                    <a:gd name="connsiteX2" fmla="*/ 974980 w 974979"/>
                    <a:gd name="connsiteY2" fmla="*/ 695179 h 975325"/>
                    <a:gd name="connsiteX3" fmla="*/ 489046 w 974979"/>
                    <a:gd name="connsiteY3" fmla="*/ 975326 h 975325"/>
                    <a:gd name="connsiteX4" fmla="*/ 0 w 974979"/>
                    <a:gd name="connsiteY4" fmla="*/ 486971 h 97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79" h="975325">
                      <a:moveTo>
                        <a:pt x="0" y="486971"/>
                      </a:moveTo>
                      <a:lnTo>
                        <a:pt x="281184" y="0"/>
                      </a:lnTo>
                      <a:cubicBezTo>
                        <a:pt x="568940" y="166705"/>
                        <a:pt x="808621" y="407077"/>
                        <a:pt x="974980" y="695179"/>
                      </a:cubicBezTo>
                      <a:lnTo>
                        <a:pt x="489046" y="975326"/>
                      </a:lnTo>
                      <a:cubicBezTo>
                        <a:pt x="371800" y="772997"/>
                        <a:pt x="202674" y="604218"/>
                        <a:pt x="0" y="486971"/>
                      </a:cubicBezTo>
                      <a:close/>
                    </a:path>
                  </a:pathLst>
                </a:custGeom>
                <a:solidFill>
                  <a:schemeClr val="accent3">
                    <a:lumMod val="75000"/>
                  </a:schemeClr>
                </a:solidFill>
                <a:ln w="3458" cap="flat">
                  <a:noFill/>
                  <a:prstDash val="solid"/>
                  <a:miter/>
                </a:ln>
              </p:spPr>
              <p:txBody>
                <a:bodyPr rtlCol="0" anchor="ctr"/>
                <a:lstStyle/>
                <a:p>
                  <a:endParaRPr lang="en-NO"/>
                </a:p>
              </p:txBody>
            </p:sp>
            <p:sp>
              <p:nvSpPr>
                <p:cNvPr id="33" name="Freeform 18">
                  <a:extLst>
                    <a:ext uri="{FF2B5EF4-FFF2-40B4-BE49-F238E27FC236}">
                      <a16:creationId xmlns:a16="http://schemas.microsoft.com/office/drawing/2014/main" id="{68CE41D0-C3EE-4186-D7FD-8DFC1C576E0F}"/>
                    </a:ext>
                  </a:extLst>
                </p:cNvPr>
                <p:cNvSpPr>
                  <a:spLocks noGrp="1" noRot="1" noMove="1" noResize="1" noEditPoints="1" noAdjustHandles="1" noChangeArrowheads="1" noChangeShapeType="1"/>
                </p:cNvSpPr>
                <p:nvPr/>
              </p:nvSpPr>
              <p:spPr>
                <a:xfrm>
                  <a:off x="7289723" y="3561803"/>
                  <a:ext cx="2130843" cy="1061444"/>
                </a:xfrm>
                <a:custGeom>
                  <a:avLst/>
                  <a:gdLst>
                    <a:gd name="connsiteX0" fmla="*/ 1987312 w 2130843"/>
                    <a:gd name="connsiteY0" fmla="*/ 531933 h 1061444"/>
                    <a:gd name="connsiteX1" fmla="*/ 1597528 w 2130843"/>
                    <a:gd name="connsiteY1" fmla="*/ 142840 h 1061444"/>
                    <a:gd name="connsiteX2" fmla="*/ 1069399 w 2130843"/>
                    <a:gd name="connsiteY2" fmla="*/ 0 h 1061444"/>
                    <a:gd name="connsiteX3" fmla="*/ 1062136 w 2130843"/>
                    <a:gd name="connsiteY3" fmla="*/ 0 h 1061444"/>
                    <a:gd name="connsiteX4" fmla="*/ 533662 w 2130843"/>
                    <a:gd name="connsiteY4" fmla="*/ 142840 h 1061444"/>
                    <a:gd name="connsiteX5" fmla="*/ 143532 w 2130843"/>
                    <a:gd name="connsiteY5" fmla="*/ 531933 h 1061444"/>
                    <a:gd name="connsiteX6" fmla="*/ 0 w 2130843"/>
                    <a:gd name="connsiteY6" fmla="*/ 1061445 h 1061444"/>
                    <a:gd name="connsiteX7" fmla="*/ 2130844 w 2130843"/>
                    <a:gd name="connsiteY7" fmla="*/ 1061445 h 1061444"/>
                    <a:gd name="connsiteX8" fmla="*/ 1987312 w 2130843"/>
                    <a:gd name="connsiteY8" fmla="*/ 531933 h 106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0843" h="1061444">
                      <a:moveTo>
                        <a:pt x="1987312" y="531933"/>
                      </a:moveTo>
                      <a:cubicBezTo>
                        <a:pt x="1893584" y="370762"/>
                        <a:pt x="1759044" y="236222"/>
                        <a:pt x="1597528" y="142840"/>
                      </a:cubicBezTo>
                      <a:cubicBezTo>
                        <a:pt x="1441891" y="52917"/>
                        <a:pt x="1261698" y="1038"/>
                        <a:pt x="1069399" y="0"/>
                      </a:cubicBezTo>
                      <a:cubicBezTo>
                        <a:pt x="1068016" y="0"/>
                        <a:pt x="1063174" y="0"/>
                        <a:pt x="1062136" y="0"/>
                      </a:cubicBezTo>
                      <a:cubicBezTo>
                        <a:pt x="869838" y="692"/>
                        <a:pt x="689299" y="52571"/>
                        <a:pt x="533662" y="142840"/>
                      </a:cubicBezTo>
                      <a:cubicBezTo>
                        <a:pt x="371800" y="235877"/>
                        <a:pt x="236914" y="370416"/>
                        <a:pt x="143532" y="531933"/>
                      </a:cubicBezTo>
                      <a:cubicBezTo>
                        <a:pt x="53263" y="687570"/>
                        <a:pt x="1038" y="868455"/>
                        <a:pt x="0" y="1061445"/>
                      </a:cubicBezTo>
                      <a:lnTo>
                        <a:pt x="2130844" y="1061445"/>
                      </a:lnTo>
                      <a:cubicBezTo>
                        <a:pt x="2129807" y="868455"/>
                        <a:pt x="2077582" y="687570"/>
                        <a:pt x="1987312" y="531933"/>
                      </a:cubicBezTo>
                      <a:close/>
                    </a:path>
                  </a:pathLst>
                </a:custGeom>
                <a:solidFill>
                  <a:srgbClr val="FFFFFF"/>
                </a:solidFill>
                <a:ln w="3458" cap="flat">
                  <a:noFill/>
                  <a:prstDash val="solid"/>
                  <a:miter/>
                </a:ln>
              </p:spPr>
              <p:txBody>
                <a:bodyPr rtlCol="0" anchor="ctr"/>
                <a:lstStyle/>
                <a:p>
                  <a:endParaRPr lang="en-NO"/>
                </a:p>
              </p:txBody>
            </p:sp>
          </p:grpSp>
        </p:grpSp>
        <p:grpSp>
          <p:nvGrpSpPr>
            <p:cNvPr id="25" name="Graphic 5">
              <a:extLst>
                <a:ext uri="{FF2B5EF4-FFF2-40B4-BE49-F238E27FC236}">
                  <a16:creationId xmlns:a16="http://schemas.microsoft.com/office/drawing/2014/main" id="{D04D8004-A454-1522-A5F5-424495DEE6CD}"/>
                </a:ext>
              </a:extLst>
            </p:cNvPr>
            <p:cNvGrpSpPr>
              <a:grpSpLocks noGrp="1" noUngrp="1" noRot="1" noMove="1" noResize="1"/>
            </p:cNvGrpSpPr>
            <p:nvPr/>
          </p:nvGrpSpPr>
          <p:grpSpPr>
            <a:xfrm>
              <a:off x="8194147" y="4032172"/>
              <a:ext cx="755012" cy="716276"/>
              <a:chOff x="8194147" y="4032172"/>
              <a:chExt cx="755012" cy="716276"/>
            </a:xfrm>
            <a:solidFill>
              <a:srgbClr val="2A3756"/>
            </a:solidFill>
          </p:grpSpPr>
          <p:sp>
            <p:nvSpPr>
              <p:cNvPr id="26" name="Freeform 11">
                <a:extLst>
                  <a:ext uri="{FF2B5EF4-FFF2-40B4-BE49-F238E27FC236}">
                    <a16:creationId xmlns:a16="http://schemas.microsoft.com/office/drawing/2014/main" id="{3479915A-78D9-D56A-3F04-A9AFF799C409}"/>
                  </a:ext>
                </a:extLst>
              </p:cNvPr>
              <p:cNvSpPr>
                <a:spLocks noGrp="1" noRot="1" noMove="1" noResize="1" noEditPoints="1" noAdjustHandles="1" noChangeArrowheads="1" noChangeShapeType="1"/>
              </p:cNvSpPr>
              <p:nvPr/>
            </p:nvSpPr>
            <p:spPr>
              <a:xfrm>
                <a:off x="8194147" y="4426799"/>
                <a:ext cx="321649" cy="321649"/>
              </a:xfrm>
              <a:custGeom>
                <a:avLst/>
                <a:gdLst>
                  <a:gd name="connsiteX0" fmla="*/ 321650 w 321649"/>
                  <a:gd name="connsiteY0" fmla="*/ 160825 h 321649"/>
                  <a:gd name="connsiteX1" fmla="*/ 160825 w 321649"/>
                  <a:gd name="connsiteY1" fmla="*/ 321650 h 321649"/>
                  <a:gd name="connsiteX2" fmla="*/ 0 w 321649"/>
                  <a:gd name="connsiteY2" fmla="*/ 160825 h 321649"/>
                  <a:gd name="connsiteX3" fmla="*/ 160825 w 321649"/>
                  <a:gd name="connsiteY3" fmla="*/ 0 h 321649"/>
                  <a:gd name="connsiteX4" fmla="*/ 321650 w 321649"/>
                  <a:gd name="connsiteY4" fmla="*/ 160825 h 321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649" h="321649">
                    <a:moveTo>
                      <a:pt x="321650" y="160825"/>
                    </a:moveTo>
                    <a:cubicBezTo>
                      <a:pt x="321650" y="249711"/>
                      <a:pt x="249711" y="321650"/>
                      <a:pt x="160825" y="321650"/>
                    </a:cubicBezTo>
                    <a:cubicBezTo>
                      <a:pt x="71939" y="321650"/>
                      <a:pt x="0" y="249711"/>
                      <a:pt x="0" y="160825"/>
                    </a:cubicBezTo>
                    <a:cubicBezTo>
                      <a:pt x="0" y="71939"/>
                      <a:pt x="71939" y="0"/>
                      <a:pt x="160825" y="0"/>
                    </a:cubicBezTo>
                    <a:cubicBezTo>
                      <a:pt x="249711" y="0"/>
                      <a:pt x="321650" y="71939"/>
                      <a:pt x="321650" y="160825"/>
                    </a:cubicBezTo>
                    <a:close/>
                  </a:path>
                </a:pathLst>
              </a:custGeom>
              <a:solidFill>
                <a:srgbClr val="2A3756"/>
              </a:solidFill>
              <a:ln w="3458" cap="flat">
                <a:noFill/>
                <a:prstDash val="solid"/>
                <a:miter/>
              </a:ln>
            </p:spPr>
            <p:txBody>
              <a:bodyPr rtlCol="0" anchor="ctr"/>
              <a:lstStyle/>
              <a:p>
                <a:endParaRPr lang="en-NO"/>
              </a:p>
            </p:txBody>
          </p:sp>
          <p:sp>
            <p:nvSpPr>
              <p:cNvPr id="27" name="Freeform 12">
                <a:extLst>
                  <a:ext uri="{FF2B5EF4-FFF2-40B4-BE49-F238E27FC236}">
                    <a16:creationId xmlns:a16="http://schemas.microsoft.com/office/drawing/2014/main" id="{BA64E3ED-1405-E961-E557-59FB10B788BC}"/>
                  </a:ext>
                </a:extLst>
              </p:cNvPr>
              <p:cNvSpPr>
                <a:spLocks noGrp="1" noRot="1" noMove="1" noResize="1" noEditPoints="1" noAdjustHandles="1" noChangeArrowheads="1" noChangeShapeType="1"/>
              </p:cNvSpPr>
              <p:nvPr/>
            </p:nvSpPr>
            <p:spPr>
              <a:xfrm>
                <a:off x="8265394" y="4032172"/>
                <a:ext cx="683765" cy="632577"/>
              </a:xfrm>
              <a:custGeom>
                <a:avLst/>
                <a:gdLst>
                  <a:gd name="connsiteX0" fmla="*/ 0 w 683765"/>
                  <a:gd name="connsiteY0" fmla="*/ 632578 h 632577"/>
                  <a:gd name="connsiteX1" fmla="*/ 49458 w 683765"/>
                  <a:gd name="connsiteY1" fmla="*/ 451347 h 632577"/>
                  <a:gd name="connsiteX2" fmla="*/ 683766 w 683765"/>
                  <a:gd name="connsiteY2" fmla="*/ 0 h 632577"/>
                  <a:gd name="connsiteX3" fmla="*/ 184689 w 683765"/>
                  <a:gd name="connsiteY3" fmla="*/ 597300 h 632577"/>
                </a:gdLst>
                <a:ahLst/>
                <a:cxnLst>
                  <a:cxn ang="0">
                    <a:pos x="connsiteX0" y="connsiteY0"/>
                  </a:cxn>
                  <a:cxn ang="0">
                    <a:pos x="connsiteX1" y="connsiteY1"/>
                  </a:cxn>
                  <a:cxn ang="0">
                    <a:pos x="connsiteX2" y="connsiteY2"/>
                  </a:cxn>
                  <a:cxn ang="0">
                    <a:pos x="connsiteX3" y="connsiteY3"/>
                  </a:cxn>
                </a:cxnLst>
                <a:rect l="l" t="t" r="r" b="b"/>
                <a:pathLst>
                  <a:path w="683765" h="632577">
                    <a:moveTo>
                      <a:pt x="0" y="632578"/>
                    </a:moveTo>
                    <a:lnTo>
                      <a:pt x="49458" y="451347"/>
                    </a:lnTo>
                    <a:lnTo>
                      <a:pt x="683766" y="0"/>
                    </a:lnTo>
                    <a:lnTo>
                      <a:pt x="184689" y="597300"/>
                    </a:lnTo>
                    <a:close/>
                  </a:path>
                </a:pathLst>
              </a:custGeom>
              <a:solidFill>
                <a:srgbClr val="2A3756"/>
              </a:solidFill>
              <a:ln w="3458" cap="flat">
                <a:noFill/>
                <a:prstDash val="solid"/>
                <a:miter/>
              </a:ln>
            </p:spPr>
            <p:txBody>
              <a:bodyPr rtlCol="0" anchor="ctr"/>
              <a:lstStyle/>
              <a:p>
                <a:endParaRPr lang="en-NO"/>
              </a:p>
            </p:txBody>
          </p:sp>
        </p:grpSp>
      </p:grpSp>
      <p:grpSp>
        <p:nvGrpSpPr>
          <p:cNvPr id="37" name="Group 1">
            <a:extLst>
              <a:ext uri="{FF2B5EF4-FFF2-40B4-BE49-F238E27FC236}">
                <a16:creationId xmlns:a16="http://schemas.microsoft.com/office/drawing/2014/main" id="{1E8099B8-9ED9-C3EB-6F9B-0B211A2BB97B}"/>
              </a:ext>
            </a:extLst>
          </p:cNvPr>
          <p:cNvGrpSpPr>
            <a:grpSpLocks noGrp="1" noUngrp="1" noRot="1" noMove="1" noResize="1"/>
          </p:cNvGrpSpPr>
          <p:nvPr/>
        </p:nvGrpSpPr>
        <p:grpSpPr>
          <a:xfrm>
            <a:off x="3990067" y="2919758"/>
            <a:ext cx="4167415" cy="4276860"/>
            <a:chOff x="9411884" y="3531066"/>
            <a:chExt cx="2129056" cy="2184968"/>
          </a:xfrm>
        </p:grpSpPr>
        <p:grpSp>
          <p:nvGrpSpPr>
            <p:cNvPr id="38" name="!!Stige">
              <a:extLst>
                <a:ext uri="{FF2B5EF4-FFF2-40B4-BE49-F238E27FC236}">
                  <a16:creationId xmlns:a16="http://schemas.microsoft.com/office/drawing/2014/main" id="{AEABE336-E153-2381-D0FF-E50623E256CB}"/>
                </a:ext>
              </a:extLst>
            </p:cNvPr>
            <p:cNvGrpSpPr>
              <a:grpSpLocks noGrp="1" noUngrp="1" noRot="1" noMove="1" noResize="1"/>
            </p:cNvGrpSpPr>
            <p:nvPr/>
          </p:nvGrpSpPr>
          <p:grpSpPr>
            <a:xfrm>
              <a:off x="10120783" y="3896507"/>
              <a:ext cx="461436" cy="1764428"/>
              <a:chOff x="7502868" y="1834926"/>
              <a:chExt cx="1407390" cy="5381460"/>
            </a:xfrm>
            <a:solidFill>
              <a:schemeClr val="tx1"/>
            </a:solidFill>
          </p:grpSpPr>
          <p:sp>
            <p:nvSpPr>
              <p:cNvPr id="64" name="Friform 176">
                <a:extLst>
                  <a:ext uri="{FF2B5EF4-FFF2-40B4-BE49-F238E27FC236}">
                    <a16:creationId xmlns:a16="http://schemas.microsoft.com/office/drawing/2014/main" id="{5573DD85-D054-4B04-F0D7-C449BBD22ABE}"/>
                  </a:ext>
                </a:extLst>
              </p:cNvPr>
              <p:cNvSpPr>
                <a:spLocks noGrp="1" noRot="1" noMove="1" noResize="1" noEditPoints="1" noAdjustHandles="1" noChangeArrowheads="1" noChangeShapeType="1"/>
              </p:cNvSpPr>
              <p:nvPr/>
            </p:nvSpPr>
            <p:spPr>
              <a:xfrm>
                <a:off x="7502868" y="1834926"/>
                <a:ext cx="87130" cy="5381460"/>
              </a:xfrm>
              <a:custGeom>
                <a:avLst/>
                <a:gdLst>
                  <a:gd name="connsiteX0" fmla="*/ 0 w 72315"/>
                  <a:gd name="connsiteY0" fmla="*/ 0 h 4466413"/>
                  <a:gd name="connsiteX1" fmla="*/ 72316 w 72315"/>
                  <a:gd name="connsiteY1" fmla="*/ 0 h 4466413"/>
                  <a:gd name="connsiteX2" fmla="*/ 72316 w 72315"/>
                  <a:gd name="connsiteY2" fmla="*/ 4466414 h 4466413"/>
                  <a:gd name="connsiteX3" fmla="*/ 0 w 72315"/>
                  <a:gd name="connsiteY3" fmla="*/ 4466414 h 4466413"/>
                </a:gdLst>
                <a:ahLst/>
                <a:cxnLst>
                  <a:cxn ang="0">
                    <a:pos x="connsiteX0" y="connsiteY0"/>
                  </a:cxn>
                  <a:cxn ang="0">
                    <a:pos x="connsiteX1" y="connsiteY1"/>
                  </a:cxn>
                  <a:cxn ang="0">
                    <a:pos x="connsiteX2" y="connsiteY2"/>
                  </a:cxn>
                  <a:cxn ang="0">
                    <a:pos x="connsiteX3" y="connsiteY3"/>
                  </a:cxn>
                </a:cxnLst>
                <a:rect l="l" t="t" r="r" b="b"/>
                <a:pathLst>
                  <a:path w="72315" h="4466413">
                    <a:moveTo>
                      <a:pt x="0" y="0"/>
                    </a:moveTo>
                    <a:lnTo>
                      <a:pt x="72316" y="0"/>
                    </a:lnTo>
                    <a:lnTo>
                      <a:pt x="72316" y="4466414"/>
                    </a:lnTo>
                    <a:lnTo>
                      <a:pt x="0" y="4466414"/>
                    </a:lnTo>
                    <a:close/>
                  </a:path>
                </a:pathLst>
              </a:custGeom>
              <a:grpFill/>
              <a:ln w="0" cap="flat">
                <a:noFill/>
                <a:prstDash val="solid"/>
                <a:miter/>
              </a:ln>
            </p:spPr>
            <p:txBody>
              <a:bodyPr rtlCol="0" anchor="ctr"/>
              <a:lstStyle/>
              <a:p>
                <a:endParaRPr lang="nb-NO"/>
              </a:p>
            </p:txBody>
          </p:sp>
          <p:sp>
            <p:nvSpPr>
              <p:cNvPr id="65" name="Friform 177">
                <a:extLst>
                  <a:ext uri="{FF2B5EF4-FFF2-40B4-BE49-F238E27FC236}">
                    <a16:creationId xmlns:a16="http://schemas.microsoft.com/office/drawing/2014/main" id="{CEAFDB88-0ECE-D09D-BD74-1CC97347894F}"/>
                  </a:ext>
                </a:extLst>
              </p:cNvPr>
              <p:cNvSpPr>
                <a:spLocks noGrp="1" noRot="1" noMove="1" noResize="1" noEditPoints="1" noAdjustHandles="1" noChangeArrowheads="1" noChangeShapeType="1"/>
              </p:cNvSpPr>
              <p:nvPr/>
            </p:nvSpPr>
            <p:spPr>
              <a:xfrm>
                <a:off x="8823128" y="1837521"/>
                <a:ext cx="87130" cy="5378865"/>
              </a:xfrm>
              <a:custGeom>
                <a:avLst/>
                <a:gdLst>
                  <a:gd name="connsiteX0" fmla="*/ 0 w 72315"/>
                  <a:gd name="connsiteY0" fmla="*/ 0 h 4464259"/>
                  <a:gd name="connsiteX1" fmla="*/ 0 w 72315"/>
                  <a:gd name="connsiteY1" fmla="*/ 4464260 h 4464259"/>
                  <a:gd name="connsiteX2" fmla="*/ 72316 w 72315"/>
                  <a:gd name="connsiteY2" fmla="*/ 4464260 h 4464259"/>
                  <a:gd name="connsiteX3" fmla="*/ 72316 w 72315"/>
                  <a:gd name="connsiteY3" fmla="*/ 65 h 4464259"/>
                  <a:gd name="connsiteX4" fmla="*/ 0 w 72315"/>
                  <a:gd name="connsiteY4" fmla="*/ 0 h 4464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15" h="4464259">
                    <a:moveTo>
                      <a:pt x="0" y="0"/>
                    </a:moveTo>
                    <a:lnTo>
                      <a:pt x="0" y="4464260"/>
                    </a:lnTo>
                    <a:lnTo>
                      <a:pt x="72316" y="4464260"/>
                    </a:lnTo>
                    <a:lnTo>
                      <a:pt x="72316" y="65"/>
                    </a:lnTo>
                    <a:lnTo>
                      <a:pt x="0" y="0"/>
                    </a:lnTo>
                    <a:close/>
                  </a:path>
                </a:pathLst>
              </a:custGeom>
              <a:grpFill/>
              <a:ln w="0" cap="flat">
                <a:noFill/>
                <a:prstDash val="solid"/>
                <a:miter/>
              </a:ln>
            </p:spPr>
            <p:txBody>
              <a:bodyPr rtlCol="0" anchor="ctr"/>
              <a:lstStyle/>
              <a:p>
                <a:endParaRPr lang="nb-NO"/>
              </a:p>
            </p:txBody>
          </p:sp>
          <p:sp>
            <p:nvSpPr>
              <p:cNvPr id="66" name="Friform 178">
                <a:extLst>
                  <a:ext uri="{FF2B5EF4-FFF2-40B4-BE49-F238E27FC236}">
                    <a16:creationId xmlns:a16="http://schemas.microsoft.com/office/drawing/2014/main" id="{CE77696A-12C5-3284-134A-92AD83465F27}"/>
                  </a:ext>
                </a:extLst>
              </p:cNvPr>
              <p:cNvSpPr>
                <a:spLocks noGrp="1" noRot="1" noMove="1" noResize="1" noEditPoints="1" noAdjustHandles="1" noChangeArrowheads="1" noChangeShapeType="1"/>
              </p:cNvSpPr>
              <p:nvPr/>
            </p:nvSpPr>
            <p:spPr>
              <a:xfrm>
                <a:off x="7546434" y="2732348"/>
                <a:ext cx="1320259" cy="105296"/>
              </a:xfrm>
              <a:custGeom>
                <a:avLst/>
                <a:gdLst>
                  <a:gd name="connsiteX0" fmla="*/ 0 w 1095766"/>
                  <a:gd name="connsiteY0" fmla="*/ 0 h 87392"/>
                  <a:gd name="connsiteX1" fmla="*/ 1095767 w 1095766"/>
                  <a:gd name="connsiteY1" fmla="*/ 0 h 87392"/>
                  <a:gd name="connsiteX2" fmla="*/ 1095767 w 1095766"/>
                  <a:gd name="connsiteY2" fmla="*/ 87393 h 87392"/>
                  <a:gd name="connsiteX3" fmla="*/ 0 w 1095766"/>
                  <a:gd name="connsiteY3" fmla="*/ 87393 h 87392"/>
                </a:gdLst>
                <a:ahLst/>
                <a:cxnLst>
                  <a:cxn ang="0">
                    <a:pos x="connsiteX0" y="connsiteY0"/>
                  </a:cxn>
                  <a:cxn ang="0">
                    <a:pos x="connsiteX1" y="connsiteY1"/>
                  </a:cxn>
                  <a:cxn ang="0">
                    <a:pos x="connsiteX2" y="connsiteY2"/>
                  </a:cxn>
                  <a:cxn ang="0">
                    <a:pos x="connsiteX3" y="connsiteY3"/>
                  </a:cxn>
                </a:cxnLst>
                <a:rect l="l" t="t" r="r" b="b"/>
                <a:pathLst>
                  <a:path w="1095766" h="87392">
                    <a:moveTo>
                      <a:pt x="0" y="0"/>
                    </a:moveTo>
                    <a:lnTo>
                      <a:pt x="1095767" y="0"/>
                    </a:lnTo>
                    <a:lnTo>
                      <a:pt x="1095767" y="87393"/>
                    </a:lnTo>
                    <a:lnTo>
                      <a:pt x="0" y="87393"/>
                    </a:lnTo>
                    <a:close/>
                  </a:path>
                </a:pathLst>
              </a:custGeom>
              <a:grpFill/>
              <a:ln w="0" cap="flat">
                <a:noFill/>
                <a:prstDash val="solid"/>
                <a:miter/>
              </a:ln>
            </p:spPr>
            <p:txBody>
              <a:bodyPr rtlCol="0" anchor="ctr"/>
              <a:lstStyle/>
              <a:p>
                <a:endParaRPr lang="nb-NO"/>
              </a:p>
            </p:txBody>
          </p:sp>
          <p:sp>
            <p:nvSpPr>
              <p:cNvPr id="67" name="Friform 179">
                <a:extLst>
                  <a:ext uri="{FF2B5EF4-FFF2-40B4-BE49-F238E27FC236}">
                    <a16:creationId xmlns:a16="http://schemas.microsoft.com/office/drawing/2014/main" id="{C205966D-3C3A-BCC3-F08A-23CF15AB94F1}"/>
                  </a:ext>
                </a:extLst>
              </p:cNvPr>
              <p:cNvSpPr>
                <a:spLocks noGrp="1" noRot="1" noMove="1" noResize="1" noEditPoints="1" noAdjustHandles="1" noChangeArrowheads="1" noChangeShapeType="1"/>
              </p:cNvSpPr>
              <p:nvPr/>
            </p:nvSpPr>
            <p:spPr>
              <a:xfrm>
                <a:off x="7589999" y="2732348"/>
                <a:ext cx="97983" cy="105296"/>
              </a:xfrm>
              <a:custGeom>
                <a:avLst/>
                <a:gdLst>
                  <a:gd name="connsiteX0" fmla="*/ 0 w 81322"/>
                  <a:gd name="connsiteY0" fmla="*/ 0 h 87392"/>
                  <a:gd name="connsiteX1" fmla="*/ 81323 w 81322"/>
                  <a:gd name="connsiteY1" fmla="*/ 0 h 87392"/>
                  <a:gd name="connsiteX2" fmla="*/ 81323 w 81322"/>
                  <a:gd name="connsiteY2" fmla="*/ 87393 h 87392"/>
                  <a:gd name="connsiteX3" fmla="*/ 0 w 81322"/>
                  <a:gd name="connsiteY3" fmla="*/ 87393 h 87392"/>
                </a:gdLst>
                <a:ahLst/>
                <a:cxnLst>
                  <a:cxn ang="0">
                    <a:pos x="connsiteX0" y="connsiteY0"/>
                  </a:cxn>
                  <a:cxn ang="0">
                    <a:pos x="connsiteX1" y="connsiteY1"/>
                  </a:cxn>
                  <a:cxn ang="0">
                    <a:pos x="connsiteX2" y="connsiteY2"/>
                  </a:cxn>
                  <a:cxn ang="0">
                    <a:pos x="connsiteX3" y="connsiteY3"/>
                  </a:cxn>
                </a:cxnLst>
                <a:rect l="l" t="t" r="r" b="b"/>
                <a:pathLst>
                  <a:path w="81322" h="87392">
                    <a:moveTo>
                      <a:pt x="0" y="0"/>
                    </a:moveTo>
                    <a:lnTo>
                      <a:pt x="81323" y="0"/>
                    </a:lnTo>
                    <a:lnTo>
                      <a:pt x="81323" y="87393"/>
                    </a:lnTo>
                    <a:lnTo>
                      <a:pt x="0" y="87393"/>
                    </a:lnTo>
                    <a:close/>
                  </a:path>
                </a:pathLst>
              </a:custGeom>
              <a:grpFill/>
              <a:ln w="0" cap="flat">
                <a:noFill/>
                <a:prstDash val="solid"/>
                <a:miter/>
              </a:ln>
            </p:spPr>
            <p:txBody>
              <a:bodyPr rtlCol="0" anchor="ctr"/>
              <a:lstStyle/>
              <a:p>
                <a:endParaRPr lang="nb-NO"/>
              </a:p>
            </p:txBody>
          </p:sp>
          <p:sp>
            <p:nvSpPr>
              <p:cNvPr id="68" name="Friform 180">
                <a:extLst>
                  <a:ext uri="{FF2B5EF4-FFF2-40B4-BE49-F238E27FC236}">
                    <a16:creationId xmlns:a16="http://schemas.microsoft.com/office/drawing/2014/main" id="{B41662AC-ADBA-42C3-852D-B1831FBCAC6F}"/>
                  </a:ext>
                </a:extLst>
              </p:cNvPr>
              <p:cNvSpPr>
                <a:spLocks noGrp="1" noRot="1" noMove="1" noResize="1" noEditPoints="1" noAdjustHandles="1" noChangeArrowheads="1" noChangeShapeType="1"/>
              </p:cNvSpPr>
              <p:nvPr/>
            </p:nvSpPr>
            <p:spPr>
              <a:xfrm>
                <a:off x="7546434" y="3865842"/>
                <a:ext cx="1320259" cy="105218"/>
              </a:xfrm>
              <a:custGeom>
                <a:avLst/>
                <a:gdLst>
                  <a:gd name="connsiteX0" fmla="*/ 0 w 1095766"/>
                  <a:gd name="connsiteY0" fmla="*/ 0 h 87327"/>
                  <a:gd name="connsiteX1" fmla="*/ 1095767 w 1095766"/>
                  <a:gd name="connsiteY1" fmla="*/ 0 h 87327"/>
                  <a:gd name="connsiteX2" fmla="*/ 1095767 w 1095766"/>
                  <a:gd name="connsiteY2" fmla="*/ 87327 h 87327"/>
                  <a:gd name="connsiteX3" fmla="*/ 0 w 1095766"/>
                  <a:gd name="connsiteY3" fmla="*/ 87327 h 87327"/>
                </a:gdLst>
                <a:ahLst/>
                <a:cxnLst>
                  <a:cxn ang="0">
                    <a:pos x="connsiteX0" y="connsiteY0"/>
                  </a:cxn>
                  <a:cxn ang="0">
                    <a:pos x="connsiteX1" y="connsiteY1"/>
                  </a:cxn>
                  <a:cxn ang="0">
                    <a:pos x="connsiteX2" y="connsiteY2"/>
                  </a:cxn>
                  <a:cxn ang="0">
                    <a:pos x="connsiteX3" y="connsiteY3"/>
                  </a:cxn>
                </a:cxnLst>
                <a:rect l="l" t="t" r="r" b="b"/>
                <a:pathLst>
                  <a:path w="1095766" h="87327">
                    <a:moveTo>
                      <a:pt x="0" y="0"/>
                    </a:moveTo>
                    <a:lnTo>
                      <a:pt x="1095767" y="0"/>
                    </a:lnTo>
                    <a:lnTo>
                      <a:pt x="1095767" y="87327"/>
                    </a:lnTo>
                    <a:lnTo>
                      <a:pt x="0" y="87327"/>
                    </a:lnTo>
                    <a:close/>
                  </a:path>
                </a:pathLst>
              </a:custGeom>
              <a:grpFill/>
              <a:ln w="0" cap="flat">
                <a:noFill/>
                <a:prstDash val="solid"/>
                <a:miter/>
              </a:ln>
            </p:spPr>
            <p:txBody>
              <a:bodyPr rtlCol="0" anchor="ctr"/>
              <a:lstStyle/>
              <a:p>
                <a:endParaRPr lang="nb-NO"/>
              </a:p>
            </p:txBody>
          </p:sp>
          <p:sp>
            <p:nvSpPr>
              <p:cNvPr id="69" name="Friform 181">
                <a:extLst>
                  <a:ext uri="{FF2B5EF4-FFF2-40B4-BE49-F238E27FC236}">
                    <a16:creationId xmlns:a16="http://schemas.microsoft.com/office/drawing/2014/main" id="{446975E5-3F26-A0BF-3290-342F3201AD34}"/>
                  </a:ext>
                </a:extLst>
              </p:cNvPr>
              <p:cNvSpPr>
                <a:spLocks noGrp="1" noRot="1" noMove="1" noResize="1" noEditPoints="1" noAdjustHandles="1" noChangeArrowheads="1" noChangeShapeType="1"/>
              </p:cNvSpPr>
              <p:nvPr/>
            </p:nvSpPr>
            <p:spPr>
              <a:xfrm>
                <a:off x="7589999" y="3865842"/>
                <a:ext cx="97983" cy="105218"/>
              </a:xfrm>
              <a:custGeom>
                <a:avLst/>
                <a:gdLst>
                  <a:gd name="connsiteX0" fmla="*/ 0 w 81322"/>
                  <a:gd name="connsiteY0" fmla="*/ 0 h 87327"/>
                  <a:gd name="connsiteX1" fmla="*/ 81323 w 81322"/>
                  <a:gd name="connsiteY1" fmla="*/ 0 h 87327"/>
                  <a:gd name="connsiteX2" fmla="*/ 81323 w 81322"/>
                  <a:gd name="connsiteY2" fmla="*/ 87327 h 87327"/>
                  <a:gd name="connsiteX3" fmla="*/ 0 w 81322"/>
                  <a:gd name="connsiteY3" fmla="*/ 87327 h 87327"/>
                </a:gdLst>
                <a:ahLst/>
                <a:cxnLst>
                  <a:cxn ang="0">
                    <a:pos x="connsiteX0" y="connsiteY0"/>
                  </a:cxn>
                  <a:cxn ang="0">
                    <a:pos x="connsiteX1" y="connsiteY1"/>
                  </a:cxn>
                  <a:cxn ang="0">
                    <a:pos x="connsiteX2" y="connsiteY2"/>
                  </a:cxn>
                  <a:cxn ang="0">
                    <a:pos x="connsiteX3" y="connsiteY3"/>
                  </a:cxn>
                </a:cxnLst>
                <a:rect l="l" t="t" r="r" b="b"/>
                <a:pathLst>
                  <a:path w="81322" h="87327">
                    <a:moveTo>
                      <a:pt x="0" y="0"/>
                    </a:moveTo>
                    <a:lnTo>
                      <a:pt x="81323" y="0"/>
                    </a:lnTo>
                    <a:lnTo>
                      <a:pt x="81323" y="87327"/>
                    </a:lnTo>
                    <a:lnTo>
                      <a:pt x="0" y="87327"/>
                    </a:lnTo>
                    <a:close/>
                  </a:path>
                </a:pathLst>
              </a:custGeom>
              <a:grpFill/>
              <a:ln w="0" cap="flat">
                <a:noFill/>
                <a:prstDash val="solid"/>
                <a:miter/>
              </a:ln>
            </p:spPr>
            <p:txBody>
              <a:bodyPr rtlCol="0" anchor="ctr"/>
              <a:lstStyle/>
              <a:p>
                <a:endParaRPr lang="nb-NO"/>
              </a:p>
            </p:txBody>
          </p:sp>
          <p:sp>
            <p:nvSpPr>
              <p:cNvPr id="70" name="Friform 182">
                <a:extLst>
                  <a:ext uri="{FF2B5EF4-FFF2-40B4-BE49-F238E27FC236}">
                    <a16:creationId xmlns:a16="http://schemas.microsoft.com/office/drawing/2014/main" id="{89EB7E9E-B008-CE2E-07FF-CE49DD772867}"/>
                  </a:ext>
                </a:extLst>
              </p:cNvPr>
              <p:cNvSpPr>
                <a:spLocks noGrp="1" noRot="1" noMove="1" noResize="1" noEditPoints="1" noAdjustHandles="1" noChangeArrowheads="1" noChangeShapeType="1"/>
              </p:cNvSpPr>
              <p:nvPr/>
            </p:nvSpPr>
            <p:spPr>
              <a:xfrm>
                <a:off x="7546434" y="4999335"/>
                <a:ext cx="1320259" cy="105296"/>
              </a:xfrm>
              <a:custGeom>
                <a:avLst/>
                <a:gdLst>
                  <a:gd name="connsiteX0" fmla="*/ 0 w 1095766"/>
                  <a:gd name="connsiteY0" fmla="*/ 0 h 87392"/>
                  <a:gd name="connsiteX1" fmla="*/ 1095767 w 1095766"/>
                  <a:gd name="connsiteY1" fmla="*/ 0 h 87392"/>
                  <a:gd name="connsiteX2" fmla="*/ 1095767 w 1095766"/>
                  <a:gd name="connsiteY2" fmla="*/ 87393 h 87392"/>
                  <a:gd name="connsiteX3" fmla="*/ 0 w 1095766"/>
                  <a:gd name="connsiteY3" fmla="*/ 87393 h 87392"/>
                </a:gdLst>
                <a:ahLst/>
                <a:cxnLst>
                  <a:cxn ang="0">
                    <a:pos x="connsiteX0" y="connsiteY0"/>
                  </a:cxn>
                  <a:cxn ang="0">
                    <a:pos x="connsiteX1" y="connsiteY1"/>
                  </a:cxn>
                  <a:cxn ang="0">
                    <a:pos x="connsiteX2" y="connsiteY2"/>
                  </a:cxn>
                  <a:cxn ang="0">
                    <a:pos x="connsiteX3" y="connsiteY3"/>
                  </a:cxn>
                </a:cxnLst>
                <a:rect l="l" t="t" r="r" b="b"/>
                <a:pathLst>
                  <a:path w="1095766" h="87392">
                    <a:moveTo>
                      <a:pt x="0" y="0"/>
                    </a:moveTo>
                    <a:lnTo>
                      <a:pt x="1095767" y="0"/>
                    </a:lnTo>
                    <a:lnTo>
                      <a:pt x="1095767" y="87393"/>
                    </a:lnTo>
                    <a:lnTo>
                      <a:pt x="0" y="87393"/>
                    </a:lnTo>
                    <a:close/>
                  </a:path>
                </a:pathLst>
              </a:custGeom>
              <a:grpFill/>
              <a:ln w="0" cap="flat">
                <a:noFill/>
                <a:prstDash val="solid"/>
                <a:miter/>
              </a:ln>
            </p:spPr>
            <p:txBody>
              <a:bodyPr rtlCol="0" anchor="ctr"/>
              <a:lstStyle/>
              <a:p>
                <a:endParaRPr lang="nb-NO"/>
              </a:p>
            </p:txBody>
          </p:sp>
          <p:sp>
            <p:nvSpPr>
              <p:cNvPr id="71" name="Friform 183">
                <a:extLst>
                  <a:ext uri="{FF2B5EF4-FFF2-40B4-BE49-F238E27FC236}">
                    <a16:creationId xmlns:a16="http://schemas.microsoft.com/office/drawing/2014/main" id="{9EFA3FF7-322B-B2E5-9B81-3510027E228F}"/>
                  </a:ext>
                </a:extLst>
              </p:cNvPr>
              <p:cNvSpPr>
                <a:spLocks noGrp="1" noRot="1" noMove="1" noResize="1" noEditPoints="1" noAdjustHandles="1" noChangeArrowheads="1" noChangeShapeType="1"/>
              </p:cNvSpPr>
              <p:nvPr/>
            </p:nvSpPr>
            <p:spPr>
              <a:xfrm>
                <a:off x="7589999" y="4999335"/>
                <a:ext cx="97983" cy="105296"/>
              </a:xfrm>
              <a:custGeom>
                <a:avLst/>
                <a:gdLst>
                  <a:gd name="connsiteX0" fmla="*/ 0 w 81322"/>
                  <a:gd name="connsiteY0" fmla="*/ 0 h 87392"/>
                  <a:gd name="connsiteX1" fmla="*/ 81323 w 81322"/>
                  <a:gd name="connsiteY1" fmla="*/ 0 h 87392"/>
                  <a:gd name="connsiteX2" fmla="*/ 81323 w 81322"/>
                  <a:gd name="connsiteY2" fmla="*/ 87393 h 87392"/>
                  <a:gd name="connsiteX3" fmla="*/ 0 w 81322"/>
                  <a:gd name="connsiteY3" fmla="*/ 87393 h 87392"/>
                </a:gdLst>
                <a:ahLst/>
                <a:cxnLst>
                  <a:cxn ang="0">
                    <a:pos x="connsiteX0" y="connsiteY0"/>
                  </a:cxn>
                  <a:cxn ang="0">
                    <a:pos x="connsiteX1" y="connsiteY1"/>
                  </a:cxn>
                  <a:cxn ang="0">
                    <a:pos x="connsiteX2" y="connsiteY2"/>
                  </a:cxn>
                  <a:cxn ang="0">
                    <a:pos x="connsiteX3" y="connsiteY3"/>
                  </a:cxn>
                </a:cxnLst>
                <a:rect l="l" t="t" r="r" b="b"/>
                <a:pathLst>
                  <a:path w="81322" h="87392">
                    <a:moveTo>
                      <a:pt x="0" y="0"/>
                    </a:moveTo>
                    <a:lnTo>
                      <a:pt x="81323" y="0"/>
                    </a:lnTo>
                    <a:lnTo>
                      <a:pt x="81323" y="87393"/>
                    </a:lnTo>
                    <a:lnTo>
                      <a:pt x="0" y="87393"/>
                    </a:lnTo>
                    <a:close/>
                  </a:path>
                </a:pathLst>
              </a:custGeom>
              <a:grpFill/>
              <a:ln w="0" cap="flat">
                <a:noFill/>
                <a:prstDash val="solid"/>
                <a:miter/>
              </a:ln>
            </p:spPr>
            <p:txBody>
              <a:bodyPr rtlCol="0" anchor="ctr"/>
              <a:lstStyle/>
              <a:p>
                <a:endParaRPr lang="nb-NO"/>
              </a:p>
            </p:txBody>
          </p:sp>
          <p:sp>
            <p:nvSpPr>
              <p:cNvPr id="72" name="Friform 184">
                <a:extLst>
                  <a:ext uri="{FF2B5EF4-FFF2-40B4-BE49-F238E27FC236}">
                    <a16:creationId xmlns:a16="http://schemas.microsoft.com/office/drawing/2014/main" id="{459D8FEA-11A6-16A8-456C-D42B0FF445A6}"/>
                  </a:ext>
                </a:extLst>
              </p:cNvPr>
              <p:cNvSpPr>
                <a:spLocks noGrp="1" noRot="1" noMove="1" noResize="1" noEditPoints="1" noAdjustHandles="1" noChangeArrowheads="1" noChangeShapeType="1"/>
              </p:cNvSpPr>
              <p:nvPr/>
            </p:nvSpPr>
            <p:spPr>
              <a:xfrm>
                <a:off x="7546434" y="6132829"/>
                <a:ext cx="1320259" cy="105218"/>
              </a:xfrm>
              <a:custGeom>
                <a:avLst/>
                <a:gdLst>
                  <a:gd name="connsiteX0" fmla="*/ 0 w 1095766"/>
                  <a:gd name="connsiteY0" fmla="*/ 0 h 87327"/>
                  <a:gd name="connsiteX1" fmla="*/ 1095767 w 1095766"/>
                  <a:gd name="connsiteY1" fmla="*/ 0 h 87327"/>
                  <a:gd name="connsiteX2" fmla="*/ 1095767 w 1095766"/>
                  <a:gd name="connsiteY2" fmla="*/ 87327 h 87327"/>
                  <a:gd name="connsiteX3" fmla="*/ 0 w 1095766"/>
                  <a:gd name="connsiteY3" fmla="*/ 87327 h 87327"/>
                </a:gdLst>
                <a:ahLst/>
                <a:cxnLst>
                  <a:cxn ang="0">
                    <a:pos x="connsiteX0" y="connsiteY0"/>
                  </a:cxn>
                  <a:cxn ang="0">
                    <a:pos x="connsiteX1" y="connsiteY1"/>
                  </a:cxn>
                  <a:cxn ang="0">
                    <a:pos x="connsiteX2" y="connsiteY2"/>
                  </a:cxn>
                  <a:cxn ang="0">
                    <a:pos x="connsiteX3" y="connsiteY3"/>
                  </a:cxn>
                </a:cxnLst>
                <a:rect l="l" t="t" r="r" b="b"/>
                <a:pathLst>
                  <a:path w="1095766" h="87327">
                    <a:moveTo>
                      <a:pt x="0" y="0"/>
                    </a:moveTo>
                    <a:lnTo>
                      <a:pt x="1095767" y="0"/>
                    </a:lnTo>
                    <a:lnTo>
                      <a:pt x="1095767" y="87327"/>
                    </a:lnTo>
                    <a:lnTo>
                      <a:pt x="0" y="87327"/>
                    </a:lnTo>
                    <a:close/>
                  </a:path>
                </a:pathLst>
              </a:custGeom>
              <a:grpFill/>
              <a:ln w="0" cap="flat">
                <a:noFill/>
                <a:prstDash val="solid"/>
                <a:miter/>
              </a:ln>
            </p:spPr>
            <p:txBody>
              <a:bodyPr rtlCol="0" anchor="ctr"/>
              <a:lstStyle/>
              <a:p>
                <a:endParaRPr lang="nb-NO"/>
              </a:p>
            </p:txBody>
          </p:sp>
          <p:sp>
            <p:nvSpPr>
              <p:cNvPr id="73" name="Friform 185">
                <a:extLst>
                  <a:ext uri="{FF2B5EF4-FFF2-40B4-BE49-F238E27FC236}">
                    <a16:creationId xmlns:a16="http://schemas.microsoft.com/office/drawing/2014/main" id="{C23C45D0-C0DD-99AD-02FD-C64068351216}"/>
                  </a:ext>
                </a:extLst>
              </p:cNvPr>
              <p:cNvSpPr>
                <a:spLocks noGrp="1" noRot="1" noMove="1" noResize="1" noEditPoints="1" noAdjustHandles="1" noChangeArrowheads="1" noChangeShapeType="1"/>
              </p:cNvSpPr>
              <p:nvPr/>
            </p:nvSpPr>
            <p:spPr>
              <a:xfrm>
                <a:off x="7589999" y="6132829"/>
                <a:ext cx="97983" cy="105218"/>
              </a:xfrm>
              <a:custGeom>
                <a:avLst/>
                <a:gdLst>
                  <a:gd name="connsiteX0" fmla="*/ 0 w 81322"/>
                  <a:gd name="connsiteY0" fmla="*/ 0 h 87327"/>
                  <a:gd name="connsiteX1" fmla="*/ 81323 w 81322"/>
                  <a:gd name="connsiteY1" fmla="*/ 0 h 87327"/>
                  <a:gd name="connsiteX2" fmla="*/ 81323 w 81322"/>
                  <a:gd name="connsiteY2" fmla="*/ 87327 h 87327"/>
                  <a:gd name="connsiteX3" fmla="*/ 0 w 81322"/>
                  <a:gd name="connsiteY3" fmla="*/ 87327 h 87327"/>
                </a:gdLst>
                <a:ahLst/>
                <a:cxnLst>
                  <a:cxn ang="0">
                    <a:pos x="connsiteX0" y="connsiteY0"/>
                  </a:cxn>
                  <a:cxn ang="0">
                    <a:pos x="connsiteX1" y="connsiteY1"/>
                  </a:cxn>
                  <a:cxn ang="0">
                    <a:pos x="connsiteX2" y="connsiteY2"/>
                  </a:cxn>
                  <a:cxn ang="0">
                    <a:pos x="connsiteX3" y="connsiteY3"/>
                  </a:cxn>
                </a:cxnLst>
                <a:rect l="l" t="t" r="r" b="b"/>
                <a:pathLst>
                  <a:path w="81322" h="87327">
                    <a:moveTo>
                      <a:pt x="0" y="0"/>
                    </a:moveTo>
                    <a:lnTo>
                      <a:pt x="81323" y="0"/>
                    </a:lnTo>
                    <a:lnTo>
                      <a:pt x="81323" y="87327"/>
                    </a:lnTo>
                    <a:lnTo>
                      <a:pt x="0" y="87327"/>
                    </a:lnTo>
                    <a:close/>
                  </a:path>
                </a:pathLst>
              </a:custGeom>
              <a:grpFill/>
              <a:ln w="0" cap="flat">
                <a:noFill/>
                <a:prstDash val="solid"/>
                <a:miter/>
              </a:ln>
            </p:spPr>
            <p:txBody>
              <a:bodyPr rtlCol="0" anchor="ctr"/>
              <a:lstStyle/>
              <a:p>
                <a:endParaRPr lang="nb-NO"/>
              </a:p>
            </p:txBody>
          </p:sp>
        </p:grpSp>
        <p:grpSp>
          <p:nvGrpSpPr>
            <p:cNvPr id="39" name="Group 22">
              <a:extLst>
                <a:ext uri="{FF2B5EF4-FFF2-40B4-BE49-F238E27FC236}">
                  <a16:creationId xmlns:a16="http://schemas.microsoft.com/office/drawing/2014/main" id="{600B229B-0B17-1EB2-26B1-4B311D7CBEE8}"/>
                </a:ext>
              </a:extLst>
            </p:cNvPr>
            <p:cNvGrpSpPr>
              <a:grpSpLocks noGrp="1" noUngrp="1" noRot="1" noMove="1" noResize="1"/>
            </p:cNvGrpSpPr>
            <p:nvPr/>
          </p:nvGrpSpPr>
          <p:grpSpPr>
            <a:xfrm>
              <a:off x="10103919" y="3531066"/>
              <a:ext cx="575804" cy="1415787"/>
              <a:chOff x="10120395" y="3531066"/>
              <a:chExt cx="575804" cy="1415787"/>
            </a:xfrm>
          </p:grpSpPr>
          <p:grpSp>
            <p:nvGrpSpPr>
              <p:cNvPr id="43" name="Graphic 5">
                <a:extLst>
                  <a:ext uri="{FF2B5EF4-FFF2-40B4-BE49-F238E27FC236}">
                    <a16:creationId xmlns:a16="http://schemas.microsoft.com/office/drawing/2014/main" id="{78FF5B16-2C73-D491-1CD9-56ACA7EC814D}"/>
                  </a:ext>
                </a:extLst>
              </p:cNvPr>
              <p:cNvGrpSpPr>
                <a:grpSpLocks noGrp="1" noUngrp="1" noRot="1" noMove="1" noResize="1"/>
              </p:cNvGrpSpPr>
              <p:nvPr/>
            </p:nvGrpSpPr>
            <p:grpSpPr>
              <a:xfrm>
                <a:off x="10120395" y="3557965"/>
                <a:ext cx="448374" cy="1388888"/>
                <a:chOff x="5669590" y="3101757"/>
                <a:chExt cx="1116335" cy="3457961"/>
              </a:xfrm>
            </p:grpSpPr>
            <p:grpSp>
              <p:nvGrpSpPr>
                <p:cNvPr id="49" name="Graphic 5">
                  <a:extLst>
                    <a:ext uri="{FF2B5EF4-FFF2-40B4-BE49-F238E27FC236}">
                      <a16:creationId xmlns:a16="http://schemas.microsoft.com/office/drawing/2014/main" id="{CA597587-2AC7-04E4-62DD-29921FFF856F}"/>
                    </a:ext>
                  </a:extLst>
                </p:cNvPr>
                <p:cNvGrpSpPr>
                  <a:grpSpLocks noGrp="1" noUngrp="1" noRot="1" noMove="1" noResize="1"/>
                </p:cNvGrpSpPr>
                <p:nvPr/>
              </p:nvGrpSpPr>
              <p:grpSpPr>
                <a:xfrm>
                  <a:off x="6090255" y="3101757"/>
                  <a:ext cx="695670" cy="3447585"/>
                  <a:chOff x="6090255" y="3101757"/>
                  <a:chExt cx="695670" cy="3447585"/>
                </a:xfrm>
              </p:grpSpPr>
              <p:grpSp>
                <p:nvGrpSpPr>
                  <p:cNvPr id="57" name="Graphic 5">
                    <a:extLst>
                      <a:ext uri="{FF2B5EF4-FFF2-40B4-BE49-F238E27FC236}">
                        <a16:creationId xmlns:a16="http://schemas.microsoft.com/office/drawing/2014/main" id="{6E1AA21A-21D3-35D3-FF64-D95363178F3E}"/>
                      </a:ext>
                    </a:extLst>
                  </p:cNvPr>
                  <p:cNvGrpSpPr>
                    <a:grpSpLocks noGrp="1" noUngrp="1" noRot="1" noMove="1" noResize="1"/>
                  </p:cNvGrpSpPr>
                  <p:nvPr/>
                </p:nvGrpSpPr>
                <p:grpSpPr>
                  <a:xfrm>
                    <a:off x="6090255" y="3101757"/>
                    <a:ext cx="356928" cy="506044"/>
                    <a:chOff x="6090255" y="3101757"/>
                    <a:chExt cx="356928" cy="506044"/>
                  </a:xfrm>
                </p:grpSpPr>
                <p:sp>
                  <p:nvSpPr>
                    <p:cNvPr id="62" name="Freeform 25">
                      <a:extLst>
                        <a:ext uri="{FF2B5EF4-FFF2-40B4-BE49-F238E27FC236}">
                          <a16:creationId xmlns:a16="http://schemas.microsoft.com/office/drawing/2014/main" id="{6F544CED-50D7-648A-88F9-234E496AF50C}"/>
                        </a:ext>
                      </a:extLst>
                    </p:cNvPr>
                    <p:cNvSpPr>
                      <a:spLocks noGrp="1" noRot="1" noMove="1" noResize="1" noEditPoints="1" noAdjustHandles="1" noChangeArrowheads="1" noChangeShapeType="1"/>
                    </p:cNvSpPr>
                    <p:nvPr/>
                  </p:nvSpPr>
                  <p:spPr>
                    <a:xfrm>
                      <a:off x="6100774" y="3116294"/>
                      <a:ext cx="346409" cy="491507"/>
                    </a:xfrm>
                    <a:custGeom>
                      <a:avLst/>
                      <a:gdLst>
                        <a:gd name="connsiteX0" fmla="*/ 130271 w 346409"/>
                        <a:gd name="connsiteY0" fmla="*/ 3845 h 491507"/>
                        <a:gd name="connsiteX1" fmla="*/ 330524 w 346409"/>
                        <a:gd name="connsiteY1" fmla="*/ 125934 h 491507"/>
                        <a:gd name="connsiteX2" fmla="*/ 307697 w 346409"/>
                        <a:gd name="connsiteY2" fmla="*/ 386712 h 491507"/>
                        <a:gd name="connsiteX3" fmla="*/ 188721 w 346409"/>
                        <a:gd name="connsiteY3" fmla="*/ 386712 h 491507"/>
                        <a:gd name="connsiteX4" fmla="*/ 208435 w 346409"/>
                        <a:gd name="connsiteY4" fmla="*/ 491508 h 491507"/>
                        <a:gd name="connsiteX5" fmla="*/ 35505 w 346409"/>
                        <a:gd name="connsiteY5" fmla="*/ 491508 h 491507"/>
                        <a:gd name="connsiteX6" fmla="*/ 63866 w 346409"/>
                        <a:gd name="connsiteY6" fmla="*/ 341404 h 491507"/>
                        <a:gd name="connsiteX7" fmla="*/ 130271 w 346409"/>
                        <a:gd name="connsiteY7" fmla="*/ 3845 h 4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409" h="491507">
                          <a:moveTo>
                            <a:pt x="130271" y="3845"/>
                          </a:moveTo>
                          <a:cubicBezTo>
                            <a:pt x="205322" y="-15177"/>
                            <a:pt x="313577" y="38085"/>
                            <a:pt x="330524" y="125934"/>
                          </a:cubicBezTo>
                          <a:cubicBezTo>
                            <a:pt x="347471" y="213782"/>
                            <a:pt x="363380" y="367344"/>
                            <a:pt x="307697" y="386712"/>
                          </a:cubicBezTo>
                          <a:cubicBezTo>
                            <a:pt x="283141" y="395359"/>
                            <a:pt x="188721" y="386712"/>
                            <a:pt x="188721" y="386712"/>
                          </a:cubicBezTo>
                          <a:lnTo>
                            <a:pt x="208435" y="491508"/>
                          </a:lnTo>
                          <a:lnTo>
                            <a:pt x="35505" y="491508"/>
                          </a:lnTo>
                          <a:lnTo>
                            <a:pt x="63866" y="341404"/>
                          </a:lnTo>
                          <a:cubicBezTo>
                            <a:pt x="64211" y="341404"/>
                            <a:pt x="-117365" y="66446"/>
                            <a:pt x="130271" y="3845"/>
                          </a:cubicBezTo>
                          <a:close/>
                        </a:path>
                      </a:pathLst>
                    </a:custGeom>
                    <a:solidFill>
                      <a:srgbClr val="E2857E"/>
                    </a:solidFill>
                    <a:ln w="3458" cap="flat">
                      <a:noFill/>
                      <a:prstDash val="solid"/>
                      <a:miter/>
                    </a:ln>
                  </p:spPr>
                  <p:txBody>
                    <a:bodyPr rtlCol="0" anchor="ctr"/>
                    <a:lstStyle/>
                    <a:p>
                      <a:endParaRPr lang="en-NO"/>
                    </a:p>
                  </p:txBody>
                </p:sp>
                <p:sp>
                  <p:nvSpPr>
                    <p:cNvPr id="63" name="Freeform 26">
                      <a:extLst>
                        <a:ext uri="{FF2B5EF4-FFF2-40B4-BE49-F238E27FC236}">
                          <a16:creationId xmlns:a16="http://schemas.microsoft.com/office/drawing/2014/main" id="{4FAC875E-251B-4E4B-19E0-4CE93E4B3628}"/>
                        </a:ext>
                      </a:extLst>
                    </p:cNvPr>
                    <p:cNvSpPr>
                      <a:spLocks noGrp="1" noRot="1" noMove="1" noResize="1" noEditPoints="1" noAdjustHandles="1" noChangeArrowheads="1" noChangeShapeType="1"/>
                    </p:cNvSpPr>
                    <p:nvPr/>
                  </p:nvSpPr>
                  <p:spPr>
                    <a:xfrm>
                      <a:off x="6090255" y="3101757"/>
                      <a:ext cx="297464" cy="355951"/>
                    </a:xfrm>
                    <a:custGeom>
                      <a:avLst/>
                      <a:gdLst>
                        <a:gd name="connsiteX0" fmla="*/ 213420 w 297464"/>
                        <a:gd name="connsiteY0" fmla="*/ 129058 h 355951"/>
                        <a:gd name="connsiteX1" fmla="*/ 172608 w 297464"/>
                        <a:gd name="connsiteY1" fmla="*/ 201689 h 355951"/>
                        <a:gd name="connsiteX2" fmla="*/ 106203 w 297464"/>
                        <a:gd name="connsiteY2" fmla="*/ 204455 h 355951"/>
                        <a:gd name="connsiteX3" fmla="*/ 126609 w 297464"/>
                        <a:gd name="connsiteY3" fmla="*/ 286770 h 355951"/>
                        <a:gd name="connsiteX4" fmla="*/ 74730 w 297464"/>
                        <a:gd name="connsiteY4" fmla="*/ 355942 h 355951"/>
                        <a:gd name="connsiteX5" fmla="*/ 10746 w 297464"/>
                        <a:gd name="connsiteY5" fmla="*/ 93780 h 355951"/>
                        <a:gd name="connsiteX6" fmla="*/ 297464 w 297464"/>
                        <a:gd name="connsiteY6" fmla="*/ 64382 h 355951"/>
                        <a:gd name="connsiteX7" fmla="*/ 213420 w 297464"/>
                        <a:gd name="connsiteY7" fmla="*/ 129058 h 35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464" h="355951">
                          <a:moveTo>
                            <a:pt x="213420" y="129058"/>
                          </a:moveTo>
                          <a:cubicBezTo>
                            <a:pt x="192669" y="189929"/>
                            <a:pt x="213766" y="278815"/>
                            <a:pt x="172608" y="201689"/>
                          </a:cubicBezTo>
                          <a:cubicBezTo>
                            <a:pt x="152549" y="163990"/>
                            <a:pt x="122113" y="174020"/>
                            <a:pt x="106203" y="204455"/>
                          </a:cubicBezTo>
                          <a:cubicBezTo>
                            <a:pt x="86489" y="242154"/>
                            <a:pt x="131105" y="273973"/>
                            <a:pt x="126609" y="286770"/>
                          </a:cubicBezTo>
                          <a:cubicBezTo>
                            <a:pt x="122459" y="299567"/>
                            <a:pt x="84414" y="354559"/>
                            <a:pt x="74730" y="355942"/>
                          </a:cubicBezTo>
                          <a:cubicBezTo>
                            <a:pt x="65046" y="357326"/>
                            <a:pt x="-31795" y="199613"/>
                            <a:pt x="10746" y="93780"/>
                          </a:cubicBezTo>
                          <a:cubicBezTo>
                            <a:pt x="57091" y="-21737"/>
                            <a:pt x="253540" y="-29346"/>
                            <a:pt x="297464" y="64382"/>
                          </a:cubicBezTo>
                          <a:cubicBezTo>
                            <a:pt x="280517" y="64036"/>
                            <a:pt x="234172" y="68878"/>
                            <a:pt x="213420" y="129058"/>
                          </a:cubicBezTo>
                          <a:close/>
                        </a:path>
                      </a:pathLst>
                    </a:custGeom>
                    <a:solidFill>
                      <a:srgbClr val="FFFFFF"/>
                    </a:solidFill>
                    <a:ln w="3458" cap="flat">
                      <a:noFill/>
                      <a:prstDash val="solid"/>
                      <a:miter/>
                    </a:ln>
                  </p:spPr>
                  <p:txBody>
                    <a:bodyPr rtlCol="0" anchor="ctr"/>
                    <a:lstStyle/>
                    <a:p>
                      <a:endParaRPr lang="en-NO"/>
                    </a:p>
                  </p:txBody>
                </p:sp>
              </p:grpSp>
              <p:grpSp>
                <p:nvGrpSpPr>
                  <p:cNvPr id="58" name="Graphic 5">
                    <a:extLst>
                      <a:ext uri="{FF2B5EF4-FFF2-40B4-BE49-F238E27FC236}">
                        <a16:creationId xmlns:a16="http://schemas.microsoft.com/office/drawing/2014/main" id="{944AB9E8-1C86-A973-693C-8DBA77202CB6}"/>
                      </a:ext>
                    </a:extLst>
                  </p:cNvPr>
                  <p:cNvGrpSpPr>
                    <a:grpSpLocks noGrp="1" noUngrp="1" noRot="1" noMove="1" noResize="1"/>
                  </p:cNvGrpSpPr>
                  <p:nvPr/>
                </p:nvGrpSpPr>
                <p:grpSpPr>
                  <a:xfrm>
                    <a:off x="6142505" y="4506459"/>
                    <a:ext cx="643420" cy="2042883"/>
                    <a:chOff x="6142505" y="4506459"/>
                    <a:chExt cx="643420" cy="2042883"/>
                  </a:xfrm>
                </p:grpSpPr>
                <p:sp>
                  <p:nvSpPr>
                    <p:cNvPr id="59" name="Freeform 28">
                      <a:extLst>
                        <a:ext uri="{FF2B5EF4-FFF2-40B4-BE49-F238E27FC236}">
                          <a16:creationId xmlns:a16="http://schemas.microsoft.com/office/drawing/2014/main" id="{0FD2F10A-9428-6BBC-74A8-FFBA4CA67119}"/>
                        </a:ext>
                      </a:extLst>
                    </p:cNvPr>
                    <p:cNvSpPr>
                      <a:spLocks noGrp="1" noRot="1" noMove="1" noResize="1" noEditPoints="1" noAdjustHandles="1" noChangeArrowheads="1" noChangeShapeType="1"/>
                    </p:cNvSpPr>
                    <p:nvPr/>
                  </p:nvSpPr>
                  <p:spPr>
                    <a:xfrm>
                      <a:off x="6142505" y="4506459"/>
                      <a:ext cx="433016" cy="1780374"/>
                    </a:xfrm>
                    <a:custGeom>
                      <a:avLst/>
                      <a:gdLst>
                        <a:gd name="connsiteX0" fmla="*/ 0 w 433016"/>
                        <a:gd name="connsiteY0" fmla="*/ 44157 h 1780374"/>
                        <a:gd name="connsiteX1" fmla="*/ 185727 w 433016"/>
                        <a:gd name="connsiteY1" fmla="*/ 1031588 h 1780374"/>
                        <a:gd name="connsiteX2" fmla="*/ 252824 w 433016"/>
                        <a:gd name="connsiteY2" fmla="*/ 1775187 h 1780374"/>
                        <a:gd name="connsiteX3" fmla="*/ 409844 w 433016"/>
                        <a:gd name="connsiteY3" fmla="*/ 1780375 h 1780374"/>
                        <a:gd name="connsiteX4" fmla="*/ 427137 w 433016"/>
                        <a:gd name="connsiteY4" fmla="*/ 1078625 h 1780374"/>
                        <a:gd name="connsiteX5" fmla="*/ 433017 w 433016"/>
                        <a:gd name="connsiteY5" fmla="*/ 254786 h 1780374"/>
                        <a:gd name="connsiteX6" fmla="*/ 0 w 433016"/>
                        <a:gd name="connsiteY6" fmla="*/ 44157 h 1780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016" h="1780374">
                          <a:moveTo>
                            <a:pt x="0" y="44157"/>
                          </a:moveTo>
                          <a:cubicBezTo>
                            <a:pt x="0" y="44157"/>
                            <a:pt x="178118" y="960341"/>
                            <a:pt x="185727" y="1031588"/>
                          </a:cubicBezTo>
                          <a:cubicBezTo>
                            <a:pt x="193336" y="1102835"/>
                            <a:pt x="170855" y="1451808"/>
                            <a:pt x="252824" y="1775187"/>
                          </a:cubicBezTo>
                          <a:lnTo>
                            <a:pt x="409844" y="1780375"/>
                          </a:lnTo>
                          <a:cubicBezTo>
                            <a:pt x="415724" y="1566287"/>
                            <a:pt x="425754" y="1165782"/>
                            <a:pt x="427137" y="1078625"/>
                          </a:cubicBezTo>
                          <a:cubicBezTo>
                            <a:pt x="429213" y="955153"/>
                            <a:pt x="433017" y="254786"/>
                            <a:pt x="433017" y="254786"/>
                          </a:cubicBezTo>
                          <a:cubicBezTo>
                            <a:pt x="433017" y="254786"/>
                            <a:pt x="70901" y="-127044"/>
                            <a:pt x="0" y="44157"/>
                          </a:cubicBezTo>
                          <a:close/>
                        </a:path>
                      </a:pathLst>
                    </a:custGeom>
                    <a:solidFill>
                      <a:schemeClr val="accent4"/>
                    </a:solidFill>
                    <a:ln w="3458" cap="flat">
                      <a:noFill/>
                      <a:prstDash val="solid"/>
                      <a:miter/>
                    </a:ln>
                  </p:spPr>
                  <p:txBody>
                    <a:bodyPr rtlCol="0" anchor="ctr"/>
                    <a:lstStyle/>
                    <a:p>
                      <a:endParaRPr lang="en-NO"/>
                    </a:p>
                  </p:txBody>
                </p:sp>
                <p:sp>
                  <p:nvSpPr>
                    <p:cNvPr id="60" name="Freeform 29">
                      <a:extLst>
                        <a:ext uri="{FF2B5EF4-FFF2-40B4-BE49-F238E27FC236}">
                          <a16:creationId xmlns:a16="http://schemas.microsoft.com/office/drawing/2014/main" id="{ED4B3606-CE41-412B-2D56-12B3AD92E78C}"/>
                        </a:ext>
                      </a:extLst>
                    </p:cNvPr>
                    <p:cNvSpPr>
                      <a:spLocks noGrp="1" noRot="1" noMove="1" noResize="1" noEditPoints="1" noAdjustHandles="1" noChangeArrowheads="1" noChangeShapeType="1"/>
                    </p:cNvSpPr>
                    <p:nvPr/>
                  </p:nvSpPr>
                  <p:spPr>
                    <a:xfrm>
                      <a:off x="6379540" y="6382637"/>
                      <a:ext cx="406385" cy="166705"/>
                    </a:xfrm>
                    <a:custGeom>
                      <a:avLst/>
                      <a:gdLst>
                        <a:gd name="connsiteX0" fmla="*/ 402927 w 406385"/>
                        <a:gd name="connsiteY0" fmla="*/ 154599 h 166704"/>
                        <a:gd name="connsiteX1" fmla="*/ 0 w 406385"/>
                        <a:gd name="connsiteY1" fmla="*/ 166704 h 166704"/>
                        <a:gd name="connsiteX2" fmla="*/ 0 w 406385"/>
                        <a:gd name="connsiteY2" fmla="*/ 0 h 166704"/>
                        <a:gd name="connsiteX3" fmla="*/ 157712 w 406385"/>
                        <a:gd name="connsiteY3" fmla="*/ 0 h 166704"/>
                        <a:gd name="connsiteX4" fmla="*/ 406386 w 406385"/>
                        <a:gd name="connsiteY4" fmla="*/ 108946 h 166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385" h="166704">
                          <a:moveTo>
                            <a:pt x="402927" y="154599"/>
                          </a:moveTo>
                          <a:lnTo>
                            <a:pt x="0" y="166704"/>
                          </a:lnTo>
                          <a:lnTo>
                            <a:pt x="0" y="0"/>
                          </a:lnTo>
                          <a:lnTo>
                            <a:pt x="157712" y="0"/>
                          </a:lnTo>
                          <a:lnTo>
                            <a:pt x="406386" y="108946"/>
                          </a:lnTo>
                          <a:close/>
                        </a:path>
                      </a:pathLst>
                    </a:custGeom>
                    <a:solidFill>
                      <a:schemeClr val="accent3"/>
                    </a:solidFill>
                    <a:ln w="3458" cap="flat">
                      <a:noFill/>
                      <a:prstDash val="solid"/>
                      <a:miter/>
                    </a:ln>
                  </p:spPr>
                  <p:txBody>
                    <a:bodyPr rtlCol="0" anchor="ctr"/>
                    <a:lstStyle/>
                    <a:p>
                      <a:endParaRPr lang="en-NO"/>
                    </a:p>
                  </p:txBody>
                </p:sp>
                <p:sp>
                  <p:nvSpPr>
                    <p:cNvPr id="61" name="Freeform 30">
                      <a:extLst>
                        <a:ext uri="{FF2B5EF4-FFF2-40B4-BE49-F238E27FC236}">
                          <a16:creationId xmlns:a16="http://schemas.microsoft.com/office/drawing/2014/main" id="{0F816348-8A1C-2623-28F6-8E5699DD4D43}"/>
                        </a:ext>
                      </a:extLst>
                    </p:cNvPr>
                    <p:cNvSpPr>
                      <a:spLocks noGrp="1" noRot="1" noMove="1" noResize="1" noEditPoints="1" noAdjustHandles="1" noChangeArrowheads="1" noChangeShapeType="1"/>
                    </p:cNvSpPr>
                    <p:nvPr/>
                  </p:nvSpPr>
                  <p:spPr>
                    <a:xfrm>
                      <a:off x="6410200" y="6282338"/>
                      <a:ext cx="120013" cy="100299"/>
                    </a:xfrm>
                    <a:custGeom>
                      <a:avLst/>
                      <a:gdLst>
                        <a:gd name="connsiteX0" fmla="*/ 2767 w 120013"/>
                        <a:gd name="connsiteY0" fmla="*/ 100299 h 100299"/>
                        <a:gd name="connsiteX1" fmla="*/ 120014 w 120013"/>
                        <a:gd name="connsiteY1" fmla="*/ 100299 h 100299"/>
                        <a:gd name="connsiteX2" fmla="*/ 120014 w 120013"/>
                        <a:gd name="connsiteY2" fmla="*/ 4842 h 100299"/>
                        <a:gd name="connsiteX3" fmla="*/ 0 w 120013"/>
                        <a:gd name="connsiteY3" fmla="*/ 0 h 100299"/>
                      </a:gdLst>
                      <a:ahLst/>
                      <a:cxnLst>
                        <a:cxn ang="0">
                          <a:pos x="connsiteX0" y="connsiteY0"/>
                        </a:cxn>
                        <a:cxn ang="0">
                          <a:pos x="connsiteX1" y="connsiteY1"/>
                        </a:cxn>
                        <a:cxn ang="0">
                          <a:pos x="connsiteX2" y="connsiteY2"/>
                        </a:cxn>
                        <a:cxn ang="0">
                          <a:pos x="connsiteX3" y="connsiteY3"/>
                        </a:cxn>
                      </a:cxnLst>
                      <a:rect l="l" t="t" r="r" b="b"/>
                      <a:pathLst>
                        <a:path w="120013" h="100299">
                          <a:moveTo>
                            <a:pt x="2767" y="100299"/>
                          </a:moveTo>
                          <a:lnTo>
                            <a:pt x="120014" y="100299"/>
                          </a:lnTo>
                          <a:lnTo>
                            <a:pt x="120014" y="4842"/>
                          </a:lnTo>
                          <a:lnTo>
                            <a:pt x="0" y="0"/>
                          </a:lnTo>
                          <a:close/>
                        </a:path>
                      </a:pathLst>
                    </a:custGeom>
                    <a:solidFill>
                      <a:srgbClr val="E2857E"/>
                    </a:solidFill>
                    <a:ln w="3458" cap="flat">
                      <a:noFill/>
                      <a:prstDash val="solid"/>
                      <a:miter/>
                    </a:ln>
                  </p:spPr>
                  <p:txBody>
                    <a:bodyPr rtlCol="0" anchor="ctr"/>
                    <a:lstStyle/>
                    <a:p>
                      <a:endParaRPr lang="en-NO"/>
                    </a:p>
                  </p:txBody>
                </p:sp>
              </p:grpSp>
            </p:grpSp>
            <p:grpSp>
              <p:nvGrpSpPr>
                <p:cNvPr id="50" name="Graphic 5">
                  <a:extLst>
                    <a:ext uri="{FF2B5EF4-FFF2-40B4-BE49-F238E27FC236}">
                      <a16:creationId xmlns:a16="http://schemas.microsoft.com/office/drawing/2014/main" id="{402BC823-49DF-9B29-47B2-0DD7057AFADB}"/>
                    </a:ext>
                  </a:extLst>
                </p:cNvPr>
                <p:cNvGrpSpPr>
                  <a:grpSpLocks noGrp="1" noUngrp="1" noRot="1" noMove="1" noResize="1"/>
                </p:cNvGrpSpPr>
                <p:nvPr/>
              </p:nvGrpSpPr>
              <p:grpSpPr>
                <a:xfrm>
                  <a:off x="5865471" y="3552410"/>
                  <a:ext cx="735039" cy="3007308"/>
                  <a:chOff x="5865471" y="3552410"/>
                  <a:chExt cx="735039" cy="3007308"/>
                </a:xfrm>
              </p:grpSpPr>
              <p:grpSp>
                <p:nvGrpSpPr>
                  <p:cNvPr id="52" name="Graphic 5">
                    <a:extLst>
                      <a:ext uri="{FF2B5EF4-FFF2-40B4-BE49-F238E27FC236}">
                        <a16:creationId xmlns:a16="http://schemas.microsoft.com/office/drawing/2014/main" id="{E4B9D386-8873-554D-B35A-8FE4EDCDE5AE}"/>
                      </a:ext>
                    </a:extLst>
                  </p:cNvPr>
                  <p:cNvGrpSpPr>
                    <a:grpSpLocks noGrp="1" noUngrp="1" noRot="1" noMove="1" noResize="1"/>
                  </p:cNvGrpSpPr>
                  <p:nvPr/>
                </p:nvGrpSpPr>
                <p:grpSpPr>
                  <a:xfrm>
                    <a:off x="5883110" y="4669445"/>
                    <a:ext cx="414340" cy="1890273"/>
                    <a:chOff x="5883110" y="4669445"/>
                    <a:chExt cx="414340" cy="1890273"/>
                  </a:xfrm>
                </p:grpSpPr>
                <p:sp>
                  <p:nvSpPr>
                    <p:cNvPr id="54" name="Freeform 33">
                      <a:extLst>
                        <a:ext uri="{FF2B5EF4-FFF2-40B4-BE49-F238E27FC236}">
                          <a16:creationId xmlns:a16="http://schemas.microsoft.com/office/drawing/2014/main" id="{A5BF8C90-9A1B-C9F5-F9D2-006DCD85F561}"/>
                        </a:ext>
                      </a:extLst>
                    </p:cNvPr>
                    <p:cNvSpPr>
                      <a:spLocks noGrp="1" noRot="1" noMove="1" noResize="1" noEditPoints="1" noAdjustHandles="1" noChangeArrowheads="1" noChangeShapeType="1"/>
                    </p:cNvSpPr>
                    <p:nvPr/>
                  </p:nvSpPr>
                  <p:spPr>
                    <a:xfrm>
                      <a:off x="5968537" y="6269196"/>
                      <a:ext cx="122434" cy="176042"/>
                    </a:xfrm>
                    <a:custGeom>
                      <a:avLst/>
                      <a:gdLst>
                        <a:gd name="connsiteX0" fmla="*/ 113096 w 122434"/>
                        <a:gd name="connsiteY0" fmla="*/ 176043 h 176042"/>
                        <a:gd name="connsiteX1" fmla="*/ 0 w 122434"/>
                        <a:gd name="connsiteY1" fmla="*/ 145261 h 176042"/>
                        <a:gd name="connsiteX2" fmla="*/ 2767 w 122434"/>
                        <a:gd name="connsiteY2" fmla="*/ 0 h 176042"/>
                        <a:gd name="connsiteX3" fmla="*/ 122434 w 122434"/>
                        <a:gd name="connsiteY3" fmla="*/ 0 h 176042"/>
                      </a:gdLst>
                      <a:ahLst/>
                      <a:cxnLst>
                        <a:cxn ang="0">
                          <a:pos x="connsiteX0" y="connsiteY0"/>
                        </a:cxn>
                        <a:cxn ang="0">
                          <a:pos x="connsiteX1" y="connsiteY1"/>
                        </a:cxn>
                        <a:cxn ang="0">
                          <a:pos x="connsiteX2" y="connsiteY2"/>
                        </a:cxn>
                        <a:cxn ang="0">
                          <a:pos x="connsiteX3" y="connsiteY3"/>
                        </a:cxn>
                      </a:cxnLst>
                      <a:rect l="l" t="t" r="r" b="b"/>
                      <a:pathLst>
                        <a:path w="122434" h="176042">
                          <a:moveTo>
                            <a:pt x="113096" y="176043"/>
                          </a:moveTo>
                          <a:lnTo>
                            <a:pt x="0" y="145261"/>
                          </a:lnTo>
                          <a:lnTo>
                            <a:pt x="2767" y="0"/>
                          </a:lnTo>
                          <a:lnTo>
                            <a:pt x="122434" y="0"/>
                          </a:lnTo>
                          <a:close/>
                        </a:path>
                      </a:pathLst>
                    </a:custGeom>
                    <a:solidFill>
                      <a:srgbClr val="E2857E"/>
                    </a:solidFill>
                    <a:ln w="3458" cap="flat">
                      <a:noFill/>
                      <a:prstDash val="solid"/>
                      <a:miter/>
                    </a:ln>
                  </p:spPr>
                  <p:txBody>
                    <a:bodyPr rtlCol="0" anchor="ctr"/>
                    <a:lstStyle/>
                    <a:p>
                      <a:endParaRPr lang="en-NO"/>
                    </a:p>
                  </p:txBody>
                </p:sp>
                <p:sp>
                  <p:nvSpPr>
                    <p:cNvPr id="55" name="Freeform 34">
                      <a:extLst>
                        <a:ext uri="{FF2B5EF4-FFF2-40B4-BE49-F238E27FC236}">
                          <a16:creationId xmlns:a16="http://schemas.microsoft.com/office/drawing/2014/main" id="{9E808317-FFC7-0375-8F3A-FD6C1184FB1D}"/>
                        </a:ext>
                      </a:extLst>
                    </p:cNvPr>
                    <p:cNvSpPr>
                      <a:spLocks noGrp="1" noRot="1" noMove="1" noResize="1" noEditPoints="1" noAdjustHandles="1" noChangeArrowheads="1" noChangeShapeType="1"/>
                    </p:cNvSpPr>
                    <p:nvPr/>
                  </p:nvSpPr>
                  <p:spPr>
                    <a:xfrm>
                      <a:off x="5883110" y="4669445"/>
                      <a:ext cx="414340" cy="1609780"/>
                    </a:xfrm>
                    <a:custGeom>
                      <a:avLst/>
                      <a:gdLst>
                        <a:gd name="connsiteX0" fmla="*/ 0 w 414340"/>
                        <a:gd name="connsiteY0" fmla="*/ 84883 h 1609780"/>
                        <a:gd name="connsiteX1" fmla="*/ 54992 w 414340"/>
                        <a:gd name="connsiteY1" fmla="*/ 910105 h 1609780"/>
                        <a:gd name="connsiteX2" fmla="*/ 57413 w 414340"/>
                        <a:gd name="connsiteY2" fmla="*/ 1609435 h 1609780"/>
                        <a:gd name="connsiteX3" fmla="*/ 225155 w 414340"/>
                        <a:gd name="connsiteY3" fmla="*/ 1609781 h 1609780"/>
                        <a:gd name="connsiteX4" fmla="*/ 281876 w 414340"/>
                        <a:gd name="connsiteY4" fmla="*/ 927053 h 1609780"/>
                        <a:gd name="connsiteX5" fmla="*/ 414340 w 414340"/>
                        <a:gd name="connsiteY5" fmla="*/ 55831 h 1609780"/>
                        <a:gd name="connsiteX6" fmla="*/ 0 w 414340"/>
                        <a:gd name="connsiteY6" fmla="*/ 84883 h 160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340" h="1609780">
                          <a:moveTo>
                            <a:pt x="0" y="84883"/>
                          </a:moveTo>
                          <a:cubicBezTo>
                            <a:pt x="0" y="84883"/>
                            <a:pt x="40120" y="514096"/>
                            <a:pt x="54992" y="910105"/>
                          </a:cubicBezTo>
                          <a:cubicBezTo>
                            <a:pt x="29052" y="1241094"/>
                            <a:pt x="52917" y="1564819"/>
                            <a:pt x="57413" y="1609435"/>
                          </a:cubicBezTo>
                          <a:lnTo>
                            <a:pt x="225155" y="1609781"/>
                          </a:lnTo>
                          <a:cubicBezTo>
                            <a:pt x="226538" y="1522970"/>
                            <a:pt x="245215" y="1209274"/>
                            <a:pt x="281876" y="927053"/>
                          </a:cubicBezTo>
                          <a:cubicBezTo>
                            <a:pt x="335830" y="512366"/>
                            <a:pt x="414340" y="55831"/>
                            <a:pt x="414340" y="55831"/>
                          </a:cubicBezTo>
                          <a:cubicBezTo>
                            <a:pt x="414340" y="55831"/>
                            <a:pt x="68826" y="-87355"/>
                            <a:pt x="0" y="84883"/>
                          </a:cubicBezTo>
                          <a:close/>
                        </a:path>
                      </a:pathLst>
                    </a:custGeom>
                    <a:solidFill>
                      <a:schemeClr val="accent4"/>
                    </a:solidFill>
                    <a:ln w="3458" cap="flat">
                      <a:noFill/>
                      <a:prstDash val="solid"/>
                      <a:miter/>
                    </a:ln>
                  </p:spPr>
                  <p:txBody>
                    <a:bodyPr rtlCol="0" anchor="ctr"/>
                    <a:lstStyle/>
                    <a:p>
                      <a:endParaRPr lang="en-NO"/>
                    </a:p>
                  </p:txBody>
                </p:sp>
                <p:sp>
                  <p:nvSpPr>
                    <p:cNvPr id="56" name="Freeform 35">
                      <a:extLst>
                        <a:ext uri="{FF2B5EF4-FFF2-40B4-BE49-F238E27FC236}">
                          <a16:creationId xmlns:a16="http://schemas.microsoft.com/office/drawing/2014/main" id="{E331B1F8-14DD-108C-3E32-CC7EDC60CA24}"/>
                        </a:ext>
                      </a:extLst>
                    </p:cNvPr>
                    <p:cNvSpPr>
                      <a:spLocks noGrp="1" noRot="1" noMove="1" noResize="1" noEditPoints="1" noAdjustHandles="1" noChangeArrowheads="1" noChangeShapeType="1"/>
                    </p:cNvSpPr>
                    <p:nvPr/>
                  </p:nvSpPr>
                  <p:spPr>
                    <a:xfrm>
                      <a:off x="5912162" y="6382638"/>
                      <a:ext cx="196102" cy="177080"/>
                    </a:xfrm>
                    <a:custGeom>
                      <a:avLst/>
                      <a:gdLst>
                        <a:gd name="connsiteX0" fmla="*/ 196103 w 196102"/>
                        <a:gd name="connsiteY0" fmla="*/ 177080 h 177080"/>
                        <a:gd name="connsiteX1" fmla="*/ 0 w 196102"/>
                        <a:gd name="connsiteY1" fmla="*/ 177080 h 177080"/>
                        <a:gd name="connsiteX2" fmla="*/ 0 w 196102"/>
                        <a:gd name="connsiteY2" fmla="*/ 130735 h 177080"/>
                        <a:gd name="connsiteX3" fmla="*/ 53262 w 196102"/>
                        <a:gd name="connsiteY3" fmla="*/ 0 h 177080"/>
                        <a:gd name="connsiteX4" fmla="*/ 172930 w 196102"/>
                        <a:gd name="connsiteY4" fmla="*/ 0 h 177080"/>
                        <a:gd name="connsiteX5" fmla="*/ 196103 w 196102"/>
                        <a:gd name="connsiteY5" fmla="*/ 130735 h 17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102" h="177080">
                          <a:moveTo>
                            <a:pt x="196103" y="177080"/>
                          </a:moveTo>
                          <a:lnTo>
                            <a:pt x="0" y="177080"/>
                          </a:lnTo>
                          <a:lnTo>
                            <a:pt x="0" y="130735"/>
                          </a:lnTo>
                          <a:lnTo>
                            <a:pt x="53262" y="0"/>
                          </a:lnTo>
                          <a:lnTo>
                            <a:pt x="172930" y="0"/>
                          </a:lnTo>
                          <a:lnTo>
                            <a:pt x="196103" y="130735"/>
                          </a:lnTo>
                          <a:close/>
                        </a:path>
                      </a:pathLst>
                    </a:custGeom>
                    <a:solidFill>
                      <a:schemeClr val="accent3"/>
                    </a:solidFill>
                    <a:ln w="3458" cap="flat">
                      <a:noFill/>
                      <a:prstDash val="solid"/>
                      <a:miter/>
                    </a:ln>
                  </p:spPr>
                  <p:txBody>
                    <a:bodyPr rtlCol="0" anchor="ctr"/>
                    <a:lstStyle/>
                    <a:p>
                      <a:endParaRPr lang="en-NO"/>
                    </a:p>
                  </p:txBody>
                </p:sp>
              </p:grpSp>
              <p:sp>
                <p:nvSpPr>
                  <p:cNvPr id="53" name="Freeform 40">
                    <a:extLst>
                      <a:ext uri="{FF2B5EF4-FFF2-40B4-BE49-F238E27FC236}">
                        <a16:creationId xmlns:a16="http://schemas.microsoft.com/office/drawing/2014/main" id="{CD9D622D-2F59-191C-BB85-D10E429BB4CF}"/>
                      </a:ext>
                    </a:extLst>
                  </p:cNvPr>
                  <p:cNvSpPr>
                    <a:spLocks noGrp="1" noRot="1" noMove="1" noResize="1" noEditPoints="1" noAdjustHandles="1" noChangeArrowheads="1" noChangeShapeType="1"/>
                  </p:cNvSpPr>
                  <p:nvPr/>
                </p:nvSpPr>
                <p:spPr>
                  <a:xfrm>
                    <a:off x="5865471" y="3552410"/>
                    <a:ext cx="735039" cy="1373810"/>
                  </a:xfrm>
                  <a:custGeom>
                    <a:avLst/>
                    <a:gdLst>
                      <a:gd name="connsiteX0" fmla="*/ 281530 w 735039"/>
                      <a:gd name="connsiteY0" fmla="*/ 54 h 1373810"/>
                      <a:gd name="connsiteX1" fmla="*/ 44962 w 735039"/>
                      <a:gd name="connsiteY1" fmla="*/ 104158 h 1373810"/>
                      <a:gd name="connsiteX2" fmla="*/ 0 w 735039"/>
                      <a:gd name="connsiteY2" fmla="*/ 1368277 h 1373810"/>
                      <a:gd name="connsiteX3" fmla="*/ 733915 w 735039"/>
                      <a:gd name="connsiteY3" fmla="*/ 1373810 h 1373810"/>
                      <a:gd name="connsiteX4" fmla="*/ 643992 w 735039"/>
                      <a:gd name="connsiteY4" fmla="*/ 100699 h 1373810"/>
                      <a:gd name="connsiteX5" fmla="*/ 433708 w 735039"/>
                      <a:gd name="connsiteY5" fmla="*/ 2129 h 1373810"/>
                      <a:gd name="connsiteX6" fmla="*/ 281530 w 735039"/>
                      <a:gd name="connsiteY6" fmla="*/ 54 h 137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039" h="1373810">
                        <a:moveTo>
                          <a:pt x="281530" y="54"/>
                        </a:moveTo>
                        <a:cubicBezTo>
                          <a:pt x="204403" y="7663"/>
                          <a:pt x="66751" y="82369"/>
                          <a:pt x="44962" y="104158"/>
                        </a:cubicBezTo>
                        <a:cubicBezTo>
                          <a:pt x="6917" y="365628"/>
                          <a:pt x="0" y="1368277"/>
                          <a:pt x="0" y="1368277"/>
                        </a:cubicBezTo>
                        <a:lnTo>
                          <a:pt x="733915" y="1373810"/>
                        </a:lnTo>
                        <a:cubicBezTo>
                          <a:pt x="733915" y="1373810"/>
                          <a:pt x="751900" y="484258"/>
                          <a:pt x="643992" y="100699"/>
                        </a:cubicBezTo>
                        <a:cubicBezTo>
                          <a:pt x="608714" y="41903"/>
                          <a:pt x="474174" y="13543"/>
                          <a:pt x="433708" y="2129"/>
                        </a:cubicBezTo>
                        <a:cubicBezTo>
                          <a:pt x="430942" y="1092"/>
                          <a:pt x="283951" y="-292"/>
                          <a:pt x="281530" y="54"/>
                        </a:cubicBezTo>
                        <a:close/>
                      </a:path>
                    </a:pathLst>
                  </a:custGeom>
                  <a:solidFill>
                    <a:schemeClr val="accent6"/>
                  </a:solidFill>
                  <a:ln w="3458" cap="flat">
                    <a:noFill/>
                    <a:prstDash val="solid"/>
                    <a:miter/>
                  </a:ln>
                </p:spPr>
                <p:txBody>
                  <a:bodyPr rtlCol="0" anchor="ctr"/>
                  <a:lstStyle/>
                  <a:p>
                    <a:endParaRPr lang="en-NO"/>
                  </a:p>
                </p:txBody>
              </p:sp>
            </p:grpSp>
            <p:sp>
              <p:nvSpPr>
                <p:cNvPr id="51" name="Freeform 41">
                  <a:extLst>
                    <a:ext uri="{FF2B5EF4-FFF2-40B4-BE49-F238E27FC236}">
                      <a16:creationId xmlns:a16="http://schemas.microsoft.com/office/drawing/2014/main" id="{974C40B9-3027-18A3-2D29-D995252F7C87}"/>
                    </a:ext>
                  </a:extLst>
                </p:cNvPr>
                <p:cNvSpPr>
                  <a:spLocks noGrp="1" noRot="1" noMove="1" noResize="1" noEditPoints="1" noAdjustHandles="1" noChangeArrowheads="1" noChangeShapeType="1"/>
                </p:cNvSpPr>
                <p:nvPr/>
              </p:nvSpPr>
              <p:spPr>
                <a:xfrm>
                  <a:off x="5669590" y="3633742"/>
                  <a:ext cx="365006" cy="1035850"/>
                </a:xfrm>
                <a:custGeom>
                  <a:avLst/>
                  <a:gdLst>
                    <a:gd name="connsiteX0" fmla="*/ 273699 w 365006"/>
                    <a:gd name="connsiteY0" fmla="*/ 0 h 1035850"/>
                    <a:gd name="connsiteX1" fmla="*/ 6349 w 365006"/>
                    <a:gd name="connsiteY1" fmla="*/ 705900 h 1035850"/>
                    <a:gd name="connsiteX2" fmla="*/ 365006 w 365006"/>
                    <a:gd name="connsiteY2" fmla="*/ 1035851 h 1035850"/>
                    <a:gd name="connsiteX3" fmla="*/ 273699 w 365006"/>
                    <a:gd name="connsiteY3" fmla="*/ 0 h 1035850"/>
                  </a:gdLst>
                  <a:ahLst/>
                  <a:cxnLst>
                    <a:cxn ang="0">
                      <a:pos x="connsiteX0" y="connsiteY0"/>
                    </a:cxn>
                    <a:cxn ang="0">
                      <a:pos x="connsiteX1" y="connsiteY1"/>
                    </a:cxn>
                    <a:cxn ang="0">
                      <a:pos x="connsiteX2" y="connsiteY2"/>
                    </a:cxn>
                    <a:cxn ang="0">
                      <a:pos x="connsiteX3" y="connsiteY3"/>
                    </a:cxn>
                  </a:cxnLst>
                  <a:rect l="l" t="t" r="r" b="b"/>
                  <a:pathLst>
                    <a:path w="365006" h="1035850">
                      <a:moveTo>
                        <a:pt x="273699" y="0"/>
                      </a:moveTo>
                      <a:cubicBezTo>
                        <a:pt x="85897" y="110329"/>
                        <a:pt x="-28928" y="499422"/>
                        <a:pt x="6349" y="705900"/>
                      </a:cubicBezTo>
                      <a:cubicBezTo>
                        <a:pt x="40244" y="904770"/>
                        <a:pt x="365006" y="1035851"/>
                        <a:pt x="365006" y="1035851"/>
                      </a:cubicBezTo>
                      <a:cubicBezTo>
                        <a:pt x="365006" y="1035851"/>
                        <a:pt x="365352" y="148028"/>
                        <a:pt x="273699" y="0"/>
                      </a:cubicBezTo>
                      <a:close/>
                    </a:path>
                  </a:pathLst>
                </a:custGeom>
                <a:solidFill>
                  <a:schemeClr val="accent6"/>
                </a:solidFill>
                <a:ln w="3458" cap="flat">
                  <a:noFill/>
                  <a:prstDash val="solid"/>
                  <a:miter/>
                </a:ln>
              </p:spPr>
              <p:txBody>
                <a:bodyPr rtlCol="0" anchor="ctr"/>
                <a:lstStyle/>
                <a:p>
                  <a:endParaRPr lang="en-NO"/>
                </a:p>
              </p:txBody>
            </p:sp>
          </p:grpSp>
          <p:grpSp>
            <p:nvGrpSpPr>
              <p:cNvPr id="44" name="Person">
                <a:extLst>
                  <a:ext uri="{FF2B5EF4-FFF2-40B4-BE49-F238E27FC236}">
                    <a16:creationId xmlns:a16="http://schemas.microsoft.com/office/drawing/2014/main" id="{73194A75-C1CE-69F6-4453-6C00B5501282}"/>
                  </a:ext>
                </a:extLst>
              </p:cNvPr>
              <p:cNvGrpSpPr>
                <a:grpSpLocks noGrp="1" noUngrp="1" noRot="1" noMove="1" noResize="1"/>
              </p:cNvGrpSpPr>
              <p:nvPr/>
            </p:nvGrpSpPr>
            <p:grpSpPr>
              <a:xfrm>
                <a:off x="10411094" y="3531066"/>
                <a:ext cx="285105" cy="435058"/>
                <a:chOff x="8317301" y="1396276"/>
                <a:chExt cx="721716" cy="1101286"/>
              </a:xfrm>
            </p:grpSpPr>
            <p:sp>
              <p:nvSpPr>
                <p:cNvPr id="45" name="Friform 192">
                  <a:extLst>
                    <a:ext uri="{FF2B5EF4-FFF2-40B4-BE49-F238E27FC236}">
                      <a16:creationId xmlns:a16="http://schemas.microsoft.com/office/drawing/2014/main" id="{9DA12194-44D3-A295-03FB-464D961C5B8B}"/>
                    </a:ext>
                  </a:extLst>
                </p:cNvPr>
                <p:cNvSpPr>
                  <a:spLocks noGrp="1" noRot="1" noMove="1" noResize="1" noEditPoints="1" noAdjustHandles="1" noChangeArrowheads="1" noChangeShapeType="1"/>
                </p:cNvSpPr>
                <p:nvPr/>
              </p:nvSpPr>
              <p:spPr>
                <a:xfrm>
                  <a:off x="8658577" y="1581482"/>
                  <a:ext cx="91895" cy="189404"/>
                </a:xfrm>
                <a:custGeom>
                  <a:avLst/>
                  <a:gdLst>
                    <a:gd name="connsiteX0" fmla="*/ 91896 w 91895"/>
                    <a:gd name="connsiteY0" fmla="*/ 189405 h 189404"/>
                    <a:gd name="connsiteX1" fmla="*/ 0 w 91895"/>
                    <a:gd name="connsiteY1" fmla="*/ 189405 h 189404"/>
                    <a:gd name="connsiteX2" fmla="*/ 19580 w 91895"/>
                    <a:gd name="connsiteY2" fmla="*/ 0 h 189404"/>
                    <a:gd name="connsiteX3" fmla="*/ 82954 w 91895"/>
                    <a:gd name="connsiteY3" fmla="*/ 0 h 189404"/>
                    <a:gd name="connsiteX4" fmla="*/ 91896 w 91895"/>
                    <a:gd name="connsiteY4" fmla="*/ 189405 h 189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5" h="189404">
                      <a:moveTo>
                        <a:pt x="91896" y="189405"/>
                      </a:moveTo>
                      <a:lnTo>
                        <a:pt x="0" y="189405"/>
                      </a:lnTo>
                      <a:lnTo>
                        <a:pt x="19580" y="0"/>
                      </a:lnTo>
                      <a:lnTo>
                        <a:pt x="82954" y="0"/>
                      </a:lnTo>
                      <a:lnTo>
                        <a:pt x="91896" y="189405"/>
                      </a:lnTo>
                      <a:close/>
                    </a:path>
                  </a:pathLst>
                </a:custGeom>
                <a:solidFill>
                  <a:srgbClr val="E2857E"/>
                </a:solidFill>
                <a:ln w="0" cap="flat">
                  <a:noFill/>
                  <a:prstDash val="solid"/>
                  <a:miter/>
                </a:ln>
              </p:spPr>
              <p:txBody>
                <a:bodyPr rtlCol="0" anchor="ctr"/>
                <a:lstStyle/>
                <a:p>
                  <a:endParaRPr lang="nb-NO"/>
                </a:p>
              </p:txBody>
            </p:sp>
            <p:sp>
              <p:nvSpPr>
                <p:cNvPr id="46" name="Friform 193">
                  <a:extLst>
                    <a:ext uri="{FF2B5EF4-FFF2-40B4-BE49-F238E27FC236}">
                      <a16:creationId xmlns:a16="http://schemas.microsoft.com/office/drawing/2014/main" id="{BDA6AA36-255D-36CA-7DA2-650F7DA511CE}"/>
                    </a:ext>
                  </a:extLst>
                </p:cNvPr>
                <p:cNvSpPr>
                  <a:spLocks noGrp="1" noRot="1" noMove="1" noResize="1" noEditPoints="1" noAdjustHandles="1" noChangeArrowheads="1" noChangeShapeType="1"/>
                </p:cNvSpPr>
                <p:nvPr/>
              </p:nvSpPr>
              <p:spPr>
                <a:xfrm>
                  <a:off x="8547231" y="1427844"/>
                  <a:ext cx="491786" cy="199847"/>
                </a:xfrm>
                <a:custGeom>
                  <a:avLst/>
                  <a:gdLst>
                    <a:gd name="connsiteX0" fmla="*/ 455302 w 491786"/>
                    <a:gd name="connsiteY0" fmla="*/ 0 h 199847"/>
                    <a:gd name="connsiteX1" fmla="*/ 455302 w 491786"/>
                    <a:gd name="connsiteY1" fmla="*/ 21212 h 199847"/>
                    <a:gd name="connsiteX2" fmla="*/ 33025 w 491786"/>
                    <a:gd name="connsiteY2" fmla="*/ 53715 h 199847"/>
                    <a:gd name="connsiteX3" fmla="*/ 33025 w 491786"/>
                    <a:gd name="connsiteY3" fmla="*/ 44186 h 199847"/>
                    <a:gd name="connsiteX4" fmla="*/ 0 w 491786"/>
                    <a:gd name="connsiteY4" fmla="*/ 44186 h 199847"/>
                    <a:gd name="connsiteX5" fmla="*/ 0 w 491786"/>
                    <a:gd name="connsiteY5" fmla="*/ 155596 h 199847"/>
                    <a:gd name="connsiteX6" fmla="*/ 33025 w 491786"/>
                    <a:gd name="connsiteY6" fmla="*/ 155596 h 199847"/>
                    <a:gd name="connsiteX7" fmla="*/ 33025 w 491786"/>
                    <a:gd name="connsiteY7" fmla="*/ 146067 h 199847"/>
                    <a:gd name="connsiteX8" fmla="*/ 455302 w 491786"/>
                    <a:gd name="connsiteY8" fmla="*/ 178636 h 199847"/>
                    <a:gd name="connsiteX9" fmla="*/ 455302 w 491786"/>
                    <a:gd name="connsiteY9" fmla="*/ 199847 h 199847"/>
                    <a:gd name="connsiteX10" fmla="*/ 491786 w 491786"/>
                    <a:gd name="connsiteY10" fmla="*/ 199847 h 199847"/>
                    <a:gd name="connsiteX11" fmla="*/ 491786 w 491786"/>
                    <a:gd name="connsiteY11" fmla="*/ 0 h 199847"/>
                    <a:gd name="connsiteX12" fmla="*/ 455302 w 491786"/>
                    <a:gd name="connsiteY12" fmla="*/ 0 h 199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786" h="199847">
                      <a:moveTo>
                        <a:pt x="455302" y="0"/>
                      </a:moveTo>
                      <a:lnTo>
                        <a:pt x="455302" y="21212"/>
                      </a:lnTo>
                      <a:lnTo>
                        <a:pt x="33025" y="53715"/>
                      </a:lnTo>
                      <a:lnTo>
                        <a:pt x="33025" y="44186"/>
                      </a:lnTo>
                      <a:lnTo>
                        <a:pt x="0" y="44186"/>
                      </a:lnTo>
                      <a:lnTo>
                        <a:pt x="0" y="155596"/>
                      </a:lnTo>
                      <a:lnTo>
                        <a:pt x="33025" y="155596"/>
                      </a:lnTo>
                      <a:lnTo>
                        <a:pt x="33025" y="146067"/>
                      </a:lnTo>
                      <a:lnTo>
                        <a:pt x="455302" y="178636"/>
                      </a:lnTo>
                      <a:lnTo>
                        <a:pt x="455302" y="199847"/>
                      </a:lnTo>
                      <a:lnTo>
                        <a:pt x="491786" y="199847"/>
                      </a:lnTo>
                      <a:lnTo>
                        <a:pt x="491786" y="0"/>
                      </a:lnTo>
                      <a:lnTo>
                        <a:pt x="455302" y="0"/>
                      </a:lnTo>
                      <a:close/>
                    </a:path>
                  </a:pathLst>
                </a:custGeom>
                <a:solidFill>
                  <a:srgbClr val="2A3756"/>
                </a:solidFill>
                <a:ln w="0" cap="flat">
                  <a:noFill/>
                  <a:prstDash val="solid"/>
                  <a:miter/>
                </a:ln>
              </p:spPr>
              <p:txBody>
                <a:bodyPr rtlCol="0" anchor="ctr"/>
                <a:lstStyle/>
                <a:p>
                  <a:endParaRPr lang="nb-NO"/>
                </a:p>
              </p:txBody>
            </p:sp>
            <p:sp>
              <p:nvSpPr>
                <p:cNvPr id="47" name="Friform 194">
                  <a:extLst>
                    <a:ext uri="{FF2B5EF4-FFF2-40B4-BE49-F238E27FC236}">
                      <a16:creationId xmlns:a16="http://schemas.microsoft.com/office/drawing/2014/main" id="{CF4B6D63-EDA6-7C5C-F570-B88B8C113DD8}"/>
                    </a:ext>
                  </a:extLst>
                </p:cNvPr>
                <p:cNvSpPr>
                  <a:spLocks noGrp="1" noRot="1" noMove="1" noResize="1" noEditPoints="1" noAdjustHandles="1" noChangeArrowheads="1" noChangeShapeType="1"/>
                </p:cNvSpPr>
                <p:nvPr/>
              </p:nvSpPr>
              <p:spPr>
                <a:xfrm>
                  <a:off x="8659424" y="1396276"/>
                  <a:ext cx="192538" cy="239447"/>
                </a:xfrm>
                <a:custGeom>
                  <a:avLst/>
                  <a:gdLst>
                    <a:gd name="connsiteX0" fmla="*/ 26434 w 192538"/>
                    <a:gd name="connsiteY0" fmla="*/ 78560 h 239447"/>
                    <a:gd name="connsiteX1" fmla="*/ 30024 w 192538"/>
                    <a:gd name="connsiteY1" fmla="*/ 232133 h 239447"/>
                    <a:gd name="connsiteX2" fmla="*/ 68271 w 192538"/>
                    <a:gd name="connsiteY2" fmla="*/ 238660 h 239447"/>
                    <a:gd name="connsiteX3" fmla="*/ 114153 w 192538"/>
                    <a:gd name="connsiteY3" fmla="*/ 160470 h 239447"/>
                    <a:gd name="connsiteX4" fmla="*/ 132755 w 192538"/>
                    <a:gd name="connsiteY4" fmla="*/ 123398 h 239447"/>
                    <a:gd name="connsiteX5" fmla="*/ 192539 w 192538"/>
                    <a:gd name="connsiteY5" fmla="*/ 69553 h 239447"/>
                    <a:gd name="connsiteX6" fmla="*/ 162516 w 192538"/>
                    <a:gd name="connsiteY6" fmla="*/ 7353 h 239447"/>
                    <a:gd name="connsiteX7" fmla="*/ 26369 w 192538"/>
                    <a:gd name="connsiteY7" fmla="*/ 78560 h 23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538" h="239447">
                      <a:moveTo>
                        <a:pt x="26434" y="78560"/>
                      </a:moveTo>
                      <a:cubicBezTo>
                        <a:pt x="-10180" y="140629"/>
                        <a:pt x="-8549" y="209420"/>
                        <a:pt x="30024" y="232133"/>
                      </a:cubicBezTo>
                      <a:cubicBezTo>
                        <a:pt x="41250" y="238725"/>
                        <a:pt x="54369" y="240748"/>
                        <a:pt x="68271" y="238660"/>
                      </a:cubicBezTo>
                      <a:cubicBezTo>
                        <a:pt x="82107" y="236571"/>
                        <a:pt x="105864" y="183901"/>
                        <a:pt x="114153" y="160470"/>
                      </a:cubicBezTo>
                      <a:cubicBezTo>
                        <a:pt x="118461" y="148265"/>
                        <a:pt x="124661" y="135668"/>
                        <a:pt x="132755" y="123398"/>
                      </a:cubicBezTo>
                      <a:cubicBezTo>
                        <a:pt x="150050" y="97096"/>
                        <a:pt x="172176" y="78038"/>
                        <a:pt x="192539" y="69553"/>
                      </a:cubicBezTo>
                      <a:cubicBezTo>
                        <a:pt x="191886" y="41684"/>
                        <a:pt x="181900" y="18710"/>
                        <a:pt x="162516" y="7353"/>
                      </a:cubicBezTo>
                      <a:cubicBezTo>
                        <a:pt x="123943" y="-15425"/>
                        <a:pt x="62984" y="16491"/>
                        <a:pt x="26369" y="78560"/>
                      </a:cubicBezTo>
                      <a:close/>
                    </a:path>
                  </a:pathLst>
                </a:custGeom>
                <a:solidFill>
                  <a:srgbClr val="E2857E"/>
                </a:solidFill>
                <a:ln w="0" cap="flat">
                  <a:noFill/>
                  <a:prstDash val="solid"/>
                  <a:miter/>
                </a:ln>
              </p:spPr>
              <p:txBody>
                <a:bodyPr rtlCol="0" anchor="ctr"/>
                <a:lstStyle/>
                <a:p>
                  <a:endParaRPr lang="nb-NO"/>
                </a:p>
              </p:txBody>
            </p:sp>
            <p:sp>
              <p:nvSpPr>
                <p:cNvPr id="48" name="Friform 195">
                  <a:extLst>
                    <a:ext uri="{FF2B5EF4-FFF2-40B4-BE49-F238E27FC236}">
                      <a16:creationId xmlns:a16="http://schemas.microsoft.com/office/drawing/2014/main" id="{88F23A03-5E90-E5ED-CF0E-84F6208F4FE3}"/>
                    </a:ext>
                  </a:extLst>
                </p:cNvPr>
                <p:cNvSpPr>
                  <a:spLocks noGrp="1" noRot="1" noMove="1" noResize="1" noEditPoints="1" noAdjustHandles="1" noChangeArrowheads="1" noChangeShapeType="1"/>
                </p:cNvSpPr>
                <p:nvPr/>
              </p:nvSpPr>
              <p:spPr>
                <a:xfrm>
                  <a:off x="8317301" y="1668937"/>
                  <a:ext cx="478717" cy="828625"/>
                </a:xfrm>
                <a:custGeom>
                  <a:avLst/>
                  <a:gdLst>
                    <a:gd name="connsiteX0" fmla="*/ 324768 w 478716"/>
                    <a:gd name="connsiteY0" fmla="*/ 0 h 828624"/>
                    <a:gd name="connsiteX1" fmla="*/ 448645 w 478716"/>
                    <a:gd name="connsiteY1" fmla="*/ 17426 h 828624"/>
                    <a:gd name="connsiteX2" fmla="*/ 422081 w 478716"/>
                    <a:gd name="connsiteY2" fmla="*/ 822037 h 828624"/>
                    <a:gd name="connsiteX3" fmla="*/ 0 w 478716"/>
                    <a:gd name="connsiteY3" fmla="*/ 641444 h 828624"/>
                    <a:gd name="connsiteX4" fmla="*/ 85108 w 478716"/>
                    <a:gd name="connsiteY4" fmla="*/ 329990 h 828624"/>
                    <a:gd name="connsiteX5" fmla="*/ 293048 w 478716"/>
                    <a:gd name="connsiteY5" fmla="*/ 524290 h 828624"/>
                    <a:gd name="connsiteX6" fmla="*/ 324768 w 478716"/>
                    <a:gd name="connsiteY6" fmla="*/ 0 h 828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716" h="828624">
                      <a:moveTo>
                        <a:pt x="324768" y="0"/>
                      </a:moveTo>
                      <a:lnTo>
                        <a:pt x="448645" y="17426"/>
                      </a:lnTo>
                      <a:cubicBezTo>
                        <a:pt x="448645" y="17426"/>
                        <a:pt x="531534" y="774197"/>
                        <a:pt x="422081" y="822037"/>
                      </a:cubicBezTo>
                      <a:cubicBezTo>
                        <a:pt x="312629" y="869878"/>
                        <a:pt x="0" y="641444"/>
                        <a:pt x="0" y="641444"/>
                      </a:cubicBezTo>
                      <a:lnTo>
                        <a:pt x="85108" y="329990"/>
                      </a:lnTo>
                      <a:lnTo>
                        <a:pt x="293048" y="524290"/>
                      </a:lnTo>
                      <a:lnTo>
                        <a:pt x="324768" y="0"/>
                      </a:lnTo>
                      <a:close/>
                    </a:path>
                  </a:pathLst>
                </a:custGeom>
                <a:solidFill>
                  <a:schemeClr val="accent6"/>
                </a:solidFill>
                <a:ln w="0" cap="flat">
                  <a:noFill/>
                  <a:prstDash val="solid"/>
                  <a:miter/>
                </a:ln>
              </p:spPr>
              <p:txBody>
                <a:bodyPr rtlCol="0" anchor="ctr"/>
                <a:lstStyle/>
                <a:p>
                  <a:endParaRPr lang="nb-NO"/>
                </a:p>
              </p:txBody>
            </p:sp>
          </p:grpSp>
        </p:grpSp>
        <p:grpSp>
          <p:nvGrpSpPr>
            <p:cNvPr id="40" name="Skyer">
              <a:extLst>
                <a:ext uri="{FF2B5EF4-FFF2-40B4-BE49-F238E27FC236}">
                  <a16:creationId xmlns:a16="http://schemas.microsoft.com/office/drawing/2014/main" id="{B09D59DE-7AA7-638A-EF83-8536CB5F0DF8}"/>
                </a:ext>
              </a:extLst>
            </p:cNvPr>
            <p:cNvGrpSpPr>
              <a:grpSpLocks noGrp="1" noUngrp="1" noRot="1" noMove="1" noResize="1"/>
            </p:cNvGrpSpPr>
            <p:nvPr/>
          </p:nvGrpSpPr>
          <p:grpSpPr>
            <a:xfrm>
              <a:off x="9411884" y="4966049"/>
              <a:ext cx="2129056" cy="749985"/>
              <a:chOff x="5340627" y="5097004"/>
              <a:chExt cx="6493565" cy="2287433"/>
            </a:xfrm>
          </p:grpSpPr>
          <p:sp>
            <p:nvSpPr>
              <p:cNvPr id="41" name="Friform 203">
                <a:extLst>
                  <a:ext uri="{FF2B5EF4-FFF2-40B4-BE49-F238E27FC236}">
                    <a16:creationId xmlns:a16="http://schemas.microsoft.com/office/drawing/2014/main" id="{314E74B0-9D03-F3AC-256C-91E63CC1527D}"/>
                  </a:ext>
                </a:extLst>
              </p:cNvPr>
              <p:cNvSpPr>
                <a:spLocks noGrp="1" noRot="1" noMove="1" noResize="1" noEditPoints="1" noAdjustHandles="1" noChangeArrowheads="1" noChangeShapeType="1"/>
              </p:cNvSpPr>
              <p:nvPr/>
            </p:nvSpPr>
            <p:spPr>
              <a:xfrm>
                <a:off x="6399650" y="5097004"/>
                <a:ext cx="5434542" cy="1762915"/>
              </a:xfrm>
              <a:custGeom>
                <a:avLst/>
                <a:gdLst>
                  <a:gd name="connsiteX0" fmla="*/ 0 w 4510469"/>
                  <a:gd name="connsiteY0" fmla="*/ 1461849 h 1463154"/>
                  <a:gd name="connsiteX1" fmla="*/ 489568 w 4510469"/>
                  <a:gd name="connsiteY1" fmla="*/ 1115021 h 1463154"/>
                  <a:gd name="connsiteX2" fmla="*/ 1179048 w 4510469"/>
                  <a:gd name="connsiteY2" fmla="*/ 672250 h 1463154"/>
                  <a:gd name="connsiteX3" fmla="*/ 1526007 w 4510469"/>
                  <a:gd name="connsiteY3" fmla="*/ 747307 h 1463154"/>
                  <a:gd name="connsiteX4" fmla="*/ 2695656 w 4510469"/>
                  <a:gd name="connsiteY4" fmla="*/ 0 h 1463154"/>
                  <a:gd name="connsiteX5" fmla="*/ 3900092 w 4510469"/>
                  <a:gd name="connsiteY5" fmla="*/ 938735 h 1463154"/>
                  <a:gd name="connsiteX6" fmla="*/ 4510469 w 4510469"/>
                  <a:gd name="connsiteY6" fmla="*/ 1463155 h 1463154"/>
                  <a:gd name="connsiteX7" fmla="*/ 507124 w 4510469"/>
                  <a:gd name="connsiteY7" fmla="*/ 1463155 h 1463154"/>
                  <a:gd name="connsiteX8" fmla="*/ 506602 w 4510469"/>
                  <a:gd name="connsiteY8" fmla="*/ 1461784 h 1463154"/>
                  <a:gd name="connsiteX9" fmla="*/ 0 w 4510469"/>
                  <a:gd name="connsiteY9" fmla="*/ 1461784 h 1463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0469" h="1463154">
                    <a:moveTo>
                      <a:pt x="0" y="1461849"/>
                    </a:moveTo>
                    <a:cubicBezTo>
                      <a:pt x="0" y="1280473"/>
                      <a:pt x="214989" y="1131468"/>
                      <a:pt x="489568" y="1115021"/>
                    </a:cubicBezTo>
                    <a:cubicBezTo>
                      <a:pt x="569585" y="860284"/>
                      <a:pt x="847948" y="672250"/>
                      <a:pt x="1179048" y="672250"/>
                    </a:cubicBezTo>
                    <a:cubicBezTo>
                      <a:pt x="1305013" y="672250"/>
                      <a:pt x="1423342" y="699597"/>
                      <a:pt x="1526007" y="747307"/>
                    </a:cubicBezTo>
                    <a:cubicBezTo>
                      <a:pt x="1657455" y="317981"/>
                      <a:pt x="2131097" y="-65"/>
                      <a:pt x="2695656" y="0"/>
                    </a:cubicBezTo>
                    <a:cubicBezTo>
                      <a:pt x="3341342" y="0"/>
                      <a:pt x="3868373" y="415946"/>
                      <a:pt x="3900092" y="938735"/>
                    </a:cubicBezTo>
                    <a:cubicBezTo>
                      <a:pt x="4209197" y="984552"/>
                      <a:pt x="4453948" y="1195103"/>
                      <a:pt x="4510469" y="1463155"/>
                    </a:cubicBezTo>
                    <a:lnTo>
                      <a:pt x="507124" y="1463155"/>
                    </a:lnTo>
                    <a:cubicBezTo>
                      <a:pt x="506928" y="1462698"/>
                      <a:pt x="506798" y="1462241"/>
                      <a:pt x="506602" y="1461784"/>
                    </a:cubicBezTo>
                    <a:lnTo>
                      <a:pt x="0" y="1461784"/>
                    </a:lnTo>
                    <a:close/>
                  </a:path>
                </a:pathLst>
              </a:custGeom>
              <a:solidFill>
                <a:srgbClr val="FFFFFF">
                  <a:alpha val="81362"/>
                </a:srgbClr>
              </a:solidFill>
              <a:ln w="0" cap="flat">
                <a:noFill/>
                <a:prstDash val="solid"/>
                <a:miter/>
              </a:ln>
            </p:spPr>
            <p:txBody>
              <a:bodyPr rtlCol="0" anchor="ctr"/>
              <a:lstStyle/>
              <a:p>
                <a:endParaRPr lang="nb-NO"/>
              </a:p>
            </p:txBody>
          </p:sp>
          <p:sp>
            <p:nvSpPr>
              <p:cNvPr id="42" name="Friform 204">
                <a:extLst>
                  <a:ext uri="{FF2B5EF4-FFF2-40B4-BE49-F238E27FC236}">
                    <a16:creationId xmlns:a16="http://schemas.microsoft.com/office/drawing/2014/main" id="{EC575FED-0A93-03C7-50B8-612304502D4F}"/>
                  </a:ext>
                </a:extLst>
              </p:cNvPr>
              <p:cNvSpPr>
                <a:spLocks noGrp="1" noRot="1" noMove="1" noResize="1" noEditPoints="1" noAdjustHandles="1" noChangeArrowheads="1" noChangeShapeType="1"/>
              </p:cNvSpPr>
              <p:nvPr/>
            </p:nvSpPr>
            <p:spPr>
              <a:xfrm>
                <a:off x="5340627" y="5799559"/>
                <a:ext cx="4885645" cy="1584878"/>
              </a:xfrm>
              <a:custGeom>
                <a:avLst/>
                <a:gdLst>
                  <a:gd name="connsiteX0" fmla="*/ 4054906 w 4054905"/>
                  <a:gd name="connsiteY0" fmla="*/ 1314151 h 1315390"/>
                  <a:gd name="connsiteX1" fmla="*/ 3614811 w 4054905"/>
                  <a:gd name="connsiteY1" fmla="*/ 1002370 h 1315390"/>
                  <a:gd name="connsiteX2" fmla="*/ 2994970 w 4054905"/>
                  <a:gd name="connsiteY2" fmla="*/ 604372 h 1315390"/>
                  <a:gd name="connsiteX3" fmla="*/ 2683059 w 4054905"/>
                  <a:gd name="connsiteY3" fmla="*/ 671858 h 1315390"/>
                  <a:gd name="connsiteX4" fmla="*/ 1631543 w 4054905"/>
                  <a:gd name="connsiteY4" fmla="*/ 0 h 1315390"/>
                  <a:gd name="connsiteX5" fmla="*/ 548765 w 4054905"/>
                  <a:gd name="connsiteY5" fmla="*/ 843902 h 1315390"/>
                  <a:gd name="connsiteX6" fmla="*/ 0 w 4054905"/>
                  <a:gd name="connsiteY6" fmla="*/ 1315390 h 1315390"/>
                  <a:gd name="connsiteX7" fmla="*/ 3599016 w 4054905"/>
                  <a:gd name="connsiteY7" fmla="*/ 1315390 h 1315390"/>
                  <a:gd name="connsiteX8" fmla="*/ 3599473 w 4054905"/>
                  <a:gd name="connsiteY8" fmla="*/ 1314151 h 1315390"/>
                  <a:gd name="connsiteX9" fmla="*/ 4054906 w 4054905"/>
                  <a:gd name="connsiteY9" fmla="*/ 1314151 h 1315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4905" h="1315390">
                    <a:moveTo>
                      <a:pt x="4054906" y="1314151"/>
                    </a:moveTo>
                    <a:cubicBezTo>
                      <a:pt x="4054906" y="1151048"/>
                      <a:pt x="3861650" y="1017185"/>
                      <a:pt x="3614811" y="1002370"/>
                    </a:cubicBezTo>
                    <a:cubicBezTo>
                      <a:pt x="3542886" y="773348"/>
                      <a:pt x="3292653" y="604372"/>
                      <a:pt x="2994970" y="604372"/>
                    </a:cubicBezTo>
                    <a:cubicBezTo>
                      <a:pt x="2881732" y="604372"/>
                      <a:pt x="2775347" y="628978"/>
                      <a:pt x="2683059" y="671858"/>
                    </a:cubicBezTo>
                    <a:cubicBezTo>
                      <a:pt x="2564926" y="285869"/>
                      <a:pt x="2139059" y="0"/>
                      <a:pt x="1631543" y="0"/>
                    </a:cubicBezTo>
                    <a:cubicBezTo>
                      <a:pt x="1051124" y="0"/>
                      <a:pt x="577286" y="373914"/>
                      <a:pt x="548765" y="843902"/>
                    </a:cubicBezTo>
                    <a:cubicBezTo>
                      <a:pt x="270858" y="885085"/>
                      <a:pt x="50843" y="1074359"/>
                      <a:pt x="0" y="1315390"/>
                    </a:cubicBezTo>
                    <a:lnTo>
                      <a:pt x="3599016" y="1315390"/>
                    </a:lnTo>
                    <a:cubicBezTo>
                      <a:pt x="3599212" y="1314999"/>
                      <a:pt x="3599342" y="1314607"/>
                      <a:pt x="3599473" y="1314151"/>
                    </a:cubicBezTo>
                    <a:lnTo>
                      <a:pt x="4054906" y="1314151"/>
                    </a:lnTo>
                    <a:close/>
                  </a:path>
                </a:pathLst>
              </a:custGeom>
              <a:solidFill>
                <a:srgbClr val="FFFFFF"/>
              </a:solidFill>
              <a:ln w="0" cap="flat">
                <a:noFill/>
                <a:prstDash val="solid"/>
                <a:miter/>
              </a:ln>
            </p:spPr>
            <p:txBody>
              <a:bodyPr rtlCol="0" anchor="ctr"/>
              <a:lstStyle/>
              <a:p>
                <a:endParaRPr lang="nb-NO"/>
              </a:p>
            </p:txBody>
          </p:sp>
        </p:grpSp>
      </p:grpSp>
    </p:spTree>
    <p:extLst>
      <p:ext uri="{BB962C8B-B14F-4D97-AF65-F5344CB8AC3E}">
        <p14:creationId xmlns:p14="http://schemas.microsoft.com/office/powerpoint/2010/main" val="27971698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51D33DA-95BA-6D59-18BB-7D329B5BC0BF}"/>
              </a:ext>
            </a:extLst>
          </p:cNvPr>
          <p:cNvSpPr>
            <a:spLocks noGrp="1" noRot="1" noMove="1" noResize="1" noEditPoints="1" noAdjustHandles="1" noChangeArrowheads="1" noChangeShapeType="1"/>
          </p:cNvSpPr>
          <p:nvPr>
            <p:ph type="title"/>
          </p:nvPr>
        </p:nvSpPr>
        <p:spPr/>
        <p:txBody>
          <a:bodyPr/>
          <a:lstStyle/>
          <a:p>
            <a:r>
              <a:rPr lang="nb-NO"/>
              <a:t>Abstinens-plager</a:t>
            </a:r>
          </a:p>
        </p:txBody>
      </p:sp>
      <p:sp>
        <p:nvSpPr>
          <p:cNvPr id="3" name="Plassholder for tekst 2">
            <a:extLst>
              <a:ext uri="{FF2B5EF4-FFF2-40B4-BE49-F238E27FC236}">
                <a16:creationId xmlns:a16="http://schemas.microsoft.com/office/drawing/2014/main" id="{E0B97218-B9EC-30C7-5307-771A87720B88}"/>
              </a:ext>
            </a:extLst>
          </p:cNvPr>
          <p:cNvSpPr>
            <a:spLocks noGrp="1" noRot="1" noMove="1" noResize="1" noEditPoints="1" noAdjustHandles="1" noChangeArrowheads="1" noChangeShapeType="1"/>
          </p:cNvSpPr>
          <p:nvPr>
            <p:ph type="body" idx="1"/>
          </p:nvPr>
        </p:nvSpPr>
        <p:spPr/>
        <p:txBody>
          <a:bodyPr/>
          <a:lstStyle/>
          <a:p>
            <a:endParaRPr lang="nb-NO"/>
          </a:p>
        </p:txBody>
      </p:sp>
      <p:pic>
        <p:nvPicPr>
          <p:cNvPr id="4" name="Graphic 19">
            <a:extLst>
              <a:ext uri="{FF2B5EF4-FFF2-40B4-BE49-F238E27FC236}">
                <a16:creationId xmlns:a16="http://schemas.microsoft.com/office/drawing/2014/main" id="{0B0181A9-2416-810A-309A-F093D223089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96607" y="521867"/>
            <a:ext cx="5869921" cy="5497682"/>
          </a:xfrm>
          <a:prstGeom prst="rect">
            <a:avLst/>
          </a:prstGeom>
        </p:spPr>
      </p:pic>
    </p:spTree>
    <p:extLst>
      <p:ext uri="{BB962C8B-B14F-4D97-AF65-F5344CB8AC3E}">
        <p14:creationId xmlns:p14="http://schemas.microsoft.com/office/powerpoint/2010/main" val="6974059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E5D5C880-91FB-77C6-019A-AF403567BA7C}"/>
              </a:ext>
            </a:extLst>
          </p:cNvPr>
          <p:cNvSpPr>
            <a:spLocks noGrp="1" noRot="1" noMove="1" noResize="1" noEditPoints="1" noAdjustHandles="1" noChangeArrowheads="1" noChangeShapeType="1"/>
          </p:cNvSpPr>
          <p:nvPr>
            <p:ph sz="half" idx="1"/>
          </p:nvPr>
        </p:nvSpPr>
        <p:spPr/>
        <p:txBody>
          <a:bodyPr>
            <a:normAutofit/>
          </a:bodyPr>
          <a:lstStyle/>
          <a:p>
            <a:r>
              <a:rPr lang="nb-NO" dirty="0"/>
              <a:t>Urolig</a:t>
            </a:r>
          </a:p>
          <a:p>
            <a:r>
              <a:rPr lang="nb-NO" dirty="0"/>
              <a:t>Svimmel</a:t>
            </a:r>
          </a:p>
          <a:p>
            <a:r>
              <a:rPr lang="nb-NO" dirty="0"/>
              <a:t>Kvalm</a:t>
            </a:r>
          </a:p>
          <a:p>
            <a:r>
              <a:rPr lang="nb-NO" dirty="0"/>
              <a:t>Konsentrasjonsvansker</a:t>
            </a:r>
          </a:p>
          <a:p>
            <a:r>
              <a:rPr lang="nb-NO" dirty="0"/>
              <a:t>Irritabel</a:t>
            </a:r>
          </a:p>
          <a:p>
            <a:endParaRPr lang="nb-NO" dirty="0"/>
          </a:p>
          <a:p>
            <a:endParaRPr lang="nb-NO" dirty="0"/>
          </a:p>
        </p:txBody>
      </p:sp>
      <p:sp>
        <p:nvSpPr>
          <p:cNvPr id="8" name="Plassholder for innhold 7">
            <a:extLst>
              <a:ext uri="{FF2B5EF4-FFF2-40B4-BE49-F238E27FC236}">
                <a16:creationId xmlns:a16="http://schemas.microsoft.com/office/drawing/2014/main" id="{51D97115-41D7-A79D-49A5-E780AC599BBF}"/>
              </a:ext>
            </a:extLst>
          </p:cNvPr>
          <p:cNvSpPr>
            <a:spLocks noGrp="1" noRot="1" noMove="1" noResize="1" noEditPoints="1" noAdjustHandles="1" noChangeArrowheads="1" noChangeShapeType="1"/>
          </p:cNvSpPr>
          <p:nvPr>
            <p:ph sz="half" idx="2"/>
          </p:nvPr>
        </p:nvSpPr>
        <p:spPr/>
        <p:txBody>
          <a:bodyPr/>
          <a:lstStyle/>
          <a:p>
            <a:r>
              <a:rPr lang="nb-NO" dirty="0"/>
              <a:t>Nedfor</a:t>
            </a:r>
          </a:p>
          <a:p>
            <a:r>
              <a:rPr lang="nb-NO" dirty="0"/>
              <a:t>Søvnproblemer</a:t>
            </a:r>
          </a:p>
          <a:p>
            <a:r>
              <a:rPr lang="nb-NO" dirty="0"/>
              <a:t>Sug </a:t>
            </a:r>
          </a:p>
          <a:p>
            <a:r>
              <a:rPr lang="nb-NO" dirty="0"/>
              <a:t>Hjertebank</a:t>
            </a:r>
          </a:p>
          <a:p>
            <a:r>
              <a:rPr lang="nb-NO" dirty="0"/>
              <a:t>Kaldsvette</a:t>
            </a:r>
          </a:p>
          <a:p>
            <a:r>
              <a:rPr lang="nb-NO" dirty="0"/>
              <a:t>Hodepine</a:t>
            </a:r>
          </a:p>
          <a:p>
            <a:endParaRPr lang="nb-NO" dirty="0"/>
          </a:p>
          <a:p>
            <a:endParaRPr lang="nb-NO" dirty="0"/>
          </a:p>
        </p:txBody>
      </p:sp>
      <p:sp>
        <p:nvSpPr>
          <p:cNvPr id="2" name="Tittel 1">
            <a:extLst>
              <a:ext uri="{FF2B5EF4-FFF2-40B4-BE49-F238E27FC236}">
                <a16:creationId xmlns:a16="http://schemas.microsoft.com/office/drawing/2014/main" id="{67A4D914-79E6-E822-F011-F190224DC894}"/>
              </a:ext>
            </a:extLst>
          </p:cNvPr>
          <p:cNvSpPr>
            <a:spLocks noGrp="1" noRot="1" noMove="1" noResize="1" noEditPoints="1" noAdjustHandles="1" noChangeArrowheads="1" noChangeShapeType="1"/>
          </p:cNvSpPr>
          <p:nvPr>
            <p:ph type="title"/>
          </p:nvPr>
        </p:nvSpPr>
        <p:spPr/>
        <p:txBody>
          <a:bodyPr/>
          <a:lstStyle/>
          <a:p>
            <a:r>
              <a:rPr lang="nb-NO"/>
              <a:t>Abstinensplager</a:t>
            </a:r>
          </a:p>
        </p:txBody>
      </p:sp>
      <p:pic>
        <p:nvPicPr>
          <p:cNvPr id="10" name="Graphic 19">
            <a:extLst>
              <a:ext uri="{FF2B5EF4-FFF2-40B4-BE49-F238E27FC236}">
                <a16:creationId xmlns:a16="http://schemas.microsoft.com/office/drawing/2014/main" id="{71B2366B-1D2D-AC86-2DC3-95F0E452C92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2460" y="1425248"/>
            <a:ext cx="4193188" cy="3927278"/>
          </a:xfrm>
          <a:prstGeom prst="rect">
            <a:avLst/>
          </a:prstGeom>
        </p:spPr>
      </p:pic>
    </p:spTree>
    <p:extLst>
      <p:ext uri="{BB962C8B-B14F-4D97-AF65-F5344CB8AC3E}">
        <p14:creationId xmlns:p14="http://schemas.microsoft.com/office/powerpoint/2010/main" val="42703124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69EAA12-89FF-7730-84D5-BA680BBD2B6B}"/>
              </a:ext>
            </a:extLst>
          </p:cNvPr>
          <p:cNvSpPr>
            <a:spLocks noGrp="1" noRot="1" noMove="1" noResize="1" noEditPoints="1" noAdjustHandles="1" noChangeArrowheads="1" noChangeShapeType="1"/>
          </p:cNvSpPr>
          <p:nvPr>
            <p:ph sz="half" idx="1"/>
          </p:nvPr>
        </p:nvSpPr>
        <p:spPr>
          <a:xfrm>
            <a:off x="633413" y="1825625"/>
            <a:ext cx="5181600" cy="4351338"/>
          </a:xfrm>
        </p:spPr>
        <p:txBody>
          <a:bodyPr/>
          <a:lstStyle/>
          <a:p>
            <a:r>
              <a:rPr lang="nb-NO"/>
              <a:t>Holdninger til abstinens</a:t>
            </a:r>
          </a:p>
          <a:p>
            <a:r>
              <a:rPr lang="nb-NO"/>
              <a:t>Legemidler</a:t>
            </a:r>
          </a:p>
          <a:p>
            <a:r>
              <a:rPr lang="nb-NO"/>
              <a:t>Fysisk aktivitet</a:t>
            </a:r>
          </a:p>
          <a:p>
            <a:r>
              <a:rPr lang="nb-NO"/>
              <a:t>Kosthold</a:t>
            </a:r>
          </a:p>
          <a:p>
            <a:r>
              <a:rPr lang="nb-NO"/>
              <a:t>Mindre kaffe</a:t>
            </a:r>
          </a:p>
          <a:p>
            <a:endParaRPr lang="nb-NO"/>
          </a:p>
        </p:txBody>
      </p:sp>
      <p:sp>
        <p:nvSpPr>
          <p:cNvPr id="2" name="Tittel 1">
            <a:extLst>
              <a:ext uri="{FF2B5EF4-FFF2-40B4-BE49-F238E27FC236}">
                <a16:creationId xmlns:a16="http://schemas.microsoft.com/office/drawing/2014/main" id="{7CDAE065-B037-AE50-13C7-5AFF565340AF}"/>
              </a:ext>
            </a:extLst>
          </p:cNvPr>
          <p:cNvSpPr>
            <a:spLocks noGrp="1" noRot="1" noMove="1" noResize="1" noEditPoints="1" noAdjustHandles="1" noChangeArrowheads="1" noChangeShapeType="1"/>
          </p:cNvSpPr>
          <p:nvPr>
            <p:ph type="title"/>
          </p:nvPr>
        </p:nvSpPr>
        <p:spPr>
          <a:xfrm>
            <a:off x="633413" y="315913"/>
            <a:ext cx="10935735" cy="1157511"/>
          </a:xfrm>
        </p:spPr>
        <p:txBody>
          <a:bodyPr/>
          <a:lstStyle/>
          <a:p>
            <a:r>
              <a:rPr lang="nb-NO"/>
              <a:t>Håndtering av abstinensplager</a:t>
            </a:r>
          </a:p>
        </p:txBody>
      </p:sp>
      <p:pic>
        <p:nvPicPr>
          <p:cNvPr id="6" name="Graphic 19">
            <a:extLst>
              <a:ext uri="{FF2B5EF4-FFF2-40B4-BE49-F238E27FC236}">
                <a16:creationId xmlns:a16="http://schemas.microsoft.com/office/drawing/2014/main" id="{9CEC2FBF-8996-6F50-48C9-1ED6A4E4533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2460" y="1425248"/>
            <a:ext cx="4193188" cy="3927278"/>
          </a:xfrm>
          <a:prstGeom prst="rect">
            <a:avLst/>
          </a:prstGeom>
        </p:spPr>
      </p:pic>
    </p:spTree>
    <p:extLst>
      <p:ext uri="{BB962C8B-B14F-4D97-AF65-F5344CB8AC3E}">
        <p14:creationId xmlns:p14="http://schemas.microsoft.com/office/powerpoint/2010/main" val="36129746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B90C453-DFE9-4310-EF98-70D0274929A8}"/>
              </a:ext>
            </a:extLst>
          </p:cNvPr>
          <p:cNvSpPr>
            <a:spLocks noGrp="1" noRot="1" noMove="1" noResize="1" noEditPoints="1" noAdjustHandles="1" noChangeArrowheads="1" noChangeShapeType="1"/>
          </p:cNvSpPr>
          <p:nvPr>
            <p:ph type="title"/>
          </p:nvPr>
        </p:nvSpPr>
        <p:spPr/>
        <p:txBody>
          <a:bodyPr>
            <a:normAutofit/>
          </a:bodyPr>
          <a:lstStyle/>
          <a:p>
            <a:r>
              <a:rPr lang="nb-NO"/>
              <a:t>Motivasjon</a:t>
            </a:r>
          </a:p>
        </p:txBody>
      </p:sp>
      <p:sp>
        <p:nvSpPr>
          <p:cNvPr id="12" name="Plassholder for tekst 11">
            <a:extLst>
              <a:ext uri="{FF2B5EF4-FFF2-40B4-BE49-F238E27FC236}">
                <a16:creationId xmlns:a16="http://schemas.microsoft.com/office/drawing/2014/main" id="{8FF1A233-4176-BAE8-0B5B-8C67B63B215F}"/>
              </a:ext>
            </a:extLst>
          </p:cNvPr>
          <p:cNvSpPr>
            <a:spLocks noGrp="1" noRot="1" noMove="1" noResize="1" noEditPoints="1" noAdjustHandles="1" noChangeArrowheads="1" noChangeShapeType="1"/>
          </p:cNvSpPr>
          <p:nvPr>
            <p:ph type="body" idx="1"/>
          </p:nvPr>
        </p:nvSpPr>
        <p:spPr/>
        <p:txBody>
          <a:bodyPr/>
          <a:lstStyle/>
          <a:p>
            <a:endParaRPr lang="nb-NO"/>
          </a:p>
        </p:txBody>
      </p:sp>
      <p:grpSp>
        <p:nvGrpSpPr>
          <p:cNvPr id="48" name="!!Stige">
            <a:extLst>
              <a:ext uri="{FF2B5EF4-FFF2-40B4-BE49-F238E27FC236}">
                <a16:creationId xmlns:a16="http://schemas.microsoft.com/office/drawing/2014/main" id="{56A2E8EB-A32F-F110-D9B7-6AA5E866332F}"/>
              </a:ext>
            </a:extLst>
          </p:cNvPr>
          <p:cNvGrpSpPr>
            <a:grpSpLocks noGrp="1" noUngrp="1" noRot="1" noMove="1" noResize="1"/>
          </p:cNvGrpSpPr>
          <p:nvPr/>
        </p:nvGrpSpPr>
        <p:grpSpPr>
          <a:xfrm>
            <a:off x="1605651" y="1834926"/>
            <a:ext cx="1407390" cy="5381460"/>
            <a:chOff x="7502868" y="1834926"/>
            <a:chExt cx="1407390" cy="5381460"/>
          </a:xfrm>
        </p:grpSpPr>
        <p:sp>
          <p:nvSpPr>
            <p:cNvPr id="19" name="Friform 18">
              <a:extLst>
                <a:ext uri="{FF2B5EF4-FFF2-40B4-BE49-F238E27FC236}">
                  <a16:creationId xmlns:a16="http://schemas.microsoft.com/office/drawing/2014/main" id="{B27B8339-3D30-EF27-2443-90315B3B419C}"/>
                </a:ext>
              </a:extLst>
            </p:cNvPr>
            <p:cNvSpPr>
              <a:spLocks noGrp="1" noRot="1" noMove="1" noResize="1" noEditPoints="1" noAdjustHandles="1" noChangeArrowheads="1" noChangeShapeType="1"/>
            </p:cNvSpPr>
            <p:nvPr/>
          </p:nvSpPr>
          <p:spPr>
            <a:xfrm>
              <a:off x="7502868" y="1834926"/>
              <a:ext cx="87130" cy="5381460"/>
            </a:xfrm>
            <a:custGeom>
              <a:avLst/>
              <a:gdLst>
                <a:gd name="connsiteX0" fmla="*/ 0 w 72315"/>
                <a:gd name="connsiteY0" fmla="*/ 0 h 4466413"/>
                <a:gd name="connsiteX1" fmla="*/ 72316 w 72315"/>
                <a:gd name="connsiteY1" fmla="*/ 0 h 4466413"/>
                <a:gd name="connsiteX2" fmla="*/ 72316 w 72315"/>
                <a:gd name="connsiteY2" fmla="*/ 4466414 h 4466413"/>
                <a:gd name="connsiteX3" fmla="*/ 0 w 72315"/>
                <a:gd name="connsiteY3" fmla="*/ 4466414 h 4466413"/>
              </a:gdLst>
              <a:ahLst/>
              <a:cxnLst>
                <a:cxn ang="0">
                  <a:pos x="connsiteX0" y="connsiteY0"/>
                </a:cxn>
                <a:cxn ang="0">
                  <a:pos x="connsiteX1" y="connsiteY1"/>
                </a:cxn>
                <a:cxn ang="0">
                  <a:pos x="connsiteX2" y="connsiteY2"/>
                </a:cxn>
                <a:cxn ang="0">
                  <a:pos x="connsiteX3" y="connsiteY3"/>
                </a:cxn>
              </a:cxnLst>
              <a:rect l="l" t="t" r="r" b="b"/>
              <a:pathLst>
                <a:path w="72315" h="4466413">
                  <a:moveTo>
                    <a:pt x="0" y="0"/>
                  </a:moveTo>
                  <a:lnTo>
                    <a:pt x="72316" y="0"/>
                  </a:lnTo>
                  <a:lnTo>
                    <a:pt x="72316" y="4466414"/>
                  </a:lnTo>
                  <a:lnTo>
                    <a:pt x="0" y="4466414"/>
                  </a:lnTo>
                  <a:close/>
                </a:path>
              </a:pathLst>
            </a:custGeom>
            <a:solidFill>
              <a:srgbClr val="FFFFFF"/>
            </a:solidFill>
            <a:ln w="0" cap="flat">
              <a:noFill/>
              <a:prstDash val="solid"/>
              <a:miter/>
            </a:ln>
          </p:spPr>
          <p:txBody>
            <a:bodyPr rtlCol="0" anchor="ctr"/>
            <a:lstStyle/>
            <a:p>
              <a:endParaRPr lang="nb-NO"/>
            </a:p>
          </p:txBody>
        </p:sp>
        <p:sp>
          <p:nvSpPr>
            <p:cNvPr id="20" name="Friform 19">
              <a:extLst>
                <a:ext uri="{FF2B5EF4-FFF2-40B4-BE49-F238E27FC236}">
                  <a16:creationId xmlns:a16="http://schemas.microsoft.com/office/drawing/2014/main" id="{2CF4930F-EAAF-F88E-99E5-1BA5A105DA02}"/>
                </a:ext>
              </a:extLst>
            </p:cNvPr>
            <p:cNvSpPr>
              <a:spLocks noGrp="1" noRot="1" noMove="1" noResize="1" noEditPoints="1" noAdjustHandles="1" noChangeArrowheads="1" noChangeShapeType="1"/>
            </p:cNvSpPr>
            <p:nvPr/>
          </p:nvSpPr>
          <p:spPr>
            <a:xfrm>
              <a:off x="8823128" y="1837521"/>
              <a:ext cx="87130" cy="5378865"/>
            </a:xfrm>
            <a:custGeom>
              <a:avLst/>
              <a:gdLst>
                <a:gd name="connsiteX0" fmla="*/ 0 w 72315"/>
                <a:gd name="connsiteY0" fmla="*/ 0 h 4464259"/>
                <a:gd name="connsiteX1" fmla="*/ 0 w 72315"/>
                <a:gd name="connsiteY1" fmla="*/ 4464260 h 4464259"/>
                <a:gd name="connsiteX2" fmla="*/ 72316 w 72315"/>
                <a:gd name="connsiteY2" fmla="*/ 4464260 h 4464259"/>
                <a:gd name="connsiteX3" fmla="*/ 72316 w 72315"/>
                <a:gd name="connsiteY3" fmla="*/ 65 h 4464259"/>
                <a:gd name="connsiteX4" fmla="*/ 0 w 72315"/>
                <a:gd name="connsiteY4" fmla="*/ 0 h 4464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15" h="4464259">
                  <a:moveTo>
                    <a:pt x="0" y="0"/>
                  </a:moveTo>
                  <a:lnTo>
                    <a:pt x="0" y="4464260"/>
                  </a:lnTo>
                  <a:lnTo>
                    <a:pt x="72316" y="4464260"/>
                  </a:lnTo>
                  <a:lnTo>
                    <a:pt x="72316" y="65"/>
                  </a:lnTo>
                  <a:lnTo>
                    <a:pt x="0" y="0"/>
                  </a:lnTo>
                  <a:close/>
                </a:path>
              </a:pathLst>
            </a:custGeom>
            <a:solidFill>
              <a:srgbClr val="FFFFFF"/>
            </a:solidFill>
            <a:ln w="0" cap="flat">
              <a:noFill/>
              <a:prstDash val="solid"/>
              <a:miter/>
            </a:ln>
          </p:spPr>
          <p:txBody>
            <a:bodyPr rtlCol="0" anchor="ctr"/>
            <a:lstStyle/>
            <a:p>
              <a:endParaRPr lang="nb-NO"/>
            </a:p>
          </p:txBody>
        </p:sp>
        <p:sp>
          <p:nvSpPr>
            <p:cNvPr id="21" name="Friform 20">
              <a:extLst>
                <a:ext uri="{FF2B5EF4-FFF2-40B4-BE49-F238E27FC236}">
                  <a16:creationId xmlns:a16="http://schemas.microsoft.com/office/drawing/2014/main" id="{7C29027B-0CAC-9577-B50A-A82FA5A7BC1F}"/>
                </a:ext>
              </a:extLst>
            </p:cNvPr>
            <p:cNvSpPr>
              <a:spLocks noGrp="1" noRot="1" noMove="1" noResize="1" noEditPoints="1" noAdjustHandles="1" noChangeArrowheads="1" noChangeShapeType="1"/>
            </p:cNvSpPr>
            <p:nvPr/>
          </p:nvSpPr>
          <p:spPr>
            <a:xfrm>
              <a:off x="7546434" y="2732348"/>
              <a:ext cx="1320259" cy="105296"/>
            </a:xfrm>
            <a:custGeom>
              <a:avLst/>
              <a:gdLst>
                <a:gd name="connsiteX0" fmla="*/ 0 w 1095766"/>
                <a:gd name="connsiteY0" fmla="*/ 0 h 87392"/>
                <a:gd name="connsiteX1" fmla="*/ 1095767 w 1095766"/>
                <a:gd name="connsiteY1" fmla="*/ 0 h 87392"/>
                <a:gd name="connsiteX2" fmla="*/ 1095767 w 1095766"/>
                <a:gd name="connsiteY2" fmla="*/ 87393 h 87392"/>
                <a:gd name="connsiteX3" fmla="*/ 0 w 1095766"/>
                <a:gd name="connsiteY3" fmla="*/ 87393 h 87392"/>
              </a:gdLst>
              <a:ahLst/>
              <a:cxnLst>
                <a:cxn ang="0">
                  <a:pos x="connsiteX0" y="connsiteY0"/>
                </a:cxn>
                <a:cxn ang="0">
                  <a:pos x="connsiteX1" y="connsiteY1"/>
                </a:cxn>
                <a:cxn ang="0">
                  <a:pos x="connsiteX2" y="connsiteY2"/>
                </a:cxn>
                <a:cxn ang="0">
                  <a:pos x="connsiteX3" y="connsiteY3"/>
                </a:cxn>
              </a:cxnLst>
              <a:rect l="l" t="t" r="r" b="b"/>
              <a:pathLst>
                <a:path w="1095766" h="87392">
                  <a:moveTo>
                    <a:pt x="0" y="0"/>
                  </a:moveTo>
                  <a:lnTo>
                    <a:pt x="1095767" y="0"/>
                  </a:lnTo>
                  <a:lnTo>
                    <a:pt x="1095767" y="87393"/>
                  </a:lnTo>
                  <a:lnTo>
                    <a:pt x="0" y="87393"/>
                  </a:lnTo>
                  <a:close/>
                </a:path>
              </a:pathLst>
            </a:custGeom>
            <a:solidFill>
              <a:srgbClr val="FFFFFF"/>
            </a:solidFill>
            <a:ln w="0" cap="flat">
              <a:noFill/>
              <a:prstDash val="solid"/>
              <a:miter/>
            </a:ln>
          </p:spPr>
          <p:txBody>
            <a:bodyPr rtlCol="0" anchor="ctr"/>
            <a:lstStyle/>
            <a:p>
              <a:endParaRPr lang="nb-NO"/>
            </a:p>
          </p:txBody>
        </p:sp>
        <p:sp>
          <p:nvSpPr>
            <p:cNvPr id="22" name="Friform 21">
              <a:extLst>
                <a:ext uri="{FF2B5EF4-FFF2-40B4-BE49-F238E27FC236}">
                  <a16:creationId xmlns:a16="http://schemas.microsoft.com/office/drawing/2014/main" id="{43F2528C-85FA-88B9-948A-9295F756D2B5}"/>
                </a:ext>
              </a:extLst>
            </p:cNvPr>
            <p:cNvSpPr>
              <a:spLocks noGrp="1" noRot="1" noMove="1" noResize="1" noEditPoints="1" noAdjustHandles="1" noChangeArrowheads="1" noChangeShapeType="1"/>
            </p:cNvSpPr>
            <p:nvPr/>
          </p:nvSpPr>
          <p:spPr>
            <a:xfrm>
              <a:off x="7589999" y="2732348"/>
              <a:ext cx="97983" cy="105296"/>
            </a:xfrm>
            <a:custGeom>
              <a:avLst/>
              <a:gdLst>
                <a:gd name="connsiteX0" fmla="*/ 0 w 81322"/>
                <a:gd name="connsiteY0" fmla="*/ 0 h 87392"/>
                <a:gd name="connsiteX1" fmla="*/ 81323 w 81322"/>
                <a:gd name="connsiteY1" fmla="*/ 0 h 87392"/>
                <a:gd name="connsiteX2" fmla="*/ 81323 w 81322"/>
                <a:gd name="connsiteY2" fmla="*/ 87393 h 87392"/>
                <a:gd name="connsiteX3" fmla="*/ 0 w 81322"/>
                <a:gd name="connsiteY3" fmla="*/ 87393 h 87392"/>
              </a:gdLst>
              <a:ahLst/>
              <a:cxnLst>
                <a:cxn ang="0">
                  <a:pos x="connsiteX0" y="connsiteY0"/>
                </a:cxn>
                <a:cxn ang="0">
                  <a:pos x="connsiteX1" y="connsiteY1"/>
                </a:cxn>
                <a:cxn ang="0">
                  <a:pos x="connsiteX2" y="connsiteY2"/>
                </a:cxn>
                <a:cxn ang="0">
                  <a:pos x="connsiteX3" y="connsiteY3"/>
                </a:cxn>
              </a:cxnLst>
              <a:rect l="l" t="t" r="r" b="b"/>
              <a:pathLst>
                <a:path w="81322" h="87392">
                  <a:moveTo>
                    <a:pt x="0" y="0"/>
                  </a:moveTo>
                  <a:lnTo>
                    <a:pt x="81323" y="0"/>
                  </a:lnTo>
                  <a:lnTo>
                    <a:pt x="81323" y="87393"/>
                  </a:lnTo>
                  <a:lnTo>
                    <a:pt x="0" y="87393"/>
                  </a:lnTo>
                  <a:close/>
                </a:path>
              </a:pathLst>
            </a:custGeom>
            <a:solidFill>
              <a:srgbClr val="DEDEE0"/>
            </a:solidFill>
            <a:ln w="0" cap="flat">
              <a:noFill/>
              <a:prstDash val="solid"/>
              <a:miter/>
            </a:ln>
          </p:spPr>
          <p:txBody>
            <a:bodyPr rtlCol="0" anchor="ctr"/>
            <a:lstStyle/>
            <a:p>
              <a:endParaRPr lang="nb-NO"/>
            </a:p>
          </p:txBody>
        </p:sp>
        <p:sp>
          <p:nvSpPr>
            <p:cNvPr id="23" name="Friform 22">
              <a:extLst>
                <a:ext uri="{FF2B5EF4-FFF2-40B4-BE49-F238E27FC236}">
                  <a16:creationId xmlns:a16="http://schemas.microsoft.com/office/drawing/2014/main" id="{BABD8ED6-7369-91D7-163F-AA079D3AB250}"/>
                </a:ext>
              </a:extLst>
            </p:cNvPr>
            <p:cNvSpPr>
              <a:spLocks noGrp="1" noRot="1" noMove="1" noResize="1" noEditPoints="1" noAdjustHandles="1" noChangeArrowheads="1" noChangeShapeType="1"/>
            </p:cNvSpPr>
            <p:nvPr/>
          </p:nvSpPr>
          <p:spPr>
            <a:xfrm>
              <a:off x="7546434" y="3865842"/>
              <a:ext cx="1320259" cy="105218"/>
            </a:xfrm>
            <a:custGeom>
              <a:avLst/>
              <a:gdLst>
                <a:gd name="connsiteX0" fmla="*/ 0 w 1095766"/>
                <a:gd name="connsiteY0" fmla="*/ 0 h 87327"/>
                <a:gd name="connsiteX1" fmla="*/ 1095767 w 1095766"/>
                <a:gd name="connsiteY1" fmla="*/ 0 h 87327"/>
                <a:gd name="connsiteX2" fmla="*/ 1095767 w 1095766"/>
                <a:gd name="connsiteY2" fmla="*/ 87327 h 87327"/>
                <a:gd name="connsiteX3" fmla="*/ 0 w 1095766"/>
                <a:gd name="connsiteY3" fmla="*/ 87327 h 87327"/>
              </a:gdLst>
              <a:ahLst/>
              <a:cxnLst>
                <a:cxn ang="0">
                  <a:pos x="connsiteX0" y="connsiteY0"/>
                </a:cxn>
                <a:cxn ang="0">
                  <a:pos x="connsiteX1" y="connsiteY1"/>
                </a:cxn>
                <a:cxn ang="0">
                  <a:pos x="connsiteX2" y="connsiteY2"/>
                </a:cxn>
                <a:cxn ang="0">
                  <a:pos x="connsiteX3" y="connsiteY3"/>
                </a:cxn>
              </a:cxnLst>
              <a:rect l="l" t="t" r="r" b="b"/>
              <a:pathLst>
                <a:path w="1095766" h="87327">
                  <a:moveTo>
                    <a:pt x="0" y="0"/>
                  </a:moveTo>
                  <a:lnTo>
                    <a:pt x="1095767" y="0"/>
                  </a:lnTo>
                  <a:lnTo>
                    <a:pt x="1095767" y="87327"/>
                  </a:lnTo>
                  <a:lnTo>
                    <a:pt x="0" y="87327"/>
                  </a:lnTo>
                  <a:close/>
                </a:path>
              </a:pathLst>
            </a:custGeom>
            <a:solidFill>
              <a:srgbClr val="FFFFFF"/>
            </a:solidFill>
            <a:ln w="0" cap="flat">
              <a:noFill/>
              <a:prstDash val="solid"/>
              <a:miter/>
            </a:ln>
          </p:spPr>
          <p:txBody>
            <a:bodyPr rtlCol="0" anchor="ctr"/>
            <a:lstStyle/>
            <a:p>
              <a:endParaRPr lang="nb-NO"/>
            </a:p>
          </p:txBody>
        </p:sp>
        <p:sp>
          <p:nvSpPr>
            <p:cNvPr id="24" name="Friform 23">
              <a:extLst>
                <a:ext uri="{FF2B5EF4-FFF2-40B4-BE49-F238E27FC236}">
                  <a16:creationId xmlns:a16="http://schemas.microsoft.com/office/drawing/2014/main" id="{21209662-6A2C-FDE2-91EF-800C48F5FA72}"/>
                </a:ext>
              </a:extLst>
            </p:cNvPr>
            <p:cNvSpPr>
              <a:spLocks noGrp="1" noRot="1" noMove="1" noResize="1" noEditPoints="1" noAdjustHandles="1" noChangeArrowheads="1" noChangeShapeType="1"/>
            </p:cNvSpPr>
            <p:nvPr/>
          </p:nvSpPr>
          <p:spPr>
            <a:xfrm>
              <a:off x="7589999" y="3865842"/>
              <a:ext cx="97983" cy="105218"/>
            </a:xfrm>
            <a:custGeom>
              <a:avLst/>
              <a:gdLst>
                <a:gd name="connsiteX0" fmla="*/ 0 w 81322"/>
                <a:gd name="connsiteY0" fmla="*/ 0 h 87327"/>
                <a:gd name="connsiteX1" fmla="*/ 81323 w 81322"/>
                <a:gd name="connsiteY1" fmla="*/ 0 h 87327"/>
                <a:gd name="connsiteX2" fmla="*/ 81323 w 81322"/>
                <a:gd name="connsiteY2" fmla="*/ 87327 h 87327"/>
                <a:gd name="connsiteX3" fmla="*/ 0 w 81322"/>
                <a:gd name="connsiteY3" fmla="*/ 87327 h 87327"/>
              </a:gdLst>
              <a:ahLst/>
              <a:cxnLst>
                <a:cxn ang="0">
                  <a:pos x="connsiteX0" y="connsiteY0"/>
                </a:cxn>
                <a:cxn ang="0">
                  <a:pos x="connsiteX1" y="connsiteY1"/>
                </a:cxn>
                <a:cxn ang="0">
                  <a:pos x="connsiteX2" y="connsiteY2"/>
                </a:cxn>
                <a:cxn ang="0">
                  <a:pos x="connsiteX3" y="connsiteY3"/>
                </a:cxn>
              </a:cxnLst>
              <a:rect l="l" t="t" r="r" b="b"/>
              <a:pathLst>
                <a:path w="81322" h="87327">
                  <a:moveTo>
                    <a:pt x="0" y="0"/>
                  </a:moveTo>
                  <a:lnTo>
                    <a:pt x="81323" y="0"/>
                  </a:lnTo>
                  <a:lnTo>
                    <a:pt x="81323" y="87327"/>
                  </a:lnTo>
                  <a:lnTo>
                    <a:pt x="0" y="87327"/>
                  </a:lnTo>
                  <a:close/>
                </a:path>
              </a:pathLst>
            </a:custGeom>
            <a:solidFill>
              <a:srgbClr val="DEDEE0"/>
            </a:solidFill>
            <a:ln w="0" cap="flat">
              <a:noFill/>
              <a:prstDash val="solid"/>
              <a:miter/>
            </a:ln>
          </p:spPr>
          <p:txBody>
            <a:bodyPr rtlCol="0" anchor="ctr"/>
            <a:lstStyle/>
            <a:p>
              <a:endParaRPr lang="nb-NO"/>
            </a:p>
          </p:txBody>
        </p:sp>
        <p:sp>
          <p:nvSpPr>
            <p:cNvPr id="25" name="Friform 24">
              <a:extLst>
                <a:ext uri="{FF2B5EF4-FFF2-40B4-BE49-F238E27FC236}">
                  <a16:creationId xmlns:a16="http://schemas.microsoft.com/office/drawing/2014/main" id="{10BCE9D0-E1D3-DCD8-4F62-72A0621B1C6A}"/>
                </a:ext>
              </a:extLst>
            </p:cNvPr>
            <p:cNvSpPr>
              <a:spLocks noGrp="1" noRot="1" noMove="1" noResize="1" noEditPoints="1" noAdjustHandles="1" noChangeArrowheads="1" noChangeShapeType="1"/>
            </p:cNvSpPr>
            <p:nvPr/>
          </p:nvSpPr>
          <p:spPr>
            <a:xfrm>
              <a:off x="7546434" y="4999335"/>
              <a:ext cx="1320259" cy="105296"/>
            </a:xfrm>
            <a:custGeom>
              <a:avLst/>
              <a:gdLst>
                <a:gd name="connsiteX0" fmla="*/ 0 w 1095766"/>
                <a:gd name="connsiteY0" fmla="*/ 0 h 87392"/>
                <a:gd name="connsiteX1" fmla="*/ 1095767 w 1095766"/>
                <a:gd name="connsiteY1" fmla="*/ 0 h 87392"/>
                <a:gd name="connsiteX2" fmla="*/ 1095767 w 1095766"/>
                <a:gd name="connsiteY2" fmla="*/ 87393 h 87392"/>
                <a:gd name="connsiteX3" fmla="*/ 0 w 1095766"/>
                <a:gd name="connsiteY3" fmla="*/ 87393 h 87392"/>
              </a:gdLst>
              <a:ahLst/>
              <a:cxnLst>
                <a:cxn ang="0">
                  <a:pos x="connsiteX0" y="connsiteY0"/>
                </a:cxn>
                <a:cxn ang="0">
                  <a:pos x="connsiteX1" y="connsiteY1"/>
                </a:cxn>
                <a:cxn ang="0">
                  <a:pos x="connsiteX2" y="connsiteY2"/>
                </a:cxn>
                <a:cxn ang="0">
                  <a:pos x="connsiteX3" y="connsiteY3"/>
                </a:cxn>
              </a:cxnLst>
              <a:rect l="l" t="t" r="r" b="b"/>
              <a:pathLst>
                <a:path w="1095766" h="87392">
                  <a:moveTo>
                    <a:pt x="0" y="0"/>
                  </a:moveTo>
                  <a:lnTo>
                    <a:pt x="1095767" y="0"/>
                  </a:lnTo>
                  <a:lnTo>
                    <a:pt x="1095767" y="87393"/>
                  </a:lnTo>
                  <a:lnTo>
                    <a:pt x="0" y="87393"/>
                  </a:lnTo>
                  <a:close/>
                </a:path>
              </a:pathLst>
            </a:custGeom>
            <a:solidFill>
              <a:srgbClr val="FFFFFF"/>
            </a:solidFill>
            <a:ln w="0" cap="flat">
              <a:noFill/>
              <a:prstDash val="solid"/>
              <a:miter/>
            </a:ln>
          </p:spPr>
          <p:txBody>
            <a:bodyPr rtlCol="0" anchor="ctr"/>
            <a:lstStyle/>
            <a:p>
              <a:endParaRPr lang="nb-NO"/>
            </a:p>
          </p:txBody>
        </p:sp>
        <p:sp>
          <p:nvSpPr>
            <p:cNvPr id="27" name="Friform 26">
              <a:extLst>
                <a:ext uri="{FF2B5EF4-FFF2-40B4-BE49-F238E27FC236}">
                  <a16:creationId xmlns:a16="http://schemas.microsoft.com/office/drawing/2014/main" id="{FBDF3891-9FE0-D0AB-DCB3-A221945FC54C}"/>
                </a:ext>
              </a:extLst>
            </p:cNvPr>
            <p:cNvSpPr>
              <a:spLocks noGrp="1" noRot="1" noMove="1" noResize="1" noEditPoints="1" noAdjustHandles="1" noChangeArrowheads="1" noChangeShapeType="1"/>
            </p:cNvSpPr>
            <p:nvPr/>
          </p:nvSpPr>
          <p:spPr>
            <a:xfrm>
              <a:off x="7546434" y="6132829"/>
              <a:ext cx="1320259" cy="105218"/>
            </a:xfrm>
            <a:custGeom>
              <a:avLst/>
              <a:gdLst>
                <a:gd name="connsiteX0" fmla="*/ 0 w 1095766"/>
                <a:gd name="connsiteY0" fmla="*/ 0 h 87327"/>
                <a:gd name="connsiteX1" fmla="*/ 1095767 w 1095766"/>
                <a:gd name="connsiteY1" fmla="*/ 0 h 87327"/>
                <a:gd name="connsiteX2" fmla="*/ 1095767 w 1095766"/>
                <a:gd name="connsiteY2" fmla="*/ 87327 h 87327"/>
                <a:gd name="connsiteX3" fmla="*/ 0 w 1095766"/>
                <a:gd name="connsiteY3" fmla="*/ 87327 h 87327"/>
              </a:gdLst>
              <a:ahLst/>
              <a:cxnLst>
                <a:cxn ang="0">
                  <a:pos x="connsiteX0" y="connsiteY0"/>
                </a:cxn>
                <a:cxn ang="0">
                  <a:pos x="connsiteX1" y="connsiteY1"/>
                </a:cxn>
                <a:cxn ang="0">
                  <a:pos x="connsiteX2" y="connsiteY2"/>
                </a:cxn>
                <a:cxn ang="0">
                  <a:pos x="connsiteX3" y="connsiteY3"/>
                </a:cxn>
              </a:cxnLst>
              <a:rect l="l" t="t" r="r" b="b"/>
              <a:pathLst>
                <a:path w="1095766" h="87327">
                  <a:moveTo>
                    <a:pt x="0" y="0"/>
                  </a:moveTo>
                  <a:lnTo>
                    <a:pt x="1095767" y="0"/>
                  </a:lnTo>
                  <a:lnTo>
                    <a:pt x="1095767" y="87327"/>
                  </a:lnTo>
                  <a:lnTo>
                    <a:pt x="0" y="87327"/>
                  </a:lnTo>
                  <a:close/>
                </a:path>
              </a:pathLst>
            </a:custGeom>
            <a:solidFill>
              <a:srgbClr val="FFFFFF"/>
            </a:solidFill>
            <a:ln w="0" cap="flat">
              <a:noFill/>
              <a:prstDash val="solid"/>
              <a:miter/>
            </a:ln>
          </p:spPr>
          <p:txBody>
            <a:bodyPr rtlCol="0" anchor="ctr"/>
            <a:lstStyle/>
            <a:p>
              <a:endParaRPr lang="nb-NO"/>
            </a:p>
          </p:txBody>
        </p:sp>
        <p:sp>
          <p:nvSpPr>
            <p:cNvPr id="28" name="Friform 27">
              <a:extLst>
                <a:ext uri="{FF2B5EF4-FFF2-40B4-BE49-F238E27FC236}">
                  <a16:creationId xmlns:a16="http://schemas.microsoft.com/office/drawing/2014/main" id="{484DA46A-B58D-FCE5-B170-DB6D1187B77E}"/>
                </a:ext>
              </a:extLst>
            </p:cNvPr>
            <p:cNvSpPr>
              <a:spLocks noGrp="1" noRot="1" noMove="1" noResize="1" noEditPoints="1" noAdjustHandles="1" noChangeArrowheads="1" noChangeShapeType="1"/>
            </p:cNvSpPr>
            <p:nvPr/>
          </p:nvSpPr>
          <p:spPr>
            <a:xfrm>
              <a:off x="7589999" y="6132829"/>
              <a:ext cx="97983" cy="105218"/>
            </a:xfrm>
            <a:custGeom>
              <a:avLst/>
              <a:gdLst>
                <a:gd name="connsiteX0" fmla="*/ 0 w 81322"/>
                <a:gd name="connsiteY0" fmla="*/ 0 h 87327"/>
                <a:gd name="connsiteX1" fmla="*/ 81323 w 81322"/>
                <a:gd name="connsiteY1" fmla="*/ 0 h 87327"/>
                <a:gd name="connsiteX2" fmla="*/ 81323 w 81322"/>
                <a:gd name="connsiteY2" fmla="*/ 87327 h 87327"/>
                <a:gd name="connsiteX3" fmla="*/ 0 w 81322"/>
                <a:gd name="connsiteY3" fmla="*/ 87327 h 87327"/>
              </a:gdLst>
              <a:ahLst/>
              <a:cxnLst>
                <a:cxn ang="0">
                  <a:pos x="connsiteX0" y="connsiteY0"/>
                </a:cxn>
                <a:cxn ang="0">
                  <a:pos x="connsiteX1" y="connsiteY1"/>
                </a:cxn>
                <a:cxn ang="0">
                  <a:pos x="connsiteX2" y="connsiteY2"/>
                </a:cxn>
                <a:cxn ang="0">
                  <a:pos x="connsiteX3" y="connsiteY3"/>
                </a:cxn>
              </a:cxnLst>
              <a:rect l="l" t="t" r="r" b="b"/>
              <a:pathLst>
                <a:path w="81322" h="87327">
                  <a:moveTo>
                    <a:pt x="0" y="0"/>
                  </a:moveTo>
                  <a:lnTo>
                    <a:pt x="81323" y="0"/>
                  </a:lnTo>
                  <a:lnTo>
                    <a:pt x="81323" y="87327"/>
                  </a:lnTo>
                  <a:lnTo>
                    <a:pt x="0" y="87327"/>
                  </a:lnTo>
                  <a:close/>
                </a:path>
              </a:pathLst>
            </a:custGeom>
            <a:solidFill>
              <a:srgbClr val="DEDEE0"/>
            </a:solidFill>
            <a:ln w="0" cap="flat">
              <a:noFill/>
              <a:prstDash val="solid"/>
              <a:miter/>
            </a:ln>
          </p:spPr>
          <p:txBody>
            <a:bodyPr rtlCol="0" anchor="ctr"/>
            <a:lstStyle/>
            <a:p>
              <a:endParaRPr lang="nb-NO"/>
            </a:p>
          </p:txBody>
        </p:sp>
      </p:grpSp>
      <p:grpSp>
        <p:nvGrpSpPr>
          <p:cNvPr id="47" name="Skyer">
            <a:extLst>
              <a:ext uri="{FF2B5EF4-FFF2-40B4-BE49-F238E27FC236}">
                <a16:creationId xmlns:a16="http://schemas.microsoft.com/office/drawing/2014/main" id="{5B9EB5D5-9544-BDA7-DC45-4E3C66471D68}"/>
              </a:ext>
            </a:extLst>
          </p:cNvPr>
          <p:cNvGrpSpPr>
            <a:grpSpLocks noGrp="1" noUngrp="1" noRot="1" noMove="1" noResize="1"/>
          </p:cNvGrpSpPr>
          <p:nvPr/>
        </p:nvGrpSpPr>
        <p:grpSpPr>
          <a:xfrm>
            <a:off x="-556589" y="5501194"/>
            <a:ext cx="5346150" cy="1883243"/>
            <a:chOff x="5340627" y="5097004"/>
            <a:chExt cx="6493565" cy="2287433"/>
          </a:xfrm>
        </p:grpSpPr>
        <p:sp>
          <p:nvSpPr>
            <p:cNvPr id="18" name="Friform 17">
              <a:extLst>
                <a:ext uri="{FF2B5EF4-FFF2-40B4-BE49-F238E27FC236}">
                  <a16:creationId xmlns:a16="http://schemas.microsoft.com/office/drawing/2014/main" id="{4A9A526D-2E40-D23F-0952-5D19D25CB6E1}"/>
                </a:ext>
              </a:extLst>
            </p:cNvPr>
            <p:cNvSpPr>
              <a:spLocks noGrp="1" noRot="1" noMove="1" noResize="1" noEditPoints="1" noAdjustHandles="1" noChangeArrowheads="1" noChangeShapeType="1"/>
            </p:cNvSpPr>
            <p:nvPr/>
          </p:nvSpPr>
          <p:spPr>
            <a:xfrm>
              <a:off x="6399650" y="5097004"/>
              <a:ext cx="5434542" cy="1762915"/>
            </a:xfrm>
            <a:custGeom>
              <a:avLst/>
              <a:gdLst>
                <a:gd name="connsiteX0" fmla="*/ 0 w 4510469"/>
                <a:gd name="connsiteY0" fmla="*/ 1461849 h 1463154"/>
                <a:gd name="connsiteX1" fmla="*/ 489568 w 4510469"/>
                <a:gd name="connsiteY1" fmla="*/ 1115021 h 1463154"/>
                <a:gd name="connsiteX2" fmla="*/ 1179048 w 4510469"/>
                <a:gd name="connsiteY2" fmla="*/ 672250 h 1463154"/>
                <a:gd name="connsiteX3" fmla="*/ 1526007 w 4510469"/>
                <a:gd name="connsiteY3" fmla="*/ 747307 h 1463154"/>
                <a:gd name="connsiteX4" fmla="*/ 2695656 w 4510469"/>
                <a:gd name="connsiteY4" fmla="*/ 0 h 1463154"/>
                <a:gd name="connsiteX5" fmla="*/ 3900092 w 4510469"/>
                <a:gd name="connsiteY5" fmla="*/ 938735 h 1463154"/>
                <a:gd name="connsiteX6" fmla="*/ 4510469 w 4510469"/>
                <a:gd name="connsiteY6" fmla="*/ 1463155 h 1463154"/>
                <a:gd name="connsiteX7" fmla="*/ 507124 w 4510469"/>
                <a:gd name="connsiteY7" fmla="*/ 1463155 h 1463154"/>
                <a:gd name="connsiteX8" fmla="*/ 506602 w 4510469"/>
                <a:gd name="connsiteY8" fmla="*/ 1461784 h 1463154"/>
                <a:gd name="connsiteX9" fmla="*/ 0 w 4510469"/>
                <a:gd name="connsiteY9" fmla="*/ 1461784 h 1463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0469" h="1463154">
                  <a:moveTo>
                    <a:pt x="0" y="1461849"/>
                  </a:moveTo>
                  <a:cubicBezTo>
                    <a:pt x="0" y="1280473"/>
                    <a:pt x="214989" y="1131468"/>
                    <a:pt x="489568" y="1115021"/>
                  </a:cubicBezTo>
                  <a:cubicBezTo>
                    <a:pt x="569585" y="860284"/>
                    <a:pt x="847948" y="672250"/>
                    <a:pt x="1179048" y="672250"/>
                  </a:cubicBezTo>
                  <a:cubicBezTo>
                    <a:pt x="1305013" y="672250"/>
                    <a:pt x="1423342" y="699597"/>
                    <a:pt x="1526007" y="747307"/>
                  </a:cubicBezTo>
                  <a:cubicBezTo>
                    <a:pt x="1657455" y="317981"/>
                    <a:pt x="2131097" y="-65"/>
                    <a:pt x="2695656" y="0"/>
                  </a:cubicBezTo>
                  <a:cubicBezTo>
                    <a:pt x="3341342" y="0"/>
                    <a:pt x="3868373" y="415946"/>
                    <a:pt x="3900092" y="938735"/>
                  </a:cubicBezTo>
                  <a:cubicBezTo>
                    <a:pt x="4209197" y="984552"/>
                    <a:pt x="4453948" y="1195103"/>
                    <a:pt x="4510469" y="1463155"/>
                  </a:cubicBezTo>
                  <a:lnTo>
                    <a:pt x="507124" y="1463155"/>
                  </a:lnTo>
                  <a:cubicBezTo>
                    <a:pt x="506928" y="1462698"/>
                    <a:pt x="506798" y="1462241"/>
                    <a:pt x="506602" y="1461784"/>
                  </a:cubicBezTo>
                  <a:lnTo>
                    <a:pt x="0" y="1461784"/>
                  </a:lnTo>
                  <a:close/>
                </a:path>
              </a:pathLst>
            </a:custGeom>
            <a:solidFill>
              <a:srgbClr val="FFFFFF">
                <a:alpha val="81362"/>
              </a:srgbClr>
            </a:solidFill>
            <a:ln w="0" cap="flat">
              <a:noFill/>
              <a:prstDash val="solid"/>
              <a:miter/>
            </a:ln>
          </p:spPr>
          <p:txBody>
            <a:bodyPr rtlCol="0" anchor="ctr"/>
            <a:lstStyle/>
            <a:p>
              <a:endParaRPr lang="nb-NO"/>
            </a:p>
          </p:txBody>
        </p:sp>
        <p:sp>
          <p:nvSpPr>
            <p:cNvPr id="45" name="Friform 44">
              <a:extLst>
                <a:ext uri="{FF2B5EF4-FFF2-40B4-BE49-F238E27FC236}">
                  <a16:creationId xmlns:a16="http://schemas.microsoft.com/office/drawing/2014/main" id="{27964177-460E-F8D7-F902-B5A0D7D76908}"/>
                </a:ext>
              </a:extLst>
            </p:cNvPr>
            <p:cNvSpPr>
              <a:spLocks noGrp="1" noRot="1" noMove="1" noResize="1" noEditPoints="1" noAdjustHandles="1" noChangeArrowheads="1" noChangeShapeType="1"/>
            </p:cNvSpPr>
            <p:nvPr/>
          </p:nvSpPr>
          <p:spPr>
            <a:xfrm>
              <a:off x="5340627" y="5799559"/>
              <a:ext cx="4885645" cy="1584878"/>
            </a:xfrm>
            <a:custGeom>
              <a:avLst/>
              <a:gdLst>
                <a:gd name="connsiteX0" fmla="*/ 4054906 w 4054905"/>
                <a:gd name="connsiteY0" fmla="*/ 1314151 h 1315390"/>
                <a:gd name="connsiteX1" fmla="*/ 3614811 w 4054905"/>
                <a:gd name="connsiteY1" fmla="*/ 1002370 h 1315390"/>
                <a:gd name="connsiteX2" fmla="*/ 2994970 w 4054905"/>
                <a:gd name="connsiteY2" fmla="*/ 604372 h 1315390"/>
                <a:gd name="connsiteX3" fmla="*/ 2683059 w 4054905"/>
                <a:gd name="connsiteY3" fmla="*/ 671858 h 1315390"/>
                <a:gd name="connsiteX4" fmla="*/ 1631543 w 4054905"/>
                <a:gd name="connsiteY4" fmla="*/ 0 h 1315390"/>
                <a:gd name="connsiteX5" fmla="*/ 548765 w 4054905"/>
                <a:gd name="connsiteY5" fmla="*/ 843902 h 1315390"/>
                <a:gd name="connsiteX6" fmla="*/ 0 w 4054905"/>
                <a:gd name="connsiteY6" fmla="*/ 1315390 h 1315390"/>
                <a:gd name="connsiteX7" fmla="*/ 3599016 w 4054905"/>
                <a:gd name="connsiteY7" fmla="*/ 1315390 h 1315390"/>
                <a:gd name="connsiteX8" fmla="*/ 3599473 w 4054905"/>
                <a:gd name="connsiteY8" fmla="*/ 1314151 h 1315390"/>
                <a:gd name="connsiteX9" fmla="*/ 4054906 w 4054905"/>
                <a:gd name="connsiteY9" fmla="*/ 1314151 h 1315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4905" h="1315390">
                  <a:moveTo>
                    <a:pt x="4054906" y="1314151"/>
                  </a:moveTo>
                  <a:cubicBezTo>
                    <a:pt x="4054906" y="1151048"/>
                    <a:pt x="3861650" y="1017185"/>
                    <a:pt x="3614811" y="1002370"/>
                  </a:cubicBezTo>
                  <a:cubicBezTo>
                    <a:pt x="3542886" y="773348"/>
                    <a:pt x="3292653" y="604372"/>
                    <a:pt x="2994970" y="604372"/>
                  </a:cubicBezTo>
                  <a:cubicBezTo>
                    <a:pt x="2881732" y="604372"/>
                    <a:pt x="2775347" y="628978"/>
                    <a:pt x="2683059" y="671858"/>
                  </a:cubicBezTo>
                  <a:cubicBezTo>
                    <a:pt x="2564926" y="285869"/>
                    <a:pt x="2139059" y="0"/>
                    <a:pt x="1631543" y="0"/>
                  </a:cubicBezTo>
                  <a:cubicBezTo>
                    <a:pt x="1051124" y="0"/>
                    <a:pt x="577286" y="373914"/>
                    <a:pt x="548765" y="843902"/>
                  </a:cubicBezTo>
                  <a:cubicBezTo>
                    <a:pt x="270858" y="885085"/>
                    <a:pt x="50843" y="1074359"/>
                    <a:pt x="0" y="1315390"/>
                  </a:cubicBezTo>
                  <a:lnTo>
                    <a:pt x="3599016" y="1315390"/>
                  </a:lnTo>
                  <a:cubicBezTo>
                    <a:pt x="3599212" y="1314999"/>
                    <a:pt x="3599342" y="1314607"/>
                    <a:pt x="3599473" y="1314151"/>
                  </a:cubicBezTo>
                  <a:lnTo>
                    <a:pt x="4054906" y="1314151"/>
                  </a:lnTo>
                  <a:close/>
                </a:path>
              </a:pathLst>
            </a:custGeom>
            <a:solidFill>
              <a:srgbClr val="FFFFFF"/>
            </a:solidFill>
            <a:ln w="0" cap="flat">
              <a:noFill/>
              <a:prstDash val="solid"/>
              <a:miter/>
            </a:ln>
          </p:spPr>
          <p:txBody>
            <a:bodyPr rtlCol="0" anchor="ctr"/>
            <a:lstStyle/>
            <a:p>
              <a:endParaRPr lang="nb-NO"/>
            </a:p>
          </p:txBody>
        </p:sp>
      </p:grpSp>
      <p:grpSp>
        <p:nvGrpSpPr>
          <p:cNvPr id="160" name="Group 159">
            <a:extLst>
              <a:ext uri="{FF2B5EF4-FFF2-40B4-BE49-F238E27FC236}">
                <a16:creationId xmlns:a16="http://schemas.microsoft.com/office/drawing/2014/main" id="{54275C53-2631-FA73-7FD1-D4B00A542D3C}"/>
              </a:ext>
            </a:extLst>
          </p:cNvPr>
          <p:cNvGrpSpPr>
            <a:grpSpLocks noGrp="1" noUngrp="1" noRot="1" noMove="1" noResize="1"/>
          </p:cNvGrpSpPr>
          <p:nvPr/>
        </p:nvGrpSpPr>
        <p:grpSpPr>
          <a:xfrm>
            <a:off x="1513717" y="1438641"/>
            <a:ext cx="1491477" cy="3666972"/>
            <a:chOff x="7057653" y="2921433"/>
            <a:chExt cx="1127166" cy="2771271"/>
          </a:xfrm>
        </p:grpSpPr>
        <p:grpSp>
          <p:nvGrpSpPr>
            <p:cNvPr id="111" name="Group 110">
              <a:extLst>
                <a:ext uri="{FF2B5EF4-FFF2-40B4-BE49-F238E27FC236}">
                  <a16:creationId xmlns:a16="http://schemas.microsoft.com/office/drawing/2014/main" id="{CAA42C7B-746D-0050-9CF3-2B4FD612CE60}"/>
                </a:ext>
              </a:extLst>
            </p:cNvPr>
            <p:cNvGrpSpPr>
              <a:grpSpLocks noGrp="1" noUngrp="1" noRot="1" noMove="1" noResize="1"/>
            </p:cNvGrpSpPr>
            <p:nvPr/>
          </p:nvGrpSpPr>
          <p:grpSpPr>
            <a:xfrm>
              <a:off x="7248323" y="3064642"/>
              <a:ext cx="713385" cy="2628062"/>
              <a:chOff x="10217831" y="3604226"/>
              <a:chExt cx="364456" cy="1342628"/>
            </a:xfrm>
          </p:grpSpPr>
          <p:sp>
            <p:nvSpPr>
              <p:cNvPr id="128" name="Freeform 35">
                <a:extLst>
                  <a:ext uri="{FF2B5EF4-FFF2-40B4-BE49-F238E27FC236}">
                    <a16:creationId xmlns:a16="http://schemas.microsoft.com/office/drawing/2014/main" id="{BE6DD200-4831-E26B-82B5-190D5002273C}"/>
                  </a:ext>
                </a:extLst>
              </p:cNvPr>
              <p:cNvSpPr>
                <a:spLocks noGrp="1" noRot="1" noMove="1" noResize="1" noEditPoints="1" noAdjustHandles="1" noChangeArrowheads="1" noChangeShapeType="1"/>
              </p:cNvSpPr>
              <p:nvPr/>
            </p:nvSpPr>
            <p:spPr>
              <a:xfrm>
                <a:off x="10217831" y="4875730"/>
                <a:ext cx="78764" cy="71124"/>
              </a:xfrm>
              <a:custGeom>
                <a:avLst/>
                <a:gdLst>
                  <a:gd name="connsiteX0" fmla="*/ 196103 w 196102"/>
                  <a:gd name="connsiteY0" fmla="*/ 177080 h 177080"/>
                  <a:gd name="connsiteX1" fmla="*/ 0 w 196102"/>
                  <a:gd name="connsiteY1" fmla="*/ 177080 h 177080"/>
                  <a:gd name="connsiteX2" fmla="*/ 0 w 196102"/>
                  <a:gd name="connsiteY2" fmla="*/ 130735 h 177080"/>
                  <a:gd name="connsiteX3" fmla="*/ 53262 w 196102"/>
                  <a:gd name="connsiteY3" fmla="*/ 0 h 177080"/>
                  <a:gd name="connsiteX4" fmla="*/ 172930 w 196102"/>
                  <a:gd name="connsiteY4" fmla="*/ 0 h 177080"/>
                  <a:gd name="connsiteX5" fmla="*/ 196103 w 196102"/>
                  <a:gd name="connsiteY5" fmla="*/ 130735 h 17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102" h="177080">
                    <a:moveTo>
                      <a:pt x="196103" y="177080"/>
                    </a:moveTo>
                    <a:lnTo>
                      <a:pt x="0" y="177080"/>
                    </a:lnTo>
                    <a:lnTo>
                      <a:pt x="0" y="130735"/>
                    </a:lnTo>
                    <a:lnTo>
                      <a:pt x="53262" y="0"/>
                    </a:lnTo>
                    <a:lnTo>
                      <a:pt x="172930" y="0"/>
                    </a:lnTo>
                    <a:lnTo>
                      <a:pt x="196103" y="130735"/>
                    </a:lnTo>
                    <a:close/>
                  </a:path>
                </a:pathLst>
              </a:custGeom>
              <a:solidFill>
                <a:schemeClr val="tx1"/>
              </a:solidFill>
              <a:ln w="3458" cap="flat">
                <a:noFill/>
                <a:prstDash val="solid"/>
                <a:miter/>
              </a:ln>
            </p:spPr>
            <p:txBody>
              <a:bodyPr rtlCol="0" anchor="ctr"/>
              <a:lstStyle/>
              <a:p>
                <a:endParaRPr lang="en-NO"/>
              </a:p>
            </p:txBody>
          </p:sp>
          <p:sp>
            <p:nvSpPr>
              <p:cNvPr id="117" name="Friform 192">
                <a:extLst>
                  <a:ext uri="{FF2B5EF4-FFF2-40B4-BE49-F238E27FC236}">
                    <a16:creationId xmlns:a16="http://schemas.microsoft.com/office/drawing/2014/main" id="{74B20CDB-87DB-0555-80FD-90EE0108FD4C}"/>
                  </a:ext>
                </a:extLst>
              </p:cNvPr>
              <p:cNvSpPr>
                <a:spLocks noGrp="1" noRot="1" noMove="1" noResize="1" noEditPoints="1" noAdjustHandles="1" noChangeArrowheads="1" noChangeShapeType="1"/>
              </p:cNvSpPr>
              <p:nvPr/>
            </p:nvSpPr>
            <p:spPr>
              <a:xfrm>
                <a:off x="10545984" y="3604226"/>
                <a:ext cx="36303" cy="74823"/>
              </a:xfrm>
              <a:custGeom>
                <a:avLst/>
                <a:gdLst>
                  <a:gd name="connsiteX0" fmla="*/ 91896 w 91895"/>
                  <a:gd name="connsiteY0" fmla="*/ 189405 h 189404"/>
                  <a:gd name="connsiteX1" fmla="*/ 0 w 91895"/>
                  <a:gd name="connsiteY1" fmla="*/ 189405 h 189404"/>
                  <a:gd name="connsiteX2" fmla="*/ 19580 w 91895"/>
                  <a:gd name="connsiteY2" fmla="*/ 0 h 189404"/>
                  <a:gd name="connsiteX3" fmla="*/ 82954 w 91895"/>
                  <a:gd name="connsiteY3" fmla="*/ 0 h 189404"/>
                  <a:gd name="connsiteX4" fmla="*/ 91896 w 91895"/>
                  <a:gd name="connsiteY4" fmla="*/ 189405 h 189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5" h="189404">
                    <a:moveTo>
                      <a:pt x="91896" y="189405"/>
                    </a:moveTo>
                    <a:lnTo>
                      <a:pt x="0" y="189405"/>
                    </a:lnTo>
                    <a:lnTo>
                      <a:pt x="19580" y="0"/>
                    </a:lnTo>
                    <a:lnTo>
                      <a:pt x="82954" y="0"/>
                    </a:lnTo>
                    <a:lnTo>
                      <a:pt x="91896" y="189405"/>
                    </a:lnTo>
                    <a:close/>
                  </a:path>
                </a:pathLst>
              </a:custGeom>
              <a:solidFill>
                <a:srgbClr val="E2857E"/>
              </a:solidFill>
              <a:ln w="0" cap="flat">
                <a:noFill/>
                <a:prstDash val="solid"/>
                <a:miter/>
              </a:ln>
            </p:spPr>
            <p:txBody>
              <a:bodyPr rtlCol="0" anchor="ctr"/>
              <a:lstStyle/>
              <a:p>
                <a:endParaRPr lang="nb-NO"/>
              </a:p>
            </p:txBody>
          </p:sp>
        </p:grpSp>
        <p:grpSp>
          <p:nvGrpSpPr>
            <p:cNvPr id="159" name="Group 158">
              <a:extLst>
                <a:ext uri="{FF2B5EF4-FFF2-40B4-BE49-F238E27FC236}">
                  <a16:creationId xmlns:a16="http://schemas.microsoft.com/office/drawing/2014/main" id="{49ED8C55-ABC3-50E2-0CBC-56BC725B0518}"/>
                </a:ext>
              </a:extLst>
            </p:cNvPr>
            <p:cNvGrpSpPr>
              <a:grpSpLocks noGrp="1" noUngrp="1" noRot="1" noMove="1" noResize="1"/>
            </p:cNvGrpSpPr>
            <p:nvPr/>
          </p:nvGrpSpPr>
          <p:grpSpPr>
            <a:xfrm>
              <a:off x="7057653" y="2921433"/>
              <a:ext cx="1127166" cy="2763112"/>
              <a:chOff x="7057653" y="2921433"/>
              <a:chExt cx="1127166" cy="2763112"/>
            </a:xfrm>
          </p:grpSpPr>
          <p:sp>
            <p:nvSpPr>
              <p:cNvPr id="147" name="Freeform 25">
                <a:extLst>
                  <a:ext uri="{FF2B5EF4-FFF2-40B4-BE49-F238E27FC236}">
                    <a16:creationId xmlns:a16="http://schemas.microsoft.com/office/drawing/2014/main" id="{EF194C7D-CC0D-4911-4764-FB127A24C5BF}"/>
                  </a:ext>
                </a:extLst>
              </p:cNvPr>
              <p:cNvSpPr>
                <a:spLocks noGrp="1" noRot="1" noMove="1" noResize="1" noEditPoints="1" noAdjustHandles="1" noChangeArrowheads="1" noChangeShapeType="1"/>
              </p:cNvSpPr>
              <p:nvPr/>
            </p:nvSpPr>
            <p:spPr>
              <a:xfrm>
                <a:off x="7396645" y="2985520"/>
                <a:ext cx="272343" cy="386417"/>
              </a:xfrm>
              <a:custGeom>
                <a:avLst/>
                <a:gdLst>
                  <a:gd name="connsiteX0" fmla="*/ 130271 w 346409"/>
                  <a:gd name="connsiteY0" fmla="*/ 3845 h 491507"/>
                  <a:gd name="connsiteX1" fmla="*/ 330524 w 346409"/>
                  <a:gd name="connsiteY1" fmla="*/ 125934 h 491507"/>
                  <a:gd name="connsiteX2" fmla="*/ 307697 w 346409"/>
                  <a:gd name="connsiteY2" fmla="*/ 386712 h 491507"/>
                  <a:gd name="connsiteX3" fmla="*/ 188721 w 346409"/>
                  <a:gd name="connsiteY3" fmla="*/ 386712 h 491507"/>
                  <a:gd name="connsiteX4" fmla="*/ 208435 w 346409"/>
                  <a:gd name="connsiteY4" fmla="*/ 491508 h 491507"/>
                  <a:gd name="connsiteX5" fmla="*/ 35505 w 346409"/>
                  <a:gd name="connsiteY5" fmla="*/ 491508 h 491507"/>
                  <a:gd name="connsiteX6" fmla="*/ 63866 w 346409"/>
                  <a:gd name="connsiteY6" fmla="*/ 341404 h 491507"/>
                  <a:gd name="connsiteX7" fmla="*/ 130271 w 346409"/>
                  <a:gd name="connsiteY7" fmla="*/ 3845 h 4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409" h="491507">
                    <a:moveTo>
                      <a:pt x="130271" y="3845"/>
                    </a:moveTo>
                    <a:cubicBezTo>
                      <a:pt x="205322" y="-15177"/>
                      <a:pt x="313577" y="38085"/>
                      <a:pt x="330524" y="125934"/>
                    </a:cubicBezTo>
                    <a:cubicBezTo>
                      <a:pt x="347471" y="213782"/>
                      <a:pt x="363380" y="367344"/>
                      <a:pt x="307697" y="386712"/>
                    </a:cubicBezTo>
                    <a:cubicBezTo>
                      <a:pt x="283141" y="395359"/>
                      <a:pt x="188721" y="386712"/>
                      <a:pt x="188721" y="386712"/>
                    </a:cubicBezTo>
                    <a:lnTo>
                      <a:pt x="208435" y="491508"/>
                    </a:lnTo>
                    <a:lnTo>
                      <a:pt x="35505" y="491508"/>
                    </a:lnTo>
                    <a:lnTo>
                      <a:pt x="63866" y="341404"/>
                    </a:lnTo>
                    <a:cubicBezTo>
                      <a:pt x="64211" y="341404"/>
                      <a:pt x="-117365" y="66446"/>
                      <a:pt x="130271" y="3845"/>
                    </a:cubicBezTo>
                    <a:close/>
                  </a:path>
                </a:pathLst>
              </a:custGeom>
              <a:solidFill>
                <a:srgbClr val="E2857E"/>
              </a:solidFill>
              <a:ln w="3458" cap="flat">
                <a:noFill/>
                <a:prstDash val="solid"/>
                <a:miter/>
              </a:ln>
            </p:spPr>
            <p:txBody>
              <a:bodyPr rtlCol="0" anchor="ctr"/>
              <a:lstStyle/>
              <a:p>
                <a:endParaRPr lang="en-NO"/>
              </a:p>
            </p:txBody>
          </p:sp>
          <p:sp>
            <p:nvSpPr>
              <p:cNvPr id="148" name="Freeform 26">
                <a:extLst>
                  <a:ext uri="{FF2B5EF4-FFF2-40B4-BE49-F238E27FC236}">
                    <a16:creationId xmlns:a16="http://schemas.microsoft.com/office/drawing/2014/main" id="{1B4AC4BE-CB07-1658-A699-BF2EDB4B8773}"/>
                  </a:ext>
                </a:extLst>
              </p:cNvPr>
              <p:cNvSpPr>
                <a:spLocks noGrp="1" noRot="1" noMove="1" noResize="1" noEditPoints="1" noAdjustHandles="1" noChangeArrowheads="1" noChangeShapeType="1"/>
              </p:cNvSpPr>
              <p:nvPr/>
            </p:nvSpPr>
            <p:spPr>
              <a:xfrm>
                <a:off x="7388375" y="2974091"/>
                <a:ext cx="233863" cy="279845"/>
              </a:xfrm>
              <a:custGeom>
                <a:avLst/>
                <a:gdLst>
                  <a:gd name="connsiteX0" fmla="*/ 213420 w 297464"/>
                  <a:gd name="connsiteY0" fmla="*/ 129058 h 355951"/>
                  <a:gd name="connsiteX1" fmla="*/ 172608 w 297464"/>
                  <a:gd name="connsiteY1" fmla="*/ 201689 h 355951"/>
                  <a:gd name="connsiteX2" fmla="*/ 106203 w 297464"/>
                  <a:gd name="connsiteY2" fmla="*/ 204455 h 355951"/>
                  <a:gd name="connsiteX3" fmla="*/ 126609 w 297464"/>
                  <a:gd name="connsiteY3" fmla="*/ 286770 h 355951"/>
                  <a:gd name="connsiteX4" fmla="*/ 74730 w 297464"/>
                  <a:gd name="connsiteY4" fmla="*/ 355942 h 355951"/>
                  <a:gd name="connsiteX5" fmla="*/ 10746 w 297464"/>
                  <a:gd name="connsiteY5" fmla="*/ 93780 h 355951"/>
                  <a:gd name="connsiteX6" fmla="*/ 297464 w 297464"/>
                  <a:gd name="connsiteY6" fmla="*/ 64382 h 355951"/>
                  <a:gd name="connsiteX7" fmla="*/ 213420 w 297464"/>
                  <a:gd name="connsiteY7" fmla="*/ 129058 h 35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464" h="355951">
                    <a:moveTo>
                      <a:pt x="213420" y="129058"/>
                    </a:moveTo>
                    <a:cubicBezTo>
                      <a:pt x="192669" y="189929"/>
                      <a:pt x="213766" y="278815"/>
                      <a:pt x="172608" y="201689"/>
                    </a:cubicBezTo>
                    <a:cubicBezTo>
                      <a:pt x="152549" y="163990"/>
                      <a:pt x="122113" y="174020"/>
                      <a:pt x="106203" y="204455"/>
                    </a:cubicBezTo>
                    <a:cubicBezTo>
                      <a:pt x="86489" y="242154"/>
                      <a:pt x="131105" y="273973"/>
                      <a:pt x="126609" y="286770"/>
                    </a:cubicBezTo>
                    <a:cubicBezTo>
                      <a:pt x="122459" y="299567"/>
                      <a:pt x="84414" y="354559"/>
                      <a:pt x="74730" y="355942"/>
                    </a:cubicBezTo>
                    <a:cubicBezTo>
                      <a:pt x="65046" y="357326"/>
                      <a:pt x="-31795" y="199613"/>
                      <a:pt x="10746" y="93780"/>
                    </a:cubicBezTo>
                    <a:cubicBezTo>
                      <a:pt x="57091" y="-21737"/>
                      <a:pt x="253540" y="-29346"/>
                      <a:pt x="297464" y="64382"/>
                    </a:cubicBezTo>
                    <a:cubicBezTo>
                      <a:pt x="280517" y="64036"/>
                      <a:pt x="234172" y="68878"/>
                      <a:pt x="213420" y="129058"/>
                    </a:cubicBezTo>
                    <a:close/>
                  </a:path>
                </a:pathLst>
              </a:custGeom>
              <a:solidFill>
                <a:srgbClr val="FFFFFF"/>
              </a:solidFill>
              <a:ln w="3458" cap="flat">
                <a:noFill/>
                <a:prstDash val="solid"/>
                <a:miter/>
              </a:ln>
            </p:spPr>
            <p:txBody>
              <a:bodyPr rtlCol="0" anchor="ctr"/>
              <a:lstStyle/>
              <a:p>
                <a:endParaRPr lang="en-NO"/>
              </a:p>
            </p:txBody>
          </p:sp>
          <p:sp>
            <p:nvSpPr>
              <p:cNvPr id="149" name="Freeform 28">
                <a:extLst>
                  <a:ext uri="{FF2B5EF4-FFF2-40B4-BE49-F238E27FC236}">
                    <a16:creationId xmlns:a16="http://schemas.microsoft.com/office/drawing/2014/main" id="{A3408AF7-A0D3-2F62-5942-73AD6BF1DB83}"/>
                  </a:ext>
                </a:extLst>
              </p:cNvPr>
              <p:cNvSpPr>
                <a:spLocks noGrp="1" noRot="1" noMove="1" noResize="1" noEditPoints="1" noAdjustHandles="1" noChangeArrowheads="1" noChangeShapeType="1"/>
              </p:cNvSpPr>
              <p:nvPr/>
            </p:nvSpPr>
            <p:spPr>
              <a:xfrm>
                <a:off x="7429453" y="4078453"/>
                <a:ext cx="340433" cy="1399710"/>
              </a:xfrm>
              <a:custGeom>
                <a:avLst/>
                <a:gdLst>
                  <a:gd name="connsiteX0" fmla="*/ 0 w 433016"/>
                  <a:gd name="connsiteY0" fmla="*/ 44157 h 1780374"/>
                  <a:gd name="connsiteX1" fmla="*/ 185727 w 433016"/>
                  <a:gd name="connsiteY1" fmla="*/ 1031588 h 1780374"/>
                  <a:gd name="connsiteX2" fmla="*/ 252824 w 433016"/>
                  <a:gd name="connsiteY2" fmla="*/ 1775187 h 1780374"/>
                  <a:gd name="connsiteX3" fmla="*/ 409844 w 433016"/>
                  <a:gd name="connsiteY3" fmla="*/ 1780375 h 1780374"/>
                  <a:gd name="connsiteX4" fmla="*/ 427137 w 433016"/>
                  <a:gd name="connsiteY4" fmla="*/ 1078625 h 1780374"/>
                  <a:gd name="connsiteX5" fmla="*/ 433017 w 433016"/>
                  <a:gd name="connsiteY5" fmla="*/ 254786 h 1780374"/>
                  <a:gd name="connsiteX6" fmla="*/ 0 w 433016"/>
                  <a:gd name="connsiteY6" fmla="*/ 44157 h 1780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016" h="1780374">
                    <a:moveTo>
                      <a:pt x="0" y="44157"/>
                    </a:moveTo>
                    <a:cubicBezTo>
                      <a:pt x="0" y="44157"/>
                      <a:pt x="178118" y="960341"/>
                      <a:pt x="185727" y="1031588"/>
                    </a:cubicBezTo>
                    <a:cubicBezTo>
                      <a:pt x="193336" y="1102835"/>
                      <a:pt x="170855" y="1451808"/>
                      <a:pt x="252824" y="1775187"/>
                    </a:cubicBezTo>
                    <a:lnTo>
                      <a:pt x="409844" y="1780375"/>
                    </a:lnTo>
                    <a:cubicBezTo>
                      <a:pt x="415724" y="1566287"/>
                      <a:pt x="425754" y="1165782"/>
                      <a:pt x="427137" y="1078625"/>
                    </a:cubicBezTo>
                    <a:cubicBezTo>
                      <a:pt x="429213" y="955153"/>
                      <a:pt x="433017" y="254786"/>
                      <a:pt x="433017" y="254786"/>
                    </a:cubicBezTo>
                    <a:cubicBezTo>
                      <a:pt x="433017" y="254786"/>
                      <a:pt x="70901" y="-127044"/>
                      <a:pt x="0" y="44157"/>
                    </a:cubicBezTo>
                    <a:close/>
                  </a:path>
                </a:pathLst>
              </a:custGeom>
              <a:solidFill>
                <a:schemeClr val="accent4"/>
              </a:solidFill>
              <a:ln w="3458" cap="flat">
                <a:noFill/>
                <a:prstDash val="solid"/>
                <a:miter/>
              </a:ln>
            </p:spPr>
            <p:txBody>
              <a:bodyPr rtlCol="0" anchor="ctr"/>
              <a:lstStyle/>
              <a:p>
                <a:endParaRPr lang="en-NO"/>
              </a:p>
            </p:txBody>
          </p:sp>
          <p:sp>
            <p:nvSpPr>
              <p:cNvPr id="150" name="Freeform 29">
                <a:extLst>
                  <a:ext uri="{FF2B5EF4-FFF2-40B4-BE49-F238E27FC236}">
                    <a16:creationId xmlns:a16="http://schemas.microsoft.com/office/drawing/2014/main" id="{C97ADFA0-852F-09DF-0777-238874DAE03F}"/>
                  </a:ext>
                </a:extLst>
              </p:cNvPr>
              <p:cNvSpPr>
                <a:spLocks noGrp="1" noRot="1" noMove="1" noResize="1" noEditPoints="1" noAdjustHandles="1" noChangeArrowheads="1" noChangeShapeType="1"/>
              </p:cNvSpPr>
              <p:nvPr/>
            </p:nvSpPr>
            <p:spPr>
              <a:xfrm>
                <a:off x="7615807" y="5553483"/>
                <a:ext cx="319496" cy="131062"/>
              </a:xfrm>
              <a:custGeom>
                <a:avLst/>
                <a:gdLst>
                  <a:gd name="connsiteX0" fmla="*/ 402927 w 406385"/>
                  <a:gd name="connsiteY0" fmla="*/ 154599 h 166704"/>
                  <a:gd name="connsiteX1" fmla="*/ 0 w 406385"/>
                  <a:gd name="connsiteY1" fmla="*/ 166704 h 166704"/>
                  <a:gd name="connsiteX2" fmla="*/ 0 w 406385"/>
                  <a:gd name="connsiteY2" fmla="*/ 0 h 166704"/>
                  <a:gd name="connsiteX3" fmla="*/ 157712 w 406385"/>
                  <a:gd name="connsiteY3" fmla="*/ 0 h 166704"/>
                  <a:gd name="connsiteX4" fmla="*/ 406386 w 406385"/>
                  <a:gd name="connsiteY4" fmla="*/ 108946 h 166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385" h="166704">
                    <a:moveTo>
                      <a:pt x="402927" y="154599"/>
                    </a:moveTo>
                    <a:lnTo>
                      <a:pt x="0" y="166704"/>
                    </a:lnTo>
                    <a:lnTo>
                      <a:pt x="0" y="0"/>
                    </a:lnTo>
                    <a:lnTo>
                      <a:pt x="157712" y="0"/>
                    </a:lnTo>
                    <a:lnTo>
                      <a:pt x="406386" y="108946"/>
                    </a:lnTo>
                    <a:close/>
                  </a:path>
                </a:pathLst>
              </a:custGeom>
              <a:solidFill>
                <a:schemeClr val="tx1"/>
              </a:solidFill>
              <a:ln w="3458" cap="flat">
                <a:noFill/>
                <a:prstDash val="solid"/>
                <a:miter/>
              </a:ln>
            </p:spPr>
            <p:txBody>
              <a:bodyPr rtlCol="0" anchor="ctr"/>
              <a:lstStyle/>
              <a:p>
                <a:endParaRPr lang="en-NO"/>
              </a:p>
            </p:txBody>
          </p:sp>
          <p:sp>
            <p:nvSpPr>
              <p:cNvPr id="151" name="Freeform 30">
                <a:extLst>
                  <a:ext uri="{FF2B5EF4-FFF2-40B4-BE49-F238E27FC236}">
                    <a16:creationId xmlns:a16="http://schemas.microsoft.com/office/drawing/2014/main" id="{80F75A59-E411-87BD-30A8-BF8EF25D1E45}"/>
                  </a:ext>
                </a:extLst>
              </p:cNvPr>
              <p:cNvSpPr>
                <a:spLocks noGrp="1" noRot="1" noMove="1" noResize="1" noEditPoints="1" noAdjustHandles="1" noChangeArrowheads="1" noChangeShapeType="1"/>
              </p:cNvSpPr>
              <p:nvPr/>
            </p:nvSpPr>
            <p:spPr>
              <a:xfrm>
                <a:off x="7639912" y="5474629"/>
                <a:ext cx="94353" cy="78854"/>
              </a:xfrm>
              <a:custGeom>
                <a:avLst/>
                <a:gdLst>
                  <a:gd name="connsiteX0" fmla="*/ 2767 w 120013"/>
                  <a:gd name="connsiteY0" fmla="*/ 100299 h 100299"/>
                  <a:gd name="connsiteX1" fmla="*/ 120014 w 120013"/>
                  <a:gd name="connsiteY1" fmla="*/ 100299 h 100299"/>
                  <a:gd name="connsiteX2" fmla="*/ 120014 w 120013"/>
                  <a:gd name="connsiteY2" fmla="*/ 4842 h 100299"/>
                  <a:gd name="connsiteX3" fmla="*/ 0 w 120013"/>
                  <a:gd name="connsiteY3" fmla="*/ 0 h 100299"/>
                </a:gdLst>
                <a:ahLst/>
                <a:cxnLst>
                  <a:cxn ang="0">
                    <a:pos x="connsiteX0" y="connsiteY0"/>
                  </a:cxn>
                  <a:cxn ang="0">
                    <a:pos x="connsiteX1" y="connsiteY1"/>
                  </a:cxn>
                  <a:cxn ang="0">
                    <a:pos x="connsiteX2" y="connsiteY2"/>
                  </a:cxn>
                  <a:cxn ang="0">
                    <a:pos x="connsiteX3" y="connsiteY3"/>
                  </a:cxn>
                </a:cxnLst>
                <a:rect l="l" t="t" r="r" b="b"/>
                <a:pathLst>
                  <a:path w="120013" h="100299">
                    <a:moveTo>
                      <a:pt x="2767" y="100299"/>
                    </a:moveTo>
                    <a:lnTo>
                      <a:pt x="120014" y="100299"/>
                    </a:lnTo>
                    <a:lnTo>
                      <a:pt x="120014" y="4842"/>
                    </a:lnTo>
                    <a:lnTo>
                      <a:pt x="0" y="0"/>
                    </a:lnTo>
                    <a:close/>
                  </a:path>
                </a:pathLst>
              </a:custGeom>
              <a:solidFill>
                <a:srgbClr val="E2857E"/>
              </a:solidFill>
              <a:ln w="3458" cap="flat">
                <a:noFill/>
                <a:prstDash val="solid"/>
                <a:miter/>
              </a:ln>
            </p:spPr>
            <p:txBody>
              <a:bodyPr rtlCol="0" anchor="ctr"/>
              <a:lstStyle/>
              <a:p>
                <a:endParaRPr lang="en-NO"/>
              </a:p>
            </p:txBody>
          </p:sp>
          <p:sp>
            <p:nvSpPr>
              <p:cNvPr id="152" name="Freeform 33">
                <a:extLst>
                  <a:ext uri="{FF2B5EF4-FFF2-40B4-BE49-F238E27FC236}">
                    <a16:creationId xmlns:a16="http://schemas.microsoft.com/office/drawing/2014/main" id="{FDA18DB0-C45A-655A-4E71-43B4A9823A42}"/>
                  </a:ext>
                </a:extLst>
              </p:cNvPr>
              <p:cNvSpPr>
                <a:spLocks noGrp="1" noRot="1" noMove="1" noResize="1" noEditPoints="1" noAdjustHandles="1" noChangeArrowheads="1" noChangeShapeType="1"/>
              </p:cNvSpPr>
              <p:nvPr/>
            </p:nvSpPr>
            <p:spPr>
              <a:xfrm>
                <a:off x="7292682" y="5464298"/>
                <a:ext cx="96256" cy="138402"/>
              </a:xfrm>
              <a:custGeom>
                <a:avLst/>
                <a:gdLst>
                  <a:gd name="connsiteX0" fmla="*/ 113096 w 122434"/>
                  <a:gd name="connsiteY0" fmla="*/ 176043 h 176042"/>
                  <a:gd name="connsiteX1" fmla="*/ 0 w 122434"/>
                  <a:gd name="connsiteY1" fmla="*/ 145261 h 176042"/>
                  <a:gd name="connsiteX2" fmla="*/ 2767 w 122434"/>
                  <a:gd name="connsiteY2" fmla="*/ 0 h 176042"/>
                  <a:gd name="connsiteX3" fmla="*/ 122434 w 122434"/>
                  <a:gd name="connsiteY3" fmla="*/ 0 h 176042"/>
                </a:gdLst>
                <a:ahLst/>
                <a:cxnLst>
                  <a:cxn ang="0">
                    <a:pos x="connsiteX0" y="connsiteY0"/>
                  </a:cxn>
                  <a:cxn ang="0">
                    <a:pos x="connsiteX1" y="connsiteY1"/>
                  </a:cxn>
                  <a:cxn ang="0">
                    <a:pos x="connsiteX2" y="connsiteY2"/>
                  </a:cxn>
                  <a:cxn ang="0">
                    <a:pos x="connsiteX3" y="connsiteY3"/>
                  </a:cxn>
                </a:cxnLst>
                <a:rect l="l" t="t" r="r" b="b"/>
                <a:pathLst>
                  <a:path w="122434" h="176042">
                    <a:moveTo>
                      <a:pt x="113096" y="176043"/>
                    </a:moveTo>
                    <a:lnTo>
                      <a:pt x="0" y="145261"/>
                    </a:lnTo>
                    <a:lnTo>
                      <a:pt x="2767" y="0"/>
                    </a:lnTo>
                    <a:lnTo>
                      <a:pt x="122434" y="0"/>
                    </a:lnTo>
                    <a:close/>
                  </a:path>
                </a:pathLst>
              </a:custGeom>
              <a:solidFill>
                <a:srgbClr val="E2857E"/>
              </a:solidFill>
              <a:ln w="3458" cap="flat">
                <a:noFill/>
                <a:prstDash val="solid"/>
                <a:miter/>
              </a:ln>
            </p:spPr>
            <p:txBody>
              <a:bodyPr rtlCol="0" anchor="ctr"/>
              <a:lstStyle/>
              <a:p>
                <a:endParaRPr lang="en-NO"/>
              </a:p>
            </p:txBody>
          </p:sp>
          <p:sp>
            <p:nvSpPr>
              <p:cNvPr id="153" name="Freeform 34">
                <a:extLst>
                  <a:ext uri="{FF2B5EF4-FFF2-40B4-BE49-F238E27FC236}">
                    <a16:creationId xmlns:a16="http://schemas.microsoft.com/office/drawing/2014/main" id="{FEC10A59-7B32-5841-77D8-D256DF652488}"/>
                  </a:ext>
                </a:extLst>
              </p:cNvPr>
              <p:cNvSpPr>
                <a:spLocks noGrp="1" noRot="1" noMove="1" noResize="1" noEditPoints="1" noAdjustHandles="1" noChangeArrowheads="1" noChangeShapeType="1"/>
              </p:cNvSpPr>
              <p:nvPr/>
            </p:nvSpPr>
            <p:spPr>
              <a:xfrm>
                <a:off x="7225520" y="4206591"/>
                <a:ext cx="325749" cy="1265591"/>
              </a:xfrm>
              <a:custGeom>
                <a:avLst/>
                <a:gdLst>
                  <a:gd name="connsiteX0" fmla="*/ 0 w 414340"/>
                  <a:gd name="connsiteY0" fmla="*/ 84883 h 1609780"/>
                  <a:gd name="connsiteX1" fmla="*/ 54992 w 414340"/>
                  <a:gd name="connsiteY1" fmla="*/ 910105 h 1609780"/>
                  <a:gd name="connsiteX2" fmla="*/ 57413 w 414340"/>
                  <a:gd name="connsiteY2" fmla="*/ 1609435 h 1609780"/>
                  <a:gd name="connsiteX3" fmla="*/ 225155 w 414340"/>
                  <a:gd name="connsiteY3" fmla="*/ 1609781 h 1609780"/>
                  <a:gd name="connsiteX4" fmla="*/ 281876 w 414340"/>
                  <a:gd name="connsiteY4" fmla="*/ 927053 h 1609780"/>
                  <a:gd name="connsiteX5" fmla="*/ 414340 w 414340"/>
                  <a:gd name="connsiteY5" fmla="*/ 55831 h 1609780"/>
                  <a:gd name="connsiteX6" fmla="*/ 0 w 414340"/>
                  <a:gd name="connsiteY6" fmla="*/ 84883 h 160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340" h="1609780">
                    <a:moveTo>
                      <a:pt x="0" y="84883"/>
                    </a:moveTo>
                    <a:cubicBezTo>
                      <a:pt x="0" y="84883"/>
                      <a:pt x="40120" y="514096"/>
                      <a:pt x="54992" y="910105"/>
                    </a:cubicBezTo>
                    <a:cubicBezTo>
                      <a:pt x="29052" y="1241094"/>
                      <a:pt x="52917" y="1564819"/>
                      <a:pt x="57413" y="1609435"/>
                    </a:cubicBezTo>
                    <a:lnTo>
                      <a:pt x="225155" y="1609781"/>
                    </a:lnTo>
                    <a:cubicBezTo>
                      <a:pt x="226538" y="1522970"/>
                      <a:pt x="245215" y="1209274"/>
                      <a:pt x="281876" y="927053"/>
                    </a:cubicBezTo>
                    <a:cubicBezTo>
                      <a:pt x="335830" y="512366"/>
                      <a:pt x="414340" y="55831"/>
                      <a:pt x="414340" y="55831"/>
                    </a:cubicBezTo>
                    <a:cubicBezTo>
                      <a:pt x="414340" y="55831"/>
                      <a:pt x="68826" y="-87355"/>
                      <a:pt x="0" y="84883"/>
                    </a:cubicBezTo>
                    <a:close/>
                  </a:path>
                </a:pathLst>
              </a:custGeom>
              <a:solidFill>
                <a:schemeClr val="accent4"/>
              </a:solidFill>
              <a:ln w="3458" cap="flat">
                <a:noFill/>
                <a:prstDash val="solid"/>
                <a:miter/>
              </a:ln>
            </p:spPr>
            <p:txBody>
              <a:bodyPr rtlCol="0" anchor="ctr"/>
              <a:lstStyle/>
              <a:p>
                <a:endParaRPr lang="en-NO"/>
              </a:p>
            </p:txBody>
          </p:sp>
          <p:sp>
            <p:nvSpPr>
              <p:cNvPr id="154" name="Freeform 40">
                <a:extLst>
                  <a:ext uri="{FF2B5EF4-FFF2-40B4-BE49-F238E27FC236}">
                    <a16:creationId xmlns:a16="http://schemas.microsoft.com/office/drawing/2014/main" id="{E8E7C1CD-9839-F1D7-B4B2-10EA650383E8}"/>
                  </a:ext>
                </a:extLst>
              </p:cNvPr>
              <p:cNvSpPr>
                <a:spLocks noGrp="1" noRot="1" noMove="1" noResize="1" noEditPoints="1" noAdjustHandles="1" noChangeArrowheads="1" noChangeShapeType="1"/>
              </p:cNvSpPr>
              <p:nvPr/>
            </p:nvSpPr>
            <p:spPr>
              <a:xfrm>
                <a:off x="7211652" y="3328390"/>
                <a:ext cx="577879" cy="1080075"/>
              </a:xfrm>
              <a:custGeom>
                <a:avLst/>
                <a:gdLst>
                  <a:gd name="connsiteX0" fmla="*/ 281530 w 735039"/>
                  <a:gd name="connsiteY0" fmla="*/ 54 h 1373810"/>
                  <a:gd name="connsiteX1" fmla="*/ 44962 w 735039"/>
                  <a:gd name="connsiteY1" fmla="*/ 104158 h 1373810"/>
                  <a:gd name="connsiteX2" fmla="*/ 0 w 735039"/>
                  <a:gd name="connsiteY2" fmla="*/ 1368277 h 1373810"/>
                  <a:gd name="connsiteX3" fmla="*/ 733915 w 735039"/>
                  <a:gd name="connsiteY3" fmla="*/ 1373810 h 1373810"/>
                  <a:gd name="connsiteX4" fmla="*/ 643992 w 735039"/>
                  <a:gd name="connsiteY4" fmla="*/ 100699 h 1373810"/>
                  <a:gd name="connsiteX5" fmla="*/ 433708 w 735039"/>
                  <a:gd name="connsiteY5" fmla="*/ 2129 h 1373810"/>
                  <a:gd name="connsiteX6" fmla="*/ 281530 w 735039"/>
                  <a:gd name="connsiteY6" fmla="*/ 54 h 137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039" h="1373810">
                    <a:moveTo>
                      <a:pt x="281530" y="54"/>
                    </a:moveTo>
                    <a:cubicBezTo>
                      <a:pt x="204403" y="7663"/>
                      <a:pt x="66751" y="82369"/>
                      <a:pt x="44962" y="104158"/>
                    </a:cubicBezTo>
                    <a:cubicBezTo>
                      <a:pt x="6917" y="365628"/>
                      <a:pt x="0" y="1368277"/>
                      <a:pt x="0" y="1368277"/>
                    </a:cubicBezTo>
                    <a:lnTo>
                      <a:pt x="733915" y="1373810"/>
                    </a:lnTo>
                    <a:cubicBezTo>
                      <a:pt x="733915" y="1373810"/>
                      <a:pt x="751900" y="484258"/>
                      <a:pt x="643992" y="100699"/>
                    </a:cubicBezTo>
                    <a:cubicBezTo>
                      <a:pt x="608714" y="41903"/>
                      <a:pt x="474174" y="13543"/>
                      <a:pt x="433708" y="2129"/>
                    </a:cubicBezTo>
                    <a:cubicBezTo>
                      <a:pt x="430942" y="1092"/>
                      <a:pt x="283951" y="-292"/>
                      <a:pt x="281530" y="54"/>
                    </a:cubicBezTo>
                    <a:close/>
                  </a:path>
                </a:pathLst>
              </a:custGeom>
              <a:solidFill>
                <a:schemeClr val="accent6"/>
              </a:solidFill>
              <a:ln w="3458" cap="flat">
                <a:noFill/>
                <a:prstDash val="solid"/>
                <a:miter/>
              </a:ln>
            </p:spPr>
            <p:txBody>
              <a:bodyPr rtlCol="0" anchor="ctr"/>
              <a:lstStyle/>
              <a:p>
                <a:endParaRPr lang="en-NO"/>
              </a:p>
            </p:txBody>
          </p:sp>
          <p:sp>
            <p:nvSpPr>
              <p:cNvPr id="155" name="Freeform 41">
                <a:extLst>
                  <a:ext uri="{FF2B5EF4-FFF2-40B4-BE49-F238E27FC236}">
                    <a16:creationId xmlns:a16="http://schemas.microsoft.com/office/drawing/2014/main" id="{917D0209-E0AB-03F7-BFED-EF3C00AEC111}"/>
                  </a:ext>
                </a:extLst>
              </p:cNvPr>
              <p:cNvSpPr>
                <a:spLocks noGrp="1" noRot="1" noMove="1" noResize="1" noEditPoints="1" noAdjustHandles="1" noChangeArrowheads="1" noChangeShapeType="1"/>
              </p:cNvSpPr>
              <p:nvPr/>
            </p:nvSpPr>
            <p:spPr>
              <a:xfrm>
                <a:off x="7057653" y="3392332"/>
                <a:ext cx="286964" cy="814374"/>
              </a:xfrm>
              <a:custGeom>
                <a:avLst/>
                <a:gdLst>
                  <a:gd name="connsiteX0" fmla="*/ 273699 w 365006"/>
                  <a:gd name="connsiteY0" fmla="*/ 0 h 1035850"/>
                  <a:gd name="connsiteX1" fmla="*/ 6349 w 365006"/>
                  <a:gd name="connsiteY1" fmla="*/ 705900 h 1035850"/>
                  <a:gd name="connsiteX2" fmla="*/ 365006 w 365006"/>
                  <a:gd name="connsiteY2" fmla="*/ 1035851 h 1035850"/>
                  <a:gd name="connsiteX3" fmla="*/ 273699 w 365006"/>
                  <a:gd name="connsiteY3" fmla="*/ 0 h 1035850"/>
                </a:gdLst>
                <a:ahLst/>
                <a:cxnLst>
                  <a:cxn ang="0">
                    <a:pos x="connsiteX0" y="connsiteY0"/>
                  </a:cxn>
                  <a:cxn ang="0">
                    <a:pos x="connsiteX1" y="connsiteY1"/>
                  </a:cxn>
                  <a:cxn ang="0">
                    <a:pos x="connsiteX2" y="connsiteY2"/>
                  </a:cxn>
                  <a:cxn ang="0">
                    <a:pos x="connsiteX3" y="connsiteY3"/>
                  </a:cxn>
                </a:cxnLst>
                <a:rect l="l" t="t" r="r" b="b"/>
                <a:pathLst>
                  <a:path w="365006" h="1035850">
                    <a:moveTo>
                      <a:pt x="273699" y="0"/>
                    </a:moveTo>
                    <a:cubicBezTo>
                      <a:pt x="85897" y="110329"/>
                      <a:pt x="-28928" y="499422"/>
                      <a:pt x="6349" y="705900"/>
                    </a:cubicBezTo>
                    <a:cubicBezTo>
                      <a:pt x="40244" y="904770"/>
                      <a:pt x="365006" y="1035851"/>
                      <a:pt x="365006" y="1035851"/>
                    </a:cubicBezTo>
                    <a:cubicBezTo>
                      <a:pt x="365006" y="1035851"/>
                      <a:pt x="365352" y="148028"/>
                      <a:pt x="273699" y="0"/>
                    </a:cubicBezTo>
                    <a:close/>
                  </a:path>
                </a:pathLst>
              </a:custGeom>
              <a:solidFill>
                <a:schemeClr val="accent6"/>
              </a:solidFill>
              <a:ln w="3458" cap="flat">
                <a:noFill/>
                <a:prstDash val="solid"/>
                <a:miter/>
              </a:ln>
            </p:spPr>
            <p:txBody>
              <a:bodyPr rtlCol="0" anchor="ctr"/>
              <a:lstStyle/>
              <a:p>
                <a:endParaRPr lang="en-NO"/>
              </a:p>
            </p:txBody>
          </p:sp>
          <p:sp>
            <p:nvSpPr>
              <p:cNvPr id="156" name="Friform 193">
                <a:extLst>
                  <a:ext uri="{FF2B5EF4-FFF2-40B4-BE49-F238E27FC236}">
                    <a16:creationId xmlns:a16="http://schemas.microsoft.com/office/drawing/2014/main" id="{96B12D5E-7B1A-2B52-8255-69CF9A030CF8}"/>
                  </a:ext>
                </a:extLst>
              </p:cNvPr>
              <p:cNvSpPr>
                <a:spLocks noGrp="1" noRot="1" noMove="1" noResize="1" noEditPoints="1" noAdjustHandles="1" noChangeArrowheads="1" noChangeShapeType="1"/>
              </p:cNvSpPr>
              <p:nvPr/>
            </p:nvSpPr>
            <p:spPr>
              <a:xfrm>
                <a:off x="7804541" y="2945843"/>
                <a:ext cx="380278" cy="154533"/>
              </a:xfrm>
              <a:custGeom>
                <a:avLst/>
                <a:gdLst>
                  <a:gd name="connsiteX0" fmla="*/ 455302 w 491786"/>
                  <a:gd name="connsiteY0" fmla="*/ 0 h 199847"/>
                  <a:gd name="connsiteX1" fmla="*/ 455302 w 491786"/>
                  <a:gd name="connsiteY1" fmla="*/ 21212 h 199847"/>
                  <a:gd name="connsiteX2" fmla="*/ 33025 w 491786"/>
                  <a:gd name="connsiteY2" fmla="*/ 53715 h 199847"/>
                  <a:gd name="connsiteX3" fmla="*/ 33025 w 491786"/>
                  <a:gd name="connsiteY3" fmla="*/ 44186 h 199847"/>
                  <a:gd name="connsiteX4" fmla="*/ 0 w 491786"/>
                  <a:gd name="connsiteY4" fmla="*/ 44186 h 199847"/>
                  <a:gd name="connsiteX5" fmla="*/ 0 w 491786"/>
                  <a:gd name="connsiteY5" fmla="*/ 155596 h 199847"/>
                  <a:gd name="connsiteX6" fmla="*/ 33025 w 491786"/>
                  <a:gd name="connsiteY6" fmla="*/ 155596 h 199847"/>
                  <a:gd name="connsiteX7" fmla="*/ 33025 w 491786"/>
                  <a:gd name="connsiteY7" fmla="*/ 146067 h 199847"/>
                  <a:gd name="connsiteX8" fmla="*/ 455302 w 491786"/>
                  <a:gd name="connsiteY8" fmla="*/ 178636 h 199847"/>
                  <a:gd name="connsiteX9" fmla="*/ 455302 w 491786"/>
                  <a:gd name="connsiteY9" fmla="*/ 199847 h 199847"/>
                  <a:gd name="connsiteX10" fmla="*/ 491786 w 491786"/>
                  <a:gd name="connsiteY10" fmla="*/ 199847 h 199847"/>
                  <a:gd name="connsiteX11" fmla="*/ 491786 w 491786"/>
                  <a:gd name="connsiteY11" fmla="*/ 0 h 199847"/>
                  <a:gd name="connsiteX12" fmla="*/ 455302 w 491786"/>
                  <a:gd name="connsiteY12" fmla="*/ 0 h 199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786" h="199847">
                    <a:moveTo>
                      <a:pt x="455302" y="0"/>
                    </a:moveTo>
                    <a:lnTo>
                      <a:pt x="455302" y="21212"/>
                    </a:lnTo>
                    <a:lnTo>
                      <a:pt x="33025" y="53715"/>
                    </a:lnTo>
                    <a:lnTo>
                      <a:pt x="33025" y="44186"/>
                    </a:lnTo>
                    <a:lnTo>
                      <a:pt x="0" y="44186"/>
                    </a:lnTo>
                    <a:lnTo>
                      <a:pt x="0" y="155596"/>
                    </a:lnTo>
                    <a:lnTo>
                      <a:pt x="33025" y="155596"/>
                    </a:lnTo>
                    <a:lnTo>
                      <a:pt x="33025" y="146067"/>
                    </a:lnTo>
                    <a:lnTo>
                      <a:pt x="455302" y="178636"/>
                    </a:lnTo>
                    <a:lnTo>
                      <a:pt x="455302" y="199847"/>
                    </a:lnTo>
                    <a:lnTo>
                      <a:pt x="491786" y="199847"/>
                    </a:lnTo>
                    <a:lnTo>
                      <a:pt x="491786" y="0"/>
                    </a:lnTo>
                    <a:lnTo>
                      <a:pt x="455302" y="0"/>
                    </a:lnTo>
                    <a:close/>
                  </a:path>
                </a:pathLst>
              </a:custGeom>
              <a:solidFill>
                <a:srgbClr val="2A3756"/>
              </a:solidFill>
              <a:ln w="0" cap="flat">
                <a:noFill/>
                <a:prstDash val="solid"/>
                <a:miter/>
              </a:ln>
            </p:spPr>
            <p:txBody>
              <a:bodyPr rtlCol="0" anchor="ctr"/>
              <a:lstStyle/>
              <a:p>
                <a:endParaRPr lang="nb-NO"/>
              </a:p>
            </p:txBody>
          </p:sp>
          <p:sp>
            <p:nvSpPr>
              <p:cNvPr id="157" name="Friform 194">
                <a:extLst>
                  <a:ext uri="{FF2B5EF4-FFF2-40B4-BE49-F238E27FC236}">
                    <a16:creationId xmlns:a16="http://schemas.microsoft.com/office/drawing/2014/main" id="{79815230-88B7-075E-EB1E-B1E624D22993}"/>
                  </a:ext>
                </a:extLst>
              </p:cNvPr>
              <p:cNvSpPr>
                <a:spLocks noGrp="1" noRot="1" noMove="1" noResize="1" noEditPoints="1" noAdjustHandles="1" noChangeArrowheads="1" noChangeShapeType="1"/>
              </p:cNvSpPr>
              <p:nvPr/>
            </p:nvSpPr>
            <p:spPr>
              <a:xfrm>
                <a:off x="7891296" y="2921433"/>
                <a:ext cx="148882" cy="185154"/>
              </a:xfrm>
              <a:custGeom>
                <a:avLst/>
                <a:gdLst>
                  <a:gd name="connsiteX0" fmla="*/ 26434 w 192538"/>
                  <a:gd name="connsiteY0" fmla="*/ 78560 h 239447"/>
                  <a:gd name="connsiteX1" fmla="*/ 30024 w 192538"/>
                  <a:gd name="connsiteY1" fmla="*/ 232133 h 239447"/>
                  <a:gd name="connsiteX2" fmla="*/ 68271 w 192538"/>
                  <a:gd name="connsiteY2" fmla="*/ 238660 h 239447"/>
                  <a:gd name="connsiteX3" fmla="*/ 114153 w 192538"/>
                  <a:gd name="connsiteY3" fmla="*/ 160470 h 239447"/>
                  <a:gd name="connsiteX4" fmla="*/ 132755 w 192538"/>
                  <a:gd name="connsiteY4" fmla="*/ 123398 h 239447"/>
                  <a:gd name="connsiteX5" fmla="*/ 192539 w 192538"/>
                  <a:gd name="connsiteY5" fmla="*/ 69553 h 239447"/>
                  <a:gd name="connsiteX6" fmla="*/ 162516 w 192538"/>
                  <a:gd name="connsiteY6" fmla="*/ 7353 h 239447"/>
                  <a:gd name="connsiteX7" fmla="*/ 26369 w 192538"/>
                  <a:gd name="connsiteY7" fmla="*/ 78560 h 23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538" h="239447">
                    <a:moveTo>
                      <a:pt x="26434" y="78560"/>
                    </a:moveTo>
                    <a:cubicBezTo>
                      <a:pt x="-10180" y="140629"/>
                      <a:pt x="-8549" y="209420"/>
                      <a:pt x="30024" y="232133"/>
                    </a:cubicBezTo>
                    <a:cubicBezTo>
                      <a:pt x="41250" y="238725"/>
                      <a:pt x="54369" y="240748"/>
                      <a:pt x="68271" y="238660"/>
                    </a:cubicBezTo>
                    <a:cubicBezTo>
                      <a:pt x="82107" y="236571"/>
                      <a:pt x="105864" y="183901"/>
                      <a:pt x="114153" y="160470"/>
                    </a:cubicBezTo>
                    <a:cubicBezTo>
                      <a:pt x="118461" y="148265"/>
                      <a:pt x="124661" y="135668"/>
                      <a:pt x="132755" y="123398"/>
                    </a:cubicBezTo>
                    <a:cubicBezTo>
                      <a:pt x="150050" y="97096"/>
                      <a:pt x="172176" y="78038"/>
                      <a:pt x="192539" y="69553"/>
                    </a:cubicBezTo>
                    <a:cubicBezTo>
                      <a:pt x="191886" y="41684"/>
                      <a:pt x="181900" y="18710"/>
                      <a:pt x="162516" y="7353"/>
                    </a:cubicBezTo>
                    <a:cubicBezTo>
                      <a:pt x="123943" y="-15425"/>
                      <a:pt x="62984" y="16491"/>
                      <a:pt x="26369" y="78560"/>
                    </a:cubicBezTo>
                    <a:close/>
                  </a:path>
                </a:pathLst>
              </a:custGeom>
              <a:solidFill>
                <a:srgbClr val="E2857E"/>
              </a:solidFill>
              <a:ln w="0" cap="flat">
                <a:noFill/>
                <a:prstDash val="solid"/>
                <a:miter/>
              </a:ln>
            </p:spPr>
            <p:txBody>
              <a:bodyPr rtlCol="0" anchor="ctr"/>
              <a:lstStyle/>
              <a:p>
                <a:endParaRPr lang="nb-NO"/>
              </a:p>
            </p:txBody>
          </p:sp>
          <p:sp>
            <p:nvSpPr>
              <p:cNvPr id="158" name="Friform 195">
                <a:extLst>
                  <a:ext uri="{FF2B5EF4-FFF2-40B4-BE49-F238E27FC236}">
                    <a16:creationId xmlns:a16="http://schemas.microsoft.com/office/drawing/2014/main" id="{4D10FC94-308E-4DCB-0FBB-9A4FFD5FFF09}"/>
                  </a:ext>
                </a:extLst>
              </p:cNvPr>
              <p:cNvSpPr>
                <a:spLocks noGrp="1" noRot="1" noMove="1" noResize="1" noEditPoints="1" noAdjustHandles="1" noChangeArrowheads="1" noChangeShapeType="1"/>
              </p:cNvSpPr>
              <p:nvPr/>
            </p:nvSpPr>
            <p:spPr>
              <a:xfrm>
                <a:off x="7626746" y="3132270"/>
                <a:ext cx="370172" cy="640742"/>
              </a:xfrm>
              <a:custGeom>
                <a:avLst/>
                <a:gdLst>
                  <a:gd name="connsiteX0" fmla="*/ 324768 w 478716"/>
                  <a:gd name="connsiteY0" fmla="*/ 0 h 828624"/>
                  <a:gd name="connsiteX1" fmla="*/ 448645 w 478716"/>
                  <a:gd name="connsiteY1" fmla="*/ 17426 h 828624"/>
                  <a:gd name="connsiteX2" fmla="*/ 422081 w 478716"/>
                  <a:gd name="connsiteY2" fmla="*/ 822037 h 828624"/>
                  <a:gd name="connsiteX3" fmla="*/ 0 w 478716"/>
                  <a:gd name="connsiteY3" fmla="*/ 641444 h 828624"/>
                  <a:gd name="connsiteX4" fmla="*/ 85108 w 478716"/>
                  <a:gd name="connsiteY4" fmla="*/ 329990 h 828624"/>
                  <a:gd name="connsiteX5" fmla="*/ 293048 w 478716"/>
                  <a:gd name="connsiteY5" fmla="*/ 524290 h 828624"/>
                  <a:gd name="connsiteX6" fmla="*/ 324768 w 478716"/>
                  <a:gd name="connsiteY6" fmla="*/ 0 h 828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716" h="828624">
                    <a:moveTo>
                      <a:pt x="324768" y="0"/>
                    </a:moveTo>
                    <a:lnTo>
                      <a:pt x="448645" y="17426"/>
                    </a:lnTo>
                    <a:cubicBezTo>
                      <a:pt x="448645" y="17426"/>
                      <a:pt x="531534" y="774197"/>
                      <a:pt x="422081" y="822037"/>
                    </a:cubicBezTo>
                    <a:cubicBezTo>
                      <a:pt x="312629" y="869878"/>
                      <a:pt x="0" y="641444"/>
                      <a:pt x="0" y="641444"/>
                    </a:cubicBezTo>
                    <a:lnTo>
                      <a:pt x="85108" y="329990"/>
                    </a:lnTo>
                    <a:lnTo>
                      <a:pt x="293048" y="524290"/>
                    </a:lnTo>
                    <a:lnTo>
                      <a:pt x="324768" y="0"/>
                    </a:lnTo>
                    <a:close/>
                  </a:path>
                </a:pathLst>
              </a:custGeom>
              <a:solidFill>
                <a:schemeClr val="accent6"/>
              </a:solidFill>
              <a:ln w="0" cap="flat">
                <a:noFill/>
                <a:prstDash val="solid"/>
                <a:miter/>
              </a:ln>
            </p:spPr>
            <p:txBody>
              <a:bodyPr rtlCol="0" anchor="ctr"/>
              <a:lstStyle/>
              <a:p>
                <a:endParaRPr lang="nb-NO"/>
              </a:p>
            </p:txBody>
          </p:sp>
        </p:grpSp>
      </p:grpSp>
    </p:spTree>
    <p:extLst>
      <p:ext uri="{BB962C8B-B14F-4D97-AF65-F5344CB8AC3E}">
        <p14:creationId xmlns:p14="http://schemas.microsoft.com/office/powerpoint/2010/main" val="1990764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pSp>
        <p:nvGrpSpPr>
          <p:cNvPr id="95" name="Skyer">
            <a:extLst>
              <a:ext uri="{FF2B5EF4-FFF2-40B4-BE49-F238E27FC236}">
                <a16:creationId xmlns:a16="http://schemas.microsoft.com/office/drawing/2014/main" id="{61FF5792-7811-DDDD-650D-C26259D0E5CC}"/>
              </a:ext>
            </a:extLst>
          </p:cNvPr>
          <p:cNvGrpSpPr>
            <a:grpSpLocks noGrp="1" noUngrp="1" noRot="1" noMove="1" noResize="1"/>
          </p:cNvGrpSpPr>
          <p:nvPr/>
        </p:nvGrpSpPr>
        <p:grpSpPr>
          <a:xfrm>
            <a:off x="-406168" y="5718164"/>
            <a:ext cx="4772091" cy="1681024"/>
            <a:chOff x="5340627" y="5097004"/>
            <a:chExt cx="6493565" cy="2287433"/>
          </a:xfrm>
        </p:grpSpPr>
        <p:sp>
          <p:nvSpPr>
            <p:cNvPr id="96" name="Friform 4">
              <a:extLst>
                <a:ext uri="{FF2B5EF4-FFF2-40B4-BE49-F238E27FC236}">
                  <a16:creationId xmlns:a16="http://schemas.microsoft.com/office/drawing/2014/main" id="{2E85AC27-B51B-B39C-5A44-9D95AFACA9A1}"/>
                </a:ext>
              </a:extLst>
            </p:cNvPr>
            <p:cNvSpPr>
              <a:spLocks noGrp="1" noRot="1" noMove="1" noResize="1" noEditPoints="1" noAdjustHandles="1" noChangeArrowheads="1" noChangeShapeType="1"/>
            </p:cNvSpPr>
            <p:nvPr/>
          </p:nvSpPr>
          <p:spPr>
            <a:xfrm>
              <a:off x="6399650" y="5097004"/>
              <a:ext cx="5434542" cy="1762915"/>
            </a:xfrm>
            <a:custGeom>
              <a:avLst/>
              <a:gdLst>
                <a:gd name="connsiteX0" fmla="*/ 0 w 4510469"/>
                <a:gd name="connsiteY0" fmla="*/ 1461849 h 1463154"/>
                <a:gd name="connsiteX1" fmla="*/ 489568 w 4510469"/>
                <a:gd name="connsiteY1" fmla="*/ 1115021 h 1463154"/>
                <a:gd name="connsiteX2" fmla="*/ 1179048 w 4510469"/>
                <a:gd name="connsiteY2" fmla="*/ 672250 h 1463154"/>
                <a:gd name="connsiteX3" fmla="*/ 1526007 w 4510469"/>
                <a:gd name="connsiteY3" fmla="*/ 747307 h 1463154"/>
                <a:gd name="connsiteX4" fmla="*/ 2695656 w 4510469"/>
                <a:gd name="connsiteY4" fmla="*/ 0 h 1463154"/>
                <a:gd name="connsiteX5" fmla="*/ 3900092 w 4510469"/>
                <a:gd name="connsiteY5" fmla="*/ 938735 h 1463154"/>
                <a:gd name="connsiteX6" fmla="*/ 4510469 w 4510469"/>
                <a:gd name="connsiteY6" fmla="*/ 1463155 h 1463154"/>
                <a:gd name="connsiteX7" fmla="*/ 507124 w 4510469"/>
                <a:gd name="connsiteY7" fmla="*/ 1463155 h 1463154"/>
                <a:gd name="connsiteX8" fmla="*/ 506602 w 4510469"/>
                <a:gd name="connsiteY8" fmla="*/ 1461784 h 1463154"/>
                <a:gd name="connsiteX9" fmla="*/ 0 w 4510469"/>
                <a:gd name="connsiteY9" fmla="*/ 1461784 h 1463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0469" h="1463154">
                  <a:moveTo>
                    <a:pt x="0" y="1461849"/>
                  </a:moveTo>
                  <a:cubicBezTo>
                    <a:pt x="0" y="1280473"/>
                    <a:pt x="214989" y="1131468"/>
                    <a:pt x="489568" y="1115021"/>
                  </a:cubicBezTo>
                  <a:cubicBezTo>
                    <a:pt x="569585" y="860284"/>
                    <a:pt x="847948" y="672250"/>
                    <a:pt x="1179048" y="672250"/>
                  </a:cubicBezTo>
                  <a:cubicBezTo>
                    <a:pt x="1305013" y="672250"/>
                    <a:pt x="1423342" y="699597"/>
                    <a:pt x="1526007" y="747307"/>
                  </a:cubicBezTo>
                  <a:cubicBezTo>
                    <a:pt x="1657455" y="317981"/>
                    <a:pt x="2131097" y="-65"/>
                    <a:pt x="2695656" y="0"/>
                  </a:cubicBezTo>
                  <a:cubicBezTo>
                    <a:pt x="3341342" y="0"/>
                    <a:pt x="3868373" y="415946"/>
                    <a:pt x="3900092" y="938735"/>
                  </a:cubicBezTo>
                  <a:cubicBezTo>
                    <a:pt x="4209197" y="984552"/>
                    <a:pt x="4453948" y="1195103"/>
                    <a:pt x="4510469" y="1463155"/>
                  </a:cubicBezTo>
                  <a:lnTo>
                    <a:pt x="507124" y="1463155"/>
                  </a:lnTo>
                  <a:cubicBezTo>
                    <a:pt x="506928" y="1462698"/>
                    <a:pt x="506798" y="1462241"/>
                    <a:pt x="506602" y="1461784"/>
                  </a:cubicBezTo>
                  <a:lnTo>
                    <a:pt x="0" y="1461784"/>
                  </a:lnTo>
                  <a:close/>
                </a:path>
              </a:pathLst>
            </a:custGeom>
            <a:solidFill>
              <a:srgbClr val="FFFFFF">
                <a:alpha val="52577"/>
              </a:srgbClr>
            </a:solidFill>
            <a:ln w="0" cap="flat">
              <a:noFill/>
              <a:prstDash val="solid"/>
              <a:miter/>
            </a:ln>
          </p:spPr>
          <p:txBody>
            <a:bodyPr rtlCol="0" anchor="ctr"/>
            <a:lstStyle/>
            <a:p>
              <a:endParaRPr lang="nb-NO"/>
            </a:p>
          </p:txBody>
        </p:sp>
        <p:sp>
          <p:nvSpPr>
            <p:cNvPr id="97" name="Friform 16">
              <a:extLst>
                <a:ext uri="{FF2B5EF4-FFF2-40B4-BE49-F238E27FC236}">
                  <a16:creationId xmlns:a16="http://schemas.microsoft.com/office/drawing/2014/main" id="{3912A971-BBAD-3545-C0C5-51740F23F5C5}"/>
                </a:ext>
              </a:extLst>
            </p:cNvPr>
            <p:cNvSpPr>
              <a:spLocks noGrp="1" noRot="1" noMove="1" noResize="1" noEditPoints="1" noAdjustHandles="1" noChangeArrowheads="1" noChangeShapeType="1"/>
            </p:cNvSpPr>
            <p:nvPr/>
          </p:nvSpPr>
          <p:spPr>
            <a:xfrm>
              <a:off x="5340627" y="5799559"/>
              <a:ext cx="4885645" cy="1584878"/>
            </a:xfrm>
            <a:custGeom>
              <a:avLst/>
              <a:gdLst>
                <a:gd name="connsiteX0" fmla="*/ 4054906 w 4054905"/>
                <a:gd name="connsiteY0" fmla="*/ 1314151 h 1315390"/>
                <a:gd name="connsiteX1" fmla="*/ 3614811 w 4054905"/>
                <a:gd name="connsiteY1" fmla="*/ 1002370 h 1315390"/>
                <a:gd name="connsiteX2" fmla="*/ 2994970 w 4054905"/>
                <a:gd name="connsiteY2" fmla="*/ 604372 h 1315390"/>
                <a:gd name="connsiteX3" fmla="*/ 2683059 w 4054905"/>
                <a:gd name="connsiteY3" fmla="*/ 671858 h 1315390"/>
                <a:gd name="connsiteX4" fmla="*/ 1631543 w 4054905"/>
                <a:gd name="connsiteY4" fmla="*/ 0 h 1315390"/>
                <a:gd name="connsiteX5" fmla="*/ 548765 w 4054905"/>
                <a:gd name="connsiteY5" fmla="*/ 843902 h 1315390"/>
                <a:gd name="connsiteX6" fmla="*/ 0 w 4054905"/>
                <a:gd name="connsiteY6" fmla="*/ 1315390 h 1315390"/>
                <a:gd name="connsiteX7" fmla="*/ 3599016 w 4054905"/>
                <a:gd name="connsiteY7" fmla="*/ 1315390 h 1315390"/>
                <a:gd name="connsiteX8" fmla="*/ 3599473 w 4054905"/>
                <a:gd name="connsiteY8" fmla="*/ 1314151 h 1315390"/>
                <a:gd name="connsiteX9" fmla="*/ 4054906 w 4054905"/>
                <a:gd name="connsiteY9" fmla="*/ 1314151 h 1315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4905" h="1315390">
                  <a:moveTo>
                    <a:pt x="4054906" y="1314151"/>
                  </a:moveTo>
                  <a:cubicBezTo>
                    <a:pt x="4054906" y="1151048"/>
                    <a:pt x="3861650" y="1017185"/>
                    <a:pt x="3614811" y="1002370"/>
                  </a:cubicBezTo>
                  <a:cubicBezTo>
                    <a:pt x="3542886" y="773348"/>
                    <a:pt x="3292653" y="604372"/>
                    <a:pt x="2994970" y="604372"/>
                  </a:cubicBezTo>
                  <a:cubicBezTo>
                    <a:pt x="2881732" y="604372"/>
                    <a:pt x="2775347" y="628978"/>
                    <a:pt x="2683059" y="671858"/>
                  </a:cubicBezTo>
                  <a:cubicBezTo>
                    <a:pt x="2564926" y="285869"/>
                    <a:pt x="2139059" y="0"/>
                    <a:pt x="1631543" y="0"/>
                  </a:cubicBezTo>
                  <a:cubicBezTo>
                    <a:pt x="1051124" y="0"/>
                    <a:pt x="577286" y="373914"/>
                    <a:pt x="548765" y="843902"/>
                  </a:cubicBezTo>
                  <a:cubicBezTo>
                    <a:pt x="270858" y="885085"/>
                    <a:pt x="50843" y="1074359"/>
                    <a:pt x="0" y="1315390"/>
                  </a:cubicBezTo>
                  <a:lnTo>
                    <a:pt x="3599016" y="1315390"/>
                  </a:lnTo>
                  <a:cubicBezTo>
                    <a:pt x="3599212" y="1314999"/>
                    <a:pt x="3599342" y="1314607"/>
                    <a:pt x="3599473" y="1314151"/>
                  </a:cubicBezTo>
                  <a:lnTo>
                    <a:pt x="4054906" y="1314151"/>
                  </a:lnTo>
                  <a:close/>
                </a:path>
              </a:pathLst>
            </a:custGeom>
            <a:solidFill>
              <a:srgbClr val="FFFFFF"/>
            </a:solidFill>
            <a:ln w="0" cap="flat">
              <a:noFill/>
              <a:prstDash val="solid"/>
              <a:miter/>
            </a:ln>
          </p:spPr>
          <p:txBody>
            <a:bodyPr rtlCol="0" anchor="ctr"/>
            <a:lstStyle/>
            <a:p>
              <a:endParaRPr lang="nb-NO"/>
            </a:p>
          </p:txBody>
        </p:sp>
      </p:grpSp>
      <p:grpSp>
        <p:nvGrpSpPr>
          <p:cNvPr id="70" name="Stige topp">
            <a:extLst>
              <a:ext uri="{FF2B5EF4-FFF2-40B4-BE49-F238E27FC236}">
                <a16:creationId xmlns:a16="http://schemas.microsoft.com/office/drawing/2014/main" id="{20D2750F-0442-E643-4EBB-146542D07460}"/>
              </a:ext>
            </a:extLst>
          </p:cNvPr>
          <p:cNvGrpSpPr>
            <a:grpSpLocks noGrp="1" noUngrp="1" noRot="1" noMove="1" noResize="1"/>
          </p:cNvGrpSpPr>
          <p:nvPr/>
        </p:nvGrpSpPr>
        <p:grpSpPr>
          <a:xfrm>
            <a:off x="1808252" y="-1460006"/>
            <a:ext cx="832467" cy="5875252"/>
            <a:chOff x="9276521" y="-1631551"/>
            <a:chExt cx="832467" cy="5875252"/>
          </a:xfrm>
        </p:grpSpPr>
        <p:grpSp>
          <p:nvGrpSpPr>
            <p:cNvPr id="34" name="Gruppe 33">
              <a:extLst>
                <a:ext uri="{FF2B5EF4-FFF2-40B4-BE49-F238E27FC236}">
                  <a16:creationId xmlns:a16="http://schemas.microsoft.com/office/drawing/2014/main" id="{D897DBA5-1335-C9C6-54B6-4F075A910745}"/>
                </a:ext>
              </a:extLst>
            </p:cNvPr>
            <p:cNvGrpSpPr>
              <a:grpSpLocks noGrp="1" noUngrp="1" noRot="1" noMove="1" noResize="1"/>
            </p:cNvGrpSpPr>
            <p:nvPr/>
          </p:nvGrpSpPr>
          <p:grpSpPr>
            <a:xfrm>
              <a:off x="9276521" y="1060582"/>
              <a:ext cx="832467" cy="3183119"/>
              <a:chOff x="7502868" y="1834926"/>
              <a:chExt cx="1407390" cy="5381460"/>
            </a:xfrm>
          </p:grpSpPr>
          <p:sp>
            <p:nvSpPr>
              <p:cNvPr id="35" name="Friform 34">
                <a:extLst>
                  <a:ext uri="{FF2B5EF4-FFF2-40B4-BE49-F238E27FC236}">
                    <a16:creationId xmlns:a16="http://schemas.microsoft.com/office/drawing/2014/main" id="{FD614B93-0157-DC17-2CA6-CBC4499090D5}"/>
                  </a:ext>
                </a:extLst>
              </p:cNvPr>
              <p:cNvSpPr>
                <a:spLocks noGrp="1" noRot="1" noMove="1" noResize="1" noEditPoints="1" noAdjustHandles="1" noChangeArrowheads="1" noChangeShapeType="1"/>
              </p:cNvSpPr>
              <p:nvPr/>
            </p:nvSpPr>
            <p:spPr>
              <a:xfrm>
                <a:off x="7502868" y="1834926"/>
                <a:ext cx="87130" cy="5381460"/>
              </a:xfrm>
              <a:custGeom>
                <a:avLst/>
                <a:gdLst>
                  <a:gd name="connsiteX0" fmla="*/ 0 w 72315"/>
                  <a:gd name="connsiteY0" fmla="*/ 0 h 4466413"/>
                  <a:gd name="connsiteX1" fmla="*/ 72316 w 72315"/>
                  <a:gd name="connsiteY1" fmla="*/ 0 h 4466413"/>
                  <a:gd name="connsiteX2" fmla="*/ 72316 w 72315"/>
                  <a:gd name="connsiteY2" fmla="*/ 4466414 h 4466413"/>
                  <a:gd name="connsiteX3" fmla="*/ 0 w 72315"/>
                  <a:gd name="connsiteY3" fmla="*/ 4466414 h 4466413"/>
                </a:gdLst>
                <a:ahLst/>
                <a:cxnLst>
                  <a:cxn ang="0">
                    <a:pos x="connsiteX0" y="connsiteY0"/>
                  </a:cxn>
                  <a:cxn ang="0">
                    <a:pos x="connsiteX1" y="connsiteY1"/>
                  </a:cxn>
                  <a:cxn ang="0">
                    <a:pos x="connsiteX2" y="connsiteY2"/>
                  </a:cxn>
                  <a:cxn ang="0">
                    <a:pos x="connsiteX3" y="connsiteY3"/>
                  </a:cxn>
                </a:cxnLst>
                <a:rect l="l" t="t" r="r" b="b"/>
                <a:pathLst>
                  <a:path w="72315" h="4466413">
                    <a:moveTo>
                      <a:pt x="0" y="0"/>
                    </a:moveTo>
                    <a:lnTo>
                      <a:pt x="72316" y="0"/>
                    </a:lnTo>
                    <a:lnTo>
                      <a:pt x="72316" y="4466414"/>
                    </a:lnTo>
                    <a:lnTo>
                      <a:pt x="0" y="4466414"/>
                    </a:lnTo>
                    <a:close/>
                  </a:path>
                </a:pathLst>
              </a:custGeom>
              <a:solidFill>
                <a:srgbClr val="FFFFFF"/>
              </a:solidFill>
              <a:ln w="0" cap="flat">
                <a:noFill/>
                <a:prstDash val="solid"/>
                <a:miter/>
              </a:ln>
            </p:spPr>
            <p:txBody>
              <a:bodyPr rtlCol="0" anchor="ctr"/>
              <a:lstStyle/>
              <a:p>
                <a:endParaRPr lang="nb-NO"/>
              </a:p>
            </p:txBody>
          </p:sp>
          <p:sp>
            <p:nvSpPr>
              <p:cNvPr id="36" name="Friform 35">
                <a:extLst>
                  <a:ext uri="{FF2B5EF4-FFF2-40B4-BE49-F238E27FC236}">
                    <a16:creationId xmlns:a16="http://schemas.microsoft.com/office/drawing/2014/main" id="{373C425A-B00F-1485-7E70-B98CBA73CC34}"/>
                  </a:ext>
                </a:extLst>
              </p:cNvPr>
              <p:cNvSpPr>
                <a:spLocks noGrp="1" noRot="1" noMove="1" noResize="1" noEditPoints="1" noAdjustHandles="1" noChangeArrowheads="1" noChangeShapeType="1"/>
              </p:cNvSpPr>
              <p:nvPr/>
            </p:nvSpPr>
            <p:spPr>
              <a:xfrm>
                <a:off x="8823128" y="1837521"/>
                <a:ext cx="87130" cy="5378865"/>
              </a:xfrm>
              <a:custGeom>
                <a:avLst/>
                <a:gdLst>
                  <a:gd name="connsiteX0" fmla="*/ 0 w 72315"/>
                  <a:gd name="connsiteY0" fmla="*/ 0 h 4464259"/>
                  <a:gd name="connsiteX1" fmla="*/ 0 w 72315"/>
                  <a:gd name="connsiteY1" fmla="*/ 4464260 h 4464259"/>
                  <a:gd name="connsiteX2" fmla="*/ 72316 w 72315"/>
                  <a:gd name="connsiteY2" fmla="*/ 4464260 h 4464259"/>
                  <a:gd name="connsiteX3" fmla="*/ 72316 w 72315"/>
                  <a:gd name="connsiteY3" fmla="*/ 65 h 4464259"/>
                  <a:gd name="connsiteX4" fmla="*/ 0 w 72315"/>
                  <a:gd name="connsiteY4" fmla="*/ 0 h 4464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15" h="4464259">
                    <a:moveTo>
                      <a:pt x="0" y="0"/>
                    </a:moveTo>
                    <a:lnTo>
                      <a:pt x="0" y="4464260"/>
                    </a:lnTo>
                    <a:lnTo>
                      <a:pt x="72316" y="4464260"/>
                    </a:lnTo>
                    <a:lnTo>
                      <a:pt x="72316" y="65"/>
                    </a:lnTo>
                    <a:lnTo>
                      <a:pt x="0" y="0"/>
                    </a:lnTo>
                    <a:close/>
                  </a:path>
                </a:pathLst>
              </a:custGeom>
              <a:solidFill>
                <a:srgbClr val="FFFFFF"/>
              </a:solidFill>
              <a:ln w="0" cap="flat">
                <a:noFill/>
                <a:prstDash val="solid"/>
                <a:miter/>
              </a:ln>
            </p:spPr>
            <p:txBody>
              <a:bodyPr rtlCol="0" anchor="ctr"/>
              <a:lstStyle/>
              <a:p>
                <a:endParaRPr lang="nb-NO"/>
              </a:p>
            </p:txBody>
          </p:sp>
          <p:sp>
            <p:nvSpPr>
              <p:cNvPr id="37" name="Friform 36">
                <a:extLst>
                  <a:ext uri="{FF2B5EF4-FFF2-40B4-BE49-F238E27FC236}">
                    <a16:creationId xmlns:a16="http://schemas.microsoft.com/office/drawing/2014/main" id="{A2FFC506-9668-B5A5-6A76-88DB24059D1F}"/>
                  </a:ext>
                </a:extLst>
              </p:cNvPr>
              <p:cNvSpPr>
                <a:spLocks noGrp="1" noRot="1" noMove="1" noResize="1" noEditPoints="1" noAdjustHandles="1" noChangeArrowheads="1" noChangeShapeType="1"/>
              </p:cNvSpPr>
              <p:nvPr/>
            </p:nvSpPr>
            <p:spPr>
              <a:xfrm>
                <a:off x="7546434" y="2732348"/>
                <a:ext cx="1320259" cy="105296"/>
              </a:xfrm>
              <a:custGeom>
                <a:avLst/>
                <a:gdLst>
                  <a:gd name="connsiteX0" fmla="*/ 0 w 1095766"/>
                  <a:gd name="connsiteY0" fmla="*/ 0 h 87392"/>
                  <a:gd name="connsiteX1" fmla="*/ 1095767 w 1095766"/>
                  <a:gd name="connsiteY1" fmla="*/ 0 h 87392"/>
                  <a:gd name="connsiteX2" fmla="*/ 1095767 w 1095766"/>
                  <a:gd name="connsiteY2" fmla="*/ 87393 h 87392"/>
                  <a:gd name="connsiteX3" fmla="*/ 0 w 1095766"/>
                  <a:gd name="connsiteY3" fmla="*/ 87393 h 87392"/>
                </a:gdLst>
                <a:ahLst/>
                <a:cxnLst>
                  <a:cxn ang="0">
                    <a:pos x="connsiteX0" y="connsiteY0"/>
                  </a:cxn>
                  <a:cxn ang="0">
                    <a:pos x="connsiteX1" y="connsiteY1"/>
                  </a:cxn>
                  <a:cxn ang="0">
                    <a:pos x="connsiteX2" y="connsiteY2"/>
                  </a:cxn>
                  <a:cxn ang="0">
                    <a:pos x="connsiteX3" y="connsiteY3"/>
                  </a:cxn>
                </a:cxnLst>
                <a:rect l="l" t="t" r="r" b="b"/>
                <a:pathLst>
                  <a:path w="1095766" h="87392">
                    <a:moveTo>
                      <a:pt x="0" y="0"/>
                    </a:moveTo>
                    <a:lnTo>
                      <a:pt x="1095767" y="0"/>
                    </a:lnTo>
                    <a:lnTo>
                      <a:pt x="1095767" y="87393"/>
                    </a:lnTo>
                    <a:lnTo>
                      <a:pt x="0" y="87393"/>
                    </a:lnTo>
                    <a:close/>
                  </a:path>
                </a:pathLst>
              </a:custGeom>
              <a:solidFill>
                <a:srgbClr val="FFFFFF"/>
              </a:solidFill>
              <a:ln w="0" cap="flat">
                <a:noFill/>
                <a:prstDash val="solid"/>
                <a:miter/>
              </a:ln>
            </p:spPr>
            <p:txBody>
              <a:bodyPr rtlCol="0" anchor="ctr"/>
              <a:lstStyle/>
              <a:p>
                <a:endParaRPr lang="nb-NO"/>
              </a:p>
            </p:txBody>
          </p:sp>
          <p:sp>
            <p:nvSpPr>
              <p:cNvPr id="38" name="Friform 37">
                <a:extLst>
                  <a:ext uri="{FF2B5EF4-FFF2-40B4-BE49-F238E27FC236}">
                    <a16:creationId xmlns:a16="http://schemas.microsoft.com/office/drawing/2014/main" id="{F70824B8-67FB-2361-CDE0-16D02161BEEF}"/>
                  </a:ext>
                </a:extLst>
              </p:cNvPr>
              <p:cNvSpPr>
                <a:spLocks noGrp="1" noRot="1" noMove="1" noResize="1" noEditPoints="1" noAdjustHandles="1" noChangeArrowheads="1" noChangeShapeType="1"/>
              </p:cNvSpPr>
              <p:nvPr/>
            </p:nvSpPr>
            <p:spPr>
              <a:xfrm>
                <a:off x="7589999" y="2732348"/>
                <a:ext cx="97983" cy="105296"/>
              </a:xfrm>
              <a:custGeom>
                <a:avLst/>
                <a:gdLst>
                  <a:gd name="connsiteX0" fmla="*/ 0 w 81322"/>
                  <a:gd name="connsiteY0" fmla="*/ 0 h 87392"/>
                  <a:gd name="connsiteX1" fmla="*/ 81323 w 81322"/>
                  <a:gd name="connsiteY1" fmla="*/ 0 h 87392"/>
                  <a:gd name="connsiteX2" fmla="*/ 81323 w 81322"/>
                  <a:gd name="connsiteY2" fmla="*/ 87393 h 87392"/>
                  <a:gd name="connsiteX3" fmla="*/ 0 w 81322"/>
                  <a:gd name="connsiteY3" fmla="*/ 87393 h 87392"/>
                </a:gdLst>
                <a:ahLst/>
                <a:cxnLst>
                  <a:cxn ang="0">
                    <a:pos x="connsiteX0" y="connsiteY0"/>
                  </a:cxn>
                  <a:cxn ang="0">
                    <a:pos x="connsiteX1" y="connsiteY1"/>
                  </a:cxn>
                  <a:cxn ang="0">
                    <a:pos x="connsiteX2" y="connsiteY2"/>
                  </a:cxn>
                  <a:cxn ang="0">
                    <a:pos x="connsiteX3" y="connsiteY3"/>
                  </a:cxn>
                </a:cxnLst>
                <a:rect l="l" t="t" r="r" b="b"/>
                <a:pathLst>
                  <a:path w="81322" h="87392">
                    <a:moveTo>
                      <a:pt x="0" y="0"/>
                    </a:moveTo>
                    <a:lnTo>
                      <a:pt x="81323" y="0"/>
                    </a:lnTo>
                    <a:lnTo>
                      <a:pt x="81323" y="87393"/>
                    </a:lnTo>
                    <a:lnTo>
                      <a:pt x="0" y="87393"/>
                    </a:lnTo>
                    <a:close/>
                  </a:path>
                </a:pathLst>
              </a:custGeom>
              <a:solidFill>
                <a:srgbClr val="DEDEE0"/>
              </a:solidFill>
              <a:ln w="0" cap="flat">
                <a:noFill/>
                <a:prstDash val="solid"/>
                <a:miter/>
              </a:ln>
            </p:spPr>
            <p:txBody>
              <a:bodyPr rtlCol="0" anchor="ctr"/>
              <a:lstStyle/>
              <a:p>
                <a:endParaRPr lang="nb-NO"/>
              </a:p>
            </p:txBody>
          </p:sp>
          <p:sp>
            <p:nvSpPr>
              <p:cNvPr id="39" name="Friform 38">
                <a:extLst>
                  <a:ext uri="{FF2B5EF4-FFF2-40B4-BE49-F238E27FC236}">
                    <a16:creationId xmlns:a16="http://schemas.microsoft.com/office/drawing/2014/main" id="{1DAE4118-37E8-969C-179A-193F85E78938}"/>
                  </a:ext>
                </a:extLst>
              </p:cNvPr>
              <p:cNvSpPr>
                <a:spLocks noGrp="1" noRot="1" noMove="1" noResize="1" noEditPoints="1" noAdjustHandles="1" noChangeArrowheads="1" noChangeShapeType="1"/>
              </p:cNvSpPr>
              <p:nvPr/>
            </p:nvSpPr>
            <p:spPr>
              <a:xfrm>
                <a:off x="7546434" y="3865842"/>
                <a:ext cx="1320259" cy="105218"/>
              </a:xfrm>
              <a:custGeom>
                <a:avLst/>
                <a:gdLst>
                  <a:gd name="connsiteX0" fmla="*/ 0 w 1095766"/>
                  <a:gd name="connsiteY0" fmla="*/ 0 h 87327"/>
                  <a:gd name="connsiteX1" fmla="*/ 1095767 w 1095766"/>
                  <a:gd name="connsiteY1" fmla="*/ 0 h 87327"/>
                  <a:gd name="connsiteX2" fmla="*/ 1095767 w 1095766"/>
                  <a:gd name="connsiteY2" fmla="*/ 87327 h 87327"/>
                  <a:gd name="connsiteX3" fmla="*/ 0 w 1095766"/>
                  <a:gd name="connsiteY3" fmla="*/ 87327 h 87327"/>
                </a:gdLst>
                <a:ahLst/>
                <a:cxnLst>
                  <a:cxn ang="0">
                    <a:pos x="connsiteX0" y="connsiteY0"/>
                  </a:cxn>
                  <a:cxn ang="0">
                    <a:pos x="connsiteX1" y="connsiteY1"/>
                  </a:cxn>
                  <a:cxn ang="0">
                    <a:pos x="connsiteX2" y="connsiteY2"/>
                  </a:cxn>
                  <a:cxn ang="0">
                    <a:pos x="connsiteX3" y="connsiteY3"/>
                  </a:cxn>
                </a:cxnLst>
                <a:rect l="l" t="t" r="r" b="b"/>
                <a:pathLst>
                  <a:path w="1095766" h="87327">
                    <a:moveTo>
                      <a:pt x="0" y="0"/>
                    </a:moveTo>
                    <a:lnTo>
                      <a:pt x="1095767" y="0"/>
                    </a:lnTo>
                    <a:lnTo>
                      <a:pt x="1095767" y="87327"/>
                    </a:lnTo>
                    <a:lnTo>
                      <a:pt x="0" y="87327"/>
                    </a:lnTo>
                    <a:close/>
                  </a:path>
                </a:pathLst>
              </a:custGeom>
              <a:solidFill>
                <a:srgbClr val="FFFFFF"/>
              </a:solidFill>
              <a:ln w="0" cap="flat">
                <a:noFill/>
                <a:prstDash val="solid"/>
                <a:miter/>
              </a:ln>
            </p:spPr>
            <p:txBody>
              <a:bodyPr rtlCol="0" anchor="ctr"/>
              <a:lstStyle/>
              <a:p>
                <a:endParaRPr lang="nb-NO"/>
              </a:p>
            </p:txBody>
          </p:sp>
          <p:sp>
            <p:nvSpPr>
              <p:cNvPr id="40" name="Friform 39">
                <a:extLst>
                  <a:ext uri="{FF2B5EF4-FFF2-40B4-BE49-F238E27FC236}">
                    <a16:creationId xmlns:a16="http://schemas.microsoft.com/office/drawing/2014/main" id="{822E31AA-B347-66E7-CDAB-53E03039138A}"/>
                  </a:ext>
                </a:extLst>
              </p:cNvPr>
              <p:cNvSpPr>
                <a:spLocks noGrp="1" noRot="1" noMove="1" noResize="1" noEditPoints="1" noAdjustHandles="1" noChangeArrowheads="1" noChangeShapeType="1"/>
              </p:cNvSpPr>
              <p:nvPr/>
            </p:nvSpPr>
            <p:spPr>
              <a:xfrm>
                <a:off x="7589999" y="3865842"/>
                <a:ext cx="97983" cy="105218"/>
              </a:xfrm>
              <a:custGeom>
                <a:avLst/>
                <a:gdLst>
                  <a:gd name="connsiteX0" fmla="*/ 0 w 81322"/>
                  <a:gd name="connsiteY0" fmla="*/ 0 h 87327"/>
                  <a:gd name="connsiteX1" fmla="*/ 81323 w 81322"/>
                  <a:gd name="connsiteY1" fmla="*/ 0 h 87327"/>
                  <a:gd name="connsiteX2" fmla="*/ 81323 w 81322"/>
                  <a:gd name="connsiteY2" fmla="*/ 87327 h 87327"/>
                  <a:gd name="connsiteX3" fmla="*/ 0 w 81322"/>
                  <a:gd name="connsiteY3" fmla="*/ 87327 h 87327"/>
                </a:gdLst>
                <a:ahLst/>
                <a:cxnLst>
                  <a:cxn ang="0">
                    <a:pos x="connsiteX0" y="connsiteY0"/>
                  </a:cxn>
                  <a:cxn ang="0">
                    <a:pos x="connsiteX1" y="connsiteY1"/>
                  </a:cxn>
                  <a:cxn ang="0">
                    <a:pos x="connsiteX2" y="connsiteY2"/>
                  </a:cxn>
                  <a:cxn ang="0">
                    <a:pos x="connsiteX3" y="connsiteY3"/>
                  </a:cxn>
                </a:cxnLst>
                <a:rect l="l" t="t" r="r" b="b"/>
                <a:pathLst>
                  <a:path w="81322" h="87327">
                    <a:moveTo>
                      <a:pt x="0" y="0"/>
                    </a:moveTo>
                    <a:lnTo>
                      <a:pt x="81323" y="0"/>
                    </a:lnTo>
                    <a:lnTo>
                      <a:pt x="81323" y="87327"/>
                    </a:lnTo>
                    <a:lnTo>
                      <a:pt x="0" y="87327"/>
                    </a:lnTo>
                    <a:close/>
                  </a:path>
                </a:pathLst>
              </a:custGeom>
              <a:solidFill>
                <a:srgbClr val="DEDEE0"/>
              </a:solidFill>
              <a:ln w="0" cap="flat">
                <a:noFill/>
                <a:prstDash val="solid"/>
                <a:miter/>
              </a:ln>
            </p:spPr>
            <p:txBody>
              <a:bodyPr rtlCol="0" anchor="ctr"/>
              <a:lstStyle/>
              <a:p>
                <a:endParaRPr lang="nb-NO"/>
              </a:p>
            </p:txBody>
          </p:sp>
          <p:sp>
            <p:nvSpPr>
              <p:cNvPr id="41" name="Friform 40">
                <a:extLst>
                  <a:ext uri="{FF2B5EF4-FFF2-40B4-BE49-F238E27FC236}">
                    <a16:creationId xmlns:a16="http://schemas.microsoft.com/office/drawing/2014/main" id="{3E8534F2-E014-A9C8-6409-1FDA1BA8BBAB}"/>
                  </a:ext>
                </a:extLst>
              </p:cNvPr>
              <p:cNvSpPr>
                <a:spLocks noGrp="1" noRot="1" noMove="1" noResize="1" noEditPoints="1" noAdjustHandles="1" noChangeArrowheads="1" noChangeShapeType="1"/>
              </p:cNvSpPr>
              <p:nvPr/>
            </p:nvSpPr>
            <p:spPr>
              <a:xfrm>
                <a:off x="7546434" y="4999335"/>
                <a:ext cx="1320259" cy="105296"/>
              </a:xfrm>
              <a:custGeom>
                <a:avLst/>
                <a:gdLst>
                  <a:gd name="connsiteX0" fmla="*/ 0 w 1095766"/>
                  <a:gd name="connsiteY0" fmla="*/ 0 h 87392"/>
                  <a:gd name="connsiteX1" fmla="*/ 1095767 w 1095766"/>
                  <a:gd name="connsiteY1" fmla="*/ 0 h 87392"/>
                  <a:gd name="connsiteX2" fmla="*/ 1095767 w 1095766"/>
                  <a:gd name="connsiteY2" fmla="*/ 87393 h 87392"/>
                  <a:gd name="connsiteX3" fmla="*/ 0 w 1095766"/>
                  <a:gd name="connsiteY3" fmla="*/ 87393 h 87392"/>
                </a:gdLst>
                <a:ahLst/>
                <a:cxnLst>
                  <a:cxn ang="0">
                    <a:pos x="connsiteX0" y="connsiteY0"/>
                  </a:cxn>
                  <a:cxn ang="0">
                    <a:pos x="connsiteX1" y="connsiteY1"/>
                  </a:cxn>
                  <a:cxn ang="0">
                    <a:pos x="connsiteX2" y="connsiteY2"/>
                  </a:cxn>
                  <a:cxn ang="0">
                    <a:pos x="connsiteX3" y="connsiteY3"/>
                  </a:cxn>
                </a:cxnLst>
                <a:rect l="l" t="t" r="r" b="b"/>
                <a:pathLst>
                  <a:path w="1095766" h="87392">
                    <a:moveTo>
                      <a:pt x="0" y="0"/>
                    </a:moveTo>
                    <a:lnTo>
                      <a:pt x="1095767" y="0"/>
                    </a:lnTo>
                    <a:lnTo>
                      <a:pt x="1095767" y="87393"/>
                    </a:lnTo>
                    <a:lnTo>
                      <a:pt x="0" y="87393"/>
                    </a:lnTo>
                    <a:close/>
                  </a:path>
                </a:pathLst>
              </a:custGeom>
              <a:solidFill>
                <a:srgbClr val="FFFFFF"/>
              </a:solidFill>
              <a:ln w="0" cap="flat">
                <a:noFill/>
                <a:prstDash val="solid"/>
                <a:miter/>
              </a:ln>
            </p:spPr>
            <p:txBody>
              <a:bodyPr rtlCol="0" anchor="ctr"/>
              <a:lstStyle/>
              <a:p>
                <a:endParaRPr lang="nb-NO"/>
              </a:p>
            </p:txBody>
          </p:sp>
          <p:sp>
            <p:nvSpPr>
              <p:cNvPr id="42" name="Friform 41">
                <a:extLst>
                  <a:ext uri="{FF2B5EF4-FFF2-40B4-BE49-F238E27FC236}">
                    <a16:creationId xmlns:a16="http://schemas.microsoft.com/office/drawing/2014/main" id="{D5F1CDE1-B9D9-20D7-2ED6-9288ED4462EA}"/>
                  </a:ext>
                </a:extLst>
              </p:cNvPr>
              <p:cNvSpPr>
                <a:spLocks noGrp="1" noRot="1" noMove="1" noResize="1" noEditPoints="1" noAdjustHandles="1" noChangeArrowheads="1" noChangeShapeType="1"/>
              </p:cNvSpPr>
              <p:nvPr/>
            </p:nvSpPr>
            <p:spPr>
              <a:xfrm>
                <a:off x="7589999" y="4999335"/>
                <a:ext cx="97983" cy="105296"/>
              </a:xfrm>
              <a:custGeom>
                <a:avLst/>
                <a:gdLst>
                  <a:gd name="connsiteX0" fmla="*/ 0 w 81322"/>
                  <a:gd name="connsiteY0" fmla="*/ 0 h 87392"/>
                  <a:gd name="connsiteX1" fmla="*/ 81323 w 81322"/>
                  <a:gd name="connsiteY1" fmla="*/ 0 h 87392"/>
                  <a:gd name="connsiteX2" fmla="*/ 81323 w 81322"/>
                  <a:gd name="connsiteY2" fmla="*/ 87393 h 87392"/>
                  <a:gd name="connsiteX3" fmla="*/ 0 w 81322"/>
                  <a:gd name="connsiteY3" fmla="*/ 87393 h 87392"/>
                </a:gdLst>
                <a:ahLst/>
                <a:cxnLst>
                  <a:cxn ang="0">
                    <a:pos x="connsiteX0" y="connsiteY0"/>
                  </a:cxn>
                  <a:cxn ang="0">
                    <a:pos x="connsiteX1" y="connsiteY1"/>
                  </a:cxn>
                  <a:cxn ang="0">
                    <a:pos x="connsiteX2" y="connsiteY2"/>
                  </a:cxn>
                  <a:cxn ang="0">
                    <a:pos x="connsiteX3" y="connsiteY3"/>
                  </a:cxn>
                </a:cxnLst>
                <a:rect l="l" t="t" r="r" b="b"/>
                <a:pathLst>
                  <a:path w="81322" h="87392">
                    <a:moveTo>
                      <a:pt x="0" y="0"/>
                    </a:moveTo>
                    <a:lnTo>
                      <a:pt x="81323" y="0"/>
                    </a:lnTo>
                    <a:lnTo>
                      <a:pt x="81323" y="87393"/>
                    </a:lnTo>
                    <a:lnTo>
                      <a:pt x="0" y="87393"/>
                    </a:lnTo>
                    <a:close/>
                  </a:path>
                </a:pathLst>
              </a:custGeom>
              <a:solidFill>
                <a:srgbClr val="DEDEE0"/>
              </a:solidFill>
              <a:ln w="0" cap="flat">
                <a:noFill/>
                <a:prstDash val="solid"/>
                <a:miter/>
              </a:ln>
            </p:spPr>
            <p:txBody>
              <a:bodyPr rtlCol="0" anchor="ctr"/>
              <a:lstStyle/>
              <a:p>
                <a:endParaRPr lang="nb-NO"/>
              </a:p>
            </p:txBody>
          </p:sp>
          <p:sp>
            <p:nvSpPr>
              <p:cNvPr id="43" name="Friform 42">
                <a:extLst>
                  <a:ext uri="{FF2B5EF4-FFF2-40B4-BE49-F238E27FC236}">
                    <a16:creationId xmlns:a16="http://schemas.microsoft.com/office/drawing/2014/main" id="{A984184C-69F2-8320-1F50-03D2EED56AFA}"/>
                  </a:ext>
                </a:extLst>
              </p:cNvPr>
              <p:cNvSpPr>
                <a:spLocks noGrp="1" noRot="1" noMove="1" noResize="1" noEditPoints="1" noAdjustHandles="1" noChangeArrowheads="1" noChangeShapeType="1"/>
              </p:cNvSpPr>
              <p:nvPr/>
            </p:nvSpPr>
            <p:spPr>
              <a:xfrm>
                <a:off x="7546434" y="6132829"/>
                <a:ext cx="1320259" cy="105218"/>
              </a:xfrm>
              <a:custGeom>
                <a:avLst/>
                <a:gdLst>
                  <a:gd name="connsiteX0" fmla="*/ 0 w 1095766"/>
                  <a:gd name="connsiteY0" fmla="*/ 0 h 87327"/>
                  <a:gd name="connsiteX1" fmla="*/ 1095767 w 1095766"/>
                  <a:gd name="connsiteY1" fmla="*/ 0 h 87327"/>
                  <a:gd name="connsiteX2" fmla="*/ 1095767 w 1095766"/>
                  <a:gd name="connsiteY2" fmla="*/ 87327 h 87327"/>
                  <a:gd name="connsiteX3" fmla="*/ 0 w 1095766"/>
                  <a:gd name="connsiteY3" fmla="*/ 87327 h 87327"/>
                </a:gdLst>
                <a:ahLst/>
                <a:cxnLst>
                  <a:cxn ang="0">
                    <a:pos x="connsiteX0" y="connsiteY0"/>
                  </a:cxn>
                  <a:cxn ang="0">
                    <a:pos x="connsiteX1" y="connsiteY1"/>
                  </a:cxn>
                  <a:cxn ang="0">
                    <a:pos x="connsiteX2" y="connsiteY2"/>
                  </a:cxn>
                  <a:cxn ang="0">
                    <a:pos x="connsiteX3" y="connsiteY3"/>
                  </a:cxn>
                </a:cxnLst>
                <a:rect l="l" t="t" r="r" b="b"/>
                <a:pathLst>
                  <a:path w="1095766" h="87327">
                    <a:moveTo>
                      <a:pt x="0" y="0"/>
                    </a:moveTo>
                    <a:lnTo>
                      <a:pt x="1095767" y="0"/>
                    </a:lnTo>
                    <a:lnTo>
                      <a:pt x="1095767" y="87327"/>
                    </a:lnTo>
                    <a:lnTo>
                      <a:pt x="0" y="87327"/>
                    </a:lnTo>
                    <a:close/>
                  </a:path>
                </a:pathLst>
              </a:custGeom>
              <a:solidFill>
                <a:srgbClr val="FFFFFF"/>
              </a:solidFill>
              <a:ln w="0" cap="flat">
                <a:noFill/>
                <a:prstDash val="solid"/>
                <a:miter/>
              </a:ln>
            </p:spPr>
            <p:txBody>
              <a:bodyPr rtlCol="0" anchor="ctr"/>
              <a:lstStyle/>
              <a:p>
                <a:endParaRPr lang="nb-NO"/>
              </a:p>
            </p:txBody>
          </p:sp>
          <p:sp>
            <p:nvSpPr>
              <p:cNvPr id="44" name="Friform 43">
                <a:extLst>
                  <a:ext uri="{FF2B5EF4-FFF2-40B4-BE49-F238E27FC236}">
                    <a16:creationId xmlns:a16="http://schemas.microsoft.com/office/drawing/2014/main" id="{72DDC11B-0F5C-F2CB-2DAF-E0222587D4BB}"/>
                  </a:ext>
                </a:extLst>
              </p:cNvPr>
              <p:cNvSpPr>
                <a:spLocks noGrp="1" noRot="1" noMove="1" noResize="1" noEditPoints="1" noAdjustHandles="1" noChangeArrowheads="1" noChangeShapeType="1"/>
              </p:cNvSpPr>
              <p:nvPr/>
            </p:nvSpPr>
            <p:spPr>
              <a:xfrm>
                <a:off x="7589999" y="6132829"/>
                <a:ext cx="97983" cy="105218"/>
              </a:xfrm>
              <a:custGeom>
                <a:avLst/>
                <a:gdLst>
                  <a:gd name="connsiteX0" fmla="*/ 0 w 81322"/>
                  <a:gd name="connsiteY0" fmla="*/ 0 h 87327"/>
                  <a:gd name="connsiteX1" fmla="*/ 81323 w 81322"/>
                  <a:gd name="connsiteY1" fmla="*/ 0 h 87327"/>
                  <a:gd name="connsiteX2" fmla="*/ 81323 w 81322"/>
                  <a:gd name="connsiteY2" fmla="*/ 87327 h 87327"/>
                  <a:gd name="connsiteX3" fmla="*/ 0 w 81322"/>
                  <a:gd name="connsiteY3" fmla="*/ 87327 h 87327"/>
                </a:gdLst>
                <a:ahLst/>
                <a:cxnLst>
                  <a:cxn ang="0">
                    <a:pos x="connsiteX0" y="connsiteY0"/>
                  </a:cxn>
                  <a:cxn ang="0">
                    <a:pos x="connsiteX1" y="connsiteY1"/>
                  </a:cxn>
                  <a:cxn ang="0">
                    <a:pos x="connsiteX2" y="connsiteY2"/>
                  </a:cxn>
                  <a:cxn ang="0">
                    <a:pos x="connsiteX3" y="connsiteY3"/>
                  </a:cxn>
                </a:cxnLst>
                <a:rect l="l" t="t" r="r" b="b"/>
                <a:pathLst>
                  <a:path w="81322" h="87327">
                    <a:moveTo>
                      <a:pt x="0" y="0"/>
                    </a:moveTo>
                    <a:lnTo>
                      <a:pt x="81323" y="0"/>
                    </a:lnTo>
                    <a:lnTo>
                      <a:pt x="81323" y="87327"/>
                    </a:lnTo>
                    <a:lnTo>
                      <a:pt x="0" y="87327"/>
                    </a:lnTo>
                    <a:close/>
                  </a:path>
                </a:pathLst>
              </a:custGeom>
              <a:solidFill>
                <a:srgbClr val="DEDEE0"/>
              </a:solidFill>
              <a:ln w="0" cap="flat">
                <a:noFill/>
                <a:prstDash val="solid"/>
                <a:miter/>
              </a:ln>
            </p:spPr>
            <p:txBody>
              <a:bodyPr rtlCol="0" anchor="ctr"/>
              <a:lstStyle/>
              <a:p>
                <a:endParaRPr lang="nb-NO"/>
              </a:p>
            </p:txBody>
          </p:sp>
        </p:grpSp>
        <p:grpSp>
          <p:nvGrpSpPr>
            <p:cNvPr id="46" name="Gruppe 45">
              <a:extLst>
                <a:ext uri="{FF2B5EF4-FFF2-40B4-BE49-F238E27FC236}">
                  <a16:creationId xmlns:a16="http://schemas.microsoft.com/office/drawing/2014/main" id="{51C040DF-91A4-F189-663C-299A91A899D1}"/>
                </a:ext>
              </a:extLst>
            </p:cNvPr>
            <p:cNvGrpSpPr>
              <a:grpSpLocks noGrp="1" noUngrp="1" noRot="1" noMove="1" noResize="1"/>
            </p:cNvGrpSpPr>
            <p:nvPr/>
          </p:nvGrpSpPr>
          <p:grpSpPr>
            <a:xfrm>
              <a:off x="9276521" y="-1631551"/>
              <a:ext cx="832467" cy="3183119"/>
              <a:chOff x="7502868" y="1834926"/>
              <a:chExt cx="1407390" cy="5381460"/>
            </a:xfrm>
          </p:grpSpPr>
          <p:sp>
            <p:nvSpPr>
              <p:cNvPr id="47" name="Friform 46">
                <a:extLst>
                  <a:ext uri="{FF2B5EF4-FFF2-40B4-BE49-F238E27FC236}">
                    <a16:creationId xmlns:a16="http://schemas.microsoft.com/office/drawing/2014/main" id="{6EF83B69-93E7-B363-646C-F4732E53FCE9}"/>
                  </a:ext>
                </a:extLst>
              </p:cNvPr>
              <p:cNvSpPr>
                <a:spLocks noGrp="1" noRot="1" noMove="1" noResize="1" noEditPoints="1" noAdjustHandles="1" noChangeArrowheads="1" noChangeShapeType="1"/>
              </p:cNvSpPr>
              <p:nvPr/>
            </p:nvSpPr>
            <p:spPr>
              <a:xfrm>
                <a:off x="7502868" y="1834926"/>
                <a:ext cx="87130" cy="5381460"/>
              </a:xfrm>
              <a:custGeom>
                <a:avLst/>
                <a:gdLst>
                  <a:gd name="connsiteX0" fmla="*/ 0 w 72315"/>
                  <a:gd name="connsiteY0" fmla="*/ 0 h 4466413"/>
                  <a:gd name="connsiteX1" fmla="*/ 72316 w 72315"/>
                  <a:gd name="connsiteY1" fmla="*/ 0 h 4466413"/>
                  <a:gd name="connsiteX2" fmla="*/ 72316 w 72315"/>
                  <a:gd name="connsiteY2" fmla="*/ 4466414 h 4466413"/>
                  <a:gd name="connsiteX3" fmla="*/ 0 w 72315"/>
                  <a:gd name="connsiteY3" fmla="*/ 4466414 h 4466413"/>
                </a:gdLst>
                <a:ahLst/>
                <a:cxnLst>
                  <a:cxn ang="0">
                    <a:pos x="connsiteX0" y="connsiteY0"/>
                  </a:cxn>
                  <a:cxn ang="0">
                    <a:pos x="connsiteX1" y="connsiteY1"/>
                  </a:cxn>
                  <a:cxn ang="0">
                    <a:pos x="connsiteX2" y="connsiteY2"/>
                  </a:cxn>
                  <a:cxn ang="0">
                    <a:pos x="connsiteX3" y="connsiteY3"/>
                  </a:cxn>
                </a:cxnLst>
                <a:rect l="l" t="t" r="r" b="b"/>
                <a:pathLst>
                  <a:path w="72315" h="4466413">
                    <a:moveTo>
                      <a:pt x="0" y="0"/>
                    </a:moveTo>
                    <a:lnTo>
                      <a:pt x="72316" y="0"/>
                    </a:lnTo>
                    <a:lnTo>
                      <a:pt x="72316" y="4466414"/>
                    </a:lnTo>
                    <a:lnTo>
                      <a:pt x="0" y="4466414"/>
                    </a:lnTo>
                    <a:close/>
                  </a:path>
                </a:pathLst>
              </a:custGeom>
              <a:solidFill>
                <a:srgbClr val="FFFFFF"/>
              </a:solidFill>
              <a:ln w="0" cap="flat">
                <a:noFill/>
                <a:prstDash val="solid"/>
                <a:miter/>
              </a:ln>
            </p:spPr>
            <p:txBody>
              <a:bodyPr rtlCol="0" anchor="ctr"/>
              <a:lstStyle/>
              <a:p>
                <a:endParaRPr lang="nb-NO"/>
              </a:p>
            </p:txBody>
          </p:sp>
          <p:sp>
            <p:nvSpPr>
              <p:cNvPr id="48" name="Friform 47">
                <a:extLst>
                  <a:ext uri="{FF2B5EF4-FFF2-40B4-BE49-F238E27FC236}">
                    <a16:creationId xmlns:a16="http://schemas.microsoft.com/office/drawing/2014/main" id="{DDBDB115-0DC4-8DBE-692A-D651CC3183DE}"/>
                  </a:ext>
                </a:extLst>
              </p:cNvPr>
              <p:cNvSpPr>
                <a:spLocks noGrp="1" noRot="1" noMove="1" noResize="1" noEditPoints="1" noAdjustHandles="1" noChangeArrowheads="1" noChangeShapeType="1"/>
              </p:cNvSpPr>
              <p:nvPr/>
            </p:nvSpPr>
            <p:spPr>
              <a:xfrm>
                <a:off x="8823128" y="1837521"/>
                <a:ext cx="87130" cy="5378865"/>
              </a:xfrm>
              <a:custGeom>
                <a:avLst/>
                <a:gdLst>
                  <a:gd name="connsiteX0" fmla="*/ 0 w 72315"/>
                  <a:gd name="connsiteY0" fmla="*/ 0 h 4464259"/>
                  <a:gd name="connsiteX1" fmla="*/ 0 w 72315"/>
                  <a:gd name="connsiteY1" fmla="*/ 4464260 h 4464259"/>
                  <a:gd name="connsiteX2" fmla="*/ 72316 w 72315"/>
                  <a:gd name="connsiteY2" fmla="*/ 4464260 h 4464259"/>
                  <a:gd name="connsiteX3" fmla="*/ 72316 w 72315"/>
                  <a:gd name="connsiteY3" fmla="*/ 65 h 4464259"/>
                  <a:gd name="connsiteX4" fmla="*/ 0 w 72315"/>
                  <a:gd name="connsiteY4" fmla="*/ 0 h 4464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15" h="4464259">
                    <a:moveTo>
                      <a:pt x="0" y="0"/>
                    </a:moveTo>
                    <a:lnTo>
                      <a:pt x="0" y="4464260"/>
                    </a:lnTo>
                    <a:lnTo>
                      <a:pt x="72316" y="4464260"/>
                    </a:lnTo>
                    <a:lnTo>
                      <a:pt x="72316" y="65"/>
                    </a:lnTo>
                    <a:lnTo>
                      <a:pt x="0" y="0"/>
                    </a:lnTo>
                    <a:close/>
                  </a:path>
                </a:pathLst>
              </a:custGeom>
              <a:solidFill>
                <a:srgbClr val="FFFFFF"/>
              </a:solidFill>
              <a:ln w="0" cap="flat">
                <a:noFill/>
                <a:prstDash val="solid"/>
                <a:miter/>
              </a:ln>
            </p:spPr>
            <p:txBody>
              <a:bodyPr rtlCol="0" anchor="ctr"/>
              <a:lstStyle/>
              <a:p>
                <a:endParaRPr lang="nb-NO"/>
              </a:p>
            </p:txBody>
          </p:sp>
          <p:sp>
            <p:nvSpPr>
              <p:cNvPr id="49" name="Friform 48">
                <a:extLst>
                  <a:ext uri="{FF2B5EF4-FFF2-40B4-BE49-F238E27FC236}">
                    <a16:creationId xmlns:a16="http://schemas.microsoft.com/office/drawing/2014/main" id="{D694507E-9863-6DEC-F98D-B06A4BB3FD83}"/>
                  </a:ext>
                </a:extLst>
              </p:cNvPr>
              <p:cNvSpPr>
                <a:spLocks noGrp="1" noRot="1" noMove="1" noResize="1" noEditPoints="1" noAdjustHandles="1" noChangeArrowheads="1" noChangeShapeType="1"/>
              </p:cNvSpPr>
              <p:nvPr/>
            </p:nvSpPr>
            <p:spPr>
              <a:xfrm>
                <a:off x="7546434" y="2732348"/>
                <a:ext cx="1320259" cy="105296"/>
              </a:xfrm>
              <a:custGeom>
                <a:avLst/>
                <a:gdLst>
                  <a:gd name="connsiteX0" fmla="*/ 0 w 1095766"/>
                  <a:gd name="connsiteY0" fmla="*/ 0 h 87392"/>
                  <a:gd name="connsiteX1" fmla="*/ 1095767 w 1095766"/>
                  <a:gd name="connsiteY1" fmla="*/ 0 h 87392"/>
                  <a:gd name="connsiteX2" fmla="*/ 1095767 w 1095766"/>
                  <a:gd name="connsiteY2" fmla="*/ 87393 h 87392"/>
                  <a:gd name="connsiteX3" fmla="*/ 0 w 1095766"/>
                  <a:gd name="connsiteY3" fmla="*/ 87393 h 87392"/>
                </a:gdLst>
                <a:ahLst/>
                <a:cxnLst>
                  <a:cxn ang="0">
                    <a:pos x="connsiteX0" y="connsiteY0"/>
                  </a:cxn>
                  <a:cxn ang="0">
                    <a:pos x="connsiteX1" y="connsiteY1"/>
                  </a:cxn>
                  <a:cxn ang="0">
                    <a:pos x="connsiteX2" y="connsiteY2"/>
                  </a:cxn>
                  <a:cxn ang="0">
                    <a:pos x="connsiteX3" y="connsiteY3"/>
                  </a:cxn>
                </a:cxnLst>
                <a:rect l="l" t="t" r="r" b="b"/>
                <a:pathLst>
                  <a:path w="1095766" h="87392">
                    <a:moveTo>
                      <a:pt x="0" y="0"/>
                    </a:moveTo>
                    <a:lnTo>
                      <a:pt x="1095767" y="0"/>
                    </a:lnTo>
                    <a:lnTo>
                      <a:pt x="1095767" y="87393"/>
                    </a:lnTo>
                    <a:lnTo>
                      <a:pt x="0" y="87393"/>
                    </a:lnTo>
                    <a:close/>
                  </a:path>
                </a:pathLst>
              </a:custGeom>
              <a:solidFill>
                <a:srgbClr val="FFFFFF"/>
              </a:solidFill>
              <a:ln w="0" cap="flat">
                <a:noFill/>
                <a:prstDash val="solid"/>
                <a:miter/>
              </a:ln>
            </p:spPr>
            <p:txBody>
              <a:bodyPr rtlCol="0" anchor="ctr"/>
              <a:lstStyle/>
              <a:p>
                <a:endParaRPr lang="nb-NO"/>
              </a:p>
            </p:txBody>
          </p:sp>
          <p:sp>
            <p:nvSpPr>
              <p:cNvPr id="50" name="Friform 49">
                <a:extLst>
                  <a:ext uri="{FF2B5EF4-FFF2-40B4-BE49-F238E27FC236}">
                    <a16:creationId xmlns:a16="http://schemas.microsoft.com/office/drawing/2014/main" id="{94D618F1-41EB-3938-2735-2B0A8ED2E8B4}"/>
                  </a:ext>
                </a:extLst>
              </p:cNvPr>
              <p:cNvSpPr>
                <a:spLocks noGrp="1" noRot="1" noMove="1" noResize="1" noEditPoints="1" noAdjustHandles="1" noChangeArrowheads="1" noChangeShapeType="1"/>
              </p:cNvSpPr>
              <p:nvPr/>
            </p:nvSpPr>
            <p:spPr>
              <a:xfrm>
                <a:off x="7589999" y="2732348"/>
                <a:ext cx="97983" cy="105296"/>
              </a:xfrm>
              <a:custGeom>
                <a:avLst/>
                <a:gdLst>
                  <a:gd name="connsiteX0" fmla="*/ 0 w 81322"/>
                  <a:gd name="connsiteY0" fmla="*/ 0 h 87392"/>
                  <a:gd name="connsiteX1" fmla="*/ 81323 w 81322"/>
                  <a:gd name="connsiteY1" fmla="*/ 0 h 87392"/>
                  <a:gd name="connsiteX2" fmla="*/ 81323 w 81322"/>
                  <a:gd name="connsiteY2" fmla="*/ 87393 h 87392"/>
                  <a:gd name="connsiteX3" fmla="*/ 0 w 81322"/>
                  <a:gd name="connsiteY3" fmla="*/ 87393 h 87392"/>
                </a:gdLst>
                <a:ahLst/>
                <a:cxnLst>
                  <a:cxn ang="0">
                    <a:pos x="connsiteX0" y="connsiteY0"/>
                  </a:cxn>
                  <a:cxn ang="0">
                    <a:pos x="connsiteX1" y="connsiteY1"/>
                  </a:cxn>
                  <a:cxn ang="0">
                    <a:pos x="connsiteX2" y="connsiteY2"/>
                  </a:cxn>
                  <a:cxn ang="0">
                    <a:pos x="connsiteX3" y="connsiteY3"/>
                  </a:cxn>
                </a:cxnLst>
                <a:rect l="l" t="t" r="r" b="b"/>
                <a:pathLst>
                  <a:path w="81322" h="87392">
                    <a:moveTo>
                      <a:pt x="0" y="0"/>
                    </a:moveTo>
                    <a:lnTo>
                      <a:pt x="81323" y="0"/>
                    </a:lnTo>
                    <a:lnTo>
                      <a:pt x="81323" y="87393"/>
                    </a:lnTo>
                    <a:lnTo>
                      <a:pt x="0" y="87393"/>
                    </a:lnTo>
                    <a:close/>
                  </a:path>
                </a:pathLst>
              </a:custGeom>
              <a:solidFill>
                <a:srgbClr val="DEDEE0"/>
              </a:solidFill>
              <a:ln w="0" cap="flat">
                <a:noFill/>
                <a:prstDash val="solid"/>
                <a:miter/>
              </a:ln>
            </p:spPr>
            <p:txBody>
              <a:bodyPr rtlCol="0" anchor="ctr"/>
              <a:lstStyle/>
              <a:p>
                <a:endParaRPr lang="nb-NO"/>
              </a:p>
            </p:txBody>
          </p:sp>
          <p:sp>
            <p:nvSpPr>
              <p:cNvPr id="51" name="Friform 50">
                <a:extLst>
                  <a:ext uri="{FF2B5EF4-FFF2-40B4-BE49-F238E27FC236}">
                    <a16:creationId xmlns:a16="http://schemas.microsoft.com/office/drawing/2014/main" id="{FBD5180D-7E68-79AC-D733-32E82AA16D26}"/>
                  </a:ext>
                </a:extLst>
              </p:cNvPr>
              <p:cNvSpPr>
                <a:spLocks noGrp="1" noRot="1" noMove="1" noResize="1" noEditPoints="1" noAdjustHandles="1" noChangeArrowheads="1" noChangeShapeType="1"/>
              </p:cNvSpPr>
              <p:nvPr/>
            </p:nvSpPr>
            <p:spPr>
              <a:xfrm>
                <a:off x="7546434" y="3865842"/>
                <a:ext cx="1320259" cy="105218"/>
              </a:xfrm>
              <a:custGeom>
                <a:avLst/>
                <a:gdLst>
                  <a:gd name="connsiteX0" fmla="*/ 0 w 1095766"/>
                  <a:gd name="connsiteY0" fmla="*/ 0 h 87327"/>
                  <a:gd name="connsiteX1" fmla="*/ 1095767 w 1095766"/>
                  <a:gd name="connsiteY1" fmla="*/ 0 h 87327"/>
                  <a:gd name="connsiteX2" fmla="*/ 1095767 w 1095766"/>
                  <a:gd name="connsiteY2" fmla="*/ 87327 h 87327"/>
                  <a:gd name="connsiteX3" fmla="*/ 0 w 1095766"/>
                  <a:gd name="connsiteY3" fmla="*/ 87327 h 87327"/>
                </a:gdLst>
                <a:ahLst/>
                <a:cxnLst>
                  <a:cxn ang="0">
                    <a:pos x="connsiteX0" y="connsiteY0"/>
                  </a:cxn>
                  <a:cxn ang="0">
                    <a:pos x="connsiteX1" y="connsiteY1"/>
                  </a:cxn>
                  <a:cxn ang="0">
                    <a:pos x="connsiteX2" y="connsiteY2"/>
                  </a:cxn>
                  <a:cxn ang="0">
                    <a:pos x="connsiteX3" y="connsiteY3"/>
                  </a:cxn>
                </a:cxnLst>
                <a:rect l="l" t="t" r="r" b="b"/>
                <a:pathLst>
                  <a:path w="1095766" h="87327">
                    <a:moveTo>
                      <a:pt x="0" y="0"/>
                    </a:moveTo>
                    <a:lnTo>
                      <a:pt x="1095767" y="0"/>
                    </a:lnTo>
                    <a:lnTo>
                      <a:pt x="1095767" y="87327"/>
                    </a:lnTo>
                    <a:lnTo>
                      <a:pt x="0" y="87327"/>
                    </a:lnTo>
                    <a:close/>
                  </a:path>
                </a:pathLst>
              </a:custGeom>
              <a:solidFill>
                <a:srgbClr val="FFFFFF"/>
              </a:solidFill>
              <a:ln w="0" cap="flat">
                <a:noFill/>
                <a:prstDash val="solid"/>
                <a:miter/>
              </a:ln>
            </p:spPr>
            <p:txBody>
              <a:bodyPr rtlCol="0" anchor="ctr"/>
              <a:lstStyle/>
              <a:p>
                <a:endParaRPr lang="nb-NO"/>
              </a:p>
            </p:txBody>
          </p:sp>
          <p:sp>
            <p:nvSpPr>
              <p:cNvPr id="52" name="Friform 51">
                <a:extLst>
                  <a:ext uri="{FF2B5EF4-FFF2-40B4-BE49-F238E27FC236}">
                    <a16:creationId xmlns:a16="http://schemas.microsoft.com/office/drawing/2014/main" id="{189DCFF2-6683-E185-4C5F-69A0420EE12B}"/>
                  </a:ext>
                </a:extLst>
              </p:cNvPr>
              <p:cNvSpPr>
                <a:spLocks noGrp="1" noRot="1" noMove="1" noResize="1" noEditPoints="1" noAdjustHandles="1" noChangeArrowheads="1" noChangeShapeType="1"/>
              </p:cNvSpPr>
              <p:nvPr/>
            </p:nvSpPr>
            <p:spPr>
              <a:xfrm>
                <a:off x="7589999" y="3865842"/>
                <a:ext cx="97983" cy="105218"/>
              </a:xfrm>
              <a:custGeom>
                <a:avLst/>
                <a:gdLst>
                  <a:gd name="connsiteX0" fmla="*/ 0 w 81322"/>
                  <a:gd name="connsiteY0" fmla="*/ 0 h 87327"/>
                  <a:gd name="connsiteX1" fmla="*/ 81323 w 81322"/>
                  <a:gd name="connsiteY1" fmla="*/ 0 h 87327"/>
                  <a:gd name="connsiteX2" fmla="*/ 81323 w 81322"/>
                  <a:gd name="connsiteY2" fmla="*/ 87327 h 87327"/>
                  <a:gd name="connsiteX3" fmla="*/ 0 w 81322"/>
                  <a:gd name="connsiteY3" fmla="*/ 87327 h 87327"/>
                </a:gdLst>
                <a:ahLst/>
                <a:cxnLst>
                  <a:cxn ang="0">
                    <a:pos x="connsiteX0" y="connsiteY0"/>
                  </a:cxn>
                  <a:cxn ang="0">
                    <a:pos x="connsiteX1" y="connsiteY1"/>
                  </a:cxn>
                  <a:cxn ang="0">
                    <a:pos x="connsiteX2" y="connsiteY2"/>
                  </a:cxn>
                  <a:cxn ang="0">
                    <a:pos x="connsiteX3" y="connsiteY3"/>
                  </a:cxn>
                </a:cxnLst>
                <a:rect l="l" t="t" r="r" b="b"/>
                <a:pathLst>
                  <a:path w="81322" h="87327">
                    <a:moveTo>
                      <a:pt x="0" y="0"/>
                    </a:moveTo>
                    <a:lnTo>
                      <a:pt x="81323" y="0"/>
                    </a:lnTo>
                    <a:lnTo>
                      <a:pt x="81323" y="87327"/>
                    </a:lnTo>
                    <a:lnTo>
                      <a:pt x="0" y="87327"/>
                    </a:lnTo>
                    <a:close/>
                  </a:path>
                </a:pathLst>
              </a:custGeom>
              <a:solidFill>
                <a:srgbClr val="DEDEE0"/>
              </a:solidFill>
              <a:ln w="0" cap="flat">
                <a:noFill/>
                <a:prstDash val="solid"/>
                <a:miter/>
              </a:ln>
            </p:spPr>
            <p:txBody>
              <a:bodyPr rtlCol="0" anchor="ctr"/>
              <a:lstStyle/>
              <a:p>
                <a:endParaRPr lang="nb-NO"/>
              </a:p>
            </p:txBody>
          </p:sp>
          <p:sp>
            <p:nvSpPr>
              <p:cNvPr id="53" name="Friform 52">
                <a:extLst>
                  <a:ext uri="{FF2B5EF4-FFF2-40B4-BE49-F238E27FC236}">
                    <a16:creationId xmlns:a16="http://schemas.microsoft.com/office/drawing/2014/main" id="{598A93FC-5852-E2FD-3B7F-F2E1C9FC2FCD}"/>
                  </a:ext>
                </a:extLst>
              </p:cNvPr>
              <p:cNvSpPr>
                <a:spLocks noGrp="1" noRot="1" noMove="1" noResize="1" noEditPoints="1" noAdjustHandles="1" noChangeArrowheads="1" noChangeShapeType="1"/>
              </p:cNvSpPr>
              <p:nvPr/>
            </p:nvSpPr>
            <p:spPr>
              <a:xfrm>
                <a:off x="7546434" y="4999335"/>
                <a:ext cx="1320259" cy="105296"/>
              </a:xfrm>
              <a:custGeom>
                <a:avLst/>
                <a:gdLst>
                  <a:gd name="connsiteX0" fmla="*/ 0 w 1095766"/>
                  <a:gd name="connsiteY0" fmla="*/ 0 h 87392"/>
                  <a:gd name="connsiteX1" fmla="*/ 1095767 w 1095766"/>
                  <a:gd name="connsiteY1" fmla="*/ 0 h 87392"/>
                  <a:gd name="connsiteX2" fmla="*/ 1095767 w 1095766"/>
                  <a:gd name="connsiteY2" fmla="*/ 87393 h 87392"/>
                  <a:gd name="connsiteX3" fmla="*/ 0 w 1095766"/>
                  <a:gd name="connsiteY3" fmla="*/ 87393 h 87392"/>
                </a:gdLst>
                <a:ahLst/>
                <a:cxnLst>
                  <a:cxn ang="0">
                    <a:pos x="connsiteX0" y="connsiteY0"/>
                  </a:cxn>
                  <a:cxn ang="0">
                    <a:pos x="connsiteX1" y="connsiteY1"/>
                  </a:cxn>
                  <a:cxn ang="0">
                    <a:pos x="connsiteX2" y="connsiteY2"/>
                  </a:cxn>
                  <a:cxn ang="0">
                    <a:pos x="connsiteX3" y="connsiteY3"/>
                  </a:cxn>
                </a:cxnLst>
                <a:rect l="l" t="t" r="r" b="b"/>
                <a:pathLst>
                  <a:path w="1095766" h="87392">
                    <a:moveTo>
                      <a:pt x="0" y="0"/>
                    </a:moveTo>
                    <a:lnTo>
                      <a:pt x="1095767" y="0"/>
                    </a:lnTo>
                    <a:lnTo>
                      <a:pt x="1095767" y="87393"/>
                    </a:lnTo>
                    <a:lnTo>
                      <a:pt x="0" y="87393"/>
                    </a:lnTo>
                    <a:close/>
                  </a:path>
                </a:pathLst>
              </a:custGeom>
              <a:solidFill>
                <a:srgbClr val="FFFFFF"/>
              </a:solidFill>
              <a:ln w="0" cap="flat">
                <a:noFill/>
                <a:prstDash val="solid"/>
                <a:miter/>
              </a:ln>
            </p:spPr>
            <p:txBody>
              <a:bodyPr rtlCol="0" anchor="ctr"/>
              <a:lstStyle/>
              <a:p>
                <a:endParaRPr lang="nb-NO"/>
              </a:p>
            </p:txBody>
          </p:sp>
          <p:sp>
            <p:nvSpPr>
              <p:cNvPr id="54" name="Friform 53">
                <a:extLst>
                  <a:ext uri="{FF2B5EF4-FFF2-40B4-BE49-F238E27FC236}">
                    <a16:creationId xmlns:a16="http://schemas.microsoft.com/office/drawing/2014/main" id="{ACBFDA7D-932D-68B0-5209-280167655353}"/>
                  </a:ext>
                </a:extLst>
              </p:cNvPr>
              <p:cNvSpPr>
                <a:spLocks noGrp="1" noRot="1" noMove="1" noResize="1" noEditPoints="1" noAdjustHandles="1" noChangeArrowheads="1" noChangeShapeType="1"/>
              </p:cNvSpPr>
              <p:nvPr/>
            </p:nvSpPr>
            <p:spPr>
              <a:xfrm>
                <a:off x="7589999" y="4999335"/>
                <a:ext cx="97983" cy="105296"/>
              </a:xfrm>
              <a:custGeom>
                <a:avLst/>
                <a:gdLst>
                  <a:gd name="connsiteX0" fmla="*/ 0 w 81322"/>
                  <a:gd name="connsiteY0" fmla="*/ 0 h 87392"/>
                  <a:gd name="connsiteX1" fmla="*/ 81323 w 81322"/>
                  <a:gd name="connsiteY1" fmla="*/ 0 h 87392"/>
                  <a:gd name="connsiteX2" fmla="*/ 81323 w 81322"/>
                  <a:gd name="connsiteY2" fmla="*/ 87393 h 87392"/>
                  <a:gd name="connsiteX3" fmla="*/ 0 w 81322"/>
                  <a:gd name="connsiteY3" fmla="*/ 87393 h 87392"/>
                </a:gdLst>
                <a:ahLst/>
                <a:cxnLst>
                  <a:cxn ang="0">
                    <a:pos x="connsiteX0" y="connsiteY0"/>
                  </a:cxn>
                  <a:cxn ang="0">
                    <a:pos x="connsiteX1" y="connsiteY1"/>
                  </a:cxn>
                  <a:cxn ang="0">
                    <a:pos x="connsiteX2" y="connsiteY2"/>
                  </a:cxn>
                  <a:cxn ang="0">
                    <a:pos x="connsiteX3" y="connsiteY3"/>
                  </a:cxn>
                </a:cxnLst>
                <a:rect l="l" t="t" r="r" b="b"/>
                <a:pathLst>
                  <a:path w="81322" h="87392">
                    <a:moveTo>
                      <a:pt x="0" y="0"/>
                    </a:moveTo>
                    <a:lnTo>
                      <a:pt x="81323" y="0"/>
                    </a:lnTo>
                    <a:lnTo>
                      <a:pt x="81323" y="87393"/>
                    </a:lnTo>
                    <a:lnTo>
                      <a:pt x="0" y="87393"/>
                    </a:lnTo>
                    <a:close/>
                  </a:path>
                </a:pathLst>
              </a:custGeom>
              <a:solidFill>
                <a:srgbClr val="DEDEE0"/>
              </a:solidFill>
              <a:ln w="0" cap="flat">
                <a:noFill/>
                <a:prstDash val="solid"/>
                <a:miter/>
              </a:ln>
            </p:spPr>
            <p:txBody>
              <a:bodyPr rtlCol="0" anchor="ctr"/>
              <a:lstStyle/>
              <a:p>
                <a:endParaRPr lang="nb-NO"/>
              </a:p>
            </p:txBody>
          </p:sp>
          <p:sp>
            <p:nvSpPr>
              <p:cNvPr id="55" name="Friform 54">
                <a:extLst>
                  <a:ext uri="{FF2B5EF4-FFF2-40B4-BE49-F238E27FC236}">
                    <a16:creationId xmlns:a16="http://schemas.microsoft.com/office/drawing/2014/main" id="{04485F6C-2FFF-D86A-7F34-94E8485753A7}"/>
                  </a:ext>
                </a:extLst>
              </p:cNvPr>
              <p:cNvSpPr>
                <a:spLocks noGrp="1" noRot="1" noMove="1" noResize="1" noEditPoints="1" noAdjustHandles="1" noChangeArrowheads="1" noChangeShapeType="1"/>
              </p:cNvSpPr>
              <p:nvPr/>
            </p:nvSpPr>
            <p:spPr>
              <a:xfrm>
                <a:off x="7546434" y="6132829"/>
                <a:ext cx="1320259" cy="105218"/>
              </a:xfrm>
              <a:custGeom>
                <a:avLst/>
                <a:gdLst>
                  <a:gd name="connsiteX0" fmla="*/ 0 w 1095766"/>
                  <a:gd name="connsiteY0" fmla="*/ 0 h 87327"/>
                  <a:gd name="connsiteX1" fmla="*/ 1095767 w 1095766"/>
                  <a:gd name="connsiteY1" fmla="*/ 0 h 87327"/>
                  <a:gd name="connsiteX2" fmla="*/ 1095767 w 1095766"/>
                  <a:gd name="connsiteY2" fmla="*/ 87327 h 87327"/>
                  <a:gd name="connsiteX3" fmla="*/ 0 w 1095766"/>
                  <a:gd name="connsiteY3" fmla="*/ 87327 h 87327"/>
                </a:gdLst>
                <a:ahLst/>
                <a:cxnLst>
                  <a:cxn ang="0">
                    <a:pos x="connsiteX0" y="connsiteY0"/>
                  </a:cxn>
                  <a:cxn ang="0">
                    <a:pos x="connsiteX1" y="connsiteY1"/>
                  </a:cxn>
                  <a:cxn ang="0">
                    <a:pos x="connsiteX2" y="connsiteY2"/>
                  </a:cxn>
                  <a:cxn ang="0">
                    <a:pos x="connsiteX3" y="connsiteY3"/>
                  </a:cxn>
                </a:cxnLst>
                <a:rect l="l" t="t" r="r" b="b"/>
                <a:pathLst>
                  <a:path w="1095766" h="87327">
                    <a:moveTo>
                      <a:pt x="0" y="0"/>
                    </a:moveTo>
                    <a:lnTo>
                      <a:pt x="1095767" y="0"/>
                    </a:lnTo>
                    <a:lnTo>
                      <a:pt x="1095767" y="87327"/>
                    </a:lnTo>
                    <a:lnTo>
                      <a:pt x="0" y="87327"/>
                    </a:lnTo>
                    <a:close/>
                  </a:path>
                </a:pathLst>
              </a:custGeom>
              <a:solidFill>
                <a:srgbClr val="FFFFFF"/>
              </a:solidFill>
              <a:ln w="0" cap="flat">
                <a:noFill/>
                <a:prstDash val="solid"/>
                <a:miter/>
              </a:ln>
            </p:spPr>
            <p:txBody>
              <a:bodyPr rtlCol="0" anchor="ctr"/>
              <a:lstStyle/>
              <a:p>
                <a:endParaRPr lang="nb-NO"/>
              </a:p>
            </p:txBody>
          </p:sp>
          <p:sp>
            <p:nvSpPr>
              <p:cNvPr id="56" name="Friform 55">
                <a:extLst>
                  <a:ext uri="{FF2B5EF4-FFF2-40B4-BE49-F238E27FC236}">
                    <a16:creationId xmlns:a16="http://schemas.microsoft.com/office/drawing/2014/main" id="{7F494578-A1DF-DA71-F9E8-7A6D16D15853}"/>
                  </a:ext>
                </a:extLst>
              </p:cNvPr>
              <p:cNvSpPr>
                <a:spLocks noGrp="1" noRot="1" noMove="1" noResize="1" noEditPoints="1" noAdjustHandles="1" noChangeArrowheads="1" noChangeShapeType="1"/>
              </p:cNvSpPr>
              <p:nvPr/>
            </p:nvSpPr>
            <p:spPr>
              <a:xfrm>
                <a:off x="7589999" y="6132829"/>
                <a:ext cx="97983" cy="105218"/>
              </a:xfrm>
              <a:custGeom>
                <a:avLst/>
                <a:gdLst>
                  <a:gd name="connsiteX0" fmla="*/ 0 w 81322"/>
                  <a:gd name="connsiteY0" fmla="*/ 0 h 87327"/>
                  <a:gd name="connsiteX1" fmla="*/ 81323 w 81322"/>
                  <a:gd name="connsiteY1" fmla="*/ 0 h 87327"/>
                  <a:gd name="connsiteX2" fmla="*/ 81323 w 81322"/>
                  <a:gd name="connsiteY2" fmla="*/ 87327 h 87327"/>
                  <a:gd name="connsiteX3" fmla="*/ 0 w 81322"/>
                  <a:gd name="connsiteY3" fmla="*/ 87327 h 87327"/>
                </a:gdLst>
                <a:ahLst/>
                <a:cxnLst>
                  <a:cxn ang="0">
                    <a:pos x="connsiteX0" y="connsiteY0"/>
                  </a:cxn>
                  <a:cxn ang="0">
                    <a:pos x="connsiteX1" y="connsiteY1"/>
                  </a:cxn>
                  <a:cxn ang="0">
                    <a:pos x="connsiteX2" y="connsiteY2"/>
                  </a:cxn>
                  <a:cxn ang="0">
                    <a:pos x="connsiteX3" y="connsiteY3"/>
                  </a:cxn>
                </a:cxnLst>
                <a:rect l="l" t="t" r="r" b="b"/>
                <a:pathLst>
                  <a:path w="81322" h="87327">
                    <a:moveTo>
                      <a:pt x="0" y="0"/>
                    </a:moveTo>
                    <a:lnTo>
                      <a:pt x="81323" y="0"/>
                    </a:lnTo>
                    <a:lnTo>
                      <a:pt x="81323" y="87327"/>
                    </a:lnTo>
                    <a:lnTo>
                      <a:pt x="0" y="87327"/>
                    </a:lnTo>
                    <a:close/>
                  </a:path>
                </a:pathLst>
              </a:custGeom>
              <a:solidFill>
                <a:srgbClr val="DEDEE0"/>
              </a:solidFill>
              <a:ln w="0" cap="flat">
                <a:noFill/>
                <a:prstDash val="solid"/>
                <a:miter/>
              </a:ln>
            </p:spPr>
            <p:txBody>
              <a:bodyPr rtlCol="0" anchor="ctr"/>
              <a:lstStyle/>
              <a:p>
                <a:endParaRPr lang="nb-NO"/>
              </a:p>
            </p:txBody>
          </p:sp>
        </p:grpSp>
      </p:grpSp>
      <p:grpSp>
        <p:nvGrpSpPr>
          <p:cNvPr id="33" name="!!Stige">
            <a:extLst>
              <a:ext uri="{FF2B5EF4-FFF2-40B4-BE49-F238E27FC236}">
                <a16:creationId xmlns:a16="http://schemas.microsoft.com/office/drawing/2014/main" id="{CFC98905-42D2-6ED9-3E32-F9C93BAE70F0}"/>
              </a:ext>
            </a:extLst>
          </p:cNvPr>
          <p:cNvGrpSpPr>
            <a:grpSpLocks noGrp="1" noUngrp="1" noRot="1" noMove="1" noResize="1"/>
          </p:cNvGrpSpPr>
          <p:nvPr/>
        </p:nvGrpSpPr>
        <p:grpSpPr>
          <a:xfrm>
            <a:off x="1808252" y="3846425"/>
            <a:ext cx="832467" cy="3183119"/>
            <a:chOff x="7502868" y="1834926"/>
            <a:chExt cx="1407390" cy="5381460"/>
          </a:xfrm>
        </p:grpSpPr>
        <p:sp>
          <p:nvSpPr>
            <p:cNvPr id="6" name="Friform 5">
              <a:extLst>
                <a:ext uri="{FF2B5EF4-FFF2-40B4-BE49-F238E27FC236}">
                  <a16:creationId xmlns:a16="http://schemas.microsoft.com/office/drawing/2014/main" id="{9155322E-0543-42EC-CB5F-872F2E415A1B}"/>
                </a:ext>
              </a:extLst>
            </p:cNvPr>
            <p:cNvSpPr>
              <a:spLocks noGrp="1" noRot="1" noMove="1" noResize="1" noEditPoints="1" noAdjustHandles="1" noChangeArrowheads="1" noChangeShapeType="1"/>
            </p:cNvSpPr>
            <p:nvPr/>
          </p:nvSpPr>
          <p:spPr>
            <a:xfrm>
              <a:off x="7502868" y="1834926"/>
              <a:ext cx="87130" cy="5381460"/>
            </a:xfrm>
            <a:custGeom>
              <a:avLst/>
              <a:gdLst>
                <a:gd name="connsiteX0" fmla="*/ 0 w 72315"/>
                <a:gd name="connsiteY0" fmla="*/ 0 h 4466413"/>
                <a:gd name="connsiteX1" fmla="*/ 72316 w 72315"/>
                <a:gd name="connsiteY1" fmla="*/ 0 h 4466413"/>
                <a:gd name="connsiteX2" fmla="*/ 72316 w 72315"/>
                <a:gd name="connsiteY2" fmla="*/ 4466414 h 4466413"/>
                <a:gd name="connsiteX3" fmla="*/ 0 w 72315"/>
                <a:gd name="connsiteY3" fmla="*/ 4466414 h 4466413"/>
              </a:gdLst>
              <a:ahLst/>
              <a:cxnLst>
                <a:cxn ang="0">
                  <a:pos x="connsiteX0" y="connsiteY0"/>
                </a:cxn>
                <a:cxn ang="0">
                  <a:pos x="connsiteX1" y="connsiteY1"/>
                </a:cxn>
                <a:cxn ang="0">
                  <a:pos x="connsiteX2" y="connsiteY2"/>
                </a:cxn>
                <a:cxn ang="0">
                  <a:pos x="connsiteX3" y="connsiteY3"/>
                </a:cxn>
              </a:cxnLst>
              <a:rect l="l" t="t" r="r" b="b"/>
              <a:pathLst>
                <a:path w="72315" h="4466413">
                  <a:moveTo>
                    <a:pt x="0" y="0"/>
                  </a:moveTo>
                  <a:lnTo>
                    <a:pt x="72316" y="0"/>
                  </a:lnTo>
                  <a:lnTo>
                    <a:pt x="72316" y="4466414"/>
                  </a:lnTo>
                  <a:lnTo>
                    <a:pt x="0" y="4466414"/>
                  </a:lnTo>
                  <a:close/>
                </a:path>
              </a:pathLst>
            </a:custGeom>
            <a:solidFill>
              <a:srgbClr val="FFFFFF"/>
            </a:solidFill>
            <a:ln w="0" cap="flat">
              <a:noFill/>
              <a:prstDash val="solid"/>
              <a:miter/>
            </a:ln>
          </p:spPr>
          <p:txBody>
            <a:bodyPr rtlCol="0" anchor="ctr"/>
            <a:lstStyle/>
            <a:p>
              <a:endParaRPr lang="nb-NO"/>
            </a:p>
          </p:txBody>
        </p:sp>
        <p:sp>
          <p:nvSpPr>
            <p:cNvPr id="7" name="Friform 6">
              <a:extLst>
                <a:ext uri="{FF2B5EF4-FFF2-40B4-BE49-F238E27FC236}">
                  <a16:creationId xmlns:a16="http://schemas.microsoft.com/office/drawing/2014/main" id="{FA57C816-A60D-85C7-54E8-14FB8B7AEB2A}"/>
                </a:ext>
              </a:extLst>
            </p:cNvPr>
            <p:cNvSpPr>
              <a:spLocks noGrp="1" noRot="1" noMove="1" noResize="1" noEditPoints="1" noAdjustHandles="1" noChangeArrowheads="1" noChangeShapeType="1"/>
            </p:cNvSpPr>
            <p:nvPr/>
          </p:nvSpPr>
          <p:spPr>
            <a:xfrm>
              <a:off x="8823128" y="1837521"/>
              <a:ext cx="87130" cy="5378865"/>
            </a:xfrm>
            <a:custGeom>
              <a:avLst/>
              <a:gdLst>
                <a:gd name="connsiteX0" fmla="*/ 0 w 72315"/>
                <a:gd name="connsiteY0" fmla="*/ 0 h 4464259"/>
                <a:gd name="connsiteX1" fmla="*/ 0 w 72315"/>
                <a:gd name="connsiteY1" fmla="*/ 4464260 h 4464259"/>
                <a:gd name="connsiteX2" fmla="*/ 72316 w 72315"/>
                <a:gd name="connsiteY2" fmla="*/ 4464260 h 4464259"/>
                <a:gd name="connsiteX3" fmla="*/ 72316 w 72315"/>
                <a:gd name="connsiteY3" fmla="*/ 65 h 4464259"/>
                <a:gd name="connsiteX4" fmla="*/ 0 w 72315"/>
                <a:gd name="connsiteY4" fmla="*/ 0 h 4464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15" h="4464259">
                  <a:moveTo>
                    <a:pt x="0" y="0"/>
                  </a:moveTo>
                  <a:lnTo>
                    <a:pt x="0" y="4464260"/>
                  </a:lnTo>
                  <a:lnTo>
                    <a:pt x="72316" y="4464260"/>
                  </a:lnTo>
                  <a:lnTo>
                    <a:pt x="72316" y="65"/>
                  </a:lnTo>
                  <a:lnTo>
                    <a:pt x="0" y="0"/>
                  </a:lnTo>
                  <a:close/>
                </a:path>
              </a:pathLst>
            </a:custGeom>
            <a:solidFill>
              <a:srgbClr val="FFFFFF"/>
            </a:solidFill>
            <a:ln w="0" cap="flat">
              <a:noFill/>
              <a:prstDash val="solid"/>
              <a:miter/>
            </a:ln>
          </p:spPr>
          <p:txBody>
            <a:bodyPr rtlCol="0" anchor="ctr"/>
            <a:lstStyle/>
            <a:p>
              <a:endParaRPr lang="nb-NO"/>
            </a:p>
          </p:txBody>
        </p:sp>
        <p:sp>
          <p:nvSpPr>
            <p:cNvPr id="8" name="Friform 7">
              <a:extLst>
                <a:ext uri="{FF2B5EF4-FFF2-40B4-BE49-F238E27FC236}">
                  <a16:creationId xmlns:a16="http://schemas.microsoft.com/office/drawing/2014/main" id="{733F4611-27F8-15A1-8121-B1DD14B6F94E}"/>
                </a:ext>
              </a:extLst>
            </p:cNvPr>
            <p:cNvSpPr>
              <a:spLocks noGrp="1" noRot="1" noMove="1" noResize="1" noEditPoints="1" noAdjustHandles="1" noChangeArrowheads="1" noChangeShapeType="1"/>
            </p:cNvSpPr>
            <p:nvPr/>
          </p:nvSpPr>
          <p:spPr>
            <a:xfrm>
              <a:off x="7546434" y="2732348"/>
              <a:ext cx="1320259" cy="105296"/>
            </a:xfrm>
            <a:custGeom>
              <a:avLst/>
              <a:gdLst>
                <a:gd name="connsiteX0" fmla="*/ 0 w 1095766"/>
                <a:gd name="connsiteY0" fmla="*/ 0 h 87392"/>
                <a:gd name="connsiteX1" fmla="*/ 1095767 w 1095766"/>
                <a:gd name="connsiteY1" fmla="*/ 0 h 87392"/>
                <a:gd name="connsiteX2" fmla="*/ 1095767 w 1095766"/>
                <a:gd name="connsiteY2" fmla="*/ 87393 h 87392"/>
                <a:gd name="connsiteX3" fmla="*/ 0 w 1095766"/>
                <a:gd name="connsiteY3" fmla="*/ 87393 h 87392"/>
              </a:gdLst>
              <a:ahLst/>
              <a:cxnLst>
                <a:cxn ang="0">
                  <a:pos x="connsiteX0" y="connsiteY0"/>
                </a:cxn>
                <a:cxn ang="0">
                  <a:pos x="connsiteX1" y="connsiteY1"/>
                </a:cxn>
                <a:cxn ang="0">
                  <a:pos x="connsiteX2" y="connsiteY2"/>
                </a:cxn>
                <a:cxn ang="0">
                  <a:pos x="connsiteX3" y="connsiteY3"/>
                </a:cxn>
              </a:cxnLst>
              <a:rect l="l" t="t" r="r" b="b"/>
              <a:pathLst>
                <a:path w="1095766" h="87392">
                  <a:moveTo>
                    <a:pt x="0" y="0"/>
                  </a:moveTo>
                  <a:lnTo>
                    <a:pt x="1095767" y="0"/>
                  </a:lnTo>
                  <a:lnTo>
                    <a:pt x="1095767" y="87393"/>
                  </a:lnTo>
                  <a:lnTo>
                    <a:pt x="0" y="87393"/>
                  </a:lnTo>
                  <a:close/>
                </a:path>
              </a:pathLst>
            </a:custGeom>
            <a:solidFill>
              <a:srgbClr val="FFFFFF"/>
            </a:solidFill>
            <a:ln w="0"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31A5FBBD-EFC4-A0DF-823D-404D7373AD3E}"/>
                </a:ext>
              </a:extLst>
            </p:cNvPr>
            <p:cNvSpPr>
              <a:spLocks noGrp="1" noRot="1" noMove="1" noResize="1" noEditPoints="1" noAdjustHandles="1" noChangeArrowheads="1" noChangeShapeType="1"/>
            </p:cNvSpPr>
            <p:nvPr/>
          </p:nvSpPr>
          <p:spPr>
            <a:xfrm>
              <a:off x="7589999" y="2732348"/>
              <a:ext cx="97983" cy="105296"/>
            </a:xfrm>
            <a:custGeom>
              <a:avLst/>
              <a:gdLst>
                <a:gd name="connsiteX0" fmla="*/ 0 w 81322"/>
                <a:gd name="connsiteY0" fmla="*/ 0 h 87392"/>
                <a:gd name="connsiteX1" fmla="*/ 81323 w 81322"/>
                <a:gd name="connsiteY1" fmla="*/ 0 h 87392"/>
                <a:gd name="connsiteX2" fmla="*/ 81323 w 81322"/>
                <a:gd name="connsiteY2" fmla="*/ 87393 h 87392"/>
                <a:gd name="connsiteX3" fmla="*/ 0 w 81322"/>
                <a:gd name="connsiteY3" fmla="*/ 87393 h 87392"/>
              </a:gdLst>
              <a:ahLst/>
              <a:cxnLst>
                <a:cxn ang="0">
                  <a:pos x="connsiteX0" y="connsiteY0"/>
                </a:cxn>
                <a:cxn ang="0">
                  <a:pos x="connsiteX1" y="connsiteY1"/>
                </a:cxn>
                <a:cxn ang="0">
                  <a:pos x="connsiteX2" y="connsiteY2"/>
                </a:cxn>
                <a:cxn ang="0">
                  <a:pos x="connsiteX3" y="connsiteY3"/>
                </a:cxn>
              </a:cxnLst>
              <a:rect l="l" t="t" r="r" b="b"/>
              <a:pathLst>
                <a:path w="81322" h="87392">
                  <a:moveTo>
                    <a:pt x="0" y="0"/>
                  </a:moveTo>
                  <a:lnTo>
                    <a:pt x="81323" y="0"/>
                  </a:lnTo>
                  <a:lnTo>
                    <a:pt x="81323" y="87393"/>
                  </a:lnTo>
                  <a:lnTo>
                    <a:pt x="0" y="87393"/>
                  </a:lnTo>
                  <a:close/>
                </a:path>
              </a:pathLst>
            </a:custGeom>
            <a:solidFill>
              <a:srgbClr val="DEDEE0"/>
            </a:solidFill>
            <a:ln w="0" cap="flat">
              <a:noFill/>
              <a:prstDash val="solid"/>
              <a:miter/>
            </a:ln>
          </p:spPr>
          <p:txBody>
            <a:bodyPr rtlCol="0" anchor="ctr"/>
            <a:lstStyle/>
            <a:p>
              <a:endParaRPr lang="nb-NO"/>
            </a:p>
          </p:txBody>
        </p:sp>
        <p:sp>
          <p:nvSpPr>
            <p:cNvPr id="10" name="Friform 9">
              <a:extLst>
                <a:ext uri="{FF2B5EF4-FFF2-40B4-BE49-F238E27FC236}">
                  <a16:creationId xmlns:a16="http://schemas.microsoft.com/office/drawing/2014/main" id="{7EAAF804-765B-8C59-69AC-1F47458153BC}"/>
                </a:ext>
              </a:extLst>
            </p:cNvPr>
            <p:cNvSpPr>
              <a:spLocks noGrp="1" noRot="1" noMove="1" noResize="1" noEditPoints="1" noAdjustHandles="1" noChangeArrowheads="1" noChangeShapeType="1"/>
            </p:cNvSpPr>
            <p:nvPr/>
          </p:nvSpPr>
          <p:spPr>
            <a:xfrm>
              <a:off x="7546434" y="3865842"/>
              <a:ext cx="1320259" cy="105218"/>
            </a:xfrm>
            <a:custGeom>
              <a:avLst/>
              <a:gdLst>
                <a:gd name="connsiteX0" fmla="*/ 0 w 1095766"/>
                <a:gd name="connsiteY0" fmla="*/ 0 h 87327"/>
                <a:gd name="connsiteX1" fmla="*/ 1095767 w 1095766"/>
                <a:gd name="connsiteY1" fmla="*/ 0 h 87327"/>
                <a:gd name="connsiteX2" fmla="*/ 1095767 w 1095766"/>
                <a:gd name="connsiteY2" fmla="*/ 87327 h 87327"/>
                <a:gd name="connsiteX3" fmla="*/ 0 w 1095766"/>
                <a:gd name="connsiteY3" fmla="*/ 87327 h 87327"/>
              </a:gdLst>
              <a:ahLst/>
              <a:cxnLst>
                <a:cxn ang="0">
                  <a:pos x="connsiteX0" y="connsiteY0"/>
                </a:cxn>
                <a:cxn ang="0">
                  <a:pos x="connsiteX1" y="connsiteY1"/>
                </a:cxn>
                <a:cxn ang="0">
                  <a:pos x="connsiteX2" y="connsiteY2"/>
                </a:cxn>
                <a:cxn ang="0">
                  <a:pos x="connsiteX3" y="connsiteY3"/>
                </a:cxn>
              </a:cxnLst>
              <a:rect l="l" t="t" r="r" b="b"/>
              <a:pathLst>
                <a:path w="1095766" h="87327">
                  <a:moveTo>
                    <a:pt x="0" y="0"/>
                  </a:moveTo>
                  <a:lnTo>
                    <a:pt x="1095767" y="0"/>
                  </a:lnTo>
                  <a:lnTo>
                    <a:pt x="1095767" y="87327"/>
                  </a:lnTo>
                  <a:lnTo>
                    <a:pt x="0" y="87327"/>
                  </a:lnTo>
                  <a:close/>
                </a:path>
              </a:pathLst>
            </a:custGeom>
            <a:solidFill>
              <a:srgbClr val="FFFFFF"/>
            </a:solidFill>
            <a:ln w="0" cap="flat">
              <a:noFill/>
              <a:prstDash val="solid"/>
              <a:miter/>
            </a:ln>
          </p:spPr>
          <p:txBody>
            <a:bodyPr rtlCol="0" anchor="ctr"/>
            <a:lstStyle/>
            <a:p>
              <a:endParaRPr lang="nb-NO"/>
            </a:p>
          </p:txBody>
        </p:sp>
        <p:sp>
          <p:nvSpPr>
            <p:cNvPr id="11" name="Friform 10">
              <a:extLst>
                <a:ext uri="{FF2B5EF4-FFF2-40B4-BE49-F238E27FC236}">
                  <a16:creationId xmlns:a16="http://schemas.microsoft.com/office/drawing/2014/main" id="{11FCB787-1EEF-E6E6-3872-F8E5CFD28C0D}"/>
                </a:ext>
              </a:extLst>
            </p:cNvPr>
            <p:cNvSpPr>
              <a:spLocks noGrp="1" noRot="1" noMove="1" noResize="1" noEditPoints="1" noAdjustHandles="1" noChangeArrowheads="1" noChangeShapeType="1"/>
            </p:cNvSpPr>
            <p:nvPr/>
          </p:nvSpPr>
          <p:spPr>
            <a:xfrm>
              <a:off x="7589999" y="3865842"/>
              <a:ext cx="97983" cy="105218"/>
            </a:xfrm>
            <a:custGeom>
              <a:avLst/>
              <a:gdLst>
                <a:gd name="connsiteX0" fmla="*/ 0 w 81322"/>
                <a:gd name="connsiteY0" fmla="*/ 0 h 87327"/>
                <a:gd name="connsiteX1" fmla="*/ 81323 w 81322"/>
                <a:gd name="connsiteY1" fmla="*/ 0 h 87327"/>
                <a:gd name="connsiteX2" fmla="*/ 81323 w 81322"/>
                <a:gd name="connsiteY2" fmla="*/ 87327 h 87327"/>
                <a:gd name="connsiteX3" fmla="*/ 0 w 81322"/>
                <a:gd name="connsiteY3" fmla="*/ 87327 h 87327"/>
              </a:gdLst>
              <a:ahLst/>
              <a:cxnLst>
                <a:cxn ang="0">
                  <a:pos x="connsiteX0" y="connsiteY0"/>
                </a:cxn>
                <a:cxn ang="0">
                  <a:pos x="connsiteX1" y="connsiteY1"/>
                </a:cxn>
                <a:cxn ang="0">
                  <a:pos x="connsiteX2" y="connsiteY2"/>
                </a:cxn>
                <a:cxn ang="0">
                  <a:pos x="connsiteX3" y="connsiteY3"/>
                </a:cxn>
              </a:cxnLst>
              <a:rect l="l" t="t" r="r" b="b"/>
              <a:pathLst>
                <a:path w="81322" h="87327">
                  <a:moveTo>
                    <a:pt x="0" y="0"/>
                  </a:moveTo>
                  <a:lnTo>
                    <a:pt x="81323" y="0"/>
                  </a:lnTo>
                  <a:lnTo>
                    <a:pt x="81323" y="87327"/>
                  </a:lnTo>
                  <a:lnTo>
                    <a:pt x="0" y="87327"/>
                  </a:lnTo>
                  <a:close/>
                </a:path>
              </a:pathLst>
            </a:custGeom>
            <a:solidFill>
              <a:srgbClr val="DEDEE0"/>
            </a:solidFill>
            <a:ln w="0" cap="flat">
              <a:noFill/>
              <a:prstDash val="solid"/>
              <a:miter/>
            </a:ln>
          </p:spPr>
          <p:txBody>
            <a:bodyPr rtlCol="0" anchor="ctr"/>
            <a:lstStyle/>
            <a:p>
              <a:endParaRPr lang="nb-NO"/>
            </a:p>
          </p:txBody>
        </p:sp>
        <p:sp>
          <p:nvSpPr>
            <p:cNvPr id="12" name="Friform 11">
              <a:extLst>
                <a:ext uri="{FF2B5EF4-FFF2-40B4-BE49-F238E27FC236}">
                  <a16:creationId xmlns:a16="http://schemas.microsoft.com/office/drawing/2014/main" id="{70EEB2CD-D63B-AAF3-047C-A0E6AEEBC512}"/>
                </a:ext>
              </a:extLst>
            </p:cNvPr>
            <p:cNvSpPr>
              <a:spLocks noGrp="1" noRot="1" noMove="1" noResize="1" noEditPoints="1" noAdjustHandles="1" noChangeArrowheads="1" noChangeShapeType="1"/>
            </p:cNvSpPr>
            <p:nvPr/>
          </p:nvSpPr>
          <p:spPr>
            <a:xfrm>
              <a:off x="7546434" y="4999335"/>
              <a:ext cx="1320259" cy="105296"/>
            </a:xfrm>
            <a:custGeom>
              <a:avLst/>
              <a:gdLst>
                <a:gd name="connsiteX0" fmla="*/ 0 w 1095766"/>
                <a:gd name="connsiteY0" fmla="*/ 0 h 87392"/>
                <a:gd name="connsiteX1" fmla="*/ 1095767 w 1095766"/>
                <a:gd name="connsiteY1" fmla="*/ 0 h 87392"/>
                <a:gd name="connsiteX2" fmla="*/ 1095767 w 1095766"/>
                <a:gd name="connsiteY2" fmla="*/ 87393 h 87392"/>
                <a:gd name="connsiteX3" fmla="*/ 0 w 1095766"/>
                <a:gd name="connsiteY3" fmla="*/ 87393 h 87392"/>
              </a:gdLst>
              <a:ahLst/>
              <a:cxnLst>
                <a:cxn ang="0">
                  <a:pos x="connsiteX0" y="connsiteY0"/>
                </a:cxn>
                <a:cxn ang="0">
                  <a:pos x="connsiteX1" y="connsiteY1"/>
                </a:cxn>
                <a:cxn ang="0">
                  <a:pos x="connsiteX2" y="connsiteY2"/>
                </a:cxn>
                <a:cxn ang="0">
                  <a:pos x="connsiteX3" y="connsiteY3"/>
                </a:cxn>
              </a:cxnLst>
              <a:rect l="l" t="t" r="r" b="b"/>
              <a:pathLst>
                <a:path w="1095766" h="87392">
                  <a:moveTo>
                    <a:pt x="0" y="0"/>
                  </a:moveTo>
                  <a:lnTo>
                    <a:pt x="1095767" y="0"/>
                  </a:lnTo>
                  <a:lnTo>
                    <a:pt x="1095767" y="87393"/>
                  </a:lnTo>
                  <a:lnTo>
                    <a:pt x="0" y="87393"/>
                  </a:lnTo>
                  <a:close/>
                </a:path>
              </a:pathLst>
            </a:custGeom>
            <a:solidFill>
              <a:srgbClr val="FFFFFF"/>
            </a:solidFill>
            <a:ln w="0" cap="flat">
              <a:noFill/>
              <a:prstDash val="solid"/>
              <a:miter/>
            </a:ln>
          </p:spPr>
          <p:txBody>
            <a:bodyPr rtlCol="0" anchor="ctr"/>
            <a:lstStyle/>
            <a:p>
              <a:endParaRPr lang="nb-NO"/>
            </a:p>
          </p:txBody>
        </p:sp>
        <p:sp>
          <p:nvSpPr>
            <p:cNvPr id="13" name="Friform 12">
              <a:extLst>
                <a:ext uri="{FF2B5EF4-FFF2-40B4-BE49-F238E27FC236}">
                  <a16:creationId xmlns:a16="http://schemas.microsoft.com/office/drawing/2014/main" id="{9BC65D1A-8647-097E-BC1E-2A3DD05023B4}"/>
                </a:ext>
              </a:extLst>
            </p:cNvPr>
            <p:cNvSpPr>
              <a:spLocks noGrp="1" noRot="1" noMove="1" noResize="1" noEditPoints="1" noAdjustHandles="1" noChangeArrowheads="1" noChangeShapeType="1"/>
            </p:cNvSpPr>
            <p:nvPr/>
          </p:nvSpPr>
          <p:spPr>
            <a:xfrm>
              <a:off x="7589999" y="4999335"/>
              <a:ext cx="97983" cy="105296"/>
            </a:xfrm>
            <a:custGeom>
              <a:avLst/>
              <a:gdLst>
                <a:gd name="connsiteX0" fmla="*/ 0 w 81322"/>
                <a:gd name="connsiteY0" fmla="*/ 0 h 87392"/>
                <a:gd name="connsiteX1" fmla="*/ 81323 w 81322"/>
                <a:gd name="connsiteY1" fmla="*/ 0 h 87392"/>
                <a:gd name="connsiteX2" fmla="*/ 81323 w 81322"/>
                <a:gd name="connsiteY2" fmla="*/ 87393 h 87392"/>
                <a:gd name="connsiteX3" fmla="*/ 0 w 81322"/>
                <a:gd name="connsiteY3" fmla="*/ 87393 h 87392"/>
              </a:gdLst>
              <a:ahLst/>
              <a:cxnLst>
                <a:cxn ang="0">
                  <a:pos x="connsiteX0" y="connsiteY0"/>
                </a:cxn>
                <a:cxn ang="0">
                  <a:pos x="connsiteX1" y="connsiteY1"/>
                </a:cxn>
                <a:cxn ang="0">
                  <a:pos x="connsiteX2" y="connsiteY2"/>
                </a:cxn>
                <a:cxn ang="0">
                  <a:pos x="connsiteX3" y="connsiteY3"/>
                </a:cxn>
              </a:cxnLst>
              <a:rect l="l" t="t" r="r" b="b"/>
              <a:pathLst>
                <a:path w="81322" h="87392">
                  <a:moveTo>
                    <a:pt x="0" y="0"/>
                  </a:moveTo>
                  <a:lnTo>
                    <a:pt x="81323" y="0"/>
                  </a:lnTo>
                  <a:lnTo>
                    <a:pt x="81323" y="87393"/>
                  </a:lnTo>
                  <a:lnTo>
                    <a:pt x="0" y="87393"/>
                  </a:lnTo>
                  <a:close/>
                </a:path>
              </a:pathLst>
            </a:custGeom>
            <a:solidFill>
              <a:srgbClr val="DEDEE0"/>
            </a:solidFill>
            <a:ln w="0" cap="flat">
              <a:noFill/>
              <a:prstDash val="solid"/>
              <a:miter/>
            </a:ln>
          </p:spPr>
          <p:txBody>
            <a:bodyPr rtlCol="0" anchor="ctr"/>
            <a:lstStyle/>
            <a:p>
              <a:endParaRPr lang="nb-NO"/>
            </a:p>
          </p:txBody>
        </p:sp>
        <p:sp>
          <p:nvSpPr>
            <p:cNvPr id="14" name="Friform 13">
              <a:extLst>
                <a:ext uri="{FF2B5EF4-FFF2-40B4-BE49-F238E27FC236}">
                  <a16:creationId xmlns:a16="http://schemas.microsoft.com/office/drawing/2014/main" id="{8C459672-F28C-981C-8870-30D04749E609}"/>
                </a:ext>
              </a:extLst>
            </p:cNvPr>
            <p:cNvSpPr>
              <a:spLocks noGrp="1" noRot="1" noMove="1" noResize="1" noEditPoints="1" noAdjustHandles="1" noChangeArrowheads="1" noChangeShapeType="1"/>
            </p:cNvSpPr>
            <p:nvPr/>
          </p:nvSpPr>
          <p:spPr>
            <a:xfrm>
              <a:off x="7546434" y="6132829"/>
              <a:ext cx="1320259" cy="105218"/>
            </a:xfrm>
            <a:custGeom>
              <a:avLst/>
              <a:gdLst>
                <a:gd name="connsiteX0" fmla="*/ 0 w 1095766"/>
                <a:gd name="connsiteY0" fmla="*/ 0 h 87327"/>
                <a:gd name="connsiteX1" fmla="*/ 1095767 w 1095766"/>
                <a:gd name="connsiteY1" fmla="*/ 0 h 87327"/>
                <a:gd name="connsiteX2" fmla="*/ 1095767 w 1095766"/>
                <a:gd name="connsiteY2" fmla="*/ 87327 h 87327"/>
                <a:gd name="connsiteX3" fmla="*/ 0 w 1095766"/>
                <a:gd name="connsiteY3" fmla="*/ 87327 h 87327"/>
              </a:gdLst>
              <a:ahLst/>
              <a:cxnLst>
                <a:cxn ang="0">
                  <a:pos x="connsiteX0" y="connsiteY0"/>
                </a:cxn>
                <a:cxn ang="0">
                  <a:pos x="connsiteX1" y="connsiteY1"/>
                </a:cxn>
                <a:cxn ang="0">
                  <a:pos x="connsiteX2" y="connsiteY2"/>
                </a:cxn>
                <a:cxn ang="0">
                  <a:pos x="connsiteX3" y="connsiteY3"/>
                </a:cxn>
              </a:cxnLst>
              <a:rect l="l" t="t" r="r" b="b"/>
              <a:pathLst>
                <a:path w="1095766" h="87327">
                  <a:moveTo>
                    <a:pt x="0" y="0"/>
                  </a:moveTo>
                  <a:lnTo>
                    <a:pt x="1095767" y="0"/>
                  </a:lnTo>
                  <a:lnTo>
                    <a:pt x="1095767" y="87327"/>
                  </a:lnTo>
                  <a:lnTo>
                    <a:pt x="0" y="87327"/>
                  </a:lnTo>
                  <a:close/>
                </a:path>
              </a:pathLst>
            </a:custGeom>
            <a:solidFill>
              <a:srgbClr val="FFFFFF"/>
            </a:solidFill>
            <a:ln w="0" cap="flat">
              <a:noFill/>
              <a:prstDash val="solid"/>
              <a:miter/>
            </a:ln>
          </p:spPr>
          <p:txBody>
            <a:bodyPr rtlCol="0" anchor="ctr"/>
            <a:lstStyle/>
            <a:p>
              <a:endParaRPr lang="nb-NO"/>
            </a:p>
          </p:txBody>
        </p:sp>
        <p:sp>
          <p:nvSpPr>
            <p:cNvPr id="15" name="Friform 14">
              <a:extLst>
                <a:ext uri="{FF2B5EF4-FFF2-40B4-BE49-F238E27FC236}">
                  <a16:creationId xmlns:a16="http://schemas.microsoft.com/office/drawing/2014/main" id="{BA75C42E-B9A9-F412-CBB1-B56901E38116}"/>
                </a:ext>
              </a:extLst>
            </p:cNvPr>
            <p:cNvSpPr>
              <a:spLocks noGrp="1" noRot="1" noMove="1" noResize="1" noEditPoints="1" noAdjustHandles="1" noChangeArrowheads="1" noChangeShapeType="1"/>
            </p:cNvSpPr>
            <p:nvPr/>
          </p:nvSpPr>
          <p:spPr>
            <a:xfrm>
              <a:off x="7589999" y="6132829"/>
              <a:ext cx="97983" cy="105218"/>
            </a:xfrm>
            <a:custGeom>
              <a:avLst/>
              <a:gdLst>
                <a:gd name="connsiteX0" fmla="*/ 0 w 81322"/>
                <a:gd name="connsiteY0" fmla="*/ 0 h 87327"/>
                <a:gd name="connsiteX1" fmla="*/ 81323 w 81322"/>
                <a:gd name="connsiteY1" fmla="*/ 0 h 87327"/>
                <a:gd name="connsiteX2" fmla="*/ 81323 w 81322"/>
                <a:gd name="connsiteY2" fmla="*/ 87327 h 87327"/>
                <a:gd name="connsiteX3" fmla="*/ 0 w 81322"/>
                <a:gd name="connsiteY3" fmla="*/ 87327 h 87327"/>
              </a:gdLst>
              <a:ahLst/>
              <a:cxnLst>
                <a:cxn ang="0">
                  <a:pos x="connsiteX0" y="connsiteY0"/>
                </a:cxn>
                <a:cxn ang="0">
                  <a:pos x="connsiteX1" y="connsiteY1"/>
                </a:cxn>
                <a:cxn ang="0">
                  <a:pos x="connsiteX2" y="connsiteY2"/>
                </a:cxn>
                <a:cxn ang="0">
                  <a:pos x="connsiteX3" y="connsiteY3"/>
                </a:cxn>
              </a:cxnLst>
              <a:rect l="l" t="t" r="r" b="b"/>
              <a:pathLst>
                <a:path w="81322" h="87327">
                  <a:moveTo>
                    <a:pt x="0" y="0"/>
                  </a:moveTo>
                  <a:lnTo>
                    <a:pt x="81323" y="0"/>
                  </a:lnTo>
                  <a:lnTo>
                    <a:pt x="81323" y="87327"/>
                  </a:lnTo>
                  <a:lnTo>
                    <a:pt x="0" y="87327"/>
                  </a:lnTo>
                  <a:close/>
                </a:path>
              </a:pathLst>
            </a:custGeom>
            <a:solidFill>
              <a:srgbClr val="DEDEE0"/>
            </a:solidFill>
            <a:ln w="0" cap="flat">
              <a:noFill/>
              <a:prstDash val="solid"/>
              <a:miter/>
            </a:ln>
          </p:spPr>
          <p:txBody>
            <a:bodyPr rtlCol="0" anchor="ctr"/>
            <a:lstStyle/>
            <a:p>
              <a:endParaRPr lang="nb-NO"/>
            </a:p>
          </p:txBody>
        </p:sp>
      </p:grpSp>
      <p:grpSp>
        <p:nvGrpSpPr>
          <p:cNvPr id="73" name="Gruppe 72">
            <a:extLst>
              <a:ext uri="{FF2B5EF4-FFF2-40B4-BE49-F238E27FC236}">
                <a16:creationId xmlns:a16="http://schemas.microsoft.com/office/drawing/2014/main" id="{DAE2B342-4A8D-CAC0-F489-A700D128CD48}"/>
              </a:ext>
            </a:extLst>
          </p:cNvPr>
          <p:cNvGrpSpPr>
            <a:grpSpLocks noGrp="1" noUngrp="1" noRot="1" noMove="1" noResize="1"/>
          </p:cNvGrpSpPr>
          <p:nvPr/>
        </p:nvGrpSpPr>
        <p:grpSpPr>
          <a:xfrm>
            <a:off x="2270181" y="137933"/>
            <a:ext cx="383438" cy="6288197"/>
            <a:chOff x="9738450" y="137933"/>
            <a:chExt cx="383438" cy="6288197"/>
          </a:xfrm>
        </p:grpSpPr>
        <p:sp>
          <p:nvSpPr>
            <p:cNvPr id="60" name="TekstSylinder 59">
              <a:extLst>
                <a:ext uri="{FF2B5EF4-FFF2-40B4-BE49-F238E27FC236}">
                  <a16:creationId xmlns:a16="http://schemas.microsoft.com/office/drawing/2014/main" id="{CCD7BEF8-F031-9E40-5406-AF581CDE58F4}"/>
                </a:ext>
              </a:extLst>
            </p:cNvPr>
            <p:cNvSpPr txBox="1">
              <a:spLocks noGrp="1" noRot="1" noMove="1" noResize="1" noEditPoints="1" noAdjustHandles="1" noChangeArrowheads="1" noChangeShapeType="1"/>
            </p:cNvSpPr>
            <p:nvPr/>
          </p:nvSpPr>
          <p:spPr>
            <a:xfrm>
              <a:off x="9788142" y="6118353"/>
              <a:ext cx="284052" cy="307777"/>
            </a:xfrm>
            <a:prstGeom prst="rect">
              <a:avLst/>
            </a:prstGeom>
            <a:noFill/>
          </p:spPr>
          <p:txBody>
            <a:bodyPr wrap="none" rtlCol="0">
              <a:spAutoFit/>
            </a:bodyPr>
            <a:lstStyle/>
            <a:p>
              <a:pPr algn="ctr"/>
              <a:r>
                <a:rPr lang="nb-NO" sz="1400" b="1"/>
                <a:t>1</a:t>
              </a:r>
            </a:p>
          </p:txBody>
        </p:sp>
        <p:sp>
          <p:nvSpPr>
            <p:cNvPr id="61" name="TekstSylinder 60">
              <a:extLst>
                <a:ext uri="{FF2B5EF4-FFF2-40B4-BE49-F238E27FC236}">
                  <a16:creationId xmlns:a16="http://schemas.microsoft.com/office/drawing/2014/main" id="{C45AB188-B43D-710B-F398-16006D3CCA9B}"/>
                </a:ext>
              </a:extLst>
            </p:cNvPr>
            <p:cNvSpPr txBox="1">
              <a:spLocks noGrp="1" noRot="1" noMove="1" noResize="1" noEditPoints="1" noAdjustHandles="1" noChangeArrowheads="1" noChangeShapeType="1"/>
            </p:cNvSpPr>
            <p:nvPr/>
          </p:nvSpPr>
          <p:spPr>
            <a:xfrm>
              <a:off x="9788142" y="5442860"/>
              <a:ext cx="284052" cy="307777"/>
            </a:xfrm>
            <a:prstGeom prst="rect">
              <a:avLst/>
            </a:prstGeom>
            <a:noFill/>
          </p:spPr>
          <p:txBody>
            <a:bodyPr wrap="none" rtlCol="0">
              <a:spAutoFit/>
            </a:bodyPr>
            <a:lstStyle/>
            <a:p>
              <a:pPr algn="ctr"/>
              <a:r>
                <a:rPr lang="nb-NO" sz="1400" b="1"/>
                <a:t>2</a:t>
              </a:r>
            </a:p>
          </p:txBody>
        </p:sp>
        <p:sp>
          <p:nvSpPr>
            <p:cNvPr id="62" name="TekstSylinder 61">
              <a:extLst>
                <a:ext uri="{FF2B5EF4-FFF2-40B4-BE49-F238E27FC236}">
                  <a16:creationId xmlns:a16="http://schemas.microsoft.com/office/drawing/2014/main" id="{0E1C7EFE-19DC-51D3-1E21-2C892C4C02FE}"/>
                </a:ext>
              </a:extLst>
            </p:cNvPr>
            <p:cNvSpPr txBox="1">
              <a:spLocks noGrp="1" noRot="1" noMove="1" noResize="1" noEditPoints="1" noAdjustHandles="1" noChangeArrowheads="1" noChangeShapeType="1"/>
            </p:cNvSpPr>
            <p:nvPr/>
          </p:nvSpPr>
          <p:spPr>
            <a:xfrm>
              <a:off x="9788142" y="4773182"/>
              <a:ext cx="284052" cy="307777"/>
            </a:xfrm>
            <a:prstGeom prst="rect">
              <a:avLst/>
            </a:prstGeom>
            <a:noFill/>
          </p:spPr>
          <p:txBody>
            <a:bodyPr wrap="none" rtlCol="0">
              <a:spAutoFit/>
            </a:bodyPr>
            <a:lstStyle/>
            <a:p>
              <a:pPr algn="ctr"/>
              <a:r>
                <a:rPr lang="nb-NO" sz="1400" b="1"/>
                <a:t>3</a:t>
              </a:r>
            </a:p>
          </p:txBody>
        </p:sp>
        <p:sp>
          <p:nvSpPr>
            <p:cNvPr id="63" name="TekstSylinder 62">
              <a:extLst>
                <a:ext uri="{FF2B5EF4-FFF2-40B4-BE49-F238E27FC236}">
                  <a16:creationId xmlns:a16="http://schemas.microsoft.com/office/drawing/2014/main" id="{14548840-1EC7-6465-08BD-E5F1AB393B7A}"/>
                </a:ext>
              </a:extLst>
            </p:cNvPr>
            <p:cNvSpPr txBox="1">
              <a:spLocks noGrp="1" noRot="1" noMove="1" noResize="1" noEditPoints="1" noAdjustHandles="1" noChangeArrowheads="1" noChangeShapeType="1"/>
            </p:cNvSpPr>
            <p:nvPr/>
          </p:nvSpPr>
          <p:spPr>
            <a:xfrm>
              <a:off x="9788142" y="4101528"/>
              <a:ext cx="284052" cy="307777"/>
            </a:xfrm>
            <a:prstGeom prst="rect">
              <a:avLst/>
            </a:prstGeom>
            <a:noFill/>
          </p:spPr>
          <p:txBody>
            <a:bodyPr wrap="none" rtlCol="0">
              <a:spAutoFit/>
            </a:bodyPr>
            <a:lstStyle/>
            <a:p>
              <a:pPr algn="ctr"/>
              <a:r>
                <a:rPr lang="nb-NO" sz="1400" b="1"/>
                <a:t>4</a:t>
              </a:r>
            </a:p>
          </p:txBody>
        </p:sp>
        <p:sp>
          <p:nvSpPr>
            <p:cNvPr id="64" name="TekstSylinder 63">
              <a:extLst>
                <a:ext uri="{FF2B5EF4-FFF2-40B4-BE49-F238E27FC236}">
                  <a16:creationId xmlns:a16="http://schemas.microsoft.com/office/drawing/2014/main" id="{71F8DEE4-7A0F-5A57-22C2-95D43F316983}"/>
                </a:ext>
              </a:extLst>
            </p:cNvPr>
            <p:cNvSpPr txBox="1">
              <a:spLocks noGrp="1" noRot="1" noMove="1" noResize="1" noEditPoints="1" noAdjustHandles="1" noChangeArrowheads="1" noChangeShapeType="1"/>
            </p:cNvSpPr>
            <p:nvPr/>
          </p:nvSpPr>
          <p:spPr>
            <a:xfrm>
              <a:off x="9788142" y="3535064"/>
              <a:ext cx="284052" cy="307777"/>
            </a:xfrm>
            <a:prstGeom prst="rect">
              <a:avLst/>
            </a:prstGeom>
            <a:noFill/>
          </p:spPr>
          <p:txBody>
            <a:bodyPr wrap="none" rtlCol="0">
              <a:spAutoFit/>
            </a:bodyPr>
            <a:lstStyle/>
            <a:p>
              <a:pPr algn="ctr"/>
              <a:r>
                <a:rPr lang="nb-NO" sz="1400" b="1"/>
                <a:t>5</a:t>
              </a:r>
            </a:p>
          </p:txBody>
        </p:sp>
        <p:sp>
          <p:nvSpPr>
            <p:cNvPr id="65" name="TekstSylinder 64">
              <a:extLst>
                <a:ext uri="{FF2B5EF4-FFF2-40B4-BE49-F238E27FC236}">
                  <a16:creationId xmlns:a16="http://schemas.microsoft.com/office/drawing/2014/main" id="{92E4207B-6005-F0E2-7E77-648F1A780DC7}"/>
                </a:ext>
              </a:extLst>
            </p:cNvPr>
            <p:cNvSpPr txBox="1">
              <a:spLocks noGrp="1" noRot="1" noMove="1" noResize="1" noEditPoints="1" noAdjustHandles="1" noChangeArrowheads="1" noChangeShapeType="1"/>
            </p:cNvSpPr>
            <p:nvPr/>
          </p:nvSpPr>
          <p:spPr>
            <a:xfrm>
              <a:off x="9788142" y="2832509"/>
              <a:ext cx="284052" cy="307777"/>
            </a:xfrm>
            <a:prstGeom prst="rect">
              <a:avLst/>
            </a:prstGeom>
            <a:noFill/>
          </p:spPr>
          <p:txBody>
            <a:bodyPr wrap="none" rtlCol="0">
              <a:spAutoFit/>
            </a:bodyPr>
            <a:lstStyle/>
            <a:p>
              <a:pPr algn="ctr"/>
              <a:r>
                <a:rPr lang="nb-NO" sz="1400" b="1"/>
                <a:t>6</a:t>
              </a:r>
            </a:p>
          </p:txBody>
        </p:sp>
        <p:sp>
          <p:nvSpPr>
            <p:cNvPr id="66" name="TekstSylinder 65">
              <a:extLst>
                <a:ext uri="{FF2B5EF4-FFF2-40B4-BE49-F238E27FC236}">
                  <a16:creationId xmlns:a16="http://schemas.microsoft.com/office/drawing/2014/main" id="{DFA6502A-98C5-3D02-CE25-CE10F323228B}"/>
                </a:ext>
              </a:extLst>
            </p:cNvPr>
            <p:cNvSpPr txBox="1">
              <a:spLocks noGrp="1" noRot="1" noMove="1" noResize="1" noEditPoints="1" noAdjustHandles="1" noChangeArrowheads="1" noChangeShapeType="1"/>
            </p:cNvSpPr>
            <p:nvPr/>
          </p:nvSpPr>
          <p:spPr>
            <a:xfrm>
              <a:off x="9788142" y="2162947"/>
              <a:ext cx="284052" cy="307777"/>
            </a:xfrm>
            <a:prstGeom prst="rect">
              <a:avLst/>
            </a:prstGeom>
            <a:noFill/>
          </p:spPr>
          <p:txBody>
            <a:bodyPr wrap="none" rtlCol="0">
              <a:spAutoFit/>
            </a:bodyPr>
            <a:lstStyle/>
            <a:p>
              <a:pPr algn="ctr"/>
              <a:r>
                <a:rPr lang="nb-NO" sz="1400" b="1"/>
                <a:t>7</a:t>
              </a:r>
            </a:p>
          </p:txBody>
        </p:sp>
        <p:sp>
          <p:nvSpPr>
            <p:cNvPr id="67" name="TekstSylinder 66">
              <a:extLst>
                <a:ext uri="{FF2B5EF4-FFF2-40B4-BE49-F238E27FC236}">
                  <a16:creationId xmlns:a16="http://schemas.microsoft.com/office/drawing/2014/main" id="{D3E205EF-75C1-3EE8-1F7C-8E8C10679FE6}"/>
                </a:ext>
              </a:extLst>
            </p:cNvPr>
            <p:cNvSpPr txBox="1">
              <a:spLocks noGrp="1" noRot="1" noMove="1" noResize="1" noEditPoints="1" noAdjustHandles="1" noChangeArrowheads="1" noChangeShapeType="1"/>
            </p:cNvSpPr>
            <p:nvPr/>
          </p:nvSpPr>
          <p:spPr>
            <a:xfrm>
              <a:off x="9788142" y="1488692"/>
              <a:ext cx="284052" cy="307777"/>
            </a:xfrm>
            <a:prstGeom prst="rect">
              <a:avLst/>
            </a:prstGeom>
            <a:noFill/>
          </p:spPr>
          <p:txBody>
            <a:bodyPr wrap="none" rtlCol="0">
              <a:spAutoFit/>
            </a:bodyPr>
            <a:lstStyle/>
            <a:p>
              <a:pPr algn="ctr"/>
              <a:r>
                <a:rPr lang="nb-NO" sz="1400" b="1"/>
                <a:t>8</a:t>
              </a:r>
            </a:p>
          </p:txBody>
        </p:sp>
        <p:sp>
          <p:nvSpPr>
            <p:cNvPr id="68" name="TekstSylinder 67">
              <a:extLst>
                <a:ext uri="{FF2B5EF4-FFF2-40B4-BE49-F238E27FC236}">
                  <a16:creationId xmlns:a16="http://schemas.microsoft.com/office/drawing/2014/main" id="{F944CA3F-8D68-A001-A8E1-44992D1D6907}"/>
                </a:ext>
              </a:extLst>
            </p:cNvPr>
            <p:cNvSpPr txBox="1">
              <a:spLocks noGrp="1" noRot="1" noMove="1" noResize="1" noEditPoints="1" noAdjustHandles="1" noChangeArrowheads="1" noChangeShapeType="1"/>
            </p:cNvSpPr>
            <p:nvPr/>
          </p:nvSpPr>
          <p:spPr>
            <a:xfrm>
              <a:off x="9788142" y="798650"/>
              <a:ext cx="284052" cy="307777"/>
            </a:xfrm>
            <a:prstGeom prst="rect">
              <a:avLst/>
            </a:prstGeom>
            <a:noFill/>
          </p:spPr>
          <p:txBody>
            <a:bodyPr wrap="none" rtlCol="0">
              <a:spAutoFit/>
            </a:bodyPr>
            <a:lstStyle/>
            <a:p>
              <a:pPr algn="ctr"/>
              <a:r>
                <a:rPr lang="nb-NO" sz="1400" b="1"/>
                <a:t>9</a:t>
              </a:r>
            </a:p>
          </p:txBody>
        </p:sp>
        <p:sp>
          <p:nvSpPr>
            <p:cNvPr id="69" name="TekstSylinder 68">
              <a:extLst>
                <a:ext uri="{FF2B5EF4-FFF2-40B4-BE49-F238E27FC236}">
                  <a16:creationId xmlns:a16="http://schemas.microsoft.com/office/drawing/2014/main" id="{6F67C57D-0CE3-AF10-81F8-0E55758CD04A}"/>
                </a:ext>
              </a:extLst>
            </p:cNvPr>
            <p:cNvSpPr txBox="1">
              <a:spLocks noGrp="1" noRot="1" noMove="1" noResize="1" noEditPoints="1" noAdjustHandles="1" noChangeArrowheads="1" noChangeShapeType="1"/>
            </p:cNvSpPr>
            <p:nvPr/>
          </p:nvSpPr>
          <p:spPr>
            <a:xfrm>
              <a:off x="9738450" y="137933"/>
              <a:ext cx="383438" cy="307777"/>
            </a:xfrm>
            <a:prstGeom prst="rect">
              <a:avLst/>
            </a:prstGeom>
            <a:noFill/>
          </p:spPr>
          <p:txBody>
            <a:bodyPr wrap="none" rtlCol="0">
              <a:spAutoFit/>
            </a:bodyPr>
            <a:lstStyle/>
            <a:p>
              <a:pPr algn="ctr"/>
              <a:r>
                <a:rPr lang="nb-NO" sz="1400" b="1"/>
                <a:t>10</a:t>
              </a:r>
            </a:p>
          </p:txBody>
        </p:sp>
      </p:grpSp>
      <p:sp>
        <p:nvSpPr>
          <p:cNvPr id="2" name="Tittel 1">
            <a:extLst>
              <a:ext uri="{FF2B5EF4-FFF2-40B4-BE49-F238E27FC236}">
                <a16:creationId xmlns:a16="http://schemas.microsoft.com/office/drawing/2014/main" id="{847AED3C-5C3E-7C98-39FE-848498893557}"/>
              </a:ext>
            </a:extLst>
          </p:cNvPr>
          <p:cNvSpPr>
            <a:spLocks noGrp="1" noRot="1" noMove="1" noResize="1" noEditPoints="1" noAdjustHandles="1" noChangeArrowheads="1" noChangeShapeType="1"/>
          </p:cNvSpPr>
          <p:nvPr>
            <p:ph type="title"/>
          </p:nvPr>
        </p:nvSpPr>
        <p:spPr>
          <a:xfrm>
            <a:off x="3165374" y="315913"/>
            <a:ext cx="8339353" cy="1157511"/>
          </a:xfrm>
        </p:spPr>
        <p:txBody>
          <a:bodyPr>
            <a:normAutofit/>
          </a:bodyPr>
          <a:lstStyle/>
          <a:p>
            <a:r>
              <a:rPr lang="nb-NO" dirty="0"/>
              <a:t>Motivasjonen din og troen på deg selv</a:t>
            </a:r>
          </a:p>
        </p:txBody>
      </p:sp>
      <p:sp>
        <p:nvSpPr>
          <p:cNvPr id="86" name="TekstSylinder 85">
            <a:extLst>
              <a:ext uri="{FF2B5EF4-FFF2-40B4-BE49-F238E27FC236}">
                <a16:creationId xmlns:a16="http://schemas.microsoft.com/office/drawing/2014/main" id="{1F152B8E-B7A9-5281-7A7A-12AA6451BA6B}"/>
              </a:ext>
            </a:extLst>
          </p:cNvPr>
          <p:cNvSpPr txBox="1">
            <a:spLocks noGrp="1" noRot="1" noMove="1" noResize="1" noEditPoints="1" noAdjustHandles="1" noChangeArrowheads="1" noChangeShapeType="1"/>
          </p:cNvSpPr>
          <p:nvPr/>
        </p:nvSpPr>
        <p:spPr>
          <a:xfrm>
            <a:off x="6784030" y="3008114"/>
            <a:ext cx="3548180" cy="585545"/>
          </a:xfrm>
          <a:prstGeom prst="rect">
            <a:avLst/>
          </a:prstGeom>
          <a:noFill/>
        </p:spPr>
        <p:txBody>
          <a:bodyPr wrap="square" lIns="0" tIns="0" rIns="0" bIns="0" rtlCol="0">
            <a:spAutoFit/>
          </a:bodyPr>
          <a:lstStyle/>
          <a:p>
            <a:pPr>
              <a:lnSpc>
                <a:spcPct val="110000"/>
              </a:lnSpc>
            </a:pPr>
            <a:r>
              <a:rPr lang="nb-NO" b="1" dirty="0"/>
              <a:t>Hvor stor tro</a:t>
            </a:r>
            <a:r>
              <a:rPr lang="nb-NO" dirty="0"/>
              <a:t> har du på at du kan</a:t>
            </a:r>
            <a:r>
              <a:rPr lang="nb-NO" b="1" dirty="0"/>
              <a:t> fortsette </a:t>
            </a:r>
            <a:r>
              <a:rPr lang="nb-NO" dirty="0"/>
              <a:t>å være røykfri/snusfri?</a:t>
            </a:r>
          </a:p>
        </p:txBody>
      </p:sp>
      <p:sp>
        <p:nvSpPr>
          <p:cNvPr id="88" name="TekstSylinder 87">
            <a:extLst>
              <a:ext uri="{FF2B5EF4-FFF2-40B4-BE49-F238E27FC236}">
                <a16:creationId xmlns:a16="http://schemas.microsoft.com/office/drawing/2014/main" id="{F57EDFE6-E36E-4B20-B2E8-7BDB5D8FFEEC}"/>
              </a:ext>
            </a:extLst>
          </p:cNvPr>
          <p:cNvSpPr txBox="1">
            <a:spLocks noGrp="1" noRot="1" noMove="1" noResize="1" noEditPoints="1" noAdjustHandles="1" noChangeArrowheads="1" noChangeShapeType="1"/>
          </p:cNvSpPr>
          <p:nvPr/>
        </p:nvSpPr>
        <p:spPr>
          <a:xfrm>
            <a:off x="3165374" y="2983942"/>
            <a:ext cx="2668984" cy="585545"/>
          </a:xfrm>
          <a:prstGeom prst="rect">
            <a:avLst/>
          </a:prstGeom>
          <a:noFill/>
        </p:spPr>
        <p:txBody>
          <a:bodyPr wrap="square" lIns="0" tIns="0" rIns="0" bIns="0" rtlCol="0">
            <a:spAutoFit/>
          </a:bodyPr>
          <a:lstStyle/>
          <a:p>
            <a:pPr>
              <a:lnSpc>
                <a:spcPct val="110000"/>
              </a:lnSpc>
            </a:pPr>
            <a:r>
              <a:rPr lang="nb-NO" b="1" dirty="0"/>
              <a:t>Hvor viktig</a:t>
            </a:r>
            <a:r>
              <a:rPr lang="nb-NO" dirty="0"/>
              <a:t> er det for deg å være røykfri/snusfri?</a:t>
            </a:r>
          </a:p>
        </p:txBody>
      </p:sp>
      <p:sp>
        <p:nvSpPr>
          <p:cNvPr id="89" name="TekstSylinder 88">
            <a:extLst>
              <a:ext uri="{FF2B5EF4-FFF2-40B4-BE49-F238E27FC236}">
                <a16:creationId xmlns:a16="http://schemas.microsoft.com/office/drawing/2014/main" id="{69C3BFE9-7CA2-7768-7CBE-455F5D0B7711}"/>
              </a:ext>
            </a:extLst>
          </p:cNvPr>
          <p:cNvSpPr txBox="1">
            <a:spLocks noGrp="1" noRot="1" noMove="1" noResize="1" noEditPoints="1" noAdjustHandles="1" noChangeArrowheads="1" noChangeShapeType="1"/>
          </p:cNvSpPr>
          <p:nvPr/>
        </p:nvSpPr>
        <p:spPr>
          <a:xfrm>
            <a:off x="3165374" y="1506207"/>
            <a:ext cx="3902765" cy="353815"/>
          </a:xfrm>
          <a:prstGeom prst="rect">
            <a:avLst/>
          </a:prstGeom>
          <a:noFill/>
        </p:spPr>
        <p:txBody>
          <a:bodyPr wrap="square" lIns="0" tIns="0" rIns="0" bIns="0" rtlCol="0">
            <a:spAutoFit/>
          </a:bodyPr>
          <a:lstStyle/>
          <a:p>
            <a:pPr marL="0" marR="0" lvl="0" indent="0" algn="l" defTabSz="914263"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nb-NO" sz="2299" i="0" u="none" strike="noStrike" kern="1200" cap="none" spc="0" normalizeH="0" baseline="0" noProof="0">
                <a:ln>
                  <a:noFill/>
                </a:ln>
                <a:effectLst/>
                <a:uLnTx/>
                <a:uFillTx/>
                <a:latin typeface="Arial" panose="020B0604020202020204"/>
                <a:ea typeface="+mn-ea"/>
                <a:cs typeface="+mn-cs"/>
              </a:rPr>
              <a:t>På en skala fra 1–10:</a:t>
            </a:r>
          </a:p>
        </p:txBody>
      </p:sp>
      <p:grpSp>
        <p:nvGrpSpPr>
          <p:cNvPr id="119" name="Gruppe 118">
            <a:extLst>
              <a:ext uri="{FF2B5EF4-FFF2-40B4-BE49-F238E27FC236}">
                <a16:creationId xmlns:a16="http://schemas.microsoft.com/office/drawing/2014/main" id="{A9A70194-4A54-2B9E-DAC1-DAE60E2503B2}"/>
              </a:ext>
            </a:extLst>
          </p:cNvPr>
          <p:cNvGrpSpPr>
            <a:grpSpLocks noGrp="1" noUngrp="1" noRot="1" noMove="1" noResize="1"/>
          </p:cNvGrpSpPr>
          <p:nvPr/>
        </p:nvGrpSpPr>
        <p:grpSpPr>
          <a:xfrm>
            <a:off x="3165374" y="2157105"/>
            <a:ext cx="719241" cy="719241"/>
            <a:chOff x="2468760" y="4250563"/>
            <a:chExt cx="719241" cy="719241"/>
          </a:xfrm>
        </p:grpSpPr>
        <p:sp>
          <p:nvSpPr>
            <p:cNvPr id="120" name="Ellipse 119">
              <a:extLst>
                <a:ext uri="{FF2B5EF4-FFF2-40B4-BE49-F238E27FC236}">
                  <a16:creationId xmlns:a16="http://schemas.microsoft.com/office/drawing/2014/main" id="{7E9DA279-675D-1FB0-0022-BACFF7CDB1A3}"/>
                </a:ext>
              </a:extLst>
            </p:cNvPr>
            <p:cNvSpPr>
              <a:spLocks noGrp="1" noRot="1" noMove="1" noResize="1" noEditPoints="1" noAdjustHandles="1" noChangeArrowheads="1" noChangeShapeType="1"/>
            </p:cNvSpPr>
            <p:nvPr/>
          </p:nvSpPr>
          <p:spPr>
            <a:xfrm>
              <a:off x="2468760" y="4250563"/>
              <a:ext cx="719241" cy="7192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21" name="Gruppe 81">
              <a:extLst>
                <a:ext uri="{FF2B5EF4-FFF2-40B4-BE49-F238E27FC236}">
                  <a16:creationId xmlns:a16="http://schemas.microsoft.com/office/drawing/2014/main" id="{E6F32A95-5E7D-1CA3-6AA4-636ADFEFCFFD}"/>
                </a:ext>
              </a:extLst>
            </p:cNvPr>
            <p:cNvGrpSpPr>
              <a:grpSpLocks noGrp="1" noUngrp="1" noRot="1" noChangeAspect="1" noMove="1" noResize="1"/>
            </p:cNvGrpSpPr>
            <p:nvPr/>
          </p:nvGrpSpPr>
          <p:grpSpPr>
            <a:xfrm>
              <a:off x="2558380" y="4471307"/>
              <a:ext cx="540000" cy="277753"/>
              <a:chOff x="4245148" y="1002525"/>
              <a:chExt cx="1691195" cy="869875"/>
            </a:xfrm>
          </p:grpSpPr>
          <p:sp>
            <p:nvSpPr>
              <p:cNvPr id="122" name="Friform 82">
                <a:extLst>
                  <a:ext uri="{FF2B5EF4-FFF2-40B4-BE49-F238E27FC236}">
                    <a16:creationId xmlns:a16="http://schemas.microsoft.com/office/drawing/2014/main" id="{513FE0C9-4CFA-4279-83C9-C533871B8066}"/>
                  </a:ext>
                </a:extLst>
              </p:cNvPr>
              <p:cNvSpPr>
                <a:spLocks noGrp="1" noRot="1" noMove="1" noResize="1" noEditPoints="1" noAdjustHandles="1" noChangeArrowheads="1" noChangeShapeType="1"/>
              </p:cNvSpPr>
              <p:nvPr/>
            </p:nvSpPr>
            <p:spPr>
              <a:xfrm>
                <a:off x="4245148" y="1002525"/>
                <a:ext cx="1001028" cy="869875"/>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solidFill>
                <a:schemeClr val="accent4"/>
              </a:solidFill>
              <a:ln w="0" cap="flat">
                <a:noFill/>
                <a:prstDash val="solid"/>
                <a:miter/>
              </a:ln>
            </p:spPr>
            <p:txBody>
              <a:bodyPr rtlCol="0" anchor="ctr"/>
              <a:lstStyle/>
              <a:p>
                <a:endParaRPr lang="nb-NO"/>
              </a:p>
            </p:txBody>
          </p:sp>
          <p:sp>
            <p:nvSpPr>
              <p:cNvPr id="123" name="Friform 83">
                <a:extLst>
                  <a:ext uri="{FF2B5EF4-FFF2-40B4-BE49-F238E27FC236}">
                    <a16:creationId xmlns:a16="http://schemas.microsoft.com/office/drawing/2014/main" id="{1FE6647D-A751-84BD-D132-C37CB8A524CB}"/>
                  </a:ext>
                </a:extLst>
              </p:cNvPr>
              <p:cNvSpPr>
                <a:spLocks noGrp="1" noRot="1" noMove="1" noResize="1" noEditPoints="1" noAdjustHandles="1" noChangeArrowheads="1" noChangeShapeType="1"/>
              </p:cNvSpPr>
              <p:nvPr/>
            </p:nvSpPr>
            <p:spPr>
              <a:xfrm flipH="1">
                <a:off x="5336257" y="1002525"/>
                <a:ext cx="600086" cy="521464"/>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noFill/>
              <a:ln w="9525" cap="flat">
                <a:solidFill>
                  <a:schemeClr val="tx1"/>
                </a:solidFill>
                <a:prstDash val="solid"/>
                <a:miter/>
              </a:ln>
            </p:spPr>
            <p:txBody>
              <a:bodyPr rtlCol="0" anchor="ctr"/>
              <a:lstStyle/>
              <a:p>
                <a:endParaRPr lang="nb-NO"/>
              </a:p>
            </p:txBody>
          </p:sp>
        </p:grpSp>
      </p:grpSp>
      <p:grpSp>
        <p:nvGrpSpPr>
          <p:cNvPr id="129" name="Gruppe 128">
            <a:extLst>
              <a:ext uri="{FF2B5EF4-FFF2-40B4-BE49-F238E27FC236}">
                <a16:creationId xmlns:a16="http://schemas.microsoft.com/office/drawing/2014/main" id="{65549079-8500-F800-CDC9-F5AD7033309B}"/>
              </a:ext>
            </a:extLst>
          </p:cNvPr>
          <p:cNvGrpSpPr>
            <a:grpSpLocks noGrp="1" noUngrp="1" noRot="1" noMove="1" noResize="1"/>
          </p:cNvGrpSpPr>
          <p:nvPr/>
        </p:nvGrpSpPr>
        <p:grpSpPr>
          <a:xfrm>
            <a:off x="6780890" y="2157105"/>
            <a:ext cx="719241" cy="719241"/>
            <a:chOff x="2468760" y="4250563"/>
            <a:chExt cx="719241" cy="719241"/>
          </a:xfrm>
        </p:grpSpPr>
        <p:sp>
          <p:nvSpPr>
            <p:cNvPr id="130" name="Ellipse 129">
              <a:extLst>
                <a:ext uri="{FF2B5EF4-FFF2-40B4-BE49-F238E27FC236}">
                  <a16:creationId xmlns:a16="http://schemas.microsoft.com/office/drawing/2014/main" id="{D0A5141D-A4C2-C20F-8BB7-056186C83F76}"/>
                </a:ext>
              </a:extLst>
            </p:cNvPr>
            <p:cNvSpPr>
              <a:spLocks noGrp="1" noRot="1" noMove="1" noResize="1" noEditPoints="1" noAdjustHandles="1" noChangeArrowheads="1" noChangeShapeType="1"/>
            </p:cNvSpPr>
            <p:nvPr/>
          </p:nvSpPr>
          <p:spPr>
            <a:xfrm>
              <a:off x="2468760" y="4250563"/>
              <a:ext cx="719241" cy="7192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31" name="Gruppe 81">
              <a:extLst>
                <a:ext uri="{FF2B5EF4-FFF2-40B4-BE49-F238E27FC236}">
                  <a16:creationId xmlns:a16="http://schemas.microsoft.com/office/drawing/2014/main" id="{4AD0BA5C-96D2-C8DF-60C0-BBA41A61E68D}"/>
                </a:ext>
              </a:extLst>
            </p:cNvPr>
            <p:cNvGrpSpPr>
              <a:grpSpLocks noGrp="1" noUngrp="1" noRot="1" noChangeAspect="1" noMove="1" noResize="1"/>
            </p:cNvGrpSpPr>
            <p:nvPr/>
          </p:nvGrpSpPr>
          <p:grpSpPr>
            <a:xfrm>
              <a:off x="2558380" y="4471307"/>
              <a:ext cx="540000" cy="277753"/>
              <a:chOff x="4245148" y="1002525"/>
              <a:chExt cx="1691195" cy="869875"/>
            </a:xfrm>
          </p:grpSpPr>
          <p:sp>
            <p:nvSpPr>
              <p:cNvPr id="132" name="Friform 82">
                <a:extLst>
                  <a:ext uri="{FF2B5EF4-FFF2-40B4-BE49-F238E27FC236}">
                    <a16:creationId xmlns:a16="http://schemas.microsoft.com/office/drawing/2014/main" id="{CEF6EC93-D936-0B76-1F8D-9AABACD003EA}"/>
                  </a:ext>
                </a:extLst>
              </p:cNvPr>
              <p:cNvSpPr>
                <a:spLocks noGrp="1" noRot="1" noMove="1" noResize="1" noEditPoints="1" noAdjustHandles="1" noChangeArrowheads="1" noChangeShapeType="1"/>
              </p:cNvSpPr>
              <p:nvPr/>
            </p:nvSpPr>
            <p:spPr>
              <a:xfrm>
                <a:off x="4245148" y="1002525"/>
                <a:ext cx="1001028" cy="869875"/>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solidFill>
                <a:schemeClr val="accent4"/>
              </a:solidFill>
              <a:ln w="0" cap="flat">
                <a:noFill/>
                <a:prstDash val="solid"/>
                <a:miter/>
              </a:ln>
            </p:spPr>
            <p:txBody>
              <a:bodyPr rtlCol="0" anchor="ctr"/>
              <a:lstStyle/>
              <a:p>
                <a:endParaRPr lang="nb-NO"/>
              </a:p>
            </p:txBody>
          </p:sp>
          <p:sp>
            <p:nvSpPr>
              <p:cNvPr id="133" name="Friform 83">
                <a:extLst>
                  <a:ext uri="{FF2B5EF4-FFF2-40B4-BE49-F238E27FC236}">
                    <a16:creationId xmlns:a16="http://schemas.microsoft.com/office/drawing/2014/main" id="{2690067E-BEA5-D668-4025-79EB4BFE4E74}"/>
                  </a:ext>
                </a:extLst>
              </p:cNvPr>
              <p:cNvSpPr>
                <a:spLocks noGrp="1" noRot="1" noMove="1" noResize="1" noEditPoints="1" noAdjustHandles="1" noChangeArrowheads="1" noChangeShapeType="1"/>
              </p:cNvSpPr>
              <p:nvPr/>
            </p:nvSpPr>
            <p:spPr>
              <a:xfrm flipH="1">
                <a:off x="5336257" y="1002525"/>
                <a:ext cx="600086" cy="521464"/>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noFill/>
              <a:ln w="9525" cap="flat">
                <a:solidFill>
                  <a:schemeClr val="tx1"/>
                </a:solidFill>
                <a:prstDash val="solid"/>
                <a:miter/>
              </a:ln>
            </p:spPr>
            <p:txBody>
              <a:bodyPr rtlCol="0" anchor="ctr"/>
              <a:lstStyle/>
              <a:p>
                <a:endParaRPr lang="nb-NO"/>
              </a:p>
            </p:txBody>
          </p:sp>
        </p:grpSp>
      </p:grpSp>
      <p:grpSp>
        <p:nvGrpSpPr>
          <p:cNvPr id="3" name="Group 2">
            <a:extLst>
              <a:ext uri="{FF2B5EF4-FFF2-40B4-BE49-F238E27FC236}">
                <a16:creationId xmlns:a16="http://schemas.microsoft.com/office/drawing/2014/main" id="{0C37AC30-ADEF-9BFD-867E-45E297068BA2}"/>
              </a:ext>
            </a:extLst>
          </p:cNvPr>
          <p:cNvGrpSpPr>
            <a:grpSpLocks noGrp="1" noUngrp="1" noRot="1" noMove="1" noResize="1"/>
          </p:cNvGrpSpPr>
          <p:nvPr/>
        </p:nvGrpSpPr>
        <p:grpSpPr>
          <a:xfrm>
            <a:off x="303983" y="4438203"/>
            <a:ext cx="968018" cy="2419797"/>
            <a:chOff x="10120401" y="3500149"/>
            <a:chExt cx="578740" cy="1446704"/>
          </a:xfrm>
        </p:grpSpPr>
        <p:grpSp>
          <p:nvGrpSpPr>
            <p:cNvPr id="4" name="Graphic 5">
              <a:extLst>
                <a:ext uri="{FF2B5EF4-FFF2-40B4-BE49-F238E27FC236}">
                  <a16:creationId xmlns:a16="http://schemas.microsoft.com/office/drawing/2014/main" id="{3FDB932B-74CA-166E-A14F-84F4498C9809}"/>
                </a:ext>
              </a:extLst>
            </p:cNvPr>
            <p:cNvGrpSpPr>
              <a:grpSpLocks noGrp="1" noUngrp="1" noRot="1" noMove="1" noResize="1"/>
            </p:cNvGrpSpPr>
            <p:nvPr/>
          </p:nvGrpSpPr>
          <p:grpSpPr>
            <a:xfrm>
              <a:off x="10120401" y="3557965"/>
              <a:ext cx="448375" cy="1388888"/>
              <a:chOff x="5669590" y="3101757"/>
              <a:chExt cx="1116335" cy="3457961"/>
            </a:xfrm>
          </p:grpSpPr>
          <p:grpSp>
            <p:nvGrpSpPr>
              <p:cNvPr id="74" name="Graphic 5">
                <a:extLst>
                  <a:ext uri="{FF2B5EF4-FFF2-40B4-BE49-F238E27FC236}">
                    <a16:creationId xmlns:a16="http://schemas.microsoft.com/office/drawing/2014/main" id="{473D1774-317A-A45E-95C1-910F8A6F51BB}"/>
                  </a:ext>
                </a:extLst>
              </p:cNvPr>
              <p:cNvGrpSpPr>
                <a:grpSpLocks noGrp="1" noUngrp="1" noRot="1" noMove="1" noResize="1"/>
              </p:cNvGrpSpPr>
              <p:nvPr/>
            </p:nvGrpSpPr>
            <p:grpSpPr>
              <a:xfrm>
                <a:off x="6090255" y="3101757"/>
                <a:ext cx="695670" cy="3447585"/>
                <a:chOff x="6090255" y="3101757"/>
                <a:chExt cx="695670" cy="3447585"/>
              </a:xfrm>
            </p:grpSpPr>
            <p:grpSp>
              <p:nvGrpSpPr>
                <p:cNvPr id="84" name="Graphic 5">
                  <a:extLst>
                    <a:ext uri="{FF2B5EF4-FFF2-40B4-BE49-F238E27FC236}">
                      <a16:creationId xmlns:a16="http://schemas.microsoft.com/office/drawing/2014/main" id="{6F69D6BE-3A40-362D-81A4-00A898A87F63}"/>
                    </a:ext>
                  </a:extLst>
                </p:cNvPr>
                <p:cNvGrpSpPr>
                  <a:grpSpLocks noGrp="1" noUngrp="1" noRot="1" noMove="1" noResize="1"/>
                </p:cNvGrpSpPr>
                <p:nvPr/>
              </p:nvGrpSpPr>
              <p:grpSpPr>
                <a:xfrm>
                  <a:off x="6090255" y="3101757"/>
                  <a:ext cx="356928" cy="506044"/>
                  <a:chOff x="6090255" y="3101757"/>
                  <a:chExt cx="356928" cy="506044"/>
                </a:xfrm>
              </p:grpSpPr>
              <p:sp>
                <p:nvSpPr>
                  <p:cNvPr id="93" name="Freeform 25">
                    <a:extLst>
                      <a:ext uri="{FF2B5EF4-FFF2-40B4-BE49-F238E27FC236}">
                        <a16:creationId xmlns:a16="http://schemas.microsoft.com/office/drawing/2014/main" id="{02C5FB94-3546-4935-207C-884BA5F9880D}"/>
                      </a:ext>
                    </a:extLst>
                  </p:cNvPr>
                  <p:cNvSpPr>
                    <a:spLocks noGrp="1" noRot="1" noMove="1" noResize="1" noEditPoints="1" noAdjustHandles="1" noChangeArrowheads="1" noChangeShapeType="1"/>
                  </p:cNvSpPr>
                  <p:nvPr/>
                </p:nvSpPr>
                <p:spPr>
                  <a:xfrm>
                    <a:off x="6100774" y="3116294"/>
                    <a:ext cx="346409" cy="491507"/>
                  </a:xfrm>
                  <a:custGeom>
                    <a:avLst/>
                    <a:gdLst>
                      <a:gd name="connsiteX0" fmla="*/ 130271 w 346409"/>
                      <a:gd name="connsiteY0" fmla="*/ 3845 h 491507"/>
                      <a:gd name="connsiteX1" fmla="*/ 330524 w 346409"/>
                      <a:gd name="connsiteY1" fmla="*/ 125934 h 491507"/>
                      <a:gd name="connsiteX2" fmla="*/ 307697 w 346409"/>
                      <a:gd name="connsiteY2" fmla="*/ 386712 h 491507"/>
                      <a:gd name="connsiteX3" fmla="*/ 188721 w 346409"/>
                      <a:gd name="connsiteY3" fmla="*/ 386712 h 491507"/>
                      <a:gd name="connsiteX4" fmla="*/ 208435 w 346409"/>
                      <a:gd name="connsiteY4" fmla="*/ 491508 h 491507"/>
                      <a:gd name="connsiteX5" fmla="*/ 35505 w 346409"/>
                      <a:gd name="connsiteY5" fmla="*/ 491508 h 491507"/>
                      <a:gd name="connsiteX6" fmla="*/ 63866 w 346409"/>
                      <a:gd name="connsiteY6" fmla="*/ 341404 h 491507"/>
                      <a:gd name="connsiteX7" fmla="*/ 130271 w 346409"/>
                      <a:gd name="connsiteY7" fmla="*/ 3845 h 4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409" h="491507">
                        <a:moveTo>
                          <a:pt x="130271" y="3845"/>
                        </a:moveTo>
                        <a:cubicBezTo>
                          <a:pt x="205322" y="-15177"/>
                          <a:pt x="313577" y="38085"/>
                          <a:pt x="330524" y="125934"/>
                        </a:cubicBezTo>
                        <a:cubicBezTo>
                          <a:pt x="347471" y="213782"/>
                          <a:pt x="363380" y="367344"/>
                          <a:pt x="307697" y="386712"/>
                        </a:cubicBezTo>
                        <a:cubicBezTo>
                          <a:pt x="283141" y="395359"/>
                          <a:pt x="188721" y="386712"/>
                          <a:pt x="188721" y="386712"/>
                        </a:cubicBezTo>
                        <a:lnTo>
                          <a:pt x="208435" y="491508"/>
                        </a:lnTo>
                        <a:lnTo>
                          <a:pt x="35505" y="491508"/>
                        </a:lnTo>
                        <a:lnTo>
                          <a:pt x="63866" y="341404"/>
                        </a:lnTo>
                        <a:cubicBezTo>
                          <a:pt x="64211" y="341404"/>
                          <a:pt x="-117365" y="66446"/>
                          <a:pt x="130271" y="3845"/>
                        </a:cubicBezTo>
                        <a:close/>
                      </a:path>
                    </a:pathLst>
                  </a:custGeom>
                  <a:solidFill>
                    <a:srgbClr val="E2857E"/>
                  </a:solidFill>
                  <a:ln w="3458" cap="flat">
                    <a:noFill/>
                    <a:prstDash val="solid"/>
                    <a:miter/>
                  </a:ln>
                </p:spPr>
                <p:txBody>
                  <a:bodyPr rtlCol="0" anchor="ctr"/>
                  <a:lstStyle/>
                  <a:p>
                    <a:endParaRPr lang="en-NO"/>
                  </a:p>
                </p:txBody>
              </p:sp>
              <p:sp>
                <p:nvSpPr>
                  <p:cNvPr id="94" name="Freeform 26">
                    <a:extLst>
                      <a:ext uri="{FF2B5EF4-FFF2-40B4-BE49-F238E27FC236}">
                        <a16:creationId xmlns:a16="http://schemas.microsoft.com/office/drawing/2014/main" id="{F51AEB56-2A7D-2EB3-CF7E-7DF9D7DA84BA}"/>
                      </a:ext>
                    </a:extLst>
                  </p:cNvPr>
                  <p:cNvSpPr>
                    <a:spLocks noGrp="1" noRot="1" noMove="1" noResize="1" noEditPoints="1" noAdjustHandles="1" noChangeArrowheads="1" noChangeShapeType="1"/>
                  </p:cNvSpPr>
                  <p:nvPr/>
                </p:nvSpPr>
                <p:spPr>
                  <a:xfrm>
                    <a:off x="6090255" y="3101757"/>
                    <a:ext cx="297464" cy="355951"/>
                  </a:xfrm>
                  <a:custGeom>
                    <a:avLst/>
                    <a:gdLst>
                      <a:gd name="connsiteX0" fmla="*/ 213420 w 297464"/>
                      <a:gd name="connsiteY0" fmla="*/ 129058 h 355951"/>
                      <a:gd name="connsiteX1" fmla="*/ 172608 w 297464"/>
                      <a:gd name="connsiteY1" fmla="*/ 201689 h 355951"/>
                      <a:gd name="connsiteX2" fmla="*/ 106203 w 297464"/>
                      <a:gd name="connsiteY2" fmla="*/ 204455 h 355951"/>
                      <a:gd name="connsiteX3" fmla="*/ 126609 w 297464"/>
                      <a:gd name="connsiteY3" fmla="*/ 286770 h 355951"/>
                      <a:gd name="connsiteX4" fmla="*/ 74730 w 297464"/>
                      <a:gd name="connsiteY4" fmla="*/ 355942 h 355951"/>
                      <a:gd name="connsiteX5" fmla="*/ 10746 w 297464"/>
                      <a:gd name="connsiteY5" fmla="*/ 93780 h 355951"/>
                      <a:gd name="connsiteX6" fmla="*/ 297464 w 297464"/>
                      <a:gd name="connsiteY6" fmla="*/ 64382 h 355951"/>
                      <a:gd name="connsiteX7" fmla="*/ 213420 w 297464"/>
                      <a:gd name="connsiteY7" fmla="*/ 129058 h 35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464" h="355951">
                        <a:moveTo>
                          <a:pt x="213420" y="129058"/>
                        </a:moveTo>
                        <a:cubicBezTo>
                          <a:pt x="192669" y="189929"/>
                          <a:pt x="213766" y="278815"/>
                          <a:pt x="172608" y="201689"/>
                        </a:cubicBezTo>
                        <a:cubicBezTo>
                          <a:pt x="152549" y="163990"/>
                          <a:pt x="122113" y="174020"/>
                          <a:pt x="106203" y="204455"/>
                        </a:cubicBezTo>
                        <a:cubicBezTo>
                          <a:pt x="86489" y="242154"/>
                          <a:pt x="131105" y="273973"/>
                          <a:pt x="126609" y="286770"/>
                        </a:cubicBezTo>
                        <a:cubicBezTo>
                          <a:pt x="122459" y="299567"/>
                          <a:pt x="84414" y="354559"/>
                          <a:pt x="74730" y="355942"/>
                        </a:cubicBezTo>
                        <a:cubicBezTo>
                          <a:pt x="65046" y="357326"/>
                          <a:pt x="-31795" y="199613"/>
                          <a:pt x="10746" y="93780"/>
                        </a:cubicBezTo>
                        <a:cubicBezTo>
                          <a:pt x="57091" y="-21737"/>
                          <a:pt x="253540" y="-29346"/>
                          <a:pt x="297464" y="64382"/>
                        </a:cubicBezTo>
                        <a:cubicBezTo>
                          <a:pt x="280517" y="64036"/>
                          <a:pt x="234172" y="68878"/>
                          <a:pt x="213420" y="129058"/>
                        </a:cubicBezTo>
                        <a:close/>
                      </a:path>
                    </a:pathLst>
                  </a:custGeom>
                  <a:solidFill>
                    <a:srgbClr val="FFFFFF"/>
                  </a:solidFill>
                  <a:ln w="3458" cap="flat">
                    <a:noFill/>
                    <a:prstDash val="solid"/>
                    <a:miter/>
                  </a:ln>
                </p:spPr>
                <p:txBody>
                  <a:bodyPr rtlCol="0" anchor="ctr"/>
                  <a:lstStyle/>
                  <a:p>
                    <a:endParaRPr lang="en-NO"/>
                  </a:p>
                </p:txBody>
              </p:sp>
            </p:grpSp>
            <p:grpSp>
              <p:nvGrpSpPr>
                <p:cNvPr id="85" name="Graphic 5">
                  <a:extLst>
                    <a:ext uri="{FF2B5EF4-FFF2-40B4-BE49-F238E27FC236}">
                      <a16:creationId xmlns:a16="http://schemas.microsoft.com/office/drawing/2014/main" id="{09F50CBB-3FAA-4D92-DF38-B6F4F72BBF89}"/>
                    </a:ext>
                  </a:extLst>
                </p:cNvPr>
                <p:cNvGrpSpPr>
                  <a:grpSpLocks noGrp="1" noUngrp="1" noRot="1" noMove="1" noResize="1"/>
                </p:cNvGrpSpPr>
                <p:nvPr/>
              </p:nvGrpSpPr>
              <p:grpSpPr>
                <a:xfrm>
                  <a:off x="6142505" y="4506459"/>
                  <a:ext cx="643420" cy="2042883"/>
                  <a:chOff x="6142505" y="4506459"/>
                  <a:chExt cx="643420" cy="2042883"/>
                </a:xfrm>
              </p:grpSpPr>
              <p:sp>
                <p:nvSpPr>
                  <p:cNvPr id="90" name="Freeform 28">
                    <a:extLst>
                      <a:ext uri="{FF2B5EF4-FFF2-40B4-BE49-F238E27FC236}">
                        <a16:creationId xmlns:a16="http://schemas.microsoft.com/office/drawing/2014/main" id="{0C6AE210-168F-A885-B728-5FC7EBF02668}"/>
                      </a:ext>
                    </a:extLst>
                  </p:cNvPr>
                  <p:cNvSpPr>
                    <a:spLocks noGrp="1" noRot="1" noMove="1" noResize="1" noEditPoints="1" noAdjustHandles="1" noChangeArrowheads="1" noChangeShapeType="1"/>
                  </p:cNvSpPr>
                  <p:nvPr/>
                </p:nvSpPr>
                <p:spPr>
                  <a:xfrm>
                    <a:off x="6142505" y="4506459"/>
                    <a:ext cx="433016" cy="1780374"/>
                  </a:xfrm>
                  <a:custGeom>
                    <a:avLst/>
                    <a:gdLst>
                      <a:gd name="connsiteX0" fmla="*/ 0 w 433016"/>
                      <a:gd name="connsiteY0" fmla="*/ 44157 h 1780374"/>
                      <a:gd name="connsiteX1" fmla="*/ 185727 w 433016"/>
                      <a:gd name="connsiteY1" fmla="*/ 1031588 h 1780374"/>
                      <a:gd name="connsiteX2" fmla="*/ 252824 w 433016"/>
                      <a:gd name="connsiteY2" fmla="*/ 1775187 h 1780374"/>
                      <a:gd name="connsiteX3" fmla="*/ 409844 w 433016"/>
                      <a:gd name="connsiteY3" fmla="*/ 1780375 h 1780374"/>
                      <a:gd name="connsiteX4" fmla="*/ 427137 w 433016"/>
                      <a:gd name="connsiteY4" fmla="*/ 1078625 h 1780374"/>
                      <a:gd name="connsiteX5" fmla="*/ 433017 w 433016"/>
                      <a:gd name="connsiteY5" fmla="*/ 254786 h 1780374"/>
                      <a:gd name="connsiteX6" fmla="*/ 0 w 433016"/>
                      <a:gd name="connsiteY6" fmla="*/ 44157 h 1780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016" h="1780374">
                        <a:moveTo>
                          <a:pt x="0" y="44157"/>
                        </a:moveTo>
                        <a:cubicBezTo>
                          <a:pt x="0" y="44157"/>
                          <a:pt x="178118" y="960341"/>
                          <a:pt x="185727" y="1031588"/>
                        </a:cubicBezTo>
                        <a:cubicBezTo>
                          <a:pt x="193336" y="1102835"/>
                          <a:pt x="170855" y="1451808"/>
                          <a:pt x="252824" y="1775187"/>
                        </a:cubicBezTo>
                        <a:lnTo>
                          <a:pt x="409844" y="1780375"/>
                        </a:lnTo>
                        <a:cubicBezTo>
                          <a:pt x="415724" y="1566287"/>
                          <a:pt x="425754" y="1165782"/>
                          <a:pt x="427137" y="1078625"/>
                        </a:cubicBezTo>
                        <a:cubicBezTo>
                          <a:pt x="429213" y="955153"/>
                          <a:pt x="433017" y="254786"/>
                          <a:pt x="433017" y="254786"/>
                        </a:cubicBezTo>
                        <a:cubicBezTo>
                          <a:pt x="433017" y="254786"/>
                          <a:pt x="70901" y="-127044"/>
                          <a:pt x="0" y="44157"/>
                        </a:cubicBezTo>
                        <a:close/>
                      </a:path>
                    </a:pathLst>
                  </a:custGeom>
                  <a:solidFill>
                    <a:schemeClr val="accent4"/>
                  </a:solidFill>
                  <a:ln w="3458" cap="flat">
                    <a:noFill/>
                    <a:prstDash val="solid"/>
                    <a:miter/>
                  </a:ln>
                </p:spPr>
                <p:txBody>
                  <a:bodyPr rtlCol="0" anchor="ctr"/>
                  <a:lstStyle/>
                  <a:p>
                    <a:endParaRPr lang="en-NO"/>
                  </a:p>
                </p:txBody>
              </p:sp>
              <p:sp>
                <p:nvSpPr>
                  <p:cNvPr id="91" name="Freeform 29">
                    <a:extLst>
                      <a:ext uri="{FF2B5EF4-FFF2-40B4-BE49-F238E27FC236}">
                        <a16:creationId xmlns:a16="http://schemas.microsoft.com/office/drawing/2014/main" id="{A2BCC7F7-D48B-0CBC-5271-5A87420E9D3F}"/>
                      </a:ext>
                    </a:extLst>
                  </p:cNvPr>
                  <p:cNvSpPr>
                    <a:spLocks noGrp="1" noRot="1" noMove="1" noResize="1" noEditPoints="1" noAdjustHandles="1" noChangeArrowheads="1" noChangeShapeType="1"/>
                  </p:cNvSpPr>
                  <p:nvPr/>
                </p:nvSpPr>
                <p:spPr>
                  <a:xfrm>
                    <a:off x="6379540" y="6382637"/>
                    <a:ext cx="406385" cy="166705"/>
                  </a:xfrm>
                  <a:custGeom>
                    <a:avLst/>
                    <a:gdLst>
                      <a:gd name="connsiteX0" fmla="*/ 402927 w 406385"/>
                      <a:gd name="connsiteY0" fmla="*/ 154599 h 166704"/>
                      <a:gd name="connsiteX1" fmla="*/ 0 w 406385"/>
                      <a:gd name="connsiteY1" fmla="*/ 166704 h 166704"/>
                      <a:gd name="connsiteX2" fmla="*/ 0 w 406385"/>
                      <a:gd name="connsiteY2" fmla="*/ 0 h 166704"/>
                      <a:gd name="connsiteX3" fmla="*/ 157712 w 406385"/>
                      <a:gd name="connsiteY3" fmla="*/ 0 h 166704"/>
                      <a:gd name="connsiteX4" fmla="*/ 406386 w 406385"/>
                      <a:gd name="connsiteY4" fmla="*/ 108946 h 166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385" h="166704">
                        <a:moveTo>
                          <a:pt x="402927" y="154599"/>
                        </a:moveTo>
                        <a:lnTo>
                          <a:pt x="0" y="166704"/>
                        </a:lnTo>
                        <a:lnTo>
                          <a:pt x="0" y="0"/>
                        </a:lnTo>
                        <a:lnTo>
                          <a:pt x="157712" y="0"/>
                        </a:lnTo>
                        <a:lnTo>
                          <a:pt x="406386" y="108946"/>
                        </a:lnTo>
                        <a:close/>
                      </a:path>
                    </a:pathLst>
                  </a:custGeom>
                  <a:solidFill>
                    <a:schemeClr val="tx1"/>
                  </a:solidFill>
                  <a:ln w="3458" cap="flat">
                    <a:noFill/>
                    <a:prstDash val="solid"/>
                    <a:miter/>
                  </a:ln>
                </p:spPr>
                <p:txBody>
                  <a:bodyPr rtlCol="0" anchor="ctr"/>
                  <a:lstStyle/>
                  <a:p>
                    <a:endParaRPr lang="en-NO"/>
                  </a:p>
                </p:txBody>
              </p:sp>
              <p:sp>
                <p:nvSpPr>
                  <p:cNvPr id="92" name="Freeform 30">
                    <a:extLst>
                      <a:ext uri="{FF2B5EF4-FFF2-40B4-BE49-F238E27FC236}">
                        <a16:creationId xmlns:a16="http://schemas.microsoft.com/office/drawing/2014/main" id="{2AD6BED4-E849-B461-1B55-AEC674A58B82}"/>
                      </a:ext>
                    </a:extLst>
                  </p:cNvPr>
                  <p:cNvSpPr>
                    <a:spLocks noGrp="1" noRot="1" noMove="1" noResize="1" noEditPoints="1" noAdjustHandles="1" noChangeArrowheads="1" noChangeShapeType="1"/>
                  </p:cNvSpPr>
                  <p:nvPr/>
                </p:nvSpPr>
                <p:spPr>
                  <a:xfrm>
                    <a:off x="6410200" y="6282338"/>
                    <a:ext cx="120013" cy="100299"/>
                  </a:xfrm>
                  <a:custGeom>
                    <a:avLst/>
                    <a:gdLst>
                      <a:gd name="connsiteX0" fmla="*/ 2767 w 120013"/>
                      <a:gd name="connsiteY0" fmla="*/ 100299 h 100299"/>
                      <a:gd name="connsiteX1" fmla="*/ 120014 w 120013"/>
                      <a:gd name="connsiteY1" fmla="*/ 100299 h 100299"/>
                      <a:gd name="connsiteX2" fmla="*/ 120014 w 120013"/>
                      <a:gd name="connsiteY2" fmla="*/ 4842 h 100299"/>
                      <a:gd name="connsiteX3" fmla="*/ 0 w 120013"/>
                      <a:gd name="connsiteY3" fmla="*/ 0 h 100299"/>
                    </a:gdLst>
                    <a:ahLst/>
                    <a:cxnLst>
                      <a:cxn ang="0">
                        <a:pos x="connsiteX0" y="connsiteY0"/>
                      </a:cxn>
                      <a:cxn ang="0">
                        <a:pos x="connsiteX1" y="connsiteY1"/>
                      </a:cxn>
                      <a:cxn ang="0">
                        <a:pos x="connsiteX2" y="connsiteY2"/>
                      </a:cxn>
                      <a:cxn ang="0">
                        <a:pos x="connsiteX3" y="connsiteY3"/>
                      </a:cxn>
                    </a:cxnLst>
                    <a:rect l="l" t="t" r="r" b="b"/>
                    <a:pathLst>
                      <a:path w="120013" h="100299">
                        <a:moveTo>
                          <a:pt x="2767" y="100299"/>
                        </a:moveTo>
                        <a:lnTo>
                          <a:pt x="120014" y="100299"/>
                        </a:lnTo>
                        <a:lnTo>
                          <a:pt x="120014" y="4842"/>
                        </a:lnTo>
                        <a:lnTo>
                          <a:pt x="0" y="0"/>
                        </a:lnTo>
                        <a:close/>
                      </a:path>
                    </a:pathLst>
                  </a:custGeom>
                  <a:solidFill>
                    <a:srgbClr val="E2857E"/>
                  </a:solidFill>
                  <a:ln w="3458" cap="flat">
                    <a:noFill/>
                    <a:prstDash val="solid"/>
                    <a:miter/>
                  </a:ln>
                </p:spPr>
                <p:txBody>
                  <a:bodyPr rtlCol="0" anchor="ctr"/>
                  <a:lstStyle/>
                  <a:p>
                    <a:endParaRPr lang="en-NO"/>
                  </a:p>
                </p:txBody>
              </p:sp>
            </p:grpSp>
          </p:grpSp>
          <p:grpSp>
            <p:nvGrpSpPr>
              <p:cNvPr id="75" name="Graphic 5">
                <a:extLst>
                  <a:ext uri="{FF2B5EF4-FFF2-40B4-BE49-F238E27FC236}">
                    <a16:creationId xmlns:a16="http://schemas.microsoft.com/office/drawing/2014/main" id="{52FDE4E5-4BD4-9E76-0D8B-0838614779E4}"/>
                  </a:ext>
                </a:extLst>
              </p:cNvPr>
              <p:cNvGrpSpPr>
                <a:grpSpLocks noGrp="1" noUngrp="1" noRot="1" noMove="1" noResize="1"/>
              </p:cNvGrpSpPr>
              <p:nvPr/>
            </p:nvGrpSpPr>
            <p:grpSpPr>
              <a:xfrm>
                <a:off x="5865471" y="3552410"/>
                <a:ext cx="735039" cy="3007308"/>
                <a:chOff x="5865471" y="3552410"/>
                <a:chExt cx="735039" cy="3007308"/>
              </a:xfrm>
            </p:grpSpPr>
            <p:grpSp>
              <p:nvGrpSpPr>
                <p:cNvPr id="78" name="Graphic 5">
                  <a:extLst>
                    <a:ext uri="{FF2B5EF4-FFF2-40B4-BE49-F238E27FC236}">
                      <a16:creationId xmlns:a16="http://schemas.microsoft.com/office/drawing/2014/main" id="{9BB03D28-D179-761B-152F-7D944F200BEC}"/>
                    </a:ext>
                  </a:extLst>
                </p:cNvPr>
                <p:cNvGrpSpPr>
                  <a:grpSpLocks noGrp="1" noUngrp="1" noRot="1" noMove="1" noResize="1"/>
                </p:cNvGrpSpPr>
                <p:nvPr/>
              </p:nvGrpSpPr>
              <p:grpSpPr>
                <a:xfrm>
                  <a:off x="5883110" y="4669445"/>
                  <a:ext cx="414340" cy="1890273"/>
                  <a:chOff x="5883110" y="4669445"/>
                  <a:chExt cx="414340" cy="1890273"/>
                </a:xfrm>
              </p:grpSpPr>
              <p:sp>
                <p:nvSpPr>
                  <p:cNvPr id="81" name="Freeform 33">
                    <a:extLst>
                      <a:ext uri="{FF2B5EF4-FFF2-40B4-BE49-F238E27FC236}">
                        <a16:creationId xmlns:a16="http://schemas.microsoft.com/office/drawing/2014/main" id="{FABF6BE4-FB46-D86C-0A54-C457D518E3C8}"/>
                      </a:ext>
                    </a:extLst>
                  </p:cNvPr>
                  <p:cNvSpPr>
                    <a:spLocks noGrp="1" noRot="1" noMove="1" noResize="1" noEditPoints="1" noAdjustHandles="1" noChangeArrowheads="1" noChangeShapeType="1"/>
                  </p:cNvSpPr>
                  <p:nvPr/>
                </p:nvSpPr>
                <p:spPr>
                  <a:xfrm>
                    <a:off x="5968537" y="6269196"/>
                    <a:ext cx="122434" cy="176042"/>
                  </a:xfrm>
                  <a:custGeom>
                    <a:avLst/>
                    <a:gdLst>
                      <a:gd name="connsiteX0" fmla="*/ 113096 w 122434"/>
                      <a:gd name="connsiteY0" fmla="*/ 176043 h 176042"/>
                      <a:gd name="connsiteX1" fmla="*/ 0 w 122434"/>
                      <a:gd name="connsiteY1" fmla="*/ 145261 h 176042"/>
                      <a:gd name="connsiteX2" fmla="*/ 2767 w 122434"/>
                      <a:gd name="connsiteY2" fmla="*/ 0 h 176042"/>
                      <a:gd name="connsiteX3" fmla="*/ 122434 w 122434"/>
                      <a:gd name="connsiteY3" fmla="*/ 0 h 176042"/>
                    </a:gdLst>
                    <a:ahLst/>
                    <a:cxnLst>
                      <a:cxn ang="0">
                        <a:pos x="connsiteX0" y="connsiteY0"/>
                      </a:cxn>
                      <a:cxn ang="0">
                        <a:pos x="connsiteX1" y="connsiteY1"/>
                      </a:cxn>
                      <a:cxn ang="0">
                        <a:pos x="connsiteX2" y="connsiteY2"/>
                      </a:cxn>
                      <a:cxn ang="0">
                        <a:pos x="connsiteX3" y="connsiteY3"/>
                      </a:cxn>
                    </a:cxnLst>
                    <a:rect l="l" t="t" r="r" b="b"/>
                    <a:pathLst>
                      <a:path w="122434" h="176042">
                        <a:moveTo>
                          <a:pt x="113096" y="176043"/>
                        </a:moveTo>
                        <a:lnTo>
                          <a:pt x="0" y="145261"/>
                        </a:lnTo>
                        <a:lnTo>
                          <a:pt x="2767" y="0"/>
                        </a:lnTo>
                        <a:lnTo>
                          <a:pt x="122434" y="0"/>
                        </a:lnTo>
                        <a:close/>
                      </a:path>
                    </a:pathLst>
                  </a:custGeom>
                  <a:solidFill>
                    <a:srgbClr val="E2857E"/>
                  </a:solidFill>
                  <a:ln w="3458" cap="flat">
                    <a:noFill/>
                    <a:prstDash val="solid"/>
                    <a:miter/>
                  </a:ln>
                </p:spPr>
                <p:txBody>
                  <a:bodyPr rtlCol="0" anchor="ctr"/>
                  <a:lstStyle/>
                  <a:p>
                    <a:endParaRPr lang="en-NO"/>
                  </a:p>
                </p:txBody>
              </p:sp>
              <p:sp>
                <p:nvSpPr>
                  <p:cNvPr id="82" name="Freeform 34">
                    <a:extLst>
                      <a:ext uri="{FF2B5EF4-FFF2-40B4-BE49-F238E27FC236}">
                        <a16:creationId xmlns:a16="http://schemas.microsoft.com/office/drawing/2014/main" id="{67D5BE5A-1472-B2A4-CDE3-3F7CAB1D926A}"/>
                      </a:ext>
                    </a:extLst>
                  </p:cNvPr>
                  <p:cNvSpPr>
                    <a:spLocks noGrp="1" noRot="1" noMove="1" noResize="1" noEditPoints="1" noAdjustHandles="1" noChangeArrowheads="1" noChangeShapeType="1"/>
                  </p:cNvSpPr>
                  <p:nvPr/>
                </p:nvSpPr>
                <p:spPr>
                  <a:xfrm>
                    <a:off x="5883110" y="4669445"/>
                    <a:ext cx="414340" cy="1609780"/>
                  </a:xfrm>
                  <a:custGeom>
                    <a:avLst/>
                    <a:gdLst>
                      <a:gd name="connsiteX0" fmla="*/ 0 w 414340"/>
                      <a:gd name="connsiteY0" fmla="*/ 84883 h 1609780"/>
                      <a:gd name="connsiteX1" fmla="*/ 54992 w 414340"/>
                      <a:gd name="connsiteY1" fmla="*/ 910105 h 1609780"/>
                      <a:gd name="connsiteX2" fmla="*/ 57413 w 414340"/>
                      <a:gd name="connsiteY2" fmla="*/ 1609435 h 1609780"/>
                      <a:gd name="connsiteX3" fmla="*/ 225155 w 414340"/>
                      <a:gd name="connsiteY3" fmla="*/ 1609781 h 1609780"/>
                      <a:gd name="connsiteX4" fmla="*/ 281876 w 414340"/>
                      <a:gd name="connsiteY4" fmla="*/ 927053 h 1609780"/>
                      <a:gd name="connsiteX5" fmla="*/ 414340 w 414340"/>
                      <a:gd name="connsiteY5" fmla="*/ 55831 h 1609780"/>
                      <a:gd name="connsiteX6" fmla="*/ 0 w 414340"/>
                      <a:gd name="connsiteY6" fmla="*/ 84883 h 160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340" h="1609780">
                        <a:moveTo>
                          <a:pt x="0" y="84883"/>
                        </a:moveTo>
                        <a:cubicBezTo>
                          <a:pt x="0" y="84883"/>
                          <a:pt x="40120" y="514096"/>
                          <a:pt x="54992" y="910105"/>
                        </a:cubicBezTo>
                        <a:cubicBezTo>
                          <a:pt x="29052" y="1241094"/>
                          <a:pt x="52917" y="1564819"/>
                          <a:pt x="57413" y="1609435"/>
                        </a:cubicBezTo>
                        <a:lnTo>
                          <a:pt x="225155" y="1609781"/>
                        </a:lnTo>
                        <a:cubicBezTo>
                          <a:pt x="226538" y="1522970"/>
                          <a:pt x="245215" y="1209274"/>
                          <a:pt x="281876" y="927053"/>
                        </a:cubicBezTo>
                        <a:cubicBezTo>
                          <a:pt x="335830" y="512366"/>
                          <a:pt x="414340" y="55831"/>
                          <a:pt x="414340" y="55831"/>
                        </a:cubicBezTo>
                        <a:cubicBezTo>
                          <a:pt x="414340" y="55831"/>
                          <a:pt x="68826" y="-87355"/>
                          <a:pt x="0" y="84883"/>
                        </a:cubicBezTo>
                        <a:close/>
                      </a:path>
                    </a:pathLst>
                  </a:custGeom>
                  <a:solidFill>
                    <a:schemeClr val="accent4"/>
                  </a:solidFill>
                  <a:ln w="3458" cap="flat">
                    <a:noFill/>
                    <a:prstDash val="solid"/>
                    <a:miter/>
                  </a:ln>
                </p:spPr>
                <p:txBody>
                  <a:bodyPr rtlCol="0" anchor="ctr"/>
                  <a:lstStyle/>
                  <a:p>
                    <a:endParaRPr lang="en-NO"/>
                  </a:p>
                </p:txBody>
              </p:sp>
              <p:sp>
                <p:nvSpPr>
                  <p:cNvPr id="83" name="Freeform 35">
                    <a:extLst>
                      <a:ext uri="{FF2B5EF4-FFF2-40B4-BE49-F238E27FC236}">
                        <a16:creationId xmlns:a16="http://schemas.microsoft.com/office/drawing/2014/main" id="{B92C38A4-0DEB-77DB-7C33-C6BA6ED3282B}"/>
                      </a:ext>
                    </a:extLst>
                  </p:cNvPr>
                  <p:cNvSpPr>
                    <a:spLocks noGrp="1" noRot="1" noMove="1" noResize="1" noEditPoints="1" noAdjustHandles="1" noChangeArrowheads="1" noChangeShapeType="1"/>
                  </p:cNvSpPr>
                  <p:nvPr/>
                </p:nvSpPr>
                <p:spPr>
                  <a:xfrm>
                    <a:off x="5912162" y="6382638"/>
                    <a:ext cx="196102" cy="177080"/>
                  </a:xfrm>
                  <a:custGeom>
                    <a:avLst/>
                    <a:gdLst>
                      <a:gd name="connsiteX0" fmla="*/ 196103 w 196102"/>
                      <a:gd name="connsiteY0" fmla="*/ 177080 h 177080"/>
                      <a:gd name="connsiteX1" fmla="*/ 0 w 196102"/>
                      <a:gd name="connsiteY1" fmla="*/ 177080 h 177080"/>
                      <a:gd name="connsiteX2" fmla="*/ 0 w 196102"/>
                      <a:gd name="connsiteY2" fmla="*/ 130735 h 177080"/>
                      <a:gd name="connsiteX3" fmla="*/ 53262 w 196102"/>
                      <a:gd name="connsiteY3" fmla="*/ 0 h 177080"/>
                      <a:gd name="connsiteX4" fmla="*/ 172930 w 196102"/>
                      <a:gd name="connsiteY4" fmla="*/ 0 h 177080"/>
                      <a:gd name="connsiteX5" fmla="*/ 196103 w 196102"/>
                      <a:gd name="connsiteY5" fmla="*/ 130735 h 17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102" h="177080">
                        <a:moveTo>
                          <a:pt x="196103" y="177080"/>
                        </a:moveTo>
                        <a:lnTo>
                          <a:pt x="0" y="177080"/>
                        </a:lnTo>
                        <a:lnTo>
                          <a:pt x="0" y="130735"/>
                        </a:lnTo>
                        <a:lnTo>
                          <a:pt x="53262" y="0"/>
                        </a:lnTo>
                        <a:lnTo>
                          <a:pt x="172930" y="0"/>
                        </a:lnTo>
                        <a:lnTo>
                          <a:pt x="196103" y="130735"/>
                        </a:lnTo>
                        <a:close/>
                      </a:path>
                    </a:pathLst>
                  </a:custGeom>
                  <a:solidFill>
                    <a:schemeClr val="tx1"/>
                  </a:solidFill>
                  <a:ln w="3458" cap="flat">
                    <a:noFill/>
                    <a:prstDash val="solid"/>
                    <a:miter/>
                  </a:ln>
                </p:spPr>
                <p:txBody>
                  <a:bodyPr rtlCol="0" anchor="ctr"/>
                  <a:lstStyle/>
                  <a:p>
                    <a:endParaRPr lang="en-NO"/>
                  </a:p>
                </p:txBody>
              </p:sp>
            </p:grpSp>
            <p:sp>
              <p:nvSpPr>
                <p:cNvPr id="80" name="Freeform 40">
                  <a:extLst>
                    <a:ext uri="{FF2B5EF4-FFF2-40B4-BE49-F238E27FC236}">
                      <a16:creationId xmlns:a16="http://schemas.microsoft.com/office/drawing/2014/main" id="{493A3A9F-DB65-9DBF-B211-6382A41140C8}"/>
                    </a:ext>
                  </a:extLst>
                </p:cNvPr>
                <p:cNvSpPr>
                  <a:spLocks noGrp="1" noRot="1" noMove="1" noResize="1" noEditPoints="1" noAdjustHandles="1" noChangeArrowheads="1" noChangeShapeType="1"/>
                </p:cNvSpPr>
                <p:nvPr/>
              </p:nvSpPr>
              <p:spPr>
                <a:xfrm>
                  <a:off x="5865471" y="3552410"/>
                  <a:ext cx="735039" cy="1373810"/>
                </a:xfrm>
                <a:custGeom>
                  <a:avLst/>
                  <a:gdLst>
                    <a:gd name="connsiteX0" fmla="*/ 281530 w 735039"/>
                    <a:gd name="connsiteY0" fmla="*/ 54 h 1373810"/>
                    <a:gd name="connsiteX1" fmla="*/ 44962 w 735039"/>
                    <a:gd name="connsiteY1" fmla="*/ 104158 h 1373810"/>
                    <a:gd name="connsiteX2" fmla="*/ 0 w 735039"/>
                    <a:gd name="connsiteY2" fmla="*/ 1368277 h 1373810"/>
                    <a:gd name="connsiteX3" fmla="*/ 733915 w 735039"/>
                    <a:gd name="connsiteY3" fmla="*/ 1373810 h 1373810"/>
                    <a:gd name="connsiteX4" fmla="*/ 643992 w 735039"/>
                    <a:gd name="connsiteY4" fmla="*/ 100699 h 1373810"/>
                    <a:gd name="connsiteX5" fmla="*/ 433708 w 735039"/>
                    <a:gd name="connsiteY5" fmla="*/ 2129 h 1373810"/>
                    <a:gd name="connsiteX6" fmla="*/ 281530 w 735039"/>
                    <a:gd name="connsiteY6" fmla="*/ 54 h 137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039" h="1373810">
                      <a:moveTo>
                        <a:pt x="281530" y="54"/>
                      </a:moveTo>
                      <a:cubicBezTo>
                        <a:pt x="204403" y="7663"/>
                        <a:pt x="66751" y="82369"/>
                        <a:pt x="44962" y="104158"/>
                      </a:cubicBezTo>
                      <a:cubicBezTo>
                        <a:pt x="6917" y="365628"/>
                        <a:pt x="0" y="1368277"/>
                        <a:pt x="0" y="1368277"/>
                      </a:cubicBezTo>
                      <a:lnTo>
                        <a:pt x="733915" y="1373810"/>
                      </a:lnTo>
                      <a:cubicBezTo>
                        <a:pt x="733915" y="1373810"/>
                        <a:pt x="751900" y="484258"/>
                        <a:pt x="643992" y="100699"/>
                      </a:cubicBezTo>
                      <a:cubicBezTo>
                        <a:pt x="608714" y="41903"/>
                        <a:pt x="474174" y="13543"/>
                        <a:pt x="433708" y="2129"/>
                      </a:cubicBezTo>
                      <a:cubicBezTo>
                        <a:pt x="430942" y="1092"/>
                        <a:pt x="283951" y="-292"/>
                        <a:pt x="281530" y="54"/>
                      </a:cubicBezTo>
                      <a:close/>
                    </a:path>
                  </a:pathLst>
                </a:custGeom>
                <a:solidFill>
                  <a:schemeClr val="accent6"/>
                </a:solidFill>
                <a:ln w="3458" cap="flat">
                  <a:noFill/>
                  <a:prstDash val="solid"/>
                  <a:miter/>
                </a:ln>
              </p:spPr>
              <p:txBody>
                <a:bodyPr rtlCol="0" anchor="ctr"/>
                <a:lstStyle/>
                <a:p>
                  <a:endParaRPr lang="en-NO"/>
                </a:p>
              </p:txBody>
            </p:sp>
          </p:grpSp>
          <p:sp>
            <p:nvSpPr>
              <p:cNvPr id="76" name="Freeform 41">
                <a:extLst>
                  <a:ext uri="{FF2B5EF4-FFF2-40B4-BE49-F238E27FC236}">
                    <a16:creationId xmlns:a16="http://schemas.microsoft.com/office/drawing/2014/main" id="{A2A7C36C-74AE-1874-64B8-BF2420871443}"/>
                  </a:ext>
                </a:extLst>
              </p:cNvPr>
              <p:cNvSpPr>
                <a:spLocks noGrp="1" noRot="1" noMove="1" noResize="1" noEditPoints="1" noAdjustHandles="1" noChangeArrowheads="1" noChangeShapeType="1"/>
              </p:cNvSpPr>
              <p:nvPr/>
            </p:nvSpPr>
            <p:spPr>
              <a:xfrm>
                <a:off x="5669590" y="3633742"/>
                <a:ext cx="365006" cy="1035850"/>
              </a:xfrm>
              <a:custGeom>
                <a:avLst/>
                <a:gdLst>
                  <a:gd name="connsiteX0" fmla="*/ 273699 w 365006"/>
                  <a:gd name="connsiteY0" fmla="*/ 0 h 1035850"/>
                  <a:gd name="connsiteX1" fmla="*/ 6349 w 365006"/>
                  <a:gd name="connsiteY1" fmla="*/ 705900 h 1035850"/>
                  <a:gd name="connsiteX2" fmla="*/ 365006 w 365006"/>
                  <a:gd name="connsiteY2" fmla="*/ 1035851 h 1035850"/>
                  <a:gd name="connsiteX3" fmla="*/ 273699 w 365006"/>
                  <a:gd name="connsiteY3" fmla="*/ 0 h 1035850"/>
                </a:gdLst>
                <a:ahLst/>
                <a:cxnLst>
                  <a:cxn ang="0">
                    <a:pos x="connsiteX0" y="connsiteY0"/>
                  </a:cxn>
                  <a:cxn ang="0">
                    <a:pos x="connsiteX1" y="connsiteY1"/>
                  </a:cxn>
                  <a:cxn ang="0">
                    <a:pos x="connsiteX2" y="connsiteY2"/>
                  </a:cxn>
                  <a:cxn ang="0">
                    <a:pos x="connsiteX3" y="connsiteY3"/>
                  </a:cxn>
                </a:cxnLst>
                <a:rect l="l" t="t" r="r" b="b"/>
                <a:pathLst>
                  <a:path w="365006" h="1035850">
                    <a:moveTo>
                      <a:pt x="273699" y="0"/>
                    </a:moveTo>
                    <a:cubicBezTo>
                      <a:pt x="85897" y="110329"/>
                      <a:pt x="-28928" y="499422"/>
                      <a:pt x="6349" y="705900"/>
                    </a:cubicBezTo>
                    <a:cubicBezTo>
                      <a:pt x="40244" y="904770"/>
                      <a:pt x="365006" y="1035851"/>
                      <a:pt x="365006" y="1035851"/>
                    </a:cubicBezTo>
                    <a:cubicBezTo>
                      <a:pt x="365006" y="1035851"/>
                      <a:pt x="365352" y="148028"/>
                      <a:pt x="273699" y="0"/>
                    </a:cubicBezTo>
                    <a:close/>
                  </a:path>
                </a:pathLst>
              </a:custGeom>
              <a:solidFill>
                <a:schemeClr val="accent6"/>
              </a:solidFill>
              <a:ln w="3458" cap="flat">
                <a:noFill/>
                <a:prstDash val="solid"/>
                <a:miter/>
              </a:ln>
            </p:spPr>
            <p:txBody>
              <a:bodyPr rtlCol="0" anchor="ctr"/>
              <a:lstStyle/>
              <a:p>
                <a:endParaRPr lang="en-NO"/>
              </a:p>
            </p:txBody>
          </p:sp>
        </p:grpSp>
        <p:grpSp>
          <p:nvGrpSpPr>
            <p:cNvPr id="45" name="Person">
              <a:extLst>
                <a:ext uri="{FF2B5EF4-FFF2-40B4-BE49-F238E27FC236}">
                  <a16:creationId xmlns:a16="http://schemas.microsoft.com/office/drawing/2014/main" id="{4266AD7F-B491-A358-ED96-D9BAAA4066BC}"/>
                </a:ext>
              </a:extLst>
            </p:cNvPr>
            <p:cNvGrpSpPr>
              <a:grpSpLocks noGrp="1" noUngrp="1" noRot="1" noMove="1" noResize="1"/>
            </p:cNvGrpSpPr>
            <p:nvPr/>
          </p:nvGrpSpPr>
          <p:grpSpPr>
            <a:xfrm>
              <a:off x="10411140" y="3500149"/>
              <a:ext cx="288001" cy="465975"/>
              <a:chOff x="8317301" y="1318015"/>
              <a:chExt cx="729037" cy="1179547"/>
            </a:xfrm>
          </p:grpSpPr>
          <p:sp>
            <p:nvSpPr>
              <p:cNvPr id="57" name="Friform 192">
                <a:extLst>
                  <a:ext uri="{FF2B5EF4-FFF2-40B4-BE49-F238E27FC236}">
                    <a16:creationId xmlns:a16="http://schemas.microsoft.com/office/drawing/2014/main" id="{5A2EBE6D-5AB0-BF35-B5FE-88A8F7B49C79}"/>
                  </a:ext>
                </a:extLst>
              </p:cNvPr>
              <p:cNvSpPr>
                <a:spLocks noGrp="1" noRot="1" noMove="1" noResize="1" noEditPoints="1" noAdjustHandles="1" noChangeArrowheads="1" noChangeShapeType="1"/>
              </p:cNvSpPr>
              <p:nvPr/>
            </p:nvSpPr>
            <p:spPr>
              <a:xfrm>
                <a:off x="8658577" y="1581482"/>
                <a:ext cx="91895" cy="189404"/>
              </a:xfrm>
              <a:custGeom>
                <a:avLst/>
                <a:gdLst>
                  <a:gd name="connsiteX0" fmla="*/ 91896 w 91895"/>
                  <a:gd name="connsiteY0" fmla="*/ 189405 h 189404"/>
                  <a:gd name="connsiteX1" fmla="*/ 0 w 91895"/>
                  <a:gd name="connsiteY1" fmla="*/ 189405 h 189404"/>
                  <a:gd name="connsiteX2" fmla="*/ 19580 w 91895"/>
                  <a:gd name="connsiteY2" fmla="*/ 0 h 189404"/>
                  <a:gd name="connsiteX3" fmla="*/ 82954 w 91895"/>
                  <a:gd name="connsiteY3" fmla="*/ 0 h 189404"/>
                  <a:gd name="connsiteX4" fmla="*/ 91896 w 91895"/>
                  <a:gd name="connsiteY4" fmla="*/ 189405 h 189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5" h="189404">
                    <a:moveTo>
                      <a:pt x="91896" y="189405"/>
                    </a:moveTo>
                    <a:lnTo>
                      <a:pt x="0" y="189405"/>
                    </a:lnTo>
                    <a:lnTo>
                      <a:pt x="19580" y="0"/>
                    </a:lnTo>
                    <a:lnTo>
                      <a:pt x="82954" y="0"/>
                    </a:lnTo>
                    <a:lnTo>
                      <a:pt x="91896" y="189405"/>
                    </a:lnTo>
                    <a:close/>
                  </a:path>
                </a:pathLst>
              </a:custGeom>
              <a:solidFill>
                <a:srgbClr val="E2857E"/>
              </a:solidFill>
              <a:ln w="0" cap="flat">
                <a:noFill/>
                <a:prstDash val="solid"/>
                <a:miter/>
              </a:ln>
            </p:spPr>
            <p:txBody>
              <a:bodyPr rtlCol="0" anchor="ctr"/>
              <a:lstStyle/>
              <a:p>
                <a:endParaRPr lang="nb-NO"/>
              </a:p>
            </p:txBody>
          </p:sp>
          <p:sp>
            <p:nvSpPr>
              <p:cNvPr id="58" name="Friform 193">
                <a:extLst>
                  <a:ext uri="{FF2B5EF4-FFF2-40B4-BE49-F238E27FC236}">
                    <a16:creationId xmlns:a16="http://schemas.microsoft.com/office/drawing/2014/main" id="{0DC473E8-05B1-F0C2-E8D1-C57C6CFC8E21}"/>
                  </a:ext>
                </a:extLst>
              </p:cNvPr>
              <p:cNvSpPr>
                <a:spLocks noGrp="1" noRot="1" noMove="1" noResize="1" noEditPoints="1" noAdjustHandles="1" noChangeArrowheads="1" noChangeShapeType="1"/>
              </p:cNvSpPr>
              <p:nvPr/>
            </p:nvSpPr>
            <p:spPr>
              <a:xfrm rot="19414329">
                <a:off x="8554553" y="1318015"/>
                <a:ext cx="491785" cy="199846"/>
              </a:xfrm>
              <a:custGeom>
                <a:avLst/>
                <a:gdLst>
                  <a:gd name="connsiteX0" fmla="*/ 455302 w 491786"/>
                  <a:gd name="connsiteY0" fmla="*/ 0 h 199847"/>
                  <a:gd name="connsiteX1" fmla="*/ 455302 w 491786"/>
                  <a:gd name="connsiteY1" fmla="*/ 21212 h 199847"/>
                  <a:gd name="connsiteX2" fmla="*/ 33025 w 491786"/>
                  <a:gd name="connsiteY2" fmla="*/ 53715 h 199847"/>
                  <a:gd name="connsiteX3" fmla="*/ 33025 w 491786"/>
                  <a:gd name="connsiteY3" fmla="*/ 44186 h 199847"/>
                  <a:gd name="connsiteX4" fmla="*/ 0 w 491786"/>
                  <a:gd name="connsiteY4" fmla="*/ 44186 h 199847"/>
                  <a:gd name="connsiteX5" fmla="*/ 0 w 491786"/>
                  <a:gd name="connsiteY5" fmla="*/ 155596 h 199847"/>
                  <a:gd name="connsiteX6" fmla="*/ 33025 w 491786"/>
                  <a:gd name="connsiteY6" fmla="*/ 155596 h 199847"/>
                  <a:gd name="connsiteX7" fmla="*/ 33025 w 491786"/>
                  <a:gd name="connsiteY7" fmla="*/ 146067 h 199847"/>
                  <a:gd name="connsiteX8" fmla="*/ 455302 w 491786"/>
                  <a:gd name="connsiteY8" fmla="*/ 178636 h 199847"/>
                  <a:gd name="connsiteX9" fmla="*/ 455302 w 491786"/>
                  <a:gd name="connsiteY9" fmla="*/ 199847 h 199847"/>
                  <a:gd name="connsiteX10" fmla="*/ 491786 w 491786"/>
                  <a:gd name="connsiteY10" fmla="*/ 199847 h 199847"/>
                  <a:gd name="connsiteX11" fmla="*/ 491786 w 491786"/>
                  <a:gd name="connsiteY11" fmla="*/ 0 h 199847"/>
                  <a:gd name="connsiteX12" fmla="*/ 455302 w 491786"/>
                  <a:gd name="connsiteY12" fmla="*/ 0 h 199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786" h="199847">
                    <a:moveTo>
                      <a:pt x="455302" y="0"/>
                    </a:moveTo>
                    <a:lnTo>
                      <a:pt x="455302" y="21212"/>
                    </a:lnTo>
                    <a:lnTo>
                      <a:pt x="33025" y="53715"/>
                    </a:lnTo>
                    <a:lnTo>
                      <a:pt x="33025" y="44186"/>
                    </a:lnTo>
                    <a:lnTo>
                      <a:pt x="0" y="44186"/>
                    </a:lnTo>
                    <a:lnTo>
                      <a:pt x="0" y="155596"/>
                    </a:lnTo>
                    <a:lnTo>
                      <a:pt x="33025" y="155596"/>
                    </a:lnTo>
                    <a:lnTo>
                      <a:pt x="33025" y="146067"/>
                    </a:lnTo>
                    <a:lnTo>
                      <a:pt x="455302" y="178636"/>
                    </a:lnTo>
                    <a:lnTo>
                      <a:pt x="455302" y="199847"/>
                    </a:lnTo>
                    <a:lnTo>
                      <a:pt x="491786" y="199847"/>
                    </a:lnTo>
                    <a:lnTo>
                      <a:pt x="491786" y="0"/>
                    </a:lnTo>
                    <a:lnTo>
                      <a:pt x="455302" y="0"/>
                    </a:lnTo>
                    <a:close/>
                  </a:path>
                </a:pathLst>
              </a:custGeom>
              <a:solidFill>
                <a:srgbClr val="2A3756"/>
              </a:solidFill>
              <a:ln w="0" cap="flat">
                <a:noFill/>
                <a:prstDash val="solid"/>
                <a:miter/>
              </a:ln>
            </p:spPr>
            <p:txBody>
              <a:bodyPr rtlCol="0" anchor="ctr"/>
              <a:lstStyle/>
              <a:p>
                <a:endParaRPr lang="nb-NO"/>
              </a:p>
            </p:txBody>
          </p:sp>
          <p:sp>
            <p:nvSpPr>
              <p:cNvPr id="59" name="Friform 194">
                <a:extLst>
                  <a:ext uri="{FF2B5EF4-FFF2-40B4-BE49-F238E27FC236}">
                    <a16:creationId xmlns:a16="http://schemas.microsoft.com/office/drawing/2014/main" id="{4F6EFB42-7EA1-41DE-5565-9390C5E2CA19}"/>
                  </a:ext>
                </a:extLst>
              </p:cNvPr>
              <p:cNvSpPr>
                <a:spLocks noGrp="1" noRot="1" noMove="1" noResize="1" noEditPoints="1" noAdjustHandles="1" noChangeArrowheads="1" noChangeShapeType="1"/>
              </p:cNvSpPr>
              <p:nvPr/>
            </p:nvSpPr>
            <p:spPr>
              <a:xfrm rot="18894724">
                <a:off x="8593527" y="1359666"/>
                <a:ext cx="192538" cy="239448"/>
              </a:xfrm>
              <a:custGeom>
                <a:avLst/>
                <a:gdLst>
                  <a:gd name="connsiteX0" fmla="*/ 26434 w 192538"/>
                  <a:gd name="connsiteY0" fmla="*/ 78560 h 239447"/>
                  <a:gd name="connsiteX1" fmla="*/ 30024 w 192538"/>
                  <a:gd name="connsiteY1" fmla="*/ 232133 h 239447"/>
                  <a:gd name="connsiteX2" fmla="*/ 68271 w 192538"/>
                  <a:gd name="connsiteY2" fmla="*/ 238660 h 239447"/>
                  <a:gd name="connsiteX3" fmla="*/ 114153 w 192538"/>
                  <a:gd name="connsiteY3" fmla="*/ 160470 h 239447"/>
                  <a:gd name="connsiteX4" fmla="*/ 132755 w 192538"/>
                  <a:gd name="connsiteY4" fmla="*/ 123398 h 239447"/>
                  <a:gd name="connsiteX5" fmla="*/ 192539 w 192538"/>
                  <a:gd name="connsiteY5" fmla="*/ 69553 h 239447"/>
                  <a:gd name="connsiteX6" fmla="*/ 162516 w 192538"/>
                  <a:gd name="connsiteY6" fmla="*/ 7353 h 239447"/>
                  <a:gd name="connsiteX7" fmla="*/ 26369 w 192538"/>
                  <a:gd name="connsiteY7" fmla="*/ 78560 h 23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538" h="239447">
                    <a:moveTo>
                      <a:pt x="26434" y="78560"/>
                    </a:moveTo>
                    <a:cubicBezTo>
                      <a:pt x="-10180" y="140629"/>
                      <a:pt x="-8549" y="209420"/>
                      <a:pt x="30024" y="232133"/>
                    </a:cubicBezTo>
                    <a:cubicBezTo>
                      <a:pt x="41250" y="238725"/>
                      <a:pt x="54369" y="240748"/>
                      <a:pt x="68271" y="238660"/>
                    </a:cubicBezTo>
                    <a:cubicBezTo>
                      <a:pt x="82107" y="236571"/>
                      <a:pt x="105864" y="183901"/>
                      <a:pt x="114153" y="160470"/>
                    </a:cubicBezTo>
                    <a:cubicBezTo>
                      <a:pt x="118461" y="148265"/>
                      <a:pt x="124661" y="135668"/>
                      <a:pt x="132755" y="123398"/>
                    </a:cubicBezTo>
                    <a:cubicBezTo>
                      <a:pt x="150050" y="97096"/>
                      <a:pt x="172176" y="78038"/>
                      <a:pt x="192539" y="69553"/>
                    </a:cubicBezTo>
                    <a:cubicBezTo>
                      <a:pt x="191886" y="41684"/>
                      <a:pt x="181900" y="18710"/>
                      <a:pt x="162516" y="7353"/>
                    </a:cubicBezTo>
                    <a:cubicBezTo>
                      <a:pt x="123943" y="-15425"/>
                      <a:pt x="62984" y="16491"/>
                      <a:pt x="26369" y="78560"/>
                    </a:cubicBezTo>
                    <a:close/>
                  </a:path>
                </a:pathLst>
              </a:custGeom>
              <a:solidFill>
                <a:srgbClr val="E2857E"/>
              </a:solidFill>
              <a:ln w="0" cap="flat">
                <a:noFill/>
                <a:prstDash val="solid"/>
                <a:miter/>
              </a:ln>
            </p:spPr>
            <p:txBody>
              <a:bodyPr rtlCol="0" anchor="ctr"/>
              <a:lstStyle/>
              <a:p>
                <a:endParaRPr lang="nb-NO"/>
              </a:p>
            </p:txBody>
          </p:sp>
          <p:sp>
            <p:nvSpPr>
              <p:cNvPr id="72" name="Friform 195">
                <a:extLst>
                  <a:ext uri="{FF2B5EF4-FFF2-40B4-BE49-F238E27FC236}">
                    <a16:creationId xmlns:a16="http://schemas.microsoft.com/office/drawing/2014/main" id="{6C9AB847-9F5D-58F7-CEC5-E7995882596A}"/>
                  </a:ext>
                </a:extLst>
              </p:cNvPr>
              <p:cNvSpPr>
                <a:spLocks noGrp="1" noRot="1" noMove="1" noResize="1" noEditPoints="1" noAdjustHandles="1" noChangeArrowheads="1" noChangeShapeType="1"/>
              </p:cNvSpPr>
              <p:nvPr/>
            </p:nvSpPr>
            <p:spPr>
              <a:xfrm>
                <a:off x="8317301" y="1668937"/>
                <a:ext cx="478717" cy="828625"/>
              </a:xfrm>
              <a:custGeom>
                <a:avLst/>
                <a:gdLst>
                  <a:gd name="connsiteX0" fmla="*/ 324768 w 478716"/>
                  <a:gd name="connsiteY0" fmla="*/ 0 h 828624"/>
                  <a:gd name="connsiteX1" fmla="*/ 448645 w 478716"/>
                  <a:gd name="connsiteY1" fmla="*/ 17426 h 828624"/>
                  <a:gd name="connsiteX2" fmla="*/ 422081 w 478716"/>
                  <a:gd name="connsiteY2" fmla="*/ 822037 h 828624"/>
                  <a:gd name="connsiteX3" fmla="*/ 0 w 478716"/>
                  <a:gd name="connsiteY3" fmla="*/ 641444 h 828624"/>
                  <a:gd name="connsiteX4" fmla="*/ 85108 w 478716"/>
                  <a:gd name="connsiteY4" fmla="*/ 329990 h 828624"/>
                  <a:gd name="connsiteX5" fmla="*/ 293048 w 478716"/>
                  <a:gd name="connsiteY5" fmla="*/ 524290 h 828624"/>
                  <a:gd name="connsiteX6" fmla="*/ 324768 w 478716"/>
                  <a:gd name="connsiteY6" fmla="*/ 0 h 828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716" h="828624">
                    <a:moveTo>
                      <a:pt x="324768" y="0"/>
                    </a:moveTo>
                    <a:lnTo>
                      <a:pt x="448645" y="17426"/>
                    </a:lnTo>
                    <a:cubicBezTo>
                      <a:pt x="448645" y="17426"/>
                      <a:pt x="531534" y="774197"/>
                      <a:pt x="422081" y="822037"/>
                    </a:cubicBezTo>
                    <a:cubicBezTo>
                      <a:pt x="312629" y="869878"/>
                      <a:pt x="0" y="641444"/>
                      <a:pt x="0" y="641444"/>
                    </a:cubicBezTo>
                    <a:lnTo>
                      <a:pt x="85108" y="329990"/>
                    </a:lnTo>
                    <a:lnTo>
                      <a:pt x="293048" y="524290"/>
                    </a:lnTo>
                    <a:lnTo>
                      <a:pt x="324768" y="0"/>
                    </a:lnTo>
                    <a:close/>
                  </a:path>
                </a:pathLst>
              </a:custGeom>
              <a:solidFill>
                <a:schemeClr val="accent6"/>
              </a:solidFill>
              <a:ln w="0" cap="flat">
                <a:noFill/>
                <a:prstDash val="solid"/>
                <a:miter/>
              </a:ln>
            </p:spPr>
            <p:txBody>
              <a:bodyPr rtlCol="0" anchor="ctr"/>
              <a:lstStyle/>
              <a:p>
                <a:endParaRPr lang="nb-NO"/>
              </a:p>
            </p:txBody>
          </p:sp>
        </p:grpSp>
      </p:grpSp>
    </p:spTree>
    <p:extLst>
      <p:ext uri="{BB962C8B-B14F-4D97-AF65-F5344CB8AC3E}">
        <p14:creationId xmlns:p14="http://schemas.microsoft.com/office/powerpoint/2010/main" val="421225042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down)">
                                      <p:cBhvr>
                                        <p:cTn id="7" dur="1000"/>
                                        <p:tgtEl>
                                          <p:spTgt spid="70"/>
                                        </p:tgtEl>
                                      </p:cBhvr>
                                    </p:animEffect>
                                  </p:childTnLst>
                                </p:cTn>
                              </p:par>
                              <p:par>
                                <p:cTn id="8" presetID="22" presetClass="entr" presetSubtype="4" fill="hold"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wipe(down)">
                                      <p:cBhvr>
                                        <p:cTn id="10" dur="2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4997E3F-1F5F-1E3A-4BA4-96D817E75324}"/>
              </a:ext>
            </a:extLst>
          </p:cNvPr>
          <p:cNvSpPr>
            <a:spLocks noGrp="1" noRot="1" noMove="1" noResize="1" noEditPoints="1" noAdjustHandles="1" noChangeArrowheads="1" noChangeShapeType="1"/>
          </p:cNvSpPr>
          <p:nvPr>
            <p:ph type="title"/>
          </p:nvPr>
        </p:nvSpPr>
        <p:spPr>
          <a:xfrm>
            <a:off x="633414" y="1125538"/>
            <a:ext cx="9397940" cy="2852737"/>
          </a:xfrm>
        </p:spPr>
        <p:txBody>
          <a:bodyPr/>
          <a:lstStyle/>
          <a:p>
            <a:r>
              <a:rPr lang="nb-NO"/>
              <a:t>Negative tanker og risikosituasjoner</a:t>
            </a:r>
          </a:p>
        </p:txBody>
      </p:sp>
      <p:sp>
        <p:nvSpPr>
          <p:cNvPr id="3" name="Plassholder for tekst 2">
            <a:extLst>
              <a:ext uri="{FF2B5EF4-FFF2-40B4-BE49-F238E27FC236}">
                <a16:creationId xmlns:a16="http://schemas.microsoft.com/office/drawing/2014/main" id="{5D57E509-706F-34AB-471C-F9B5AE1AD401}"/>
              </a:ext>
            </a:extLst>
          </p:cNvPr>
          <p:cNvSpPr>
            <a:spLocks noGrp="1" noRot="1" noMove="1" noResize="1" noEditPoints="1" noAdjustHandles="1" noChangeArrowheads="1" noChangeShapeType="1"/>
          </p:cNvSpPr>
          <p:nvPr>
            <p:ph type="body" idx="1"/>
          </p:nvPr>
        </p:nvSpPr>
        <p:spPr/>
        <p:txBody>
          <a:bodyPr/>
          <a:lstStyle/>
          <a:p>
            <a:endParaRPr lang="nb-NO"/>
          </a:p>
        </p:txBody>
      </p:sp>
      <p:sp>
        <p:nvSpPr>
          <p:cNvPr id="50" name="Freeform 19">
            <a:extLst>
              <a:ext uri="{FF2B5EF4-FFF2-40B4-BE49-F238E27FC236}">
                <a16:creationId xmlns:a16="http://schemas.microsoft.com/office/drawing/2014/main" id="{2042C40B-EBDF-8A67-1C6C-AFC535922001}"/>
              </a:ext>
            </a:extLst>
          </p:cNvPr>
          <p:cNvSpPr>
            <a:spLocks noGrp="1" noRot="1" noMove="1" noResize="1" noEditPoints="1" noAdjustHandles="1" noChangeArrowheads="1" noChangeShapeType="1"/>
          </p:cNvSpPr>
          <p:nvPr/>
        </p:nvSpPr>
        <p:spPr>
          <a:xfrm>
            <a:off x="7396631" y="2731042"/>
            <a:ext cx="1175676" cy="754133"/>
          </a:xfrm>
          <a:custGeom>
            <a:avLst/>
            <a:gdLst>
              <a:gd name="connsiteX0" fmla="*/ 949040 w 1156556"/>
              <a:gd name="connsiteY0" fmla="*/ 562714 h 741869"/>
              <a:gd name="connsiteX1" fmla="*/ 1156556 w 1156556"/>
              <a:gd name="connsiteY1" fmla="*/ 247636 h 741869"/>
              <a:gd name="connsiteX2" fmla="*/ 949040 w 1156556"/>
              <a:gd name="connsiteY2" fmla="*/ 0 h 741869"/>
              <a:gd name="connsiteX3" fmla="*/ 0 w 1156556"/>
              <a:gd name="connsiteY3" fmla="*/ 254899 h 741869"/>
              <a:gd name="connsiteX4" fmla="*/ 281530 w 1156556"/>
              <a:gd name="connsiteY4" fmla="*/ 741870 h 741869"/>
              <a:gd name="connsiteX5" fmla="*/ 949040 w 1156556"/>
              <a:gd name="connsiteY5" fmla="*/ 562714 h 74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6556" h="741869">
                <a:moveTo>
                  <a:pt x="949040" y="562714"/>
                </a:moveTo>
                <a:lnTo>
                  <a:pt x="1156556" y="247636"/>
                </a:lnTo>
                <a:lnTo>
                  <a:pt x="949040" y="0"/>
                </a:lnTo>
                <a:cubicBezTo>
                  <a:pt x="603180" y="346"/>
                  <a:pt x="279109" y="93036"/>
                  <a:pt x="0" y="254899"/>
                </a:cubicBezTo>
                <a:lnTo>
                  <a:pt x="281530" y="741870"/>
                </a:lnTo>
                <a:cubicBezTo>
                  <a:pt x="477979" y="628082"/>
                  <a:pt x="705900" y="563060"/>
                  <a:pt x="949040" y="562714"/>
                </a:cubicBezTo>
                <a:close/>
              </a:path>
            </a:pathLst>
          </a:custGeom>
          <a:solidFill>
            <a:schemeClr val="accent6"/>
          </a:solidFill>
          <a:ln w="3458" cap="flat">
            <a:noFill/>
            <a:prstDash val="solid"/>
            <a:miter/>
          </a:ln>
        </p:spPr>
        <p:txBody>
          <a:bodyPr rtlCol="0" anchor="ctr"/>
          <a:lstStyle/>
          <a:p>
            <a:endParaRPr lang="en-NO"/>
          </a:p>
        </p:txBody>
      </p:sp>
      <p:sp>
        <p:nvSpPr>
          <p:cNvPr id="51" name="Freeform 20">
            <a:extLst>
              <a:ext uri="{FF2B5EF4-FFF2-40B4-BE49-F238E27FC236}">
                <a16:creationId xmlns:a16="http://schemas.microsoft.com/office/drawing/2014/main" id="{40230776-0AA3-133B-F76F-E33C287243B1}"/>
              </a:ext>
            </a:extLst>
          </p:cNvPr>
          <p:cNvSpPr>
            <a:spLocks noGrp="1" noRot="1" noMove="1" noResize="1" noEditPoints="1" noAdjustHandles="1" noChangeArrowheads="1" noChangeShapeType="1"/>
          </p:cNvSpPr>
          <p:nvPr/>
        </p:nvSpPr>
        <p:spPr>
          <a:xfrm>
            <a:off x="6434713" y="3696474"/>
            <a:ext cx="750618" cy="961213"/>
          </a:xfrm>
          <a:custGeom>
            <a:avLst/>
            <a:gdLst>
              <a:gd name="connsiteX0" fmla="*/ 0 w 738411"/>
              <a:gd name="connsiteY0" fmla="*/ 945582 h 945581"/>
              <a:gd name="connsiteX1" fmla="*/ 558564 w 738411"/>
              <a:gd name="connsiteY1" fmla="*/ 945582 h 945581"/>
              <a:gd name="connsiteX2" fmla="*/ 738411 w 738411"/>
              <a:gd name="connsiteY2" fmla="*/ 280493 h 945581"/>
              <a:gd name="connsiteX3" fmla="*/ 252824 w 738411"/>
              <a:gd name="connsiteY3" fmla="*/ 0 h 945581"/>
              <a:gd name="connsiteX4" fmla="*/ 0 w 738411"/>
              <a:gd name="connsiteY4" fmla="*/ 945582 h 945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411" h="945581">
                <a:moveTo>
                  <a:pt x="0" y="945582"/>
                </a:moveTo>
                <a:lnTo>
                  <a:pt x="558564" y="945582"/>
                </a:lnTo>
                <a:cubicBezTo>
                  <a:pt x="559602" y="703134"/>
                  <a:pt x="624969" y="476249"/>
                  <a:pt x="738411" y="280493"/>
                </a:cubicBezTo>
                <a:lnTo>
                  <a:pt x="252824" y="0"/>
                </a:lnTo>
                <a:cubicBezTo>
                  <a:pt x="91999" y="278417"/>
                  <a:pt x="0" y="601451"/>
                  <a:pt x="0" y="945582"/>
                </a:cubicBezTo>
                <a:close/>
              </a:path>
            </a:pathLst>
          </a:custGeom>
          <a:solidFill>
            <a:schemeClr val="bg1"/>
          </a:solidFill>
          <a:ln w="3458" cap="flat">
            <a:noFill/>
            <a:prstDash val="solid"/>
            <a:miter/>
          </a:ln>
        </p:spPr>
        <p:txBody>
          <a:bodyPr rtlCol="0" anchor="ctr"/>
          <a:lstStyle/>
          <a:p>
            <a:endParaRPr lang="en-NO"/>
          </a:p>
        </p:txBody>
      </p:sp>
      <p:sp>
        <p:nvSpPr>
          <p:cNvPr id="52" name="Freeform 21">
            <a:extLst>
              <a:ext uri="{FF2B5EF4-FFF2-40B4-BE49-F238E27FC236}">
                <a16:creationId xmlns:a16="http://schemas.microsoft.com/office/drawing/2014/main" id="{F0D0B63B-ED7F-A855-D63F-DE4C3846FBB0}"/>
              </a:ext>
            </a:extLst>
          </p:cNvPr>
          <p:cNvSpPr>
            <a:spLocks noGrp="1" noRot="1" noMove="1" noResize="1" noEditPoints="1" noAdjustHandles="1" noChangeArrowheads="1" noChangeShapeType="1"/>
          </p:cNvSpPr>
          <p:nvPr/>
        </p:nvSpPr>
        <p:spPr>
          <a:xfrm>
            <a:off x="6691717" y="2990155"/>
            <a:ext cx="991097" cy="991448"/>
          </a:xfrm>
          <a:custGeom>
            <a:avLst/>
            <a:gdLst>
              <a:gd name="connsiteX0" fmla="*/ 974980 w 974979"/>
              <a:gd name="connsiteY0" fmla="*/ 486971 h 975325"/>
              <a:gd name="connsiteX1" fmla="*/ 693796 w 974979"/>
              <a:gd name="connsiteY1" fmla="*/ 0 h 975325"/>
              <a:gd name="connsiteX2" fmla="*/ 0 w 974979"/>
              <a:gd name="connsiteY2" fmla="*/ 695179 h 975325"/>
              <a:gd name="connsiteX3" fmla="*/ 485588 w 974979"/>
              <a:gd name="connsiteY3" fmla="*/ 975326 h 975325"/>
              <a:gd name="connsiteX4" fmla="*/ 974980 w 974979"/>
              <a:gd name="connsiteY4" fmla="*/ 486971 h 97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79" h="975325">
                <a:moveTo>
                  <a:pt x="974980" y="486971"/>
                </a:moveTo>
                <a:lnTo>
                  <a:pt x="693796" y="0"/>
                </a:lnTo>
                <a:cubicBezTo>
                  <a:pt x="406040" y="166705"/>
                  <a:pt x="166359" y="407077"/>
                  <a:pt x="0" y="695179"/>
                </a:cubicBezTo>
                <a:lnTo>
                  <a:pt x="485588" y="975326"/>
                </a:lnTo>
                <a:cubicBezTo>
                  <a:pt x="603180" y="772997"/>
                  <a:pt x="772306" y="604218"/>
                  <a:pt x="974980" y="486971"/>
                </a:cubicBezTo>
                <a:close/>
              </a:path>
            </a:pathLst>
          </a:custGeom>
          <a:solidFill>
            <a:schemeClr val="accent6">
              <a:lumMod val="60000"/>
              <a:lumOff val="40000"/>
            </a:schemeClr>
          </a:solidFill>
          <a:ln w="3458" cap="flat">
            <a:noFill/>
            <a:prstDash val="solid"/>
            <a:miter/>
          </a:ln>
        </p:spPr>
        <p:txBody>
          <a:bodyPr rtlCol="0" anchor="ctr"/>
          <a:lstStyle/>
          <a:p>
            <a:endParaRPr lang="en-NO"/>
          </a:p>
        </p:txBody>
      </p:sp>
      <p:sp>
        <p:nvSpPr>
          <p:cNvPr id="46" name="Freeform 15">
            <a:extLst>
              <a:ext uri="{FF2B5EF4-FFF2-40B4-BE49-F238E27FC236}">
                <a16:creationId xmlns:a16="http://schemas.microsoft.com/office/drawing/2014/main" id="{DE59EBB7-949D-714E-4A3A-AC34FA38E45D}"/>
              </a:ext>
            </a:extLst>
          </p:cNvPr>
          <p:cNvSpPr>
            <a:spLocks noGrp="1" noRot="1" noMove="1" noResize="1" noEditPoints="1" noAdjustHandles="1" noChangeArrowheads="1" noChangeShapeType="1"/>
          </p:cNvSpPr>
          <p:nvPr/>
        </p:nvSpPr>
        <p:spPr>
          <a:xfrm>
            <a:off x="8361360" y="2731042"/>
            <a:ext cx="964729" cy="754133"/>
          </a:xfrm>
          <a:custGeom>
            <a:avLst/>
            <a:gdLst>
              <a:gd name="connsiteX0" fmla="*/ 0 w 949040"/>
              <a:gd name="connsiteY0" fmla="*/ 562714 h 741869"/>
              <a:gd name="connsiteX1" fmla="*/ 0 w 949040"/>
              <a:gd name="connsiteY1" fmla="*/ 0 h 741869"/>
              <a:gd name="connsiteX2" fmla="*/ 949040 w 949040"/>
              <a:gd name="connsiteY2" fmla="*/ 254899 h 741869"/>
              <a:gd name="connsiteX3" fmla="*/ 667856 w 949040"/>
              <a:gd name="connsiteY3" fmla="*/ 741870 h 741869"/>
              <a:gd name="connsiteX4" fmla="*/ 0 w 949040"/>
              <a:gd name="connsiteY4" fmla="*/ 562714 h 741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040" h="741869">
                <a:moveTo>
                  <a:pt x="0" y="562714"/>
                </a:moveTo>
                <a:lnTo>
                  <a:pt x="0" y="0"/>
                </a:lnTo>
                <a:cubicBezTo>
                  <a:pt x="345860" y="346"/>
                  <a:pt x="669931" y="93036"/>
                  <a:pt x="949040" y="254899"/>
                </a:cubicBezTo>
                <a:lnTo>
                  <a:pt x="667856" y="741870"/>
                </a:lnTo>
                <a:cubicBezTo>
                  <a:pt x="471408" y="628082"/>
                  <a:pt x="243486" y="563060"/>
                  <a:pt x="0" y="562714"/>
                </a:cubicBezTo>
                <a:close/>
              </a:path>
            </a:pathLst>
          </a:custGeom>
          <a:solidFill>
            <a:srgbClr val="E8F7F2"/>
          </a:solidFill>
          <a:ln w="3458" cap="flat">
            <a:noFill/>
            <a:prstDash val="solid"/>
            <a:miter/>
          </a:ln>
        </p:spPr>
        <p:txBody>
          <a:bodyPr rtlCol="0" anchor="ctr"/>
          <a:lstStyle/>
          <a:p>
            <a:endParaRPr lang="en-NO"/>
          </a:p>
        </p:txBody>
      </p:sp>
      <p:sp>
        <p:nvSpPr>
          <p:cNvPr id="47" name="Freeform 16">
            <a:extLst>
              <a:ext uri="{FF2B5EF4-FFF2-40B4-BE49-F238E27FC236}">
                <a16:creationId xmlns:a16="http://schemas.microsoft.com/office/drawing/2014/main" id="{1DC79777-04AA-0C30-45A8-876BE3042DF3}"/>
              </a:ext>
            </a:extLst>
          </p:cNvPr>
          <p:cNvSpPr>
            <a:spLocks noGrp="1" noRot="1" noMove="1" noResize="1" noEditPoints="1" noAdjustHandles="1" noChangeArrowheads="1" noChangeShapeType="1"/>
          </p:cNvSpPr>
          <p:nvPr/>
        </p:nvSpPr>
        <p:spPr>
          <a:xfrm>
            <a:off x="9537388" y="3696474"/>
            <a:ext cx="750970" cy="961213"/>
          </a:xfrm>
          <a:custGeom>
            <a:avLst/>
            <a:gdLst>
              <a:gd name="connsiteX0" fmla="*/ 738757 w 738757"/>
              <a:gd name="connsiteY0" fmla="*/ 945582 h 945581"/>
              <a:gd name="connsiteX1" fmla="*/ 179847 w 738757"/>
              <a:gd name="connsiteY1" fmla="*/ 945582 h 945581"/>
              <a:gd name="connsiteX2" fmla="*/ 0 w 738757"/>
              <a:gd name="connsiteY2" fmla="*/ 280493 h 945581"/>
              <a:gd name="connsiteX3" fmla="*/ 485588 w 738757"/>
              <a:gd name="connsiteY3" fmla="*/ 0 h 945581"/>
              <a:gd name="connsiteX4" fmla="*/ 738757 w 738757"/>
              <a:gd name="connsiteY4" fmla="*/ 945582 h 945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757" h="945581">
                <a:moveTo>
                  <a:pt x="738757" y="945582"/>
                </a:moveTo>
                <a:lnTo>
                  <a:pt x="179847" y="945582"/>
                </a:lnTo>
                <a:cubicBezTo>
                  <a:pt x="178810" y="703134"/>
                  <a:pt x="113442" y="476249"/>
                  <a:pt x="0" y="280493"/>
                </a:cubicBezTo>
                <a:lnTo>
                  <a:pt x="485588" y="0"/>
                </a:lnTo>
                <a:cubicBezTo>
                  <a:pt x="646413" y="278417"/>
                  <a:pt x="738411" y="601451"/>
                  <a:pt x="738757" y="945582"/>
                </a:cubicBezTo>
                <a:close/>
              </a:path>
            </a:pathLst>
          </a:custGeom>
          <a:solidFill>
            <a:schemeClr val="accent4"/>
          </a:solidFill>
          <a:ln w="3458" cap="flat">
            <a:noFill/>
            <a:prstDash val="solid"/>
            <a:miter/>
          </a:ln>
        </p:spPr>
        <p:txBody>
          <a:bodyPr rtlCol="0" anchor="ctr"/>
          <a:lstStyle/>
          <a:p>
            <a:endParaRPr lang="en-NO"/>
          </a:p>
        </p:txBody>
      </p:sp>
      <p:sp>
        <p:nvSpPr>
          <p:cNvPr id="48" name="Freeform 17">
            <a:extLst>
              <a:ext uri="{FF2B5EF4-FFF2-40B4-BE49-F238E27FC236}">
                <a16:creationId xmlns:a16="http://schemas.microsoft.com/office/drawing/2014/main" id="{9A5D59BE-DB67-A22A-8AC8-378D3FE43CF0}"/>
              </a:ext>
            </a:extLst>
          </p:cNvPr>
          <p:cNvSpPr>
            <a:spLocks noGrp="1" noRot="1" noMove="1" noResize="1" noEditPoints="1" noAdjustHandles="1" noChangeArrowheads="1" noChangeShapeType="1"/>
          </p:cNvSpPr>
          <p:nvPr/>
        </p:nvSpPr>
        <p:spPr>
          <a:xfrm>
            <a:off x="9040257" y="2990155"/>
            <a:ext cx="991097" cy="991449"/>
          </a:xfrm>
          <a:custGeom>
            <a:avLst/>
            <a:gdLst>
              <a:gd name="connsiteX0" fmla="*/ 0 w 974979"/>
              <a:gd name="connsiteY0" fmla="*/ 486971 h 975325"/>
              <a:gd name="connsiteX1" fmla="*/ 281184 w 974979"/>
              <a:gd name="connsiteY1" fmla="*/ 0 h 975325"/>
              <a:gd name="connsiteX2" fmla="*/ 974980 w 974979"/>
              <a:gd name="connsiteY2" fmla="*/ 695179 h 975325"/>
              <a:gd name="connsiteX3" fmla="*/ 489046 w 974979"/>
              <a:gd name="connsiteY3" fmla="*/ 975326 h 975325"/>
              <a:gd name="connsiteX4" fmla="*/ 0 w 974979"/>
              <a:gd name="connsiteY4" fmla="*/ 486971 h 97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79" h="975325">
                <a:moveTo>
                  <a:pt x="0" y="486971"/>
                </a:moveTo>
                <a:lnTo>
                  <a:pt x="281184" y="0"/>
                </a:lnTo>
                <a:cubicBezTo>
                  <a:pt x="568940" y="166705"/>
                  <a:pt x="808621" y="407077"/>
                  <a:pt x="974980" y="695179"/>
                </a:cubicBezTo>
                <a:lnTo>
                  <a:pt x="489046" y="975326"/>
                </a:lnTo>
                <a:cubicBezTo>
                  <a:pt x="371800" y="772997"/>
                  <a:pt x="202674" y="604218"/>
                  <a:pt x="0" y="486971"/>
                </a:cubicBezTo>
                <a:close/>
              </a:path>
            </a:pathLst>
          </a:custGeom>
          <a:solidFill>
            <a:schemeClr val="accent4">
              <a:alpha val="50000"/>
            </a:schemeClr>
          </a:solidFill>
          <a:ln w="3458" cap="flat">
            <a:noFill/>
            <a:prstDash val="solid"/>
            <a:miter/>
          </a:ln>
        </p:spPr>
        <p:txBody>
          <a:bodyPr rtlCol="0" anchor="ctr"/>
          <a:lstStyle/>
          <a:p>
            <a:endParaRPr lang="en-NO"/>
          </a:p>
        </p:txBody>
      </p:sp>
      <p:sp>
        <p:nvSpPr>
          <p:cNvPr id="49" name="Freeform 18">
            <a:extLst>
              <a:ext uri="{FF2B5EF4-FFF2-40B4-BE49-F238E27FC236}">
                <a16:creationId xmlns:a16="http://schemas.microsoft.com/office/drawing/2014/main" id="{D20F0C8E-93FD-9F98-FA51-30EE000BE2B6}"/>
              </a:ext>
            </a:extLst>
          </p:cNvPr>
          <p:cNvSpPr>
            <a:spLocks noGrp="1" noRot="1" noMove="1" noResize="1" noEditPoints="1" noAdjustHandles="1" noChangeArrowheads="1" noChangeShapeType="1"/>
          </p:cNvSpPr>
          <p:nvPr/>
        </p:nvSpPr>
        <p:spPr>
          <a:xfrm>
            <a:off x="7278501" y="3579048"/>
            <a:ext cx="2166070" cy="1078991"/>
          </a:xfrm>
          <a:custGeom>
            <a:avLst/>
            <a:gdLst>
              <a:gd name="connsiteX0" fmla="*/ 1987312 w 2130843"/>
              <a:gd name="connsiteY0" fmla="*/ 531933 h 1061444"/>
              <a:gd name="connsiteX1" fmla="*/ 1597528 w 2130843"/>
              <a:gd name="connsiteY1" fmla="*/ 142840 h 1061444"/>
              <a:gd name="connsiteX2" fmla="*/ 1069399 w 2130843"/>
              <a:gd name="connsiteY2" fmla="*/ 0 h 1061444"/>
              <a:gd name="connsiteX3" fmla="*/ 1062136 w 2130843"/>
              <a:gd name="connsiteY3" fmla="*/ 0 h 1061444"/>
              <a:gd name="connsiteX4" fmla="*/ 533662 w 2130843"/>
              <a:gd name="connsiteY4" fmla="*/ 142840 h 1061444"/>
              <a:gd name="connsiteX5" fmla="*/ 143532 w 2130843"/>
              <a:gd name="connsiteY5" fmla="*/ 531933 h 1061444"/>
              <a:gd name="connsiteX6" fmla="*/ 0 w 2130843"/>
              <a:gd name="connsiteY6" fmla="*/ 1061445 h 1061444"/>
              <a:gd name="connsiteX7" fmla="*/ 2130844 w 2130843"/>
              <a:gd name="connsiteY7" fmla="*/ 1061445 h 1061444"/>
              <a:gd name="connsiteX8" fmla="*/ 1987312 w 2130843"/>
              <a:gd name="connsiteY8" fmla="*/ 531933 h 106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0843" h="1061444">
                <a:moveTo>
                  <a:pt x="1987312" y="531933"/>
                </a:moveTo>
                <a:cubicBezTo>
                  <a:pt x="1893584" y="370762"/>
                  <a:pt x="1759044" y="236222"/>
                  <a:pt x="1597528" y="142840"/>
                </a:cubicBezTo>
                <a:cubicBezTo>
                  <a:pt x="1441891" y="52917"/>
                  <a:pt x="1261698" y="1038"/>
                  <a:pt x="1069399" y="0"/>
                </a:cubicBezTo>
                <a:cubicBezTo>
                  <a:pt x="1068016" y="0"/>
                  <a:pt x="1063174" y="0"/>
                  <a:pt x="1062136" y="0"/>
                </a:cubicBezTo>
                <a:cubicBezTo>
                  <a:pt x="869838" y="692"/>
                  <a:pt x="689299" y="52571"/>
                  <a:pt x="533662" y="142840"/>
                </a:cubicBezTo>
                <a:cubicBezTo>
                  <a:pt x="371800" y="235877"/>
                  <a:pt x="236914" y="370416"/>
                  <a:pt x="143532" y="531933"/>
                </a:cubicBezTo>
                <a:cubicBezTo>
                  <a:pt x="53263" y="687570"/>
                  <a:pt x="1038" y="868455"/>
                  <a:pt x="0" y="1061445"/>
                </a:cubicBezTo>
                <a:lnTo>
                  <a:pt x="2130844" y="1061445"/>
                </a:lnTo>
                <a:cubicBezTo>
                  <a:pt x="2129807" y="868455"/>
                  <a:pt x="2077582" y="687570"/>
                  <a:pt x="1987312" y="531933"/>
                </a:cubicBezTo>
                <a:close/>
              </a:path>
            </a:pathLst>
          </a:custGeom>
          <a:solidFill>
            <a:srgbClr val="FFFFFF"/>
          </a:solidFill>
          <a:ln w="3458" cap="flat">
            <a:noFill/>
            <a:prstDash val="solid"/>
            <a:miter/>
          </a:ln>
        </p:spPr>
        <p:txBody>
          <a:bodyPr rtlCol="0" anchor="ctr"/>
          <a:lstStyle/>
          <a:p>
            <a:endParaRPr lang="en-NO"/>
          </a:p>
        </p:txBody>
      </p:sp>
      <p:grpSp>
        <p:nvGrpSpPr>
          <p:cNvPr id="54" name="Gruppe 53">
            <a:extLst>
              <a:ext uri="{FF2B5EF4-FFF2-40B4-BE49-F238E27FC236}">
                <a16:creationId xmlns:a16="http://schemas.microsoft.com/office/drawing/2014/main" id="{EFC3769A-B74A-B7CE-49B1-3E83128521DF}"/>
              </a:ext>
            </a:extLst>
          </p:cNvPr>
          <p:cNvGrpSpPr>
            <a:grpSpLocks noGrp="1" noUngrp="1" noRot="1" noMove="1" noResize="1"/>
          </p:cNvGrpSpPr>
          <p:nvPr/>
        </p:nvGrpSpPr>
        <p:grpSpPr>
          <a:xfrm rot="15300000">
            <a:off x="7278501" y="3579048"/>
            <a:ext cx="2166070" cy="2167200"/>
            <a:chOff x="7278501" y="3579048"/>
            <a:chExt cx="2166070" cy="2167200"/>
          </a:xfrm>
        </p:grpSpPr>
        <p:sp>
          <p:nvSpPr>
            <p:cNvPr id="53" name="Freeform 18">
              <a:extLst>
                <a:ext uri="{FF2B5EF4-FFF2-40B4-BE49-F238E27FC236}">
                  <a16:creationId xmlns:a16="http://schemas.microsoft.com/office/drawing/2014/main" id="{EFEFB427-DFA6-0810-18C9-454F766EC269}"/>
                </a:ext>
              </a:extLst>
            </p:cNvPr>
            <p:cNvSpPr>
              <a:spLocks noGrp="1" noRot="1" noMove="1" noResize="1" noEditPoints="1" noAdjustHandles="1" noChangeArrowheads="1" noChangeShapeType="1"/>
            </p:cNvSpPr>
            <p:nvPr/>
          </p:nvSpPr>
          <p:spPr>
            <a:xfrm>
              <a:off x="7278501" y="3579048"/>
              <a:ext cx="2166070" cy="2167200"/>
            </a:xfrm>
            <a:prstGeom prst="ellipse">
              <a:avLst/>
            </a:prstGeom>
            <a:noFill/>
            <a:ln w="3458" cap="flat">
              <a:noFill/>
              <a:prstDash val="solid"/>
              <a:miter/>
            </a:ln>
          </p:spPr>
          <p:txBody>
            <a:bodyPr rtlCol="0" anchor="ctr"/>
            <a:lstStyle/>
            <a:p>
              <a:endParaRPr lang="en-NO"/>
            </a:p>
          </p:txBody>
        </p:sp>
        <p:grpSp>
          <p:nvGrpSpPr>
            <p:cNvPr id="6" name="Graphic 5">
              <a:extLst>
                <a:ext uri="{FF2B5EF4-FFF2-40B4-BE49-F238E27FC236}">
                  <a16:creationId xmlns:a16="http://schemas.microsoft.com/office/drawing/2014/main" id="{224B6DAF-E0DF-C357-A002-D7FC29B7924C}"/>
                </a:ext>
              </a:extLst>
            </p:cNvPr>
            <p:cNvGrpSpPr>
              <a:grpSpLocks noGrp="1" noUngrp="1" noRot="1" noMove="1" noResize="1"/>
            </p:cNvGrpSpPr>
            <p:nvPr/>
          </p:nvGrpSpPr>
          <p:grpSpPr>
            <a:xfrm>
              <a:off x="8197888" y="4057188"/>
              <a:ext cx="767495" cy="728116"/>
              <a:chOff x="8194147" y="4032172"/>
              <a:chExt cx="755012" cy="716276"/>
            </a:xfrm>
            <a:solidFill>
              <a:srgbClr val="2A3756"/>
            </a:solidFill>
          </p:grpSpPr>
          <p:sp>
            <p:nvSpPr>
              <p:cNvPr id="7" name="Freeform 11">
                <a:extLst>
                  <a:ext uri="{FF2B5EF4-FFF2-40B4-BE49-F238E27FC236}">
                    <a16:creationId xmlns:a16="http://schemas.microsoft.com/office/drawing/2014/main" id="{DF839B87-370A-AE6C-9E4E-DE38ABC06B7A}"/>
                  </a:ext>
                </a:extLst>
              </p:cNvPr>
              <p:cNvSpPr>
                <a:spLocks noGrp="1" noRot="1" noMove="1" noResize="1" noEditPoints="1" noAdjustHandles="1" noChangeArrowheads="1" noChangeShapeType="1"/>
              </p:cNvSpPr>
              <p:nvPr/>
            </p:nvSpPr>
            <p:spPr>
              <a:xfrm>
                <a:off x="8194147" y="4426799"/>
                <a:ext cx="321649" cy="321649"/>
              </a:xfrm>
              <a:custGeom>
                <a:avLst/>
                <a:gdLst>
                  <a:gd name="connsiteX0" fmla="*/ 321650 w 321649"/>
                  <a:gd name="connsiteY0" fmla="*/ 160825 h 321649"/>
                  <a:gd name="connsiteX1" fmla="*/ 160825 w 321649"/>
                  <a:gd name="connsiteY1" fmla="*/ 321650 h 321649"/>
                  <a:gd name="connsiteX2" fmla="*/ 0 w 321649"/>
                  <a:gd name="connsiteY2" fmla="*/ 160825 h 321649"/>
                  <a:gd name="connsiteX3" fmla="*/ 160825 w 321649"/>
                  <a:gd name="connsiteY3" fmla="*/ 0 h 321649"/>
                  <a:gd name="connsiteX4" fmla="*/ 321650 w 321649"/>
                  <a:gd name="connsiteY4" fmla="*/ 160825 h 321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649" h="321649">
                    <a:moveTo>
                      <a:pt x="321650" y="160825"/>
                    </a:moveTo>
                    <a:cubicBezTo>
                      <a:pt x="321650" y="249711"/>
                      <a:pt x="249711" y="321650"/>
                      <a:pt x="160825" y="321650"/>
                    </a:cubicBezTo>
                    <a:cubicBezTo>
                      <a:pt x="71939" y="321650"/>
                      <a:pt x="0" y="249711"/>
                      <a:pt x="0" y="160825"/>
                    </a:cubicBezTo>
                    <a:cubicBezTo>
                      <a:pt x="0" y="71939"/>
                      <a:pt x="71939" y="0"/>
                      <a:pt x="160825" y="0"/>
                    </a:cubicBezTo>
                    <a:cubicBezTo>
                      <a:pt x="249711" y="0"/>
                      <a:pt x="321650" y="71939"/>
                      <a:pt x="321650" y="160825"/>
                    </a:cubicBezTo>
                    <a:close/>
                  </a:path>
                </a:pathLst>
              </a:custGeom>
              <a:solidFill>
                <a:srgbClr val="2A3756"/>
              </a:solidFill>
              <a:ln w="3458" cap="flat">
                <a:noFill/>
                <a:prstDash val="solid"/>
                <a:miter/>
              </a:ln>
            </p:spPr>
            <p:txBody>
              <a:bodyPr rtlCol="0" anchor="ctr"/>
              <a:lstStyle/>
              <a:p>
                <a:endParaRPr lang="en-NO"/>
              </a:p>
            </p:txBody>
          </p:sp>
          <p:sp>
            <p:nvSpPr>
              <p:cNvPr id="43" name="Freeform 12">
                <a:extLst>
                  <a:ext uri="{FF2B5EF4-FFF2-40B4-BE49-F238E27FC236}">
                    <a16:creationId xmlns:a16="http://schemas.microsoft.com/office/drawing/2014/main" id="{F3306F8E-2D26-73F7-A95C-6247E147D3F6}"/>
                  </a:ext>
                </a:extLst>
              </p:cNvPr>
              <p:cNvSpPr>
                <a:spLocks noGrp="1" noRot="1" noMove="1" noResize="1" noEditPoints="1" noAdjustHandles="1" noChangeArrowheads="1" noChangeShapeType="1"/>
              </p:cNvSpPr>
              <p:nvPr/>
            </p:nvSpPr>
            <p:spPr>
              <a:xfrm>
                <a:off x="8265394" y="4032172"/>
                <a:ext cx="683765" cy="632577"/>
              </a:xfrm>
              <a:custGeom>
                <a:avLst/>
                <a:gdLst>
                  <a:gd name="connsiteX0" fmla="*/ 0 w 683765"/>
                  <a:gd name="connsiteY0" fmla="*/ 632578 h 632577"/>
                  <a:gd name="connsiteX1" fmla="*/ 49458 w 683765"/>
                  <a:gd name="connsiteY1" fmla="*/ 451347 h 632577"/>
                  <a:gd name="connsiteX2" fmla="*/ 683766 w 683765"/>
                  <a:gd name="connsiteY2" fmla="*/ 0 h 632577"/>
                  <a:gd name="connsiteX3" fmla="*/ 184689 w 683765"/>
                  <a:gd name="connsiteY3" fmla="*/ 597300 h 632577"/>
                </a:gdLst>
                <a:ahLst/>
                <a:cxnLst>
                  <a:cxn ang="0">
                    <a:pos x="connsiteX0" y="connsiteY0"/>
                  </a:cxn>
                  <a:cxn ang="0">
                    <a:pos x="connsiteX1" y="connsiteY1"/>
                  </a:cxn>
                  <a:cxn ang="0">
                    <a:pos x="connsiteX2" y="connsiteY2"/>
                  </a:cxn>
                  <a:cxn ang="0">
                    <a:pos x="connsiteX3" y="connsiteY3"/>
                  </a:cxn>
                </a:cxnLst>
                <a:rect l="l" t="t" r="r" b="b"/>
                <a:pathLst>
                  <a:path w="683765" h="632577">
                    <a:moveTo>
                      <a:pt x="0" y="632578"/>
                    </a:moveTo>
                    <a:lnTo>
                      <a:pt x="49458" y="451347"/>
                    </a:lnTo>
                    <a:lnTo>
                      <a:pt x="683766" y="0"/>
                    </a:lnTo>
                    <a:lnTo>
                      <a:pt x="184689" y="597300"/>
                    </a:lnTo>
                    <a:close/>
                  </a:path>
                </a:pathLst>
              </a:custGeom>
              <a:solidFill>
                <a:srgbClr val="2A3756"/>
              </a:solidFill>
              <a:ln w="3458" cap="flat">
                <a:noFill/>
                <a:prstDash val="solid"/>
                <a:miter/>
              </a:ln>
            </p:spPr>
            <p:txBody>
              <a:bodyPr rtlCol="0" anchor="ctr"/>
              <a:lstStyle/>
              <a:p>
                <a:endParaRPr lang="en-NO"/>
              </a:p>
            </p:txBody>
          </p:sp>
        </p:grpSp>
      </p:grpSp>
      <p:sp>
        <p:nvSpPr>
          <p:cNvPr id="8" name="Freeform 7">
            <a:extLst>
              <a:ext uri="{FF2B5EF4-FFF2-40B4-BE49-F238E27FC236}">
                <a16:creationId xmlns:a16="http://schemas.microsoft.com/office/drawing/2014/main" id="{3906727F-64CE-FECF-36BF-1EA4149BAA35}"/>
              </a:ext>
            </a:extLst>
          </p:cNvPr>
          <p:cNvSpPr>
            <a:spLocks noGrp="1" noRot="1" noMove="1" noResize="1" noEditPoints="1" noAdjustHandles="1" noChangeArrowheads="1" noChangeShapeType="1"/>
          </p:cNvSpPr>
          <p:nvPr/>
        </p:nvSpPr>
        <p:spPr>
          <a:xfrm>
            <a:off x="5409973" y="6445238"/>
            <a:ext cx="2068589" cy="195756"/>
          </a:xfrm>
          <a:custGeom>
            <a:avLst/>
            <a:gdLst>
              <a:gd name="connsiteX0" fmla="*/ 2068589 w 2068589"/>
              <a:gd name="connsiteY0" fmla="*/ 97878 h 195756"/>
              <a:gd name="connsiteX1" fmla="*/ 861192 w 2068589"/>
              <a:gd name="connsiteY1" fmla="*/ 195757 h 195756"/>
              <a:gd name="connsiteX2" fmla="*/ 0 w 2068589"/>
              <a:gd name="connsiteY2" fmla="*/ 97878 h 195756"/>
              <a:gd name="connsiteX3" fmla="*/ 861537 w 2068589"/>
              <a:gd name="connsiteY3" fmla="*/ 0 h 195756"/>
              <a:gd name="connsiteX4" fmla="*/ 2068589 w 2068589"/>
              <a:gd name="connsiteY4" fmla="*/ 97878 h 195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8589" h="195756">
                <a:moveTo>
                  <a:pt x="2068589" y="97878"/>
                </a:moveTo>
                <a:cubicBezTo>
                  <a:pt x="2068589" y="151833"/>
                  <a:pt x="1432553" y="195757"/>
                  <a:pt x="861192" y="195757"/>
                </a:cubicBezTo>
                <a:cubicBezTo>
                  <a:pt x="289831" y="195757"/>
                  <a:pt x="0" y="151833"/>
                  <a:pt x="0" y="97878"/>
                </a:cubicBezTo>
                <a:cubicBezTo>
                  <a:pt x="0" y="43924"/>
                  <a:pt x="290177" y="0"/>
                  <a:pt x="861537" y="0"/>
                </a:cubicBezTo>
                <a:cubicBezTo>
                  <a:pt x="1432898" y="0"/>
                  <a:pt x="2068589" y="43924"/>
                  <a:pt x="2068589" y="97878"/>
                </a:cubicBezTo>
                <a:close/>
              </a:path>
            </a:pathLst>
          </a:custGeom>
          <a:solidFill>
            <a:srgbClr val="2A3756">
              <a:alpha val="10000"/>
            </a:srgbClr>
          </a:solidFill>
          <a:ln w="3458" cap="flat">
            <a:noFill/>
            <a:prstDash val="solid"/>
            <a:miter/>
          </a:ln>
        </p:spPr>
        <p:txBody>
          <a:bodyPr rtlCol="0" anchor="ctr"/>
          <a:lstStyle/>
          <a:p>
            <a:endParaRPr lang="en-NO"/>
          </a:p>
        </p:txBody>
      </p:sp>
      <p:grpSp>
        <p:nvGrpSpPr>
          <p:cNvPr id="23" name="Graphic 5">
            <a:extLst>
              <a:ext uri="{FF2B5EF4-FFF2-40B4-BE49-F238E27FC236}">
                <a16:creationId xmlns:a16="http://schemas.microsoft.com/office/drawing/2014/main" id="{04189A43-C22F-A8AE-6A26-986273B702A4}"/>
              </a:ext>
            </a:extLst>
          </p:cNvPr>
          <p:cNvGrpSpPr>
            <a:grpSpLocks noGrp="1" noUngrp="1" noRot="1" noMove="1" noResize="1"/>
          </p:cNvGrpSpPr>
          <p:nvPr/>
        </p:nvGrpSpPr>
        <p:grpSpPr>
          <a:xfrm>
            <a:off x="5669590" y="3101757"/>
            <a:ext cx="1134470" cy="3457961"/>
            <a:chOff x="5669590" y="3101757"/>
            <a:chExt cx="1134470" cy="3457961"/>
          </a:xfrm>
        </p:grpSpPr>
        <p:grpSp>
          <p:nvGrpSpPr>
            <p:cNvPr id="24" name="Graphic 5">
              <a:extLst>
                <a:ext uri="{FF2B5EF4-FFF2-40B4-BE49-F238E27FC236}">
                  <a16:creationId xmlns:a16="http://schemas.microsoft.com/office/drawing/2014/main" id="{8FEC8790-A4E9-EFE4-CE7E-1B2B673C6459}"/>
                </a:ext>
              </a:extLst>
            </p:cNvPr>
            <p:cNvGrpSpPr>
              <a:grpSpLocks noGrp="1" noUngrp="1" noRot="1" noMove="1" noResize="1"/>
            </p:cNvGrpSpPr>
            <p:nvPr/>
          </p:nvGrpSpPr>
          <p:grpSpPr>
            <a:xfrm>
              <a:off x="6090255" y="3101757"/>
              <a:ext cx="705925" cy="3447585"/>
              <a:chOff x="6090255" y="3101757"/>
              <a:chExt cx="705925" cy="3447585"/>
            </a:xfrm>
          </p:grpSpPr>
          <p:grpSp>
            <p:nvGrpSpPr>
              <p:cNvPr id="25" name="Graphic 5">
                <a:extLst>
                  <a:ext uri="{FF2B5EF4-FFF2-40B4-BE49-F238E27FC236}">
                    <a16:creationId xmlns:a16="http://schemas.microsoft.com/office/drawing/2014/main" id="{2F1C63EE-47D0-78E9-80F9-3F9F5CD2BB08}"/>
                  </a:ext>
                </a:extLst>
              </p:cNvPr>
              <p:cNvGrpSpPr>
                <a:grpSpLocks noGrp="1" noUngrp="1" noRot="1" noMove="1" noResize="1"/>
              </p:cNvGrpSpPr>
              <p:nvPr/>
            </p:nvGrpSpPr>
            <p:grpSpPr>
              <a:xfrm>
                <a:off x="6090255" y="3101757"/>
                <a:ext cx="356928" cy="506044"/>
                <a:chOff x="6090255" y="3101757"/>
                <a:chExt cx="356928" cy="506044"/>
              </a:xfrm>
            </p:grpSpPr>
            <p:sp>
              <p:nvSpPr>
                <p:cNvPr id="26" name="Freeform 25">
                  <a:extLst>
                    <a:ext uri="{FF2B5EF4-FFF2-40B4-BE49-F238E27FC236}">
                      <a16:creationId xmlns:a16="http://schemas.microsoft.com/office/drawing/2014/main" id="{ACF7CC5C-6D8D-C778-8106-4C9D1B29673B}"/>
                    </a:ext>
                  </a:extLst>
                </p:cNvPr>
                <p:cNvSpPr>
                  <a:spLocks noGrp="1" noRot="1" noMove="1" noResize="1" noEditPoints="1" noAdjustHandles="1" noChangeArrowheads="1" noChangeShapeType="1"/>
                </p:cNvSpPr>
                <p:nvPr/>
              </p:nvSpPr>
              <p:spPr>
                <a:xfrm>
                  <a:off x="6100774" y="3116294"/>
                  <a:ext cx="346409" cy="491507"/>
                </a:xfrm>
                <a:custGeom>
                  <a:avLst/>
                  <a:gdLst>
                    <a:gd name="connsiteX0" fmla="*/ 130271 w 346409"/>
                    <a:gd name="connsiteY0" fmla="*/ 3845 h 491507"/>
                    <a:gd name="connsiteX1" fmla="*/ 330524 w 346409"/>
                    <a:gd name="connsiteY1" fmla="*/ 125934 h 491507"/>
                    <a:gd name="connsiteX2" fmla="*/ 307697 w 346409"/>
                    <a:gd name="connsiteY2" fmla="*/ 386712 h 491507"/>
                    <a:gd name="connsiteX3" fmla="*/ 188721 w 346409"/>
                    <a:gd name="connsiteY3" fmla="*/ 386712 h 491507"/>
                    <a:gd name="connsiteX4" fmla="*/ 208435 w 346409"/>
                    <a:gd name="connsiteY4" fmla="*/ 491508 h 491507"/>
                    <a:gd name="connsiteX5" fmla="*/ 35505 w 346409"/>
                    <a:gd name="connsiteY5" fmla="*/ 491508 h 491507"/>
                    <a:gd name="connsiteX6" fmla="*/ 63866 w 346409"/>
                    <a:gd name="connsiteY6" fmla="*/ 341404 h 491507"/>
                    <a:gd name="connsiteX7" fmla="*/ 130271 w 346409"/>
                    <a:gd name="connsiteY7" fmla="*/ 3845 h 4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409" h="491507">
                      <a:moveTo>
                        <a:pt x="130271" y="3845"/>
                      </a:moveTo>
                      <a:cubicBezTo>
                        <a:pt x="205322" y="-15177"/>
                        <a:pt x="313577" y="38085"/>
                        <a:pt x="330524" y="125934"/>
                      </a:cubicBezTo>
                      <a:cubicBezTo>
                        <a:pt x="347471" y="213782"/>
                        <a:pt x="363380" y="367344"/>
                        <a:pt x="307697" y="386712"/>
                      </a:cubicBezTo>
                      <a:cubicBezTo>
                        <a:pt x="283141" y="395359"/>
                        <a:pt x="188721" y="386712"/>
                        <a:pt x="188721" y="386712"/>
                      </a:cubicBezTo>
                      <a:lnTo>
                        <a:pt x="208435" y="491508"/>
                      </a:lnTo>
                      <a:lnTo>
                        <a:pt x="35505" y="491508"/>
                      </a:lnTo>
                      <a:lnTo>
                        <a:pt x="63866" y="341404"/>
                      </a:lnTo>
                      <a:cubicBezTo>
                        <a:pt x="64211" y="341404"/>
                        <a:pt x="-117365" y="66446"/>
                        <a:pt x="130271" y="3845"/>
                      </a:cubicBezTo>
                      <a:close/>
                    </a:path>
                  </a:pathLst>
                </a:custGeom>
                <a:solidFill>
                  <a:srgbClr val="E2857E"/>
                </a:solidFill>
                <a:ln w="3458" cap="flat">
                  <a:noFill/>
                  <a:prstDash val="solid"/>
                  <a:miter/>
                </a:ln>
              </p:spPr>
              <p:txBody>
                <a:bodyPr rtlCol="0" anchor="ctr"/>
                <a:lstStyle/>
                <a:p>
                  <a:endParaRPr lang="en-NO"/>
                </a:p>
              </p:txBody>
            </p:sp>
            <p:sp>
              <p:nvSpPr>
                <p:cNvPr id="27" name="Freeform 26">
                  <a:extLst>
                    <a:ext uri="{FF2B5EF4-FFF2-40B4-BE49-F238E27FC236}">
                      <a16:creationId xmlns:a16="http://schemas.microsoft.com/office/drawing/2014/main" id="{6E0CA0C4-2F6B-2DE4-7F4E-9A58EB41C160}"/>
                    </a:ext>
                  </a:extLst>
                </p:cNvPr>
                <p:cNvSpPr>
                  <a:spLocks noGrp="1" noRot="1" noMove="1" noResize="1" noEditPoints="1" noAdjustHandles="1" noChangeArrowheads="1" noChangeShapeType="1"/>
                </p:cNvSpPr>
                <p:nvPr/>
              </p:nvSpPr>
              <p:spPr>
                <a:xfrm>
                  <a:off x="6090255" y="3101757"/>
                  <a:ext cx="297464" cy="355951"/>
                </a:xfrm>
                <a:custGeom>
                  <a:avLst/>
                  <a:gdLst>
                    <a:gd name="connsiteX0" fmla="*/ 213420 w 297464"/>
                    <a:gd name="connsiteY0" fmla="*/ 129058 h 355951"/>
                    <a:gd name="connsiteX1" fmla="*/ 172608 w 297464"/>
                    <a:gd name="connsiteY1" fmla="*/ 201689 h 355951"/>
                    <a:gd name="connsiteX2" fmla="*/ 106203 w 297464"/>
                    <a:gd name="connsiteY2" fmla="*/ 204455 h 355951"/>
                    <a:gd name="connsiteX3" fmla="*/ 126609 w 297464"/>
                    <a:gd name="connsiteY3" fmla="*/ 286770 h 355951"/>
                    <a:gd name="connsiteX4" fmla="*/ 74730 w 297464"/>
                    <a:gd name="connsiteY4" fmla="*/ 355942 h 355951"/>
                    <a:gd name="connsiteX5" fmla="*/ 10746 w 297464"/>
                    <a:gd name="connsiteY5" fmla="*/ 93780 h 355951"/>
                    <a:gd name="connsiteX6" fmla="*/ 297464 w 297464"/>
                    <a:gd name="connsiteY6" fmla="*/ 64382 h 355951"/>
                    <a:gd name="connsiteX7" fmla="*/ 213420 w 297464"/>
                    <a:gd name="connsiteY7" fmla="*/ 129058 h 35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464" h="355951">
                      <a:moveTo>
                        <a:pt x="213420" y="129058"/>
                      </a:moveTo>
                      <a:cubicBezTo>
                        <a:pt x="192669" y="189929"/>
                        <a:pt x="213766" y="278815"/>
                        <a:pt x="172608" y="201689"/>
                      </a:cubicBezTo>
                      <a:cubicBezTo>
                        <a:pt x="152549" y="163990"/>
                        <a:pt x="122113" y="174020"/>
                        <a:pt x="106203" y="204455"/>
                      </a:cubicBezTo>
                      <a:cubicBezTo>
                        <a:pt x="86489" y="242154"/>
                        <a:pt x="131105" y="273973"/>
                        <a:pt x="126609" y="286770"/>
                      </a:cubicBezTo>
                      <a:cubicBezTo>
                        <a:pt x="122459" y="299567"/>
                        <a:pt x="84414" y="354559"/>
                        <a:pt x="74730" y="355942"/>
                      </a:cubicBezTo>
                      <a:cubicBezTo>
                        <a:pt x="65046" y="357326"/>
                        <a:pt x="-31795" y="199613"/>
                        <a:pt x="10746" y="93780"/>
                      </a:cubicBezTo>
                      <a:cubicBezTo>
                        <a:pt x="57091" y="-21737"/>
                        <a:pt x="253540" y="-29346"/>
                        <a:pt x="297464" y="64382"/>
                      </a:cubicBezTo>
                      <a:cubicBezTo>
                        <a:pt x="280517" y="64036"/>
                        <a:pt x="234172" y="68878"/>
                        <a:pt x="213420" y="129058"/>
                      </a:cubicBezTo>
                      <a:close/>
                    </a:path>
                  </a:pathLst>
                </a:custGeom>
                <a:solidFill>
                  <a:srgbClr val="FFFFFF"/>
                </a:solidFill>
                <a:ln w="3458" cap="flat">
                  <a:noFill/>
                  <a:prstDash val="solid"/>
                  <a:miter/>
                </a:ln>
              </p:spPr>
              <p:txBody>
                <a:bodyPr rtlCol="0" anchor="ctr"/>
                <a:lstStyle/>
                <a:p>
                  <a:endParaRPr lang="en-NO"/>
                </a:p>
              </p:txBody>
            </p:sp>
          </p:grpSp>
          <p:grpSp>
            <p:nvGrpSpPr>
              <p:cNvPr id="28" name="Graphic 5">
                <a:extLst>
                  <a:ext uri="{FF2B5EF4-FFF2-40B4-BE49-F238E27FC236}">
                    <a16:creationId xmlns:a16="http://schemas.microsoft.com/office/drawing/2014/main" id="{813CADA9-4F06-FBFD-FDC2-808B802E81EA}"/>
                  </a:ext>
                </a:extLst>
              </p:cNvPr>
              <p:cNvGrpSpPr>
                <a:grpSpLocks noGrp="1" noUngrp="1" noRot="1" noMove="1" noResize="1"/>
              </p:cNvGrpSpPr>
              <p:nvPr/>
            </p:nvGrpSpPr>
            <p:grpSpPr>
              <a:xfrm>
                <a:off x="6142505" y="4506459"/>
                <a:ext cx="653675" cy="2042883"/>
                <a:chOff x="6142505" y="4506459"/>
                <a:chExt cx="653675" cy="2042883"/>
              </a:xfrm>
            </p:grpSpPr>
            <p:sp>
              <p:nvSpPr>
                <p:cNvPr id="29" name="Freeform 28">
                  <a:extLst>
                    <a:ext uri="{FF2B5EF4-FFF2-40B4-BE49-F238E27FC236}">
                      <a16:creationId xmlns:a16="http://schemas.microsoft.com/office/drawing/2014/main" id="{82B235C7-2748-82D6-7908-5B3BA19A1F37}"/>
                    </a:ext>
                  </a:extLst>
                </p:cNvPr>
                <p:cNvSpPr>
                  <a:spLocks noGrp="1" noRot="1" noMove="1" noResize="1" noEditPoints="1" noAdjustHandles="1" noChangeArrowheads="1" noChangeShapeType="1"/>
                </p:cNvSpPr>
                <p:nvPr/>
              </p:nvSpPr>
              <p:spPr>
                <a:xfrm>
                  <a:off x="6142505" y="4506459"/>
                  <a:ext cx="433016" cy="1780374"/>
                </a:xfrm>
                <a:custGeom>
                  <a:avLst/>
                  <a:gdLst>
                    <a:gd name="connsiteX0" fmla="*/ 0 w 433016"/>
                    <a:gd name="connsiteY0" fmla="*/ 44157 h 1780374"/>
                    <a:gd name="connsiteX1" fmla="*/ 185727 w 433016"/>
                    <a:gd name="connsiteY1" fmla="*/ 1031588 h 1780374"/>
                    <a:gd name="connsiteX2" fmla="*/ 252824 w 433016"/>
                    <a:gd name="connsiteY2" fmla="*/ 1775187 h 1780374"/>
                    <a:gd name="connsiteX3" fmla="*/ 409844 w 433016"/>
                    <a:gd name="connsiteY3" fmla="*/ 1780375 h 1780374"/>
                    <a:gd name="connsiteX4" fmla="*/ 427137 w 433016"/>
                    <a:gd name="connsiteY4" fmla="*/ 1078625 h 1780374"/>
                    <a:gd name="connsiteX5" fmla="*/ 433017 w 433016"/>
                    <a:gd name="connsiteY5" fmla="*/ 254786 h 1780374"/>
                    <a:gd name="connsiteX6" fmla="*/ 0 w 433016"/>
                    <a:gd name="connsiteY6" fmla="*/ 44157 h 1780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016" h="1780374">
                      <a:moveTo>
                        <a:pt x="0" y="44157"/>
                      </a:moveTo>
                      <a:cubicBezTo>
                        <a:pt x="0" y="44157"/>
                        <a:pt x="178118" y="960341"/>
                        <a:pt x="185727" y="1031588"/>
                      </a:cubicBezTo>
                      <a:cubicBezTo>
                        <a:pt x="193336" y="1102835"/>
                        <a:pt x="170855" y="1451808"/>
                        <a:pt x="252824" y="1775187"/>
                      </a:cubicBezTo>
                      <a:lnTo>
                        <a:pt x="409844" y="1780375"/>
                      </a:lnTo>
                      <a:cubicBezTo>
                        <a:pt x="415724" y="1566287"/>
                        <a:pt x="425754" y="1165782"/>
                        <a:pt x="427137" y="1078625"/>
                      </a:cubicBezTo>
                      <a:cubicBezTo>
                        <a:pt x="429213" y="955153"/>
                        <a:pt x="433017" y="254786"/>
                        <a:pt x="433017" y="254786"/>
                      </a:cubicBezTo>
                      <a:cubicBezTo>
                        <a:pt x="433017" y="254786"/>
                        <a:pt x="70901" y="-127044"/>
                        <a:pt x="0" y="44157"/>
                      </a:cubicBezTo>
                      <a:close/>
                    </a:path>
                  </a:pathLst>
                </a:custGeom>
                <a:solidFill>
                  <a:schemeClr val="bg2"/>
                </a:solidFill>
                <a:ln w="3458" cap="flat">
                  <a:noFill/>
                  <a:prstDash val="solid"/>
                  <a:miter/>
                </a:ln>
              </p:spPr>
              <p:txBody>
                <a:bodyPr rtlCol="0" anchor="ctr"/>
                <a:lstStyle/>
                <a:p>
                  <a:endParaRPr lang="en-NO"/>
                </a:p>
              </p:txBody>
            </p:sp>
            <p:sp>
              <p:nvSpPr>
                <p:cNvPr id="30" name="Freeform 29">
                  <a:extLst>
                    <a:ext uri="{FF2B5EF4-FFF2-40B4-BE49-F238E27FC236}">
                      <a16:creationId xmlns:a16="http://schemas.microsoft.com/office/drawing/2014/main" id="{4278A79B-8566-B2F3-8B0E-4E5A9D4539BC}"/>
                    </a:ext>
                  </a:extLst>
                </p:cNvPr>
                <p:cNvSpPr>
                  <a:spLocks noGrp="1" noRot="1" noMove="1" noResize="1" noEditPoints="1" noAdjustHandles="1" noChangeArrowheads="1" noChangeShapeType="1"/>
                </p:cNvSpPr>
                <p:nvPr/>
              </p:nvSpPr>
              <p:spPr>
                <a:xfrm>
                  <a:off x="6389795" y="6382638"/>
                  <a:ext cx="406385" cy="166704"/>
                </a:xfrm>
                <a:custGeom>
                  <a:avLst/>
                  <a:gdLst>
                    <a:gd name="connsiteX0" fmla="*/ 402927 w 406385"/>
                    <a:gd name="connsiteY0" fmla="*/ 154599 h 166704"/>
                    <a:gd name="connsiteX1" fmla="*/ 0 w 406385"/>
                    <a:gd name="connsiteY1" fmla="*/ 166704 h 166704"/>
                    <a:gd name="connsiteX2" fmla="*/ 0 w 406385"/>
                    <a:gd name="connsiteY2" fmla="*/ 0 h 166704"/>
                    <a:gd name="connsiteX3" fmla="*/ 157712 w 406385"/>
                    <a:gd name="connsiteY3" fmla="*/ 0 h 166704"/>
                    <a:gd name="connsiteX4" fmla="*/ 406386 w 406385"/>
                    <a:gd name="connsiteY4" fmla="*/ 108946 h 166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385" h="166704">
                      <a:moveTo>
                        <a:pt x="402927" y="154599"/>
                      </a:moveTo>
                      <a:lnTo>
                        <a:pt x="0" y="166704"/>
                      </a:lnTo>
                      <a:lnTo>
                        <a:pt x="0" y="0"/>
                      </a:lnTo>
                      <a:lnTo>
                        <a:pt x="157712" y="0"/>
                      </a:lnTo>
                      <a:lnTo>
                        <a:pt x="406386" y="108946"/>
                      </a:lnTo>
                      <a:close/>
                    </a:path>
                  </a:pathLst>
                </a:custGeom>
                <a:solidFill>
                  <a:schemeClr val="bg2"/>
                </a:solidFill>
                <a:ln w="3458" cap="flat">
                  <a:noFill/>
                  <a:prstDash val="solid"/>
                  <a:miter/>
                </a:ln>
              </p:spPr>
              <p:txBody>
                <a:bodyPr rtlCol="0" anchor="ctr"/>
                <a:lstStyle/>
                <a:p>
                  <a:endParaRPr lang="en-NO"/>
                </a:p>
              </p:txBody>
            </p:sp>
            <p:sp>
              <p:nvSpPr>
                <p:cNvPr id="31" name="Freeform 30">
                  <a:extLst>
                    <a:ext uri="{FF2B5EF4-FFF2-40B4-BE49-F238E27FC236}">
                      <a16:creationId xmlns:a16="http://schemas.microsoft.com/office/drawing/2014/main" id="{76F87EA8-9A48-F048-F742-807D65CE290B}"/>
                    </a:ext>
                  </a:extLst>
                </p:cNvPr>
                <p:cNvSpPr>
                  <a:spLocks noGrp="1" noRot="1" noMove="1" noResize="1" noEditPoints="1" noAdjustHandles="1" noChangeArrowheads="1" noChangeShapeType="1"/>
                </p:cNvSpPr>
                <p:nvPr/>
              </p:nvSpPr>
              <p:spPr>
                <a:xfrm>
                  <a:off x="6410200" y="6282338"/>
                  <a:ext cx="120013" cy="100299"/>
                </a:xfrm>
                <a:custGeom>
                  <a:avLst/>
                  <a:gdLst>
                    <a:gd name="connsiteX0" fmla="*/ 2767 w 120013"/>
                    <a:gd name="connsiteY0" fmla="*/ 100299 h 100299"/>
                    <a:gd name="connsiteX1" fmla="*/ 120014 w 120013"/>
                    <a:gd name="connsiteY1" fmla="*/ 100299 h 100299"/>
                    <a:gd name="connsiteX2" fmla="*/ 120014 w 120013"/>
                    <a:gd name="connsiteY2" fmla="*/ 4842 h 100299"/>
                    <a:gd name="connsiteX3" fmla="*/ 0 w 120013"/>
                    <a:gd name="connsiteY3" fmla="*/ 0 h 100299"/>
                  </a:gdLst>
                  <a:ahLst/>
                  <a:cxnLst>
                    <a:cxn ang="0">
                      <a:pos x="connsiteX0" y="connsiteY0"/>
                    </a:cxn>
                    <a:cxn ang="0">
                      <a:pos x="connsiteX1" y="connsiteY1"/>
                    </a:cxn>
                    <a:cxn ang="0">
                      <a:pos x="connsiteX2" y="connsiteY2"/>
                    </a:cxn>
                    <a:cxn ang="0">
                      <a:pos x="connsiteX3" y="connsiteY3"/>
                    </a:cxn>
                  </a:cxnLst>
                  <a:rect l="l" t="t" r="r" b="b"/>
                  <a:pathLst>
                    <a:path w="120013" h="100299">
                      <a:moveTo>
                        <a:pt x="2767" y="100299"/>
                      </a:moveTo>
                      <a:lnTo>
                        <a:pt x="120014" y="100299"/>
                      </a:lnTo>
                      <a:lnTo>
                        <a:pt x="120014" y="4842"/>
                      </a:lnTo>
                      <a:lnTo>
                        <a:pt x="0" y="0"/>
                      </a:lnTo>
                      <a:close/>
                    </a:path>
                  </a:pathLst>
                </a:custGeom>
                <a:solidFill>
                  <a:srgbClr val="E2857E"/>
                </a:solidFill>
                <a:ln w="3458" cap="flat">
                  <a:noFill/>
                  <a:prstDash val="solid"/>
                  <a:miter/>
                </a:ln>
              </p:spPr>
              <p:txBody>
                <a:bodyPr rtlCol="0" anchor="ctr"/>
                <a:lstStyle/>
                <a:p>
                  <a:endParaRPr lang="en-NO"/>
                </a:p>
              </p:txBody>
            </p:sp>
          </p:grpSp>
        </p:grpSp>
        <p:grpSp>
          <p:nvGrpSpPr>
            <p:cNvPr id="32" name="Graphic 5">
              <a:extLst>
                <a:ext uri="{FF2B5EF4-FFF2-40B4-BE49-F238E27FC236}">
                  <a16:creationId xmlns:a16="http://schemas.microsoft.com/office/drawing/2014/main" id="{65BD92FF-57B5-893E-9433-594E485A20BF}"/>
                </a:ext>
              </a:extLst>
            </p:cNvPr>
            <p:cNvGrpSpPr>
              <a:grpSpLocks noGrp="1" noUngrp="1" noRot="1" noMove="1" noResize="1"/>
            </p:cNvGrpSpPr>
            <p:nvPr/>
          </p:nvGrpSpPr>
          <p:grpSpPr>
            <a:xfrm>
              <a:off x="5865471" y="3552410"/>
              <a:ext cx="938589" cy="3007308"/>
              <a:chOff x="5865471" y="3552410"/>
              <a:chExt cx="938589" cy="3007308"/>
            </a:xfrm>
          </p:grpSpPr>
          <p:grpSp>
            <p:nvGrpSpPr>
              <p:cNvPr id="33" name="Graphic 5">
                <a:extLst>
                  <a:ext uri="{FF2B5EF4-FFF2-40B4-BE49-F238E27FC236}">
                    <a16:creationId xmlns:a16="http://schemas.microsoft.com/office/drawing/2014/main" id="{87F9427F-26D9-0F2D-07D7-F99B12DAD21B}"/>
                  </a:ext>
                </a:extLst>
              </p:cNvPr>
              <p:cNvGrpSpPr>
                <a:grpSpLocks noGrp="1" noUngrp="1" noRot="1" noMove="1" noResize="1"/>
              </p:cNvGrpSpPr>
              <p:nvPr/>
            </p:nvGrpSpPr>
            <p:grpSpPr>
              <a:xfrm>
                <a:off x="5883110" y="4669445"/>
                <a:ext cx="414340" cy="1890273"/>
                <a:chOff x="5883110" y="4669445"/>
                <a:chExt cx="414340" cy="1890273"/>
              </a:xfrm>
            </p:grpSpPr>
            <p:sp>
              <p:nvSpPr>
                <p:cNvPr id="34" name="Freeform 33">
                  <a:extLst>
                    <a:ext uri="{FF2B5EF4-FFF2-40B4-BE49-F238E27FC236}">
                      <a16:creationId xmlns:a16="http://schemas.microsoft.com/office/drawing/2014/main" id="{0E09A71A-ED00-A9D9-F147-BE2A69D57ECE}"/>
                    </a:ext>
                  </a:extLst>
                </p:cNvPr>
                <p:cNvSpPr>
                  <a:spLocks noGrp="1" noRot="1" noMove="1" noResize="1" noEditPoints="1" noAdjustHandles="1" noChangeArrowheads="1" noChangeShapeType="1"/>
                </p:cNvSpPr>
                <p:nvPr/>
              </p:nvSpPr>
              <p:spPr>
                <a:xfrm>
                  <a:off x="5968537" y="6269196"/>
                  <a:ext cx="122434" cy="176042"/>
                </a:xfrm>
                <a:custGeom>
                  <a:avLst/>
                  <a:gdLst>
                    <a:gd name="connsiteX0" fmla="*/ 113096 w 122434"/>
                    <a:gd name="connsiteY0" fmla="*/ 176043 h 176042"/>
                    <a:gd name="connsiteX1" fmla="*/ 0 w 122434"/>
                    <a:gd name="connsiteY1" fmla="*/ 145261 h 176042"/>
                    <a:gd name="connsiteX2" fmla="*/ 2767 w 122434"/>
                    <a:gd name="connsiteY2" fmla="*/ 0 h 176042"/>
                    <a:gd name="connsiteX3" fmla="*/ 122434 w 122434"/>
                    <a:gd name="connsiteY3" fmla="*/ 0 h 176042"/>
                  </a:gdLst>
                  <a:ahLst/>
                  <a:cxnLst>
                    <a:cxn ang="0">
                      <a:pos x="connsiteX0" y="connsiteY0"/>
                    </a:cxn>
                    <a:cxn ang="0">
                      <a:pos x="connsiteX1" y="connsiteY1"/>
                    </a:cxn>
                    <a:cxn ang="0">
                      <a:pos x="connsiteX2" y="connsiteY2"/>
                    </a:cxn>
                    <a:cxn ang="0">
                      <a:pos x="connsiteX3" y="connsiteY3"/>
                    </a:cxn>
                  </a:cxnLst>
                  <a:rect l="l" t="t" r="r" b="b"/>
                  <a:pathLst>
                    <a:path w="122434" h="176042">
                      <a:moveTo>
                        <a:pt x="113096" y="176043"/>
                      </a:moveTo>
                      <a:lnTo>
                        <a:pt x="0" y="145261"/>
                      </a:lnTo>
                      <a:lnTo>
                        <a:pt x="2767" y="0"/>
                      </a:lnTo>
                      <a:lnTo>
                        <a:pt x="122434" y="0"/>
                      </a:lnTo>
                      <a:close/>
                    </a:path>
                  </a:pathLst>
                </a:custGeom>
                <a:solidFill>
                  <a:srgbClr val="E2857E"/>
                </a:solidFill>
                <a:ln w="3458" cap="flat">
                  <a:noFill/>
                  <a:prstDash val="solid"/>
                  <a:miter/>
                </a:ln>
              </p:spPr>
              <p:txBody>
                <a:bodyPr rtlCol="0" anchor="ctr"/>
                <a:lstStyle/>
                <a:p>
                  <a:endParaRPr lang="en-NO"/>
                </a:p>
              </p:txBody>
            </p:sp>
            <p:sp>
              <p:nvSpPr>
                <p:cNvPr id="35" name="Freeform 34">
                  <a:extLst>
                    <a:ext uri="{FF2B5EF4-FFF2-40B4-BE49-F238E27FC236}">
                      <a16:creationId xmlns:a16="http://schemas.microsoft.com/office/drawing/2014/main" id="{2D756CCD-211C-70C8-52BD-F1A74F43BAE4}"/>
                    </a:ext>
                  </a:extLst>
                </p:cNvPr>
                <p:cNvSpPr>
                  <a:spLocks noGrp="1" noRot="1" noMove="1" noResize="1" noEditPoints="1" noAdjustHandles="1" noChangeArrowheads="1" noChangeShapeType="1"/>
                </p:cNvSpPr>
                <p:nvPr/>
              </p:nvSpPr>
              <p:spPr>
                <a:xfrm>
                  <a:off x="5883110" y="4669445"/>
                  <a:ext cx="414340" cy="1609780"/>
                </a:xfrm>
                <a:custGeom>
                  <a:avLst/>
                  <a:gdLst>
                    <a:gd name="connsiteX0" fmla="*/ 0 w 414340"/>
                    <a:gd name="connsiteY0" fmla="*/ 84883 h 1609780"/>
                    <a:gd name="connsiteX1" fmla="*/ 54992 w 414340"/>
                    <a:gd name="connsiteY1" fmla="*/ 910105 h 1609780"/>
                    <a:gd name="connsiteX2" fmla="*/ 57413 w 414340"/>
                    <a:gd name="connsiteY2" fmla="*/ 1609435 h 1609780"/>
                    <a:gd name="connsiteX3" fmla="*/ 225155 w 414340"/>
                    <a:gd name="connsiteY3" fmla="*/ 1609781 h 1609780"/>
                    <a:gd name="connsiteX4" fmla="*/ 281876 w 414340"/>
                    <a:gd name="connsiteY4" fmla="*/ 927053 h 1609780"/>
                    <a:gd name="connsiteX5" fmla="*/ 414340 w 414340"/>
                    <a:gd name="connsiteY5" fmla="*/ 55831 h 1609780"/>
                    <a:gd name="connsiteX6" fmla="*/ 0 w 414340"/>
                    <a:gd name="connsiteY6" fmla="*/ 84883 h 160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340" h="1609780">
                      <a:moveTo>
                        <a:pt x="0" y="84883"/>
                      </a:moveTo>
                      <a:cubicBezTo>
                        <a:pt x="0" y="84883"/>
                        <a:pt x="40120" y="514096"/>
                        <a:pt x="54992" y="910105"/>
                      </a:cubicBezTo>
                      <a:cubicBezTo>
                        <a:pt x="29052" y="1241094"/>
                        <a:pt x="52917" y="1564819"/>
                        <a:pt x="57413" y="1609435"/>
                      </a:cubicBezTo>
                      <a:lnTo>
                        <a:pt x="225155" y="1609781"/>
                      </a:lnTo>
                      <a:cubicBezTo>
                        <a:pt x="226538" y="1522970"/>
                        <a:pt x="245215" y="1209274"/>
                        <a:pt x="281876" y="927053"/>
                      </a:cubicBezTo>
                      <a:cubicBezTo>
                        <a:pt x="335830" y="512366"/>
                        <a:pt x="414340" y="55831"/>
                        <a:pt x="414340" y="55831"/>
                      </a:cubicBezTo>
                      <a:cubicBezTo>
                        <a:pt x="414340" y="55831"/>
                        <a:pt x="68826" y="-87355"/>
                        <a:pt x="0" y="84883"/>
                      </a:cubicBezTo>
                      <a:close/>
                    </a:path>
                  </a:pathLst>
                </a:custGeom>
                <a:solidFill>
                  <a:schemeClr val="bg2"/>
                </a:solidFill>
                <a:ln w="3458" cap="flat">
                  <a:noFill/>
                  <a:prstDash val="solid"/>
                  <a:miter/>
                </a:ln>
              </p:spPr>
              <p:txBody>
                <a:bodyPr rtlCol="0" anchor="ctr"/>
                <a:lstStyle/>
                <a:p>
                  <a:endParaRPr lang="en-NO"/>
                </a:p>
              </p:txBody>
            </p:sp>
            <p:sp>
              <p:nvSpPr>
                <p:cNvPr id="36" name="Freeform 35">
                  <a:extLst>
                    <a:ext uri="{FF2B5EF4-FFF2-40B4-BE49-F238E27FC236}">
                      <a16:creationId xmlns:a16="http://schemas.microsoft.com/office/drawing/2014/main" id="{7847BC89-DA22-64FD-20A4-F57EE57B45E5}"/>
                    </a:ext>
                  </a:extLst>
                </p:cNvPr>
                <p:cNvSpPr>
                  <a:spLocks noGrp="1" noRot="1" noMove="1" noResize="1" noEditPoints="1" noAdjustHandles="1" noChangeArrowheads="1" noChangeShapeType="1"/>
                </p:cNvSpPr>
                <p:nvPr/>
              </p:nvSpPr>
              <p:spPr>
                <a:xfrm>
                  <a:off x="5912162" y="6382638"/>
                  <a:ext cx="196102" cy="177080"/>
                </a:xfrm>
                <a:custGeom>
                  <a:avLst/>
                  <a:gdLst>
                    <a:gd name="connsiteX0" fmla="*/ 196103 w 196102"/>
                    <a:gd name="connsiteY0" fmla="*/ 177080 h 177080"/>
                    <a:gd name="connsiteX1" fmla="*/ 0 w 196102"/>
                    <a:gd name="connsiteY1" fmla="*/ 177080 h 177080"/>
                    <a:gd name="connsiteX2" fmla="*/ 0 w 196102"/>
                    <a:gd name="connsiteY2" fmla="*/ 130735 h 177080"/>
                    <a:gd name="connsiteX3" fmla="*/ 53262 w 196102"/>
                    <a:gd name="connsiteY3" fmla="*/ 0 h 177080"/>
                    <a:gd name="connsiteX4" fmla="*/ 172930 w 196102"/>
                    <a:gd name="connsiteY4" fmla="*/ 0 h 177080"/>
                    <a:gd name="connsiteX5" fmla="*/ 196103 w 196102"/>
                    <a:gd name="connsiteY5" fmla="*/ 130735 h 17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102" h="177080">
                      <a:moveTo>
                        <a:pt x="196103" y="177080"/>
                      </a:moveTo>
                      <a:lnTo>
                        <a:pt x="0" y="177080"/>
                      </a:lnTo>
                      <a:lnTo>
                        <a:pt x="0" y="130735"/>
                      </a:lnTo>
                      <a:lnTo>
                        <a:pt x="53262" y="0"/>
                      </a:lnTo>
                      <a:lnTo>
                        <a:pt x="172930" y="0"/>
                      </a:lnTo>
                      <a:lnTo>
                        <a:pt x="196103" y="130735"/>
                      </a:lnTo>
                      <a:close/>
                    </a:path>
                  </a:pathLst>
                </a:custGeom>
                <a:solidFill>
                  <a:schemeClr val="bg2"/>
                </a:solidFill>
                <a:ln w="3458" cap="flat">
                  <a:noFill/>
                  <a:prstDash val="solid"/>
                  <a:miter/>
                </a:ln>
              </p:spPr>
              <p:txBody>
                <a:bodyPr rtlCol="0" anchor="ctr"/>
                <a:lstStyle/>
                <a:p>
                  <a:endParaRPr lang="en-NO"/>
                </a:p>
              </p:txBody>
            </p:sp>
          </p:grpSp>
          <p:grpSp>
            <p:nvGrpSpPr>
              <p:cNvPr id="37" name="Graphic 5">
                <a:extLst>
                  <a:ext uri="{FF2B5EF4-FFF2-40B4-BE49-F238E27FC236}">
                    <a16:creationId xmlns:a16="http://schemas.microsoft.com/office/drawing/2014/main" id="{75E6A367-576E-87B8-529B-1459BA1BBB41}"/>
                  </a:ext>
                </a:extLst>
              </p:cNvPr>
              <p:cNvGrpSpPr>
                <a:grpSpLocks noGrp="1" noUngrp="1" noRot="1" noMove="1" noResize="1"/>
              </p:cNvGrpSpPr>
              <p:nvPr/>
            </p:nvGrpSpPr>
            <p:grpSpPr>
              <a:xfrm>
                <a:off x="6414860" y="3602268"/>
                <a:ext cx="389200" cy="1558853"/>
                <a:chOff x="6414860" y="3602268"/>
                <a:chExt cx="389200" cy="1558853"/>
              </a:xfrm>
            </p:grpSpPr>
            <p:sp>
              <p:nvSpPr>
                <p:cNvPr id="38" name="Freeform 37">
                  <a:extLst>
                    <a:ext uri="{FF2B5EF4-FFF2-40B4-BE49-F238E27FC236}">
                      <a16:creationId xmlns:a16="http://schemas.microsoft.com/office/drawing/2014/main" id="{4B783445-914D-77AA-6116-ADD2BC337B99}"/>
                    </a:ext>
                  </a:extLst>
                </p:cNvPr>
                <p:cNvSpPr>
                  <a:spLocks noGrp="1" noRot="1" noMove="1" noResize="1" noEditPoints="1" noAdjustHandles="1" noChangeArrowheads="1" noChangeShapeType="1"/>
                </p:cNvSpPr>
                <p:nvPr/>
              </p:nvSpPr>
              <p:spPr>
                <a:xfrm>
                  <a:off x="6674437" y="4873650"/>
                  <a:ext cx="90269" cy="96495"/>
                </a:xfrm>
                <a:custGeom>
                  <a:avLst/>
                  <a:gdLst>
                    <a:gd name="connsiteX0" fmla="*/ 0 w 90269"/>
                    <a:gd name="connsiteY0" fmla="*/ 3113 h 96495"/>
                    <a:gd name="connsiteX1" fmla="*/ 25940 w 90269"/>
                    <a:gd name="connsiteY1" fmla="*/ 96495 h 96495"/>
                    <a:gd name="connsiteX2" fmla="*/ 89232 w 90269"/>
                    <a:gd name="connsiteY2" fmla="*/ 87157 h 96495"/>
                    <a:gd name="connsiteX3" fmla="*/ 90270 w 90269"/>
                    <a:gd name="connsiteY3" fmla="*/ 0 h 96495"/>
                  </a:gdLst>
                  <a:ahLst/>
                  <a:cxnLst>
                    <a:cxn ang="0">
                      <a:pos x="connsiteX0" y="connsiteY0"/>
                    </a:cxn>
                    <a:cxn ang="0">
                      <a:pos x="connsiteX1" y="connsiteY1"/>
                    </a:cxn>
                    <a:cxn ang="0">
                      <a:pos x="connsiteX2" y="connsiteY2"/>
                    </a:cxn>
                    <a:cxn ang="0">
                      <a:pos x="connsiteX3" y="connsiteY3"/>
                    </a:cxn>
                  </a:cxnLst>
                  <a:rect l="l" t="t" r="r" b="b"/>
                  <a:pathLst>
                    <a:path w="90269" h="96495">
                      <a:moveTo>
                        <a:pt x="0" y="3113"/>
                      </a:moveTo>
                      <a:lnTo>
                        <a:pt x="25940" y="96495"/>
                      </a:lnTo>
                      <a:lnTo>
                        <a:pt x="89232" y="87157"/>
                      </a:lnTo>
                      <a:lnTo>
                        <a:pt x="90270" y="0"/>
                      </a:lnTo>
                      <a:close/>
                    </a:path>
                  </a:pathLst>
                </a:custGeom>
                <a:solidFill>
                  <a:srgbClr val="E2857E"/>
                </a:solidFill>
                <a:ln w="3458" cap="flat">
                  <a:noFill/>
                  <a:prstDash val="solid"/>
                  <a:miter/>
                </a:ln>
              </p:spPr>
              <p:txBody>
                <a:bodyPr rtlCol="0" anchor="ctr"/>
                <a:lstStyle/>
                <a:p>
                  <a:endParaRPr lang="en-NO"/>
                </a:p>
              </p:txBody>
            </p:sp>
            <p:sp>
              <p:nvSpPr>
                <p:cNvPr id="39" name="Freeform 38">
                  <a:extLst>
                    <a:ext uri="{FF2B5EF4-FFF2-40B4-BE49-F238E27FC236}">
                      <a16:creationId xmlns:a16="http://schemas.microsoft.com/office/drawing/2014/main" id="{EFCF48FF-493B-B6F1-DC38-1ECAA0D68396}"/>
                    </a:ext>
                  </a:extLst>
                </p:cNvPr>
                <p:cNvSpPr>
                  <a:spLocks noGrp="1" noRot="1" noMove="1" noResize="1" noEditPoints="1" noAdjustHandles="1" noChangeArrowheads="1" noChangeShapeType="1"/>
                </p:cNvSpPr>
                <p:nvPr/>
              </p:nvSpPr>
              <p:spPr>
                <a:xfrm>
                  <a:off x="6414860" y="3602268"/>
                  <a:ext cx="378261" cy="1305276"/>
                </a:xfrm>
                <a:custGeom>
                  <a:avLst/>
                  <a:gdLst>
                    <a:gd name="connsiteX0" fmla="*/ 30273 w 378261"/>
                    <a:gd name="connsiteY0" fmla="*/ 0 h 1305276"/>
                    <a:gd name="connsiteX1" fmla="*/ 346735 w 378261"/>
                    <a:gd name="connsiteY1" fmla="*/ 720081 h 1305276"/>
                    <a:gd name="connsiteX2" fmla="*/ 378208 w 378261"/>
                    <a:gd name="connsiteY2" fmla="*/ 1303547 h 1305276"/>
                    <a:gd name="connsiteX3" fmla="*/ 257848 w 378261"/>
                    <a:gd name="connsiteY3" fmla="*/ 1305276 h 1305276"/>
                    <a:gd name="connsiteX4" fmla="*/ 1566 w 378261"/>
                    <a:gd name="connsiteY4" fmla="*/ 457573 h 1305276"/>
                    <a:gd name="connsiteX5" fmla="*/ 30273 w 378261"/>
                    <a:gd name="connsiteY5" fmla="*/ 0 h 1305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261" h="1305276">
                      <a:moveTo>
                        <a:pt x="30273" y="0"/>
                      </a:moveTo>
                      <a:cubicBezTo>
                        <a:pt x="30273" y="0"/>
                        <a:pt x="294856" y="86465"/>
                        <a:pt x="346735" y="720081"/>
                      </a:cubicBezTo>
                      <a:cubicBezTo>
                        <a:pt x="380975" y="1139609"/>
                        <a:pt x="378208" y="1303547"/>
                        <a:pt x="378208" y="1303547"/>
                      </a:cubicBezTo>
                      <a:lnTo>
                        <a:pt x="257848" y="1305276"/>
                      </a:lnTo>
                      <a:cubicBezTo>
                        <a:pt x="257848" y="1305276"/>
                        <a:pt x="23010" y="718006"/>
                        <a:pt x="1566" y="457573"/>
                      </a:cubicBezTo>
                      <a:cubicBezTo>
                        <a:pt x="-8118" y="334447"/>
                        <a:pt x="30273" y="0"/>
                        <a:pt x="30273" y="0"/>
                      </a:cubicBezTo>
                      <a:close/>
                    </a:path>
                  </a:pathLst>
                </a:custGeom>
                <a:solidFill>
                  <a:schemeClr val="accent4"/>
                </a:solidFill>
                <a:ln w="3458" cap="flat">
                  <a:noFill/>
                  <a:prstDash val="solid"/>
                  <a:miter/>
                </a:ln>
              </p:spPr>
              <p:txBody>
                <a:bodyPr rtlCol="0" anchor="ctr"/>
                <a:lstStyle/>
                <a:p>
                  <a:endParaRPr lang="en-NO"/>
                </a:p>
              </p:txBody>
            </p:sp>
            <p:sp>
              <p:nvSpPr>
                <p:cNvPr id="40" name="Freeform 39">
                  <a:extLst>
                    <a:ext uri="{FF2B5EF4-FFF2-40B4-BE49-F238E27FC236}">
                      <a16:creationId xmlns:a16="http://schemas.microsoft.com/office/drawing/2014/main" id="{0DAA6450-2E81-657A-2407-71E5D153BFB5}"/>
                    </a:ext>
                  </a:extLst>
                </p:cNvPr>
                <p:cNvSpPr>
                  <a:spLocks noGrp="1" noRot="1" noMove="1" noResize="1" noEditPoints="1" noAdjustHandles="1" noChangeArrowheads="1" noChangeShapeType="1"/>
                </p:cNvSpPr>
                <p:nvPr/>
              </p:nvSpPr>
              <p:spPr>
                <a:xfrm>
                  <a:off x="6683776" y="4927215"/>
                  <a:ext cx="120284" cy="233906"/>
                </a:xfrm>
                <a:custGeom>
                  <a:avLst/>
                  <a:gdLst>
                    <a:gd name="connsiteX0" fmla="*/ 120014 w 120284"/>
                    <a:gd name="connsiteY0" fmla="*/ 113485 h 233906"/>
                    <a:gd name="connsiteX1" fmla="*/ 41503 w 120284"/>
                    <a:gd name="connsiteY1" fmla="*/ 43 h 233906"/>
                    <a:gd name="connsiteX2" fmla="*/ 9684 w 120284"/>
                    <a:gd name="connsiteY2" fmla="*/ 13878 h 233906"/>
                    <a:gd name="connsiteX3" fmla="*/ 13834 w 120284"/>
                    <a:gd name="connsiteY3" fmla="*/ 95155 h 233906"/>
                    <a:gd name="connsiteX4" fmla="*/ 18331 w 120284"/>
                    <a:gd name="connsiteY4" fmla="*/ 132162 h 233906"/>
                    <a:gd name="connsiteX5" fmla="*/ 0 w 120284"/>
                    <a:gd name="connsiteY5" fmla="*/ 202026 h 233906"/>
                    <a:gd name="connsiteX6" fmla="*/ 53263 w 120284"/>
                    <a:gd name="connsiteY6" fmla="*/ 233844 h 233906"/>
                    <a:gd name="connsiteX7" fmla="*/ 120014 w 120284"/>
                    <a:gd name="connsiteY7" fmla="*/ 113485 h 23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284" h="233906">
                      <a:moveTo>
                        <a:pt x="120014" y="113485"/>
                      </a:moveTo>
                      <a:cubicBezTo>
                        <a:pt x="116901" y="48809"/>
                        <a:pt x="81623" y="-1686"/>
                        <a:pt x="41503" y="43"/>
                      </a:cubicBezTo>
                      <a:cubicBezTo>
                        <a:pt x="29744" y="735"/>
                        <a:pt x="19022" y="5577"/>
                        <a:pt x="9684" y="13878"/>
                      </a:cubicBezTo>
                      <a:cubicBezTo>
                        <a:pt x="346" y="22178"/>
                        <a:pt x="8647" y="73365"/>
                        <a:pt x="13834" y="95155"/>
                      </a:cubicBezTo>
                      <a:cubicBezTo>
                        <a:pt x="16601" y="106568"/>
                        <a:pt x="18331" y="119019"/>
                        <a:pt x="18331" y="132162"/>
                      </a:cubicBezTo>
                      <a:cubicBezTo>
                        <a:pt x="18331" y="160522"/>
                        <a:pt x="11068" y="185424"/>
                        <a:pt x="0" y="202026"/>
                      </a:cubicBezTo>
                      <a:cubicBezTo>
                        <a:pt x="14180" y="222777"/>
                        <a:pt x="33203" y="234882"/>
                        <a:pt x="53263" y="233844"/>
                      </a:cubicBezTo>
                      <a:cubicBezTo>
                        <a:pt x="93382" y="232115"/>
                        <a:pt x="123472" y="178161"/>
                        <a:pt x="120014" y="113485"/>
                      </a:cubicBezTo>
                      <a:close/>
                    </a:path>
                  </a:pathLst>
                </a:custGeom>
                <a:solidFill>
                  <a:srgbClr val="E2857E"/>
                </a:solidFill>
                <a:ln w="3458" cap="flat">
                  <a:noFill/>
                  <a:prstDash val="solid"/>
                  <a:miter/>
                </a:ln>
              </p:spPr>
              <p:txBody>
                <a:bodyPr rtlCol="0" anchor="ctr"/>
                <a:lstStyle/>
                <a:p>
                  <a:endParaRPr lang="en-NO"/>
                </a:p>
              </p:txBody>
            </p:sp>
          </p:grpSp>
          <p:sp>
            <p:nvSpPr>
              <p:cNvPr id="41" name="Freeform 40">
                <a:extLst>
                  <a:ext uri="{FF2B5EF4-FFF2-40B4-BE49-F238E27FC236}">
                    <a16:creationId xmlns:a16="http://schemas.microsoft.com/office/drawing/2014/main" id="{017920DB-262E-59F5-0A94-F0D586E9F0A7}"/>
                  </a:ext>
                </a:extLst>
              </p:cNvPr>
              <p:cNvSpPr>
                <a:spLocks noGrp="1" noRot="1" noMove="1" noResize="1" noEditPoints="1" noAdjustHandles="1" noChangeArrowheads="1" noChangeShapeType="1"/>
              </p:cNvSpPr>
              <p:nvPr/>
            </p:nvSpPr>
            <p:spPr>
              <a:xfrm>
                <a:off x="5865471" y="3552410"/>
                <a:ext cx="735039" cy="1373810"/>
              </a:xfrm>
              <a:custGeom>
                <a:avLst/>
                <a:gdLst>
                  <a:gd name="connsiteX0" fmla="*/ 281530 w 735039"/>
                  <a:gd name="connsiteY0" fmla="*/ 54 h 1373810"/>
                  <a:gd name="connsiteX1" fmla="*/ 44962 w 735039"/>
                  <a:gd name="connsiteY1" fmla="*/ 104158 h 1373810"/>
                  <a:gd name="connsiteX2" fmla="*/ 0 w 735039"/>
                  <a:gd name="connsiteY2" fmla="*/ 1368277 h 1373810"/>
                  <a:gd name="connsiteX3" fmla="*/ 733915 w 735039"/>
                  <a:gd name="connsiteY3" fmla="*/ 1373810 h 1373810"/>
                  <a:gd name="connsiteX4" fmla="*/ 643992 w 735039"/>
                  <a:gd name="connsiteY4" fmla="*/ 100699 h 1373810"/>
                  <a:gd name="connsiteX5" fmla="*/ 433708 w 735039"/>
                  <a:gd name="connsiteY5" fmla="*/ 2129 h 1373810"/>
                  <a:gd name="connsiteX6" fmla="*/ 281530 w 735039"/>
                  <a:gd name="connsiteY6" fmla="*/ 54 h 137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039" h="1373810">
                    <a:moveTo>
                      <a:pt x="281530" y="54"/>
                    </a:moveTo>
                    <a:cubicBezTo>
                      <a:pt x="204403" y="7663"/>
                      <a:pt x="66751" y="82369"/>
                      <a:pt x="44962" y="104158"/>
                    </a:cubicBezTo>
                    <a:cubicBezTo>
                      <a:pt x="6917" y="365628"/>
                      <a:pt x="0" y="1368277"/>
                      <a:pt x="0" y="1368277"/>
                    </a:cubicBezTo>
                    <a:lnTo>
                      <a:pt x="733915" y="1373810"/>
                    </a:lnTo>
                    <a:cubicBezTo>
                      <a:pt x="733915" y="1373810"/>
                      <a:pt x="751900" y="484258"/>
                      <a:pt x="643992" y="100699"/>
                    </a:cubicBezTo>
                    <a:cubicBezTo>
                      <a:pt x="608714" y="41903"/>
                      <a:pt x="474174" y="13543"/>
                      <a:pt x="433708" y="2129"/>
                    </a:cubicBezTo>
                    <a:cubicBezTo>
                      <a:pt x="430942" y="1092"/>
                      <a:pt x="283951" y="-292"/>
                      <a:pt x="281530" y="54"/>
                    </a:cubicBezTo>
                    <a:close/>
                  </a:path>
                </a:pathLst>
              </a:custGeom>
              <a:solidFill>
                <a:schemeClr val="accent4"/>
              </a:solidFill>
              <a:ln w="3458" cap="flat">
                <a:noFill/>
                <a:prstDash val="solid"/>
                <a:miter/>
              </a:ln>
            </p:spPr>
            <p:txBody>
              <a:bodyPr rtlCol="0" anchor="ctr"/>
              <a:lstStyle/>
              <a:p>
                <a:endParaRPr lang="en-NO"/>
              </a:p>
            </p:txBody>
          </p:sp>
        </p:grpSp>
        <p:sp>
          <p:nvSpPr>
            <p:cNvPr id="42" name="Freeform 41">
              <a:extLst>
                <a:ext uri="{FF2B5EF4-FFF2-40B4-BE49-F238E27FC236}">
                  <a16:creationId xmlns:a16="http://schemas.microsoft.com/office/drawing/2014/main" id="{D72D26E8-9A98-AF6B-3E95-0BD5357AB866}"/>
                </a:ext>
              </a:extLst>
            </p:cNvPr>
            <p:cNvSpPr>
              <a:spLocks noGrp="1" noRot="1" noMove="1" noResize="1" noEditPoints="1" noAdjustHandles="1" noChangeArrowheads="1" noChangeShapeType="1"/>
            </p:cNvSpPr>
            <p:nvPr/>
          </p:nvSpPr>
          <p:spPr>
            <a:xfrm>
              <a:off x="5669590" y="3633742"/>
              <a:ext cx="365006" cy="1035850"/>
            </a:xfrm>
            <a:custGeom>
              <a:avLst/>
              <a:gdLst>
                <a:gd name="connsiteX0" fmla="*/ 273699 w 365006"/>
                <a:gd name="connsiteY0" fmla="*/ 0 h 1035850"/>
                <a:gd name="connsiteX1" fmla="*/ 6349 w 365006"/>
                <a:gd name="connsiteY1" fmla="*/ 705900 h 1035850"/>
                <a:gd name="connsiteX2" fmla="*/ 365006 w 365006"/>
                <a:gd name="connsiteY2" fmla="*/ 1035851 h 1035850"/>
                <a:gd name="connsiteX3" fmla="*/ 273699 w 365006"/>
                <a:gd name="connsiteY3" fmla="*/ 0 h 1035850"/>
              </a:gdLst>
              <a:ahLst/>
              <a:cxnLst>
                <a:cxn ang="0">
                  <a:pos x="connsiteX0" y="connsiteY0"/>
                </a:cxn>
                <a:cxn ang="0">
                  <a:pos x="connsiteX1" y="connsiteY1"/>
                </a:cxn>
                <a:cxn ang="0">
                  <a:pos x="connsiteX2" y="connsiteY2"/>
                </a:cxn>
                <a:cxn ang="0">
                  <a:pos x="connsiteX3" y="connsiteY3"/>
                </a:cxn>
              </a:cxnLst>
              <a:rect l="l" t="t" r="r" b="b"/>
              <a:pathLst>
                <a:path w="365006" h="1035850">
                  <a:moveTo>
                    <a:pt x="273699" y="0"/>
                  </a:moveTo>
                  <a:cubicBezTo>
                    <a:pt x="85897" y="110329"/>
                    <a:pt x="-28928" y="499422"/>
                    <a:pt x="6349" y="705900"/>
                  </a:cubicBezTo>
                  <a:cubicBezTo>
                    <a:pt x="40244" y="904770"/>
                    <a:pt x="365006" y="1035851"/>
                    <a:pt x="365006" y="1035851"/>
                  </a:cubicBezTo>
                  <a:cubicBezTo>
                    <a:pt x="365006" y="1035851"/>
                    <a:pt x="365352" y="148028"/>
                    <a:pt x="273699" y="0"/>
                  </a:cubicBezTo>
                  <a:close/>
                </a:path>
              </a:pathLst>
            </a:custGeom>
            <a:solidFill>
              <a:schemeClr val="accent4"/>
            </a:solidFill>
            <a:ln w="3458" cap="flat">
              <a:noFill/>
              <a:prstDash val="solid"/>
              <a:miter/>
            </a:ln>
          </p:spPr>
          <p:txBody>
            <a:bodyPr rtlCol="0" anchor="ctr"/>
            <a:lstStyle/>
            <a:p>
              <a:endParaRPr lang="en-NO"/>
            </a:p>
          </p:txBody>
        </p:sp>
      </p:grpSp>
    </p:spTree>
    <p:extLst>
      <p:ext uri="{BB962C8B-B14F-4D97-AF65-F5344CB8AC3E}">
        <p14:creationId xmlns:p14="http://schemas.microsoft.com/office/powerpoint/2010/main" val="2077021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CA0F498-5BB8-3B39-3F35-C12E99EE32D9}"/>
              </a:ext>
            </a:extLst>
          </p:cNvPr>
          <p:cNvSpPr>
            <a:spLocks noGrp="1" noRot="1" noMove="1" noResize="1" noEditPoints="1" noAdjustHandles="1" noChangeArrowheads="1" noChangeShapeType="1"/>
          </p:cNvSpPr>
          <p:nvPr>
            <p:ph type="title"/>
          </p:nvPr>
        </p:nvSpPr>
        <p:spPr>
          <a:xfrm>
            <a:off x="4575174" y="1125538"/>
            <a:ext cx="6772275" cy="2852737"/>
          </a:xfrm>
        </p:spPr>
        <p:txBody>
          <a:bodyPr/>
          <a:lstStyle/>
          <a:p>
            <a:r>
              <a:rPr lang="nb-NO" dirty="0"/>
              <a:t>Bli kjent</a:t>
            </a:r>
          </a:p>
        </p:txBody>
      </p:sp>
      <p:sp>
        <p:nvSpPr>
          <p:cNvPr id="3" name="Plassholder for tekst 2">
            <a:extLst>
              <a:ext uri="{FF2B5EF4-FFF2-40B4-BE49-F238E27FC236}">
                <a16:creationId xmlns:a16="http://schemas.microsoft.com/office/drawing/2014/main" id="{89772E3D-7E1C-2403-96CD-70CF631EC7A1}"/>
              </a:ext>
            </a:extLst>
          </p:cNvPr>
          <p:cNvSpPr>
            <a:spLocks noGrp="1" noRot="1" noMove="1" noResize="1" noEditPoints="1" noAdjustHandles="1" noChangeArrowheads="1" noChangeShapeType="1"/>
          </p:cNvSpPr>
          <p:nvPr>
            <p:ph type="body" idx="1"/>
          </p:nvPr>
        </p:nvSpPr>
        <p:spPr>
          <a:xfrm>
            <a:off x="4575175" y="2708275"/>
            <a:ext cx="6772275" cy="1500187"/>
          </a:xfrm>
        </p:spPr>
        <p:txBody>
          <a:bodyPr/>
          <a:lstStyle/>
          <a:p>
            <a:r>
              <a:rPr lang="nb-NO" dirty="0"/>
              <a:t>Kjøreregler</a:t>
            </a:r>
          </a:p>
          <a:p>
            <a:r>
              <a:rPr lang="nb-NO" dirty="0"/>
              <a:t>Hva er dine forventninger?</a:t>
            </a:r>
          </a:p>
        </p:txBody>
      </p:sp>
      <p:grpSp>
        <p:nvGrpSpPr>
          <p:cNvPr id="5" name="Gruppe 4">
            <a:extLst>
              <a:ext uri="{FF2B5EF4-FFF2-40B4-BE49-F238E27FC236}">
                <a16:creationId xmlns:a16="http://schemas.microsoft.com/office/drawing/2014/main" id="{48B006F0-E0ED-CCB6-37C2-C92F72BA6146}"/>
              </a:ext>
            </a:extLst>
          </p:cNvPr>
          <p:cNvGrpSpPr>
            <a:grpSpLocks noGrp="1" noUngrp="1" noRot="1" noMove="1" noResize="1"/>
          </p:cNvGrpSpPr>
          <p:nvPr/>
        </p:nvGrpSpPr>
        <p:grpSpPr>
          <a:xfrm>
            <a:off x="-505453" y="495964"/>
            <a:ext cx="2929562" cy="6231884"/>
            <a:chOff x="3978571" y="1553925"/>
            <a:chExt cx="702439" cy="1494257"/>
          </a:xfrm>
        </p:grpSpPr>
        <p:sp>
          <p:nvSpPr>
            <p:cNvPr id="6" name="Friform 5">
              <a:extLst>
                <a:ext uri="{FF2B5EF4-FFF2-40B4-BE49-F238E27FC236}">
                  <a16:creationId xmlns:a16="http://schemas.microsoft.com/office/drawing/2014/main" id="{4292735E-D85C-086B-56E0-39FC9AE72A65}"/>
                </a:ext>
              </a:extLst>
            </p:cNvPr>
            <p:cNvSpPr>
              <a:spLocks noGrp="1" noRot="1" noMove="1" noResize="1" noEditPoints="1" noAdjustHandles="1" noChangeArrowheads="1" noChangeShapeType="1"/>
            </p:cNvSpPr>
            <p:nvPr/>
          </p:nvSpPr>
          <p:spPr>
            <a:xfrm>
              <a:off x="4157661" y="1890182"/>
              <a:ext cx="389429" cy="352543"/>
            </a:xfrm>
            <a:custGeom>
              <a:avLst/>
              <a:gdLst>
                <a:gd name="connsiteX0" fmla="*/ 389430 w 389429"/>
                <a:gd name="connsiteY0" fmla="*/ 99195 h 352543"/>
                <a:gd name="connsiteX1" fmla="*/ 324141 w 389429"/>
                <a:gd name="connsiteY1" fmla="*/ 283239 h 352543"/>
                <a:gd name="connsiteX2" fmla="*/ 319024 w 389429"/>
                <a:gd name="connsiteY2" fmla="*/ 352543 h 352543"/>
                <a:gd name="connsiteX3" fmla="*/ 173163 w 389429"/>
                <a:gd name="connsiteY3" fmla="*/ 345969 h 352543"/>
                <a:gd name="connsiteX4" fmla="*/ 0 w 389429"/>
                <a:gd name="connsiteY4" fmla="*/ 166232 h 352543"/>
                <a:gd name="connsiteX5" fmla="*/ 31996 w 389429"/>
                <a:gd name="connsiteY5" fmla="*/ 76817 h 352543"/>
                <a:gd name="connsiteX6" fmla="*/ 126658 w 389429"/>
                <a:gd name="connsiteY6" fmla="*/ 78016 h 352543"/>
                <a:gd name="connsiteX7" fmla="*/ 142850 w 389429"/>
                <a:gd name="connsiteY7" fmla="*/ 27268 h 352543"/>
                <a:gd name="connsiteX8" fmla="*/ 158687 w 389429"/>
                <a:gd name="connsiteY8" fmla="*/ 0 h 352543"/>
                <a:gd name="connsiteX9" fmla="*/ 389430 w 389429"/>
                <a:gd name="connsiteY9" fmla="*/ 99195 h 352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9" h="352543">
                  <a:moveTo>
                    <a:pt x="389430" y="99195"/>
                  </a:moveTo>
                  <a:cubicBezTo>
                    <a:pt x="351992" y="153376"/>
                    <a:pt x="329226" y="217595"/>
                    <a:pt x="324141" y="283239"/>
                  </a:cubicBezTo>
                  <a:lnTo>
                    <a:pt x="319024" y="352543"/>
                  </a:lnTo>
                  <a:lnTo>
                    <a:pt x="173163" y="345969"/>
                  </a:lnTo>
                  <a:lnTo>
                    <a:pt x="0" y="166232"/>
                  </a:lnTo>
                  <a:lnTo>
                    <a:pt x="31996" y="76817"/>
                  </a:lnTo>
                  <a:lnTo>
                    <a:pt x="126658" y="78016"/>
                  </a:lnTo>
                  <a:cubicBezTo>
                    <a:pt x="135628" y="53565"/>
                    <a:pt x="136049" y="44270"/>
                    <a:pt x="142850" y="27268"/>
                  </a:cubicBezTo>
                  <a:cubicBezTo>
                    <a:pt x="149651" y="10266"/>
                    <a:pt x="157844" y="18298"/>
                    <a:pt x="158687" y="0"/>
                  </a:cubicBezTo>
                  <a:lnTo>
                    <a:pt x="389430" y="99195"/>
                  </a:lnTo>
                  <a:close/>
                </a:path>
              </a:pathLst>
            </a:custGeom>
            <a:solidFill>
              <a:srgbClr val="DEAB91"/>
            </a:solidFill>
            <a:ln w="0" cap="flat">
              <a:noFill/>
              <a:prstDash val="solid"/>
              <a:miter/>
            </a:ln>
          </p:spPr>
          <p:txBody>
            <a:bodyPr rtlCol="0" anchor="ctr"/>
            <a:lstStyle/>
            <a:p>
              <a:endParaRPr lang="nb-NO"/>
            </a:p>
          </p:txBody>
        </p:sp>
        <p:sp>
          <p:nvSpPr>
            <p:cNvPr id="7" name="Friform 6">
              <a:extLst>
                <a:ext uri="{FF2B5EF4-FFF2-40B4-BE49-F238E27FC236}">
                  <a16:creationId xmlns:a16="http://schemas.microsoft.com/office/drawing/2014/main" id="{CD0AB4D9-7CE8-BE1A-3D30-185DD8C72A35}"/>
                </a:ext>
              </a:extLst>
            </p:cNvPr>
            <p:cNvSpPr>
              <a:spLocks noGrp="1" noRot="1" noMove="1" noResize="1" noEditPoints="1" noAdjustHandles="1" noChangeArrowheads="1" noChangeShapeType="1"/>
            </p:cNvSpPr>
            <p:nvPr/>
          </p:nvSpPr>
          <p:spPr>
            <a:xfrm>
              <a:off x="4100016" y="1832731"/>
              <a:ext cx="462038" cy="1125637"/>
            </a:xfrm>
            <a:custGeom>
              <a:avLst/>
              <a:gdLst>
                <a:gd name="connsiteX0" fmla="*/ 388070 w 462038"/>
                <a:gd name="connsiteY0" fmla="*/ 349434 h 1125637"/>
                <a:gd name="connsiteX1" fmla="*/ 282332 w 462038"/>
                <a:gd name="connsiteY1" fmla="*/ 375634 h 1125637"/>
                <a:gd name="connsiteX2" fmla="*/ 184336 w 462038"/>
                <a:gd name="connsiteY2" fmla="*/ 135467 h 1125637"/>
                <a:gd name="connsiteX3" fmla="*/ 356 w 462038"/>
                <a:gd name="connsiteY3" fmla="*/ 0 h 1125637"/>
                <a:gd name="connsiteX4" fmla="*/ 0 w 462038"/>
                <a:gd name="connsiteY4" fmla="*/ 1125638 h 1125637"/>
                <a:gd name="connsiteX5" fmla="*/ 111178 w 462038"/>
                <a:gd name="connsiteY5" fmla="*/ 908270 h 1125637"/>
                <a:gd name="connsiteX6" fmla="*/ 380168 w 462038"/>
                <a:gd name="connsiteY6" fmla="*/ 1036547 h 1125637"/>
                <a:gd name="connsiteX7" fmla="*/ 445780 w 462038"/>
                <a:gd name="connsiteY7" fmla="*/ 789352 h 1125637"/>
                <a:gd name="connsiteX8" fmla="*/ 461648 w 462038"/>
                <a:gd name="connsiteY8" fmla="*/ 708163 h 1125637"/>
                <a:gd name="connsiteX9" fmla="*/ 452645 w 462038"/>
                <a:gd name="connsiteY9" fmla="*/ 615088 h 1125637"/>
                <a:gd name="connsiteX10" fmla="*/ 389559 w 462038"/>
                <a:gd name="connsiteY10" fmla="*/ 347265 h 1125637"/>
                <a:gd name="connsiteX11" fmla="*/ 388102 w 462038"/>
                <a:gd name="connsiteY11" fmla="*/ 349402 h 112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2038" h="1125637">
                  <a:moveTo>
                    <a:pt x="388070" y="349434"/>
                  </a:moveTo>
                  <a:cubicBezTo>
                    <a:pt x="361352" y="376411"/>
                    <a:pt x="319057" y="385187"/>
                    <a:pt x="282332" y="375634"/>
                  </a:cubicBezTo>
                  <a:cubicBezTo>
                    <a:pt x="154153" y="342245"/>
                    <a:pt x="145214" y="203572"/>
                    <a:pt x="184336" y="135467"/>
                  </a:cubicBezTo>
                  <a:cubicBezTo>
                    <a:pt x="184336" y="135467"/>
                    <a:pt x="89836" y="47800"/>
                    <a:pt x="356" y="0"/>
                  </a:cubicBezTo>
                  <a:lnTo>
                    <a:pt x="0" y="1125638"/>
                  </a:lnTo>
                  <a:cubicBezTo>
                    <a:pt x="32774" y="1067151"/>
                    <a:pt x="97673" y="924786"/>
                    <a:pt x="111178" y="908270"/>
                  </a:cubicBezTo>
                  <a:cubicBezTo>
                    <a:pt x="100394" y="958661"/>
                    <a:pt x="294315" y="1028256"/>
                    <a:pt x="380168" y="1036547"/>
                  </a:cubicBezTo>
                  <a:cubicBezTo>
                    <a:pt x="402027" y="954159"/>
                    <a:pt x="423920" y="871739"/>
                    <a:pt x="445780" y="789352"/>
                  </a:cubicBezTo>
                  <a:cubicBezTo>
                    <a:pt x="452872" y="762667"/>
                    <a:pt x="459997" y="735755"/>
                    <a:pt x="461648" y="708163"/>
                  </a:cubicBezTo>
                  <a:cubicBezTo>
                    <a:pt x="463527" y="676976"/>
                    <a:pt x="458313" y="645822"/>
                    <a:pt x="452645" y="615088"/>
                  </a:cubicBezTo>
                  <a:cubicBezTo>
                    <a:pt x="435967" y="524864"/>
                    <a:pt x="414917" y="435449"/>
                    <a:pt x="389559" y="347265"/>
                  </a:cubicBezTo>
                  <a:lnTo>
                    <a:pt x="388102" y="349402"/>
                  </a:lnTo>
                  <a:close/>
                </a:path>
              </a:pathLst>
            </a:custGeom>
            <a:solidFill>
              <a:schemeClr val="accent4"/>
            </a:solidFill>
            <a:ln w="0" cap="flat">
              <a:noFill/>
              <a:prstDash val="solid"/>
              <a:miter/>
            </a:ln>
          </p:spPr>
          <p:txBody>
            <a:bodyPr rtlCol="0" anchor="ctr"/>
            <a:lstStyle/>
            <a:p>
              <a:endParaRPr lang="nb-NO"/>
            </a:p>
          </p:txBody>
        </p:sp>
        <p:sp>
          <p:nvSpPr>
            <p:cNvPr id="8" name="Friform 7">
              <a:extLst>
                <a:ext uri="{FF2B5EF4-FFF2-40B4-BE49-F238E27FC236}">
                  <a16:creationId xmlns:a16="http://schemas.microsoft.com/office/drawing/2014/main" id="{7EAAA1BB-F0AC-F15C-F075-D2A6A645D8F7}"/>
                </a:ext>
              </a:extLst>
            </p:cNvPr>
            <p:cNvSpPr>
              <a:spLocks noGrp="1" noRot="1" noMove="1" noResize="1" noEditPoints="1" noAdjustHandles="1" noChangeArrowheads="1" noChangeShapeType="1"/>
            </p:cNvSpPr>
            <p:nvPr/>
          </p:nvSpPr>
          <p:spPr>
            <a:xfrm>
              <a:off x="4247757" y="2489364"/>
              <a:ext cx="292895" cy="185766"/>
            </a:xfrm>
            <a:custGeom>
              <a:avLst/>
              <a:gdLst>
                <a:gd name="connsiteX0" fmla="*/ 284987 w 292895"/>
                <a:gd name="connsiteY0" fmla="*/ 103 h 185766"/>
                <a:gd name="connsiteX1" fmla="*/ 248263 w 292895"/>
                <a:gd name="connsiteY1" fmla="*/ 11988 h 185766"/>
                <a:gd name="connsiteX2" fmla="*/ 188221 w 292895"/>
                <a:gd name="connsiteY2" fmla="*/ 38123 h 185766"/>
                <a:gd name="connsiteX3" fmla="*/ 54050 w 292895"/>
                <a:gd name="connsiteY3" fmla="*/ 119765 h 185766"/>
                <a:gd name="connsiteX4" fmla="*/ 971 w 292895"/>
                <a:gd name="connsiteY4" fmla="*/ 176504 h 185766"/>
                <a:gd name="connsiteX5" fmla="*/ 11755 w 292895"/>
                <a:gd name="connsiteY5" fmla="*/ 182819 h 185766"/>
                <a:gd name="connsiteX6" fmla="*/ 56478 w 292895"/>
                <a:gd name="connsiteY6" fmla="*/ 133918 h 185766"/>
                <a:gd name="connsiteX7" fmla="*/ 118982 w 292895"/>
                <a:gd name="connsiteY7" fmla="*/ 89745 h 185766"/>
                <a:gd name="connsiteX8" fmla="*/ 187152 w 292895"/>
                <a:gd name="connsiteY8" fmla="*/ 52502 h 185766"/>
                <a:gd name="connsiteX9" fmla="*/ 219084 w 292895"/>
                <a:gd name="connsiteY9" fmla="*/ 37605 h 185766"/>
                <a:gd name="connsiteX10" fmla="*/ 246449 w 292895"/>
                <a:gd name="connsiteY10" fmla="*/ 26076 h 185766"/>
                <a:gd name="connsiteX11" fmla="*/ 288323 w 292895"/>
                <a:gd name="connsiteY11" fmla="*/ 12182 h 185766"/>
                <a:gd name="connsiteX12" fmla="*/ 292695 w 292895"/>
                <a:gd name="connsiteY12" fmla="*/ 4507 h 185766"/>
                <a:gd name="connsiteX13" fmla="*/ 285019 w 292895"/>
                <a:gd name="connsiteY13" fmla="*/ 135 h 185766"/>
                <a:gd name="connsiteX14" fmla="*/ 285019 w 292895"/>
                <a:gd name="connsiteY14" fmla="*/ 135 h 18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895" h="185766">
                  <a:moveTo>
                    <a:pt x="284987" y="103"/>
                  </a:moveTo>
                  <a:cubicBezTo>
                    <a:pt x="272422" y="2402"/>
                    <a:pt x="260148" y="7422"/>
                    <a:pt x="248263" y="11988"/>
                  </a:cubicBezTo>
                  <a:cubicBezTo>
                    <a:pt x="227892" y="19858"/>
                    <a:pt x="207878" y="28667"/>
                    <a:pt x="188221" y="38123"/>
                  </a:cubicBezTo>
                  <a:cubicBezTo>
                    <a:pt x="141068" y="60728"/>
                    <a:pt x="94855" y="86862"/>
                    <a:pt x="54050" y="119765"/>
                  </a:cubicBezTo>
                  <a:cubicBezTo>
                    <a:pt x="33939" y="135990"/>
                    <a:pt x="14669" y="154385"/>
                    <a:pt x="971" y="176504"/>
                  </a:cubicBezTo>
                  <a:cubicBezTo>
                    <a:pt x="-3272" y="183370"/>
                    <a:pt x="7512" y="189652"/>
                    <a:pt x="11755" y="182819"/>
                  </a:cubicBezTo>
                  <a:cubicBezTo>
                    <a:pt x="23219" y="164327"/>
                    <a:pt x="39347" y="148361"/>
                    <a:pt x="56478" y="133918"/>
                  </a:cubicBezTo>
                  <a:cubicBezTo>
                    <a:pt x="75909" y="117499"/>
                    <a:pt x="97154" y="103087"/>
                    <a:pt x="118982" y="89745"/>
                  </a:cubicBezTo>
                  <a:cubicBezTo>
                    <a:pt x="141068" y="76240"/>
                    <a:pt x="163900" y="63901"/>
                    <a:pt x="187152" y="52502"/>
                  </a:cubicBezTo>
                  <a:cubicBezTo>
                    <a:pt x="197710" y="47320"/>
                    <a:pt x="208332" y="42365"/>
                    <a:pt x="219084" y="37605"/>
                  </a:cubicBezTo>
                  <a:cubicBezTo>
                    <a:pt x="228734" y="33330"/>
                    <a:pt x="236572" y="29994"/>
                    <a:pt x="246449" y="26076"/>
                  </a:cubicBezTo>
                  <a:cubicBezTo>
                    <a:pt x="259921" y="20732"/>
                    <a:pt x="273976" y="14806"/>
                    <a:pt x="288323" y="12182"/>
                  </a:cubicBezTo>
                  <a:cubicBezTo>
                    <a:pt x="291658" y="11567"/>
                    <a:pt x="293537" y="7551"/>
                    <a:pt x="292695" y="4507"/>
                  </a:cubicBezTo>
                  <a:cubicBezTo>
                    <a:pt x="291723" y="1010"/>
                    <a:pt x="288355" y="-480"/>
                    <a:pt x="285019" y="135"/>
                  </a:cubicBezTo>
                  <a:lnTo>
                    <a:pt x="285019" y="135"/>
                  </a:lnTo>
                  <a:close/>
                </a:path>
              </a:pathLst>
            </a:custGeom>
            <a:solidFill>
              <a:srgbClr val="DBD2D2"/>
            </a:solidFill>
            <a:ln w="0"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EE7BDEC5-4ADE-9FCC-516D-B3EFB03C38FC}"/>
                </a:ext>
              </a:extLst>
            </p:cNvPr>
            <p:cNvSpPr>
              <a:spLocks noGrp="1" noRot="1" noMove="1" noResize="1" noEditPoints="1" noAdjustHandles="1" noChangeArrowheads="1" noChangeShapeType="1"/>
            </p:cNvSpPr>
            <p:nvPr/>
          </p:nvSpPr>
          <p:spPr>
            <a:xfrm>
              <a:off x="3978571" y="2273364"/>
              <a:ext cx="470523" cy="774818"/>
            </a:xfrm>
            <a:custGeom>
              <a:avLst/>
              <a:gdLst>
                <a:gd name="connsiteX0" fmla="*/ 236736 w 470523"/>
                <a:gd name="connsiteY0" fmla="*/ 113345 h 774818"/>
                <a:gd name="connsiteX1" fmla="*/ 149814 w 470523"/>
                <a:gd name="connsiteY1" fmla="*/ 24125 h 774818"/>
                <a:gd name="connsiteX2" fmla="*/ 70277 w 470523"/>
                <a:gd name="connsiteY2" fmla="*/ 354 h 774818"/>
                <a:gd name="connsiteX3" fmla="*/ 58327 w 470523"/>
                <a:gd name="connsiteY3" fmla="*/ 25420 h 774818"/>
                <a:gd name="connsiteX4" fmla="*/ 58877 w 470523"/>
                <a:gd name="connsiteY4" fmla="*/ 25841 h 774818"/>
                <a:gd name="connsiteX5" fmla="*/ 126627 w 470523"/>
                <a:gd name="connsiteY5" fmla="*/ 66063 h 774818"/>
                <a:gd name="connsiteX6" fmla="*/ 70147 w 470523"/>
                <a:gd name="connsiteY6" fmla="*/ 67488 h 774818"/>
                <a:gd name="connsiteX7" fmla="*/ 9166 w 470523"/>
                <a:gd name="connsiteY7" fmla="*/ 91065 h 774818"/>
                <a:gd name="connsiteX8" fmla="*/ 16291 w 470523"/>
                <a:gd name="connsiteY8" fmla="*/ 121183 h 774818"/>
                <a:gd name="connsiteX9" fmla="*/ 22056 w 470523"/>
                <a:gd name="connsiteY9" fmla="*/ 121636 h 774818"/>
                <a:gd name="connsiteX10" fmla="*/ 9426 w 470523"/>
                <a:gd name="connsiteY10" fmla="*/ 131287 h 774818"/>
                <a:gd name="connsiteX11" fmla="*/ 9587 w 470523"/>
                <a:gd name="connsiteY11" fmla="*/ 159753 h 774818"/>
                <a:gd name="connsiteX12" fmla="*/ 51785 w 470523"/>
                <a:gd name="connsiteY12" fmla="*/ 158523 h 774818"/>
                <a:gd name="connsiteX13" fmla="*/ 44239 w 470523"/>
                <a:gd name="connsiteY13" fmla="*/ 169922 h 774818"/>
                <a:gd name="connsiteX14" fmla="*/ 56060 w 470523"/>
                <a:gd name="connsiteY14" fmla="*/ 188090 h 774818"/>
                <a:gd name="connsiteX15" fmla="*/ 104702 w 470523"/>
                <a:gd name="connsiteY15" fmla="*/ 189580 h 774818"/>
                <a:gd name="connsiteX16" fmla="*/ 96833 w 470523"/>
                <a:gd name="connsiteY16" fmla="*/ 263029 h 774818"/>
                <a:gd name="connsiteX17" fmla="*/ 100913 w 470523"/>
                <a:gd name="connsiteY17" fmla="*/ 343635 h 774818"/>
                <a:gd name="connsiteX18" fmla="*/ 224494 w 470523"/>
                <a:gd name="connsiteY18" fmla="*/ 665542 h 774818"/>
                <a:gd name="connsiteX19" fmla="*/ 286803 w 470523"/>
                <a:gd name="connsiteY19" fmla="*/ 755637 h 774818"/>
                <a:gd name="connsiteX20" fmla="*/ 363037 w 470523"/>
                <a:gd name="connsiteY20" fmla="*/ 767620 h 774818"/>
                <a:gd name="connsiteX21" fmla="*/ 470523 w 470523"/>
                <a:gd name="connsiteY21" fmla="*/ 591478 h 774818"/>
                <a:gd name="connsiteX22" fmla="*/ 382209 w 470523"/>
                <a:gd name="connsiteY22" fmla="*/ 557733 h 774818"/>
                <a:gd name="connsiteX23" fmla="*/ 266336 w 470523"/>
                <a:gd name="connsiteY23" fmla="*/ 435900 h 774818"/>
                <a:gd name="connsiteX24" fmla="*/ 195542 w 470523"/>
                <a:gd name="connsiteY24" fmla="*/ 305874 h 774818"/>
                <a:gd name="connsiteX25" fmla="*/ 196643 w 470523"/>
                <a:gd name="connsiteY25" fmla="*/ 231486 h 774818"/>
                <a:gd name="connsiteX26" fmla="*/ 231166 w 470523"/>
                <a:gd name="connsiteY26" fmla="*/ 161340 h 774818"/>
                <a:gd name="connsiteX27" fmla="*/ 236704 w 470523"/>
                <a:gd name="connsiteY27" fmla="*/ 113345 h 774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70523" h="774818">
                  <a:moveTo>
                    <a:pt x="236736" y="113345"/>
                  </a:moveTo>
                  <a:cubicBezTo>
                    <a:pt x="223167" y="96538"/>
                    <a:pt x="166039" y="36140"/>
                    <a:pt x="149814" y="24125"/>
                  </a:cubicBezTo>
                  <a:cubicBezTo>
                    <a:pt x="139063" y="16158"/>
                    <a:pt x="97254" y="6184"/>
                    <a:pt x="70277" y="354"/>
                  </a:cubicBezTo>
                  <a:cubicBezTo>
                    <a:pt x="55574" y="-2820"/>
                    <a:pt x="46506" y="16126"/>
                    <a:pt x="58327" y="25420"/>
                  </a:cubicBezTo>
                  <a:cubicBezTo>
                    <a:pt x="58521" y="25550"/>
                    <a:pt x="58683" y="25712"/>
                    <a:pt x="58877" y="25841"/>
                  </a:cubicBezTo>
                  <a:cubicBezTo>
                    <a:pt x="76527" y="39249"/>
                    <a:pt x="126627" y="66063"/>
                    <a:pt x="126627" y="66063"/>
                  </a:cubicBezTo>
                  <a:cubicBezTo>
                    <a:pt x="126627" y="66063"/>
                    <a:pt x="88510" y="65351"/>
                    <a:pt x="70147" y="67488"/>
                  </a:cubicBezTo>
                  <a:cubicBezTo>
                    <a:pt x="58748" y="68816"/>
                    <a:pt x="29601" y="81576"/>
                    <a:pt x="9166" y="91065"/>
                  </a:cubicBezTo>
                  <a:cubicBezTo>
                    <a:pt x="-6411" y="98287"/>
                    <a:pt x="-873" y="121830"/>
                    <a:pt x="16291" y="121183"/>
                  </a:cubicBezTo>
                  <a:cubicBezTo>
                    <a:pt x="16583" y="121183"/>
                    <a:pt x="21764" y="121668"/>
                    <a:pt x="22056" y="121636"/>
                  </a:cubicBezTo>
                  <a:lnTo>
                    <a:pt x="9426" y="131287"/>
                  </a:lnTo>
                  <a:cubicBezTo>
                    <a:pt x="-2136" y="137310"/>
                    <a:pt x="-1618" y="153082"/>
                    <a:pt x="9587" y="159753"/>
                  </a:cubicBezTo>
                  <a:cubicBezTo>
                    <a:pt x="20015" y="165939"/>
                    <a:pt x="51785" y="158523"/>
                    <a:pt x="51785" y="158523"/>
                  </a:cubicBezTo>
                  <a:cubicBezTo>
                    <a:pt x="51785" y="158523"/>
                    <a:pt x="48061" y="163801"/>
                    <a:pt x="44239" y="169922"/>
                  </a:cubicBezTo>
                  <a:cubicBezTo>
                    <a:pt x="38896" y="178569"/>
                    <a:pt x="46021" y="189580"/>
                    <a:pt x="56060" y="188090"/>
                  </a:cubicBezTo>
                  <a:cubicBezTo>
                    <a:pt x="75038" y="185273"/>
                    <a:pt x="96444" y="175784"/>
                    <a:pt x="104702" y="189580"/>
                  </a:cubicBezTo>
                  <a:cubicBezTo>
                    <a:pt x="107034" y="193466"/>
                    <a:pt x="102306" y="222677"/>
                    <a:pt x="96833" y="263029"/>
                  </a:cubicBezTo>
                  <a:cubicBezTo>
                    <a:pt x="93173" y="289909"/>
                    <a:pt x="94566" y="317241"/>
                    <a:pt x="100913" y="343635"/>
                  </a:cubicBezTo>
                  <a:cubicBezTo>
                    <a:pt x="100913" y="343635"/>
                    <a:pt x="182167" y="613305"/>
                    <a:pt x="224494" y="665542"/>
                  </a:cubicBezTo>
                  <a:cubicBezTo>
                    <a:pt x="266822" y="717779"/>
                    <a:pt x="271291" y="735170"/>
                    <a:pt x="286803" y="755637"/>
                  </a:cubicBezTo>
                  <a:cubicBezTo>
                    <a:pt x="302316" y="776105"/>
                    <a:pt x="335510" y="780347"/>
                    <a:pt x="363037" y="767620"/>
                  </a:cubicBezTo>
                  <a:cubicBezTo>
                    <a:pt x="390565" y="754892"/>
                    <a:pt x="470523" y="591478"/>
                    <a:pt x="470523" y="591478"/>
                  </a:cubicBezTo>
                  <a:cubicBezTo>
                    <a:pt x="436422" y="589049"/>
                    <a:pt x="382209" y="557733"/>
                    <a:pt x="382209" y="557733"/>
                  </a:cubicBezTo>
                  <a:cubicBezTo>
                    <a:pt x="382209" y="557733"/>
                    <a:pt x="298818" y="471880"/>
                    <a:pt x="266336" y="435900"/>
                  </a:cubicBezTo>
                  <a:cubicBezTo>
                    <a:pt x="245091" y="412356"/>
                    <a:pt x="214293" y="347748"/>
                    <a:pt x="195542" y="305874"/>
                  </a:cubicBezTo>
                  <a:cubicBezTo>
                    <a:pt x="184888" y="282136"/>
                    <a:pt x="185309" y="254933"/>
                    <a:pt x="196643" y="231486"/>
                  </a:cubicBezTo>
                  <a:cubicBezTo>
                    <a:pt x="210148" y="203602"/>
                    <a:pt x="227150" y="168724"/>
                    <a:pt x="231166" y="161340"/>
                  </a:cubicBezTo>
                  <a:cubicBezTo>
                    <a:pt x="238096" y="148645"/>
                    <a:pt x="243602" y="121928"/>
                    <a:pt x="236704" y="113345"/>
                  </a:cubicBezTo>
                  <a:close/>
                </a:path>
              </a:pathLst>
            </a:custGeom>
            <a:solidFill>
              <a:srgbClr val="DEAB91"/>
            </a:solidFill>
            <a:ln w="0" cap="flat">
              <a:noFill/>
              <a:prstDash val="solid"/>
              <a:miter/>
            </a:ln>
          </p:spPr>
          <p:txBody>
            <a:bodyPr rtlCol="0" anchor="ctr"/>
            <a:lstStyle/>
            <a:p>
              <a:endParaRPr lang="nb-NO"/>
            </a:p>
          </p:txBody>
        </p:sp>
        <p:sp>
          <p:nvSpPr>
            <p:cNvPr id="10" name="Friform 9">
              <a:extLst>
                <a:ext uri="{FF2B5EF4-FFF2-40B4-BE49-F238E27FC236}">
                  <a16:creationId xmlns:a16="http://schemas.microsoft.com/office/drawing/2014/main" id="{00C4DD1B-F800-1CEF-E995-1581E62FFA16}"/>
                </a:ext>
              </a:extLst>
            </p:cNvPr>
            <p:cNvSpPr>
              <a:spLocks noGrp="1" noRot="1" noMove="1" noResize="1" noEditPoints="1" noAdjustHandles="1" noChangeArrowheads="1" noChangeShapeType="1"/>
            </p:cNvSpPr>
            <p:nvPr/>
          </p:nvSpPr>
          <p:spPr>
            <a:xfrm>
              <a:off x="4004275" y="2371683"/>
              <a:ext cx="142545" cy="39509"/>
            </a:xfrm>
            <a:custGeom>
              <a:avLst/>
              <a:gdLst>
                <a:gd name="connsiteX0" fmla="*/ 138813 w 142545"/>
                <a:gd name="connsiteY0" fmla="*/ 39477 h 39509"/>
                <a:gd name="connsiteX1" fmla="*/ 136514 w 142545"/>
                <a:gd name="connsiteY1" fmla="*/ 38668 h 39509"/>
                <a:gd name="connsiteX2" fmla="*/ 67890 w 142545"/>
                <a:gd name="connsiteY2" fmla="*/ 7481 h 39509"/>
                <a:gd name="connsiteX3" fmla="*/ 67663 w 142545"/>
                <a:gd name="connsiteY3" fmla="*/ 7481 h 39509"/>
                <a:gd name="connsiteX4" fmla="*/ 4966 w 142545"/>
                <a:gd name="connsiteY4" fmla="*/ 24483 h 39509"/>
                <a:gd name="connsiteX5" fmla="*/ 205 w 142545"/>
                <a:gd name="connsiteY5" fmla="*/ 22151 h 39509"/>
                <a:gd name="connsiteX6" fmla="*/ 2537 w 142545"/>
                <a:gd name="connsiteY6" fmla="*/ 17391 h 39509"/>
                <a:gd name="connsiteX7" fmla="*/ 67598 w 142545"/>
                <a:gd name="connsiteY7" fmla="*/ 0 h 39509"/>
                <a:gd name="connsiteX8" fmla="*/ 67858 w 142545"/>
                <a:gd name="connsiteY8" fmla="*/ 0 h 39509"/>
                <a:gd name="connsiteX9" fmla="*/ 141112 w 142545"/>
                <a:gd name="connsiteY9" fmla="*/ 32806 h 39509"/>
                <a:gd name="connsiteX10" fmla="*/ 141760 w 142545"/>
                <a:gd name="connsiteY10" fmla="*/ 38085 h 39509"/>
                <a:gd name="connsiteX11" fmla="*/ 138813 w 142545"/>
                <a:gd name="connsiteY11" fmla="*/ 39510 h 3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545" h="39509">
                  <a:moveTo>
                    <a:pt x="138813" y="39477"/>
                  </a:moveTo>
                  <a:cubicBezTo>
                    <a:pt x="138004" y="39477"/>
                    <a:pt x="137194" y="39218"/>
                    <a:pt x="136514" y="38668"/>
                  </a:cubicBezTo>
                  <a:cubicBezTo>
                    <a:pt x="136125" y="38344"/>
                    <a:pt x="96454" y="7481"/>
                    <a:pt x="67890" y="7481"/>
                  </a:cubicBezTo>
                  <a:cubicBezTo>
                    <a:pt x="67825" y="7481"/>
                    <a:pt x="67728" y="7481"/>
                    <a:pt x="67663" y="7481"/>
                  </a:cubicBezTo>
                  <a:cubicBezTo>
                    <a:pt x="57171" y="7546"/>
                    <a:pt x="18859" y="19755"/>
                    <a:pt x="4966" y="24483"/>
                  </a:cubicBezTo>
                  <a:cubicBezTo>
                    <a:pt x="3023" y="25163"/>
                    <a:pt x="885" y="24094"/>
                    <a:pt x="205" y="22151"/>
                  </a:cubicBezTo>
                  <a:cubicBezTo>
                    <a:pt x="-475" y="20176"/>
                    <a:pt x="594" y="18071"/>
                    <a:pt x="2537" y="17391"/>
                  </a:cubicBezTo>
                  <a:cubicBezTo>
                    <a:pt x="4610" y="16678"/>
                    <a:pt x="53770" y="65"/>
                    <a:pt x="67598" y="0"/>
                  </a:cubicBezTo>
                  <a:cubicBezTo>
                    <a:pt x="67696" y="0"/>
                    <a:pt x="67793" y="0"/>
                    <a:pt x="67858" y="0"/>
                  </a:cubicBezTo>
                  <a:cubicBezTo>
                    <a:pt x="99012" y="0"/>
                    <a:pt x="139396" y="31446"/>
                    <a:pt x="141112" y="32806"/>
                  </a:cubicBezTo>
                  <a:cubicBezTo>
                    <a:pt x="142732" y="34069"/>
                    <a:pt x="143023" y="36433"/>
                    <a:pt x="141760" y="38085"/>
                  </a:cubicBezTo>
                  <a:cubicBezTo>
                    <a:pt x="141015" y="39024"/>
                    <a:pt x="139914" y="39510"/>
                    <a:pt x="138813" y="39510"/>
                  </a:cubicBezTo>
                  <a:close/>
                </a:path>
              </a:pathLst>
            </a:custGeom>
            <a:solidFill>
              <a:srgbClr val="8C6254"/>
            </a:solidFill>
            <a:ln w="0" cap="flat">
              <a:noFill/>
              <a:prstDash val="solid"/>
              <a:miter/>
            </a:ln>
          </p:spPr>
          <p:txBody>
            <a:bodyPr rtlCol="0" anchor="ctr"/>
            <a:lstStyle/>
            <a:p>
              <a:endParaRPr lang="nb-NO"/>
            </a:p>
          </p:txBody>
        </p:sp>
        <p:sp>
          <p:nvSpPr>
            <p:cNvPr id="11" name="Friform 10">
              <a:extLst>
                <a:ext uri="{FF2B5EF4-FFF2-40B4-BE49-F238E27FC236}">
                  <a16:creationId xmlns:a16="http://schemas.microsoft.com/office/drawing/2014/main" id="{0996EB28-F0B6-1674-39F7-DC5406DD3D5C}"/>
                </a:ext>
              </a:extLst>
            </p:cNvPr>
            <p:cNvSpPr>
              <a:spLocks noGrp="1" noRot="1" noMove="1" noResize="1" noEditPoints="1" noAdjustHandles="1" noChangeArrowheads="1" noChangeShapeType="1"/>
            </p:cNvSpPr>
            <p:nvPr/>
          </p:nvSpPr>
          <p:spPr>
            <a:xfrm>
              <a:off x="4033351" y="2408632"/>
              <a:ext cx="103123" cy="41098"/>
            </a:xfrm>
            <a:custGeom>
              <a:avLst/>
              <a:gdLst>
                <a:gd name="connsiteX0" fmla="*/ 99407 w 103123"/>
                <a:gd name="connsiteY0" fmla="*/ 41098 h 41098"/>
                <a:gd name="connsiteX1" fmla="*/ 96686 w 103123"/>
                <a:gd name="connsiteY1" fmla="*/ 39932 h 41098"/>
                <a:gd name="connsiteX2" fmla="*/ 52740 w 103123"/>
                <a:gd name="connsiteY2" fmla="*/ 7644 h 41098"/>
                <a:gd name="connsiteX3" fmla="*/ 5620 w 103123"/>
                <a:gd name="connsiteY3" fmla="*/ 23804 h 41098"/>
                <a:gd name="connsiteX4" fmla="*/ 503 w 103123"/>
                <a:gd name="connsiteY4" fmla="*/ 22412 h 41098"/>
                <a:gd name="connsiteX5" fmla="*/ 1895 w 103123"/>
                <a:gd name="connsiteY5" fmla="*/ 17295 h 41098"/>
                <a:gd name="connsiteX6" fmla="*/ 53808 w 103123"/>
                <a:gd name="connsiteY6" fmla="*/ 228 h 41098"/>
                <a:gd name="connsiteX7" fmla="*/ 102094 w 103123"/>
                <a:gd name="connsiteY7" fmla="*/ 34751 h 41098"/>
                <a:gd name="connsiteX8" fmla="*/ 101965 w 103123"/>
                <a:gd name="connsiteY8" fmla="*/ 40062 h 41098"/>
                <a:gd name="connsiteX9" fmla="*/ 99374 w 103123"/>
                <a:gd name="connsiteY9" fmla="*/ 41098 h 4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123" h="41098">
                  <a:moveTo>
                    <a:pt x="99407" y="41098"/>
                  </a:moveTo>
                  <a:cubicBezTo>
                    <a:pt x="98403" y="41098"/>
                    <a:pt x="97431" y="40709"/>
                    <a:pt x="96686" y="39932"/>
                  </a:cubicBezTo>
                  <a:cubicBezTo>
                    <a:pt x="88687" y="31544"/>
                    <a:pt x="65208" y="9425"/>
                    <a:pt x="52740" y="7644"/>
                  </a:cubicBezTo>
                  <a:cubicBezTo>
                    <a:pt x="40336" y="5863"/>
                    <a:pt x="14493" y="18688"/>
                    <a:pt x="5620" y="23804"/>
                  </a:cubicBezTo>
                  <a:cubicBezTo>
                    <a:pt x="3806" y="24841"/>
                    <a:pt x="1539" y="24225"/>
                    <a:pt x="503" y="22412"/>
                  </a:cubicBezTo>
                  <a:cubicBezTo>
                    <a:pt x="-534" y="20631"/>
                    <a:pt x="82" y="18331"/>
                    <a:pt x="1895" y="17295"/>
                  </a:cubicBezTo>
                  <a:cubicBezTo>
                    <a:pt x="3288" y="16486"/>
                    <a:pt x="36256" y="-2266"/>
                    <a:pt x="53808" y="228"/>
                  </a:cubicBezTo>
                  <a:cubicBezTo>
                    <a:pt x="71070" y="2689"/>
                    <a:pt x="98986" y="31480"/>
                    <a:pt x="102094" y="34751"/>
                  </a:cubicBezTo>
                  <a:cubicBezTo>
                    <a:pt x="103519" y="36240"/>
                    <a:pt x="103455" y="38637"/>
                    <a:pt x="101965" y="40062"/>
                  </a:cubicBezTo>
                  <a:cubicBezTo>
                    <a:pt x="101252" y="40742"/>
                    <a:pt x="100313" y="41098"/>
                    <a:pt x="99374" y="41098"/>
                  </a:cubicBezTo>
                  <a:close/>
                </a:path>
              </a:pathLst>
            </a:custGeom>
            <a:solidFill>
              <a:srgbClr val="8C6254"/>
            </a:solidFill>
            <a:ln w="0" cap="flat">
              <a:noFill/>
              <a:prstDash val="solid"/>
              <a:miter/>
            </a:ln>
          </p:spPr>
          <p:txBody>
            <a:bodyPr rtlCol="0" anchor="ctr"/>
            <a:lstStyle/>
            <a:p>
              <a:endParaRPr lang="nb-NO"/>
            </a:p>
          </p:txBody>
        </p:sp>
        <p:sp>
          <p:nvSpPr>
            <p:cNvPr id="12" name="Friform 11">
              <a:extLst>
                <a:ext uri="{FF2B5EF4-FFF2-40B4-BE49-F238E27FC236}">
                  <a16:creationId xmlns:a16="http://schemas.microsoft.com/office/drawing/2014/main" id="{DA453AD1-A48F-EFA3-8897-DE7D652DAB50}"/>
                </a:ext>
              </a:extLst>
            </p:cNvPr>
            <p:cNvSpPr>
              <a:spLocks noGrp="1" noRot="1" noMove="1" noResize="1" noEditPoints="1" noAdjustHandles="1" noChangeArrowheads="1" noChangeShapeType="1"/>
            </p:cNvSpPr>
            <p:nvPr/>
          </p:nvSpPr>
          <p:spPr>
            <a:xfrm>
              <a:off x="4110814" y="2340995"/>
              <a:ext cx="44478" cy="27805"/>
            </a:xfrm>
            <a:custGeom>
              <a:avLst/>
              <a:gdLst>
                <a:gd name="connsiteX0" fmla="*/ 40759 w 44478"/>
                <a:gd name="connsiteY0" fmla="*/ 27805 h 27805"/>
                <a:gd name="connsiteX1" fmla="*/ 38395 w 44478"/>
                <a:gd name="connsiteY1" fmla="*/ 26963 h 27805"/>
                <a:gd name="connsiteX2" fmla="*/ 2318 w 44478"/>
                <a:gd name="connsiteY2" fmla="*/ 7208 h 27805"/>
                <a:gd name="connsiteX3" fmla="*/ 278 w 44478"/>
                <a:gd name="connsiteY3" fmla="*/ 2318 h 27805"/>
                <a:gd name="connsiteX4" fmla="*/ 5168 w 44478"/>
                <a:gd name="connsiteY4" fmla="*/ 278 h 27805"/>
                <a:gd name="connsiteX5" fmla="*/ 43091 w 44478"/>
                <a:gd name="connsiteY5" fmla="*/ 21134 h 27805"/>
                <a:gd name="connsiteX6" fmla="*/ 43641 w 44478"/>
                <a:gd name="connsiteY6" fmla="*/ 26413 h 27805"/>
                <a:gd name="connsiteX7" fmla="*/ 40727 w 44478"/>
                <a:gd name="connsiteY7" fmla="*/ 27805 h 2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78" h="27805">
                  <a:moveTo>
                    <a:pt x="40759" y="27805"/>
                  </a:moveTo>
                  <a:cubicBezTo>
                    <a:pt x="39917" y="27805"/>
                    <a:pt x="39075" y="27514"/>
                    <a:pt x="38395" y="26963"/>
                  </a:cubicBezTo>
                  <a:cubicBezTo>
                    <a:pt x="26510" y="17280"/>
                    <a:pt x="2577" y="7306"/>
                    <a:pt x="2318" y="7208"/>
                  </a:cubicBezTo>
                  <a:cubicBezTo>
                    <a:pt x="408" y="6431"/>
                    <a:pt x="-499" y="4229"/>
                    <a:pt x="278" y="2318"/>
                  </a:cubicBezTo>
                  <a:cubicBezTo>
                    <a:pt x="1055" y="408"/>
                    <a:pt x="3257" y="-499"/>
                    <a:pt x="5168" y="278"/>
                  </a:cubicBezTo>
                  <a:cubicBezTo>
                    <a:pt x="6204" y="699"/>
                    <a:pt x="30364" y="10771"/>
                    <a:pt x="43091" y="21134"/>
                  </a:cubicBezTo>
                  <a:cubicBezTo>
                    <a:pt x="44710" y="22429"/>
                    <a:pt x="44937" y="24794"/>
                    <a:pt x="43641" y="26413"/>
                  </a:cubicBezTo>
                  <a:cubicBezTo>
                    <a:pt x="42897" y="27319"/>
                    <a:pt x="41828" y="27805"/>
                    <a:pt x="40727" y="27805"/>
                  </a:cubicBezTo>
                  <a:close/>
                </a:path>
              </a:pathLst>
            </a:custGeom>
            <a:solidFill>
              <a:srgbClr val="8C6254"/>
            </a:solidFill>
            <a:ln w="0" cap="flat">
              <a:noFill/>
              <a:prstDash val="solid"/>
              <a:miter/>
            </a:ln>
          </p:spPr>
          <p:txBody>
            <a:bodyPr rtlCol="0" anchor="ctr"/>
            <a:lstStyle/>
            <a:p>
              <a:endParaRPr lang="nb-NO"/>
            </a:p>
          </p:txBody>
        </p:sp>
        <p:sp>
          <p:nvSpPr>
            <p:cNvPr id="13" name="Friform 12">
              <a:extLst>
                <a:ext uri="{FF2B5EF4-FFF2-40B4-BE49-F238E27FC236}">
                  <a16:creationId xmlns:a16="http://schemas.microsoft.com/office/drawing/2014/main" id="{FC2AE6F3-8F48-8C05-04B7-81771F5A6306}"/>
                </a:ext>
              </a:extLst>
            </p:cNvPr>
            <p:cNvSpPr>
              <a:spLocks noGrp="1" noRot="1" noMove="1" noResize="1" noEditPoints="1" noAdjustHandles="1" noChangeArrowheads="1" noChangeShapeType="1"/>
            </p:cNvSpPr>
            <p:nvPr/>
          </p:nvSpPr>
          <p:spPr>
            <a:xfrm>
              <a:off x="4011677" y="1682880"/>
              <a:ext cx="134988" cy="220968"/>
            </a:xfrm>
            <a:custGeom>
              <a:avLst/>
              <a:gdLst>
                <a:gd name="connsiteX0" fmla="*/ 95658 w 134988"/>
                <a:gd name="connsiteY0" fmla="*/ 4313 h 220968"/>
                <a:gd name="connsiteX1" fmla="*/ 66835 w 134988"/>
                <a:gd name="connsiteY1" fmla="*/ 28051 h 220968"/>
                <a:gd name="connsiteX2" fmla="*/ 48279 w 134988"/>
                <a:gd name="connsiteY2" fmla="*/ 47741 h 220968"/>
                <a:gd name="connsiteX3" fmla="*/ 58545 w 134988"/>
                <a:gd name="connsiteY3" fmla="*/ 65067 h 220968"/>
                <a:gd name="connsiteX4" fmla="*/ 79530 w 134988"/>
                <a:gd name="connsiteY4" fmla="*/ 67107 h 220968"/>
                <a:gd name="connsiteX5" fmla="*/ 30694 w 134988"/>
                <a:gd name="connsiteY5" fmla="*/ 84822 h 220968"/>
                <a:gd name="connsiteX6" fmla="*/ 1774 w 134988"/>
                <a:gd name="connsiteY6" fmla="*/ 97161 h 220968"/>
                <a:gd name="connsiteX7" fmla="*/ 2907 w 134988"/>
                <a:gd name="connsiteY7" fmla="*/ 114810 h 220968"/>
                <a:gd name="connsiteX8" fmla="*/ 17092 w 134988"/>
                <a:gd name="connsiteY8" fmla="*/ 126178 h 220968"/>
                <a:gd name="connsiteX9" fmla="*/ 4883 w 134988"/>
                <a:gd name="connsiteY9" fmla="*/ 136897 h 220968"/>
                <a:gd name="connsiteX10" fmla="*/ 18517 w 134988"/>
                <a:gd name="connsiteY10" fmla="*/ 158368 h 220968"/>
                <a:gd name="connsiteX11" fmla="*/ 60585 w 134988"/>
                <a:gd name="connsiteY11" fmla="*/ 171517 h 220968"/>
                <a:gd name="connsiteX12" fmla="*/ 46271 w 134988"/>
                <a:gd name="connsiteY12" fmla="*/ 185053 h 220968"/>
                <a:gd name="connsiteX13" fmla="*/ 41186 w 134988"/>
                <a:gd name="connsiteY13" fmla="*/ 203578 h 220968"/>
                <a:gd name="connsiteX14" fmla="*/ 65411 w 134988"/>
                <a:gd name="connsiteY14" fmla="*/ 220968 h 220968"/>
                <a:gd name="connsiteX15" fmla="*/ 95269 w 134988"/>
                <a:gd name="connsiteY15" fmla="*/ 209796 h 220968"/>
                <a:gd name="connsiteX16" fmla="*/ 121339 w 134988"/>
                <a:gd name="connsiteY16" fmla="*/ 189037 h 220968"/>
                <a:gd name="connsiteX17" fmla="*/ 132933 w 134988"/>
                <a:gd name="connsiteY17" fmla="*/ 172067 h 220968"/>
                <a:gd name="connsiteX18" fmla="*/ 125258 w 134988"/>
                <a:gd name="connsiteY18" fmla="*/ 154676 h 220968"/>
                <a:gd name="connsiteX19" fmla="*/ 127233 w 134988"/>
                <a:gd name="connsiteY19" fmla="*/ 111604 h 220968"/>
                <a:gd name="connsiteX20" fmla="*/ 125161 w 134988"/>
                <a:gd name="connsiteY20" fmla="*/ 79543 h 220968"/>
                <a:gd name="connsiteX21" fmla="*/ 105114 w 134988"/>
                <a:gd name="connsiteY21" fmla="*/ 53247 h 220968"/>
                <a:gd name="connsiteX22" fmla="*/ 122019 w 134988"/>
                <a:gd name="connsiteY22" fmla="*/ 32067 h 220968"/>
                <a:gd name="connsiteX23" fmla="*/ 119655 w 134988"/>
                <a:gd name="connsiteY23" fmla="*/ 6159 h 220968"/>
                <a:gd name="connsiteX24" fmla="*/ 95658 w 134988"/>
                <a:gd name="connsiteY24" fmla="*/ 4410 h 22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988" h="220968">
                  <a:moveTo>
                    <a:pt x="95658" y="4313"/>
                  </a:moveTo>
                  <a:cubicBezTo>
                    <a:pt x="88890" y="13089"/>
                    <a:pt x="76098" y="21995"/>
                    <a:pt x="66835" y="28051"/>
                  </a:cubicBezTo>
                  <a:cubicBezTo>
                    <a:pt x="59031" y="33168"/>
                    <a:pt x="49509" y="38479"/>
                    <a:pt x="48279" y="47741"/>
                  </a:cubicBezTo>
                  <a:cubicBezTo>
                    <a:pt x="47307" y="54833"/>
                    <a:pt x="52165" y="61829"/>
                    <a:pt x="58545" y="65067"/>
                  </a:cubicBezTo>
                  <a:cubicBezTo>
                    <a:pt x="64925" y="68306"/>
                    <a:pt x="72503" y="68370"/>
                    <a:pt x="79530" y="67107"/>
                  </a:cubicBezTo>
                  <a:cubicBezTo>
                    <a:pt x="64763" y="76402"/>
                    <a:pt x="47987" y="82490"/>
                    <a:pt x="30694" y="84822"/>
                  </a:cubicBezTo>
                  <a:cubicBezTo>
                    <a:pt x="19877" y="86279"/>
                    <a:pt x="6891" y="87477"/>
                    <a:pt x="1774" y="97161"/>
                  </a:cubicBezTo>
                  <a:cubicBezTo>
                    <a:pt x="-1108" y="102601"/>
                    <a:pt x="-299" y="109532"/>
                    <a:pt x="2907" y="114810"/>
                  </a:cubicBezTo>
                  <a:cubicBezTo>
                    <a:pt x="6114" y="120089"/>
                    <a:pt x="11392" y="123813"/>
                    <a:pt x="17092" y="126178"/>
                  </a:cubicBezTo>
                  <a:cubicBezTo>
                    <a:pt x="11975" y="128412"/>
                    <a:pt x="6599" y="131586"/>
                    <a:pt x="4883" y="136897"/>
                  </a:cubicBezTo>
                  <a:cubicBezTo>
                    <a:pt x="2033" y="145673"/>
                    <a:pt x="10486" y="153867"/>
                    <a:pt x="18517" y="158368"/>
                  </a:cubicBezTo>
                  <a:cubicBezTo>
                    <a:pt x="31439" y="165590"/>
                    <a:pt x="45850" y="170092"/>
                    <a:pt x="60585" y="171517"/>
                  </a:cubicBezTo>
                  <a:cubicBezTo>
                    <a:pt x="55403" y="175597"/>
                    <a:pt x="50157" y="179742"/>
                    <a:pt x="46271" y="185053"/>
                  </a:cubicBezTo>
                  <a:cubicBezTo>
                    <a:pt x="42385" y="190365"/>
                    <a:pt x="39956" y="197101"/>
                    <a:pt x="41186" y="203578"/>
                  </a:cubicBezTo>
                  <a:cubicBezTo>
                    <a:pt x="43194" y="214168"/>
                    <a:pt x="54626" y="220968"/>
                    <a:pt x="65411" y="220968"/>
                  </a:cubicBezTo>
                  <a:cubicBezTo>
                    <a:pt x="76195" y="220968"/>
                    <a:pt x="86266" y="215722"/>
                    <a:pt x="95269" y="209796"/>
                  </a:cubicBezTo>
                  <a:cubicBezTo>
                    <a:pt x="104564" y="203707"/>
                    <a:pt x="113308" y="196745"/>
                    <a:pt x="121339" y="189037"/>
                  </a:cubicBezTo>
                  <a:cubicBezTo>
                    <a:pt x="126359" y="184212"/>
                    <a:pt x="131282" y="178803"/>
                    <a:pt x="132933" y="172067"/>
                  </a:cubicBezTo>
                  <a:cubicBezTo>
                    <a:pt x="134585" y="165331"/>
                    <a:pt x="131800" y="157008"/>
                    <a:pt x="125258" y="154676"/>
                  </a:cubicBezTo>
                  <a:cubicBezTo>
                    <a:pt x="137370" y="144119"/>
                    <a:pt x="138341" y="123198"/>
                    <a:pt x="127233" y="111604"/>
                  </a:cubicBezTo>
                  <a:cubicBezTo>
                    <a:pt x="131800" y="101533"/>
                    <a:pt x="130018" y="89485"/>
                    <a:pt x="125161" y="79543"/>
                  </a:cubicBezTo>
                  <a:cubicBezTo>
                    <a:pt x="120303" y="69601"/>
                    <a:pt x="112660" y="61343"/>
                    <a:pt x="105114" y="53247"/>
                  </a:cubicBezTo>
                  <a:cubicBezTo>
                    <a:pt x="111915" y="47190"/>
                    <a:pt x="118489" y="40455"/>
                    <a:pt x="122019" y="32067"/>
                  </a:cubicBezTo>
                  <a:cubicBezTo>
                    <a:pt x="125549" y="23679"/>
                    <a:pt x="125452" y="13186"/>
                    <a:pt x="119655" y="6159"/>
                  </a:cubicBezTo>
                  <a:cubicBezTo>
                    <a:pt x="113858" y="-869"/>
                    <a:pt x="101682" y="-2456"/>
                    <a:pt x="95658" y="4410"/>
                  </a:cubicBezTo>
                  <a:close/>
                </a:path>
              </a:pathLst>
            </a:custGeom>
            <a:solidFill>
              <a:srgbClr val="DEAB91"/>
            </a:solidFill>
            <a:ln w="0" cap="flat">
              <a:noFill/>
              <a:prstDash val="solid"/>
              <a:miter/>
            </a:ln>
          </p:spPr>
          <p:txBody>
            <a:bodyPr rtlCol="0" anchor="ctr"/>
            <a:lstStyle/>
            <a:p>
              <a:endParaRPr lang="nb-NO"/>
            </a:p>
          </p:txBody>
        </p:sp>
        <p:sp>
          <p:nvSpPr>
            <p:cNvPr id="14" name="Friform 13">
              <a:extLst>
                <a:ext uri="{FF2B5EF4-FFF2-40B4-BE49-F238E27FC236}">
                  <a16:creationId xmlns:a16="http://schemas.microsoft.com/office/drawing/2014/main" id="{2FD2873B-E06A-B6F4-271C-334AA8ED88C4}"/>
                </a:ext>
              </a:extLst>
            </p:cNvPr>
            <p:cNvSpPr>
              <a:spLocks noGrp="1" noRot="1" noMove="1" noResize="1" noEditPoints="1" noAdjustHandles="1" noChangeArrowheads="1" noChangeShapeType="1"/>
            </p:cNvSpPr>
            <p:nvPr/>
          </p:nvSpPr>
          <p:spPr>
            <a:xfrm>
              <a:off x="4037216" y="1791115"/>
              <a:ext cx="85248" cy="19279"/>
            </a:xfrm>
            <a:custGeom>
              <a:avLst/>
              <a:gdLst>
                <a:gd name="connsiteX0" fmla="*/ 2240 w 85248"/>
                <a:gd name="connsiteY0" fmla="*/ 17717 h 19279"/>
                <a:gd name="connsiteX1" fmla="*/ 42333 w 85248"/>
                <a:gd name="connsiteY1" fmla="*/ 15968 h 19279"/>
                <a:gd name="connsiteX2" fmla="*/ 83008 w 85248"/>
                <a:gd name="connsiteY2" fmla="*/ 6123 h 19279"/>
                <a:gd name="connsiteX3" fmla="*/ 81357 w 85248"/>
                <a:gd name="connsiteY3" fmla="*/ 99 h 19279"/>
                <a:gd name="connsiteX4" fmla="*/ 43013 w 85248"/>
                <a:gd name="connsiteY4" fmla="*/ 9394 h 19279"/>
                <a:gd name="connsiteX5" fmla="*/ 3892 w 85248"/>
                <a:gd name="connsiteY5" fmla="*/ 11661 h 19279"/>
                <a:gd name="connsiteX6" fmla="*/ 2240 w 85248"/>
                <a:gd name="connsiteY6" fmla="*/ 17684 h 19279"/>
                <a:gd name="connsiteX7" fmla="*/ 2240 w 85248"/>
                <a:gd name="connsiteY7" fmla="*/ 17684 h 1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248" h="19279">
                  <a:moveTo>
                    <a:pt x="2240" y="17717"/>
                  </a:moveTo>
                  <a:cubicBezTo>
                    <a:pt x="15583" y="20761"/>
                    <a:pt x="29120" y="18915"/>
                    <a:pt x="42333" y="15968"/>
                  </a:cubicBezTo>
                  <a:cubicBezTo>
                    <a:pt x="55934" y="12924"/>
                    <a:pt x="69471" y="9426"/>
                    <a:pt x="83008" y="6123"/>
                  </a:cubicBezTo>
                  <a:cubicBezTo>
                    <a:pt x="86927" y="5184"/>
                    <a:pt x="85275" y="-840"/>
                    <a:pt x="81357" y="99"/>
                  </a:cubicBezTo>
                  <a:cubicBezTo>
                    <a:pt x="68597" y="3208"/>
                    <a:pt x="55837" y="6447"/>
                    <a:pt x="43013" y="9394"/>
                  </a:cubicBezTo>
                  <a:cubicBezTo>
                    <a:pt x="30221" y="12373"/>
                    <a:pt x="16910" y="14640"/>
                    <a:pt x="3892" y="11661"/>
                  </a:cubicBezTo>
                  <a:cubicBezTo>
                    <a:pt x="-27" y="10754"/>
                    <a:pt x="-1679" y="16777"/>
                    <a:pt x="2240" y="17684"/>
                  </a:cubicBezTo>
                  <a:lnTo>
                    <a:pt x="2240" y="17684"/>
                  </a:lnTo>
                  <a:close/>
                </a:path>
              </a:pathLst>
            </a:custGeom>
            <a:solidFill>
              <a:srgbClr val="8C6254"/>
            </a:solidFill>
            <a:ln w="0" cap="flat">
              <a:noFill/>
              <a:prstDash val="solid"/>
              <a:miter/>
            </a:ln>
          </p:spPr>
          <p:txBody>
            <a:bodyPr rtlCol="0" anchor="ctr"/>
            <a:lstStyle/>
            <a:p>
              <a:endParaRPr lang="nb-NO"/>
            </a:p>
          </p:txBody>
        </p:sp>
        <p:sp>
          <p:nvSpPr>
            <p:cNvPr id="15" name="Friform 14">
              <a:extLst>
                <a:ext uri="{FF2B5EF4-FFF2-40B4-BE49-F238E27FC236}">
                  <a16:creationId xmlns:a16="http://schemas.microsoft.com/office/drawing/2014/main" id="{58B882C5-253F-30A1-A91D-EF838AA73DA7}"/>
                </a:ext>
              </a:extLst>
            </p:cNvPr>
            <p:cNvSpPr>
              <a:spLocks noGrp="1" noRot="1" noMove="1" noResize="1" noEditPoints="1" noAdjustHandles="1" noChangeArrowheads="1" noChangeShapeType="1"/>
            </p:cNvSpPr>
            <p:nvPr/>
          </p:nvSpPr>
          <p:spPr>
            <a:xfrm>
              <a:off x="4073908" y="1839623"/>
              <a:ext cx="41995" cy="17412"/>
            </a:xfrm>
            <a:custGeom>
              <a:avLst/>
              <a:gdLst>
                <a:gd name="connsiteX0" fmla="*/ 3924 w 41995"/>
                <a:gd name="connsiteY0" fmla="*/ 17332 h 17412"/>
                <a:gd name="connsiteX1" fmla="*/ 39709 w 41995"/>
                <a:gd name="connsiteY1" fmla="*/ 6192 h 17412"/>
                <a:gd name="connsiteX2" fmla="*/ 41879 w 41995"/>
                <a:gd name="connsiteY2" fmla="*/ 2338 h 17412"/>
                <a:gd name="connsiteX3" fmla="*/ 38025 w 41995"/>
                <a:gd name="connsiteY3" fmla="*/ 168 h 17412"/>
                <a:gd name="connsiteX4" fmla="*/ 2240 w 41995"/>
                <a:gd name="connsiteY4" fmla="*/ 11309 h 17412"/>
                <a:gd name="connsiteX5" fmla="*/ 3892 w 41995"/>
                <a:gd name="connsiteY5" fmla="*/ 17332 h 17412"/>
                <a:gd name="connsiteX6" fmla="*/ 3892 w 41995"/>
                <a:gd name="connsiteY6" fmla="*/ 17332 h 1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95" h="17412">
                  <a:moveTo>
                    <a:pt x="3924" y="17332"/>
                  </a:moveTo>
                  <a:cubicBezTo>
                    <a:pt x="16165" y="14677"/>
                    <a:pt x="28148" y="10953"/>
                    <a:pt x="39709" y="6192"/>
                  </a:cubicBezTo>
                  <a:cubicBezTo>
                    <a:pt x="41264" y="5544"/>
                    <a:pt x="42365" y="4119"/>
                    <a:pt x="41879" y="2338"/>
                  </a:cubicBezTo>
                  <a:cubicBezTo>
                    <a:pt x="41458" y="848"/>
                    <a:pt x="39612" y="-479"/>
                    <a:pt x="38025" y="168"/>
                  </a:cubicBezTo>
                  <a:cubicBezTo>
                    <a:pt x="26432" y="4929"/>
                    <a:pt x="14482" y="8653"/>
                    <a:pt x="2240" y="11309"/>
                  </a:cubicBezTo>
                  <a:cubicBezTo>
                    <a:pt x="-1678" y="12151"/>
                    <a:pt x="-27" y="18174"/>
                    <a:pt x="3892" y="17332"/>
                  </a:cubicBezTo>
                  <a:lnTo>
                    <a:pt x="3892" y="17332"/>
                  </a:lnTo>
                  <a:close/>
                </a:path>
              </a:pathLst>
            </a:custGeom>
            <a:solidFill>
              <a:srgbClr val="8C6254"/>
            </a:solidFill>
            <a:ln w="0" cap="flat">
              <a:noFill/>
              <a:prstDash val="solid"/>
              <a:miter/>
            </a:ln>
          </p:spPr>
          <p:txBody>
            <a:bodyPr rtlCol="0" anchor="ctr"/>
            <a:lstStyle/>
            <a:p>
              <a:endParaRPr lang="nb-NO"/>
            </a:p>
          </p:txBody>
        </p:sp>
        <p:sp>
          <p:nvSpPr>
            <p:cNvPr id="16" name="Friform 15">
              <a:extLst>
                <a:ext uri="{FF2B5EF4-FFF2-40B4-BE49-F238E27FC236}">
                  <a16:creationId xmlns:a16="http://schemas.microsoft.com/office/drawing/2014/main" id="{A9DB680D-A796-99B5-2E14-3261354A02EF}"/>
                </a:ext>
              </a:extLst>
            </p:cNvPr>
            <p:cNvSpPr>
              <a:spLocks noGrp="1" noRot="1" noMove="1" noResize="1" noEditPoints="1" noAdjustHandles="1" noChangeArrowheads="1" noChangeShapeType="1"/>
            </p:cNvSpPr>
            <p:nvPr/>
          </p:nvSpPr>
          <p:spPr>
            <a:xfrm>
              <a:off x="4091557" y="1739382"/>
              <a:ext cx="17614" cy="11703"/>
            </a:xfrm>
            <a:custGeom>
              <a:avLst/>
              <a:gdLst>
                <a:gd name="connsiteX0" fmla="*/ 3925 w 17614"/>
                <a:gd name="connsiteY0" fmla="*/ 11610 h 11703"/>
                <a:gd name="connsiteX1" fmla="*/ 16069 w 17614"/>
                <a:gd name="connsiteY1" fmla="*/ 5813 h 11703"/>
                <a:gd name="connsiteX2" fmla="*/ 17203 w 17614"/>
                <a:gd name="connsiteY2" fmla="*/ 1538 h 11703"/>
                <a:gd name="connsiteX3" fmla="*/ 12928 w 17614"/>
                <a:gd name="connsiteY3" fmla="*/ 404 h 11703"/>
                <a:gd name="connsiteX4" fmla="*/ 7422 w 17614"/>
                <a:gd name="connsiteY4" fmla="*/ 3254 h 11703"/>
                <a:gd name="connsiteX5" fmla="*/ 4670 w 17614"/>
                <a:gd name="connsiteY5" fmla="*/ 4550 h 11703"/>
                <a:gd name="connsiteX6" fmla="*/ 3277 w 17614"/>
                <a:gd name="connsiteY6" fmla="*/ 5165 h 11703"/>
                <a:gd name="connsiteX7" fmla="*/ 2565 w 17614"/>
                <a:gd name="connsiteY7" fmla="*/ 5457 h 11703"/>
                <a:gd name="connsiteX8" fmla="*/ 2306 w 17614"/>
                <a:gd name="connsiteY8" fmla="*/ 5554 h 11703"/>
                <a:gd name="connsiteX9" fmla="*/ 427 w 17614"/>
                <a:gd name="connsiteY9" fmla="*/ 6979 h 11703"/>
                <a:gd name="connsiteX10" fmla="*/ 104 w 17614"/>
                <a:gd name="connsiteY10" fmla="*/ 9375 h 11703"/>
                <a:gd name="connsiteX11" fmla="*/ 1529 w 17614"/>
                <a:gd name="connsiteY11" fmla="*/ 11253 h 11703"/>
                <a:gd name="connsiteX12" fmla="*/ 3925 w 17614"/>
                <a:gd name="connsiteY12" fmla="*/ 11577 h 11703"/>
                <a:gd name="connsiteX13" fmla="*/ 3925 w 17614"/>
                <a:gd name="connsiteY13" fmla="*/ 11577 h 11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14" h="11703">
                  <a:moveTo>
                    <a:pt x="3925" y="11610"/>
                  </a:moveTo>
                  <a:cubicBezTo>
                    <a:pt x="8070" y="9893"/>
                    <a:pt x="12118" y="7982"/>
                    <a:pt x="16069" y="5813"/>
                  </a:cubicBezTo>
                  <a:cubicBezTo>
                    <a:pt x="17494" y="5036"/>
                    <a:pt x="18077" y="2930"/>
                    <a:pt x="17203" y="1538"/>
                  </a:cubicBezTo>
                  <a:cubicBezTo>
                    <a:pt x="16264" y="81"/>
                    <a:pt x="14450" y="-438"/>
                    <a:pt x="12928" y="404"/>
                  </a:cubicBezTo>
                  <a:cubicBezTo>
                    <a:pt x="11114" y="1408"/>
                    <a:pt x="9268" y="2348"/>
                    <a:pt x="7422" y="3254"/>
                  </a:cubicBezTo>
                  <a:cubicBezTo>
                    <a:pt x="6516" y="3708"/>
                    <a:pt x="5577" y="4129"/>
                    <a:pt x="4670" y="4550"/>
                  </a:cubicBezTo>
                  <a:cubicBezTo>
                    <a:pt x="4216" y="4744"/>
                    <a:pt x="3731" y="4971"/>
                    <a:pt x="3277" y="5165"/>
                  </a:cubicBezTo>
                  <a:cubicBezTo>
                    <a:pt x="3051" y="5262"/>
                    <a:pt x="2824" y="5359"/>
                    <a:pt x="2565" y="5457"/>
                  </a:cubicBezTo>
                  <a:cubicBezTo>
                    <a:pt x="3407" y="5133"/>
                    <a:pt x="2468" y="5489"/>
                    <a:pt x="2306" y="5554"/>
                  </a:cubicBezTo>
                  <a:cubicBezTo>
                    <a:pt x="1529" y="5877"/>
                    <a:pt x="881" y="6234"/>
                    <a:pt x="427" y="6979"/>
                  </a:cubicBezTo>
                  <a:cubicBezTo>
                    <a:pt x="39" y="7659"/>
                    <a:pt x="-123" y="8630"/>
                    <a:pt x="104" y="9375"/>
                  </a:cubicBezTo>
                  <a:cubicBezTo>
                    <a:pt x="363" y="10120"/>
                    <a:pt x="816" y="10865"/>
                    <a:pt x="1529" y="11253"/>
                  </a:cubicBezTo>
                  <a:cubicBezTo>
                    <a:pt x="2209" y="11610"/>
                    <a:pt x="3180" y="11869"/>
                    <a:pt x="3925" y="11577"/>
                  </a:cubicBezTo>
                  <a:lnTo>
                    <a:pt x="3925" y="11577"/>
                  </a:lnTo>
                  <a:close/>
                </a:path>
              </a:pathLst>
            </a:custGeom>
            <a:solidFill>
              <a:srgbClr val="8C6254"/>
            </a:solidFill>
            <a:ln w="0" cap="flat">
              <a:noFill/>
              <a:prstDash val="solid"/>
              <a:miter/>
            </a:ln>
          </p:spPr>
          <p:txBody>
            <a:bodyPr rtlCol="0" anchor="ctr"/>
            <a:lstStyle/>
            <a:p>
              <a:endParaRPr lang="nb-NO"/>
            </a:p>
          </p:txBody>
        </p:sp>
        <p:sp>
          <p:nvSpPr>
            <p:cNvPr id="17" name="Friform 16">
              <a:extLst>
                <a:ext uri="{FF2B5EF4-FFF2-40B4-BE49-F238E27FC236}">
                  <a16:creationId xmlns:a16="http://schemas.microsoft.com/office/drawing/2014/main" id="{FDE9BEA3-74E2-BD2D-13FD-05044F649367}"/>
                </a:ext>
              </a:extLst>
            </p:cNvPr>
            <p:cNvSpPr>
              <a:spLocks noGrp="1" noRot="1" noMove="1" noResize="1" noEditPoints="1" noAdjustHandles="1" noChangeArrowheads="1" noChangeShapeType="1"/>
            </p:cNvSpPr>
            <p:nvPr/>
          </p:nvSpPr>
          <p:spPr>
            <a:xfrm>
              <a:off x="4360812" y="2831096"/>
              <a:ext cx="30247" cy="65676"/>
            </a:xfrm>
            <a:custGeom>
              <a:avLst/>
              <a:gdLst>
                <a:gd name="connsiteX0" fmla="*/ 0 w 30247"/>
                <a:gd name="connsiteY0" fmla="*/ 0 h 65676"/>
                <a:gd name="connsiteX1" fmla="*/ 30247 w 30247"/>
                <a:gd name="connsiteY1" fmla="*/ 65677 h 65676"/>
                <a:gd name="connsiteX2" fmla="*/ 27139 w 30247"/>
                <a:gd name="connsiteY2" fmla="*/ 13990 h 65676"/>
                <a:gd name="connsiteX3" fmla="*/ 0 w 30247"/>
                <a:gd name="connsiteY3" fmla="*/ 0 h 65676"/>
              </a:gdLst>
              <a:ahLst/>
              <a:cxnLst>
                <a:cxn ang="0">
                  <a:pos x="connsiteX0" y="connsiteY0"/>
                </a:cxn>
                <a:cxn ang="0">
                  <a:pos x="connsiteX1" y="connsiteY1"/>
                </a:cxn>
                <a:cxn ang="0">
                  <a:pos x="connsiteX2" y="connsiteY2"/>
                </a:cxn>
                <a:cxn ang="0">
                  <a:pos x="connsiteX3" y="connsiteY3"/>
                </a:cxn>
              </a:cxnLst>
              <a:rect l="l" t="t" r="r" b="b"/>
              <a:pathLst>
                <a:path w="30247" h="65676">
                  <a:moveTo>
                    <a:pt x="0" y="0"/>
                  </a:moveTo>
                  <a:lnTo>
                    <a:pt x="30247" y="65677"/>
                  </a:lnTo>
                  <a:lnTo>
                    <a:pt x="27139" y="13990"/>
                  </a:lnTo>
                  <a:lnTo>
                    <a:pt x="0" y="0"/>
                  </a:lnTo>
                  <a:close/>
                </a:path>
              </a:pathLst>
            </a:custGeom>
            <a:solidFill>
              <a:srgbClr val="8C6254"/>
            </a:solidFill>
            <a:ln w="0" cap="flat">
              <a:noFill/>
              <a:prstDash val="solid"/>
              <a:miter/>
            </a:ln>
          </p:spPr>
          <p:txBody>
            <a:bodyPr rtlCol="0" anchor="ctr"/>
            <a:lstStyle/>
            <a:p>
              <a:endParaRPr lang="nb-NO"/>
            </a:p>
          </p:txBody>
        </p:sp>
        <p:sp>
          <p:nvSpPr>
            <p:cNvPr id="18" name="Friform 17">
              <a:extLst>
                <a:ext uri="{FF2B5EF4-FFF2-40B4-BE49-F238E27FC236}">
                  <a16:creationId xmlns:a16="http://schemas.microsoft.com/office/drawing/2014/main" id="{3B8AF407-3D6B-F342-30AB-913FAA8370B6}"/>
                </a:ext>
              </a:extLst>
            </p:cNvPr>
            <p:cNvSpPr>
              <a:spLocks noGrp="1" noRot="1" noMove="1" noResize="1" noEditPoints="1" noAdjustHandles="1" noChangeArrowheads="1" noChangeShapeType="1"/>
            </p:cNvSpPr>
            <p:nvPr/>
          </p:nvSpPr>
          <p:spPr>
            <a:xfrm>
              <a:off x="4294644" y="1679505"/>
              <a:ext cx="288041" cy="436265"/>
            </a:xfrm>
            <a:custGeom>
              <a:avLst/>
              <a:gdLst>
                <a:gd name="connsiteX0" fmla="*/ 285706 w 288041"/>
                <a:gd name="connsiteY0" fmla="*/ 159897 h 436265"/>
                <a:gd name="connsiteX1" fmla="*/ 166918 w 288041"/>
                <a:gd name="connsiteY1" fmla="*/ 2895 h 436265"/>
                <a:gd name="connsiteX2" fmla="*/ 232 w 288041"/>
                <a:gd name="connsiteY2" fmla="*/ 107660 h 436265"/>
                <a:gd name="connsiteX3" fmla="*/ 2629 w 288041"/>
                <a:gd name="connsiteY3" fmla="*/ 232505 h 436265"/>
                <a:gd name="connsiteX4" fmla="*/ 87834 w 288041"/>
                <a:gd name="connsiteY4" fmla="*/ 435299 h 436265"/>
                <a:gd name="connsiteX5" fmla="*/ 254940 w 288041"/>
                <a:gd name="connsiteY5" fmla="*/ 287365 h 436265"/>
                <a:gd name="connsiteX6" fmla="*/ 285706 w 288041"/>
                <a:gd name="connsiteY6" fmla="*/ 159865 h 43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041" h="436265">
                  <a:moveTo>
                    <a:pt x="285706" y="159897"/>
                  </a:moveTo>
                  <a:cubicBezTo>
                    <a:pt x="300182" y="80781"/>
                    <a:pt x="245743" y="17339"/>
                    <a:pt x="166918" y="2895"/>
                  </a:cubicBezTo>
                  <a:cubicBezTo>
                    <a:pt x="88093" y="-11517"/>
                    <a:pt x="14708" y="28576"/>
                    <a:pt x="232" y="107660"/>
                  </a:cubicBezTo>
                  <a:cubicBezTo>
                    <a:pt x="232" y="107660"/>
                    <a:pt x="3535" y="227614"/>
                    <a:pt x="2629" y="232505"/>
                  </a:cubicBezTo>
                  <a:cubicBezTo>
                    <a:pt x="-11135" y="307670"/>
                    <a:pt x="30901" y="424871"/>
                    <a:pt x="87834" y="435299"/>
                  </a:cubicBezTo>
                  <a:cubicBezTo>
                    <a:pt x="153543" y="447314"/>
                    <a:pt x="244545" y="344330"/>
                    <a:pt x="254940" y="287365"/>
                  </a:cubicBezTo>
                  <a:cubicBezTo>
                    <a:pt x="255847" y="282475"/>
                    <a:pt x="285706" y="159865"/>
                    <a:pt x="285706" y="159865"/>
                  </a:cubicBezTo>
                  <a:close/>
                </a:path>
              </a:pathLst>
            </a:custGeom>
            <a:solidFill>
              <a:srgbClr val="8C6254"/>
            </a:solidFill>
            <a:ln w="0" cap="flat">
              <a:noFill/>
              <a:prstDash val="solid"/>
              <a:miter/>
            </a:ln>
          </p:spPr>
          <p:txBody>
            <a:bodyPr rtlCol="0" anchor="ctr"/>
            <a:lstStyle/>
            <a:p>
              <a:endParaRPr lang="nb-NO"/>
            </a:p>
          </p:txBody>
        </p:sp>
        <p:sp>
          <p:nvSpPr>
            <p:cNvPr id="19" name="Friform 18">
              <a:extLst>
                <a:ext uri="{FF2B5EF4-FFF2-40B4-BE49-F238E27FC236}">
                  <a16:creationId xmlns:a16="http://schemas.microsoft.com/office/drawing/2014/main" id="{0956D399-D44E-F92D-81B2-8348F33D1660}"/>
                </a:ext>
              </a:extLst>
            </p:cNvPr>
            <p:cNvSpPr>
              <a:spLocks noGrp="1" noRot="1" noMove="1" noResize="1" noEditPoints="1" noAdjustHandles="1" noChangeArrowheads="1" noChangeShapeType="1"/>
            </p:cNvSpPr>
            <p:nvPr/>
          </p:nvSpPr>
          <p:spPr>
            <a:xfrm>
              <a:off x="4437921" y="1578885"/>
              <a:ext cx="243089" cy="515031"/>
            </a:xfrm>
            <a:custGeom>
              <a:avLst/>
              <a:gdLst>
                <a:gd name="connsiteX0" fmla="*/ 0 w 243089"/>
                <a:gd name="connsiteY0" fmla="*/ 72879 h 515031"/>
                <a:gd name="connsiteX1" fmla="*/ 76914 w 243089"/>
                <a:gd name="connsiteY1" fmla="*/ 282248 h 515031"/>
                <a:gd name="connsiteX2" fmla="*/ 55022 w 243089"/>
                <a:gd name="connsiteY2" fmla="*/ 515031 h 515031"/>
                <a:gd name="connsiteX3" fmla="*/ 216461 w 243089"/>
                <a:gd name="connsiteY3" fmla="*/ 419949 h 515031"/>
                <a:gd name="connsiteX4" fmla="*/ 243082 w 243089"/>
                <a:gd name="connsiteY4" fmla="*/ 255207 h 515031"/>
                <a:gd name="connsiteX5" fmla="*/ 68948 w 243089"/>
                <a:gd name="connsiteY5" fmla="*/ 822 h 515031"/>
                <a:gd name="connsiteX6" fmla="*/ 44076 w 243089"/>
                <a:gd name="connsiteY6" fmla="*/ 12967 h 515031"/>
                <a:gd name="connsiteX7" fmla="*/ 18816 w 243089"/>
                <a:gd name="connsiteY7" fmla="*/ 26342 h 515031"/>
                <a:gd name="connsiteX8" fmla="*/ 32 w 243089"/>
                <a:gd name="connsiteY8" fmla="*/ 72879 h 51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089" h="515031">
                  <a:moveTo>
                    <a:pt x="0" y="72879"/>
                  </a:moveTo>
                  <a:cubicBezTo>
                    <a:pt x="0" y="72879"/>
                    <a:pt x="77141" y="250349"/>
                    <a:pt x="76914" y="282248"/>
                  </a:cubicBezTo>
                  <a:cubicBezTo>
                    <a:pt x="76688" y="314147"/>
                    <a:pt x="55022" y="515031"/>
                    <a:pt x="55022" y="515031"/>
                  </a:cubicBezTo>
                  <a:cubicBezTo>
                    <a:pt x="150072" y="502110"/>
                    <a:pt x="216461" y="419949"/>
                    <a:pt x="216461" y="419949"/>
                  </a:cubicBezTo>
                  <a:cubicBezTo>
                    <a:pt x="216461" y="419949"/>
                    <a:pt x="243600" y="331829"/>
                    <a:pt x="243082" y="255207"/>
                  </a:cubicBezTo>
                  <a:cubicBezTo>
                    <a:pt x="242272" y="138523"/>
                    <a:pt x="202147" y="-12488"/>
                    <a:pt x="68948" y="822"/>
                  </a:cubicBezTo>
                  <a:cubicBezTo>
                    <a:pt x="45015" y="3219"/>
                    <a:pt x="44076" y="12967"/>
                    <a:pt x="44076" y="12967"/>
                  </a:cubicBezTo>
                  <a:lnTo>
                    <a:pt x="18816" y="26342"/>
                  </a:lnTo>
                  <a:lnTo>
                    <a:pt x="32" y="72879"/>
                  </a:lnTo>
                  <a:close/>
                </a:path>
              </a:pathLst>
            </a:custGeom>
            <a:solidFill>
              <a:srgbClr val="151C28"/>
            </a:solidFill>
            <a:ln w="0" cap="flat">
              <a:noFill/>
              <a:prstDash val="solid"/>
              <a:miter/>
            </a:ln>
          </p:spPr>
          <p:txBody>
            <a:bodyPr rtlCol="0" anchor="ctr"/>
            <a:lstStyle/>
            <a:p>
              <a:endParaRPr lang="nb-NO"/>
            </a:p>
          </p:txBody>
        </p:sp>
        <p:sp>
          <p:nvSpPr>
            <p:cNvPr id="20" name="Friform 19">
              <a:extLst>
                <a:ext uri="{FF2B5EF4-FFF2-40B4-BE49-F238E27FC236}">
                  <a16:creationId xmlns:a16="http://schemas.microsoft.com/office/drawing/2014/main" id="{838D0C6F-8CC4-F206-A513-E706C0C50ED9}"/>
                </a:ext>
              </a:extLst>
            </p:cNvPr>
            <p:cNvSpPr>
              <a:spLocks noGrp="1" noRot="1" noMove="1" noResize="1" noEditPoints="1" noAdjustHandles="1" noChangeArrowheads="1" noChangeShapeType="1"/>
            </p:cNvSpPr>
            <p:nvPr/>
          </p:nvSpPr>
          <p:spPr>
            <a:xfrm>
              <a:off x="4190002" y="1553925"/>
              <a:ext cx="382545" cy="509452"/>
            </a:xfrm>
            <a:custGeom>
              <a:avLst/>
              <a:gdLst>
                <a:gd name="connsiteX0" fmla="*/ 330598 w 382545"/>
                <a:gd name="connsiteY0" fmla="*/ 112963 h 509452"/>
                <a:gd name="connsiteX1" fmla="*/ 162909 w 382545"/>
                <a:gd name="connsiteY1" fmla="*/ 249077 h 509452"/>
                <a:gd name="connsiteX2" fmla="*/ 122201 w 382545"/>
                <a:gd name="connsiteY2" fmla="*/ 509452 h 509452"/>
                <a:gd name="connsiteX3" fmla="*/ 595 w 382545"/>
                <a:gd name="connsiteY3" fmla="*/ 365145 h 509452"/>
                <a:gd name="connsiteX4" fmla="*/ 43634 w 382545"/>
                <a:gd name="connsiteY4" fmla="*/ 198362 h 509452"/>
                <a:gd name="connsiteX5" fmla="*/ 378722 w 382545"/>
                <a:gd name="connsiteY5" fmla="*/ 42785 h 509452"/>
                <a:gd name="connsiteX6" fmla="*/ 330598 w 382545"/>
                <a:gd name="connsiteY6" fmla="*/ 112995 h 50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545" h="509452">
                  <a:moveTo>
                    <a:pt x="330598" y="112963"/>
                  </a:moveTo>
                  <a:cubicBezTo>
                    <a:pt x="330598" y="112963"/>
                    <a:pt x="173984" y="219186"/>
                    <a:pt x="162909" y="249077"/>
                  </a:cubicBezTo>
                  <a:cubicBezTo>
                    <a:pt x="151833" y="278968"/>
                    <a:pt x="137292" y="440278"/>
                    <a:pt x="122201" y="509452"/>
                  </a:cubicBezTo>
                  <a:cubicBezTo>
                    <a:pt x="67049" y="467902"/>
                    <a:pt x="595" y="365145"/>
                    <a:pt x="595" y="365145"/>
                  </a:cubicBezTo>
                  <a:cubicBezTo>
                    <a:pt x="595" y="365145"/>
                    <a:pt x="-8408" y="317960"/>
                    <a:pt x="43634" y="198362"/>
                  </a:cubicBezTo>
                  <a:cubicBezTo>
                    <a:pt x="80424" y="113837"/>
                    <a:pt x="165920" y="-87630"/>
                    <a:pt x="378722" y="42785"/>
                  </a:cubicBezTo>
                  <a:cubicBezTo>
                    <a:pt x="399222" y="55350"/>
                    <a:pt x="330598" y="112995"/>
                    <a:pt x="330598" y="112995"/>
                  </a:cubicBezTo>
                  <a:close/>
                </a:path>
              </a:pathLst>
            </a:custGeom>
            <a:solidFill>
              <a:srgbClr val="151C28"/>
            </a:solidFill>
            <a:ln w="0" cap="flat">
              <a:noFill/>
              <a:prstDash val="solid"/>
              <a:miter/>
            </a:ln>
          </p:spPr>
          <p:txBody>
            <a:bodyPr rtlCol="0" anchor="ctr"/>
            <a:lstStyle/>
            <a:p>
              <a:endParaRPr lang="nb-NO"/>
            </a:p>
          </p:txBody>
        </p:sp>
        <p:sp>
          <p:nvSpPr>
            <p:cNvPr id="21" name="Friform 20">
              <a:extLst>
                <a:ext uri="{FF2B5EF4-FFF2-40B4-BE49-F238E27FC236}">
                  <a16:creationId xmlns:a16="http://schemas.microsoft.com/office/drawing/2014/main" id="{F75FF4B7-218E-4B61-678A-75767E9E1CA3}"/>
                </a:ext>
              </a:extLst>
            </p:cNvPr>
            <p:cNvSpPr>
              <a:spLocks noGrp="1" noRot="1" noMove="1" noResize="1" noEditPoints="1" noAdjustHandles="1" noChangeArrowheads="1" noChangeShapeType="1"/>
            </p:cNvSpPr>
            <p:nvPr/>
          </p:nvSpPr>
          <p:spPr>
            <a:xfrm rot="17534399">
              <a:off x="4277448" y="1584857"/>
              <a:ext cx="355587" cy="355587"/>
            </a:xfrm>
            <a:custGeom>
              <a:avLst/>
              <a:gdLst>
                <a:gd name="connsiteX0" fmla="*/ 355588 w 355587"/>
                <a:gd name="connsiteY0" fmla="*/ 177794 h 355587"/>
                <a:gd name="connsiteX1" fmla="*/ 177794 w 355587"/>
                <a:gd name="connsiteY1" fmla="*/ 355587 h 355587"/>
                <a:gd name="connsiteX2" fmla="*/ 0 w 355587"/>
                <a:gd name="connsiteY2" fmla="*/ 177794 h 355587"/>
                <a:gd name="connsiteX3" fmla="*/ 177794 w 355587"/>
                <a:gd name="connsiteY3" fmla="*/ 0 h 355587"/>
                <a:gd name="connsiteX4" fmla="*/ 355588 w 355587"/>
                <a:gd name="connsiteY4" fmla="*/ 177794 h 35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587" h="355587">
                  <a:moveTo>
                    <a:pt x="355588" y="177794"/>
                  </a:moveTo>
                  <a:cubicBezTo>
                    <a:pt x="355588" y="275986"/>
                    <a:pt x="275987" y="355587"/>
                    <a:pt x="177794" y="355587"/>
                  </a:cubicBezTo>
                  <a:cubicBezTo>
                    <a:pt x="79601" y="355587"/>
                    <a:pt x="0" y="275986"/>
                    <a:pt x="0" y="177794"/>
                  </a:cubicBezTo>
                  <a:cubicBezTo>
                    <a:pt x="0" y="79601"/>
                    <a:pt x="79601" y="0"/>
                    <a:pt x="177794" y="0"/>
                  </a:cubicBezTo>
                  <a:cubicBezTo>
                    <a:pt x="275987" y="0"/>
                    <a:pt x="355588" y="79601"/>
                    <a:pt x="355588" y="177794"/>
                  </a:cubicBezTo>
                  <a:close/>
                </a:path>
              </a:pathLst>
            </a:custGeom>
            <a:solidFill>
              <a:srgbClr val="151C28"/>
            </a:solidFill>
            <a:ln w="0" cap="flat">
              <a:noFill/>
              <a:prstDash val="solid"/>
              <a:miter/>
            </a:ln>
          </p:spPr>
          <p:txBody>
            <a:bodyPr rtlCol="0" anchor="ctr"/>
            <a:lstStyle/>
            <a:p>
              <a:endParaRPr lang="nb-NO"/>
            </a:p>
          </p:txBody>
        </p:sp>
        <p:grpSp>
          <p:nvGrpSpPr>
            <p:cNvPr id="22" name="Grafikk 6">
              <a:extLst>
                <a:ext uri="{FF2B5EF4-FFF2-40B4-BE49-F238E27FC236}">
                  <a16:creationId xmlns:a16="http://schemas.microsoft.com/office/drawing/2014/main" id="{B7E03D92-064C-6FFD-DE58-36D46129228E}"/>
                </a:ext>
              </a:extLst>
            </p:cNvPr>
            <p:cNvGrpSpPr>
              <a:grpSpLocks noGrp="1" noUngrp="1" noRot="1" noMove="1" noResize="1"/>
            </p:cNvGrpSpPr>
            <p:nvPr/>
          </p:nvGrpSpPr>
          <p:grpSpPr>
            <a:xfrm>
              <a:off x="4260188" y="1650229"/>
              <a:ext cx="335482" cy="436273"/>
              <a:chOff x="4260188" y="1650229"/>
              <a:chExt cx="335482" cy="436273"/>
            </a:xfrm>
          </p:grpSpPr>
          <p:sp>
            <p:nvSpPr>
              <p:cNvPr id="36" name="Friform 35">
                <a:extLst>
                  <a:ext uri="{FF2B5EF4-FFF2-40B4-BE49-F238E27FC236}">
                    <a16:creationId xmlns:a16="http://schemas.microsoft.com/office/drawing/2014/main" id="{81BC6ED8-B681-8AE9-D6F5-5F1E9584F03C}"/>
                  </a:ext>
                </a:extLst>
              </p:cNvPr>
              <p:cNvSpPr>
                <a:spLocks noGrp="1" noRot="1" noMove="1" noResize="1" noEditPoints="1" noAdjustHandles="1" noChangeArrowheads="1" noChangeShapeType="1"/>
              </p:cNvSpPr>
              <p:nvPr/>
            </p:nvSpPr>
            <p:spPr>
              <a:xfrm>
                <a:off x="4260188" y="1797599"/>
                <a:ext cx="50086" cy="102687"/>
              </a:xfrm>
              <a:custGeom>
                <a:avLst/>
                <a:gdLst>
                  <a:gd name="connsiteX0" fmla="*/ 46509 w 50086"/>
                  <a:gd name="connsiteY0" fmla="*/ 6407 h 102687"/>
                  <a:gd name="connsiteX1" fmla="*/ 12893 w 50086"/>
                  <a:gd name="connsiteY1" fmla="*/ 7508 h 102687"/>
                  <a:gd name="connsiteX2" fmla="*/ 27110 w 50086"/>
                  <a:gd name="connsiteY2" fmla="*/ 102396 h 102687"/>
                  <a:gd name="connsiteX3" fmla="*/ 46541 w 50086"/>
                  <a:gd name="connsiteY3" fmla="*/ 6407 h 102687"/>
                </a:gdLst>
                <a:ahLst/>
                <a:cxnLst>
                  <a:cxn ang="0">
                    <a:pos x="connsiteX0" y="connsiteY0"/>
                  </a:cxn>
                  <a:cxn ang="0">
                    <a:pos x="connsiteX1" y="connsiteY1"/>
                  </a:cxn>
                  <a:cxn ang="0">
                    <a:pos x="connsiteX2" y="connsiteY2"/>
                  </a:cxn>
                  <a:cxn ang="0">
                    <a:pos x="connsiteX3" y="connsiteY3"/>
                  </a:cxn>
                </a:cxnLst>
                <a:rect l="l" t="t" r="r" b="b"/>
                <a:pathLst>
                  <a:path w="50086" h="102687">
                    <a:moveTo>
                      <a:pt x="46509" y="6407"/>
                    </a:moveTo>
                    <a:cubicBezTo>
                      <a:pt x="46509" y="6407"/>
                      <a:pt x="30446" y="-8717"/>
                      <a:pt x="12893" y="7508"/>
                    </a:cubicBezTo>
                    <a:cubicBezTo>
                      <a:pt x="-4627" y="23701"/>
                      <a:pt x="-8157" y="95952"/>
                      <a:pt x="27110" y="102396"/>
                    </a:cubicBezTo>
                    <a:cubicBezTo>
                      <a:pt x="62377" y="108841"/>
                      <a:pt x="46541" y="6407"/>
                      <a:pt x="46541" y="6407"/>
                    </a:cubicBezTo>
                    <a:close/>
                  </a:path>
                </a:pathLst>
              </a:custGeom>
              <a:solidFill>
                <a:srgbClr val="DEAB91"/>
              </a:solidFill>
              <a:ln w="0" cap="flat">
                <a:noFill/>
                <a:prstDash val="solid"/>
                <a:miter/>
              </a:ln>
            </p:spPr>
            <p:txBody>
              <a:bodyPr rtlCol="0" anchor="ctr"/>
              <a:lstStyle/>
              <a:p>
                <a:endParaRPr lang="nb-NO"/>
              </a:p>
            </p:txBody>
          </p:sp>
          <p:sp>
            <p:nvSpPr>
              <p:cNvPr id="37" name="Friform 36">
                <a:extLst>
                  <a:ext uri="{FF2B5EF4-FFF2-40B4-BE49-F238E27FC236}">
                    <a16:creationId xmlns:a16="http://schemas.microsoft.com/office/drawing/2014/main" id="{DC5522D7-A805-DF17-5883-E17814030306}"/>
                  </a:ext>
                </a:extLst>
              </p:cNvPr>
              <p:cNvSpPr>
                <a:spLocks noGrp="1" noRot="1" noMove="1" noResize="1" noEditPoints="1" noAdjustHandles="1" noChangeArrowheads="1" noChangeShapeType="1"/>
              </p:cNvSpPr>
              <p:nvPr/>
            </p:nvSpPr>
            <p:spPr>
              <a:xfrm>
                <a:off x="4276050" y="1650229"/>
                <a:ext cx="319620" cy="436273"/>
              </a:xfrm>
              <a:custGeom>
                <a:avLst/>
                <a:gdLst>
                  <a:gd name="connsiteX0" fmla="*/ 317287 w 319621"/>
                  <a:gd name="connsiteY0" fmla="*/ 159897 h 436273"/>
                  <a:gd name="connsiteX1" fmla="*/ 198498 w 319621"/>
                  <a:gd name="connsiteY1" fmla="*/ 2895 h 436273"/>
                  <a:gd name="connsiteX2" fmla="*/ 31813 w 319621"/>
                  <a:gd name="connsiteY2" fmla="*/ 107660 h 436273"/>
                  <a:gd name="connsiteX3" fmla="*/ 1662 w 319621"/>
                  <a:gd name="connsiteY3" fmla="*/ 237524 h 436273"/>
                  <a:gd name="connsiteX4" fmla="*/ 119414 w 319621"/>
                  <a:gd name="connsiteY4" fmla="*/ 435267 h 436273"/>
                  <a:gd name="connsiteX5" fmla="*/ 299539 w 319621"/>
                  <a:gd name="connsiteY5" fmla="*/ 291996 h 436273"/>
                  <a:gd name="connsiteX6" fmla="*/ 317287 w 319621"/>
                  <a:gd name="connsiteY6" fmla="*/ 159865 h 436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621" h="436273">
                    <a:moveTo>
                      <a:pt x="317287" y="159897"/>
                    </a:moveTo>
                    <a:cubicBezTo>
                      <a:pt x="331763" y="80781"/>
                      <a:pt x="277323" y="17338"/>
                      <a:pt x="198498" y="2895"/>
                    </a:cubicBezTo>
                    <a:cubicBezTo>
                      <a:pt x="119673" y="-11517"/>
                      <a:pt x="46289" y="28576"/>
                      <a:pt x="31813" y="107660"/>
                    </a:cubicBezTo>
                    <a:cubicBezTo>
                      <a:pt x="31813" y="107660"/>
                      <a:pt x="2537" y="232634"/>
                      <a:pt x="1662" y="237524"/>
                    </a:cubicBezTo>
                    <a:cubicBezTo>
                      <a:pt x="-12101" y="312690"/>
                      <a:pt x="62481" y="424871"/>
                      <a:pt x="119414" y="435267"/>
                    </a:cubicBezTo>
                    <a:cubicBezTo>
                      <a:pt x="185123" y="447282"/>
                      <a:pt x="289144" y="348928"/>
                      <a:pt x="299539" y="291996"/>
                    </a:cubicBezTo>
                    <a:cubicBezTo>
                      <a:pt x="300446" y="287105"/>
                      <a:pt x="317287" y="159865"/>
                      <a:pt x="317287" y="159865"/>
                    </a:cubicBezTo>
                    <a:close/>
                  </a:path>
                </a:pathLst>
              </a:custGeom>
              <a:solidFill>
                <a:srgbClr val="DEAB91"/>
              </a:solidFill>
              <a:ln w="0" cap="flat">
                <a:noFill/>
                <a:prstDash val="solid"/>
                <a:miter/>
              </a:ln>
            </p:spPr>
            <p:txBody>
              <a:bodyPr rtlCol="0" anchor="ctr"/>
              <a:lstStyle/>
              <a:p>
                <a:endParaRPr lang="nb-NO"/>
              </a:p>
            </p:txBody>
          </p:sp>
        </p:grpSp>
        <p:grpSp>
          <p:nvGrpSpPr>
            <p:cNvPr id="23" name="Grafikk 6">
              <a:extLst>
                <a:ext uri="{FF2B5EF4-FFF2-40B4-BE49-F238E27FC236}">
                  <a16:creationId xmlns:a16="http://schemas.microsoft.com/office/drawing/2014/main" id="{EF3C715B-F5C3-844A-1C4E-405FE1104B08}"/>
                </a:ext>
              </a:extLst>
            </p:cNvPr>
            <p:cNvGrpSpPr>
              <a:grpSpLocks noGrp="1" noUngrp="1" noRot="1" noMove="1" noResize="1"/>
            </p:cNvGrpSpPr>
            <p:nvPr/>
          </p:nvGrpSpPr>
          <p:grpSpPr>
            <a:xfrm>
              <a:off x="4312700" y="1773773"/>
              <a:ext cx="265451" cy="251622"/>
              <a:chOff x="4312700" y="1773773"/>
              <a:chExt cx="265451" cy="251622"/>
            </a:xfrm>
          </p:grpSpPr>
          <p:grpSp>
            <p:nvGrpSpPr>
              <p:cNvPr id="26" name="Grafikk 6">
                <a:extLst>
                  <a:ext uri="{FF2B5EF4-FFF2-40B4-BE49-F238E27FC236}">
                    <a16:creationId xmlns:a16="http://schemas.microsoft.com/office/drawing/2014/main" id="{3F795140-CAC5-D453-B039-3B1B5F4D8BD4}"/>
                  </a:ext>
                </a:extLst>
              </p:cNvPr>
              <p:cNvGrpSpPr>
                <a:grpSpLocks noGrp="1" noUngrp="1" noRot="1" noMove="1" noResize="1"/>
              </p:cNvGrpSpPr>
              <p:nvPr/>
            </p:nvGrpSpPr>
            <p:grpSpPr>
              <a:xfrm>
                <a:off x="4312700" y="1773773"/>
                <a:ext cx="265451" cy="57211"/>
                <a:chOff x="4312700" y="1773773"/>
                <a:chExt cx="265451" cy="57211"/>
              </a:xfrm>
              <a:solidFill>
                <a:srgbClr val="151C28"/>
              </a:solidFill>
            </p:grpSpPr>
            <p:sp>
              <p:nvSpPr>
                <p:cNvPr id="34" name="Friform 33">
                  <a:extLst>
                    <a:ext uri="{FF2B5EF4-FFF2-40B4-BE49-F238E27FC236}">
                      <a16:creationId xmlns:a16="http://schemas.microsoft.com/office/drawing/2014/main" id="{C6F80EC8-633F-48E4-CA11-B1A42AC7D5D5}"/>
                    </a:ext>
                  </a:extLst>
                </p:cNvPr>
                <p:cNvSpPr>
                  <a:spLocks noGrp="1" noRot="1" noMove="1" noResize="1" noEditPoints="1" noAdjustHandles="1" noChangeArrowheads="1" noChangeShapeType="1"/>
                </p:cNvSpPr>
                <p:nvPr/>
              </p:nvSpPr>
              <p:spPr>
                <a:xfrm rot="597223">
                  <a:off x="4477438" y="1806443"/>
                  <a:ext cx="100713" cy="24541"/>
                </a:xfrm>
                <a:custGeom>
                  <a:avLst/>
                  <a:gdLst>
                    <a:gd name="connsiteX0" fmla="*/ 2162 w 100713"/>
                    <a:gd name="connsiteY0" fmla="*/ 0 h 36089"/>
                    <a:gd name="connsiteX1" fmla="*/ 77360 w 100713"/>
                    <a:gd name="connsiteY1" fmla="*/ 8550 h 36089"/>
                    <a:gd name="connsiteX2" fmla="*/ 100710 w 100713"/>
                    <a:gd name="connsiteY2" fmla="*/ 35526 h 36089"/>
                    <a:gd name="connsiteX3" fmla="*/ 6340 w 100713"/>
                    <a:gd name="connsiteY3" fmla="*/ 24613 h 36089"/>
                    <a:gd name="connsiteX4" fmla="*/ 2162 w 100713"/>
                    <a:gd name="connsiteY4" fmla="*/ 32 h 36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13" h="36089">
                      <a:moveTo>
                        <a:pt x="2162" y="0"/>
                      </a:moveTo>
                      <a:cubicBezTo>
                        <a:pt x="2162" y="0"/>
                        <a:pt x="65572" y="5182"/>
                        <a:pt x="77360" y="8550"/>
                      </a:cubicBezTo>
                      <a:cubicBezTo>
                        <a:pt x="97018" y="14152"/>
                        <a:pt x="98929" y="27883"/>
                        <a:pt x="100710" y="35526"/>
                      </a:cubicBezTo>
                      <a:cubicBezTo>
                        <a:pt x="101325" y="38150"/>
                        <a:pt x="17513" y="31122"/>
                        <a:pt x="6340" y="24613"/>
                      </a:cubicBezTo>
                      <a:cubicBezTo>
                        <a:pt x="-4833" y="18103"/>
                        <a:pt x="2162" y="32"/>
                        <a:pt x="2162" y="32"/>
                      </a:cubicBezTo>
                      <a:close/>
                    </a:path>
                  </a:pathLst>
                </a:custGeom>
                <a:solidFill>
                  <a:srgbClr val="151C28"/>
                </a:solidFill>
                <a:ln w="0" cap="flat">
                  <a:noFill/>
                  <a:prstDash val="solid"/>
                  <a:miter/>
                </a:ln>
              </p:spPr>
              <p:txBody>
                <a:bodyPr rtlCol="0" anchor="ctr"/>
                <a:lstStyle/>
                <a:p>
                  <a:endParaRPr lang="nb-NO"/>
                </a:p>
              </p:txBody>
            </p:sp>
            <p:sp>
              <p:nvSpPr>
                <p:cNvPr id="35" name="Friform 34">
                  <a:extLst>
                    <a:ext uri="{FF2B5EF4-FFF2-40B4-BE49-F238E27FC236}">
                      <a16:creationId xmlns:a16="http://schemas.microsoft.com/office/drawing/2014/main" id="{2A87804E-68B0-E89B-C88B-3C3B5C373E27}"/>
                    </a:ext>
                  </a:extLst>
                </p:cNvPr>
                <p:cNvSpPr>
                  <a:spLocks noGrp="1" noRot="1" noMove="1" noResize="1" noEditPoints="1" noAdjustHandles="1" noChangeArrowheads="1" noChangeShapeType="1"/>
                </p:cNvSpPr>
                <p:nvPr/>
              </p:nvSpPr>
              <p:spPr>
                <a:xfrm>
                  <a:off x="4312700" y="1773773"/>
                  <a:ext cx="104785" cy="28963"/>
                </a:xfrm>
                <a:custGeom>
                  <a:avLst/>
                  <a:gdLst>
                    <a:gd name="connsiteX0" fmla="*/ 104786 w 104785"/>
                    <a:gd name="connsiteY0" fmla="*/ 18785 h 40460"/>
                    <a:gd name="connsiteX1" fmla="*/ 31434 w 104785"/>
                    <a:gd name="connsiteY1" fmla="*/ 164 h 40460"/>
                    <a:gd name="connsiteX2" fmla="*/ 20 w 104785"/>
                    <a:gd name="connsiteY2" fmla="*/ 17101 h 40460"/>
                    <a:gd name="connsiteX3" fmla="*/ 92123 w 104785"/>
                    <a:gd name="connsiteY3" fmla="*/ 40321 h 40460"/>
                    <a:gd name="connsiteX4" fmla="*/ 104754 w 104785"/>
                    <a:gd name="connsiteY4" fmla="*/ 18785 h 40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85" h="40460">
                      <a:moveTo>
                        <a:pt x="104786" y="18785"/>
                      </a:moveTo>
                      <a:cubicBezTo>
                        <a:pt x="104786" y="18785"/>
                        <a:pt x="43675" y="1200"/>
                        <a:pt x="31434" y="164"/>
                      </a:cubicBezTo>
                      <a:cubicBezTo>
                        <a:pt x="11064" y="-1552"/>
                        <a:pt x="4392" y="10624"/>
                        <a:pt x="20" y="17101"/>
                      </a:cubicBezTo>
                      <a:cubicBezTo>
                        <a:pt x="-1469" y="19336"/>
                        <a:pt x="79396" y="42459"/>
                        <a:pt x="92123" y="40321"/>
                      </a:cubicBezTo>
                      <a:cubicBezTo>
                        <a:pt x="104883" y="38184"/>
                        <a:pt x="104754" y="18785"/>
                        <a:pt x="104754" y="18785"/>
                      </a:cubicBezTo>
                      <a:close/>
                    </a:path>
                  </a:pathLst>
                </a:custGeom>
                <a:solidFill>
                  <a:srgbClr val="151C28"/>
                </a:solidFill>
                <a:ln w="0" cap="flat">
                  <a:noFill/>
                  <a:prstDash val="solid"/>
                  <a:miter/>
                </a:ln>
              </p:spPr>
              <p:txBody>
                <a:bodyPr rtlCol="0" anchor="ctr"/>
                <a:lstStyle/>
                <a:p>
                  <a:endParaRPr lang="nb-NO"/>
                </a:p>
              </p:txBody>
            </p:sp>
          </p:grpSp>
          <p:sp>
            <p:nvSpPr>
              <p:cNvPr id="27" name="Friform 26">
                <a:extLst>
                  <a:ext uri="{FF2B5EF4-FFF2-40B4-BE49-F238E27FC236}">
                    <a16:creationId xmlns:a16="http://schemas.microsoft.com/office/drawing/2014/main" id="{E959D8E0-8A5A-8E87-3ADD-EE11BCDE206B}"/>
                  </a:ext>
                </a:extLst>
              </p:cNvPr>
              <p:cNvSpPr>
                <a:spLocks noGrp="1" noRot="1" noMove="1" noResize="1" noEditPoints="1" noAdjustHandles="1" noChangeArrowheads="1" noChangeShapeType="1"/>
              </p:cNvSpPr>
              <p:nvPr/>
            </p:nvSpPr>
            <p:spPr>
              <a:xfrm>
                <a:off x="4425518" y="1954089"/>
                <a:ext cx="22313" cy="10546"/>
              </a:xfrm>
              <a:custGeom>
                <a:avLst/>
                <a:gdLst>
                  <a:gd name="connsiteX0" fmla="*/ 12209 w 22313"/>
                  <a:gd name="connsiteY0" fmla="*/ 53 h 10546"/>
                  <a:gd name="connsiteX1" fmla="*/ 22313 w 22313"/>
                  <a:gd name="connsiteY1" fmla="*/ 10546 h 10546"/>
                  <a:gd name="connsiteX2" fmla="*/ 0 w 22313"/>
                  <a:gd name="connsiteY2" fmla="*/ 7955 h 10546"/>
                  <a:gd name="connsiteX3" fmla="*/ 12242 w 22313"/>
                  <a:gd name="connsiteY3" fmla="*/ 53 h 10546"/>
                </a:gdLst>
                <a:ahLst/>
                <a:cxnLst>
                  <a:cxn ang="0">
                    <a:pos x="connsiteX0" y="connsiteY0"/>
                  </a:cxn>
                  <a:cxn ang="0">
                    <a:pos x="connsiteX1" y="connsiteY1"/>
                  </a:cxn>
                  <a:cxn ang="0">
                    <a:pos x="connsiteX2" y="connsiteY2"/>
                  </a:cxn>
                  <a:cxn ang="0">
                    <a:pos x="connsiteX3" y="connsiteY3"/>
                  </a:cxn>
                </a:cxnLst>
                <a:rect l="l" t="t" r="r" b="b"/>
                <a:pathLst>
                  <a:path w="22313" h="10546">
                    <a:moveTo>
                      <a:pt x="12209" y="53"/>
                    </a:moveTo>
                    <a:cubicBezTo>
                      <a:pt x="17682" y="636"/>
                      <a:pt x="22313" y="10546"/>
                      <a:pt x="22313" y="10546"/>
                    </a:cubicBezTo>
                    <a:lnTo>
                      <a:pt x="0" y="7955"/>
                    </a:lnTo>
                    <a:cubicBezTo>
                      <a:pt x="4340" y="3292"/>
                      <a:pt x="6769" y="-497"/>
                      <a:pt x="12242" y="53"/>
                    </a:cubicBezTo>
                    <a:close/>
                  </a:path>
                </a:pathLst>
              </a:custGeom>
              <a:solidFill>
                <a:srgbClr val="8C6254"/>
              </a:solidFill>
              <a:ln w="0" cap="flat">
                <a:noFill/>
                <a:prstDash val="solid"/>
                <a:miter/>
              </a:ln>
            </p:spPr>
            <p:txBody>
              <a:bodyPr rtlCol="0" anchor="ctr"/>
              <a:lstStyle/>
              <a:p>
                <a:endParaRPr lang="nb-NO"/>
              </a:p>
            </p:txBody>
          </p:sp>
          <p:sp>
            <p:nvSpPr>
              <p:cNvPr id="28" name="Friform 27">
                <a:extLst>
                  <a:ext uri="{FF2B5EF4-FFF2-40B4-BE49-F238E27FC236}">
                    <a16:creationId xmlns:a16="http://schemas.microsoft.com/office/drawing/2014/main" id="{09961968-5F96-2359-ED0D-AEE78522A467}"/>
                  </a:ext>
                </a:extLst>
              </p:cNvPr>
              <p:cNvSpPr>
                <a:spLocks noGrp="1" noRot="1" noMove="1" noResize="1" noEditPoints="1" noAdjustHandles="1" noChangeArrowheads="1" noChangeShapeType="1"/>
              </p:cNvSpPr>
              <p:nvPr/>
            </p:nvSpPr>
            <p:spPr>
              <a:xfrm>
                <a:off x="4392485" y="1948111"/>
                <a:ext cx="21795" cy="11892"/>
              </a:xfrm>
              <a:custGeom>
                <a:avLst/>
                <a:gdLst>
                  <a:gd name="connsiteX0" fmla="*/ 13148 w 21795"/>
                  <a:gd name="connsiteY0" fmla="*/ 170 h 11892"/>
                  <a:gd name="connsiteX1" fmla="*/ 0 w 21795"/>
                  <a:gd name="connsiteY1" fmla="*/ 6420 h 11892"/>
                  <a:gd name="connsiteX2" fmla="*/ 21795 w 21795"/>
                  <a:gd name="connsiteY2" fmla="*/ 11893 h 11892"/>
                  <a:gd name="connsiteX3" fmla="*/ 13148 w 21795"/>
                  <a:gd name="connsiteY3" fmla="*/ 202 h 11892"/>
                </a:gdLst>
                <a:ahLst/>
                <a:cxnLst>
                  <a:cxn ang="0">
                    <a:pos x="connsiteX0" y="connsiteY0"/>
                  </a:cxn>
                  <a:cxn ang="0">
                    <a:pos x="connsiteX1" y="connsiteY1"/>
                  </a:cxn>
                  <a:cxn ang="0">
                    <a:pos x="connsiteX2" y="connsiteY2"/>
                  </a:cxn>
                  <a:cxn ang="0">
                    <a:pos x="connsiteX3" y="connsiteY3"/>
                  </a:cxn>
                </a:cxnLst>
                <a:rect l="l" t="t" r="r" b="b"/>
                <a:pathLst>
                  <a:path w="21795" h="11892">
                    <a:moveTo>
                      <a:pt x="13148" y="170"/>
                    </a:moveTo>
                    <a:cubicBezTo>
                      <a:pt x="7837" y="-1223"/>
                      <a:pt x="0" y="6420"/>
                      <a:pt x="0" y="6420"/>
                    </a:cubicBezTo>
                    <a:lnTo>
                      <a:pt x="21795" y="11893"/>
                    </a:lnTo>
                    <a:cubicBezTo>
                      <a:pt x="19366" y="5999"/>
                      <a:pt x="18459" y="1594"/>
                      <a:pt x="13148" y="202"/>
                    </a:cubicBezTo>
                    <a:close/>
                  </a:path>
                </a:pathLst>
              </a:custGeom>
              <a:solidFill>
                <a:srgbClr val="8C6254"/>
              </a:solidFill>
              <a:ln w="0" cap="flat">
                <a:noFill/>
                <a:prstDash val="solid"/>
                <a:miter/>
              </a:ln>
            </p:spPr>
            <p:txBody>
              <a:bodyPr rtlCol="0" anchor="ctr"/>
              <a:lstStyle/>
              <a:p>
                <a:endParaRPr lang="nb-NO"/>
              </a:p>
            </p:txBody>
          </p:sp>
          <p:sp>
            <p:nvSpPr>
              <p:cNvPr id="29" name="Friform 28">
                <a:extLst>
                  <a:ext uri="{FF2B5EF4-FFF2-40B4-BE49-F238E27FC236}">
                    <a16:creationId xmlns:a16="http://schemas.microsoft.com/office/drawing/2014/main" id="{597FE0D1-D459-4031-D479-D0C1093A0F0B}"/>
                  </a:ext>
                </a:extLst>
              </p:cNvPr>
              <p:cNvSpPr>
                <a:spLocks noGrp="1" noRot="1" noMove="1" noResize="1" noEditPoints="1" noAdjustHandles="1" noChangeArrowheads="1" noChangeShapeType="1"/>
              </p:cNvSpPr>
              <p:nvPr/>
            </p:nvSpPr>
            <p:spPr>
              <a:xfrm>
                <a:off x="4402589" y="1830400"/>
                <a:ext cx="23900" cy="83488"/>
              </a:xfrm>
              <a:custGeom>
                <a:avLst/>
                <a:gdLst>
                  <a:gd name="connsiteX0" fmla="*/ 8582 w 23900"/>
                  <a:gd name="connsiteY0" fmla="*/ 83488 h 83488"/>
                  <a:gd name="connsiteX1" fmla="*/ 23900 w 23900"/>
                  <a:gd name="connsiteY1" fmla="*/ 810 h 83488"/>
                  <a:gd name="connsiteX2" fmla="*/ 14994 w 23900"/>
                  <a:gd name="connsiteY2" fmla="*/ 0 h 83488"/>
                  <a:gd name="connsiteX3" fmla="*/ 0 w 23900"/>
                  <a:gd name="connsiteY3" fmla="*/ 80963 h 83488"/>
                  <a:gd name="connsiteX4" fmla="*/ 8582 w 23900"/>
                  <a:gd name="connsiteY4" fmla="*/ 83488 h 83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0" h="83488">
                    <a:moveTo>
                      <a:pt x="8582" y="83488"/>
                    </a:moveTo>
                    <a:cubicBezTo>
                      <a:pt x="19723" y="45663"/>
                      <a:pt x="23868" y="1263"/>
                      <a:pt x="23900" y="810"/>
                    </a:cubicBezTo>
                    <a:lnTo>
                      <a:pt x="14994" y="0"/>
                    </a:lnTo>
                    <a:cubicBezTo>
                      <a:pt x="14962" y="421"/>
                      <a:pt x="10882" y="43979"/>
                      <a:pt x="0" y="80963"/>
                    </a:cubicBezTo>
                    <a:lnTo>
                      <a:pt x="8582" y="83488"/>
                    </a:lnTo>
                    <a:close/>
                  </a:path>
                </a:pathLst>
              </a:custGeom>
              <a:solidFill>
                <a:srgbClr val="8C6254"/>
              </a:solidFill>
              <a:ln w="0" cap="flat">
                <a:noFill/>
                <a:prstDash val="solid"/>
                <a:miter/>
              </a:ln>
            </p:spPr>
            <p:txBody>
              <a:bodyPr rtlCol="0" anchor="ctr"/>
              <a:lstStyle/>
              <a:p>
                <a:endParaRPr lang="nb-NO"/>
              </a:p>
            </p:txBody>
          </p:sp>
          <p:sp>
            <p:nvSpPr>
              <p:cNvPr id="30" name="Friform 29">
                <a:extLst>
                  <a:ext uri="{FF2B5EF4-FFF2-40B4-BE49-F238E27FC236}">
                    <a16:creationId xmlns:a16="http://schemas.microsoft.com/office/drawing/2014/main" id="{69DC81FB-58F7-CA45-2B91-7749C871E70C}"/>
                  </a:ext>
                </a:extLst>
              </p:cNvPr>
              <p:cNvSpPr>
                <a:spLocks noGrp="1" noRot="1" noMove="1" noResize="1" noEditPoints="1" noAdjustHandles="1" noChangeArrowheads="1" noChangeShapeType="1"/>
              </p:cNvSpPr>
              <p:nvPr/>
            </p:nvSpPr>
            <p:spPr>
              <a:xfrm>
                <a:off x="4489347" y="1860801"/>
                <a:ext cx="42296" cy="48010"/>
              </a:xfrm>
              <a:custGeom>
                <a:avLst/>
                <a:gdLst>
                  <a:gd name="connsiteX0" fmla="*/ 41842 w 42296"/>
                  <a:gd name="connsiteY0" fmla="*/ 27794 h 48010"/>
                  <a:gd name="connsiteX1" fmla="*/ 16809 w 42296"/>
                  <a:gd name="connsiteY1" fmla="*/ 47711 h 48010"/>
                  <a:gd name="connsiteX2" fmla="*/ 455 w 42296"/>
                  <a:gd name="connsiteY2" fmla="*/ 20216 h 48010"/>
                  <a:gd name="connsiteX3" fmla="*/ 25488 w 42296"/>
                  <a:gd name="connsiteY3" fmla="*/ 299 h 48010"/>
                  <a:gd name="connsiteX4" fmla="*/ 41842 w 42296"/>
                  <a:gd name="connsiteY4" fmla="*/ 27794 h 48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96" h="48010">
                    <a:moveTo>
                      <a:pt x="41842" y="27794"/>
                    </a:moveTo>
                    <a:cubicBezTo>
                      <a:pt x="39446" y="40878"/>
                      <a:pt x="28241" y="49784"/>
                      <a:pt x="16809" y="47711"/>
                    </a:cubicBezTo>
                    <a:cubicBezTo>
                      <a:pt x="5377" y="45606"/>
                      <a:pt x="-1942" y="33332"/>
                      <a:pt x="455" y="20216"/>
                    </a:cubicBezTo>
                    <a:cubicBezTo>
                      <a:pt x="2851" y="7133"/>
                      <a:pt x="14056" y="-1773"/>
                      <a:pt x="25488" y="299"/>
                    </a:cubicBezTo>
                    <a:cubicBezTo>
                      <a:pt x="36920" y="2372"/>
                      <a:pt x="44239" y="14678"/>
                      <a:pt x="41842" y="27794"/>
                    </a:cubicBezTo>
                    <a:close/>
                  </a:path>
                </a:pathLst>
              </a:custGeom>
              <a:solidFill>
                <a:srgbClr val="151C28"/>
              </a:solidFill>
              <a:ln w="0" cap="flat">
                <a:noFill/>
                <a:prstDash val="solid"/>
                <a:miter/>
              </a:ln>
            </p:spPr>
            <p:txBody>
              <a:bodyPr rtlCol="0" anchor="ctr"/>
              <a:lstStyle/>
              <a:p>
                <a:endParaRPr lang="nb-NO"/>
              </a:p>
            </p:txBody>
          </p:sp>
          <p:sp>
            <p:nvSpPr>
              <p:cNvPr id="31" name="Friform 30">
                <a:extLst>
                  <a:ext uri="{FF2B5EF4-FFF2-40B4-BE49-F238E27FC236}">
                    <a16:creationId xmlns:a16="http://schemas.microsoft.com/office/drawing/2014/main" id="{EE50CE2A-F113-C53E-1910-AE9D043435E9}"/>
                  </a:ext>
                </a:extLst>
              </p:cNvPr>
              <p:cNvSpPr>
                <a:spLocks noGrp="1" noRot="1" noMove="1" noResize="1" noEditPoints="1" noAdjustHandles="1" noChangeArrowheads="1" noChangeShapeType="1"/>
              </p:cNvSpPr>
              <p:nvPr/>
            </p:nvSpPr>
            <p:spPr>
              <a:xfrm>
                <a:off x="4336231" y="1832788"/>
                <a:ext cx="42297" cy="48010"/>
              </a:xfrm>
              <a:custGeom>
                <a:avLst/>
                <a:gdLst>
                  <a:gd name="connsiteX0" fmla="*/ 41843 w 42297"/>
                  <a:gd name="connsiteY0" fmla="*/ 27794 h 48010"/>
                  <a:gd name="connsiteX1" fmla="*/ 16809 w 42297"/>
                  <a:gd name="connsiteY1" fmla="*/ 47711 h 48010"/>
                  <a:gd name="connsiteX2" fmla="*/ 454 w 42297"/>
                  <a:gd name="connsiteY2" fmla="*/ 20216 h 48010"/>
                  <a:gd name="connsiteX3" fmla="*/ 25488 w 42297"/>
                  <a:gd name="connsiteY3" fmla="*/ 299 h 48010"/>
                  <a:gd name="connsiteX4" fmla="*/ 41843 w 42297"/>
                  <a:gd name="connsiteY4" fmla="*/ 27794 h 48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97" h="48010">
                    <a:moveTo>
                      <a:pt x="41843" y="27794"/>
                    </a:moveTo>
                    <a:cubicBezTo>
                      <a:pt x="39446" y="40878"/>
                      <a:pt x="28241" y="49784"/>
                      <a:pt x="16809" y="47711"/>
                    </a:cubicBezTo>
                    <a:cubicBezTo>
                      <a:pt x="5377" y="45606"/>
                      <a:pt x="-1942" y="33332"/>
                      <a:pt x="454" y="20216"/>
                    </a:cubicBezTo>
                    <a:cubicBezTo>
                      <a:pt x="2851" y="7133"/>
                      <a:pt x="14056" y="-1773"/>
                      <a:pt x="25488" y="299"/>
                    </a:cubicBezTo>
                    <a:cubicBezTo>
                      <a:pt x="36920" y="2404"/>
                      <a:pt x="44239" y="14678"/>
                      <a:pt x="41843" y="27794"/>
                    </a:cubicBezTo>
                    <a:close/>
                  </a:path>
                </a:pathLst>
              </a:custGeom>
              <a:solidFill>
                <a:srgbClr val="151C28"/>
              </a:solidFill>
              <a:ln w="0" cap="flat">
                <a:noFill/>
                <a:prstDash val="solid"/>
                <a:miter/>
              </a:ln>
            </p:spPr>
            <p:txBody>
              <a:bodyPr rtlCol="0" anchor="ctr"/>
              <a:lstStyle/>
              <a:p>
                <a:endParaRPr lang="nb-NO"/>
              </a:p>
            </p:txBody>
          </p:sp>
          <p:sp>
            <p:nvSpPr>
              <p:cNvPr id="32" name="Friform 31">
                <a:extLst>
                  <a:ext uri="{FF2B5EF4-FFF2-40B4-BE49-F238E27FC236}">
                    <a16:creationId xmlns:a16="http://schemas.microsoft.com/office/drawing/2014/main" id="{FB89558A-8575-E549-B50C-C6C3A2F65E9A}"/>
                  </a:ext>
                </a:extLst>
              </p:cNvPr>
              <p:cNvSpPr>
                <a:spLocks noGrp="1" noRot="1" noMove="1" noResize="1" noEditPoints="1" noAdjustHandles="1" noChangeArrowheads="1" noChangeShapeType="1"/>
              </p:cNvSpPr>
              <p:nvPr/>
            </p:nvSpPr>
            <p:spPr>
              <a:xfrm>
                <a:off x="4355132" y="1974306"/>
                <a:ext cx="121834" cy="32443"/>
              </a:xfrm>
              <a:custGeom>
                <a:avLst/>
                <a:gdLst>
                  <a:gd name="connsiteX0" fmla="*/ 19735 w 121834"/>
                  <a:gd name="connsiteY0" fmla="*/ 17468 h 32443"/>
                  <a:gd name="connsiteX1" fmla="*/ 1373 w 121834"/>
                  <a:gd name="connsiteY1" fmla="*/ 7785 h 32443"/>
                  <a:gd name="connsiteX2" fmla="*/ 1276 w 121834"/>
                  <a:gd name="connsiteY2" fmla="*/ 1373 h 32443"/>
                  <a:gd name="connsiteX3" fmla="*/ 7688 w 121834"/>
                  <a:gd name="connsiteY3" fmla="*/ 1276 h 32443"/>
                  <a:gd name="connsiteX4" fmla="*/ 35798 w 121834"/>
                  <a:gd name="connsiteY4" fmla="*/ 8336 h 32443"/>
                  <a:gd name="connsiteX5" fmla="*/ 47910 w 121834"/>
                  <a:gd name="connsiteY5" fmla="*/ 8692 h 32443"/>
                  <a:gd name="connsiteX6" fmla="*/ 61933 w 121834"/>
                  <a:gd name="connsiteY6" fmla="*/ 12967 h 32443"/>
                  <a:gd name="connsiteX7" fmla="*/ 75081 w 121834"/>
                  <a:gd name="connsiteY7" fmla="*/ 13744 h 32443"/>
                  <a:gd name="connsiteX8" fmla="*/ 87517 w 121834"/>
                  <a:gd name="connsiteY8" fmla="*/ 17922 h 32443"/>
                  <a:gd name="connsiteX9" fmla="*/ 115498 w 121834"/>
                  <a:gd name="connsiteY9" fmla="*/ 20998 h 32443"/>
                  <a:gd name="connsiteX10" fmla="*/ 121457 w 121834"/>
                  <a:gd name="connsiteY10" fmla="*/ 23362 h 32443"/>
                  <a:gd name="connsiteX11" fmla="*/ 119093 w 121834"/>
                  <a:gd name="connsiteY11" fmla="*/ 29321 h 32443"/>
                  <a:gd name="connsiteX12" fmla="*/ 83339 w 121834"/>
                  <a:gd name="connsiteY12" fmla="*/ 25953 h 32443"/>
                  <a:gd name="connsiteX13" fmla="*/ 75405 w 121834"/>
                  <a:gd name="connsiteY13" fmla="*/ 22812 h 32443"/>
                  <a:gd name="connsiteX14" fmla="*/ 60379 w 121834"/>
                  <a:gd name="connsiteY14" fmla="*/ 21905 h 32443"/>
                  <a:gd name="connsiteX15" fmla="*/ 44413 w 121834"/>
                  <a:gd name="connsiteY15" fmla="*/ 17080 h 32443"/>
                  <a:gd name="connsiteX16" fmla="*/ 36964 w 121834"/>
                  <a:gd name="connsiteY16" fmla="*/ 17371 h 32443"/>
                  <a:gd name="connsiteX17" fmla="*/ 19768 w 121834"/>
                  <a:gd name="connsiteY17" fmla="*/ 17533 h 32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34" h="32443">
                    <a:moveTo>
                      <a:pt x="19735" y="17468"/>
                    </a:moveTo>
                    <a:cubicBezTo>
                      <a:pt x="13809" y="16400"/>
                      <a:pt x="7494" y="13679"/>
                      <a:pt x="1373" y="7785"/>
                    </a:cubicBezTo>
                    <a:cubicBezTo>
                      <a:pt x="-408" y="6036"/>
                      <a:pt x="-473" y="3187"/>
                      <a:pt x="1276" y="1373"/>
                    </a:cubicBezTo>
                    <a:cubicBezTo>
                      <a:pt x="3025" y="-408"/>
                      <a:pt x="5875" y="-473"/>
                      <a:pt x="7688" y="1276"/>
                    </a:cubicBezTo>
                    <a:cubicBezTo>
                      <a:pt x="17371" y="10635"/>
                      <a:pt x="27605" y="9372"/>
                      <a:pt x="35798" y="8336"/>
                    </a:cubicBezTo>
                    <a:cubicBezTo>
                      <a:pt x="40462" y="7753"/>
                      <a:pt x="44477" y="7267"/>
                      <a:pt x="47910" y="8692"/>
                    </a:cubicBezTo>
                    <a:cubicBezTo>
                      <a:pt x="52541" y="10635"/>
                      <a:pt x="56460" y="12028"/>
                      <a:pt x="61933" y="12967"/>
                    </a:cubicBezTo>
                    <a:cubicBezTo>
                      <a:pt x="67341" y="13938"/>
                      <a:pt x="70645" y="13906"/>
                      <a:pt x="75081" y="13744"/>
                    </a:cubicBezTo>
                    <a:cubicBezTo>
                      <a:pt x="79259" y="13615"/>
                      <a:pt x="83275" y="15687"/>
                      <a:pt x="87517" y="17922"/>
                    </a:cubicBezTo>
                    <a:cubicBezTo>
                      <a:pt x="94966" y="21808"/>
                      <a:pt x="103386" y="26212"/>
                      <a:pt x="115498" y="20998"/>
                    </a:cubicBezTo>
                    <a:cubicBezTo>
                      <a:pt x="117797" y="20027"/>
                      <a:pt x="120453" y="21063"/>
                      <a:pt x="121457" y="23362"/>
                    </a:cubicBezTo>
                    <a:cubicBezTo>
                      <a:pt x="122461" y="25662"/>
                      <a:pt x="121392" y="28317"/>
                      <a:pt x="119093" y="29321"/>
                    </a:cubicBezTo>
                    <a:cubicBezTo>
                      <a:pt x="103062" y="36252"/>
                      <a:pt x="91177" y="30066"/>
                      <a:pt x="83339" y="25953"/>
                    </a:cubicBezTo>
                    <a:cubicBezTo>
                      <a:pt x="80166" y="24302"/>
                      <a:pt x="77219" y="22747"/>
                      <a:pt x="75405" y="22812"/>
                    </a:cubicBezTo>
                    <a:cubicBezTo>
                      <a:pt x="70709" y="22974"/>
                      <a:pt x="66629" y="23006"/>
                      <a:pt x="60379" y="21905"/>
                    </a:cubicBezTo>
                    <a:cubicBezTo>
                      <a:pt x="53902" y="20707"/>
                      <a:pt x="49497" y="19217"/>
                      <a:pt x="44413" y="17080"/>
                    </a:cubicBezTo>
                    <a:cubicBezTo>
                      <a:pt x="43214" y="16594"/>
                      <a:pt x="39879" y="16983"/>
                      <a:pt x="36964" y="17371"/>
                    </a:cubicBezTo>
                    <a:cubicBezTo>
                      <a:pt x="32236" y="17954"/>
                      <a:pt x="26245" y="18699"/>
                      <a:pt x="19768" y="17533"/>
                    </a:cubicBezTo>
                    <a:close/>
                  </a:path>
                </a:pathLst>
              </a:custGeom>
              <a:solidFill>
                <a:srgbClr val="8C6254"/>
              </a:solidFill>
              <a:ln w="0" cap="flat">
                <a:noFill/>
                <a:prstDash val="solid"/>
                <a:miter/>
              </a:ln>
            </p:spPr>
            <p:txBody>
              <a:bodyPr rtlCol="0" anchor="ctr"/>
              <a:lstStyle/>
              <a:p>
                <a:endParaRPr lang="nb-NO"/>
              </a:p>
            </p:txBody>
          </p:sp>
          <p:sp>
            <p:nvSpPr>
              <p:cNvPr id="33" name="Friform 32">
                <a:extLst>
                  <a:ext uri="{FF2B5EF4-FFF2-40B4-BE49-F238E27FC236}">
                    <a16:creationId xmlns:a16="http://schemas.microsoft.com/office/drawing/2014/main" id="{01B3DFD3-0F20-59FE-D538-1F0B282E85E1}"/>
                  </a:ext>
                </a:extLst>
              </p:cNvPr>
              <p:cNvSpPr>
                <a:spLocks noGrp="1" noRot="1" noMove="1" noResize="1" noEditPoints="1" noAdjustHandles="1" noChangeArrowheads="1" noChangeShapeType="1"/>
              </p:cNvSpPr>
              <p:nvPr/>
            </p:nvSpPr>
            <p:spPr>
              <a:xfrm>
                <a:off x="4381866" y="2005056"/>
                <a:ext cx="59144" cy="20339"/>
              </a:xfrm>
              <a:custGeom>
                <a:avLst/>
                <a:gdLst>
                  <a:gd name="connsiteX0" fmla="*/ 28624 w 59144"/>
                  <a:gd name="connsiteY0" fmla="*/ 19330 h 20339"/>
                  <a:gd name="connsiteX1" fmla="*/ 1810 w 59144"/>
                  <a:gd name="connsiteY1" fmla="*/ 8157 h 20339"/>
                  <a:gd name="connsiteX2" fmla="*/ 903 w 59144"/>
                  <a:gd name="connsiteY2" fmla="*/ 1810 h 20339"/>
                  <a:gd name="connsiteX3" fmla="*/ 7250 w 59144"/>
                  <a:gd name="connsiteY3" fmla="*/ 903 h 20339"/>
                  <a:gd name="connsiteX4" fmla="*/ 53367 w 59144"/>
                  <a:gd name="connsiteY4" fmla="*/ 9356 h 20339"/>
                  <a:gd name="connsiteX5" fmla="*/ 58969 w 59144"/>
                  <a:gd name="connsiteY5" fmla="*/ 12432 h 20339"/>
                  <a:gd name="connsiteX6" fmla="*/ 55893 w 59144"/>
                  <a:gd name="connsiteY6" fmla="*/ 18035 h 20339"/>
                  <a:gd name="connsiteX7" fmla="*/ 28624 w 59144"/>
                  <a:gd name="connsiteY7" fmla="*/ 19330 h 2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44" h="20339">
                    <a:moveTo>
                      <a:pt x="28624" y="19330"/>
                    </a:moveTo>
                    <a:cubicBezTo>
                      <a:pt x="13080" y="16480"/>
                      <a:pt x="2457" y="8643"/>
                      <a:pt x="1810" y="8157"/>
                    </a:cubicBezTo>
                    <a:cubicBezTo>
                      <a:pt x="-198" y="6668"/>
                      <a:pt x="-587" y="3818"/>
                      <a:pt x="903" y="1810"/>
                    </a:cubicBezTo>
                    <a:cubicBezTo>
                      <a:pt x="2393" y="-198"/>
                      <a:pt x="5243" y="-587"/>
                      <a:pt x="7250" y="903"/>
                    </a:cubicBezTo>
                    <a:cubicBezTo>
                      <a:pt x="7607" y="1162"/>
                      <a:pt x="28722" y="16512"/>
                      <a:pt x="53367" y="9356"/>
                    </a:cubicBezTo>
                    <a:cubicBezTo>
                      <a:pt x="55763" y="8675"/>
                      <a:pt x="58289" y="10035"/>
                      <a:pt x="58969" y="12432"/>
                    </a:cubicBezTo>
                    <a:cubicBezTo>
                      <a:pt x="59649" y="14829"/>
                      <a:pt x="58289" y="17355"/>
                      <a:pt x="55893" y="18035"/>
                    </a:cubicBezTo>
                    <a:cubicBezTo>
                      <a:pt x="45983" y="20917"/>
                      <a:pt x="36656" y="20787"/>
                      <a:pt x="28624" y="19330"/>
                    </a:cubicBezTo>
                    <a:close/>
                  </a:path>
                </a:pathLst>
              </a:custGeom>
              <a:solidFill>
                <a:srgbClr val="8C6254"/>
              </a:solidFill>
              <a:ln w="0" cap="flat">
                <a:noFill/>
                <a:prstDash val="solid"/>
                <a:miter/>
              </a:ln>
            </p:spPr>
            <p:txBody>
              <a:bodyPr rtlCol="0" anchor="ctr"/>
              <a:lstStyle/>
              <a:p>
                <a:endParaRPr lang="nb-NO"/>
              </a:p>
            </p:txBody>
          </p:sp>
        </p:grpSp>
        <p:sp>
          <p:nvSpPr>
            <p:cNvPr id="24" name="Friform 23">
              <a:extLst>
                <a:ext uri="{FF2B5EF4-FFF2-40B4-BE49-F238E27FC236}">
                  <a16:creationId xmlns:a16="http://schemas.microsoft.com/office/drawing/2014/main" id="{866E8A71-7601-1B29-9985-D224393F2853}"/>
                </a:ext>
              </a:extLst>
            </p:cNvPr>
            <p:cNvSpPr>
              <a:spLocks noGrp="1" noRot="1" noMove="1" noResize="1" noEditPoints="1" noAdjustHandles="1" noChangeArrowheads="1" noChangeShapeType="1"/>
            </p:cNvSpPr>
            <p:nvPr/>
          </p:nvSpPr>
          <p:spPr>
            <a:xfrm>
              <a:off x="4573549" y="1852213"/>
              <a:ext cx="39398" cy="98043"/>
            </a:xfrm>
            <a:custGeom>
              <a:avLst/>
              <a:gdLst>
                <a:gd name="connsiteX0" fmla="*/ 36725 w 39398"/>
                <a:gd name="connsiteY0" fmla="*/ 14555 h 98043"/>
                <a:gd name="connsiteX1" fmla="*/ 14185 w 39398"/>
                <a:gd name="connsiteY1" fmla="*/ 14 h 98043"/>
                <a:gd name="connsiteX2" fmla="*/ 2040 w 39398"/>
                <a:gd name="connsiteY2" fmla="*/ 90077 h 98043"/>
                <a:gd name="connsiteX3" fmla="*/ 0 w 39398"/>
                <a:gd name="connsiteY3" fmla="*/ 98044 h 98043"/>
                <a:gd name="connsiteX4" fmla="*/ 36725 w 39398"/>
                <a:gd name="connsiteY4" fmla="*/ 14555 h 98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98" h="98043">
                  <a:moveTo>
                    <a:pt x="36725" y="14555"/>
                  </a:moveTo>
                  <a:cubicBezTo>
                    <a:pt x="30507" y="2120"/>
                    <a:pt x="21050" y="-212"/>
                    <a:pt x="14185" y="14"/>
                  </a:cubicBezTo>
                  <a:cubicBezTo>
                    <a:pt x="9198" y="37549"/>
                    <a:pt x="2591" y="87065"/>
                    <a:pt x="2040" y="90077"/>
                  </a:cubicBezTo>
                  <a:cubicBezTo>
                    <a:pt x="1555" y="92635"/>
                    <a:pt x="842" y="95324"/>
                    <a:pt x="0" y="98044"/>
                  </a:cubicBezTo>
                  <a:cubicBezTo>
                    <a:pt x="29211" y="91405"/>
                    <a:pt x="46311" y="33792"/>
                    <a:pt x="36725" y="14555"/>
                  </a:cubicBezTo>
                  <a:close/>
                </a:path>
              </a:pathLst>
            </a:custGeom>
            <a:solidFill>
              <a:srgbClr val="DEAB91"/>
            </a:solidFill>
            <a:ln w="0" cap="flat">
              <a:noFill/>
              <a:prstDash val="solid"/>
              <a:miter/>
            </a:ln>
          </p:spPr>
          <p:txBody>
            <a:bodyPr rtlCol="0" anchor="ctr"/>
            <a:lstStyle/>
            <a:p>
              <a:endParaRPr lang="nb-NO"/>
            </a:p>
          </p:txBody>
        </p:sp>
        <p:sp>
          <p:nvSpPr>
            <p:cNvPr id="25" name="Friform 24">
              <a:extLst>
                <a:ext uri="{FF2B5EF4-FFF2-40B4-BE49-F238E27FC236}">
                  <a16:creationId xmlns:a16="http://schemas.microsoft.com/office/drawing/2014/main" id="{D09EB4E1-A0B3-0F54-057B-A74B5931B9FA}"/>
                </a:ext>
              </a:extLst>
            </p:cNvPr>
            <p:cNvSpPr>
              <a:spLocks noGrp="1" noRot="1" noMove="1" noResize="1" noEditPoints="1" noAdjustHandles="1" noChangeArrowheads="1" noChangeShapeType="1"/>
            </p:cNvSpPr>
            <p:nvPr/>
          </p:nvSpPr>
          <p:spPr>
            <a:xfrm>
              <a:off x="4273395" y="1606231"/>
              <a:ext cx="355093" cy="245998"/>
            </a:xfrm>
            <a:custGeom>
              <a:avLst/>
              <a:gdLst>
                <a:gd name="connsiteX0" fmla="*/ 247205 w 355093"/>
                <a:gd name="connsiteY0" fmla="*/ 60657 h 245998"/>
                <a:gd name="connsiteX1" fmla="*/ 314339 w 355093"/>
                <a:gd name="connsiteY1" fmla="*/ 245996 h 245998"/>
                <a:gd name="connsiteX2" fmla="*/ 352780 w 355093"/>
                <a:gd name="connsiteY2" fmla="*/ 122577 h 245998"/>
                <a:gd name="connsiteX3" fmla="*/ 246104 w 355093"/>
                <a:gd name="connsiteY3" fmla="*/ 10493 h 245998"/>
                <a:gd name="connsiteX4" fmla="*/ 149824 w 355093"/>
                <a:gd name="connsiteY4" fmla="*/ 0 h 245998"/>
                <a:gd name="connsiteX5" fmla="*/ 43 w 355093"/>
                <a:gd name="connsiteY5" fmla="*/ 77012 h 245998"/>
                <a:gd name="connsiteX6" fmla="*/ 24915 w 355093"/>
                <a:gd name="connsiteY6" fmla="*/ 192496 h 245998"/>
                <a:gd name="connsiteX7" fmla="*/ 247173 w 355093"/>
                <a:gd name="connsiteY7" fmla="*/ 60689 h 24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5093" h="245998">
                  <a:moveTo>
                    <a:pt x="247205" y="60657"/>
                  </a:moveTo>
                  <a:cubicBezTo>
                    <a:pt x="247205" y="60657"/>
                    <a:pt x="319942" y="203896"/>
                    <a:pt x="314339" y="245996"/>
                  </a:cubicBezTo>
                  <a:cubicBezTo>
                    <a:pt x="346660" y="246515"/>
                    <a:pt x="361103" y="128892"/>
                    <a:pt x="352780" y="122577"/>
                  </a:cubicBezTo>
                  <a:cubicBezTo>
                    <a:pt x="344458" y="116230"/>
                    <a:pt x="246104" y="10493"/>
                    <a:pt x="246104" y="10493"/>
                  </a:cubicBezTo>
                  <a:lnTo>
                    <a:pt x="149824" y="0"/>
                  </a:lnTo>
                  <a:lnTo>
                    <a:pt x="43" y="77012"/>
                  </a:lnTo>
                  <a:cubicBezTo>
                    <a:pt x="43" y="77012"/>
                    <a:pt x="-2159" y="180676"/>
                    <a:pt x="24915" y="192496"/>
                  </a:cubicBezTo>
                  <a:cubicBezTo>
                    <a:pt x="64068" y="110595"/>
                    <a:pt x="247173" y="60689"/>
                    <a:pt x="247173" y="60689"/>
                  </a:cubicBezTo>
                  <a:close/>
                </a:path>
              </a:pathLst>
            </a:custGeom>
            <a:solidFill>
              <a:srgbClr val="151C28"/>
            </a:solidFill>
            <a:ln w="0" cap="flat">
              <a:noFill/>
              <a:prstDash val="solid"/>
              <a:miter/>
            </a:ln>
          </p:spPr>
          <p:txBody>
            <a:bodyPr rtlCol="0" anchor="ctr"/>
            <a:lstStyle/>
            <a:p>
              <a:endParaRPr lang="nb-NO"/>
            </a:p>
          </p:txBody>
        </p:sp>
      </p:grpSp>
    </p:spTree>
    <p:extLst>
      <p:ext uri="{BB962C8B-B14F-4D97-AF65-F5344CB8AC3E}">
        <p14:creationId xmlns:p14="http://schemas.microsoft.com/office/powerpoint/2010/main" val="2578506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4997E3F-1F5F-1E3A-4BA4-96D817E75324}"/>
              </a:ext>
            </a:extLst>
          </p:cNvPr>
          <p:cNvSpPr>
            <a:spLocks noGrp="1" noRot="1" noMove="1" noResize="1" noEditPoints="1" noAdjustHandles="1" noChangeArrowheads="1" noChangeShapeType="1"/>
          </p:cNvSpPr>
          <p:nvPr>
            <p:ph type="title"/>
          </p:nvPr>
        </p:nvSpPr>
        <p:spPr>
          <a:xfrm>
            <a:off x="633414" y="1125538"/>
            <a:ext cx="9821226" cy="2852737"/>
          </a:xfrm>
        </p:spPr>
        <p:txBody>
          <a:bodyPr/>
          <a:lstStyle/>
          <a:p>
            <a:r>
              <a:rPr lang="nb-NO" dirty="0"/>
              <a:t>Negative tanker og risikosituasjoner</a:t>
            </a:r>
          </a:p>
        </p:txBody>
      </p:sp>
      <p:sp>
        <p:nvSpPr>
          <p:cNvPr id="3" name="Plassholder for tekst 2">
            <a:extLst>
              <a:ext uri="{FF2B5EF4-FFF2-40B4-BE49-F238E27FC236}">
                <a16:creationId xmlns:a16="http://schemas.microsoft.com/office/drawing/2014/main" id="{5D57E509-706F-34AB-471C-F9B5AE1AD401}"/>
              </a:ext>
            </a:extLst>
          </p:cNvPr>
          <p:cNvSpPr>
            <a:spLocks noGrp="1" noRot="1" noMove="1" noResize="1" noEditPoints="1" noAdjustHandles="1" noChangeArrowheads="1" noChangeShapeType="1"/>
          </p:cNvSpPr>
          <p:nvPr>
            <p:ph type="body" idx="1"/>
          </p:nvPr>
        </p:nvSpPr>
        <p:spPr/>
        <p:txBody>
          <a:bodyPr/>
          <a:lstStyle/>
          <a:p>
            <a:endParaRPr lang="nb-NO"/>
          </a:p>
        </p:txBody>
      </p:sp>
      <p:sp>
        <p:nvSpPr>
          <p:cNvPr id="9" name="Freeform 19">
            <a:extLst>
              <a:ext uri="{FF2B5EF4-FFF2-40B4-BE49-F238E27FC236}">
                <a16:creationId xmlns:a16="http://schemas.microsoft.com/office/drawing/2014/main" id="{925F2D20-D573-C20E-67F5-60C0BA80565C}"/>
              </a:ext>
            </a:extLst>
          </p:cNvPr>
          <p:cNvSpPr>
            <a:spLocks noGrp="1" noRot="1" noMove="1" noResize="1" noEditPoints="1" noAdjustHandles="1" noChangeArrowheads="1" noChangeShapeType="1"/>
          </p:cNvSpPr>
          <p:nvPr/>
        </p:nvSpPr>
        <p:spPr>
          <a:xfrm>
            <a:off x="7396631" y="2731042"/>
            <a:ext cx="1175676" cy="754133"/>
          </a:xfrm>
          <a:custGeom>
            <a:avLst/>
            <a:gdLst>
              <a:gd name="connsiteX0" fmla="*/ 949040 w 1156556"/>
              <a:gd name="connsiteY0" fmla="*/ 562714 h 741869"/>
              <a:gd name="connsiteX1" fmla="*/ 1156556 w 1156556"/>
              <a:gd name="connsiteY1" fmla="*/ 247636 h 741869"/>
              <a:gd name="connsiteX2" fmla="*/ 949040 w 1156556"/>
              <a:gd name="connsiteY2" fmla="*/ 0 h 741869"/>
              <a:gd name="connsiteX3" fmla="*/ 0 w 1156556"/>
              <a:gd name="connsiteY3" fmla="*/ 254899 h 741869"/>
              <a:gd name="connsiteX4" fmla="*/ 281530 w 1156556"/>
              <a:gd name="connsiteY4" fmla="*/ 741870 h 741869"/>
              <a:gd name="connsiteX5" fmla="*/ 949040 w 1156556"/>
              <a:gd name="connsiteY5" fmla="*/ 562714 h 74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6556" h="741869">
                <a:moveTo>
                  <a:pt x="949040" y="562714"/>
                </a:moveTo>
                <a:lnTo>
                  <a:pt x="1156556" y="247636"/>
                </a:lnTo>
                <a:lnTo>
                  <a:pt x="949040" y="0"/>
                </a:lnTo>
                <a:cubicBezTo>
                  <a:pt x="603180" y="346"/>
                  <a:pt x="279109" y="93036"/>
                  <a:pt x="0" y="254899"/>
                </a:cubicBezTo>
                <a:lnTo>
                  <a:pt x="281530" y="741870"/>
                </a:lnTo>
                <a:cubicBezTo>
                  <a:pt x="477979" y="628082"/>
                  <a:pt x="705900" y="563060"/>
                  <a:pt x="949040" y="562714"/>
                </a:cubicBezTo>
                <a:close/>
              </a:path>
            </a:pathLst>
          </a:custGeom>
          <a:solidFill>
            <a:schemeClr val="accent6"/>
          </a:solidFill>
          <a:ln w="3458" cap="flat">
            <a:noFill/>
            <a:prstDash val="solid"/>
            <a:miter/>
          </a:ln>
        </p:spPr>
        <p:txBody>
          <a:bodyPr rtlCol="0" anchor="ctr"/>
          <a:lstStyle/>
          <a:p>
            <a:endParaRPr lang="en-NO"/>
          </a:p>
        </p:txBody>
      </p:sp>
      <p:sp>
        <p:nvSpPr>
          <p:cNvPr id="10" name="Freeform 20">
            <a:extLst>
              <a:ext uri="{FF2B5EF4-FFF2-40B4-BE49-F238E27FC236}">
                <a16:creationId xmlns:a16="http://schemas.microsoft.com/office/drawing/2014/main" id="{0A4A04FC-37C8-8418-C5FE-514BC5E934CD}"/>
              </a:ext>
            </a:extLst>
          </p:cNvPr>
          <p:cNvSpPr>
            <a:spLocks noGrp="1" noRot="1" noMove="1" noResize="1" noEditPoints="1" noAdjustHandles="1" noChangeArrowheads="1" noChangeShapeType="1"/>
          </p:cNvSpPr>
          <p:nvPr/>
        </p:nvSpPr>
        <p:spPr>
          <a:xfrm>
            <a:off x="6434713" y="3696474"/>
            <a:ext cx="750618" cy="961213"/>
          </a:xfrm>
          <a:custGeom>
            <a:avLst/>
            <a:gdLst>
              <a:gd name="connsiteX0" fmla="*/ 0 w 738411"/>
              <a:gd name="connsiteY0" fmla="*/ 945582 h 945581"/>
              <a:gd name="connsiteX1" fmla="*/ 558564 w 738411"/>
              <a:gd name="connsiteY1" fmla="*/ 945582 h 945581"/>
              <a:gd name="connsiteX2" fmla="*/ 738411 w 738411"/>
              <a:gd name="connsiteY2" fmla="*/ 280493 h 945581"/>
              <a:gd name="connsiteX3" fmla="*/ 252824 w 738411"/>
              <a:gd name="connsiteY3" fmla="*/ 0 h 945581"/>
              <a:gd name="connsiteX4" fmla="*/ 0 w 738411"/>
              <a:gd name="connsiteY4" fmla="*/ 945582 h 945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411" h="945581">
                <a:moveTo>
                  <a:pt x="0" y="945582"/>
                </a:moveTo>
                <a:lnTo>
                  <a:pt x="558564" y="945582"/>
                </a:lnTo>
                <a:cubicBezTo>
                  <a:pt x="559602" y="703134"/>
                  <a:pt x="624969" y="476249"/>
                  <a:pt x="738411" y="280493"/>
                </a:cubicBezTo>
                <a:lnTo>
                  <a:pt x="252824" y="0"/>
                </a:lnTo>
                <a:cubicBezTo>
                  <a:pt x="91999" y="278417"/>
                  <a:pt x="0" y="601451"/>
                  <a:pt x="0" y="945582"/>
                </a:cubicBezTo>
                <a:close/>
              </a:path>
            </a:pathLst>
          </a:custGeom>
          <a:solidFill>
            <a:schemeClr val="bg1"/>
          </a:solidFill>
          <a:ln w="3458" cap="flat">
            <a:noFill/>
            <a:prstDash val="solid"/>
            <a:miter/>
          </a:ln>
        </p:spPr>
        <p:txBody>
          <a:bodyPr rtlCol="0" anchor="ctr"/>
          <a:lstStyle/>
          <a:p>
            <a:endParaRPr lang="en-NO"/>
          </a:p>
        </p:txBody>
      </p:sp>
      <p:sp>
        <p:nvSpPr>
          <p:cNvPr id="11" name="Freeform 21">
            <a:extLst>
              <a:ext uri="{FF2B5EF4-FFF2-40B4-BE49-F238E27FC236}">
                <a16:creationId xmlns:a16="http://schemas.microsoft.com/office/drawing/2014/main" id="{45D1A1EF-6159-5186-4951-D504CDBC4F05}"/>
              </a:ext>
            </a:extLst>
          </p:cNvPr>
          <p:cNvSpPr>
            <a:spLocks noGrp="1" noRot="1" noMove="1" noResize="1" noEditPoints="1" noAdjustHandles="1" noChangeArrowheads="1" noChangeShapeType="1"/>
          </p:cNvSpPr>
          <p:nvPr/>
        </p:nvSpPr>
        <p:spPr>
          <a:xfrm>
            <a:off x="6691717" y="2990155"/>
            <a:ext cx="991097" cy="991448"/>
          </a:xfrm>
          <a:custGeom>
            <a:avLst/>
            <a:gdLst>
              <a:gd name="connsiteX0" fmla="*/ 974980 w 974979"/>
              <a:gd name="connsiteY0" fmla="*/ 486971 h 975325"/>
              <a:gd name="connsiteX1" fmla="*/ 693796 w 974979"/>
              <a:gd name="connsiteY1" fmla="*/ 0 h 975325"/>
              <a:gd name="connsiteX2" fmla="*/ 0 w 974979"/>
              <a:gd name="connsiteY2" fmla="*/ 695179 h 975325"/>
              <a:gd name="connsiteX3" fmla="*/ 485588 w 974979"/>
              <a:gd name="connsiteY3" fmla="*/ 975326 h 975325"/>
              <a:gd name="connsiteX4" fmla="*/ 974980 w 974979"/>
              <a:gd name="connsiteY4" fmla="*/ 486971 h 97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79" h="975325">
                <a:moveTo>
                  <a:pt x="974980" y="486971"/>
                </a:moveTo>
                <a:lnTo>
                  <a:pt x="693796" y="0"/>
                </a:lnTo>
                <a:cubicBezTo>
                  <a:pt x="406040" y="166705"/>
                  <a:pt x="166359" y="407077"/>
                  <a:pt x="0" y="695179"/>
                </a:cubicBezTo>
                <a:lnTo>
                  <a:pt x="485588" y="975326"/>
                </a:lnTo>
                <a:cubicBezTo>
                  <a:pt x="603180" y="772997"/>
                  <a:pt x="772306" y="604218"/>
                  <a:pt x="974980" y="486971"/>
                </a:cubicBezTo>
                <a:close/>
              </a:path>
            </a:pathLst>
          </a:custGeom>
          <a:solidFill>
            <a:schemeClr val="accent6">
              <a:lumMod val="60000"/>
              <a:lumOff val="40000"/>
            </a:schemeClr>
          </a:solidFill>
          <a:ln w="3458" cap="flat">
            <a:noFill/>
            <a:prstDash val="solid"/>
            <a:miter/>
          </a:ln>
        </p:spPr>
        <p:txBody>
          <a:bodyPr rtlCol="0" anchor="ctr"/>
          <a:lstStyle/>
          <a:p>
            <a:endParaRPr lang="en-NO"/>
          </a:p>
        </p:txBody>
      </p:sp>
      <p:sp>
        <p:nvSpPr>
          <p:cNvPr id="12" name="Freeform 15">
            <a:extLst>
              <a:ext uri="{FF2B5EF4-FFF2-40B4-BE49-F238E27FC236}">
                <a16:creationId xmlns:a16="http://schemas.microsoft.com/office/drawing/2014/main" id="{735C9F72-5A77-9355-B719-6360A87CB42B}"/>
              </a:ext>
            </a:extLst>
          </p:cNvPr>
          <p:cNvSpPr>
            <a:spLocks noGrp="1" noRot="1" noMove="1" noResize="1" noEditPoints="1" noAdjustHandles="1" noChangeArrowheads="1" noChangeShapeType="1"/>
          </p:cNvSpPr>
          <p:nvPr/>
        </p:nvSpPr>
        <p:spPr>
          <a:xfrm>
            <a:off x="8361360" y="2731042"/>
            <a:ext cx="964729" cy="754133"/>
          </a:xfrm>
          <a:custGeom>
            <a:avLst/>
            <a:gdLst>
              <a:gd name="connsiteX0" fmla="*/ 0 w 949040"/>
              <a:gd name="connsiteY0" fmla="*/ 562714 h 741869"/>
              <a:gd name="connsiteX1" fmla="*/ 0 w 949040"/>
              <a:gd name="connsiteY1" fmla="*/ 0 h 741869"/>
              <a:gd name="connsiteX2" fmla="*/ 949040 w 949040"/>
              <a:gd name="connsiteY2" fmla="*/ 254899 h 741869"/>
              <a:gd name="connsiteX3" fmla="*/ 667856 w 949040"/>
              <a:gd name="connsiteY3" fmla="*/ 741870 h 741869"/>
              <a:gd name="connsiteX4" fmla="*/ 0 w 949040"/>
              <a:gd name="connsiteY4" fmla="*/ 562714 h 741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040" h="741869">
                <a:moveTo>
                  <a:pt x="0" y="562714"/>
                </a:moveTo>
                <a:lnTo>
                  <a:pt x="0" y="0"/>
                </a:lnTo>
                <a:cubicBezTo>
                  <a:pt x="345860" y="346"/>
                  <a:pt x="669931" y="93036"/>
                  <a:pt x="949040" y="254899"/>
                </a:cubicBezTo>
                <a:lnTo>
                  <a:pt x="667856" y="741870"/>
                </a:lnTo>
                <a:cubicBezTo>
                  <a:pt x="471408" y="628082"/>
                  <a:pt x="243486" y="563060"/>
                  <a:pt x="0" y="562714"/>
                </a:cubicBezTo>
                <a:close/>
              </a:path>
            </a:pathLst>
          </a:custGeom>
          <a:solidFill>
            <a:srgbClr val="E8F7F2"/>
          </a:solidFill>
          <a:ln w="3458" cap="flat">
            <a:noFill/>
            <a:prstDash val="solid"/>
            <a:miter/>
          </a:ln>
        </p:spPr>
        <p:txBody>
          <a:bodyPr rtlCol="0" anchor="ctr"/>
          <a:lstStyle/>
          <a:p>
            <a:endParaRPr lang="en-NO"/>
          </a:p>
        </p:txBody>
      </p:sp>
      <p:sp>
        <p:nvSpPr>
          <p:cNvPr id="13" name="Freeform 16">
            <a:extLst>
              <a:ext uri="{FF2B5EF4-FFF2-40B4-BE49-F238E27FC236}">
                <a16:creationId xmlns:a16="http://schemas.microsoft.com/office/drawing/2014/main" id="{538C3C29-4ECA-F7A1-2754-E23101995175}"/>
              </a:ext>
            </a:extLst>
          </p:cNvPr>
          <p:cNvSpPr>
            <a:spLocks noGrp="1" noRot="1" noMove="1" noResize="1" noEditPoints="1" noAdjustHandles="1" noChangeArrowheads="1" noChangeShapeType="1"/>
          </p:cNvSpPr>
          <p:nvPr/>
        </p:nvSpPr>
        <p:spPr>
          <a:xfrm>
            <a:off x="9537388" y="3696474"/>
            <a:ext cx="750970" cy="961213"/>
          </a:xfrm>
          <a:custGeom>
            <a:avLst/>
            <a:gdLst>
              <a:gd name="connsiteX0" fmla="*/ 738757 w 738757"/>
              <a:gd name="connsiteY0" fmla="*/ 945582 h 945581"/>
              <a:gd name="connsiteX1" fmla="*/ 179847 w 738757"/>
              <a:gd name="connsiteY1" fmla="*/ 945582 h 945581"/>
              <a:gd name="connsiteX2" fmla="*/ 0 w 738757"/>
              <a:gd name="connsiteY2" fmla="*/ 280493 h 945581"/>
              <a:gd name="connsiteX3" fmla="*/ 485588 w 738757"/>
              <a:gd name="connsiteY3" fmla="*/ 0 h 945581"/>
              <a:gd name="connsiteX4" fmla="*/ 738757 w 738757"/>
              <a:gd name="connsiteY4" fmla="*/ 945582 h 945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757" h="945581">
                <a:moveTo>
                  <a:pt x="738757" y="945582"/>
                </a:moveTo>
                <a:lnTo>
                  <a:pt x="179847" y="945582"/>
                </a:lnTo>
                <a:cubicBezTo>
                  <a:pt x="178810" y="703134"/>
                  <a:pt x="113442" y="476249"/>
                  <a:pt x="0" y="280493"/>
                </a:cubicBezTo>
                <a:lnTo>
                  <a:pt x="485588" y="0"/>
                </a:lnTo>
                <a:cubicBezTo>
                  <a:pt x="646413" y="278417"/>
                  <a:pt x="738411" y="601451"/>
                  <a:pt x="738757" y="945582"/>
                </a:cubicBezTo>
                <a:close/>
              </a:path>
            </a:pathLst>
          </a:custGeom>
          <a:solidFill>
            <a:schemeClr val="accent4"/>
          </a:solidFill>
          <a:ln w="3458" cap="flat">
            <a:noFill/>
            <a:prstDash val="solid"/>
            <a:miter/>
          </a:ln>
        </p:spPr>
        <p:txBody>
          <a:bodyPr rtlCol="0" anchor="ctr"/>
          <a:lstStyle/>
          <a:p>
            <a:endParaRPr lang="en-NO"/>
          </a:p>
        </p:txBody>
      </p:sp>
      <p:sp>
        <p:nvSpPr>
          <p:cNvPr id="14" name="Freeform 17">
            <a:extLst>
              <a:ext uri="{FF2B5EF4-FFF2-40B4-BE49-F238E27FC236}">
                <a16:creationId xmlns:a16="http://schemas.microsoft.com/office/drawing/2014/main" id="{6B465ED4-0576-92CF-34DB-B4F27219C106}"/>
              </a:ext>
            </a:extLst>
          </p:cNvPr>
          <p:cNvSpPr>
            <a:spLocks noGrp="1" noRot="1" noMove="1" noResize="1" noEditPoints="1" noAdjustHandles="1" noChangeArrowheads="1" noChangeShapeType="1"/>
          </p:cNvSpPr>
          <p:nvPr/>
        </p:nvSpPr>
        <p:spPr>
          <a:xfrm>
            <a:off x="9040257" y="2990155"/>
            <a:ext cx="991097" cy="991449"/>
          </a:xfrm>
          <a:custGeom>
            <a:avLst/>
            <a:gdLst>
              <a:gd name="connsiteX0" fmla="*/ 0 w 974979"/>
              <a:gd name="connsiteY0" fmla="*/ 486971 h 975325"/>
              <a:gd name="connsiteX1" fmla="*/ 281184 w 974979"/>
              <a:gd name="connsiteY1" fmla="*/ 0 h 975325"/>
              <a:gd name="connsiteX2" fmla="*/ 974980 w 974979"/>
              <a:gd name="connsiteY2" fmla="*/ 695179 h 975325"/>
              <a:gd name="connsiteX3" fmla="*/ 489046 w 974979"/>
              <a:gd name="connsiteY3" fmla="*/ 975326 h 975325"/>
              <a:gd name="connsiteX4" fmla="*/ 0 w 974979"/>
              <a:gd name="connsiteY4" fmla="*/ 486971 h 97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79" h="975325">
                <a:moveTo>
                  <a:pt x="0" y="486971"/>
                </a:moveTo>
                <a:lnTo>
                  <a:pt x="281184" y="0"/>
                </a:lnTo>
                <a:cubicBezTo>
                  <a:pt x="568940" y="166705"/>
                  <a:pt x="808621" y="407077"/>
                  <a:pt x="974980" y="695179"/>
                </a:cubicBezTo>
                <a:lnTo>
                  <a:pt x="489046" y="975326"/>
                </a:lnTo>
                <a:cubicBezTo>
                  <a:pt x="371800" y="772997"/>
                  <a:pt x="202674" y="604218"/>
                  <a:pt x="0" y="486971"/>
                </a:cubicBezTo>
                <a:close/>
              </a:path>
            </a:pathLst>
          </a:custGeom>
          <a:solidFill>
            <a:schemeClr val="accent4">
              <a:alpha val="50000"/>
            </a:schemeClr>
          </a:solidFill>
          <a:ln w="3458" cap="flat">
            <a:noFill/>
            <a:prstDash val="solid"/>
            <a:miter/>
          </a:ln>
        </p:spPr>
        <p:txBody>
          <a:bodyPr rtlCol="0" anchor="ctr"/>
          <a:lstStyle/>
          <a:p>
            <a:endParaRPr lang="en-NO"/>
          </a:p>
        </p:txBody>
      </p:sp>
      <p:sp>
        <p:nvSpPr>
          <p:cNvPr id="15" name="Freeform 18">
            <a:extLst>
              <a:ext uri="{FF2B5EF4-FFF2-40B4-BE49-F238E27FC236}">
                <a16:creationId xmlns:a16="http://schemas.microsoft.com/office/drawing/2014/main" id="{C1D1B9DA-B11B-2241-B2F3-D7C15034C6AD}"/>
              </a:ext>
            </a:extLst>
          </p:cNvPr>
          <p:cNvSpPr>
            <a:spLocks noGrp="1" noRot="1" noMove="1" noResize="1" noEditPoints="1" noAdjustHandles="1" noChangeArrowheads="1" noChangeShapeType="1"/>
          </p:cNvSpPr>
          <p:nvPr/>
        </p:nvSpPr>
        <p:spPr>
          <a:xfrm>
            <a:off x="7278501" y="3579048"/>
            <a:ext cx="2166070" cy="1078991"/>
          </a:xfrm>
          <a:custGeom>
            <a:avLst/>
            <a:gdLst>
              <a:gd name="connsiteX0" fmla="*/ 1987312 w 2130843"/>
              <a:gd name="connsiteY0" fmla="*/ 531933 h 1061444"/>
              <a:gd name="connsiteX1" fmla="*/ 1597528 w 2130843"/>
              <a:gd name="connsiteY1" fmla="*/ 142840 h 1061444"/>
              <a:gd name="connsiteX2" fmla="*/ 1069399 w 2130843"/>
              <a:gd name="connsiteY2" fmla="*/ 0 h 1061444"/>
              <a:gd name="connsiteX3" fmla="*/ 1062136 w 2130843"/>
              <a:gd name="connsiteY3" fmla="*/ 0 h 1061444"/>
              <a:gd name="connsiteX4" fmla="*/ 533662 w 2130843"/>
              <a:gd name="connsiteY4" fmla="*/ 142840 h 1061444"/>
              <a:gd name="connsiteX5" fmla="*/ 143532 w 2130843"/>
              <a:gd name="connsiteY5" fmla="*/ 531933 h 1061444"/>
              <a:gd name="connsiteX6" fmla="*/ 0 w 2130843"/>
              <a:gd name="connsiteY6" fmla="*/ 1061445 h 1061444"/>
              <a:gd name="connsiteX7" fmla="*/ 2130844 w 2130843"/>
              <a:gd name="connsiteY7" fmla="*/ 1061445 h 1061444"/>
              <a:gd name="connsiteX8" fmla="*/ 1987312 w 2130843"/>
              <a:gd name="connsiteY8" fmla="*/ 531933 h 106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0843" h="1061444">
                <a:moveTo>
                  <a:pt x="1987312" y="531933"/>
                </a:moveTo>
                <a:cubicBezTo>
                  <a:pt x="1893584" y="370762"/>
                  <a:pt x="1759044" y="236222"/>
                  <a:pt x="1597528" y="142840"/>
                </a:cubicBezTo>
                <a:cubicBezTo>
                  <a:pt x="1441891" y="52917"/>
                  <a:pt x="1261698" y="1038"/>
                  <a:pt x="1069399" y="0"/>
                </a:cubicBezTo>
                <a:cubicBezTo>
                  <a:pt x="1068016" y="0"/>
                  <a:pt x="1063174" y="0"/>
                  <a:pt x="1062136" y="0"/>
                </a:cubicBezTo>
                <a:cubicBezTo>
                  <a:pt x="869838" y="692"/>
                  <a:pt x="689299" y="52571"/>
                  <a:pt x="533662" y="142840"/>
                </a:cubicBezTo>
                <a:cubicBezTo>
                  <a:pt x="371800" y="235877"/>
                  <a:pt x="236914" y="370416"/>
                  <a:pt x="143532" y="531933"/>
                </a:cubicBezTo>
                <a:cubicBezTo>
                  <a:pt x="53263" y="687570"/>
                  <a:pt x="1038" y="868455"/>
                  <a:pt x="0" y="1061445"/>
                </a:cubicBezTo>
                <a:lnTo>
                  <a:pt x="2130844" y="1061445"/>
                </a:lnTo>
                <a:cubicBezTo>
                  <a:pt x="2129807" y="868455"/>
                  <a:pt x="2077582" y="687570"/>
                  <a:pt x="1987312" y="531933"/>
                </a:cubicBezTo>
                <a:close/>
              </a:path>
            </a:pathLst>
          </a:custGeom>
          <a:solidFill>
            <a:srgbClr val="FFFFFF"/>
          </a:solidFill>
          <a:ln w="3458" cap="flat">
            <a:noFill/>
            <a:prstDash val="solid"/>
            <a:miter/>
          </a:ln>
        </p:spPr>
        <p:txBody>
          <a:bodyPr rtlCol="0" anchor="ctr"/>
          <a:lstStyle/>
          <a:p>
            <a:endParaRPr lang="en-NO"/>
          </a:p>
        </p:txBody>
      </p:sp>
      <p:grpSp>
        <p:nvGrpSpPr>
          <p:cNvPr id="16" name="Gruppe 15">
            <a:extLst>
              <a:ext uri="{FF2B5EF4-FFF2-40B4-BE49-F238E27FC236}">
                <a16:creationId xmlns:a16="http://schemas.microsoft.com/office/drawing/2014/main" id="{17D2D642-C6CF-A67F-D04C-2429EA8ADED7}"/>
              </a:ext>
            </a:extLst>
          </p:cNvPr>
          <p:cNvGrpSpPr>
            <a:grpSpLocks noGrp="1" noUngrp="1" noRot="1" noMove="1" noResize="1"/>
          </p:cNvGrpSpPr>
          <p:nvPr/>
        </p:nvGrpSpPr>
        <p:grpSpPr>
          <a:xfrm>
            <a:off x="7271108" y="3629201"/>
            <a:ext cx="2166070" cy="2167200"/>
            <a:chOff x="7278501" y="3579048"/>
            <a:chExt cx="2166070" cy="2167200"/>
          </a:xfrm>
        </p:grpSpPr>
        <p:sp>
          <p:nvSpPr>
            <p:cNvPr id="17" name="Freeform 18">
              <a:extLst>
                <a:ext uri="{FF2B5EF4-FFF2-40B4-BE49-F238E27FC236}">
                  <a16:creationId xmlns:a16="http://schemas.microsoft.com/office/drawing/2014/main" id="{7956C2E1-2CAA-20AF-A37D-271772E35BE0}"/>
                </a:ext>
              </a:extLst>
            </p:cNvPr>
            <p:cNvSpPr>
              <a:spLocks noGrp="1" noRot="1" noMove="1" noResize="1" noEditPoints="1" noAdjustHandles="1" noChangeArrowheads="1" noChangeShapeType="1"/>
            </p:cNvSpPr>
            <p:nvPr/>
          </p:nvSpPr>
          <p:spPr>
            <a:xfrm>
              <a:off x="7278501" y="3579048"/>
              <a:ext cx="2166070" cy="2167200"/>
            </a:xfrm>
            <a:prstGeom prst="ellipse">
              <a:avLst/>
            </a:prstGeom>
            <a:noFill/>
            <a:ln w="3458" cap="flat">
              <a:noFill/>
              <a:prstDash val="solid"/>
              <a:miter/>
            </a:ln>
          </p:spPr>
          <p:txBody>
            <a:bodyPr rtlCol="0" anchor="ctr"/>
            <a:lstStyle/>
            <a:p>
              <a:endParaRPr lang="en-NO"/>
            </a:p>
          </p:txBody>
        </p:sp>
        <p:grpSp>
          <p:nvGrpSpPr>
            <p:cNvPr id="18" name="Graphic 5">
              <a:extLst>
                <a:ext uri="{FF2B5EF4-FFF2-40B4-BE49-F238E27FC236}">
                  <a16:creationId xmlns:a16="http://schemas.microsoft.com/office/drawing/2014/main" id="{A9FF0BC7-A537-7FBB-5747-3B7E389E534D}"/>
                </a:ext>
              </a:extLst>
            </p:cNvPr>
            <p:cNvGrpSpPr>
              <a:grpSpLocks noGrp="1" noUngrp="1" noRot="1" noMove="1" noResize="1"/>
            </p:cNvGrpSpPr>
            <p:nvPr/>
          </p:nvGrpSpPr>
          <p:grpSpPr>
            <a:xfrm>
              <a:off x="8197888" y="4057188"/>
              <a:ext cx="767495" cy="728116"/>
              <a:chOff x="8194147" y="4032172"/>
              <a:chExt cx="755012" cy="716276"/>
            </a:xfrm>
            <a:solidFill>
              <a:srgbClr val="2A3756"/>
            </a:solidFill>
          </p:grpSpPr>
          <p:sp>
            <p:nvSpPr>
              <p:cNvPr id="19" name="Freeform 11">
                <a:extLst>
                  <a:ext uri="{FF2B5EF4-FFF2-40B4-BE49-F238E27FC236}">
                    <a16:creationId xmlns:a16="http://schemas.microsoft.com/office/drawing/2014/main" id="{9F5B0BCF-2118-0C39-7FF1-D3A5DE1189C1}"/>
                  </a:ext>
                </a:extLst>
              </p:cNvPr>
              <p:cNvSpPr>
                <a:spLocks noGrp="1" noRot="1" noMove="1" noResize="1" noEditPoints="1" noAdjustHandles="1" noChangeArrowheads="1" noChangeShapeType="1"/>
              </p:cNvSpPr>
              <p:nvPr/>
            </p:nvSpPr>
            <p:spPr>
              <a:xfrm>
                <a:off x="8194147" y="4426799"/>
                <a:ext cx="321649" cy="321649"/>
              </a:xfrm>
              <a:custGeom>
                <a:avLst/>
                <a:gdLst>
                  <a:gd name="connsiteX0" fmla="*/ 321650 w 321649"/>
                  <a:gd name="connsiteY0" fmla="*/ 160825 h 321649"/>
                  <a:gd name="connsiteX1" fmla="*/ 160825 w 321649"/>
                  <a:gd name="connsiteY1" fmla="*/ 321650 h 321649"/>
                  <a:gd name="connsiteX2" fmla="*/ 0 w 321649"/>
                  <a:gd name="connsiteY2" fmla="*/ 160825 h 321649"/>
                  <a:gd name="connsiteX3" fmla="*/ 160825 w 321649"/>
                  <a:gd name="connsiteY3" fmla="*/ 0 h 321649"/>
                  <a:gd name="connsiteX4" fmla="*/ 321650 w 321649"/>
                  <a:gd name="connsiteY4" fmla="*/ 160825 h 321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649" h="321649">
                    <a:moveTo>
                      <a:pt x="321650" y="160825"/>
                    </a:moveTo>
                    <a:cubicBezTo>
                      <a:pt x="321650" y="249711"/>
                      <a:pt x="249711" y="321650"/>
                      <a:pt x="160825" y="321650"/>
                    </a:cubicBezTo>
                    <a:cubicBezTo>
                      <a:pt x="71939" y="321650"/>
                      <a:pt x="0" y="249711"/>
                      <a:pt x="0" y="160825"/>
                    </a:cubicBezTo>
                    <a:cubicBezTo>
                      <a:pt x="0" y="71939"/>
                      <a:pt x="71939" y="0"/>
                      <a:pt x="160825" y="0"/>
                    </a:cubicBezTo>
                    <a:cubicBezTo>
                      <a:pt x="249711" y="0"/>
                      <a:pt x="321650" y="71939"/>
                      <a:pt x="321650" y="160825"/>
                    </a:cubicBezTo>
                    <a:close/>
                  </a:path>
                </a:pathLst>
              </a:custGeom>
              <a:solidFill>
                <a:srgbClr val="2A3756"/>
              </a:solidFill>
              <a:ln w="3458" cap="flat">
                <a:noFill/>
                <a:prstDash val="solid"/>
                <a:miter/>
              </a:ln>
            </p:spPr>
            <p:txBody>
              <a:bodyPr rtlCol="0" anchor="ctr"/>
              <a:lstStyle/>
              <a:p>
                <a:endParaRPr lang="en-NO"/>
              </a:p>
            </p:txBody>
          </p:sp>
          <p:sp>
            <p:nvSpPr>
              <p:cNvPr id="20" name="Freeform 12">
                <a:extLst>
                  <a:ext uri="{FF2B5EF4-FFF2-40B4-BE49-F238E27FC236}">
                    <a16:creationId xmlns:a16="http://schemas.microsoft.com/office/drawing/2014/main" id="{DC49890E-9066-3770-DFF9-18F585EE9C0D}"/>
                  </a:ext>
                </a:extLst>
              </p:cNvPr>
              <p:cNvSpPr>
                <a:spLocks noGrp="1" noRot="1" noMove="1" noResize="1" noEditPoints="1" noAdjustHandles="1" noChangeArrowheads="1" noChangeShapeType="1"/>
              </p:cNvSpPr>
              <p:nvPr/>
            </p:nvSpPr>
            <p:spPr>
              <a:xfrm>
                <a:off x="8265394" y="4032172"/>
                <a:ext cx="683765" cy="632577"/>
              </a:xfrm>
              <a:custGeom>
                <a:avLst/>
                <a:gdLst>
                  <a:gd name="connsiteX0" fmla="*/ 0 w 683765"/>
                  <a:gd name="connsiteY0" fmla="*/ 632578 h 632577"/>
                  <a:gd name="connsiteX1" fmla="*/ 49458 w 683765"/>
                  <a:gd name="connsiteY1" fmla="*/ 451347 h 632577"/>
                  <a:gd name="connsiteX2" fmla="*/ 683766 w 683765"/>
                  <a:gd name="connsiteY2" fmla="*/ 0 h 632577"/>
                  <a:gd name="connsiteX3" fmla="*/ 184689 w 683765"/>
                  <a:gd name="connsiteY3" fmla="*/ 597300 h 632577"/>
                </a:gdLst>
                <a:ahLst/>
                <a:cxnLst>
                  <a:cxn ang="0">
                    <a:pos x="connsiteX0" y="connsiteY0"/>
                  </a:cxn>
                  <a:cxn ang="0">
                    <a:pos x="connsiteX1" y="connsiteY1"/>
                  </a:cxn>
                  <a:cxn ang="0">
                    <a:pos x="connsiteX2" y="connsiteY2"/>
                  </a:cxn>
                  <a:cxn ang="0">
                    <a:pos x="connsiteX3" y="connsiteY3"/>
                  </a:cxn>
                </a:cxnLst>
                <a:rect l="l" t="t" r="r" b="b"/>
                <a:pathLst>
                  <a:path w="683765" h="632577">
                    <a:moveTo>
                      <a:pt x="0" y="632578"/>
                    </a:moveTo>
                    <a:lnTo>
                      <a:pt x="49458" y="451347"/>
                    </a:lnTo>
                    <a:lnTo>
                      <a:pt x="683766" y="0"/>
                    </a:lnTo>
                    <a:lnTo>
                      <a:pt x="184689" y="597300"/>
                    </a:lnTo>
                    <a:close/>
                  </a:path>
                </a:pathLst>
              </a:custGeom>
              <a:solidFill>
                <a:srgbClr val="2A3756"/>
              </a:solidFill>
              <a:ln w="3458" cap="flat">
                <a:noFill/>
                <a:prstDash val="solid"/>
                <a:miter/>
              </a:ln>
            </p:spPr>
            <p:txBody>
              <a:bodyPr rtlCol="0" anchor="ctr"/>
              <a:lstStyle/>
              <a:p>
                <a:endParaRPr lang="en-NO"/>
              </a:p>
            </p:txBody>
          </p:sp>
        </p:grpSp>
      </p:grpSp>
      <p:sp>
        <p:nvSpPr>
          <p:cNvPr id="21" name="Freeform 7">
            <a:extLst>
              <a:ext uri="{FF2B5EF4-FFF2-40B4-BE49-F238E27FC236}">
                <a16:creationId xmlns:a16="http://schemas.microsoft.com/office/drawing/2014/main" id="{0B308042-4DF5-452F-B2B2-99D557B7363F}"/>
              </a:ext>
            </a:extLst>
          </p:cNvPr>
          <p:cNvSpPr>
            <a:spLocks noGrp="1" noRot="1" noMove="1" noResize="1" noEditPoints="1" noAdjustHandles="1" noChangeArrowheads="1" noChangeShapeType="1"/>
          </p:cNvSpPr>
          <p:nvPr/>
        </p:nvSpPr>
        <p:spPr>
          <a:xfrm>
            <a:off x="5409973" y="6445238"/>
            <a:ext cx="2068589" cy="195756"/>
          </a:xfrm>
          <a:custGeom>
            <a:avLst/>
            <a:gdLst>
              <a:gd name="connsiteX0" fmla="*/ 2068589 w 2068589"/>
              <a:gd name="connsiteY0" fmla="*/ 97878 h 195756"/>
              <a:gd name="connsiteX1" fmla="*/ 861192 w 2068589"/>
              <a:gd name="connsiteY1" fmla="*/ 195757 h 195756"/>
              <a:gd name="connsiteX2" fmla="*/ 0 w 2068589"/>
              <a:gd name="connsiteY2" fmla="*/ 97878 h 195756"/>
              <a:gd name="connsiteX3" fmla="*/ 861537 w 2068589"/>
              <a:gd name="connsiteY3" fmla="*/ 0 h 195756"/>
              <a:gd name="connsiteX4" fmla="*/ 2068589 w 2068589"/>
              <a:gd name="connsiteY4" fmla="*/ 97878 h 195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8589" h="195756">
                <a:moveTo>
                  <a:pt x="2068589" y="97878"/>
                </a:moveTo>
                <a:cubicBezTo>
                  <a:pt x="2068589" y="151833"/>
                  <a:pt x="1432553" y="195757"/>
                  <a:pt x="861192" y="195757"/>
                </a:cubicBezTo>
                <a:cubicBezTo>
                  <a:pt x="289831" y="195757"/>
                  <a:pt x="0" y="151833"/>
                  <a:pt x="0" y="97878"/>
                </a:cubicBezTo>
                <a:cubicBezTo>
                  <a:pt x="0" y="43924"/>
                  <a:pt x="290177" y="0"/>
                  <a:pt x="861537" y="0"/>
                </a:cubicBezTo>
                <a:cubicBezTo>
                  <a:pt x="1432898" y="0"/>
                  <a:pt x="2068589" y="43924"/>
                  <a:pt x="2068589" y="97878"/>
                </a:cubicBezTo>
                <a:close/>
              </a:path>
            </a:pathLst>
          </a:custGeom>
          <a:solidFill>
            <a:srgbClr val="2A3756">
              <a:alpha val="10000"/>
            </a:srgbClr>
          </a:solidFill>
          <a:ln w="3458" cap="flat">
            <a:noFill/>
            <a:prstDash val="solid"/>
            <a:miter/>
          </a:ln>
        </p:spPr>
        <p:txBody>
          <a:bodyPr rtlCol="0" anchor="ctr"/>
          <a:lstStyle/>
          <a:p>
            <a:endParaRPr lang="en-NO"/>
          </a:p>
        </p:txBody>
      </p:sp>
      <p:grpSp>
        <p:nvGrpSpPr>
          <p:cNvPr id="22" name="Graphic 5">
            <a:extLst>
              <a:ext uri="{FF2B5EF4-FFF2-40B4-BE49-F238E27FC236}">
                <a16:creationId xmlns:a16="http://schemas.microsoft.com/office/drawing/2014/main" id="{5AEA9A99-DF49-8845-1872-4AFB31730876}"/>
              </a:ext>
            </a:extLst>
          </p:cNvPr>
          <p:cNvGrpSpPr>
            <a:grpSpLocks noGrp="1" noUngrp="1" noRot="1" noMove="1" noResize="1"/>
          </p:cNvGrpSpPr>
          <p:nvPr/>
        </p:nvGrpSpPr>
        <p:grpSpPr>
          <a:xfrm>
            <a:off x="5669590" y="3101757"/>
            <a:ext cx="1134470" cy="3457961"/>
            <a:chOff x="5669590" y="3101757"/>
            <a:chExt cx="1134470" cy="3457961"/>
          </a:xfrm>
        </p:grpSpPr>
        <p:grpSp>
          <p:nvGrpSpPr>
            <p:cNvPr id="53" name="Graphic 5">
              <a:extLst>
                <a:ext uri="{FF2B5EF4-FFF2-40B4-BE49-F238E27FC236}">
                  <a16:creationId xmlns:a16="http://schemas.microsoft.com/office/drawing/2014/main" id="{83B30C21-8DAB-70CD-605F-A27A147A0AEF}"/>
                </a:ext>
              </a:extLst>
            </p:cNvPr>
            <p:cNvGrpSpPr>
              <a:grpSpLocks noGrp="1" noUngrp="1" noRot="1" noMove="1" noResize="1"/>
            </p:cNvGrpSpPr>
            <p:nvPr/>
          </p:nvGrpSpPr>
          <p:grpSpPr>
            <a:xfrm>
              <a:off x="6090255" y="3101757"/>
              <a:ext cx="705925" cy="3447585"/>
              <a:chOff x="6090255" y="3101757"/>
              <a:chExt cx="705925" cy="3447585"/>
            </a:xfrm>
          </p:grpSpPr>
          <p:grpSp>
            <p:nvGrpSpPr>
              <p:cNvPr id="65" name="Graphic 5">
                <a:extLst>
                  <a:ext uri="{FF2B5EF4-FFF2-40B4-BE49-F238E27FC236}">
                    <a16:creationId xmlns:a16="http://schemas.microsoft.com/office/drawing/2014/main" id="{703F63EA-52AB-94DC-5DEB-E0B8133B8824}"/>
                  </a:ext>
                </a:extLst>
              </p:cNvPr>
              <p:cNvGrpSpPr>
                <a:grpSpLocks noGrp="1" noUngrp="1" noRot="1" noMove="1" noResize="1"/>
              </p:cNvGrpSpPr>
              <p:nvPr/>
            </p:nvGrpSpPr>
            <p:grpSpPr>
              <a:xfrm>
                <a:off x="6090255" y="3101757"/>
                <a:ext cx="356928" cy="506044"/>
                <a:chOff x="6090255" y="3101757"/>
                <a:chExt cx="356928" cy="506044"/>
              </a:xfrm>
            </p:grpSpPr>
            <p:sp>
              <p:nvSpPr>
                <p:cNvPr id="70" name="Freeform 25">
                  <a:extLst>
                    <a:ext uri="{FF2B5EF4-FFF2-40B4-BE49-F238E27FC236}">
                      <a16:creationId xmlns:a16="http://schemas.microsoft.com/office/drawing/2014/main" id="{925F7B19-E144-317A-8DAA-A00F6FDAE96B}"/>
                    </a:ext>
                  </a:extLst>
                </p:cNvPr>
                <p:cNvSpPr>
                  <a:spLocks noGrp="1" noRot="1" noMove="1" noResize="1" noEditPoints="1" noAdjustHandles="1" noChangeArrowheads="1" noChangeShapeType="1"/>
                </p:cNvSpPr>
                <p:nvPr/>
              </p:nvSpPr>
              <p:spPr>
                <a:xfrm>
                  <a:off x="6100774" y="3116294"/>
                  <a:ext cx="346409" cy="491507"/>
                </a:xfrm>
                <a:custGeom>
                  <a:avLst/>
                  <a:gdLst>
                    <a:gd name="connsiteX0" fmla="*/ 130271 w 346409"/>
                    <a:gd name="connsiteY0" fmla="*/ 3845 h 491507"/>
                    <a:gd name="connsiteX1" fmla="*/ 330524 w 346409"/>
                    <a:gd name="connsiteY1" fmla="*/ 125934 h 491507"/>
                    <a:gd name="connsiteX2" fmla="*/ 307697 w 346409"/>
                    <a:gd name="connsiteY2" fmla="*/ 386712 h 491507"/>
                    <a:gd name="connsiteX3" fmla="*/ 188721 w 346409"/>
                    <a:gd name="connsiteY3" fmla="*/ 386712 h 491507"/>
                    <a:gd name="connsiteX4" fmla="*/ 208435 w 346409"/>
                    <a:gd name="connsiteY4" fmla="*/ 491508 h 491507"/>
                    <a:gd name="connsiteX5" fmla="*/ 35505 w 346409"/>
                    <a:gd name="connsiteY5" fmla="*/ 491508 h 491507"/>
                    <a:gd name="connsiteX6" fmla="*/ 63866 w 346409"/>
                    <a:gd name="connsiteY6" fmla="*/ 341404 h 491507"/>
                    <a:gd name="connsiteX7" fmla="*/ 130271 w 346409"/>
                    <a:gd name="connsiteY7" fmla="*/ 3845 h 4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409" h="491507">
                      <a:moveTo>
                        <a:pt x="130271" y="3845"/>
                      </a:moveTo>
                      <a:cubicBezTo>
                        <a:pt x="205322" y="-15177"/>
                        <a:pt x="313577" y="38085"/>
                        <a:pt x="330524" y="125934"/>
                      </a:cubicBezTo>
                      <a:cubicBezTo>
                        <a:pt x="347471" y="213782"/>
                        <a:pt x="363380" y="367344"/>
                        <a:pt x="307697" y="386712"/>
                      </a:cubicBezTo>
                      <a:cubicBezTo>
                        <a:pt x="283141" y="395359"/>
                        <a:pt x="188721" y="386712"/>
                        <a:pt x="188721" y="386712"/>
                      </a:cubicBezTo>
                      <a:lnTo>
                        <a:pt x="208435" y="491508"/>
                      </a:lnTo>
                      <a:lnTo>
                        <a:pt x="35505" y="491508"/>
                      </a:lnTo>
                      <a:lnTo>
                        <a:pt x="63866" y="341404"/>
                      </a:lnTo>
                      <a:cubicBezTo>
                        <a:pt x="64211" y="341404"/>
                        <a:pt x="-117365" y="66446"/>
                        <a:pt x="130271" y="3845"/>
                      </a:cubicBezTo>
                      <a:close/>
                    </a:path>
                  </a:pathLst>
                </a:custGeom>
                <a:solidFill>
                  <a:srgbClr val="E2857E"/>
                </a:solidFill>
                <a:ln w="3458" cap="flat">
                  <a:noFill/>
                  <a:prstDash val="solid"/>
                  <a:miter/>
                </a:ln>
              </p:spPr>
              <p:txBody>
                <a:bodyPr rtlCol="0" anchor="ctr"/>
                <a:lstStyle/>
                <a:p>
                  <a:endParaRPr lang="en-NO"/>
                </a:p>
              </p:txBody>
            </p:sp>
            <p:sp>
              <p:nvSpPr>
                <p:cNvPr id="71" name="Freeform 26">
                  <a:extLst>
                    <a:ext uri="{FF2B5EF4-FFF2-40B4-BE49-F238E27FC236}">
                      <a16:creationId xmlns:a16="http://schemas.microsoft.com/office/drawing/2014/main" id="{9509178D-B95A-57FC-1763-219205A13CBE}"/>
                    </a:ext>
                  </a:extLst>
                </p:cNvPr>
                <p:cNvSpPr>
                  <a:spLocks noGrp="1" noRot="1" noMove="1" noResize="1" noEditPoints="1" noAdjustHandles="1" noChangeArrowheads="1" noChangeShapeType="1"/>
                </p:cNvSpPr>
                <p:nvPr/>
              </p:nvSpPr>
              <p:spPr>
                <a:xfrm>
                  <a:off x="6090255" y="3101757"/>
                  <a:ext cx="297464" cy="355951"/>
                </a:xfrm>
                <a:custGeom>
                  <a:avLst/>
                  <a:gdLst>
                    <a:gd name="connsiteX0" fmla="*/ 213420 w 297464"/>
                    <a:gd name="connsiteY0" fmla="*/ 129058 h 355951"/>
                    <a:gd name="connsiteX1" fmla="*/ 172608 w 297464"/>
                    <a:gd name="connsiteY1" fmla="*/ 201689 h 355951"/>
                    <a:gd name="connsiteX2" fmla="*/ 106203 w 297464"/>
                    <a:gd name="connsiteY2" fmla="*/ 204455 h 355951"/>
                    <a:gd name="connsiteX3" fmla="*/ 126609 w 297464"/>
                    <a:gd name="connsiteY3" fmla="*/ 286770 h 355951"/>
                    <a:gd name="connsiteX4" fmla="*/ 74730 w 297464"/>
                    <a:gd name="connsiteY4" fmla="*/ 355942 h 355951"/>
                    <a:gd name="connsiteX5" fmla="*/ 10746 w 297464"/>
                    <a:gd name="connsiteY5" fmla="*/ 93780 h 355951"/>
                    <a:gd name="connsiteX6" fmla="*/ 297464 w 297464"/>
                    <a:gd name="connsiteY6" fmla="*/ 64382 h 355951"/>
                    <a:gd name="connsiteX7" fmla="*/ 213420 w 297464"/>
                    <a:gd name="connsiteY7" fmla="*/ 129058 h 35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464" h="355951">
                      <a:moveTo>
                        <a:pt x="213420" y="129058"/>
                      </a:moveTo>
                      <a:cubicBezTo>
                        <a:pt x="192669" y="189929"/>
                        <a:pt x="213766" y="278815"/>
                        <a:pt x="172608" y="201689"/>
                      </a:cubicBezTo>
                      <a:cubicBezTo>
                        <a:pt x="152549" y="163990"/>
                        <a:pt x="122113" y="174020"/>
                        <a:pt x="106203" y="204455"/>
                      </a:cubicBezTo>
                      <a:cubicBezTo>
                        <a:pt x="86489" y="242154"/>
                        <a:pt x="131105" y="273973"/>
                        <a:pt x="126609" y="286770"/>
                      </a:cubicBezTo>
                      <a:cubicBezTo>
                        <a:pt x="122459" y="299567"/>
                        <a:pt x="84414" y="354559"/>
                        <a:pt x="74730" y="355942"/>
                      </a:cubicBezTo>
                      <a:cubicBezTo>
                        <a:pt x="65046" y="357326"/>
                        <a:pt x="-31795" y="199613"/>
                        <a:pt x="10746" y="93780"/>
                      </a:cubicBezTo>
                      <a:cubicBezTo>
                        <a:pt x="57091" y="-21737"/>
                        <a:pt x="253540" y="-29346"/>
                        <a:pt x="297464" y="64382"/>
                      </a:cubicBezTo>
                      <a:cubicBezTo>
                        <a:pt x="280517" y="64036"/>
                        <a:pt x="234172" y="68878"/>
                        <a:pt x="213420" y="129058"/>
                      </a:cubicBezTo>
                      <a:close/>
                    </a:path>
                  </a:pathLst>
                </a:custGeom>
                <a:solidFill>
                  <a:srgbClr val="FFFFFF"/>
                </a:solidFill>
                <a:ln w="3458" cap="flat">
                  <a:noFill/>
                  <a:prstDash val="solid"/>
                  <a:miter/>
                </a:ln>
              </p:spPr>
              <p:txBody>
                <a:bodyPr rtlCol="0" anchor="ctr"/>
                <a:lstStyle/>
                <a:p>
                  <a:endParaRPr lang="en-NO"/>
                </a:p>
              </p:txBody>
            </p:sp>
          </p:grpSp>
          <p:grpSp>
            <p:nvGrpSpPr>
              <p:cNvPr id="66" name="Graphic 5">
                <a:extLst>
                  <a:ext uri="{FF2B5EF4-FFF2-40B4-BE49-F238E27FC236}">
                    <a16:creationId xmlns:a16="http://schemas.microsoft.com/office/drawing/2014/main" id="{72E720AF-27DF-8309-8DFA-180DC58EE08A}"/>
                  </a:ext>
                </a:extLst>
              </p:cNvPr>
              <p:cNvGrpSpPr>
                <a:grpSpLocks noGrp="1" noUngrp="1" noRot="1" noMove="1" noResize="1"/>
              </p:cNvGrpSpPr>
              <p:nvPr/>
            </p:nvGrpSpPr>
            <p:grpSpPr>
              <a:xfrm>
                <a:off x="6142505" y="4506459"/>
                <a:ext cx="653675" cy="2042883"/>
                <a:chOff x="6142505" y="4506459"/>
                <a:chExt cx="653675" cy="2042883"/>
              </a:xfrm>
            </p:grpSpPr>
            <p:sp>
              <p:nvSpPr>
                <p:cNvPr id="67" name="Freeform 28">
                  <a:extLst>
                    <a:ext uri="{FF2B5EF4-FFF2-40B4-BE49-F238E27FC236}">
                      <a16:creationId xmlns:a16="http://schemas.microsoft.com/office/drawing/2014/main" id="{405A18A6-E0C4-E68F-EB80-81E3824D1B89}"/>
                    </a:ext>
                  </a:extLst>
                </p:cNvPr>
                <p:cNvSpPr>
                  <a:spLocks noGrp="1" noRot="1" noMove="1" noResize="1" noEditPoints="1" noAdjustHandles="1" noChangeArrowheads="1" noChangeShapeType="1"/>
                </p:cNvSpPr>
                <p:nvPr/>
              </p:nvSpPr>
              <p:spPr>
                <a:xfrm>
                  <a:off x="6142505" y="4506459"/>
                  <a:ext cx="433016" cy="1780374"/>
                </a:xfrm>
                <a:custGeom>
                  <a:avLst/>
                  <a:gdLst>
                    <a:gd name="connsiteX0" fmla="*/ 0 w 433016"/>
                    <a:gd name="connsiteY0" fmla="*/ 44157 h 1780374"/>
                    <a:gd name="connsiteX1" fmla="*/ 185727 w 433016"/>
                    <a:gd name="connsiteY1" fmla="*/ 1031588 h 1780374"/>
                    <a:gd name="connsiteX2" fmla="*/ 252824 w 433016"/>
                    <a:gd name="connsiteY2" fmla="*/ 1775187 h 1780374"/>
                    <a:gd name="connsiteX3" fmla="*/ 409844 w 433016"/>
                    <a:gd name="connsiteY3" fmla="*/ 1780375 h 1780374"/>
                    <a:gd name="connsiteX4" fmla="*/ 427137 w 433016"/>
                    <a:gd name="connsiteY4" fmla="*/ 1078625 h 1780374"/>
                    <a:gd name="connsiteX5" fmla="*/ 433017 w 433016"/>
                    <a:gd name="connsiteY5" fmla="*/ 254786 h 1780374"/>
                    <a:gd name="connsiteX6" fmla="*/ 0 w 433016"/>
                    <a:gd name="connsiteY6" fmla="*/ 44157 h 1780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016" h="1780374">
                      <a:moveTo>
                        <a:pt x="0" y="44157"/>
                      </a:moveTo>
                      <a:cubicBezTo>
                        <a:pt x="0" y="44157"/>
                        <a:pt x="178118" y="960341"/>
                        <a:pt x="185727" y="1031588"/>
                      </a:cubicBezTo>
                      <a:cubicBezTo>
                        <a:pt x="193336" y="1102835"/>
                        <a:pt x="170855" y="1451808"/>
                        <a:pt x="252824" y="1775187"/>
                      </a:cubicBezTo>
                      <a:lnTo>
                        <a:pt x="409844" y="1780375"/>
                      </a:lnTo>
                      <a:cubicBezTo>
                        <a:pt x="415724" y="1566287"/>
                        <a:pt x="425754" y="1165782"/>
                        <a:pt x="427137" y="1078625"/>
                      </a:cubicBezTo>
                      <a:cubicBezTo>
                        <a:pt x="429213" y="955153"/>
                        <a:pt x="433017" y="254786"/>
                        <a:pt x="433017" y="254786"/>
                      </a:cubicBezTo>
                      <a:cubicBezTo>
                        <a:pt x="433017" y="254786"/>
                        <a:pt x="70901" y="-127044"/>
                        <a:pt x="0" y="44157"/>
                      </a:cubicBezTo>
                      <a:close/>
                    </a:path>
                  </a:pathLst>
                </a:custGeom>
                <a:solidFill>
                  <a:schemeClr val="bg2"/>
                </a:solidFill>
                <a:ln w="3458" cap="flat">
                  <a:noFill/>
                  <a:prstDash val="solid"/>
                  <a:miter/>
                </a:ln>
              </p:spPr>
              <p:txBody>
                <a:bodyPr rtlCol="0" anchor="ctr"/>
                <a:lstStyle/>
                <a:p>
                  <a:endParaRPr lang="en-NO"/>
                </a:p>
              </p:txBody>
            </p:sp>
            <p:sp>
              <p:nvSpPr>
                <p:cNvPr id="68" name="Freeform 29">
                  <a:extLst>
                    <a:ext uri="{FF2B5EF4-FFF2-40B4-BE49-F238E27FC236}">
                      <a16:creationId xmlns:a16="http://schemas.microsoft.com/office/drawing/2014/main" id="{86888B12-5CD1-FE04-1520-FD4D16CD3B44}"/>
                    </a:ext>
                  </a:extLst>
                </p:cNvPr>
                <p:cNvSpPr>
                  <a:spLocks noGrp="1" noRot="1" noMove="1" noResize="1" noEditPoints="1" noAdjustHandles="1" noChangeArrowheads="1" noChangeShapeType="1"/>
                </p:cNvSpPr>
                <p:nvPr/>
              </p:nvSpPr>
              <p:spPr>
                <a:xfrm>
                  <a:off x="6389795" y="6382638"/>
                  <a:ext cx="406385" cy="166704"/>
                </a:xfrm>
                <a:custGeom>
                  <a:avLst/>
                  <a:gdLst>
                    <a:gd name="connsiteX0" fmla="*/ 402927 w 406385"/>
                    <a:gd name="connsiteY0" fmla="*/ 154599 h 166704"/>
                    <a:gd name="connsiteX1" fmla="*/ 0 w 406385"/>
                    <a:gd name="connsiteY1" fmla="*/ 166704 h 166704"/>
                    <a:gd name="connsiteX2" fmla="*/ 0 w 406385"/>
                    <a:gd name="connsiteY2" fmla="*/ 0 h 166704"/>
                    <a:gd name="connsiteX3" fmla="*/ 157712 w 406385"/>
                    <a:gd name="connsiteY3" fmla="*/ 0 h 166704"/>
                    <a:gd name="connsiteX4" fmla="*/ 406386 w 406385"/>
                    <a:gd name="connsiteY4" fmla="*/ 108946 h 166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385" h="166704">
                      <a:moveTo>
                        <a:pt x="402927" y="154599"/>
                      </a:moveTo>
                      <a:lnTo>
                        <a:pt x="0" y="166704"/>
                      </a:lnTo>
                      <a:lnTo>
                        <a:pt x="0" y="0"/>
                      </a:lnTo>
                      <a:lnTo>
                        <a:pt x="157712" y="0"/>
                      </a:lnTo>
                      <a:lnTo>
                        <a:pt x="406386" y="108946"/>
                      </a:lnTo>
                      <a:close/>
                    </a:path>
                  </a:pathLst>
                </a:custGeom>
                <a:solidFill>
                  <a:schemeClr val="bg2"/>
                </a:solidFill>
                <a:ln w="3458" cap="flat">
                  <a:noFill/>
                  <a:prstDash val="solid"/>
                  <a:miter/>
                </a:ln>
              </p:spPr>
              <p:txBody>
                <a:bodyPr rtlCol="0" anchor="ctr"/>
                <a:lstStyle/>
                <a:p>
                  <a:endParaRPr lang="en-NO"/>
                </a:p>
              </p:txBody>
            </p:sp>
            <p:sp>
              <p:nvSpPr>
                <p:cNvPr id="69" name="Freeform 30">
                  <a:extLst>
                    <a:ext uri="{FF2B5EF4-FFF2-40B4-BE49-F238E27FC236}">
                      <a16:creationId xmlns:a16="http://schemas.microsoft.com/office/drawing/2014/main" id="{2D3BBFB4-4915-F2A6-5358-2972CCF1C5B6}"/>
                    </a:ext>
                  </a:extLst>
                </p:cNvPr>
                <p:cNvSpPr>
                  <a:spLocks noGrp="1" noRot="1" noMove="1" noResize="1" noEditPoints="1" noAdjustHandles="1" noChangeArrowheads="1" noChangeShapeType="1"/>
                </p:cNvSpPr>
                <p:nvPr/>
              </p:nvSpPr>
              <p:spPr>
                <a:xfrm>
                  <a:off x="6410200" y="6282338"/>
                  <a:ext cx="120013" cy="100299"/>
                </a:xfrm>
                <a:custGeom>
                  <a:avLst/>
                  <a:gdLst>
                    <a:gd name="connsiteX0" fmla="*/ 2767 w 120013"/>
                    <a:gd name="connsiteY0" fmla="*/ 100299 h 100299"/>
                    <a:gd name="connsiteX1" fmla="*/ 120014 w 120013"/>
                    <a:gd name="connsiteY1" fmla="*/ 100299 h 100299"/>
                    <a:gd name="connsiteX2" fmla="*/ 120014 w 120013"/>
                    <a:gd name="connsiteY2" fmla="*/ 4842 h 100299"/>
                    <a:gd name="connsiteX3" fmla="*/ 0 w 120013"/>
                    <a:gd name="connsiteY3" fmla="*/ 0 h 100299"/>
                  </a:gdLst>
                  <a:ahLst/>
                  <a:cxnLst>
                    <a:cxn ang="0">
                      <a:pos x="connsiteX0" y="connsiteY0"/>
                    </a:cxn>
                    <a:cxn ang="0">
                      <a:pos x="connsiteX1" y="connsiteY1"/>
                    </a:cxn>
                    <a:cxn ang="0">
                      <a:pos x="connsiteX2" y="connsiteY2"/>
                    </a:cxn>
                    <a:cxn ang="0">
                      <a:pos x="connsiteX3" y="connsiteY3"/>
                    </a:cxn>
                  </a:cxnLst>
                  <a:rect l="l" t="t" r="r" b="b"/>
                  <a:pathLst>
                    <a:path w="120013" h="100299">
                      <a:moveTo>
                        <a:pt x="2767" y="100299"/>
                      </a:moveTo>
                      <a:lnTo>
                        <a:pt x="120014" y="100299"/>
                      </a:lnTo>
                      <a:lnTo>
                        <a:pt x="120014" y="4842"/>
                      </a:lnTo>
                      <a:lnTo>
                        <a:pt x="0" y="0"/>
                      </a:lnTo>
                      <a:close/>
                    </a:path>
                  </a:pathLst>
                </a:custGeom>
                <a:solidFill>
                  <a:srgbClr val="E2857E"/>
                </a:solidFill>
                <a:ln w="3458" cap="flat">
                  <a:noFill/>
                  <a:prstDash val="solid"/>
                  <a:miter/>
                </a:ln>
              </p:spPr>
              <p:txBody>
                <a:bodyPr rtlCol="0" anchor="ctr"/>
                <a:lstStyle/>
                <a:p>
                  <a:endParaRPr lang="en-NO"/>
                </a:p>
              </p:txBody>
            </p:sp>
          </p:grpSp>
        </p:grpSp>
        <p:grpSp>
          <p:nvGrpSpPr>
            <p:cNvPr id="54" name="Graphic 5">
              <a:extLst>
                <a:ext uri="{FF2B5EF4-FFF2-40B4-BE49-F238E27FC236}">
                  <a16:creationId xmlns:a16="http://schemas.microsoft.com/office/drawing/2014/main" id="{19D5BA2C-7585-92E6-83C9-60CD488305AA}"/>
                </a:ext>
              </a:extLst>
            </p:cNvPr>
            <p:cNvGrpSpPr>
              <a:grpSpLocks noGrp="1" noUngrp="1" noRot="1" noMove="1" noResize="1"/>
            </p:cNvGrpSpPr>
            <p:nvPr/>
          </p:nvGrpSpPr>
          <p:grpSpPr>
            <a:xfrm>
              <a:off x="5865471" y="3552410"/>
              <a:ext cx="938589" cy="3007308"/>
              <a:chOff x="5865471" y="3552410"/>
              <a:chExt cx="938589" cy="3007308"/>
            </a:xfrm>
          </p:grpSpPr>
          <p:grpSp>
            <p:nvGrpSpPr>
              <p:cNvPr id="56" name="Graphic 5">
                <a:extLst>
                  <a:ext uri="{FF2B5EF4-FFF2-40B4-BE49-F238E27FC236}">
                    <a16:creationId xmlns:a16="http://schemas.microsoft.com/office/drawing/2014/main" id="{32AB1AE7-69CA-B8FE-A1E9-73D2915C6AFB}"/>
                  </a:ext>
                </a:extLst>
              </p:cNvPr>
              <p:cNvGrpSpPr>
                <a:grpSpLocks noGrp="1" noUngrp="1" noRot="1" noMove="1" noResize="1"/>
              </p:cNvGrpSpPr>
              <p:nvPr/>
            </p:nvGrpSpPr>
            <p:grpSpPr>
              <a:xfrm>
                <a:off x="5883110" y="4669445"/>
                <a:ext cx="414340" cy="1890273"/>
                <a:chOff x="5883110" y="4669445"/>
                <a:chExt cx="414340" cy="1890273"/>
              </a:xfrm>
            </p:grpSpPr>
            <p:sp>
              <p:nvSpPr>
                <p:cNvPr id="62" name="Freeform 33">
                  <a:extLst>
                    <a:ext uri="{FF2B5EF4-FFF2-40B4-BE49-F238E27FC236}">
                      <a16:creationId xmlns:a16="http://schemas.microsoft.com/office/drawing/2014/main" id="{CEB56B5D-CA5E-0BE0-19D8-93A6F13D7A86}"/>
                    </a:ext>
                  </a:extLst>
                </p:cNvPr>
                <p:cNvSpPr>
                  <a:spLocks noGrp="1" noRot="1" noMove="1" noResize="1" noEditPoints="1" noAdjustHandles="1" noChangeArrowheads="1" noChangeShapeType="1"/>
                </p:cNvSpPr>
                <p:nvPr/>
              </p:nvSpPr>
              <p:spPr>
                <a:xfrm>
                  <a:off x="5968537" y="6269196"/>
                  <a:ext cx="122434" cy="176042"/>
                </a:xfrm>
                <a:custGeom>
                  <a:avLst/>
                  <a:gdLst>
                    <a:gd name="connsiteX0" fmla="*/ 113096 w 122434"/>
                    <a:gd name="connsiteY0" fmla="*/ 176043 h 176042"/>
                    <a:gd name="connsiteX1" fmla="*/ 0 w 122434"/>
                    <a:gd name="connsiteY1" fmla="*/ 145261 h 176042"/>
                    <a:gd name="connsiteX2" fmla="*/ 2767 w 122434"/>
                    <a:gd name="connsiteY2" fmla="*/ 0 h 176042"/>
                    <a:gd name="connsiteX3" fmla="*/ 122434 w 122434"/>
                    <a:gd name="connsiteY3" fmla="*/ 0 h 176042"/>
                  </a:gdLst>
                  <a:ahLst/>
                  <a:cxnLst>
                    <a:cxn ang="0">
                      <a:pos x="connsiteX0" y="connsiteY0"/>
                    </a:cxn>
                    <a:cxn ang="0">
                      <a:pos x="connsiteX1" y="connsiteY1"/>
                    </a:cxn>
                    <a:cxn ang="0">
                      <a:pos x="connsiteX2" y="connsiteY2"/>
                    </a:cxn>
                    <a:cxn ang="0">
                      <a:pos x="connsiteX3" y="connsiteY3"/>
                    </a:cxn>
                  </a:cxnLst>
                  <a:rect l="l" t="t" r="r" b="b"/>
                  <a:pathLst>
                    <a:path w="122434" h="176042">
                      <a:moveTo>
                        <a:pt x="113096" y="176043"/>
                      </a:moveTo>
                      <a:lnTo>
                        <a:pt x="0" y="145261"/>
                      </a:lnTo>
                      <a:lnTo>
                        <a:pt x="2767" y="0"/>
                      </a:lnTo>
                      <a:lnTo>
                        <a:pt x="122434" y="0"/>
                      </a:lnTo>
                      <a:close/>
                    </a:path>
                  </a:pathLst>
                </a:custGeom>
                <a:solidFill>
                  <a:srgbClr val="E2857E"/>
                </a:solidFill>
                <a:ln w="3458" cap="flat">
                  <a:noFill/>
                  <a:prstDash val="solid"/>
                  <a:miter/>
                </a:ln>
              </p:spPr>
              <p:txBody>
                <a:bodyPr rtlCol="0" anchor="ctr"/>
                <a:lstStyle/>
                <a:p>
                  <a:endParaRPr lang="en-NO"/>
                </a:p>
              </p:txBody>
            </p:sp>
            <p:sp>
              <p:nvSpPr>
                <p:cNvPr id="63" name="Freeform 34">
                  <a:extLst>
                    <a:ext uri="{FF2B5EF4-FFF2-40B4-BE49-F238E27FC236}">
                      <a16:creationId xmlns:a16="http://schemas.microsoft.com/office/drawing/2014/main" id="{7FC41CC8-948A-9D57-2B89-9EFB46E24A98}"/>
                    </a:ext>
                  </a:extLst>
                </p:cNvPr>
                <p:cNvSpPr>
                  <a:spLocks noGrp="1" noRot="1" noMove="1" noResize="1" noEditPoints="1" noAdjustHandles="1" noChangeArrowheads="1" noChangeShapeType="1"/>
                </p:cNvSpPr>
                <p:nvPr/>
              </p:nvSpPr>
              <p:spPr>
                <a:xfrm>
                  <a:off x="5883110" y="4669445"/>
                  <a:ext cx="414340" cy="1609780"/>
                </a:xfrm>
                <a:custGeom>
                  <a:avLst/>
                  <a:gdLst>
                    <a:gd name="connsiteX0" fmla="*/ 0 w 414340"/>
                    <a:gd name="connsiteY0" fmla="*/ 84883 h 1609780"/>
                    <a:gd name="connsiteX1" fmla="*/ 54992 w 414340"/>
                    <a:gd name="connsiteY1" fmla="*/ 910105 h 1609780"/>
                    <a:gd name="connsiteX2" fmla="*/ 57413 w 414340"/>
                    <a:gd name="connsiteY2" fmla="*/ 1609435 h 1609780"/>
                    <a:gd name="connsiteX3" fmla="*/ 225155 w 414340"/>
                    <a:gd name="connsiteY3" fmla="*/ 1609781 h 1609780"/>
                    <a:gd name="connsiteX4" fmla="*/ 281876 w 414340"/>
                    <a:gd name="connsiteY4" fmla="*/ 927053 h 1609780"/>
                    <a:gd name="connsiteX5" fmla="*/ 414340 w 414340"/>
                    <a:gd name="connsiteY5" fmla="*/ 55831 h 1609780"/>
                    <a:gd name="connsiteX6" fmla="*/ 0 w 414340"/>
                    <a:gd name="connsiteY6" fmla="*/ 84883 h 160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340" h="1609780">
                      <a:moveTo>
                        <a:pt x="0" y="84883"/>
                      </a:moveTo>
                      <a:cubicBezTo>
                        <a:pt x="0" y="84883"/>
                        <a:pt x="40120" y="514096"/>
                        <a:pt x="54992" y="910105"/>
                      </a:cubicBezTo>
                      <a:cubicBezTo>
                        <a:pt x="29052" y="1241094"/>
                        <a:pt x="52917" y="1564819"/>
                        <a:pt x="57413" y="1609435"/>
                      </a:cubicBezTo>
                      <a:lnTo>
                        <a:pt x="225155" y="1609781"/>
                      </a:lnTo>
                      <a:cubicBezTo>
                        <a:pt x="226538" y="1522970"/>
                        <a:pt x="245215" y="1209274"/>
                        <a:pt x="281876" y="927053"/>
                      </a:cubicBezTo>
                      <a:cubicBezTo>
                        <a:pt x="335830" y="512366"/>
                        <a:pt x="414340" y="55831"/>
                        <a:pt x="414340" y="55831"/>
                      </a:cubicBezTo>
                      <a:cubicBezTo>
                        <a:pt x="414340" y="55831"/>
                        <a:pt x="68826" y="-87355"/>
                        <a:pt x="0" y="84883"/>
                      </a:cubicBezTo>
                      <a:close/>
                    </a:path>
                  </a:pathLst>
                </a:custGeom>
                <a:solidFill>
                  <a:schemeClr val="bg2"/>
                </a:solidFill>
                <a:ln w="3458" cap="flat">
                  <a:noFill/>
                  <a:prstDash val="solid"/>
                  <a:miter/>
                </a:ln>
              </p:spPr>
              <p:txBody>
                <a:bodyPr rtlCol="0" anchor="ctr"/>
                <a:lstStyle/>
                <a:p>
                  <a:endParaRPr lang="en-NO"/>
                </a:p>
              </p:txBody>
            </p:sp>
            <p:sp>
              <p:nvSpPr>
                <p:cNvPr id="64" name="Freeform 35">
                  <a:extLst>
                    <a:ext uri="{FF2B5EF4-FFF2-40B4-BE49-F238E27FC236}">
                      <a16:creationId xmlns:a16="http://schemas.microsoft.com/office/drawing/2014/main" id="{42B5F92E-E8B6-4516-CFBD-F1A242DA9774}"/>
                    </a:ext>
                  </a:extLst>
                </p:cNvPr>
                <p:cNvSpPr>
                  <a:spLocks noGrp="1" noRot="1" noMove="1" noResize="1" noEditPoints="1" noAdjustHandles="1" noChangeArrowheads="1" noChangeShapeType="1"/>
                </p:cNvSpPr>
                <p:nvPr/>
              </p:nvSpPr>
              <p:spPr>
                <a:xfrm>
                  <a:off x="5912162" y="6382638"/>
                  <a:ext cx="196102" cy="177080"/>
                </a:xfrm>
                <a:custGeom>
                  <a:avLst/>
                  <a:gdLst>
                    <a:gd name="connsiteX0" fmla="*/ 196103 w 196102"/>
                    <a:gd name="connsiteY0" fmla="*/ 177080 h 177080"/>
                    <a:gd name="connsiteX1" fmla="*/ 0 w 196102"/>
                    <a:gd name="connsiteY1" fmla="*/ 177080 h 177080"/>
                    <a:gd name="connsiteX2" fmla="*/ 0 w 196102"/>
                    <a:gd name="connsiteY2" fmla="*/ 130735 h 177080"/>
                    <a:gd name="connsiteX3" fmla="*/ 53262 w 196102"/>
                    <a:gd name="connsiteY3" fmla="*/ 0 h 177080"/>
                    <a:gd name="connsiteX4" fmla="*/ 172930 w 196102"/>
                    <a:gd name="connsiteY4" fmla="*/ 0 h 177080"/>
                    <a:gd name="connsiteX5" fmla="*/ 196103 w 196102"/>
                    <a:gd name="connsiteY5" fmla="*/ 130735 h 17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102" h="177080">
                      <a:moveTo>
                        <a:pt x="196103" y="177080"/>
                      </a:moveTo>
                      <a:lnTo>
                        <a:pt x="0" y="177080"/>
                      </a:lnTo>
                      <a:lnTo>
                        <a:pt x="0" y="130735"/>
                      </a:lnTo>
                      <a:lnTo>
                        <a:pt x="53262" y="0"/>
                      </a:lnTo>
                      <a:lnTo>
                        <a:pt x="172930" y="0"/>
                      </a:lnTo>
                      <a:lnTo>
                        <a:pt x="196103" y="130735"/>
                      </a:lnTo>
                      <a:close/>
                    </a:path>
                  </a:pathLst>
                </a:custGeom>
                <a:solidFill>
                  <a:schemeClr val="bg2"/>
                </a:solidFill>
                <a:ln w="3458" cap="flat">
                  <a:noFill/>
                  <a:prstDash val="solid"/>
                  <a:miter/>
                </a:ln>
              </p:spPr>
              <p:txBody>
                <a:bodyPr rtlCol="0" anchor="ctr"/>
                <a:lstStyle/>
                <a:p>
                  <a:endParaRPr lang="en-NO"/>
                </a:p>
              </p:txBody>
            </p:sp>
          </p:grpSp>
          <p:grpSp>
            <p:nvGrpSpPr>
              <p:cNvPr id="57" name="Graphic 5">
                <a:extLst>
                  <a:ext uri="{FF2B5EF4-FFF2-40B4-BE49-F238E27FC236}">
                    <a16:creationId xmlns:a16="http://schemas.microsoft.com/office/drawing/2014/main" id="{FF1F0E0F-CAE4-BF24-4398-3286015899B9}"/>
                  </a:ext>
                </a:extLst>
              </p:cNvPr>
              <p:cNvGrpSpPr>
                <a:grpSpLocks noGrp="1" noUngrp="1" noRot="1" noMove="1" noResize="1"/>
              </p:cNvGrpSpPr>
              <p:nvPr/>
            </p:nvGrpSpPr>
            <p:grpSpPr>
              <a:xfrm>
                <a:off x="6414860" y="3602268"/>
                <a:ext cx="389200" cy="1558853"/>
                <a:chOff x="6414860" y="3602268"/>
                <a:chExt cx="389200" cy="1558853"/>
              </a:xfrm>
            </p:grpSpPr>
            <p:sp>
              <p:nvSpPr>
                <p:cNvPr id="59" name="Freeform 37">
                  <a:extLst>
                    <a:ext uri="{FF2B5EF4-FFF2-40B4-BE49-F238E27FC236}">
                      <a16:creationId xmlns:a16="http://schemas.microsoft.com/office/drawing/2014/main" id="{0E66F1FB-C835-54D6-04FF-8B2ACFD3B532}"/>
                    </a:ext>
                  </a:extLst>
                </p:cNvPr>
                <p:cNvSpPr>
                  <a:spLocks noGrp="1" noRot="1" noMove="1" noResize="1" noEditPoints="1" noAdjustHandles="1" noChangeArrowheads="1" noChangeShapeType="1"/>
                </p:cNvSpPr>
                <p:nvPr/>
              </p:nvSpPr>
              <p:spPr>
                <a:xfrm>
                  <a:off x="6674437" y="4873650"/>
                  <a:ext cx="90269" cy="96495"/>
                </a:xfrm>
                <a:custGeom>
                  <a:avLst/>
                  <a:gdLst>
                    <a:gd name="connsiteX0" fmla="*/ 0 w 90269"/>
                    <a:gd name="connsiteY0" fmla="*/ 3113 h 96495"/>
                    <a:gd name="connsiteX1" fmla="*/ 25940 w 90269"/>
                    <a:gd name="connsiteY1" fmla="*/ 96495 h 96495"/>
                    <a:gd name="connsiteX2" fmla="*/ 89232 w 90269"/>
                    <a:gd name="connsiteY2" fmla="*/ 87157 h 96495"/>
                    <a:gd name="connsiteX3" fmla="*/ 90270 w 90269"/>
                    <a:gd name="connsiteY3" fmla="*/ 0 h 96495"/>
                  </a:gdLst>
                  <a:ahLst/>
                  <a:cxnLst>
                    <a:cxn ang="0">
                      <a:pos x="connsiteX0" y="connsiteY0"/>
                    </a:cxn>
                    <a:cxn ang="0">
                      <a:pos x="connsiteX1" y="connsiteY1"/>
                    </a:cxn>
                    <a:cxn ang="0">
                      <a:pos x="connsiteX2" y="connsiteY2"/>
                    </a:cxn>
                    <a:cxn ang="0">
                      <a:pos x="connsiteX3" y="connsiteY3"/>
                    </a:cxn>
                  </a:cxnLst>
                  <a:rect l="l" t="t" r="r" b="b"/>
                  <a:pathLst>
                    <a:path w="90269" h="96495">
                      <a:moveTo>
                        <a:pt x="0" y="3113"/>
                      </a:moveTo>
                      <a:lnTo>
                        <a:pt x="25940" y="96495"/>
                      </a:lnTo>
                      <a:lnTo>
                        <a:pt x="89232" y="87157"/>
                      </a:lnTo>
                      <a:lnTo>
                        <a:pt x="90270" y="0"/>
                      </a:lnTo>
                      <a:close/>
                    </a:path>
                  </a:pathLst>
                </a:custGeom>
                <a:solidFill>
                  <a:srgbClr val="E2857E"/>
                </a:solidFill>
                <a:ln w="3458" cap="flat">
                  <a:noFill/>
                  <a:prstDash val="solid"/>
                  <a:miter/>
                </a:ln>
              </p:spPr>
              <p:txBody>
                <a:bodyPr rtlCol="0" anchor="ctr"/>
                <a:lstStyle/>
                <a:p>
                  <a:endParaRPr lang="en-NO"/>
                </a:p>
              </p:txBody>
            </p:sp>
            <p:sp>
              <p:nvSpPr>
                <p:cNvPr id="60" name="Freeform 38">
                  <a:extLst>
                    <a:ext uri="{FF2B5EF4-FFF2-40B4-BE49-F238E27FC236}">
                      <a16:creationId xmlns:a16="http://schemas.microsoft.com/office/drawing/2014/main" id="{14120766-B853-E9B8-7348-163948662E41}"/>
                    </a:ext>
                  </a:extLst>
                </p:cNvPr>
                <p:cNvSpPr>
                  <a:spLocks noGrp="1" noRot="1" noMove="1" noResize="1" noEditPoints="1" noAdjustHandles="1" noChangeArrowheads="1" noChangeShapeType="1"/>
                </p:cNvSpPr>
                <p:nvPr/>
              </p:nvSpPr>
              <p:spPr>
                <a:xfrm>
                  <a:off x="6414860" y="3602268"/>
                  <a:ext cx="378261" cy="1305276"/>
                </a:xfrm>
                <a:custGeom>
                  <a:avLst/>
                  <a:gdLst>
                    <a:gd name="connsiteX0" fmla="*/ 30273 w 378261"/>
                    <a:gd name="connsiteY0" fmla="*/ 0 h 1305276"/>
                    <a:gd name="connsiteX1" fmla="*/ 346735 w 378261"/>
                    <a:gd name="connsiteY1" fmla="*/ 720081 h 1305276"/>
                    <a:gd name="connsiteX2" fmla="*/ 378208 w 378261"/>
                    <a:gd name="connsiteY2" fmla="*/ 1303547 h 1305276"/>
                    <a:gd name="connsiteX3" fmla="*/ 257848 w 378261"/>
                    <a:gd name="connsiteY3" fmla="*/ 1305276 h 1305276"/>
                    <a:gd name="connsiteX4" fmla="*/ 1566 w 378261"/>
                    <a:gd name="connsiteY4" fmla="*/ 457573 h 1305276"/>
                    <a:gd name="connsiteX5" fmla="*/ 30273 w 378261"/>
                    <a:gd name="connsiteY5" fmla="*/ 0 h 1305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261" h="1305276">
                      <a:moveTo>
                        <a:pt x="30273" y="0"/>
                      </a:moveTo>
                      <a:cubicBezTo>
                        <a:pt x="30273" y="0"/>
                        <a:pt x="294856" y="86465"/>
                        <a:pt x="346735" y="720081"/>
                      </a:cubicBezTo>
                      <a:cubicBezTo>
                        <a:pt x="380975" y="1139609"/>
                        <a:pt x="378208" y="1303547"/>
                        <a:pt x="378208" y="1303547"/>
                      </a:cubicBezTo>
                      <a:lnTo>
                        <a:pt x="257848" y="1305276"/>
                      </a:lnTo>
                      <a:cubicBezTo>
                        <a:pt x="257848" y="1305276"/>
                        <a:pt x="23010" y="718006"/>
                        <a:pt x="1566" y="457573"/>
                      </a:cubicBezTo>
                      <a:cubicBezTo>
                        <a:pt x="-8118" y="334447"/>
                        <a:pt x="30273" y="0"/>
                        <a:pt x="30273" y="0"/>
                      </a:cubicBezTo>
                      <a:close/>
                    </a:path>
                  </a:pathLst>
                </a:custGeom>
                <a:solidFill>
                  <a:schemeClr val="accent4"/>
                </a:solidFill>
                <a:ln w="3458" cap="flat">
                  <a:noFill/>
                  <a:prstDash val="solid"/>
                  <a:miter/>
                </a:ln>
              </p:spPr>
              <p:txBody>
                <a:bodyPr rtlCol="0" anchor="ctr"/>
                <a:lstStyle/>
                <a:p>
                  <a:endParaRPr lang="en-NO"/>
                </a:p>
              </p:txBody>
            </p:sp>
            <p:sp>
              <p:nvSpPr>
                <p:cNvPr id="61" name="Freeform 39">
                  <a:extLst>
                    <a:ext uri="{FF2B5EF4-FFF2-40B4-BE49-F238E27FC236}">
                      <a16:creationId xmlns:a16="http://schemas.microsoft.com/office/drawing/2014/main" id="{012AE3EC-7684-F5C9-E659-9520CACA5F2D}"/>
                    </a:ext>
                  </a:extLst>
                </p:cNvPr>
                <p:cNvSpPr>
                  <a:spLocks noGrp="1" noRot="1" noMove="1" noResize="1" noEditPoints="1" noAdjustHandles="1" noChangeArrowheads="1" noChangeShapeType="1"/>
                </p:cNvSpPr>
                <p:nvPr/>
              </p:nvSpPr>
              <p:spPr>
                <a:xfrm>
                  <a:off x="6683776" y="4927215"/>
                  <a:ext cx="120284" cy="233906"/>
                </a:xfrm>
                <a:custGeom>
                  <a:avLst/>
                  <a:gdLst>
                    <a:gd name="connsiteX0" fmla="*/ 120014 w 120284"/>
                    <a:gd name="connsiteY0" fmla="*/ 113485 h 233906"/>
                    <a:gd name="connsiteX1" fmla="*/ 41503 w 120284"/>
                    <a:gd name="connsiteY1" fmla="*/ 43 h 233906"/>
                    <a:gd name="connsiteX2" fmla="*/ 9684 w 120284"/>
                    <a:gd name="connsiteY2" fmla="*/ 13878 h 233906"/>
                    <a:gd name="connsiteX3" fmla="*/ 13834 w 120284"/>
                    <a:gd name="connsiteY3" fmla="*/ 95155 h 233906"/>
                    <a:gd name="connsiteX4" fmla="*/ 18331 w 120284"/>
                    <a:gd name="connsiteY4" fmla="*/ 132162 h 233906"/>
                    <a:gd name="connsiteX5" fmla="*/ 0 w 120284"/>
                    <a:gd name="connsiteY5" fmla="*/ 202026 h 233906"/>
                    <a:gd name="connsiteX6" fmla="*/ 53263 w 120284"/>
                    <a:gd name="connsiteY6" fmla="*/ 233844 h 233906"/>
                    <a:gd name="connsiteX7" fmla="*/ 120014 w 120284"/>
                    <a:gd name="connsiteY7" fmla="*/ 113485 h 23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284" h="233906">
                      <a:moveTo>
                        <a:pt x="120014" y="113485"/>
                      </a:moveTo>
                      <a:cubicBezTo>
                        <a:pt x="116901" y="48809"/>
                        <a:pt x="81623" y="-1686"/>
                        <a:pt x="41503" y="43"/>
                      </a:cubicBezTo>
                      <a:cubicBezTo>
                        <a:pt x="29744" y="735"/>
                        <a:pt x="19022" y="5577"/>
                        <a:pt x="9684" y="13878"/>
                      </a:cubicBezTo>
                      <a:cubicBezTo>
                        <a:pt x="346" y="22178"/>
                        <a:pt x="8647" y="73365"/>
                        <a:pt x="13834" y="95155"/>
                      </a:cubicBezTo>
                      <a:cubicBezTo>
                        <a:pt x="16601" y="106568"/>
                        <a:pt x="18331" y="119019"/>
                        <a:pt x="18331" y="132162"/>
                      </a:cubicBezTo>
                      <a:cubicBezTo>
                        <a:pt x="18331" y="160522"/>
                        <a:pt x="11068" y="185424"/>
                        <a:pt x="0" y="202026"/>
                      </a:cubicBezTo>
                      <a:cubicBezTo>
                        <a:pt x="14180" y="222777"/>
                        <a:pt x="33203" y="234882"/>
                        <a:pt x="53263" y="233844"/>
                      </a:cubicBezTo>
                      <a:cubicBezTo>
                        <a:pt x="93382" y="232115"/>
                        <a:pt x="123472" y="178161"/>
                        <a:pt x="120014" y="113485"/>
                      </a:cubicBezTo>
                      <a:close/>
                    </a:path>
                  </a:pathLst>
                </a:custGeom>
                <a:solidFill>
                  <a:srgbClr val="E2857E"/>
                </a:solidFill>
                <a:ln w="3458" cap="flat">
                  <a:noFill/>
                  <a:prstDash val="solid"/>
                  <a:miter/>
                </a:ln>
              </p:spPr>
              <p:txBody>
                <a:bodyPr rtlCol="0" anchor="ctr"/>
                <a:lstStyle/>
                <a:p>
                  <a:endParaRPr lang="en-NO"/>
                </a:p>
              </p:txBody>
            </p:sp>
          </p:grpSp>
          <p:sp>
            <p:nvSpPr>
              <p:cNvPr id="58" name="Freeform 40">
                <a:extLst>
                  <a:ext uri="{FF2B5EF4-FFF2-40B4-BE49-F238E27FC236}">
                    <a16:creationId xmlns:a16="http://schemas.microsoft.com/office/drawing/2014/main" id="{9F7FAA83-55DD-FF06-7341-B2E8305BA679}"/>
                  </a:ext>
                </a:extLst>
              </p:cNvPr>
              <p:cNvSpPr>
                <a:spLocks noGrp="1" noRot="1" noMove="1" noResize="1" noEditPoints="1" noAdjustHandles="1" noChangeArrowheads="1" noChangeShapeType="1"/>
              </p:cNvSpPr>
              <p:nvPr/>
            </p:nvSpPr>
            <p:spPr>
              <a:xfrm>
                <a:off x="5865471" y="3552410"/>
                <a:ext cx="735039" cy="1373810"/>
              </a:xfrm>
              <a:custGeom>
                <a:avLst/>
                <a:gdLst>
                  <a:gd name="connsiteX0" fmla="*/ 281530 w 735039"/>
                  <a:gd name="connsiteY0" fmla="*/ 54 h 1373810"/>
                  <a:gd name="connsiteX1" fmla="*/ 44962 w 735039"/>
                  <a:gd name="connsiteY1" fmla="*/ 104158 h 1373810"/>
                  <a:gd name="connsiteX2" fmla="*/ 0 w 735039"/>
                  <a:gd name="connsiteY2" fmla="*/ 1368277 h 1373810"/>
                  <a:gd name="connsiteX3" fmla="*/ 733915 w 735039"/>
                  <a:gd name="connsiteY3" fmla="*/ 1373810 h 1373810"/>
                  <a:gd name="connsiteX4" fmla="*/ 643992 w 735039"/>
                  <a:gd name="connsiteY4" fmla="*/ 100699 h 1373810"/>
                  <a:gd name="connsiteX5" fmla="*/ 433708 w 735039"/>
                  <a:gd name="connsiteY5" fmla="*/ 2129 h 1373810"/>
                  <a:gd name="connsiteX6" fmla="*/ 281530 w 735039"/>
                  <a:gd name="connsiteY6" fmla="*/ 54 h 137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039" h="1373810">
                    <a:moveTo>
                      <a:pt x="281530" y="54"/>
                    </a:moveTo>
                    <a:cubicBezTo>
                      <a:pt x="204403" y="7663"/>
                      <a:pt x="66751" y="82369"/>
                      <a:pt x="44962" y="104158"/>
                    </a:cubicBezTo>
                    <a:cubicBezTo>
                      <a:pt x="6917" y="365628"/>
                      <a:pt x="0" y="1368277"/>
                      <a:pt x="0" y="1368277"/>
                    </a:cubicBezTo>
                    <a:lnTo>
                      <a:pt x="733915" y="1373810"/>
                    </a:lnTo>
                    <a:cubicBezTo>
                      <a:pt x="733915" y="1373810"/>
                      <a:pt x="751900" y="484258"/>
                      <a:pt x="643992" y="100699"/>
                    </a:cubicBezTo>
                    <a:cubicBezTo>
                      <a:pt x="608714" y="41903"/>
                      <a:pt x="474174" y="13543"/>
                      <a:pt x="433708" y="2129"/>
                    </a:cubicBezTo>
                    <a:cubicBezTo>
                      <a:pt x="430942" y="1092"/>
                      <a:pt x="283951" y="-292"/>
                      <a:pt x="281530" y="54"/>
                    </a:cubicBezTo>
                    <a:close/>
                  </a:path>
                </a:pathLst>
              </a:custGeom>
              <a:solidFill>
                <a:schemeClr val="accent4"/>
              </a:solidFill>
              <a:ln w="3458" cap="flat">
                <a:noFill/>
                <a:prstDash val="solid"/>
                <a:miter/>
              </a:ln>
            </p:spPr>
            <p:txBody>
              <a:bodyPr rtlCol="0" anchor="ctr"/>
              <a:lstStyle/>
              <a:p>
                <a:endParaRPr lang="en-NO"/>
              </a:p>
            </p:txBody>
          </p:sp>
        </p:grpSp>
        <p:sp>
          <p:nvSpPr>
            <p:cNvPr id="55" name="Freeform 41">
              <a:extLst>
                <a:ext uri="{FF2B5EF4-FFF2-40B4-BE49-F238E27FC236}">
                  <a16:creationId xmlns:a16="http://schemas.microsoft.com/office/drawing/2014/main" id="{E17DA234-E27D-31E2-8DC3-6E71362DC574}"/>
                </a:ext>
              </a:extLst>
            </p:cNvPr>
            <p:cNvSpPr>
              <a:spLocks noGrp="1" noRot="1" noMove="1" noResize="1" noEditPoints="1" noAdjustHandles="1" noChangeArrowheads="1" noChangeShapeType="1"/>
            </p:cNvSpPr>
            <p:nvPr/>
          </p:nvSpPr>
          <p:spPr>
            <a:xfrm>
              <a:off x="5669590" y="3633742"/>
              <a:ext cx="365006" cy="1035850"/>
            </a:xfrm>
            <a:custGeom>
              <a:avLst/>
              <a:gdLst>
                <a:gd name="connsiteX0" fmla="*/ 273699 w 365006"/>
                <a:gd name="connsiteY0" fmla="*/ 0 h 1035850"/>
                <a:gd name="connsiteX1" fmla="*/ 6349 w 365006"/>
                <a:gd name="connsiteY1" fmla="*/ 705900 h 1035850"/>
                <a:gd name="connsiteX2" fmla="*/ 365006 w 365006"/>
                <a:gd name="connsiteY2" fmla="*/ 1035851 h 1035850"/>
                <a:gd name="connsiteX3" fmla="*/ 273699 w 365006"/>
                <a:gd name="connsiteY3" fmla="*/ 0 h 1035850"/>
              </a:gdLst>
              <a:ahLst/>
              <a:cxnLst>
                <a:cxn ang="0">
                  <a:pos x="connsiteX0" y="connsiteY0"/>
                </a:cxn>
                <a:cxn ang="0">
                  <a:pos x="connsiteX1" y="connsiteY1"/>
                </a:cxn>
                <a:cxn ang="0">
                  <a:pos x="connsiteX2" y="connsiteY2"/>
                </a:cxn>
                <a:cxn ang="0">
                  <a:pos x="connsiteX3" y="connsiteY3"/>
                </a:cxn>
              </a:cxnLst>
              <a:rect l="l" t="t" r="r" b="b"/>
              <a:pathLst>
                <a:path w="365006" h="1035850">
                  <a:moveTo>
                    <a:pt x="273699" y="0"/>
                  </a:moveTo>
                  <a:cubicBezTo>
                    <a:pt x="85897" y="110329"/>
                    <a:pt x="-28928" y="499422"/>
                    <a:pt x="6349" y="705900"/>
                  </a:cubicBezTo>
                  <a:cubicBezTo>
                    <a:pt x="40244" y="904770"/>
                    <a:pt x="365006" y="1035851"/>
                    <a:pt x="365006" y="1035851"/>
                  </a:cubicBezTo>
                  <a:cubicBezTo>
                    <a:pt x="365006" y="1035851"/>
                    <a:pt x="365352" y="148028"/>
                    <a:pt x="273699" y="0"/>
                  </a:cubicBezTo>
                  <a:close/>
                </a:path>
              </a:pathLst>
            </a:custGeom>
            <a:solidFill>
              <a:schemeClr val="accent4"/>
            </a:solidFill>
            <a:ln w="3458" cap="flat">
              <a:noFill/>
              <a:prstDash val="solid"/>
              <a:miter/>
            </a:ln>
          </p:spPr>
          <p:txBody>
            <a:bodyPr rtlCol="0" anchor="ctr"/>
            <a:lstStyle/>
            <a:p>
              <a:endParaRPr lang="en-NO"/>
            </a:p>
          </p:txBody>
        </p:sp>
      </p:grpSp>
    </p:spTree>
    <p:extLst>
      <p:ext uri="{BB962C8B-B14F-4D97-AF65-F5344CB8AC3E}">
        <p14:creationId xmlns:p14="http://schemas.microsoft.com/office/powerpoint/2010/main" val="5627867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
        <p159:morph option="byObject"/>
      </p:transition>
    </mc:Choice>
    <mc:Fallback xmlns="">
      <p:transition spd="slow" advTm="100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EAAEFB34-9863-C71A-0906-251048504BF5}"/>
              </a:ext>
            </a:extLst>
          </p:cNvPr>
          <p:cNvSpPr>
            <a:spLocks noGrp="1" noRot="1" noMove="1" noResize="1" noEditPoints="1" noAdjustHandles="1" noChangeArrowheads="1" noChangeShapeType="1"/>
          </p:cNvSpPr>
          <p:nvPr>
            <p:ph sz="half" idx="1"/>
          </p:nvPr>
        </p:nvSpPr>
        <p:spPr>
          <a:xfrm>
            <a:off x="633413" y="1825625"/>
            <a:ext cx="3420000" cy="4352400"/>
          </a:xfrm>
        </p:spPr>
        <p:txBody>
          <a:bodyPr/>
          <a:lstStyle/>
          <a:p>
            <a:r>
              <a:rPr lang="nb-NO"/>
              <a:t>Positivt selvsnakk</a:t>
            </a:r>
          </a:p>
          <a:p>
            <a:r>
              <a:rPr lang="nb-NO"/>
              <a:t>Snakk med noen om hvordan du har det</a:t>
            </a:r>
          </a:p>
          <a:p>
            <a:pPr marL="0" indent="0">
              <a:buNone/>
            </a:pPr>
            <a:endParaRPr lang="nb-NO"/>
          </a:p>
        </p:txBody>
      </p:sp>
      <p:sp>
        <p:nvSpPr>
          <p:cNvPr id="2" name="Tittel 1">
            <a:extLst>
              <a:ext uri="{FF2B5EF4-FFF2-40B4-BE49-F238E27FC236}">
                <a16:creationId xmlns:a16="http://schemas.microsoft.com/office/drawing/2014/main" id="{0DEAC485-6CD9-22BF-A13E-E7A2303C9418}"/>
              </a:ext>
            </a:extLst>
          </p:cNvPr>
          <p:cNvSpPr>
            <a:spLocks noGrp="1" noRot="1" noMove="1" noResize="1" noEditPoints="1" noAdjustHandles="1" noChangeArrowheads="1" noChangeShapeType="1"/>
          </p:cNvSpPr>
          <p:nvPr>
            <p:ph type="title"/>
          </p:nvPr>
        </p:nvSpPr>
        <p:spPr>
          <a:xfrm>
            <a:off x="633413" y="315913"/>
            <a:ext cx="10935735" cy="1157511"/>
          </a:xfrm>
        </p:spPr>
        <p:txBody>
          <a:bodyPr/>
          <a:lstStyle/>
          <a:p>
            <a:r>
              <a:rPr lang="nb-NO" dirty="0"/>
              <a:t>Kontroll over negative tanker</a:t>
            </a:r>
          </a:p>
        </p:txBody>
      </p:sp>
      <p:sp>
        <p:nvSpPr>
          <p:cNvPr id="16" name="!!Vei">
            <a:extLst>
              <a:ext uri="{FF2B5EF4-FFF2-40B4-BE49-F238E27FC236}">
                <a16:creationId xmlns:a16="http://schemas.microsoft.com/office/drawing/2014/main" id="{BC1C8513-C232-8856-7584-E84126B4DE5A}"/>
              </a:ext>
            </a:extLst>
          </p:cNvPr>
          <p:cNvSpPr>
            <a:spLocks noGrp="1" noRot="1" noMove="1" noResize="1" noEditPoints="1" noAdjustHandles="1" noChangeArrowheads="1" noChangeShapeType="1"/>
          </p:cNvSpPr>
          <p:nvPr/>
        </p:nvSpPr>
        <p:spPr>
          <a:xfrm rot="1311019">
            <a:off x="-739986" y="592111"/>
            <a:ext cx="12082444" cy="8065623"/>
          </a:xfrm>
          <a:custGeom>
            <a:avLst/>
            <a:gdLst>
              <a:gd name="connsiteX0" fmla="*/ 0 w 12332970"/>
              <a:gd name="connsiteY0" fmla="*/ 2312114 h 4346069"/>
              <a:gd name="connsiteX1" fmla="*/ 2274570 w 12332970"/>
              <a:gd name="connsiteY1" fmla="*/ 746204 h 4346069"/>
              <a:gd name="connsiteX2" fmla="*/ 4331970 w 12332970"/>
              <a:gd name="connsiteY2" fmla="*/ 2552144 h 4346069"/>
              <a:gd name="connsiteX3" fmla="*/ 5795010 w 12332970"/>
              <a:gd name="connsiteY3" fmla="*/ 631904 h 4346069"/>
              <a:gd name="connsiteX4" fmla="*/ 6652260 w 12332970"/>
              <a:gd name="connsiteY4" fmla="*/ 711914 h 4346069"/>
              <a:gd name="connsiteX5" fmla="*/ 7075170 w 12332970"/>
              <a:gd name="connsiteY5" fmla="*/ 14684 h 4346069"/>
              <a:gd name="connsiteX6" fmla="*/ 7760970 w 12332970"/>
              <a:gd name="connsiteY6" fmla="*/ 1466294 h 4346069"/>
              <a:gd name="connsiteX7" fmla="*/ 9292590 w 12332970"/>
              <a:gd name="connsiteY7" fmla="*/ 1957784 h 4346069"/>
              <a:gd name="connsiteX8" fmla="*/ 9155430 w 12332970"/>
              <a:gd name="connsiteY8" fmla="*/ 4140914 h 4346069"/>
              <a:gd name="connsiteX9" fmla="*/ 10549890 w 12332970"/>
              <a:gd name="connsiteY9" fmla="*/ 4003754 h 4346069"/>
              <a:gd name="connsiteX10" fmla="*/ 11590020 w 12332970"/>
              <a:gd name="connsiteY10" fmla="*/ 1934924 h 4346069"/>
              <a:gd name="connsiteX11" fmla="*/ 12332970 w 12332970"/>
              <a:gd name="connsiteY11" fmla="*/ 1763474 h 4346069"/>
              <a:gd name="connsiteX0" fmla="*/ 0 w 12332970"/>
              <a:gd name="connsiteY0" fmla="*/ 1826949 h 3860904"/>
              <a:gd name="connsiteX1" fmla="*/ 2274570 w 12332970"/>
              <a:gd name="connsiteY1" fmla="*/ 261039 h 3860904"/>
              <a:gd name="connsiteX2" fmla="*/ 4331970 w 12332970"/>
              <a:gd name="connsiteY2" fmla="*/ 2066979 h 3860904"/>
              <a:gd name="connsiteX3" fmla="*/ 5795010 w 12332970"/>
              <a:gd name="connsiteY3" fmla="*/ 146739 h 3860904"/>
              <a:gd name="connsiteX4" fmla="*/ 6652260 w 12332970"/>
              <a:gd name="connsiteY4" fmla="*/ 226749 h 3860904"/>
              <a:gd name="connsiteX5" fmla="*/ 7760970 w 12332970"/>
              <a:gd name="connsiteY5" fmla="*/ 981129 h 3860904"/>
              <a:gd name="connsiteX6" fmla="*/ 9292590 w 12332970"/>
              <a:gd name="connsiteY6" fmla="*/ 1472619 h 3860904"/>
              <a:gd name="connsiteX7" fmla="*/ 9155430 w 12332970"/>
              <a:gd name="connsiteY7" fmla="*/ 3655749 h 3860904"/>
              <a:gd name="connsiteX8" fmla="*/ 10549890 w 12332970"/>
              <a:gd name="connsiteY8" fmla="*/ 3518589 h 3860904"/>
              <a:gd name="connsiteX9" fmla="*/ 11590020 w 12332970"/>
              <a:gd name="connsiteY9" fmla="*/ 1449759 h 3860904"/>
              <a:gd name="connsiteX10" fmla="*/ 12332970 w 12332970"/>
              <a:gd name="connsiteY10" fmla="*/ 1278309 h 3860904"/>
              <a:gd name="connsiteX0" fmla="*/ 0 w 12332970"/>
              <a:gd name="connsiteY0" fmla="*/ 1706793 h 3740748"/>
              <a:gd name="connsiteX1" fmla="*/ 2274570 w 12332970"/>
              <a:gd name="connsiteY1" fmla="*/ 140883 h 3740748"/>
              <a:gd name="connsiteX2" fmla="*/ 4331970 w 12332970"/>
              <a:gd name="connsiteY2" fmla="*/ 1946823 h 3740748"/>
              <a:gd name="connsiteX3" fmla="*/ 5795010 w 12332970"/>
              <a:gd name="connsiteY3" fmla="*/ 26583 h 3740748"/>
              <a:gd name="connsiteX4" fmla="*/ 7760970 w 12332970"/>
              <a:gd name="connsiteY4" fmla="*/ 860973 h 3740748"/>
              <a:gd name="connsiteX5" fmla="*/ 9292590 w 12332970"/>
              <a:gd name="connsiteY5" fmla="*/ 1352463 h 3740748"/>
              <a:gd name="connsiteX6" fmla="*/ 9155430 w 12332970"/>
              <a:gd name="connsiteY6" fmla="*/ 3535593 h 3740748"/>
              <a:gd name="connsiteX7" fmla="*/ 10549890 w 12332970"/>
              <a:gd name="connsiteY7" fmla="*/ 3398433 h 3740748"/>
              <a:gd name="connsiteX8" fmla="*/ 11590020 w 12332970"/>
              <a:gd name="connsiteY8" fmla="*/ 1329603 h 3740748"/>
              <a:gd name="connsiteX9" fmla="*/ 12332970 w 12332970"/>
              <a:gd name="connsiteY9" fmla="*/ 1158153 h 3740748"/>
              <a:gd name="connsiteX0" fmla="*/ 0 w 12332970"/>
              <a:gd name="connsiteY0" fmla="*/ 1706793 h 3501336"/>
              <a:gd name="connsiteX1" fmla="*/ 2274570 w 12332970"/>
              <a:gd name="connsiteY1" fmla="*/ 140883 h 3501336"/>
              <a:gd name="connsiteX2" fmla="*/ 4331970 w 12332970"/>
              <a:gd name="connsiteY2" fmla="*/ 1946823 h 3501336"/>
              <a:gd name="connsiteX3" fmla="*/ 5795010 w 12332970"/>
              <a:gd name="connsiteY3" fmla="*/ 26583 h 3501336"/>
              <a:gd name="connsiteX4" fmla="*/ 7760970 w 12332970"/>
              <a:gd name="connsiteY4" fmla="*/ 860973 h 3501336"/>
              <a:gd name="connsiteX5" fmla="*/ 9292590 w 12332970"/>
              <a:gd name="connsiteY5" fmla="*/ 1352463 h 3501336"/>
              <a:gd name="connsiteX6" fmla="*/ 9330056 w 12332970"/>
              <a:gd name="connsiteY6" fmla="*/ 2998383 h 3501336"/>
              <a:gd name="connsiteX7" fmla="*/ 10549890 w 12332970"/>
              <a:gd name="connsiteY7" fmla="*/ 3398433 h 3501336"/>
              <a:gd name="connsiteX8" fmla="*/ 11590020 w 12332970"/>
              <a:gd name="connsiteY8" fmla="*/ 1329603 h 3501336"/>
              <a:gd name="connsiteX9" fmla="*/ 12332970 w 12332970"/>
              <a:gd name="connsiteY9" fmla="*/ 1158153 h 3501336"/>
              <a:gd name="connsiteX0" fmla="*/ 0 w 12332970"/>
              <a:gd name="connsiteY0" fmla="*/ 1706793 h 3212084"/>
              <a:gd name="connsiteX1" fmla="*/ 2274570 w 12332970"/>
              <a:gd name="connsiteY1" fmla="*/ 140883 h 3212084"/>
              <a:gd name="connsiteX2" fmla="*/ 4331970 w 12332970"/>
              <a:gd name="connsiteY2" fmla="*/ 1946823 h 3212084"/>
              <a:gd name="connsiteX3" fmla="*/ 5795010 w 12332970"/>
              <a:gd name="connsiteY3" fmla="*/ 26583 h 3212084"/>
              <a:gd name="connsiteX4" fmla="*/ 7760970 w 12332970"/>
              <a:gd name="connsiteY4" fmla="*/ 860973 h 3212084"/>
              <a:gd name="connsiteX5" fmla="*/ 9292590 w 12332970"/>
              <a:gd name="connsiteY5" fmla="*/ 1352463 h 3212084"/>
              <a:gd name="connsiteX6" fmla="*/ 9330056 w 12332970"/>
              <a:gd name="connsiteY6" fmla="*/ 2998383 h 3212084"/>
              <a:gd name="connsiteX7" fmla="*/ 10997369 w 12332970"/>
              <a:gd name="connsiteY7" fmla="*/ 3009813 h 3212084"/>
              <a:gd name="connsiteX8" fmla="*/ 11590020 w 12332970"/>
              <a:gd name="connsiteY8" fmla="*/ 1329603 h 3212084"/>
              <a:gd name="connsiteX9" fmla="*/ 12332970 w 12332970"/>
              <a:gd name="connsiteY9" fmla="*/ 1158153 h 3212084"/>
              <a:gd name="connsiteX0" fmla="*/ 0 w 12332970"/>
              <a:gd name="connsiteY0" fmla="*/ 1706793 h 3169535"/>
              <a:gd name="connsiteX1" fmla="*/ 2274570 w 12332970"/>
              <a:gd name="connsiteY1" fmla="*/ 140883 h 3169535"/>
              <a:gd name="connsiteX2" fmla="*/ 4331970 w 12332970"/>
              <a:gd name="connsiteY2" fmla="*/ 1946823 h 3169535"/>
              <a:gd name="connsiteX3" fmla="*/ 5795010 w 12332970"/>
              <a:gd name="connsiteY3" fmla="*/ 26583 h 3169535"/>
              <a:gd name="connsiteX4" fmla="*/ 7760970 w 12332970"/>
              <a:gd name="connsiteY4" fmla="*/ 860973 h 3169535"/>
              <a:gd name="connsiteX5" fmla="*/ 9292590 w 12332970"/>
              <a:gd name="connsiteY5" fmla="*/ 1352463 h 3169535"/>
              <a:gd name="connsiteX6" fmla="*/ 9330056 w 12332970"/>
              <a:gd name="connsiteY6" fmla="*/ 2998383 h 3169535"/>
              <a:gd name="connsiteX7" fmla="*/ 10735430 w 12332970"/>
              <a:gd name="connsiteY7" fmla="*/ 2929803 h 3169535"/>
              <a:gd name="connsiteX8" fmla="*/ 11590020 w 12332970"/>
              <a:gd name="connsiteY8" fmla="*/ 1329603 h 3169535"/>
              <a:gd name="connsiteX9" fmla="*/ 12332970 w 12332970"/>
              <a:gd name="connsiteY9" fmla="*/ 1158153 h 3169535"/>
              <a:gd name="connsiteX0" fmla="*/ 0 w 12332970"/>
              <a:gd name="connsiteY0" fmla="*/ 1682880 h 3145622"/>
              <a:gd name="connsiteX1" fmla="*/ 2274570 w 12332970"/>
              <a:gd name="connsiteY1" fmla="*/ 116970 h 3145622"/>
              <a:gd name="connsiteX2" fmla="*/ 4331970 w 12332970"/>
              <a:gd name="connsiteY2" fmla="*/ 1922910 h 3145622"/>
              <a:gd name="connsiteX3" fmla="*/ 5795010 w 12332970"/>
              <a:gd name="connsiteY3" fmla="*/ 2670 h 3145622"/>
              <a:gd name="connsiteX4" fmla="*/ 7335319 w 12332970"/>
              <a:gd name="connsiteY4" fmla="*/ 1500000 h 3145622"/>
              <a:gd name="connsiteX5" fmla="*/ 9292590 w 12332970"/>
              <a:gd name="connsiteY5" fmla="*/ 1328550 h 3145622"/>
              <a:gd name="connsiteX6" fmla="*/ 9330056 w 12332970"/>
              <a:gd name="connsiteY6" fmla="*/ 2974470 h 3145622"/>
              <a:gd name="connsiteX7" fmla="*/ 10735430 w 12332970"/>
              <a:gd name="connsiteY7" fmla="*/ 2905890 h 3145622"/>
              <a:gd name="connsiteX8" fmla="*/ 11590020 w 12332970"/>
              <a:gd name="connsiteY8" fmla="*/ 1305690 h 3145622"/>
              <a:gd name="connsiteX9" fmla="*/ 12332970 w 12332970"/>
              <a:gd name="connsiteY9" fmla="*/ 1134240 h 3145622"/>
              <a:gd name="connsiteX0" fmla="*/ 0 w 12332970"/>
              <a:gd name="connsiteY0" fmla="*/ 1567346 h 3030088"/>
              <a:gd name="connsiteX1" fmla="*/ 2274570 w 12332970"/>
              <a:gd name="connsiteY1" fmla="*/ 1436 h 3030088"/>
              <a:gd name="connsiteX2" fmla="*/ 4331970 w 12332970"/>
              <a:gd name="connsiteY2" fmla="*/ 1807376 h 3030088"/>
              <a:gd name="connsiteX3" fmla="*/ 5729525 w 12332970"/>
              <a:gd name="connsiteY3" fmla="*/ 355766 h 3030088"/>
              <a:gd name="connsiteX4" fmla="*/ 7335319 w 12332970"/>
              <a:gd name="connsiteY4" fmla="*/ 1384466 h 3030088"/>
              <a:gd name="connsiteX5" fmla="*/ 9292590 w 12332970"/>
              <a:gd name="connsiteY5" fmla="*/ 1213016 h 3030088"/>
              <a:gd name="connsiteX6" fmla="*/ 9330056 w 12332970"/>
              <a:gd name="connsiteY6" fmla="*/ 2858936 h 3030088"/>
              <a:gd name="connsiteX7" fmla="*/ 10735430 w 12332970"/>
              <a:gd name="connsiteY7" fmla="*/ 2790356 h 3030088"/>
              <a:gd name="connsiteX8" fmla="*/ 11590020 w 12332970"/>
              <a:gd name="connsiteY8" fmla="*/ 1190156 h 3030088"/>
              <a:gd name="connsiteX9" fmla="*/ 12332970 w 12332970"/>
              <a:gd name="connsiteY9" fmla="*/ 1018706 h 3030088"/>
              <a:gd name="connsiteX0" fmla="*/ 0 w 12332970"/>
              <a:gd name="connsiteY0" fmla="*/ 1567346 h 3030088"/>
              <a:gd name="connsiteX1" fmla="*/ 2274570 w 12332970"/>
              <a:gd name="connsiteY1" fmla="*/ 1436 h 3030088"/>
              <a:gd name="connsiteX2" fmla="*/ 4331970 w 12332970"/>
              <a:gd name="connsiteY2" fmla="*/ 1807376 h 3030088"/>
              <a:gd name="connsiteX3" fmla="*/ 5729525 w 12332970"/>
              <a:gd name="connsiteY3" fmla="*/ 355766 h 3030088"/>
              <a:gd name="connsiteX4" fmla="*/ 7051551 w 12332970"/>
              <a:gd name="connsiteY4" fmla="*/ 1933106 h 3030088"/>
              <a:gd name="connsiteX5" fmla="*/ 9292590 w 12332970"/>
              <a:gd name="connsiteY5" fmla="*/ 1213016 h 3030088"/>
              <a:gd name="connsiteX6" fmla="*/ 9330056 w 12332970"/>
              <a:gd name="connsiteY6" fmla="*/ 2858936 h 3030088"/>
              <a:gd name="connsiteX7" fmla="*/ 10735430 w 12332970"/>
              <a:gd name="connsiteY7" fmla="*/ 2790356 h 3030088"/>
              <a:gd name="connsiteX8" fmla="*/ 11590020 w 12332970"/>
              <a:gd name="connsiteY8" fmla="*/ 1190156 h 3030088"/>
              <a:gd name="connsiteX9" fmla="*/ 12332970 w 12332970"/>
              <a:gd name="connsiteY9" fmla="*/ 1018706 h 3030088"/>
              <a:gd name="connsiteX0" fmla="*/ 0 w 12332970"/>
              <a:gd name="connsiteY0" fmla="*/ 1566761 h 3029503"/>
              <a:gd name="connsiteX1" fmla="*/ 2274570 w 12332970"/>
              <a:gd name="connsiteY1" fmla="*/ 851 h 3029503"/>
              <a:gd name="connsiteX2" fmla="*/ 3742607 w 12332970"/>
              <a:gd name="connsiteY2" fmla="*/ 1749641 h 3029503"/>
              <a:gd name="connsiteX3" fmla="*/ 5729525 w 12332970"/>
              <a:gd name="connsiteY3" fmla="*/ 355181 h 3029503"/>
              <a:gd name="connsiteX4" fmla="*/ 7051551 w 12332970"/>
              <a:gd name="connsiteY4" fmla="*/ 1932521 h 3029503"/>
              <a:gd name="connsiteX5" fmla="*/ 9292590 w 12332970"/>
              <a:gd name="connsiteY5" fmla="*/ 1212431 h 3029503"/>
              <a:gd name="connsiteX6" fmla="*/ 9330056 w 12332970"/>
              <a:gd name="connsiteY6" fmla="*/ 2858351 h 3029503"/>
              <a:gd name="connsiteX7" fmla="*/ 10735430 w 12332970"/>
              <a:gd name="connsiteY7" fmla="*/ 2789771 h 3029503"/>
              <a:gd name="connsiteX8" fmla="*/ 11590020 w 12332970"/>
              <a:gd name="connsiteY8" fmla="*/ 1189571 h 3029503"/>
              <a:gd name="connsiteX9" fmla="*/ 12332970 w 12332970"/>
              <a:gd name="connsiteY9" fmla="*/ 1018121 h 3029503"/>
              <a:gd name="connsiteX0" fmla="*/ 0 w 12332970"/>
              <a:gd name="connsiteY0" fmla="*/ 1566761 h 3038959"/>
              <a:gd name="connsiteX1" fmla="*/ 2274570 w 12332970"/>
              <a:gd name="connsiteY1" fmla="*/ 851 h 3038959"/>
              <a:gd name="connsiteX2" fmla="*/ 3742607 w 12332970"/>
              <a:gd name="connsiteY2" fmla="*/ 1749641 h 3038959"/>
              <a:gd name="connsiteX3" fmla="*/ 5729525 w 12332970"/>
              <a:gd name="connsiteY3" fmla="*/ 355181 h 3038959"/>
              <a:gd name="connsiteX4" fmla="*/ 7051551 w 12332970"/>
              <a:gd name="connsiteY4" fmla="*/ 1932521 h 3038959"/>
              <a:gd name="connsiteX5" fmla="*/ 8714141 w 12332970"/>
              <a:gd name="connsiteY5" fmla="*/ 1075271 h 3038959"/>
              <a:gd name="connsiteX6" fmla="*/ 9330056 w 12332970"/>
              <a:gd name="connsiteY6" fmla="*/ 2858351 h 3038959"/>
              <a:gd name="connsiteX7" fmla="*/ 10735430 w 12332970"/>
              <a:gd name="connsiteY7" fmla="*/ 2789771 h 3038959"/>
              <a:gd name="connsiteX8" fmla="*/ 11590020 w 12332970"/>
              <a:gd name="connsiteY8" fmla="*/ 1189571 h 3038959"/>
              <a:gd name="connsiteX9" fmla="*/ 12332970 w 12332970"/>
              <a:gd name="connsiteY9" fmla="*/ 1018121 h 3038959"/>
              <a:gd name="connsiteX0" fmla="*/ 0 w 12582927"/>
              <a:gd name="connsiteY0" fmla="*/ 1566761 h 3038959"/>
              <a:gd name="connsiteX1" fmla="*/ 2274570 w 12582927"/>
              <a:gd name="connsiteY1" fmla="*/ 851 h 3038959"/>
              <a:gd name="connsiteX2" fmla="*/ 3742607 w 12582927"/>
              <a:gd name="connsiteY2" fmla="*/ 1749641 h 3038959"/>
              <a:gd name="connsiteX3" fmla="*/ 5729525 w 12582927"/>
              <a:gd name="connsiteY3" fmla="*/ 355181 h 3038959"/>
              <a:gd name="connsiteX4" fmla="*/ 7051551 w 12582927"/>
              <a:gd name="connsiteY4" fmla="*/ 1932521 h 3038959"/>
              <a:gd name="connsiteX5" fmla="*/ 8714141 w 12582927"/>
              <a:gd name="connsiteY5" fmla="*/ 1075271 h 3038959"/>
              <a:gd name="connsiteX6" fmla="*/ 9330056 w 12582927"/>
              <a:gd name="connsiteY6" fmla="*/ 2858351 h 3038959"/>
              <a:gd name="connsiteX7" fmla="*/ 10735430 w 12582927"/>
              <a:gd name="connsiteY7" fmla="*/ 2789771 h 3038959"/>
              <a:gd name="connsiteX8" fmla="*/ 11590020 w 12582927"/>
              <a:gd name="connsiteY8" fmla="*/ 1189571 h 3038959"/>
              <a:gd name="connsiteX9" fmla="*/ 12582927 w 12582927"/>
              <a:gd name="connsiteY9" fmla="*/ 842153 h 3038959"/>
              <a:gd name="connsiteX0" fmla="*/ 0 w 12582927"/>
              <a:gd name="connsiteY0" fmla="*/ 1566761 h 3038959"/>
              <a:gd name="connsiteX1" fmla="*/ 2274570 w 12582927"/>
              <a:gd name="connsiteY1" fmla="*/ 851 h 3038959"/>
              <a:gd name="connsiteX2" fmla="*/ 3742607 w 12582927"/>
              <a:gd name="connsiteY2" fmla="*/ 1749641 h 3038959"/>
              <a:gd name="connsiteX3" fmla="*/ 5729525 w 12582927"/>
              <a:gd name="connsiteY3" fmla="*/ 355181 h 3038959"/>
              <a:gd name="connsiteX4" fmla="*/ 7051551 w 12582927"/>
              <a:gd name="connsiteY4" fmla="*/ 1932521 h 3038959"/>
              <a:gd name="connsiteX5" fmla="*/ 8714141 w 12582927"/>
              <a:gd name="connsiteY5" fmla="*/ 1075271 h 3038959"/>
              <a:gd name="connsiteX6" fmla="*/ 9330056 w 12582927"/>
              <a:gd name="connsiteY6" fmla="*/ 2858351 h 3038959"/>
              <a:gd name="connsiteX7" fmla="*/ 10735430 w 12582927"/>
              <a:gd name="connsiteY7" fmla="*/ 2789771 h 3038959"/>
              <a:gd name="connsiteX8" fmla="*/ 11590020 w 12582927"/>
              <a:gd name="connsiteY8" fmla="*/ 1189571 h 3038959"/>
              <a:gd name="connsiteX9" fmla="*/ 12582927 w 12582927"/>
              <a:gd name="connsiteY9" fmla="*/ 842153 h 3038959"/>
              <a:gd name="connsiteX0" fmla="*/ 0 w 12582927"/>
              <a:gd name="connsiteY0" fmla="*/ 1662163 h 3216865"/>
              <a:gd name="connsiteX1" fmla="*/ 2274570 w 12582927"/>
              <a:gd name="connsiteY1" fmla="*/ 96253 h 3216865"/>
              <a:gd name="connsiteX2" fmla="*/ 3742607 w 12582927"/>
              <a:gd name="connsiteY2" fmla="*/ 1845043 h 3216865"/>
              <a:gd name="connsiteX3" fmla="*/ 5729525 w 12582927"/>
              <a:gd name="connsiteY3" fmla="*/ 450583 h 3216865"/>
              <a:gd name="connsiteX4" fmla="*/ 7051551 w 12582927"/>
              <a:gd name="connsiteY4" fmla="*/ 2027923 h 3216865"/>
              <a:gd name="connsiteX5" fmla="*/ 8350179 w 12582927"/>
              <a:gd name="connsiteY5" fmla="*/ 8101 h 3216865"/>
              <a:gd name="connsiteX6" fmla="*/ 9330056 w 12582927"/>
              <a:gd name="connsiteY6" fmla="*/ 2953753 h 3216865"/>
              <a:gd name="connsiteX7" fmla="*/ 10735430 w 12582927"/>
              <a:gd name="connsiteY7" fmla="*/ 2885173 h 3216865"/>
              <a:gd name="connsiteX8" fmla="*/ 11590020 w 12582927"/>
              <a:gd name="connsiteY8" fmla="*/ 1284973 h 3216865"/>
              <a:gd name="connsiteX9" fmla="*/ 12582927 w 12582927"/>
              <a:gd name="connsiteY9" fmla="*/ 937555 h 3216865"/>
              <a:gd name="connsiteX0" fmla="*/ 0 w 12582927"/>
              <a:gd name="connsiteY0" fmla="*/ 1668395 h 3223098"/>
              <a:gd name="connsiteX1" fmla="*/ 2274570 w 12582927"/>
              <a:gd name="connsiteY1" fmla="*/ 102485 h 3223098"/>
              <a:gd name="connsiteX2" fmla="*/ 3742607 w 12582927"/>
              <a:gd name="connsiteY2" fmla="*/ 1851275 h 3223098"/>
              <a:gd name="connsiteX3" fmla="*/ 5729525 w 12582927"/>
              <a:gd name="connsiteY3" fmla="*/ 456815 h 3223098"/>
              <a:gd name="connsiteX4" fmla="*/ 7051551 w 12582927"/>
              <a:gd name="connsiteY4" fmla="*/ 2034155 h 3223098"/>
              <a:gd name="connsiteX5" fmla="*/ 8350179 w 12582927"/>
              <a:gd name="connsiteY5" fmla="*/ 14333 h 3223098"/>
              <a:gd name="connsiteX6" fmla="*/ 9330056 w 12582927"/>
              <a:gd name="connsiteY6" fmla="*/ 2959985 h 3223098"/>
              <a:gd name="connsiteX7" fmla="*/ 10735430 w 12582927"/>
              <a:gd name="connsiteY7" fmla="*/ 2891405 h 3223098"/>
              <a:gd name="connsiteX8" fmla="*/ 11590020 w 12582927"/>
              <a:gd name="connsiteY8" fmla="*/ 1291205 h 3223098"/>
              <a:gd name="connsiteX9" fmla="*/ 12582927 w 12582927"/>
              <a:gd name="connsiteY9" fmla="*/ 943787 h 3223098"/>
              <a:gd name="connsiteX0" fmla="*/ 0 w 12582927"/>
              <a:gd name="connsiteY0" fmla="*/ 1668395 h 3198783"/>
              <a:gd name="connsiteX1" fmla="*/ 2274570 w 12582927"/>
              <a:gd name="connsiteY1" fmla="*/ 102485 h 3198783"/>
              <a:gd name="connsiteX2" fmla="*/ 3742607 w 12582927"/>
              <a:gd name="connsiteY2" fmla="*/ 1851275 h 3198783"/>
              <a:gd name="connsiteX3" fmla="*/ 5729525 w 12582927"/>
              <a:gd name="connsiteY3" fmla="*/ 456815 h 3198783"/>
              <a:gd name="connsiteX4" fmla="*/ 7051551 w 12582927"/>
              <a:gd name="connsiteY4" fmla="*/ 2034155 h 3198783"/>
              <a:gd name="connsiteX5" fmla="*/ 8350179 w 12582927"/>
              <a:gd name="connsiteY5" fmla="*/ 14333 h 3198783"/>
              <a:gd name="connsiteX6" fmla="*/ 9330056 w 12582927"/>
              <a:gd name="connsiteY6" fmla="*/ 2959985 h 3198783"/>
              <a:gd name="connsiteX7" fmla="*/ 10735430 w 12582927"/>
              <a:gd name="connsiteY7" fmla="*/ 2891405 h 3198783"/>
              <a:gd name="connsiteX8" fmla="*/ 11590020 w 12582927"/>
              <a:gd name="connsiteY8" fmla="*/ 1291205 h 3198783"/>
              <a:gd name="connsiteX9" fmla="*/ 12582927 w 12582927"/>
              <a:gd name="connsiteY9" fmla="*/ 943787 h 3198783"/>
              <a:gd name="connsiteX0" fmla="*/ 0 w 12582927"/>
              <a:gd name="connsiteY0" fmla="*/ 1668395 h 2980016"/>
              <a:gd name="connsiteX1" fmla="*/ 2274570 w 12582927"/>
              <a:gd name="connsiteY1" fmla="*/ 102485 h 2980016"/>
              <a:gd name="connsiteX2" fmla="*/ 3742607 w 12582927"/>
              <a:gd name="connsiteY2" fmla="*/ 1851275 h 2980016"/>
              <a:gd name="connsiteX3" fmla="*/ 5729525 w 12582927"/>
              <a:gd name="connsiteY3" fmla="*/ 456815 h 2980016"/>
              <a:gd name="connsiteX4" fmla="*/ 7051551 w 12582927"/>
              <a:gd name="connsiteY4" fmla="*/ 2034155 h 2980016"/>
              <a:gd name="connsiteX5" fmla="*/ 8350179 w 12582927"/>
              <a:gd name="connsiteY5" fmla="*/ 14333 h 2980016"/>
              <a:gd name="connsiteX6" fmla="*/ 9330056 w 12582927"/>
              <a:gd name="connsiteY6" fmla="*/ 2959985 h 2980016"/>
              <a:gd name="connsiteX7" fmla="*/ 11590020 w 12582927"/>
              <a:gd name="connsiteY7" fmla="*/ 1291205 h 2980016"/>
              <a:gd name="connsiteX8" fmla="*/ 12582927 w 12582927"/>
              <a:gd name="connsiteY8" fmla="*/ 943787 h 2980016"/>
              <a:gd name="connsiteX0" fmla="*/ 0 w 12582927"/>
              <a:gd name="connsiteY0" fmla="*/ 1668395 h 3005956"/>
              <a:gd name="connsiteX1" fmla="*/ 2274570 w 12582927"/>
              <a:gd name="connsiteY1" fmla="*/ 102485 h 3005956"/>
              <a:gd name="connsiteX2" fmla="*/ 3742607 w 12582927"/>
              <a:gd name="connsiteY2" fmla="*/ 1851275 h 3005956"/>
              <a:gd name="connsiteX3" fmla="*/ 5729525 w 12582927"/>
              <a:gd name="connsiteY3" fmla="*/ 456815 h 3005956"/>
              <a:gd name="connsiteX4" fmla="*/ 7051551 w 12582927"/>
              <a:gd name="connsiteY4" fmla="*/ 2034155 h 3005956"/>
              <a:gd name="connsiteX5" fmla="*/ 8350179 w 12582927"/>
              <a:gd name="connsiteY5" fmla="*/ 14333 h 3005956"/>
              <a:gd name="connsiteX6" fmla="*/ 9330056 w 12582927"/>
              <a:gd name="connsiteY6" fmla="*/ 2959985 h 3005956"/>
              <a:gd name="connsiteX7" fmla="*/ 11590020 w 12582927"/>
              <a:gd name="connsiteY7" fmla="*/ 1291205 h 3005956"/>
              <a:gd name="connsiteX8" fmla="*/ 12582927 w 12582927"/>
              <a:gd name="connsiteY8" fmla="*/ 943787 h 3005956"/>
              <a:gd name="connsiteX0" fmla="*/ 0 w 12582927"/>
              <a:gd name="connsiteY0" fmla="*/ 1660826 h 2916081"/>
              <a:gd name="connsiteX1" fmla="*/ 2274570 w 12582927"/>
              <a:gd name="connsiteY1" fmla="*/ 94916 h 2916081"/>
              <a:gd name="connsiteX2" fmla="*/ 3742607 w 12582927"/>
              <a:gd name="connsiteY2" fmla="*/ 1843706 h 2916081"/>
              <a:gd name="connsiteX3" fmla="*/ 5729525 w 12582927"/>
              <a:gd name="connsiteY3" fmla="*/ 449246 h 2916081"/>
              <a:gd name="connsiteX4" fmla="*/ 7051551 w 12582927"/>
              <a:gd name="connsiteY4" fmla="*/ 2026586 h 2916081"/>
              <a:gd name="connsiteX5" fmla="*/ 8350179 w 12582927"/>
              <a:gd name="connsiteY5" fmla="*/ 6764 h 2916081"/>
              <a:gd name="connsiteX6" fmla="*/ 9732499 w 12582927"/>
              <a:gd name="connsiteY6" fmla="*/ 2868011 h 2916081"/>
              <a:gd name="connsiteX7" fmla="*/ 11590020 w 12582927"/>
              <a:gd name="connsiteY7" fmla="*/ 1283636 h 2916081"/>
              <a:gd name="connsiteX8" fmla="*/ 12582927 w 12582927"/>
              <a:gd name="connsiteY8" fmla="*/ 936218 h 2916081"/>
              <a:gd name="connsiteX0" fmla="*/ 0 w 12582927"/>
              <a:gd name="connsiteY0" fmla="*/ 1655805 h 2911060"/>
              <a:gd name="connsiteX1" fmla="*/ 2274570 w 12582927"/>
              <a:gd name="connsiteY1" fmla="*/ 89895 h 2911060"/>
              <a:gd name="connsiteX2" fmla="*/ 3742607 w 12582927"/>
              <a:gd name="connsiteY2" fmla="*/ 1838685 h 2911060"/>
              <a:gd name="connsiteX3" fmla="*/ 5729525 w 12582927"/>
              <a:gd name="connsiteY3" fmla="*/ 444225 h 2911060"/>
              <a:gd name="connsiteX4" fmla="*/ 6465919 w 12582927"/>
              <a:gd name="connsiteY4" fmla="*/ 2409358 h 2911060"/>
              <a:gd name="connsiteX5" fmla="*/ 8350179 w 12582927"/>
              <a:gd name="connsiteY5" fmla="*/ 1743 h 2911060"/>
              <a:gd name="connsiteX6" fmla="*/ 9732499 w 12582927"/>
              <a:gd name="connsiteY6" fmla="*/ 2862990 h 2911060"/>
              <a:gd name="connsiteX7" fmla="*/ 11590020 w 12582927"/>
              <a:gd name="connsiteY7" fmla="*/ 1278615 h 2911060"/>
              <a:gd name="connsiteX8" fmla="*/ 12582927 w 12582927"/>
              <a:gd name="connsiteY8" fmla="*/ 931197 h 2911060"/>
              <a:gd name="connsiteX0" fmla="*/ 0 w 12582927"/>
              <a:gd name="connsiteY0" fmla="*/ 1655552 h 2910807"/>
              <a:gd name="connsiteX1" fmla="*/ 2274570 w 12582927"/>
              <a:gd name="connsiteY1" fmla="*/ 89642 h 2910807"/>
              <a:gd name="connsiteX2" fmla="*/ 3742607 w 12582927"/>
              <a:gd name="connsiteY2" fmla="*/ 1838432 h 2910807"/>
              <a:gd name="connsiteX3" fmla="*/ 5729525 w 12582927"/>
              <a:gd name="connsiteY3" fmla="*/ 443972 h 2910807"/>
              <a:gd name="connsiteX4" fmla="*/ 6465919 w 12582927"/>
              <a:gd name="connsiteY4" fmla="*/ 2409105 h 2910807"/>
              <a:gd name="connsiteX5" fmla="*/ 8350179 w 12582927"/>
              <a:gd name="connsiteY5" fmla="*/ 1490 h 2910807"/>
              <a:gd name="connsiteX6" fmla="*/ 9732499 w 12582927"/>
              <a:gd name="connsiteY6" fmla="*/ 2862737 h 2910807"/>
              <a:gd name="connsiteX7" fmla="*/ 11590020 w 12582927"/>
              <a:gd name="connsiteY7" fmla="*/ 1278362 h 2910807"/>
              <a:gd name="connsiteX8" fmla="*/ 12582927 w 12582927"/>
              <a:gd name="connsiteY8" fmla="*/ 930944 h 2910807"/>
              <a:gd name="connsiteX0" fmla="*/ 0 w 12582927"/>
              <a:gd name="connsiteY0" fmla="*/ 1655766 h 2911021"/>
              <a:gd name="connsiteX1" fmla="*/ 2274570 w 12582927"/>
              <a:gd name="connsiteY1" fmla="*/ 89856 h 2911021"/>
              <a:gd name="connsiteX2" fmla="*/ 3742607 w 12582927"/>
              <a:gd name="connsiteY2" fmla="*/ 1838646 h 2911021"/>
              <a:gd name="connsiteX3" fmla="*/ 5261313 w 12582927"/>
              <a:gd name="connsiteY3" fmla="*/ 111985 h 2911021"/>
              <a:gd name="connsiteX4" fmla="*/ 6465919 w 12582927"/>
              <a:gd name="connsiteY4" fmla="*/ 2409319 h 2911021"/>
              <a:gd name="connsiteX5" fmla="*/ 8350179 w 12582927"/>
              <a:gd name="connsiteY5" fmla="*/ 1704 h 2911021"/>
              <a:gd name="connsiteX6" fmla="*/ 9732499 w 12582927"/>
              <a:gd name="connsiteY6" fmla="*/ 2862951 h 2911021"/>
              <a:gd name="connsiteX7" fmla="*/ 11590020 w 12582927"/>
              <a:gd name="connsiteY7" fmla="*/ 1278576 h 2911021"/>
              <a:gd name="connsiteX8" fmla="*/ 12582927 w 12582927"/>
              <a:gd name="connsiteY8" fmla="*/ 931158 h 2911021"/>
              <a:gd name="connsiteX0" fmla="*/ 0 w 12582927"/>
              <a:gd name="connsiteY0" fmla="*/ 1655766 h 2911021"/>
              <a:gd name="connsiteX1" fmla="*/ 2274570 w 12582927"/>
              <a:gd name="connsiteY1" fmla="*/ 89856 h 2911021"/>
              <a:gd name="connsiteX2" fmla="*/ 3742607 w 12582927"/>
              <a:gd name="connsiteY2" fmla="*/ 1838646 h 2911021"/>
              <a:gd name="connsiteX3" fmla="*/ 5261313 w 12582927"/>
              <a:gd name="connsiteY3" fmla="*/ 111985 h 2911021"/>
              <a:gd name="connsiteX4" fmla="*/ 6465919 w 12582927"/>
              <a:gd name="connsiteY4" fmla="*/ 2409319 h 2911021"/>
              <a:gd name="connsiteX5" fmla="*/ 8350179 w 12582927"/>
              <a:gd name="connsiteY5" fmla="*/ 1704 h 2911021"/>
              <a:gd name="connsiteX6" fmla="*/ 9732499 w 12582927"/>
              <a:gd name="connsiteY6" fmla="*/ 2862951 h 2911021"/>
              <a:gd name="connsiteX7" fmla="*/ 11590020 w 12582927"/>
              <a:gd name="connsiteY7" fmla="*/ 1278576 h 2911021"/>
              <a:gd name="connsiteX8" fmla="*/ 12582927 w 12582927"/>
              <a:gd name="connsiteY8" fmla="*/ 931158 h 2911021"/>
              <a:gd name="connsiteX0" fmla="*/ 0 w 12582927"/>
              <a:gd name="connsiteY0" fmla="*/ 1655766 h 2911021"/>
              <a:gd name="connsiteX1" fmla="*/ 2274570 w 12582927"/>
              <a:gd name="connsiteY1" fmla="*/ 89856 h 2911021"/>
              <a:gd name="connsiteX2" fmla="*/ 3228371 w 12582927"/>
              <a:gd name="connsiteY2" fmla="*/ 2143956 h 2911021"/>
              <a:gd name="connsiteX3" fmla="*/ 5261313 w 12582927"/>
              <a:gd name="connsiteY3" fmla="*/ 111985 h 2911021"/>
              <a:gd name="connsiteX4" fmla="*/ 6465919 w 12582927"/>
              <a:gd name="connsiteY4" fmla="*/ 2409319 h 2911021"/>
              <a:gd name="connsiteX5" fmla="*/ 8350179 w 12582927"/>
              <a:gd name="connsiteY5" fmla="*/ 1704 h 2911021"/>
              <a:gd name="connsiteX6" fmla="*/ 9732499 w 12582927"/>
              <a:gd name="connsiteY6" fmla="*/ 2862951 h 2911021"/>
              <a:gd name="connsiteX7" fmla="*/ 11590020 w 12582927"/>
              <a:gd name="connsiteY7" fmla="*/ 1278576 h 2911021"/>
              <a:gd name="connsiteX8" fmla="*/ 12582927 w 12582927"/>
              <a:gd name="connsiteY8" fmla="*/ 931158 h 2911021"/>
              <a:gd name="connsiteX0" fmla="*/ 0 w 12582927"/>
              <a:gd name="connsiteY0" fmla="*/ 1655766 h 2911021"/>
              <a:gd name="connsiteX1" fmla="*/ 2274570 w 12582927"/>
              <a:gd name="connsiteY1" fmla="*/ 89856 h 2911021"/>
              <a:gd name="connsiteX2" fmla="*/ 3228371 w 12582927"/>
              <a:gd name="connsiteY2" fmla="*/ 2143956 h 2911021"/>
              <a:gd name="connsiteX3" fmla="*/ 5261313 w 12582927"/>
              <a:gd name="connsiteY3" fmla="*/ 111985 h 2911021"/>
              <a:gd name="connsiteX4" fmla="*/ 6465919 w 12582927"/>
              <a:gd name="connsiteY4" fmla="*/ 2409319 h 2911021"/>
              <a:gd name="connsiteX5" fmla="*/ 8350179 w 12582927"/>
              <a:gd name="connsiteY5" fmla="*/ 1704 h 2911021"/>
              <a:gd name="connsiteX6" fmla="*/ 9732499 w 12582927"/>
              <a:gd name="connsiteY6" fmla="*/ 2862951 h 2911021"/>
              <a:gd name="connsiteX7" fmla="*/ 11590020 w 12582927"/>
              <a:gd name="connsiteY7" fmla="*/ 1278576 h 2911021"/>
              <a:gd name="connsiteX8" fmla="*/ 12582927 w 12582927"/>
              <a:gd name="connsiteY8" fmla="*/ 931158 h 2911021"/>
              <a:gd name="connsiteX0" fmla="*/ 0 w 12582927"/>
              <a:gd name="connsiteY0" fmla="*/ 1655659 h 2910914"/>
              <a:gd name="connsiteX1" fmla="*/ 2274570 w 12582927"/>
              <a:gd name="connsiteY1" fmla="*/ 89749 h 2910914"/>
              <a:gd name="connsiteX2" fmla="*/ 3228371 w 12582927"/>
              <a:gd name="connsiteY2" fmla="*/ 2143849 h 2910914"/>
              <a:gd name="connsiteX3" fmla="*/ 5261313 w 12582927"/>
              <a:gd name="connsiteY3" fmla="*/ 111878 h 2910914"/>
              <a:gd name="connsiteX4" fmla="*/ 6465919 w 12582927"/>
              <a:gd name="connsiteY4" fmla="*/ 2409212 h 2910914"/>
              <a:gd name="connsiteX5" fmla="*/ 8350179 w 12582927"/>
              <a:gd name="connsiteY5" fmla="*/ 1597 h 2910914"/>
              <a:gd name="connsiteX6" fmla="*/ 9732499 w 12582927"/>
              <a:gd name="connsiteY6" fmla="*/ 2862844 h 2910914"/>
              <a:gd name="connsiteX7" fmla="*/ 11590020 w 12582927"/>
              <a:gd name="connsiteY7" fmla="*/ 1278469 h 2910914"/>
              <a:gd name="connsiteX8" fmla="*/ 12582927 w 12582927"/>
              <a:gd name="connsiteY8" fmla="*/ 931051 h 2910914"/>
              <a:gd name="connsiteX0" fmla="*/ 0 w 12582927"/>
              <a:gd name="connsiteY0" fmla="*/ 1655659 h 2911870"/>
              <a:gd name="connsiteX1" fmla="*/ 2274570 w 12582927"/>
              <a:gd name="connsiteY1" fmla="*/ 89749 h 2911870"/>
              <a:gd name="connsiteX2" fmla="*/ 3228371 w 12582927"/>
              <a:gd name="connsiteY2" fmla="*/ 2143849 h 2911870"/>
              <a:gd name="connsiteX3" fmla="*/ 5261313 w 12582927"/>
              <a:gd name="connsiteY3" fmla="*/ 111878 h 2911870"/>
              <a:gd name="connsiteX4" fmla="*/ 6465919 w 12582927"/>
              <a:gd name="connsiteY4" fmla="*/ 2409212 h 2911870"/>
              <a:gd name="connsiteX5" fmla="*/ 8350179 w 12582927"/>
              <a:gd name="connsiteY5" fmla="*/ 1597 h 2911870"/>
              <a:gd name="connsiteX6" fmla="*/ 9732499 w 12582927"/>
              <a:gd name="connsiteY6" fmla="*/ 2862844 h 2911870"/>
              <a:gd name="connsiteX7" fmla="*/ 11590020 w 12582927"/>
              <a:gd name="connsiteY7" fmla="*/ 1278469 h 2911870"/>
              <a:gd name="connsiteX8" fmla="*/ 12582927 w 12582927"/>
              <a:gd name="connsiteY8" fmla="*/ 931051 h 2911870"/>
              <a:gd name="connsiteX0" fmla="*/ 0 w 12582927"/>
              <a:gd name="connsiteY0" fmla="*/ 1655659 h 2888164"/>
              <a:gd name="connsiteX1" fmla="*/ 2274570 w 12582927"/>
              <a:gd name="connsiteY1" fmla="*/ 89749 h 2888164"/>
              <a:gd name="connsiteX2" fmla="*/ 3228371 w 12582927"/>
              <a:gd name="connsiteY2" fmla="*/ 2143849 h 2888164"/>
              <a:gd name="connsiteX3" fmla="*/ 5261313 w 12582927"/>
              <a:gd name="connsiteY3" fmla="*/ 111878 h 2888164"/>
              <a:gd name="connsiteX4" fmla="*/ 6465919 w 12582927"/>
              <a:gd name="connsiteY4" fmla="*/ 2409212 h 2888164"/>
              <a:gd name="connsiteX5" fmla="*/ 8350179 w 12582927"/>
              <a:gd name="connsiteY5" fmla="*/ 1597 h 2888164"/>
              <a:gd name="connsiteX6" fmla="*/ 9732499 w 12582927"/>
              <a:gd name="connsiteY6" fmla="*/ 2862844 h 2888164"/>
              <a:gd name="connsiteX7" fmla="*/ 11417615 w 12582927"/>
              <a:gd name="connsiteY7" fmla="*/ 1359845 h 2888164"/>
              <a:gd name="connsiteX8" fmla="*/ 12582927 w 12582927"/>
              <a:gd name="connsiteY8" fmla="*/ 931051 h 2888164"/>
              <a:gd name="connsiteX0" fmla="*/ 0 w 12582927"/>
              <a:gd name="connsiteY0" fmla="*/ 1655659 h 2884442"/>
              <a:gd name="connsiteX1" fmla="*/ 2274570 w 12582927"/>
              <a:gd name="connsiteY1" fmla="*/ 89749 h 2884442"/>
              <a:gd name="connsiteX2" fmla="*/ 3228371 w 12582927"/>
              <a:gd name="connsiteY2" fmla="*/ 2143849 h 2884442"/>
              <a:gd name="connsiteX3" fmla="*/ 5261313 w 12582927"/>
              <a:gd name="connsiteY3" fmla="*/ 111878 h 2884442"/>
              <a:gd name="connsiteX4" fmla="*/ 6465919 w 12582927"/>
              <a:gd name="connsiteY4" fmla="*/ 2409212 h 2884442"/>
              <a:gd name="connsiteX5" fmla="*/ 8350179 w 12582927"/>
              <a:gd name="connsiteY5" fmla="*/ 1597 h 2884442"/>
              <a:gd name="connsiteX6" fmla="*/ 9732499 w 12582927"/>
              <a:gd name="connsiteY6" fmla="*/ 2862844 h 2884442"/>
              <a:gd name="connsiteX7" fmla="*/ 11417615 w 12582927"/>
              <a:gd name="connsiteY7" fmla="*/ 1359845 h 2884442"/>
              <a:gd name="connsiteX8" fmla="*/ 12582927 w 12582927"/>
              <a:gd name="connsiteY8" fmla="*/ 931051 h 2884442"/>
              <a:gd name="connsiteX0" fmla="*/ 0 w 12582927"/>
              <a:gd name="connsiteY0" fmla="*/ 1655659 h 2865892"/>
              <a:gd name="connsiteX1" fmla="*/ 2274570 w 12582927"/>
              <a:gd name="connsiteY1" fmla="*/ 89749 h 2865892"/>
              <a:gd name="connsiteX2" fmla="*/ 3228371 w 12582927"/>
              <a:gd name="connsiteY2" fmla="*/ 2143849 h 2865892"/>
              <a:gd name="connsiteX3" fmla="*/ 5261313 w 12582927"/>
              <a:gd name="connsiteY3" fmla="*/ 111878 h 2865892"/>
              <a:gd name="connsiteX4" fmla="*/ 6465919 w 12582927"/>
              <a:gd name="connsiteY4" fmla="*/ 2409212 h 2865892"/>
              <a:gd name="connsiteX5" fmla="*/ 8350179 w 12582927"/>
              <a:gd name="connsiteY5" fmla="*/ 1597 h 2865892"/>
              <a:gd name="connsiteX6" fmla="*/ 9732499 w 12582927"/>
              <a:gd name="connsiteY6" fmla="*/ 2862844 h 2865892"/>
              <a:gd name="connsiteX7" fmla="*/ 11417615 w 12582927"/>
              <a:gd name="connsiteY7" fmla="*/ 1359845 h 2865892"/>
              <a:gd name="connsiteX8" fmla="*/ 12582927 w 12582927"/>
              <a:gd name="connsiteY8" fmla="*/ 931051 h 2865892"/>
              <a:gd name="connsiteX0" fmla="*/ 0 w 12582927"/>
              <a:gd name="connsiteY0" fmla="*/ 2450446 h 3661988"/>
              <a:gd name="connsiteX1" fmla="*/ 2274570 w 12582927"/>
              <a:gd name="connsiteY1" fmla="*/ 884536 h 3661988"/>
              <a:gd name="connsiteX2" fmla="*/ 3228371 w 12582927"/>
              <a:gd name="connsiteY2" fmla="*/ 2938636 h 3661988"/>
              <a:gd name="connsiteX3" fmla="*/ 5261313 w 12582927"/>
              <a:gd name="connsiteY3" fmla="*/ 906665 h 3661988"/>
              <a:gd name="connsiteX4" fmla="*/ 6465919 w 12582927"/>
              <a:gd name="connsiteY4" fmla="*/ 3203999 h 3661988"/>
              <a:gd name="connsiteX5" fmla="*/ 8350179 w 12582927"/>
              <a:gd name="connsiteY5" fmla="*/ 796384 h 3661988"/>
              <a:gd name="connsiteX6" fmla="*/ 9732499 w 12582927"/>
              <a:gd name="connsiteY6" fmla="*/ 3657631 h 3661988"/>
              <a:gd name="connsiteX7" fmla="*/ 10688835 w 12582927"/>
              <a:gd name="connsiteY7" fmla="*/ 3341 h 3661988"/>
              <a:gd name="connsiteX8" fmla="*/ 12582927 w 12582927"/>
              <a:gd name="connsiteY8" fmla="*/ 1725838 h 3661988"/>
              <a:gd name="connsiteX0" fmla="*/ 0 w 12100053"/>
              <a:gd name="connsiteY0" fmla="*/ 3582306 h 4793848"/>
              <a:gd name="connsiteX1" fmla="*/ 2274570 w 12100053"/>
              <a:gd name="connsiteY1" fmla="*/ 2016396 h 4793848"/>
              <a:gd name="connsiteX2" fmla="*/ 3228371 w 12100053"/>
              <a:gd name="connsiteY2" fmla="*/ 4070496 h 4793848"/>
              <a:gd name="connsiteX3" fmla="*/ 5261313 w 12100053"/>
              <a:gd name="connsiteY3" fmla="*/ 2038525 h 4793848"/>
              <a:gd name="connsiteX4" fmla="*/ 6465919 w 12100053"/>
              <a:gd name="connsiteY4" fmla="*/ 4335859 h 4793848"/>
              <a:gd name="connsiteX5" fmla="*/ 8350179 w 12100053"/>
              <a:gd name="connsiteY5" fmla="*/ 1928244 h 4793848"/>
              <a:gd name="connsiteX6" fmla="*/ 9732499 w 12100053"/>
              <a:gd name="connsiteY6" fmla="*/ 4789491 h 4793848"/>
              <a:gd name="connsiteX7" fmla="*/ 10688835 w 12100053"/>
              <a:gd name="connsiteY7" fmla="*/ 1135201 h 4793848"/>
              <a:gd name="connsiteX8" fmla="*/ 12100053 w 12100053"/>
              <a:gd name="connsiteY8" fmla="*/ 0 h 4793848"/>
              <a:gd name="connsiteX0" fmla="*/ 0 w 12100053"/>
              <a:gd name="connsiteY0" fmla="*/ 3582306 h 4342490"/>
              <a:gd name="connsiteX1" fmla="*/ 2274570 w 12100053"/>
              <a:gd name="connsiteY1" fmla="*/ 2016396 h 4342490"/>
              <a:gd name="connsiteX2" fmla="*/ 3228371 w 12100053"/>
              <a:gd name="connsiteY2" fmla="*/ 4070496 h 4342490"/>
              <a:gd name="connsiteX3" fmla="*/ 5261313 w 12100053"/>
              <a:gd name="connsiteY3" fmla="*/ 2038525 h 4342490"/>
              <a:gd name="connsiteX4" fmla="*/ 6465919 w 12100053"/>
              <a:gd name="connsiteY4" fmla="*/ 4335859 h 4342490"/>
              <a:gd name="connsiteX5" fmla="*/ 8350179 w 12100053"/>
              <a:gd name="connsiteY5" fmla="*/ 1928244 h 4342490"/>
              <a:gd name="connsiteX6" fmla="*/ 10066366 w 12100053"/>
              <a:gd name="connsiteY6" fmla="*/ 4037030 h 4342490"/>
              <a:gd name="connsiteX7" fmla="*/ 10688835 w 12100053"/>
              <a:gd name="connsiteY7" fmla="*/ 1135201 h 4342490"/>
              <a:gd name="connsiteX8" fmla="*/ 12100053 w 12100053"/>
              <a:gd name="connsiteY8" fmla="*/ 0 h 4342490"/>
              <a:gd name="connsiteX0" fmla="*/ 0 w 12100053"/>
              <a:gd name="connsiteY0" fmla="*/ 3582306 h 4342490"/>
              <a:gd name="connsiteX1" fmla="*/ 2274570 w 12100053"/>
              <a:gd name="connsiteY1" fmla="*/ 2016396 h 4342490"/>
              <a:gd name="connsiteX2" fmla="*/ 3228371 w 12100053"/>
              <a:gd name="connsiteY2" fmla="*/ 4070496 h 4342490"/>
              <a:gd name="connsiteX3" fmla="*/ 5261313 w 12100053"/>
              <a:gd name="connsiteY3" fmla="*/ 2038525 h 4342490"/>
              <a:gd name="connsiteX4" fmla="*/ 6465919 w 12100053"/>
              <a:gd name="connsiteY4" fmla="*/ 4335859 h 4342490"/>
              <a:gd name="connsiteX5" fmla="*/ 8350179 w 12100053"/>
              <a:gd name="connsiteY5" fmla="*/ 1928244 h 4342490"/>
              <a:gd name="connsiteX6" fmla="*/ 10066366 w 12100053"/>
              <a:gd name="connsiteY6" fmla="*/ 4037030 h 4342490"/>
              <a:gd name="connsiteX7" fmla="*/ 10688835 w 12100053"/>
              <a:gd name="connsiteY7" fmla="*/ 1135201 h 4342490"/>
              <a:gd name="connsiteX8" fmla="*/ 12100053 w 12100053"/>
              <a:gd name="connsiteY8" fmla="*/ 0 h 4342490"/>
              <a:gd name="connsiteX0" fmla="*/ 0 w 12100053"/>
              <a:gd name="connsiteY0" fmla="*/ 3582306 h 4342490"/>
              <a:gd name="connsiteX1" fmla="*/ 2274570 w 12100053"/>
              <a:gd name="connsiteY1" fmla="*/ 2016396 h 4342490"/>
              <a:gd name="connsiteX2" fmla="*/ 3228371 w 12100053"/>
              <a:gd name="connsiteY2" fmla="*/ 4070496 h 4342490"/>
              <a:gd name="connsiteX3" fmla="*/ 5261313 w 12100053"/>
              <a:gd name="connsiteY3" fmla="*/ 2038525 h 4342490"/>
              <a:gd name="connsiteX4" fmla="*/ 6465919 w 12100053"/>
              <a:gd name="connsiteY4" fmla="*/ 4335859 h 4342490"/>
              <a:gd name="connsiteX5" fmla="*/ 8350179 w 12100053"/>
              <a:gd name="connsiteY5" fmla="*/ 1928244 h 4342490"/>
              <a:gd name="connsiteX6" fmla="*/ 10066366 w 12100053"/>
              <a:gd name="connsiteY6" fmla="*/ 4037030 h 4342490"/>
              <a:gd name="connsiteX7" fmla="*/ 10688835 w 12100053"/>
              <a:gd name="connsiteY7" fmla="*/ 1135201 h 4342490"/>
              <a:gd name="connsiteX8" fmla="*/ 12100053 w 12100053"/>
              <a:gd name="connsiteY8" fmla="*/ 0 h 4342490"/>
              <a:gd name="connsiteX0" fmla="*/ 0 w 12100053"/>
              <a:gd name="connsiteY0" fmla="*/ 3582306 h 4342490"/>
              <a:gd name="connsiteX1" fmla="*/ 2009882 w 12100053"/>
              <a:gd name="connsiteY1" fmla="*/ 2705976 h 4342490"/>
              <a:gd name="connsiteX2" fmla="*/ 3228371 w 12100053"/>
              <a:gd name="connsiteY2" fmla="*/ 4070496 h 4342490"/>
              <a:gd name="connsiteX3" fmla="*/ 5261313 w 12100053"/>
              <a:gd name="connsiteY3" fmla="*/ 2038525 h 4342490"/>
              <a:gd name="connsiteX4" fmla="*/ 6465919 w 12100053"/>
              <a:gd name="connsiteY4" fmla="*/ 4335859 h 4342490"/>
              <a:gd name="connsiteX5" fmla="*/ 8350179 w 12100053"/>
              <a:gd name="connsiteY5" fmla="*/ 1928244 h 4342490"/>
              <a:gd name="connsiteX6" fmla="*/ 10066366 w 12100053"/>
              <a:gd name="connsiteY6" fmla="*/ 4037030 h 4342490"/>
              <a:gd name="connsiteX7" fmla="*/ 10688835 w 12100053"/>
              <a:gd name="connsiteY7" fmla="*/ 1135201 h 4342490"/>
              <a:gd name="connsiteX8" fmla="*/ 12100053 w 12100053"/>
              <a:gd name="connsiteY8" fmla="*/ 0 h 4342490"/>
              <a:gd name="connsiteX0" fmla="*/ 0 w 12100053"/>
              <a:gd name="connsiteY0" fmla="*/ 3582306 h 4342490"/>
              <a:gd name="connsiteX1" fmla="*/ 2009882 w 12100053"/>
              <a:gd name="connsiteY1" fmla="*/ 2705976 h 4342490"/>
              <a:gd name="connsiteX2" fmla="*/ 3228371 w 12100053"/>
              <a:gd name="connsiteY2" fmla="*/ 4070496 h 4342490"/>
              <a:gd name="connsiteX3" fmla="*/ 5261313 w 12100053"/>
              <a:gd name="connsiteY3" fmla="*/ 2038525 h 4342490"/>
              <a:gd name="connsiteX4" fmla="*/ 6465919 w 12100053"/>
              <a:gd name="connsiteY4" fmla="*/ 4335859 h 4342490"/>
              <a:gd name="connsiteX5" fmla="*/ 8350179 w 12100053"/>
              <a:gd name="connsiteY5" fmla="*/ 1928244 h 4342490"/>
              <a:gd name="connsiteX6" fmla="*/ 10066366 w 12100053"/>
              <a:gd name="connsiteY6" fmla="*/ 4037030 h 4342490"/>
              <a:gd name="connsiteX7" fmla="*/ 10688835 w 12100053"/>
              <a:gd name="connsiteY7" fmla="*/ 1135201 h 4342490"/>
              <a:gd name="connsiteX8" fmla="*/ 12100053 w 12100053"/>
              <a:gd name="connsiteY8" fmla="*/ 0 h 4342490"/>
              <a:gd name="connsiteX0" fmla="*/ 0 w 12100053"/>
              <a:gd name="connsiteY0" fmla="*/ 3582306 h 4342490"/>
              <a:gd name="connsiteX1" fmla="*/ 2151690 w 12100053"/>
              <a:gd name="connsiteY1" fmla="*/ 2480651 h 4342490"/>
              <a:gd name="connsiteX2" fmla="*/ 3228371 w 12100053"/>
              <a:gd name="connsiteY2" fmla="*/ 4070496 h 4342490"/>
              <a:gd name="connsiteX3" fmla="*/ 5261313 w 12100053"/>
              <a:gd name="connsiteY3" fmla="*/ 2038525 h 4342490"/>
              <a:gd name="connsiteX4" fmla="*/ 6465919 w 12100053"/>
              <a:gd name="connsiteY4" fmla="*/ 4335859 h 4342490"/>
              <a:gd name="connsiteX5" fmla="*/ 8350179 w 12100053"/>
              <a:gd name="connsiteY5" fmla="*/ 1928244 h 4342490"/>
              <a:gd name="connsiteX6" fmla="*/ 10066366 w 12100053"/>
              <a:gd name="connsiteY6" fmla="*/ 4037030 h 4342490"/>
              <a:gd name="connsiteX7" fmla="*/ 10688835 w 12100053"/>
              <a:gd name="connsiteY7" fmla="*/ 1135201 h 4342490"/>
              <a:gd name="connsiteX8" fmla="*/ 12100053 w 12100053"/>
              <a:gd name="connsiteY8" fmla="*/ 0 h 4342490"/>
              <a:gd name="connsiteX0" fmla="*/ 0 w 12102172"/>
              <a:gd name="connsiteY0" fmla="*/ 3930014 h 4342490"/>
              <a:gd name="connsiteX1" fmla="*/ 2153809 w 12102172"/>
              <a:gd name="connsiteY1" fmla="*/ 2480651 h 4342490"/>
              <a:gd name="connsiteX2" fmla="*/ 3230490 w 12102172"/>
              <a:gd name="connsiteY2" fmla="*/ 4070496 h 4342490"/>
              <a:gd name="connsiteX3" fmla="*/ 5263432 w 12102172"/>
              <a:gd name="connsiteY3" fmla="*/ 2038525 h 4342490"/>
              <a:gd name="connsiteX4" fmla="*/ 6468038 w 12102172"/>
              <a:gd name="connsiteY4" fmla="*/ 4335859 h 4342490"/>
              <a:gd name="connsiteX5" fmla="*/ 8352298 w 12102172"/>
              <a:gd name="connsiteY5" fmla="*/ 1928244 h 4342490"/>
              <a:gd name="connsiteX6" fmla="*/ 10068485 w 12102172"/>
              <a:gd name="connsiteY6" fmla="*/ 4037030 h 4342490"/>
              <a:gd name="connsiteX7" fmla="*/ 10690954 w 12102172"/>
              <a:gd name="connsiteY7" fmla="*/ 1135201 h 4342490"/>
              <a:gd name="connsiteX8" fmla="*/ 12102172 w 12102172"/>
              <a:gd name="connsiteY8" fmla="*/ 0 h 4342490"/>
              <a:gd name="connsiteX0" fmla="*/ 0 w 12102172"/>
              <a:gd name="connsiteY0" fmla="*/ 3930014 h 4342490"/>
              <a:gd name="connsiteX1" fmla="*/ 2359249 w 12102172"/>
              <a:gd name="connsiteY1" fmla="*/ 2684144 h 4342490"/>
              <a:gd name="connsiteX2" fmla="*/ 3230490 w 12102172"/>
              <a:gd name="connsiteY2" fmla="*/ 4070496 h 4342490"/>
              <a:gd name="connsiteX3" fmla="*/ 5263432 w 12102172"/>
              <a:gd name="connsiteY3" fmla="*/ 2038525 h 4342490"/>
              <a:gd name="connsiteX4" fmla="*/ 6468038 w 12102172"/>
              <a:gd name="connsiteY4" fmla="*/ 4335859 h 4342490"/>
              <a:gd name="connsiteX5" fmla="*/ 8352298 w 12102172"/>
              <a:gd name="connsiteY5" fmla="*/ 1928244 h 4342490"/>
              <a:gd name="connsiteX6" fmla="*/ 10068485 w 12102172"/>
              <a:gd name="connsiteY6" fmla="*/ 4037030 h 4342490"/>
              <a:gd name="connsiteX7" fmla="*/ 10690954 w 12102172"/>
              <a:gd name="connsiteY7" fmla="*/ 1135201 h 4342490"/>
              <a:gd name="connsiteX8" fmla="*/ 12102172 w 12102172"/>
              <a:gd name="connsiteY8" fmla="*/ 0 h 4342490"/>
              <a:gd name="connsiteX0" fmla="*/ 0 w 12102172"/>
              <a:gd name="connsiteY0" fmla="*/ 3930014 h 4342490"/>
              <a:gd name="connsiteX1" fmla="*/ 2359249 w 12102172"/>
              <a:gd name="connsiteY1" fmla="*/ 2684144 h 4342490"/>
              <a:gd name="connsiteX2" fmla="*/ 3847479 w 12102172"/>
              <a:gd name="connsiteY2" fmla="*/ 3907442 h 4342490"/>
              <a:gd name="connsiteX3" fmla="*/ 5263432 w 12102172"/>
              <a:gd name="connsiteY3" fmla="*/ 2038525 h 4342490"/>
              <a:gd name="connsiteX4" fmla="*/ 6468038 w 12102172"/>
              <a:gd name="connsiteY4" fmla="*/ 4335859 h 4342490"/>
              <a:gd name="connsiteX5" fmla="*/ 8352298 w 12102172"/>
              <a:gd name="connsiteY5" fmla="*/ 1928244 h 4342490"/>
              <a:gd name="connsiteX6" fmla="*/ 10068485 w 12102172"/>
              <a:gd name="connsiteY6" fmla="*/ 4037030 h 4342490"/>
              <a:gd name="connsiteX7" fmla="*/ 10690954 w 12102172"/>
              <a:gd name="connsiteY7" fmla="*/ 1135201 h 4342490"/>
              <a:gd name="connsiteX8" fmla="*/ 12102172 w 12102172"/>
              <a:gd name="connsiteY8" fmla="*/ 0 h 4342490"/>
              <a:gd name="connsiteX0" fmla="*/ 0 w 12102172"/>
              <a:gd name="connsiteY0" fmla="*/ 3930014 h 4342490"/>
              <a:gd name="connsiteX1" fmla="*/ 2359249 w 12102172"/>
              <a:gd name="connsiteY1" fmla="*/ 2684144 h 4342490"/>
              <a:gd name="connsiteX2" fmla="*/ 3847479 w 12102172"/>
              <a:gd name="connsiteY2" fmla="*/ 3907442 h 4342490"/>
              <a:gd name="connsiteX3" fmla="*/ 5263432 w 12102172"/>
              <a:gd name="connsiteY3" fmla="*/ 2038525 h 4342490"/>
              <a:gd name="connsiteX4" fmla="*/ 6468038 w 12102172"/>
              <a:gd name="connsiteY4" fmla="*/ 4335859 h 4342490"/>
              <a:gd name="connsiteX5" fmla="*/ 8352298 w 12102172"/>
              <a:gd name="connsiteY5" fmla="*/ 1928244 h 4342490"/>
              <a:gd name="connsiteX6" fmla="*/ 10068485 w 12102172"/>
              <a:gd name="connsiteY6" fmla="*/ 4037030 h 4342490"/>
              <a:gd name="connsiteX7" fmla="*/ 10690954 w 12102172"/>
              <a:gd name="connsiteY7" fmla="*/ 1135201 h 4342490"/>
              <a:gd name="connsiteX8" fmla="*/ 12102172 w 12102172"/>
              <a:gd name="connsiteY8" fmla="*/ 0 h 4342490"/>
              <a:gd name="connsiteX0" fmla="*/ 0 w 12102172"/>
              <a:gd name="connsiteY0" fmla="*/ 3930014 h 4342490"/>
              <a:gd name="connsiteX1" fmla="*/ 2359249 w 12102172"/>
              <a:gd name="connsiteY1" fmla="*/ 2684144 h 4342490"/>
              <a:gd name="connsiteX2" fmla="*/ 3847479 w 12102172"/>
              <a:gd name="connsiteY2" fmla="*/ 3907442 h 4342490"/>
              <a:gd name="connsiteX3" fmla="*/ 5263432 w 12102172"/>
              <a:gd name="connsiteY3" fmla="*/ 2038525 h 4342490"/>
              <a:gd name="connsiteX4" fmla="*/ 6468038 w 12102172"/>
              <a:gd name="connsiteY4" fmla="*/ 4335859 h 4342490"/>
              <a:gd name="connsiteX5" fmla="*/ 8352298 w 12102172"/>
              <a:gd name="connsiteY5" fmla="*/ 1928244 h 4342490"/>
              <a:gd name="connsiteX6" fmla="*/ 10068485 w 12102172"/>
              <a:gd name="connsiteY6" fmla="*/ 4037030 h 4342490"/>
              <a:gd name="connsiteX7" fmla="*/ 10690954 w 12102172"/>
              <a:gd name="connsiteY7" fmla="*/ 1135201 h 4342490"/>
              <a:gd name="connsiteX8" fmla="*/ 12102172 w 12102172"/>
              <a:gd name="connsiteY8" fmla="*/ 0 h 4342490"/>
              <a:gd name="connsiteX0" fmla="*/ 0 w 12102172"/>
              <a:gd name="connsiteY0" fmla="*/ 3930014 h 4342829"/>
              <a:gd name="connsiteX1" fmla="*/ 2359249 w 12102172"/>
              <a:gd name="connsiteY1" fmla="*/ 2684144 h 4342829"/>
              <a:gd name="connsiteX2" fmla="*/ 3847479 w 12102172"/>
              <a:gd name="connsiteY2" fmla="*/ 3907442 h 4342829"/>
              <a:gd name="connsiteX3" fmla="*/ 5263432 w 12102172"/>
              <a:gd name="connsiteY3" fmla="*/ 2038525 h 4342829"/>
              <a:gd name="connsiteX4" fmla="*/ 6468038 w 12102172"/>
              <a:gd name="connsiteY4" fmla="*/ 4335859 h 4342829"/>
              <a:gd name="connsiteX5" fmla="*/ 8352298 w 12102172"/>
              <a:gd name="connsiteY5" fmla="*/ 1928244 h 4342829"/>
              <a:gd name="connsiteX6" fmla="*/ 9845811 w 12102172"/>
              <a:gd name="connsiteY6" fmla="*/ 3270448 h 4342829"/>
              <a:gd name="connsiteX7" fmla="*/ 10690954 w 12102172"/>
              <a:gd name="connsiteY7" fmla="*/ 1135201 h 4342829"/>
              <a:gd name="connsiteX8" fmla="*/ 12102172 w 12102172"/>
              <a:gd name="connsiteY8" fmla="*/ 0 h 4342829"/>
              <a:gd name="connsiteX0" fmla="*/ 0 w 12102172"/>
              <a:gd name="connsiteY0" fmla="*/ 3930014 h 4342828"/>
              <a:gd name="connsiteX1" fmla="*/ 2359249 w 12102172"/>
              <a:gd name="connsiteY1" fmla="*/ 2684144 h 4342828"/>
              <a:gd name="connsiteX2" fmla="*/ 3847479 w 12102172"/>
              <a:gd name="connsiteY2" fmla="*/ 3907442 h 4342828"/>
              <a:gd name="connsiteX3" fmla="*/ 5263432 w 12102172"/>
              <a:gd name="connsiteY3" fmla="*/ 2038525 h 4342828"/>
              <a:gd name="connsiteX4" fmla="*/ 6468038 w 12102172"/>
              <a:gd name="connsiteY4" fmla="*/ 4335859 h 4342828"/>
              <a:gd name="connsiteX5" fmla="*/ 8352298 w 12102172"/>
              <a:gd name="connsiteY5" fmla="*/ 1928244 h 4342828"/>
              <a:gd name="connsiteX6" fmla="*/ 9845811 w 12102172"/>
              <a:gd name="connsiteY6" fmla="*/ 3270448 h 4342828"/>
              <a:gd name="connsiteX7" fmla="*/ 10690954 w 12102172"/>
              <a:gd name="connsiteY7" fmla="*/ 1135201 h 4342828"/>
              <a:gd name="connsiteX8" fmla="*/ 12102172 w 12102172"/>
              <a:gd name="connsiteY8" fmla="*/ 0 h 4342828"/>
              <a:gd name="connsiteX0" fmla="*/ 0 w 12102172"/>
              <a:gd name="connsiteY0" fmla="*/ 3930014 h 5075956"/>
              <a:gd name="connsiteX1" fmla="*/ 2359249 w 12102172"/>
              <a:gd name="connsiteY1" fmla="*/ 2684144 h 5075956"/>
              <a:gd name="connsiteX2" fmla="*/ 4068204 w 12102172"/>
              <a:gd name="connsiteY2" fmla="*/ 5058303 h 5075956"/>
              <a:gd name="connsiteX3" fmla="*/ 5263432 w 12102172"/>
              <a:gd name="connsiteY3" fmla="*/ 2038525 h 5075956"/>
              <a:gd name="connsiteX4" fmla="*/ 6468038 w 12102172"/>
              <a:gd name="connsiteY4" fmla="*/ 4335859 h 5075956"/>
              <a:gd name="connsiteX5" fmla="*/ 8352298 w 12102172"/>
              <a:gd name="connsiteY5" fmla="*/ 1928244 h 5075956"/>
              <a:gd name="connsiteX6" fmla="*/ 9845811 w 12102172"/>
              <a:gd name="connsiteY6" fmla="*/ 3270448 h 5075956"/>
              <a:gd name="connsiteX7" fmla="*/ 10690954 w 12102172"/>
              <a:gd name="connsiteY7" fmla="*/ 1135201 h 5075956"/>
              <a:gd name="connsiteX8" fmla="*/ 12102172 w 12102172"/>
              <a:gd name="connsiteY8" fmla="*/ 0 h 5075956"/>
              <a:gd name="connsiteX0" fmla="*/ 0 w 12102172"/>
              <a:gd name="connsiteY0" fmla="*/ 3930014 h 5048314"/>
              <a:gd name="connsiteX1" fmla="*/ 2359249 w 12102172"/>
              <a:gd name="connsiteY1" fmla="*/ 2684144 h 5048314"/>
              <a:gd name="connsiteX2" fmla="*/ 4274080 w 12102172"/>
              <a:gd name="connsiteY2" fmla="*/ 5030502 h 5048314"/>
              <a:gd name="connsiteX3" fmla="*/ 5263432 w 12102172"/>
              <a:gd name="connsiteY3" fmla="*/ 2038525 h 5048314"/>
              <a:gd name="connsiteX4" fmla="*/ 6468038 w 12102172"/>
              <a:gd name="connsiteY4" fmla="*/ 4335859 h 5048314"/>
              <a:gd name="connsiteX5" fmla="*/ 8352298 w 12102172"/>
              <a:gd name="connsiteY5" fmla="*/ 1928244 h 5048314"/>
              <a:gd name="connsiteX6" fmla="*/ 9845811 w 12102172"/>
              <a:gd name="connsiteY6" fmla="*/ 3270448 h 5048314"/>
              <a:gd name="connsiteX7" fmla="*/ 10690954 w 12102172"/>
              <a:gd name="connsiteY7" fmla="*/ 1135201 h 5048314"/>
              <a:gd name="connsiteX8" fmla="*/ 12102172 w 12102172"/>
              <a:gd name="connsiteY8" fmla="*/ 0 h 5048314"/>
              <a:gd name="connsiteX0" fmla="*/ 0 w 12102172"/>
              <a:gd name="connsiteY0" fmla="*/ 3930014 h 5031098"/>
              <a:gd name="connsiteX1" fmla="*/ 2359249 w 12102172"/>
              <a:gd name="connsiteY1" fmla="*/ 2684144 h 5031098"/>
              <a:gd name="connsiteX2" fmla="*/ 4274080 w 12102172"/>
              <a:gd name="connsiteY2" fmla="*/ 5030502 h 5031098"/>
              <a:gd name="connsiteX3" fmla="*/ 5506537 w 12102172"/>
              <a:gd name="connsiteY3" fmla="*/ 2431148 h 5031098"/>
              <a:gd name="connsiteX4" fmla="*/ 6468038 w 12102172"/>
              <a:gd name="connsiteY4" fmla="*/ 4335859 h 5031098"/>
              <a:gd name="connsiteX5" fmla="*/ 8352298 w 12102172"/>
              <a:gd name="connsiteY5" fmla="*/ 1928244 h 5031098"/>
              <a:gd name="connsiteX6" fmla="*/ 9845811 w 12102172"/>
              <a:gd name="connsiteY6" fmla="*/ 3270448 h 5031098"/>
              <a:gd name="connsiteX7" fmla="*/ 10690954 w 12102172"/>
              <a:gd name="connsiteY7" fmla="*/ 1135201 h 5031098"/>
              <a:gd name="connsiteX8" fmla="*/ 12102172 w 12102172"/>
              <a:gd name="connsiteY8" fmla="*/ 0 h 5031098"/>
              <a:gd name="connsiteX0" fmla="*/ 0 w 12102172"/>
              <a:gd name="connsiteY0" fmla="*/ 3930014 h 5031098"/>
              <a:gd name="connsiteX1" fmla="*/ 2359249 w 12102172"/>
              <a:gd name="connsiteY1" fmla="*/ 2684144 h 5031098"/>
              <a:gd name="connsiteX2" fmla="*/ 4274080 w 12102172"/>
              <a:gd name="connsiteY2" fmla="*/ 5030502 h 5031098"/>
              <a:gd name="connsiteX3" fmla="*/ 5506537 w 12102172"/>
              <a:gd name="connsiteY3" fmla="*/ 2431148 h 5031098"/>
              <a:gd name="connsiteX4" fmla="*/ 6468038 w 12102172"/>
              <a:gd name="connsiteY4" fmla="*/ 4335859 h 5031098"/>
              <a:gd name="connsiteX5" fmla="*/ 8352298 w 12102172"/>
              <a:gd name="connsiteY5" fmla="*/ 1928244 h 5031098"/>
              <a:gd name="connsiteX6" fmla="*/ 9845811 w 12102172"/>
              <a:gd name="connsiteY6" fmla="*/ 3270448 h 5031098"/>
              <a:gd name="connsiteX7" fmla="*/ 10690954 w 12102172"/>
              <a:gd name="connsiteY7" fmla="*/ 1135201 h 5031098"/>
              <a:gd name="connsiteX8" fmla="*/ 12102172 w 12102172"/>
              <a:gd name="connsiteY8" fmla="*/ 0 h 5031098"/>
              <a:gd name="connsiteX0" fmla="*/ 0 w 12102172"/>
              <a:gd name="connsiteY0" fmla="*/ 3930014 h 5032917"/>
              <a:gd name="connsiteX1" fmla="*/ 2359249 w 12102172"/>
              <a:gd name="connsiteY1" fmla="*/ 2684144 h 5032917"/>
              <a:gd name="connsiteX2" fmla="*/ 4274080 w 12102172"/>
              <a:gd name="connsiteY2" fmla="*/ 5030502 h 5032917"/>
              <a:gd name="connsiteX3" fmla="*/ 5629548 w 12102172"/>
              <a:gd name="connsiteY3" fmla="*/ 2166785 h 5032917"/>
              <a:gd name="connsiteX4" fmla="*/ 6468038 w 12102172"/>
              <a:gd name="connsiteY4" fmla="*/ 4335859 h 5032917"/>
              <a:gd name="connsiteX5" fmla="*/ 8352298 w 12102172"/>
              <a:gd name="connsiteY5" fmla="*/ 1928244 h 5032917"/>
              <a:gd name="connsiteX6" fmla="*/ 9845811 w 12102172"/>
              <a:gd name="connsiteY6" fmla="*/ 3270448 h 5032917"/>
              <a:gd name="connsiteX7" fmla="*/ 10690954 w 12102172"/>
              <a:gd name="connsiteY7" fmla="*/ 1135201 h 5032917"/>
              <a:gd name="connsiteX8" fmla="*/ 12102172 w 12102172"/>
              <a:gd name="connsiteY8" fmla="*/ 0 h 5032917"/>
              <a:gd name="connsiteX0" fmla="*/ 0 w 12102172"/>
              <a:gd name="connsiteY0" fmla="*/ 3930014 h 5032918"/>
              <a:gd name="connsiteX1" fmla="*/ 2359249 w 12102172"/>
              <a:gd name="connsiteY1" fmla="*/ 2684144 h 5032918"/>
              <a:gd name="connsiteX2" fmla="*/ 4274080 w 12102172"/>
              <a:gd name="connsiteY2" fmla="*/ 5030502 h 5032918"/>
              <a:gd name="connsiteX3" fmla="*/ 5629548 w 12102172"/>
              <a:gd name="connsiteY3" fmla="*/ 2166785 h 5032918"/>
              <a:gd name="connsiteX4" fmla="*/ 6909748 w 12102172"/>
              <a:gd name="connsiteY4" fmla="*/ 4344558 h 5032918"/>
              <a:gd name="connsiteX5" fmla="*/ 8352298 w 12102172"/>
              <a:gd name="connsiteY5" fmla="*/ 1928244 h 5032918"/>
              <a:gd name="connsiteX6" fmla="*/ 9845811 w 12102172"/>
              <a:gd name="connsiteY6" fmla="*/ 3270448 h 5032918"/>
              <a:gd name="connsiteX7" fmla="*/ 10690954 w 12102172"/>
              <a:gd name="connsiteY7" fmla="*/ 1135201 h 5032918"/>
              <a:gd name="connsiteX8" fmla="*/ 12102172 w 12102172"/>
              <a:gd name="connsiteY8" fmla="*/ 0 h 5032918"/>
              <a:gd name="connsiteX0" fmla="*/ 0 w 12102172"/>
              <a:gd name="connsiteY0" fmla="*/ 3930014 h 5032918"/>
              <a:gd name="connsiteX1" fmla="*/ 2359249 w 12102172"/>
              <a:gd name="connsiteY1" fmla="*/ 2684144 h 5032918"/>
              <a:gd name="connsiteX2" fmla="*/ 4274080 w 12102172"/>
              <a:gd name="connsiteY2" fmla="*/ 5030502 h 5032918"/>
              <a:gd name="connsiteX3" fmla="*/ 5629548 w 12102172"/>
              <a:gd name="connsiteY3" fmla="*/ 2166785 h 5032918"/>
              <a:gd name="connsiteX4" fmla="*/ 6909748 w 12102172"/>
              <a:gd name="connsiteY4" fmla="*/ 4344558 h 5032918"/>
              <a:gd name="connsiteX5" fmla="*/ 8352298 w 12102172"/>
              <a:gd name="connsiteY5" fmla="*/ 1928244 h 5032918"/>
              <a:gd name="connsiteX6" fmla="*/ 9845811 w 12102172"/>
              <a:gd name="connsiteY6" fmla="*/ 3270448 h 5032918"/>
              <a:gd name="connsiteX7" fmla="*/ 10690954 w 12102172"/>
              <a:gd name="connsiteY7" fmla="*/ 1135201 h 5032918"/>
              <a:gd name="connsiteX8" fmla="*/ 12102172 w 12102172"/>
              <a:gd name="connsiteY8" fmla="*/ 0 h 5032918"/>
              <a:gd name="connsiteX0" fmla="*/ 0 w 12102172"/>
              <a:gd name="connsiteY0" fmla="*/ 3930014 h 5032918"/>
              <a:gd name="connsiteX1" fmla="*/ 2359249 w 12102172"/>
              <a:gd name="connsiteY1" fmla="*/ 2684144 h 5032918"/>
              <a:gd name="connsiteX2" fmla="*/ 4274080 w 12102172"/>
              <a:gd name="connsiteY2" fmla="*/ 5030502 h 5032918"/>
              <a:gd name="connsiteX3" fmla="*/ 5629548 w 12102172"/>
              <a:gd name="connsiteY3" fmla="*/ 2166785 h 5032918"/>
              <a:gd name="connsiteX4" fmla="*/ 6909748 w 12102172"/>
              <a:gd name="connsiteY4" fmla="*/ 4344558 h 5032918"/>
              <a:gd name="connsiteX5" fmla="*/ 8352298 w 12102172"/>
              <a:gd name="connsiteY5" fmla="*/ 1928244 h 5032918"/>
              <a:gd name="connsiteX6" fmla="*/ 9845811 w 12102172"/>
              <a:gd name="connsiteY6" fmla="*/ 3270448 h 5032918"/>
              <a:gd name="connsiteX7" fmla="*/ 10690954 w 12102172"/>
              <a:gd name="connsiteY7" fmla="*/ 1135201 h 5032918"/>
              <a:gd name="connsiteX8" fmla="*/ 12102172 w 12102172"/>
              <a:gd name="connsiteY8" fmla="*/ 0 h 5032918"/>
              <a:gd name="connsiteX0" fmla="*/ 0 w 11930871"/>
              <a:gd name="connsiteY0" fmla="*/ 3262128 h 5033039"/>
              <a:gd name="connsiteX1" fmla="*/ 2187948 w 11930871"/>
              <a:gd name="connsiteY1" fmla="*/ 2684144 h 5033039"/>
              <a:gd name="connsiteX2" fmla="*/ 4102779 w 11930871"/>
              <a:gd name="connsiteY2" fmla="*/ 5030502 h 5033039"/>
              <a:gd name="connsiteX3" fmla="*/ 5458247 w 11930871"/>
              <a:gd name="connsiteY3" fmla="*/ 2166785 h 5033039"/>
              <a:gd name="connsiteX4" fmla="*/ 6738447 w 11930871"/>
              <a:gd name="connsiteY4" fmla="*/ 4344558 h 5033039"/>
              <a:gd name="connsiteX5" fmla="*/ 8180997 w 11930871"/>
              <a:gd name="connsiteY5" fmla="*/ 1928244 h 5033039"/>
              <a:gd name="connsiteX6" fmla="*/ 9674510 w 11930871"/>
              <a:gd name="connsiteY6" fmla="*/ 3270448 h 5033039"/>
              <a:gd name="connsiteX7" fmla="*/ 10519653 w 11930871"/>
              <a:gd name="connsiteY7" fmla="*/ 1135201 h 5033039"/>
              <a:gd name="connsiteX8" fmla="*/ 11930871 w 11930871"/>
              <a:gd name="connsiteY8" fmla="*/ 0 h 5033039"/>
              <a:gd name="connsiteX0" fmla="*/ 0 w 11930871"/>
              <a:gd name="connsiteY0" fmla="*/ 3262128 h 5033039"/>
              <a:gd name="connsiteX1" fmla="*/ 2187948 w 11930871"/>
              <a:gd name="connsiteY1" fmla="*/ 2684144 h 5033039"/>
              <a:gd name="connsiteX2" fmla="*/ 4102779 w 11930871"/>
              <a:gd name="connsiteY2" fmla="*/ 5030502 h 5033039"/>
              <a:gd name="connsiteX3" fmla="*/ 5458247 w 11930871"/>
              <a:gd name="connsiteY3" fmla="*/ 2166785 h 5033039"/>
              <a:gd name="connsiteX4" fmla="*/ 6738447 w 11930871"/>
              <a:gd name="connsiteY4" fmla="*/ 4344558 h 5033039"/>
              <a:gd name="connsiteX5" fmla="*/ 8180997 w 11930871"/>
              <a:gd name="connsiteY5" fmla="*/ 1928244 h 5033039"/>
              <a:gd name="connsiteX6" fmla="*/ 9674510 w 11930871"/>
              <a:gd name="connsiteY6" fmla="*/ 3270448 h 5033039"/>
              <a:gd name="connsiteX7" fmla="*/ 10519653 w 11930871"/>
              <a:gd name="connsiteY7" fmla="*/ 1135201 h 5033039"/>
              <a:gd name="connsiteX8" fmla="*/ 11930871 w 11930871"/>
              <a:gd name="connsiteY8" fmla="*/ 0 h 5033039"/>
              <a:gd name="connsiteX0" fmla="*/ 0 w 12162090"/>
              <a:gd name="connsiteY0" fmla="*/ 2761617 h 5033138"/>
              <a:gd name="connsiteX1" fmla="*/ 2419167 w 12162090"/>
              <a:gd name="connsiteY1" fmla="*/ 2684144 h 5033138"/>
              <a:gd name="connsiteX2" fmla="*/ 4333998 w 12162090"/>
              <a:gd name="connsiteY2" fmla="*/ 5030502 h 5033138"/>
              <a:gd name="connsiteX3" fmla="*/ 5689466 w 12162090"/>
              <a:gd name="connsiteY3" fmla="*/ 2166785 h 5033138"/>
              <a:gd name="connsiteX4" fmla="*/ 6969666 w 12162090"/>
              <a:gd name="connsiteY4" fmla="*/ 4344558 h 5033138"/>
              <a:gd name="connsiteX5" fmla="*/ 8412216 w 12162090"/>
              <a:gd name="connsiteY5" fmla="*/ 1928244 h 5033138"/>
              <a:gd name="connsiteX6" fmla="*/ 9905729 w 12162090"/>
              <a:gd name="connsiteY6" fmla="*/ 3270448 h 5033138"/>
              <a:gd name="connsiteX7" fmla="*/ 10750872 w 12162090"/>
              <a:gd name="connsiteY7" fmla="*/ 1135201 h 5033138"/>
              <a:gd name="connsiteX8" fmla="*/ 12162090 w 12162090"/>
              <a:gd name="connsiteY8" fmla="*/ 0 h 5033138"/>
              <a:gd name="connsiteX0" fmla="*/ 0 w 12162090"/>
              <a:gd name="connsiteY0" fmla="*/ 2761617 h 5033138"/>
              <a:gd name="connsiteX1" fmla="*/ 2419167 w 12162090"/>
              <a:gd name="connsiteY1" fmla="*/ 2684144 h 5033138"/>
              <a:gd name="connsiteX2" fmla="*/ 4333998 w 12162090"/>
              <a:gd name="connsiteY2" fmla="*/ 5030502 h 5033138"/>
              <a:gd name="connsiteX3" fmla="*/ 5689466 w 12162090"/>
              <a:gd name="connsiteY3" fmla="*/ 2166785 h 5033138"/>
              <a:gd name="connsiteX4" fmla="*/ 6969666 w 12162090"/>
              <a:gd name="connsiteY4" fmla="*/ 4344558 h 5033138"/>
              <a:gd name="connsiteX5" fmla="*/ 8412216 w 12162090"/>
              <a:gd name="connsiteY5" fmla="*/ 1928244 h 5033138"/>
              <a:gd name="connsiteX6" fmla="*/ 9905729 w 12162090"/>
              <a:gd name="connsiteY6" fmla="*/ 3270448 h 5033138"/>
              <a:gd name="connsiteX7" fmla="*/ 10750872 w 12162090"/>
              <a:gd name="connsiteY7" fmla="*/ 1135201 h 5033138"/>
              <a:gd name="connsiteX8" fmla="*/ 12162090 w 12162090"/>
              <a:gd name="connsiteY8" fmla="*/ 0 h 5033138"/>
              <a:gd name="connsiteX0" fmla="*/ 0 w 12355534"/>
              <a:gd name="connsiteY0" fmla="*/ 1663127 h 5033386"/>
              <a:gd name="connsiteX1" fmla="*/ 2612611 w 12355534"/>
              <a:gd name="connsiteY1" fmla="*/ 2684144 h 5033386"/>
              <a:gd name="connsiteX2" fmla="*/ 4527442 w 12355534"/>
              <a:gd name="connsiteY2" fmla="*/ 5030502 h 5033386"/>
              <a:gd name="connsiteX3" fmla="*/ 5882910 w 12355534"/>
              <a:gd name="connsiteY3" fmla="*/ 2166785 h 5033386"/>
              <a:gd name="connsiteX4" fmla="*/ 7163110 w 12355534"/>
              <a:gd name="connsiteY4" fmla="*/ 4344558 h 5033386"/>
              <a:gd name="connsiteX5" fmla="*/ 8605660 w 12355534"/>
              <a:gd name="connsiteY5" fmla="*/ 1928244 h 5033386"/>
              <a:gd name="connsiteX6" fmla="*/ 10099173 w 12355534"/>
              <a:gd name="connsiteY6" fmla="*/ 3270448 h 5033386"/>
              <a:gd name="connsiteX7" fmla="*/ 10944316 w 12355534"/>
              <a:gd name="connsiteY7" fmla="*/ 1135201 h 5033386"/>
              <a:gd name="connsiteX8" fmla="*/ 12355534 w 12355534"/>
              <a:gd name="connsiteY8" fmla="*/ 0 h 5033386"/>
              <a:gd name="connsiteX0" fmla="*/ 0 w 12378480"/>
              <a:gd name="connsiteY0" fmla="*/ 1588411 h 5033404"/>
              <a:gd name="connsiteX1" fmla="*/ 2635557 w 12378480"/>
              <a:gd name="connsiteY1" fmla="*/ 2684144 h 5033404"/>
              <a:gd name="connsiteX2" fmla="*/ 4550388 w 12378480"/>
              <a:gd name="connsiteY2" fmla="*/ 5030502 h 5033404"/>
              <a:gd name="connsiteX3" fmla="*/ 5905856 w 12378480"/>
              <a:gd name="connsiteY3" fmla="*/ 2166785 h 5033404"/>
              <a:gd name="connsiteX4" fmla="*/ 7186056 w 12378480"/>
              <a:gd name="connsiteY4" fmla="*/ 4344558 h 5033404"/>
              <a:gd name="connsiteX5" fmla="*/ 8628606 w 12378480"/>
              <a:gd name="connsiteY5" fmla="*/ 1928244 h 5033404"/>
              <a:gd name="connsiteX6" fmla="*/ 10122119 w 12378480"/>
              <a:gd name="connsiteY6" fmla="*/ 3270448 h 5033404"/>
              <a:gd name="connsiteX7" fmla="*/ 10967262 w 12378480"/>
              <a:gd name="connsiteY7" fmla="*/ 1135201 h 5033404"/>
              <a:gd name="connsiteX8" fmla="*/ 12378480 w 12378480"/>
              <a:gd name="connsiteY8" fmla="*/ 0 h 5033404"/>
              <a:gd name="connsiteX0" fmla="*/ 0 w 12378480"/>
              <a:gd name="connsiteY0" fmla="*/ 1588411 h 5033404"/>
              <a:gd name="connsiteX1" fmla="*/ 2635557 w 12378480"/>
              <a:gd name="connsiteY1" fmla="*/ 2684144 h 5033404"/>
              <a:gd name="connsiteX2" fmla="*/ 4550388 w 12378480"/>
              <a:gd name="connsiteY2" fmla="*/ 5030502 h 5033404"/>
              <a:gd name="connsiteX3" fmla="*/ 5905856 w 12378480"/>
              <a:gd name="connsiteY3" fmla="*/ 2166785 h 5033404"/>
              <a:gd name="connsiteX4" fmla="*/ 7186056 w 12378480"/>
              <a:gd name="connsiteY4" fmla="*/ 4344558 h 5033404"/>
              <a:gd name="connsiteX5" fmla="*/ 8628606 w 12378480"/>
              <a:gd name="connsiteY5" fmla="*/ 1928244 h 5033404"/>
              <a:gd name="connsiteX6" fmla="*/ 10122119 w 12378480"/>
              <a:gd name="connsiteY6" fmla="*/ 3270448 h 5033404"/>
              <a:gd name="connsiteX7" fmla="*/ 10967262 w 12378480"/>
              <a:gd name="connsiteY7" fmla="*/ 1135201 h 5033404"/>
              <a:gd name="connsiteX8" fmla="*/ 12378480 w 12378480"/>
              <a:gd name="connsiteY8" fmla="*/ 0 h 5033404"/>
              <a:gd name="connsiteX0" fmla="*/ 0 w 12279278"/>
              <a:gd name="connsiteY0" fmla="*/ 1550929 h 5033414"/>
              <a:gd name="connsiteX1" fmla="*/ 2536355 w 12279278"/>
              <a:gd name="connsiteY1" fmla="*/ 2684144 h 5033414"/>
              <a:gd name="connsiteX2" fmla="*/ 4451186 w 12279278"/>
              <a:gd name="connsiteY2" fmla="*/ 5030502 h 5033414"/>
              <a:gd name="connsiteX3" fmla="*/ 5806654 w 12279278"/>
              <a:gd name="connsiteY3" fmla="*/ 2166785 h 5033414"/>
              <a:gd name="connsiteX4" fmla="*/ 7086854 w 12279278"/>
              <a:gd name="connsiteY4" fmla="*/ 4344558 h 5033414"/>
              <a:gd name="connsiteX5" fmla="*/ 8529404 w 12279278"/>
              <a:gd name="connsiteY5" fmla="*/ 1928244 h 5033414"/>
              <a:gd name="connsiteX6" fmla="*/ 10022917 w 12279278"/>
              <a:gd name="connsiteY6" fmla="*/ 3270448 h 5033414"/>
              <a:gd name="connsiteX7" fmla="*/ 10868060 w 12279278"/>
              <a:gd name="connsiteY7" fmla="*/ 1135201 h 5033414"/>
              <a:gd name="connsiteX8" fmla="*/ 12279278 w 12279278"/>
              <a:gd name="connsiteY8" fmla="*/ 0 h 5033414"/>
              <a:gd name="connsiteX0" fmla="*/ 0 w 12279278"/>
              <a:gd name="connsiteY0" fmla="*/ 1550929 h 5033414"/>
              <a:gd name="connsiteX1" fmla="*/ 2536355 w 12279278"/>
              <a:gd name="connsiteY1" fmla="*/ 2684144 h 5033414"/>
              <a:gd name="connsiteX2" fmla="*/ 4451186 w 12279278"/>
              <a:gd name="connsiteY2" fmla="*/ 5030502 h 5033414"/>
              <a:gd name="connsiteX3" fmla="*/ 5806654 w 12279278"/>
              <a:gd name="connsiteY3" fmla="*/ 2166785 h 5033414"/>
              <a:gd name="connsiteX4" fmla="*/ 7086854 w 12279278"/>
              <a:gd name="connsiteY4" fmla="*/ 4344558 h 5033414"/>
              <a:gd name="connsiteX5" fmla="*/ 8529404 w 12279278"/>
              <a:gd name="connsiteY5" fmla="*/ 1928244 h 5033414"/>
              <a:gd name="connsiteX6" fmla="*/ 10022917 w 12279278"/>
              <a:gd name="connsiteY6" fmla="*/ 3270448 h 5033414"/>
              <a:gd name="connsiteX7" fmla="*/ 10868060 w 12279278"/>
              <a:gd name="connsiteY7" fmla="*/ 1135201 h 5033414"/>
              <a:gd name="connsiteX8" fmla="*/ 12279278 w 12279278"/>
              <a:gd name="connsiteY8" fmla="*/ 0 h 5033414"/>
              <a:gd name="connsiteX0" fmla="*/ 0 w 12279278"/>
              <a:gd name="connsiteY0" fmla="*/ 1550929 h 5032165"/>
              <a:gd name="connsiteX1" fmla="*/ 2536355 w 12279278"/>
              <a:gd name="connsiteY1" fmla="*/ 2684144 h 5032165"/>
              <a:gd name="connsiteX2" fmla="*/ 4451186 w 12279278"/>
              <a:gd name="connsiteY2" fmla="*/ 5030502 h 5032165"/>
              <a:gd name="connsiteX3" fmla="*/ 5806654 w 12279278"/>
              <a:gd name="connsiteY3" fmla="*/ 2166785 h 5032165"/>
              <a:gd name="connsiteX4" fmla="*/ 7086854 w 12279278"/>
              <a:gd name="connsiteY4" fmla="*/ 4344558 h 5032165"/>
              <a:gd name="connsiteX5" fmla="*/ 8529404 w 12279278"/>
              <a:gd name="connsiteY5" fmla="*/ 1928244 h 5032165"/>
              <a:gd name="connsiteX6" fmla="*/ 10022917 w 12279278"/>
              <a:gd name="connsiteY6" fmla="*/ 3270448 h 5032165"/>
              <a:gd name="connsiteX7" fmla="*/ 10868060 w 12279278"/>
              <a:gd name="connsiteY7" fmla="*/ 1135201 h 5032165"/>
              <a:gd name="connsiteX8" fmla="*/ 12279278 w 12279278"/>
              <a:gd name="connsiteY8" fmla="*/ 0 h 5032165"/>
              <a:gd name="connsiteX0" fmla="*/ 0 w 12601718"/>
              <a:gd name="connsiteY0" fmla="*/ 1618557 h 5033397"/>
              <a:gd name="connsiteX1" fmla="*/ 2858795 w 12601718"/>
              <a:gd name="connsiteY1" fmla="*/ 2684144 h 5033397"/>
              <a:gd name="connsiteX2" fmla="*/ 4773626 w 12601718"/>
              <a:gd name="connsiteY2" fmla="*/ 5030502 h 5033397"/>
              <a:gd name="connsiteX3" fmla="*/ 6129094 w 12601718"/>
              <a:gd name="connsiteY3" fmla="*/ 2166785 h 5033397"/>
              <a:gd name="connsiteX4" fmla="*/ 7409294 w 12601718"/>
              <a:gd name="connsiteY4" fmla="*/ 4344558 h 5033397"/>
              <a:gd name="connsiteX5" fmla="*/ 8851844 w 12601718"/>
              <a:gd name="connsiteY5" fmla="*/ 1928244 h 5033397"/>
              <a:gd name="connsiteX6" fmla="*/ 10345357 w 12601718"/>
              <a:gd name="connsiteY6" fmla="*/ 3270448 h 5033397"/>
              <a:gd name="connsiteX7" fmla="*/ 11190500 w 12601718"/>
              <a:gd name="connsiteY7" fmla="*/ 1135201 h 5033397"/>
              <a:gd name="connsiteX8" fmla="*/ 12601718 w 12601718"/>
              <a:gd name="connsiteY8" fmla="*/ 0 h 5033397"/>
              <a:gd name="connsiteX0" fmla="*/ 0 w 12601718"/>
              <a:gd name="connsiteY0" fmla="*/ 1618557 h 5033397"/>
              <a:gd name="connsiteX1" fmla="*/ 2858795 w 12601718"/>
              <a:gd name="connsiteY1" fmla="*/ 2684144 h 5033397"/>
              <a:gd name="connsiteX2" fmla="*/ 4773626 w 12601718"/>
              <a:gd name="connsiteY2" fmla="*/ 5030502 h 5033397"/>
              <a:gd name="connsiteX3" fmla="*/ 6129094 w 12601718"/>
              <a:gd name="connsiteY3" fmla="*/ 2166785 h 5033397"/>
              <a:gd name="connsiteX4" fmla="*/ 7409294 w 12601718"/>
              <a:gd name="connsiteY4" fmla="*/ 4344558 h 5033397"/>
              <a:gd name="connsiteX5" fmla="*/ 8851844 w 12601718"/>
              <a:gd name="connsiteY5" fmla="*/ 1928244 h 5033397"/>
              <a:gd name="connsiteX6" fmla="*/ 10345357 w 12601718"/>
              <a:gd name="connsiteY6" fmla="*/ 3270448 h 5033397"/>
              <a:gd name="connsiteX7" fmla="*/ 11190500 w 12601718"/>
              <a:gd name="connsiteY7" fmla="*/ 1135201 h 5033397"/>
              <a:gd name="connsiteX8" fmla="*/ 12601718 w 12601718"/>
              <a:gd name="connsiteY8" fmla="*/ 0 h 5033397"/>
              <a:gd name="connsiteX0" fmla="*/ 0 w 12601718"/>
              <a:gd name="connsiteY0" fmla="*/ 1618557 h 5033397"/>
              <a:gd name="connsiteX1" fmla="*/ 2858795 w 12601718"/>
              <a:gd name="connsiteY1" fmla="*/ 2684144 h 5033397"/>
              <a:gd name="connsiteX2" fmla="*/ 4773626 w 12601718"/>
              <a:gd name="connsiteY2" fmla="*/ 5030502 h 5033397"/>
              <a:gd name="connsiteX3" fmla="*/ 6129094 w 12601718"/>
              <a:gd name="connsiteY3" fmla="*/ 2166785 h 5033397"/>
              <a:gd name="connsiteX4" fmla="*/ 7409294 w 12601718"/>
              <a:gd name="connsiteY4" fmla="*/ 4344558 h 5033397"/>
              <a:gd name="connsiteX5" fmla="*/ 8851844 w 12601718"/>
              <a:gd name="connsiteY5" fmla="*/ 1928244 h 5033397"/>
              <a:gd name="connsiteX6" fmla="*/ 10345357 w 12601718"/>
              <a:gd name="connsiteY6" fmla="*/ 3270448 h 5033397"/>
              <a:gd name="connsiteX7" fmla="*/ 11190500 w 12601718"/>
              <a:gd name="connsiteY7" fmla="*/ 1135201 h 5033397"/>
              <a:gd name="connsiteX8" fmla="*/ 12601718 w 12601718"/>
              <a:gd name="connsiteY8" fmla="*/ 0 h 5033397"/>
              <a:gd name="connsiteX0" fmla="*/ 0 w 12780809"/>
              <a:gd name="connsiteY0" fmla="*/ 2044786 h 5033295"/>
              <a:gd name="connsiteX1" fmla="*/ 3037886 w 12780809"/>
              <a:gd name="connsiteY1" fmla="*/ 2684144 h 5033295"/>
              <a:gd name="connsiteX2" fmla="*/ 4952717 w 12780809"/>
              <a:gd name="connsiteY2" fmla="*/ 5030502 h 5033295"/>
              <a:gd name="connsiteX3" fmla="*/ 6308185 w 12780809"/>
              <a:gd name="connsiteY3" fmla="*/ 2166785 h 5033295"/>
              <a:gd name="connsiteX4" fmla="*/ 7588385 w 12780809"/>
              <a:gd name="connsiteY4" fmla="*/ 4344558 h 5033295"/>
              <a:gd name="connsiteX5" fmla="*/ 9030935 w 12780809"/>
              <a:gd name="connsiteY5" fmla="*/ 1928244 h 5033295"/>
              <a:gd name="connsiteX6" fmla="*/ 10524448 w 12780809"/>
              <a:gd name="connsiteY6" fmla="*/ 3270448 h 5033295"/>
              <a:gd name="connsiteX7" fmla="*/ 11369591 w 12780809"/>
              <a:gd name="connsiteY7" fmla="*/ 1135201 h 5033295"/>
              <a:gd name="connsiteX8" fmla="*/ 12780809 w 12780809"/>
              <a:gd name="connsiteY8" fmla="*/ 0 h 5033295"/>
              <a:gd name="connsiteX0" fmla="*/ 0 w 12824673"/>
              <a:gd name="connsiteY0" fmla="*/ 2082206 h 5033286"/>
              <a:gd name="connsiteX1" fmla="*/ 3081750 w 12824673"/>
              <a:gd name="connsiteY1" fmla="*/ 2684144 h 5033286"/>
              <a:gd name="connsiteX2" fmla="*/ 4996581 w 12824673"/>
              <a:gd name="connsiteY2" fmla="*/ 5030502 h 5033286"/>
              <a:gd name="connsiteX3" fmla="*/ 6352049 w 12824673"/>
              <a:gd name="connsiteY3" fmla="*/ 2166785 h 5033286"/>
              <a:gd name="connsiteX4" fmla="*/ 7632249 w 12824673"/>
              <a:gd name="connsiteY4" fmla="*/ 4344558 h 5033286"/>
              <a:gd name="connsiteX5" fmla="*/ 9074799 w 12824673"/>
              <a:gd name="connsiteY5" fmla="*/ 1928244 h 5033286"/>
              <a:gd name="connsiteX6" fmla="*/ 10568312 w 12824673"/>
              <a:gd name="connsiteY6" fmla="*/ 3270448 h 5033286"/>
              <a:gd name="connsiteX7" fmla="*/ 11413455 w 12824673"/>
              <a:gd name="connsiteY7" fmla="*/ 1135201 h 5033286"/>
              <a:gd name="connsiteX8" fmla="*/ 12824673 w 12824673"/>
              <a:gd name="connsiteY8" fmla="*/ 0 h 5033286"/>
              <a:gd name="connsiteX0" fmla="*/ 130127 w 12954800"/>
              <a:gd name="connsiteY0" fmla="*/ 2082206 h 5033297"/>
              <a:gd name="connsiteX1" fmla="*/ 262045 w 12954800"/>
              <a:gd name="connsiteY1" fmla="*/ 2035634 h 5033297"/>
              <a:gd name="connsiteX2" fmla="*/ 3211877 w 12954800"/>
              <a:gd name="connsiteY2" fmla="*/ 2684144 h 5033297"/>
              <a:gd name="connsiteX3" fmla="*/ 5126708 w 12954800"/>
              <a:gd name="connsiteY3" fmla="*/ 5030502 h 5033297"/>
              <a:gd name="connsiteX4" fmla="*/ 6482176 w 12954800"/>
              <a:gd name="connsiteY4" fmla="*/ 2166785 h 5033297"/>
              <a:gd name="connsiteX5" fmla="*/ 7762376 w 12954800"/>
              <a:gd name="connsiteY5" fmla="*/ 4344558 h 5033297"/>
              <a:gd name="connsiteX6" fmla="*/ 9204926 w 12954800"/>
              <a:gd name="connsiteY6" fmla="*/ 1928244 h 5033297"/>
              <a:gd name="connsiteX7" fmla="*/ 10698439 w 12954800"/>
              <a:gd name="connsiteY7" fmla="*/ 3270448 h 5033297"/>
              <a:gd name="connsiteX8" fmla="*/ 11543582 w 12954800"/>
              <a:gd name="connsiteY8" fmla="*/ 1135201 h 5033297"/>
              <a:gd name="connsiteX9" fmla="*/ 12954800 w 12954800"/>
              <a:gd name="connsiteY9" fmla="*/ 0 h 5033297"/>
              <a:gd name="connsiteX0" fmla="*/ 0 w 12824673"/>
              <a:gd name="connsiteY0" fmla="*/ 2082206 h 5033366"/>
              <a:gd name="connsiteX1" fmla="*/ 1183142 w 12824673"/>
              <a:gd name="connsiteY1" fmla="*/ 1745460 h 5033366"/>
              <a:gd name="connsiteX2" fmla="*/ 3081750 w 12824673"/>
              <a:gd name="connsiteY2" fmla="*/ 2684144 h 5033366"/>
              <a:gd name="connsiteX3" fmla="*/ 4996581 w 12824673"/>
              <a:gd name="connsiteY3" fmla="*/ 5030502 h 5033366"/>
              <a:gd name="connsiteX4" fmla="*/ 6352049 w 12824673"/>
              <a:gd name="connsiteY4" fmla="*/ 2166785 h 5033366"/>
              <a:gd name="connsiteX5" fmla="*/ 7632249 w 12824673"/>
              <a:gd name="connsiteY5" fmla="*/ 4344558 h 5033366"/>
              <a:gd name="connsiteX6" fmla="*/ 9074799 w 12824673"/>
              <a:gd name="connsiteY6" fmla="*/ 1928244 h 5033366"/>
              <a:gd name="connsiteX7" fmla="*/ 10568312 w 12824673"/>
              <a:gd name="connsiteY7" fmla="*/ 3270448 h 5033366"/>
              <a:gd name="connsiteX8" fmla="*/ 11413455 w 12824673"/>
              <a:gd name="connsiteY8" fmla="*/ 1135201 h 5033366"/>
              <a:gd name="connsiteX9" fmla="*/ 12824673 w 12824673"/>
              <a:gd name="connsiteY9" fmla="*/ 0 h 5033366"/>
              <a:gd name="connsiteX0" fmla="*/ 0 w 12824673"/>
              <a:gd name="connsiteY0" fmla="*/ 2082206 h 5033353"/>
              <a:gd name="connsiteX1" fmla="*/ 635528 w 12824673"/>
              <a:gd name="connsiteY1" fmla="*/ 1800881 h 5033353"/>
              <a:gd name="connsiteX2" fmla="*/ 3081750 w 12824673"/>
              <a:gd name="connsiteY2" fmla="*/ 2684144 h 5033353"/>
              <a:gd name="connsiteX3" fmla="*/ 4996581 w 12824673"/>
              <a:gd name="connsiteY3" fmla="*/ 5030502 h 5033353"/>
              <a:gd name="connsiteX4" fmla="*/ 6352049 w 12824673"/>
              <a:gd name="connsiteY4" fmla="*/ 2166785 h 5033353"/>
              <a:gd name="connsiteX5" fmla="*/ 7632249 w 12824673"/>
              <a:gd name="connsiteY5" fmla="*/ 4344558 h 5033353"/>
              <a:gd name="connsiteX6" fmla="*/ 9074799 w 12824673"/>
              <a:gd name="connsiteY6" fmla="*/ 1928244 h 5033353"/>
              <a:gd name="connsiteX7" fmla="*/ 10568312 w 12824673"/>
              <a:gd name="connsiteY7" fmla="*/ 3270448 h 5033353"/>
              <a:gd name="connsiteX8" fmla="*/ 11413455 w 12824673"/>
              <a:gd name="connsiteY8" fmla="*/ 1135201 h 5033353"/>
              <a:gd name="connsiteX9" fmla="*/ 12824673 w 12824673"/>
              <a:gd name="connsiteY9" fmla="*/ 0 h 5033353"/>
              <a:gd name="connsiteX0" fmla="*/ 0 w 12824673"/>
              <a:gd name="connsiteY0" fmla="*/ 2082206 h 5033352"/>
              <a:gd name="connsiteX1" fmla="*/ 635528 w 12824673"/>
              <a:gd name="connsiteY1" fmla="*/ 1800881 h 5033352"/>
              <a:gd name="connsiteX2" fmla="*/ 3081750 w 12824673"/>
              <a:gd name="connsiteY2" fmla="*/ 2684144 h 5033352"/>
              <a:gd name="connsiteX3" fmla="*/ 4996581 w 12824673"/>
              <a:gd name="connsiteY3" fmla="*/ 5030502 h 5033352"/>
              <a:gd name="connsiteX4" fmla="*/ 6352049 w 12824673"/>
              <a:gd name="connsiteY4" fmla="*/ 2166785 h 5033352"/>
              <a:gd name="connsiteX5" fmla="*/ 7632249 w 12824673"/>
              <a:gd name="connsiteY5" fmla="*/ 4344558 h 5033352"/>
              <a:gd name="connsiteX6" fmla="*/ 9074799 w 12824673"/>
              <a:gd name="connsiteY6" fmla="*/ 1928244 h 5033352"/>
              <a:gd name="connsiteX7" fmla="*/ 10568312 w 12824673"/>
              <a:gd name="connsiteY7" fmla="*/ 3270448 h 5033352"/>
              <a:gd name="connsiteX8" fmla="*/ 11413455 w 12824673"/>
              <a:gd name="connsiteY8" fmla="*/ 1135201 h 5033352"/>
              <a:gd name="connsiteX9" fmla="*/ 12824673 w 12824673"/>
              <a:gd name="connsiteY9" fmla="*/ 0 h 5033352"/>
              <a:gd name="connsiteX0" fmla="*/ 0 w 12824673"/>
              <a:gd name="connsiteY0" fmla="*/ 2082206 h 5033365"/>
              <a:gd name="connsiteX1" fmla="*/ 574431 w 12824673"/>
              <a:gd name="connsiteY1" fmla="*/ 1746139 h 5033365"/>
              <a:gd name="connsiteX2" fmla="*/ 3081750 w 12824673"/>
              <a:gd name="connsiteY2" fmla="*/ 2684144 h 5033365"/>
              <a:gd name="connsiteX3" fmla="*/ 4996581 w 12824673"/>
              <a:gd name="connsiteY3" fmla="*/ 5030502 h 5033365"/>
              <a:gd name="connsiteX4" fmla="*/ 6352049 w 12824673"/>
              <a:gd name="connsiteY4" fmla="*/ 2166785 h 5033365"/>
              <a:gd name="connsiteX5" fmla="*/ 7632249 w 12824673"/>
              <a:gd name="connsiteY5" fmla="*/ 4344558 h 5033365"/>
              <a:gd name="connsiteX6" fmla="*/ 9074799 w 12824673"/>
              <a:gd name="connsiteY6" fmla="*/ 1928244 h 5033365"/>
              <a:gd name="connsiteX7" fmla="*/ 10568312 w 12824673"/>
              <a:gd name="connsiteY7" fmla="*/ 3270448 h 5033365"/>
              <a:gd name="connsiteX8" fmla="*/ 11413455 w 12824673"/>
              <a:gd name="connsiteY8" fmla="*/ 1135201 h 5033365"/>
              <a:gd name="connsiteX9" fmla="*/ 12824673 w 12824673"/>
              <a:gd name="connsiteY9" fmla="*/ 0 h 5033365"/>
              <a:gd name="connsiteX0" fmla="*/ 0 w 12824673"/>
              <a:gd name="connsiteY0" fmla="*/ 2082206 h 5033371"/>
              <a:gd name="connsiteX1" fmla="*/ 811032 w 12824673"/>
              <a:gd name="connsiteY1" fmla="*/ 1723452 h 5033371"/>
              <a:gd name="connsiteX2" fmla="*/ 3081750 w 12824673"/>
              <a:gd name="connsiteY2" fmla="*/ 2684144 h 5033371"/>
              <a:gd name="connsiteX3" fmla="*/ 4996581 w 12824673"/>
              <a:gd name="connsiteY3" fmla="*/ 5030502 h 5033371"/>
              <a:gd name="connsiteX4" fmla="*/ 6352049 w 12824673"/>
              <a:gd name="connsiteY4" fmla="*/ 2166785 h 5033371"/>
              <a:gd name="connsiteX5" fmla="*/ 7632249 w 12824673"/>
              <a:gd name="connsiteY5" fmla="*/ 4344558 h 5033371"/>
              <a:gd name="connsiteX6" fmla="*/ 9074799 w 12824673"/>
              <a:gd name="connsiteY6" fmla="*/ 1928244 h 5033371"/>
              <a:gd name="connsiteX7" fmla="*/ 10568312 w 12824673"/>
              <a:gd name="connsiteY7" fmla="*/ 3270448 h 5033371"/>
              <a:gd name="connsiteX8" fmla="*/ 11413455 w 12824673"/>
              <a:gd name="connsiteY8" fmla="*/ 1135201 h 5033371"/>
              <a:gd name="connsiteX9" fmla="*/ 12824673 w 12824673"/>
              <a:gd name="connsiteY9" fmla="*/ 0 h 5033371"/>
              <a:gd name="connsiteX0" fmla="*/ 0 w 12824673"/>
              <a:gd name="connsiteY0" fmla="*/ 2082206 h 5033267"/>
              <a:gd name="connsiteX1" fmla="*/ 1012151 w 12824673"/>
              <a:gd name="connsiteY1" fmla="*/ 2162380 h 5033267"/>
              <a:gd name="connsiteX2" fmla="*/ 3081750 w 12824673"/>
              <a:gd name="connsiteY2" fmla="*/ 2684144 h 5033267"/>
              <a:gd name="connsiteX3" fmla="*/ 4996581 w 12824673"/>
              <a:gd name="connsiteY3" fmla="*/ 5030502 h 5033267"/>
              <a:gd name="connsiteX4" fmla="*/ 6352049 w 12824673"/>
              <a:gd name="connsiteY4" fmla="*/ 2166785 h 5033267"/>
              <a:gd name="connsiteX5" fmla="*/ 7632249 w 12824673"/>
              <a:gd name="connsiteY5" fmla="*/ 4344558 h 5033267"/>
              <a:gd name="connsiteX6" fmla="*/ 9074799 w 12824673"/>
              <a:gd name="connsiteY6" fmla="*/ 1928244 h 5033267"/>
              <a:gd name="connsiteX7" fmla="*/ 10568312 w 12824673"/>
              <a:gd name="connsiteY7" fmla="*/ 3270448 h 5033267"/>
              <a:gd name="connsiteX8" fmla="*/ 11413455 w 12824673"/>
              <a:gd name="connsiteY8" fmla="*/ 1135201 h 5033267"/>
              <a:gd name="connsiteX9" fmla="*/ 12824673 w 12824673"/>
              <a:gd name="connsiteY9" fmla="*/ 0 h 5033267"/>
              <a:gd name="connsiteX0" fmla="*/ 0 w 12824673"/>
              <a:gd name="connsiteY0" fmla="*/ 2082206 h 5033170"/>
              <a:gd name="connsiteX1" fmla="*/ 1149598 w 12824673"/>
              <a:gd name="connsiteY1" fmla="*/ 2609908 h 5033170"/>
              <a:gd name="connsiteX2" fmla="*/ 3081750 w 12824673"/>
              <a:gd name="connsiteY2" fmla="*/ 2684144 h 5033170"/>
              <a:gd name="connsiteX3" fmla="*/ 4996581 w 12824673"/>
              <a:gd name="connsiteY3" fmla="*/ 5030502 h 5033170"/>
              <a:gd name="connsiteX4" fmla="*/ 6352049 w 12824673"/>
              <a:gd name="connsiteY4" fmla="*/ 2166785 h 5033170"/>
              <a:gd name="connsiteX5" fmla="*/ 7632249 w 12824673"/>
              <a:gd name="connsiteY5" fmla="*/ 4344558 h 5033170"/>
              <a:gd name="connsiteX6" fmla="*/ 9074799 w 12824673"/>
              <a:gd name="connsiteY6" fmla="*/ 1928244 h 5033170"/>
              <a:gd name="connsiteX7" fmla="*/ 10568312 w 12824673"/>
              <a:gd name="connsiteY7" fmla="*/ 3270448 h 5033170"/>
              <a:gd name="connsiteX8" fmla="*/ 11413455 w 12824673"/>
              <a:gd name="connsiteY8" fmla="*/ 1135201 h 5033170"/>
              <a:gd name="connsiteX9" fmla="*/ 12824673 w 12824673"/>
              <a:gd name="connsiteY9" fmla="*/ 0 h 5033170"/>
              <a:gd name="connsiteX0" fmla="*/ 0 w 12824673"/>
              <a:gd name="connsiteY0" fmla="*/ 2082206 h 5033038"/>
              <a:gd name="connsiteX1" fmla="*/ 1017768 w 12824673"/>
              <a:gd name="connsiteY1" fmla="*/ 3260258 h 5033038"/>
              <a:gd name="connsiteX2" fmla="*/ 3081750 w 12824673"/>
              <a:gd name="connsiteY2" fmla="*/ 2684144 h 5033038"/>
              <a:gd name="connsiteX3" fmla="*/ 4996581 w 12824673"/>
              <a:gd name="connsiteY3" fmla="*/ 5030502 h 5033038"/>
              <a:gd name="connsiteX4" fmla="*/ 6352049 w 12824673"/>
              <a:gd name="connsiteY4" fmla="*/ 2166785 h 5033038"/>
              <a:gd name="connsiteX5" fmla="*/ 7632249 w 12824673"/>
              <a:gd name="connsiteY5" fmla="*/ 4344558 h 5033038"/>
              <a:gd name="connsiteX6" fmla="*/ 9074799 w 12824673"/>
              <a:gd name="connsiteY6" fmla="*/ 1928244 h 5033038"/>
              <a:gd name="connsiteX7" fmla="*/ 10568312 w 12824673"/>
              <a:gd name="connsiteY7" fmla="*/ 3270448 h 5033038"/>
              <a:gd name="connsiteX8" fmla="*/ 11413455 w 12824673"/>
              <a:gd name="connsiteY8" fmla="*/ 1135201 h 5033038"/>
              <a:gd name="connsiteX9" fmla="*/ 12824673 w 12824673"/>
              <a:gd name="connsiteY9" fmla="*/ 0 h 5033038"/>
              <a:gd name="connsiteX0" fmla="*/ 0 w 12824673"/>
              <a:gd name="connsiteY0" fmla="*/ 2082206 h 5033039"/>
              <a:gd name="connsiteX1" fmla="*/ 1017768 w 12824673"/>
              <a:gd name="connsiteY1" fmla="*/ 3260258 h 5033039"/>
              <a:gd name="connsiteX2" fmla="*/ 3081750 w 12824673"/>
              <a:gd name="connsiteY2" fmla="*/ 2684144 h 5033039"/>
              <a:gd name="connsiteX3" fmla="*/ 4996581 w 12824673"/>
              <a:gd name="connsiteY3" fmla="*/ 5030502 h 5033039"/>
              <a:gd name="connsiteX4" fmla="*/ 6352049 w 12824673"/>
              <a:gd name="connsiteY4" fmla="*/ 2166785 h 5033039"/>
              <a:gd name="connsiteX5" fmla="*/ 7632249 w 12824673"/>
              <a:gd name="connsiteY5" fmla="*/ 4344558 h 5033039"/>
              <a:gd name="connsiteX6" fmla="*/ 9074799 w 12824673"/>
              <a:gd name="connsiteY6" fmla="*/ 1928244 h 5033039"/>
              <a:gd name="connsiteX7" fmla="*/ 10568312 w 12824673"/>
              <a:gd name="connsiteY7" fmla="*/ 3270448 h 5033039"/>
              <a:gd name="connsiteX8" fmla="*/ 11413455 w 12824673"/>
              <a:gd name="connsiteY8" fmla="*/ 1135201 h 5033039"/>
              <a:gd name="connsiteX9" fmla="*/ 12824673 w 12824673"/>
              <a:gd name="connsiteY9" fmla="*/ 0 h 5033039"/>
              <a:gd name="connsiteX0" fmla="*/ 0 w 12824673"/>
              <a:gd name="connsiteY0" fmla="*/ 2082206 h 5033216"/>
              <a:gd name="connsiteX1" fmla="*/ 1280047 w 12824673"/>
              <a:gd name="connsiteY1" fmla="*/ 2395426 h 5033216"/>
              <a:gd name="connsiteX2" fmla="*/ 3081750 w 12824673"/>
              <a:gd name="connsiteY2" fmla="*/ 2684144 h 5033216"/>
              <a:gd name="connsiteX3" fmla="*/ 4996581 w 12824673"/>
              <a:gd name="connsiteY3" fmla="*/ 5030502 h 5033216"/>
              <a:gd name="connsiteX4" fmla="*/ 6352049 w 12824673"/>
              <a:gd name="connsiteY4" fmla="*/ 2166785 h 5033216"/>
              <a:gd name="connsiteX5" fmla="*/ 7632249 w 12824673"/>
              <a:gd name="connsiteY5" fmla="*/ 4344558 h 5033216"/>
              <a:gd name="connsiteX6" fmla="*/ 9074799 w 12824673"/>
              <a:gd name="connsiteY6" fmla="*/ 1928244 h 5033216"/>
              <a:gd name="connsiteX7" fmla="*/ 10568312 w 12824673"/>
              <a:gd name="connsiteY7" fmla="*/ 3270448 h 5033216"/>
              <a:gd name="connsiteX8" fmla="*/ 11413455 w 12824673"/>
              <a:gd name="connsiteY8" fmla="*/ 1135201 h 5033216"/>
              <a:gd name="connsiteX9" fmla="*/ 12824673 w 12824673"/>
              <a:gd name="connsiteY9" fmla="*/ 0 h 5033216"/>
              <a:gd name="connsiteX0" fmla="*/ 0 w 12667957"/>
              <a:gd name="connsiteY0" fmla="*/ 2115028 h 5033216"/>
              <a:gd name="connsiteX1" fmla="*/ 1123331 w 12667957"/>
              <a:gd name="connsiteY1" fmla="*/ 2395426 h 5033216"/>
              <a:gd name="connsiteX2" fmla="*/ 2925034 w 12667957"/>
              <a:gd name="connsiteY2" fmla="*/ 2684144 h 5033216"/>
              <a:gd name="connsiteX3" fmla="*/ 4839865 w 12667957"/>
              <a:gd name="connsiteY3" fmla="*/ 5030502 h 5033216"/>
              <a:gd name="connsiteX4" fmla="*/ 6195333 w 12667957"/>
              <a:gd name="connsiteY4" fmla="*/ 2166785 h 5033216"/>
              <a:gd name="connsiteX5" fmla="*/ 7475533 w 12667957"/>
              <a:gd name="connsiteY5" fmla="*/ 4344558 h 5033216"/>
              <a:gd name="connsiteX6" fmla="*/ 8918083 w 12667957"/>
              <a:gd name="connsiteY6" fmla="*/ 1928244 h 5033216"/>
              <a:gd name="connsiteX7" fmla="*/ 10411596 w 12667957"/>
              <a:gd name="connsiteY7" fmla="*/ 3270448 h 5033216"/>
              <a:gd name="connsiteX8" fmla="*/ 11256739 w 12667957"/>
              <a:gd name="connsiteY8" fmla="*/ 1135201 h 5033216"/>
              <a:gd name="connsiteX9" fmla="*/ 12667957 w 12667957"/>
              <a:gd name="connsiteY9" fmla="*/ 0 h 5033216"/>
              <a:gd name="connsiteX0" fmla="*/ 0 w 12583492"/>
              <a:gd name="connsiteY0" fmla="*/ 2453712 h 5033216"/>
              <a:gd name="connsiteX1" fmla="*/ 1038866 w 12583492"/>
              <a:gd name="connsiteY1" fmla="*/ 2395426 h 5033216"/>
              <a:gd name="connsiteX2" fmla="*/ 2840569 w 12583492"/>
              <a:gd name="connsiteY2" fmla="*/ 2684144 h 5033216"/>
              <a:gd name="connsiteX3" fmla="*/ 4755400 w 12583492"/>
              <a:gd name="connsiteY3" fmla="*/ 5030502 h 5033216"/>
              <a:gd name="connsiteX4" fmla="*/ 6110868 w 12583492"/>
              <a:gd name="connsiteY4" fmla="*/ 2166785 h 5033216"/>
              <a:gd name="connsiteX5" fmla="*/ 7391068 w 12583492"/>
              <a:gd name="connsiteY5" fmla="*/ 4344558 h 5033216"/>
              <a:gd name="connsiteX6" fmla="*/ 8833618 w 12583492"/>
              <a:gd name="connsiteY6" fmla="*/ 1928244 h 5033216"/>
              <a:gd name="connsiteX7" fmla="*/ 10327131 w 12583492"/>
              <a:gd name="connsiteY7" fmla="*/ 3270448 h 5033216"/>
              <a:gd name="connsiteX8" fmla="*/ 11172274 w 12583492"/>
              <a:gd name="connsiteY8" fmla="*/ 1135201 h 5033216"/>
              <a:gd name="connsiteX9" fmla="*/ 12583492 w 12583492"/>
              <a:gd name="connsiteY9" fmla="*/ 0 h 5033216"/>
              <a:gd name="connsiteX0" fmla="*/ 0 w 12585983"/>
              <a:gd name="connsiteY0" fmla="*/ 2749874 h 5033216"/>
              <a:gd name="connsiteX1" fmla="*/ 1041357 w 12585983"/>
              <a:gd name="connsiteY1" fmla="*/ 2395426 h 5033216"/>
              <a:gd name="connsiteX2" fmla="*/ 2843060 w 12585983"/>
              <a:gd name="connsiteY2" fmla="*/ 2684144 h 5033216"/>
              <a:gd name="connsiteX3" fmla="*/ 4757891 w 12585983"/>
              <a:gd name="connsiteY3" fmla="*/ 5030502 h 5033216"/>
              <a:gd name="connsiteX4" fmla="*/ 6113359 w 12585983"/>
              <a:gd name="connsiteY4" fmla="*/ 2166785 h 5033216"/>
              <a:gd name="connsiteX5" fmla="*/ 7393559 w 12585983"/>
              <a:gd name="connsiteY5" fmla="*/ 4344558 h 5033216"/>
              <a:gd name="connsiteX6" fmla="*/ 8836109 w 12585983"/>
              <a:gd name="connsiteY6" fmla="*/ 1928244 h 5033216"/>
              <a:gd name="connsiteX7" fmla="*/ 10329622 w 12585983"/>
              <a:gd name="connsiteY7" fmla="*/ 3270448 h 5033216"/>
              <a:gd name="connsiteX8" fmla="*/ 11174765 w 12585983"/>
              <a:gd name="connsiteY8" fmla="*/ 1135201 h 5033216"/>
              <a:gd name="connsiteX9" fmla="*/ 12585983 w 12585983"/>
              <a:gd name="connsiteY9" fmla="*/ 0 h 5033216"/>
              <a:gd name="connsiteX0" fmla="*/ 0 w 12635634"/>
              <a:gd name="connsiteY0" fmla="*/ 2765704 h 5033216"/>
              <a:gd name="connsiteX1" fmla="*/ 1091008 w 12635634"/>
              <a:gd name="connsiteY1" fmla="*/ 2395426 h 5033216"/>
              <a:gd name="connsiteX2" fmla="*/ 2892711 w 12635634"/>
              <a:gd name="connsiteY2" fmla="*/ 2684144 h 5033216"/>
              <a:gd name="connsiteX3" fmla="*/ 4807542 w 12635634"/>
              <a:gd name="connsiteY3" fmla="*/ 5030502 h 5033216"/>
              <a:gd name="connsiteX4" fmla="*/ 6163010 w 12635634"/>
              <a:gd name="connsiteY4" fmla="*/ 2166785 h 5033216"/>
              <a:gd name="connsiteX5" fmla="*/ 7443210 w 12635634"/>
              <a:gd name="connsiteY5" fmla="*/ 4344558 h 5033216"/>
              <a:gd name="connsiteX6" fmla="*/ 8885760 w 12635634"/>
              <a:gd name="connsiteY6" fmla="*/ 1928244 h 5033216"/>
              <a:gd name="connsiteX7" fmla="*/ 10379273 w 12635634"/>
              <a:gd name="connsiteY7" fmla="*/ 3270448 h 5033216"/>
              <a:gd name="connsiteX8" fmla="*/ 11224416 w 12635634"/>
              <a:gd name="connsiteY8" fmla="*/ 1135201 h 5033216"/>
              <a:gd name="connsiteX9" fmla="*/ 12635634 w 12635634"/>
              <a:gd name="connsiteY9" fmla="*/ 0 h 5033216"/>
              <a:gd name="connsiteX0" fmla="*/ 0 w 12635634"/>
              <a:gd name="connsiteY0" fmla="*/ 2765704 h 5033203"/>
              <a:gd name="connsiteX1" fmla="*/ 798450 w 12635634"/>
              <a:gd name="connsiteY1" fmla="*/ 2457088 h 5033203"/>
              <a:gd name="connsiteX2" fmla="*/ 2892711 w 12635634"/>
              <a:gd name="connsiteY2" fmla="*/ 2684144 h 5033203"/>
              <a:gd name="connsiteX3" fmla="*/ 4807542 w 12635634"/>
              <a:gd name="connsiteY3" fmla="*/ 5030502 h 5033203"/>
              <a:gd name="connsiteX4" fmla="*/ 6163010 w 12635634"/>
              <a:gd name="connsiteY4" fmla="*/ 2166785 h 5033203"/>
              <a:gd name="connsiteX5" fmla="*/ 7443210 w 12635634"/>
              <a:gd name="connsiteY5" fmla="*/ 4344558 h 5033203"/>
              <a:gd name="connsiteX6" fmla="*/ 8885760 w 12635634"/>
              <a:gd name="connsiteY6" fmla="*/ 1928244 h 5033203"/>
              <a:gd name="connsiteX7" fmla="*/ 10379273 w 12635634"/>
              <a:gd name="connsiteY7" fmla="*/ 3270448 h 5033203"/>
              <a:gd name="connsiteX8" fmla="*/ 11224416 w 12635634"/>
              <a:gd name="connsiteY8" fmla="*/ 1135201 h 5033203"/>
              <a:gd name="connsiteX9" fmla="*/ 12635634 w 12635634"/>
              <a:gd name="connsiteY9" fmla="*/ 0 h 5033203"/>
              <a:gd name="connsiteX0" fmla="*/ 0 w 12635634"/>
              <a:gd name="connsiteY0" fmla="*/ 2765704 h 5051815"/>
              <a:gd name="connsiteX1" fmla="*/ 798450 w 12635634"/>
              <a:gd name="connsiteY1" fmla="*/ 2457088 h 5051815"/>
              <a:gd name="connsiteX2" fmla="*/ 1406032 w 12635634"/>
              <a:gd name="connsiteY2" fmla="*/ 3421819 h 5051815"/>
              <a:gd name="connsiteX3" fmla="*/ 4807542 w 12635634"/>
              <a:gd name="connsiteY3" fmla="*/ 5030502 h 5051815"/>
              <a:gd name="connsiteX4" fmla="*/ 6163010 w 12635634"/>
              <a:gd name="connsiteY4" fmla="*/ 2166785 h 5051815"/>
              <a:gd name="connsiteX5" fmla="*/ 7443210 w 12635634"/>
              <a:gd name="connsiteY5" fmla="*/ 4344558 h 5051815"/>
              <a:gd name="connsiteX6" fmla="*/ 8885760 w 12635634"/>
              <a:gd name="connsiteY6" fmla="*/ 1928244 h 5051815"/>
              <a:gd name="connsiteX7" fmla="*/ 10379273 w 12635634"/>
              <a:gd name="connsiteY7" fmla="*/ 3270448 h 5051815"/>
              <a:gd name="connsiteX8" fmla="*/ 11224416 w 12635634"/>
              <a:gd name="connsiteY8" fmla="*/ 1135201 h 5051815"/>
              <a:gd name="connsiteX9" fmla="*/ 12635634 w 12635634"/>
              <a:gd name="connsiteY9" fmla="*/ 0 h 5051815"/>
              <a:gd name="connsiteX0" fmla="*/ 0 w 12635634"/>
              <a:gd name="connsiteY0" fmla="*/ 2765704 h 5055907"/>
              <a:gd name="connsiteX1" fmla="*/ 798450 w 12635634"/>
              <a:gd name="connsiteY1" fmla="*/ 2457088 h 5055907"/>
              <a:gd name="connsiteX2" fmla="*/ 1549705 w 12635634"/>
              <a:gd name="connsiteY2" fmla="*/ 3509279 h 5055907"/>
              <a:gd name="connsiteX3" fmla="*/ 4807542 w 12635634"/>
              <a:gd name="connsiteY3" fmla="*/ 5030502 h 5055907"/>
              <a:gd name="connsiteX4" fmla="*/ 6163010 w 12635634"/>
              <a:gd name="connsiteY4" fmla="*/ 2166785 h 5055907"/>
              <a:gd name="connsiteX5" fmla="*/ 7443210 w 12635634"/>
              <a:gd name="connsiteY5" fmla="*/ 4344558 h 5055907"/>
              <a:gd name="connsiteX6" fmla="*/ 8885760 w 12635634"/>
              <a:gd name="connsiteY6" fmla="*/ 1928244 h 5055907"/>
              <a:gd name="connsiteX7" fmla="*/ 10379273 w 12635634"/>
              <a:gd name="connsiteY7" fmla="*/ 3270448 h 5055907"/>
              <a:gd name="connsiteX8" fmla="*/ 11224416 w 12635634"/>
              <a:gd name="connsiteY8" fmla="*/ 1135201 h 5055907"/>
              <a:gd name="connsiteX9" fmla="*/ 12635634 w 12635634"/>
              <a:gd name="connsiteY9" fmla="*/ 0 h 5055907"/>
              <a:gd name="connsiteX0" fmla="*/ 0 w 12635634"/>
              <a:gd name="connsiteY0" fmla="*/ 2765704 h 5056067"/>
              <a:gd name="connsiteX1" fmla="*/ 1058908 w 12635634"/>
              <a:gd name="connsiteY1" fmla="*/ 2399660 h 5056067"/>
              <a:gd name="connsiteX2" fmla="*/ 1549705 w 12635634"/>
              <a:gd name="connsiteY2" fmla="*/ 3509279 h 5056067"/>
              <a:gd name="connsiteX3" fmla="*/ 4807542 w 12635634"/>
              <a:gd name="connsiteY3" fmla="*/ 5030502 h 5056067"/>
              <a:gd name="connsiteX4" fmla="*/ 6163010 w 12635634"/>
              <a:gd name="connsiteY4" fmla="*/ 2166785 h 5056067"/>
              <a:gd name="connsiteX5" fmla="*/ 7443210 w 12635634"/>
              <a:gd name="connsiteY5" fmla="*/ 4344558 h 5056067"/>
              <a:gd name="connsiteX6" fmla="*/ 8885760 w 12635634"/>
              <a:gd name="connsiteY6" fmla="*/ 1928244 h 5056067"/>
              <a:gd name="connsiteX7" fmla="*/ 10379273 w 12635634"/>
              <a:gd name="connsiteY7" fmla="*/ 3270448 h 5056067"/>
              <a:gd name="connsiteX8" fmla="*/ 11224416 w 12635634"/>
              <a:gd name="connsiteY8" fmla="*/ 1135201 h 5056067"/>
              <a:gd name="connsiteX9" fmla="*/ 12635634 w 12635634"/>
              <a:gd name="connsiteY9" fmla="*/ 0 h 5056067"/>
              <a:gd name="connsiteX0" fmla="*/ 0 w 12545807"/>
              <a:gd name="connsiteY0" fmla="*/ 3097549 h 5056067"/>
              <a:gd name="connsiteX1" fmla="*/ 969081 w 12545807"/>
              <a:gd name="connsiteY1" fmla="*/ 2399660 h 5056067"/>
              <a:gd name="connsiteX2" fmla="*/ 1459878 w 12545807"/>
              <a:gd name="connsiteY2" fmla="*/ 3509279 h 5056067"/>
              <a:gd name="connsiteX3" fmla="*/ 4717715 w 12545807"/>
              <a:gd name="connsiteY3" fmla="*/ 5030502 h 5056067"/>
              <a:gd name="connsiteX4" fmla="*/ 6073183 w 12545807"/>
              <a:gd name="connsiteY4" fmla="*/ 2166785 h 5056067"/>
              <a:gd name="connsiteX5" fmla="*/ 7353383 w 12545807"/>
              <a:gd name="connsiteY5" fmla="*/ 4344558 h 5056067"/>
              <a:gd name="connsiteX6" fmla="*/ 8795933 w 12545807"/>
              <a:gd name="connsiteY6" fmla="*/ 1928244 h 5056067"/>
              <a:gd name="connsiteX7" fmla="*/ 10289446 w 12545807"/>
              <a:gd name="connsiteY7" fmla="*/ 3270448 h 5056067"/>
              <a:gd name="connsiteX8" fmla="*/ 11134589 w 12545807"/>
              <a:gd name="connsiteY8" fmla="*/ 1135201 h 5056067"/>
              <a:gd name="connsiteX9" fmla="*/ 12545807 w 12545807"/>
              <a:gd name="connsiteY9" fmla="*/ 0 h 5056067"/>
              <a:gd name="connsiteX0" fmla="*/ 0 w 12545807"/>
              <a:gd name="connsiteY0" fmla="*/ 3097549 h 5055590"/>
              <a:gd name="connsiteX1" fmla="*/ 1179673 w 12545807"/>
              <a:gd name="connsiteY1" fmla="*/ 2573560 h 5055590"/>
              <a:gd name="connsiteX2" fmla="*/ 1459878 w 12545807"/>
              <a:gd name="connsiteY2" fmla="*/ 3509279 h 5055590"/>
              <a:gd name="connsiteX3" fmla="*/ 4717715 w 12545807"/>
              <a:gd name="connsiteY3" fmla="*/ 5030502 h 5055590"/>
              <a:gd name="connsiteX4" fmla="*/ 6073183 w 12545807"/>
              <a:gd name="connsiteY4" fmla="*/ 2166785 h 5055590"/>
              <a:gd name="connsiteX5" fmla="*/ 7353383 w 12545807"/>
              <a:gd name="connsiteY5" fmla="*/ 4344558 h 5055590"/>
              <a:gd name="connsiteX6" fmla="*/ 8795933 w 12545807"/>
              <a:gd name="connsiteY6" fmla="*/ 1928244 h 5055590"/>
              <a:gd name="connsiteX7" fmla="*/ 10289446 w 12545807"/>
              <a:gd name="connsiteY7" fmla="*/ 3270448 h 5055590"/>
              <a:gd name="connsiteX8" fmla="*/ 11134589 w 12545807"/>
              <a:gd name="connsiteY8" fmla="*/ 1135201 h 5055590"/>
              <a:gd name="connsiteX9" fmla="*/ 12545807 w 12545807"/>
              <a:gd name="connsiteY9" fmla="*/ 0 h 5055590"/>
              <a:gd name="connsiteX0" fmla="*/ 0 w 12545807"/>
              <a:gd name="connsiteY0" fmla="*/ 3097549 h 5181953"/>
              <a:gd name="connsiteX1" fmla="*/ 1179673 w 12545807"/>
              <a:gd name="connsiteY1" fmla="*/ 2573560 h 5181953"/>
              <a:gd name="connsiteX2" fmla="*/ 2300389 w 12545807"/>
              <a:gd name="connsiteY2" fmla="*/ 4553155 h 5181953"/>
              <a:gd name="connsiteX3" fmla="*/ 4717715 w 12545807"/>
              <a:gd name="connsiteY3" fmla="*/ 5030502 h 5181953"/>
              <a:gd name="connsiteX4" fmla="*/ 6073183 w 12545807"/>
              <a:gd name="connsiteY4" fmla="*/ 2166785 h 5181953"/>
              <a:gd name="connsiteX5" fmla="*/ 7353383 w 12545807"/>
              <a:gd name="connsiteY5" fmla="*/ 4344558 h 5181953"/>
              <a:gd name="connsiteX6" fmla="*/ 8795933 w 12545807"/>
              <a:gd name="connsiteY6" fmla="*/ 1928244 h 5181953"/>
              <a:gd name="connsiteX7" fmla="*/ 10289446 w 12545807"/>
              <a:gd name="connsiteY7" fmla="*/ 3270448 h 5181953"/>
              <a:gd name="connsiteX8" fmla="*/ 11134589 w 12545807"/>
              <a:gd name="connsiteY8" fmla="*/ 1135201 h 5181953"/>
              <a:gd name="connsiteX9" fmla="*/ 12545807 w 12545807"/>
              <a:gd name="connsiteY9" fmla="*/ 0 h 5181953"/>
              <a:gd name="connsiteX0" fmla="*/ 0 w 12545807"/>
              <a:gd name="connsiteY0" fmla="*/ 3097549 h 5132281"/>
              <a:gd name="connsiteX1" fmla="*/ 1179673 w 12545807"/>
              <a:gd name="connsiteY1" fmla="*/ 2573560 h 5132281"/>
              <a:gd name="connsiteX2" fmla="*/ 1948044 w 12545807"/>
              <a:gd name="connsiteY2" fmla="*/ 4311391 h 5132281"/>
              <a:gd name="connsiteX3" fmla="*/ 4717715 w 12545807"/>
              <a:gd name="connsiteY3" fmla="*/ 5030502 h 5132281"/>
              <a:gd name="connsiteX4" fmla="*/ 6073183 w 12545807"/>
              <a:gd name="connsiteY4" fmla="*/ 2166785 h 5132281"/>
              <a:gd name="connsiteX5" fmla="*/ 7353383 w 12545807"/>
              <a:gd name="connsiteY5" fmla="*/ 4344558 h 5132281"/>
              <a:gd name="connsiteX6" fmla="*/ 8795933 w 12545807"/>
              <a:gd name="connsiteY6" fmla="*/ 1928244 h 5132281"/>
              <a:gd name="connsiteX7" fmla="*/ 10289446 w 12545807"/>
              <a:gd name="connsiteY7" fmla="*/ 3270448 h 5132281"/>
              <a:gd name="connsiteX8" fmla="*/ 11134589 w 12545807"/>
              <a:gd name="connsiteY8" fmla="*/ 1135201 h 5132281"/>
              <a:gd name="connsiteX9" fmla="*/ 12545807 w 12545807"/>
              <a:gd name="connsiteY9" fmla="*/ 0 h 5132281"/>
              <a:gd name="connsiteX0" fmla="*/ 0 w 12545807"/>
              <a:gd name="connsiteY0" fmla="*/ 3097549 h 5315194"/>
              <a:gd name="connsiteX1" fmla="*/ 1179673 w 12545807"/>
              <a:gd name="connsiteY1" fmla="*/ 2573560 h 5315194"/>
              <a:gd name="connsiteX2" fmla="*/ 2175601 w 12545807"/>
              <a:gd name="connsiteY2" fmla="*/ 4934216 h 5315194"/>
              <a:gd name="connsiteX3" fmla="*/ 4717715 w 12545807"/>
              <a:gd name="connsiteY3" fmla="*/ 5030502 h 5315194"/>
              <a:gd name="connsiteX4" fmla="*/ 6073183 w 12545807"/>
              <a:gd name="connsiteY4" fmla="*/ 2166785 h 5315194"/>
              <a:gd name="connsiteX5" fmla="*/ 7353383 w 12545807"/>
              <a:gd name="connsiteY5" fmla="*/ 4344558 h 5315194"/>
              <a:gd name="connsiteX6" fmla="*/ 8795933 w 12545807"/>
              <a:gd name="connsiteY6" fmla="*/ 1928244 h 5315194"/>
              <a:gd name="connsiteX7" fmla="*/ 10289446 w 12545807"/>
              <a:gd name="connsiteY7" fmla="*/ 3270448 h 5315194"/>
              <a:gd name="connsiteX8" fmla="*/ 11134589 w 12545807"/>
              <a:gd name="connsiteY8" fmla="*/ 1135201 h 5315194"/>
              <a:gd name="connsiteX9" fmla="*/ 12545807 w 12545807"/>
              <a:gd name="connsiteY9" fmla="*/ 0 h 5315194"/>
              <a:gd name="connsiteX0" fmla="*/ 0 w 12545807"/>
              <a:gd name="connsiteY0" fmla="*/ 3097549 h 5212012"/>
              <a:gd name="connsiteX1" fmla="*/ 1179673 w 12545807"/>
              <a:gd name="connsiteY1" fmla="*/ 2573560 h 5212012"/>
              <a:gd name="connsiteX2" fmla="*/ 2175601 w 12545807"/>
              <a:gd name="connsiteY2" fmla="*/ 4934216 h 5212012"/>
              <a:gd name="connsiteX3" fmla="*/ 4717715 w 12545807"/>
              <a:gd name="connsiteY3" fmla="*/ 5030502 h 5212012"/>
              <a:gd name="connsiteX4" fmla="*/ 6073183 w 12545807"/>
              <a:gd name="connsiteY4" fmla="*/ 2166785 h 5212012"/>
              <a:gd name="connsiteX5" fmla="*/ 7353383 w 12545807"/>
              <a:gd name="connsiteY5" fmla="*/ 4344558 h 5212012"/>
              <a:gd name="connsiteX6" fmla="*/ 8795933 w 12545807"/>
              <a:gd name="connsiteY6" fmla="*/ 1928244 h 5212012"/>
              <a:gd name="connsiteX7" fmla="*/ 10289446 w 12545807"/>
              <a:gd name="connsiteY7" fmla="*/ 3270448 h 5212012"/>
              <a:gd name="connsiteX8" fmla="*/ 11134589 w 12545807"/>
              <a:gd name="connsiteY8" fmla="*/ 1135201 h 5212012"/>
              <a:gd name="connsiteX9" fmla="*/ 12545807 w 12545807"/>
              <a:gd name="connsiteY9" fmla="*/ 0 h 5212012"/>
              <a:gd name="connsiteX0" fmla="*/ 0 w 12545807"/>
              <a:gd name="connsiteY0" fmla="*/ 3097549 h 5150079"/>
              <a:gd name="connsiteX1" fmla="*/ 1179673 w 12545807"/>
              <a:gd name="connsiteY1" fmla="*/ 2573560 h 5150079"/>
              <a:gd name="connsiteX2" fmla="*/ 2175601 w 12545807"/>
              <a:gd name="connsiteY2" fmla="*/ 4934216 h 5150079"/>
              <a:gd name="connsiteX3" fmla="*/ 4717715 w 12545807"/>
              <a:gd name="connsiteY3" fmla="*/ 5030502 h 5150079"/>
              <a:gd name="connsiteX4" fmla="*/ 6073183 w 12545807"/>
              <a:gd name="connsiteY4" fmla="*/ 2166785 h 5150079"/>
              <a:gd name="connsiteX5" fmla="*/ 7353383 w 12545807"/>
              <a:gd name="connsiteY5" fmla="*/ 4344558 h 5150079"/>
              <a:gd name="connsiteX6" fmla="*/ 8795933 w 12545807"/>
              <a:gd name="connsiteY6" fmla="*/ 1928244 h 5150079"/>
              <a:gd name="connsiteX7" fmla="*/ 10289446 w 12545807"/>
              <a:gd name="connsiteY7" fmla="*/ 3270448 h 5150079"/>
              <a:gd name="connsiteX8" fmla="*/ 11134589 w 12545807"/>
              <a:gd name="connsiteY8" fmla="*/ 1135201 h 5150079"/>
              <a:gd name="connsiteX9" fmla="*/ 12545807 w 12545807"/>
              <a:gd name="connsiteY9" fmla="*/ 0 h 5150079"/>
              <a:gd name="connsiteX0" fmla="*/ 0 w 12545807"/>
              <a:gd name="connsiteY0" fmla="*/ 3097549 h 5148780"/>
              <a:gd name="connsiteX1" fmla="*/ 1179673 w 12545807"/>
              <a:gd name="connsiteY1" fmla="*/ 2573560 h 5148780"/>
              <a:gd name="connsiteX2" fmla="*/ 2463181 w 12545807"/>
              <a:gd name="connsiteY2" fmla="*/ 4925733 h 5148780"/>
              <a:gd name="connsiteX3" fmla="*/ 4717715 w 12545807"/>
              <a:gd name="connsiteY3" fmla="*/ 5030502 h 5148780"/>
              <a:gd name="connsiteX4" fmla="*/ 6073183 w 12545807"/>
              <a:gd name="connsiteY4" fmla="*/ 2166785 h 5148780"/>
              <a:gd name="connsiteX5" fmla="*/ 7353383 w 12545807"/>
              <a:gd name="connsiteY5" fmla="*/ 4344558 h 5148780"/>
              <a:gd name="connsiteX6" fmla="*/ 8795933 w 12545807"/>
              <a:gd name="connsiteY6" fmla="*/ 1928244 h 5148780"/>
              <a:gd name="connsiteX7" fmla="*/ 10289446 w 12545807"/>
              <a:gd name="connsiteY7" fmla="*/ 3270448 h 5148780"/>
              <a:gd name="connsiteX8" fmla="*/ 11134589 w 12545807"/>
              <a:gd name="connsiteY8" fmla="*/ 1135201 h 5148780"/>
              <a:gd name="connsiteX9" fmla="*/ 12545807 w 12545807"/>
              <a:gd name="connsiteY9" fmla="*/ 0 h 5148780"/>
              <a:gd name="connsiteX0" fmla="*/ 0 w 12545807"/>
              <a:gd name="connsiteY0" fmla="*/ 3097549 h 5120887"/>
              <a:gd name="connsiteX1" fmla="*/ 1179673 w 12545807"/>
              <a:gd name="connsiteY1" fmla="*/ 2573560 h 5120887"/>
              <a:gd name="connsiteX2" fmla="*/ 2531814 w 12545807"/>
              <a:gd name="connsiteY2" fmla="*/ 4716151 h 5120887"/>
              <a:gd name="connsiteX3" fmla="*/ 4717715 w 12545807"/>
              <a:gd name="connsiteY3" fmla="*/ 5030502 h 5120887"/>
              <a:gd name="connsiteX4" fmla="*/ 6073183 w 12545807"/>
              <a:gd name="connsiteY4" fmla="*/ 2166785 h 5120887"/>
              <a:gd name="connsiteX5" fmla="*/ 7353383 w 12545807"/>
              <a:gd name="connsiteY5" fmla="*/ 4344558 h 5120887"/>
              <a:gd name="connsiteX6" fmla="*/ 8795933 w 12545807"/>
              <a:gd name="connsiteY6" fmla="*/ 1928244 h 5120887"/>
              <a:gd name="connsiteX7" fmla="*/ 10289446 w 12545807"/>
              <a:gd name="connsiteY7" fmla="*/ 3270448 h 5120887"/>
              <a:gd name="connsiteX8" fmla="*/ 11134589 w 12545807"/>
              <a:gd name="connsiteY8" fmla="*/ 1135201 h 5120887"/>
              <a:gd name="connsiteX9" fmla="*/ 12545807 w 12545807"/>
              <a:gd name="connsiteY9" fmla="*/ 0 h 5120887"/>
              <a:gd name="connsiteX0" fmla="*/ 0 w 12581335"/>
              <a:gd name="connsiteY0" fmla="*/ 2942499 h 5120887"/>
              <a:gd name="connsiteX1" fmla="*/ 1215201 w 12581335"/>
              <a:gd name="connsiteY1" fmla="*/ 2573560 h 5120887"/>
              <a:gd name="connsiteX2" fmla="*/ 2567342 w 12581335"/>
              <a:gd name="connsiteY2" fmla="*/ 4716151 h 5120887"/>
              <a:gd name="connsiteX3" fmla="*/ 4753243 w 12581335"/>
              <a:gd name="connsiteY3" fmla="*/ 5030502 h 5120887"/>
              <a:gd name="connsiteX4" fmla="*/ 6108711 w 12581335"/>
              <a:gd name="connsiteY4" fmla="*/ 2166785 h 5120887"/>
              <a:gd name="connsiteX5" fmla="*/ 7388911 w 12581335"/>
              <a:gd name="connsiteY5" fmla="*/ 4344558 h 5120887"/>
              <a:gd name="connsiteX6" fmla="*/ 8831461 w 12581335"/>
              <a:gd name="connsiteY6" fmla="*/ 1928244 h 5120887"/>
              <a:gd name="connsiteX7" fmla="*/ 10324974 w 12581335"/>
              <a:gd name="connsiteY7" fmla="*/ 3270448 h 5120887"/>
              <a:gd name="connsiteX8" fmla="*/ 11170117 w 12581335"/>
              <a:gd name="connsiteY8" fmla="*/ 1135201 h 5120887"/>
              <a:gd name="connsiteX9" fmla="*/ 12581335 w 12581335"/>
              <a:gd name="connsiteY9" fmla="*/ 0 h 5120887"/>
              <a:gd name="connsiteX0" fmla="*/ 0 w 12581335"/>
              <a:gd name="connsiteY0" fmla="*/ 2942499 h 5120887"/>
              <a:gd name="connsiteX1" fmla="*/ 1215201 w 12581335"/>
              <a:gd name="connsiteY1" fmla="*/ 2573560 h 5120887"/>
              <a:gd name="connsiteX2" fmla="*/ 2567342 w 12581335"/>
              <a:gd name="connsiteY2" fmla="*/ 4716151 h 5120887"/>
              <a:gd name="connsiteX3" fmla="*/ 4753243 w 12581335"/>
              <a:gd name="connsiteY3" fmla="*/ 5030502 h 5120887"/>
              <a:gd name="connsiteX4" fmla="*/ 6108711 w 12581335"/>
              <a:gd name="connsiteY4" fmla="*/ 2166785 h 5120887"/>
              <a:gd name="connsiteX5" fmla="*/ 7388911 w 12581335"/>
              <a:gd name="connsiteY5" fmla="*/ 4344558 h 5120887"/>
              <a:gd name="connsiteX6" fmla="*/ 8831461 w 12581335"/>
              <a:gd name="connsiteY6" fmla="*/ 1928244 h 5120887"/>
              <a:gd name="connsiteX7" fmla="*/ 10324974 w 12581335"/>
              <a:gd name="connsiteY7" fmla="*/ 3270448 h 5120887"/>
              <a:gd name="connsiteX8" fmla="*/ 11170117 w 12581335"/>
              <a:gd name="connsiteY8" fmla="*/ 1135201 h 5120887"/>
              <a:gd name="connsiteX9" fmla="*/ 12581335 w 12581335"/>
              <a:gd name="connsiteY9" fmla="*/ 0 h 5120887"/>
              <a:gd name="connsiteX0" fmla="*/ 0 w 12581335"/>
              <a:gd name="connsiteY0" fmla="*/ 2942499 h 5120887"/>
              <a:gd name="connsiteX1" fmla="*/ 1215201 w 12581335"/>
              <a:gd name="connsiteY1" fmla="*/ 2573560 h 5120887"/>
              <a:gd name="connsiteX2" fmla="*/ 2567342 w 12581335"/>
              <a:gd name="connsiteY2" fmla="*/ 4716151 h 5120887"/>
              <a:gd name="connsiteX3" fmla="*/ 4753243 w 12581335"/>
              <a:gd name="connsiteY3" fmla="*/ 5030502 h 5120887"/>
              <a:gd name="connsiteX4" fmla="*/ 6108711 w 12581335"/>
              <a:gd name="connsiteY4" fmla="*/ 2166785 h 5120887"/>
              <a:gd name="connsiteX5" fmla="*/ 7388911 w 12581335"/>
              <a:gd name="connsiteY5" fmla="*/ 4344558 h 5120887"/>
              <a:gd name="connsiteX6" fmla="*/ 8831461 w 12581335"/>
              <a:gd name="connsiteY6" fmla="*/ 1928244 h 5120887"/>
              <a:gd name="connsiteX7" fmla="*/ 10324974 w 12581335"/>
              <a:gd name="connsiteY7" fmla="*/ 3270448 h 5120887"/>
              <a:gd name="connsiteX8" fmla="*/ 11170117 w 12581335"/>
              <a:gd name="connsiteY8" fmla="*/ 1135201 h 5120887"/>
              <a:gd name="connsiteX9" fmla="*/ 12581335 w 12581335"/>
              <a:gd name="connsiteY9" fmla="*/ 0 h 5120887"/>
              <a:gd name="connsiteX0" fmla="*/ 0 w 12581335"/>
              <a:gd name="connsiteY0" fmla="*/ 2942499 h 5220366"/>
              <a:gd name="connsiteX1" fmla="*/ 1421668 w 12581335"/>
              <a:gd name="connsiteY1" fmla="*/ 2812767 h 5220366"/>
              <a:gd name="connsiteX2" fmla="*/ 2567342 w 12581335"/>
              <a:gd name="connsiteY2" fmla="*/ 4716151 h 5220366"/>
              <a:gd name="connsiteX3" fmla="*/ 4753243 w 12581335"/>
              <a:gd name="connsiteY3" fmla="*/ 5030502 h 5220366"/>
              <a:gd name="connsiteX4" fmla="*/ 6108711 w 12581335"/>
              <a:gd name="connsiteY4" fmla="*/ 2166785 h 5220366"/>
              <a:gd name="connsiteX5" fmla="*/ 7388911 w 12581335"/>
              <a:gd name="connsiteY5" fmla="*/ 4344558 h 5220366"/>
              <a:gd name="connsiteX6" fmla="*/ 8831461 w 12581335"/>
              <a:gd name="connsiteY6" fmla="*/ 1928244 h 5220366"/>
              <a:gd name="connsiteX7" fmla="*/ 10324974 w 12581335"/>
              <a:gd name="connsiteY7" fmla="*/ 3270448 h 5220366"/>
              <a:gd name="connsiteX8" fmla="*/ 11170117 w 12581335"/>
              <a:gd name="connsiteY8" fmla="*/ 1135201 h 5220366"/>
              <a:gd name="connsiteX9" fmla="*/ 12581335 w 12581335"/>
              <a:gd name="connsiteY9" fmla="*/ 0 h 5220366"/>
              <a:gd name="connsiteX0" fmla="*/ 0 w 12581335"/>
              <a:gd name="connsiteY0" fmla="*/ 2942499 h 6198450"/>
              <a:gd name="connsiteX1" fmla="*/ 1421668 w 12581335"/>
              <a:gd name="connsiteY1" fmla="*/ 2812767 h 6198450"/>
              <a:gd name="connsiteX2" fmla="*/ 2630766 w 12581335"/>
              <a:gd name="connsiteY2" fmla="*/ 6103723 h 6198450"/>
              <a:gd name="connsiteX3" fmla="*/ 4753243 w 12581335"/>
              <a:gd name="connsiteY3" fmla="*/ 5030502 h 6198450"/>
              <a:gd name="connsiteX4" fmla="*/ 6108711 w 12581335"/>
              <a:gd name="connsiteY4" fmla="*/ 2166785 h 6198450"/>
              <a:gd name="connsiteX5" fmla="*/ 7388911 w 12581335"/>
              <a:gd name="connsiteY5" fmla="*/ 4344558 h 6198450"/>
              <a:gd name="connsiteX6" fmla="*/ 8831461 w 12581335"/>
              <a:gd name="connsiteY6" fmla="*/ 1928244 h 6198450"/>
              <a:gd name="connsiteX7" fmla="*/ 10324974 w 12581335"/>
              <a:gd name="connsiteY7" fmla="*/ 3270448 h 6198450"/>
              <a:gd name="connsiteX8" fmla="*/ 11170117 w 12581335"/>
              <a:gd name="connsiteY8" fmla="*/ 1135201 h 6198450"/>
              <a:gd name="connsiteX9" fmla="*/ 12581335 w 12581335"/>
              <a:gd name="connsiteY9" fmla="*/ 0 h 6198450"/>
              <a:gd name="connsiteX0" fmla="*/ 0 w 12581335"/>
              <a:gd name="connsiteY0" fmla="*/ 2942499 h 6186954"/>
              <a:gd name="connsiteX1" fmla="*/ 900809 w 12581335"/>
              <a:gd name="connsiteY1" fmla="*/ 3006530 h 6186954"/>
              <a:gd name="connsiteX2" fmla="*/ 2630766 w 12581335"/>
              <a:gd name="connsiteY2" fmla="*/ 6103723 h 6186954"/>
              <a:gd name="connsiteX3" fmla="*/ 4753243 w 12581335"/>
              <a:gd name="connsiteY3" fmla="*/ 5030502 h 6186954"/>
              <a:gd name="connsiteX4" fmla="*/ 6108711 w 12581335"/>
              <a:gd name="connsiteY4" fmla="*/ 2166785 h 6186954"/>
              <a:gd name="connsiteX5" fmla="*/ 7388911 w 12581335"/>
              <a:gd name="connsiteY5" fmla="*/ 4344558 h 6186954"/>
              <a:gd name="connsiteX6" fmla="*/ 8831461 w 12581335"/>
              <a:gd name="connsiteY6" fmla="*/ 1928244 h 6186954"/>
              <a:gd name="connsiteX7" fmla="*/ 10324974 w 12581335"/>
              <a:gd name="connsiteY7" fmla="*/ 3270448 h 6186954"/>
              <a:gd name="connsiteX8" fmla="*/ 11170117 w 12581335"/>
              <a:gd name="connsiteY8" fmla="*/ 1135201 h 6186954"/>
              <a:gd name="connsiteX9" fmla="*/ 12581335 w 12581335"/>
              <a:gd name="connsiteY9" fmla="*/ 0 h 6186954"/>
              <a:gd name="connsiteX0" fmla="*/ 0 w 12581335"/>
              <a:gd name="connsiteY0" fmla="*/ 2942499 h 6193556"/>
              <a:gd name="connsiteX1" fmla="*/ 1144557 w 12581335"/>
              <a:gd name="connsiteY1" fmla="*/ 2894703 h 6193556"/>
              <a:gd name="connsiteX2" fmla="*/ 2630766 w 12581335"/>
              <a:gd name="connsiteY2" fmla="*/ 6103723 h 6193556"/>
              <a:gd name="connsiteX3" fmla="*/ 4753243 w 12581335"/>
              <a:gd name="connsiteY3" fmla="*/ 5030502 h 6193556"/>
              <a:gd name="connsiteX4" fmla="*/ 6108711 w 12581335"/>
              <a:gd name="connsiteY4" fmla="*/ 2166785 h 6193556"/>
              <a:gd name="connsiteX5" fmla="*/ 7388911 w 12581335"/>
              <a:gd name="connsiteY5" fmla="*/ 4344558 h 6193556"/>
              <a:gd name="connsiteX6" fmla="*/ 8831461 w 12581335"/>
              <a:gd name="connsiteY6" fmla="*/ 1928244 h 6193556"/>
              <a:gd name="connsiteX7" fmla="*/ 10324974 w 12581335"/>
              <a:gd name="connsiteY7" fmla="*/ 3270448 h 6193556"/>
              <a:gd name="connsiteX8" fmla="*/ 11170117 w 12581335"/>
              <a:gd name="connsiteY8" fmla="*/ 1135201 h 6193556"/>
              <a:gd name="connsiteX9" fmla="*/ 12581335 w 12581335"/>
              <a:gd name="connsiteY9" fmla="*/ 0 h 6193556"/>
              <a:gd name="connsiteX0" fmla="*/ 0 w 12581335"/>
              <a:gd name="connsiteY0" fmla="*/ 2942499 h 5954648"/>
              <a:gd name="connsiteX1" fmla="*/ 1144557 w 12581335"/>
              <a:gd name="connsiteY1" fmla="*/ 2894703 h 5954648"/>
              <a:gd name="connsiteX2" fmla="*/ 2224228 w 12581335"/>
              <a:gd name="connsiteY2" fmla="*/ 5842974 h 5954648"/>
              <a:gd name="connsiteX3" fmla="*/ 4753243 w 12581335"/>
              <a:gd name="connsiteY3" fmla="*/ 5030502 h 5954648"/>
              <a:gd name="connsiteX4" fmla="*/ 6108711 w 12581335"/>
              <a:gd name="connsiteY4" fmla="*/ 2166785 h 5954648"/>
              <a:gd name="connsiteX5" fmla="*/ 7388911 w 12581335"/>
              <a:gd name="connsiteY5" fmla="*/ 4344558 h 5954648"/>
              <a:gd name="connsiteX6" fmla="*/ 8831461 w 12581335"/>
              <a:gd name="connsiteY6" fmla="*/ 1928244 h 5954648"/>
              <a:gd name="connsiteX7" fmla="*/ 10324974 w 12581335"/>
              <a:gd name="connsiteY7" fmla="*/ 3270448 h 5954648"/>
              <a:gd name="connsiteX8" fmla="*/ 11170117 w 12581335"/>
              <a:gd name="connsiteY8" fmla="*/ 1135201 h 5954648"/>
              <a:gd name="connsiteX9" fmla="*/ 12581335 w 12581335"/>
              <a:gd name="connsiteY9" fmla="*/ 0 h 5954648"/>
              <a:gd name="connsiteX0" fmla="*/ 0 w 12581335"/>
              <a:gd name="connsiteY0" fmla="*/ 2942499 h 5862346"/>
              <a:gd name="connsiteX1" fmla="*/ 1144557 w 12581335"/>
              <a:gd name="connsiteY1" fmla="*/ 2894703 h 5862346"/>
              <a:gd name="connsiteX2" fmla="*/ 2224228 w 12581335"/>
              <a:gd name="connsiteY2" fmla="*/ 5842974 h 5862346"/>
              <a:gd name="connsiteX3" fmla="*/ 4753243 w 12581335"/>
              <a:gd name="connsiteY3" fmla="*/ 5030502 h 5862346"/>
              <a:gd name="connsiteX4" fmla="*/ 6108711 w 12581335"/>
              <a:gd name="connsiteY4" fmla="*/ 2166785 h 5862346"/>
              <a:gd name="connsiteX5" fmla="*/ 7388911 w 12581335"/>
              <a:gd name="connsiteY5" fmla="*/ 4344558 h 5862346"/>
              <a:gd name="connsiteX6" fmla="*/ 8831461 w 12581335"/>
              <a:gd name="connsiteY6" fmla="*/ 1928244 h 5862346"/>
              <a:gd name="connsiteX7" fmla="*/ 10324974 w 12581335"/>
              <a:gd name="connsiteY7" fmla="*/ 3270448 h 5862346"/>
              <a:gd name="connsiteX8" fmla="*/ 11170117 w 12581335"/>
              <a:gd name="connsiteY8" fmla="*/ 1135201 h 5862346"/>
              <a:gd name="connsiteX9" fmla="*/ 12581335 w 12581335"/>
              <a:gd name="connsiteY9" fmla="*/ 0 h 5862346"/>
              <a:gd name="connsiteX0" fmla="*/ 0 w 12581335"/>
              <a:gd name="connsiteY0" fmla="*/ 2942499 h 6067824"/>
              <a:gd name="connsiteX1" fmla="*/ 1144557 w 12581335"/>
              <a:gd name="connsiteY1" fmla="*/ 2894703 h 6067824"/>
              <a:gd name="connsiteX2" fmla="*/ 2432758 w 12581335"/>
              <a:gd name="connsiteY2" fmla="*/ 6049526 h 6067824"/>
              <a:gd name="connsiteX3" fmla="*/ 4753243 w 12581335"/>
              <a:gd name="connsiteY3" fmla="*/ 5030502 h 6067824"/>
              <a:gd name="connsiteX4" fmla="*/ 6108711 w 12581335"/>
              <a:gd name="connsiteY4" fmla="*/ 2166785 h 6067824"/>
              <a:gd name="connsiteX5" fmla="*/ 7388911 w 12581335"/>
              <a:gd name="connsiteY5" fmla="*/ 4344558 h 6067824"/>
              <a:gd name="connsiteX6" fmla="*/ 8831461 w 12581335"/>
              <a:gd name="connsiteY6" fmla="*/ 1928244 h 6067824"/>
              <a:gd name="connsiteX7" fmla="*/ 10324974 w 12581335"/>
              <a:gd name="connsiteY7" fmla="*/ 3270448 h 6067824"/>
              <a:gd name="connsiteX8" fmla="*/ 11170117 w 12581335"/>
              <a:gd name="connsiteY8" fmla="*/ 1135201 h 6067824"/>
              <a:gd name="connsiteX9" fmla="*/ 12581335 w 12581335"/>
              <a:gd name="connsiteY9" fmla="*/ 0 h 6067824"/>
              <a:gd name="connsiteX0" fmla="*/ 0 w 12581335"/>
              <a:gd name="connsiteY0" fmla="*/ 2942499 h 6052251"/>
              <a:gd name="connsiteX1" fmla="*/ 1144557 w 12581335"/>
              <a:gd name="connsiteY1" fmla="*/ 2894703 h 6052251"/>
              <a:gd name="connsiteX2" fmla="*/ 2432758 w 12581335"/>
              <a:gd name="connsiteY2" fmla="*/ 6049526 h 6052251"/>
              <a:gd name="connsiteX3" fmla="*/ 4753243 w 12581335"/>
              <a:gd name="connsiteY3" fmla="*/ 5030502 h 6052251"/>
              <a:gd name="connsiteX4" fmla="*/ 6108711 w 12581335"/>
              <a:gd name="connsiteY4" fmla="*/ 2166785 h 6052251"/>
              <a:gd name="connsiteX5" fmla="*/ 7388911 w 12581335"/>
              <a:gd name="connsiteY5" fmla="*/ 4344558 h 6052251"/>
              <a:gd name="connsiteX6" fmla="*/ 8831461 w 12581335"/>
              <a:gd name="connsiteY6" fmla="*/ 1928244 h 6052251"/>
              <a:gd name="connsiteX7" fmla="*/ 10324974 w 12581335"/>
              <a:gd name="connsiteY7" fmla="*/ 3270448 h 6052251"/>
              <a:gd name="connsiteX8" fmla="*/ 11170117 w 12581335"/>
              <a:gd name="connsiteY8" fmla="*/ 1135201 h 6052251"/>
              <a:gd name="connsiteX9" fmla="*/ 12581335 w 12581335"/>
              <a:gd name="connsiteY9" fmla="*/ 0 h 6052251"/>
              <a:gd name="connsiteX0" fmla="*/ 0 w 12581335"/>
              <a:gd name="connsiteY0" fmla="*/ 2942499 h 5998286"/>
              <a:gd name="connsiteX1" fmla="*/ 1144557 w 12581335"/>
              <a:gd name="connsiteY1" fmla="*/ 2894703 h 5998286"/>
              <a:gd name="connsiteX2" fmla="*/ 2295182 w 12581335"/>
              <a:gd name="connsiteY2" fmla="*/ 5995264 h 5998286"/>
              <a:gd name="connsiteX3" fmla="*/ 4753243 w 12581335"/>
              <a:gd name="connsiteY3" fmla="*/ 5030502 h 5998286"/>
              <a:gd name="connsiteX4" fmla="*/ 6108711 w 12581335"/>
              <a:gd name="connsiteY4" fmla="*/ 2166785 h 5998286"/>
              <a:gd name="connsiteX5" fmla="*/ 7388911 w 12581335"/>
              <a:gd name="connsiteY5" fmla="*/ 4344558 h 5998286"/>
              <a:gd name="connsiteX6" fmla="*/ 8831461 w 12581335"/>
              <a:gd name="connsiteY6" fmla="*/ 1928244 h 5998286"/>
              <a:gd name="connsiteX7" fmla="*/ 10324974 w 12581335"/>
              <a:gd name="connsiteY7" fmla="*/ 3270448 h 5998286"/>
              <a:gd name="connsiteX8" fmla="*/ 11170117 w 12581335"/>
              <a:gd name="connsiteY8" fmla="*/ 1135201 h 5998286"/>
              <a:gd name="connsiteX9" fmla="*/ 12581335 w 12581335"/>
              <a:gd name="connsiteY9" fmla="*/ 0 h 5998286"/>
              <a:gd name="connsiteX0" fmla="*/ 0 w 12581335"/>
              <a:gd name="connsiteY0" fmla="*/ 2942499 h 6137079"/>
              <a:gd name="connsiteX1" fmla="*/ 1144557 w 12581335"/>
              <a:gd name="connsiteY1" fmla="*/ 2894703 h 6137079"/>
              <a:gd name="connsiteX2" fmla="*/ 2295182 w 12581335"/>
              <a:gd name="connsiteY2" fmla="*/ 5995264 h 6137079"/>
              <a:gd name="connsiteX3" fmla="*/ 3736430 w 12581335"/>
              <a:gd name="connsiteY3" fmla="*/ 5262908 h 6137079"/>
              <a:gd name="connsiteX4" fmla="*/ 6108711 w 12581335"/>
              <a:gd name="connsiteY4" fmla="*/ 2166785 h 6137079"/>
              <a:gd name="connsiteX5" fmla="*/ 7388911 w 12581335"/>
              <a:gd name="connsiteY5" fmla="*/ 4344558 h 6137079"/>
              <a:gd name="connsiteX6" fmla="*/ 8831461 w 12581335"/>
              <a:gd name="connsiteY6" fmla="*/ 1928244 h 6137079"/>
              <a:gd name="connsiteX7" fmla="*/ 10324974 w 12581335"/>
              <a:gd name="connsiteY7" fmla="*/ 3270448 h 6137079"/>
              <a:gd name="connsiteX8" fmla="*/ 11170117 w 12581335"/>
              <a:gd name="connsiteY8" fmla="*/ 1135201 h 6137079"/>
              <a:gd name="connsiteX9" fmla="*/ 12581335 w 12581335"/>
              <a:gd name="connsiteY9" fmla="*/ 0 h 6137079"/>
              <a:gd name="connsiteX0" fmla="*/ 0 w 12581335"/>
              <a:gd name="connsiteY0" fmla="*/ 2942499 h 6108949"/>
              <a:gd name="connsiteX1" fmla="*/ 1144557 w 12581335"/>
              <a:gd name="connsiteY1" fmla="*/ 2894703 h 6108949"/>
              <a:gd name="connsiteX2" fmla="*/ 2295182 w 12581335"/>
              <a:gd name="connsiteY2" fmla="*/ 5995264 h 6108949"/>
              <a:gd name="connsiteX3" fmla="*/ 3736430 w 12581335"/>
              <a:gd name="connsiteY3" fmla="*/ 5262908 h 6108949"/>
              <a:gd name="connsiteX4" fmla="*/ 6108711 w 12581335"/>
              <a:gd name="connsiteY4" fmla="*/ 2166785 h 6108949"/>
              <a:gd name="connsiteX5" fmla="*/ 7388911 w 12581335"/>
              <a:gd name="connsiteY5" fmla="*/ 4344558 h 6108949"/>
              <a:gd name="connsiteX6" fmla="*/ 8831461 w 12581335"/>
              <a:gd name="connsiteY6" fmla="*/ 1928244 h 6108949"/>
              <a:gd name="connsiteX7" fmla="*/ 10324974 w 12581335"/>
              <a:gd name="connsiteY7" fmla="*/ 3270448 h 6108949"/>
              <a:gd name="connsiteX8" fmla="*/ 11170117 w 12581335"/>
              <a:gd name="connsiteY8" fmla="*/ 1135201 h 6108949"/>
              <a:gd name="connsiteX9" fmla="*/ 12581335 w 12581335"/>
              <a:gd name="connsiteY9" fmla="*/ 0 h 6108949"/>
              <a:gd name="connsiteX0" fmla="*/ 0 w 12581335"/>
              <a:gd name="connsiteY0" fmla="*/ 2942499 h 6182645"/>
              <a:gd name="connsiteX1" fmla="*/ 1144557 w 12581335"/>
              <a:gd name="connsiteY1" fmla="*/ 2894703 h 6182645"/>
              <a:gd name="connsiteX2" fmla="*/ 2295182 w 12581335"/>
              <a:gd name="connsiteY2" fmla="*/ 5995264 h 6182645"/>
              <a:gd name="connsiteX3" fmla="*/ 3644953 w 12581335"/>
              <a:gd name="connsiteY3" fmla="*/ 5594956 h 6182645"/>
              <a:gd name="connsiteX4" fmla="*/ 6108711 w 12581335"/>
              <a:gd name="connsiteY4" fmla="*/ 2166785 h 6182645"/>
              <a:gd name="connsiteX5" fmla="*/ 7388911 w 12581335"/>
              <a:gd name="connsiteY5" fmla="*/ 4344558 h 6182645"/>
              <a:gd name="connsiteX6" fmla="*/ 8831461 w 12581335"/>
              <a:gd name="connsiteY6" fmla="*/ 1928244 h 6182645"/>
              <a:gd name="connsiteX7" fmla="*/ 10324974 w 12581335"/>
              <a:gd name="connsiteY7" fmla="*/ 3270448 h 6182645"/>
              <a:gd name="connsiteX8" fmla="*/ 11170117 w 12581335"/>
              <a:gd name="connsiteY8" fmla="*/ 1135201 h 6182645"/>
              <a:gd name="connsiteX9" fmla="*/ 12581335 w 12581335"/>
              <a:gd name="connsiteY9" fmla="*/ 0 h 6182645"/>
              <a:gd name="connsiteX0" fmla="*/ 0 w 12581335"/>
              <a:gd name="connsiteY0" fmla="*/ 2942499 h 6439848"/>
              <a:gd name="connsiteX1" fmla="*/ 1144557 w 12581335"/>
              <a:gd name="connsiteY1" fmla="*/ 2894703 h 6439848"/>
              <a:gd name="connsiteX2" fmla="*/ 2295182 w 12581335"/>
              <a:gd name="connsiteY2" fmla="*/ 5995264 h 6439848"/>
              <a:gd name="connsiteX3" fmla="*/ 3644953 w 12581335"/>
              <a:gd name="connsiteY3" fmla="*/ 5594956 h 6439848"/>
              <a:gd name="connsiteX4" fmla="*/ 4727746 w 12581335"/>
              <a:gd name="connsiteY4" fmla="*/ 6410155 h 6439848"/>
              <a:gd name="connsiteX5" fmla="*/ 7388911 w 12581335"/>
              <a:gd name="connsiteY5" fmla="*/ 4344558 h 6439848"/>
              <a:gd name="connsiteX6" fmla="*/ 8831461 w 12581335"/>
              <a:gd name="connsiteY6" fmla="*/ 1928244 h 6439848"/>
              <a:gd name="connsiteX7" fmla="*/ 10324974 w 12581335"/>
              <a:gd name="connsiteY7" fmla="*/ 3270448 h 6439848"/>
              <a:gd name="connsiteX8" fmla="*/ 11170117 w 12581335"/>
              <a:gd name="connsiteY8" fmla="*/ 1135201 h 6439848"/>
              <a:gd name="connsiteX9" fmla="*/ 12581335 w 12581335"/>
              <a:gd name="connsiteY9" fmla="*/ 0 h 6439848"/>
              <a:gd name="connsiteX0" fmla="*/ 0 w 12581335"/>
              <a:gd name="connsiteY0" fmla="*/ 2942499 h 6282440"/>
              <a:gd name="connsiteX1" fmla="*/ 1144557 w 12581335"/>
              <a:gd name="connsiteY1" fmla="*/ 2894703 h 6282440"/>
              <a:gd name="connsiteX2" fmla="*/ 2295182 w 12581335"/>
              <a:gd name="connsiteY2" fmla="*/ 5995264 h 6282440"/>
              <a:gd name="connsiteX3" fmla="*/ 3644953 w 12581335"/>
              <a:gd name="connsiteY3" fmla="*/ 5594956 h 6282440"/>
              <a:gd name="connsiteX4" fmla="*/ 5669584 w 12581335"/>
              <a:gd name="connsiteY4" fmla="*/ 6248574 h 6282440"/>
              <a:gd name="connsiteX5" fmla="*/ 7388911 w 12581335"/>
              <a:gd name="connsiteY5" fmla="*/ 4344558 h 6282440"/>
              <a:gd name="connsiteX6" fmla="*/ 8831461 w 12581335"/>
              <a:gd name="connsiteY6" fmla="*/ 1928244 h 6282440"/>
              <a:gd name="connsiteX7" fmla="*/ 10324974 w 12581335"/>
              <a:gd name="connsiteY7" fmla="*/ 3270448 h 6282440"/>
              <a:gd name="connsiteX8" fmla="*/ 11170117 w 12581335"/>
              <a:gd name="connsiteY8" fmla="*/ 1135201 h 6282440"/>
              <a:gd name="connsiteX9" fmla="*/ 12581335 w 12581335"/>
              <a:gd name="connsiteY9" fmla="*/ 0 h 6282440"/>
              <a:gd name="connsiteX0" fmla="*/ 0 w 12581335"/>
              <a:gd name="connsiteY0" fmla="*/ 2942499 h 6514043"/>
              <a:gd name="connsiteX1" fmla="*/ 1144557 w 12581335"/>
              <a:gd name="connsiteY1" fmla="*/ 2894703 h 6514043"/>
              <a:gd name="connsiteX2" fmla="*/ 2295182 w 12581335"/>
              <a:gd name="connsiteY2" fmla="*/ 5995264 h 6514043"/>
              <a:gd name="connsiteX3" fmla="*/ 4833376 w 12581335"/>
              <a:gd name="connsiteY3" fmla="*/ 6472473 h 6514043"/>
              <a:gd name="connsiteX4" fmla="*/ 5669584 w 12581335"/>
              <a:gd name="connsiteY4" fmla="*/ 6248574 h 6514043"/>
              <a:gd name="connsiteX5" fmla="*/ 7388911 w 12581335"/>
              <a:gd name="connsiteY5" fmla="*/ 4344558 h 6514043"/>
              <a:gd name="connsiteX6" fmla="*/ 8831461 w 12581335"/>
              <a:gd name="connsiteY6" fmla="*/ 1928244 h 6514043"/>
              <a:gd name="connsiteX7" fmla="*/ 10324974 w 12581335"/>
              <a:gd name="connsiteY7" fmla="*/ 3270448 h 6514043"/>
              <a:gd name="connsiteX8" fmla="*/ 11170117 w 12581335"/>
              <a:gd name="connsiteY8" fmla="*/ 1135201 h 6514043"/>
              <a:gd name="connsiteX9" fmla="*/ 12581335 w 12581335"/>
              <a:gd name="connsiteY9" fmla="*/ 0 h 6514043"/>
              <a:gd name="connsiteX0" fmla="*/ 0 w 12581335"/>
              <a:gd name="connsiteY0" fmla="*/ 2942499 h 6496197"/>
              <a:gd name="connsiteX1" fmla="*/ 1144557 w 12581335"/>
              <a:gd name="connsiteY1" fmla="*/ 2894703 h 6496197"/>
              <a:gd name="connsiteX2" fmla="*/ 2295182 w 12581335"/>
              <a:gd name="connsiteY2" fmla="*/ 5995264 h 6496197"/>
              <a:gd name="connsiteX3" fmla="*/ 4401982 w 12581335"/>
              <a:gd name="connsiteY3" fmla="*/ 6445746 h 6496197"/>
              <a:gd name="connsiteX4" fmla="*/ 5669584 w 12581335"/>
              <a:gd name="connsiteY4" fmla="*/ 6248574 h 6496197"/>
              <a:gd name="connsiteX5" fmla="*/ 7388911 w 12581335"/>
              <a:gd name="connsiteY5" fmla="*/ 4344558 h 6496197"/>
              <a:gd name="connsiteX6" fmla="*/ 8831461 w 12581335"/>
              <a:gd name="connsiteY6" fmla="*/ 1928244 h 6496197"/>
              <a:gd name="connsiteX7" fmla="*/ 10324974 w 12581335"/>
              <a:gd name="connsiteY7" fmla="*/ 3270448 h 6496197"/>
              <a:gd name="connsiteX8" fmla="*/ 11170117 w 12581335"/>
              <a:gd name="connsiteY8" fmla="*/ 1135201 h 6496197"/>
              <a:gd name="connsiteX9" fmla="*/ 12581335 w 12581335"/>
              <a:gd name="connsiteY9" fmla="*/ 0 h 6496197"/>
              <a:gd name="connsiteX0" fmla="*/ 0 w 12581335"/>
              <a:gd name="connsiteY0" fmla="*/ 2942499 h 6553443"/>
              <a:gd name="connsiteX1" fmla="*/ 1144557 w 12581335"/>
              <a:gd name="connsiteY1" fmla="*/ 2894703 h 6553443"/>
              <a:gd name="connsiteX2" fmla="*/ 2295182 w 12581335"/>
              <a:gd name="connsiteY2" fmla="*/ 5995264 h 6553443"/>
              <a:gd name="connsiteX3" fmla="*/ 4401982 w 12581335"/>
              <a:gd name="connsiteY3" fmla="*/ 6445746 h 6553443"/>
              <a:gd name="connsiteX4" fmla="*/ 5669584 w 12581335"/>
              <a:gd name="connsiteY4" fmla="*/ 6248574 h 6553443"/>
              <a:gd name="connsiteX5" fmla="*/ 5070955 w 12581335"/>
              <a:gd name="connsiteY5" fmla="*/ 3411162 h 6553443"/>
              <a:gd name="connsiteX6" fmla="*/ 8831461 w 12581335"/>
              <a:gd name="connsiteY6" fmla="*/ 1928244 h 6553443"/>
              <a:gd name="connsiteX7" fmla="*/ 10324974 w 12581335"/>
              <a:gd name="connsiteY7" fmla="*/ 3270448 h 6553443"/>
              <a:gd name="connsiteX8" fmla="*/ 11170117 w 12581335"/>
              <a:gd name="connsiteY8" fmla="*/ 1135201 h 6553443"/>
              <a:gd name="connsiteX9" fmla="*/ 12581335 w 12581335"/>
              <a:gd name="connsiteY9" fmla="*/ 0 h 6553443"/>
              <a:gd name="connsiteX0" fmla="*/ 0 w 12581335"/>
              <a:gd name="connsiteY0" fmla="*/ 2942499 h 6506496"/>
              <a:gd name="connsiteX1" fmla="*/ 1144557 w 12581335"/>
              <a:gd name="connsiteY1" fmla="*/ 2894703 h 6506496"/>
              <a:gd name="connsiteX2" fmla="*/ 2295182 w 12581335"/>
              <a:gd name="connsiteY2" fmla="*/ 5995264 h 6506496"/>
              <a:gd name="connsiteX3" fmla="*/ 5669584 w 12581335"/>
              <a:gd name="connsiteY3" fmla="*/ 6248574 h 6506496"/>
              <a:gd name="connsiteX4" fmla="*/ 5070955 w 12581335"/>
              <a:gd name="connsiteY4" fmla="*/ 3411162 h 6506496"/>
              <a:gd name="connsiteX5" fmla="*/ 8831461 w 12581335"/>
              <a:gd name="connsiteY5" fmla="*/ 1928244 h 6506496"/>
              <a:gd name="connsiteX6" fmla="*/ 10324974 w 12581335"/>
              <a:gd name="connsiteY6" fmla="*/ 3270448 h 6506496"/>
              <a:gd name="connsiteX7" fmla="*/ 11170117 w 12581335"/>
              <a:gd name="connsiteY7" fmla="*/ 1135201 h 6506496"/>
              <a:gd name="connsiteX8" fmla="*/ 12581335 w 12581335"/>
              <a:gd name="connsiteY8" fmla="*/ 0 h 6506496"/>
              <a:gd name="connsiteX0" fmla="*/ 0 w 12581335"/>
              <a:gd name="connsiteY0" fmla="*/ 2942499 h 6749871"/>
              <a:gd name="connsiteX1" fmla="*/ 1144557 w 12581335"/>
              <a:gd name="connsiteY1" fmla="*/ 2894703 h 6749871"/>
              <a:gd name="connsiteX2" fmla="*/ 2295182 w 12581335"/>
              <a:gd name="connsiteY2" fmla="*/ 5995264 h 6749871"/>
              <a:gd name="connsiteX3" fmla="*/ 4848719 w 12581335"/>
              <a:gd name="connsiteY3" fmla="*/ 6567831 h 6749871"/>
              <a:gd name="connsiteX4" fmla="*/ 5070955 w 12581335"/>
              <a:gd name="connsiteY4" fmla="*/ 3411162 h 6749871"/>
              <a:gd name="connsiteX5" fmla="*/ 8831461 w 12581335"/>
              <a:gd name="connsiteY5" fmla="*/ 1928244 h 6749871"/>
              <a:gd name="connsiteX6" fmla="*/ 10324974 w 12581335"/>
              <a:gd name="connsiteY6" fmla="*/ 3270448 h 6749871"/>
              <a:gd name="connsiteX7" fmla="*/ 11170117 w 12581335"/>
              <a:gd name="connsiteY7" fmla="*/ 1135201 h 6749871"/>
              <a:gd name="connsiteX8" fmla="*/ 12581335 w 12581335"/>
              <a:gd name="connsiteY8" fmla="*/ 0 h 6749871"/>
              <a:gd name="connsiteX0" fmla="*/ 0 w 12581335"/>
              <a:gd name="connsiteY0" fmla="*/ 2942499 h 6724956"/>
              <a:gd name="connsiteX1" fmla="*/ 1144557 w 12581335"/>
              <a:gd name="connsiteY1" fmla="*/ 2894703 h 6724956"/>
              <a:gd name="connsiteX2" fmla="*/ 2295182 w 12581335"/>
              <a:gd name="connsiteY2" fmla="*/ 5995264 h 6724956"/>
              <a:gd name="connsiteX3" fmla="*/ 4848719 w 12581335"/>
              <a:gd name="connsiteY3" fmla="*/ 6567831 h 6724956"/>
              <a:gd name="connsiteX4" fmla="*/ 5070955 w 12581335"/>
              <a:gd name="connsiteY4" fmla="*/ 3411162 h 6724956"/>
              <a:gd name="connsiteX5" fmla="*/ 8831461 w 12581335"/>
              <a:gd name="connsiteY5" fmla="*/ 1928244 h 6724956"/>
              <a:gd name="connsiteX6" fmla="*/ 10324974 w 12581335"/>
              <a:gd name="connsiteY6" fmla="*/ 3270448 h 6724956"/>
              <a:gd name="connsiteX7" fmla="*/ 11170117 w 12581335"/>
              <a:gd name="connsiteY7" fmla="*/ 1135201 h 6724956"/>
              <a:gd name="connsiteX8" fmla="*/ 12581335 w 12581335"/>
              <a:gd name="connsiteY8" fmla="*/ 0 h 6724956"/>
              <a:gd name="connsiteX0" fmla="*/ 0 w 12581335"/>
              <a:gd name="connsiteY0" fmla="*/ 2942499 h 6714035"/>
              <a:gd name="connsiteX1" fmla="*/ 1144557 w 12581335"/>
              <a:gd name="connsiteY1" fmla="*/ 2894703 h 6714035"/>
              <a:gd name="connsiteX2" fmla="*/ 2295182 w 12581335"/>
              <a:gd name="connsiteY2" fmla="*/ 5995264 h 6714035"/>
              <a:gd name="connsiteX3" fmla="*/ 4848719 w 12581335"/>
              <a:gd name="connsiteY3" fmla="*/ 6567831 h 6714035"/>
              <a:gd name="connsiteX4" fmla="*/ 4737844 w 12581335"/>
              <a:gd name="connsiteY4" fmla="*/ 3901289 h 6714035"/>
              <a:gd name="connsiteX5" fmla="*/ 8831461 w 12581335"/>
              <a:gd name="connsiteY5" fmla="*/ 1928244 h 6714035"/>
              <a:gd name="connsiteX6" fmla="*/ 10324974 w 12581335"/>
              <a:gd name="connsiteY6" fmla="*/ 3270448 h 6714035"/>
              <a:gd name="connsiteX7" fmla="*/ 11170117 w 12581335"/>
              <a:gd name="connsiteY7" fmla="*/ 1135201 h 6714035"/>
              <a:gd name="connsiteX8" fmla="*/ 12581335 w 12581335"/>
              <a:gd name="connsiteY8" fmla="*/ 0 h 6714035"/>
              <a:gd name="connsiteX0" fmla="*/ 0 w 12581335"/>
              <a:gd name="connsiteY0" fmla="*/ 2942499 h 6571271"/>
              <a:gd name="connsiteX1" fmla="*/ 1144557 w 12581335"/>
              <a:gd name="connsiteY1" fmla="*/ 2894703 h 6571271"/>
              <a:gd name="connsiteX2" fmla="*/ 2295182 w 12581335"/>
              <a:gd name="connsiteY2" fmla="*/ 5995264 h 6571271"/>
              <a:gd name="connsiteX3" fmla="*/ 5071583 w 12581335"/>
              <a:gd name="connsiteY3" fmla="*/ 6388006 h 6571271"/>
              <a:gd name="connsiteX4" fmla="*/ 4737844 w 12581335"/>
              <a:gd name="connsiteY4" fmla="*/ 3901289 h 6571271"/>
              <a:gd name="connsiteX5" fmla="*/ 8831461 w 12581335"/>
              <a:gd name="connsiteY5" fmla="*/ 1928244 h 6571271"/>
              <a:gd name="connsiteX6" fmla="*/ 10324974 w 12581335"/>
              <a:gd name="connsiteY6" fmla="*/ 3270448 h 6571271"/>
              <a:gd name="connsiteX7" fmla="*/ 11170117 w 12581335"/>
              <a:gd name="connsiteY7" fmla="*/ 1135201 h 6571271"/>
              <a:gd name="connsiteX8" fmla="*/ 12581335 w 12581335"/>
              <a:gd name="connsiteY8" fmla="*/ 0 h 6571271"/>
              <a:gd name="connsiteX0" fmla="*/ 0 w 12581335"/>
              <a:gd name="connsiteY0" fmla="*/ 2942499 h 6646401"/>
              <a:gd name="connsiteX1" fmla="*/ 1144557 w 12581335"/>
              <a:gd name="connsiteY1" fmla="*/ 2894703 h 6646401"/>
              <a:gd name="connsiteX2" fmla="*/ 2295182 w 12581335"/>
              <a:gd name="connsiteY2" fmla="*/ 5995264 h 6646401"/>
              <a:gd name="connsiteX3" fmla="*/ 5071583 w 12581335"/>
              <a:gd name="connsiteY3" fmla="*/ 6388006 h 6646401"/>
              <a:gd name="connsiteX4" fmla="*/ 4737844 w 12581335"/>
              <a:gd name="connsiteY4" fmla="*/ 3901289 h 6646401"/>
              <a:gd name="connsiteX5" fmla="*/ 8831461 w 12581335"/>
              <a:gd name="connsiteY5" fmla="*/ 1928244 h 6646401"/>
              <a:gd name="connsiteX6" fmla="*/ 10324974 w 12581335"/>
              <a:gd name="connsiteY6" fmla="*/ 3270448 h 6646401"/>
              <a:gd name="connsiteX7" fmla="*/ 11170117 w 12581335"/>
              <a:gd name="connsiteY7" fmla="*/ 1135201 h 6646401"/>
              <a:gd name="connsiteX8" fmla="*/ 12581335 w 12581335"/>
              <a:gd name="connsiteY8" fmla="*/ 0 h 6646401"/>
              <a:gd name="connsiteX0" fmla="*/ 0 w 12581335"/>
              <a:gd name="connsiteY0" fmla="*/ 2942499 h 6620318"/>
              <a:gd name="connsiteX1" fmla="*/ 1144557 w 12581335"/>
              <a:gd name="connsiteY1" fmla="*/ 2894703 h 6620318"/>
              <a:gd name="connsiteX2" fmla="*/ 2295182 w 12581335"/>
              <a:gd name="connsiteY2" fmla="*/ 5995264 h 6620318"/>
              <a:gd name="connsiteX3" fmla="*/ 5071583 w 12581335"/>
              <a:gd name="connsiteY3" fmla="*/ 6388006 h 6620318"/>
              <a:gd name="connsiteX4" fmla="*/ 4497757 w 12581335"/>
              <a:gd name="connsiteY4" fmla="*/ 3237666 h 6620318"/>
              <a:gd name="connsiteX5" fmla="*/ 8831461 w 12581335"/>
              <a:gd name="connsiteY5" fmla="*/ 1928244 h 6620318"/>
              <a:gd name="connsiteX6" fmla="*/ 10324974 w 12581335"/>
              <a:gd name="connsiteY6" fmla="*/ 3270448 h 6620318"/>
              <a:gd name="connsiteX7" fmla="*/ 11170117 w 12581335"/>
              <a:gd name="connsiteY7" fmla="*/ 1135201 h 6620318"/>
              <a:gd name="connsiteX8" fmla="*/ 12581335 w 12581335"/>
              <a:gd name="connsiteY8" fmla="*/ 0 h 6620318"/>
              <a:gd name="connsiteX0" fmla="*/ 0 w 12581335"/>
              <a:gd name="connsiteY0" fmla="*/ 2942499 h 6596597"/>
              <a:gd name="connsiteX1" fmla="*/ 1144557 w 12581335"/>
              <a:gd name="connsiteY1" fmla="*/ 2894703 h 6596597"/>
              <a:gd name="connsiteX2" fmla="*/ 2295182 w 12581335"/>
              <a:gd name="connsiteY2" fmla="*/ 5995264 h 6596597"/>
              <a:gd name="connsiteX3" fmla="*/ 5071583 w 12581335"/>
              <a:gd name="connsiteY3" fmla="*/ 6388006 h 6596597"/>
              <a:gd name="connsiteX4" fmla="*/ 4668851 w 12581335"/>
              <a:gd name="connsiteY4" fmla="*/ 3558537 h 6596597"/>
              <a:gd name="connsiteX5" fmla="*/ 8831461 w 12581335"/>
              <a:gd name="connsiteY5" fmla="*/ 1928244 h 6596597"/>
              <a:gd name="connsiteX6" fmla="*/ 10324974 w 12581335"/>
              <a:gd name="connsiteY6" fmla="*/ 3270448 h 6596597"/>
              <a:gd name="connsiteX7" fmla="*/ 11170117 w 12581335"/>
              <a:gd name="connsiteY7" fmla="*/ 1135201 h 6596597"/>
              <a:gd name="connsiteX8" fmla="*/ 12581335 w 12581335"/>
              <a:gd name="connsiteY8" fmla="*/ 0 h 6596597"/>
              <a:gd name="connsiteX0" fmla="*/ 0 w 12581335"/>
              <a:gd name="connsiteY0" fmla="*/ 2942499 h 6596597"/>
              <a:gd name="connsiteX1" fmla="*/ 1144557 w 12581335"/>
              <a:gd name="connsiteY1" fmla="*/ 2894703 h 6596597"/>
              <a:gd name="connsiteX2" fmla="*/ 2295182 w 12581335"/>
              <a:gd name="connsiteY2" fmla="*/ 5995264 h 6596597"/>
              <a:gd name="connsiteX3" fmla="*/ 5071583 w 12581335"/>
              <a:gd name="connsiteY3" fmla="*/ 6388006 h 6596597"/>
              <a:gd name="connsiteX4" fmla="*/ 4668851 w 12581335"/>
              <a:gd name="connsiteY4" fmla="*/ 3558537 h 6596597"/>
              <a:gd name="connsiteX5" fmla="*/ 5428007 w 12581335"/>
              <a:gd name="connsiteY5" fmla="*/ 1357935 h 6596597"/>
              <a:gd name="connsiteX6" fmla="*/ 10324974 w 12581335"/>
              <a:gd name="connsiteY6" fmla="*/ 3270448 h 6596597"/>
              <a:gd name="connsiteX7" fmla="*/ 11170117 w 12581335"/>
              <a:gd name="connsiteY7" fmla="*/ 1135201 h 6596597"/>
              <a:gd name="connsiteX8" fmla="*/ 12581335 w 12581335"/>
              <a:gd name="connsiteY8" fmla="*/ 0 h 6596597"/>
              <a:gd name="connsiteX0" fmla="*/ 0 w 12581335"/>
              <a:gd name="connsiteY0" fmla="*/ 2942499 h 6596597"/>
              <a:gd name="connsiteX1" fmla="*/ 1144557 w 12581335"/>
              <a:gd name="connsiteY1" fmla="*/ 2894703 h 6596597"/>
              <a:gd name="connsiteX2" fmla="*/ 2295182 w 12581335"/>
              <a:gd name="connsiteY2" fmla="*/ 5995264 h 6596597"/>
              <a:gd name="connsiteX3" fmla="*/ 5071583 w 12581335"/>
              <a:gd name="connsiteY3" fmla="*/ 6388006 h 6596597"/>
              <a:gd name="connsiteX4" fmla="*/ 4668851 w 12581335"/>
              <a:gd name="connsiteY4" fmla="*/ 3558537 h 6596597"/>
              <a:gd name="connsiteX5" fmla="*/ 5428007 w 12581335"/>
              <a:gd name="connsiteY5" fmla="*/ 1357935 h 6596597"/>
              <a:gd name="connsiteX6" fmla="*/ 10324974 w 12581335"/>
              <a:gd name="connsiteY6" fmla="*/ 3270448 h 6596597"/>
              <a:gd name="connsiteX7" fmla="*/ 11170117 w 12581335"/>
              <a:gd name="connsiteY7" fmla="*/ 1135201 h 6596597"/>
              <a:gd name="connsiteX8" fmla="*/ 12581335 w 12581335"/>
              <a:gd name="connsiteY8" fmla="*/ 0 h 6596597"/>
              <a:gd name="connsiteX0" fmla="*/ 0 w 12581335"/>
              <a:gd name="connsiteY0" fmla="*/ 2942499 h 6582288"/>
              <a:gd name="connsiteX1" fmla="*/ 1144557 w 12581335"/>
              <a:gd name="connsiteY1" fmla="*/ 2894703 h 6582288"/>
              <a:gd name="connsiteX2" fmla="*/ 2295182 w 12581335"/>
              <a:gd name="connsiteY2" fmla="*/ 5995264 h 6582288"/>
              <a:gd name="connsiteX3" fmla="*/ 5071583 w 12581335"/>
              <a:gd name="connsiteY3" fmla="*/ 6388006 h 6582288"/>
              <a:gd name="connsiteX4" fmla="*/ 4268861 w 12581335"/>
              <a:gd name="connsiteY4" fmla="*/ 3752165 h 6582288"/>
              <a:gd name="connsiteX5" fmla="*/ 5428007 w 12581335"/>
              <a:gd name="connsiteY5" fmla="*/ 1357935 h 6582288"/>
              <a:gd name="connsiteX6" fmla="*/ 10324974 w 12581335"/>
              <a:gd name="connsiteY6" fmla="*/ 3270448 h 6582288"/>
              <a:gd name="connsiteX7" fmla="*/ 11170117 w 12581335"/>
              <a:gd name="connsiteY7" fmla="*/ 1135201 h 6582288"/>
              <a:gd name="connsiteX8" fmla="*/ 12581335 w 12581335"/>
              <a:gd name="connsiteY8" fmla="*/ 0 h 6582288"/>
              <a:gd name="connsiteX0" fmla="*/ 0 w 12581335"/>
              <a:gd name="connsiteY0" fmla="*/ 2942499 h 6722698"/>
              <a:gd name="connsiteX1" fmla="*/ 1144557 w 12581335"/>
              <a:gd name="connsiteY1" fmla="*/ 2894703 h 6722698"/>
              <a:gd name="connsiteX2" fmla="*/ 2295182 w 12581335"/>
              <a:gd name="connsiteY2" fmla="*/ 5995264 h 6722698"/>
              <a:gd name="connsiteX3" fmla="*/ 4823711 w 12581335"/>
              <a:gd name="connsiteY3" fmla="*/ 6565140 h 6722698"/>
              <a:gd name="connsiteX4" fmla="*/ 4268861 w 12581335"/>
              <a:gd name="connsiteY4" fmla="*/ 3752165 h 6722698"/>
              <a:gd name="connsiteX5" fmla="*/ 5428007 w 12581335"/>
              <a:gd name="connsiteY5" fmla="*/ 1357935 h 6722698"/>
              <a:gd name="connsiteX6" fmla="*/ 10324974 w 12581335"/>
              <a:gd name="connsiteY6" fmla="*/ 3270448 h 6722698"/>
              <a:gd name="connsiteX7" fmla="*/ 11170117 w 12581335"/>
              <a:gd name="connsiteY7" fmla="*/ 1135201 h 6722698"/>
              <a:gd name="connsiteX8" fmla="*/ 12581335 w 12581335"/>
              <a:gd name="connsiteY8" fmla="*/ 0 h 6722698"/>
              <a:gd name="connsiteX0" fmla="*/ 0 w 12581335"/>
              <a:gd name="connsiteY0" fmla="*/ 2942499 h 6722698"/>
              <a:gd name="connsiteX1" fmla="*/ 1144557 w 12581335"/>
              <a:gd name="connsiteY1" fmla="*/ 2894703 h 6722698"/>
              <a:gd name="connsiteX2" fmla="*/ 2295182 w 12581335"/>
              <a:gd name="connsiteY2" fmla="*/ 5995264 h 6722698"/>
              <a:gd name="connsiteX3" fmla="*/ 4823711 w 12581335"/>
              <a:gd name="connsiteY3" fmla="*/ 6565140 h 6722698"/>
              <a:gd name="connsiteX4" fmla="*/ 4268861 w 12581335"/>
              <a:gd name="connsiteY4" fmla="*/ 3752165 h 6722698"/>
              <a:gd name="connsiteX5" fmla="*/ 6241756 w 12581335"/>
              <a:gd name="connsiteY5" fmla="*/ 2905202 h 6722698"/>
              <a:gd name="connsiteX6" fmla="*/ 10324974 w 12581335"/>
              <a:gd name="connsiteY6" fmla="*/ 3270448 h 6722698"/>
              <a:gd name="connsiteX7" fmla="*/ 11170117 w 12581335"/>
              <a:gd name="connsiteY7" fmla="*/ 1135201 h 6722698"/>
              <a:gd name="connsiteX8" fmla="*/ 12581335 w 12581335"/>
              <a:gd name="connsiteY8" fmla="*/ 0 h 6722698"/>
              <a:gd name="connsiteX0" fmla="*/ 0 w 12581335"/>
              <a:gd name="connsiteY0" fmla="*/ 2942499 h 6722698"/>
              <a:gd name="connsiteX1" fmla="*/ 1144557 w 12581335"/>
              <a:gd name="connsiteY1" fmla="*/ 2894703 h 6722698"/>
              <a:gd name="connsiteX2" fmla="*/ 2295182 w 12581335"/>
              <a:gd name="connsiteY2" fmla="*/ 5995264 h 6722698"/>
              <a:gd name="connsiteX3" fmla="*/ 4823711 w 12581335"/>
              <a:gd name="connsiteY3" fmla="*/ 6565140 h 6722698"/>
              <a:gd name="connsiteX4" fmla="*/ 4268861 w 12581335"/>
              <a:gd name="connsiteY4" fmla="*/ 3752165 h 6722698"/>
              <a:gd name="connsiteX5" fmla="*/ 6241756 w 12581335"/>
              <a:gd name="connsiteY5" fmla="*/ 2905202 h 6722698"/>
              <a:gd name="connsiteX6" fmla="*/ 10324974 w 12581335"/>
              <a:gd name="connsiteY6" fmla="*/ 3270448 h 6722698"/>
              <a:gd name="connsiteX7" fmla="*/ 11170117 w 12581335"/>
              <a:gd name="connsiteY7" fmla="*/ 1135201 h 6722698"/>
              <a:gd name="connsiteX8" fmla="*/ 12581335 w 12581335"/>
              <a:gd name="connsiteY8" fmla="*/ 0 h 6722698"/>
              <a:gd name="connsiteX0" fmla="*/ 0 w 12581335"/>
              <a:gd name="connsiteY0" fmla="*/ 2942499 h 6722698"/>
              <a:gd name="connsiteX1" fmla="*/ 1144557 w 12581335"/>
              <a:gd name="connsiteY1" fmla="*/ 2894703 h 6722698"/>
              <a:gd name="connsiteX2" fmla="*/ 2295182 w 12581335"/>
              <a:gd name="connsiteY2" fmla="*/ 5995264 h 6722698"/>
              <a:gd name="connsiteX3" fmla="*/ 4823711 w 12581335"/>
              <a:gd name="connsiteY3" fmla="*/ 6565140 h 6722698"/>
              <a:gd name="connsiteX4" fmla="*/ 4268861 w 12581335"/>
              <a:gd name="connsiteY4" fmla="*/ 3752165 h 6722698"/>
              <a:gd name="connsiteX5" fmla="*/ 5324670 w 12581335"/>
              <a:gd name="connsiteY5" fmla="*/ 2674949 h 6722698"/>
              <a:gd name="connsiteX6" fmla="*/ 10324974 w 12581335"/>
              <a:gd name="connsiteY6" fmla="*/ 3270448 h 6722698"/>
              <a:gd name="connsiteX7" fmla="*/ 11170117 w 12581335"/>
              <a:gd name="connsiteY7" fmla="*/ 1135201 h 6722698"/>
              <a:gd name="connsiteX8" fmla="*/ 12581335 w 12581335"/>
              <a:gd name="connsiteY8" fmla="*/ 0 h 6722698"/>
              <a:gd name="connsiteX0" fmla="*/ 0 w 12581335"/>
              <a:gd name="connsiteY0" fmla="*/ 2942499 h 6722698"/>
              <a:gd name="connsiteX1" fmla="*/ 1144557 w 12581335"/>
              <a:gd name="connsiteY1" fmla="*/ 2894703 h 6722698"/>
              <a:gd name="connsiteX2" fmla="*/ 2295182 w 12581335"/>
              <a:gd name="connsiteY2" fmla="*/ 5995264 h 6722698"/>
              <a:gd name="connsiteX3" fmla="*/ 4823711 w 12581335"/>
              <a:gd name="connsiteY3" fmla="*/ 6565140 h 6722698"/>
              <a:gd name="connsiteX4" fmla="*/ 4268861 w 12581335"/>
              <a:gd name="connsiteY4" fmla="*/ 3752165 h 6722698"/>
              <a:gd name="connsiteX5" fmla="*/ 5324670 w 12581335"/>
              <a:gd name="connsiteY5" fmla="*/ 2674949 h 6722698"/>
              <a:gd name="connsiteX6" fmla="*/ 10324974 w 12581335"/>
              <a:gd name="connsiteY6" fmla="*/ 3270448 h 6722698"/>
              <a:gd name="connsiteX7" fmla="*/ 11170117 w 12581335"/>
              <a:gd name="connsiteY7" fmla="*/ 1135201 h 6722698"/>
              <a:gd name="connsiteX8" fmla="*/ 12581335 w 12581335"/>
              <a:gd name="connsiteY8" fmla="*/ 0 h 6722698"/>
              <a:gd name="connsiteX0" fmla="*/ 0 w 12581335"/>
              <a:gd name="connsiteY0" fmla="*/ 2942499 h 6690945"/>
              <a:gd name="connsiteX1" fmla="*/ 1144557 w 12581335"/>
              <a:gd name="connsiteY1" fmla="*/ 2894703 h 6690945"/>
              <a:gd name="connsiteX2" fmla="*/ 2295182 w 12581335"/>
              <a:gd name="connsiteY2" fmla="*/ 5995264 h 6690945"/>
              <a:gd name="connsiteX3" fmla="*/ 4823711 w 12581335"/>
              <a:gd name="connsiteY3" fmla="*/ 6565140 h 6690945"/>
              <a:gd name="connsiteX4" fmla="*/ 4342083 w 12581335"/>
              <a:gd name="connsiteY4" fmla="*/ 4187423 h 6690945"/>
              <a:gd name="connsiteX5" fmla="*/ 5324670 w 12581335"/>
              <a:gd name="connsiteY5" fmla="*/ 2674949 h 6690945"/>
              <a:gd name="connsiteX6" fmla="*/ 10324974 w 12581335"/>
              <a:gd name="connsiteY6" fmla="*/ 3270448 h 6690945"/>
              <a:gd name="connsiteX7" fmla="*/ 11170117 w 12581335"/>
              <a:gd name="connsiteY7" fmla="*/ 1135201 h 6690945"/>
              <a:gd name="connsiteX8" fmla="*/ 12581335 w 12581335"/>
              <a:gd name="connsiteY8" fmla="*/ 0 h 6690945"/>
              <a:gd name="connsiteX0" fmla="*/ 0 w 12581335"/>
              <a:gd name="connsiteY0" fmla="*/ 2942499 h 6690944"/>
              <a:gd name="connsiteX1" fmla="*/ 1144557 w 12581335"/>
              <a:gd name="connsiteY1" fmla="*/ 2894703 h 6690944"/>
              <a:gd name="connsiteX2" fmla="*/ 2295182 w 12581335"/>
              <a:gd name="connsiteY2" fmla="*/ 5995264 h 6690944"/>
              <a:gd name="connsiteX3" fmla="*/ 4823711 w 12581335"/>
              <a:gd name="connsiteY3" fmla="*/ 6565140 h 6690944"/>
              <a:gd name="connsiteX4" fmla="*/ 4342083 w 12581335"/>
              <a:gd name="connsiteY4" fmla="*/ 4187423 h 6690944"/>
              <a:gd name="connsiteX5" fmla="*/ 5839290 w 12581335"/>
              <a:gd name="connsiteY5" fmla="*/ 2500241 h 6690944"/>
              <a:gd name="connsiteX6" fmla="*/ 10324974 w 12581335"/>
              <a:gd name="connsiteY6" fmla="*/ 3270448 h 6690944"/>
              <a:gd name="connsiteX7" fmla="*/ 11170117 w 12581335"/>
              <a:gd name="connsiteY7" fmla="*/ 1135201 h 6690944"/>
              <a:gd name="connsiteX8" fmla="*/ 12581335 w 12581335"/>
              <a:gd name="connsiteY8" fmla="*/ 0 h 6690944"/>
              <a:gd name="connsiteX0" fmla="*/ 0 w 12581335"/>
              <a:gd name="connsiteY0" fmla="*/ 2942499 h 6690944"/>
              <a:gd name="connsiteX1" fmla="*/ 1144557 w 12581335"/>
              <a:gd name="connsiteY1" fmla="*/ 2894703 h 6690944"/>
              <a:gd name="connsiteX2" fmla="*/ 2295182 w 12581335"/>
              <a:gd name="connsiteY2" fmla="*/ 5995264 h 6690944"/>
              <a:gd name="connsiteX3" fmla="*/ 4823711 w 12581335"/>
              <a:gd name="connsiteY3" fmla="*/ 6565140 h 6690944"/>
              <a:gd name="connsiteX4" fmla="*/ 4342083 w 12581335"/>
              <a:gd name="connsiteY4" fmla="*/ 4187423 h 6690944"/>
              <a:gd name="connsiteX5" fmla="*/ 5839290 w 12581335"/>
              <a:gd name="connsiteY5" fmla="*/ 2500241 h 6690944"/>
              <a:gd name="connsiteX6" fmla="*/ 5177636 w 12581335"/>
              <a:gd name="connsiteY6" fmla="*/ 92770 h 6690944"/>
              <a:gd name="connsiteX7" fmla="*/ 11170117 w 12581335"/>
              <a:gd name="connsiteY7" fmla="*/ 1135201 h 6690944"/>
              <a:gd name="connsiteX8" fmla="*/ 12581335 w 12581335"/>
              <a:gd name="connsiteY8" fmla="*/ 0 h 6690944"/>
              <a:gd name="connsiteX0" fmla="*/ 0 w 12581335"/>
              <a:gd name="connsiteY0" fmla="*/ 2982050 h 6730495"/>
              <a:gd name="connsiteX1" fmla="*/ 1144557 w 12581335"/>
              <a:gd name="connsiteY1" fmla="*/ 2934254 h 6730495"/>
              <a:gd name="connsiteX2" fmla="*/ 2295182 w 12581335"/>
              <a:gd name="connsiteY2" fmla="*/ 6034815 h 6730495"/>
              <a:gd name="connsiteX3" fmla="*/ 4823711 w 12581335"/>
              <a:gd name="connsiteY3" fmla="*/ 6604691 h 6730495"/>
              <a:gd name="connsiteX4" fmla="*/ 4342083 w 12581335"/>
              <a:gd name="connsiteY4" fmla="*/ 4226974 h 6730495"/>
              <a:gd name="connsiteX5" fmla="*/ 5839290 w 12581335"/>
              <a:gd name="connsiteY5" fmla="*/ 2539792 h 6730495"/>
              <a:gd name="connsiteX6" fmla="*/ 5517244 w 12581335"/>
              <a:gd name="connsiteY6" fmla="*/ 17665 h 6730495"/>
              <a:gd name="connsiteX7" fmla="*/ 11170117 w 12581335"/>
              <a:gd name="connsiteY7" fmla="*/ 1174752 h 6730495"/>
              <a:gd name="connsiteX8" fmla="*/ 12581335 w 12581335"/>
              <a:gd name="connsiteY8" fmla="*/ 39551 h 6730495"/>
              <a:gd name="connsiteX0" fmla="*/ 0 w 12581335"/>
              <a:gd name="connsiteY0" fmla="*/ 3064324 h 6812769"/>
              <a:gd name="connsiteX1" fmla="*/ 1144557 w 12581335"/>
              <a:gd name="connsiteY1" fmla="*/ 3016528 h 6812769"/>
              <a:gd name="connsiteX2" fmla="*/ 2295182 w 12581335"/>
              <a:gd name="connsiteY2" fmla="*/ 6117089 h 6812769"/>
              <a:gd name="connsiteX3" fmla="*/ 4823711 w 12581335"/>
              <a:gd name="connsiteY3" fmla="*/ 6686965 h 6812769"/>
              <a:gd name="connsiteX4" fmla="*/ 4342083 w 12581335"/>
              <a:gd name="connsiteY4" fmla="*/ 4309248 h 6812769"/>
              <a:gd name="connsiteX5" fmla="*/ 5839290 w 12581335"/>
              <a:gd name="connsiteY5" fmla="*/ 2622066 h 6812769"/>
              <a:gd name="connsiteX6" fmla="*/ 5517244 w 12581335"/>
              <a:gd name="connsiteY6" fmla="*/ 99939 h 6812769"/>
              <a:gd name="connsiteX7" fmla="*/ 11170117 w 12581335"/>
              <a:gd name="connsiteY7" fmla="*/ 1257026 h 6812769"/>
              <a:gd name="connsiteX8" fmla="*/ 12581335 w 12581335"/>
              <a:gd name="connsiteY8" fmla="*/ 121825 h 6812769"/>
              <a:gd name="connsiteX0" fmla="*/ 0 w 12581335"/>
              <a:gd name="connsiteY0" fmla="*/ 3198696 h 6947141"/>
              <a:gd name="connsiteX1" fmla="*/ 1144557 w 12581335"/>
              <a:gd name="connsiteY1" fmla="*/ 3150900 h 6947141"/>
              <a:gd name="connsiteX2" fmla="*/ 2295182 w 12581335"/>
              <a:gd name="connsiteY2" fmla="*/ 6251461 h 6947141"/>
              <a:gd name="connsiteX3" fmla="*/ 4823711 w 12581335"/>
              <a:gd name="connsiteY3" fmla="*/ 6821337 h 6947141"/>
              <a:gd name="connsiteX4" fmla="*/ 4342083 w 12581335"/>
              <a:gd name="connsiteY4" fmla="*/ 4443620 h 6947141"/>
              <a:gd name="connsiteX5" fmla="*/ 5839290 w 12581335"/>
              <a:gd name="connsiteY5" fmla="*/ 2756438 h 6947141"/>
              <a:gd name="connsiteX6" fmla="*/ 5813073 w 12581335"/>
              <a:gd name="connsiteY6" fmla="*/ 95217 h 6947141"/>
              <a:gd name="connsiteX7" fmla="*/ 11170117 w 12581335"/>
              <a:gd name="connsiteY7" fmla="*/ 1391398 h 6947141"/>
              <a:gd name="connsiteX8" fmla="*/ 12581335 w 12581335"/>
              <a:gd name="connsiteY8" fmla="*/ 256197 h 6947141"/>
              <a:gd name="connsiteX0" fmla="*/ 0 w 12581335"/>
              <a:gd name="connsiteY0" fmla="*/ 2942499 h 6690944"/>
              <a:gd name="connsiteX1" fmla="*/ 1144557 w 12581335"/>
              <a:gd name="connsiteY1" fmla="*/ 2894703 h 6690944"/>
              <a:gd name="connsiteX2" fmla="*/ 2295182 w 12581335"/>
              <a:gd name="connsiteY2" fmla="*/ 5995264 h 6690944"/>
              <a:gd name="connsiteX3" fmla="*/ 4823711 w 12581335"/>
              <a:gd name="connsiteY3" fmla="*/ 6565140 h 6690944"/>
              <a:gd name="connsiteX4" fmla="*/ 4342083 w 12581335"/>
              <a:gd name="connsiteY4" fmla="*/ 4187423 h 6690944"/>
              <a:gd name="connsiteX5" fmla="*/ 5839290 w 12581335"/>
              <a:gd name="connsiteY5" fmla="*/ 2500241 h 6690944"/>
              <a:gd name="connsiteX6" fmla="*/ 6200999 w 12581335"/>
              <a:gd name="connsiteY6" fmla="*/ 314740 h 6690944"/>
              <a:gd name="connsiteX7" fmla="*/ 11170117 w 12581335"/>
              <a:gd name="connsiteY7" fmla="*/ 1135201 h 6690944"/>
              <a:gd name="connsiteX8" fmla="*/ 12581335 w 12581335"/>
              <a:gd name="connsiteY8" fmla="*/ 0 h 6690944"/>
              <a:gd name="connsiteX0" fmla="*/ 0 w 12681885"/>
              <a:gd name="connsiteY0" fmla="*/ 2942499 h 6690944"/>
              <a:gd name="connsiteX1" fmla="*/ 1144557 w 12681885"/>
              <a:gd name="connsiteY1" fmla="*/ 2894703 h 6690944"/>
              <a:gd name="connsiteX2" fmla="*/ 2295182 w 12681885"/>
              <a:gd name="connsiteY2" fmla="*/ 5995264 h 6690944"/>
              <a:gd name="connsiteX3" fmla="*/ 4823711 w 12681885"/>
              <a:gd name="connsiteY3" fmla="*/ 6565140 h 6690944"/>
              <a:gd name="connsiteX4" fmla="*/ 4342083 w 12681885"/>
              <a:gd name="connsiteY4" fmla="*/ 4187423 h 6690944"/>
              <a:gd name="connsiteX5" fmla="*/ 5839290 w 12681885"/>
              <a:gd name="connsiteY5" fmla="*/ 2500241 h 6690944"/>
              <a:gd name="connsiteX6" fmla="*/ 6200999 w 12681885"/>
              <a:gd name="connsiteY6" fmla="*/ 314740 h 6690944"/>
              <a:gd name="connsiteX7" fmla="*/ 11170117 w 12681885"/>
              <a:gd name="connsiteY7" fmla="*/ 1135201 h 6690944"/>
              <a:gd name="connsiteX8" fmla="*/ 12581335 w 12681885"/>
              <a:gd name="connsiteY8" fmla="*/ 0 h 6690944"/>
              <a:gd name="connsiteX0" fmla="*/ 0 w 12581335"/>
              <a:gd name="connsiteY0" fmla="*/ 2942499 h 6690944"/>
              <a:gd name="connsiteX1" fmla="*/ 1144557 w 12581335"/>
              <a:gd name="connsiteY1" fmla="*/ 2894703 h 6690944"/>
              <a:gd name="connsiteX2" fmla="*/ 2295182 w 12581335"/>
              <a:gd name="connsiteY2" fmla="*/ 5995264 h 6690944"/>
              <a:gd name="connsiteX3" fmla="*/ 4823711 w 12581335"/>
              <a:gd name="connsiteY3" fmla="*/ 6565140 h 6690944"/>
              <a:gd name="connsiteX4" fmla="*/ 4342083 w 12581335"/>
              <a:gd name="connsiteY4" fmla="*/ 4187423 h 6690944"/>
              <a:gd name="connsiteX5" fmla="*/ 5839290 w 12581335"/>
              <a:gd name="connsiteY5" fmla="*/ 2500241 h 6690944"/>
              <a:gd name="connsiteX6" fmla="*/ 6200999 w 12581335"/>
              <a:gd name="connsiteY6" fmla="*/ 314740 h 6690944"/>
              <a:gd name="connsiteX7" fmla="*/ 9301293 w 12581335"/>
              <a:gd name="connsiteY7" fmla="*/ 1861034 h 6690944"/>
              <a:gd name="connsiteX8" fmla="*/ 12581335 w 12581335"/>
              <a:gd name="connsiteY8" fmla="*/ 0 h 6690944"/>
              <a:gd name="connsiteX0" fmla="*/ 0 w 12581335"/>
              <a:gd name="connsiteY0" fmla="*/ 4357658 h 8106103"/>
              <a:gd name="connsiteX1" fmla="*/ 1144557 w 12581335"/>
              <a:gd name="connsiteY1" fmla="*/ 4309862 h 8106103"/>
              <a:gd name="connsiteX2" fmla="*/ 2295182 w 12581335"/>
              <a:gd name="connsiteY2" fmla="*/ 7410423 h 8106103"/>
              <a:gd name="connsiteX3" fmla="*/ 4823711 w 12581335"/>
              <a:gd name="connsiteY3" fmla="*/ 7980299 h 8106103"/>
              <a:gd name="connsiteX4" fmla="*/ 4342083 w 12581335"/>
              <a:gd name="connsiteY4" fmla="*/ 5602582 h 8106103"/>
              <a:gd name="connsiteX5" fmla="*/ 5839290 w 12581335"/>
              <a:gd name="connsiteY5" fmla="*/ 3915400 h 8106103"/>
              <a:gd name="connsiteX6" fmla="*/ 6200999 w 12581335"/>
              <a:gd name="connsiteY6" fmla="*/ 1729899 h 8106103"/>
              <a:gd name="connsiteX7" fmla="*/ 9203473 w 12581335"/>
              <a:gd name="connsiteY7" fmla="*/ 280628 h 8106103"/>
              <a:gd name="connsiteX8" fmla="*/ 12581335 w 12581335"/>
              <a:gd name="connsiteY8" fmla="*/ 1415159 h 8106103"/>
              <a:gd name="connsiteX0" fmla="*/ 0 w 12581335"/>
              <a:gd name="connsiteY0" fmla="*/ 3902044 h 7650489"/>
              <a:gd name="connsiteX1" fmla="*/ 1144557 w 12581335"/>
              <a:gd name="connsiteY1" fmla="*/ 3854248 h 7650489"/>
              <a:gd name="connsiteX2" fmla="*/ 2295182 w 12581335"/>
              <a:gd name="connsiteY2" fmla="*/ 6954809 h 7650489"/>
              <a:gd name="connsiteX3" fmla="*/ 4823711 w 12581335"/>
              <a:gd name="connsiteY3" fmla="*/ 7524685 h 7650489"/>
              <a:gd name="connsiteX4" fmla="*/ 4342083 w 12581335"/>
              <a:gd name="connsiteY4" fmla="*/ 5146968 h 7650489"/>
              <a:gd name="connsiteX5" fmla="*/ 5839290 w 12581335"/>
              <a:gd name="connsiteY5" fmla="*/ 3459786 h 7650489"/>
              <a:gd name="connsiteX6" fmla="*/ 6200999 w 12581335"/>
              <a:gd name="connsiteY6" fmla="*/ 1274285 h 7650489"/>
              <a:gd name="connsiteX7" fmla="*/ 8003448 w 12581335"/>
              <a:gd name="connsiteY7" fmla="*/ 326989 h 7650489"/>
              <a:gd name="connsiteX8" fmla="*/ 12581335 w 12581335"/>
              <a:gd name="connsiteY8" fmla="*/ 959545 h 7650489"/>
              <a:gd name="connsiteX0" fmla="*/ 0 w 12581335"/>
              <a:gd name="connsiteY0" fmla="*/ 3758758 h 7507203"/>
              <a:gd name="connsiteX1" fmla="*/ 1144557 w 12581335"/>
              <a:gd name="connsiteY1" fmla="*/ 3710962 h 7507203"/>
              <a:gd name="connsiteX2" fmla="*/ 2295182 w 12581335"/>
              <a:gd name="connsiteY2" fmla="*/ 6811523 h 7507203"/>
              <a:gd name="connsiteX3" fmla="*/ 4823711 w 12581335"/>
              <a:gd name="connsiteY3" fmla="*/ 7381399 h 7507203"/>
              <a:gd name="connsiteX4" fmla="*/ 4342083 w 12581335"/>
              <a:gd name="connsiteY4" fmla="*/ 5003682 h 7507203"/>
              <a:gd name="connsiteX5" fmla="*/ 5839290 w 12581335"/>
              <a:gd name="connsiteY5" fmla="*/ 3316500 h 7507203"/>
              <a:gd name="connsiteX6" fmla="*/ 6200999 w 12581335"/>
              <a:gd name="connsiteY6" fmla="*/ 1130999 h 7507203"/>
              <a:gd name="connsiteX7" fmla="*/ 8003448 w 12581335"/>
              <a:gd name="connsiteY7" fmla="*/ 183703 h 7507203"/>
              <a:gd name="connsiteX8" fmla="*/ 12581335 w 12581335"/>
              <a:gd name="connsiteY8" fmla="*/ 816259 h 7507203"/>
              <a:gd name="connsiteX0" fmla="*/ 0 w 12581335"/>
              <a:gd name="connsiteY0" fmla="*/ 3758757 h 7507202"/>
              <a:gd name="connsiteX1" fmla="*/ 1144557 w 12581335"/>
              <a:gd name="connsiteY1" fmla="*/ 3710961 h 7507202"/>
              <a:gd name="connsiteX2" fmla="*/ 2295182 w 12581335"/>
              <a:gd name="connsiteY2" fmla="*/ 6811522 h 7507202"/>
              <a:gd name="connsiteX3" fmla="*/ 4823711 w 12581335"/>
              <a:gd name="connsiteY3" fmla="*/ 7381398 h 7507202"/>
              <a:gd name="connsiteX4" fmla="*/ 4342083 w 12581335"/>
              <a:gd name="connsiteY4" fmla="*/ 5003681 h 7507202"/>
              <a:gd name="connsiteX5" fmla="*/ 5839290 w 12581335"/>
              <a:gd name="connsiteY5" fmla="*/ 3316499 h 7507202"/>
              <a:gd name="connsiteX6" fmla="*/ 6200999 w 12581335"/>
              <a:gd name="connsiteY6" fmla="*/ 1130998 h 7507202"/>
              <a:gd name="connsiteX7" fmla="*/ 8003448 w 12581335"/>
              <a:gd name="connsiteY7" fmla="*/ 183702 h 7507202"/>
              <a:gd name="connsiteX8" fmla="*/ 12581335 w 12581335"/>
              <a:gd name="connsiteY8" fmla="*/ 816258 h 7507202"/>
              <a:gd name="connsiteX0" fmla="*/ 0 w 12581335"/>
              <a:gd name="connsiteY0" fmla="*/ 3637224 h 7385669"/>
              <a:gd name="connsiteX1" fmla="*/ 1144557 w 12581335"/>
              <a:gd name="connsiteY1" fmla="*/ 3589428 h 7385669"/>
              <a:gd name="connsiteX2" fmla="*/ 2295182 w 12581335"/>
              <a:gd name="connsiteY2" fmla="*/ 6689989 h 7385669"/>
              <a:gd name="connsiteX3" fmla="*/ 4823711 w 12581335"/>
              <a:gd name="connsiteY3" fmla="*/ 7259865 h 7385669"/>
              <a:gd name="connsiteX4" fmla="*/ 4342083 w 12581335"/>
              <a:gd name="connsiteY4" fmla="*/ 4882148 h 7385669"/>
              <a:gd name="connsiteX5" fmla="*/ 5839290 w 12581335"/>
              <a:gd name="connsiteY5" fmla="*/ 3194966 h 7385669"/>
              <a:gd name="connsiteX6" fmla="*/ 6200999 w 12581335"/>
              <a:gd name="connsiteY6" fmla="*/ 1009465 h 7385669"/>
              <a:gd name="connsiteX7" fmla="*/ 8003448 w 12581335"/>
              <a:gd name="connsiteY7" fmla="*/ 62169 h 7385669"/>
              <a:gd name="connsiteX8" fmla="*/ 12581335 w 12581335"/>
              <a:gd name="connsiteY8" fmla="*/ 694725 h 7385669"/>
              <a:gd name="connsiteX0" fmla="*/ 0 w 12581335"/>
              <a:gd name="connsiteY0" fmla="*/ 3637224 h 7556837"/>
              <a:gd name="connsiteX1" fmla="*/ 1144557 w 12581335"/>
              <a:gd name="connsiteY1" fmla="*/ 3589428 h 7556837"/>
              <a:gd name="connsiteX2" fmla="*/ 2295182 w 12581335"/>
              <a:gd name="connsiteY2" fmla="*/ 6689989 h 7556837"/>
              <a:gd name="connsiteX3" fmla="*/ 4823711 w 12581335"/>
              <a:gd name="connsiteY3" fmla="*/ 7259865 h 7556837"/>
              <a:gd name="connsiteX4" fmla="*/ 4342083 w 12581335"/>
              <a:gd name="connsiteY4" fmla="*/ 4882148 h 7556837"/>
              <a:gd name="connsiteX5" fmla="*/ 5839290 w 12581335"/>
              <a:gd name="connsiteY5" fmla="*/ 3194966 h 7556837"/>
              <a:gd name="connsiteX6" fmla="*/ 6200999 w 12581335"/>
              <a:gd name="connsiteY6" fmla="*/ 1009465 h 7556837"/>
              <a:gd name="connsiteX7" fmla="*/ 8003448 w 12581335"/>
              <a:gd name="connsiteY7" fmla="*/ 62169 h 7556837"/>
              <a:gd name="connsiteX8" fmla="*/ 12581335 w 12581335"/>
              <a:gd name="connsiteY8" fmla="*/ 694725 h 7556837"/>
              <a:gd name="connsiteX0" fmla="*/ 0 w 12581335"/>
              <a:gd name="connsiteY0" fmla="*/ 3637224 h 7603642"/>
              <a:gd name="connsiteX1" fmla="*/ 1144557 w 12581335"/>
              <a:gd name="connsiteY1" fmla="*/ 3589428 h 7603642"/>
              <a:gd name="connsiteX2" fmla="*/ 2295182 w 12581335"/>
              <a:gd name="connsiteY2" fmla="*/ 6689989 h 7603642"/>
              <a:gd name="connsiteX3" fmla="*/ 4632793 w 12581335"/>
              <a:gd name="connsiteY3" fmla="*/ 7317275 h 7603642"/>
              <a:gd name="connsiteX4" fmla="*/ 4342083 w 12581335"/>
              <a:gd name="connsiteY4" fmla="*/ 4882148 h 7603642"/>
              <a:gd name="connsiteX5" fmla="*/ 5839290 w 12581335"/>
              <a:gd name="connsiteY5" fmla="*/ 3194966 h 7603642"/>
              <a:gd name="connsiteX6" fmla="*/ 6200999 w 12581335"/>
              <a:gd name="connsiteY6" fmla="*/ 1009465 h 7603642"/>
              <a:gd name="connsiteX7" fmla="*/ 8003448 w 12581335"/>
              <a:gd name="connsiteY7" fmla="*/ 62169 h 7603642"/>
              <a:gd name="connsiteX8" fmla="*/ 12581335 w 12581335"/>
              <a:gd name="connsiteY8" fmla="*/ 694725 h 7603642"/>
              <a:gd name="connsiteX0" fmla="*/ 0 w 12581335"/>
              <a:gd name="connsiteY0" fmla="*/ 3637224 h 7603641"/>
              <a:gd name="connsiteX1" fmla="*/ 1144557 w 12581335"/>
              <a:gd name="connsiteY1" fmla="*/ 3589428 h 7603641"/>
              <a:gd name="connsiteX2" fmla="*/ 2295182 w 12581335"/>
              <a:gd name="connsiteY2" fmla="*/ 6689989 h 7603641"/>
              <a:gd name="connsiteX3" fmla="*/ 4632793 w 12581335"/>
              <a:gd name="connsiteY3" fmla="*/ 7317275 h 7603641"/>
              <a:gd name="connsiteX4" fmla="*/ 4342083 w 12581335"/>
              <a:gd name="connsiteY4" fmla="*/ 4882148 h 7603641"/>
              <a:gd name="connsiteX5" fmla="*/ 5839290 w 12581335"/>
              <a:gd name="connsiteY5" fmla="*/ 3194966 h 7603641"/>
              <a:gd name="connsiteX6" fmla="*/ 6200999 w 12581335"/>
              <a:gd name="connsiteY6" fmla="*/ 1009465 h 7603641"/>
              <a:gd name="connsiteX7" fmla="*/ 8003448 w 12581335"/>
              <a:gd name="connsiteY7" fmla="*/ 62169 h 7603641"/>
              <a:gd name="connsiteX8" fmla="*/ 12581335 w 12581335"/>
              <a:gd name="connsiteY8" fmla="*/ 694725 h 7603641"/>
              <a:gd name="connsiteX0" fmla="*/ 0 w 12581335"/>
              <a:gd name="connsiteY0" fmla="*/ 3637224 h 7603641"/>
              <a:gd name="connsiteX1" fmla="*/ 1144557 w 12581335"/>
              <a:gd name="connsiteY1" fmla="*/ 3589428 h 7603641"/>
              <a:gd name="connsiteX2" fmla="*/ 2295182 w 12581335"/>
              <a:gd name="connsiteY2" fmla="*/ 6689989 h 7603641"/>
              <a:gd name="connsiteX3" fmla="*/ 4632793 w 12581335"/>
              <a:gd name="connsiteY3" fmla="*/ 7317275 h 7603641"/>
              <a:gd name="connsiteX4" fmla="*/ 4342083 w 12581335"/>
              <a:gd name="connsiteY4" fmla="*/ 4882148 h 7603641"/>
              <a:gd name="connsiteX5" fmla="*/ 5839290 w 12581335"/>
              <a:gd name="connsiteY5" fmla="*/ 3194966 h 7603641"/>
              <a:gd name="connsiteX6" fmla="*/ 6200999 w 12581335"/>
              <a:gd name="connsiteY6" fmla="*/ 1009465 h 7603641"/>
              <a:gd name="connsiteX7" fmla="*/ 8003448 w 12581335"/>
              <a:gd name="connsiteY7" fmla="*/ 62169 h 7603641"/>
              <a:gd name="connsiteX8" fmla="*/ 12581335 w 12581335"/>
              <a:gd name="connsiteY8" fmla="*/ 694725 h 7603641"/>
              <a:gd name="connsiteX0" fmla="*/ 0 w 12581335"/>
              <a:gd name="connsiteY0" fmla="*/ 3637224 h 7603641"/>
              <a:gd name="connsiteX1" fmla="*/ 1144557 w 12581335"/>
              <a:gd name="connsiteY1" fmla="*/ 3589428 h 7603641"/>
              <a:gd name="connsiteX2" fmla="*/ 2295182 w 12581335"/>
              <a:gd name="connsiteY2" fmla="*/ 6689989 h 7603641"/>
              <a:gd name="connsiteX3" fmla="*/ 4632793 w 12581335"/>
              <a:gd name="connsiteY3" fmla="*/ 7317275 h 7603641"/>
              <a:gd name="connsiteX4" fmla="*/ 4342083 w 12581335"/>
              <a:gd name="connsiteY4" fmla="*/ 4882148 h 7603641"/>
              <a:gd name="connsiteX5" fmla="*/ 5839290 w 12581335"/>
              <a:gd name="connsiteY5" fmla="*/ 3194966 h 7603641"/>
              <a:gd name="connsiteX6" fmla="*/ 5885176 w 12581335"/>
              <a:gd name="connsiteY6" fmla="*/ 723836 h 7603641"/>
              <a:gd name="connsiteX7" fmla="*/ 8003448 w 12581335"/>
              <a:gd name="connsiteY7" fmla="*/ 62169 h 7603641"/>
              <a:gd name="connsiteX8" fmla="*/ 12581335 w 12581335"/>
              <a:gd name="connsiteY8" fmla="*/ 694725 h 7603641"/>
              <a:gd name="connsiteX0" fmla="*/ 0 w 12581335"/>
              <a:gd name="connsiteY0" fmla="*/ 3637224 h 7603641"/>
              <a:gd name="connsiteX1" fmla="*/ 1144557 w 12581335"/>
              <a:gd name="connsiteY1" fmla="*/ 3589428 h 7603641"/>
              <a:gd name="connsiteX2" fmla="*/ 2295182 w 12581335"/>
              <a:gd name="connsiteY2" fmla="*/ 6689989 h 7603641"/>
              <a:gd name="connsiteX3" fmla="*/ 4632793 w 12581335"/>
              <a:gd name="connsiteY3" fmla="*/ 7317275 h 7603641"/>
              <a:gd name="connsiteX4" fmla="*/ 4342083 w 12581335"/>
              <a:gd name="connsiteY4" fmla="*/ 4882148 h 7603641"/>
              <a:gd name="connsiteX5" fmla="*/ 5839290 w 12581335"/>
              <a:gd name="connsiteY5" fmla="*/ 3194966 h 7603641"/>
              <a:gd name="connsiteX6" fmla="*/ 5885176 w 12581335"/>
              <a:gd name="connsiteY6" fmla="*/ 723836 h 7603641"/>
              <a:gd name="connsiteX7" fmla="*/ 8003448 w 12581335"/>
              <a:gd name="connsiteY7" fmla="*/ 62169 h 7603641"/>
              <a:gd name="connsiteX8" fmla="*/ 12581335 w 12581335"/>
              <a:gd name="connsiteY8" fmla="*/ 694725 h 7603641"/>
              <a:gd name="connsiteX0" fmla="*/ 0 w 12457513"/>
              <a:gd name="connsiteY0" fmla="*/ 4040394 h 7603641"/>
              <a:gd name="connsiteX1" fmla="*/ 1020735 w 12457513"/>
              <a:gd name="connsiteY1" fmla="*/ 3589428 h 7603641"/>
              <a:gd name="connsiteX2" fmla="*/ 2171360 w 12457513"/>
              <a:gd name="connsiteY2" fmla="*/ 6689989 h 7603641"/>
              <a:gd name="connsiteX3" fmla="*/ 4508971 w 12457513"/>
              <a:gd name="connsiteY3" fmla="*/ 7317275 h 7603641"/>
              <a:gd name="connsiteX4" fmla="*/ 4218261 w 12457513"/>
              <a:gd name="connsiteY4" fmla="*/ 4882148 h 7603641"/>
              <a:gd name="connsiteX5" fmla="*/ 5715468 w 12457513"/>
              <a:gd name="connsiteY5" fmla="*/ 3194966 h 7603641"/>
              <a:gd name="connsiteX6" fmla="*/ 5761354 w 12457513"/>
              <a:gd name="connsiteY6" fmla="*/ 723836 h 7603641"/>
              <a:gd name="connsiteX7" fmla="*/ 7879626 w 12457513"/>
              <a:gd name="connsiteY7" fmla="*/ 62169 h 7603641"/>
              <a:gd name="connsiteX8" fmla="*/ 12457513 w 12457513"/>
              <a:gd name="connsiteY8" fmla="*/ 694725 h 7603641"/>
              <a:gd name="connsiteX0" fmla="*/ 0 w 12457513"/>
              <a:gd name="connsiteY0" fmla="*/ 4040394 h 7597631"/>
              <a:gd name="connsiteX1" fmla="*/ 1160150 w 12457513"/>
              <a:gd name="connsiteY1" fmla="*/ 3788725 h 7597631"/>
              <a:gd name="connsiteX2" fmla="*/ 2171360 w 12457513"/>
              <a:gd name="connsiteY2" fmla="*/ 6689989 h 7597631"/>
              <a:gd name="connsiteX3" fmla="*/ 4508971 w 12457513"/>
              <a:gd name="connsiteY3" fmla="*/ 7317275 h 7597631"/>
              <a:gd name="connsiteX4" fmla="*/ 4218261 w 12457513"/>
              <a:gd name="connsiteY4" fmla="*/ 4882148 h 7597631"/>
              <a:gd name="connsiteX5" fmla="*/ 5715468 w 12457513"/>
              <a:gd name="connsiteY5" fmla="*/ 3194966 h 7597631"/>
              <a:gd name="connsiteX6" fmla="*/ 5761354 w 12457513"/>
              <a:gd name="connsiteY6" fmla="*/ 723836 h 7597631"/>
              <a:gd name="connsiteX7" fmla="*/ 7879626 w 12457513"/>
              <a:gd name="connsiteY7" fmla="*/ 62169 h 7597631"/>
              <a:gd name="connsiteX8" fmla="*/ 12457513 w 12457513"/>
              <a:gd name="connsiteY8" fmla="*/ 694725 h 7597631"/>
              <a:gd name="connsiteX0" fmla="*/ 0 w 12457513"/>
              <a:gd name="connsiteY0" fmla="*/ 4040394 h 7597631"/>
              <a:gd name="connsiteX1" fmla="*/ 1160150 w 12457513"/>
              <a:gd name="connsiteY1" fmla="*/ 3788725 h 7597631"/>
              <a:gd name="connsiteX2" fmla="*/ 2171360 w 12457513"/>
              <a:gd name="connsiteY2" fmla="*/ 6689989 h 7597631"/>
              <a:gd name="connsiteX3" fmla="*/ 4508971 w 12457513"/>
              <a:gd name="connsiteY3" fmla="*/ 7317275 h 7597631"/>
              <a:gd name="connsiteX4" fmla="*/ 4218261 w 12457513"/>
              <a:gd name="connsiteY4" fmla="*/ 4882148 h 7597631"/>
              <a:gd name="connsiteX5" fmla="*/ 5715468 w 12457513"/>
              <a:gd name="connsiteY5" fmla="*/ 3194966 h 7597631"/>
              <a:gd name="connsiteX6" fmla="*/ 5761354 w 12457513"/>
              <a:gd name="connsiteY6" fmla="*/ 723836 h 7597631"/>
              <a:gd name="connsiteX7" fmla="*/ 7879626 w 12457513"/>
              <a:gd name="connsiteY7" fmla="*/ 62169 h 7597631"/>
              <a:gd name="connsiteX8" fmla="*/ 12457513 w 12457513"/>
              <a:gd name="connsiteY8" fmla="*/ 694725 h 7597631"/>
              <a:gd name="connsiteX0" fmla="*/ 0 w 12457513"/>
              <a:gd name="connsiteY0" fmla="*/ 4040394 h 7599028"/>
              <a:gd name="connsiteX1" fmla="*/ 1119682 w 12457513"/>
              <a:gd name="connsiteY1" fmla="*/ 3741840 h 7599028"/>
              <a:gd name="connsiteX2" fmla="*/ 2171360 w 12457513"/>
              <a:gd name="connsiteY2" fmla="*/ 6689989 h 7599028"/>
              <a:gd name="connsiteX3" fmla="*/ 4508971 w 12457513"/>
              <a:gd name="connsiteY3" fmla="*/ 7317275 h 7599028"/>
              <a:gd name="connsiteX4" fmla="*/ 4218261 w 12457513"/>
              <a:gd name="connsiteY4" fmla="*/ 4882148 h 7599028"/>
              <a:gd name="connsiteX5" fmla="*/ 5715468 w 12457513"/>
              <a:gd name="connsiteY5" fmla="*/ 3194966 h 7599028"/>
              <a:gd name="connsiteX6" fmla="*/ 5761354 w 12457513"/>
              <a:gd name="connsiteY6" fmla="*/ 723836 h 7599028"/>
              <a:gd name="connsiteX7" fmla="*/ 7879626 w 12457513"/>
              <a:gd name="connsiteY7" fmla="*/ 62169 h 7599028"/>
              <a:gd name="connsiteX8" fmla="*/ 12457513 w 12457513"/>
              <a:gd name="connsiteY8" fmla="*/ 694725 h 7599028"/>
              <a:gd name="connsiteX0" fmla="*/ 0 w 12457513"/>
              <a:gd name="connsiteY0" fmla="*/ 4040394 h 7599028"/>
              <a:gd name="connsiteX1" fmla="*/ 1119682 w 12457513"/>
              <a:gd name="connsiteY1" fmla="*/ 3741840 h 7599028"/>
              <a:gd name="connsiteX2" fmla="*/ 2171360 w 12457513"/>
              <a:gd name="connsiteY2" fmla="*/ 6689989 h 7599028"/>
              <a:gd name="connsiteX3" fmla="*/ 4508971 w 12457513"/>
              <a:gd name="connsiteY3" fmla="*/ 7317275 h 7599028"/>
              <a:gd name="connsiteX4" fmla="*/ 4218261 w 12457513"/>
              <a:gd name="connsiteY4" fmla="*/ 4882148 h 7599028"/>
              <a:gd name="connsiteX5" fmla="*/ 5715468 w 12457513"/>
              <a:gd name="connsiteY5" fmla="*/ 3194966 h 7599028"/>
              <a:gd name="connsiteX6" fmla="*/ 7704045 w 12457513"/>
              <a:gd name="connsiteY6" fmla="*/ 4605802 h 7599028"/>
              <a:gd name="connsiteX7" fmla="*/ 7879626 w 12457513"/>
              <a:gd name="connsiteY7" fmla="*/ 62169 h 7599028"/>
              <a:gd name="connsiteX8" fmla="*/ 12457513 w 12457513"/>
              <a:gd name="connsiteY8" fmla="*/ 694725 h 7599028"/>
              <a:gd name="connsiteX0" fmla="*/ 0 w 12457513"/>
              <a:gd name="connsiteY0" fmla="*/ 4040394 h 7599028"/>
              <a:gd name="connsiteX1" fmla="*/ 1119682 w 12457513"/>
              <a:gd name="connsiteY1" fmla="*/ 3741840 h 7599028"/>
              <a:gd name="connsiteX2" fmla="*/ 2171360 w 12457513"/>
              <a:gd name="connsiteY2" fmla="*/ 6689989 h 7599028"/>
              <a:gd name="connsiteX3" fmla="*/ 4508971 w 12457513"/>
              <a:gd name="connsiteY3" fmla="*/ 7317275 h 7599028"/>
              <a:gd name="connsiteX4" fmla="*/ 4218261 w 12457513"/>
              <a:gd name="connsiteY4" fmla="*/ 4882148 h 7599028"/>
              <a:gd name="connsiteX5" fmla="*/ 5146436 w 12457513"/>
              <a:gd name="connsiteY5" fmla="*/ 2912993 h 7599028"/>
              <a:gd name="connsiteX6" fmla="*/ 7704045 w 12457513"/>
              <a:gd name="connsiteY6" fmla="*/ 4605802 h 7599028"/>
              <a:gd name="connsiteX7" fmla="*/ 7879626 w 12457513"/>
              <a:gd name="connsiteY7" fmla="*/ 62169 h 7599028"/>
              <a:gd name="connsiteX8" fmla="*/ 12457513 w 12457513"/>
              <a:gd name="connsiteY8" fmla="*/ 694725 h 7599028"/>
              <a:gd name="connsiteX0" fmla="*/ 0 w 12457513"/>
              <a:gd name="connsiteY0" fmla="*/ 4040394 h 7447577"/>
              <a:gd name="connsiteX1" fmla="*/ 1119682 w 12457513"/>
              <a:gd name="connsiteY1" fmla="*/ 3741840 h 7447577"/>
              <a:gd name="connsiteX2" fmla="*/ 2171360 w 12457513"/>
              <a:gd name="connsiteY2" fmla="*/ 6689989 h 7447577"/>
              <a:gd name="connsiteX3" fmla="*/ 4508971 w 12457513"/>
              <a:gd name="connsiteY3" fmla="*/ 7317275 h 7447577"/>
              <a:gd name="connsiteX4" fmla="*/ 4587655 w 12457513"/>
              <a:gd name="connsiteY4" fmla="*/ 4638763 h 7447577"/>
              <a:gd name="connsiteX5" fmla="*/ 5146436 w 12457513"/>
              <a:gd name="connsiteY5" fmla="*/ 2912993 h 7447577"/>
              <a:gd name="connsiteX6" fmla="*/ 7704045 w 12457513"/>
              <a:gd name="connsiteY6" fmla="*/ 4605802 h 7447577"/>
              <a:gd name="connsiteX7" fmla="*/ 7879626 w 12457513"/>
              <a:gd name="connsiteY7" fmla="*/ 62169 h 7447577"/>
              <a:gd name="connsiteX8" fmla="*/ 12457513 w 12457513"/>
              <a:gd name="connsiteY8" fmla="*/ 694725 h 7447577"/>
              <a:gd name="connsiteX0" fmla="*/ 0 w 12457513"/>
              <a:gd name="connsiteY0" fmla="*/ 4040394 h 7572452"/>
              <a:gd name="connsiteX1" fmla="*/ 1119682 w 12457513"/>
              <a:gd name="connsiteY1" fmla="*/ 3741840 h 7572452"/>
              <a:gd name="connsiteX2" fmla="*/ 2171360 w 12457513"/>
              <a:gd name="connsiteY2" fmla="*/ 6689989 h 7572452"/>
              <a:gd name="connsiteX3" fmla="*/ 4508971 w 12457513"/>
              <a:gd name="connsiteY3" fmla="*/ 7317275 h 7572452"/>
              <a:gd name="connsiteX4" fmla="*/ 5146436 w 12457513"/>
              <a:gd name="connsiteY4" fmla="*/ 2912993 h 7572452"/>
              <a:gd name="connsiteX5" fmla="*/ 7704045 w 12457513"/>
              <a:gd name="connsiteY5" fmla="*/ 4605802 h 7572452"/>
              <a:gd name="connsiteX6" fmla="*/ 7879626 w 12457513"/>
              <a:gd name="connsiteY6" fmla="*/ 62169 h 7572452"/>
              <a:gd name="connsiteX7" fmla="*/ 12457513 w 12457513"/>
              <a:gd name="connsiteY7" fmla="*/ 694725 h 7572452"/>
              <a:gd name="connsiteX0" fmla="*/ 0 w 12457513"/>
              <a:gd name="connsiteY0" fmla="*/ 4040394 h 7572452"/>
              <a:gd name="connsiteX1" fmla="*/ 1119682 w 12457513"/>
              <a:gd name="connsiteY1" fmla="*/ 3741840 h 7572452"/>
              <a:gd name="connsiteX2" fmla="*/ 2171360 w 12457513"/>
              <a:gd name="connsiteY2" fmla="*/ 6689989 h 7572452"/>
              <a:gd name="connsiteX3" fmla="*/ 4508971 w 12457513"/>
              <a:gd name="connsiteY3" fmla="*/ 7317275 h 7572452"/>
              <a:gd name="connsiteX4" fmla="*/ 5146436 w 12457513"/>
              <a:gd name="connsiteY4" fmla="*/ 2912993 h 7572452"/>
              <a:gd name="connsiteX5" fmla="*/ 7704045 w 12457513"/>
              <a:gd name="connsiteY5" fmla="*/ 4605802 h 7572452"/>
              <a:gd name="connsiteX6" fmla="*/ 7879626 w 12457513"/>
              <a:gd name="connsiteY6" fmla="*/ 62169 h 7572452"/>
              <a:gd name="connsiteX7" fmla="*/ 12457513 w 12457513"/>
              <a:gd name="connsiteY7" fmla="*/ 694725 h 7572452"/>
              <a:gd name="connsiteX0" fmla="*/ 0 w 12457513"/>
              <a:gd name="connsiteY0" fmla="*/ 4040394 h 7572452"/>
              <a:gd name="connsiteX1" fmla="*/ 1119682 w 12457513"/>
              <a:gd name="connsiteY1" fmla="*/ 3741840 h 7572452"/>
              <a:gd name="connsiteX2" fmla="*/ 2171360 w 12457513"/>
              <a:gd name="connsiteY2" fmla="*/ 6689989 h 7572452"/>
              <a:gd name="connsiteX3" fmla="*/ 4508971 w 12457513"/>
              <a:gd name="connsiteY3" fmla="*/ 7317275 h 7572452"/>
              <a:gd name="connsiteX4" fmla="*/ 5146436 w 12457513"/>
              <a:gd name="connsiteY4" fmla="*/ 2912993 h 7572452"/>
              <a:gd name="connsiteX5" fmla="*/ 7704045 w 12457513"/>
              <a:gd name="connsiteY5" fmla="*/ 4605802 h 7572452"/>
              <a:gd name="connsiteX6" fmla="*/ 7879626 w 12457513"/>
              <a:gd name="connsiteY6" fmla="*/ 62169 h 7572452"/>
              <a:gd name="connsiteX7" fmla="*/ 12457513 w 12457513"/>
              <a:gd name="connsiteY7" fmla="*/ 694725 h 7572452"/>
              <a:gd name="connsiteX0" fmla="*/ 0 w 11560497"/>
              <a:gd name="connsiteY0" fmla="*/ 4645699 h 8177757"/>
              <a:gd name="connsiteX1" fmla="*/ 1119682 w 11560497"/>
              <a:gd name="connsiteY1" fmla="*/ 4347145 h 8177757"/>
              <a:gd name="connsiteX2" fmla="*/ 2171360 w 11560497"/>
              <a:gd name="connsiteY2" fmla="*/ 7295294 h 8177757"/>
              <a:gd name="connsiteX3" fmla="*/ 4508971 w 11560497"/>
              <a:gd name="connsiteY3" fmla="*/ 7922580 h 8177757"/>
              <a:gd name="connsiteX4" fmla="*/ 5146436 w 11560497"/>
              <a:gd name="connsiteY4" fmla="*/ 3518298 h 8177757"/>
              <a:gd name="connsiteX5" fmla="*/ 7704045 w 11560497"/>
              <a:gd name="connsiteY5" fmla="*/ 5211107 h 8177757"/>
              <a:gd name="connsiteX6" fmla="*/ 7879626 w 11560497"/>
              <a:gd name="connsiteY6" fmla="*/ 667474 h 8177757"/>
              <a:gd name="connsiteX7" fmla="*/ 11560497 w 11560497"/>
              <a:gd name="connsiteY7" fmla="*/ 0 h 8177757"/>
              <a:gd name="connsiteX0" fmla="*/ 0 w 11560497"/>
              <a:gd name="connsiteY0" fmla="*/ 4645699 h 8177757"/>
              <a:gd name="connsiteX1" fmla="*/ 1119682 w 11560497"/>
              <a:gd name="connsiteY1" fmla="*/ 4347145 h 8177757"/>
              <a:gd name="connsiteX2" fmla="*/ 2171360 w 11560497"/>
              <a:gd name="connsiteY2" fmla="*/ 7295294 h 8177757"/>
              <a:gd name="connsiteX3" fmla="*/ 4508971 w 11560497"/>
              <a:gd name="connsiteY3" fmla="*/ 7922580 h 8177757"/>
              <a:gd name="connsiteX4" fmla="*/ 5146436 w 11560497"/>
              <a:gd name="connsiteY4" fmla="*/ 3518298 h 8177757"/>
              <a:gd name="connsiteX5" fmla="*/ 7704045 w 11560497"/>
              <a:gd name="connsiteY5" fmla="*/ 5211107 h 8177757"/>
              <a:gd name="connsiteX6" fmla="*/ 7879626 w 11560497"/>
              <a:gd name="connsiteY6" fmla="*/ 667474 h 8177757"/>
              <a:gd name="connsiteX7" fmla="*/ 11560497 w 11560497"/>
              <a:gd name="connsiteY7" fmla="*/ 0 h 8177757"/>
              <a:gd name="connsiteX0" fmla="*/ 0 w 11560497"/>
              <a:gd name="connsiteY0" fmla="*/ 4645699 h 8177757"/>
              <a:gd name="connsiteX1" fmla="*/ 1119682 w 11560497"/>
              <a:gd name="connsiteY1" fmla="*/ 4347145 h 8177757"/>
              <a:gd name="connsiteX2" fmla="*/ 2171360 w 11560497"/>
              <a:gd name="connsiteY2" fmla="*/ 7295294 h 8177757"/>
              <a:gd name="connsiteX3" fmla="*/ 4508971 w 11560497"/>
              <a:gd name="connsiteY3" fmla="*/ 7922580 h 8177757"/>
              <a:gd name="connsiteX4" fmla="*/ 5146436 w 11560497"/>
              <a:gd name="connsiteY4" fmla="*/ 3518298 h 8177757"/>
              <a:gd name="connsiteX5" fmla="*/ 7704045 w 11560497"/>
              <a:gd name="connsiteY5" fmla="*/ 5211107 h 8177757"/>
              <a:gd name="connsiteX6" fmla="*/ 8746401 w 11560497"/>
              <a:gd name="connsiteY6" fmla="*/ 2143305 h 8177757"/>
              <a:gd name="connsiteX7" fmla="*/ 11560497 w 11560497"/>
              <a:gd name="connsiteY7" fmla="*/ 0 h 8177757"/>
              <a:gd name="connsiteX0" fmla="*/ 0 w 11558798"/>
              <a:gd name="connsiteY0" fmla="*/ 5224696 h 8756754"/>
              <a:gd name="connsiteX1" fmla="*/ 1119682 w 11558798"/>
              <a:gd name="connsiteY1" fmla="*/ 4926142 h 8756754"/>
              <a:gd name="connsiteX2" fmla="*/ 2171360 w 11558798"/>
              <a:gd name="connsiteY2" fmla="*/ 7874291 h 8756754"/>
              <a:gd name="connsiteX3" fmla="*/ 4508971 w 11558798"/>
              <a:gd name="connsiteY3" fmla="*/ 8501577 h 8756754"/>
              <a:gd name="connsiteX4" fmla="*/ 5146436 w 11558798"/>
              <a:gd name="connsiteY4" fmla="*/ 4097295 h 8756754"/>
              <a:gd name="connsiteX5" fmla="*/ 7704045 w 11558798"/>
              <a:gd name="connsiteY5" fmla="*/ 5790104 h 8756754"/>
              <a:gd name="connsiteX6" fmla="*/ 8746401 w 11558798"/>
              <a:gd name="connsiteY6" fmla="*/ 2722302 h 8756754"/>
              <a:gd name="connsiteX7" fmla="*/ 11558798 w 11558798"/>
              <a:gd name="connsiteY7" fmla="*/ -1 h 8756754"/>
              <a:gd name="connsiteX0" fmla="*/ 0 w 11558798"/>
              <a:gd name="connsiteY0" fmla="*/ 5224697 h 8756755"/>
              <a:gd name="connsiteX1" fmla="*/ 1119682 w 11558798"/>
              <a:gd name="connsiteY1" fmla="*/ 4926143 h 8756755"/>
              <a:gd name="connsiteX2" fmla="*/ 2171360 w 11558798"/>
              <a:gd name="connsiteY2" fmla="*/ 7874292 h 8756755"/>
              <a:gd name="connsiteX3" fmla="*/ 4508971 w 11558798"/>
              <a:gd name="connsiteY3" fmla="*/ 8501578 h 8756755"/>
              <a:gd name="connsiteX4" fmla="*/ 5146436 w 11558798"/>
              <a:gd name="connsiteY4" fmla="*/ 4097296 h 8756755"/>
              <a:gd name="connsiteX5" fmla="*/ 7704045 w 11558798"/>
              <a:gd name="connsiteY5" fmla="*/ 5790105 h 8756755"/>
              <a:gd name="connsiteX6" fmla="*/ 8746401 w 11558798"/>
              <a:gd name="connsiteY6" fmla="*/ 2722303 h 8756755"/>
              <a:gd name="connsiteX7" fmla="*/ 11558798 w 11558798"/>
              <a:gd name="connsiteY7" fmla="*/ 0 h 8756755"/>
              <a:gd name="connsiteX0" fmla="*/ 0 w 11558798"/>
              <a:gd name="connsiteY0" fmla="*/ 5224697 h 8756755"/>
              <a:gd name="connsiteX1" fmla="*/ 1119682 w 11558798"/>
              <a:gd name="connsiteY1" fmla="*/ 4926143 h 8756755"/>
              <a:gd name="connsiteX2" fmla="*/ 2171360 w 11558798"/>
              <a:gd name="connsiteY2" fmla="*/ 7874292 h 8756755"/>
              <a:gd name="connsiteX3" fmla="*/ 4508971 w 11558798"/>
              <a:gd name="connsiteY3" fmla="*/ 8501578 h 8756755"/>
              <a:gd name="connsiteX4" fmla="*/ 5146436 w 11558798"/>
              <a:gd name="connsiteY4" fmla="*/ 4097296 h 8756755"/>
              <a:gd name="connsiteX5" fmla="*/ 8009941 w 11558798"/>
              <a:gd name="connsiteY5" fmla="*/ 5996549 h 8756755"/>
              <a:gd name="connsiteX6" fmla="*/ 8746401 w 11558798"/>
              <a:gd name="connsiteY6" fmla="*/ 2722303 h 8756755"/>
              <a:gd name="connsiteX7" fmla="*/ 11558798 w 11558798"/>
              <a:gd name="connsiteY7" fmla="*/ 0 h 8756755"/>
              <a:gd name="connsiteX0" fmla="*/ 0 w 11558798"/>
              <a:gd name="connsiteY0" fmla="*/ 5224697 h 8756755"/>
              <a:gd name="connsiteX1" fmla="*/ 1119682 w 11558798"/>
              <a:gd name="connsiteY1" fmla="*/ 4926143 h 8756755"/>
              <a:gd name="connsiteX2" fmla="*/ 2171360 w 11558798"/>
              <a:gd name="connsiteY2" fmla="*/ 7874292 h 8756755"/>
              <a:gd name="connsiteX3" fmla="*/ 4508971 w 11558798"/>
              <a:gd name="connsiteY3" fmla="*/ 8501578 h 8756755"/>
              <a:gd name="connsiteX4" fmla="*/ 5146436 w 11558798"/>
              <a:gd name="connsiteY4" fmla="*/ 4097296 h 8756755"/>
              <a:gd name="connsiteX5" fmla="*/ 8009941 w 11558798"/>
              <a:gd name="connsiteY5" fmla="*/ 5996549 h 8756755"/>
              <a:gd name="connsiteX6" fmla="*/ 8746401 w 11558798"/>
              <a:gd name="connsiteY6" fmla="*/ 2722303 h 8756755"/>
              <a:gd name="connsiteX7" fmla="*/ 11558798 w 11558798"/>
              <a:gd name="connsiteY7" fmla="*/ 0 h 8756755"/>
              <a:gd name="connsiteX0" fmla="*/ 0 w 11679632"/>
              <a:gd name="connsiteY0" fmla="*/ 5454594 h 8986652"/>
              <a:gd name="connsiteX1" fmla="*/ 1119682 w 11679632"/>
              <a:gd name="connsiteY1" fmla="*/ 5156040 h 8986652"/>
              <a:gd name="connsiteX2" fmla="*/ 2171360 w 11679632"/>
              <a:gd name="connsiteY2" fmla="*/ 8104189 h 8986652"/>
              <a:gd name="connsiteX3" fmla="*/ 4508971 w 11679632"/>
              <a:gd name="connsiteY3" fmla="*/ 8731475 h 8986652"/>
              <a:gd name="connsiteX4" fmla="*/ 5146436 w 11679632"/>
              <a:gd name="connsiteY4" fmla="*/ 4327193 h 8986652"/>
              <a:gd name="connsiteX5" fmla="*/ 8009941 w 11679632"/>
              <a:gd name="connsiteY5" fmla="*/ 6226446 h 8986652"/>
              <a:gd name="connsiteX6" fmla="*/ 8746401 w 11679632"/>
              <a:gd name="connsiteY6" fmla="*/ 2952200 h 8986652"/>
              <a:gd name="connsiteX7" fmla="*/ 11679632 w 11679632"/>
              <a:gd name="connsiteY7" fmla="*/ 0 h 8986652"/>
              <a:gd name="connsiteX0" fmla="*/ 0 w 11679632"/>
              <a:gd name="connsiteY0" fmla="*/ 5454594 h 8735860"/>
              <a:gd name="connsiteX1" fmla="*/ 1119682 w 11679632"/>
              <a:gd name="connsiteY1" fmla="*/ 5156040 h 8735860"/>
              <a:gd name="connsiteX2" fmla="*/ 4508971 w 11679632"/>
              <a:gd name="connsiteY2" fmla="*/ 8731475 h 8735860"/>
              <a:gd name="connsiteX3" fmla="*/ 5146436 w 11679632"/>
              <a:gd name="connsiteY3" fmla="*/ 4327193 h 8735860"/>
              <a:gd name="connsiteX4" fmla="*/ 8009941 w 11679632"/>
              <a:gd name="connsiteY4" fmla="*/ 6226446 h 8735860"/>
              <a:gd name="connsiteX5" fmla="*/ 8746401 w 11679632"/>
              <a:gd name="connsiteY5" fmla="*/ 2952200 h 8735860"/>
              <a:gd name="connsiteX6" fmla="*/ 11679632 w 11679632"/>
              <a:gd name="connsiteY6" fmla="*/ 0 h 8735860"/>
              <a:gd name="connsiteX0" fmla="*/ 0 w 11679632"/>
              <a:gd name="connsiteY0" fmla="*/ 5454594 h 8898143"/>
              <a:gd name="connsiteX1" fmla="*/ 1119682 w 11679632"/>
              <a:gd name="connsiteY1" fmla="*/ 5156040 h 8898143"/>
              <a:gd name="connsiteX2" fmla="*/ 4508971 w 11679632"/>
              <a:gd name="connsiteY2" fmla="*/ 8731475 h 8898143"/>
              <a:gd name="connsiteX3" fmla="*/ 5146436 w 11679632"/>
              <a:gd name="connsiteY3" fmla="*/ 4327193 h 8898143"/>
              <a:gd name="connsiteX4" fmla="*/ 8009941 w 11679632"/>
              <a:gd name="connsiteY4" fmla="*/ 6226446 h 8898143"/>
              <a:gd name="connsiteX5" fmla="*/ 8746401 w 11679632"/>
              <a:gd name="connsiteY5" fmla="*/ 2952200 h 8898143"/>
              <a:gd name="connsiteX6" fmla="*/ 11679632 w 11679632"/>
              <a:gd name="connsiteY6" fmla="*/ 0 h 8898143"/>
              <a:gd name="connsiteX0" fmla="*/ 0 w 11679632"/>
              <a:gd name="connsiteY0" fmla="*/ 5454594 h 8792916"/>
              <a:gd name="connsiteX1" fmla="*/ 1119682 w 11679632"/>
              <a:gd name="connsiteY1" fmla="*/ 5156040 h 8792916"/>
              <a:gd name="connsiteX2" fmla="*/ 4508971 w 11679632"/>
              <a:gd name="connsiteY2" fmla="*/ 8731475 h 8792916"/>
              <a:gd name="connsiteX3" fmla="*/ 5146436 w 11679632"/>
              <a:gd name="connsiteY3" fmla="*/ 4327193 h 8792916"/>
              <a:gd name="connsiteX4" fmla="*/ 8009941 w 11679632"/>
              <a:gd name="connsiteY4" fmla="*/ 6226446 h 8792916"/>
              <a:gd name="connsiteX5" fmla="*/ 8746401 w 11679632"/>
              <a:gd name="connsiteY5" fmla="*/ 2952200 h 8792916"/>
              <a:gd name="connsiteX6" fmla="*/ 11679632 w 11679632"/>
              <a:gd name="connsiteY6" fmla="*/ 0 h 8792916"/>
              <a:gd name="connsiteX0" fmla="*/ 0 w 11679632"/>
              <a:gd name="connsiteY0" fmla="*/ 5454594 h 7569332"/>
              <a:gd name="connsiteX1" fmla="*/ 1119682 w 11679632"/>
              <a:gd name="connsiteY1" fmla="*/ 5156040 h 7569332"/>
              <a:gd name="connsiteX2" fmla="*/ 3322508 w 11679632"/>
              <a:gd name="connsiteY2" fmla="*/ 7486339 h 7569332"/>
              <a:gd name="connsiteX3" fmla="*/ 5146436 w 11679632"/>
              <a:gd name="connsiteY3" fmla="*/ 4327193 h 7569332"/>
              <a:gd name="connsiteX4" fmla="*/ 8009941 w 11679632"/>
              <a:gd name="connsiteY4" fmla="*/ 6226446 h 7569332"/>
              <a:gd name="connsiteX5" fmla="*/ 8746401 w 11679632"/>
              <a:gd name="connsiteY5" fmla="*/ 2952200 h 7569332"/>
              <a:gd name="connsiteX6" fmla="*/ 11679632 w 11679632"/>
              <a:gd name="connsiteY6" fmla="*/ 0 h 7569332"/>
              <a:gd name="connsiteX0" fmla="*/ 0 w 11483248"/>
              <a:gd name="connsiteY0" fmla="*/ 6384913 h 7565355"/>
              <a:gd name="connsiteX1" fmla="*/ 923298 w 11483248"/>
              <a:gd name="connsiteY1" fmla="*/ 5156040 h 7565355"/>
              <a:gd name="connsiteX2" fmla="*/ 3126124 w 11483248"/>
              <a:gd name="connsiteY2" fmla="*/ 7486339 h 7565355"/>
              <a:gd name="connsiteX3" fmla="*/ 4950052 w 11483248"/>
              <a:gd name="connsiteY3" fmla="*/ 4327193 h 7565355"/>
              <a:gd name="connsiteX4" fmla="*/ 7813557 w 11483248"/>
              <a:gd name="connsiteY4" fmla="*/ 6226446 h 7565355"/>
              <a:gd name="connsiteX5" fmla="*/ 8550017 w 11483248"/>
              <a:gd name="connsiteY5" fmla="*/ 2952200 h 7565355"/>
              <a:gd name="connsiteX6" fmla="*/ 11483248 w 11483248"/>
              <a:gd name="connsiteY6" fmla="*/ 0 h 7565355"/>
              <a:gd name="connsiteX0" fmla="*/ 0 w 11483248"/>
              <a:gd name="connsiteY0" fmla="*/ 6384913 h 7529121"/>
              <a:gd name="connsiteX1" fmla="*/ 1183528 w 11483248"/>
              <a:gd name="connsiteY1" fmla="*/ 6169576 h 7529121"/>
              <a:gd name="connsiteX2" fmla="*/ 3126124 w 11483248"/>
              <a:gd name="connsiteY2" fmla="*/ 7486339 h 7529121"/>
              <a:gd name="connsiteX3" fmla="*/ 4950052 w 11483248"/>
              <a:gd name="connsiteY3" fmla="*/ 4327193 h 7529121"/>
              <a:gd name="connsiteX4" fmla="*/ 7813557 w 11483248"/>
              <a:gd name="connsiteY4" fmla="*/ 6226446 h 7529121"/>
              <a:gd name="connsiteX5" fmla="*/ 8550017 w 11483248"/>
              <a:gd name="connsiteY5" fmla="*/ 2952200 h 7529121"/>
              <a:gd name="connsiteX6" fmla="*/ 11483248 w 11483248"/>
              <a:gd name="connsiteY6" fmla="*/ 0 h 7529121"/>
              <a:gd name="connsiteX0" fmla="*/ 0 w 11483248"/>
              <a:gd name="connsiteY0" fmla="*/ 6384913 h 7920981"/>
              <a:gd name="connsiteX1" fmla="*/ 1183528 w 11483248"/>
              <a:gd name="connsiteY1" fmla="*/ 6169576 h 7920981"/>
              <a:gd name="connsiteX2" fmla="*/ 3286965 w 11483248"/>
              <a:gd name="connsiteY2" fmla="*/ 7885372 h 7920981"/>
              <a:gd name="connsiteX3" fmla="*/ 4950052 w 11483248"/>
              <a:gd name="connsiteY3" fmla="*/ 4327193 h 7920981"/>
              <a:gd name="connsiteX4" fmla="*/ 7813557 w 11483248"/>
              <a:gd name="connsiteY4" fmla="*/ 6226446 h 7920981"/>
              <a:gd name="connsiteX5" fmla="*/ 8550017 w 11483248"/>
              <a:gd name="connsiteY5" fmla="*/ 2952200 h 7920981"/>
              <a:gd name="connsiteX6" fmla="*/ 11483248 w 11483248"/>
              <a:gd name="connsiteY6" fmla="*/ 0 h 7920981"/>
              <a:gd name="connsiteX0" fmla="*/ 0 w 11306950"/>
              <a:gd name="connsiteY0" fmla="*/ 6875833 h 7919615"/>
              <a:gd name="connsiteX1" fmla="*/ 1007230 w 11306950"/>
              <a:gd name="connsiteY1" fmla="*/ 6169576 h 7919615"/>
              <a:gd name="connsiteX2" fmla="*/ 3110667 w 11306950"/>
              <a:gd name="connsiteY2" fmla="*/ 7885372 h 7919615"/>
              <a:gd name="connsiteX3" fmla="*/ 4773754 w 11306950"/>
              <a:gd name="connsiteY3" fmla="*/ 4327193 h 7919615"/>
              <a:gd name="connsiteX4" fmla="*/ 7637259 w 11306950"/>
              <a:gd name="connsiteY4" fmla="*/ 6226446 h 7919615"/>
              <a:gd name="connsiteX5" fmla="*/ 8373719 w 11306950"/>
              <a:gd name="connsiteY5" fmla="*/ 2952200 h 7919615"/>
              <a:gd name="connsiteX6" fmla="*/ 11306950 w 11306950"/>
              <a:gd name="connsiteY6" fmla="*/ 0 h 7919615"/>
              <a:gd name="connsiteX0" fmla="*/ 0 w 11306950"/>
              <a:gd name="connsiteY0" fmla="*/ 6875833 h 7919614"/>
              <a:gd name="connsiteX1" fmla="*/ 1007230 w 11306950"/>
              <a:gd name="connsiteY1" fmla="*/ 6169576 h 7919614"/>
              <a:gd name="connsiteX2" fmla="*/ 3110667 w 11306950"/>
              <a:gd name="connsiteY2" fmla="*/ 7885372 h 7919614"/>
              <a:gd name="connsiteX3" fmla="*/ 4773754 w 11306950"/>
              <a:gd name="connsiteY3" fmla="*/ 4327193 h 7919614"/>
              <a:gd name="connsiteX4" fmla="*/ 7637259 w 11306950"/>
              <a:gd name="connsiteY4" fmla="*/ 6226446 h 7919614"/>
              <a:gd name="connsiteX5" fmla="*/ 8862065 w 11306950"/>
              <a:gd name="connsiteY5" fmla="*/ 2963145 h 7919614"/>
              <a:gd name="connsiteX6" fmla="*/ 11306950 w 11306950"/>
              <a:gd name="connsiteY6" fmla="*/ 0 h 7919614"/>
              <a:gd name="connsiteX0" fmla="*/ 0 w 11306950"/>
              <a:gd name="connsiteY0" fmla="*/ 6875833 h 7919614"/>
              <a:gd name="connsiteX1" fmla="*/ 1007230 w 11306950"/>
              <a:gd name="connsiteY1" fmla="*/ 6169576 h 7919614"/>
              <a:gd name="connsiteX2" fmla="*/ 3110667 w 11306950"/>
              <a:gd name="connsiteY2" fmla="*/ 7885372 h 7919614"/>
              <a:gd name="connsiteX3" fmla="*/ 4773754 w 11306950"/>
              <a:gd name="connsiteY3" fmla="*/ 4327193 h 7919614"/>
              <a:gd name="connsiteX4" fmla="*/ 7637259 w 11306950"/>
              <a:gd name="connsiteY4" fmla="*/ 6226446 h 7919614"/>
              <a:gd name="connsiteX5" fmla="*/ 8862065 w 11306950"/>
              <a:gd name="connsiteY5" fmla="*/ 2963145 h 7919614"/>
              <a:gd name="connsiteX6" fmla="*/ 11306950 w 11306950"/>
              <a:gd name="connsiteY6" fmla="*/ 0 h 7919614"/>
              <a:gd name="connsiteX0" fmla="*/ 0 w 11306950"/>
              <a:gd name="connsiteY0" fmla="*/ 6875833 h 7919614"/>
              <a:gd name="connsiteX1" fmla="*/ 1007230 w 11306950"/>
              <a:gd name="connsiteY1" fmla="*/ 6169576 h 7919614"/>
              <a:gd name="connsiteX2" fmla="*/ 3110667 w 11306950"/>
              <a:gd name="connsiteY2" fmla="*/ 7885372 h 7919614"/>
              <a:gd name="connsiteX3" fmla="*/ 4773754 w 11306950"/>
              <a:gd name="connsiteY3" fmla="*/ 4327193 h 7919614"/>
              <a:gd name="connsiteX4" fmla="*/ 7637259 w 11306950"/>
              <a:gd name="connsiteY4" fmla="*/ 6226446 h 7919614"/>
              <a:gd name="connsiteX5" fmla="*/ 9139275 w 11306950"/>
              <a:gd name="connsiteY5" fmla="*/ 3034638 h 7919614"/>
              <a:gd name="connsiteX6" fmla="*/ 11306950 w 11306950"/>
              <a:gd name="connsiteY6" fmla="*/ 0 h 7919614"/>
              <a:gd name="connsiteX0" fmla="*/ 0 w 11306950"/>
              <a:gd name="connsiteY0" fmla="*/ 6875833 h 7919614"/>
              <a:gd name="connsiteX1" fmla="*/ 1007230 w 11306950"/>
              <a:gd name="connsiteY1" fmla="*/ 6169576 h 7919614"/>
              <a:gd name="connsiteX2" fmla="*/ 3110667 w 11306950"/>
              <a:gd name="connsiteY2" fmla="*/ 7885372 h 7919614"/>
              <a:gd name="connsiteX3" fmla="*/ 4773754 w 11306950"/>
              <a:gd name="connsiteY3" fmla="*/ 4327193 h 7919614"/>
              <a:gd name="connsiteX4" fmla="*/ 7637259 w 11306950"/>
              <a:gd name="connsiteY4" fmla="*/ 6226446 h 7919614"/>
              <a:gd name="connsiteX5" fmla="*/ 9139275 w 11306950"/>
              <a:gd name="connsiteY5" fmla="*/ 3034638 h 7919614"/>
              <a:gd name="connsiteX6" fmla="*/ 11306950 w 11306950"/>
              <a:gd name="connsiteY6" fmla="*/ 0 h 7919614"/>
              <a:gd name="connsiteX0" fmla="*/ 0 w 11306950"/>
              <a:gd name="connsiteY0" fmla="*/ 6875833 h 7919614"/>
              <a:gd name="connsiteX1" fmla="*/ 1007230 w 11306950"/>
              <a:gd name="connsiteY1" fmla="*/ 6169576 h 7919614"/>
              <a:gd name="connsiteX2" fmla="*/ 3110667 w 11306950"/>
              <a:gd name="connsiteY2" fmla="*/ 7885372 h 7919614"/>
              <a:gd name="connsiteX3" fmla="*/ 4773754 w 11306950"/>
              <a:gd name="connsiteY3" fmla="*/ 4327193 h 7919614"/>
              <a:gd name="connsiteX4" fmla="*/ 7637259 w 11306950"/>
              <a:gd name="connsiteY4" fmla="*/ 6226446 h 7919614"/>
              <a:gd name="connsiteX5" fmla="*/ 9231480 w 11306950"/>
              <a:gd name="connsiteY5" fmla="*/ 2753076 h 7919614"/>
              <a:gd name="connsiteX6" fmla="*/ 11306950 w 11306950"/>
              <a:gd name="connsiteY6" fmla="*/ 0 h 7919614"/>
              <a:gd name="connsiteX0" fmla="*/ 0 w 11306950"/>
              <a:gd name="connsiteY0" fmla="*/ 6875833 h 8438580"/>
              <a:gd name="connsiteX1" fmla="*/ 1147224 w 11306950"/>
              <a:gd name="connsiteY1" fmla="*/ 8329184 h 8438580"/>
              <a:gd name="connsiteX2" fmla="*/ 3110667 w 11306950"/>
              <a:gd name="connsiteY2" fmla="*/ 7885372 h 8438580"/>
              <a:gd name="connsiteX3" fmla="*/ 4773754 w 11306950"/>
              <a:gd name="connsiteY3" fmla="*/ 4327193 h 8438580"/>
              <a:gd name="connsiteX4" fmla="*/ 7637259 w 11306950"/>
              <a:gd name="connsiteY4" fmla="*/ 6226446 h 8438580"/>
              <a:gd name="connsiteX5" fmla="*/ 9231480 w 11306950"/>
              <a:gd name="connsiteY5" fmla="*/ 2753076 h 8438580"/>
              <a:gd name="connsiteX6" fmla="*/ 11306950 w 11306950"/>
              <a:gd name="connsiteY6" fmla="*/ 0 h 8438580"/>
              <a:gd name="connsiteX0" fmla="*/ 0 w 11269828"/>
              <a:gd name="connsiteY0" fmla="*/ 9822491 h 9822491"/>
              <a:gd name="connsiteX1" fmla="*/ 1110102 w 11269828"/>
              <a:gd name="connsiteY1" fmla="*/ 8329184 h 9822491"/>
              <a:gd name="connsiteX2" fmla="*/ 3073545 w 11269828"/>
              <a:gd name="connsiteY2" fmla="*/ 7885372 h 9822491"/>
              <a:gd name="connsiteX3" fmla="*/ 4736632 w 11269828"/>
              <a:gd name="connsiteY3" fmla="*/ 4327193 h 9822491"/>
              <a:gd name="connsiteX4" fmla="*/ 7600137 w 11269828"/>
              <a:gd name="connsiteY4" fmla="*/ 6226446 h 9822491"/>
              <a:gd name="connsiteX5" fmla="*/ 9194358 w 11269828"/>
              <a:gd name="connsiteY5" fmla="*/ 2753076 h 9822491"/>
              <a:gd name="connsiteX6" fmla="*/ 11269828 w 11269828"/>
              <a:gd name="connsiteY6" fmla="*/ 0 h 9822491"/>
              <a:gd name="connsiteX0" fmla="*/ 0 w 11269828"/>
              <a:gd name="connsiteY0" fmla="*/ 9822491 h 9822491"/>
              <a:gd name="connsiteX1" fmla="*/ 1796135 w 11269828"/>
              <a:gd name="connsiteY1" fmla="*/ 7903359 h 9822491"/>
              <a:gd name="connsiteX2" fmla="*/ 3073545 w 11269828"/>
              <a:gd name="connsiteY2" fmla="*/ 7885372 h 9822491"/>
              <a:gd name="connsiteX3" fmla="*/ 4736632 w 11269828"/>
              <a:gd name="connsiteY3" fmla="*/ 4327193 h 9822491"/>
              <a:gd name="connsiteX4" fmla="*/ 7600137 w 11269828"/>
              <a:gd name="connsiteY4" fmla="*/ 6226446 h 9822491"/>
              <a:gd name="connsiteX5" fmla="*/ 9194358 w 11269828"/>
              <a:gd name="connsiteY5" fmla="*/ 2753076 h 9822491"/>
              <a:gd name="connsiteX6" fmla="*/ 11269828 w 11269828"/>
              <a:gd name="connsiteY6" fmla="*/ 0 h 9822491"/>
              <a:gd name="connsiteX0" fmla="*/ 0 w 11269828"/>
              <a:gd name="connsiteY0" fmla="*/ 9822491 h 9822491"/>
              <a:gd name="connsiteX1" fmla="*/ 1796135 w 11269828"/>
              <a:gd name="connsiteY1" fmla="*/ 7903359 h 9822491"/>
              <a:gd name="connsiteX2" fmla="*/ 3733017 w 11269828"/>
              <a:gd name="connsiteY2" fmla="*/ 7206840 h 9822491"/>
              <a:gd name="connsiteX3" fmla="*/ 4736632 w 11269828"/>
              <a:gd name="connsiteY3" fmla="*/ 4327193 h 9822491"/>
              <a:gd name="connsiteX4" fmla="*/ 7600137 w 11269828"/>
              <a:gd name="connsiteY4" fmla="*/ 6226446 h 9822491"/>
              <a:gd name="connsiteX5" fmla="*/ 9194358 w 11269828"/>
              <a:gd name="connsiteY5" fmla="*/ 2753076 h 9822491"/>
              <a:gd name="connsiteX6" fmla="*/ 11269828 w 11269828"/>
              <a:gd name="connsiteY6" fmla="*/ 0 h 9822491"/>
              <a:gd name="connsiteX0" fmla="*/ 0 w 11269828"/>
              <a:gd name="connsiteY0" fmla="*/ 9822491 h 9822491"/>
              <a:gd name="connsiteX1" fmla="*/ 1796135 w 11269828"/>
              <a:gd name="connsiteY1" fmla="*/ 7903359 h 9822491"/>
              <a:gd name="connsiteX2" fmla="*/ 3733017 w 11269828"/>
              <a:gd name="connsiteY2" fmla="*/ 7206840 h 9822491"/>
              <a:gd name="connsiteX3" fmla="*/ 5338463 w 11269828"/>
              <a:gd name="connsiteY3" fmla="*/ 6328326 h 9822491"/>
              <a:gd name="connsiteX4" fmla="*/ 7600137 w 11269828"/>
              <a:gd name="connsiteY4" fmla="*/ 6226446 h 9822491"/>
              <a:gd name="connsiteX5" fmla="*/ 9194358 w 11269828"/>
              <a:gd name="connsiteY5" fmla="*/ 2753076 h 9822491"/>
              <a:gd name="connsiteX6" fmla="*/ 11269828 w 11269828"/>
              <a:gd name="connsiteY6" fmla="*/ 0 h 9822491"/>
              <a:gd name="connsiteX0" fmla="*/ 0 w 11269828"/>
              <a:gd name="connsiteY0" fmla="*/ 9822491 h 9822491"/>
              <a:gd name="connsiteX1" fmla="*/ 1796135 w 11269828"/>
              <a:gd name="connsiteY1" fmla="*/ 7903359 h 9822491"/>
              <a:gd name="connsiteX2" fmla="*/ 3733017 w 11269828"/>
              <a:gd name="connsiteY2" fmla="*/ 7206840 h 9822491"/>
              <a:gd name="connsiteX3" fmla="*/ 5091624 w 11269828"/>
              <a:gd name="connsiteY3" fmla="*/ 5607722 h 9822491"/>
              <a:gd name="connsiteX4" fmla="*/ 7600137 w 11269828"/>
              <a:gd name="connsiteY4" fmla="*/ 6226446 h 9822491"/>
              <a:gd name="connsiteX5" fmla="*/ 9194358 w 11269828"/>
              <a:gd name="connsiteY5" fmla="*/ 2753076 h 9822491"/>
              <a:gd name="connsiteX6" fmla="*/ 11269828 w 11269828"/>
              <a:gd name="connsiteY6" fmla="*/ 0 h 9822491"/>
              <a:gd name="connsiteX0" fmla="*/ 0 w 11269828"/>
              <a:gd name="connsiteY0" fmla="*/ 9822491 h 9822491"/>
              <a:gd name="connsiteX1" fmla="*/ 1796135 w 11269828"/>
              <a:gd name="connsiteY1" fmla="*/ 7903359 h 9822491"/>
              <a:gd name="connsiteX2" fmla="*/ 3880467 w 11269828"/>
              <a:gd name="connsiteY2" fmla="*/ 7312942 h 9822491"/>
              <a:gd name="connsiteX3" fmla="*/ 5091624 w 11269828"/>
              <a:gd name="connsiteY3" fmla="*/ 5607722 h 9822491"/>
              <a:gd name="connsiteX4" fmla="*/ 7600137 w 11269828"/>
              <a:gd name="connsiteY4" fmla="*/ 6226446 h 9822491"/>
              <a:gd name="connsiteX5" fmla="*/ 9194358 w 11269828"/>
              <a:gd name="connsiteY5" fmla="*/ 2753076 h 9822491"/>
              <a:gd name="connsiteX6" fmla="*/ 11269828 w 11269828"/>
              <a:gd name="connsiteY6" fmla="*/ 0 h 9822491"/>
              <a:gd name="connsiteX0" fmla="*/ 0 w 11269828"/>
              <a:gd name="connsiteY0" fmla="*/ 9822491 h 9822491"/>
              <a:gd name="connsiteX1" fmla="*/ 2503778 w 11269828"/>
              <a:gd name="connsiteY1" fmla="*/ 6883001 h 9822491"/>
              <a:gd name="connsiteX2" fmla="*/ 3880467 w 11269828"/>
              <a:gd name="connsiteY2" fmla="*/ 7312942 h 9822491"/>
              <a:gd name="connsiteX3" fmla="*/ 5091624 w 11269828"/>
              <a:gd name="connsiteY3" fmla="*/ 5607722 h 9822491"/>
              <a:gd name="connsiteX4" fmla="*/ 7600137 w 11269828"/>
              <a:gd name="connsiteY4" fmla="*/ 6226446 h 9822491"/>
              <a:gd name="connsiteX5" fmla="*/ 9194358 w 11269828"/>
              <a:gd name="connsiteY5" fmla="*/ 2753076 h 9822491"/>
              <a:gd name="connsiteX6" fmla="*/ 11269828 w 11269828"/>
              <a:gd name="connsiteY6" fmla="*/ 0 h 9822491"/>
              <a:gd name="connsiteX0" fmla="*/ 0 w 11269828"/>
              <a:gd name="connsiteY0" fmla="*/ 9822491 h 9822491"/>
              <a:gd name="connsiteX1" fmla="*/ 2503778 w 11269828"/>
              <a:gd name="connsiteY1" fmla="*/ 6883001 h 9822491"/>
              <a:gd name="connsiteX2" fmla="*/ 4023182 w 11269828"/>
              <a:gd name="connsiteY2" fmla="*/ 6904955 h 9822491"/>
              <a:gd name="connsiteX3" fmla="*/ 5091624 w 11269828"/>
              <a:gd name="connsiteY3" fmla="*/ 5607722 h 9822491"/>
              <a:gd name="connsiteX4" fmla="*/ 7600137 w 11269828"/>
              <a:gd name="connsiteY4" fmla="*/ 6226446 h 9822491"/>
              <a:gd name="connsiteX5" fmla="*/ 9194358 w 11269828"/>
              <a:gd name="connsiteY5" fmla="*/ 2753076 h 9822491"/>
              <a:gd name="connsiteX6" fmla="*/ 11269828 w 11269828"/>
              <a:gd name="connsiteY6" fmla="*/ 0 h 9822491"/>
              <a:gd name="connsiteX0" fmla="*/ 0 w 11269828"/>
              <a:gd name="connsiteY0" fmla="*/ 9822491 h 9822491"/>
              <a:gd name="connsiteX1" fmla="*/ 2503778 w 11269828"/>
              <a:gd name="connsiteY1" fmla="*/ 6883001 h 9822491"/>
              <a:gd name="connsiteX2" fmla="*/ 4023182 w 11269828"/>
              <a:gd name="connsiteY2" fmla="*/ 6904955 h 9822491"/>
              <a:gd name="connsiteX3" fmla="*/ 5091624 w 11269828"/>
              <a:gd name="connsiteY3" fmla="*/ 5607722 h 9822491"/>
              <a:gd name="connsiteX4" fmla="*/ 7344971 w 11269828"/>
              <a:gd name="connsiteY4" fmla="*/ 6226730 h 9822491"/>
              <a:gd name="connsiteX5" fmla="*/ 9194358 w 11269828"/>
              <a:gd name="connsiteY5" fmla="*/ 2753076 h 9822491"/>
              <a:gd name="connsiteX6" fmla="*/ 11269828 w 11269828"/>
              <a:gd name="connsiteY6" fmla="*/ 0 h 9822491"/>
              <a:gd name="connsiteX0" fmla="*/ 0 w 11269828"/>
              <a:gd name="connsiteY0" fmla="*/ 9822491 h 9822491"/>
              <a:gd name="connsiteX1" fmla="*/ 2503778 w 11269828"/>
              <a:gd name="connsiteY1" fmla="*/ 6883001 h 9822491"/>
              <a:gd name="connsiteX2" fmla="*/ 4023182 w 11269828"/>
              <a:gd name="connsiteY2" fmla="*/ 6904955 h 9822491"/>
              <a:gd name="connsiteX3" fmla="*/ 5091624 w 11269828"/>
              <a:gd name="connsiteY3" fmla="*/ 5607722 h 9822491"/>
              <a:gd name="connsiteX4" fmla="*/ 7344971 w 11269828"/>
              <a:gd name="connsiteY4" fmla="*/ 6226730 h 9822491"/>
              <a:gd name="connsiteX5" fmla="*/ 8099175 w 11269828"/>
              <a:gd name="connsiteY5" fmla="*/ 3176484 h 9822491"/>
              <a:gd name="connsiteX6" fmla="*/ 11269828 w 11269828"/>
              <a:gd name="connsiteY6" fmla="*/ 0 h 9822491"/>
              <a:gd name="connsiteX0" fmla="*/ 0 w 11269828"/>
              <a:gd name="connsiteY0" fmla="*/ 9822491 h 9822491"/>
              <a:gd name="connsiteX1" fmla="*/ 2503778 w 11269828"/>
              <a:gd name="connsiteY1" fmla="*/ 6883001 h 9822491"/>
              <a:gd name="connsiteX2" fmla="*/ 4023182 w 11269828"/>
              <a:gd name="connsiteY2" fmla="*/ 6904955 h 9822491"/>
              <a:gd name="connsiteX3" fmla="*/ 5091624 w 11269828"/>
              <a:gd name="connsiteY3" fmla="*/ 5607722 h 9822491"/>
              <a:gd name="connsiteX4" fmla="*/ 7344971 w 11269828"/>
              <a:gd name="connsiteY4" fmla="*/ 6226730 h 9822491"/>
              <a:gd name="connsiteX5" fmla="*/ 8099175 w 11269828"/>
              <a:gd name="connsiteY5" fmla="*/ 3176484 h 9822491"/>
              <a:gd name="connsiteX6" fmla="*/ 11269828 w 11269828"/>
              <a:gd name="connsiteY6" fmla="*/ 0 h 982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69828" h="9822491">
                <a:moveTo>
                  <a:pt x="0" y="9822491"/>
                </a:moveTo>
                <a:cubicBezTo>
                  <a:pt x="21986" y="9814729"/>
                  <a:pt x="1833248" y="7369257"/>
                  <a:pt x="2503778" y="6883001"/>
                </a:cubicBezTo>
                <a:cubicBezTo>
                  <a:pt x="3174308" y="6396745"/>
                  <a:pt x="3591874" y="7117501"/>
                  <a:pt x="4023182" y="6904955"/>
                </a:cubicBezTo>
                <a:cubicBezTo>
                  <a:pt x="4454490" y="6692409"/>
                  <a:pt x="4537993" y="5720760"/>
                  <a:pt x="5091624" y="5607722"/>
                </a:cubicBezTo>
                <a:cubicBezTo>
                  <a:pt x="5645256" y="5494685"/>
                  <a:pt x="6373058" y="6761701"/>
                  <a:pt x="7344971" y="6226730"/>
                </a:cubicBezTo>
                <a:cubicBezTo>
                  <a:pt x="8316884" y="5691759"/>
                  <a:pt x="7445032" y="4214272"/>
                  <a:pt x="8099175" y="3176484"/>
                </a:cubicBezTo>
                <a:cubicBezTo>
                  <a:pt x="8753318" y="2138696"/>
                  <a:pt x="9837308" y="2744013"/>
                  <a:pt x="11269828" y="0"/>
                </a:cubicBezTo>
              </a:path>
            </a:pathLst>
          </a:custGeom>
          <a:noFill/>
          <a:ln w="254000">
            <a:solidFill>
              <a:srgbClr val="F5E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F5ECC4"/>
              </a:solidFill>
            </a:endParaRPr>
          </a:p>
        </p:txBody>
      </p:sp>
      <p:grpSp>
        <p:nvGrpSpPr>
          <p:cNvPr id="17" name="Skilt">
            <a:extLst>
              <a:ext uri="{FF2B5EF4-FFF2-40B4-BE49-F238E27FC236}">
                <a16:creationId xmlns:a16="http://schemas.microsoft.com/office/drawing/2014/main" id="{CCB40911-F132-C371-6373-892BB93DCEE1}"/>
              </a:ext>
            </a:extLst>
          </p:cNvPr>
          <p:cNvGrpSpPr>
            <a:grpSpLocks noGrp="1" noUngrp="1" noRot="1" noMove="1" noResize="1"/>
          </p:cNvGrpSpPr>
          <p:nvPr/>
        </p:nvGrpSpPr>
        <p:grpSpPr>
          <a:xfrm>
            <a:off x="8190350" y="4743680"/>
            <a:ext cx="2464950" cy="2254633"/>
            <a:chOff x="2079192" y="4597578"/>
            <a:chExt cx="2464950" cy="2254633"/>
          </a:xfrm>
        </p:grpSpPr>
        <p:grpSp>
          <p:nvGrpSpPr>
            <p:cNvPr id="18" name="Graphic 61">
              <a:extLst>
                <a:ext uri="{FF2B5EF4-FFF2-40B4-BE49-F238E27FC236}">
                  <a16:creationId xmlns:a16="http://schemas.microsoft.com/office/drawing/2014/main" id="{F318F456-8029-D8B7-CFE6-D3A5D3F78FAA}"/>
                </a:ext>
              </a:extLst>
            </p:cNvPr>
            <p:cNvGrpSpPr>
              <a:grpSpLocks noGrp="1" noUngrp="1" noRot="1" noMove="1" noResize="1"/>
            </p:cNvGrpSpPr>
            <p:nvPr/>
          </p:nvGrpSpPr>
          <p:grpSpPr>
            <a:xfrm>
              <a:off x="2079192" y="4597578"/>
              <a:ext cx="2464950" cy="2254633"/>
              <a:chOff x="3247986" y="1297305"/>
              <a:chExt cx="5788434" cy="5015140"/>
            </a:xfrm>
          </p:grpSpPr>
          <p:sp>
            <p:nvSpPr>
              <p:cNvPr id="20" name="Freeform 64">
                <a:extLst>
                  <a:ext uri="{FF2B5EF4-FFF2-40B4-BE49-F238E27FC236}">
                    <a16:creationId xmlns:a16="http://schemas.microsoft.com/office/drawing/2014/main" id="{DB20D0F2-C7F4-AD1B-BE7D-6E3A1C555449}"/>
                  </a:ext>
                </a:extLst>
              </p:cNvPr>
              <p:cNvSpPr>
                <a:spLocks noGrp="1" noRot="1" noMove="1" noResize="1" noEditPoints="1" noAdjustHandles="1" noChangeArrowheads="1" noChangeShapeType="1"/>
              </p:cNvSpPr>
              <p:nvPr/>
            </p:nvSpPr>
            <p:spPr>
              <a:xfrm>
                <a:off x="6058853" y="1297305"/>
                <a:ext cx="74295" cy="4684643"/>
              </a:xfrm>
              <a:custGeom>
                <a:avLst/>
                <a:gdLst>
                  <a:gd name="connsiteX0" fmla="*/ 0 w 74295"/>
                  <a:gd name="connsiteY0" fmla="*/ 0 h 4684642"/>
                  <a:gd name="connsiteX1" fmla="*/ 74295 w 74295"/>
                  <a:gd name="connsiteY1" fmla="*/ 0 h 4684642"/>
                  <a:gd name="connsiteX2" fmla="*/ 74295 w 74295"/>
                  <a:gd name="connsiteY2" fmla="*/ 4684643 h 4684642"/>
                  <a:gd name="connsiteX3" fmla="*/ 0 w 74295"/>
                  <a:gd name="connsiteY3" fmla="*/ 4684643 h 4684642"/>
                </a:gdLst>
                <a:ahLst/>
                <a:cxnLst>
                  <a:cxn ang="0">
                    <a:pos x="connsiteX0" y="connsiteY0"/>
                  </a:cxn>
                  <a:cxn ang="0">
                    <a:pos x="connsiteX1" y="connsiteY1"/>
                  </a:cxn>
                  <a:cxn ang="0">
                    <a:pos x="connsiteX2" y="connsiteY2"/>
                  </a:cxn>
                  <a:cxn ang="0">
                    <a:pos x="connsiteX3" y="connsiteY3"/>
                  </a:cxn>
                </a:cxnLst>
                <a:rect l="l" t="t" r="r" b="b"/>
                <a:pathLst>
                  <a:path w="74295" h="4684642">
                    <a:moveTo>
                      <a:pt x="0" y="0"/>
                    </a:moveTo>
                    <a:lnTo>
                      <a:pt x="74295" y="0"/>
                    </a:lnTo>
                    <a:lnTo>
                      <a:pt x="74295" y="4684643"/>
                    </a:lnTo>
                    <a:lnTo>
                      <a:pt x="0" y="4684643"/>
                    </a:lnTo>
                    <a:close/>
                  </a:path>
                </a:pathLst>
              </a:custGeom>
              <a:solidFill>
                <a:srgbClr val="E8F7F2"/>
              </a:solidFill>
              <a:ln w="0" cap="flat">
                <a:noFill/>
                <a:prstDash val="solid"/>
                <a:miter/>
              </a:ln>
            </p:spPr>
            <p:txBody>
              <a:bodyPr rtlCol="0" anchor="ctr"/>
              <a:lstStyle/>
              <a:p>
                <a:endParaRPr lang="en-NO"/>
              </a:p>
            </p:txBody>
          </p:sp>
          <p:sp>
            <p:nvSpPr>
              <p:cNvPr id="21" name="Freeform 65">
                <a:extLst>
                  <a:ext uri="{FF2B5EF4-FFF2-40B4-BE49-F238E27FC236}">
                    <a16:creationId xmlns:a16="http://schemas.microsoft.com/office/drawing/2014/main" id="{8804E022-A6D8-E505-93EA-E5BFCC2BF31D}"/>
                  </a:ext>
                </a:extLst>
              </p:cNvPr>
              <p:cNvSpPr>
                <a:spLocks noGrp="1" noRot="1" noMove="1" noResize="1" noEditPoints="1" noAdjustHandles="1" noChangeArrowheads="1" noChangeShapeType="1"/>
              </p:cNvSpPr>
              <p:nvPr/>
            </p:nvSpPr>
            <p:spPr>
              <a:xfrm>
                <a:off x="6133143" y="1297305"/>
                <a:ext cx="2903277" cy="832751"/>
              </a:xfrm>
              <a:custGeom>
                <a:avLst/>
                <a:gdLst>
                  <a:gd name="connsiteX0" fmla="*/ 1017098 w 1196263"/>
                  <a:gd name="connsiteY0" fmla="*/ 343129 h 343128"/>
                  <a:gd name="connsiteX1" fmla="*/ 0 w 1196263"/>
                  <a:gd name="connsiteY1" fmla="*/ 343129 h 343128"/>
                  <a:gd name="connsiteX2" fmla="*/ 0 w 1196263"/>
                  <a:gd name="connsiteY2" fmla="*/ 0 h 343128"/>
                  <a:gd name="connsiteX3" fmla="*/ 1017098 w 1196263"/>
                  <a:gd name="connsiteY3" fmla="*/ 0 h 343128"/>
                  <a:gd name="connsiteX4" fmla="*/ 1196264 w 1196263"/>
                  <a:gd name="connsiteY4" fmla="*/ 171564 h 343128"/>
                  <a:gd name="connsiteX5" fmla="*/ 1017098 w 1196263"/>
                  <a:gd name="connsiteY5" fmla="*/ 343129 h 34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6263" h="343128">
                    <a:moveTo>
                      <a:pt x="1017098" y="343129"/>
                    </a:moveTo>
                    <a:lnTo>
                      <a:pt x="0" y="343129"/>
                    </a:lnTo>
                    <a:lnTo>
                      <a:pt x="0" y="0"/>
                    </a:lnTo>
                    <a:lnTo>
                      <a:pt x="1017098" y="0"/>
                    </a:lnTo>
                    <a:lnTo>
                      <a:pt x="1196264" y="171564"/>
                    </a:lnTo>
                    <a:lnTo>
                      <a:pt x="1017098" y="343129"/>
                    </a:lnTo>
                    <a:close/>
                  </a:path>
                </a:pathLst>
              </a:custGeom>
              <a:solidFill>
                <a:srgbClr val="236556"/>
              </a:solidFill>
              <a:ln w="0" cap="flat">
                <a:noFill/>
                <a:prstDash val="solid"/>
                <a:miter/>
              </a:ln>
            </p:spPr>
            <p:txBody>
              <a:bodyPr rtlCol="0" anchor="ctr"/>
              <a:lstStyle/>
              <a:p>
                <a:endParaRPr lang="en-NO">
                  <a:solidFill>
                    <a:srgbClr val="236556"/>
                  </a:solidFill>
                </a:endParaRPr>
              </a:p>
            </p:txBody>
          </p:sp>
          <p:sp>
            <p:nvSpPr>
              <p:cNvPr id="22" name="Freeform 66">
                <a:extLst>
                  <a:ext uri="{FF2B5EF4-FFF2-40B4-BE49-F238E27FC236}">
                    <a16:creationId xmlns:a16="http://schemas.microsoft.com/office/drawing/2014/main" id="{5D6AD19E-26D9-DE4E-0670-013C02EF4554}"/>
                  </a:ext>
                </a:extLst>
              </p:cNvPr>
              <p:cNvSpPr>
                <a:spLocks noGrp="1" noRot="1" noMove="1" noResize="1" noEditPoints="1" noAdjustHandles="1" noChangeArrowheads="1" noChangeShapeType="1"/>
              </p:cNvSpPr>
              <p:nvPr/>
            </p:nvSpPr>
            <p:spPr>
              <a:xfrm>
                <a:off x="3606202" y="1743498"/>
                <a:ext cx="2452653" cy="703615"/>
              </a:xfrm>
              <a:custGeom>
                <a:avLst/>
                <a:gdLst>
                  <a:gd name="connsiteX0" fmla="*/ 179165 w 1196263"/>
                  <a:gd name="connsiteY0" fmla="*/ 343186 h 343185"/>
                  <a:gd name="connsiteX1" fmla="*/ 1196264 w 1196263"/>
                  <a:gd name="connsiteY1" fmla="*/ 343186 h 343185"/>
                  <a:gd name="connsiteX2" fmla="*/ 1196264 w 1196263"/>
                  <a:gd name="connsiteY2" fmla="*/ 0 h 343185"/>
                  <a:gd name="connsiteX3" fmla="*/ 179165 w 1196263"/>
                  <a:gd name="connsiteY3" fmla="*/ 0 h 343185"/>
                  <a:gd name="connsiteX4" fmla="*/ 0 w 1196263"/>
                  <a:gd name="connsiteY4" fmla="*/ 171564 h 343185"/>
                  <a:gd name="connsiteX5" fmla="*/ 179165 w 1196263"/>
                  <a:gd name="connsiteY5" fmla="*/ 343186 h 34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6263" h="343185">
                    <a:moveTo>
                      <a:pt x="179165" y="343186"/>
                    </a:moveTo>
                    <a:lnTo>
                      <a:pt x="1196264" y="343186"/>
                    </a:lnTo>
                    <a:lnTo>
                      <a:pt x="1196264" y="0"/>
                    </a:lnTo>
                    <a:lnTo>
                      <a:pt x="179165" y="0"/>
                    </a:lnTo>
                    <a:lnTo>
                      <a:pt x="0" y="171564"/>
                    </a:lnTo>
                    <a:lnTo>
                      <a:pt x="179165" y="343186"/>
                    </a:lnTo>
                    <a:close/>
                  </a:path>
                </a:pathLst>
              </a:custGeom>
              <a:solidFill>
                <a:srgbClr val="236556"/>
              </a:solidFill>
              <a:ln w="0" cap="flat">
                <a:noFill/>
                <a:prstDash val="solid"/>
                <a:miter/>
              </a:ln>
            </p:spPr>
            <p:txBody>
              <a:bodyPr rtlCol="0" anchor="ctr"/>
              <a:lstStyle/>
              <a:p>
                <a:endParaRPr lang="en-NO"/>
              </a:p>
            </p:txBody>
          </p:sp>
          <p:sp>
            <p:nvSpPr>
              <p:cNvPr id="23" name="Freeform 72">
                <a:extLst>
                  <a:ext uri="{FF2B5EF4-FFF2-40B4-BE49-F238E27FC236}">
                    <a16:creationId xmlns:a16="http://schemas.microsoft.com/office/drawing/2014/main" id="{0C538E6E-DB00-B4AD-97B1-193337DA87EB}"/>
                  </a:ext>
                </a:extLst>
              </p:cNvPr>
              <p:cNvSpPr>
                <a:spLocks noGrp="1" noRot="1" noMove="1" noResize="1" noEditPoints="1" noAdjustHandles="1" noChangeArrowheads="1" noChangeShapeType="1"/>
              </p:cNvSpPr>
              <p:nvPr/>
            </p:nvSpPr>
            <p:spPr>
              <a:xfrm>
                <a:off x="5155939" y="4926558"/>
                <a:ext cx="1016654" cy="1053674"/>
              </a:xfrm>
              <a:custGeom>
                <a:avLst/>
                <a:gdLst>
                  <a:gd name="connsiteX0" fmla="*/ 57 w 1016654"/>
                  <a:gd name="connsiteY0" fmla="*/ 0 h 1053674"/>
                  <a:gd name="connsiteX1" fmla="*/ 754037 w 1016654"/>
                  <a:gd name="connsiteY1" fmla="*/ 460001 h 1053674"/>
                  <a:gd name="connsiteX2" fmla="*/ 1014984 w 1016654"/>
                  <a:gd name="connsiteY2" fmla="*/ 1053675 h 1053674"/>
                  <a:gd name="connsiteX3" fmla="*/ 738092 w 1016654"/>
                  <a:gd name="connsiteY3" fmla="*/ 946918 h 1053674"/>
                  <a:gd name="connsiteX4" fmla="*/ 609048 w 1016654"/>
                  <a:gd name="connsiteY4" fmla="*/ 732549 h 1053674"/>
                  <a:gd name="connsiteX5" fmla="*/ 412337 w 1016654"/>
                  <a:gd name="connsiteY5" fmla="*/ 627221 h 1053674"/>
                  <a:gd name="connsiteX6" fmla="*/ 353073 w 1016654"/>
                  <a:gd name="connsiteY6" fmla="*/ 477374 h 1053674"/>
                  <a:gd name="connsiteX7" fmla="*/ 177165 w 1016654"/>
                  <a:gd name="connsiteY7" fmla="*/ 348615 h 1053674"/>
                  <a:gd name="connsiteX8" fmla="*/ 0 w 1016654"/>
                  <a:gd name="connsiteY8" fmla="*/ 0 h 105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6654" h="1053674">
                    <a:moveTo>
                      <a:pt x="57" y="0"/>
                    </a:moveTo>
                    <a:cubicBezTo>
                      <a:pt x="57" y="0"/>
                      <a:pt x="454000" y="55207"/>
                      <a:pt x="754037" y="460001"/>
                    </a:cubicBezTo>
                    <a:cubicBezTo>
                      <a:pt x="1054075" y="864794"/>
                      <a:pt x="1014984" y="1053675"/>
                      <a:pt x="1014984" y="1053675"/>
                    </a:cubicBezTo>
                    <a:cubicBezTo>
                      <a:pt x="1014984" y="1053675"/>
                      <a:pt x="917886" y="954977"/>
                      <a:pt x="738092" y="946918"/>
                    </a:cubicBezTo>
                    <a:cubicBezTo>
                      <a:pt x="607962" y="941032"/>
                      <a:pt x="657168" y="776383"/>
                      <a:pt x="609048" y="732549"/>
                    </a:cubicBezTo>
                    <a:cubicBezTo>
                      <a:pt x="560870" y="688715"/>
                      <a:pt x="453542" y="697573"/>
                      <a:pt x="412337" y="627221"/>
                    </a:cubicBezTo>
                    <a:cubicBezTo>
                      <a:pt x="371132" y="556870"/>
                      <a:pt x="416681" y="562471"/>
                      <a:pt x="353073" y="477374"/>
                    </a:cubicBezTo>
                    <a:cubicBezTo>
                      <a:pt x="296894" y="402165"/>
                      <a:pt x="218884" y="465944"/>
                      <a:pt x="177165" y="348615"/>
                    </a:cubicBezTo>
                    <a:cubicBezTo>
                      <a:pt x="154705" y="285464"/>
                      <a:pt x="136074" y="109385"/>
                      <a:pt x="0" y="0"/>
                    </a:cubicBezTo>
                    <a:close/>
                  </a:path>
                </a:pathLst>
              </a:custGeom>
              <a:solidFill>
                <a:srgbClr val="236556"/>
              </a:solidFill>
              <a:ln w="0" cap="flat">
                <a:noFill/>
                <a:prstDash val="solid"/>
                <a:miter/>
              </a:ln>
            </p:spPr>
            <p:txBody>
              <a:bodyPr rtlCol="0" anchor="ctr"/>
              <a:lstStyle/>
              <a:p>
                <a:endParaRPr lang="en-NO"/>
              </a:p>
            </p:txBody>
          </p:sp>
          <p:sp>
            <p:nvSpPr>
              <p:cNvPr id="24" name="Freeform 73">
                <a:extLst>
                  <a:ext uri="{FF2B5EF4-FFF2-40B4-BE49-F238E27FC236}">
                    <a16:creationId xmlns:a16="http://schemas.microsoft.com/office/drawing/2014/main" id="{5C34B76A-0D96-5BE9-AF12-6230D1C78325}"/>
                  </a:ext>
                </a:extLst>
              </p:cNvPr>
              <p:cNvSpPr>
                <a:spLocks noGrp="1" noRot="1" noMove="1" noResize="1" noEditPoints="1" noAdjustHandles="1" noChangeArrowheads="1" noChangeShapeType="1"/>
              </p:cNvSpPr>
              <p:nvPr/>
            </p:nvSpPr>
            <p:spPr>
              <a:xfrm>
                <a:off x="6201098" y="5192477"/>
                <a:ext cx="697686" cy="733634"/>
              </a:xfrm>
              <a:custGeom>
                <a:avLst/>
                <a:gdLst>
                  <a:gd name="connsiteX0" fmla="*/ 697687 w 697686"/>
                  <a:gd name="connsiteY0" fmla="*/ 0 h 733634"/>
                  <a:gd name="connsiteX1" fmla="*/ 199396 w 697686"/>
                  <a:gd name="connsiteY1" fmla="*/ 303981 h 733634"/>
                  <a:gd name="connsiteX2" fmla="*/ 0 w 697686"/>
                  <a:gd name="connsiteY2" fmla="*/ 733634 h 733634"/>
                  <a:gd name="connsiteX3" fmla="*/ 209912 w 697686"/>
                  <a:gd name="connsiteY3" fmla="*/ 625793 h 733634"/>
                  <a:gd name="connsiteX4" fmla="*/ 295180 w 697686"/>
                  <a:gd name="connsiteY4" fmla="*/ 484118 h 733634"/>
                  <a:gd name="connsiteX5" fmla="*/ 425196 w 697686"/>
                  <a:gd name="connsiteY5" fmla="*/ 414509 h 733634"/>
                  <a:gd name="connsiteX6" fmla="*/ 464344 w 697686"/>
                  <a:gd name="connsiteY6" fmla="*/ 315468 h 733634"/>
                  <a:gd name="connsiteX7" fmla="*/ 580644 w 697686"/>
                  <a:gd name="connsiteY7" fmla="*/ 230372 h 733634"/>
                  <a:gd name="connsiteX8" fmla="*/ 697687 w 697686"/>
                  <a:gd name="connsiteY8" fmla="*/ 0 h 733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7686" h="733634">
                    <a:moveTo>
                      <a:pt x="697687" y="0"/>
                    </a:moveTo>
                    <a:cubicBezTo>
                      <a:pt x="697687" y="0"/>
                      <a:pt x="397707" y="36462"/>
                      <a:pt x="199396" y="303981"/>
                    </a:cubicBezTo>
                    <a:cubicBezTo>
                      <a:pt x="1086" y="571500"/>
                      <a:pt x="0" y="733634"/>
                      <a:pt x="0" y="733634"/>
                    </a:cubicBezTo>
                    <a:cubicBezTo>
                      <a:pt x="0" y="733634"/>
                      <a:pt x="117043" y="640080"/>
                      <a:pt x="209912" y="625793"/>
                    </a:cubicBezTo>
                    <a:cubicBezTo>
                      <a:pt x="294951" y="612705"/>
                      <a:pt x="263347" y="513093"/>
                      <a:pt x="295180" y="484118"/>
                    </a:cubicBezTo>
                    <a:cubicBezTo>
                      <a:pt x="327012" y="455143"/>
                      <a:pt x="397935" y="461029"/>
                      <a:pt x="425196" y="414509"/>
                    </a:cubicBezTo>
                    <a:cubicBezTo>
                      <a:pt x="452456" y="367989"/>
                      <a:pt x="422281" y="371761"/>
                      <a:pt x="464344" y="315468"/>
                    </a:cubicBezTo>
                    <a:cubicBezTo>
                      <a:pt x="501491" y="265805"/>
                      <a:pt x="553040" y="307924"/>
                      <a:pt x="580644" y="230372"/>
                    </a:cubicBezTo>
                    <a:cubicBezTo>
                      <a:pt x="595503" y="188652"/>
                      <a:pt x="607790" y="72295"/>
                      <a:pt x="697687" y="0"/>
                    </a:cubicBezTo>
                    <a:close/>
                  </a:path>
                </a:pathLst>
              </a:custGeom>
              <a:solidFill>
                <a:srgbClr val="236556"/>
              </a:solidFill>
              <a:ln w="0" cap="flat">
                <a:noFill/>
                <a:prstDash val="solid"/>
                <a:miter/>
              </a:ln>
            </p:spPr>
            <p:txBody>
              <a:bodyPr rtlCol="0" anchor="ctr"/>
              <a:lstStyle/>
              <a:p>
                <a:endParaRPr lang="en-NO"/>
              </a:p>
            </p:txBody>
          </p:sp>
          <p:sp>
            <p:nvSpPr>
              <p:cNvPr id="25" name="Freeform 74">
                <a:extLst>
                  <a:ext uri="{FF2B5EF4-FFF2-40B4-BE49-F238E27FC236}">
                    <a16:creationId xmlns:a16="http://schemas.microsoft.com/office/drawing/2014/main" id="{5FF87779-2366-58ED-FBB6-A0252C80E8F7}"/>
                  </a:ext>
                </a:extLst>
              </p:cNvPr>
              <p:cNvSpPr>
                <a:spLocks noGrp="1" noRot="1" noMove="1" noResize="1" noEditPoints="1" noAdjustHandles="1" noChangeArrowheads="1" noChangeShapeType="1"/>
              </p:cNvSpPr>
              <p:nvPr/>
            </p:nvSpPr>
            <p:spPr>
              <a:xfrm>
                <a:off x="5600558" y="4278077"/>
                <a:ext cx="600586" cy="1648034"/>
              </a:xfrm>
              <a:custGeom>
                <a:avLst/>
                <a:gdLst>
                  <a:gd name="connsiteX0" fmla="*/ 571051 w 600586"/>
                  <a:gd name="connsiteY0" fmla="*/ 1648034 h 1648034"/>
                  <a:gd name="connsiteX1" fmla="*/ 4923 w 600586"/>
                  <a:gd name="connsiteY1" fmla="*/ 0 h 1648034"/>
                  <a:gd name="connsiteX2" fmla="*/ 866 w 600586"/>
                  <a:gd name="connsiteY2" fmla="*/ 358445 h 1648034"/>
                  <a:gd name="connsiteX3" fmla="*/ 77161 w 600586"/>
                  <a:gd name="connsiteY3" fmla="*/ 588417 h 1648034"/>
                  <a:gd name="connsiteX4" fmla="*/ 193861 w 600586"/>
                  <a:gd name="connsiteY4" fmla="*/ 748437 h 1648034"/>
                  <a:gd name="connsiteX5" fmla="*/ 166029 w 600586"/>
                  <a:gd name="connsiteY5" fmla="*/ 975208 h 1648034"/>
                  <a:gd name="connsiteX6" fmla="*/ 277872 w 600586"/>
                  <a:gd name="connsiteY6" fmla="*/ 1124598 h 1648034"/>
                  <a:gd name="connsiteX7" fmla="*/ 326621 w 600586"/>
                  <a:gd name="connsiteY7" fmla="*/ 1324566 h 1648034"/>
                  <a:gd name="connsiteX8" fmla="*/ 488298 w 600586"/>
                  <a:gd name="connsiteY8" fmla="*/ 1459497 h 1648034"/>
                  <a:gd name="connsiteX9" fmla="*/ 571108 w 600586"/>
                  <a:gd name="connsiteY9" fmla="*/ 1647978 h 164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586" h="1648034">
                    <a:moveTo>
                      <a:pt x="571051" y="1648034"/>
                    </a:moveTo>
                    <a:cubicBezTo>
                      <a:pt x="571051" y="1648034"/>
                      <a:pt x="795879" y="554412"/>
                      <a:pt x="4923" y="0"/>
                    </a:cubicBezTo>
                    <a:cubicBezTo>
                      <a:pt x="4923" y="0"/>
                      <a:pt x="9038" y="273634"/>
                      <a:pt x="866" y="358445"/>
                    </a:cubicBezTo>
                    <a:cubicBezTo>
                      <a:pt x="-6564" y="435426"/>
                      <a:pt x="35099" y="543725"/>
                      <a:pt x="77161" y="588417"/>
                    </a:cubicBezTo>
                    <a:cubicBezTo>
                      <a:pt x="119223" y="633165"/>
                      <a:pt x="183288" y="697687"/>
                      <a:pt x="193861" y="748437"/>
                    </a:cubicBezTo>
                    <a:cubicBezTo>
                      <a:pt x="204434" y="799185"/>
                      <a:pt x="142083" y="904970"/>
                      <a:pt x="166029" y="975208"/>
                    </a:cubicBezTo>
                    <a:cubicBezTo>
                      <a:pt x="189918" y="1045445"/>
                      <a:pt x="253697" y="1063047"/>
                      <a:pt x="277872" y="1124598"/>
                    </a:cubicBezTo>
                    <a:cubicBezTo>
                      <a:pt x="302046" y="1186148"/>
                      <a:pt x="282158" y="1276617"/>
                      <a:pt x="326621" y="1324566"/>
                    </a:cubicBezTo>
                    <a:cubicBezTo>
                      <a:pt x="371083" y="1372514"/>
                      <a:pt x="451893" y="1399318"/>
                      <a:pt x="488298" y="1459497"/>
                    </a:cubicBezTo>
                    <a:cubicBezTo>
                      <a:pt x="524645" y="1519733"/>
                      <a:pt x="571108" y="1647978"/>
                      <a:pt x="571108" y="1647978"/>
                    </a:cubicBezTo>
                    <a:close/>
                  </a:path>
                </a:pathLst>
              </a:custGeom>
              <a:solidFill>
                <a:srgbClr val="236556"/>
              </a:solidFill>
              <a:ln w="0" cap="flat">
                <a:noFill/>
                <a:prstDash val="solid"/>
                <a:miter/>
              </a:ln>
            </p:spPr>
            <p:txBody>
              <a:bodyPr rtlCol="0" anchor="ctr"/>
              <a:lstStyle/>
              <a:p>
                <a:endParaRPr lang="en-NO"/>
              </a:p>
            </p:txBody>
          </p:sp>
          <p:sp>
            <p:nvSpPr>
              <p:cNvPr id="26" name="Freeform 75">
                <a:extLst>
                  <a:ext uri="{FF2B5EF4-FFF2-40B4-BE49-F238E27FC236}">
                    <a16:creationId xmlns:a16="http://schemas.microsoft.com/office/drawing/2014/main" id="{1E094385-9394-87E6-8F09-03524717D85F}"/>
                  </a:ext>
                </a:extLst>
              </p:cNvPr>
              <p:cNvSpPr>
                <a:spLocks noGrp="1" noRot="1" noMove="1" noResize="1" noEditPoints="1" noAdjustHandles="1" noChangeArrowheads="1" noChangeShapeType="1"/>
              </p:cNvSpPr>
              <p:nvPr/>
            </p:nvSpPr>
            <p:spPr>
              <a:xfrm>
                <a:off x="5618168" y="4755165"/>
                <a:ext cx="469887" cy="152819"/>
              </a:xfrm>
              <a:custGeom>
                <a:avLst/>
                <a:gdLst>
                  <a:gd name="connsiteX0" fmla="*/ 469887 w 469887"/>
                  <a:gd name="connsiteY0" fmla="*/ 152819 h 152819"/>
                  <a:gd name="connsiteX1" fmla="*/ 6629 w 469887"/>
                  <a:gd name="connsiteY1" fmla="*/ 18803 h 152819"/>
                  <a:gd name="connsiteX2" fmla="*/ 0 w 469887"/>
                  <a:gd name="connsiteY2" fmla="*/ 0 h 152819"/>
                  <a:gd name="connsiteX3" fmla="*/ 462572 w 469887"/>
                  <a:gd name="connsiteY3" fmla="*/ 133788 h 152819"/>
                  <a:gd name="connsiteX4" fmla="*/ 469887 w 469887"/>
                  <a:gd name="connsiteY4" fmla="*/ 152819 h 152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887" h="152819">
                    <a:moveTo>
                      <a:pt x="469887" y="152819"/>
                    </a:moveTo>
                    <a:lnTo>
                      <a:pt x="6629" y="18803"/>
                    </a:lnTo>
                    <a:lnTo>
                      <a:pt x="0" y="0"/>
                    </a:lnTo>
                    <a:lnTo>
                      <a:pt x="462572" y="133788"/>
                    </a:lnTo>
                    <a:lnTo>
                      <a:pt x="469887" y="152819"/>
                    </a:lnTo>
                    <a:close/>
                  </a:path>
                </a:pathLst>
              </a:custGeom>
              <a:solidFill>
                <a:srgbClr val="7DC93A"/>
              </a:solidFill>
              <a:ln w="0" cap="flat">
                <a:noFill/>
                <a:prstDash val="solid"/>
                <a:miter/>
              </a:ln>
            </p:spPr>
            <p:txBody>
              <a:bodyPr rtlCol="0" anchor="ctr"/>
              <a:lstStyle/>
              <a:p>
                <a:endParaRPr lang="en-NO"/>
              </a:p>
            </p:txBody>
          </p:sp>
          <p:sp>
            <p:nvSpPr>
              <p:cNvPr id="27" name="Freeform 76">
                <a:extLst>
                  <a:ext uri="{FF2B5EF4-FFF2-40B4-BE49-F238E27FC236}">
                    <a16:creationId xmlns:a16="http://schemas.microsoft.com/office/drawing/2014/main" id="{8FC7B7E9-DEB2-0FA7-8486-EB4CF237A80E}"/>
                  </a:ext>
                </a:extLst>
              </p:cNvPr>
              <p:cNvSpPr>
                <a:spLocks noGrp="1" noRot="1" noMove="1" noResize="1" noEditPoints="1" noAdjustHandles="1" noChangeArrowheads="1" noChangeShapeType="1"/>
              </p:cNvSpPr>
              <p:nvPr/>
            </p:nvSpPr>
            <p:spPr>
              <a:xfrm>
                <a:off x="5736012" y="4929987"/>
                <a:ext cx="378618" cy="54463"/>
              </a:xfrm>
              <a:custGeom>
                <a:avLst/>
                <a:gdLst>
                  <a:gd name="connsiteX0" fmla="*/ 378619 w 378618"/>
                  <a:gd name="connsiteY0" fmla="*/ 54464 h 54463"/>
                  <a:gd name="connsiteX1" fmla="*/ 14630 w 378618"/>
                  <a:gd name="connsiteY1" fmla="*/ 17831 h 54463"/>
                  <a:gd name="connsiteX2" fmla="*/ 0 w 378618"/>
                  <a:gd name="connsiteY2" fmla="*/ 0 h 54463"/>
                  <a:gd name="connsiteX3" fmla="*/ 373132 w 378618"/>
                  <a:gd name="connsiteY3" fmla="*/ 37548 h 54463"/>
                  <a:gd name="connsiteX4" fmla="*/ 378619 w 378618"/>
                  <a:gd name="connsiteY4" fmla="*/ 54464 h 54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618" h="54463">
                    <a:moveTo>
                      <a:pt x="378619" y="54464"/>
                    </a:moveTo>
                    <a:lnTo>
                      <a:pt x="14630" y="17831"/>
                    </a:lnTo>
                    <a:lnTo>
                      <a:pt x="0" y="0"/>
                    </a:lnTo>
                    <a:lnTo>
                      <a:pt x="373132" y="37548"/>
                    </a:lnTo>
                    <a:lnTo>
                      <a:pt x="378619" y="54464"/>
                    </a:lnTo>
                    <a:close/>
                  </a:path>
                </a:pathLst>
              </a:custGeom>
              <a:solidFill>
                <a:srgbClr val="7DC93A"/>
              </a:solidFill>
              <a:ln w="0" cap="flat">
                <a:noFill/>
                <a:prstDash val="solid"/>
                <a:miter/>
              </a:ln>
            </p:spPr>
            <p:txBody>
              <a:bodyPr rtlCol="0" anchor="ctr"/>
              <a:lstStyle/>
              <a:p>
                <a:endParaRPr lang="en-NO"/>
              </a:p>
            </p:txBody>
          </p:sp>
          <p:sp>
            <p:nvSpPr>
              <p:cNvPr id="28" name="Freeform 77">
                <a:extLst>
                  <a:ext uri="{FF2B5EF4-FFF2-40B4-BE49-F238E27FC236}">
                    <a16:creationId xmlns:a16="http://schemas.microsoft.com/office/drawing/2014/main" id="{203EBD20-41C2-D68E-BBCE-7F544D2019F6}"/>
                  </a:ext>
                </a:extLst>
              </p:cNvPr>
              <p:cNvSpPr>
                <a:spLocks noGrp="1" noRot="1" noMove="1" noResize="1" noEditPoints="1" noAdjustHandles="1" noChangeArrowheads="1" noChangeShapeType="1"/>
              </p:cNvSpPr>
              <p:nvPr/>
            </p:nvSpPr>
            <p:spPr>
              <a:xfrm>
                <a:off x="5884716" y="5423306"/>
                <a:ext cx="315582" cy="88125"/>
              </a:xfrm>
              <a:custGeom>
                <a:avLst/>
                <a:gdLst>
                  <a:gd name="connsiteX0" fmla="*/ 315582 w 315582"/>
                  <a:gd name="connsiteY0" fmla="*/ 88125 h 88125"/>
                  <a:gd name="connsiteX1" fmla="*/ 3486 w 315582"/>
                  <a:gd name="connsiteY1" fmla="*/ 17431 h 88125"/>
                  <a:gd name="connsiteX2" fmla="*/ 0 w 315582"/>
                  <a:gd name="connsiteY2" fmla="*/ 0 h 88125"/>
                  <a:gd name="connsiteX3" fmla="*/ 315068 w 315582"/>
                  <a:gd name="connsiteY3" fmla="*/ 71380 h 88125"/>
                  <a:gd name="connsiteX4" fmla="*/ 315582 w 315582"/>
                  <a:gd name="connsiteY4" fmla="*/ 88125 h 88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582" h="88125">
                    <a:moveTo>
                      <a:pt x="315582" y="88125"/>
                    </a:moveTo>
                    <a:lnTo>
                      <a:pt x="3486" y="17431"/>
                    </a:lnTo>
                    <a:lnTo>
                      <a:pt x="0" y="0"/>
                    </a:lnTo>
                    <a:lnTo>
                      <a:pt x="315068" y="71380"/>
                    </a:lnTo>
                    <a:lnTo>
                      <a:pt x="315582" y="88125"/>
                    </a:lnTo>
                    <a:close/>
                  </a:path>
                </a:pathLst>
              </a:custGeom>
              <a:solidFill>
                <a:srgbClr val="7DC93A"/>
              </a:solidFill>
              <a:ln w="0" cap="flat">
                <a:noFill/>
                <a:prstDash val="solid"/>
                <a:miter/>
              </a:ln>
            </p:spPr>
            <p:txBody>
              <a:bodyPr rtlCol="0" anchor="ctr"/>
              <a:lstStyle/>
              <a:p>
                <a:endParaRPr lang="en-NO"/>
              </a:p>
            </p:txBody>
          </p:sp>
          <p:sp>
            <p:nvSpPr>
              <p:cNvPr id="29" name="Freeform 78">
                <a:extLst>
                  <a:ext uri="{FF2B5EF4-FFF2-40B4-BE49-F238E27FC236}">
                    <a16:creationId xmlns:a16="http://schemas.microsoft.com/office/drawing/2014/main" id="{19DDD25D-F8BD-E662-9587-659E5B6EBA80}"/>
                  </a:ext>
                </a:extLst>
              </p:cNvPr>
              <p:cNvSpPr>
                <a:spLocks noGrp="1" noRot="1" noMove="1" noResize="1" noEditPoints="1" noAdjustHandles="1" noChangeArrowheads="1" noChangeShapeType="1"/>
              </p:cNvSpPr>
              <p:nvPr/>
            </p:nvSpPr>
            <p:spPr>
              <a:xfrm>
                <a:off x="5897060" y="5524404"/>
                <a:ext cx="304038" cy="41262"/>
              </a:xfrm>
              <a:custGeom>
                <a:avLst/>
                <a:gdLst>
                  <a:gd name="connsiteX0" fmla="*/ 304038 w 304038"/>
                  <a:gd name="connsiteY0" fmla="*/ 41262 h 41262"/>
                  <a:gd name="connsiteX1" fmla="*/ 2629 w 304038"/>
                  <a:gd name="connsiteY1" fmla="*/ 16516 h 41262"/>
                  <a:gd name="connsiteX2" fmla="*/ 0 w 304038"/>
                  <a:gd name="connsiteY2" fmla="*/ 0 h 41262"/>
                  <a:gd name="connsiteX3" fmla="*/ 303924 w 304038"/>
                  <a:gd name="connsiteY3" fmla="*/ 24917 h 41262"/>
                  <a:gd name="connsiteX4" fmla="*/ 304038 w 304038"/>
                  <a:gd name="connsiteY4" fmla="*/ 41262 h 41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038" h="41262">
                    <a:moveTo>
                      <a:pt x="304038" y="41262"/>
                    </a:moveTo>
                    <a:lnTo>
                      <a:pt x="2629" y="16516"/>
                    </a:lnTo>
                    <a:lnTo>
                      <a:pt x="0" y="0"/>
                    </a:lnTo>
                    <a:lnTo>
                      <a:pt x="303924" y="24917"/>
                    </a:lnTo>
                    <a:lnTo>
                      <a:pt x="304038" y="41262"/>
                    </a:lnTo>
                    <a:close/>
                  </a:path>
                </a:pathLst>
              </a:custGeom>
              <a:solidFill>
                <a:srgbClr val="7DC93A"/>
              </a:solidFill>
              <a:ln w="0" cap="flat">
                <a:noFill/>
                <a:prstDash val="solid"/>
                <a:miter/>
              </a:ln>
            </p:spPr>
            <p:txBody>
              <a:bodyPr rtlCol="0" anchor="ctr"/>
              <a:lstStyle/>
              <a:p>
                <a:endParaRPr lang="en-NO"/>
              </a:p>
            </p:txBody>
          </p:sp>
          <p:sp>
            <p:nvSpPr>
              <p:cNvPr id="30" name="Freeform 79">
                <a:extLst>
                  <a:ext uri="{FF2B5EF4-FFF2-40B4-BE49-F238E27FC236}">
                    <a16:creationId xmlns:a16="http://schemas.microsoft.com/office/drawing/2014/main" id="{CD4FE6EE-3F1B-76CE-297F-16831941244C}"/>
                  </a:ext>
                </a:extLst>
              </p:cNvPr>
              <p:cNvSpPr>
                <a:spLocks noGrp="1" noRot="1" noMove="1" noResize="1" noEditPoints="1" noAdjustHandles="1" noChangeArrowheads="1" noChangeShapeType="1"/>
              </p:cNvSpPr>
              <p:nvPr/>
            </p:nvSpPr>
            <p:spPr>
              <a:xfrm>
                <a:off x="5606453" y="4402035"/>
                <a:ext cx="226371" cy="78123"/>
              </a:xfrm>
              <a:custGeom>
                <a:avLst/>
                <a:gdLst>
                  <a:gd name="connsiteX0" fmla="*/ 226371 w 226371"/>
                  <a:gd name="connsiteY0" fmla="*/ 78124 h 78123"/>
                  <a:gd name="connsiteX1" fmla="*/ 57 w 226371"/>
                  <a:gd name="connsiteY1" fmla="*/ 16802 h 78123"/>
                  <a:gd name="connsiteX2" fmla="*/ 0 w 226371"/>
                  <a:gd name="connsiteY2" fmla="*/ 0 h 78123"/>
                  <a:gd name="connsiteX3" fmla="*/ 206026 w 226371"/>
                  <a:gd name="connsiteY3" fmla="*/ 55778 h 78123"/>
                  <a:gd name="connsiteX4" fmla="*/ 226371 w 226371"/>
                  <a:gd name="connsiteY4" fmla="*/ 78124 h 7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1" h="78123">
                    <a:moveTo>
                      <a:pt x="226371" y="78124"/>
                    </a:moveTo>
                    <a:lnTo>
                      <a:pt x="57" y="16802"/>
                    </a:lnTo>
                    <a:lnTo>
                      <a:pt x="0" y="0"/>
                    </a:lnTo>
                    <a:lnTo>
                      <a:pt x="206026" y="55778"/>
                    </a:lnTo>
                    <a:lnTo>
                      <a:pt x="226371" y="78124"/>
                    </a:lnTo>
                    <a:close/>
                  </a:path>
                </a:pathLst>
              </a:custGeom>
              <a:solidFill>
                <a:srgbClr val="7DC93A"/>
              </a:solidFill>
              <a:ln w="0" cap="flat">
                <a:noFill/>
                <a:prstDash val="solid"/>
                <a:miter/>
              </a:ln>
            </p:spPr>
            <p:txBody>
              <a:bodyPr rtlCol="0" anchor="ctr"/>
              <a:lstStyle/>
              <a:p>
                <a:endParaRPr lang="en-NO"/>
              </a:p>
            </p:txBody>
          </p:sp>
          <p:sp>
            <p:nvSpPr>
              <p:cNvPr id="31" name="Freeform 80">
                <a:extLst>
                  <a:ext uri="{FF2B5EF4-FFF2-40B4-BE49-F238E27FC236}">
                    <a16:creationId xmlns:a16="http://schemas.microsoft.com/office/drawing/2014/main" id="{56746C7D-A545-D837-5DBA-0F67E54B3FAF}"/>
                  </a:ext>
                </a:extLst>
              </p:cNvPr>
              <p:cNvSpPr>
                <a:spLocks noGrp="1" noRot="1" noMove="1" noResize="1" noEditPoints="1" noAdjustHandles="1" noChangeArrowheads="1" noChangeShapeType="1"/>
              </p:cNvSpPr>
              <p:nvPr/>
            </p:nvSpPr>
            <p:spPr>
              <a:xfrm>
                <a:off x="3247986" y="5691466"/>
                <a:ext cx="5337810" cy="620979"/>
              </a:xfrm>
              <a:custGeom>
                <a:avLst/>
                <a:gdLst>
                  <a:gd name="connsiteX0" fmla="*/ 0 w 5337810"/>
                  <a:gd name="connsiteY0" fmla="*/ 620980 h 620979"/>
                  <a:gd name="connsiteX1" fmla="*/ 4697730 w 5337810"/>
                  <a:gd name="connsiteY1" fmla="*/ 27248 h 620979"/>
                  <a:gd name="connsiteX2" fmla="*/ 5337810 w 5337810"/>
                  <a:gd name="connsiteY2" fmla="*/ 620980 h 620979"/>
                  <a:gd name="connsiteX3" fmla="*/ 0 w 5337810"/>
                  <a:gd name="connsiteY3" fmla="*/ 620980 h 620979"/>
                </a:gdLst>
                <a:ahLst/>
                <a:cxnLst>
                  <a:cxn ang="0">
                    <a:pos x="connsiteX0" y="connsiteY0"/>
                  </a:cxn>
                  <a:cxn ang="0">
                    <a:pos x="connsiteX1" y="connsiteY1"/>
                  </a:cxn>
                  <a:cxn ang="0">
                    <a:pos x="connsiteX2" y="connsiteY2"/>
                  </a:cxn>
                  <a:cxn ang="0">
                    <a:pos x="connsiteX3" y="connsiteY3"/>
                  </a:cxn>
                </a:cxnLst>
                <a:rect l="l" t="t" r="r" b="b"/>
                <a:pathLst>
                  <a:path w="5337810" h="620979">
                    <a:moveTo>
                      <a:pt x="0" y="620980"/>
                    </a:moveTo>
                    <a:cubicBezTo>
                      <a:pt x="0" y="620980"/>
                      <a:pt x="3875113" y="-153117"/>
                      <a:pt x="4697730" y="27248"/>
                    </a:cubicBezTo>
                    <a:cubicBezTo>
                      <a:pt x="5316208" y="162865"/>
                      <a:pt x="5337810" y="620980"/>
                      <a:pt x="5337810" y="620980"/>
                    </a:cubicBezTo>
                    <a:lnTo>
                      <a:pt x="0" y="620980"/>
                    </a:lnTo>
                    <a:close/>
                  </a:path>
                </a:pathLst>
              </a:custGeom>
              <a:solidFill>
                <a:srgbClr val="236556"/>
              </a:solidFill>
              <a:ln w="0" cap="flat">
                <a:noFill/>
                <a:prstDash val="solid"/>
                <a:miter/>
              </a:ln>
            </p:spPr>
            <p:txBody>
              <a:bodyPr rtlCol="0" anchor="ctr"/>
              <a:lstStyle/>
              <a:p>
                <a:endParaRPr lang="en-NO"/>
              </a:p>
            </p:txBody>
          </p:sp>
        </p:grpSp>
        <p:sp>
          <p:nvSpPr>
            <p:cNvPr id="19" name="TekstSylinder 18">
              <a:extLst>
                <a:ext uri="{FF2B5EF4-FFF2-40B4-BE49-F238E27FC236}">
                  <a16:creationId xmlns:a16="http://schemas.microsoft.com/office/drawing/2014/main" id="{54DD676F-8EE1-2B8C-8851-53604B7161B9}"/>
                </a:ext>
              </a:extLst>
            </p:cNvPr>
            <p:cNvSpPr txBox="1">
              <a:spLocks noGrp="1" noRot="1" noMove="1" noResize="1" noEditPoints="1" noAdjustHandles="1" noChangeArrowheads="1" noChangeShapeType="1"/>
            </p:cNvSpPr>
            <p:nvPr/>
          </p:nvSpPr>
          <p:spPr>
            <a:xfrm>
              <a:off x="3400734" y="4669350"/>
              <a:ext cx="310983" cy="230832"/>
            </a:xfrm>
            <a:prstGeom prst="rect">
              <a:avLst/>
            </a:prstGeom>
            <a:noFill/>
          </p:spPr>
          <p:txBody>
            <a:bodyPr wrap="none" lIns="0" tIns="0" rIns="0" bIns="0" rtlCol="0">
              <a:spAutoFit/>
            </a:bodyPr>
            <a:lstStyle/>
            <a:p>
              <a:r>
                <a:rPr lang="nb-NO" sz="1500">
                  <a:solidFill>
                    <a:schemeClr val="bg1"/>
                  </a:solidFill>
                </a:rPr>
                <a:t>Mål</a:t>
              </a:r>
            </a:p>
          </p:txBody>
        </p:sp>
      </p:grpSp>
      <p:pic>
        <p:nvPicPr>
          <p:cNvPr id="32" name="gress1">
            <a:extLst>
              <a:ext uri="{FF2B5EF4-FFF2-40B4-BE49-F238E27FC236}">
                <a16:creationId xmlns:a16="http://schemas.microsoft.com/office/drawing/2014/main" id="{AB9BDFCF-9130-F36A-B57B-3D2F09CE7BA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4666" y="4687125"/>
            <a:ext cx="375409" cy="367176"/>
          </a:xfrm>
          <a:prstGeom prst="rect">
            <a:avLst/>
          </a:prstGeom>
        </p:spPr>
      </p:pic>
      <p:pic>
        <p:nvPicPr>
          <p:cNvPr id="33" name="Gress3">
            <a:extLst>
              <a:ext uri="{FF2B5EF4-FFF2-40B4-BE49-F238E27FC236}">
                <a16:creationId xmlns:a16="http://schemas.microsoft.com/office/drawing/2014/main" id="{17E6A63C-6198-9C9E-645F-4BEFE57DFF8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86944" y="3746006"/>
            <a:ext cx="375409" cy="367176"/>
          </a:xfrm>
          <a:prstGeom prst="rect">
            <a:avLst/>
          </a:prstGeom>
        </p:spPr>
      </p:pic>
      <p:pic>
        <p:nvPicPr>
          <p:cNvPr id="34" name="Gress2">
            <a:extLst>
              <a:ext uri="{FF2B5EF4-FFF2-40B4-BE49-F238E27FC236}">
                <a16:creationId xmlns:a16="http://schemas.microsoft.com/office/drawing/2014/main" id="{4872B559-E5BD-3CB6-6749-EEB87AA56F4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26941" y="5702576"/>
            <a:ext cx="375409" cy="367176"/>
          </a:xfrm>
          <a:prstGeom prst="rect">
            <a:avLst/>
          </a:prstGeom>
        </p:spPr>
      </p:pic>
      <p:pic>
        <p:nvPicPr>
          <p:cNvPr id="7" name="flagg">
            <a:extLst>
              <a:ext uri="{FF2B5EF4-FFF2-40B4-BE49-F238E27FC236}">
                <a16:creationId xmlns:a16="http://schemas.microsoft.com/office/drawing/2014/main" id="{58DB7D9D-2752-59CD-2BC2-4D11E6C7CB4F}"/>
              </a:ext>
            </a:extLst>
          </p:cNvPr>
          <p:cNvPicPr>
            <a:picLocks noGrp="1" noRot="1" noChangeAspect="1" noMove="1" noResize="1" noEditPoints="1" noAdjustHandles="1" noChangeArrowheads="1" noChangeShapeType="1" noCrop="1"/>
          </p:cNvPicPr>
          <p:nvPr/>
        </p:nvPicPr>
        <p:blipFill>
          <a:blip r:embed="rId5"/>
          <a:stretch>
            <a:fillRect/>
          </a:stretch>
        </p:blipFill>
        <p:spPr>
          <a:xfrm flipH="1">
            <a:off x="11454316" y="2363087"/>
            <a:ext cx="650203" cy="830075"/>
          </a:xfrm>
          <a:prstGeom prst="rect">
            <a:avLst/>
          </a:prstGeom>
        </p:spPr>
      </p:pic>
      <p:grpSp>
        <p:nvGrpSpPr>
          <p:cNvPr id="5" name="Graphic 5">
            <a:extLst>
              <a:ext uri="{FF2B5EF4-FFF2-40B4-BE49-F238E27FC236}">
                <a16:creationId xmlns:a16="http://schemas.microsoft.com/office/drawing/2014/main" id="{67FD4662-222E-6596-0AD6-F7FEA294EEBC}"/>
              </a:ext>
            </a:extLst>
          </p:cNvPr>
          <p:cNvGrpSpPr>
            <a:grpSpLocks noGrp="1" noUngrp="1" noRot="1" noMove="1" noResize="1"/>
          </p:cNvGrpSpPr>
          <p:nvPr/>
        </p:nvGrpSpPr>
        <p:grpSpPr>
          <a:xfrm>
            <a:off x="1469790" y="3427382"/>
            <a:ext cx="428577" cy="1306341"/>
            <a:chOff x="5669590" y="3101757"/>
            <a:chExt cx="1134470" cy="3457961"/>
          </a:xfrm>
        </p:grpSpPr>
        <p:grpSp>
          <p:nvGrpSpPr>
            <p:cNvPr id="6" name="Graphic 5">
              <a:extLst>
                <a:ext uri="{FF2B5EF4-FFF2-40B4-BE49-F238E27FC236}">
                  <a16:creationId xmlns:a16="http://schemas.microsoft.com/office/drawing/2014/main" id="{245B09C7-9542-3F89-0B14-74E2BE805850}"/>
                </a:ext>
              </a:extLst>
            </p:cNvPr>
            <p:cNvGrpSpPr>
              <a:grpSpLocks noGrp="1" noUngrp="1" noRot="1" noMove="1" noResize="1"/>
            </p:cNvGrpSpPr>
            <p:nvPr/>
          </p:nvGrpSpPr>
          <p:grpSpPr>
            <a:xfrm>
              <a:off x="6090255" y="3101757"/>
              <a:ext cx="705925" cy="3447585"/>
              <a:chOff x="6090255" y="3101757"/>
              <a:chExt cx="705925" cy="3447585"/>
            </a:xfrm>
          </p:grpSpPr>
          <p:grpSp>
            <p:nvGrpSpPr>
              <p:cNvPr id="38" name="Graphic 5">
                <a:extLst>
                  <a:ext uri="{FF2B5EF4-FFF2-40B4-BE49-F238E27FC236}">
                    <a16:creationId xmlns:a16="http://schemas.microsoft.com/office/drawing/2014/main" id="{D4578D56-C8C4-53C4-00D2-5E3681E8F492}"/>
                  </a:ext>
                </a:extLst>
              </p:cNvPr>
              <p:cNvGrpSpPr>
                <a:grpSpLocks noGrp="1" noUngrp="1" noRot="1" noMove="1" noResize="1"/>
              </p:cNvGrpSpPr>
              <p:nvPr/>
            </p:nvGrpSpPr>
            <p:grpSpPr>
              <a:xfrm>
                <a:off x="6090255" y="3101757"/>
                <a:ext cx="356928" cy="506044"/>
                <a:chOff x="6090255" y="3101757"/>
                <a:chExt cx="356928" cy="506044"/>
              </a:xfrm>
            </p:grpSpPr>
            <p:sp>
              <p:nvSpPr>
                <p:cNvPr id="43" name="Freeform 25">
                  <a:extLst>
                    <a:ext uri="{FF2B5EF4-FFF2-40B4-BE49-F238E27FC236}">
                      <a16:creationId xmlns:a16="http://schemas.microsoft.com/office/drawing/2014/main" id="{9A67D788-8D92-F362-E937-4E11DB8E7037}"/>
                    </a:ext>
                  </a:extLst>
                </p:cNvPr>
                <p:cNvSpPr>
                  <a:spLocks noGrp="1" noRot="1" noMove="1" noResize="1" noEditPoints="1" noAdjustHandles="1" noChangeArrowheads="1" noChangeShapeType="1"/>
                </p:cNvSpPr>
                <p:nvPr/>
              </p:nvSpPr>
              <p:spPr>
                <a:xfrm>
                  <a:off x="6100774" y="3116294"/>
                  <a:ext cx="346409" cy="491507"/>
                </a:xfrm>
                <a:custGeom>
                  <a:avLst/>
                  <a:gdLst>
                    <a:gd name="connsiteX0" fmla="*/ 130271 w 346409"/>
                    <a:gd name="connsiteY0" fmla="*/ 3845 h 491507"/>
                    <a:gd name="connsiteX1" fmla="*/ 330524 w 346409"/>
                    <a:gd name="connsiteY1" fmla="*/ 125934 h 491507"/>
                    <a:gd name="connsiteX2" fmla="*/ 307697 w 346409"/>
                    <a:gd name="connsiteY2" fmla="*/ 386712 h 491507"/>
                    <a:gd name="connsiteX3" fmla="*/ 188721 w 346409"/>
                    <a:gd name="connsiteY3" fmla="*/ 386712 h 491507"/>
                    <a:gd name="connsiteX4" fmla="*/ 208435 w 346409"/>
                    <a:gd name="connsiteY4" fmla="*/ 491508 h 491507"/>
                    <a:gd name="connsiteX5" fmla="*/ 35505 w 346409"/>
                    <a:gd name="connsiteY5" fmla="*/ 491508 h 491507"/>
                    <a:gd name="connsiteX6" fmla="*/ 63866 w 346409"/>
                    <a:gd name="connsiteY6" fmla="*/ 341404 h 491507"/>
                    <a:gd name="connsiteX7" fmla="*/ 130271 w 346409"/>
                    <a:gd name="connsiteY7" fmla="*/ 3845 h 4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409" h="491507">
                      <a:moveTo>
                        <a:pt x="130271" y="3845"/>
                      </a:moveTo>
                      <a:cubicBezTo>
                        <a:pt x="205322" y="-15177"/>
                        <a:pt x="313577" y="38085"/>
                        <a:pt x="330524" y="125934"/>
                      </a:cubicBezTo>
                      <a:cubicBezTo>
                        <a:pt x="347471" y="213782"/>
                        <a:pt x="363380" y="367344"/>
                        <a:pt x="307697" y="386712"/>
                      </a:cubicBezTo>
                      <a:cubicBezTo>
                        <a:pt x="283141" y="395359"/>
                        <a:pt x="188721" y="386712"/>
                        <a:pt x="188721" y="386712"/>
                      </a:cubicBezTo>
                      <a:lnTo>
                        <a:pt x="208435" y="491508"/>
                      </a:lnTo>
                      <a:lnTo>
                        <a:pt x="35505" y="491508"/>
                      </a:lnTo>
                      <a:lnTo>
                        <a:pt x="63866" y="341404"/>
                      </a:lnTo>
                      <a:cubicBezTo>
                        <a:pt x="64211" y="341404"/>
                        <a:pt x="-117365" y="66446"/>
                        <a:pt x="130271" y="3845"/>
                      </a:cubicBezTo>
                      <a:close/>
                    </a:path>
                  </a:pathLst>
                </a:custGeom>
                <a:solidFill>
                  <a:srgbClr val="E2857E"/>
                </a:solidFill>
                <a:ln w="3458" cap="flat">
                  <a:noFill/>
                  <a:prstDash val="solid"/>
                  <a:miter/>
                </a:ln>
              </p:spPr>
              <p:txBody>
                <a:bodyPr rtlCol="0" anchor="ctr"/>
                <a:lstStyle/>
                <a:p>
                  <a:endParaRPr lang="en-NO"/>
                </a:p>
              </p:txBody>
            </p:sp>
            <p:sp>
              <p:nvSpPr>
                <p:cNvPr id="44" name="Freeform 26">
                  <a:extLst>
                    <a:ext uri="{FF2B5EF4-FFF2-40B4-BE49-F238E27FC236}">
                      <a16:creationId xmlns:a16="http://schemas.microsoft.com/office/drawing/2014/main" id="{54C14CC5-F32E-D9B8-05C1-919D81FD0DAD}"/>
                    </a:ext>
                  </a:extLst>
                </p:cNvPr>
                <p:cNvSpPr>
                  <a:spLocks noGrp="1" noRot="1" noMove="1" noResize="1" noEditPoints="1" noAdjustHandles="1" noChangeArrowheads="1" noChangeShapeType="1"/>
                </p:cNvSpPr>
                <p:nvPr/>
              </p:nvSpPr>
              <p:spPr>
                <a:xfrm>
                  <a:off x="6090255" y="3101757"/>
                  <a:ext cx="297464" cy="355951"/>
                </a:xfrm>
                <a:custGeom>
                  <a:avLst/>
                  <a:gdLst>
                    <a:gd name="connsiteX0" fmla="*/ 213420 w 297464"/>
                    <a:gd name="connsiteY0" fmla="*/ 129058 h 355951"/>
                    <a:gd name="connsiteX1" fmla="*/ 172608 w 297464"/>
                    <a:gd name="connsiteY1" fmla="*/ 201689 h 355951"/>
                    <a:gd name="connsiteX2" fmla="*/ 106203 w 297464"/>
                    <a:gd name="connsiteY2" fmla="*/ 204455 h 355951"/>
                    <a:gd name="connsiteX3" fmla="*/ 126609 w 297464"/>
                    <a:gd name="connsiteY3" fmla="*/ 286770 h 355951"/>
                    <a:gd name="connsiteX4" fmla="*/ 74730 w 297464"/>
                    <a:gd name="connsiteY4" fmla="*/ 355942 h 355951"/>
                    <a:gd name="connsiteX5" fmla="*/ 10746 w 297464"/>
                    <a:gd name="connsiteY5" fmla="*/ 93780 h 355951"/>
                    <a:gd name="connsiteX6" fmla="*/ 297464 w 297464"/>
                    <a:gd name="connsiteY6" fmla="*/ 64382 h 355951"/>
                    <a:gd name="connsiteX7" fmla="*/ 213420 w 297464"/>
                    <a:gd name="connsiteY7" fmla="*/ 129058 h 35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464" h="355951">
                      <a:moveTo>
                        <a:pt x="213420" y="129058"/>
                      </a:moveTo>
                      <a:cubicBezTo>
                        <a:pt x="192669" y="189929"/>
                        <a:pt x="213766" y="278815"/>
                        <a:pt x="172608" y="201689"/>
                      </a:cubicBezTo>
                      <a:cubicBezTo>
                        <a:pt x="152549" y="163990"/>
                        <a:pt x="122113" y="174020"/>
                        <a:pt x="106203" y="204455"/>
                      </a:cubicBezTo>
                      <a:cubicBezTo>
                        <a:pt x="86489" y="242154"/>
                        <a:pt x="131105" y="273973"/>
                        <a:pt x="126609" y="286770"/>
                      </a:cubicBezTo>
                      <a:cubicBezTo>
                        <a:pt x="122459" y="299567"/>
                        <a:pt x="84414" y="354559"/>
                        <a:pt x="74730" y="355942"/>
                      </a:cubicBezTo>
                      <a:cubicBezTo>
                        <a:pt x="65046" y="357326"/>
                        <a:pt x="-31795" y="199613"/>
                        <a:pt x="10746" y="93780"/>
                      </a:cubicBezTo>
                      <a:cubicBezTo>
                        <a:pt x="57091" y="-21737"/>
                        <a:pt x="253540" y="-29346"/>
                        <a:pt x="297464" y="64382"/>
                      </a:cubicBezTo>
                      <a:cubicBezTo>
                        <a:pt x="280517" y="64036"/>
                        <a:pt x="234172" y="68878"/>
                        <a:pt x="213420" y="129058"/>
                      </a:cubicBezTo>
                      <a:close/>
                    </a:path>
                  </a:pathLst>
                </a:custGeom>
                <a:solidFill>
                  <a:srgbClr val="FFFFFF"/>
                </a:solidFill>
                <a:ln w="3458" cap="flat">
                  <a:noFill/>
                  <a:prstDash val="solid"/>
                  <a:miter/>
                </a:ln>
              </p:spPr>
              <p:txBody>
                <a:bodyPr rtlCol="0" anchor="ctr"/>
                <a:lstStyle/>
                <a:p>
                  <a:endParaRPr lang="en-NO"/>
                </a:p>
              </p:txBody>
            </p:sp>
          </p:grpSp>
          <p:grpSp>
            <p:nvGrpSpPr>
              <p:cNvPr id="39" name="Graphic 5">
                <a:extLst>
                  <a:ext uri="{FF2B5EF4-FFF2-40B4-BE49-F238E27FC236}">
                    <a16:creationId xmlns:a16="http://schemas.microsoft.com/office/drawing/2014/main" id="{DE9897D6-1FD1-7986-C4AB-6ADF609EB2B1}"/>
                  </a:ext>
                </a:extLst>
              </p:cNvPr>
              <p:cNvGrpSpPr>
                <a:grpSpLocks noGrp="1" noUngrp="1" noRot="1" noMove="1" noResize="1"/>
              </p:cNvGrpSpPr>
              <p:nvPr/>
            </p:nvGrpSpPr>
            <p:grpSpPr>
              <a:xfrm>
                <a:off x="6142505" y="4506459"/>
                <a:ext cx="653675" cy="2042883"/>
                <a:chOff x="6142505" y="4506459"/>
                <a:chExt cx="653675" cy="2042883"/>
              </a:xfrm>
            </p:grpSpPr>
            <p:sp>
              <p:nvSpPr>
                <p:cNvPr id="40" name="Freeform 28">
                  <a:extLst>
                    <a:ext uri="{FF2B5EF4-FFF2-40B4-BE49-F238E27FC236}">
                      <a16:creationId xmlns:a16="http://schemas.microsoft.com/office/drawing/2014/main" id="{4AF2F479-D20F-A8B9-147A-E6A93FF73B88}"/>
                    </a:ext>
                  </a:extLst>
                </p:cNvPr>
                <p:cNvSpPr>
                  <a:spLocks noGrp="1" noRot="1" noMove="1" noResize="1" noEditPoints="1" noAdjustHandles="1" noChangeArrowheads="1" noChangeShapeType="1"/>
                </p:cNvSpPr>
                <p:nvPr/>
              </p:nvSpPr>
              <p:spPr>
                <a:xfrm>
                  <a:off x="6142505" y="4506459"/>
                  <a:ext cx="433016" cy="1780374"/>
                </a:xfrm>
                <a:custGeom>
                  <a:avLst/>
                  <a:gdLst>
                    <a:gd name="connsiteX0" fmla="*/ 0 w 433016"/>
                    <a:gd name="connsiteY0" fmla="*/ 44157 h 1780374"/>
                    <a:gd name="connsiteX1" fmla="*/ 185727 w 433016"/>
                    <a:gd name="connsiteY1" fmla="*/ 1031588 h 1780374"/>
                    <a:gd name="connsiteX2" fmla="*/ 252824 w 433016"/>
                    <a:gd name="connsiteY2" fmla="*/ 1775187 h 1780374"/>
                    <a:gd name="connsiteX3" fmla="*/ 409844 w 433016"/>
                    <a:gd name="connsiteY3" fmla="*/ 1780375 h 1780374"/>
                    <a:gd name="connsiteX4" fmla="*/ 427137 w 433016"/>
                    <a:gd name="connsiteY4" fmla="*/ 1078625 h 1780374"/>
                    <a:gd name="connsiteX5" fmla="*/ 433017 w 433016"/>
                    <a:gd name="connsiteY5" fmla="*/ 254786 h 1780374"/>
                    <a:gd name="connsiteX6" fmla="*/ 0 w 433016"/>
                    <a:gd name="connsiteY6" fmla="*/ 44157 h 1780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016" h="1780374">
                      <a:moveTo>
                        <a:pt x="0" y="44157"/>
                      </a:moveTo>
                      <a:cubicBezTo>
                        <a:pt x="0" y="44157"/>
                        <a:pt x="178118" y="960341"/>
                        <a:pt x="185727" y="1031588"/>
                      </a:cubicBezTo>
                      <a:cubicBezTo>
                        <a:pt x="193336" y="1102835"/>
                        <a:pt x="170855" y="1451808"/>
                        <a:pt x="252824" y="1775187"/>
                      </a:cubicBezTo>
                      <a:lnTo>
                        <a:pt x="409844" y="1780375"/>
                      </a:lnTo>
                      <a:cubicBezTo>
                        <a:pt x="415724" y="1566287"/>
                        <a:pt x="425754" y="1165782"/>
                        <a:pt x="427137" y="1078625"/>
                      </a:cubicBezTo>
                      <a:cubicBezTo>
                        <a:pt x="429213" y="955153"/>
                        <a:pt x="433017" y="254786"/>
                        <a:pt x="433017" y="254786"/>
                      </a:cubicBezTo>
                      <a:cubicBezTo>
                        <a:pt x="433017" y="254786"/>
                        <a:pt x="70901" y="-127044"/>
                        <a:pt x="0" y="44157"/>
                      </a:cubicBezTo>
                      <a:close/>
                    </a:path>
                  </a:pathLst>
                </a:custGeom>
                <a:solidFill>
                  <a:schemeClr val="accent6"/>
                </a:solidFill>
                <a:ln w="3458" cap="flat">
                  <a:noFill/>
                  <a:prstDash val="solid"/>
                  <a:miter/>
                </a:ln>
              </p:spPr>
              <p:txBody>
                <a:bodyPr rtlCol="0" anchor="ctr"/>
                <a:lstStyle/>
                <a:p>
                  <a:endParaRPr lang="en-NO"/>
                </a:p>
              </p:txBody>
            </p:sp>
            <p:sp>
              <p:nvSpPr>
                <p:cNvPr id="41" name="Freeform 29">
                  <a:extLst>
                    <a:ext uri="{FF2B5EF4-FFF2-40B4-BE49-F238E27FC236}">
                      <a16:creationId xmlns:a16="http://schemas.microsoft.com/office/drawing/2014/main" id="{BD1E691B-ABE8-C85C-D00F-72736648069F}"/>
                    </a:ext>
                  </a:extLst>
                </p:cNvPr>
                <p:cNvSpPr>
                  <a:spLocks noGrp="1" noRot="1" noMove="1" noResize="1" noEditPoints="1" noAdjustHandles="1" noChangeArrowheads="1" noChangeShapeType="1"/>
                </p:cNvSpPr>
                <p:nvPr/>
              </p:nvSpPr>
              <p:spPr>
                <a:xfrm>
                  <a:off x="6389795" y="6382638"/>
                  <a:ext cx="406385" cy="166704"/>
                </a:xfrm>
                <a:custGeom>
                  <a:avLst/>
                  <a:gdLst>
                    <a:gd name="connsiteX0" fmla="*/ 402927 w 406385"/>
                    <a:gd name="connsiteY0" fmla="*/ 154599 h 166704"/>
                    <a:gd name="connsiteX1" fmla="*/ 0 w 406385"/>
                    <a:gd name="connsiteY1" fmla="*/ 166704 h 166704"/>
                    <a:gd name="connsiteX2" fmla="*/ 0 w 406385"/>
                    <a:gd name="connsiteY2" fmla="*/ 0 h 166704"/>
                    <a:gd name="connsiteX3" fmla="*/ 157712 w 406385"/>
                    <a:gd name="connsiteY3" fmla="*/ 0 h 166704"/>
                    <a:gd name="connsiteX4" fmla="*/ 406386 w 406385"/>
                    <a:gd name="connsiteY4" fmla="*/ 108946 h 166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385" h="166704">
                      <a:moveTo>
                        <a:pt x="402927" y="154599"/>
                      </a:moveTo>
                      <a:lnTo>
                        <a:pt x="0" y="166704"/>
                      </a:lnTo>
                      <a:lnTo>
                        <a:pt x="0" y="0"/>
                      </a:lnTo>
                      <a:lnTo>
                        <a:pt x="157712" y="0"/>
                      </a:lnTo>
                      <a:lnTo>
                        <a:pt x="406386" y="108946"/>
                      </a:lnTo>
                      <a:close/>
                    </a:path>
                  </a:pathLst>
                </a:custGeom>
                <a:solidFill>
                  <a:schemeClr val="tx1"/>
                </a:solidFill>
                <a:ln w="3458" cap="flat">
                  <a:noFill/>
                  <a:prstDash val="solid"/>
                  <a:miter/>
                </a:ln>
              </p:spPr>
              <p:txBody>
                <a:bodyPr rtlCol="0" anchor="ctr"/>
                <a:lstStyle/>
                <a:p>
                  <a:endParaRPr lang="en-NO"/>
                </a:p>
              </p:txBody>
            </p:sp>
            <p:sp>
              <p:nvSpPr>
                <p:cNvPr id="42" name="Freeform 30">
                  <a:extLst>
                    <a:ext uri="{FF2B5EF4-FFF2-40B4-BE49-F238E27FC236}">
                      <a16:creationId xmlns:a16="http://schemas.microsoft.com/office/drawing/2014/main" id="{54BAB817-69CA-8AF2-8656-5EE7BE2AEBB4}"/>
                    </a:ext>
                  </a:extLst>
                </p:cNvPr>
                <p:cNvSpPr>
                  <a:spLocks noGrp="1" noRot="1" noMove="1" noResize="1" noEditPoints="1" noAdjustHandles="1" noChangeArrowheads="1" noChangeShapeType="1"/>
                </p:cNvSpPr>
                <p:nvPr/>
              </p:nvSpPr>
              <p:spPr>
                <a:xfrm>
                  <a:off x="6410200" y="6282338"/>
                  <a:ext cx="120013" cy="100299"/>
                </a:xfrm>
                <a:custGeom>
                  <a:avLst/>
                  <a:gdLst>
                    <a:gd name="connsiteX0" fmla="*/ 2767 w 120013"/>
                    <a:gd name="connsiteY0" fmla="*/ 100299 h 100299"/>
                    <a:gd name="connsiteX1" fmla="*/ 120014 w 120013"/>
                    <a:gd name="connsiteY1" fmla="*/ 100299 h 100299"/>
                    <a:gd name="connsiteX2" fmla="*/ 120014 w 120013"/>
                    <a:gd name="connsiteY2" fmla="*/ 4842 h 100299"/>
                    <a:gd name="connsiteX3" fmla="*/ 0 w 120013"/>
                    <a:gd name="connsiteY3" fmla="*/ 0 h 100299"/>
                  </a:gdLst>
                  <a:ahLst/>
                  <a:cxnLst>
                    <a:cxn ang="0">
                      <a:pos x="connsiteX0" y="connsiteY0"/>
                    </a:cxn>
                    <a:cxn ang="0">
                      <a:pos x="connsiteX1" y="connsiteY1"/>
                    </a:cxn>
                    <a:cxn ang="0">
                      <a:pos x="connsiteX2" y="connsiteY2"/>
                    </a:cxn>
                    <a:cxn ang="0">
                      <a:pos x="connsiteX3" y="connsiteY3"/>
                    </a:cxn>
                  </a:cxnLst>
                  <a:rect l="l" t="t" r="r" b="b"/>
                  <a:pathLst>
                    <a:path w="120013" h="100299">
                      <a:moveTo>
                        <a:pt x="2767" y="100299"/>
                      </a:moveTo>
                      <a:lnTo>
                        <a:pt x="120014" y="100299"/>
                      </a:lnTo>
                      <a:lnTo>
                        <a:pt x="120014" y="4842"/>
                      </a:lnTo>
                      <a:lnTo>
                        <a:pt x="0" y="0"/>
                      </a:lnTo>
                      <a:close/>
                    </a:path>
                  </a:pathLst>
                </a:custGeom>
                <a:solidFill>
                  <a:srgbClr val="E2857E"/>
                </a:solidFill>
                <a:ln w="3458" cap="flat">
                  <a:noFill/>
                  <a:prstDash val="solid"/>
                  <a:miter/>
                </a:ln>
              </p:spPr>
              <p:txBody>
                <a:bodyPr rtlCol="0" anchor="ctr"/>
                <a:lstStyle/>
                <a:p>
                  <a:endParaRPr lang="en-NO"/>
                </a:p>
              </p:txBody>
            </p:sp>
          </p:grpSp>
        </p:grpSp>
        <p:grpSp>
          <p:nvGrpSpPr>
            <p:cNvPr id="8" name="Graphic 5">
              <a:extLst>
                <a:ext uri="{FF2B5EF4-FFF2-40B4-BE49-F238E27FC236}">
                  <a16:creationId xmlns:a16="http://schemas.microsoft.com/office/drawing/2014/main" id="{FDDB6C2F-6902-D762-BD74-78B188CC2FD3}"/>
                </a:ext>
              </a:extLst>
            </p:cNvPr>
            <p:cNvGrpSpPr>
              <a:grpSpLocks noGrp="1" noUngrp="1" noRot="1" noMove="1" noResize="1"/>
            </p:cNvGrpSpPr>
            <p:nvPr/>
          </p:nvGrpSpPr>
          <p:grpSpPr>
            <a:xfrm>
              <a:off x="5865471" y="3552410"/>
              <a:ext cx="938589" cy="3007308"/>
              <a:chOff x="5865471" y="3552410"/>
              <a:chExt cx="938589" cy="3007308"/>
            </a:xfrm>
          </p:grpSpPr>
          <p:grpSp>
            <p:nvGrpSpPr>
              <p:cNvPr id="10" name="Graphic 5">
                <a:extLst>
                  <a:ext uri="{FF2B5EF4-FFF2-40B4-BE49-F238E27FC236}">
                    <a16:creationId xmlns:a16="http://schemas.microsoft.com/office/drawing/2014/main" id="{85A7AA0E-20E3-BA3E-82A0-4C75DBEB21F4}"/>
                  </a:ext>
                </a:extLst>
              </p:cNvPr>
              <p:cNvGrpSpPr>
                <a:grpSpLocks noGrp="1" noUngrp="1" noRot="1" noMove="1" noResize="1"/>
              </p:cNvGrpSpPr>
              <p:nvPr/>
            </p:nvGrpSpPr>
            <p:grpSpPr>
              <a:xfrm>
                <a:off x="5883110" y="4669445"/>
                <a:ext cx="414340" cy="1890273"/>
                <a:chOff x="5883110" y="4669445"/>
                <a:chExt cx="414340" cy="1890273"/>
              </a:xfrm>
            </p:grpSpPr>
            <p:sp>
              <p:nvSpPr>
                <p:cNvPr id="35" name="Freeform 33">
                  <a:extLst>
                    <a:ext uri="{FF2B5EF4-FFF2-40B4-BE49-F238E27FC236}">
                      <a16:creationId xmlns:a16="http://schemas.microsoft.com/office/drawing/2014/main" id="{9DAD6DD0-4A48-F037-7FFE-629B2527BD1C}"/>
                    </a:ext>
                  </a:extLst>
                </p:cNvPr>
                <p:cNvSpPr>
                  <a:spLocks noGrp="1" noRot="1" noMove="1" noResize="1" noEditPoints="1" noAdjustHandles="1" noChangeArrowheads="1" noChangeShapeType="1"/>
                </p:cNvSpPr>
                <p:nvPr/>
              </p:nvSpPr>
              <p:spPr>
                <a:xfrm>
                  <a:off x="5968537" y="6269196"/>
                  <a:ext cx="122434" cy="176042"/>
                </a:xfrm>
                <a:custGeom>
                  <a:avLst/>
                  <a:gdLst>
                    <a:gd name="connsiteX0" fmla="*/ 113096 w 122434"/>
                    <a:gd name="connsiteY0" fmla="*/ 176043 h 176042"/>
                    <a:gd name="connsiteX1" fmla="*/ 0 w 122434"/>
                    <a:gd name="connsiteY1" fmla="*/ 145261 h 176042"/>
                    <a:gd name="connsiteX2" fmla="*/ 2767 w 122434"/>
                    <a:gd name="connsiteY2" fmla="*/ 0 h 176042"/>
                    <a:gd name="connsiteX3" fmla="*/ 122434 w 122434"/>
                    <a:gd name="connsiteY3" fmla="*/ 0 h 176042"/>
                  </a:gdLst>
                  <a:ahLst/>
                  <a:cxnLst>
                    <a:cxn ang="0">
                      <a:pos x="connsiteX0" y="connsiteY0"/>
                    </a:cxn>
                    <a:cxn ang="0">
                      <a:pos x="connsiteX1" y="connsiteY1"/>
                    </a:cxn>
                    <a:cxn ang="0">
                      <a:pos x="connsiteX2" y="connsiteY2"/>
                    </a:cxn>
                    <a:cxn ang="0">
                      <a:pos x="connsiteX3" y="connsiteY3"/>
                    </a:cxn>
                  </a:cxnLst>
                  <a:rect l="l" t="t" r="r" b="b"/>
                  <a:pathLst>
                    <a:path w="122434" h="176042">
                      <a:moveTo>
                        <a:pt x="113096" y="176043"/>
                      </a:moveTo>
                      <a:lnTo>
                        <a:pt x="0" y="145261"/>
                      </a:lnTo>
                      <a:lnTo>
                        <a:pt x="2767" y="0"/>
                      </a:lnTo>
                      <a:lnTo>
                        <a:pt x="122434" y="0"/>
                      </a:lnTo>
                      <a:close/>
                    </a:path>
                  </a:pathLst>
                </a:custGeom>
                <a:solidFill>
                  <a:srgbClr val="E2857E"/>
                </a:solidFill>
                <a:ln w="3458" cap="flat">
                  <a:noFill/>
                  <a:prstDash val="solid"/>
                  <a:miter/>
                </a:ln>
              </p:spPr>
              <p:txBody>
                <a:bodyPr rtlCol="0" anchor="ctr"/>
                <a:lstStyle/>
                <a:p>
                  <a:endParaRPr lang="en-NO"/>
                </a:p>
              </p:txBody>
            </p:sp>
            <p:sp>
              <p:nvSpPr>
                <p:cNvPr id="36" name="Freeform 34">
                  <a:extLst>
                    <a:ext uri="{FF2B5EF4-FFF2-40B4-BE49-F238E27FC236}">
                      <a16:creationId xmlns:a16="http://schemas.microsoft.com/office/drawing/2014/main" id="{DA378D34-4E9B-C7F0-7B7D-7E27CC97BF23}"/>
                    </a:ext>
                  </a:extLst>
                </p:cNvPr>
                <p:cNvSpPr>
                  <a:spLocks noGrp="1" noRot="1" noMove="1" noResize="1" noEditPoints="1" noAdjustHandles="1" noChangeArrowheads="1" noChangeShapeType="1"/>
                </p:cNvSpPr>
                <p:nvPr/>
              </p:nvSpPr>
              <p:spPr>
                <a:xfrm>
                  <a:off x="5883110" y="4669445"/>
                  <a:ext cx="414340" cy="1609780"/>
                </a:xfrm>
                <a:custGeom>
                  <a:avLst/>
                  <a:gdLst>
                    <a:gd name="connsiteX0" fmla="*/ 0 w 414340"/>
                    <a:gd name="connsiteY0" fmla="*/ 84883 h 1609780"/>
                    <a:gd name="connsiteX1" fmla="*/ 54992 w 414340"/>
                    <a:gd name="connsiteY1" fmla="*/ 910105 h 1609780"/>
                    <a:gd name="connsiteX2" fmla="*/ 57413 w 414340"/>
                    <a:gd name="connsiteY2" fmla="*/ 1609435 h 1609780"/>
                    <a:gd name="connsiteX3" fmla="*/ 225155 w 414340"/>
                    <a:gd name="connsiteY3" fmla="*/ 1609781 h 1609780"/>
                    <a:gd name="connsiteX4" fmla="*/ 281876 w 414340"/>
                    <a:gd name="connsiteY4" fmla="*/ 927053 h 1609780"/>
                    <a:gd name="connsiteX5" fmla="*/ 414340 w 414340"/>
                    <a:gd name="connsiteY5" fmla="*/ 55831 h 1609780"/>
                    <a:gd name="connsiteX6" fmla="*/ 0 w 414340"/>
                    <a:gd name="connsiteY6" fmla="*/ 84883 h 160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340" h="1609780">
                      <a:moveTo>
                        <a:pt x="0" y="84883"/>
                      </a:moveTo>
                      <a:cubicBezTo>
                        <a:pt x="0" y="84883"/>
                        <a:pt x="40120" y="514096"/>
                        <a:pt x="54992" y="910105"/>
                      </a:cubicBezTo>
                      <a:cubicBezTo>
                        <a:pt x="29052" y="1241094"/>
                        <a:pt x="52917" y="1564819"/>
                        <a:pt x="57413" y="1609435"/>
                      </a:cubicBezTo>
                      <a:lnTo>
                        <a:pt x="225155" y="1609781"/>
                      </a:lnTo>
                      <a:cubicBezTo>
                        <a:pt x="226538" y="1522970"/>
                        <a:pt x="245215" y="1209274"/>
                        <a:pt x="281876" y="927053"/>
                      </a:cubicBezTo>
                      <a:cubicBezTo>
                        <a:pt x="335830" y="512366"/>
                        <a:pt x="414340" y="55831"/>
                        <a:pt x="414340" y="55831"/>
                      </a:cubicBezTo>
                      <a:cubicBezTo>
                        <a:pt x="414340" y="55831"/>
                        <a:pt x="68826" y="-87355"/>
                        <a:pt x="0" y="84883"/>
                      </a:cubicBezTo>
                      <a:close/>
                    </a:path>
                  </a:pathLst>
                </a:custGeom>
                <a:solidFill>
                  <a:schemeClr val="accent6"/>
                </a:solidFill>
                <a:ln w="3458" cap="flat">
                  <a:noFill/>
                  <a:prstDash val="solid"/>
                  <a:miter/>
                </a:ln>
              </p:spPr>
              <p:txBody>
                <a:bodyPr rtlCol="0" anchor="ctr"/>
                <a:lstStyle/>
                <a:p>
                  <a:endParaRPr lang="en-NO"/>
                </a:p>
              </p:txBody>
            </p:sp>
            <p:sp>
              <p:nvSpPr>
                <p:cNvPr id="37" name="Freeform 35">
                  <a:extLst>
                    <a:ext uri="{FF2B5EF4-FFF2-40B4-BE49-F238E27FC236}">
                      <a16:creationId xmlns:a16="http://schemas.microsoft.com/office/drawing/2014/main" id="{244D1CC9-EAC2-0910-67D6-6D859ED1753C}"/>
                    </a:ext>
                  </a:extLst>
                </p:cNvPr>
                <p:cNvSpPr>
                  <a:spLocks noGrp="1" noRot="1" noMove="1" noResize="1" noEditPoints="1" noAdjustHandles="1" noChangeArrowheads="1" noChangeShapeType="1"/>
                </p:cNvSpPr>
                <p:nvPr/>
              </p:nvSpPr>
              <p:spPr>
                <a:xfrm>
                  <a:off x="5912162" y="6382638"/>
                  <a:ext cx="196102" cy="177080"/>
                </a:xfrm>
                <a:custGeom>
                  <a:avLst/>
                  <a:gdLst>
                    <a:gd name="connsiteX0" fmla="*/ 196103 w 196102"/>
                    <a:gd name="connsiteY0" fmla="*/ 177080 h 177080"/>
                    <a:gd name="connsiteX1" fmla="*/ 0 w 196102"/>
                    <a:gd name="connsiteY1" fmla="*/ 177080 h 177080"/>
                    <a:gd name="connsiteX2" fmla="*/ 0 w 196102"/>
                    <a:gd name="connsiteY2" fmla="*/ 130735 h 177080"/>
                    <a:gd name="connsiteX3" fmla="*/ 53262 w 196102"/>
                    <a:gd name="connsiteY3" fmla="*/ 0 h 177080"/>
                    <a:gd name="connsiteX4" fmla="*/ 172930 w 196102"/>
                    <a:gd name="connsiteY4" fmla="*/ 0 h 177080"/>
                    <a:gd name="connsiteX5" fmla="*/ 196103 w 196102"/>
                    <a:gd name="connsiteY5" fmla="*/ 130735 h 17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102" h="177080">
                      <a:moveTo>
                        <a:pt x="196103" y="177080"/>
                      </a:moveTo>
                      <a:lnTo>
                        <a:pt x="0" y="177080"/>
                      </a:lnTo>
                      <a:lnTo>
                        <a:pt x="0" y="130735"/>
                      </a:lnTo>
                      <a:lnTo>
                        <a:pt x="53262" y="0"/>
                      </a:lnTo>
                      <a:lnTo>
                        <a:pt x="172930" y="0"/>
                      </a:lnTo>
                      <a:lnTo>
                        <a:pt x="196103" y="130735"/>
                      </a:lnTo>
                      <a:close/>
                    </a:path>
                  </a:pathLst>
                </a:custGeom>
                <a:solidFill>
                  <a:schemeClr val="tx1"/>
                </a:solidFill>
                <a:ln w="3458" cap="flat">
                  <a:noFill/>
                  <a:prstDash val="solid"/>
                  <a:miter/>
                </a:ln>
              </p:spPr>
              <p:txBody>
                <a:bodyPr rtlCol="0" anchor="ctr"/>
                <a:lstStyle/>
                <a:p>
                  <a:endParaRPr lang="en-NO"/>
                </a:p>
              </p:txBody>
            </p:sp>
          </p:grpSp>
          <p:grpSp>
            <p:nvGrpSpPr>
              <p:cNvPr id="11" name="Graphic 5">
                <a:extLst>
                  <a:ext uri="{FF2B5EF4-FFF2-40B4-BE49-F238E27FC236}">
                    <a16:creationId xmlns:a16="http://schemas.microsoft.com/office/drawing/2014/main" id="{C329170C-A30A-FC51-D826-64DDA032E4FB}"/>
                  </a:ext>
                </a:extLst>
              </p:cNvPr>
              <p:cNvGrpSpPr>
                <a:grpSpLocks noGrp="1" noUngrp="1" noRot="1" noMove="1" noResize="1"/>
              </p:cNvGrpSpPr>
              <p:nvPr/>
            </p:nvGrpSpPr>
            <p:grpSpPr>
              <a:xfrm>
                <a:off x="6414860" y="3602268"/>
                <a:ext cx="389200" cy="1558853"/>
                <a:chOff x="6414860" y="3602268"/>
                <a:chExt cx="389200" cy="1558853"/>
              </a:xfrm>
            </p:grpSpPr>
            <p:sp>
              <p:nvSpPr>
                <p:cNvPr id="13" name="Freeform 37">
                  <a:extLst>
                    <a:ext uri="{FF2B5EF4-FFF2-40B4-BE49-F238E27FC236}">
                      <a16:creationId xmlns:a16="http://schemas.microsoft.com/office/drawing/2014/main" id="{05A3E457-3A1F-F469-AFED-38B79EAC3F92}"/>
                    </a:ext>
                  </a:extLst>
                </p:cNvPr>
                <p:cNvSpPr>
                  <a:spLocks noGrp="1" noRot="1" noMove="1" noResize="1" noEditPoints="1" noAdjustHandles="1" noChangeArrowheads="1" noChangeShapeType="1"/>
                </p:cNvSpPr>
                <p:nvPr/>
              </p:nvSpPr>
              <p:spPr>
                <a:xfrm>
                  <a:off x="6674437" y="4873650"/>
                  <a:ext cx="90269" cy="96495"/>
                </a:xfrm>
                <a:custGeom>
                  <a:avLst/>
                  <a:gdLst>
                    <a:gd name="connsiteX0" fmla="*/ 0 w 90269"/>
                    <a:gd name="connsiteY0" fmla="*/ 3113 h 96495"/>
                    <a:gd name="connsiteX1" fmla="*/ 25940 w 90269"/>
                    <a:gd name="connsiteY1" fmla="*/ 96495 h 96495"/>
                    <a:gd name="connsiteX2" fmla="*/ 89232 w 90269"/>
                    <a:gd name="connsiteY2" fmla="*/ 87157 h 96495"/>
                    <a:gd name="connsiteX3" fmla="*/ 90270 w 90269"/>
                    <a:gd name="connsiteY3" fmla="*/ 0 h 96495"/>
                  </a:gdLst>
                  <a:ahLst/>
                  <a:cxnLst>
                    <a:cxn ang="0">
                      <a:pos x="connsiteX0" y="connsiteY0"/>
                    </a:cxn>
                    <a:cxn ang="0">
                      <a:pos x="connsiteX1" y="connsiteY1"/>
                    </a:cxn>
                    <a:cxn ang="0">
                      <a:pos x="connsiteX2" y="connsiteY2"/>
                    </a:cxn>
                    <a:cxn ang="0">
                      <a:pos x="connsiteX3" y="connsiteY3"/>
                    </a:cxn>
                  </a:cxnLst>
                  <a:rect l="l" t="t" r="r" b="b"/>
                  <a:pathLst>
                    <a:path w="90269" h="96495">
                      <a:moveTo>
                        <a:pt x="0" y="3113"/>
                      </a:moveTo>
                      <a:lnTo>
                        <a:pt x="25940" y="96495"/>
                      </a:lnTo>
                      <a:lnTo>
                        <a:pt x="89232" y="87157"/>
                      </a:lnTo>
                      <a:lnTo>
                        <a:pt x="90270" y="0"/>
                      </a:lnTo>
                      <a:close/>
                    </a:path>
                  </a:pathLst>
                </a:custGeom>
                <a:solidFill>
                  <a:srgbClr val="E2857E"/>
                </a:solidFill>
                <a:ln w="3458" cap="flat">
                  <a:noFill/>
                  <a:prstDash val="solid"/>
                  <a:miter/>
                </a:ln>
              </p:spPr>
              <p:txBody>
                <a:bodyPr rtlCol="0" anchor="ctr"/>
                <a:lstStyle/>
                <a:p>
                  <a:endParaRPr lang="en-NO"/>
                </a:p>
              </p:txBody>
            </p:sp>
            <p:sp>
              <p:nvSpPr>
                <p:cNvPr id="14" name="Freeform 38">
                  <a:extLst>
                    <a:ext uri="{FF2B5EF4-FFF2-40B4-BE49-F238E27FC236}">
                      <a16:creationId xmlns:a16="http://schemas.microsoft.com/office/drawing/2014/main" id="{EAF92468-AC58-7A0D-18F1-B1F78A5E4B3C}"/>
                    </a:ext>
                  </a:extLst>
                </p:cNvPr>
                <p:cNvSpPr>
                  <a:spLocks noGrp="1" noRot="1" noMove="1" noResize="1" noEditPoints="1" noAdjustHandles="1" noChangeArrowheads="1" noChangeShapeType="1"/>
                </p:cNvSpPr>
                <p:nvPr/>
              </p:nvSpPr>
              <p:spPr>
                <a:xfrm>
                  <a:off x="6414860" y="3602268"/>
                  <a:ext cx="378261" cy="1305276"/>
                </a:xfrm>
                <a:custGeom>
                  <a:avLst/>
                  <a:gdLst>
                    <a:gd name="connsiteX0" fmla="*/ 30273 w 378261"/>
                    <a:gd name="connsiteY0" fmla="*/ 0 h 1305276"/>
                    <a:gd name="connsiteX1" fmla="*/ 346735 w 378261"/>
                    <a:gd name="connsiteY1" fmla="*/ 720081 h 1305276"/>
                    <a:gd name="connsiteX2" fmla="*/ 378208 w 378261"/>
                    <a:gd name="connsiteY2" fmla="*/ 1303547 h 1305276"/>
                    <a:gd name="connsiteX3" fmla="*/ 257848 w 378261"/>
                    <a:gd name="connsiteY3" fmla="*/ 1305276 h 1305276"/>
                    <a:gd name="connsiteX4" fmla="*/ 1566 w 378261"/>
                    <a:gd name="connsiteY4" fmla="*/ 457573 h 1305276"/>
                    <a:gd name="connsiteX5" fmla="*/ 30273 w 378261"/>
                    <a:gd name="connsiteY5" fmla="*/ 0 h 1305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261" h="1305276">
                      <a:moveTo>
                        <a:pt x="30273" y="0"/>
                      </a:moveTo>
                      <a:cubicBezTo>
                        <a:pt x="30273" y="0"/>
                        <a:pt x="294856" y="86465"/>
                        <a:pt x="346735" y="720081"/>
                      </a:cubicBezTo>
                      <a:cubicBezTo>
                        <a:pt x="380975" y="1139609"/>
                        <a:pt x="378208" y="1303547"/>
                        <a:pt x="378208" y="1303547"/>
                      </a:cubicBezTo>
                      <a:lnTo>
                        <a:pt x="257848" y="1305276"/>
                      </a:lnTo>
                      <a:cubicBezTo>
                        <a:pt x="257848" y="1305276"/>
                        <a:pt x="23010" y="718006"/>
                        <a:pt x="1566" y="457573"/>
                      </a:cubicBezTo>
                      <a:cubicBezTo>
                        <a:pt x="-8118" y="334447"/>
                        <a:pt x="30273" y="0"/>
                        <a:pt x="30273" y="0"/>
                      </a:cubicBezTo>
                      <a:close/>
                    </a:path>
                  </a:pathLst>
                </a:custGeom>
                <a:solidFill>
                  <a:schemeClr val="accent4"/>
                </a:solidFill>
                <a:ln w="3458" cap="flat">
                  <a:noFill/>
                  <a:prstDash val="solid"/>
                  <a:miter/>
                </a:ln>
              </p:spPr>
              <p:txBody>
                <a:bodyPr rtlCol="0" anchor="ctr"/>
                <a:lstStyle/>
                <a:p>
                  <a:endParaRPr lang="en-NO"/>
                </a:p>
              </p:txBody>
            </p:sp>
            <p:sp>
              <p:nvSpPr>
                <p:cNvPr id="15" name="Freeform 39">
                  <a:extLst>
                    <a:ext uri="{FF2B5EF4-FFF2-40B4-BE49-F238E27FC236}">
                      <a16:creationId xmlns:a16="http://schemas.microsoft.com/office/drawing/2014/main" id="{DE9242D8-E1EA-7B78-0FD2-7B5D7EFECC14}"/>
                    </a:ext>
                  </a:extLst>
                </p:cNvPr>
                <p:cNvSpPr>
                  <a:spLocks noGrp="1" noRot="1" noMove="1" noResize="1" noEditPoints="1" noAdjustHandles="1" noChangeArrowheads="1" noChangeShapeType="1"/>
                </p:cNvSpPr>
                <p:nvPr/>
              </p:nvSpPr>
              <p:spPr>
                <a:xfrm>
                  <a:off x="6683776" y="4927215"/>
                  <a:ext cx="120284" cy="233906"/>
                </a:xfrm>
                <a:custGeom>
                  <a:avLst/>
                  <a:gdLst>
                    <a:gd name="connsiteX0" fmla="*/ 120014 w 120284"/>
                    <a:gd name="connsiteY0" fmla="*/ 113485 h 233906"/>
                    <a:gd name="connsiteX1" fmla="*/ 41503 w 120284"/>
                    <a:gd name="connsiteY1" fmla="*/ 43 h 233906"/>
                    <a:gd name="connsiteX2" fmla="*/ 9684 w 120284"/>
                    <a:gd name="connsiteY2" fmla="*/ 13878 h 233906"/>
                    <a:gd name="connsiteX3" fmla="*/ 13834 w 120284"/>
                    <a:gd name="connsiteY3" fmla="*/ 95155 h 233906"/>
                    <a:gd name="connsiteX4" fmla="*/ 18331 w 120284"/>
                    <a:gd name="connsiteY4" fmla="*/ 132162 h 233906"/>
                    <a:gd name="connsiteX5" fmla="*/ 0 w 120284"/>
                    <a:gd name="connsiteY5" fmla="*/ 202026 h 233906"/>
                    <a:gd name="connsiteX6" fmla="*/ 53263 w 120284"/>
                    <a:gd name="connsiteY6" fmla="*/ 233844 h 233906"/>
                    <a:gd name="connsiteX7" fmla="*/ 120014 w 120284"/>
                    <a:gd name="connsiteY7" fmla="*/ 113485 h 23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284" h="233906">
                      <a:moveTo>
                        <a:pt x="120014" y="113485"/>
                      </a:moveTo>
                      <a:cubicBezTo>
                        <a:pt x="116901" y="48809"/>
                        <a:pt x="81623" y="-1686"/>
                        <a:pt x="41503" y="43"/>
                      </a:cubicBezTo>
                      <a:cubicBezTo>
                        <a:pt x="29744" y="735"/>
                        <a:pt x="19022" y="5577"/>
                        <a:pt x="9684" y="13878"/>
                      </a:cubicBezTo>
                      <a:cubicBezTo>
                        <a:pt x="346" y="22178"/>
                        <a:pt x="8647" y="73365"/>
                        <a:pt x="13834" y="95155"/>
                      </a:cubicBezTo>
                      <a:cubicBezTo>
                        <a:pt x="16601" y="106568"/>
                        <a:pt x="18331" y="119019"/>
                        <a:pt x="18331" y="132162"/>
                      </a:cubicBezTo>
                      <a:cubicBezTo>
                        <a:pt x="18331" y="160522"/>
                        <a:pt x="11068" y="185424"/>
                        <a:pt x="0" y="202026"/>
                      </a:cubicBezTo>
                      <a:cubicBezTo>
                        <a:pt x="14180" y="222777"/>
                        <a:pt x="33203" y="234882"/>
                        <a:pt x="53263" y="233844"/>
                      </a:cubicBezTo>
                      <a:cubicBezTo>
                        <a:pt x="93382" y="232115"/>
                        <a:pt x="123472" y="178161"/>
                        <a:pt x="120014" y="113485"/>
                      </a:cubicBezTo>
                      <a:close/>
                    </a:path>
                  </a:pathLst>
                </a:custGeom>
                <a:solidFill>
                  <a:srgbClr val="E2857E"/>
                </a:solidFill>
                <a:ln w="3458" cap="flat">
                  <a:noFill/>
                  <a:prstDash val="solid"/>
                  <a:miter/>
                </a:ln>
              </p:spPr>
              <p:txBody>
                <a:bodyPr rtlCol="0" anchor="ctr"/>
                <a:lstStyle/>
                <a:p>
                  <a:endParaRPr lang="en-NO"/>
                </a:p>
              </p:txBody>
            </p:sp>
          </p:grpSp>
          <p:sp>
            <p:nvSpPr>
              <p:cNvPr id="12" name="Freeform 40">
                <a:extLst>
                  <a:ext uri="{FF2B5EF4-FFF2-40B4-BE49-F238E27FC236}">
                    <a16:creationId xmlns:a16="http://schemas.microsoft.com/office/drawing/2014/main" id="{55DA6774-C3CB-36D6-EE07-E14B52CD125B}"/>
                  </a:ext>
                </a:extLst>
              </p:cNvPr>
              <p:cNvSpPr>
                <a:spLocks noGrp="1" noRot="1" noMove="1" noResize="1" noEditPoints="1" noAdjustHandles="1" noChangeArrowheads="1" noChangeShapeType="1"/>
              </p:cNvSpPr>
              <p:nvPr/>
            </p:nvSpPr>
            <p:spPr>
              <a:xfrm>
                <a:off x="5865471" y="3552410"/>
                <a:ext cx="735039" cy="1373810"/>
              </a:xfrm>
              <a:custGeom>
                <a:avLst/>
                <a:gdLst>
                  <a:gd name="connsiteX0" fmla="*/ 281530 w 735039"/>
                  <a:gd name="connsiteY0" fmla="*/ 54 h 1373810"/>
                  <a:gd name="connsiteX1" fmla="*/ 44962 w 735039"/>
                  <a:gd name="connsiteY1" fmla="*/ 104158 h 1373810"/>
                  <a:gd name="connsiteX2" fmla="*/ 0 w 735039"/>
                  <a:gd name="connsiteY2" fmla="*/ 1368277 h 1373810"/>
                  <a:gd name="connsiteX3" fmla="*/ 733915 w 735039"/>
                  <a:gd name="connsiteY3" fmla="*/ 1373810 h 1373810"/>
                  <a:gd name="connsiteX4" fmla="*/ 643992 w 735039"/>
                  <a:gd name="connsiteY4" fmla="*/ 100699 h 1373810"/>
                  <a:gd name="connsiteX5" fmla="*/ 433708 w 735039"/>
                  <a:gd name="connsiteY5" fmla="*/ 2129 h 1373810"/>
                  <a:gd name="connsiteX6" fmla="*/ 281530 w 735039"/>
                  <a:gd name="connsiteY6" fmla="*/ 54 h 137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039" h="1373810">
                    <a:moveTo>
                      <a:pt x="281530" y="54"/>
                    </a:moveTo>
                    <a:cubicBezTo>
                      <a:pt x="204403" y="7663"/>
                      <a:pt x="66751" y="82369"/>
                      <a:pt x="44962" y="104158"/>
                    </a:cubicBezTo>
                    <a:cubicBezTo>
                      <a:pt x="6917" y="365628"/>
                      <a:pt x="0" y="1368277"/>
                      <a:pt x="0" y="1368277"/>
                    </a:cubicBezTo>
                    <a:lnTo>
                      <a:pt x="733915" y="1373810"/>
                    </a:lnTo>
                    <a:cubicBezTo>
                      <a:pt x="733915" y="1373810"/>
                      <a:pt x="751900" y="484258"/>
                      <a:pt x="643992" y="100699"/>
                    </a:cubicBezTo>
                    <a:cubicBezTo>
                      <a:pt x="608714" y="41903"/>
                      <a:pt x="474174" y="13543"/>
                      <a:pt x="433708" y="2129"/>
                    </a:cubicBezTo>
                    <a:cubicBezTo>
                      <a:pt x="430942" y="1092"/>
                      <a:pt x="283951" y="-292"/>
                      <a:pt x="281530" y="54"/>
                    </a:cubicBezTo>
                    <a:close/>
                  </a:path>
                </a:pathLst>
              </a:custGeom>
              <a:solidFill>
                <a:schemeClr val="accent4"/>
              </a:solidFill>
              <a:ln w="3458" cap="flat">
                <a:noFill/>
                <a:prstDash val="solid"/>
                <a:miter/>
              </a:ln>
            </p:spPr>
            <p:txBody>
              <a:bodyPr rtlCol="0" anchor="ctr"/>
              <a:lstStyle/>
              <a:p>
                <a:endParaRPr lang="en-NO"/>
              </a:p>
            </p:txBody>
          </p:sp>
        </p:grpSp>
        <p:sp>
          <p:nvSpPr>
            <p:cNvPr id="9" name="Freeform 41">
              <a:extLst>
                <a:ext uri="{FF2B5EF4-FFF2-40B4-BE49-F238E27FC236}">
                  <a16:creationId xmlns:a16="http://schemas.microsoft.com/office/drawing/2014/main" id="{D1F65215-9780-C42F-B6AA-A1652776EA8C}"/>
                </a:ext>
              </a:extLst>
            </p:cNvPr>
            <p:cNvSpPr>
              <a:spLocks noGrp="1" noRot="1" noMove="1" noResize="1" noEditPoints="1" noAdjustHandles="1" noChangeArrowheads="1" noChangeShapeType="1"/>
            </p:cNvSpPr>
            <p:nvPr/>
          </p:nvSpPr>
          <p:spPr>
            <a:xfrm>
              <a:off x="5669590" y="3633742"/>
              <a:ext cx="365006" cy="1035850"/>
            </a:xfrm>
            <a:custGeom>
              <a:avLst/>
              <a:gdLst>
                <a:gd name="connsiteX0" fmla="*/ 273699 w 365006"/>
                <a:gd name="connsiteY0" fmla="*/ 0 h 1035850"/>
                <a:gd name="connsiteX1" fmla="*/ 6349 w 365006"/>
                <a:gd name="connsiteY1" fmla="*/ 705900 h 1035850"/>
                <a:gd name="connsiteX2" fmla="*/ 365006 w 365006"/>
                <a:gd name="connsiteY2" fmla="*/ 1035851 h 1035850"/>
                <a:gd name="connsiteX3" fmla="*/ 273699 w 365006"/>
                <a:gd name="connsiteY3" fmla="*/ 0 h 1035850"/>
              </a:gdLst>
              <a:ahLst/>
              <a:cxnLst>
                <a:cxn ang="0">
                  <a:pos x="connsiteX0" y="connsiteY0"/>
                </a:cxn>
                <a:cxn ang="0">
                  <a:pos x="connsiteX1" y="connsiteY1"/>
                </a:cxn>
                <a:cxn ang="0">
                  <a:pos x="connsiteX2" y="connsiteY2"/>
                </a:cxn>
                <a:cxn ang="0">
                  <a:pos x="connsiteX3" y="connsiteY3"/>
                </a:cxn>
              </a:cxnLst>
              <a:rect l="l" t="t" r="r" b="b"/>
              <a:pathLst>
                <a:path w="365006" h="1035850">
                  <a:moveTo>
                    <a:pt x="273699" y="0"/>
                  </a:moveTo>
                  <a:cubicBezTo>
                    <a:pt x="85897" y="110329"/>
                    <a:pt x="-28928" y="499422"/>
                    <a:pt x="6349" y="705900"/>
                  </a:cubicBezTo>
                  <a:cubicBezTo>
                    <a:pt x="40244" y="904770"/>
                    <a:pt x="365006" y="1035851"/>
                    <a:pt x="365006" y="1035851"/>
                  </a:cubicBezTo>
                  <a:cubicBezTo>
                    <a:pt x="365006" y="1035851"/>
                    <a:pt x="365352" y="148028"/>
                    <a:pt x="273699" y="0"/>
                  </a:cubicBezTo>
                  <a:close/>
                </a:path>
              </a:pathLst>
            </a:custGeom>
            <a:solidFill>
              <a:schemeClr val="accent4"/>
            </a:solidFill>
            <a:ln w="3458" cap="flat">
              <a:noFill/>
              <a:prstDash val="solid"/>
              <a:miter/>
            </a:ln>
          </p:spPr>
          <p:txBody>
            <a:bodyPr rtlCol="0" anchor="ctr"/>
            <a:lstStyle/>
            <a:p>
              <a:endParaRPr lang="en-NO"/>
            </a:p>
          </p:txBody>
        </p:sp>
      </p:grpSp>
      <p:cxnSp>
        <p:nvCxnSpPr>
          <p:cNvPr id="46" name="Stiplet pil">
            <a:extLst>
              <a:ext uri="{FF2B5EF4-FFF2-40B4-BE49-F238E27FC236}">
                <a16:creationId xmlns:a16="http://schemas.microsoft.com/office/drawing/2014/main" id="{81AF91D6-E8AD-1492-12BA-67AE024A560A}"/>
              </a:ext>
            </a:extLst>
          </p:cNvPr>
          <p:cNvCxnSpPr>
            <a:cxnSpLocks noGrp="1" noRot="1" noMove="1" noResize="1" noEditPoints="1" noAdjustHandles="1" noChangeArrowheads="1" noChangeShapeType="1"/>
          </p:cNvCxnSpPr>
          <p:nvPr/>
        </p:nvCxnSpPr>
        <p:spPr>
          <a:xfrm flipV="1">
            <a:off x="1434722" y="3193162"/>
            <a:ext cx="9904347" cy="1679339"/>
          </a:xfrm>
          <a:prstGeom prst="straightConnector1">
            <a:avLst/>
          </a:prstGeom>
          <a:ln w="63500" cap="rnd">
            <a:solidFill>
              <a:srgbClr val="F5ECC4"/>
            </a:solidFill>
            <a:prstDash val="sysDot"/>
            <a:round/>
            <a:tailEnd type="triangle"/>
          </a:ln>
        </p:spPr>
        <p:style>
          <a:lnRef idx="1">
            <a:schemeClr val="accent1"/>
          </a:lnRef>
          <a:fillRef idx="0">
            <a:schemeClr val="accent1"/>
          </a:fillRef>
          <a:effectRef idx="0">
            <a:schemeClr val="accent1"/>
          </a:effectRef>
          <a:fontRef idx="minor">
            <a:schemeClr val="tx1"/>
          </a:fontRef>
        </p:style>
      </p:cxnSp>
      <p:grpSp>
        <p:nvGrpSpPr>
          <p:cNvPr id="99" name="Flagg 2">
            <a:extLst>
              <a:ext uri="{FF2B5EF4-FFF2-40B4-BE49-F238E27FC236}">
                <a16:creationId xmlns:a16="http://schemas.microsoft.com/office/drawing/2014/main" id="{DD0693C1-3DF6-90CD-DFF9-EAFC541468FB}"/>
              </a:ext>
            </a:extLst>
          </p:cNvPr>
          <p:cNvGrpSpPr>
            <a:grpSpLocks noGrp="1" noUngrp="1" noRot="1" noMove="1" noResize="1"/>
          </p:cNvGrpSpPr>
          <p:nvPr/>
        </p:nvGrpSpPr>
        <p:grpSpPr>
          <a:xfrm>
            <a:off x="4428808" y="4265493"/>
            <a:ext cx="184529" cy="604007"/>
            <a:chOff x="3706928" y="5717478"/>
            <a:chExt cx="251925" cy="824608"/>
          </a:xfrm>
        </p:grpSpPr>
        <p:sp>
          <p:nvSpPr>
            <p:cNvPr id="97" name="Freeform 64">
              <a:extLst>
                <a:ext uri="{FF2B5EF4-FFF2-40B4-BE49-F238E27FC236}">
                  <a16:creationId xmlns:a16="http://schemas.microsoft.com/office/drawing/2014/main" id="{BBA39868-0679-B079-3E41-9B063981F623}"/>
                </a:ext>
              </a:extLst>
            </p:cNvPr>
            <p:cNvSpPr>
              <a:spLocks noGrp="1" noRot="1" noMove="1" noResize="1" noEditPoints="1" noAdjustHandles="1" noChangeArrowheads="1" noChangeShapeType="1"/>
            </p:cNvSpPr>
            <p:nvPr/>
          </p:nvSpPr>
          <p:spPr>
            <a:xfrm flipH="1">
              <a:off x="3706929" y="5738399"/>
              <a:ext cx="45719" cy="803687"/>
            </a:xfrm>
            <a:custGeom>
              <a:avLst/>
              <a:gdLst>
                <a:gd name="connsiteX0" fmla="*/ 0 w 74295"/>
                <a:gd name="connsiteY0" fmla="*/ 0 h 4684642"/>
                <a:gd name="connsiteX1" fmla="*/ 74295 w 74295"/>
                <a:gd name="connsiteY1" fmla="*/ 0 h 4684642"/>
                <a:gd name="connsiteX2" fmla="*/ 74295 w 74295"/>
                <a:gd name="connsiteY2" fmla="*/ 4684643 h 4684642"/>
                <a:gd name="connsiteX3" fmla="*/ 0 w 74295"/>
                <a:gd name="connsiteY3" fmla="*/ 4684643 h 4684642"/>
              </a:gdLst>
              <a:ahLst/>
              <a:cxnLst>
                <a:cxn ang="0">
                  <a:pos x="connsiteX0" y="connsiteY0"/>
                </a:cxn>
                <a:cxn ang="0">
                  <a:pos x="connsiteX1" y="connsiteY1"/>
                </a:cxn>
                <a:cxn ang="0">
                  <a:pos x="connsiteX2" y="connsiteY2"/>
                </a:cxn>
                <a:cxn ang="0">
                  <a:pos x="connsiteX3" y="connsiteY3"/>
                </a:cxn>
              </a:cxnLst>
              <a:rect l="l" t="t" r="r" b="b"/>
              <a:pathLst>
                <a:path w="74295" h="4684642">
                  <a:moveTo>
                    <a:pt x="0" y="0"/>
                  </a:moveTo>
                  <a:lnTo>
                    <a:pt x="74295" y="0"/>
                  </a:lnTo>
                  <a:lnTo>
                    <a:pt x="74295" y="4684643"/>
                  </a:lnTo>
                  <a:lnTo>
                    <a:pt x="0" y="4684643"/>
                  </a:lnTo>
                  <a:close/>
                </a:path>
              </a:pathLst>
            </a:custGeom>
            <a:solidFill>
              <a:srgbClr val="E8F7F2"/>
            </a:solidFill>
            <a:ln w="0" cap="flat">
              <a:noFill/>
              <a:prstDash val="solid"/>
              <a:miter/>
            </a:ln>
          </p:spPr>
          <p:txBody>
            <a:bodyPr rtlCol="0" anchor="ctr"/>
            <a:lstStyle/>
            <a:p>
              <a:endParaRPr lang="en-NO"/>
            </a:p>
          </p:txBody>
        </p:sp>
        <p:sp>
          <p:nvSpPr>
            <p:cNvPr id="98" name="Triangle 97">
              <a:extLst>
                <a:ext uri="{FF2B5EF4-FFF2-40B4-BE49-F238E27FC236}">
                  <a16:creationId xmlns:a16="http://schemas.microsoft.com/office/drawing/2014/main" id="{0100079D-C92A-D841-5AC3-7E7BAD1F4CD8}"/>
                </a:ext>
              </a:extLst>
            </p:cNvPr>
            <p:cNvSpPr>
              <a:spLocks noGrp="1" noRot="1" noMove="1" noResize="1" noEditPoints="1" noAdjustHandles="1" noChangeArrowheads="1" noChangeShapeType="1"/>
            </p:cNvSpPr>
            <p:nvPr/>
          </p:nvSpPr>
          <p:spPr>
            <a:xfrm rot="5400000">
              <a:off x="3713460" y="5710946"/>
              <a:ext cx="238862" cy="25192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grpSp>
      <p:grpSp>
        <p:nvGrpSpPr>
          <p:cNvPr id="100" name="Flagg 3">
            <a:extLst>
              <a:ext uri="{FF2B5EF4-FFF2-40B4-BE49-F238E27FC236}">
                <a16:creationId xmlns:a16="http://schemas.microsoft.com/office/drawing/2014/main" id="{913AB4B7-53CB-BEF4-7BF6-79E88934E896}"/>
              </a:ext>
            </a:extLst>
          </p:cNvPr>
          <p:cNvGrpSpPr>
            <a:grpSpLocks noGrp="1" noUngrp="1" noRot="1" noMove="1" noResize="1"/>
          </p:cNvGrpSpPr>
          <p:nvPr/>
        </p:nvGrpSpPr>
        <p:grpSpPr>
          <a:xfrm>
            <a:off x="8655903" y="3439324"/>
            <a:ext cx="184529" cy="604007"/>
            <a:chOff x="3706928" y="5717478"/>
            <a:chExt cx="251925" cy="824608"/>
          </a:xfrm>
        </p:grpSpPr>
        <p:sp>
          <p:nvSpPr>
            <p:cNvPr id="101" name="Freeform 64">
              <a:extLst>
                <a:ext uri="{FF2B5EF4-FFF2-40B4-BE49-F238E27FC236}">
                  <a16:creationId xmlns:a16="http://schemas.microsoft.com/office/drawing/2014/main" id="{3CA02935-C113-39BB-3221-82B782982052}"/>
                </a:ext>
              </a:extLst>
            </p:cNvPr>
            <p:cNvSpPr>
              <a:spLocks noGrp="1" noRot="1" noMove="1" noResize="1" noEditPoints="1" noAdjustHandles="1" noChangeArrowheads="1" noChangeShapeType="1"/>
            </p:cNvSpPr>
            <p:nvPr/>
          </p:nvSpPr>
          <p:spPr>
            <a:xfrm flipH="1">
              <a:off x="3706929" y="5738399"/>
              <a:ext cx="45719" cy="803687"/>
            </a:xfrm>
            <a:custGeom>
              <a:avLst/>
              <a:gdLst>
                <a:gd name="connsiteX0" fmla="*/ 0 w 74295"/>
                <a:gd name="connsiteY0" fmla="*/ 0 h 4684642"/>
                <a:gd name="connsiteX1" fmla="*/ 74295 w 74295"/>
                <a:gd name="connsiteY1" fmla="*/ 0 h 4684642"/>
                <a:gd name="connsiteX2" fmla="*/ 74295 w 74295"/>
                <a:gd name="connsiteY2" fmla="*/ 4684643 h 4684642"/>
                <a:gd name="connsiteX3" fmla="*/ 0 w 74295"/>
                <a:gd name="connsiteY3" fmla="*/ 4684643 h 4684642"/>
              </a:gdLst>
              <a:ahLst/>
              <a:cxnLst>
                <a:cxn ang="0">
                  <a:pos x="connsiteX0" y="connsiteY0"/>
                </a:cxn>
                <a:cxn ang="0">
                  <a:pos x="connsiteX1" y="connsiteY1"/>
                </a:cxn>
                <a:cxn ang="0">
                  <a:pos x="connsiteX2" y="connsiteY2"/>
                </a:cxn>
                <a:cxn ang="0">
                  <a:pos x="connsiteX3" y="connsiteY3"/>
                </a:cxn>
              </a:cxnLst>
              <a:rect l="l" t="t" r="r" b="b"/>
              <a:pathLst>
                <a:path w="74295" h="4684642">
                  <a:moveTo>
                    <a:pt x="0" y="0"/>
                  </a:moveTo>
                  <a:lnTo>
                    <a:pt x="74295" y="0"/>
                  </a:lnTo>
                  <a:lnTo>
                    <a:pt x="74295" y="4684643"/>
                  </a:lnTo>
                  <a:lnTo>
                    <a:pt x="0" y="4684643"/>
                  </a:lnTo>
                  <a:close/>
                </a:path>
              </a:pathLst>
            </a:custGeom>
            <a:solidFill>
              <a:srgbClr val="E8F7F2"/>
            </a:solidFill>
            <a:ln w="0" cap="flat">
              <a:noFill/>
              <a:prstDash val="solid"/>
              <a:miter/>
            </a:ln>
          </p:spPr>
          <p:txBody>
            <a:bodyPr rtlCol="0" anchor="ctr"/>
            <a:lstStyle/>
            <a:p>
              <a:endParaRPr lang="en-NO"/>
            </a:p>
          </p:txBody>
        </p:sp>
        <p:sp>
          <p:nvSpPr>
            <p:cNvPr id="102" name="Triangle 101">
              <a:extLst>
                <a:ext uri="{FF2B5EF4-FFF2-40B4-BE49-F238E27FC236}">
                  <a16:creationId xmlns:a16="http://schemas.microsoft.com/office/drawing/2014/main" id="{1D07146C-5D7C-6622-46F7-101C06945E95}"/>
                </a:ext>
              </a:extLst>
            </p:cNvPr>
            <p:cNvSpPr>
              <a:spLocks noGrp="1" noRot="1" noMove="1" noResize="1" noEditPoints="1" noAdjustHandles="1" noChangeArrowheads="1" noChangeShapeType="1"/>
            </p:cNvSpPr>
            <p:nvPr/>
          </p:nvSpPr>
          <p:spPr>
            <a:xfrm rot="5400000">
              <a:off x="3713460" y="5710946"/>
              <a:ext cx="238862" cy="25192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grpSp>
      <p:grpSp>
        <p:nvGrpSpPr>
          <p:cNvPr id="103" name="Flagg 1">
            <a:extLst>
              <a:ext uri="{FF2B5EF4-FFF2-40B4-BE49-F238E27FC236}">
                <a16:creationId xmlns:a16="http://schemas.microsoft.com/office/drawing/2014/main" id="{7F5DAB71-421D-991E-93A3-54C531CBF8F1}"/>
              </a:ext>
            </a:extLst>
          </p:cNvPr>
          <p:cNvGrpSpPr>
            <a:grpSpLocks noGrp="1" noUngrp="1" noRot="1" noMove="1" noResize="1"/>
          </p:cNvGrpSpPr>
          <p:nvPr/>
        </p:nvGrpSpPr>
        <p:grpSpPr>
          <a:xfrm>
            <a:off x="1419391" y="4172896"/>
            <a:ext cx="184529" cy="604007"/>
            <a:chOff x="3706928" y="5717478"/>
            <a:chExt cx="251925" cy="824608"/>
          </a:xfrm>
        </p:grpSpPr>
        <p:sp>
          <p:nvSpPr>
            <p:cNvPr id="104" name="Freeform 64">
              <a:extLst>
                <a:ext uri="{FF2B5EF4-FFF2-40B4-BE49-F238E27FC236}">
                  <a16:creationId xmlns:a16="http://schemas.microsoft.com/office/drawing/2014/main" id="{D49ED0E6-2A66-BA6E-03D6-B36CEB2A7778}"/>
                </a:ext>
              </a:extLst>
            </p:cNvPr>
            <p:cNvSpPr>
              <a:spLocks noGrp="1" noRot="1" noMove="1" noResize="1" noEditPoints="1" noAdjustHandles="1" noChangeArrowheads="1" noChangeShapeType="1"/>
            </p:cNvSpPr>
            <p:nvPr/>
          </p:nvSpPr>
          <p:spPr>
            <a:xfrm flipH="1">
              <a:off x="3706929" y="5738399"/>
              <a:ext cx="45719" cy="803687"/>
            </a:xfrm>
            <a:custGeom>
              <a:avLst/>
              <a:gdLst>
                <a:gd name="connsiteX0" fmla="*/ 0 w 74295"/>
                <a:gd name="connsiteY0" fmla="*/ 0 h 4684642"/>
                <a:gd name="connsiteX1" fmla="*/ 74295 w 74295"/>
                <a:gd name="connsiteY1" fmla="*/ 0 h 4684642"/>
                <a:gd name="connsiteX2" fmla="*/ 74295 w 74295"/>
                <a:gd name="connsiteY2" fmla="*/ 4684643 h 4684642"/>
                <a:gd name="connsiteX3" fmla="*/ 0 w 74295"/>
                <a:gd name="connsiteY3" fmla="*/ 4684643 h 4684642"/>
              </a:gdLst>
              <a:ahLst/>
              <a:cxnLst>
                <a:cxn ang="0">
                  <a:pos x="connsiteX0" y="connsiteY0"/>
                </a:cxn>
                <a:cxn ang="0">
                  <a:pos x="connsiteX1" y="connsiteY1"/>
                </a:cxn>
                <a:cxn ang="0">
                  <a:pos x="connsiteX2" y="connsiteY2"/>
                </a:cxn>
                <a:cxn ang="0">
                  <a:pos x="connsiteX3" y="connsiteY3"/>
                </a:cxn>
              </a:cxnLst>
              <a:rect l="l" t="t" r="r" b="b"/>
              <a:pathLst>
                <a:path w="74295" h="4684642">
                  <a:moveTo>
                    <a:pt x="0" y="0"/>
                  </a:moveTo>
                  <a:lnTo>
                    <a:pt x="74295" y="0"/>
                  </a:lnTo>
                  <a:lnTo>
                    <a:pt x="74295" y="4684643"/>
                  </a:lnTo>
                  <a:lnTo>
                    <a:pt x="0" y="4684643"/>
                  </a:lnTo>
                  <a:close/>
                </a:path>
              </a:pathLst>
            </a:custGeom>
            <a:solidFill>
              <a:srgbClr val="E8F7F2"/>
            </a:solidFill>
            <a:ln w="0" cap="flat">
              <a:noFill/>
              <a:prstDash val="solid"/>
              <a:miter/>
            </a:ln>
          </p:spPr>
          <p:txBody>
            <a:bodyPr rtlCol="0" anchor="ctr"/>
            <a:lstStyle/>
            <a:p>
              <a:endParaRPr lang="en-NO"/>
            </a:p>
          </p:txBody>
        </p:sp>
        <p:sp>
          <p:nvSpPr>
            <p:cNvPr id="105" name="Triangle 104">
              <a:extLst>
                <a:ext uri="{FF2B5EF4-FFF2-40B4-BE49-F238E27FC236}">
                  <a16:creationId xmlns:a16="http://schemas.microsoft.com/office/drawing/2014/main" id="{D5DB030F-7D5B-BBE9-3965-0170F8C7B63E}"/>
                </a:ext>
              </a:extLst>
            </p:cNvPr>
            <p:cNvSpPr>
              <a:spLocks noGrp="1" noRot="1" noMove="1" noResize="1" noEditPoints="1" noAdjustHandles="1" noChangeArrowheads="1" noChangeShapeType="1"/>
            </p:cNvSpPr>
            <p:nvPr/>
          </p:nvSpPr>
          <p:spPr>
            <a:xfrm rot="5400000">
              <a:off x="3713460" y="5710946"/>
              <a:ext cx="238862" cy="25192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grpSp>
    </p:spTree>
    <p:extLst>
      <p:ext uri="{BB962C8B-B14F-4D97-AF65-F5344CB8AC3E}">
        <p14:creationId xmlns:p14="http://schemas.microsoft.com/office/powerpoint/2010/main" val="22746716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2000"/>
                                        <p:tgtEl>
                                          <p:spTgt spid="16"/>
                                        </p:tgtEl>
                                      </p:cBhvr>
                                    </p:animEffect>
                                  </p:childTnLst>
                                </p:cTn>
                              </p:par>
                            </p:childTnLst>
                          </p:cTn>
                        </p:par>
                        <p:par>
                          <p:cTn id="12" fill="hold">
                            <p:stCondLst>
                              <p:cond delay="2500"/>
                            </p:stCondLst>
                            <p:childTnLst>
                              <p:par>
                                <p:cTn id="13" presetID="22" presetClass="entr" presetSubtype="4"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500"/>
                                        <p:tgtEl>
                                          <p:spTgt spid="32"/>
                                        </p:tgtEl>
                                      </p:cBhvr>
                                    </p:animEffect>
                                  </p:childTnLst>
                                </p:cTn>
                              </p:par>
                              <p:par>
                                <p:cTn id="16" presetID="22" presetClass="entr" presetSubtype="4" fill="hold" nodeType="withEffect">
                                  <p:stCondLst>
                                    <p:cond delay="50"/>
                                  </p:stCondLst>
                                  <p:childTnLst>
                                    <p:set>
                                      <p:cBhvr>
                                        <p:cTn id="17" dur="1" fill="hold">
                                          <p:stCondLst>
                                            <p:cond delay="0"/>
                                          </p:stCondLst>
                                        </p:cTn>
                                        <p:tgtEl>
                                          <p:spTgt spid="34"/>
                                        </p:tgtEl>
                                        <p:attrNameLst>
                                          <p:attrName>style.visibility</p:attrName>
                                        </p:attrNameLst>
                                      </p:cBhvr>
                                      <p:to>
                                        <p:strVal val="visible"/>
                                      </p:to>
                                    </p:set>
                                    <p:animEffect transition="in" filter="wipe(down)">
                                      <p:cBhvr>
                                        <p:cTn id="18" dur="500"/>
                                        <p:tgtEl>
                                          <p:spTgt spid="34"/>
                                        </p:tgtEl>
                                      </p:cBhvr>
                                    </p:animEffect>
                                  </p:childTnLst>
                                </p:cTn>
                              </p:par>
                              <p:par>
                                <p:cTn id="19" presetID="22" presetClass="entr" presetSubtype="4" fill="hold" nodeType="withEffect">
                                  <p:stCondLst>
                                    <p:cond delay="50"/>
                                  </p:stCondLst>
                                  <p:childTnLst>
                                    <p:set>
                                      <p:cBhvr>
                                        <p:cTn id="20" dur="1" fill="hold">
                                          <p:stCondLst>
                                            <p:cond delay="0"/>
                                          </p:stCondLst>
                                        </p:cTn>
                                        <p:tgtEl>
                                          <p:spTgt spid="33"/>
                                        </p:tgtEl>
                                        <p:attrNameLst>
                                          <p:attrName>style.visibility</p:attrName>
                                        </p:attrNameLst>
                                      </p:cBhvr>
                                      <p:to>
                                        <p:strVal val="visible"/>
                                      </p:to>
                                    </p:set>
                                    <p:animEffect transition="in" filter="wipe(down)">
                                      <p:cBhvr>
                                        <p:cTn id="21" dur="500"/>
                                        <p:tgtEl>
                                          <p:spTgt spid="33"/>
                                        </p:tgtEl>
                                      </p:cBhvr>
                                    </p:animEffect>
                                  </p:childTnLst>
                                </p:cTn>
                              </p:par>
                            </p:childTnLst>
                          </p:cTn>
                        </p:par>
                        <p:par>
                          <p:cTn id="22" fill="hold">
                            <p:stCondLst>
                              <p:cond delay="3050"/>
                            </p:stCondLst>
                            <p:childTnLst>
                              <p:par>
                                <p:cTn id="23" presetID="10"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par>
                          <p:cTn id="26" fill="hold">
                            <p:stCondLst>
                              <p:cond delay="3550"/>
                            </p:stCondLst>
                            <p:childTnLst>
                              <p:par>
                                <p:cTn id="27" presetID="37" presetClass="entr" presetSubtype="0" fill="hold" nodeType="afterEffect">
                                  <p:stCondLst>
                                    <p:cond delay="0"/>
                                  </p:stCondLst>
                                  <p:childTnLst>
                                    <p:set>
                                      <p:cBhvr>
                                        <p:cTn id="28" dur="1" fill="hold">
                                          <p:stCondLst>
                                            <p:cond delay="0"/>
                                          </p:stCondLst>
                                        </p:cTn>
                                        <p:tgtEl>
                                          <p:spTgt spid="103"/>
                                        </p:tgtEl>
                                        <p:attrNameLst>
                                          <p:attrName>style.visibility</p:attrName>
                                        </p:attrNameLst>
                                      </p:cBhvr>
                                      <p:to>
                                        <p:strVal val="visible"/>
                                      </p:to>
                                    </p:set>
                                    <p:animEffect transition="in" filter="fade">
                                      <p:cBhvr>
                                        <p:cTn id="29" dur="500"/>
                                        <p:tgtEl>
                                          <p:spTgt spid="103"/>
                                        </p:tgtEl>
                                      </p:cBhvr>
                                    </p:animEffect>
                                    <p:anim calcmode="lin" valueType="num">
                                      <p:cBhvr>
                                        <p:cTn id="30" dur="500" fill="hold"/>
                                        <p:tgtEl>
                                          <p:spTgt spid="103"/>
                                        </p:tgtEl>
                                        <p:attrNameLst>
                                          <p:attrName>ppt_x</p:attrName>
                                        </p:attrNameLst>
                                      </p:cBhvr>
                                      <p:tavLst>
                                        <p:tav tm="0">
                                          <p:val>
                                            <p:strVal val="#ppt_x"/>
                                          </p:val>
                                        </p:tav>
                                        <p:tav tm="100000">
                                          <p:val>
                                            <p:strVal val="#ppt_x"/>
                                          </p:val>
                                        </p:tav>
                                      </p:tavLst>
                                    </p:anim>
                                    <p:anim calcmode="lin" valueType="num">
                                      <p:cBhvr>
                                        <p:cTn id="31" dur="450" decel="100000" fill="hold"/>
                                        <p:tgtEl>
                                          <p:spTgt spid="103"/>
                                        </p:tgtEl>
                                        <p:attrNameLst>
                                          <p:attrName>ppt_y</p:attrName>
                                        </p:attrNameLst>
                                      </p:cBhvr>
                                      <p:tavLst>
                                        <p:tav tm="0">
                                          <p:val>
                                            <p:strVal val="#ppt_y+1"/>
                                          </p:val>
                                        </p:tav>
                                        <p:tav tm="100000">
                                          <p:val>
                                            <p:strVal val="#ppt_y-.03"/>
                                          </p:val>
                                        </p:tav>
                                      </p:tavLst>
                                    </p:anim>
                                    <p:anim calcmode="lin" valueType="num">
                                      <p:cBhvr>
                                        <p:cTn id="32" dur="50" accel="100000" fill="hold">
                                          <p:stCondLst>
                                            <p:cond delay="450"/>
                                          </p:stCondLst>
                                        </p:cTn>
                                        <p:tgtEl>
                                          <p:spTgt spid="103"/>
                                        </p:tgtEl>
                                        <p:attrNameLst>
                                          <p:attrName>ppt_y</p:attrName>
                                        </p:attrNameLst>
                                      </p:cBhvr>
                                      <p:tavLst>
                                        <p:tav tm="0">
                                          <p:val>
                                            <p:strVal val="#ppt_y-.03"/>
                                          </p:val>
                                        </p:tav>
                                        <p:tav tm="100000">
                                          <p:val>
                                            <p:strVal val="#ppt_y"/>
                                          </p:val>
                                        </p:tav>
                                      </p:tavLst>
                                    </p:anim>
                                  </p:childTnLst>
                                </p:cTn>
                              </p:par>
                            </p:childTnLst>
                          </p:cTn>
                        </p:par>
                        <p:par>
                          <p:cTn id="33" fill="hold">
                            <p:stCondLst>
                              <p:cond delay="4050"/>
                            </p:stCondLst>
                            <p:childTnLst>
                              <p:par>
                                <p:cTn id="34" presetID="37" presetClass="entr" presetSubtype="0" fill="hold" nodeType="afterEffect">
                                  <p:stCondLst>
                                    <p:cond delay="0"/>
                                  </p:stCondLst>
                                  <p:childTnLst>
                                    <p:set>
                                      <p:cBhvr>
                                        <p:cTn id="35" dur="1" fill="hold">
                                          <p:stCondLst>
                                            <p:cond delay="0"/>
                                          </p:stCondLst>
                                        </p:cTn>
                                        <p:tgtEl>
                                          <p:spTgt spid="99"/>
                                        </p:tgtEl>
                                        <p:attrNameLst>
                                          <p:attrName>style.visibility</p:attrName>
                                        </p:attrNameLst>
                                      </p:cBhvr>
                                      <p:to>
                                        <p:strVal val="visible"/>
                                      </p:to>
                                    </p:set>
                                    <p:animEffect transition="in" filter="fade">
                                      <p:cBhvr>
                                        <p:cTn id="36" dur="500"/>
                                        <p:tgtEl>
                                          <p:spTgt spid="99"/>
                                        </p:tgtEl>
                                      </p:cBhvr>
                                    </p:animEffect>
                                    <p:anim calcmode="lin" valueType="num">
                                      <p:cBhvr>
                                        <p:cTn id="37" dur="500" fill="hold"/>
                                        <p:tgtEl>
                                          <p:spTgt spid="99"/>
                                        </p:tgtEl>
                                        <p:attrNameLst>
                                          <p:attrName>ppt_x</p:attrName>
                                        </p:attrNameLst>
                                      </p:cBhvr>
                                      <p:tavLst>
                                        <p:tav tm="0">
                                          <p:val>
                                            <p:strVal val="#ppt_x"/>
                                          </p:val>
                                        </p:tav>
                                        <p:tav tm="100000">
                                          <p:val>
                                            <p:strVal val="#ppt_x"/>
                                          </p:val>
                                        </p:tav>
                                      </p:tavLst>
                                    </p:anim>
                                    <p:anim calcmode="lin" valueType="num">
                                      <p:cBhvr>
                                        <p:cTn id="38" dur="450" decel="100000" fill="hold"/>
                                        <p:tgtEl>
                                          <p:spTgt spid="99"/>
                                        </p:tgtEl>
                                        <p:attrNameLst>
                                          <p:attrName>ppt_y</p:attrName>
                                        </p:attrNameLst>
                                      </p:cBhvr>
                                      <p:tavLst>
                                        <p:tav tm="0">
                                          <p:val>
                                            <p:strVal val="#ppt_y+1"/>
                                          </p:val>
                                        </p:tav>
                                        <p:tav tm="100000">
                                          <p:val>
                                            <p:strVal val="#ppt_y-.03"/>
                                          </p:val>
                                        </p:tav>
                                      </p:tavLst>
                                    </p:anim>
                                    <p:anim calcmode="lin" valueType="num">
                                      <p:cBhvr>
                                        <p:cTn id="39" dur="50" accel="100000" fill="hold">
                                          <p:stCondLst>
                                            <p:cond delay="450"/>
                                          </p:stCondLst>
                                        </p:cTn>
                                        <p:tgtEl>
                                          <p:spTgt spid="99"/>
                                        </p:tgtEl>
                                        <p:attrNameLst>
                                          <p:attrName>ppt_y</p:attrName>
                                        </p:attrNameLst>
                                      </p:cBhvr>
                                      <p:tavLst>
                                        <p:tav tm="0">
                                          <p:val>
                                            <p:strVal val="#ppt_y-.03"/>
                                          </p:val>
                                        </p:tav>
                                        <p:tav tm="100000">
                                          <p:val>
                                            <p:strVal val="#ppt_y"/>
                                          </p:val>
                                        </p:tav>
                                      </p:tavLst>
                                    </p:anim>
                                  </p:childTnLst>
                                </p:cTn>
                              </p:par>
                            </p:childTnLst>
                          </p:cTn>
                        </p:par>
                        <p:par>
                          <p:cTn id="40" fill="hold">
                            <p:stCondLst>
                              <p:cond delay="4550"/>
                            </p:stCondLst>
                            <p:childTnLst>
                              <p:par>
                                <p:cTn id="41" presetID="37" presetClass="entr" presetSubtype="0"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Effect transition="in" filter="fade">
                                      <p:cBhvr>
                                        <p:cTn id="43" dur="500"/>
                                        <p:tgtEl>
                                          <p:spTgt spid="100"/>
                                        </p:tgtEl>
                                      </p:cBhvr>
                                    </p:animEffect>
                                    <p:anim calcmode="lin" valueType="num">
                                      <p:cBhvr>
                                        <p:cTn id="44" dur="500" fill="hold"/>
                                        <p:tgtEl>
                                          <p:spTgt spid="100"/>
                                        </p:tgtEl>
                                        <p:attrNameLst>
                                          <p:attrName>ppt_x</p:attrName>
                                        </p:attrNameLst>
                                      </p:cBhvr>
                                      <p:tavLst>
                                        <p:tav tm="0">
                                          <p:val>
                                            <p:strVal val="#ppt_x"/>
                                          </p:val>
                                        </p:tav>
                                        <p:tav tm="100000">
                                          <p:val>
                                            <p:strVal val="#ppt_x"/>
                                          </p:val>
                                        </p:tav>
                                      </p:tavLst>
                                    </p:anim>
                                    <p:anim calcmode="lin" valueType="num">
                                      <p:cBhvr>
                                        <p:cTn id="45" dur="450" decel="100000" fill="hold"/>
                                        <p:tgtEl>
                                          <p:spTgt spid="100"/>
                                        </p:tgtEl>
                                        <p:attrNameLst>
                                          <p:attrName>ppt_y</p:attrName>
                                        </p:attrNameLst>
                                      </p:cBhvr>
                                      <p:tavLst>
                                        <p:tav tm="0">
                                          <p:val>
                                            <p:strVal val="#ppt_y+1"/>
                                          </p:val>
                                        </p:tav>
                                        <p:tav tm="100000">
                                          <p:val>
                                            <p:strVal val="#ppt_y-.03"/>
                                          </p:val>
                                        </p:tav>
                                      </p:tavLst>
                                    </p:anim>
                                    <p:anim calcmode="lin" valueType="num">
                                      <p:cBhvr>
                                        <p:cTn id="46" dur="50" accel="100000" fill="hold">
                                          <p:stCondLst>
                                            <p:cond delay="450"/>
                                          </p:stCondLst>
                                        </p:cTn>
                                        <p:tgtEl>
                                          <p:spTgt spid="10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79" name="Freeform 18">
            <a:extLst>
              <a:ext uri="{FF2B5EF4-FFF2-40B4-BE49-F238E27FC236}">
                <a16:creationId xmlns:a16="http://schemas.microsoft.com/office/drawing/2014/main" id="{F2E49038-A580-54C5-E9A5-03D8EB43D580}"/>
              </a:ext>
            </a:extLst>
          </p:cNvPr>
          <p:cNvSpPr>
            <a:spLocks noGrp="1" noRot="1" noMove="1" noResize="1" noEditPoints="1" noAdjustHandles="1" noChangeArrowheads="1" noChangeShapeType="1"/>
          </p:cNvSpPr>
          <p:nvPr/>
        </p:nvSpPr>
        <p:spPr>
          <a:xfrm>
            <a:off x="8551318" y="4551708"/>
            <a:ext cx="1178433" cy="587016"/>
          </a:xfrm>
          <a:custGeom>
            <a:avLst/>
            <a:gdLst>
              <a:gd name="connsiteX0" fmla="*/ 1987312 w 2130843"/>
              <a:gd name="connsiteY0" fmla="*/ 531933 h 1061444"/>
              <a:gd name="connsiteX1" fmla="*/ 1597528 w 2130843"/>
              <a:gd name="connsiteY1" fmla="*/ 142840 h 1061444"/>
              <a:gd name="connsiteX2" fmla="*/ 1069399 w 2130843"/>
              <a:gd name="connsiteY2" fmla="*/ 0 h 1061444"/>
              <a:gd name="connsiteX3" fmla="*/ 1062136 w 2130843"/>
              <a:gd name="connsiteY3" fmla="*/ 0 h 1061444"/>
              <a:gd name="connsiteX4" fmla="*/ 533662 w 2130843"/>
              <a:gd name="connsiteY4" fmla="*/ 142840 h 1061444"/>
              <a:gd name="connsiteX5" fmla="*/ 143532 w 2130843"/>
              <a:gd name="connsiteY5" fmla="*/ 531933 h 1061444"/>
              <a:gd name="connsiteX6" fmla="*/ 0 w 2130843"/>
              <a:gd name="connsiteY6" fmla="*/ 1061445 h 1061444"/>
              <a:gd name="connsiteX7" fmla="*/ 2130844 w 2130843"/>
              <a:gd name="connsiteY7" fmla="*/ 1061445 h 1061444"/>
              <a:gd name="connsiteX8" fmla="*/ 1987312 w 2130843"/>
              <a:gd name="connsiteY8" fmla="*/ 531933 h 106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0843" h="1061444">
                <a:moveTo>
                  <a:pt x="1987312" y="531933"/>
                </a:moveTo>
                <a:cubicBezTo>
                  <a:pt x="1893584" y="370762"/>
                  <a:pt x="1759044" y="236222"/>
                  <a:pt x="1597528" y="142840"/>
                </a:cubicBezTo>
                <a:cubicBezTo>
                  <a:pt x="1441891" y="52917"/>
                  <a:pt x="1261698" y="1038"/>
                  <a:pt x="1069399" y="0"/>
                </a:cubicBezTo>
                <a:cubicBezTo>
                  <a:pt x="1068016" y="0"/>
                  <a:pt x="1063174" y="0"/>
                  <a:pt x="1062136" y="0"/>
                </a:cubicBezTo>
                <a:cubicBezTo>
                  <a:pt x="869838" y="692"/>
                  <a:pt x="689299" y="52571"/>
                  <a:pt x="533662" y="142840"/>
                </a:cubicBezTo>
                <a:cubicBezTo>
                  <a:pt x="371800" y="235877"/>
                  <a:pt x="236914" y="370416"/>
                  <a:pt x="143532" y="531933"/>
                </a:cubicBezTo>
                <a:cubicBezTo>
                  <a:pt x="53263" y="687570"/>
                  <a:pt x="1038" y="868455"/>
                  <a:pt x="0" y="1061445"/>
                </a:cubicBezTo>
                <a:lnTo>
                  <a:pt x="2130844" y="1061445"/>
                </a:lnTo>
                <a:cubicBezTo>
                  <a:pt x="2129807" y="868455"/>
                  <a:pt x="2077582" y="687570"/>
                  <a:pt x="1987312" y="531933"/>
                </a:cubicBezTo>
                <a:close/>
              </a:path>
            </a:pathLst>
          </a:custGeom>
          <a:solidFill>
            <a:srgbClr val="FFFFFF"/>
          </a:solidFill>
          <a:ln w="3458" cap="flat">
            <a:noFill/>
            <a:prstDash val="solid"/>
            <a:miter/>
          </a:ln>
        </p:spPr>
        <p:txBody>
          <a:bodyPr rtlCol="0" anchor="ctr"/>
          <a:lstStyle/>
          <a:p>
            <a:endParaRPr lang="en-NO"/>
          </a:p>
        </p:txBody>
      </p:sp>
      <p:sp>
        <p:nvSpPr>
          <p:cNvPr id="3" name="Plassholder for innhold 2">
            <a:extLst>
              <a:ext uri="{FF2B5EF4-FFF2-40B4-BE49-F238E27FC236}">
                <a16:creationId xmlns:a16="http://schemas.microsoft.com/office/drawing/2014/main" id="{285CAF7C-4EF4-D308-3591-6E283EEF9872}"/>
              </a:ext>
            </a:extLst>
          </p:cNvPr>
          <p:cNvSpPr>
            <a:spLocks noGrp="1" noRot="1" noMove="1" noResize="1" noEditPoints="1" noAdjustHandles="1" noChangeArrowheads="1" noChangeShapeType="1"/>
          </p:cNvSpPr>
          <p:nvPr>
            <p:ph sz="half" idx="1"/>
          </p:nvPr>
        </p:nvSpPr>
        <p:spPr/>
        <p:txBody>
          <a:bodyPr/>
          <a:lstStyle/>
          <a:p>
            <a:r>
              <a:rPr lang="nb-NO" sz="2300"/>
              <a:t>Hva gjør du når </a:t>
            </a:r>
            <a:br>
              <a:rPr lang="nb-NO" sz="2300"/>
            </a:br>
            <a:r>
              <a:rPr lang="nb-NO" sz="2300"/>
              <a:t>du blir </a:t>
            </a:r>
            <a:r>
              <a:rPr lang="nb-NO" sz="2300" b="1"/>
              <a:t>stressa</a:t>
            </a:r>
            <a:r>
              <a:rPr lang="nb-NO" sz="2300"/>
              <a:t>?</a:t>
            </a:r>
          </a:p>
          <a:p>
            <a:endParaRPr lang="nb-NO"/>
          </a:p>
        </p:txBody>
      </p:sp>
      <p:sp>
        <p:nvSpPr>
          <p:cNvPr id="4" name="Plassholder for innhold 3">
            <a:extLst>
              <a:ext uri="{FF2B5EF4-FFF2-40B4-BE49-F238E27FC236}">
                <a16:creationId xmlns:a16="http://schemas.microsoft.com/office/drawing/2014/main" id="{9672A33E-1AE9-5BFA-7F0B-05E32486F0C1}"/>
              </a:ext>
            </a:extLst>
          </p:cNvPr>
          <p:cNvSpPr>
            <a:spLocks noGrp="1" noRot="1" noMove="1" noResize="1" noEditPoints="1" noAdjustHandles="1" noChangeArrowheads="1" noChangeShapeType="1"/>
          </p:cNvSpPr>
          <p:nvPr>
            <p:ph sz="half" idx="2"/>
          </p:nvPr>
        </p:nvSpPr>
        <p:spPr>
          <a:xfrm>
            <a:off x="4114890" y="2708384"/>
            <a:ext cx="3060000" cy="3468686"/>
          </a:xfrm>
        </p:spPr>
        <p:txBody>
          <a:bodyPr/>
          <a:lstStyle/>
          <a:p>
            <a:r>
              <a:rPr lang="nb-NO" sz="2300"/>
              <a:t>Hvordan </a:t>
            </a:r>
            <a:r>
              <a:rPr lang="nb-NO" sz="2300" b="1"/>
              <a:t>koser</a:t>
            </a:r>
            <a:r>
              <a:rPr lang="nb-NO" sz="2300"/>
              <a:t> du deg?</a:t>
            </a:r>
          </a:p>
          <a:p>
            <a:endParaRPr lang="nb-NO"/>
          </a:p>
        </p:txBody>
      </p:sp>
      <p:sp>
        <p:nvSpPr>
          <p:cNvPr id="2" name="Tittel 1">
            <a:extLst>
              <a:ext uri="{FF2B5EF4-FFF2-40B4-BE49-F238E27FC236}">
                <a16:creationId xmlns:a16="http://schemas.microsoft.com/office/drawing/2014/main" id="{8D945C98-D76C-FE78-9CB8-FC250DAE8E75}"/>
              </a:ext>
            </a:extLst>
          </p:cNvPr>
          <p:cNvSpPr>
            <a:spLocks noGrp="1" noRot="1" noMove="1" noResize="1" noEditPoints="1" noAdjustHandles="1" noChangeArrowheads="1" noChangeShapeType="1"/>
          </p:cNvSpPr>
          <p:nvPr>
            <p:ph type="title"/>
          </p:nvPr>
        </p:nvSpPr>
        <p:spPr/>
        <p:txBody>
          <a:bodyPr/>
          <a:lstStyle/>
          <a:p>
            <a:r>
              <a:rPr lang="nb-NO" dirty="0"/>
              <a:t>Hvordan takler du tanker som kan gi sug?</a:t>
            </a:r>
          </a:p>
        </p:txBody>
      </p:sp>
      <p:sp>
        <p:nvSpPr>
          <p:cNvPr id="5" name="Plassholder for innhold 4">
            <a:extLst>
              <a:ext uri="{FF2B5EF4-FFF2-40B4-BE49-F238E27FC236}">
                <a16:creationId xmlns:a16="http://schemas.microsoft.com/office/drawing/2014/main" id="{503778A3-F8C5-37AB-A770-B7C79F7BDBB0}"/>
              </a:ext>
            </a:extLst>
          </p:cNvPr>
          <p:cNvSpPr>
            <a:spLocks noGrp="1" noRot="1" noMove="1" noResize="1" noEditPoints="1" noAdjustHandles="1" noChangeArrowheads="1" noChangeShapeType="1"/>
          </p:cNvSpPr>
          <p:nvPr>
            <p:ph sz="half" idx="13"/>
          </p:nvPr>
        </p:nvSpPr>
        <p:spPr>
          <a:xfrm>
            <a:off x="7595300" y="2708276"/>
            <a:ext cx="3060000" cy="3468686"/>
          </a:xfrm>
        </p:spPr>
        <p:txBody>
          <a:bodyPr/>
          <a:lstStyle/>
          <a:p>
            <a:r>
              <a:rPr kumimoji="0" lang="nb-NO" sz="2299" b="0" i="0" u="none" strike="noStrike" kern="1200" cap="none" spc="0" normalizeH="0" baseline="0" noProof="0">
                <a:ln>
                  <a:noFill/>
                </a:ln>
                <a:solidFill>
                  <a:srgbClr val="202020"/>
                </a:solidFill>
                <a:effectLst/>
                <a:uLnTx/>
                <a:uFillTx/>
                <a:latin typeface="Arial" panose="020B0604020202020204"/>
                <a:ea typeface="+mn-ea"/>
                <a:cs typeface="+mn-cs"/>
              </a:rPr>
              <a:t>Hva gjør du når du blir </a:t>
            </a:r>
            <a:r>
              <a:rPr kumimoji="0" lang="nb-NO" sz="2299" b="1" i="0" u="none" strike="noStrike" kern="1200" cap="none" spc="0" normalizeH="0" baseline="0" noProof="0">
                <a:ln>
                  <a:noFill/>
                </a:ln>
                <a:solidFill>
                  <a:srgbClr val="202020"/>
                </a:solidFill>
                <a:effectLst/>
                <a:uLnTx/>
                <a:uFillTx/>
                <a:latin typeface="Arial" panose="020B0604020202020204"/>
                <a:ea typeface="+mn-ea"/>
                <a:cs typeface="+mn-cs"/>
              </a:rPr>
              <a:t>sint eller lei </a:t>
            </a:r>
            <a:r>
              <a:rPr kumimoji="0" lang="nb-NO" sz="2299" b="0" i="0" u="none" strike="noStrike" kern="1200" cap="none" spc="0" normalizeH="0" baseline="0" noProof="0">
                <a:ln>
                  <a:noFill/>
                </a:ln>
                <a:solidFill>
                  <a:srgbClr val="202020"/>
                </a:solidFill>
                <a:effectLst/>
                <a:uLnTx/>
                <a:uFillTx/>
                <a:latin typeface="Arial" panose="020B0604020202020204"/>
                <a:ea typeface="+mn-ea"/>
                <a:cs typeface="+mn-cs"/>
              </a:rPr>
              <a:t>deg?</a:t>
            </a:r>
          </a:p>
          <a:p>
            <a:endParaRPr lang="nb-NO"/>
          </a:p>
        </p:txBody>
      </p:sp>
      <p:grpSp>
        <p:nvGrpSpPr>
          <p:cNvPr id="20" name="Gruppe 19">
            <a:extLst>
              <a:ext uri="{FF2B5EF4-FFF2-40B4-BE49-F238E27FC236}">
                <a16:creationId xmlns:a16="http://schemas.microsoft.com/office/drawing/2014/main" id="{83505FE5-B84C-1735-3AD2-B7B06B0458B3}"/>
              </a:ext>
            </a:extLst>
          </p:cNvPr>
          <p:cNvGrpSpPr>
            <a:grpSpLocks noGrp="1" noUngrp="1" noRot="1" noMove="1" noResize="1"/>
          </p:cNvGrpSpPr>
          <p:nvPr/>
        </p:nvGrpSpPr>
        <p:grpSpPr>
          <a:xfrm>
            <a:off x="657593" y="1800000"/>
            <a:ext cx="719241" cy="719241"/>
            <a:chOff x="2468760" y="4250563"/>
            <a:chExt cx="719241" cy="719241"/>
          </a:xfrm>
        </p:grpSpPr>
        <p:sp>
          <p:nvSpPr>
            <p:cNvPr id="21" name="Ellipse 20">
              <a:extLst>
                <a:ext uri="{FF2B5EF4-FFF2-40B4-BE49-F238E27FC236}">
                  <a16:creationId xmlns:a16="http://schemas.microsoft.com/office/drawing/2014/main" id="{EFE81E45-BD75-DC98-A51C-31DAAC5CB8C4}"/>
                </a:ext>
              </a:extLst>
            </p:cNvPr>
            <p:cNvSpPr>
              <a:spLocks noGrp="1" noRot="1" noMove="1" noResize="1" noEditPoints="1" noAdjustHandles="1" noChangeArrowheads="1" noChangeShapeType="1"/>
            </p:cNvSpPr>
            <p:nvPr/>
          </p:nvSpPr>
          <p:spPr>
            <a:xfrm>
              <a:off x="2468760" y="4250563"/>
              <a:ext cx="719241" cy="7192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22" name="Gruppe 81">
              <a:extLst>
                <a:ext uri="{FF2B5EF4-FFF2-40B4-BE49-F238E27FC236}">
                  <a16:creationId xmlns:a16="http://schemas.microsoft.com/office/drawing/2014/main" id="{788A6673-D4F9-48E2-4456-1F6CC6C03FA8}"/>
                </a:ext>
              </a:extLst>
            </p:cNvPr>
            <p:cNvGrpSpPr>
              <a:grpSpLocks noGrp="1" noUngrp="1" noRot="1" noChangeAspect="1" noMove="1" noResize="1"/>
            </p:cNvGrpSpPr>
            <p:nvPr/>
          </p:nvGrpSpPr>
          <p:grpSpPr>
            <a:xfrm>
              <a:off x="2558380" y="4471307"/>
              <a:ext cx="540000" cy="277753"/>
              <a:chOff x="4245148" y="1002525"/>
              <a:chExt cx="1691195" cy="869875"/>
            </a:xfrm>
          </p:grpSpPr>
          <p:sp>
            <p:nvSpPr>
              <p:cNvPr id="23" name="Friform 82">
                <a:extLst>
                  <a:ext uri="{FF2B5EF4-FFF2-40B4-BE49-F238E27FC236}">
                    <a16:creationId xmlns:a16="http://schemas.microsoft.com/office/drawing/2014/main" id="{80D3B3AD-F5C5-BEC2-BE05-A9C1DFABEF2E}"/>
                  </a:ext>
                </a:extLst>
              </p:cNvPr>
              <p:cNvSpPr>
                <a:spLocks noGrp="1" noRot="1" noMove="1" noResize="1" noEditPoints="1" noAdjustHandles="1" noChangeArrowheads="1" noChangeShapeType="1"/>
              </p:cNvSpPr>
              <p:nvPr/>
            </p:nvSpPr>
            <p:spPr>
              <a:xfrm>
                <a:off x="4245148" y="1002525"/>
                <a:ext cx="1001028" cy="869875"/>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solidFill>
                <a:schemeClr val="accent4"/>
              </a:solidFill>
              <a:ln w="0" cap="flat">
                <a:noFill/>
                <a:prstDash val="solid"/>
                <a:miter/>
              </a:ln>
            </p:spPr>
            <p:txBody>
              <a:bodyPr rtlCol="0" anchor="ctr"/>
              <a:lstStyle/>
              <a:p>
                <a:endParaRPr lang="nb-NO"/>
              </a:p>
            </p:txBody>
          </p:sp>
          <p:sp>
            <p:nvSpPr>
              <p:cNvPr id="24" name="Friform 83">
                <a:extLst>
                  <a:ext uri="{FF2B5EF4-FFF2-40B4-BE49-F238E27FC236}">
                    <a16:creationId xmlns:a16="http://schemas.microsoft.com/office/drawing/2014/main" id="{6FA76261-10FE-29B4-C8F5-0D0013EDCFFA}"/>
                  </a:ext>
                </a:extLst>
              </p:cNvPr>
              <p:cNvSpPr>
                <a:spLocks noGrp="1" noRot="1" noMove="1" noResize="1" noEditPoints="1" noAdjustHandles="1" noChangeArrowheads="1" noChangeShapeType="1"/>
              </p:cNvSpPr>
              <p:nvPr/>
            </p:nvSpPr>
            <p:spPr>
              <a:xfrm flipH="1">
                <a:off x="5336257" y="1002525"/>
                <a:ext cx="600086" cy="521464"/>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noFill/>
              <a:ln w="9525" cap="flat">
                <a:solidFill>
                  <a:schemeClr val="tx1"/>
                </a:solidFill>
                <a:prstDash val="solid"/>
                <a:miter/>
              </a:ln>
            </p:spPr>
            <p:txBody>
              <a:bodyPr rtlCol="0" anchor="ctr"/>
              <a:lstStyle/>
              <a:p>
                <a:endParaRPr lang="nb-NO"/>
              </a:p>
            </p:txBody>
          </p:sp>
        </p:grpSp>
      </p:grpSp>
      <p:grpSp>
        <p:nvGrpSpPr>
          <p:cNvPr id="25" name="Gruppe 24">
            <a:extLst>
              <a:ext uri="{FF2B5EF4-FFF2-40B4-BE49-F238E27FC236}">
                <a16:creationId xmlns:a16="http://schemas.microsoft.com/office/drawing/2014/main" id="{F502CDAB-6D63-3E96-A1DF-7BA6F1B5DFC8}"/>
              </a:ext>
            </a:extLst>
          </p:cNvPr>
          <p:cNvGrpSpPr>
            <a:grpSpLocks noGrp="1" noUngrp="1" noRot="1" noMove="1" noResize="1"/>
          </p:cNvGrpSpPr>
          <p:nvPr/>
        </p:nvGrpSpPr>
        <p:grpSpPr>
          <a:xfrm>
            <a:off x="4114890" y="1800000"/>
            <a:ext cx="719241" cy="719241"/>
            <a:chOff x="2468760" y="4250563"/>
            <a:chExt cx="719241" cy="719241"/>
          </a:xfrm>
        </p:grpSpPr>
        <p:sp>
          <p:nvSpPr>
            <p:cNvPr id="26" name="Ellipse 25">
              <a:extLst>
                <a:ext uri="{FF2B5EF4-FFF2-40B4-BE49-F238E27FC236}">
                  <a16:creationId xmlns:a16="http://schemas.microsoft.com/office/drawing/2014/main" id="{CE8BEC2A-1209-4008-6B5D-14B1500F3AF6}"/>
                </a:ext>
              </a:extLst>
            </p:cNvPr>
            <p:cNvSpPr>
              <a:spLocks noGrp="1" noRot="1" noMove="1" noResize="1" noEditPoints="1" noAdjustHandles="1" noChangeArrowheads="1" noChangeShapeType="1"/>
            </p:cNvSpPr>
            <p:nvPr/>
          </p:nvSpPr>
          <p:spPr>
            <a:xfrm>
              <a:off x="2468760" y="4250563"/>
              <a:ext cx="719241" cy="7192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27" name="Gruppe 81">
              <a:extLst>
                <a:ext uri="{FF2B5EF4-FFF2-40B4-BE49-F238E27FC236}">
                  <a16:creationId xmlns:a16="http://schemas.microsoft.com/office/drawing/2014/main" id="{E0D02A0D-3188-39DE-8F23-75CBF3EA377A}"/>
                </a:ext>
              </a:extLst>
            </p:cNvPr>
            <p:cNvGrpSpPr>
              <a:grpSpLocks noGrp="1" noUngrp="1" noRot="1" noChangeAspect="1" noMove="1" noResize="1"/>
            </p:cNvGrpSpPr>
            <p:nvPr/>
          </p:nvGrpSpPr>
          <p:grpSpPr>
            <a:xfrm>
              <a:off x="2558380" y="4471307"/>
              <a:ext cx="540000" cy="277753"/>
              <a:chOff x="4245148" y="1002525"/>
              <a:chExt cx="1691195" cy="869875"/>
            </a:xfrm>
          </p:grpSpPr>
          <p:sp>
            <p:nvSpPr>
              <p:cNvPr id="28" name="Friform 82">
                <a:extLst>
                  <a:ext uri="{FF2B5EF4-FFF2-40B4-BE49-F238E27FC236}">
                    <a16:creationId xmlns:a16="http://schemas.microsoft.com/office/drawing/2014/main" id="{18E3380E-42AA-6016-7960-581D288B99BD}"/>
                  </a:ext>
                </a:extLst>
              </p:cNvPr>
              <p:cNvSpPr>
                <a:spLocks noGrp="1" noRot="1" noMove="1" noResize="1" noEditPoints="1" noAdjustHandles="1" noChangeArrowheads="1" noChangeShapeType="1"/>
              </p:cNvSpPr>
              <p:nvPr/>
            </p:nvSpPr>
            <p:spPr>
              <a:xfrm>
                <a:off x="4245148" y="1002525"/>
                <a:ext cx="1001028" cy="869875"/>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solidFill>
                <a:schemeClr val="accent4"/>
              </a:solidFill>
              <a:ln w="0" cap="flat">
                <a:noFill/>
                <a:prstDash val="solid"/>
                <a:miter/>
              </a:ln>
            </p:spPr>
            <p:txBody>
              <a:bodyPr rtlCol="0" anchor="ctr"/>
              <a:lstStyle/>
              <a:p>
                <a:endParaRPr lang="nb-NO"/>
              </a:p>
            </p:txBody>
          </p:sp>
          <p:sp>
            <p:nvSpPr>
              <p:cNvPr id="29" name="Friform 83">
                <a:extLst>
                  <a:ext uri="{FF2B5EF4-FFF2-40B4-BE49-F238E27FC236}">
                    <a16:creationId xmlns:a16="http://schemas.microsoft.com/office/drawing/2014/main" id="{4822F189-0E23-D5DE-3976-863F01634653}"/>
                  </a:ext>
                </a:extLst>
              </p:cNvPr>
              <p:cNvSpPr>
                <a:spLocks noGrp="1" noRot="1" noMove="1" noResize="1" noEditPoints="1" noAdjustHandles="1" noChangeArrowheads="1" noChangeShapeType="1"/>
              </p:cNvSpPr>
              <p:nvPr/>
            </p:nvSpPr>
            <p:spPr>
              <a:xfrm flipH="1">
                <a:off x="5336257" y="1002525"/>
                <a:ext cx="600086" cy="521464"/>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noFill/>
              <a:ln w="9525" cap="flat">
                <a:solidFill>
                  <a:schemeClr val="tx1"/>
                </a:solidFill>
                <a:prstDash val="solid"/>
                <a:miter/>
              </a:ln>
            </p:spPr>
            <p:txBody>
              <a:bodyPr rtlCol="0" anchor="ctr"/>
              <a:lstStyle/>
              <a:p>
                <a:endParaRPr lang="nb-NO"/>
              </a:p>
            </p:txBody>
          </p:sp>
        </p:grpSp>
      </p:grpSp>
      <p:grpSp>
        <p:nvGrpSpPr>
          <p:cNvPr id="30" name="Gruppe 29">
            <a:extLst>
              <a:ext uri="{FF2B5EF4-FFF2-40B4-BE49-F238E27FC236}">
                <a16:creationId xmlns:a16="http://schemas.microsoft.com/office/drawing/2014/main" id="{9CFD599B-F776-CE3F-7C9E-D26E3C75EED4}"/>
              </a:ext>
            </a:extLst>
          </p:cNvPr>
          <p:cNvGrpSpPr>
            <a:grpSpLocks noGrp="1" noUngrp="1" noRot="1" noMove="1" noResize="1"/>
          </p:cNvGrpSpPr>
          <p:nvPr/>
        </p:nvGrpSpPr>
        <p:grpSpPr>
          <a:xfrm>
            <a:off x="7595300" y="1800000"/>
            <a:ext cx="719241" cy="719241"/>
            <a:chOff x="2468760" y="4250563"/>
            <a:chExt cx="719241" cy="719241"/>
          </a:xfrm>
        </p:grpSpPr>
        <p:sp>
          <p:nvSpPr>
            <p:cNvPr id="31" name="Ellipse 30">
              <a:extLst>
                <a:ext uri="{FF2B5EF4-FFF2-40B4-BE49-F238E27FC236}">
                  <a16:creationId xmlns:a16="http://schemas.microsoft.com/office/drawing/2014/main" id="{9E3CDA06-04E1-4E42-F9D9-35EE03008778}"/>
                </a:ext>
              </a:extLst>
            </p:cNvPr>
            <p:cNvSpPr>
              <a:spLocks noGrp="1" noRot="1" noMove="1" noResize="1" noEditPoints="1" noAdjustHandles="1" noChangeArrowheads="1" noChangeShapeType="1"/>
            </p:cNvSpPr>
            <p:nvPr/>
          </p:nvSpPr>
          <p:spPr>
            <a:xfrm>
              <a:off x="2468760" y="4250563"/>
              <a:ext cx="719241" cy="7192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32" name="Gruppe 81">
              <a:extLst>
                <a:ext uri="{FF2B5EF4-FFF2-40B4-BE49-F238E27FC236}">
                  <a16:creationId xmlns:a16="http://schemas.microsoft.com/office/drawing/2014/main" id="{D71C91AD-BFFC-5B03-4900-E008F2E9251D}"/>
                </a:ext>
              </a:extLst>
            </p:cNvPr>
            <p:cNvGrpSpPr>
              <a:grpSpLocks noGrp="1" noUngrp="1" noRot="1" noChangeAspect="1" noMove="1" noResize="1"/>
            </p:cNvGrpSpPr>
            <p:nvPr/>
          </p:nvGrpSpPr>
          <p:grpSpPr>
            <a:xfrm>
              <a:off x="2558380" y="4471307"/>
              <a:ext cx="540000" cy="277753"/>
              <a:chOff x="4245148" y="1002525"/>
              <a:chExt cx="1691195" cy="869875"/>
            </a:xfrm>
          </p:grpSpPr>
          <p:sp>
            <p:nvSpPr>
              <p:cNvPr id="33" name="Friform 82">
                <a:extLst>
                  <a:ext uri="{FF2B5EF4-FFF2-40B4-BE49-F238E27FC236}">
                    <a16:creationId xmlns:a16="http://schemas.microsoft.com/office/drawing/2014/main" id="{A0436F9F-BC4B-5483-8D0A-C50329444C93}"/>
                  </a:ext>
                </a:extLst>
              </p:cNvPr>
              <p:cNvSpPr>
                <a:spLocks noGrp="1" noRot="1" noMove="1" noResize="1" noEditPoints="1" noAdjustHandles="1" noChangeArrowheads="1" noChangeShapeType="1"/>
              </p:cNvSpPr>
              <p:nvPr/>
            </p:nvSpPr>
            <p:spPr>
              <a:xfrm>
                <a:off x="4245148" y="1002525"/>
                <a:ext cx="1001028" cy="869875"/>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solidFill>
                <a:schemeClr val="accent4"/>
              </a:solidFill>
              <a:ln w="0" cap="flat">
                <a:noFill/>
                <a:prstDash val="solid"/>
                <a:miter/>
              </a:ln>
            </p:spPr>
            <p:txBody>
              <a:bodyPr rtlCol="0" anchor="ctr"/>
              <a:lstStyle/>
              <a:p>
                <a:endParaRPr lang="nb-NO"/>
              </a:p>
            </p:txBody>
          </p:sp>
          <p:sp>
            <p:nvSpPr>
              <p:cNvPr id="34" name="Friform 83">
                <a:extLst>
                  <a:ext uri="{FF2B5EF4-FFF2-40B4-BE49-F238E27FC236}">
                    <a16:creationId xmlns:a16="http://schemas.microsoft.com/office/drawing/2014/main" id="{5A3F7BE1-972A-95E7-6D90-865EBEC83335}"/>
                  </a:ext>
                </a:extLst>
              </p:cNvPr>
              <p:cNvSpPr>
                <a:spLocks noGrp="1" noRot="1" noMove="1" noResize="1" noEditPoints="1" noAdjustHandles="1" noChangeArrowheads="1" noChangeShapeType="1"/>
              </p:cNvSpPr>
              <p:nvPr/>
            </p:nvSpPr>
            <p:spPr>
              <a:xfrm flipH="1">
                <a:off x="5336257" y="1002525"/>
                <a:ext cx="600086" cy="521464"/>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noFill/>
              <a:ln w="9525" cap="flat">
                <a:solidFill>
                  <a:schemeClr val="tx1"/>
                </a:solidFill>
                <a:prstDash val="solid"/>
                <a:miter/>
              </a:ln>
            </p:spPr>
            <p:txBody>
              <a:bodyPr rtlCol="0" anchor="ctr"/>
              <a:lstStyle/>
              <a:p>
                <a:endParaRPr lang="nb-NO"/>
              </a:p>
            </p:txBody>
          </p:sp>
        </p:grpSp>
      </p:grpSp>
      <p:grpSp>
        <p:nvGrpSpPr>
          <p:cNvPr id="95" name="Gruppe 94">
            <a:extLst>
              <a:ext uri="{FF2B5EF4-FFF2-40B4-BE49-F238E27FC236}">
                <a16:creationId xmlns:a16="http://schemas.microsoft.com/office/drawing/2014/main" id="{FA2099FB-5A80-DFEE-AAA5-BC324B6C0ECC}"/>
              </a:ext>
            </a:extLst>
          </p:cNvPr>
          <p:cNvGrpSpPr>
            <a:grpSpLocks noGrp="1" noUngrp="1" noRot="1" noMove="1" noResize="1"/>
          </p:cNvGrpSpPr>
          <p:nvPr/>
        </p:nvGrpSpPr>
        <p:grpSpPr>
          <a:xfrm>
            <a:off x="-1529510" y="4561976"/>
            <a:ext cx="10239520" cy="3462535"/>
            <a:chOff x="-1529510" y="4561976"/>
            <a:chExt cx="10239520" cy="3462535"/>
          </a:xfrm>
        </p:grpSpPr>
        <p:sp>
          <p:nvSpPr>
            <p:cNvPr id="81" name="!!Vei">
              <a:extLst>
                <a:ext uri="{FF2B5EF4-FFF2-40B4-BE49-F238E27FC236}">
                  <a16:creationId xmlns:a16="http://schemas.microsoft.com/office/drawing/2014/main" id="{56A3369B-470E-B5B9-8574-D0641E8325BC}"/>
                </a:ext>
              </a:extLst>
            </p:cNvPr>
            <p:cNvSpPr>
              <a:spLocks noGrp="1" noRot="1" noMove="1" noResize="1" noEditPoints="1" noAdjustHandles="1" noChangeArrowheads="1" noChangeShapeType="1"/>
            </p:cNvSpPr>
            <p:nvPr/>
          </p:nvSpPr>
          <p:spPr>
            <a:xfrm rot="1311019">
              <a:off x="-1529510" y="4561976"/>
              <a:ext cx="9413434" cy="3462535"/>
            </a:xfrm>
            <a:custGeom>
              <a:avLst/>
              <a:gdLst>
                <a:gd name="connsiteX0" fmla="*/ 0 w 12332970"/>
                <a:gd name="connsiteY0" fmla="*/ 2312114 h 4346069"/>
                <a:gd name="connsiteX1" fmla="*/ 2274570 w 12332970"/>
                <a:gd name="connsiteY1" fmla="*/ 746204 h 4346069"/>
                <a:gd name="connsiteX2" fmla="*/ 4331970 w 12332970"/>
                <a:gd name="connsiteY2" fmla="*/ 2552144 h 4346069"/>
                <a:gd name="connsiteX3" fmla="*/ 5795010 w 12332970"/>
                <a:gd name="connsiteY3" fmla="*/ 631904 h 4346069"/>
                <a:gd name="connsiteX4" fmla="*/ 6652260 w 12332970"/>
                <a:gd name="connsiteY4" fmla="*/ 711914 h 4346069"/>
                <a:gd name="connsiteX5" fmla="*/ 7075170 w 12332970"/>
                <a:gd name="connsiteY5" fmla="*/ 14684 h 4346069"/>
                <a:gd name="connsiteX6" fmla="*/ 7760970 w 12332970"/>
                <a:gd name="connsiteY6" fmla="*/ 1466294 h 4346069"/>
                <a:gd name="connsiteX7" fmla="*/ 9292590 w 12332970"/>
                <a:gd name="connsiteY7" fmla="*/ 1957784 h 4346069"/>
                <a:gd name="connsiteX8" fmla="*/ 9155430 w 12332970"/>
                <a:gd name="connsiteY8" fmla="*/ 4140914 h 4346069"/>
                <a:gd name="connsiteX9" fmla="*/ 10549890 w 12332970"/>
                <a:gd name="connsiteY9" fmla="*/ 4003754 h 4346069"/>
                <a:gd name="connsiteX10" fmla="*/ 11590020 w 12332970"/>
                <a:gd name="connsiteY10" fmla="*/ 1934924 h 4346069"/>
                <a:gd name="connsiteX11" fmla="*/ 12332970 w 12332970"/>
                <a:gd name="connsiteY11" fmla="*/ 1763474 h 4346069"/>
                <a:gd name="connsiteX0" fmla="*/ 0 w 12332970"/>
                <a:gd name="connsiteY0" fmla="*/ 1826949 h 3860904"/>
                <a:gd name="connsiteX1" fmla="*/ 2274570 w 12332970"/>
                <a:gd name="connsiteY1" fmla="*/ 261039 h 3860904"/>
                <a:gd name="connsiteX2" fmla="*/ 4331970 w 12332970"/>
                <a:gd name="connsiteY2" fmla="*/ 2066979 h 3860904"/>
                <a:gd name="connsiteX3" fmla="*/ 5795010 w 12332970"/>
                <a:gd name="connsiteY3" fmla="*/ 146739 h 3860904"/>
                <a:gd name="connsiteX4" fmla="*/ 6652260 w 12332970"/>
                <a:gd name="connsiteY4" fmla="*/ 226749 h 3860904"/>
                <a:gd name="connsiteX5" fmla="*/ 7760970 w 12332970"/>
                <a:gd name="connsiteY5" fmla="*/ 981129 h 3860904"/>
                <a:gd name="connsiteX6" fmla="*/ 9292590 w 12332970"/>
                <a:gd name="connsiteY6" fmla="*/ 1472619 h 3860904"/>
                <a:gd name="connsiteX7" fmla="*/ 9155430 w 12332970"/>
                <a:gd name="connsiteY7" fmla="*/ 3655749 h 3860904"/>
                <a:gd name="connsiteX8" fmla="*/ 10549890 w 12332970"/>
                <a:gd name="connsiteY8" fmla="*/ 3518589 h 3860904"/>
                <a:gd name="connsiteX9" fmla="*/ 11590020 w 12332970"/>
                <a:gd name="connsiteY9" fmla="*/ 1449759 h 3860904"/>
                <a:gd name="connsiteX10" fmla="*/ 12332970 w 12332970"/>
                <a:gd name="connsiteY10" fmla="*/ 1278309 h 3860904"/>
                <a:gd name="connsiteX0" fmla="*/ 0 w 12332970"/>
                <a:gd name="connsiteY0" fmla="*/ 1706793 h 3740748"/>
                <a:gd name="connsiteX1" fmla="*/ 2274570 w 12332970"/>
                <a:gd name="connsiteY1" fmla="*/ 140883 h 3740748"/>
                <a:gd name="connsiteX2" fmla="*/ 4331970 w 12332970"/>
                <a:gd name="connsiteY2" fmla="*/ 1946823 h 3740748"/>
                <a:gd name="connsiteX3" fmla="*/ 5795010 w 12332970"/>
                <a:gd name="connsiteY3" fmla="*/ 26583 h 3740748"/>
                <a:gd name="connsiteX4" fmla="*/ 7760970 w 12332970"/>
                <a:gd name="connsiteY4" fmla="*/ 860973 h 3740748"/>
                <a:gd name="connsiteX5" fmla="*/ 9292590 w 12332970"/>
                <a:gd name="connsiteY5" fmla="*/ 1352463 h 3740748"/>
                <a:gd name="connsiteX6" fmla="*/ 9155430 w 12332970"/>
                <a:gd name="connsiteY6" fmla="*/ 3535593 h 3740748"/>
                <a:gd name="connsiteX7" fmla="*/ 10549890 w 12332970"/>
                <a:gd name="connsiteY7" fmla="*/ 3398433 h 3740748"/>
                <a:gd name="connsiteX8" fmla="*/ 11590020 w 12332970"/>
                <a:gd name="connsiteY8" fmla="*/ 1329603 h 3740748"/>
                <a:gd name="connsiteX9" fmla="*/ 12332970 w 12332970"/>
                <a:gd name="connsiteY9" fmla="*/ 1158153 h 3740748"/>
                <a:gd name="connsiteX0" fmla="*/ 0 w 12332970"/>
                <a:gd name="connsiteY0" fmla="*/ 1706793 h 3501336"/>
                <a:gd name="connsiteX1" fmla="*/ 2274570 w 12332970"/>
                <a:gd name="connsiteY1" fmla="*/ 140883 h 3501336"/>
                <a:gd name="connsiteX2" fmla="*/ 4331970 w 12332970"/>
                <a:gd name="connsiteY2" fmla="*/ 1946823 h 3501336"/>
                <a:gd name="connsiteX3" fmla="*/ 5795010 w 12332970"/>
                <a:gd name="connsiteY3" fmla="*/ 26583 h 3501336"/>
                <a:gd name="connsiteX4" fmla="*/ 7760970 w 12332970"/>
                <a:gd name="connsiteY4" fmla="*/ 860973 h 3501336"/>
                <a:gd name="connsiteX5" fmla="*/ 9292590 w 12332970"/>
                <a:gd name="connsiteY5" fmla="*/ 1352463 h 3501336"/>
                <a:gd name="connsiteX6" fmla="*/ 9330056 w 12332970"/>
                <a:gd name="connsiteY6" fmla="*/ 2998383 h 3501336"/>
                <a:gd name="connsiteX7" fmla="*/ 10549890 w 12332970"/>
                <a:gd name="connsiteY7" fmla="*/ 3398433 h 3501336"/>
                <a:gd name="connsiteX8" fmla="*/ 11590020 w 12332970"/>
                <a:gd name="connsiteY8" fmla="*/ 1329603 h 3501336"/>
                <a:gd name="connsiteX9" fmla="*/ 12332970 w 12332970"/>
                <a:gd name="connsiteY9" fmla="*/ 1158153 h 3501336"/>
                <a:gd name="connsiteX0" fmla="*/ 0 w 12332970"/>
                <a:gd name="connsiteY0" fmla="*/ 1706793 h 3212084"/>
                <a:gd name="connsiteX1" fmla="*/ 2274570 w 12332970"/>
                <a:gd name="connsiteY1" fmla="*/ 140883 h 3212084"/>
                <a:gd name="connsiteX2" fmla="*/ 4331970 w 12332970"/>
                <a:gd name="connsiteY2" fmla="*/ 1946823 h 3212084"/>
                <a:gd name="connsiteX3" fmla="*/ 5795010 w 12332970"/>
                <a:gd name="connsiteY3" fmla="*/ 26583 h 3212084"/>
                <a:gd name="connsiteX4" fmla="*/ 7760970 w 12332970"/>
                <a:gd name="connsiteY4" fmla="*/ 860973 h 3212084"/>
                <a:gd name="connsiteX5" fmla="*/ 9292590 w 12332970"/>
                <a:gd name="connsiteY5" fmla="*/ 1352463 h 3212084"/>
                <a:gd name="connsiteX6" fmla="*/ 9330056 w 12332970"/>
                <a:gd name="connsiteY6" fmla="*/ 2998383 h 3212084"/>
                <a:gd name="connsiteX7" fmla="*/ 10997369 w 12332970"/>
                <a:gd name="connsiteY7" fmla="*/ 3009813 h 3212084"/>
                <a:gd name="connsiteX8" fmla="*/ 11590020 w 12332970"/>
                <a:gd name="connsiteY8" fmla="*/ 1329603 h 3212084"/>
                <a:gd name="connsiteX9" fmla="*/ 12332970 w 12332970"/>
                <a:gd name="connsiteY9" fmla="*/ 1158153 h 3212084"/>
                <a:gd name="connsiteX0" fmla="*/ 0 w 12332970"/>
                <a:gd name="connsiteY0" fmla="*/ 1706793 h 3169535"/>
                <a:gd name="connsiteX1" fmla="*/ 2274570 w 12332970"/>
                <a:gd name="connsiteY1" fmla="*/ 140883 h 3169535"/>
                <a:gd name="connsiteX2" fmla="*/ 4331970 w 12332970"/>
                <a:gd name="connsiteY2" fmla="*/ 1946823 h 3169535"/>
                <a:gd name="connsiteX3" fmla="*/ 5795010 w 12332970"/>
                <a:gd name="connsiteY3" fmla="*/ 26583 h 3169535"/>
                <a:gd name="connsiteX4" fmla="*/ 7760970 w 12332970"/>
                <a:gd name="connsiteY4" fmla="*/ 860973 h 3169535"/>
                <a:gd name="connsiteX5" fmla="*/ 9292590 w 12332970"/>
                <a:gd name="connsiteY5" fmla="*/ 1352463 h 3169535"/>
                <a:gd name="connsiteX6" fmla="*/ 9330056 w 12332970"/>
                <a:gd name="connsiteY6" fmla="*/ 2998383 h 3169535"/>
                <a:gd name="connsiteX7" fmla="*/ 10735430 w 12332970"/>
                <a:gd name="connsiteY7" fmla="*/ 2929803 h 3169535"/>
                <a:gd name="connsiteX8" fmla="*/ 11590020 w 12332970"/>
                <a:gd name="connsiteY8" fmla="*/ 1329603 h 3169535"/>
                <a:gd name="connsiteX9" fmla="*/ 12332970 w 12332970"/>
                <a:gd name="connsiteY9" fmla="*/ 1158153 h 3169535"/>
                <a:gd name="connsiteX0" fmla="*/ 0 w 12332970"/>
                <a:gd name="connsiteY0" fmla="*/ 1682880 h 3145622"/>
                <a:gd name="connsiteX1" fmla="*/ 2274570 w 12332970"/>
                <a:gd name="connsiteY1" fmla="*/ 116970 h 3145622"/>
                <a:gd name="connsiteX2" fmla="*/ 4331970 w 12332970"/>
                <a:gd name="connsiteY2" fmla="*/ 1922910 h 3145622"/>
                <a:gd name="connsiteX3" fmla="*/ 5795010 w 12332970"/>
                <a:gd name="connsiteY3" fmla="*/ 2670 h 3145622"/>
                <a:gd name="connsiteX4" fmla="*/ 7335319 w 12332970"/>
                <a:gd name="connsiteY4" fmla="*/ 1500000 h 3145622"/>
                <a:gd name="connsiteX5" fmla="*/ 9292590 w 12332970"/>
                <a:gd name="connsiteY5" fmla="*/ 1328550 h 3145622"/>
                <a:gd name="connsiteX6" fmla="*/ 9330056 w 12332970"/>
                <a:gd name="connsiteY6" fmla="*/ 2974470 h 3145622"/>
                <a:gd name="connsiteX7" fmla="*/ 10735430 w 12332970"/>
                <a:gd name="connsiteY7" fmla="*/ 2905890 h 3145622"/>
                <a:gd name="connsiteX8" fmla="*/ 11590020 w 12332970"/>
                <a:gd name="connsiteY8" fmla="*/ 1305690 h 3145622"/>
                <a:gd name="connsiteX9" fmla="*/ 12332970 w 12332970"/>
                <a:gd name="connsiteY9" fmla="*/ 1134240 h 3145622"/>
                <a:gd name="connsiteX0" fmla="*/ 0 w 12332970"/>
                <a:gd name="connsiteY0" fmla="*/ 1567346 h 3030088"/>
                <a:gd name="connsiteX1" fmla="*/ 2274570 w 12332970"/>
                <a:gd name="connsiteY1" fmla="*/ 1436 h 3030088"/>
                <a:gd name="connsiteX2" fmla="*/ 4331970 w 12332970"/>
                <a:gd name="connsiteY2" fmla="*/ 1807376 h 3030088"/>
                <a:gd name="connsiteX3" fmla="*/ 5729525 w 12332970"/>
                <a:gd name="connsiteY3" fmla="*/ 355766 h 3030088"/>
                <a:gd name="connsiteX4" fmla="*/ 7335319 w 12332970"/>
                <a:gd name="connsiteY4" fmla="*/ 1384466 h 3030088"/>
                <a:gd name="connsiteX5" fmla="*/ 9292590 w 12332970"/>
                <a:gd name="connsiteY5" fmla="*/ 1213016 h 3030088"/>
                <a:gd name="connsiteX6" fmla="*/ 9330056 w 12332970"/>
                <a:gd name="connsiteY6" fmla="*/ 2858936 h 3030088"/>
                <a:gd name="connsiteX7" fmla="*/ 10735430 w 12332970"/>
                <a:gd name="connsiteY7" fmla="*/ 2790356 h 3030088"/>
                <a:gd name="connsiteX8" fmla="*/ 11590020 w 12332970"/>
                <a:gd name="connsiteY8" fmla="*/ 1190156 h 3030088"/>
                <a:gd name="connsiteX9" fmla="*/ 12332970 w 12332970"/>
                <a:gd name="connsiteY9" fmla="*/ 1018706 h 3030088"/>
                <a:gd name="connsiteX0" fmla="*/ 0 w 12332970"/>
                <a:gd name="connsiteY0" fmla="*/ 1567346 h 3030088"/>
                <a:gd name="connsiteX1" fmla="*/ 2274570 w 12332970"/>
                <a:gd name="connsiteY1" fmla="*/ 1436 h 3030088"/>
                <a:gd name="connsiteX2" fmla="*/ 4331970 w 12332970"/>
                <a:gd name="connsiteY2" fmla="*/ 1807376 h 3030088"/>
                <a:gd name="connsiteX3" fmla="*/ 5729525 w 12332970"/>
                <a:gd name="connsiteY3" fmla="*/ 355766 h 3030088"/>
                <a:gd name="connsiteX4" fmla="*/ 7051551 w 12332970"/>
                <a:gd name="connsiteY4" fmla="*/ 1933106 h 3030088"/>
                <a:gd name="connsiteX5" fmla="*/ 9292590 w 12332970"/>
                <a:gd name="connsiteY5" fmla="*/ 1213016 h 3030088"/>
                <a:gd name="connsiteX6" fmla="*/ 9330056 w 12332970"/>
                <a:gd name="connsiteY6" fmla="*/ 2858936 h 3030088"/>
                <a:gd name="connsiteX7" fmla="*/ 10735430 w 12332970"/>
                <a:gd name="connsiteY7" fmla="*/ 2790356 h 3030088"/>
                <a:gd name="connsiteX8" fmla="*/ 11590020 w 12332970"/>
                <a:gd name="connsiteY8" fmla="*/ 1190156 h 3030088"/>
                <a:gd name="connsiteX9" fmla="*/ 12332970 w 12332970"/>
                <a:gd name="connsiteY9" fmla="*/ 1018706 h 3030088"/>
                <a:gd name="connsiteX0" fmla="*/ 0 w 12332970"/>
                <a:gd name="connsiteY0" fmla="*/ 1566761 h 3029503"/>
                <a:gd name="connsiteX1" fmla="*/ 2274570 w 12332970"/>
                <a:gd name="connsiteY1" fmla="*/ 851 h 3029503"/>
                <a:gd name="connsiteX2" fmla="*/ 3742607 w 12332970"/>
                <a:gd name="connsiteY2" fmla="*/ 1749641 h 3029503"/>
                <a:gd name="connsiteX3" fmla="*/ 5729525 w 12332970"/>
                <a:gd name="connsiteY3" fmla="*/ 355181 h 3029503"/>
                <a:gd name="connsiteX4" fmla="*/ 7051551 w 12332970"/>
                <a:gd name="connsiteY4" fmla="*/ 1932521 h 3029503"/>
                <a:gd name="connsiteX5" fmla="*/ 9292590 w 12332970"/>
                <a:gd name="connsiteY5" fmla="*/ 1212431 h 3029503"/>
                <a:gd name="connsiteX6" fmla="*/ 9330056 w 12332970"/>
                <a:gd name="connsiteY6" fmla="*/ 2858351 h 3029503"/>
                <a:gd name="connsiteX7" fmla="*/ 10735430 w 12332970"/>
                <a:gd name="connsiteY7" fmla="*/ 2789771 h 3029503"/>
                <a:gd name="connsiteX8" fmla="*/ 11590020 w 12332970"/>
                <a:gd name="connsiteY8" fmla="*/ 1189571 h 3029503"/>
                <a:gd name="connsiteX9" fmla="*/ 12332970 w 12332970"/>
                <a:gd name="connsiteY9" fmla="*/ 1018121 h 3029503"/>
                <a:gd name="connsiteX0" fmla="*/ 0 w 12332970"/>
                <a:gd name="connsiteY0" fmla="*/ 1566761 h 3038959"/>
                <a:gd name="connsiteX1" fmla="*/ 2274570 w 12332970"/>
                <a:gd name="connsiteY1" fmla="*/ 851 h 3038959"/>
                <a:gd name="connsiteX2" fmla="*/ 3742607 w 12332970"/>
                <a:gd name="connsiteY2" fmla="*/ 1749641 h 3038959"/>
                <a:gd name="connsiteX3" fmla="*/ 5729525 w 12332970"/>
                <a:gd name="connsiteY3" fmla="*/ 355181 h 3038959"/>
                <a:gd name="connsiteX4" fmla="*/ 7051551 w 12332970"/>
                <a:gd name="connsiteY4" fmla="*/ 1932521 h 3038959"/>
                <a:gd name="connsiteX5" fmla="*/ 8714141 w 12332970"/>
                <a:gd name="connsiteY5" fmla="*/ 1075271 h 3038959"/>
                <a:gd name="connsiteX6" fmla="*/ 9330056 w 12332970"/>
                <a:gd name="connsiteY6" fmla="*/ 2858351 h 3038959"/>
                <a:gd name="connsiteX7" fmla="*/ 10735430 w 12332970"/>
                <a:gd name="connsiteY7" fmla="*/ 2789771 h 3038959"/>
                <a:gd name="connsiteX8" fmla="*/ 11590020 w 12332970"/>
                <a:gd name="connsiteY8" fmla="*/ 1189571 h 3038959"/>
                <a:gd name="connsiteX9" fmla="*/ 12332970 w 12332970"/>
                <a:gd name="connsiteY9" fmla="*/ 1018121 h 3038959"/>
                <a:gd name="connsiteX0" fmla="*/ 0 w 12582927"/>
                <a:gd name="connsiteY0" fmla="*/ 1566761 h 3038959"/>
                <a:gd name="connsiteX1" fmla="*/ 2274570 w 12582927"/>
                <a:gd name="connsiteY1" fmla="*/ 851 h 3038959"/>
                <a:gd name="connsiteX2" fmla="*/ 3742607 w 12582927"/>
                <a:gd name="connsiteY2" fmla="*/ 1749641 h 3038959"/>
                <a:gd name="connsiteX3" fmla="*/ 5729525 w 12582927"/>
                <a:gd name="connsiteY3" fmla="*/ 355181 h 3038959"/>
                <a:gd name="connsiteX4" fmla="*/ 7051551 w 12582927"/>
                <a:gd name="connsiteY4" fmla="*/ 1932521 h 3038959"/>
                <a:gd name="connsiteX5" fmla="*/ 8714141 w 12582927"/>
                <a:gd name="connsiteY5" fmla="*/ 1075271 h 3038959"/>
                <a:gd name="connsiteX6" fmla="*/ 9330056 w 12582927"/>
                <a:gd name="connsiteY6" fmla="*/ 2858351 h 3038959"/>
                <a:gd name="connsiteX7" fmla="*/ 10735430 w 12582927"/>
                <a:gd name="connsiteY7" fmla="*/ 2789771 h 3038959"/>
                <a:gd name="connsiteX8" fmla="*/ 11590020 w 12582927"/>
                <a:gd name="connsiteY8" fmla="*/ 1189571 h 3038959"/>
                <a:gd name="connsiteX9" fmla="*/ 12582927 w 12582927"/>
                <a:gd name="connsiteY9" fmla="*/ 842153 h 3038959"/>
                <a:gd name="connsiteX0" fmla="*/ 0 w 12582927"/>
                <a:gd name="connsiteY0" fmla="*/ 1566761 h 3038959"/>
                <a:gd name="connsiteX1" fmla="*/ 2274570 w 12582927"/>
                <a:gd name="connsiteY1" fmla="*/ 851 h 3038959"/>
                <a:gd name="connsiteX2" fmla="*/ 3742607 w 12582927"/>
                <a:gd name="connsiteY2" fmla="*/ 1749641 h 3038959"/>
                <a:gd name="connsiteX3" fmla="*/ 5729525 w 12582927"/>
                <a:gd name="connsiteY3" fmla="*/ 355181 h 3038959"/>
                <a:gd name="connsiteX4" fmla="*/ 7051551 w 12582927"/>
                <a:gd name="connsiteY4" fmla="*/ 1932521 h 3038959"/>
                <a:gd name="connsiteX5" fmla="*/ 8714141 w 12582927"/>
                <a:gd name="connsiteY5" fmla="*/ 1075271 h 3038959"/>
                <a:gd name="connsiteX6" fmla="*/ 9330056 w 12582927"/>
                <a:gd name="connsiteY6" fmla="*/ 2858351 h 3038959"/>
                <a:gd name="connsiteX7" fmla="*/ 10735430 w 12582927"/>
                <a:gd name="connsiteY7" fmla="*/ 2789771 h 3038959"/>
                <a:gd name="connsiteX8" fmla="*/ 11590020 w 12582927"/>
                <a:gd name="connsiteY8" fmla="*/ 1189571 h 3038959"/>
                <a:gd name="connsiteX9" fmla="*/ 12582927 w 12582927"/>
                <a:gd name="connsiteY9" fmla="*/ 842153 h 3038959"/>
                <a:gd name="connsiteX0" fmla="*/ 0 w 12582927"/>
                <a:gd name="connsiteY0" fmla="*/ 1662163 h 3216865"/>
                <a:gd name="connsiteX1" fmla="*/ 2274570 w 12582927"/>
                <a:gd name="connsiteY1" fmla="*/ 96253 h 3216865"/>
                <a:gd name="connsiteX2" fmla="*/ 3742607 w 12582927"/>
                <a:gd name="connsiteY2" fmla="*/ 1845043 h 3216865"/>
                <a:gd name="connsiteX3" fmla="*/ 5729525 w 12582927"/>
                <a:gd name="connsiteY3" fmla="*/ 450583 h 3216865"/>
                <a:gd name="connsiteX4" fmla="*/ 7051551 w 12582927"/>
                <a:gd name="connsiteY4" fmla="*/ 2027923 h 3216865"/>
                <a:gd name="connsiteX5" fmla="*/ 8350179 w 12582927"/>
                <a:gd name="connsiteY5" fmla="*/ 8101 h 3216865"/>
                <a:gd name="connsiteX6" fmla="*/ 9330056 w 12582927"/>
                <a:gd name="connsiteY6" fmla="*/ 2953753 h 3216865"/>
                <a:gd name="connsiteX7" fmla="*/ 10735430 w 12582927"/>
                <a:gd name="connsiteY7" fmla="*/ 2885173 h 3216865"/>
                <a:gd name="connsiteX8" fmla="*/ 11590020 w 12582927"/>
                <a:gd name="connsiteY8" fmla="*/ 1284973 h 3216865"/>
                <a:gd name="connsiteX9" fmla="*/ 12582927 w 12582927"/>
                <a:gd name="connsiteY9" fmla="*/ 937555 h 3216865"/>
                <a:gd name="connsiteX0" fmla="*/ 0 w 12582927"/>
                <a:gd name="connsiteY0" fmla="*/ 1668395 h 3223098"/>
                <a:gd name="connsiteX1" fmla="*/ 2274570 w 12582927"/>
                <a:gd name="connsiteY1" fmla="*/ 102485 h 3223098"/>
                <a:gd name="connsiteX2" fmla="*/ 3742607 w 12582927"/>
                <a:gd name="connsiteY2" fmla="*/ 1851275 h 3223098"/>
                <a:gd name="connsiteX3" fmla="*/ 5729525 w 12582927"/>
                <a:gd name="connsiteY3" fmla="*/ 456815 h 3223098"/>
                <a:gd name="connsiteX4" fmla="*/ 7051551 w 12582927"/>
                <a:gd name="connsiteY4" fmla="*/ 2034155 h 3223098"/>
                <a:gd name="connsiteX5" fmla="*/ 8350179 w 12582927"/>
                <a:gd name="connsiteY5" fmla="*/ 14333 h 3223098"/>
                <a:gd name="connsiteX6" fmla="*/ 9330056 w 12582927"/>
                <a:gd name="connsiteY6" fmla="*/ 2959985 h 3223098"/>
                <a:gd name="connsiteX7" fmla="*/ 10735430 w 12582927"/>
                <a:gd name="connsiteY7" fmla="*/ 2891405 h 3223098"/>
                <a:gd name="connsiteX8" fmla="*/ 11590020 w 12582927"/>
                <a:gd name="connsiteY8" fmla="*/ 1291205 h 3223098"/>
                <a:gd name="connsiteX9" fmla="*/ 12582927 w 12582927"/>
                <a:gd name="connsiteY9" fmla="*/ 943787 h 3223098"/>
                <a:gd name="connsiteX0" fmla="*/ 0 w 12582927"/>
                <a:gd name="connsiteY0" fmla="*/ 1668395 h 3198783"/>
                <a:gd name="connsiteX1" fmla="*/ 2274570 w 12582927"/>
                <a:gd name="connsiteY1" fmla="*/ 102485 h 3198783"/>
                <a:gd name="connsiteX2" fmla="*/ 3742607 w 12582927"/>
                <a:gd name="connsiteY2" fmla="*/ 1851275 h 3198783"/>
                <a:gd name="connsiteX3" fmla="*/ 5729525 w 12582927"/>
                <a:gd name="connsiteY3" fmla="*/ 456815 h 3198783"/>
                <a:gd name="connsiteX4" fmla="*/ 7051551 w 12582927"/>
                <a:gd name="connsiteY4" fmla="*/ 2034155 h 3198783"/>
                <a:gd name="connsiteX5" fmla="*/ 8350179 w 12582927"/>
                <a:gd name="connsiteY5" fmla="*/ 14333 h 3198783"/>
                <a:gd name="connsiteX6" fmla="*/ 9330056 w 12582927"/>
                <a:gd name="connsiteY6" fmla="*/ 2959985 h 3198783"/>
                <a:gd name="connsiteX7" fmla="*/ 10735430 w 12582927"/>
                <a:gd name="connsiteY7" fmla="*/ 2891405 h 3198783"/>
                <a:gd name="connsiteX8" fmla="*/ 11590020 w 12582927"/>
                <a:gd name="connsiteY8" fmla="*/ 1291205 h 3198783"/>
                <a:gd name="connsiteX9" fmla="*/ 12582927 w 12582927"/>
                <a:gd name="connsiteY9" fmla="*/ 943787 h 3198783"/>
                <a:gd name="connsiteX0" fmla="*/ 0 w 12582927"/>
                <a:gd name="connsiteY0" fmla="*/ 1668395 h 2980016"/>
                <a:gd name="connsiteX1" fmla="*/ 2274570 w 12582927"/>
                <a:gd name="connsiteY1" fmla="*/ 102485 h 2980016"/>
                <a:gd name="connsiteX2" fmla="*/ 3742607 w 12582927"/>
                <a:gd name="connsiteY2" fmla="*/ 1851275 h 2980016"/>
                <a:gd name="connsiteX3" fmla="*/ 5729525 w 12582927"/>
                <a:gd name="connsiteY3" fmla="*/ 456815 h 2980016"/>
                <a:gd name="connsiteX4" fmla="*/ 7051551 w 12582927"/>
                <a:gd name="connsiteY4" fmla="*/ 2034155 h 2980016"/>
                <a:gd name="connsiteX5" fmla="*/ 8350179 w 12582927"/>
                <a:gd name="connsiteY5" fmla="*/ 14333 h 2980016"/>
                <a:gd name="connsiteX6" fmla="*/ 9330056 w 12582927"/>
                <a:gd name="connsiteY6" fmla="*/ 2959985 h 2980016"/>
                <a:gd name="connsiteX7" fmla="*/ 11590020 w 12582927"/>
                <a:gd name="connsiteY7" fmla="*/ 1291205 h 2980016"/>
                <a:gd name="connsiteX8" fmla="*/ 12582927 w 12582927"/>
                <a:gd name="connsiteY8" fmla="*/ 943787 h 2980016"/>
                <a:gd name="connsiteX0" fmla="*/ 0 w 12582927"/>
                <a:gd name="connsiteY0" fmla="*/ 1668395 h 3005956"/>
                <a:gd name="connsiteX1" fmla="*/ 2274570 w 12582927"/>
                <a:gd name="connsiteY1" fmla="*/ 102485 h 3005956"/>
                <a:gd name="connsiteX2" fmla="*/ 3742607 w 12582927"/>
                <a:gd name="connsiteY2" fmla="*/ 1851275 h 3005956"/>
                <a:gd name="connsiteX3" fmla="*/ 5729525 w 12582927"/>
                <a:gd name="connsiteY3" fmla="*/ 456815 h 3005956"/>
                <a:gd name="connsiteX4" fmla="*/ 7051551 w 12582927"/>
                <a:gd name="connsiteY4" fmla="*/ 2034155 h 3005956"/>
                <a:gd name="connsiteX5" fmla="*/ 8350179 w 12582927"/>
                <a:gd name="connsiteY5" fmla="*/ 14333 h 3005956"/>
                <a:gd name="connsiteX6" fmla="*/ 9330056 w 12582927"/>
                <a:gd name="connsiteY6" fmla="*/ 2959985 h 3005956"/>
                <a:gd name="connsiteX7" fmla="*/ 11590020 w 12582927"/>
                <a:gd name="connsiteY7" fmla="*/ 1291205 h 3005956"/>
                <a:gd name="connsiteX8" fmla="*/ 12582927 w 12582927"/>
                <a:gd name="connsiteY8" fmla="*/ 943787 h 3005956"/>
                <a:gd name="connsiteX0" fmla="*/ 0 w 12582927"/>
                <a:gd name="connsiteY0" fmla="*/ 1660826 h 2916081"/>
                <a:gd name="connsiteX1" fmla="*/ 2274570 w 12582927"/>
                <a:gd name="connsiteY1" fmla="*/ 94916 h 2916081"/>
                <a:gd name="connsiteX2" fmla="*/ 3742607 w 12582927"/>
                <a:gd name="connsiteY2" fmla="*/ 1843706 h 2916081"/>
                <a:gd name="connsiteX3" fmla="*/ 5729525 w 12582927"/>
                <a:gd name="connsiteY3" fmla="*/ 449246 h 2916081"/>
                <a:gd name="connsiteX4" fmla="*/ 7051551 w 12582927"/>
                <a:gd name="connsiteY4" fmla="*/ 2026586 h 2916081"/>
                <a:gd name="connsiteX5" fmla="*/ 8350179 w 12582927"/>
                <a:gd name="connsiteY5" fmla="*/ 6764 h 2916081"/>
                <a:gd name="connsiteX6" fmla="*/ 9732499 w 12582927"/>
                <a:gd name="connsiteY6" fmla="*/ 2868011 h 2916081"/>
                <a:gd name="connsiteX7" fmla="*/ 11590020 w 12582927"/>
                <a:gd name="connsiteY7" fmla="*/ 1283636 h 2916081"/>
                <a:gd name="connsiteX8" fmla="*/ 12582927 w 12582927"/>
                <a:gd name="connsiteY8" fmla="*/ 936218 h 2916081"/>
                <a:gd name="connsiteX0" fmla="*/ 0 w 12582927"/>
                <a:gd name="connsiteY0" fmla="*/ 1655805 h 2911060"/>
                <a:gd name="connsiteX1" fmla="*/ 2274570 w 12582927"/>
                <a:gd name="connsiteY1" fmla="*/ 89895 h 2911060"/>
                <a:gd name="connsiteX2" fmla="*/ 3742607 w 12582927"/>
                <a:gd name="connsiteY2" fmla="*/ 1838685 h 2911060"/>
                <a:gd name="connsiteX3" fmla="*/ 5729525 w 12582927"/>
                <a:gd name="connsiteY3" fmla="*/ 444225 h 2911060"/>
                <a:gd name="connsiteX4" fmla="*/ 6465919 w 12582927"/>
                <a:gd name="connsiteY4" fmla="*/ 2409358 h 2911060"/>
                <a:gd name="connsiteX5" fmla="*/ 8350179 w 12582927"/>
                <a:gd name="connsiteY5" fmla="*/ 1743 h 2911060"/>
                <a:gd name="connsiteX6" fmla="*/ 9732499 w 12582927"/>
                <a:gd name="connsiteY6" fmla="*/ 2862990 h 2911060"/>
                <a:gd name="connsiteX7" fmla="*/ 11590020 w 12582927"/>
                <a:gd name="connsiteY7" fmla="*/ 1278615 h 2911060"/>
                <a:gd name="connsiteX8" fmla="*/ 12582927 w 12582927"/>
                <a:gd name="connsiteY8" fmla="*/ 931197 h 2911060"/>
                <a:gd name="connsiteX0" fmla="*/ 0 w 12582927"/>
                <a:gd name="connsiteY0" fmla="*/ 1655552 h 2910807"/>
                <a:gd name="connsiteX1" fmla="*/ 2274570 w 12582927"/>
                <a:gd name="connsiteY1" fmla="*/ 89642 h 2910807"/>
                <a:gd name="connsiteX2" fmla="*/ 3742607 w 12582927"/>
                <a:gd name="connsiteY2" fmla="*/ 1838432 h 2910807"/>
                <a:gd name="connsiteX3" fmla="*/ 5729525 w 12582927"/>
                <a:gd name="connsiteY3" fmla="*/ 443972 h 2910807"/>
                <a:gd name="connsiteX4" fmla="*/ 6465919 w 12582927"/>
                <a:gd name="connsiteY4" fmla="*/ 2409105 h 2910807"/>
                <a:gd name="connsiteX5" fmla="*/ 8350179 w 12582927"/>
                <a:gd name="connsiteY5" fmla="*/ 1490 h 2910807"/>
                <a:gd name="connsiteX6" fmla="*/ 9732499 w 12582927"/>
                <a:gd name="connsiteY6" fmla="*/ 2862737 h 2910807"/>
                <a:gd name="connsiteX7" fmla="*/ 11590020 w 12582927"/>
                <a:gd name="connsiteY7" fmla="*/ 1278362 h 2910807"/>
                <a:gd name="connsiteX8" fmla="*/ 12582927 w 12582927"/>
                <a:gd name="connsiteY8" fmla="*/ 930944 h 2910807"/>
                <a:gd name="connsiteX0" fmla="*/ 0 w 12582927"/>
                <a:gd name="connsiteY0" fmla="*/ 1655766 h 2911021"/>
                <a:gd name="connsiteX1" fmla="*/ 2274570 w 12582927"/>
                <a:gd name="connsiteY1" fmla="*/ 89856 h 2911021"/>
                <a:gd name="connsiteX2" fmla="*/ 3742607 w 12582927"/>
                <a:gd name="connsiteY2" fmla="*/ 1838646 h 2911021"/>
                <a:gd name="connsiteX3" fmla="*/ 5261313 w 12582927"/>
                <a:gd name="connsiteY3" fmla="*/ 111985 h 2911021"/>
                <a:gd name="connsiteX4" fmla="*/ 6465919 w 12582927"/>
                <a:gd name="connsiteY4" fmla="*/ 2409319 h 2911021"/>
                <a:gd name="connsiteX5" fmla="*/ 8350179 w 12582927"/>
                <a:gd name="connsiteY5" fmla="*/ 1704 h 2911021"/>
                <a:gd name="connsiteX6" fmla="*/ 9732499 w 12582927"/>
                <a:gd name="connsiteY6" fmla="*/ 2862951 h 2911021"/>
                <a:gd name="connsiteX7" fmla="*/ 11590020 w 12582927"/>
                <a:gd name="connsiteY7" fmla="*/ 1278576 h 2911021"/>
                <a:gd name="connsiteX8" fmla="*/ 12582927 w 12582927"/>
                <a:gd name="connsiteY8" fmla="*/ 931158 h 2911021"/>
                <a:gd name="connsiteX0" fmla="*/ 0 w 12582927"/>
                <a:gd name="connsiteY0" fmla="*/ 1655766 h 2911021"/>
                <a:gd name="connsiteX1" fmla="*/ 2274570 w 12582927"/>
                <a:gd name="connsiteY1" fmla="*/ 89856 h 2911021"/>
                <a:gd name="connsiteX2" fmla="*/ 3742607 w 12582927"/>
                <a:gd name="connsiteY2" fmla="*/ 1838646 h 2911021"/>
                <a:gd name="connsiteX3" fmla="*/ 5261313 w 12582927"/>
                <a:gd name="connsiteY3" fmla="*/ 111985 h 2911021"/>
                <a:gd name="connsiteX4" fmla="*/ 6465919 w 12582927"/>
                <a:gd name="connsiteY4" fmla="*/ 2409319 h 2911021"/>
                <a:gd name="connsiteX5" fmla="*/ 8350179 w 12582927"/>
                <a:gd name="connsiteY5" fmla="*/ 1704 h 2911021"/>
                <a:gd name="connsiteX6" fmla="*/ 9732499 w 12582927"/>
                <a:gd name="connsiteY6" fmla="*/ 2862951 h 2911021"/>
                <a:gd name="connsiteX7" fmla="*/ 11590020 w 12582927"/>
                <a:gd name="connsiteY7" fmla="*/ 1278576 h 2911021"/>
                <a:gd name="connsiteX8" fmla="*/ 12582927 w 12582927"/>
                <a:gd name="connsiteY8" fmla="*/ 931158 h 2911021"/>
                <a:gd name="connsiteX0" fmla="*/ 0 w 12582927"/>
                <a:gd name="connsiteY0" fmla="*/ 1655766 h 2911021"/>
                <a:gd name="connsiteX1" fmla="*/ 2274570 w 12582927"/>
                <a:gd name="connsiteY1" fmla="*/ 89856 h 2911021"/>
                <a:gd name="connsiteX2" fmla="*/ 3228371 w 12582927"/>
                <a:gd name="connsiteY2" fmla="*/ 2143956 h 2911021"/>
                <a:gd name="connsiteX3" fmla="*/ 5261313 w 12582927"/>
                <a:gd name="connsiteY3" fmla="*/ 111985 h 2911021"/>
                <a:gd name="connsiteX4" fmla="*/ 6465919 w 12582927"/>
                <a:gd name="connsiteY4" fmla="*/ 2409319 h 2911021"/>
                <a:gd name="connsiteX5" fmla="*/ 8350179 w 12582927"/>
                <a:gd name="connsiteY5" fmla="*/ 1704 h 2911021"/>
                <a:gd name="connsiteX6" fmla="*/ 9732499 w 12582927"/>
                <a:gd name="connsiteY6" fmla="*/ 2862951 h 2911021"/>
                <a:gd name="connsiteX7" fmla="*/ 11590020 w 12582927"/>
                <a:gd name="connsiteY7" fmla="*/ 1278576 h 2911021"/>
                <a:gd name="connsiteX8" fmla="*/ 12582927 w 12582927"/>
                <a:gd name="connsiteY8" fmla="*/ 931158 h 2911021"/>
                <a:gd name="connsiteX0" fmla="*/ 0 w 12582927"/>
                <a:gd name="connsiteY0" fmla="*/ 1655766 h 2911021"/>
                <a:gd name="connsiteX1" fmla="*/ 2274570 w 12582927"/>
                <a:gd name="connsiteY1" fmla="*/ 89856 h 2911021"/>
                <a:gd name="connsiteX2" fmla="*/ 3228371 w 12582927"/>
                <a:gd name="connsiteY2" fmla="*/ 2143956 h 2911021"/>
                <a:gd name="connsiteX3" fmla="*/ 5261313 w 12582927"/>
                <a:gd name="connsiteY3" fmla="*/ 111985 h 2911021"/>
                <a:gd name="connsiteX4" fmla="*/ 6465919 w 12582927"/>
                <a:gd name="connsiteY4" fmla="*/ 2409319 h 2911021"/>
                <a:gd name="connsiteX5" fmla="*/ 8350179 w 12582927"/>
                <a:gd name="connsiteY5" fmla="*/ 1704 h 2911021"/>
                <a:gd name="connsiteX6" fmla="*/ 9732499 w 12582927"/>
                <a:gd name="connsiteY6" fmla="*/ 2862951 h 2911021"/>
                <a:gd name="connsiteX7" fmla="*/ 11590020 w 12582927"/>
                <a:gd name="connsiteY7" fmla="*/ 1278576 h 2911021"/>
                <a:gd name="connsiteX8" fmla="*/ 12582927 w 12582927"/>
                <a:gd name="connsiteY8" fmla="*/ 931158 h 2911021"/>
                <a:gd name="connsiteX0" fmla="*/ 0 w 12582927"/>
                <a:gd name="connsiteY0" fmla="*/ 1655659 h 2910914"/>
                <a:gd name="connsiteX1" fmla="*/ 2274570 w 12582927"/>
                <a:gd name="connsiteY1" fmla="*/ 89749 h 2910914"/>
                <a:gd name="connsiteX2" fmla="*/ 3228371 w 12582927"/>
                <a:gd name="connsiteY2" fmla="*/ 2143849 h 2910914"/>
                <a:gd name="connsiteX3" fmla="*/ 5261313 w 12582927"/>
                <a:gd name="connsiteY3" fmla="*/ 111878 h 2910914"/>
                <a:gd name="connsiteX4" fmla="*/ 6465919 w 12582927"/>
                <a:gd name="connsiteY4" fmla="*/ 2409212 h 2910914"/>
                <a:gd name="connsiteX5" fmla="*/ 8350179 w 12582927"/>
                <a:gd name="connsiteY5" fmla="*/ 1597 h 2910914"/>
                <a:gd name="connsiteX6" fmla="*/ 9732499 w 12582927"/>
                <a:gd name="connsiteY6" fmla="*/ 2862844 h 2910914"/>
                <a:gd name="connsiteX7" fmla="*/ 11590020 w 12582927"/>
                <a:gd name="connsiteY7" fmla="*/ 1278469 h 2910914"/>
                <a:gd name="connsiteX8" fmla="*/ 12582927 w 12582927"/>
                <a:gd name="connsiteY8" fmla="*/ 931051 h 2910914"/>
                <a:gd name="connsiteX0" fmla="*/ 0 w 12582927"/>
                <a:gd name="connsiteY0" fmla="*/ 1655659 h 2911870"/>
                <a:gd name="connsiteX1" fmla="*/ 2274570 w 12582927"/>
                <a:gd name="connsiteY1" fmla="*/ 89749 h 2911870"/>
                <a:gd name="connsiteX2" fmla="*/ 3228371 w 12582927"/>
                <a:gd name="connsiteY2" fmla="*/ 2143849 h 2911870"/>
                <a:gd name="connsiteX3" fmla="*/ 5261313 w 12582927"/>
                <a:gd name="connsiteY3" fmla="*/ 111878 h 2911870"/>
                <a:gd name="connsiteX4" fmla="*/ 6465919 w 12582927"/>
                <a:gd name="connsiteY4" fmla="*/ 2409212 h 2911870"/>
                <a:gd name="connsiteX5" fmla="*/ 8350179 w 12582927"/>
                <a:gd name="connsiteY5" fmla="*/ 1597 h 2911870"/>
                <a:gd name="connsiteX6" fmla="*/ 9732499 w 12582927"/>
                <a:gd name="connsiteY6" fmla="*/ 2862844 h 2911870"/>
                <a:gd name="connsiteX7" fmla="*/ 11590020 w 12582927"/>
                <a:gd name="connsiteY7" fmla="*/ 1278469 h 2911870"/>
                <a:gd name="connsiteX8" fmla="*/ 12582927 w 12582927"/>
                <a:gd name="connsiteY8" fmla="*/ 931051 h 2911870"/>
                <a:gd name="connsiteX0" fmla="*/ 0 w 12582927"/>
                <a:gd name="connsiteY0" fmla="*/ 1655659 h 2888164"/>
                <a:gd name="connsiteX1" fmla="*/ 2274570 w 12582927"/>
                <a:gd name="connsiteY1" fmla="*/ 89749 h 2888164"/>
                <a:gd name="connsiteX2" fmla="*/ 3228371 w 12582927"/>
                <a:gd name="connsiteY2" fmla="*/ 2143849 h 2888164"/>
                <a:gd name="connsiteX3" fmla="*/ 5261313 w 12582927"/>
                <a:gd name="connsiteY3" fmla="*/ 111878 h 2888164"/>
                <a:gd name="connsiteX4" fmla="*/ 6465919 w 12582927"/>
                <a:gd name="connsiteY4" fmla="*/ 2409212 h 2888164"/>
                <a:gd name="connsiteX5" fmla="*/ 8350179 w 12582927"/>
                <a:gd name="connsiteY5" fmla="*/ 1597 h 2888164"/>
                <a:gd name="connsiteX6" fmla="*/ 9732499 w 12582927"/>
                <a:gd name="connsiteY6" fmla="*/ 2862844 h 2888164"/>
                <a:gd name="connsiteX7" fmla="*/ 11417615 w 12582927"/>
                <a:gd name="connsiteY7" fmla="*/ 1359845 h 2888164"/>
                <a:gd name="connsiteX8" fmla="*/ 12582927 w 12582927"/>
                <a:gd name="connsiteY8" fmla="*/ 931051 h 2888164"/>
                <a:gd name="connsiteX0" fmla="*/ 0 w 12582927"/>
                <a:gd name="connsiteY0" fmla="*/ 1655659 h 2884442"/>
                <a:gd name="connsiteX1" fmla="*/ 2274570 w 12582927"/>
                <a:gd name="connsiteY1" fmla="*/ 89749 h 2884442"/>
                <a:gd name="connsiteX2" fmla="*/ 3228371 w 12582927"/>
                <a:gd name="connsiteY2" fmla="*/ 2143849 h 2884442"/>
                <a:gd name="connsiteX3" fmla="*/ 5261313 w 12582927"/>
                <a:gd name="connsiteY3" fmla="*/ 111878 h 2884442"/>
                <a:gd name="connsiteX4" fmla="*/ 6465919 w 12582927"/>
                <a:gd name="connsiteY4" fmla="*/ 2409212 h 2884442"/>
                <a:gd name="connsiteX5" fmla="*/ 8350179 w 12582927"/>
                <a:gd name="connsiteY5" fmla="*/ 1597 h 2884442"/>
                <a:gd name="connsiteX6" fmla="*/ 9732499 w 12582927"/>
                <a:gd name="connsiteY6" fmla="*/ 2862844 h 2884442"/>
                <a:gd name="connsiteX7" fmla="*/ 11417615 w 12582927"/>
                <a:gd name="connsiteY7" fmla="*/ 1359845 h 2884442"/>
                <a:gd name="connsiteX8" fmla="*/ 12582927 w 12582927"/>
                <a:gd name="connsiteY8" fmla="*/ 931051 h 2884442"/>
                <a:gd name="connsiteX0" fmla="*/ 0 w 12582927"/>
                <a:gd name="connsiteY0" fmla="*/ 1655659 h 2865892"/>
                <a:gd name="connsiteX1" fmla="*/ 2274570 w 12582927"/>
                <a:gd name="connsiteY1" fmla="*/ 89749 h 2865892"/>
                <a:gd name="connsiteX2" fmla="*/ 3228371 w 12582927"/>
                <a:gd name="connsiteY2" fmla="*/ 2143849 h 2865892"/>
                <a:gd name="connsiteX3" fmla="*/ 5261313 w 12582927"/>
                <a:gd name="connsiteY3" fmla="*/ 111878 h 2865892"/>
                <a:gd name="connsiteX4" fmla="*/ 6465919 w 12582927"/>
                <a:gd name="connsiteY4" fmla="*/ 2409212 h 2865892"/>
                <a:gd name="connsiteX5" fmla="*/ 8350179 w 12582927"/>
                <a:gd name="connsiteY5" fmla="*/ 1597 h 2865892"/>
                <a:gd name="connsiteX6" fmla="*/ 9732499 w 12582927"/>
                <a:gd name="connsiteY6" fmla="*/ 2862844 h 2865892"/>
                <a:gd name="connsiteX7" fmla="*/ 11417615 w 12582927"/>
                <a:gd name="connsiteY7" fmla="*/ 1359845 h 2865892"/>
                <a:gd name="connsiteX8" fmla="*/ 12582927 w 12582927"/>
                <a:gd name="connsiteY8" fmla="*/ 931051 h 2865892"/>
                <a:gd name="connsiteX0" fmla="*/ 0 w 12582927"/>
                <a:gd name="connsiteY0" fmla="*/ 2450446 h 3661988"/>
                <a:gd name="connsiteX1" fmla="*/ 2274570 w 12582927"/>
                <a:gd name="connsiteY1" fmla="*/ 884536 h 3661988"/>
                <a:gd name="connsiteX2" fmla="*/ 3228371 w 12582927"/>
                <a:gd name="connsiteY2" fmla="*/ 2938636 h 3661988"/>
                <a:gd name="connsiteX3" fmla="*/ 5261313 w 12582927"/>
                <a:gd name="connsiteY3" fmla="*/ 906665 h 3661988"/>
                <a:gd name="connsiteX4" fmla="*/ 6465919 w 12582927"/>
                <a:gd name="connsiteY4" fmla="*/ 3203999 h 3661988"/>
                <a:gd name="connsiteX5" fmla="*/ 8350179 w 12582927"/>
                <a:gd name="connsiteY5" fmla="*/ 796384 h 3661988"/>
                <a:gd name="connsiteX6" fmla="*/ 9732499 w 12582927"/>
                <a:gd name="connsiteY6" fmla="*/ 3657631 h 3661988"/>
                <a:gd name="connsiteX7" fmla="*/ 10688835 w 12582927"/>
                <a:gd name="connsiteY7" fmla="*/ 3341 h 3661988"/>
                <a:gd name="connsiteX8" fmla="*/ 12582927 w 12582927"/>
                <a:gd name="connsiteY8" fmla="*/ 1725838 h 3661988"/>
                <a:gd name="connsiteX0" fmla="*/ 0 w 12100053"/>
                <a:gd name="connsiteY0" fmla="*/ 3582306 h 4793848"/>
                <a:gd name="connsiteX1" fmla="*/ 2274570 w 12100053"/>
                <a:gd name="connsiteY1" fmla="*/ 2016396 h 4793848"/>
                <a:gd name="connsiteX2" fmla="*/ 3228371 w 12100053"/>
                <a:gd name="connsiteY2" fmla="*/ 4070496 h 4793848"/>
                <a:gd name="connsiteX3" fmla="*/ 5261313 w 12100053"/>
                <a:gd name="connsiteY3" fmla="*/ 2038525 h 4793848"/>
                <a:gd name="connsiteX4" fmla="*/ 6465919 w 12100053"/>
                <a:gd name="connsiteY4" fmla="*/ 4335859 h 4793848"/>
                <a:gd name="connsiteX5" fmla="*/ 8350179 w 12100053"/>
                <a:gd name="connsiteY5" fmla="*/ 1928244 h 4793848"/>
                <a:gd name="connsiteX6" fmla="*/ 9732499 w 12100053"/>
                <a:gd name="connsiteY6" fmla="*/ 4789491 h 4793848"/>
                <a:gd name="connsiteX7" fmla="*/ 10688835 w 12100053"/>
                <a:gd name="connsiteY7" fmla="*/ 1135201 h 4793848"/>
                <a:gd name="connsiteX8" fmla="*/ 12100053 w 12100053"/>
                <a:gd name="connsiteY8" fmla="*/ 0 h 4793848"/>
                <a:gd name="connsiteX0" fmla="*/ 0 w 12100053"/>
                <a:gd name="connsiteY0" fmla="*/ 3582306 h 4342490"/>
                <a:gd name="connsiteX1" fmla="*/ 2274570 w 12100053"/>
                <a:gd name="connsiteY1" fmla="*/ 2016396 h 4342490"/>
                <a:gd name="connsiteX2" fmla="*/ 3228371 w 12100053"/>
                <a:gd name="connsiteY2" fmla="*/ 4070496 h 4342490"/>
                <a:gd name="connsiteX3" fmla="*/ 5261313 w 12100053"/>
                <a:gd name="connsiteY3" fmla="*/ 2038525 h 4342490"/>
                <a:gd name="connsiteX4" fmla="*/ 6465919 w 12100053"/>
                <a:gd name="connsiteY4" fmla="*/ 4335859 h 4342490"/>
                <a:gd name="connsiteX5" fmla="*/ 8350179 w 12100053"/>
                <a:gd name="connsiteY5" fmla="*/ 1928244 h 4342490"/>
                <a:gd name="connsiteX6" fmla="*/ 10066366 w 12100053"/>
                <a:gd name="connsiteY6" fmla="*/ 4037030 h 4342490"/>
                <a:gd name="connsiteX7" fmla="*/ 10688835 w 12100053"/>
                <a:gd name="connsiteY7" fmla="*/ 1135201 h 4342490"/>
                <a:gd name="connsiteX8" fmla="*/ 12100053 w 12100053"/>
                <a:gd name="connsiteY8" fmla="*/ 0 h 4342490"/>
                <a:gd name="connsiteX0" fmla="*/ 0 w 12100053"/>
                <a:gd name="connsiteY0" fmla="*/ 3582306 h 4342490"/>
                <a:gd name="connsiteX1" fmla="*/ 2274570 w 12100053"/>
                <a:gd name="connsiteY1" fmla="*/ 2016396 h 4342490"/>
                <a:gd name="connsiteX2" fmla="*/ 3228371 w 12100053"/>
                <a:gd name="connsiteY2" fmla="*/ 4070496 h 4342490"/>
                <a:gd name="connsiteX3" fmla="*/ 5261313 w 12100053"/>
                <a:gd name="connsiteY3" fmla="*/ 2038525 h 4342490"/>
                <a:gd name="connsiteX4" fmla="*/ 6465919 w 12100053"/>
                <a:gd name="connsiteY4" fmla="*/ 4335859 h 4342490"/>
                <a:gd name="connsiteX5" fmla="*/ 8350179 w 12100053"/>
                <a:gd name="connsiteY5" fmla="*/ 1928244 h 4342490"/>
                <a:gd name="connsiteX6" fmla="*/ 10066366 w 12100053"/>
                <a:gd name="connsiteY6" fmla="*/ 4037030 h 4342490"/>
                <a:gd name="connsiteX7" fmla="*/ 10688835 w 12100053"/>
                <a:gd name="connsiteY7" fmla="*/ 1135201 h 4342490"/>
                <a:gd name="connsiteX8" fmla="*/ 12100053 w 12100053"/>
                <a:gd name="connsiteY8" fmla="*/ 0 h 4342490"/>
                <a:gd name="connsiteX0" fmla="*/ 0 w 12100053"/>
                <a:gd name="connsiteY0" fmla="*/ 3582306 h 4342490"/>
                <a:gd name="connsiteX1" fmla="*/ 2274570 w 12100053"/>
                <a:gd name="connsiteY1" fmla="*/ 2016396 h 4342490"/>
                <a:gd name="connsiteX2" fmla="*/ 3228371 w 12100053"/>
                <a:gd name="connsiteY2" fmla="*/ 4070496 h 4342490"/>
                <a:gd name="connsiteX3" fmla="*/ 5261313 w 12100053"/>
                <a:gd name="connsiteY3" fmla="*/ 2038525 h 4342490"/>
                <a:gd name="connsiteX4" fmla="*/ 6465919 w 12100053"/>
                <a:gd name="connsiteY4" fmla="*/ 4335859 h 4342490"/>
                <a:gd name="connsiteX5" fmla="*/ 8350179 w 12100053"/>
                <a:gd name="connsiteY5" fmla="*/ 1928244 h 4342490"/>
                <a:gd name="connsiteX6" fmla="*/ 10066366 w 12100053"/>
                <a:gd name="connsiteY6" fmla="*/ 4037030 h 4342490"/>
                <a:gd name="connsiteX7" fmla="*/ 10688835 w 12100053"/>
                <a:gd name="connsiteY7" fmla="*/ 1135201 h 4342490"/>
                <a:gd name="connsiteX8" fmla="*/ 12100053 w 12100053"/>
                <a:gd name="connsiteY8" fmla="*/ 0 h 4342490"/>
                <a:gd name="connsiteX0" fmla="*/ 0 w 12100053"/>
                <a:gd name="connsiteY0" fmla="*/ 3582306 h 4342490"/>
                <a:gd name="connsiteX1" fmla="*/ 2009882 w 12100053"/>
                <a:gd name="connsiteY1" fmla="*/ 2705976 h 4342490"/>
                <a:gd name="connsiteX2" fmla="*/ 3228371 w 12100053"/>
                <a:gd name="connsiteY2" fmla="*/ 4070496 h 4342490"/>
                <a:gd name="connsiteX3" fmla="*/ 5261313 w 12100053"/>
                <a:gd name="connsiteY3" fmla="*/ 2038525 h 4342490"/>
                <a:gd name="connsiteX4" fmla="*/ 6465919 w 12100053"/>
                <a:gd name="connsiteY4" fmla="*/ 4335859 h 4342490"/>
                <a:gd name="connsiteX5" fmla="*/ 8350179 w 12100053"/>
                <a:gd name="connsiteY5" fmla="*/ 1928244 h 4342490"/>
                <a:gd name="connsiteX6" fmla="*/ 10066366 w 12100053"/>
                <a:gd name="connsiteY6" fmla="*/ 4037030 h 4342490"/>
                <a:gd name="connsiteX7" fmla="*/ 10688835 w 12100053"/>
                <a:gd name="connsiteY7" fmla="*/ 1135201 h 4342490"/>
                <a:gd name="connsiteX8" fmla="*/ 12100053 w 12100053"/>
                <a:gd name="connsiteY8" fmla="*/ 0 h 4342490"/>
                <a:gd name="connsiteX0" fmla="*/ 0 w 12100053"/>
                <a:gd name="connsiteY0" fmla="*/ 3582306 h 4342490"/>
                <a:gd name="connsiteX1" fmla="*/ 2009882 w 12100053"/>
                <a:gd name="connsiteY1" fmla="*/ 2705976 h 4342490"/>
                <a:gd name="connsiteX2" fmla="*/ 3228371 w 12100053"/>
                <a:gd name="connsiteY2" fmla="*/ 4070496 h 4342490"/>
                <a:gd name="connsiteX3" fmla="*/ 5261313 w 12100053"/>
                <a:gd name="connsiteY3" fmla="*/ 2038525 h 4342490"/>
                <a:gd name="connsiteX4" fmla="*/ 6465919 w 12100053"/>
                <a:gd name="connsiteY4" fmla="*/ 4335859 h 4342490"/>
                <a:gd name="connsiteX5" fmla="*/ 8350179 w 12100053"/>
                <a:gd name="connsiteY5" fmla="*/ 1928244 h 4342490"/>
                <a:gd name="connsiteX6" fmla="*/ 10066366 w 12100053"/>
                <a:gd name="connsiteY6" fmla="*/ 4037030 h 4342490"/>
                <a:gd name="connsiteX7" fmla="*/ 10688835 w 12100053"/>
                <a:gd name="connsiteY7" fmla="*/ 1135201 h 4342490"/>
                <a:gd name="connsiteX8" fmla="*/ 12100053 w 12100053"/>
                <a:gd name="connsiteY8" fmla="*/ 0 h 4342490"/>
                <a:gd name="connsiteX0" fmla="*/ 0 w 12100053"/>
                <a:gd name="connsiteY0" fmla="*/ 3582306 h 4342490"/>
                <a:gd name="connsiteX1" fmla="*/ 2151690 w 12100053"/>
                <a:gd name="connsiteY1" fmla="*/ 2480651 h 4342490"/>
                <a:gd name="connsiteX2" fmla="*/ 3228371 w 12100053"/>
                <a:gd name="connsiteY2" fmla="*/ 4070496 h 4342490"/>
                <a:gd name="connsiteX3" fmla="*/ 5261313 w 12100053"/>
                <a:gd name="connsiteY3" fmla="*/ 2038525 h 4342490"/>
                <a:gd name="connsiteX4" fmla="*/ 6465919 w 12100053"/>
                <a:gd name="connsiteY4" fmla="*/ 4335859 h 4342490"/>
                <a:gd name="connsiteX5" fmla="*/ 8350179 w 12100053"/>
                <a:gd name="connsiteY5" fmla="*/ 1928244 h 4342490"/>
                <a:gd name="connsiteX6" fmla="*/ 10066366 w 12100053"/>
                <a:gd name="connsiteY6" fmla="*/ 4037030 h 4342490"/>
                <a:gd name="connsiteX7" fmla="*/ 10688835 w 12100053"/>
                <a:gd name="connsiteY7" fmla="*/ 1135201 h 4342490"/>
                <a:gd name="connsiteX8" fmla="*/ 12100053 w 12100053"/>
                <a:gd name="connsiteY8" fmla="*/ 0 h 4342490"/>
                <a:gd name="connsiteX0" fmla="*/ 0 w 12102172"/>
                <a:gd name="connsiteY0" fmla="*/ 3930014 h 4342490"/>
                <a:gd name="connsiteX1" fmla="*/ 2153809 w 12102172"/>
                <a:gd name="connsiteY1" fmla="*/ 2480651 h 4342490"/>
                <a:gd name="connsiteX2" fmla="*/ 3230490 w 12102172"/>
                <a:gd name="connsiteY2" fmla="*/ 4070496 h 4342490"/>
                <a:gd name="connsiteX3" fmla="*/ 5263432 w 12102172"/>
                <a:gd name="connsiteY3" fmla="*/ 2038525 h 4342490"/>
                <a:gd name="connsiteX4" fmla="*/ 6468038 w 12102172"/>
                <a:gd name="connsiteY4" fmla="*/ 4335859 h 4342490"/>
                <a:gd name="connsiteX5" fmla="*/ 8352298 w 12102172"/>
                <a:gd name="connsiteY5" fmla="*/ 1928244 h 4342490"/>
                <a:gd name="connsiteX6" fmla="*/ 10068485 w 12102172"/>
                <a:gd name="connsiteY6" fmla="*/ 4037030 h 4342490"/>
                <a:gd name="connsiteX7" fmla="*/ 10690954 w 12102172"/>
                <a:gd name="connsiteY7" fmla="*/ 1135201 h 4342490"/>
                <a:gd name="connsiteX8" fmla="*/ 12102172 w 12102172"/>
                <a:gd name="connsiteY8" fmla="*/ 0 h 4342490"/>
                <a:gd name="connsiteX0" fmla="*/ 0 w 12102172"/>
                <a:gd name="connsiteY0" fmla="*/ 3930014 h 4342490"/>
                <a:gd name="connsiteX1" fmla="*/ 2359249 w 12102172"/>
                <a:gd name="connsiteY1" fmla="*/ 2684144 h 4342490"/>
                <a:gd name="connsiteX2" fmla="*/ 3230490 w 12102172"/>
                <a:gd name="connsiteY2" fmla="*/ 4070496 h 4342490"/>
                <a:gd name="connsiteX3" fmla="*/ 5263432 w 12102172"/>
                <a:gd name="connsiteY3" fmla="*/ 2038525 h 4342490"/>
                <a:gd name="connsiteX4" fmla="*/ 6468038 w 12102172"/>
                <a:gd name="connsiteY4" fmla="*/ 4335859 h 4342490"/>
                <a:gd name="connsiteX5" fmla="*/ 8352298 w 12102172"/>
                <a:gd name="connsiteY5" fmla="*/ 1928244 h 4342490"/>
                <a:gd name="connsiteX6" fmla="*/ 10068485 w 12102172"/>
                <a:gd name="connsiteY6" fmla="*/ 4037030 h 4342490"/>
                <a:gd name="connsiteX7" fmla="*/ 10690954 w 12102172"/>
                <a:gd name="connsiteY7" fmla="*/ 1135201 h 4342490"/>
                <a:gd name="connsiteX8" fmla="*/ 12102172 w 12102172"/>
                <a:gd name="connsiteY8" fmla="*/ 0 h 4342490"/>
                <a:gd name="connsiteX0" fmla="*/ 0 w 12102172"/>
                <a:gd name="connsiteY0" fmla="*/ 3930014 h 4342490"/>
                <a:gd name="connsiteX1" fmla="*/ 2359249 w 12102172"/>
                <a:gd name="connsiteY1" fmla="*/ 2684144 h 4342490"/>
                <a:gd name="connsiteX2" fmla="*/ 3847479 w 12102172"/>
                <a:gd name="connsiteY2" fmla="*/ 3907442 h 4342490"/>
                <a:gd name="connsiteX3" fmla="*/ 5263432 w 12102172"/>
                <a:gd name="connsiteY3" fmla="*/ 2038525 h 4342490"/>
                <a:gd name="connsiteX4" fmla="*/ 6468038 w 12102172"/>
                <a:gd name="connsiteY4" fmla="*/ 4335859 h 4342490"/>
                <a:gd name="connsiteX5" fmla="*/ 8352298 w 12102172"/>
                <a:gd name="connsiteY5" fmla="*/ 1928244 h 4342490"/>
                <a:gd name="connsiteX6" fmla="*/ 10068485 w 12102172"/>
                <a:gd name="connsiteY6" fmla="*/ 4037030 h 4342490"/>
                <a:gd name="connsiteX7" fmla="*/ 10690954 w 12102172"/>
                <a:gd name="connsiteY7" fmla="*/ 1135201 h 4342490"/>
                <a:gd name="connsiteX8" fmla="*/ 12102172 w 12102172"/>
                <a:gd name="connsiteY8" fmla="*/ 0 h 4342490"/>
                <a:gd name="connsiteX0" fmla="*/ 0 w 12102172"/>
                <a:gd name="connsiteY0" fmla="*/ 3930014 h 4342490"/>
                <a:gd name="connsiteX1" fmla="*/ 2359249 w 12102172"/>
                <a:gd name="connsiteY1" fmla="*/ 2684144 h 4342490"/>
                <a:gd name="connsiteX2" fmla="*/ 3847479 w 12102172"/>
                <a:gd name="connsiteY2" fmla="*/ 3907442 h 4342490"/>
                <a:gd name="connsiteX3" fmla="*/ 5263432 w 12102172"/>
                <a:gd name="connsiteY3" fmla="*/ 2038525 h 4342490"/>
                <a:gd name="connsiteX4" fmla="*/ 6468038 w 12102172"/>
                <a:gd name="connsiteY4" fmla="*/ 4335859 h 4342490"/>
                <a:gd name="connsiteX5" fmla="*/ 8352298 w 12102172"/>
                <a:gd name="connsiteY5" fmla="*/ 1928244 h 4342490"/>
                <a:gd name="connsiteX6" fmla="*/ 10068485 w 12102172"/>
                <a:gd name="connsiteY6" fmla="*/ 4037030 h 4342490"/>
                <a:gd name="connsiteX7" fmla="*/ 10690954 w 12102172"/>
                <a:gd name="connsiteY7" fmla="*/ 1135201 h 4342490"/>
                <a:gd name="connsiteX8" fmla="*/ 12102172 w 12102172"/>
                <a:gd name="connsiteY8" fmla="*/ 0 h 4342490"/>
                <a:gd name="connsiteX0" fmla="*/ 0 w 12102172"/>
                <a:gd name="connsiteY0" fmla="*/ 3930014 h 4342490"/>
                <a:gd name="connsiteX1" fmla="*/ 2359249 w 12102172"/>
                <a:gd name="connsiteY1" fmla="*/ 2684144 h 4342490"/>
                <a:gd name="connsiteX2" fmla="*/ 3847479 w 12102172"/>
                <a:gd name="connsiteY2" fmla="*/ 3907442 h 4342490"/>
                <a:gd name="connsiteX3" fmla="*/ 5263432 w 12102172"/>
                <a:gd name="connsiteY3" fmla="*/ 2038525 h 4342490"/>
                <a:gd name="connsiteX4" fmla="*/ 6468038 w 12102172"/>
                <a:gd name="connsiteY4" fmla="*/ 4335859 h 4342490"/>
                <a:gd name="connsiteX5" fmla="*/ 8352298 w 12102172"/>
                <a:gd name="connsiteY5" fmla="*/ 1928244 h 4342490"/>
                <a:gd name="connsiteX6" fmla="*/ 10068485 w 12102172"/>
                <a:gd name="connsiteY6" fmla="*/ 4037030 h 4342490"/>
                <a:gd name="connsiteX7" fmla="*/ 10690954 w 12102172"/>
                <a:gd name="connsiteY7" fmla="*/ 1135201 h 4342490"/>
                <a:gd name="connsiteX8" fmla="*/ 12102172 w 12102172"/>
                <a:gd name="connsiteY8" fmla="*/ 0 h 4342490"/>
                <a:gd name="connsiteX0" fmla="*/ 0 w 12102172"/>
                <a:gd name="connsiteY0" fmla="*/ 3930014 h 4342829"/>
                <a:gd name="connsiteX1" fmla="*/ 2359249 w 12102172"/>
                <a:gd name="connsiteY1" fmla="*/ 2684144 h 4342829"/>
                <a:gd name="connsiteX2" fmla="*/ 3847479 w 12102172"/>
                <a:gd name="connsiteY2" fmla="*/ 3907442 h 4342829"/>
                <a:gd name="connsiteX3" fmla="*/ 5263432 w 12102172"/>
                <a:gd name="connsiteY3" fmla="*/ 2038525 h 4342829"/>
                <a:gd name="connsiteX4" fmla="*/ 6468038 w 12102172"/>
                <a:gd name="connsiteY4" fmla="*/ 4335859 h 4342829"/>
                <a:gd name="connsiteX5" fmla="*/ 8352298 w 12102172"/>
                <a:gd name="connsiteY5" fmla="*/ 1928244 h 4342829"/>
                <a:gd name="connsiteX6" fmla="*/ 9845811 w 12102172"/>
                <a:gd name="connsiteY6" fmla="*/ 3270448 h 4342829"/>
                <a:gd name="connsiteX7" fmla="*/ 10690954 w 12102172"/>
                <a:gd name="connsiteY7" fmla="*/ 1135201 h 4342829"/>
                <a:gd name="connsiteX8" fmla="*/ 12102172 w 12102172"/>
                <a:gd name="connsiteY8" fmla="*/ 0 h 4342829"/>
                <a:gd name="connsiteX0" fmla="*/ 0 w 12102172"/>
                <a:gd name="connsiteY0" fmla="*/ 3930014 h 4342828"/>
                <a:gd name="connsiteX1" fmla="*/ 2359249 w 12102172"/>
                <a:gd name="connsiteY1" fmla="*/ 2684144 h 4342828"/>
                <a:gd name="connsiteX2" fmla="*/ 3847479 w 12102172"/>
                <a:gd name="connsiteY2" fmla="*/ 3907442 h 4342828"/>
                <a:gd name="connsiteX3" fmla="*/ 5263432 w 12102172"/>
                <a:gd name="connsiteY3" fmla="*/ 2038525 h 4342828"/>
                <a:gd name="connsiteX4" fmla="*/ 6468038 w 12102172"/>
                <a:gd name="connsiteY4" fmla="*/ 4335859 h 4342828"/>
                <a:gd name="connsiteX5" fmla="*/ 8352298 w 12102172"/>
                <a:gd name="connsiteY5" fmla="*/ 1928244 h 4342828"/>
                <a:gd name="connsiteX6" fmla="*/ 9845811 w 12102172"/>
                <a:gd name="connsiteY6" fmla="*/ 3270448 h 4342828"/>
                <a:gd name="connsiteX7" fmla="*/ 10690954 w 12102172"/>
                <a:gd name="connsiteY7" fmla="*/ 1135201 h 4342828"/>
                <a:gd name="connsiteX8" fmla="*/ 12102172 w 12102172"/>
                <a:gd name="connsiteY8" fmla="*/ 0 h 4342828"/>
                <a:gd name="connsiteX0" fmla="*/ 0 w 12102172"/>
                <a:gd name="connsiteY0" fmla="*/ 3930014 h 5075956"/>
                <a:gd name="connsiteX1" fmla="*/ 2359249 w 12102172"/>
                <a:gd name="connsiteY1" fmla="*/ 2684144 h 5075956"/>
                <a:gd name="connsiteX2" fmla="*/ 4068204 w 12102172"/>
                <a:gd name="connsiteY2" fmla="*/ 5058303 h 5075956"/>
                <a:gd name="connsiteX3" fmla="*/ 5263432 w 12102172"/>
                <a:gd name="connsiteY3" fmla="*/ 2038525 h 5075956"/>
                <a:gd name="connsiteX4" fmla="*/ 6468038 w 12102172"/>
                <a:gd name="connsiteY4" fmla="*/ 4335859 h 5075956"/>
                <a:gd name="connsiteX5" fmla="*/ 8352298 w 12102172"/>
                <a:gd name="connsiteY5" fmla="*/ 1928244 h 5075956"/>
                <a:gd name="connsiteX6" fmla="*/ 9845811 w 12102172"/>
                <a:gd name="connsiteY6" fmla="*/ 3270448 h 5075956"/>
                <a:gd name="connsiteX7" fmla="*/ 10690954 w 12102172"/>
                <a:gd name="connsiteY7" fmla="*/ 1135201 h 5075956"/>
                <a:gd name="connsiteX8" fmla="*/ 12102172 w 12102172"/>
                <a:gd name="connsiteY8" fmla="*/ 0 h 5075956"/>
                <a:gd name="connsiteX0" fmla="*/ 0 w 12102172"/>
                <a:gd name="connsiteY0" fmla="*/ 3930014 h 5048314"/>
                <a:gd name="connsiteX1" fmla="*/ 2359249 w 12102172"/>
                <a:gd name="connsiteY1" fmla="*/ 2684144 h 5048314"/>
                <a:gd name="connsiteX2" fmla="*/ 4274080 w 12102172"/>
                <a:gd name="connsiteY2" fmla="*/ 5030502 h 5048314"/>
                <a:gd name="connsiteX3" fmla="*/ 5263432 w 12102172"/>
                <a:gd name="connsiteY3" fmla="*/ 2038525 h 5048314"/>
                <a:gd name="connsiteX4" fmla="*/ 6468038 w 12102172"/>
                <a:gd name="connsiteY4" fmla="*/ 4335859 h 5048314"/>
                <a:gd name="connsiteX5" fmla="*/ 8352298 w 12102172"/>
                <a:gd name="connsiteY5" fmla="*/ 1928244 h 5048314"/>
                <a:gd name="connsiteX6" fmla="*/ 9845811 w 12102172"/>
                <a:gd name="connsiteY6" fmla="*/ 3270448 h 5048314"/>
                <a:gd name="connsiteX7" fmla="*/ 10690954 w 12102172"/>
                <a:gd name="connsiteY7" fmla="*/ 1135201 h 5048314"/>
                <a:gd name="connsiteX8" fmla="*/ 12102172 w 12102172"/>
                <a:gd name="connsiteY8" fmla="*/ 0 h 5048314"/>
                <a:gd name="connsiteX0" fmla="*/ 0 w 12102172"/>
                <a:gd name="connsiteY0" fmla="*/ 3930014 h 5031098"/>
                <a:gd name="connsiteX1" fmla="*/ 2359249 w 12102172"/>
                <a:gd name="connsiteY1" fmla="*/ 2684144 h 5031098"/>
                <a:gd name="connsiteX2" fmla="*/ 4274080 w 12102172"/>
                <a:gd name="connsiteY2" fmla="*/ 5030502 h 5031098"/>
                <a:gd name="connsiteX3" fmla="*/ 5506537 w 12102172"/>
                <a:gd name="connsiteY3" fmla="*/ 2431148 h 5031098"/>
                <a:gd name="connsiteX4" fmla="*/ 6468038 w 12102172"/>
                <a:gd name="connsiteY4" fmla="*/ 4335859 h 5031098"/>
                <a:gd name="connsiteX5" fmla="*/ 8352298 w 12102172"/>
                <a:gd name="connsiteY5" fmla="*/ 1928244 h 5031098"/>
                <a:gd name="connsiteX6" fmla="*/ 9845811 w 12102172"/>
                <a:gd name="connsiteY6" fmla="*/ 3270448 h 5031098"/>
                <a:gd name="connsiteX7" fmla="*/ 10690954 w 12102172"/>
                <a:gd name="connsiteY7" fmla="*/ 1135201 h 5031098"/>
                <a:gd name="connsiteX8" fmla="*/ 12102172 w 12102172"/>
                <a:gd name="connsiteY8" fmla="*/ 0 h 5031098"/>
                <a:gd name="connsiteX0" fmla="*/ 0 w 12102172"/>
                <a:gd name="connsiteY0" fmla="*/ 3930014 h 5031098"/>
                <a:gd name="connsiteX1" fmla="*/ 2359249 w 12102172"/>
                <a:gd name="connsiteY1" fmla="*/ 2684144 h 5031098"/>
                <a:gd name="connsiteX2" fmla="*/ 4274080 w 12102172"/>
                <a:gd name="connsiteY2" fmla="*/ 5030502 h 5031098"/>
                <a:gd name="connsiteX3" fmla="*/ 5506537 w 12102172"/>
                <a:gd name="connsiteY3" fmla="*/ 2431148 h 5031098"/>
                <a:gd name="connsiteX4" fmla="*/ 6468038 w 12102172"/>
                <a:gd name="connsiteY4" fmla="*/ 4335859 h 5031098"/>
                <a:gd name="connsiteX5" fmla="*/ 8352298 w 12102172"/>
                <a:gd name="connsiteY5" fmla="*/ 1928244 h 5031098"/>
                <a:gd name="connsiteX6" fmla="*/ 9845811 w 12102172"/>
                <a:gd name="connsiteY6" fmla="*/ 3270448 h 5031098"/>
                <a:gd name="connsiteX7" fmla="*/ 10690954 w 12102172"/>
                <a:gd name="connsiteY7" fmla="*/ 1135201 h 5031098"/>
                <a:gd name="connsiteX8" fmla="*/ 12102172 w 12102172"/>
                <a:gd name="connsiteY8" fmla="*/ 0 h 5031098"/>
                <a:gd name="connsiteX0" fmla="*/ 0 w 12102172"/>
                <a:gd name="connsiteY0" fmla="*/ 3930014 h 5032917"/>
                <a:gd name="connsiteX1" fmla="*/ 2359249 w 12102172"/>
                <a:gd name="connsiteY1" fmla="*/ 2684144 h 5032917"/>
                <a:gd name="connsiteX2" fmla="*/ 4274080 w 12102172"/>
                <a:gd name="connsiteY2" fmla="*/ 5030502 h 5032917"/>
                <a:gd name="connsiteX3" fmla="*/ 5629548 w 12102172"/>
                <a:gd name="connsiteY3" fmla="*/ 2166785 h 5032917"/>
                <a:gd name="connsiteX4" fmla="*/ 6468038 w 12102172"/>
                <a:gd name="connsiteY4" fmla="*/ 4335859 h 5032917"/>
                <a:gd name="connsiteX5" fmla="*/ 8352298 w 12102172"/>
                <a:gd name="connsiteY5" fmla="*/ 1928244 h 5032917"/>
                <a:gd name="connsiteX6" fmla="*/ 9845811 w 12102172"/>
                <a:gd name="connsiteY6" fmla="*/ 3270448 h 5032917"/>
                <a:gd name="connsiteX7" fmla="*/ 10690954 w 12102172"/>
                <a:gd name="connsiteY7" fmla="*/ 1135201 h 5032917"/>
                <a:gd name="connsiteX8" fmla="*/ 12102172 w 12102172"/>
                <a:gd name="connsiteY8" fmla="*/ 0 h 5032917"/>
                <a:gd name="connsiteX0" fmla="*/ 0 w 12102172"/>
                <a:gd name="connsiteY0" fmla="*/ 3930014 h 5032918"/>
                <a:gd name="connsiteX1" fmla="*/ 2359249 w 12102172"/>
                <a:gd name="connsiteY1" fmla="*/ 2684144 h 5032918"/>
                <a:gd name="connsiteX2" fmla="*/ 4274080 w 12102172"/>
                <a:gd name="connsiteY2" fmla="*/ 5030502 h 5032918"/>
                <a:gd name="connsiteX3" fmla="*/ 5629548 w 12102172"/>
                <a:gd name="connsiteY3" fmla="*/ 2166785 h 5032918"/>
                <a:gd name="connsiteX4" fmla="*/ 6909748 w 12102172"/>
                <a:gd name="connsiteY4" fmla="*/ 4344558 h 5032918"/>
                <a:gd name="connsiteX5" fmla="*/ 8352298 w 12102172"/>
                <a:gd name="connsiteY5" fmla="*/ 1928244 h 5032918"/>
                <a:gd name="connsiteX6" fmla="*/ 9845811 w 12102172"/>
                <a:gd name="connsiteY6" fmla="*/ 3270448 h 5032918"/>
                <a:gd name="connsiteX7" fmla="*/ 10690954 w 12102172"/>
                <a:gd name="connsiteY7" fmla="*/ 1135201 h 5032918"/>
                <a:gd name="connsiteX8" fmla="*/ 12102172 w 12102172"/>
                <a:gd name="connsiteY8" fmla="*/ 0 h 5032918"/>
                <a:gd name="connsiteX0" fmla="*/ 0 w 12102172"/>
                <a:gd name="connsiteY0" fmla="*/ 3930014 h 5032918"/>
                <a:gd name="connsiteX1" fmla="*/ 2359249 w 12102172"/>
                <a:gd name="connsiteY1" fmla="*/ 2684144 h 5032918"/>
                <a:gd name="connsiteX2" fmla="*/ 4274080 w 12102172"/>
                <a:gd name="connsiteY2" fmla="*/ 5030502 h 5032918"/>
                <a:gd name="connsiteX3" fmla="*/ 5629548 w 12102172"/>
                <a:gd name="connsiteY3" fmla="*/ 2166785 h 5032918"/>
                <a:gd name="connsiteX4" fmla="*/ 6909748 w 12102172"/>
                <a:gd name="connsiteY4" fmla="*/ 4344558 h 5032918"/>
                <a:gd name="connsiteX5" fmla="*/ 8352298 w 12102172"/>
                <a:gd name="connsiteY5" fmla="*/ 1928244 h 5032918"/>
                <a:gd name="connsiteX6" fmla="*/ 9845811 w 12102172"/>
                <a:gd name="connsiteY6" fmla="*/ 3270448 h 5032918"/>
                <a:gd name="connsiteX7" fmla="*/ 10690954 w 12102172"/>
                <a:gd name="connsiteY7" fmla="*/ 1135201 h 5032918"/>
                <a:gd name="connsiteX8" fmla="*/ 12102172 w 12102172"/>
                <a:gd name="connsiteY8" fmla="*/ 0 h 5032918"/>
                <a:gd name="connsiteX0" fmla="*/ 0 w 12102172"/>
                <a:gd name="connsiteY0" fmla="*/ 3930014 h 5032918"/>
                <a:gd name="connsiteX1" fmla="*/ 2359249 w 12102172"/>
                <a:gd name="connsiteY1" fmla="*/ 2684144 h 5032918"/>
                <a:gd name="connsiteX2" fmla="*/ 4274080 w 12102172"/>
                <a:gd name="connsiteY2" fmla="*/ 5030502 h 5032918"/>
                <a:gd name="connsiteX3" fmla="*/ 5629548 w 12102172"/>
                <a:gd name="connsiteY3" fmla="*/ 2166785 h 5032918"/>
                <a:gd name="connsiteX4" fmla="*/ 6909748 w 12102172"/>
                <a:gd name="connsiteY4" fmla="*/ 4344558 h 5032918"/>
                <a:gd name="connsiteX5" fmla="*/ 8352298 w 12102172"/>
                <a:gd name="connsiteY5" fmla="*/ 1928244 h 5032918"/>
                <a:gd name="connsiteX6" fmla="*/ 9845811 w 12102172"/>
                <a:gd name="connsiteY6" fmla="*/ 3270448 h 5032918"/>
                <a:gd name="connsiteX7" fmla="*/ 10690954 w 12102172"/>
                <a:gd name="connsiteY7" fmla="*/ 1135201 h 5032918"/>
                <a:gd name="connsiteX8" fmla="*/ 12102172 w 12102172"/>
                <a:gd name="connsiteY8" fmla="*/ 0 h 5032918"/>
                <a:gd name="connsiteX0" fmla="*/ 0 w 11930871"/>
                <a:gd name="connsiteY0" fmla="*/ 3262128 h 5033039"/>
                <a:gd name="connsiteX1" fmla="*/ 2187948 w 11930871"/>
                <a:gd name="connsiteY1" fmla="*/ 2684144 h 5033039"/>
                <a:gd name="connsiteX2" fmla="*/ 4102779 w 11930871"/>
                <a:gd name="connsiteY2" fmla="*/ 5030502 h 5033039"/>
                <a:gd name="connsiteX3" fmla="*/ 5458247 w 11930871"/>
                <a:gd name="connsiteY3" fmla="*/ 2166785 h 5033039"/>
                <a:gd name="connsiteX4" fmla="*/ 6738447 w 11930871"/>
                <a:gd name="connsiteY4" fmla="*/ 4344558 h 5033039"/>
                <a:gd name="connsiteX5" fmla="*/ 8180997 w 11930871"/>
                <a:gd name="connsiteY5" fmla="*/ 1928244 h 5033039"/>
                <a:gd name="connsiteX6" fmla="*/ 9674510 w 11930871"/>
                <a:gd name="connsiteY6" fmla="*/ 3270448 h 5033039"/>
                <a:gd name="connsiteX7" fmla="*/ 10519653 w 11930871"/>
                <a:gd name="connsiteY7" fmla="*/ 1135201 h 5033039"/>
                <a:gd name="connsiteX8" fmla="*/ 11930871 w 11930871"/>
                <a:gd name="connsiteY8" fmla="*/ 0 h 5033039"/>
                <a:gd name="connsiteX0" fmla="*/ 0 w 11930871"/>
                <a:gd name="connsiteY0" fmla="*/ 3262128 h 5033039"/>
                <a:gd name="connsiteX1" fmla="*/ 2187948 w 11930871"/>
                <a:gd name="connsiteY1" fmla="*/ 2684144 h 5033039"/>
                <a:gd name="connsiteX2" fmla="*/ 4102779 w 11930871"/>
                <a:gd name="connsiteY2" fmla="*/ 5030502 h 5033039"/>
                <a:gd name="connsiteX3" fmla="*/ 5458247 w 11930871"/>
                <a:gd name="connsiteY3" fmla="*/ 2166785 h 5033039"/>
                <a:gd name="connsiteX4" fmla="*/ 6738447 w 11930871"/>
                <a:gd name="connsiteY4" fmla="*/ 4344558 h 5033039"/>
                <a:gd name="connsiteX5" fmla="*/ 8180997 w 11930871"/>
                <a:gd name="connsiteY5" fmla="*/ 1928244 h 5033039"/>
                <a:gd name="connsiteX6" fmla="*/ 9674510 w 11930871"/>
                <a:gd name="connsiteY6" fmla="*/ 3270448 h 5033039"/>
                <a:gd name="connsiteX7" fmla="*/ 10519653 w 11930871"/>
                <a:gd name="connsiteY7" fmla="*/ 1135201 h 5033039"/>
                <a:gd name="connsiteX8" fmla="*/ 11930871 w 11930871"/>
                <a:gd name="connsiteY8" fmla="*/ 0 h 5033039"/>
                <a:gd name="connsiteX0" fmla="*/ 0 w 12162090"/>
                <a:gd name="connsiteY0" fmla="*/ 2761617 h 5033138"/>
                <a:gd name="connsiteX1" fmla="*/ 2419167 w 12162090"/>
                <a:gd name="connsiteY1" fmla="*/ 2684144 h 5033138"/>
                <a:gd name="connsiteX2" fmla="*/ 4333998 w 12162090"/>
                <a:gd name="connsiteY2" fmla="*/ 5030502 h 5033138"/>
                <a:gd name="connsiteX3" fmla="*/ 5689466 w 12162090"/>
                <a:gd name="connsiteY3" fmla="*/ 2166785 h 5033138"/>
                <a:gd name="connsiteX4" fmla="*/ 6969666 w 12162090"/>
                <a:gd name="connsiteY4" fmla="*/ 4344558 h 5033138"/>
                <a:gd name="connsiteX5" fmla="*/ 8412216 w 12162090"/>
                <a:gd name="connsiteY5" fmla="*/ 1928244 h 5033138"/>
                <a:gd name="connsiteX6" fmla="*/ 9905729 w 12162090"/>
                <a:gd name="connsiteY6" fmla="*/ 3270448 h 5033138"/>
                <a:gd name="connsiteX7" fmla="*/ 10750872 w 12162090"/>
                <a:gd name="connsiteY7" fmla="*/ 1135201 h 5033138"/>
                <a:gd name="connsiteX8" fmla="*/ 12162090 w 12162090"/>
                <a:gd name="connsiteY8" fmla="*/ 0 h 5033138"/>
                <a:gd name="connsiteX0" fmla="*/ 0 w 12162090"/>
                <a:gd name="connsiteY0" fmla="*/ 2761617 h 5033138"/>
                <a:gd name="connsiteX1" fmla="*/ 2419167 w 12162090"/>
                <a:gd name="connsiteY1" fmla="*/ 2684144 h 5033138"/>
                <a:gd name="connsiteX2" fmla="*/ 4333998 w 12162090"/>
                <a:gd name="connsiteY2" fmla="*/ 5030502 h 5033138"/>
                <a:gd name="connsiteX3" fmla="*/ 5689466 w 12162090"/>
                <a:gd name="connsiteY3" fmla="*/ 2166785 h 5033138"/>
                <a:gd name="connsiteX4" fmla="*/ 6969666 w 12162090"/>
                <a:gd name="connsiteY4" fmla="*/ 4344558 h 5033138"/>
                <a:gd name="connsiteX5" fmla="*/ 8412216 w 12162090"/>
                <a:gd name="connsiteY5" fmla="*/ 1928244 h 5033138"/>
                <a:gd name="connsiteX6" fmla="*/ 9905729 w 12162090"/>
                <a:gd name="connsiteY6" fmla="*/ 3270448 h 5033138"/>
                <a:gd name="connsiteX7" fmla="*/ 10750872 w 12162090"/>
                <a:gd name="connsiteY7" fmla="*/ 1135201 h 5033138"/>
                <a:gd name="connsiteX8" fmla="*/ 12162090 w 12162090"/>
                <a:gd name="connsiteY8" fmla="*/ 0 h 5033138"/>
                <a:gd name="connsiteX0" fmla="*/ 0 w 12355534"/>
                <a:gd name="connsiteY0" fmla="*/ 1663127 h 5033386"/>
                <a:gd name="connsiteX1" fmla="*/ 2612611 w 12355534"/>
                <a:gd name="connsiteY1" fmla="*/ 2684144 h 5033386"/>
                <a:gd name="connsiteX2" fmla="*/ 4527442 w 12355534"/>
                <a:gd name="connsiteY2" fmla="*/ 5030502 h 5033386"/>
                <a:gd name="connsiteX3" fmla="*/ 5882910 w 12355534"/>
                <a:gd name="connsiteY3" fmla="*/ 2166785 h 5033386"/>
                <a:gd name="connsiteX4" fmla="*/ 7163110 w 12355534"/>
                <a:gd name="connsiteY4" fmla="*/ 4344558 h 5033386"/>
                <a:gd name="connsiteX5" fmla="*/ 8605660 w 12355534"/>
                <a:gd name="connsiteY5" fmla="*/ 1928244 h 5033386"/>
                <a:gd name="connsiteX6" fmla="*/ 10099173 w 12355534"/>
                <a:gd name="connsiteY6" fmla="*/ 3270448 h 5033386"/>
                <a:gd name="connsiteX7" fmla="*/ 10944316 w 12355534"/>
                <a:gd name="connsiteY7" fmla="*/ 1135201 h 5033386"/>
                <a:gd name="connsiteX8" fmla="*/ 12355534 w 12355534"/>
                <a:gd name="connsiteY8" fmla="*/ 0 h 5033386"/>
                <a:gd name="connsiteX0" fmla="*/ 0 w 12378480"/>
                <a:gd name="connsiteY0" fmla="*/ 1588411 h 5033404"/>
                <a:gd name="connsiteX1" fmla="*/ 2635557 w 12378480"/>
                <a:gd name="connsiteY1" fmla="*/ 2684144 h 5033404"/>
                <a:gd name="connsiteX2" fmla="*/ 4550388 w 12378480"/>
                <a:gd name="connsiteY2" fmla="*/ 5030502 h 5033404"/>
                <a:gd name="connsiteX3" fmla="*/ 5905856 w 12378480"/>
                <a:gd name="connsiteY3" fmla="*/ 2166785 h 5033404"/>
                <a:gd name="connsiteX4" fmla="*/ 7186056 w 12378480"/>
                <a:gd name="connsiteY4" fmla="*/ 4344558 h 5033404"/>
                <a:gd name="connsiteX5" fmla="*/ 8628606 w 12378480"/>
                <a:gd name="connsiteY5" fmla="*/ 1928244 h 5033404"/>
                <a:gd name="connsiteX6" fmla="*/ 10122119 w 12378480"/>
                <a:gd name="connsiteY6" fmla="*/ 3270448 h 5033404"/>
                <a:gd name="connsiteX7" fmla="*/ 10967262 w 12378480"/>
                <a:gd name="connsiteY7" fmla="*/ 1135201 h 5033404"/>
                <a:gd name="connsiteX8" fmla="*/ 12378480 w 12378480"/>
                <a:gd name="connsiteY8" fmla="*/ 0 h 5033404"/>
                <a:gd name="connsiteX0" fmla="*/ 0 w 12378480"/>
                <a:gd name="connsiteY0" fmla="*/ 1588411 h 5033404"/>
                <a:gd name="connsiteX1" fmla="*/ 2635557 w 12378480"/>
                <a:gd name="connsiteY1" fmla="*/ 2684144 h 5033404"/>
                <a:gd name="connsiteX2" fmla="*/ 4550388 w 12378480"/>
                <a:gd name="connsiteY2" fmla="*/ 5030502 h 5033404"/>
                <a:gd name="connsiteX3" fmla="*/ 5905856 w 12378480"/>
                <a:gd name="connsiteY3" fmla="*/ 2166785 h 5033404"/>
                <a:gd name="connsiteX4" fmla="*/ 7186056 w 12378480"/>
                <a:gd name="connsiteY4" fmla="*/ 4344558 h 5033404"/>
                <a:gd name="connsiteX5" fmla="*/ 8628606 w 12378480"/>
                <a:gd name="connsiteY5" fmla="*/ 1928244 h 5033404"/>
                <a:gd name="connsiteX6" fmla="*/ 10122119 w 12378480"/>
                <a:gd name="connsiteY6" fmla="*/ 3270448 h 5033404"/>
                <a:gd name="connsiteX7" fmla="*/ 10967262 w 12378480"/>
                <a:gd name="connsiteY7" fmla="*/ 1135201 h 5033404"/>
                <a:gd name="connsiteX8" fmla="*/ 12378480 w 12378480"/>
                <a:gd name="connsiteY8" fmla="*/ 0 h 5033404"/>
                <a:gd name="connsiteX0" fmla="*/ 0 w 12279278"/>
                <a:gd name="connsiteY0" fmla="*/ 1550929 h 5033414"/>
                <a:gd name="connsiteX1" fmla="*/ 2536355 w 12279278"/>
                <a:gd name="connsiteY1" fmla="*/ 2684144 h 5033414"/>
                <a:gd name="connsiteX2" fmla="*/ 4451186 w 12279278"/>
                <a:gd name="connsiteY2" fmla="*/ 5030502 h 5033414"/>
                <a:gd name="connsiteX3" fmla="*/ 5806654 w 12279278"/>
                <a:gd name="connsiteY3" fmla="*/ 2166785 h 5033414"/>
                <a:gd name="connsiteX4" fmla="*/ 7086854 w 12279278"/>
                <a:gd name="connsiteY4" fmla="*/ 4344558 h 5033414"/>
                <a:gd name="connsiteX5" fmla="*/ 8529404 w 12279278"/>
                <a:gd name="connsiteY5" fmla="*/ 1928244 h 5033414"/>
                <a:gd name="connsiteX6" fmla="*/ 10022917 w 12279278"/>
                <a:gd name="connsiteY6" fmla="*/ 3270448 h 5033414"/>
                <a:gd name="connsiteX7" fmla="*/ 10868060 w 12279278"/>
                <a:gd name="connsiteY7" fmla="*/ 1135201 h 5033414"/>
                <a:gd name="connsiteX8" fmla="*/ 12279278 w 12279278"/>
                <a:gd name="connsiteY8" fmla="*/ 0 h 5033414"/>
                <a:gd name="connsiteX0" fmla="*/ 0 w 12279278"/>
                <a:gd name="connsiteY0" fmla="*/ 1550929 h 5033414"/>
                <a:gd name="connsiteX1" fmla="*/ 2536355 w 12279278"/>
                <a:gd name="connsiteY1" fmla="*/ 2684144 h 5033414"/>
                <a:gd name="connsiteX2" fmla="*/ 4451186 w 12279278"/>
                <a:gd name="connsiteY2" fmla="*/ 5030502 h 5033414"/>
                <a:gd name="connsiteX3" fmla="*/ 5806654 w 12279278"/>
                <a:gd name="connsiteY3" fmla="*/ 2166785 h 5033414"/>
                <a:gd name="connsiteX4" fmla="*/ 7086854 w 12279278"/>
                <a:gd name="connsiteY4" fmla="*/ 4344558 h 5033414"/>
                <a:gd name="connsiteX5" fmla="*/ 8529404 w 12279278"/>
                <a:gd name="connsiteY5" fmla="*/ 1928244 h 5033414"/>
                <a:gd name="connsiteX6" fmla="*/ 10022917 w 12279278"/>
                <a:gd name="connsiteY6" fmla="*/ 3270448 h 5033414"/>
                <a:gd name="connsiteX7" fmla="*/ 10868060 w 12279278"/>
                <a:gd name="connsiteY7" fmla="*/ 1135201 h 5033414"/>
                <a:gd name="connsiteX8" fmla="*/ 12279278 w 12279278"/>
                <a:gd name="connsiteY8" fmla="*/ 0 h 5033414"/>
                <a:gd name="connsiteX0" fmla="*/ 0 w 12279278"/>
                <a:gd name="connsiteY0" fmla="*/ 1550929 h 5032165"/>
                <a:gd name="connsiteX1" fmla="*/ 2536355 w 12279278"/>
                <a:gd name="connsiteY1" fmla="*/ 2684144 h 5032165"/>
                <a:gd name="connsiteX2" fmla="*/ 4451186 w 12279278"/>
                <a:gd name="connsiteY2" fmla="*/ 5030502 h 5032165"/>
                <a:gd name="connsiteX3" fmla="*/ 5806654 w 12279278"/>
                <a:gd name="connsiteY3" fmla="*/ 2166785 h 5032165"/>
                <a:gd name="connsiteX4" fmla="*/ 7086854 w 12279278"/>
                <a:gd name="connsiteY4" fmla="*/ 4344558 h 5032165"/>
                <a:gd name="connsiteX5" fmla="*/ 8529404 w 12279278"/>
                <a:gd name="connsiteY5" fmla="*/ 1928244 h 5032165"/>
                <a:gd name="connsiteX6" fmla="*/ 10022917 w 12279278"/>
                <a:gd name="connsiteY6" fmla="*/ 3270448 h 5032165"/>
                <a:gd name="connsiteX7" fmla="*/ 10868060 w 12279278"/>
                <a:gd name="connsiteY7" fmla="*/ 1135201 h 5032165"/>
                <a:gd name="connsiteX8" fmla="*/ 12279278 w 12279278"/>
                <a:gd name="connsiteY8" fmla="*/ 0 h 5032165"/>
                <a:gd name="connsiteX0" fmla="*/ 0 w 12601718"/>
                <a:gd name="connsiteY0" fmla="*/ 1618557 h 5033397"/>
                <a:gd name="connsiteX1" fmla="*/ 2858795 w 12601718"/>
                <a:gd name="connsiteY1" fmla="*/ 2684144 h 5033397"/>
                <a:gd name="connsiteX2" fmla="*/ 4773626 w 12601718"/>
                <a:gd name="connsiteY2" fmla="*/ 5030502 h 5033397"/>
                <a:gd name="connsiteX3" fmla="*/ 6129094 w 12601718"/>
                <a:gd name="connsiteY3" fmla="*/ 2166785 h 5033397"/>
                <a:gd name="connsiteX4" fmla="*/ 7409294 w 12601718"/>
                <a:gd name="connsiteY4" fmla="*/ 4344558 h 5033397"/>
                <a:gd name="connsiteX5" fmla="*/ 8851844 w 12601718"/>
                <a:gd name="connsiteY5" fmla="*/ 1928244 h 5033397"/>
                <a:gd name="connsiteX6" fmla="*/ 10345357 w 12601718"/>
                <a:gd name="connsiteY6" fmla="*/ 3270448 h 5033397"/>
                <a:gd name="connsiteX7" fmla="*/ 11190500 w 12601718"/>
                <a:gd name="connsiteY7" fmla="*/ 1135201 h 5033397"/>
                <a:gd name="connsiteX8" fmla="*/ 12601718 w 12601718"/>
                <a:gd name="connsiteY8" fmla="*/ 0 h 5033397"/>
                <a:gd name="connsiteX0" fmla="*/ 0 w 12601718"/>
                <a:gd name="connsiteY0" fmla="*/ 1618557 h 5033397"/>
                <a:gd name="connsiteX1" fmla="*/ 2858795 w 12601718"/>
                <a:gd name="connsiteY1" fmla="*/ 2684144 h 5033397"/>
                <a:gd name="connsiteX2" fmla="*/ 4773626 w 12601718"/>
                <a:gd name="connsiteY2" fmla="*/ 5030502 h 5033397"/>
                <a:gd name="connsiteX3" fmla="*/ 6129094 w 12601718"/>
                <a:gd name="connsiteY3" fmla="*/ 2166785 h 5033397"/>
                <a:gd name="connsiteX4" fmla="*/ 7409294 w 12601718"/>
                <a:gd name="connsiteY4" fmla="*/ 4344558 h 5033397"/>
                <a:gd name="connsiteX5" fmla="*/ 8851844 w 12601718"/>
                <a:gd name="connsiteY5" fmla="*/ 1928244 h 5033397"/>
                <a:gd name="connsiteX6" fmla="*/ 10345357 w 12601718"/>
                <a:gd name="connsiteY6" fmla="*/ 3270448 h 5033397"/>
                <a:gd name="connsiteX7" fmla="*/ 11190500 w 12601718"/>
                <a:gd name="connsiteY7" fmla="*/ 1135201 h 5033397"/>
                <a:gd name="connsiteX8" fmla="*/ 12601718 w 12601718"/>
                <a:gd name="connsiteY8" fmla="*/ 0 h 5033397"/>
                <a:gd name="connsiteX0" fmla="*/ 0 w 12601718"/>
                <a:gd name="connsiteY0" fmla="*/ 1618557 h 5033397"/>
                <a:gd name="connsiteX1" fmla="*/ 2858795 w 12601718"/>
                <a:gd name="connsiteY1" fmla="*/ 2684144 h 5033397"/>
                <a:gd name="connsiteX2" fmla="*/ 4773626 w 12601718"/>
                <a:gd name="connsiteY2" fmla="*/ 5030502 h 5033397"/>
                <a:gd name="connsiteX3" fmla="*/ 6129094 w 12601718"/>
                <a:gd name="connsiteY3" fmla="*/ 2166785 h 5033397"/>
                <a:gd name="connsiteX4" fmla="*/ 7409294 w 12601718"/>
                <a:gd name="connsiteY4" fmla="*/ 4344558 h 5033397"/>
                <a:gd name="connsiteX5" fmla="*/ 8851844 w 12601718"/>
                <a:gd name="connsiteY5" fmla="*/ 1928244 h 5033397"/>
                <a:gd name="connsiteX6" fmla="*/ 10345357 w 12601718"/>
                <a:gd name="connsiteY6" fmla="*/ 3270448 h 5033397"/>
                <a:gd name="connsiteX7" fmla="*/ 11190500 w 12601718"/>
                <a:gd name="connsiteY7" fmla="*/ 1135201 h 5033397"/>
                <a:gd name="connsiteX8" fmla="*/ 12601718 w 12601718"/>
                <a:gd name="connsiteY8" fmla="*/ 0 h 5033397"/>
                <a:gd name="connsiteX0" fmla="*/ 0 w 12780809"/>
                <a:gd name="connsiteY0" fmla="*/ 2044786 h 5033295"/>
                <a:gd name="connsiteX1" fmla="*/ 3037886 w 12780809"/>
                <a:gd name="connsiteY1" fmla="*/ 2684144 h 5033295"/>
                <a:gd name="connsiteX2" fmla="*/ 4952717 w 12780809"/>
                <a:gd name="connsiteY2" fmla="*/ 5030502 h 5033295"/>
                <a:gd name="connsiteX3" fmla="*/ 6308185 w 12780809"/>
                <a:gd name="connsiteY3" fmla="*/ 2166785 h 5033295"/>
                <a:gd name="connsiteX4" fmla="*/ 7588385 w 12780809"/>
                <a:gd name="connsiteY4" fmla="*/ 4344558 h 5033295"/>
                <a:gd name="connsiteX5" fmla="*/ 9030935 w 12780809"/>
                <a:gd name="connsiteY5" fmla="*/ 1928244 h 5033295"/>
                <a:gd name="connsiteX6" fmla="*/ 10524448 w 12780809"/>
                <a:gd name="connsiteY6" fmla="*/ 3270448 h 5033295"/>
                <a:gd name="connsiteX7" fmla="*/ 11369591 w 12780809"/>
                <a:gd name="connsiteY7" fmla="*/ 1135201 h 5033295"/>
                <a:gd name="connsiteX8" fmla="*/ 12780809 w 12780809"/>
                <a:gd name="connsiteY8" fmla="*/ 0 h 5033295"/>
                <a:gd name="connsiteX0" fmla="*/ 0 w 12824673"/>
                <a:gd name="connsiteY0" fmla="*/ 2082206 h 5033286"/>
                <a:gd name="connsiteX1" fmla="*/ 3081750 w 12824673"/>
                <a:gd name="connsiteY1" fmla="*/ 2684144 h 5033286"/>
                <a:gd name="connsiteX2" fmla="*/ 4996581 w 12824673"/>
                <a:gd name="connsiteY2" fmla="*/ 5030502 h 5033286"/>
                <a:gd name="connsiteX3" fmla="*/ 6352049 w 12824673"/>
                <a:gd name="connsiteY3" fmla="*/ 2166785 h 5033286"/>
                <a:gd name="connsiteX4" fmla="*/ 7632249 w 12824673"/>
                <a:gd name="connsiteY4" fmla="*/ 4344558 h 5033286"/>
                <a:gd name="connsiteX5" fmla="*/ 9074799 w 12824673"/>
                <a:gd name="connsiteY5" fmla="*/ 1928244 h 5033286"/>
                <a:gd name="connsiteX6" fmla="*/ 10568312 w 12824673"/>
                <a:gd name="connsiteY6" fmla="*/ 3270448 h 5033286"/>
                <a:gd name="connsiteX7" fmla="*/ 11413455 w 12824673"/>
                <a:gd name="connsiteY7" fmla="*/ 1135201 h 5033286"/>
                <a:gd name="connsiteX8" fmla="*/ 12824673 w 12824673"/>
                <a:gd name="connsiteY8" fmla="*/ 0 h 5033286"/>
                <a:gd name="connsiteX0" fmla="*/ 130127 w 12954800"/>
                <a:gd name="connsiteY0" fmla="*/ 2082206 h 5033297"/>
                <a:gd name="connsiteX1" fmla="*/ 262045 w 12954800"/>
                <a:gd name="connsiteY1" fmla="*/ 2035634 h 5033297"/>
                <a:gd name="connsiteX2" fmla="*/ 3211877 w 12954800"/>
                <a:gd name="connsiteY2" fmla="*/ 2684144 h 5033297"/>
                <a:gd name="connsiteX3" fmla="*/ 5126708 w 12954800"/>
                <a:gd name="connsiteY3" fmla="*/ 5030502 h 5033297"/>
                <a:gd name="connsiteX4" fmla="*/ 6482176 w 12954800"/>
                <a:gd name="connsiteY4" fmla="*/ 2166785 h 5033297"/>
                <a:gd name="connsiteX5" fmla="*/ 7762376 w 12954800"/>
                <a:gd name="connsiteY5" fmla="*/ 4344558 h 5033297"/>
                <a:gd name="connsiteX6" fmla="*/ 9204926 w 12954800"/>
                <a:gd name="connsiteY6" fmla="*/ 1928244 h 5033297"/>
                <a:gd name="connsiteX7" fmla="*/ 10698439 w 12954800"/>
                <a:gd name="connsiteY7" fmla="*/ 3270448 h 5033297"/>
                <a:gd name="connsiteX8" fmla="*/ 11543582 w 12954800"/>
                <a:gd name="connsiteY8" fmla="*/ 1135201 h 5033297"/>
                <a:gd name="connsiteX9" fmla="*/ 12954800 w 12954800"/>
                <a:gd name="connsiteY9" fmla="*/ 0 h 5033297"/>
                <a:gd name="connsiteX0" fmla="*/ 0 w 12824673"/>
                <a:gd name="connsiteY0" fmla="*/ 2082206 h 5033366"/>
                <a:gd name="connsiteX1" fmla="*/ 1183142 w 12824673"/>
                <a:gd name="connsiteY1" fmla="*/ 1745460 h 5033366"/>
                <a:gd name="connsiteX2" fmla="*/ 3081750 w 12824673"/>
                <a:gd name="connsiteY2" fmla="*/ 2684144 h 5033366"/>
                <a:gd name="connsiteX3" fmla="*/ 4996581 w 12824673"/>
                <a:gd name="connsiteY3" fmla="*/ 5030502 h 5033366"/>
                <a:gd name="connsiteX4" fmla="*/ 6352049 w 12824673"/>
                <a:gd name="connsiteY4" fmla="*/ 2166785 h 5033366"/>
                <a:gd name="connsiteX5" fmla="*/ 7632249 w 12824673"/>
                <a:gd name="connsiteY5" fmla="*/ 4344558 h 5033366"/>
                <a:gd name="connsiteX6" fmla="*/ 9074799 w 12824673"/>
                <a:gd name="connsiteY6" fmla="*/ 1928244 h 5033366"/>
                <a:gd name="connsiteX7" fmla="*/ 10568312 w 12824673"/>
                <a:gd name="connsiteY7" fmla="*/ 3270448 h 5033366"/>
                <a:gd name="connsiteX8" fmla="*/ 11413455 w 12824673"/>
                <a:gd name="connsiteY8" fmla="*/ 1135201 h 5033366"/>
                <a:gd name="connsiteX9" fmla="*/ 12824673 w 12824673"/>
                <a:gd name="connsiteY9" fmla="*/ 0 h 5033366"/>
                <a:gd name="connsiteX0" fmla="*/ 0 w 12824673"/>
                <a:gd name="connsiteY0" fmla="*/ 2082206 h 5033353"/>
                <a:gd name="connsiteX1" fmla="*/ 635528 w 12824673"/>
                <a:gd name="connsiteY1" fmla="*/ 1800881 h 5033353"/>
                <a:gd name="connsiteX2" fmla="*/ 3081750 w 12824673"/>
                <a:gd name="connsiteY2" fmla="*/ 2684144 h 5033353"/>
                <a:gd name="connsiteX3" fmla="*/ 4996581 w 12824673"/>
                <a:gd name="connsiteY3" fmla="*/ 5030502 h 5033353"/>
                <a:gd name="connsiteX4" fmla="*/ 6352049 w 12824673"/>
                <a:gd name="connsiteY4" fmla="*/ 2166785 h 5033353"/>
                <a:gd name="connsiteX5" fmla="*/ 7632249 w 12824673"/>
                <a:gd name="connsiteY5" fmla="*/ 4344558 h 5033353"/>
                <a:gd name="connsiteX6" fmla="*/ 9074799 w 12824673"/>
                <a:gd name="connsiteY6" fmla="*/ 1928244 h 5033353"/>
                <a:gd name="connsiteX7" fmla="*/ 10568312 w 12824673"/>
                <a:gd name="connsiteY7" fmla="*/ 3270448 h 5033353"/>
                <a:gd name="connsiteX8" fmla="*/ 11413455 w 12824673"/>
                <a:gd name="connsiteY8" fmla="*/ 1135201 h 5033353"/>
                <a:gd name="connsiteX9" fmla="*/ 12824673 w 12824673"/>
                <a:gd name="connsiteY9" fmla="*/ 0 h 5033353"/>
                <a:gd name="connsiteX0" fmla="*/ 0 w 12824673"/>
                <a:gd name="connsiteY0" fmla="*/ 2082206 h 5033352"/>
                <a:gd name="connsiteX1" fmla="*/ 635528 w 12824673"/>
                <a:gd name="connsiteY1" fmla="*/ 1800881 h 5033352"/>
                <a:gd name="connsiteX2" fmla="*/ 3081750 w 12824673"/>
                <a:gd name="connsiteY2" fmla="*/ 2684144 h 5033352"/>
                <a:gd name="connsiteX3" fmla="*/ 4996581 w 12824673"/>
                <a:gd name="connsiteY3" fmla="*/ 5030502 h 5033352"/>
                <a:gd name="connsiteX4" fmla="*/ 6352049 w 12824673"/>
                <a:gd name="connsiteY4" fmla="*/ 2166785 h 5033352"/>
                <a:gd name="connsiteX5" fmla="*/ 7632249 w 12824673"/>
                <a:gd name="connsiteY5" fmla="*/ 4344558 h 5033352"/>
                <a:gd name="connsiteX6" fmla="*/ 9074799 w 12824673"/>
                <a:gd name="connsiteY6" fmla="*/ 1928244 h 5033352"/>
                <a:gd name="connsiteX7" fmla="*/ 10568312 w 12824673"/>
                <a:gd name="connsiteY7" fmla="*/ 3270448 h 5033352"/>
                <a:gd name="connsiteX8" fmla="*/ 11413455 w 12824673"/>
                <a:gd name="connsiteY8" fmla="*/ 1135201 h 5033352"/>
                <a:gd name="connsiteX9" fmla="*/ 12824673 w 12824673"/>
                <a:gd name="connsiteY9" fmla="*/ 0 h 5033352"/>
                <a:gd name="connsiteX0" fmla="*/ 0 w 12824673"/>
                <a:gd name="connsiteY0" fmla="*/ 2082206 h 5033365"/>
                <a:gd name="connsiteX1" fmla="*/ 574431 w 12824673"/>
                <a:gd name="connsiteY1" fmla="*/ 1746139 h 5033365"/>
                <a:gd name="connsiteX2" fmla="*/ 3081750 w 12824673"/>
                <a:gd name="connsiteY2" fmla="*/ 2684144 h 5033365"/>
                <a:gd name="connsiteX3" fmla="*/ 4996581 w 12824673"/>
                <a:gd name="connsiteY3" fmla="*/ 5030502 h 5033365"/>
                <a:gd name="connsiteX4" fmla="*/ 6352049 w 12824673"/>
                <a:gd name="connsiteY4" fmla="*/ 2166785 h 5033365"/>
                <a:gd name="connsiteX5" fmla="*/ 7632249 w 12824673"/>
                <a:gd name="connsiteY5" fmla="*/ 4344558 h 5033365"/>
                <a:gd name="connsiteX6" fmla="*/ 9074799 w 12824673"/>
                <a:gd name="connsiteY6" fmla="*/ 1928244 h 5033365"/>
                <a:gd name="connsiteX7" fmla="*/ 10568312 w 12824673"/>
                <a:gd name="connsiteY7" fmla="*/ 3270448 h 5033365"/>
                <a:gd name="connsiteX8" fmla="*/ 11413455 w 12824673"/>
                <a:gd name="connsiteY8" fmla="*/ 1135201 h 5033365"/>
                <a:gd name="connsiteX9" fmla="*/ 12824673 w 12824673"/>
                <a:gd name="connsiteY9" fmla="*/ 0 h 5033365"/>
                <a:gd name="connsiteX0" fmla="*/ 0 w 12824673"/>
                <a:gd name="connsiteY0" fmla="*/ 2082206 h 5033371"/>
                <a:gd name="connsiteX1" fmla="*/ 811032 w 12824673"/>
                <a:gd name="connsiteY1" fmla="*/ 1723452 h 5033371"/>
                <a:gd name="connsiteX2" fmla="*/ 3081750 w 12824673"/>
                <a:gd name="connsiteY2" fmla="*/ 2684144 h 5033371"/>
                <a:gd name="connsiteX3" fmla="*/ 4996581 w 12824673"/>
                <a:gd name="connsiteY3" fmla="*/ 5030502 h 5033371"/>
                <a:gd name="connsiteX4" fmla="*/ 6352049 w 12824673"/>
                <a:gd name="connsiteY4" fmla="*/ 2166785 h 5033371"/>
                <a:gd name="connsiteX5" fmla="*/ 7632249 w 12824673"/>
                <a:gd name="connsiteY5" fmla="*/ 4344558 h 5033371"/>
                <a:gd name="connsiteX6" fmla="*/ 9074799 w 12824673"/>
                <a:gd name="connsiteY6" fmla="*/ 1928244 h 5033371"/>
                <a:gd name="connsiteX7" fmla="*/ 10568312 w 12824673"/>
                <a:gd name="connsiteY7" fmla="*/ 3270448 h 5033371"/>
                <a:gd name="connsiteX8" fmla="*/ 11413455 w 12824673"/>
                <a:gd name="connsiteY8" fmla="*/ 1135201 h 5033371"/>
                <a:gd name="connsiteX9" fmla="*/ 12824673 w 12824673"/>
                <a:gd name="connsiteY9" fmla="*/ 0 h 5033371"/>
                <a:gd name="connsiteX0" fmla="*/ 0 w 12824673"/>
                <a:gd name="connsiteY0" fmla="*/ 2082206 h 5033267"/>
                <a:gd name="connsiteX1" fmla="*/ 1012151 w 12824673"/>
                <a:gd name="connsiteY1" fmla="*/ 2162380 h 5033267"/>
                <a:gd name="connsiteX2" fmla="*/ 3081750 w 12824673"/>
                <a:gd name="connsiteY2" fmla="*/ 2684144 h 5033267"/>
                <a:gd name="connsiteX3" fmla="*/ 4996581 w 12824673"/>
                <a:gd name="connsiteY3" fmla="*/ 5030502 h 5033267"/>
                <a:gd name="connsiteX4" fmla="*/ 6352049 w 12824673"/>
                <a:gd name="connsiteY4" fmla="*/ 2166785 h 5033267"/>
                <a:gd name="connsiteX5" fmla="*/ 7632249 w 12824673"/>
                <a:gd name="connsiteY5" fmla="*/ 4344558 h 5033267"/>
                <a:gd name="connsiteX6" fmla="*/ 9074799 w 12824673"/>
                <a:gd name="connsiteY6" fmla="*/ 1928244 h 5033267"/>
                <a:gd name="connsiteX7" fmla="*/ 10568312 w 12824673"/>
                <a:gd name="connsiteY7" fmla="*/ 3270448 h 5033267"/>
                <a:gd name="connsiteX8" fmla="*/ 11413455 w 12824673"/>
                <a:gd name="connsiteY8" fmla="*/ 1135201 h 5033267"/>
                <a:gd name="connsiteX9" fmla="*/ 12824673 w 12824673"/>
                <a:gd name="connsiteY9" fmla="*/ 0 h 5033267"/>
                <a:gd name="connsiteX0" fmla="*/ 0 w 12824673"/>
                <a:gd name="connsiteY0" fmla="*/ 2082206 h 5033170"/>
                <a:gd name="connsiteX1" fmla="*/ 1149598 w 12824673"/>
                <a:gd name="connsiteY1" fmla="*/ 2609908 h 5033170"/>
                <a:gd name="connsiteX2" fmla="*/ 3081750 w 12824673"/>
                <a:gd name="connsiteY2" fmla="*/ 2684144 h 5033170"/>
                <a:gd name="connsiteX3" fmla="*/ 4996581 w 12824673"/>
                <a:gd name="connsiteY3" fmla="*/ 5030502 h 5033170"/>
                <a:gd name="connsiteX4" fmla="*/ 6352049 w 12824673"/>
                <a:gd name="connsiteY4" fmla="*/ 2166785 h 5033170"/>
                <a:gd name="connsiteX5" fmla="*/ 7632249 w 12824673"/>
                <a:gd name="connsiteY5" fmla="*/ 4344558 h 5033170"/>
                <a:gd name="connsiteX6" fmla="*/ 9074799 w 12824673"/>
                <a:gd name="connsiteY6" fmla="*/ 1928244 h 5033170"/>
                <a:gd name="connsiteX7" fmla="*/ 10568312 w 12824673"/>
                <a:gd name="connsiteY7" fmla="*/ 3270448 h 5033170"/>
                <a:gd name="connsiteX8" fmla="*/ 11413455 w 12824673"/>
                <a:gd name="connsiteY8" fmla="*/ 1135201 h 5033170"/>
                <a:gd name="connsiteX9" fmla="*/ 12824673 w 12824673"/>
                <a:gd name="connsiteY9" fmla="*/ 0 h 5033170"/>
                <a:gd name="connsiteX0" fmla="*/ 0 w 12824673"/>
                <a:gd name="connsiteY0" fmla="*/ 2082206 h 5033038"/>
                <a:gd name="connsiteX1" fmla="*/ 1017768 w 12824673"/>
                <a:gd name="connsiteY1" fmla="*/ 3260258 h 5033038"/>
                <a:gd name="connsiteX2" fmla="*/ 3081750 w 12824673"/>
                <a:gd name="connsiteY2" fmla="*/ 2684144 h 5033038"/>
                <a:gd name="connsiteX3" fmla="*/ 4996581 w 12824673"/>
                <a:gd name="connsiteY3" fmla="*/ 5030502 h 5033038"/>
                <a:gd name="connsiteX4" fmla="*/ 6352049 w 12824673"/>
                <a:gd name="connsiteY4" fmla="*/ 2166785 h 5033038"/>
                <a:gd name="connsiteX5" fmla="*/ 7632249 w 12824673"/>
                <a:gd name="connsiteY5" fmla="*/ 4344558 h 5033038"/>
                <a:gd name="connsiteX6" fmla="*/ 9074799 w 12824673"/>
                <a:gd name="connsiteY6" fmla="*/ 1928244 h 5033038"/>
                <a:gd name="connsiteX7" fmla="*/ 10568312 w 12824673"/>
                <a:gd name="connsiteY7" fmla="*/ 3270448 h 5033038"/>
                <a:gd name="connsiteX8" fmla="*/ 11413455 w 12824673"/>
                <a:gd name="connsiteY8" fmla="*/ 1135201 h 5033038"/>
                <a:gd name="connsiteX9" fmla="*/ 12824673 w 12824673"/>
                <a:gd name="connsiteY9" fmla="*/ 0 h 5033038"/>
                <a:gd name="connsiteX0" fmla="*/ 0 w 12824673"/>
                <a:gd name="connsiteY0" fmla="*/ 2082206 h 5033039"/>
                <a:gd name="connsiteX1" fmla="*/ 1017768 w 12824673"/>
                <a:gd name="connsiteY1" fmla="*/ 3260258 h 5033039"/>
                <a:gd name="connsiteX2" fmla="*/ 3081750 w 12824673"/>
                <a:gd name="connsiteY2" fmla="*/ 2684144 h 5033039"/>
                <a:gd name="connsiteX3" fmla="*/ 4996581 w 12824673"/>
                <a:gd name="connsiteY3" fmla="*/ 5030502 h 5033039"/>
                <a:gd name="connsiteX4" fmla="*/ 6352049 w 12824673"/>
                <a:gd name="connsiteY4" fmla="*/ 2166785 h 5033039"/>
                <a:gd name="connsiteX5" fmla="*/ 7632249 w 12824673"/>
                <a:gd name="connsiteY5" fmla="*/ 4344558 h 5033039"/>
                <a:gd name="connsiteX6" fmla="*/ 9074799 w 12824673"/>
                <a:gd name="connsiteY6" fmla="*/ 1928244 h 5033039"/>
                <a:gd name="connsiteX7" fmla="*/ 10568312 w 12824673"/>
                <a:gd name="connsiteY7" fmla="*/ 3270448 h 5033039"/>
                <a:gd name="connsiteX8" fmla="*/ 11413455 w 12824673"/>
                <a:gd name="connsiteY8" fmla="*/ 1135201 h 5033039"/>
                <a:gd name="connsiteX9" fmla="*/ 12824673 w 12824673"/>
                <a:gd name="connsiteY9" fmla="*/ 0 h 5033039"/>
                <a:gd name="connsiteX0" fmla="*/ 0 w 12824673"/>
                <a:gd name="connsiteY0" fmla="*/ 2082206 h 5033216"/>
                <a:gd name="connsiteX1" fmla="*/ 1280047 w 12824673"/>
                <a:gd name="connsiteY1" fmla="*/ 2395426 h 5033216"/>
                <a:gd name="connsiteX2" fmla="*/ 3081750 w 12824673"/>
                <a:gd name="connsiteY2" fmla="*/ 2684144 h 5033216"/>
                <a:gd name="connsiteX3" fmla="*/ 4996581 w 12824673"/>
                <a:gd name="connsiteY3" fmla="*/ 5030502 h 5033216"/>
                <a:gd name="connsiteX4" fmla="*/ 6352049 w 12824673"/>
                <a:gd name="connsiteY4" fmla="*/ 2166785 h 5033216"/>
                <a:gd name="connsiteX5" fmla="*/ 7632249 w 12824673"/>
                <a:gd name="connsiteY5" fmla="*/ 4344558 h 5033216"/>
                <a:gd name="connsiteX6" fmla="*/ 9074799 w 12824673"/>
                <a:gd name="connsiteY6" fmla="*/ 1928244 h 5033216"/>
                <a:gd name="connsiteX7" fmla="*/ 10568312 w 12824673"/>
                <a:gd name="connsiteY7" fmla="*/ 3270448 h 5033216"/>
                <a:gd name="connsiteX8" fmla="*/ 11413455 w 12824673"/>
                <a:gd name="connsiteY8" fmla="*/ 1135201 h 5033216"/>
                <a:gd name="connsiteX9" fmla="*/ 12824673 w 12824673"/>
                <a:gd name="connsiteY9" fmla="*/ 0 h 5033216"/>
                <a:gd name="connsiteX0" fmla="*/ 0 w 12667957"/>
                <a:gd name="connsiteY0" fmla="*/ 2115028 h 5033216"/>
                <a:gd name="connsiteX1" fmla="*/ 1123331 w 12667957"/>
                <a:gd name="connsiteY1" fmla="*/ 2395426 h 5033216"/>
                <a:gd name="connsiteX2" fmla="*/ 2925034 w 12667957"/>
                <a:gd name="connsiteY2" fmla="*/ 2684144 h 5033216"/>
                <a:gd name="connsiteX3" fmla="*/ 4839865 w 12667957"/>
                <a:gd name="connsiteY3" fmla="*/ 5030502 h 5033216"/>
                <a:gd name="connsiteX4" fmla="*/ 6195333 w 12667957"/>
                <a:gd name="connsiteY4" fmla="*/ 2166785 h 5033216"/>
                <a:gd name="connsiteX5" fmla="*/ 7475533 w 12667957"/>
                <a:gd name="connsiteY5" fmla="*/ 4344558 h 5033216"/>
                <a:gd name="connsiteX6" fmla="*/ 8918083 w 12667957"/>
                <a:gd name="connsiteY6" fmla="*/ 1928244 h 5033216"/>
                <a:gd name="connsiteX7" fmla="*/ 10411596 w 12667957"/>
                <a:gd name="connsiteY7" fmla="*/ 3270448 h 5033216"/>
                <a:gd name="connsiteX8" fmla="*/ 11256739 w 12667957"/>
                <a:gd name="connsiteY8" fmla="*/ 1135201 h 5033216"/>
                <a:gd name="connsiteX9" fmla="*/ 12667957 w 12667957"/>
                <a:gd name="connsiteY9" fmla="*/ 0 h 5033216"/>
                <a:gd name="connsiteX0" fmla="*/ 0 w 12583492"/>
                <a:gd name="connsiteY0" fmla="*/ 2453712 h 5033216"/>
                <a:gd name="connsiteX1" fmla="*/ 1038866 w 12583492"/>
                <a:gd name="connsiteY1" fmla="*/ 2395426 h 5033216"/>
                <a:gd name="connsiteX2" fmla="*/ 2840569 w 12583492"/>
                <a:gd name="connsiteY2" fmla="*/ 2684144 h 5033216"/>
                <a:gd name="connsiteX3" fmla="*/ 4755400 w 12583492"/>
                <a:gd name="connsiteY3" fmla="*/ 5030502 h 5033216"/>
                <a:gd name="connsiteX4" fmla="*/ 6110868 w 12583492"/>
                <a:gd name="connsiteY4" fmla="*/ 2166785 h 5033216"/>
                <a:gd name="connsiteX5" fmla="*/ 7391068 w 12583492"/>
                <a:gd name="connsiteY5" fmla="*/ 4344558 h 5033216"/>
                <a:gd name="connsiteX6" fmla="*/ 8833618 w 12583492"/>
                <a:gd name="connsiteY6" fmla="*/ 1928244 h 5033216"/>
                <a:gd name="connsiteX7" fmla="*/ 10327131 w 12583492"/>
                <a:gd name="connsiteY7" fmla="*/ 3270448 h 5033216"/>
                <a:gd name="connsiteX8" fmla="*/ 11172274 w 12583492"/>
                <a:gd name="connsiteY8" fmla="*/ 1135201 h 5033216"/>
                <a:gd name="connsiteX9" fmla="*/ 12583492 w 12583492"/>
                <a:gd name="connsiteY9" fmla="*/ 0 h 5033216"/>
                <a:gd name="connsiteX0" fmla="*/ 0 w 12585983"/>
                <a:gd name="connsiteY0" fmla="*/ 2749874 h 5033216"/>
                <a:gd name="connsiteX1" fmla="*/ 1041357 w 12585983"/>
                <a:gd name="connsiteY1" fmla="*/ 2395426 h 5033216"/>
                <a:gd name="connsiteX2" fmla="*/ 2843060 w 12585983"/>
                <a:gd name="connsiteY2" fmla="*/ 2684144 h 5033216"/>
                <a:gd name="connsiteX3" fmla="*/ 4757891 w 12585983"/>
                <a:gd name="connsiteY3" fmla="*/ 5030502 h 5033216"/>
                <a:gd name="connsiteX4" fmla="*/ 6113359 w 12585983"/>
                <a:gd name="connsiteY4" fmla="*/ 2166785 h 5033216"/>
                <a:gd name="connsiteX5" fmla="*/ 7393559 w 12585983"/>
                <a:gd name="connsiteY5" fmla="*/ 4344558 h 5033216"/>
                <a:gd name="connsiteX6" fmla="*/ 8836109 w 12585983"/>
                <a:gd name="connsiteY6" fmla="*/ 1928244 h 5033216"/>
                <a:gd name="connsiteX7" fmla="*/ 10329622 w 12585983"/>
                <a:gd name="connsiteY7" fmla="*/ 3270448 h 5033216"/>
                <a:gd name="connsiteX8" fmla="*/ 11174765 w 12585983"/>
                <a:gd name="connsiteY8" fmla="*/ 1135201 h 5033216"/>
                <a:gd name="connsiteX9" fmla="*/ 12585983 w 12585983"/>
                <a:gd name="connsiteY9" fmla="*/ 0 h 5033216"/>
                <a:gd name="connsiteX0" fmla="*/ 0 w 12635634"/>
                <a:gd name="connsiteY0" fmla="*/ 2765704 h 5033216"/>
                <a:gd name="connsiteX1" fmla="*/ 1091008 w 12635634"/>
                <a:gd name="connsiteY1" fmla="*/ 2395426 h 5033216"/>
                <a:gd name="connsiteX2" fmla="*/ 2892711 w 12635634"/>
                <a:gd name="connsiteY2" fmla="*/ 2684144 h 5033216"/>
                <a:gd name="connsiteX3" fmla="*/ 4807542 w 12635634"/>
                <a:gd name="connsiteY3" fmla="*/ 5030502 h 5033216"/>
                <a:gd name="connsiteX4" fmla="*/ 6163010 w 12635634"/>
                <a:gd name="connsiteY4" fmla="*/ 2166785 h 5033216"/>
                <a:gd name="connsiteX5" fmla="*/ 7443210 w 12635634"/>
                <a:gd name="connsiteY5" fmla="*/ 4344558 h 5033216"/>
                <a:gd name="connsiteX6" fmla="*/ 8885760 w 12635634"/>
                <a:gd name="connsiteY6" fmla="*/ 1928244 h 5033216"/>
                <a:gd name="connsiteX7" fmla="*/ 10379273 w 12635634"/>
                <a:gd name="connsiteY7" fmla="*/ 3270448 h 5033216"/>
                <a:gd name="connsiteX8" fmla="*/ 11224416 w 12635634"/>
                <a:gd name="connsiteY8" fmla="*/ 1135201 h 5033216"/>
                <a:gd name="connsiteX9" fmla="*/ 12635634 w 12635634"/>
                <a:gd name="connsiteY9" fmla="*/ 0 h 5033216"/>
                <a:gd name="connsiteX0" fmla="*/ 0 w 12635634"/>
                <a:gd name="connsiteY0" fmla="*/ 2765704 h 5033203"/>
                <a:gd name="connsiteX1" fmla="*/ 798450 w 12635634"/>
                <a:gd name="connsiteY1" fmla="*/ 2457088 h 5033203"/>
                <a:gd name="connsiteX2" fmla="*/ 2892711 w 12635634"/>
                <a:gd name="connsiteY2" fmla="*/ 2684144 h 5033203"/>
                <a:gd name="connsiteX3" fmla="*/ 4807542 w 12635634"/>
                <a:gd name="connsiteY3" fmla="*/ 5030502 h 5033203"/>
                <a:gd name="connsiteX4" fmla="*/ 6163010 w 12635634"/>
                <a:gd name="connsiteY4" fmla="*/ 2166785 h 5033203"/>
                <a:gd name="connsiteX5" fmla="*/ 7443210 w 12635634"/>
                <a:gd name="connsiteY5" fmla="*/ 4344558 h 5033203"/>
                <a:gd name="connsiteX6" fmla="*/ 8885760 w 12635634"/>
                <a:gd name="connsiteY6" fmla="*/ 1928244 h 5033203"/>
                <a:gd name="connsiteX7" fmla="*/ 10379273 w 12635634"/>
                <a:gd name="connsiteY7" fmla="*/ 3270448 h 5033203"/>
                <a:gd name="connsiteX8" fmla="*/ 11224416 w 12635634"/>
                <a:gd name="connsiteY8" fmla="*/ 1135201 h 5033203"/>
                <a:gd name="connsiteX9" fmla="*/ 12635634 w 12635634"/>
                <a:gd name="connsiteY9" fmla="*/ 0 h 5033203"/>
                <a:gd name="connsiteX0" fmla="*/ 0 w 12635634"/>
                <a:gd name="connsiteY0" fmla="*/ 2765704 h 5051815"/>
                <a:gd name="connsiteX1" fmla="*/ 798450 w 12635634"/>
                <a:gd name="connsiteY1" fmla="*/ 2457088 h 5051815"/>
                <a:gd name="connsiteX2" fmla="*/ 1406032 w 12635634"/>
                <a:gd name="connsiteY2" fmla="*/ 3421819 h 5051815"/>
                <a:gd name="connsiteX3" fmla="*/ 4807542 w 12635634"/>
                <a:gd name="connsiteY3" fmla="*/ 5030502 h 5051815"/>
                <a:gd name="connsiteX4" fmla="*/ 6163010 w 12635634"/>
                <a:gd name="connsiteY4" fmla="*/ 2166785 h 5051815"/>
                <a:gd name="connsiteX5" fmla="*/ 7443210 w 12635634"/>
                <a:gd name="connsiteY5" fmla="*/ 4344558 h 5051815"/>
                <a:gd name="connsiteX6" fmla="*/ 8885760 w 12635634"/>
                <a:gd name="connsiteY6" fmla="*/ 1928244 h 5051815"/>
                <a:gd name="connsiteX7" fmla="*/ 10379273 w 12635634"/>
                <a:gd name="connsiteY7" fmla="*/ 3270448 h 5051815"/>
                <a:gd name="connsiteX8" fmla="*/ 11224416 w 12635634"/>
                <a:gd name="connsiteY8" fmla="*/ 1135201 h 5051815"/>
                <a:gd name="connsiteX9" fmla="*/ 12635634 w 12635634"/>
                <a:gd name="connsiteY9" fmla="*/ 0 h 5051815"/>
                <a:gd name="connsiteX0" fmla="*/ 0 w 12635634"/>
                <a:gd name="connsiteY0" fmla="*/ 2765704 h 5055907"/>
                <a:gd name="connsiteX1" fmla="*/ 798450 w 12635634"/>
                <a:gd name="connsiteY1" fmla="*/ 2457088 h 5055907"/>
                <a:gd name="connsiteX2" fmla="*/ 1549705 w 12635634"/>
                <a:gd name="connsiteY2" fmla="*/ 3509279 h 5055907"/>
                <a:gd name="connsiteX3" fmla="*/ 4807542 w 12635634"/>
                <a:gd name="connsiteY3" fmla="*/ 5030502 h 5055907"/>
                <a:gd name="connsiteX4" fmla="*/ 6163010 w 12635634"/>
                <a:gd name="connsiteY4" fmla="*/ 2166785 h 5055907"/>
                <a:gd name="connsiteX5" fmla="*/ 7443210 w 12635634"/>
                <a:gd name="connsiteY5" fmla="*/ 4344558 h 5055907"/>
                <a:gd name="connsiteX6" fmla="*/ 8885760 w 12635634"/>
                <a:gd name="connsiteY6" fmla="*/ 1928244 h 5055907"/>
                <a:gd name="connsiteX7" fmla="*/ 10379273 w 12635634"/>
                <a:gd name="connsiteY7" fmla="*/ 3270448 h 5055907"/>
                <a:gd name="connsiteX8" fmla="*/ 11224416 w 12635634"/>
                <a:gd name="connsiteY8" fmla="*/ 1135201 h 5055907"/>
                <a:gd name="connsiteX9" fmla="*/ 12635634 w 12635634"/>
                <a:gd name="connsiteY9" fmla="*/ 0 h 5055907"/>
                <a:gd name="connsiteX0" fmla="*/ 0 w 12635634"/>
                <a:gd name="connsiteY0" fmla="*/ 2765704 h 5056067"/>
                <a:gd name="connsiteX1" fmla="*/ 1058908 w 12635634"/>
                <a:gd name="connsiteY1" fmla="*/ 2399660 h 5056067"/>
                <a:gd name="connsiteX2" fmla="*/ 1549705 w 12635634"/>
                <a:gd name="connsiteY2" fmla="*/ 3509279 h 5056067"/>
                <a:gd name="connsiteX3" fmla="*/ 4807542 w 12635634"/>
                <a:gd name="connsiteY3" fmla="*/ 5030502 h 5056067"/>
                <a:gd name="connsiteX4" fmla="*/ 6163010 w 12635634"/>
                <a:gd name="connsiteY4" fmla="*/ 2166785 h 5056067"/>
                <a:gd name="connsiteX5" fmla="*/ 7443210 w 12635634"/>
                <a:gd name="connsiteY5" fmla="*/ 4344558 h 5056067"/>
                <a:gd name="connsiteX6" fmla="*/ 8885760 w 12635634"/>
                <a:gd name="connsiteY6" fmla="*/ 1928244 h 5056067"/>
                <a:gd name="connsiteX7" fmla="*/ 10379273 w 12635634"/>
                <a:gd name="connsiteY7" fmla="*/ 3270448 h 5056067"/>
                <a:gd name="connsiteX8" fmla="*/ 11224416 w 12635634"/>
                <a:gd name="connsiteY8" fmla="*/ 1135201 h 5056067"/>
                <a:gd name="connsiteX9" fmla="*/ 12635634 w 12635634"/>
                <a:gd name="connsiteY9" fmla="*/ 0 h 5056067"/>
                <a:gd name="connsiteX0" fmla="*/ 0 w 12545807"/>
                <a:gd name="connsiteY0" fmla="*/ 3097549 h 5056067"/>
                <a:gd name="connsiteX1" fmla="*/ 969081 w 12545807"/>
                <a:gd name="connsiteY1" fmla="*/ 2399660 h 5056067"/>
                <a:gd name="connsiteX2" fmla="*/ 1459878 w 12545807"/>
                <a:gd name="connsiteY2" fmla="*/ 3509279 h 5056067"/>
                <a:gd name="connsiteX3" fmla="*/ 4717715 w 12545807"/>
                <a:gd name="connsiteY3" fmla="*/ 5030502 h 5056067"/>
                <a:gd name="connsiteX4" fmla="*/ 6073183 w 12545807"/>
                <a:gd name="connsiteY4" fmla="*/ 2166785 h 5056067"/>
                <a:gd name="connsiteX5" fmla="*/ 7353383 w 12545807"/>
                <a:gd name="connsiteY5" fmla="*/ 4344558 h 5056067"/>
                <a:gd name="connsiteX6" fmla="*/ 8795933 w 12545807"/>
                <a:gd name="connsiteY6" fmla="*/ 1928244 h 5056067"/>
                <a:gd name="connsiteX7" fmla="*/ 10289446 w 12545807"/>
                <a:gd name="connsiteY7" fmla="*/ 3270448 h 5056067"/>
                <a:gd name="connsiteX8" fmla="*/ 11134589 w 12545807"/>
                <a:gd name="connsiteY8" fmla="*/ 1135201 h 5056067"/>
                <a:gd name="connsiteX9" fmla="*/ 12545807 w 12545807"/>
                <a:gd name="connsiteY9" fmla="*/ 0 h 5056067"/>
                <a:gd name="connsiteX0" fmla="*/ 0 w 12545807"/>
                <a:gd name="connsiteY0" fmla="*/ 3097549 h 5055590"/>
                <a:gd name="connsiteX1" fmla="*/ 1179673 w 12545807"/>
                <a:gd name="connsiteY1" fmla="*/ 2573560 h 5055590"/>
                <a:gd name="connsiteX2" fmla="*/ 1459878 w 12545807"/>
                <a:gd name="connsiteY2" fmla="*/ 3509279 h 5055590"/>
                <a:gd name="connsiteX3" fmla="*/ 4717715 w 12545807"/>
                <a:gd name="connsiteY3" fmla="*/ 5030502 h 5055590"/>
                <a:gd name="connsiteX4" fmla="*/ 6073183 w 12545807"/>
                <a:gd name="connsiteY4" fmla="*/ 2166785 h 5055590"/>
                <a:gd name="connsiteX5" fmla="*/ 7353383 w 12545807"/>
                <a:gd name="connsiteY5" fmla="*/ 4344558 h 5055590"/>
                <a:gd name="connsiteX6" fmla="*/ 8795933 w 12545807"/>
                <a:gd name="connsiteY6" fmla="*/ 1928244 h 5055590"/>
                <a:gd name="connsiteX7" fmla="*/ 10289446 w 12545807"/>
                <a:gd name="connsiteY7" fmla="*/ 3270448 h 5055590"/>
                <a:gd name="connsiteX8" fmla="*/ 11134589 w 12545807"/>
                <a:gd name="connsiteY8" fmla="*/ 1135201 h 5055590"/>
                <a:gd name="connsiteX9" fmla="*/ 12545807 w 12545807"/>
                <a:gd name="connsiteY9" fmla="*/ 0 h 5055590"/>
                <a:gd name="connsiteX0" fmla="*/ 0 w 12545807"/>
                <a:gd name="connsiteY0" fmla="*/ 3097549 h 5181953"/>
                <a:gd name="connsiteX1" fmla="*/ 1179673 w 12545807"/>
                <a:gd name="connsiteY1" fmla="*/ 2573560 h 5181953"/>
                <a:gd name="connsiteX2" fmla="*/ 2300389 w 12545807"/>
                <a:gd name="connsiteY2" fmla="*/ 4553155 h 5181953"/>
                <a:gd name="connsiteX3" fmla="*/ 4717715 w 12545807"/>
                <a:gd name="connsiteY3" fmla="*/ 5030502 h 5181953"/>
                <a:gd name="connsiteX4" fmla="*/ 6073183 w 12545807"/>
                <a:gd name="connsiteY4" fmla="*/ 2166785 h 5181953"/>
                <a:gd name="connsiteX5" fmla="*/ 7353383 w 12545807"/>
                <a:gd name="connsiteY5" fmla="*/ 4344558 h 5181953"/>
                <a:gd name="connsiteX6" fmla="*/ 8795933 w 12545807"/>
                <a:gd name="connsiteY6" fmla="*/ 1928244 h 5181953"/>
                <a:gd name="connsiteX7" fmla="*/ 10289446 w 12545807"/>
                <a:gd name="connsiteY7" fmla="*/ 3270448 h 5181953"/>
                <a:gd name="connsiteX8" fmla="*/ 11134589 w 12545807"/>
                <a:gd name="connsiteY8" fmla="*/ 1135201 h 5181953"/>
                <a:gd name="connsiteX9" fmla="*/ 12545807 w 12545807"/>
                <a:gd name="connsiteY9" fmla="*/ 0 h 5181953"/>
                <a:gd name="connsiteX0" fmla="*/ 0 w 12545807"/>
                <a:gd name="connsiteY0" fmla="*/ 3097549 h 5132281"/>
                <a:gd name="connsiteX1" fmla="*/ 1179673 w 12545807"/>
                <a:gd name="connsiteY1" fmla="*/ 2573560 h 5132281"/>
                <a:gd name="connsiteX2" fmla="*/ 1948044 w 12545807"/>
                <a:gd name="connsiteY2" fmla="*/ 4311391 h 5132281"/>
                <a:gd name="connsiteX3" fmla="*/ 4717715 w 12545807"/>
                <a:gd name="connsiteY3" fmla="*/ 5030502 h 5132281"/>
                <a:gd name="connsiteX4" fmla="*/ 6073183 w 12545807"/>
                <a:gd name="connsiteY4" fmla="*/ 2166785 h 5132281"/>
                <a:gd name="connsiteX5" fmla="*/ 7353383 w 12545807"/>
                <a:gd name="connsiteY5" fmla="*/ 4344558 h 5132281"/>
                <a:gd name="connsiteX6" fmla="*/ 8795933 w 12545807"/>
                <a:gd name="connsiteY6" fmla="*/ 1928244 h 5132281"/>
                <a:gd name="connsiteX7" fmla="*/ 10289446 w 12545807"/>
                <a:gd name="connsiteY7" fmla="*/ 3270448 h 5132281"/>
                <a:gd name="connsiteX8" fmla="*/ 11134589 w 12545807"/>
                <a:gd name="connsiteY8" fmla="*/ 1135201 h 5132281"/>
                <a:gd name="connsiteX9" fmla="*/ 12545807 w 12545807"/>
                <a:gd name="connsiteY9" fmla="*/ 0 h 5132281"/>
                <a:gd name="connsiteX0" fmla="*/ 0 w 12545807"/>
                <a:gd name="connsiteY0" fmla="*/ 3097549 h 5315194"/>
                <a:gd name="connsiteX1" fmla="*/ 1179673 w 12545807"/>
                <a:gd name="connsiteY1" fmla="*/ 2573560 h 5315194"/>
                <a:gd name="connsiteX2" fmla="*/ 2175601 w 12545807"/>
                <a:gd name="connsiteY2" fmla="*/ 4934216 h 5315194"/>
                <a:gd name="connsiteX3" fmla="*/ 4717715 w 12545807"/>
                <a:gd name="connsiteY3" fmla="*/ 5030502 h 5315194"/>
                <a:gd name="connsiteX4" fmla="*/ 6073183 w 12545807"/>
                <a:gd name="connsiteY4" fmla="*/ 2166785 h 5315194"/>
                <a:gd name="connsiteX5" fmla="*/ 7353383 w 12545807"/>
                <a:gd name="connsiteY5" fmla="*/ 4344558 h 5315194"/>
                <a:gd name="connsiteX6" fmla="*/ 8795933 w 12545807"/>
                <a:gd name="connsiteY6" fmla="*/ 1928244 h 5315194"/>
                <a:gd name="connsiteX7" fmla="*/ 10289446 w 12545807"/>
                <a:gd name="connsiteY7" fmla="*/ 3270448 h 5315194"/>
                <a:gd name="connsiteX8" fmla="*/ 11134589 w 12545807"/>
                <a:gd name="connsiteY8" fmla="*/ 1135201 h 5315194"/>
                <a:gd name="connsiteX9" fmla="*/ 12545807 w 12545807"/>
                <a:gd name="connsiteY9" fmla="*/ 0 h 5315194"/>
                <a:gd name="connsiteX0" fmla="*/ 0 w 12545807"/>
                <a:gd name="connsiteY0" fmla="*/ 3097549 h 5212012"/>
                <a:gd name="connsiteX1" fmla="*/ 1179673 w 12545807"/>
                <a:gd name="connsiteY1" fmla="*/ 2573560 h 5212012"/>
                <a:gd name="connsiteX2" fmla="*/ 2175601 w 12545807"/>
                <a:gd name="connsiteY2" fmla="*/ 4934216 h 5212012"/>
                <a:gd name="connsiteX3" fmla="*/ 4717715 w 12545807"/>
                <a:gd name="connsiteY3" fmla="*/ 5030502 h 5212012"/>
                <a:gd name="connsiteX4" fmla="*/ 6073183 w 12545807"/>
                <a:gd name="connsiteY4" fmla="*/ 2166785 h 5212012"/>
                <a:gd name="connsiteX5" fmla="*/ 7353383 w 12545807"/>
                <a:gd name="connsiteY5" fmla="*/ 4344558 h 5212012"/>
                <a:gd name="connsiteX6" fmla="*/ 8795933 w 12545807"/>
                <a:gd name="connsiteY6" fmla="*/ 1928244 h 5212012"/>
                <a:gd name="connsiteX7" fmla="*/ 10289446 w 12545807"/>
                <a:gd name="connsiteY7" fmla="*/ 3270448 h 5212012"/>
                <a:gd name="connsiteX8" fmla="*/ 11134589 w 12545807"/>
                <a:gd name="connsiteY8" fmla="*/ 1135201 h 5212012"/>
                <a:gd name="connsiteX9" fmla="*/ 12545807 w 12545807"/>
                <a:gd name="connsiteY9" fmla="*/ 0 h 5212012"/>
                <a:gd name="connsiteX0" fmla="*/ 0 w 12545807"/>
                <a:gd name="connsiteY0" fmla="*/ 3097549 h 5150079"/>
                <a:gd name="connsiteX1" fmla="*/ 1179673 w 12545807"/>
                <a:gd name="connsiteY1" fmla="*/ 2573560 h 5150079"/>
                <a:gd name="connsiteX2" fmla="*/ 2175601 w 12545807"/>
                <a:gd name="connsiteY2" fmla="*/ 4934216 h 5150079"/>
                <a:gd name="connsiteX3" fmla="*/ 4717715 w 12545807"/>
                <a:gd name="connsiteY3" fmla="*/ 5030502 h 5150079"/>
                <a:gd name="connsiteX4" fmla="*/ 6073183 w 12545807"/>
                <a:gd name="connsiteY4" fmla="*/ 2166785 h 5150079"/>
                <a:gd name="connsiteX5" fmla="*/ 7353383 w 12545807"/>
                <a:gd name="connsiteY5" fmla="*/ 4344558 h 5150079"/>
                <a:gd name="connsiteX6" fmla="*/ 8795933 w 12545807"/>
                <a:gd name="connsiteY6" fmla="*/ 1928244 h 5150079"/>
                <a:gd name="connsiteX7" fmla="*/ 10289446 w 12545807"/>
                <a:gd name="connsiteY7" fmla="*/ 3270448 h 5150079"/>
                <a:gd name="connsiteX8" fmla="*/ 11134589 w 12545807"/>
                <a:gd name="connsiteY8" fmla="*/ 1135201 h 5150079"/>
                <a:gd name="connsiteX9" fmla="*/ 12545807 w 12545807"/>
                <a:gd name="connsiteY9" fmla="*/ 0 h 5150079"/>
                <a:gd name="connsiteX0" fmla="*/ 0 w 12545807"/>
                <a:gd name="connsiteY0" fmla="*/ 3097549 h 5148780"/>
                <a:gd name="connsiteX1" fmla="*/ 1179673 w 12545807"/>
                <a:gd name="connsiteY1" fmla="*/ 2573560 h 5148780"/>
                <a:gd name="connsiteX2" fmla="*/ 2463181 w 12545807"/>
                <a:gd name="connsiteY2" fmla="*/ 4925733 h 5148780"/>
                <a:gd name="connsiteX3" fmla="*/ 4717715 w 12545807"/>
                <a:gd name="connsiteY3" fmla="*/ 5030502 h 5148780"/>
                <a:gd name="connsiteX4" fmla="*/ 6073183 w 12545807"/>
                <a:gd name="connsiteY4" fmla="*/ 2166785 h 5148780"/>
                <a:gd name="connsiteX5" fmla="*/ 7353383 w 12545807"/>
                <a:gd name="connsiteY5" fmla="*/ 4344558 h 5148780"/>
                <a:gd name="connsiteX6" fmla="*/ 8795933 w 12545807"/>
                <a:gd name="connsiteY6" fmla="*/ 1928244 h 5148780"/>
                <a:gd name="connsiteX7" fmla="*/ 10289446 w 12545807"/>
                <a:gd name="connsiteY7" fmla="*/ 3270448 h 5148780"/>
                <a:gd name="connsiteX8" fmla="*/ 11134589 w 12545807"/>
                <a:gd name="connsiteY8" fmla="*/ 1135201 h 5148780"/>
                <a:gd name="connsiteX9" fmla="*/ 12545807 w 12545807"/>
                <a:gd name="connsiteY9" fmla="*/ 0 h 5148780"/>
                <a:gd name="connsiteX0" fmla="*/ 0 w 12545807"/>
                <a:gd name="connsiteY0" fmla="*/ 3097549 h 5120887"/>
                <a:gd name="connsiteX1" fmla="*/ 1179673 w 12545807"/>
                <a:gd name="connsiteY1" fmla="*/ 2573560 h 5120887"/>
                <a:gd name="connsiteX2" fmla="*/ 2531814 w 12545807"/>
                <a:gd name="connsiteY2" fmla="*/ 4716151 h 5120887"/>
                <a:gd name="connsiteX3" fmla="*/ 4717715 w 12545807"/>
                <a:gd name="connsiteY3" fmla="*/ 5030502 h 5120887"/>
                <a:gd name="connsiteX4" fmla="*/ 6073183 w 12545807"/>
                <a:gd name="connsiteY4" fmla="*/ 2166785 h 5120887"/>
                <a:gd name="connsiteX5" fmla="*/ 7353383 w 12545807"/>
                <a:gd name="connsiteY5" fmla="*/ 4344558 h 5120887"/>
                <a:gd name="connsiteX6" fmla="*/ 8795933 w 12545807"/>
                <a:gd name="connsiteY6" fmla="*/ 1928244 h 5120887"/>
                <a:gd name="connsiteX7" fmla="*/ 10289446 w 12545807"/>
                <a:gd name="connsiteY7" fmla="*/ 3270448 h 5120887"/>
                <a:gd name="connsiteX8" fmla="*/ 11134589 w 12545807"/>
                <a:gd name="connsiteY8" fmla="*/ 1135201 h 5120887"/>
                <a:gd name="connsiteX9" fmla="*/ 12545807 w 12545807"/>
                <a:gd name="connsiteY9" fmla="*/ 0 h 5120887"/>
                <a:gd name="connsiteX0" fmla="*/ 0 w 12581335"/>
                <a:gd name="connsiteY0" fmla="*/ 2942499 h 5120887"/>
                <a:gd name="connsiteX1" fmla="*/ 1215201 w 12581335"/>
                <a:gd name="connsiteY1" fmla="*/ 2573560 h 5120887"/>
                <a:gd name="connsiteX2" fmla="*/ 2567342 w 12581335"/>
                <a:gd name="connsiteY2" fmla="*/ 4716151 h 5120887"/>
                <a:gd name="connsiteX3" fmla="*/ 4753243 w 12581335"/>
                <a:gd name="connsiteY3" fmla="*/ 5030502 h 5120887"/>
                <a:gd name="connsiteX4" fmla="*/ 6108711 w 12581335"/>
                <a:gd name="connsiteY4" fmla="*/ 2166785 h 5120887"/>
                <a:gd name="connsiteX5" fmla="*/ 7388911 w 12581335"/>
                <a:gd name="connsiteY5" fmla="*/ 4344558 h 5120887"/>
                <a:gd name="connsiteX6" fmla="*/ 8831461 w 12581335"/>
                <a:gd name="connsiteY6" fmla="*/ 1928244 h 5120887"/>
                <a:gd name="connsiteX7" fmla="*/ 10324974 w 12581335"/>
                <a:gd name="connsiteY7" fmla="*/ 3270448 h 5120887"/>
                <a:gd name="connsiteX8" fmla="*/ 11170117 w 12581335"/>
                <a:gd name="connsiteY8" fmla="*/ 1135201 h 5120887"/>
                <a:gd name="connsiteX9" fmla="*/ 12581335 w 12581335"/>
                <a:gd name="connsiteY9" fmla="*/ 0 h 5120887"/>
                <a:gd name="connsiteX0" fmla="*/ 0 w 12581335"/>
                <a:gd name="connsiteY0" fmla="*/ 2942499 h 5120887"/>
                <a:gd name="connsiteX1" fmla="*/ 1215201 w 12581335"/>
                <a:gd name="connsiteY1" fmla="*/ 2573560 h 5120887"/>
                <a:gd name="connsiteX2" fmla="*/ 2567342 w 12581335"/>
                <a:gd name="connsiteY2" fmla="*/ 4716151 h 5120887"/>
                <a:gd name="connsiteX3" fmla="*/ 4753243 w 12581335"/>
                <a:gd name="connsiteY3" fmla="*/ 5030502 h 5120887"/>
                <a:gd name="connsiteX4" fmla="*/ 6108711 w 12581335"/>
                <a:gd name="connsiteY4" fmla="*/ 2166785 h 5120887"/>
                <a:gd name="connsiteX5" fmla="*/ 7388911 w 12581335"/>
                <a:gd name="connsiteY5" fmla="*/ 4344558 h 5120887"/>
                <a:gd name="connsiteX6" fmla="*/ 8831461 w 12581335"/>
                <a:gd name="connsiteY6" fmla="*/ 1928244 h 5120887"/>
                <a:gd name="connsiteX7" fmla="*/ 10324974 w 12581335"/>
                <a:gd name="connsiteY7" fmla="*/ 3270448 h 5120887"/>
                <a:gd name="connsiteX8" fmla="*/ 11170117 w 12581335"/>
                <a:gd name="connsiteY8" fmla="*/ 1135201 h 5120887"/>
                <a:gd name="connsiteX9" fmla="*/ 12581335 w 12581335"/>
                <a:gd name="connsiteY9" fmla="*/ 0 h 5120887"/>
                <a:gd name="connsiteX0" fmla="*/ 0 w 12581335"/>
                <a:gd name="connsiteY0" fmla="*/ 2942499 h 5120887"/>
                <a:gd name="connsiteX1" fmla="*/ 1215201 w 12581335"/>
                <a:gd name="connsiteY1" fmla="*/ 2573560 h 5120887"/>
                <a:gd name="connsiteX2" fmla="*/ 2567342 w 12581335"/>
                <a:gd name="connsiteY2" fmla="*/ 4716151 h 5120887"/>
                <a:gd name="connsiteX3" fmla="*/ 4753243 w 12581335"/>
                <a:gd name="connsiteY3" fmla="*/ 5030502 h 5120887"/>
                <a:gd name="connsiteX4" fmla="*/ 6108711 w 12581335"/>
                <a:gd name="connsiteY4" fmla="*/ 2166785 h 5120887"/>
                <a:gd name="connsiteX5" fmla="*/ 7388911 w 12581335"/>
                <a:gd name="connsiteY5" fmla="*/ 4344558 h 5120887"/>
                <a:gd name="connsiteX6" fmla="*/ 8831461 w 12581335"/>
                <a:gd name="connsiteY6" fmla="*/ 1928244 h 5120887"/>
                <a:gd name="connsiteX7" fmla="*/ 10324974 w 12581335"/>
                <a:gd name="connsiteY7" fmla="*/ 3270448 h 5120887"/>
                <a:gd name="connsiteX8" fmla="*/ 11170117 w 12581335"/>
                <a:gd name="connsiteY8" fmla="*/ 1135201 h 5120887"/>
                <a:gd name="connsiteX9" fmla="*/ 12581335 w 12581335"/>
                <a:gd name="connsiteY9" fmla="*/ 0 h 5120887"/>
                <a:gd name="connsiteX0" fmla="*/ 0 w 12581335"/>
                <a:gd name="connsiteY0" fmla="*/ 2942499 h 5220366"/>
                <a:gd name="connsiteX1" fmla="*/ 1421668 w 12581335"/>
                <a:gd name="connsiteY1" fmla="*/ 2812767 h 5220366"/>
                <a:gd name="connsiteX2" fmla="*/ 2567342 w 12581335"/>
                <a:gd name="connsiteY2" fmla="*/ 4716151 h 5220366"/>
                <a:gd name="connsiteX3" fmla="*/ 4753243 w 12581335"/>
                <a:gd name="connsiteY3" fmla="*/ 5030502 h 5220366"/>
                <a:gd name="connsiteX4" fmla="*/ 6108711 w 12581335"/>
                <a:gd name="connsiteY4" fmla="*/ 2166785 h 5220366"/>
                <a:gd name="connsiteX5" fmla="*/ 7388911 w 12581335"/>
                <a:gd name="connsiteY5" fmla="*/ 4344558 h 5220366"/>
                <a:gd name="connsiteX6" fmla="*/ 8831461 w 12581335"/>
                <a:gd name="connsiteY6" fmla="*/ 1928244 h 5220366"/>
                <a:gd name="connsiteX7" fmla="*/ 10324974 w 12581335"/>
                <a:gd name="connsiteY7" fmla="*/ 3270448 h 5220366"/>
                <a:gd name="connsiteX8" fmla="*/ 11170117 w 12581335"/>
                <a:gd name="connsiteY8" fmla="*/ 1135201 h 5220366"/>
                <a:gd name="connsiteX9" fmla="*/ 12581335 w 12581335"/>
                <a:gd name="connsiteY9" fmla="*/ 0 h 5220366"/>
                <a:gd name="connsiteX0" fmla="*/ 0 w 12581335"/>
                <a:gd name="connsiteY0" fmla="*/ 2942499 h 6198450"/>
                <a:gd name="connsiteX1" fmla="*/ 1421668 w 12581335"/>
                <a:gd name="connsiteY1" fmla="*/ 2812767 h 6198450"/>
                <a:gd name="connsiteX2" fmla="*/ 2630766 w 12581335"/>
                <a:gd name="connsiteY2" fmla="*/ 6103723 h 6198450"/>
                <a:gd name="connsiteX3" fmla="*/ 4753243 w 12581335"/>
                <a:gd name="connsiteY3" fmla="*/ 5030502 h 6198450"/>
                <a:gd name="connsiteX4" fmla="*/ 6108711 w 12581335"/>
                <a:gd name="connsiteY4" fmla="*/ 2166785 h 6198450"/>
                <a:gd name="connsiteX5" fmla="*/ 7388911 w 12581335"/>
                <a:gd name="connsiteY5" fmla="*/ 4344558 h 6198450"/>
                <a:gd name="connsiteX6" fmla="*/ 8831461 w 12581335"/>
                <a:gd name="connsiteY6" fmla="*/ 1928244 h 6198450"/>
                <a:gd name="connsiteX7" fmla="*/ 10324974 w 12581335"/>
                <a:gd name="connsiteY7" fmla="*/ 3270448 h 6198450"/>
                <a:gd name="connsiteX8" fmla="*/ 11170117 w 12581335"/>
                <a:gd name="connsiteY8" fmla="*/ 1135201 h 6198450"/>
                <a:gd name="connsiteX9" fmla="*/ 12581335 w 12581335"/>
                <a:gd name="connsiteY9" fmla="*/ 0 h 6198450"/>
                <a:gd name="connsiteX0" fmla="*/ 0 w 12581335"/>
                <a:gd name="connsiteY0" fmla="*/ 2942499 h 6186954"/>
                <a:gd name="connsiteX1" fmla="*/ 900809 w 12581335"/>
                <a:gd name="connsiteY1" fmla="*/ 3006530 h 6186954"/>
                <a:gd name="connsiteX2" fmla="*/ 2630766 w 12581335"/>
                <a:gd name="connsiteY2" fmla="*/ 6103723 h 6186954"/>
                <a:gd name="connsiteX3" fmla="*/ 4753243 w 12581335"/>
                <a:gd name="connsiteY3" fmla="*/ 5030502 h 6186954"/>
                <a:gd name="connsiteX4" fmla="*/ 6108711 w 12581335"/>
                <a:gd name="connsiteY4" fmla="*/ 2166785 h 6186954"/>
                <a:gd name="connsiteX5" fmla="*/ 7388911 w 12581335"/>
                <a:gd name="connsiteY5" fmla="*/ 4344558 h 6186954"/>
                <a:gd name="connsiteX6" fmla="*/ 8831461 w 12581335"/>
                <a:gd name="connsiteY6" fmla="*/ 1928244 h 6186954"/>
                <a:gd name="connsiteX7" fmla="*/ 10324974 w 12581335"/>
                <a:gd name="connsiteY7" fmla="*/ 3270448 h 6186954"/>
                <a:gd name="connsiteX8" fmla="*/ 11170117 w 12581335"/>
                <a:gd name="connsiteY8" fmla="*/ 1135201 h 6186954"/>
                <a:gd name="connsiteX9" fmla="*/ 12581335 w 12581335"/>
                <a:gd name="connsiteY9" fmla="*/ 0 h 6186954"/>
                <a:gd name="connsiteX0" fmla="*/ 0 w 12581335"/>
                <a:gd name="connsiteY0" fmla="*/ 2942499 h 6193556"/>
                <a:gd name="connsiteX1" fmla="*/ 1144557 w 12581335"/>
                <a:gd name="connsiteY1" fmla="*/ 2894703 h 6193556"/>
                <a:gd name="connsiteX2" fmla="*/ 2630766 w 12581335"/>
                <a:gd name="connsiteY2" fmla="*/ 6103723 h 6193556"/>
                <a:gd name="connsiteX3" fmla="*/ 4753243 w 12581335"/>
                <a:gd name="connsiteY3" fmla="*/ 5030502 h 6193556"/>
                <a:gd name="connsiteX4" fmla="*/ 6108711 w 12581335"/>
                <a:gd name="connsiteY4" fmla="*/ 2166785 h 6193556"/>
                <a:gd name="connsiteX5" fmla="*/ 7388911 w 12581335"/>
                <a:gd name="connsiteY5" fmla="*/ 4344558 h 6193556"/>
                <a:gd name="connsiteX6" fmla="*/ 8831461 w 12581335"/>
                <a:gd name="connsiteY6" fmla="*/ 1928244 h 6193556"/>
                <a:gd name="connsiteX7" fmla="*/ 10324974 w 12581335"/>
                <a:gd name="connsiteY7" fmla="*/ 3270448 h 6193556"/>
                <a:gd name="connsiteX8" fmla="*/ 11170117 w 12581335"/>
                <a:gd name="connsiteY8" fmla="*/ 1135201 h 6193556"/>
                <a:gd name="connsiteX9" fmla="*/ 12581335 w 12581335"/>
                <a:gd name="connsiteY9" fmla="*/ 0 h 6193556"/>
                <a:gd name="connsiteX0" fmla="*/ 0 w 12581335"/>
                <a:gd name="connsiteY0" fmla="*/ 2942499 h 5954648"/>
                <a:gd name="connsiteX1" fmla="*/ 1144557 w 12581335"/>
                <a:gd name="connsiteY1" fmla="*/ 2894703 h 5954648"/>
                <a:gd name="connsiteX2" fmla="*/ 2224228 w 12581335"/>
                <a:gd name="connsiteY2" fmla="*/ 5842974 h 5954648"/>
                <a:gd name="connsiteX3" fmla="*/ 4753243 w 12581335"/>
                <a:gd name="connsiteY3" fmla="*/ 5030502 h 5954648"/>
                <a:gd name="connsiteX4" fmla="*/ 6108711 w 12581335"/>
                <a:gd name="connsiteY4" fmla="*/ 2166785 h 5954648"/>
                <a:gd name="connsiteX5" fmla="*/ 7388911 w 12581335"/>
                <a:gd name="connsiteY5" fmla="*/ 4344558 h 5954648"/>
                <a:gd name="connsiteX6" fmla="*/ 8831461 w 12581335"/>
                <a:gd name="connsiteY6" fmla="*/ 1928244 h 5954648"/>
                <a:gd name="connsiteX7" fmla="*/ 10324974 w 12581335"/>
                <a:gd name="connsiteY7" fmla="*/ 3270448 h 5954648"/>
                <a:gd name="connsiteX8" fmla="*/ 11170117 w 12581335"/>
                <a:gd name="connsiteY8" fmla="*/ 1135201 h 5954648"/>
                <a:gd name="connsiteX9" fmla="*/ 12581335 w 12581335"/>
                <a:gd name="connsiteY9" fmla="*/ 0 h 5954648"/>
                <a:gd name="connsiteX0" fmla="*/ 0 w 12581335"/>
                <a:gd name="connsiteY0" fmla="*/ 2942499 h 5862346"/>
                <a:gd name="connsiteX1" fmla="*/ 1144557 w 12581335"/>
                <a:gd name="connsiteY1" fmla="*/ 2894703 h 5862346"/>
                <a:gd name="connsiteX2" fmla="*/ 2224228 w 12581335"/>
                <a:gd name="connsiteY2" fmla="*/ 5842974 h 5862346"/>
                <a:gd name="connsiteX3" fmla="*/ 4753243 w 12581335"/>
                <a:gd name="connsiteY3" fmla="*/ 5030502 h 5862346"/>
                <a:gd name="connsiteX4" fmla="*/ 6108711 w 12581335"/>
                <a:gd name="connsiteY4" fmla="*/ 2166785 h 5862346"/>
                <a:gd name="connsiteX5" fmla="*/ 7388911 w 12581335"/>
                <a:gd name="connsiteY5" fmla="*/ 4344558 h 5862346"/>
                <a:gd name="connsiteX6" fmla="*/ 8831461 w 12581335"/>
                <a:gd name="connsiteY6" fmla="*/ 1928244 h 5862346"/>
                <a:gd name="connsiteX7" fmla="*/ 10324974 w 12581335"/>
                <a:gd name="connsiteY7" fmla="*/ 3270448 h 5862346"/>
                <a:gd name="connsiteX8" fmla="*/ 11170117 w 12581335"/>
                <a:gd name="connsiteY8" fmla="*/ 1135201 h 5862346"/>
                <a:gd name="connsiteX9" fmla="*/ 12581335 w 12581335"/>
                <a:gd name="connsiteY9" fmla="*/ 0 h 5862346"/>
                <a:gd name="connsiteX0" fmla="*/ 0 w 12581335"/>
                <a:gd name="connsiteY0" fmla="*/ 2942499 h 6067824"/>
                <a:gd name="connsiteX1" fmla="*/ 1144557 w 12581335"/>
                <a:gd name="connsiteY1" fmla="*/ 2894703 h 6067824"/>
                <a:gd name="connsiteX2" fmla="*/ 2432758 w 12581335"/>
                <a:gd name="connsiteY2" fmla="*/ 6049526 h 6067824"/>
                <a:gd name="connsiteX3" fmla="*/ 4753243 w 12581335"/>
                <a:gd name="connsiteY3" fmla="*/ 5030502 h 6067824"/>
                <a:gd name="connsiteX4" fmla="*/ 6108711 w 12581335"/>
                <a:gd name="connsiteY4" fmla="*/ 2166785 h 6067824"/>
                <a:gd name="connsiteX5" fmla="*/ 7388911 w 12581335"/>
                <a:gd name="connsiteY5" fmla="*/ 4344558 h 6067824"/>
                <a:gd name="connsiteX6" fmla="*/ 8831461 w 12581335"/>
                <a:gd name="connsiteY6" fmla="*/ 1928244 h 6067824"/>
                <a:gd name="connsiteX7" fmla="*/ 10324974 w 12581335"/>
                <a:gd name="connsiteY7" fmla="*/ 3270448 h 6067824"/>
                <a:gd name="connsiteX8" fmla="*/ 11170117 w 12581335"/>
                <a:gd name="connsiteY8" fmla="*/ 1135201 h 6067824"/>
                <a:gd name="connsiteX9" fmla="*/ 12581335 w 12581335"/>
                <a:gd name="connsiteY9" fmla="*/ 0 h 6067824"/>
                <a:gd name="connsiteX0" fmla="*/ 0 w 12581335"/>
                <a:gd name="connsiteY0" fmla="*/ 2942499 h 6052251"/>
                <a:gd name="connsiteX1" fmla="*/ 1144557 w 12581335"/>
                <a:gd name="connsiteY1" fmla="*/ 2894703 h 6052251"/>
                <a:gd name="connsiteX2" fmla="*/ 2432758 w 12581335"/>
                <a:gd name="connsiteY2" fmla="*/ 6049526 h 6052251"/>
                <a:gd name="connsiteX3" fmla="*/ 4753243 w 12581335"/>
                <a:gd name="connsiteY3" fmla="*/ 5030502 h 6052251"/>
                <a:gd name="connsiteX4" fmla="*/ 6108711 w 12581335"/>
                <a:gd name="connsiteY4" fmla="*/ 2166785 h 6052251"/>
                <a:gd name="connsiteX5" fmla="*/ 7388911 w 12581335"/>
                <a:gd name="connsiteY5" fmla="*/ 4344558 h 6052251"/>
                <a:gd name="connsiteX6" fmla="*/ 8831461 w 12581335"/>
                <a:gd name="connsiteY6" fmla="*/ 1928244 h 6052251"/>
                <a:gd name="connsiteX7" fmla="*/ 10324974 w 12581335"/>
                <a:gd name="connsiteY7" fmla="*/ 3270448 h 6052251"/>
                <a:gd name="connsiteX8" fmla="*/ 11170117 w 12581335"/>
                <a:gd name="connsiteY8" fmla="*/ 1135201 h 6052251"/>
                <a:gd name="connsiteX9" fmla="*/ 12581335 w 12581335"/>
                <a:gd name="connsiteY9" fmla="*/ 0 h 6052251"/>
                <a:gd name="connsiteX0" fmla="*/ 0 w 12581335"/>
                <a:gd name="connsiteY0" fmla="*/ 2942499 h 5998286"/>
                <a:gd name="connsiteX1" fmla="*/ 1144557 w 12581335"/>
                <a:gd name="connsiteY1" fmla="*/ 2894703 h 5998286"/>
                <a:gd name="connsiteX2" fmla="*/ 2295182 w 12581335"/>
                <a:gd name="connsiteY2" fmla="*/ 5995264 h 5998286"/>
                <a:gd name="connsiteX3" fmla="*/ 4753243 w 12581335"/>
                <a:gd name="connsiteY3" fmla="*/ 5030502 h 5998286"/>
                <a:gd name="connsiteX4" fmla="*/ 6108711 w 12581335"/>
                <a:gd name="connsiteY4" fmla="*/ 2166785 h 5998286"/>
                <a:gd name="connsiteX5" fmla="*/ 7388911 w 12581335"/>
                <a:gd name="connsiteY5" fmla="*/ 4344558 h 5998286"/>
                <a:gd name="connsiteX6" fmla="*/ 8831461 w 12581335"/>
                <a:gd name="connsiteY6" fmla="*/ 1928244 h 5998286"/>
                <a:gd name="connsiteX7" fmla="*/ 10324974 w 12581335"/>
                <a:gd name="connsiteY7" fmla="*/ 3270448 h 5998286"/>
                <a:gd name="connsiteX8" fmla="*/ 11170117 w 12581335"/>
                <a:gd name="connsiteY8" fmla="*/ 1135201 h 5998286"/>
                <a:gd name="connsiteX9" fmla="*/ 12581335 w 12581335"/>
                <a:gd name="connsiteY9" fmla="*/ 0 h 5998286"/>
                <a:gd name="connsiteX0" fmla="*/ 0 w 12581335"/>
                <a:gd name="connsiteY0" fmla="*/ 2942499 h 6137079"/>
                <a:gd name="connsiteX1" fmla="*/ 1144557 w 12581335"/>
                <a:gd name="connsiteY1" fmla="*/ 2894703 h 6137079"/>
                <a:gd name="connsiteX2" fmla="*/ 2295182 w 12581335"/>
                <a:gd name="connsiteY2" fmla="*/ 5995264 h 6137079"/>
                <a:gd name="connsiteX3" fmla="*/ 3736430 w 12581335"/>
                <a:gd name="connsiteY3" fmla="*/ 5262908 h 6137079"/>
                <a:gd name="connsiteX4" fmla="*/ 6108711 w 12581335"/>
                <a:gd name="connsiteY4" fmla="*/ 2166785 h 6137079"/>
                <a:gd name="connsiteX5" fmla="*/ 7388911 w 12581335"/>
                <a:gd name="connsiteY5" fmla="*/ 4344558 h 6137079"/>
                <a:gd name="connsiteX6" fmla="*/ 8831461 w 12581335"/>
                <a:gd name="connsiteY6" fmla="*/ 1928244 h 6137079"/>
                <a:gd name="connsiteX7" fmla="*/ 10324974 w 12581335"/>
                <a:gd name="connsiteY7" fmla="*/ 3270448 h 6137079"/>
                <a:gd name="connsiteX8" fmla="*/ 11170117 w 12581335"/>
                <a:gd name="connsiteY8" fmla="*/ 1135201 h 6137079"/>
                <a:gd name="connsiteX9" fmla="*/ 12581335 w 12581335"/>
                <a:gd name="connsiteY9" fmla="*/ 0 h 6137079"/>
                <a:gd name="connsiteX0" fmla="*/ 0 w 12581335"/>
                <a:gd name="connsiteY0" fmla="*/ 2942499 h 6108949"/>
                <a:gd name="connsiteX1" fmla="*/ 1144557 w 12581335"/>
                <a:gd name="connsiteY1" fmla="*/ 2894703 h 6108949"/>
                <a:gd name="connsiteX2" fmla="*/ 2295182 w 12581335"/>
                <a:gd name="connsiteY2" fmla="*/ 5995264 h 6108949"/>
                <a:gd name="connsiteX3" fmla="*/ 3736430 w 12581335"/>
                <a:gd name="connsiteY3" fmla="*/ 5262908 h 6108949"/>
                <a:gd name="connsiteX4" fmla="*/ 6108711 w 12581335"/>
                <a:gd name="connsiteY4" fmla="*/ 2166785 h 6108949"/>
                <a:gd name="connsiteX5" fmla="*/ 7388911 w 12581335"/>
                <a:gd name="connsiteY5" fmla="*/ 4344558 h 6108949"/>
                <a:gd name="connsiteX6" fmla="*/ 8831461 w 12581335"/>
                <a:gd name="connsiteY6" fmla="*/ 1928244 h 6108949"/>
                <a:gd name="connsiteX7" fmla="*/ 10324974 w 12581335"/>
                <a:gd name="connsiteY7" fmla="*/ 3270448 h 6108949"/>
                <a:gd name="connsiteX8" fmla="*/ 11170117 w 12581335"/>
                <a:gd name="connsiteY8" fmla="*/ 1135201 h 6108949"/>
                <a:gd name="connsiteX9" fmla="*/ 12581335 w 12581335"/>
                <a:gd name="connsiteY9" fmla="*/ 0 h 6108949"/>
                <a:gd name="connsiteX0" fmla="*/ 0 w 12581335"/>
                <a:gd name="connsiteY0" fmla="*/ 2942499 h 6182645"/>
                <a:gd name="connsiteX1" fmla="*/ 1144557 w 12581335"/>
                <a:gd name="connsiteY1" fmla="*/ 2894703 h 6182645"/>
                <a:gd name="connsiteX2" fmla="*/ 2295182 w 12581335"/>
                <a:gd name="connsiteY2" fmla="*/ 5995264 h 6182645"/>
                <a:gd name="connsiteX3" fmla="*/ 3644953 w 12581335"/>
                <a:gd name="connsiteY3" fmla="*/ 5594956 h 6182645"/>
                <a:gd name="connsiteX4" fmla="*/ 6108711 w 12581335"/>
                <a:gd name="connsiteY4" fmla="*/ 2166785 h 6182645"/>
                <a:gd name="connsiteX5" fmla="*/ 7388911 w 12581335"/>
                <a:gd name="connsiteY5" fmla="*/ 4344558 h 6182645"/>
                <a:gd name="connsiteX6" fmla="*/ 8831461 w 12581335"/>
                <a:gd name="connsiteY6" fmla="*/ 1928244 h 6182645"/>
                <a:gd name="connsiteX7" fmla="*/ 10324974 w 12581335"/>
                <a:gd name="connsiteY7" fmla="*/ 3270448 h 6182645"/>
                <a:gd name="connsiteX8" fmla="*/ 11170117 w 12581335"/>
                <a:gd name="connsiteY8" fmla="*/ 1135201 h 6182645"/>
                <a:gd name="connsiteX9" fmla="*/ 12581335 w 12581335"/>
                <a:gd name="connsiteY9" fmla="*/ 0 h 6182645"/>
                <a:gd name="connsiteX0" fmla="*/ 0 w 12581335"/>
                <a:gd name="connsiteY0" fmla="*/ 2942499 h 6439848"/>
                <a:gd name="connsiteX1" fmla="*/ 1144557 w 12581335"/>
                <a:gd name="connsiteY1" fmla="*/ 2894703 h 6439848"/>
                <a:gd name="connsiteX2" fmla="*/ 2295182 w 12581335"/>
                <a:gd name="connsiteY2" fmla="*/ 5995264 h 6439848"/>
                <a:gd name="connsiteX3" fmla="*/ 3644953 w 12581335"/>
                <a:gd name="connsiteY3" fmla="*/ 5594956 h 6439848"/>
                <a:gd name="connsiteX4" fmla="*/ 4727746 w 12581335"/>
                <a:gd name="connsiteY4" fmla="*/ 6410155 h 6439848"/>
                <a:gd name="connsiteX5" fmla="*/ 7388911 w 12581335"/>
                <a:gd name="connsiteY5" fmla="*/ 4344558 h 6439848"/>
                <a:gd name="connsiteX6" fmla="*/ 8831461 w 12581335"/>
                <a:gd name="connsiteY6" fmla="*/ 1928244 h 6439848"/>
                <a:gd name="connsiteX7" fmla="*/ 10324974 w 12581335"/>
                <a:gd name="connsiteY7" fmla="*/ 3270448 h 6439848"/>
                <a:gd name="connsiteX8" fmla="*/ 11170117 w 12581335"/>
                <a:gd name="connsiteY8" fmla="*/ 1135201 h 6439848"/>
                <a:gd name="connsiteX9" fmla="*/ 12581335 w 12581335"/>
                <a:gd name="connsiteY9" fmla="*/ 0 h 6439848"/>
                <a:gd name="connsiteX0" fmla="*/ 0 w 12581335"/>
                <a:gd name="connsiteY0" fmla="*/ 2942499 h 6282440"/>
                <a:gd name="connsiteX1" fmla="*/ 1144557 w 12581335"/>
                <a:gd name="connsiteY1" fmla="*/ 2894703 h 6282440"/>
                <a:gd name="connsiteX2" fmla="*/ 2295182 w 12581335"/>
                <a:gd name="connsiteY2" fmla="*/ 5995264 h 6282440"/>
                <a:gd name="connsiteX3" fmla="*/ 3644953 w 12581335"/>
                <a:gd name="connsiteY3" fmla="*/ 5594956 h 6282440"/>
                <a:gd name="connsiteX4" fmla="*/ 5669584 w 12581335"/>
                <a:gd name="connsiteY4" fmla="*/ 6248574 h 6282440"/>
                <a:gd name="connsiteX5" fmla="*/ 7388911 w 12581335"/>
                <a:gd name="connsiteY5" fmla="*/ 4344558 h 6282440"/>
                <a:gd name="connsiteX6" fmla="*/ 8831461 w 12581335"/>
                <a:gd name="connsiteY6" fmla="*/ 1928244 h 6282440"/>
                <a:gd name="connsiteX7" fmla="*/ 10324974 w 12581335"/>
                <a:gd name="connsiteY7" fmla="*/ 3270448 h 6282440"/>
                <a:gd name="connsiteX8" fmla="*/ 11170117 w 12581335"/>
                <a:gd name="connsiteY8" fmla="*/ 1135201 h 6282440"/>
                <a:gd name="connsiteX9" fmla="*/ 12581335 w 12581335"/>
                <a:gd name="connsiteY9" fmla="*/ 0 h 6282440"/>
                <a:gd name="connsiteX0" fmla="*/ 0 w 12581335"/>
                <a:gd name="connsiteY0" fmla="*/ 2942499 h 6514043"/>
                <a:gd name="connsiteX1" fmla="*/ 1144557 w 12581335"/>
                <a:gd name="connsiteY1" fmla="*/ 2894703 h 6514043"/>
                <a:gd name="connsiteX2" fmla="*/ 2295182 w 12581335"/>
                <a:gd name="connsiteY2" fmla="*/ 5995264 h 6514043"/>
                <a:gd name="connsiteX3" fmla="*/ 4833376 w 12581335"/>
                <a:gd name="connsiteY3" fmla="*/ 6472473 h 6514043"/>
                <a:gd name="connsiteX4" fmla="*/ 5669584 w 12581335"/>
                <a:gd name="connsiteY4" fmla="*/ 6248574 h 6514043"/>
                <a:gd name="connsiteX5" fmla="*/ 7388911 w 12581335"/>
                <a:gd name="connsiteY5" fmla="*/ 4344558 h 6514043"/>
                <a:gd name="connsiteX6" fmla="*/ 8831461 w 12581335"/>
                <a:gd name="connsiteY6" fmla="*/ 1928244 h 6514043"/>
                <a:gd name="connsiteX7" fmla="*/ 10324974 w 12581335"/>
                <a:gd name="connsiteY7" fmla="*/ 3270448 h 6514043"/>
                <a:gd name="connsiteX8" fmla="*/ 11170117 w 12581335"/>
                <a:gd name="connsiteY8" fmla="*/ 1135201 h 6514043"/>
                <a:gd name="connsiteX9" fmla="*/ 12581335 w 12581335"/>
                <a:gd name="connsiteY9" fmla="*/ 0 h 6514043"/>
                <a:gd name="connsiteX0" fmla="*/ 0 w 12581335"/>
                <a:gd name="connsiteY0" fmla="*/ 2942499 h 6496197"/>
                <a:gd name="connsiteX1" fmla="*/ 1144557 w 12581335"/>
                <a:gd name="connsiteY1" fmla="*/ 2894703 h 6496197"/>
                <a:gd name="connsiteX2" fmla="*/ 2295182 w 12581335"/>
                <a:gd name="connsiteY2" fmla="*/ 5995264 h 6496197"/>
                <a:gd name="connsiteX3" fmla="*/ 4401982 w 12581335"/>
                <a:gd name="connsiteY3" fmla="*/ 6445746 h 6496197"/>
                <a:gd name="connsiteX4" fmla="*/ 5669584 w 12581335"/>
                <a:gd name="connsiteY4" fmla="*/ 6248574 h 6496197"/>
                <a:gd name="connsiteX5" fmla="*/ 7388911 w 12581335"/>
                <a:gd name="connsiteY5" fmla="*/ 4344558 h 6496197"/>
                <a:gd name="connsiteX6" fmla="*/ 8831461 w 12581335"/>
                <a:gd name="connsiteY6" fmla="*/ 1928244 h 6496197"/>
                <a:gd name="connsiteX7" fmla="*/ 10324974 w 12581335"/>
                <a:gd name="connsiteY7" fmla="*/ 3270448 h 6496197"/>
                <a:gd name="connsiteX8" fmla="*/ 11170117 w 12581335"/>
                <a:gd name="connsiteY8" fmla="*/ 1135201 h 6496197"/>
                <a:gd name="connsiteX9" fmla="*/ 12581335 w 12581335"/>
                <a:gd name="connsiteY9" fmla="*/ 0 h 6496197"/>
                <a:gd name="connsiteX0" fmla="*/ 0 w 12581335"/>
                <a:gd name="connsiteY0" fmla="*/ 2942499 h 6553443"/>
                <a:gd name="connsiteX1" fmla="*/ 1144557 w 12581335"/>
                <a:gd name="connsiteY1" fmla="*/ 2894703 h 6553443"/>
                <a:gd name="connsiteX2" fmla="*/ 2295182 w 12581335"/>
                <a:gd name="connsiteY2" fmla="*/ 5995264 h 6553443"/>
                <a:gd name="connsiteX3" fmla="*/ 4401982 w 12581335"/>
                <a:gd name="connsiteY3" fmla="*/ 6445746 h 6553443"/>
                <a:gd name="connsiteX4" fmla="*/ 5669584 w 12581335"/>
                <a:gd name="connsiteY4" fmla="*/ 6248574 h 6553443"/>
                <a:gd name="connsiteX5" fmla="*/ 5070955 w 12581335"/>
                <a:gd name="connsiteY5" fmla="*/ 3411162 h 6553443"/>
                <a:gd name="connsiteX6" fmla="*/ 8831461 w 12581335"/>
                <a:gd name="connsiteY6" fmla="*/ 1928244 h 6553443"/>
                <a:gd name="connsiteX7" fmla="*/ 10324974 w 12581335"/>
                <a:gd name="connsiteY7" fmla="*/ 3270448 h 6553443"/>
                <a:gd name="connsiteX8" fmla="*/ 11170117 w 12581335"/>
                <a:gd name="connsiteY8" fmla="*/ 1135201 h 6553443"/>
                <a:gd name="connsiteX9" fmla="*/ 12581335 w 12581335"/>
                <a:gd name="connsiteY9" fmla="*/ 0 h 6553443"/>
                <a:gd name="connsiteX0" fmla="*/ 0 w 12581335"/>
                <a:gd name="connsiteY0" fmla="*/ 2942499 h 6506496"/>
                <a:gd name="connsiteX1" fmla="*/ 1144557 w 12581335"/>
                <a:gd name="connsiteY1" fmla="*/ 2894703 h 6506496"/>
                <a:gd name="connsiteX2" fmla="*/ 2295182 w 12581335"/>
                <a:gd name="connsiteY2" fmla="*/ 5995264 h 6506496"/>
                <a:gd name="connsiteX3" fmla="*/ 5669584 w 12581335"/>
                <a:gd name="connsiteY3" fmla="*/ 6248574 h 6506496"/>
                <a:gd name="connsiteX4" fmla="*/ 5070955 w 12581335"/>
                <a:gd name="connsiteY4" fmla="*/ 3411162 h 6506496"/>
                <a:gd name="connsiteX5" fmla="*/ 8831461 w 12581335"/>
                <a:gd name="connsiteY5" fmla="*/ 1928244 h 6506496"/>
                <a:gd name="connsiteX6" fmla="*/ 10324974 w 12581335"/>
                <a:gd name="connsiteY6" fmla="*/ 3270448 h 6506496"/>
                <a:gd name="connsiteX7" fmla="*/ 11170117 w 12581335"/>
                <a:gd name="connsiteY7" fmla="*/ 1135201 h 6506496"/>
                <a:gd name="connsiteX8" fmla="*/ 12581335 w 12581335"/>
                <a:gd name="connsiteY8" fmla="*/ 0 h 6506496"/>
                <a:gd name="connsiteX0" fmla="*/ 0 w 12581335"/>
                <a:gd name="connsiteY0" fmla="*/ 2942499 h 6749871"/>
                <a:gd name="connsiteX1" fmla="*/ 1144557 w 12581335"/>
                <a:gd name="connsiteY1" fmla="*/ 2894703 h 6749871"/>
                <a:gd name="connsiteX2" fmla="*/ 2295182 w 12581335"/>
                <a:gd name="connsiteY2" fmla="*/ 5995264 h 6749871"/>
                <a:gd name="connsiteX3" fmla="*/ 4848719 w 12581335"/>
                <a:gd name="connsiteY3" fmla="*/ 6567831 h 6749871"/>
                <a:gd name="connsiteX4" fmla="*/ 5070955 w 12581335"/>
                <a:gd name="connsiteY4" fmla="*/ 3411162 h 6749871"/>
                <a:gd name="connsiteX5" fmla="*/ 8831461 w 12581335"/>
                <a:gd name="connsiteY5" fmla="*/ 1928244 h 6749871"/>
                <a:gd name="connsiteX6" fmla="*/ 10324974 w 12581335"/>
                <a:gd name="connsiteY6" fmla="*/ 3270448 h 6749871"/>
                <a:gd name="connsiteX7" fmla="*/ 11170117 w 12581335"/>
                <a:gd name="connsiteY7" fmla="*/ 1135201 h 6749871"/>
                <a:gd name="connsiteX8" fmla="*/ 12581335 w 12581335"/>
                <a:gd name="connsiteY8" fmla="*/ 0 h 6749871"/>
                <a:gd name="connsiteX0" fmla="*/ 0 w 12581335"/>
                <a:gd name="connsiteY0" fmla="*/ 2942499 h 6724956"/>
                <a:gd name="connsiteX1" fmla="*/ 1144557 w 12581335"/>
                <a:gd name="connsiteY1" fmla="*/ 2894703 h 6724956"/>
                <a:gd name="connsiteX2" fmla="*/ 2295182 w 12581335"/>
                <a:gd name="connsiteY2" fmla="*/ 5995264 h 6724956"/>
                <a:gd name="connsiteX3" fmla="*/ 4848719 w 12581335"/>
                <a:gd name="connsiteY3" fmla="*/ 6567831 h 6724956"/>
                <a:gd name="connsiteX4" fmla="*/ 5070955 w 12581335"/>
                <a:gd name="connsiteY4" fmla="*/ 3411162 h 6724956"/>
                <a:gd name="connsiteX5" fmla="*/ 8831461 w 12581335"/>
                <a:gd name="connsiteY5" fmla="*/ 1928244 h 6724956"/>
                <a:gd name="connsiteX6" fmla="*/ 10324974 w 12581335"/>
                <a:gd name="connsiteY6" fmla="*/ 3270448 h 6724956"/>
                <a:gd name="connsiteX7" fmla="*/ 11170117 w 12581335"/>
                <a:gd name="connsiteY7" fmla="*/ 1135201 h 6724956"/>
                <a:gd name="connsiteX8" fmla="*/ 12581335 w 12581335"/>
                <a:gd name="connsiteY8" fmla="*/ 0 h 6724956"/>
                <a:gd name="connsiteX0" fmla="*/ 0 w 12581335"/>
                <a:gd name="connsiteY0" fmla="*/ 2942499 h 6714035"/>
                <a:gd name="connsiteX1" fmla="*/ 1144557 w 12581335"/>
                <a:gd name="connsiteY1" fmla="*/ 2894703 h 6714035"/>
                <a:gd name="connsiteX2" fmla="*/ 2295182 w 12581335"/>
                <a:gd name="connsiteY2" fmla="*/ 5995264 h 6714035"/>
                <a:gd name="connsiteX3" fmla="*/ 4848719 w 12581335"/>
                <a:gd name="connsiteY3" fmla="*/ 6567831 h 6714035"/>
                <a:gd name="connsiteX4" fmla="*/ 4737844 w 12581335"/>
                <a:gd name="connsiteY4" fmla="*/ 3901289 h 6714035"/>
                <a:gd name="connsiteX5" fmla="*/ 8831461 w 12581335"/>
                <a:gd name="connsiteY5" fmla="*/ 1928244 h 6714035"/>
                <a:gd name="connsiteX6" fmla="*/ 10324974 w 12581335"/>
                <a:gd name="connsiteY6" fmla="*/ 3270448 h 6714035"/>
                <a:gd name="connsiteX7" fmla="*/ 11170117 w 12581335"/>
                <a:gd name="connsiteY7" fmla="*/ 1135201 h 6714035"/>
                <a:gd name="connsiteX8" fmla="*/ 12581335 w 12581335"/>
                <a:gd name="connsiteY8" fmla="*/ 0 h 6714035"/>
                <a:gd name="connsiteX0" fmla="*/ 0 w 12581335"/>
                <a:gd name="connsiteY0" fmla="*/ 2942499 h 6571271"/>
                <a:gd name="connsiteX1" fmla="*/ 1144557 w 12581335"/>
                <a:gd name="connsiteY1" fmla="*/ 2894703 h 6571271"/>
                <a:gd name="connsiteX2" fmla="*/ 2295182 w 12581335"/>
                <a:gd name="connsiteY2" fmla="*/ 5995264 h 6571271"/>
                <a:gd name="connsiteX3" fmla="*/ 5071583 w 12581335"/>
                <a:gd name="connsiteY3" fmla="*/ 6388006 h 6571271"/>
                <a:gd name="connsiteX4" fmla="*/ 4737844 w 12581335"/>
                <a:gd name="connsiteY4" fmla="*/ 3901289 h 6571271"/>
                <a:gd name="connsiteX5" fmla="*/ 8831461 w 12581335"/>
                <a:gd name="connsiteY5" fmla="*/ 1928244 h 6571271"/>
                <a:gd name="connsiteX6" fmla="*/ 10324974 w 12581335"/>
                <a:gd name="connsiteY6" fmla="*/ 3270448 h 6571271"/>
                <a:gd name="connsiteX7" fmla="*/ 11170117 w 12581335"/>
                <a:gd name="connsiteY7" fmla="*/ 1135201 h 6571271"/>
                <a:gd name="connsiteX8" fmla="*/ 12581335 w 12581335"/>
                <a:gd name="connsiteY8" fmla="*/ 0 h 6571271"/>
                <a:gd name="connsiteX0" fmla="*/ 0 w 12581335"/>
                <a:gd name="connsiteY0" fmla="*/ 2942499 h 6646401"/>
                <a:gd name="connsiteX1" fmla="*/ 1144557 w 12581335"/>
                <a:gd name="connsiteY1" fmla="*/ 2894703 h 6646401"/>
                <a:gd name="connsiteX2" fmla="*/ 2295182 w 12581335"/>
                <a:gd name="connsiteY2" fmla="*/ 5995264 h 6646401"/>
                <a:gd name="connsiteX3" fmla="*/ 5071583 w 12581335"/>
                <a:gd name="connsiteY3" fmla="*/ 6388006 h 6646401"/>
                <a:gd name="connsiteX4" fmla="*/ 4737844 w 12581335"/>
                <a:gd name="connsiteY4" fmla="*/ 3901289 h 6646401"/>
                <a:gd name="connsiteX5" fmla="*/ 8831461 w 12581335"/>
                <a:gd name="connsiteY5" fmla="*/ 1928244 h 6646401"/>
                <a:gd name="connsiteX6" fmla="*/ 10324974 w 12581335"/>
                <a:gd name="connsiteY6" fmla="*/ 3270448 h 6646401"/>
                <a:gd name="connsiteX7" fmla="*/ 11170117 w 12581335"/>
                <a:gd name="connsiteY7" fmla="*/ 1135201 h 6646401"/>
                <a:gd name="connsiteX8" fmla="*/ 12581335 w 12581335"/>
                <a:gd name="connsiteY8" fmla="*/ 0 h 6646401"/>
                <a:gd name="connsiteX0" fmla="*/ 0 w 12581335"/>
                <a:gd name="connsiteY0" fmla="*/ 2942499 h 6620318"/>
                <a:gd name="connsiteX1" fmla="*/ 1144557 w 12581335"/>
                <a:gd name="connsiteY1" fmla="*/ 2894703 h 6620318"/>
                <a:gd name="connsiteX2" fmla="*/ 2295182 w 12581335"/>
                <a:gd name="connsiteY2" fmla="*/ 5995264 h 6620318"/>
                <a:gd name="connsiteX3" fmla="*/ 5071583 w 12581335"/>
                <a:gd name="connsiteY3" fmla="*/ 6388006 h 6620318"/>
                <a:gd name="connsiteX4" fmla="*/ 4497757 w 12581335"/>
                <a:gd name="connsiteY4" fmla="*/ 3237666 h 6620318"/>
                <a:gd name="connsiteX5" fmla="*/ 8831461 w 12581335"/>
                <a:gd name="connsiteY5" fmla="*/ 1928244 h 6620318"/>
                <a:gd name="connsiteX6" fmla="*/ 10324974 w 12581335"/>
                <a:gd name="connsiteY6" fmla="*/ 3270448 h 6620318"/>
                <a:gd name="connsiteX7" fmla="*/ 11170117 w 12581335"/>
                <a:gd name="connsiteY7" fmla="*/ 1135201 h 6620318"/>
                <a:gd name="connsiteX8" fmla="*/ 12581335 w 12581335"/>
                <a:gd name="connsiteY8" fmla="*/ 0 h 6620318"/>
                <a:gd name="connsiteX0" fmla="*/ 0 w 12581335"/>
                <a:gd name="connsiteY0" fmla="*/ 2942499 h 6596597"/>
                <a:gd name="connsiteX1" fmla="*/ 1144557 w 12581335"/>
                <a:gd name="connsiteY1" fmla="*/ 2894703 h 6596597"/>
                <a:gd name="connsiteX2" fmla="*/ 2295182 w 12581335"/>
                <a:gd name="connsiteY2" fmla="*/ 5995264 h 6596597"/>
                <a:gd name="connsiteX3" fmla="*/ 5071583 w 12581335"/>
                <a:gd name="connsiteY3" fmla="*/ 6388006 h 6596597"/>
                <a:gd name="connsiteX4" fmla="*/ 4668851 w 12581335"/>
                <a:gd name="connsiteY4" fmla="*/ 3558537 h 6596597"/>
                <a:gd name="connsiteX5" fmla="*/ 8831461 w 12581335"/>
                <a:gd name="connsiteY5" fmla="*/ 1928244 h 6596597"/>
                <a:gd name="connsiteX6" fmla="*/ 10324974 w 12581335"/>
                <a:gd name="connsiteY6" fmla="*/ 3270448 h 6596597"/>
                <a:gd name="connsiteX7" fmla="*/ 11170117 w 12581335"/>
                <a:gd name="connsiteY7" fmla="*/ 1135201 h 6596597"/>
                <a:gd name="connsiteX8" fmla="*/ 12581335 w 12581335"/>
                <a:gd name="connsiteY8" fmla="*/ 0 h 6596597"/>
                <a:gd name="connsiteX0" fmla="*/ 0 w 12581335"/>
                <a:gd name="connsiteY0" fmla="*/ 2942499 h 6596597"/>
                <a:gd name="connsiteX1" fmla="*/ 1144557 w 12581335"/>
                <a:gd name="connsiteY1" fmla="*/ 2894703 h 6596597"/>
                <a:gd name="connsiteX2" fmla="*/ 2295182 w 12581335"/>
                <a:gd name="connsiteY2" fmla="*/ 5995264 h 6596597"/>
                <a:gd name="connsiteX3" fmla="*/ 5071583 w 12581335"/>
                <a:gd name="connsiteY3" fmla="*/ 6388006 h 6596597"/>
                <a:gd name="connsiteX4" fmla="*/ 4668851 w 12581335"/>
                <a:gd name="connsiteY4" fmla="*/ 3558537 h 6596597"/>
                <a:gd name="connsiteX5" fmla="*/ 5428007 w 12581335"/>
                <a:gd name="connsiteY5" fmla="*/ 1357935 h 6596597"/>
                <a:gd name="connsiteX6" fmla="*/ 10324974 w 12581335"/>
                <a:gd name="connsiteY6" fmla="*/ 3270448 h 6596597"/>
                <a:gd name="connsiteX7" fmla="*/ 11170117 w 12581335"/>
                <a:gd name="connsiteY7" fmla="*/ 1135201 h 6596597"/>
                <a:gd name="connsiteX8" fmla="*/ 12581335 w 12581335"/>
                <a:gd name="connsiteY8" fmla="*/ 0 h 6596597"/>
                <a:gd name="connsiteX0" fmla="*/ 0 w 12581335"/>
                <a:gd name="connsiteY0" fmla="*/ 2942499 h 6596597"/>
                <a:gd name="connsiteX1" fmla="*/ 1144557 w 12581335"/>
                <a:gd name="connsiteY1" fmla="*/ 2894703 h 6596597"/>
                <a:gd name="connsiteX2" fmla="*/ 2295182 w 12581335"/>
                <a:gd name="connsiteY2" fmla="*/ 5995264 h 6596597"/>
                <a:gd name="connsiteX3" fmla="*/ 5071583 w 12581335"/>
                <a:gd name="connsiteY3" fmla="*/ 6388006 h 6596597"/>
                <a:gd name="connsiteX4" fmla="*/ 4668851 w 12581335"/>
                <a:gd name="connsiteY4" fmla="*/ 3558537 h 6596597"/>
                <a:gd name="connsiteX5" fmla="*/ 5428007 w 12581335"/>
                <a:gd name="connsiteY5" fmla="*/ 1357935 h 6596597"/>
                <a:gd name="connsiteX6" fmla="*/ 10324974 w 12581335"/>
                <a:gd name="connsiteY6" fmla="*/ 3270448 h 6596597"/>
                <a:gd name="connsiteX7" fmla="*/ 11170117 w 12581335"/>
                <a:gd name="connsiteY7" fmla="*/ 1135201 h 6596597"/>
                <a:gd name="connsiteX8" fmla="*/ 12581335 w 12581335"/>
                <a:gd name="connsiteY8" fmla="*/ 0 h 6596597"/>
                <a:gd name="connsiteX0" fmla="*/ 0 w 12581335"/>
                <a:gd name="connsiteY0" fmla="*/ 2942499 h 6582288"/>
                <a:gd name="connsiteX1" fmla="*/ 1144557 w 12581335"/>
                <a:gd name="connsiteY1" fmla="*/ 2894703 h 6582288"/>
                <a:gd name="connsiteX2" fmla="*/ 2295182 w 12581335"/>
                <a:gd name="connsiteY2" fmla="*/ 5995264 h 6582288"/>
                <a:gd name="connsiteX3" fmla="*/ 5071583 w 12581335"/>
                <a:gd name="connsiteY3" fmla="*/ 6388006 h 6582288"/>
                <a:gd name="connsiteX4" fmla="*/ 4268861 w 12581335"/>
                <a:gd name="connsiteY4" fmla="*/ 3752165 h 6582288"/>
                <a:gd name="connsiteX5" fmla="*/ 5428007 w 12581335"/>
                <a:gd name="connsiteY5" fmla="*/ 1357935 h 6582288"/>
                <a:gd name="connsiteX6" fmla="*/ 10324974 w 12581335"/>
                <a:gd name="connsiteY6" fmla="*/ 3270448 h 6582288"/>
                <a:gd name="connsiteX7" fmla="*/ 11170117 w 12581335"/>
                <a:gd name="connsiteY7" fmla="*/ 1135201 h 6582288"/>
                <a:gd name="connsiteX8" fmla="*/ 12581335 w 12581335"/>
                <a:gd name="connsiteY8" fmla="*/ 0 h 6582288"/>
                <a:gd name="connsiteX0" fmla="*/ 0 w 12581335"/>
                <a:gd name="connsiteY0" fmla="*/ 2942499 h 6722698"/>
                <a:gd name="connsiteX1" fmla="*/ 1144557 w 12581335"/>
                <a:gd name="connsiteY1" fmla="*/ 2894703 h 6722698"/>
                <a:gd name="connsiteX2" fmla="*/ 2295182 w 12581335"/>
                <a:gd name="connsiteY2" fmla="*/ 5995264 h 6722698"/>
                <a:gd name="connsiteX3" fmla="*/ 4823711 w 12581335"/>
                <a:gd name="connsiteY3" fmla="*/ 6565140 h 6722698"/>
                <a:gd name="connsiteX4" fmla="*/ 4268861 w 12581335"/>
                <a:gd name="connsiteY4" fmla="*/ 3752165 h 6722698"/>
                <a:gd name="connsiteX5" fmla="*/ 5428007 w 12581335"/>
                <a:gd name="connsiteY5" fmla="*/ 1357935 h 6722698"/>
                <a:gd name="connsiteX6" fmla="*/ 10324974 w 12581335"/>
                <a:gd name="connsiteY6" fmla="*/ 3270448 h 6722698"/>
                <a:gd name="connsiteX7" fmla="*/ 11170117 w 12581335"/>
                <a:gd name="connsiteY7" fmla="*/ 1135201 h 6722698"/>
                <a:gd name="connsiteX8" fmla="*/ 12581335 w 12581335"/>
                <a:gd name="connsiteY8" fmla="*/ 0 h 6722698"/>
                <a:gd name="connsiteX0" fmla="*/ 0 w 12581335"/>
                <a:gd name="connsiteY0" fmla="*/ 2942499 h 6722698"/>
                <a:gd name="connsiteX1" fmla="*/ 1144557 w 12581335"/>
                <a:gd name="connsiteY1" fmla="*/ 2894703 h 6722698"/>
                <a:gd name="connsiteX2" fmla="*/ 2295182 w 12581335"/>
                <a:gd name="connsiteY2" fmla="*/ 5995264 h 6722698"/>
                <a:gd name="connsiteX3" fmla="*/ 4823711 w 12581335"/>
                <a:gd name="connsiteY3" fmla="*/ 6565140 h 6722698"/>
                <a:gd name="connsiteX4" fmla="*/ 4268861 w 12581335"/>
                <a:gd name="connsiteY4" fmla="*/ 3752165 h 6722698"/>
                <a:gd name="connsiteX5" fmla="*/ 6241756 w 12581335"/>
                <a:gd name="connsiteY5" fmla="*/ 2905202 h 6722698"/>
                <a:gd name="connsiteX6" fmla="*/ 10324974 w 12581335"/>
                <a:gd name="connsiteY6" fmla="*/ 3270448 h 6722698"/>
                <a:gd name="connsiteX7" fmla="*/ 11170117 w 12581335"/>
                <a:gd name="connsiteY7" fmla="*/ 1135201 h 6722698"/>
                <a:gd name="connsiteX8" fmla="*/ 12581335 w 12581335"/>
                <a:gd name="connsiteY8" fmla="*/ 0 h 6722698"/>
                <a:gd name="connsiteX0" fmla="*/ 0 w 12581335"/>
                <a:gd name="connsiteY0" fmla="*/ 2942499 h 6722698"/>
                <a:gd name="connsiteX1" fmla="*/ 1144557 w 12581335"/>
                <a:gd name="connsiteY1" fmla="*/ 2894703 h 6722698"/>
                <a:gd name="connsiteX2" fmla="*/ 2295182 w 12581335"/>
                <a:gd name="connsiteY2" fmla="*/ 5995264 h 6722698"/>
                <a:gd name="connsiteX3" fmla="*/ 4823711 w 12581335"/>
                <a:gd name="connsiteY3" fmla="*/ 6565140 h 6722698"/>
                <a:gd name="connsiteX4" fmla="*/ 4268861 w 12581335"/>
                <a:gd name="connsiteY4" fmla="*/ 3752165 h 6722698"/>
                <a:gd name="connsiteX5" fmla="*/ 6241756 w 12581335"/>
                <a:gd name="connsiteY5" fmla="*/ 2905202 h 6722698"/>
                <a:gd name="connsiteX6" fmla="*/ 10324974 w 12581335"/>
                <a:gd name="connsiteY6" fmla="*/ 3270448 h 6722698"/>
                <a:gd name="connsiteX7" fmla="*/ 11170117 w 12581335"/>
                <a:gd name="connsiteY7" fmla="*/ 1135201 h 6722698"/>
                <a:gd name="connsiteX8" fmla="*/ 12581335 w 12581335"/>
                <a:gd name="connsiteY8" fmla="*/ 0 h 6722698"/>
                <a:gd name="connsiteX0" fmla="*/ 0 w 12581335"/>
                <a:gd name="connsiteY0" fmla="*/ 2942499 h 6722698"/>
                <a:gd name="connsiteX1" fmla="*/ 1144557 w 12581335"/>
                <a:gd name="connsiteY1" fmla="*/ 2894703 h 6722698"/>
                <a:gd name="connsiteX2" fmla="*/ 2295182 w 12581335"/>
                <a:gd name="connsiteY2" fmla="*/ 5995264 h 6722698"/>
                <a:gd name="connsiteX3" fmla="*/ 4823711 w 12581335"/>
                <a:gd name="connsiteY3" fmla="*/ 6565140 h 6722698"/>
                <a:gd name="connsiteX4" fmla="*/ 4268861 w 12581335"/>
                <a:gd name="connsiteY4" fmla="*/ 3752165 h 6722698"/>
                <a:gd name="connsiteX5" fmla="*/ 5324670 w 12581335"/>
                <a:gd name="connsiteY5" fmla="*/ 2674949 h 6722698"/>
                <a:gd name="connsiteX6" fmla="*/ 10324974 w 12581335"/>
                <a:gd name="connsiteY6" fmla="*/ 3270448 h 6722698"/>
                <a:gd name="connsiteX7" fmla="*/ 11170117 w 12581335"/>
                <a:gd name="connsiteY7" fmla="*/ 1135201 h 6722698"/>
                <a:gd name="connsiteX8" fmla="*/ 12581335 w 12581335"/>
                <a:gd name="connsiteY8" fmla="*/ 0 h 6722698"/>
                <a:gd name="connsiteX0" fmla="*/ 0 w 12581335"/>
                <a:gd name="connsiteY0" fmla="*/ 2942499 h 6722698"/>
                <a:gd name="connsiteX1" fmla="*/ 1144557 w 12581335"/>
                <a:gd name="connsiteY1" fmla="*/ 2894703 h 6722698"/>
                <a:gd name="connsiteX2" fmla="*/ 2295182 w 12581335"/>
                <a:gd name="connsiteY2" fmla="*/ 5995264 h 6722698"/>
                <a:gd name="connsiteX3" fmla="*/ 4823711 w 12581335"/>
                <a:gd name="connsiteY3" fmla="*/ 6565140 h 6722698"/>
                <a:gd name="connsiteX4" fmla="*/ 4268861 w 12581335"/>
                <a:gd name="connsiteY4" fmla="*/ 3752165 h 6722698"/>
                <a:gd name="connsiteX5" fmla="*/ 5324670 w 12581335"/>
                <a:gd name="connsiteY5" fmla="*/ 2674949 h 6722698"/>
                <a:gd name="connsiteX6" fmla="*/ 10324974 w 12581335"/>
                <a:gd name="connsiteY6" fmla="*/ 3270448 h 6722698"/>
                <a:gd name="connsiteX7" fmla="*/ 11170117 w 12581335"/>
                <a:gd name="connsiteY7" fmla="*/ 1135201 h 6722698"/>
                <a:gd name="connsiteX8" fmla="*/ 12581335 w 12581335"/>
                <a:gd name="connsiteY8" fmla="*/ 0 h 6722698"/>
                <a:gd name="connsiteX0" fmla="*/ 0 w 12581335"/>
                <a:gd name="connsiteY0" fmla="*/ 2942499 h 6690945"/>
                <a:gd name="connsiteX1" fmla="*/ 1144557 w 12581335"/>
                <a:gd name="connsiteY1" fmla="*/ 2894703 h 6690945"/>
                <a:gd name="connsiteX2" fmla="*/ 2295182 w 12581335"/>
                <a:gd name="connsiteY2" fmla="*/ 5995264 h 6690945"/>
                <a:gd name="connsiteX3" fmla="*/ 4823711 w 12581335"/>
                <a:gd name="connsiteY3" fmla="*/ 6565140 h 6690945"/>
                <a:gd name="connsiteX4" fmla="*/ 4342083 w 12581335"/>
                <a:gd name="connsiteY4" fmla="*/ 4187423 h 6690945"/>
                <a:gd name="connsiteX5" fmla="*/ 5324670 w 12581335"/>
                <a:gd name="connsiteY5" fmla="*/ 2674949 h 6690945"/>
                <a:gd name="connsiteX6" fmla="*/ 10324974 w 12581335"/>
                <a:gd name="connsiteY6" fmla="*/ 3270448 h 6690945"/>
                <a:gd name="connsiteX7" fmla="*/ 11170117 w 12581335"/>
                <a:gd name="connsiteY7" fmla="*/ 1135201 h 6690945"/>
                <a:gd name="connsiteX8" fmla="*/ 12581335 w 12581335"/>
                <a:gd name="connsiteY8" fmla="*/ 0 h 6690945"/>
                <a:gd name="connsiteX0" fmla="*/ 0 w 12581335"/>
                <a:gd name="connsiteY0" fmla="*/ 2942499 h 6690944"/>
                <a:gd name="connsiteX1" fmla="*/ 1144557 w 12581335"/>
                <a:gd name="connsiteY1" fmla="*/ 2894703 h 6690944"/>
                <a:gd name="connsiteX2" fmla="*/ 2295182 w 12581335"/>
                <a:gd name="connsiteY2" fmla="*/ 5995264 h 6690944"/>
                <a:gd name="connsiteX3" fmla="*/ 4823711 w 12581335"/>
                <a:gd name="connsiteY3" fmla="*/ 6565140 h 6690944"/>
                <a:gd name="connsiteX4" fmla="*/ 4342083 w 12581335"/>
                <a:gd name="connsiteY4" fmla="*/ 4187423 h 6690944"/>
                <a:gd name="connsiteX5" fmla="*/ 5839290 w 12581335"/>
                <a:gd name="connsiteY5" fmla="*/ 2500241 h 6690944"/>
                <a:gd name="connsiteX6" fmla="*/ 10324974 w 12581335"/>
                <a:gd name="connsiteY6" fmla="*/ 3270448 h 6690944"/>
                <a:gd name="connsiteX7" fmla="*/ 11170117 w 12581335"/>
                <a:gd name="connsiteY7" fmla="*/ 1135201 h 6690944"/>
                <a:gd name="connsiteX8" fmla="*/ 12581335 w 12581335"/>
                <a:gd name="connsiteY8" fmla="*/ 0 h 6690944"/>
                <a:gd name="connsiteX0" fmla="*/ 0 w 12581335"/>
                <a:gd name="connsiteY0" fmla="*/ 2942499 h 6690944"/>
                <a:gd name="connsiteX1" fmla="*/ 1144557 w 12581335"/>
                <a:gd name="connsiteY1" fmla="*/ 2894703 h 6690944"/>
                <a:gd name="connsiteX2" fmla="*/ 2295182 w 12581335"/>
                <a:gd name="connsiteY2" fmla="*/ 5995264 h 6690944"/>
                <a:gd name="connsiteX3" fmla="*/ 4823711 w 12581335"/>
                <a:gd name="connsiteY3" fmla="*/ 6565140 h 6690944"/>
                <a:gd name="connsiteX4" fmla="*/ 4342083 w 12581335"/>
                <a:gd name="connsiteY4" fmla="*/ 4187423 h 6690944"/>
                <a:gd name="connsiteX5" fmla="*/ 5839290 w 12581335"/>
                <a:gd name="connsiteY5" fmla="*/ 2500241 h 6690944"/>
                <a:gd name="connsiteX6" fmla="*/ 5177636 w 12581335"/>
                <a:gd name="connsiteY6" fmla="*/ 92770 h 6690944"/>
                <a:gd name="connsiteX7" fmla="*/ 11170117 w 12581335"/>
                <a:gd name="connsiteY7" fmla="*/ 1135201 h 6690944"/>
                <a:gd name="connsiteX8" fmla="*/ 12581335 w 12581335"/>
                <a:gd name="connsiteY8" fmla="*/ 0 h 6690944"/>
                <a:gd name="connsiteX0" fmla="*/ 0 w 12581335"/>
                <a:gd name="connsiteY0" fmla="*/ 2982050 h 6730495"/>
                <a:gd name="connsiteX1" fmla="*/ 1144557 w 12581335"/>
                <a:gd name="connsiteY1" fmla="*/ 2934254 h 6730495"/>
                <a:gd name="connsiteX2" fmla="*/ 2295182 w 12581335"/>
                <a:gd name="connsiteY2" fmla="*/ 6034815 h 6730495"/>
                <a:gd name="connsiteX3" fmla="*/ 4823711 w 12581335"/>
                <a:gd name="connsiteY3" fmla="*/ 6604691 h 6730495"/>
                <a:gd name="connsiteX4" fmla="*/ 4342083 w 12581335"/>
                <a:gd name="connsiteY4" fmla="*/ 4226974 h 6730495"/>
                <a:gd name="connsiteX5" fmla="*/ 5839290 w 12581335"/>
                <a:gd name="connsiteY5" fmla="*/ 2539792 h 6730495"/>
                <a:gd name="connsiteX6" fmla="*/ 5517244 w 12581335"/>
                <a:gd name="connsiteY6" fmla="*/ 17665 h 6730495"/>
                <a:gd name="connsiteX7" fmla="*/ 11170117 w 12581335"/>
                <a:gd name="connsiteY7" fmla="*/ 1174752 h 6730495"/>
                <a:gd name="connsiteX8" fmla="*/ 12581335 w 12581335"/>
                <a:gd name="connsiteY8" fmla="*/ 39551 h 6730495"/>
                <a:gd name="connsiteX0" fmla="*/ 0 w 12581335"/>
                <a:gd name="connsiteY0" fmla="*/ 3064324 h 6812769"/>
                <a:gd name="connsiteX1" fmla="*/ 1144557 w 12581335"/>
                <a:gd name="connsiteY1" fmla="*/ 3016528 h 6812769"/>
                <a:gd name="connsiteX2" fmla="*/ 2295182 w 12581335"/>
                <a:gd name="connsiteY2" fmla="*/ 6117089 h 6812769"/>
                <a:gd name="connsiteX3" fmla="*/ 4823711 w 12581335"/>
                <a:gd name="connsiteY3" fmla="*/ 6686965 h 6812769"/>
                <a:gd name="connsiteX4" fmla="*/ 4342083 w 12581335"/>
                <a:gd name="connsiteY4" fmla="*/ 4309248 h 6812769"/>
                <a:gd name="connsiteX5" fmla="*/ 5839290 w 12581335"/>
                <a:gd name="connsiteY5" fmla="*/ 2622066 h 6812769"/>
                <a:gd name="connsiteX6" fmla="*/ 5517244 w 12581335"/>
                <a:gd name="connsiteY6" fmla="*/ 99939 h 6812769"/>
                <a:gd name="connsiteX7" fmla="*/ 11170117 w 12581335"/>
                <a:gd name="connsiteY7" fmla="*/ 1257026 h 6812769"/>
                <a:gd name="connsiteX8" fmla="*/ 12581335 w 12581335"/>
                <a:gd name="connsiteY8" fmla="*/ 121825 h 6812769"/>
                <a:gd name="connsiteX0" fmla="*/ 0 w 12581335"/>
                <a:gd name="connsiteY0" fmla="*/ 3198696 h 6947141"/>
                <a:gd name="connsiteX1" fmla="*/ 1144557 w 12581335"/>
                <a:gd name="connsiteY1" fmla="*/ 3150900 h 6947141"/>
                <a:gd name="connsiteX2" fmla="*/ 2295182 w 12581335"/>
                <a:gd name="connsiteY2" fmla="*/ 6251461 h 6947141"/>
                <a:gd name="connsiteX3" fmla="*/ 4823711 w 12581335"/>
                <a:gd name="connsiteY3" fmla="*/ 6821337 h 6947141"/>
                <a:gd name="connsiteX4" fmla="*/ 4342083 w 12581335"/>
                <a:gd name="connsiteY4" fmla="*/ 4443620 h 6947141"/>
                <a:gd name="connsiteX5" fmla="*/ 5839290 w 12581335"/>
                <a:gd name="connsiteY5" fmla="*/ 2756438 h 6947141"/>
                <a:gd name="connsiteX6" fmla="*/ 5813073 w 12581335"/>
                <a:gd name="connsiteY6" fmla="*/ 95217 h 6947141"/>
                <a:gd name="connsiteX7" fmla="*/ 11170117 w 12581335"/>
                <a:gd name="connsiteY7" fmla="*/ 1391398 h 6947141"/>
                <a:gd name="connsiteX8" fmla="*/ 12581335 w 12581335"/>
                <a:gd name="connsiteY8" fmla="*/ 256197 h 6947141"/>
                <a:gd name="connsiteX0" fmla="*/ 0 w 12581335"/>
                <a:gd name="connsiteY0" fmla="*/ 2942499 h 6690944"/>
                <a:gd name="connsiteX1" fmla="*/ 1144557 w 12581335"/>
                <a:gd name="connsiteY1" fmla="*/ 2894703 h 6690944"/>
                <a:gd name="connsiteX2" fmla="*/ 2295182 w 12581335"/>
                <a:gd name="connsiteY2" fmla="*/ 5995264 h 6690944"/>
                <a:gd name="connsiteX3" fmla="*/ 4823711 w 12581335"/>
                <a:gd name="connsiteY3" fmla="*/ 6565140 h 6690944"/>
                <a:gd name="connsiteX4" fmla="*/ 4342083 w 12581335"/>
                <a:gd name="connsiteY4" fmla="*/ 4187423 h 6690944"/>
                <a:gd name="connsiteX5" fmla="*/ 5839290 w 12581335"/>
                <a:gd name="connsiteY5" fmla="*/ 2500241 h 6690944"/>
                <a:gd name="connsiteX6" fmla="*/ 6200999 w 12581335"/>
                <a:gd name="connsiteY6" fmla="*/ 314740 h 6690944"/>
                <a:gd name="connsiteX7" fmla="*/ 11170117 w 12581335"/>
                <a:gd name="connsiteY7" fmla="*/ 1135201 h 6690944"/>
                <a:gd name="connsiteX8" fmla="*/ 12581335 w 12581335"/>
                <a:gd name="connsiteY8" fmla="*/ 0 h 6690944"/>
                <a:gd name="connsiteX0" fmla="*/ 0 w 12681885"/>
                <a:gd name="connsiteY0" fmla="*/ 2942499 h 6690944"/>
                <a:gd name="connsiteX1" fmla="*/ 1144557 w 12681885"/>
                <a:gd name="connsiteY1" fmla="*/ 2894703 h 6690944"/>
                <a:gd name="connsiteX2" fmla="*/ 2295182 w 12681885"/>
                <a:gd name="connsiteY2" fmla="*/ 5995264 h 6690944"/>
                <a:gd name="connsiteX3" fmla="*/ 4823711 w 12681885"/>
                <a:gd name="connsiteY3" fmla="*/ 6565140 h 6690944"/>
                <a:gd name="connsiteX4" fmla="*/ 4342083 w 12681885"/>
                <a:gd name="connsiteY4" fmla="*/ 4187423 h 6690944"/>
                <a:gd name="connsiteX5" fmla="*/ 5839290 w 12681885"/>
                <a:gd name="connsiteY5" fmla="*/ 2500241 h 6690944"/>
                <a:gd name="connsiteX6" fmla="*/ 6200999 w 12681885"/>
                <a:gd name="connsiteY6" fmla="*/ 314740 h 6690944"/>
                <a:gd name="connsiteX7" fmla="*/ 11170117 w 12681885"/>
                <a:gd name="connsiteY7" fmla="*/ 1135201 h 6690944"/>
                <a:gd name="connsiteX8" fmla="*/ 12581335 w 12681885"/>
                <a:gd name="connsiteY8" fmla="*/ 0 h 6690944"/>
                <a:gd name="connsiteX0" fmla="*/ 0 w 12581335"/>
                <a:gd name="connsiteY0" fmla="*/ 2942499 h 6690944"/>
                <a:gd name="connsiteX1" fmla="*/ 1144557 w 12581335"/>
                <a:gd name="connsiteY1" fmla="*/ 2894703 h 6690944"/>
                <a:gd name="connsiteX2" fmla="*/ 2295182 w 12581335"/>
                <a:gd name="connsiteY2" fmla="*/ 5995264 h 6690944"/>
                <a:gd name="connsiteX3" fmla="*/ 4823711 w 12581335"/>
                <a:gd name="connsiteY3" fmla="*/ 6565140 h 6690944"/>
                <a:gd name="connsiteX4" fmla="*/ 4342083 w 12581335"/>
                <a:gd name="connsiteY4" fmla="*/ 4187423 h 6690944"/>
                <a:gd name="connsiteX5" fmla="*/ 5839290 w 12581335"/>
                <a:gd name="connsiteY5" fmla="*/ 2500241 h 6690944"/>
                <a:gd name="connsiteX6" fmla="*/ 6200999 w 12581335"/>
                <a:gd name="connsiteY6" fmla="*/ 314740 h 6690944"/>
                <a:gd name="connsiteX7" fmla="*/ 9301293 w 12581335"/>
                <a:gd name="connsiteY7" fmla="*/ 1861034 h 6690944"/>
                <a:gd name="connsiteX8" fmla="*/ 12581335 w 12581335"/>
                <a:gd name="connsiteY8" fmla="*/ 0 h 6690944"/>
                <a:gd name="connsiteX0" fmla="*/ 0 w 12581335"/>
                <a:gd name="connsiteY0" fmla="*/ 4357658 h 8106103"/>
                <a:gd name="connsiteX1" fmla="*/ 1144557 w 12581335"/>
                <a:gd name="connsiteY1" fmla="*/ 4309862 h 8106103"/>
                <a:gd name="connsiteX2" fmla="*/ 2295182 w 12581335"/>
                <a:gd name="connsiteY2" fmla="*/ 7410423 h 8106103"/>
                <a:gd name="connsiteX3" fmla="*/ 4823711 w 12581335"/>
                <a:gd name="connsiteY3" fmla="*/ 7980299 h 8106103"/>
                <a:gd name="connsiteX4" fmla="*/ 4342083 w 12581335"/>
                <a:gd name="connsiteY4" fmla="*/ 5602582 h 8106103"/>
                <a:gd name="connsiteX5" fmla="*/ 5839290 w 12581335"/>
                <a:gd name="connsiteY5" fmla="*/ 3915400 h 8106103"/>
                <a:gd name="connsiteX6" fmla="*/ 6200999 w 12581335"/>
                <a:gd name="connsiteY6" fmla="*/ 1729899 h 8106103"/>
                <a:gd name="connsiteX7" fmla="*/ 9203473 w 12581335"/>
                <a:gd name="connsiteY7" fmla="*/ 280628 h 8106103"/>
                <a:gd name="connsiteX8" fmla="*/ 12581335 w 12581335"/>
                <a:gd name="connsiteY8" fmla="*/ 1415159 h 8106103"/>
                <a:gd name="connsiteX0" fmla="*/ 0 w 12581335"/>
                <a:gd name="connsiteY0" fmla="*/ 3902044 h 7650489"/>
                <a:gd name="connsiteX1" fmla="*/ 1144557 w 12581335"/>
                <a:gd name="connsiteY1" fmla="*/ 3854248 h 7650489"/>
                <a:gd name="connsiteX2" fmla="*/ 2295182 w 12581335"/>
                <a:gd name="connsiteY2" fmla="*/ 6954809 h 7650489"/>
                <a:gd name="connsiteX3" fmla="*/ 4823711 w 12581335"/>
                <a:gd name="connsiteY3" fmla="*/ 7524685 h 7650489"/>
                <a:gd name="connsiteX4" fmla="*/ 4342083 w 12581335"/>
                <a:gd name="connsiteY4" fmla="*/ 5146968 h 7650489"/>
                <a:gd name="connsiteX5" fmla="*/ 5839290 w 12581335"/>
                <a:gd name="connsiteY5" fmla="*/ 3459786 h 7650489"/>
                <a:gd name="connsiteX6" fmla="*/ 6200999 w 12581335"/>
                <a:gd name="connsiteY6" fmla="*/ 1274285 h 7650489"/>
                <a:gd name="connsiteX7" fmla="*/ 8003448 w 12581335"/>
                <a:gd name="connsiteY7" fmla="*/ 326989 h 7650489"/>
                <a:gd name="connsiteX8" fmla="*/ 12581335 w 12581335"/>
                <a:gd name="connsiteY8" fmla="*/ 959545 h 7650489"/>
                <a:gd name="connsiteX0" fmla="*/ 0 w 12581335"/>
                <a:gd name="connsiteY0" fmla="*/ 3758758 h 7507203"/>
                <a:gd name="connsiteX1" fmla="*/ 1144557 w 12581335"/>
                <a:gd name="connsiteY1" fmla="*/ 3710962 h 7507203"/>
                <a:gd name="connsiteX2" fmla="*/ 2295182 w 12581335"/>
                <a:gd name="connsiteY2" fmla="*/ 6811523 h 7507203"/>
                <a:gd name="connsiteX3" fmla="*/ 4823711 w 12581335"/>
                <a:gd name="connsiteY3" fmla="*/ 7381399 h 7507203"/>
                <a:gd name="connsiteX4" fmla="*/ 4342083 w 12581335"/>
                <a:gd name="connsiteY4" fmla="*/ 5003682 h 7507203"/>
                <a:gd name="connsiteX5" fmla="*/ 5839290 w 12581335"/>
                <a:gd name="connsiteY5" fmla="*/ 3316500 h 7507203"/>
                <a:gd name="connsiteX6" fmla="*/ 6200999 w 12581335"/>
                <a:gd name="connsiteY6" fmla="*/ 1130999 h 7507203"/>
                <a:gd name="connsiteX7" fmla="*/ 8003448 w 12581335"/>
                <a:gd name="connsiteY7" fmla="*/ 183703 h 7507203"/>
                <a:gd name="connsiteX8" fmla="*/ 12581335 w 12581335"/>
                <a:gd name="connsiteY8" fmla="*/ 816259 h 7507203"/>
                <a:gd name="connsiteX0" fmla="*/ 0 w 12581335"/>
                <a:gd name="connsiteY0" fmla="*/ 3758757 h 7507202"/>
                <a:gd name="connsiteX1" fmla="*/ 1144557 w 12581335"/>
                <a:gd name="connsiteY1" fmla="*/ 3710961 h 7507202"/>
                <a:gd name="connsiteX2" fmla="*/ 2295182 w 12581335"/>
                <a:gd name="connsiteY2" fmla="*/ 6811522 h 7507202"/>
                <a:gd name="connsiteX3" fmla="*/ 4823711 w 12581335"/>
                <a:gd name="connsiteY3" fmla="*/ 7381398 h 7507202"/>
                <a:gd name="connsiteX4" fmla="*/ 4342083 w 12581335"/>
                <a:gd name="connsiteY4" fmla="*/ 5003681 h 7507202"/>
                <a:gd name="connsiteX5" fmla="*/ 5839290 w 12581335"/>
                <a:gd name="connsiteY5" fmla="*/ 3316499 h 7507202"/>
                <a:gd name="connsiteX6" fmla="*/ 6200999 w 12581335"/>
                <a:gd name="connsiteY6" fmla="*/ 1130998 h 7507202"/>
                <a:gd name="connsiteX7" fmla="*/ 8003448 w 12581335"/>
                <a:gd name="connsiteY7" fmla="*/ 183702 h 7507202"/>
                <a:gd name="connsiteX8" fmla="*/ 12581335 w 12581335"/>
                <a:gd name="connsiteY8" fmla="*/ 816258 h 7507202"/>
                <a:gd name="connsiteX0" fmla="*/ 0 w 12581335"/>
                <a:gd name="connsiteY0" fmla="*/ 3637224 h 7385669"/>
                <a:gd name="connsiteX1" fmla="*/ 1144557 w 12581335"/>
                <a:gd name="connsiteY1" fmla="*/ 3589428 h 7385669"/>
                <a:gd name="connsiteX2" fmla="*/ 2295182 w 12581335"/>
                <a:gd name="connsiteY2" fmla="*/ 6689989 h 7385669"/>
                <a:gd name="connsiteX3" fmla="*/ 4823711 w 12581335"/>
                <a:gd name="connsiteY3" fmla="*/ 7259865 h 7385669"/>
                <a:gd name="connsiteX4" fmla="*/ 4342083 w 12581335"/>
                <a:gd name="connsiteY4" fmla="*/ 4882148 h 7385669"/>
                <a:gd name="connsiteX5" fmla="*/ 5839290 w 12581335"/>
                <a:gd name="connsiteY5" fmla="*/ 3194966 h 7385669"/>
                <a:gd name="connsiteX6" fmla="*/ 6200999 w 12581335"/>
                <a:gd name="connsiteY6" fmla="*/ 1009465 h 7385669"/>
                <a:gd name="connsiteX7" fmla="*/ 8003448 w 12581335"/>
                <a:gd name="connsiteY7" fmla="*/ 62169 h 7385669"/>
                <a:gd name="connsiteX8" fmla="*/ 12581335 w 12581335"/>
                <a:gd name="connsiteY8" fmla="*/ 694725 h 7385669"/>
                <a:gd name="connsiteX0" fmla="*/ 0 w 12581335"/>
                <a:gd name="connsiteY0" fmla="*/ 3637224 h 7556837"/>
                <a:gd name="connsiteX1" fmla="*/ 1144557 w 12581335"/>
                <a:gd name="connsiteY1" fmla="*/ 3589428 h 7556837"/>
                <a:gd name="connsiteX2" fmla="*/ 2295182 w 12581335"/>
                <a:gd name="connsiteY2" fmla="*/ 6689989 h 7556837"/>
                <a:gd name="connsiteX3" fmla="*/ 4823711 w 12581335"/>
                <a:gd name="connsiteY3" fmla="*/ 7259865 h 7556837"/>
                <a:gd name="connsiteX4" fmla="*/ 4342083 w 12581335"/>
                <a:gd name="connsiteY4" fmla="*/ 4882148 h 7556837"/>
                <a:gd name="connsiteX5" fmla="*/ 5839290 w 12581335"/>
                <a:gd name="connsiteY5" fmla="*/ 3194966 h 7556837"/>
                <a:gd name="connsiteX6" fmla="*/ 6200999 w 12581335"/>
                <a:gd name="connsiteY6" fmla="*/ 1009465 h 7556837"/>
                <a:gd name="connsiteX7" fmla="*/ 8003448 w 12581335"/>
                <a:gd name="connsiteY7" fmla="*/ 62169 h 7556837"/>
                <a:gd name="connsiteX8" fmla="*/ 12581335 w 12581335"/>
                <a:gd name="connsiteY8" fmla="*/ 694725 h 7556837"/>
                <a:gd name="connsiteX0" fmla="*/ 0 w 12581335"/>
                <a:gd name="connsiteY0" fmla="*/ 3637224 h 7603642"/>
                <a:gd name="connsiteX1" fmla="*/ 1144557 w 12581335"/>
                <a:gd name="connsiteY1" fmla="*/ 3589428 h 7603642"/>
                <a:gd name="connsiteX2" fmla="*/ 2295182 w 12581335"/>
                <a:gd name="connsiteY2" fmla="*/ 6689989 h 7603642"/>
                <a:gd name="connsiteX3" fmla="*/ 4632793 w 12581335"/>
                <a:gd name="connsiteY3" fmla="*/ 7317275 h 7603642"/>
                <a:gd name="connsiteX4" fmla="*/ 4342083 w 12581335"/>
                <a:gd name="connsiteY4" fmla="*/ 4882148 h 7603642"/>
                <a:gd name="connsiteX5" fmla="*/ 5839290 w 12581335"/>
                <a:gd name="connsiteY5" fmla="*/ 3194966 h 7603642"/>
                <a:gd name="connsiteX6" fmla="*/ 6200999 w 12581335"/>
                <a:gd name="connsiteY6" fmla="*/ 1009465 h 7603642"/>
                <a:gd name="connsiteX7" fmla="*/ 8003448 w 12581335"/>
                <a:gd name="connsiteY7" fmla="*/ 62169 h 7603642"/>
                <a:gd name="connsiteX8" fmla="*/ 12581335 w 12581335"/>
                <a:gd name="connsiteY8" fmla="*/ 694725 h 7603642"/>
                <a:gd name="connsiteX0" fmla="*/ 0 w 12581335"/>
                <a:gd name="connsiteY0" fmla="*/ 3637224 h 7603641"/>
                <a:gd name="connsiteX1" fmla="*/ 1144557 w 12581335"/>
                <a:gd name="connsiteY1" fmla="*/ 3589428 h 7603641"/>
                <a:gd name="connsiteX2" fmla="*/ 2295182 w 12581335"/>
                <a:gd name="connsiteY2" fmla="*/ 6689989 h 7603641"/>
                <a:gd name="connsiteX3" fmla="*/ 4632793 w 12581335"/>
                <a:gd name="connsiteY3" fmla="*/ 7317275 h 7603641"/>
                <a:gd name="connsiteX4" fmla="*/ 4342083 w 12581335"/>
                <a:gd name="connsiteY4" fmla="*/ 4882148 h 7603641"/>
                <a:gd name="connsiteX5" fmla="*/ 5839290 w 12581335"/>
                <a:gd name="connsiteY5" fmla="*/ 3194966 h 7603641"/>
                <a:gd name="connsiteX6" fmla="*/ 6200999 w 12581335"/>
                <a:gd name="connsiteY6" fmla="*/ 1009465 h 7603641"/>
                <a:gd name="connsiteX7" fmla="*/ 8003448 w 12581335"/>
                <a:gd name="connsiteY7" fmla="*/ 62169 h 7603641"/>
                <a:gd name="connsiteX8" fmla="*/ 12581335 w 12581335"/>
                <a:gd name="connsiteY8" fmla="*/ 694725 h 7603641"/>
                <a:gd name="connsiteX0" fmla="*/ 0 w 12581335"/>
                <a:gd name="connsiteY0" fmla="*/ 3637224 h 7603641"/>
                <a:gd name="connsiteX1" fmla="*/ 1144557 w 12581335"/>
                <a:gd name="connsiteY1" fmla="*/ 3589428 h 7603641"/>
                <a:gd name="connsiteX2" fmla="*/ 2295182 w 12581335"/>
                <a:gd name="connsiteY2" fmla="*/ 6689989 h 7603641"/>
                <a:gd name="connsiteX3" fmla="*/ 4632793 w 12581335"/>
                <a:gd name="connsiteY3" fmla="*/ 7317275 h 7603641"/>
                <a:gd name="connsiteX4" fmla="*/ 4342083 w 12581335"/>
                <a:gd name="connsiteY4" fmla="*/ 4882148 h 7603641"/>
                <a:gd name="connsiteX5" fmla="*/ 5839290 w 12581335"/>
                <a:gd name="connsiteY5" fmla="*/ 3194966 h 7603641"/>
                <a:gd name="connsiteX6" fmla="*/ 6200999 w 12581335"/>
                <a:gd name="connsiteY6" fmla="*/ 1009465 h 7603641"/>
                <a:gd name="connsiteX7" fmla="*/ 8003448 w 12581335"/>
                <a:gd name="connsiteY7" fmla="*/ 62169 h 7603641"/>
                <a:gd name="connsiteX8" fmla="*/ 12581335 w 12581335"/>
                <a:gd name="connsiteY8" fmla="*/ 694725 h 7603641"/>
                <a:gd name="connsiteX0" fmla="*/ 0 w 12581335"/>
                <a:gd name="connsiteY0" fmla="*/ 3637224 h 7603641"/>
                <a:gd name="connsiteX1" fmla="*/ 1144557 w 12581335"/>
                <a:gd name="connsiteY1" fmla="*/ 3589428 h 7603641"/>
                <a:gd name="connsiteX2" fmla="*/ 2295182 w 12581335"/>
                <a:gd name="connsiteY2" fmla="*/ 6689989 h 7603641"/>
                <a:gd name="connsiteX3" fmla="*/ 4632793 w 12581335"/>
                <a:gd name="connsiteY3" fmla="*/ 7317275 h 7603641"/>
                <a:gd name="connsiteX4" fmla="*/ 4342083 w 12581335"/>
                <a:gd name="connsiteY4" fmla="*/ 4882148 h 7603641"/>
                <a:gd name="connsiteX5" fmla="*/ 5839290 w 12581335"/>
                <a:gd name="connsiteY5" fmla="*/ 3194966 h 7603641"/>
                <a:gd name="connsiteX6" fmla="*/ 5885176 w 12581335"/>
                <a:gd name="connsiteY6" fmla="*/ 723836 h 7603641"/>
                <a:gd name="connsiteX7" fmla="*/ 8003448 w 12581335"/>
                <a:gd name="connsiteY7" fmla="*/ 62169 h 7603641"/>
                <a:gd name="connsiteX8" fmla="*/ 12581335 w 12581335"/>
                <a:gd name="connsiteY8" fmla="*/ 694725 h 7603641"/>
                <a:gd name="connsiteX0" fmla="*/ 0 w 12581335"/>
                <a:gd name="connsiteY0" fmla="*/ 3637224 h 7603641"/>
                <a:gd name="connsiteX1" fmla="*/ 1144557 w 12581335"/>
                <a:gd name="connsiteY1" fmla="*/ 3589428 h 7603641"/>
                <a:gd name="connsiteX2" fmla="*/ 2295182 w 12581335"/>
                <a:gd name="connsiteY2" fmla="*/ 6689989 h 7603641"/>
                <a:gd name="connsiteX3" fmla="*/ 4632793 w 12581335"/>
                <a:gd name="connsiteY3" fmla="*/ 7317275 h 7603641"/>
                <a:gd name="connsiteX4" fmla="*/ 4342083 w 12581335"/>
                <a:gd name="connsiteY4" fmla="*/ 4882148 h 7603641"/>
                <a:gd name="connsiteX5" fmla="*/ 5839290 w 12581335"/>
                <a:gd name="connsiteY5" fmla="*/ 3194966 h 7603641"/>
                <a:gd name="connsiteX6" fmla="*/ 5885176 w 12581335"/>
                <a:gd name="connsiteY6" fmla="*/ 723836 h 7603641"/>
                <a:gd name="connsiteX7" fmla="*/ 8003448 w 12581335"/>
                <a:gd name="connsiteY7" fmla="*/ 62169 h 7603641"/>
                <a:gd name="connsiteX8" fmla="*/ 12581335 w 12581335"/>
                <a:gd name="connsiteY8" fmla="*/ 694725 h 7603641"/>
                <a:gd name="connsiteX0" fmla="*/ 0 w 12457513"/>
                <a:gd name="connsiteY0" fmla="*/ 4040394 h 7603641"/>
                <a:gd name="connsiteX1" fmla="*/ 1020735 w 12457513"/>
                <a:gd name="connsiteY1" fmla="*/ 3589428 h 7603641"/>
                <a:gd name="connsiteX2" fmla="*/ 2171360 w 12457513"/>
                <a:gd name="connsiteY2" fmla="*/ 6689989 h 7603641"/>
                <a:gd name="connsiteX3" fmla="*/ 4508971 w 12457513"/>
                <a:gd name="connsiteY3" fmla="*/ 7317275 h 7603641"/>
                <a:gd name="connsiteX4" fmla="*/ 4218261 w 12457513"/>
                <a:gd name="connsiteY4" fmla="*/ 4882148 h 7603641"/>
                <a:gd name="connsiteX5" fmla="*/ 5715468 w 12457513"/>
                <a:gd name="connsiteY5" fmla="*/ 3194966 h 7603641"/>
                <a:gd name="connsiteX6" fmla="*/ 5761354 w 12457513"/>
                <a:gd name="connsiteY6" fmla="*/ 723836 h 7603641"/>
                <a:gd name="connsiteX7" fmla="*/ 7879626 w 12457513"/>
                <a:gd name="connsiteY7" fmla="*/ 62169 h 7603641"/>
                <a:gd name="connsiteX8" fmla="*/ 12457513 w 12457513"/>
                <a:gd name="connsiteY8" fmla="*/ 694725 h 7603641"/>
                <a:gd name="connsiteX0" fmla="*/ 0 w 12457513"/>
                <a:gd name="connsiteY0" fmla="*/ 4040394 h 7597631"/>
                <a:gd name="connsiteX1" fmla="*/ 1160150 w 12457513"/>
                <a:gd name="connsiteY1" fmla="*/ 3788725 h 7597631"/>
                <a:gd name="connsiteX2" fmla="*/ 2171360 w 12457513"/>
                <a:gd name="connsiteY2" fmla="*/ 6689989 h 7597631"/>
                <a:gd name="connsiteX3" fmla="*/ 4508971 w 12457513"/>
                <a:gd name="connsiteY3" fmla="*/ 7317275 h 7597631"/>
                <a:gd name="connsiteX4" fmla="*/ 4218261 w 12457513"/>
                <a:gd name="connsiteY4" fmla="*/ 4882148 h 7597631"/>
                <a:gd name="connsiteX5" fmla="*/ 5715468 w 12457513"/>
                <a:gd name="connsiteY5" fmla="*/ 3194966 h 7597631"/>
                <a:gd name="connsiteX6" fmla="*/ 5761354 w 12457513"/>
                <a:gd name="connsiteY6" fmla="*/ 723836 h 7597631"/>
                <a:gd name="connsiteX7" fmla="*/ 7879626 w 12457513"/>
                <a:gd name="connsiteY7" fmla="*/ 62169 h 7597631"/>
                <a:gd name="connsiteX8" fmla="*/ 12457513 w 12457513"/>
                <a:gd name="connsiteY8" fmla="*/ 694725 h 7597631"/>
                <a:gd name="connsiteX0" fmla="*/ 0 w 12457513"/>
                <a:gd name="connsiteY0" fmla="*/ 4040394 h 7597631"/>
                <a:gd name="connsiteX1" fmla="*/ 1160150 w 12457513"/>
                <a:gd name="connsiteY1" fmla="*/ 3788725 h 7597631"/>
                <a:gd name="connsiteX2" fmla="*/ 2171360 w 12457513"/>
                <a:gd name="connsiteY2" fmla="*/ 6689989 h 7597631"/>
                <a:gd name="connsiteX3" fmla="*/ 4508971 w 12457513"/>
                <a:gd name="connsiteY3" fmla="*/ 7317275 h 7597631"/>
                <a:gd name="connsiteX4" fmla="*/ 4218261 w 12457513"/>
                <a:gd name="connsiteY4" fmla="*/ 4882148 h 7597631"/>
                <a:gd name="connsiteX5" fmla="*/ 5715468 w 12457513"/>
                <a:gd name="connsiteY5" fmla="*/ 3194966 h 7597631"/>
                <a:gd name="connsiteX6" fmla="*/ 5761354 w 12457513"/>
                <a:gd name="connsiteY6" fmla="*/ 723836 h 7597631"/>
                <a:gd name="connsiteX7" fmla="*/ 7879626 w 12457513"/>
                <a:gd name="connsiteY7" fmla="*/ 62169 h 7597631"/>
                <a:gd name="connsiteX8" fmla="*/ 12457513 w 12457513"/>
                <a:gd name="connsiteY8" fmla="*/ 694725 h 7597631"/>
                <a:gd name="connsiteX0" fmla="*/ 0 w 12457513"/>
                <a:gd name="connsiteY0" fmla="*/ 4040394 h 7599028"/>
                <a:gd name="connsiteX1" fmla="*/ 1119682 w 12457513"/>
                <a:gd name="connsiteY1" fmla="*/ 3741840 h 7599028"/>
                <a:gd name="connsiteX2" fmla="*/ 2171360 w 12457513"/>
                <a:gd name="connsiteY2" fmla="*/ 6689989 h 7599028"/>
                <a:gd name="connsiteX3" fmla="*/ 4508971 w 12457513"/>
                <a:gd name="connsiteY3" fmla="*/ 7317275 h 7599028"/>
                <a:gd name="connsiteX4" fmla="*/ 4218261 w 12457513"/>
                <a:gd name="connsiteY4" fmla="*/ 4882148 h 7599028"/>
                <a:gd name="connsiteX5" fmla="*/ 5715468 w 12457513"/>
                <a:gd name="connsiteY5" fmla="*/ 3194966 h 7599028"/>
                <a:gd name="connsiteX6" fmla="*/ 5761354 w 12457513"/>
                <a:gd name="connsiteY6" fmla="*/ 723836 h 7599028"/>
                <a:gd name="connsiteX7" fmla="*/ 7879626 w 12457513"/>
                <a:gd name="connsiteY7" fmla="*/ 62169 h 7599028"/>
                <a:gd name="connsiteX8" fmla="*/ 12457513 w 12457513"/>
                <a:gd name="connsiteY8" fmla="*/ 694725 h 7599028"/>
                <a:gd name="connsiteX0" fmla="*/ 0 w 12457513"/>
                <a:gd name="connsiteY0" fmla="*/ 4040394 h 7599028"/>
                <a:gd name="connsiteX1" fmla="*/ 1119682 w 12457513"/>
                <a:gd name="connsiteY1" fmla="*/ 3741840 h 7599028"/>
                <a:gd name="connsiteX2" fmla="*/ 2171360 w 12457513"/>
                <a:gd name="connsiteY2" fmla="*/ 6689989 h 7599028"/>
                <a:gd name="connsiteX3" fmla="*/ 4508971 w 12457513"/>
                <a:gd name="connsiteY3" fmla="*/ 7317275 h 7599028"/>
                <a:gd name="connsiteX4" fmla="*/ 4218261 w 12457513"/>
                <a:gd name="connsiteY4" fmla="*/ 4882148 h 7599028"/>
                <a:gd name="connsiteX5" fmla="*/ 5715468 w 12457513"/>
                <a:gd name="connsiteY5" fmla="*/ 3194966 h 7599028"/>
                <a:gd name="connsiteX6" fmla="*/ 7704045 w 12457513"/>
                <a:gd name="connsiteY6" fmla="*/ 4605802 h 7599028"/>
                <a:gd name="connsiteX7" fmla="*/ 7879626 w 12457513"/>
                <a:gd name="connsiteY7" fmla="*/ 62169 h 7599028"/>
                <a:gd name="connsiteX8" fmla="*/ 12457513 w 12457513"/>
                <a:gd name="connsiteY8" fmla="*/ 694725 h 7599028"/>
                <a:gd name="connsiteX0" fmla="*/ 0 w 12457513"/>
                <a:gd name="connsiteY0" fmla="*/ 4040394 h 7599028"/>
                <a:gd name="connsiteX1" fmla="*/ 1119682 w 12457513"/>
                <a:gd name="connsiteY1" fmla="*/ 3741840 h 7599028"/>
                <a:gd name="connsiteX2" fmla="*/ 2171360 w 12457513"/>
                <a:gd name="connsiteY2" fmla="*/ 6689989 h 7599028"/>
                <a:gd name="connsiteX3" fmla="*/ 4508971 w 12457513"/>
                <a:gd name="connsiteY3" fmla="*/ 7317275 h 7599028"/>
                <a:gd name="connsiteX4" fmla="*/ 4218261 w 12457513"/>
                <a:gd name="connsiteY4" fmla="*/ 4882148 h 7599028"/>
                <a:gd name="connsiteX5" fmla="*/ 5146436 w 12457513"/>
                <a:gd name="connsiteY5" fmla="*/ 2912993 h 7599028"/>
                <a:gd name="connsiteX6" fmla="*/ 7704045 w 12457513"/>
                <a:gd name="connsiteY6" fmla="*/ 4605802 h 7599028"/>
                <a:gd name="connsiteX7" fmla="*/ 7879626 w 12457513"/>
                <a:gd name="connsiteY7" fmla="*/ 62169 h 7599028"/>
                <a:gd name="connsiteX8" fmla="*/ 12457513 w 12457513"/>
                <a:gd name="connsiteY8" fmla="*/ 694725 h 7599028"/>
                <a:gd name="connsiteX0" fmla="*/ 0 w 12457513"/>
                <a:gd name="connsiteY0" fmla="*/ 4040394 h 7447577"/>
                <a:gd name="connsiteX1" fmla="*/ 1119682 w 12457513"/>
                <a:gd name="connsiteY1" fmla="*/ 3741840 h 7447577"/>
                <a:gd name="connsiteX2" fmla="*/ 2171360 w 12457513"/>
                <a:gd name="connsiteY2" fmla="*/ 6689989 h 7447577"/>
                <a:gd name="connsiteX3" fmla="*/ 4508971 w 12457513"/>
                <a:gd name="connsiteY3" fmla="*/ 7317275 h 7447577"/>
                <a:gd name="connsiteX4" fmla="*/ 4587655 w 12457513"/>
                <a:gd name="connsiteY4" fmla="*/ 4638763 h 7447577"/>
                <a:gd name="connsiteX5" fmla="*/ 5146436 w 12457513"/>
                <a:gd name="connsiteY5" fmla="*/ 2912993 h 7447577"/>
                <a:gd name="connsiteX6" fmla="*/ 7704045 w 12457513"/>
                <a:gd name="connsiteY6" fmla="*/ 4605802 h 7447577"/>
                <a:gd name="connsiteX7" fmla="*/ 7879626 w 12457513"/>
                <a:gd name="connsiteY7" fmla="*/ 62169 h 7447577"/>
                <a:gd name="connsiteX8" fmla="*/ 12457513 w 12457513"/>
                <a:gd name="connsiteY8" fmla="*/ 694725 h 7447577"/>
                <a:gd name="connsiteX0" fmla="*/ 0 w 12457513"/>
                <a:gd name="connsiteY0" fmla="*/ 4040394 h 7572452"/>
                <a:gd name="connsiteX1" fmla="*/ 1119682 w 12457513"/>
                <a:gd name="connsiteY1" fmla="*/ 3741840 h 7572452"/>
                <a:gd name="connsiteX2" fmla="*/ 2171360 w 12457513"/>
                <a:gd name="connsiteY2" fmla="*/ 6689989 h 7572452"/>
                <a:gd name="connsiteX3" fmla="*/ 4508971 w 12457513"/>
                <a:gd name="connsiteY3" fmla="*/ 7317275 h 7572452"/>
                <a:gd name="connsiteX4" fmla="*/ 5146436 w 12457513"/>
                <a:gd name="connsiteY4" fmla="*/ 2912993 h 7572452"/>
                <a:gd name="connsiteX5" fmla="*/ 7704045 w 12457513"/>
                <a:gd name="connsiteY5" fmla="*/ 4605802 h 7572452"/>
                <a:gd name="connsiteX6" fmla="*/ 7879626 w 12457513"/>
                <a:gd name="connsiteY6" fmla="*/ 62169 h 7572452"/>
                <a:gd name="connsiteX7" fmla="*/ 12457513 w 12457513"/>
                <a:gd name="connsiteY7" fmla="*/ 694725 h 7572452"/>
                <a:gd name="connsiteX0" fmla="*/ 0 w 12457513"/>
                <a:gd name="connsiteY0" fmla="*/ 4040394 h 7572452"/>
                <a:gd name="connsiteX1" fmla="*/ 1119682 w 12457513"/>
                <a:gd name="connsiteY1" fmla="*/ 3741840 h 7572452"/>
                <a:gd name="connsiteX2" fmla="*/ 2171360 w 12457513"/>
                <a:gd name="connsiteY2" fmla="*/ 6689989 h 7572452"/>
                <a:gd name="connsiteX3" fmla="*/ 4508971 w 12457513"/>
                <a:gd name="connsiteY3" fmla="*/ 7317275 h 7572452"/>
                <a:gd name="connsiteX4" fmla="*/ 5146436 w 12457513"/>
                <a:gd name="connsiteY4" fmla="*/ 2912993 h 7572452"/>
                <a:gd name="connsiteX5" fmla="*/ 7704045 w 12457513"/>
                <a:gd name="connsiteY5" fmla="*/ 4605802 h 7572452"/>
                <a:gd name="connsiteX6" fmla="*/ 7879626 w 12457513"/>
                <a:gd name="connsiteY6" fmla="*/ 62169 h 7572452"/>
                <a:gd name="connsiteX7" fmla="*/ 12457513 w 12457513"/>
                <a:gd name="connsiteY7" fmla="*/ 694725 h 7572452"/>
                <a:gd name="connsiteX0" fmla="*/ 0 w 12457513"/>
                <a:gd name="connsiteY0" fmla="*/ 4040394 h 7572452"/>
                <a:gd name="connsiteX1" fmla="*/ 1119682 w 12457513"/>
                <a:gd name="connsiteY1" fmla="*/ 3741840 h 7572452"/>
                <a:gd name="connsiteX2" fmla="*/ 2171360 w 12457513"/>
                <a:gd name="connsiteY2" fmla="*/ 6689989 h 7572452"/>
                <a:gd name="connsiteX3" fmla="*/ 4508971 w 12457513"/>
                <a:gd name="connsiteY3" fmla="*/ 7317275 h 7572452"/>
                <a:gd name="connsiteX4" fmla="*/ 5146436 w 12457513"/>
                <a:gd name="connsiteY4" fmla="*/ 2912993 h 7572452"/>
                <a:gd name="connsiteX5" fmla="*/ 7704045 w 12457513"/>
                <a:gd name="connsiteY5" fmla="*/ 4605802 h 7572452"/>
                <a:gd name="connsiteX6" fmla="*/ 7879626 w 12457513"/>
                <a:gd name="connsiteY6" fmla="*/ 62169 h 7572452"/>
                <a:gd name="connsiteX7" fmla="*/ 12457513 w 12457513"/>
                <a:gd name="connsiteY7" fmla="*/ 694725 h 7572452"/>
                <a:gd name="connsiteX0" fmla="*/ 0 w 11560497"/>
                <a:gd name="connsiteY0" fmla="*/ 4645699 h 8177757"/>
                <a:gd name="connsiteX1" fmla="*/ 1119682 w 11560497"/>
                <a:gd name="connsiteY1" fmla="*/ 4347145 h 8177757"/>
                <a:gd name="connsiteX2" fmla="*/ 2171360 w 11560497"/>
                <a:gd name="connsiteY2" fmla="*/ 7295294 h 8177757"/>
                <a:gd name="connsiteX3" fmla="*/ 4508971 w 11560497"/>
                <a:gd name="connsiteY3" fmla="*/ 7922580 h 8177757"/>
                <a:gd name="connsiteX4" fmla="*/ 5146436 w 11560497"/>
                <a:gd name="connsiteY4" fmla="*/ 3518298 h 8177757"/>
                <a:gd name="connsiteX5" fmla="*/ 7704045 w 11560497"/>
                <a:gd name="connsiteY5" fmla="*/ 5211107 h 8177757"/>
                <a:gd name="connsiteX6" fmla="*/ 7879626 w 11560497"/>
                <a:gd name="connsiteY6" fmla="*/ 667474 h 8177757"/>
                <a:gd name="connsiteX7" fmla="*/ 11560497 w 11560497"/>
                <a:gd name="connsiteY7" fmla="*/ 0 h 8177757"/>
                <a:gd name="connsiteX0" fmla="*/ 0 w 11560497"/>
                <a:gd name="connsiteY0" fmla="*/ 4645699 h 8177757"/>
                <a:gd name="connsiteX1" fmla="*/ 1119682 w 11560497"/>
                <a:gd name="connsiteY1" fmla="*/ 4347145 h 8177757"/>
                <a:gd name="connsiteX2" fmla="*/ 2171360 w 11560497"/>
                <a:gd name="connsiteY2" fmla="*/ 7295294 h 8177757"/>
                <a:gd name="connsiteX3" fmla="*/ 4508971 w 11560497"/>
                <a:gd name="connsiteY3" fmla="*/ 7922580 h 8177757"/>
                <a:gd name="connsiteX4" fmla="*/ 5146436 w 11560497"/>
                <a:gd name="connsiteY4" fmla="*/ 3518298 h 8177757"/>
                <a:gd name="connsiteX5" fmla="*/ 7704045 w 11560497"/>
                <a:gd name="connsiteY5" fmla="*/ 5211107 h 8177757"/>
                <a:gd name="connsiteX6" fmla="*/ 7879626 w 11560497"/>
                <a:gd name="connsiteY6" fmla="*/ 667474 h 8177757"/>
                <a:gd name="connsiteX7" fmla="*/ 11560497 w 11560497"/>
                <a:gd name="connsiteY7" fmla="*/ 0 h 8177757"/>
                <a:gd name="connsiteX0" fmla="*/ 0 w 11560497"/>
                <a:gd name="connsiteY0" fmla="*/ 4645699 h 8177757"/>
                <a:gd name="connsiteX1" fmla="*/ 1119682 w 11560497"/>
                <a:gd name="connsiteY1" fmla="*/ 4347145 h 8177757"/>
                <a:gd name="connsiteX2" fmla="*/ 2171360 w 11560497"/>
                <a:gd name="connsiteY2" fmla="*/ 7295294 h 8177757"/>
                <a:gd name="connsiteX3" fmla="*/ 4508971 w 11560497"/>
                <a:gd name="connsiteY3" fmla="*/ 7922580 h 8177757"/>
                <a:gd name="connsiteX4" fmla="*/ 5146436 w 11560497"/>
                <a:gd name="connsiteY4" fmla="*/ 3518298 h 8177757"/>
                <a:gd name="connsiteX5" fmla="*/ 7704045 w 11560497"/>
                <a:gd name="connsiteY5" fmla="*/ 5211107 h 8177757"/>
                <a:gd name="connsiteX6" fmla="*/ 8746401 w 11560497"/>
                <a:gd name="connsiteY6" fmla="*/ 2143305 h 8177757"/>
                <a:gd name="connsiteX7" fmla="*/ 11560497 w 11560497"/>
                <a:gd name="connsiteY7" fmla="*/ 0 h 8177757"/>
                <a:gd name="connsiteX0" fmla="*/ 0 w 11558798"/>
                <a:gd name="connsiteY0" fmla="*/ 5224696 h 8756754"/>
                <a:gd name="connsiteX1" fmla="*/ 1119682 w 11558798"/>
                <a:gd name="connsiteY1" fmla="*/ 4926142 h 8756754"/>
                <a:gd name="connsiteX2" fmla="*/ 2171360 w 11558798"/>
                <a:gd name="connsiteY2" fmla="*/ 7874291 h 8756754"/>
                <a:gd name="connsiteX3" fmla="*/ 4508971 w 11558798"/>
                <a:gd name="connsiteY3" fmla="*/ 8501577 h 8756754"/>
                <a:gd name="connsiteX4" fmla="*/ 5146436 w 11558798"/>
                <a:gd name="connsiteY4" fmla="*/ 4097295 h 8756754"/>
                <a:gd name="connsiteX5" fmla="*/ 7704045 w 11558798"/>
                <a:gd name="connsiteY5" fmla="*/ 5790104 h 8756754"/>
                <a:gd name="connsiteX6" fmla="*/ 8746401 w 11558798"/>
                <a:gd name="connsiteY6" fmla="*/ 2722302 h 8756754"/>
                <a:gd name="connsiteX7" fmla="*/ 11558798 w 11558798"/>
                <a:gd name="connsiteY7" fmla="*/ -1 h 8756754"/>
                <a:gd name="connsiteX0" fmla="*/ 0 w 11558798"/>
                <a:gd name="connsiteY0" fmla="*/ 5224697 h 8756755"/>
                <a:gd name="connsiteX1" fmla="*/ 1119682 w 11558798"/>
                <a:gd name="connsiteY1" fmla="*/ 4926143 h 8756755"/>
                <a:gd name="connsiteX2" fmla="*/ 2171360 w 11558798"/>
                <a:gd name="connsiteY2" fmla="*/ 7874292 h 8756755"/>
                <a:gd name="connsiteX3" fmla="*/ 4508971 w 11558798"/>
                <a:gd name="connsiteY3" fmla="*/ 8501578 h 8756755"/>
                <a:gd name="connsiteX4" fmla="*/ 5146436 w 11558798"/>
                <a:gd name="connsiteY4" fmla="*/ 4097296 h 8756755"/>
                <a:gd name="connsiteX5" fmla="*/ 7704045 w 11558798"/>
                <a:gd name="connsiteY5" fmla="*/ 5790105 h 8756755"/>
                <a:gd name="connsiteX6" fmla="*/ 8746401 w 11558798"/>
                <a:gd name="connsiteY6" fmla="*/ 2722303 h 8756755"/>
                <a:gd name="connsiteX7" fmla="*/ 11558798 w 11558798"/>
                <a:gd name="connsiteY7" fmla="*/ 0 h 8756755"/>
                <a:gd name="connsiteX0" fmla="*/ 0 w 11558798"/>
                <a:gd name="connsiteY0" fmla="*/ 5224697 h 8756755"/>
                <a:gd name="connsiteX1" fmla="*/ 1119682 w 11558798"/>
                <a:gd name="connsiteY1" fmla="*/ 4926143 h 8756755"/>
                <a:gd name="connsiteX2" fmla="*/ 2171360 w 11558798"/>
                <a:gd name="connsiteY2" fmla="*/ 7874292 h 8756755"/>
                <a:gd name="connsiteX3" fmla="*/ 4508971 w 11558798"/>
                <a:gd name="connsiteY3" fmla="*/ 8501578 h 8756755"/>
                <a:gd name="connsiteX4" fmla="*/ 5146436 w 11558798"/>
                <a:gd name="connsiteY4" fmla="*/ 4097296 h 8756755"/>
                <a:gd name="connsiteX5" fmla="*/ 8009941 w 11558798"/>
                <a:gd name="connsiteY5" fmla="*/ 5996549 h 8756755"/>
                <a:gd name="connsiteX6" fmla="*/ 8746401 w 11558798"/>
                <a:gd name="connsiteY6" fmla="*/ 2722303 h 8756755"/>
                <a:gd name="connsiteX7" fmla="*/ 11558798 w 11558798"/>
                <a:gd name="connsiteY7" fmla="*/ 0 h 8756755"/>
                <a:gd name="connsiteX0" fmla="*/ 0 w 11558798"/>
                <a:gd name="connsiteY0" fmla="*/ 5224697 h 8756755"/>
                <a:gd name="connsiteX1" fmla="*/ 1119682 w 11558798"/>
                <a:gd name="connsiteY1" fmla="*/ 4926143 h 8756755"/>
                <a:gd name="connsiteX2" fmla="*/ 2171360 w 11558798"/>
                <a:gd name="connsiteY2" fmla="*/ 7874292 h 8756755"/>
                <a:gd name="connsiteX3" fmla="*/ 4508971 w 11558798"/>
                <a:gd name="connsiteY3" fmla="*/ 8501578 h 8756755"/>
                <a:gd name="connsiteX4" fmla="*/ 5146436 w 11558798"/>
                <a:gd name="connsiteY4" fmla="*/ 4097296 h 8756755"/>
                <a:gd name="connsiteX5" fmla="*/ 8009941 w 11558798"/>
                <a:gd name="connsiteY5" fmla="*/ 5996549 h 8756755"/>
                <a:gd name="connsiteX6" fmla="*/ 8746401 w 11558798"/>
                <a:gd name="connsiteY6" fmla="*/ 2722303 h 8756755"/>
                <a:gd name="connsiteX7" fmla="*/ 11558798 w 11558798"/>
                <a:gd name="connsiteY7" fmla="*/ 0 h 8756755"/>
                <a:gd name="connsiteX0" fmla="*/ 0 w 11679632"/>
                <a:gd name="connsiteY0" fmla="*/ 5454594 h 8986652"/>
                <a:gd name="connsiteX1" fmla="*/ 1119682 w 11679632"/>
                <a:gd name="connsiteY1" fmla="*/ 5156040 h 8986652"/>
                <a:gd name="connsiteX2" fmla="*/ 2171360 w 11679632"/>
                <a:gd name="connsiteY2" fmla="*/ 8104189 h 8986652"/>
                <a:gd name="connsiteX3" fmla="*/ 4508971 w 11679632"/>
                <a:gd name="connsiteY3" fmla="*/ 8731475 h 8986652"/>
                <a:gd name="connsiteX4" fmla="*/ 5146436 w 11679632"/>
                <a:gd name="connsiteY4" fmla="*/ 4327193 h 8986652"/>
                <a:gd name="connsiteX5" fmla="*/ 8009941 w 11679632"/>
                <a:gd name="connsiteY5" fmla="*/ 6226446 h 8986652"/>
                <a:gd name="connsiteX6" fmla="*/ 8746401 w 11679632"/>
                <a:gd name="connsiteY6" fmla="*/ 2952200 h 8986652"/>
                <a:gd name="connsiteX7" fmla="*/ 11679632 w 11679632"/>
                <a:gd name="connsiteY7" fmla="*/ 0 h 8986652"/>
                <a:gd name="connsiteX0" fmla="*/ 0 w 11679632"/>
                <a:gd name="connsiteY0" fmla="*/ 5454594 h 8735860"/>
                <a:gd name="connsiteX1" fmla="*/ 1119682 w 11679632"/>
                <a:gd name="connsiteY1" fmla="*/ 5156040 h 8735860"/>
                <a:gd name="connsiteX2" fmla="*/ 4508971 w 11679632"/>
                <a:gd name="connsiteY2" fmla="*/ 8731475 h 8735860"/>
                <a:gd name="connsiteX3" fmla="*/ 5146436 w 11679632"/>
                <a:gd name="connsiteY3" fmla="*/ 4327193 h 8735860"/>
                <a:gd name="connsiteX4" fmla="*/ 8009941 w 11679632"/>
                <a:gd name="connsiteY4" fmla="*/ 6226446 h 8735860"/>
                <a:gd name="connsiteX5" fmla="*/ 8746401 w 11679632"/>
                <a:gd name="connsiteY5" fmla="*/ 2952200 h 8735860"/>
                <a:gd name="connsiteX6" fmla="*/ 11679632 w 11679632"/>
                <a:gd name="connsiteY6" fmla="*/ 0 h 8735860"/>
                <a:gd name="connsiteX0" fmla="*/ 0 w 11679632"/>
                <a:gd name="connsiteY0" fmla="*/ 5454594 h 8898143"/>
                <a:gd name="connsiteX1" fmla="*/ 1119682 w 11679632"/>
                <a:gd name="connsiteY1" fmla="*/ 5156040 h 8898143"/>
                <a:gd name="connsiteX2" fmla="*/ 4508971 w 11679632"/>
                <a:gd name="connsiteY2" fmla="*/ 8731475 h 8898143"/>
                <a:gd name="connsiteX3" fmla="*/ 5146436 w 11679632"/>
                <a:gd name="connsiteY3" fmla="*/ 4327193 h 8898143"/>
                <a:gd name="connsiteX4" fmla="*/ 8009941 w 11679632"/>
                <a:gd name="connsiteY4" fmla="*/ 6226446 h 8898143"/>
                <a:gd name="connsiteX5" fmla="*/ 8746401 w 11679632"/>
                <a:gd name="connsiteY5" fmla="*/ 2952200 h 8898143"/>
                <a:gd name="connsiteX6" fmla="*/ 11679632 w 11679632"/>
                <a:gd name="connsiteY6" fmla="*/ 0 h 8898143"/>
                <a:gd name="connsiteX0" fmla="*/ 0 w 11679632"/>
                <a:gd name="connsiteY0" fmla="*/ 5454594 h 8792916"/>
                <a:gd name="connsiteX1" fmla="*/ 1119682 w 11679632"/>
                <a:gd name="connsiteY1" fmla="*/ 5156040 h 8792916"/>
                <a:gd name="connsiteX2" fmla="*/ 4508971 w 11679632"/>
                <a:gd name="connsiteY2" fmla="*/ 8731475 h 8792916"/>
                <a:gd name="connsiteX3" fmla="*/ 5146436 w 11679632"/>
                <a:gd name="connsiteY3" fmla="*/ 4327193 h 8792916"/>
                <a:gd name="connsiteX4" fmla="*/ 8009941 w 11679632"/>
                <a:gd name="connsiteY4" fmla="*/ 6226446 h 8792916"/>
                <a:gd name="connsiteX5" fmla="*/ 8746401 w 11679632"/>
                <a:gd name="connsiteY5" fmla="*/ 2952200 h 8792916"/>
                <a:gd name="connsiteX6" fmla="*/ 11679632 w 11679632"/>
                <a:gd name="connsiteY6" fmla="*/ 0 h 8792916"/>
                <a:gd name="connsiteX0" fmla="*/ 0 w 11679632"/>
                <a:gd name="connsiteY0" fmla="*/ 5454594 h 7569332"/>
                <a:gd name="connsiteX1" fmla="*/ 1119682 w 11679632"/>
                <a:gd name="connsiteY1" fmla="*/ 5156040 h 7569332"/>
                <a:gd name="connsiteX2" fmla="*/ 3322508 w 11679632"/>
                <a:gd name="connsiteY2" fmla="*/ 7486339 h 7569332"/>
                <a:gd name="connsiteX3" fmla="*/ 5146436 w 11679632"/>
                <a:gd name="connsiteY3" fmla="*/ 4327193 h 7569332"/>
                <a:gd name="connsiteX4" fmla="*/ 8009941 w 11679632"/>
                <a:gd name="connsiteY4" fmla="*/ 6226446 h 7569332"/>
                <a:gd name="connsiteX5" fmla="*/ 8746401 w 11679632"/>
                <a:gd name="connsiteY5" fmla="*/ 2952200 h 7569332"/>
                <a:gd name="connsiteX6" fmla="*/ 11679632 w 11679632"/>
                <a:gd name="connsiteY6" fmla="*/ 0 h 7569332"/>
                <a:gd name="connsiteX0" fmla="*/ 0 w 11483248"/>
                <a:gd name="connsiteY0" fmla="*/ 6384913 h 7565355"/>
                <a:gd name="connsiteX1" fmla="*/ 923298 w 11483248"/>
                <a:gd name="connsiteY1" fmla="*/ 5156040 h 7565355"/>
                <a:gd name="connsiteX2" fmla="*/ 3126124 w 11483248"/>
                <a:gd name="connsiteY2" fmla="*/ 7486339 h 7565355"/>
                <a:gd name="connsiteX3" fmla="*/ 4950052 w 11483248"/>
                <a:gd name="connsiteY3" fmla="*/ 4327193 h 7565355"/>
                <a:gd name="connsiteX4" fmla="*/ 7813557 w 11483248"/>
                <a:gd name="connsiteY4" fmla="*/ 6226446 h 7565355"/>
                <a:gd name="connsiteX5" fmla="*/ 8550017 w 11483248"/>
                <a:gd name="connsiteY5" fmla="*/ 2952200 h 7565355"/>
                <a:gd name="connsiteX6" fmla="*/ 11483248 w 11483248"/>
                <a:gd name="connsiteY6" fmla="*/ 0 h 7565355"/>
                <a:gd name="connsiteX0" fmla="*/ 0 w 11483248"/>
                <a:gd name="connsiteY0" fmla="*/ 6384913 h 7529121"/>
                <a:gd name="connsiteX1" fmla="*/ 1183528 w 11483248"/>
                <a:gd name="connsiteY1" fmla="*/ 6169576 h 7529121"/>
                <a:gd name="connsiteX2" fmla="*/ 3126124 w 11483248"/>
                <a:gd name="connsiteY2" fmla="*/ 7486339 h 7529121"/>
                <a:gd name="connsiteX3" fmla="*/ 4950052 w 11483248"/>
                <a:gd name="connsiteY3" fmla="*/ 4327193 h 7529121"/>
                <a:gd name="connsiteX4" fmla="*/ 7813557 w 11483248"/>
                <a:gd name="connsiteY4" fmla="*/ 6226446 h 7529121"/>
                <a:gd name="connsiteX5" fmla="*/ 8550017 w 11483248"/>
                <a:gd name="connsiteY5" fmla="*/ 2952200 h 7529121"/>
                <a:gd name="connsiteX6" fmla="*/ 11483248 w 11483248"/>
                <a:gd name="connsiteY6" fmla="*/ 0 h 7529121"/>
                <a:gd name="connsiteX0" fmla="*/ 0 w 11483248"/>
                <a:gd name="connsiteY0" fmla="*/ 6384913 h 7920981"/>
                <a:gd name="connsiteX1" fmla="*/ 1183528 w 11483248"/>
                <a:gd name="connsiteY1" fmla="*/ 6169576 h 7920981"/>
                <a:gd name="connsiteX2" fmla="*/ 3286965 w 11483248"/>
                <a:gd name="connsiteY2" fmla="*/ 7885372 h 7920981"/>
                <a:gd name="connsiteX3" fmla="*/ 4950052 w 11483248"/>
                <a:gd name="connsiteY3" fmla="*/ 4327193 h 7920981"/>
                <a:gd name="connsiteX4" fmla="*/ 7813557 w 11483248"/>
                <a:gd name="connsiteY4" fmla="*/ 6226446 h 7920981"/>
                <a:gd name="connsiteX5" fmla="*/ 8550017 w 11483248"/>
                <a:gd name="connsiteY5" fmla="*/ 2952200 h 7920981"/>
                <a:gd name="connsiteX6" fmla="*/ 11483248 w 11483248"/>
                <a:gd name="connsiteY6" fmla="*/ 0 h 7920981"/>
                <a:gd name="connsiteX0" fmla="*/ 0 w 11306950"/>
                <a:gd name="connsiteY0" fmla="*/ 6875833 h 7919615"/>
                <a:gd name="connsiteX1" fmla="*/ 1007230 w 11306950"/>
                <a:gd name="connsiteY1" fmla="*/ 6169576 h 7919615"/>
                <a:gd name="connsiteX2" fmla="*/ 3110667 w 11306950"/>
                <a:gd name="connsiteY2" fmla="*/ 7885372 h 7919615"/>
                <a:gd name="connsiteX3" fmla="*/ 4773754 w 11306950"/>
                <a:gd name="connsiteY3" fmla="*/ 4327193 h 7919615"/>
                <a:gd name="connsiteX4" fmla="*/ 7637259 w 11306950"/>
                <a:gd name="connsiteY4" fmla="*/ 6226446 h 7919615"/>
                <a:gd name="connsiteX5" fmla="*/ 8373719 w 11306950"/>
                <a:gd name="connsiteY5" fmla="*/ 2952200 h 7919615"/>
                <a:gd name="connsiteX6" fmla="*/ 11306950 w 11306950"/>
                <a:gd name="connsiteY6" fmla="*/ 0 h 7919615"/>
                <a:gd name="connsiteX0" fmla="*/ 0 w 11306950"/>
                <a:gd name="connsiteY0" fmla="*/ 6875833 h 7919614"/>
                <a:gd name="connsiteX1" fmla="*/ 1007230 w 11306950"/>
                <a:gd name="connsiteY1" fmla="*/ 6169576 h 7919614"/>
                <a:gd name="connsiteX2" fmla="*/ 3110667 w 11306950"/>
                <a:gd name="connsiteY2" fmla="*/ 7885372 h 7919614"/>
                <a:gd name="connsiteX3" fmla="*/ 4773754 w 11306950"/>
                <a:gd name="connsiteY3" fmla="*/ 4327193 h 7919614"/>
                <a:gd name="connsiteX4" fmla="*/ 7637259 w 11306950"/>
                <a:gd name="connsiteY4" fmla="*/ 6226446 h 7919614"/>
                <a:gd name="connsiteX5" fmla="*/ 8862065 w 11306950"/>
                <a:gd name="connsiteY5" fmla="*/ 2963145 h 7919614"/>
                <a:gd name="connsiteX6" fmla="*/ 11306950 w 11306950"/>
                <a:gd name="connsiteY6" fmla="*/ 0 h 7919614"/>
                <a:gd name="connsiteX0" fmla="*/ 0 w 11306950"/>
                <a:gd name="connsiteY0" fmla="*/ 6875833 h 7919614"/>
                <a:gd name="connsiteX1" fmla="*/ 1007230 w 11306950"/>
                <a:gd name="connsiteY1" fmla="*/ 6169576 h 7919614"/>
                <a:gd name="connsiteX2" fmla="*/ 3110667 w 11306950"/>
                <a:gd name="connsiteY2" fmla="*/ 7885372 h 7919614"/>
                <a:gd name="connsiteX3" fmla="*/ 4773754 w 11306950"/>
                <a:gd name="connsiteY3" fmla="*/ 4327193 h 7919614"/>
                <a:gd name="connsiteX4" fmla="*/ 7637259 w 11306950"/>
                <a:gd name="connsiteY4" fmla="*/ 6226446 h 7919614"/>
                <a:gd name="connsiteX5" fmla="*/ 8862065 w 11306950"/>
                <a:gd name="connsiteY5" fmla="*/ 2963145 h 7919614"/>
                <a:gd name="connsiteX6" fmla="*/ 11306950 w 11306950"/>
                <a:gd name="connsiteY6" fmla="*/ 0 h 7919614"/>
                <a:gd name="connsiteX0" fmla="*/ 0 w 11306950"/>
                <a:gd name="connsiteY0" fmla="*/ 6875833 h 7919614"/>
                <a:gd name="connsiteX1" fmla="*/ 1007230 w 11306950"/>
                <a:gd name="connsiteY1" fmla="*/ 6169576 h 7919614"/>
                <a:gd name="connsiteX2" fmla="*/ 3110667 w 11306950"/>
                <a:gd name="connsiteY2" fmla="*/ 7885372 h 7919614"/>
                <a:gd name="connsiteX3" fmla="*/ 4773754 w 11306950"/>
                <a:gd name="connsiteY3" fmla="*/ 4327193 h 7919614"/>
                <a:gd name="connsiteX4" fmla="*/ 7637259 w 11306950"/>
                <a:gd name="connsiteY4" fmla="*/ 6226446 h 7919614"/>
                <a:gd name="connsiteX5" fmla="*/ 9139275 w 11306950"/>
                <a:gd name="connsiteY5" fmla="*/ 3034638 h 7919614"/>
                <a:gd name="connsiteX6" fmla="*/ 11306950 w 11306950"/>
                <a:gd name="connsiteY6" fmla="*/ 0 h 7919614"/>
                <a:gd name="connsiteX0" fmla="*/ 0 w 11306950"/>
                <a:gd name="connsiteY0" fmla="*/ 6875833 h 7919614"/>
                <a:gd name="connsiteX1" fmla="*/ 1007230 w 11306950"/>
                <a:gd name="connsiteY1" fmla="*/ 6169576 h 7919614"/>
                <a:gd name="connsiteX2" fmla="*/ 3110667 w 11306950"/>
                <a:gd name="connsiteY2" fmla="*/ 7885372 h 7919614"/>
                <a:gd name="connsiteX3" fmla="*/ 4773754 w 11306950"/>
                <a:gd name="connsiteY3" fmla="*/ 4327193 h 7919614"/>
                <a:gd name="connsiteX4" fmla="*/ 7637259 w 11306950"/>
                <a:gd name="connsiteY4" fmla="*/ 6226446 h 7919614"/>
                <a:gd name="connsiteX5" fmla="*/ 9139275 w 11306950"/>
                <a:gd name="connsiteY5" fmla="*/ 3034638 h 7919614"/>
                <a:gd name="connsiteX6" fmla="*/ 11306950 w 11306950"/>
                <a:gd name="connsiteY6" fmla="*/ 0 h 7919614"/>
                <a:gd name="connsiteX0" fmla="*/ 0 w 11306950"/>
                <a:gd name="connsiteY0" fmla="*/ 6875833 h 7919614"/>
                <a:gd name="connsiteX1" fmla="*/ 1007230 w 11306950"/>
                <a:gd name="connsiteY1" fmla="*/ 6169576 h 7919614"/>
                <a:gd name="connsiteX2" fmla="*/ 3110667 w 11306950"/>
                <a:gd name="connsiteY2" fmla="*/ 7885372 h 7919614"/>
                <a:gd name="connsiteX3" fmla="*/ 4773754 w 11306950"/>
                <a:gd name="connsiteY3" fmla="*/ 4327193 h 7919614"/>
                <a:gd name="connsiteX4" fmla="*/ 7637259 w 11306950"/>
                <a:gd name="connsiteY4" fmla="*/ 6226446 h 7919614"/>
                <a:gd name="connsiteX5" fmla="*/ 9231480 w 11306950"/>
                <a:gd name="connsiteY5" fmla="*/ 2753076 h 7919614"/>
                <a:gd name="connsiteX6" fmla="*/ 11306950 w 11306950"/>
                <a:gd name="connsiteY6" fmla="*/ 0 h 7919614"/>
                <a:gd name="connsiteX0" fmla="*/ 0 w 11306950"/>
                <a:gd name="connsiteY0" fmla="*/ 6875833 h 8438580"/>
                <a:gd name="connsiteX1" fmla="*/ 1147224 w 11306950"/>
                <a:gd name="connsiteY1" fmla="*/ 8329184 h 8438580"/>
                <a:gd name="connsiteX2" fmla="*/ 3110667 w 11306950"/>
                <a:gd name="connsiteY2" fmla="*/ 7885372 h 8438580"/>
                <a:gd name="connsiteX3" fmla="*/ 4773754 w 11306950"/>
                <a:gd name="connsiteY3" fmla="*/ 4327193 h 8438580"/>
                <a:gd name="connsiteX4" fmla="*/ 7637259 w 11306950"/>
                <a:gd name="connsiteY4" fmla="*/ 6226446 h 8438580"/>
                <a:gd name="connsiteX5" fmla="*/ 9231480 w 11306950"/>
                <a:gd name="connsiteY5" fmla="*/ 2753076 h 8438580"/>
                <a:gd name="connsiteX6" fmla="*/ 11306950 w 11306950"/>
                <a:gd name="connsiteY6" fmla="*/ 0 h 8438580"/>
                <a:gd name="connsiteX0" fmla="*/ 0 w 11269828"/>
                <a:gd name="connsiteY0" fmla="*/ 9822491 h 9822491"/>
                <a:gd name="connsiteX1" fmla="*/ 1110102 w 11269828"/>
                <a:gd name="connsiteY1" fmla="*/ 8329184 h 9822491"/>
                <a:gd name="connsiteX2" fmla="*/ 3073545 w 11269828"/>
                <a:gd name="connsiteY2" fmla="*/ 7885372 h 9822491"/>
                <a:gd name="connsiteX3" fmla="*/ 4736632 w 11269828"/>
                <a:gd name="connsiteY3" fmla="*/ 4327193 h 9822491"/>
                <a:gd name="connsiteX4" fmla="*/ 7600137 w 11269828"/>
                <a:gd name="connsiteY4" fmla="*/ 6226446 h 9822491"/>
                <a:gd name="connsiteX5" fmla="*/ 9194358 w 11269828"/>
                <a:gd name="connsiteY5" fmla="*/ 2753076 h 9822491"/>
                <a:gd name="connsiteX6" fmla="*/ 11269828 w 11269828"/>
                <a:gd name="connsiteY6" fmla="*/ 0 h 9822491"/>
                <a:gd name="connsiteX0" fmla="*/ 0 w 11269828"/>
                <a:gd name="connsiteY0" fmla="*/ 9822491 h 9822491"/>
                <a:gd name="connsiteX1" fmla="*/ 1796135 w 11269828"/>
                <a:gd name="connsiteY1" fmla="*/ 7903359 h 9822491"/>
                <a:gd name="connsiteX2" fmla="*/ 3073545 w 11269828"/>
                <a:gd name="connsiteY2" fmla="*/ 7885372 h 9822491"/>
                <a:gd name="connsiteX3" fmla="*/ 4736632 w 11269828"/>
                <a:gd name="connsiteY3" fmla="*/ 4327193 h 9822491"/>
                <a:gd name="connsiteX4" fmla="*/ 7600137 w 11269828"/>
                <a:gd name="connsiteY4" fmla="*/ 6226446 h 9822491"/>
                <a:gd name="connsiteX5" fmla="*/ 9194358 w 11269828"/>
                <a:gd name="connsiteY5" fmla="*/ 2753076 h 9822491"/>
                <a:gd name="connsiteX6" fmla="*/ 11269828 w 11269828"/>
                <a:gd name="connsiteY6" fmla="*/ 0 h 9822491"/>
                <a:gd name="connsiteX0" fmla="*/ 0 w 11269828"/>
                <a:gd name="connsiteY0" fmla="*/ 9822491 h 9822491"/>
                <a:gd name="connsiteX1" fmla="*/ 1796135 w 11269828"/>
                <a:gd name="connsiteY1" fmla="*/ 7903359 h 9822491"/>
                <a:gd name="connsiteX2" fmla="*/ 3733017 w 11269828"/>
                <a:gd name="connsiteY2" fmla="*/ 7206840 h 9822491"/>
                <a:gd name="connsiteX3" fmla="*/ 4736632 w 11269828"/>
                <a:gd name="connsiteY3" fmla="*/ 4327193 h 9822491"/>
                <a:gd name="connsiteX4" fmla="*/ 7600137 w 11269828"/>
                <a:gd name="connsiteY4" fmla="*/ 6226446 h 9822491"/>
                <a:gd name="connsiteX5" fmla="*/ 9194358 w 11269828"/>
                <a:gd name="connsiteY5" fmla="*/ 2753076 h 9822491"/>
                <a:gd name="connsiteX6" fmla="*/ 11269828 w 11269828"/>
                <a:gd name="connsiteY6" fmla="*/ 0 h 9822491"/>
                <a:gd name="connsiteX0" fmla="*/ 0 w 11269828"/>
                <a:gd name="connsiteY0" fmla="*/ 9822491 h 9822491"/>
                <a:gd name="connsiteX1" fmla="*/ 1796135 w 11269828"/>
                <a:gd name="connsiteY1" fmla="*/ 7903359 h 9822491"/>
                <a:gd name="connsiteX2" fmla="*/ 3733017 w 11269828"/>
                <a:gd name="connsiteY2" fmla="*/ 7206840 h 9822491"/>
                <a:gd name="connsiteX3" fmla="*/ 5338463 w 11269828"/>
                <a:gd name="connsiteY3" fmla="*/ 6328326 h 9822491"/>
                <a:gd name="connsiteX4" fmla="*/ 7600137 w 11269828"/>
                <a:gd name="connsiteY4" fmla="*/ 6226446 h 9822491"/>
                <a:gd name="connsiteX5" fmla="*/ 9194358 w 11269828"/>
                <a:gd name="connsiteY5" fmla="*/ 2753076 h 9822491"/>
                <a:gd name="connsiteX6" fmla="*/ 11269828 w 11269828"/>
                <a:gd name="connsiteY6" fmla="*/ 0 h 9822491"/>
                <a:gd name="connsiteX0" fmla="*/ 0 w 11269828"/>
                <a:gd name="connsiteY0" fmla="*/ 9822491 h 9822491"/>
                <a:gd name="connsiteX1" fmla="*/ 1796135 w 11269828"/>
                <a:gd name="connsiteY1" fmla="*/ 7903359 h 9822491"/>
                <a:gd name="connsiteX2" fmla="*/ 3733017 w 11269828"/>
                <a:gd name="connsiteY2" fmla="*/ 7206840 h 9822491"/>
                <a:gd name="connsiteX3" fmla="*/ 5091624 w 11269828"/>
                <a:gd name="connsiteY3" fmla="*/ 5607722 h 9822491"/>
                <a:gd name="connsiteX4" fmla="*/ 7600137 w 11269828"/>
                <a:gd name="connsiteY4" fmla="*/ 6226446 h 9822491"/>
                <a:gd name="connsiteX5" fmla="*/ 9194358 w 11269828"/>
                <a:gd name="connsiteY5" fmla="*/ 2753076 h 9822491"/>
                <a:gd name="connsiteX6" fmla="*/ 11269828 w 11269828"/>
                <a:gd name="connsiteY6" fmla="*/ 0 h 9822491"/>
                <a:gd name="connsiteX0" fmla="*/ 0 w 11269828"/>
                <a:gd name="connsiteY0" fmla="*/ 9822491 h 9822491"/>
                <a:gd name="connsiteX1" fmla="*/ 1796135 w 11269828"/>
                <a:gd name="connsiteY1" fmla="*/ 7903359 h 9822491"/>
                <a:gd name="connsiteX2" fmla="*/ 3880467 w 11269828"/>
                <a:gd name="connsiteY2" fmla="*/ 7312942 h 9822491"/>
                <a:gd name="connsiteX3" fmla="*/ 5091624 w 11269828"/>
                <a:gd name="connsiteY3" fmla="*/ 5607722 h 9822491"/>
                <a:gd name="connsiteX4" fmla="*/ 7600137 w 11269828"/>
                <a:gd name="connsiteY4" fmla="*/ 6226446 h 9822491"/>
                <a:gd name="connsiteX5" fmla="*/ 9194358 w 11269828"/>
                <a:gd name="connsiteY5" fmla="*/ 2753076 h 9822491"/>
                <a:gd name="connsiteX6" fmla="*/ 11269828 w 11269828"/>
                <a:gd name="connsiteY6" fmla="*/ 0 h 9822491"/>
                <a:gd name="connsiteX0" fmla="*/ 0 w 11269828"/>
                <a:gd name="connsiteY0" fmla="*/ 9822491 h 9822491"/>
                <a:gd name="connsiteX1" fmla="*/ 2503778 w 11269828"/>
                <a:gd name="connsiteY1" fmla="*/ 6883001 h 9822491"/>
                <a:gd name="connsiteX2" fmla="*/ 3880467 w 11269828"/>
                <a:gd name="connsiteY2" fmla="*/ 7312942 h 9822491"/>
                <a:gd name="connsiteX3" fmla="*/ 5091624 w 11269828"/>
                <a:gd name="connsiteY3" fmla="*/ 5607722 h 9822491"/>
                <a:gd name="connsiteX4" fmla="*/ 7600137 w 11269828"/>
                <a:gd name="connsiteY4" fmla="*/ 6226446 h 9822491"/>
                <a:gd name="connsiteX5" fmla="*/ 9194358 w 11269828"/>
                <a:gd name="connsiteY5" fmla="*/ 2753076 h 9822491"/>
                <a:gd name="connsiteX6" fmla="*/ 11269828 w 11269828"/>
                <a:gd name="connsiteY6" fmla="*/ 0 h 9822491"/>
                <a:gd name="connsiteX0" fmla="*/ 0 w 11269828"/>
                <a:gd name="connsiteY0" fmla="*/ 9822491 h 9822491"/>
                <a:gd name="connsiteX1" fmla="*/ 2503778 w 11269828"/>
                <a:gd name="connsiteY1" fmla="*/ 6883001 h 9822491"/>
                <a:gd name="connsiteX2" fmla="*/ 4023182 w 11269828"/>
                <a:gd name="connsiteY2" fmla="*/ 6904955 h 9822491"/>
                <a:gd name="connsiteX3" fmla="*/ 5091624 w 11269828"/>
                <a:gd name="connsiteY3" fmla="*/ 5607722 h 9822491"/>
                <a:gd name="connsiteX4" fmla="*/ 7600137 w 11269828"/>
                <a:gd name="connsiteY4" fmla="*/ 6226446 h 9822491"/>
                <a:gd name="connsiteX5" fmla="*/ 9194358 w 11269828"/>
                <a:gd name="connsiteY5" fmla="*/ 2753076 h 9822491"/>
                <a:gd name="connsiteX6" fmla="*/ 11269828 w 11269828"/>
                <a:gd name="connsiteY6" fmla="*/ 0 h 9822491"/>
                <a:gd name="connsiteX0" fmla="*/ 0 w 11269828"/>
                <a:gd name="connsiteY0" fmla="*/ 9822491 h 9822491"/>
                <a:gd name="connsiteX1" fmla="*/ 2503778 w 11269828"/>
                <a:gd name="connsiteY1" fmla="*/ 6883001 h 9822491"/>
                <a:gd name="connsiteX2" fmla="*/ 4023182 w 11269828"/>
                <a:gd name="connsiteY2" fmla="*/ 6904955 h 9822491"/>
                <a:gd name="connsiteX3" fmla="*/ 5091624 w 11269828"/>
                <a:gd name="connsiteY3" fmla="*/ 5607722 h 9822491"/>
                <a:gd name="connsiteX4" fmla="*/ 7344971 w 11269828"/>
                <a:gd name="connsiteY4" fmla="*/ 6226730 h 9822491"/>
                <a:gd name="connsiteX5" fmla="*/ 9194358 w 11269828"/>
                <a:gd name="connsiteY5" fmla="*/ 2753076 h 9822491"/>
                <a:gd name="connsiteX6" fmla="*/ 11269828 w 11269828"/>
                <a:gd name="connsiteY6" fmla="*/ 0 h 9822491"/>
                <a:gd name="connsiteX0" fmla="*/ 0 w 11269828"/>
                <a:gd name="connsiteY0" fmla="*/ 9822491 h 9822491"/>
                <a:gd name="connsiteX1" fmla="*/ 2503778 w 11269828"/>
                <a:gd name="connsiteY1" fmla="*/ 6883001 h 9822491"/>
                <a:gd name="connsiteX2" fmla="*/ 4023182 w 11269828"/>
                <a:gd name="connsiteY2" fmla="*/ 6904955 h 9822491"/>
                <a:gd name="connsiteX3" fmla="*/ 5091624 w 11269828"/>
                <a:gd name="connsiteY3" fmla="*/ 5607722 h 9822491"/>
                <a:gd name="connsiteX4" fmla="*/ 7344971 w 11269828"/>
                <a:gd name="connsiteY4" fmla="*/ 6226730 h 9822491"/>
                <a:gd name="connsiteX5" fmla="*/ 8099175 w 11269828"/>
                <a:gd name="connsiteY5" fmla="*/ 3176484 h 9822491"/>
                <a:gd name="connsiteX6" fmla="*/ 11269828 w 11269828"/>
                <a:gd name="connsiteY6" fmla="*/ 0 h 9822491"/>
                <a:gd name="connsiteX0" fmla="*/ 0 w 11269828"/>
                <a:gd name="connsiteY0" fmla="*/ 9822491 h 9822491"/>
                <a:gd name="connsiteX1" fmla="*/ 2503778 w 11269828"/>
                <a:gd name="connsiteY1" fmla="*/ 6883001 h 9822491"/>
                <a:gd name="connsiteX2" fmla="*/ 4023182 w 11269828"/>
                <a:gd name="connsiteY2" fmla="*/ 6904955 h 9822491"/>
                <a:gd name="connsiteX3" fmla="*/ 5091624 w 11269828"/>
                <a:gd name="connsiteY3" fmla="*/ 5607722 h 9822491"/>
                <a:gd name="connsiteX4" fmla="*/ 7344971 w 11269828"/>
                <a:gd name="connsiteY4" fmla="*/ 6226730 h 9822491"/>
                <a:gd name="connsiteX5" fmla="*/ 8099175 w 11269828"/>
                <a:gd name="connsiteY5" fmla="*/ 3176484 h 9822491"/>
                <a:gd name="connsiteX6" fmla="*/ 11269828 w 11269828"/>
                <a:gd name="connsiteY6" fmla="*/ 0 h 9822491"/>
                <a:gd name="connsiteX0" fmla="*/ 0 w 8099175"/>
                <a:gd name="connsiteY0" fmla="*/ 6646008 h 6646008"/>
                <a:gd name="connsiteX1" fmla="*/ 2503778 w 8099175"/>
                <a:gd name="connsiteY1" fmla="*/ 3706518 h 6646008"/>
                <a:gd name="connsiteX2" fmla="*/ 4023182 w 8099175"/>
                <a:gd name="connsiteY2" fmla="*/ 3728472 h 6646008"/>
                <a:gd name="connsiteX3" fmla="*/ 5091624 w 8099175"/>
                <a:gd name="connsiteY3" fmla="*/ 2431239 h 6646008"/>
                <a:gd name="connsiteX4" fmla="*/ 7344971 w 8099175"/>
                <a:gd name="connsiteY4" fmla="*/ 3050247 h 6646008"/>
                <a:gd name="connsiteX5" fmla="*/ 8099175 w 8099175"/>
                <a:gd name="connsiteY5" fmla="*/ 1 h 6646008"/>
                <a:gd name="connsiteX0" fmla="*/ 0 w 7995343"/>
                <a:gd name="connsiteY0" fmla="*/ 5626882 h 5626882"/>
                <a:gd name="connsiteX1" fmla="*/ 2503778 w 7995343"/>
                <a:gd name="connsiteY1" fmla="*/ 2687392 h 5626882"/>
                <a:gd name="connsiteX2" fmla="*/ 4023182 w 7995343"/>
                <a:gd name="connsiteY2" fmla="*/ 2709346 h 5626882"/>
                <a:gd name="connsiteX3" fmla="*/ 5091624 w 7995343"/>
                <a:gd name="connsiteY3" fmla="*/ 1412113 h 5626882"/>
                <a:gd name="connsiteX4" fmla="*/ 7344971 w 7995343"/>
                <a:gd name="connsiteY4" fmla="*/ 2031121 h 5626882"/>
                <a:gd name="connsiteX5" fmla="*/ 7995343 w 7995343"/>
                <a:gd name="connsiteY5" fmla="*/ 0 h 5626882"/>
                <a:gd name="connsiteX0" fmla="*/ 0 w 7995343"/>
                <a:gd name="connsiteY0" fmla="*/ 5626882 h 5626882"/>
                <a:gd name="connsiteX1" fmla="*/ 2503778 w 7995343"/>
                <a:gd name="connsiteY1" fmla="*/ 2687392 h 5626882"/>
                <a:gd name="connsiteX2" fmla="*/ 4023182 w 7995343"/>
                <a:gd name="connsiteY2" fmla="*/ 2709346 h 5626882"/>
                <a:gd name="connsiteX3" fmla="*/ 5091624 w 7995343"/>
                <a:gd name="connsiteY3" fmla="*/ 1412113 h 5626882"/>
                <a:gd name="connsiteX4" fmla="*/ 7344971 w 7995343"/>
                <a:gd name="connsiteY4" fmla="*/ 2031121 h 5626882"/>
                <a:gd name="connsiteX5" fmla="*/ 7995343 w 7995343"/>
                <a:gd name="connsiteY5" fmla="*/ 0 h 5626882"/>
                <a:gd name="connsiteX0" fmla="*/ 0 w 8013160"/>
                <a:gd name="connsiteY0" fmla="*/ 5846478 h 5846478"/>
                <a:gd name="connsiteX1" fmla="*/ 2503778 w 8013160"/>
                <a:gd name="connsiteY1" fmla="*/ 2906988 h 5846478"/>
                <a:gd name="connsiteX2" fmla="*/ 4023182 w 8013160"/>
                <a:gd name="connsiteY2" fmla="*/ 2928942 h 5846478"/>
                <a:gd name="connsiteX3" fmla="*/ 5091624 w 8013160"/>
                <a:gd name="connsiteY3" fmla="*/ 1631709 h 5846478"/>
                <a:gd name="connsiteX4" fmla="*/ 7344971 w 8013160"/>
                <a:gd name="connsiteY4" fmla="*/ 2250717 h 5846478"/>
                <a:gd name="connsiteX5" fmla="*/ 8013160 w 8013160"/>
                <a:gd name="connsiteY5" fmla="*/ -1 h 5846478"/>
                <a:gd name="connsiteX0" fmla="*/ 0 w 8013160"/>
                <a:gd name="connsiteY0" fmla="*/ 5846479 h 5846479"/>
                <a:gd name="connsiteX1" fmla="*/ 2503778 w 8013160"/>
                <a:gd name="connsiteY1" fmla="*/ 2906989 h 5846479"/>
                <a:gd name="connsiteX2" fmla="*/ 4023182 w 8013160"/>
                <a:gd name="connsiteY2" fmla="*/ 2928943 h 5846479"/>
                <a:gd name="connsiteX3" fmla="*/ 5091624 w 8013160"/>
                <a:gd name="connsiteY3" fmla="*/ 1631710 h 5846479"/>
                <a:gd name="connsiteX4" fmla="*/ 7344971 w 8013160"/>
                <a:gd name="connsiteY4" fmla="*/ 2250718 h 5846479"/>
                <a:gd name="connsiteX5" fmla="*/ 8013160 w 8013160"/>
                <a:gd name="connsiteY5" fmla="*/ 0 h 5846479"/>
                <a:gd name="connsiteX0" fmla="*/ 0 w 7889047"/>
                <a:gd name="connsiteY0" fmla="*/ 5880451 h 5880451"/>
                <a:gd name="connsiteX1" fmla="*/ 2503778 w 7889047"/>
                <a:gd name="connsiteY1" fmla="*/ 2940961 h 5880451"/>
                <a:gd name="connsiteX2" fmla="*/ 4023182 w 7889047"/>
                <a:gd name="connsiteY2" fmla="*/ 2962915 h 5880451"/>
                <a:gd name="connsiteX3" fmla="*/ 5091624 w 7889047"/>
                <a:gd name="connsiteY3" fmla="*/ 1665682 h 5880451"/>
                <a:gd name="connsiteX4" fmla="*/ 7344971 w 7889047"/>
                <a:gd name="connsiteY4" fmla="*/ 2284690 h 5880451"/>
                <a:gd name="connsiteX5" fmla="*/ 7889047 w 7889047"/>
                <a:gd name="connsiteY5" fmla="*/ 0 h 5880451"/>
                <a:gd name="connsiteX0" fmla="*/ 0 w 7933650"/>
                <a:gd name="connsiteY0" fmla="*/ 5087465 h 5087465"/>
                <a:gd name="connsiteX1" fmla="*/ 2503778 w 7933650"/>
                <a:gd name="connsiteY1" fmla="*/ 2147975 h 5087465"/>
                <a:gd name="connsiteX2" fmla="*/ 4023182 w 7933650"/>
                <a:gd name="connsiteY2" fmla="*/ 2169929 h 5087465"/>
                <a:gd name="connsiteX3" fmla="*/ 5091624 w 7933650"/>
                <a:gd name="connsiteY3" fmla="*/ 872696 h 5087465"/>
                <a:gd name="connsiteX4" fmla="*/ 7344971 w 7933650"/>
                <a:gd name="connsiteY4" fmla="*/ 1491704 h 5087465"/>
                <a:gd name="connsiteX5" fmla="*/ 7933650 w 7933650"/>
                <a:gd name="connsiteY5" fmla="*/ 0 h 5087465"/>
                <a:gd name="connsiteX0" fmla="*/ 0 w 7995937"/>
                <a:gd name="connsiteY0" fmla="*/ 5087465 h 5087465"/>
                <a:gd name="connsiteX1" fmla="*/ 2503778 w 7995937"/>
                <a:gd name="connsiteY1" fmla="*/ 2147975 h 5087465"/>
                <a:gd name="connsiteX2" fmla="*/ 4023182 w 7995937"/>
                <a:gd name="connsiteY2" fmla="*/ 2169929 h 5087465"/>
                <a:gd name="connsiteX3" fmla="*/ 5091624 w 7995937"/>
                <a:gd name="connsiteY3" fmla="*/ 872696 h 5087465"/>
                <a:gd name="connsiteX4" fmla="*/ 7344971 w 7995937"/>
                <a:gd name="connsiteY4" fmla="*/ 1491704 h 5087465"/>
                <a:gd name="connsiteX5" fmla="*/ 7933650 w 7995937"/>
                <a:gd name="connsiteY5" fmla="*/ 0 h 5087465"/>
                <a:gd name="connsiteX0" fmla="*/ 0 w 8040483"/>
                <a:gd name="connsiteY0" fmla="*/ 5113101 h 5113101"/>
                <a:gd name="connsiteX1" fmla="*/ 2503778 w 8040483"/>
                <a:gd name="connsiteY1" fmla="*/ 2173611 h 5113101"/>
                <a:gd name="connsiteX2" fmla="*/ 4023182 w 8040483"/>
                <a:gd name="connsiteY2" fmla="*/ 2195565 h 5113101"/>
                <a:gd name="connsiteX3" fmla="*/ 5091624 w 8040483"/>
                <a:gd name="connsiteY3" fmla="*/ 898332 h 5113101"/>
                <a:gd name="connsiteX4" fmla="*/ 7344971 w 8040483"/>
                <a:gd name="connsiteY4" fmla="*/ 1517340 h 5113101"/>
                <a:gd name="connsiteX5" fmla="*/ 7982618 w 8040483"/>
                <a:gd name="connsiteY5" fmla="*/ 0 h 5113101"/>
                <a:gd name="connsiteX0" fmla="*/ 0 w 8047849"/>
                <a:gd name="connsiteY0" fmla="*/ 5113101 h 5113101"/>
                <a:gd name="connsiteX1" fmla="*/ 2503778 w 8047849"/>
                <a:gd name="connsiteY1" fmla="*/ 2173611 h 5113101"/>
                <a:gd name="connsiteX2" fmla="*/ 4023182 w 8047849"/>
                <a:gd name="connsiteY2" fmla="*/ 2195565 h 5113101"/>
                <a:gd name="connsiteX3" fmla="*/ 5091624 w 8047849"/>
                <a:gd name="connsiteY3" fmla="*/ 898332 h 5113101"/>
                <a:gd name="connsiteX4" fmla="*/ 7344971 w 8047849"/>
                <a:gd name="connsiteY4" fmla="*/ 1517340 h 5113101"/>
                <a:gd name="connsiteX5" fmla="*/ 7982618 w 8047849"/>
                <a:gd name="connsiteY5" fmla="*/ 0 h 5113101"/>
                <a:gd name="connsiteX0" fmla="*/ 0 w 8042789"/>
                <a:gd name="connsiteY0" fmla="*/ 5113101 h 5113101"/>
                <a:gd name="connsiteX1" fmla="*/ 2503778 w 8042789"/>
                <a:gd name="connsiteY1" fmla="*/ 2173611 h 5113101"/>
                <a:gd name="connsiteX2" fmla="*/ 4023182 w 8042789"/>
                <a:gd name="connsiteY2" fmla="*/ 2195565 h 5113101"/>
                <a:gd name="connsiteX3" fmla="*/ 5091624 w 8042789"/>
                <a:gd name="connsiteY3" fmla="*/ 898332 h 5113101"/>
                <a:gd name="connsiteX4" fmla="*/ 7344971 w 8042789"/>
                <a:gd name="connsiteY4" fmla="*/ 1517340 h 5113101"/>
                <a:gd name="connsiteX5" fmla="*/ 7982618 w 8042789"/>
                <a:gd name="connsiteY5" fmla="*/ 0 h 5113101"/>
                <a:gd name="connsiteX0" fmla="*/ 0 w 8069524"/>
                <a:gd name="connsiteY0" fmla="*/ 5113101 h 5113101"/>
                <a:gd name="connsiteX1" fmla="*/ 2503778 w 8069524"/>
                <a:gd name="connsiteY1" fmla="*/ 2173611 h 5113101"/>
                <a:gd name="connsiteX2" fmla="*/ 4023182 w 8069524"/>
                <a:gd name="connsiteY2" fmla="*/ 2195565 h 5113101"/>
                <a:gd name="connsiteX3" fmla="*/ 5091624 w 8069524"/>
                <a:gd name="connsiteY3" fmla="*/ 898332 h 5113101"/>
                <a:gd name="connsiteX4" fmla="*/ 7344971 w 8069524"/>
                <a:gd name="connsiteY4" fmla="*/ 1517340 h 5113101"/>
                <a:gd name="connsiteX5" fmla="*/ 7982618 w 8069524"/>
                <a:gd name="connsiteY5" fmla="*/ 0 h 5113101"/>
                <a:gd name="connsiteX0" fmla="*/ 0 w 8062606"/>
                <a:gd name="connsiteY0" fmla="*/ 5138222 h 5138222"/>
                <a:gd name="connsiteX1" fmla="*/ 2503778 w 8062606"/>
                <a:gd name="connsiteY1" fmla="*/ 2198732 h 5138222"/>
                <a:gd name="connsiteX2" fmla="*/ 4023182 w 8062606"/>
                <a:gd name="connsiteY2" fmla="*/ 2220686 h 5138222"/>
                <a:gd name="connsiteX3" fmla="*/ 5091624 w 8062606"/>
                <a:gd name="connsiteY3" fmla="*/ 923453 h 5138222"/>
                <a:gd name="connsiteX4" fmla="*/ 7344971 w 8062606"/>
                <a:gd name="connsiteY4" fmla="*/ 1542461 h 5138222"/>
                <a:gd name="connsiteX5" fmla="*/ 7974903 w 8062606"/>
                <a:gd name="connsiteY5" fmla="*/ 0 h 5138222"/>
                <a:gd name="connsiteX0" fmla="*/ 0 w 9032095"/>
                <a:gd name="connsiteY0" fmla="*/ 5945334 h 5945334"/>
                <a:gd name="connsiteX1" fmla="*/ 2503778 w 9032095"/>
                <a:gd name="connsiteY1" fmla="*/ 3005844 h 5945334"/>
                <a:gd name="connsiteX2" fmla="*/ 4023182 w 9032095"/>
                <a:gd name="connsiteY2" fmla="*/ 3027798 h 5945334"/>
                <a:gd name="connsiteX3" fmla="*/ 5091624 w 9032095"/>
                <a:gd name="connsiteY3" fmla="*/ 1730565 h 5945334"/>
                <a:gd name="connsiteX4" fmla="*/ 7344971 w 9032095"/>
                <a:gd name="connsiteY4" fmla="*/ 2349573 h 5945334"/>
                <a:gd name="connsiteX5" fmla="*/ 8993244 w 9032095"/>
                <a:gd name="connsiteY5" fmla="*/ 0 h 5945334"/>
                <a:gd name="connsiteX0" fmla="*/ 0 w 8993244"/>
                <a:gd name="connsiteY0" fmla="*/ 5945334 h 5945334"/>
                <a:gd name="connsiteX1" fmla="*/ 2503778 w 8993244"/>
                <a:gd name="connsiteY1" fmla="*/ 3005844 h 5945334"/>
                <a:gd name="connsiteX2" fmla="*/ 4023182 w 8993244"/>
                <a:gd name="connsiteY2" fmla="*/ 3027798 h 5945334"/>
                <a:gd name="connsiteX3" fmla="*/ 5091624 w 8993244"/>
                <a:gd name="connsiteY3" fmla="*/ 1730565 h 5945334"/>
                <a:gd name="connsiteX4" fmla="*/ 7344971 w 8993244"/>
                <a:gd name="connsiteY4" fmla="*/ 2349573 h 5945334"/>
                <a:gd name="connsiteX5" fmla="*/ 8993244 w 8993244"/>
                <a:gd name="connsiteY5" fmla="*/ 0 h 5945334"/>
                <a:gd name="connsiteX0" fmla="*/ 0 w 9172683"/>
                <a:gd name="connsiteY0" fmla="*/ 6162089 h 6162089"/>
                <a:gd name="connsiteX1" fmla="*/ 2503778 w 9172683"/>
                <a:gd name="connsiteY1" fmla="*/ 3222599 h 6162089"/>
                <a:gd name="connsiteX2" fmla="*/ 4023182 w 9172683"/>
                <a:gd name="connsiteY2" fmla="*/ 3244553 h 6162089"/>
                <a:gd name="connsiteX3" fmla="*/ 5091624 w 9172683"/>
                <a:gd name="connsiteY3" fmla="*/ 1947320 h 6162089"/>
                <a:gd name="connsiteX4" fmla="*/ 7344971 w 9172683"/>
                <a:gd name="connsiteY4" fmla="*/ 2566328 h 6162089"/>
                <a:gd name="connsiteX5" fmla="*/ 9172683 w 9172683"/>
                <a:gd name="connsiteY5" fmla="*/ 0 h 6162089"/>
                <a:gd name="connsiteX0" fmla="*/ 0 w 9172683"/>
                <a:gd name="connsiteY0" fmla="*/ 6162089 h 6162089"/>
                <a:gd name="connsiteX1" fmla="*/ 2503778 w 9172683"/>
                <a:gd name="connsiteY1" fmla="*/ 3222599 h 6162089"/>
                <a:gd name="connsiteX2" fmla="*/ 4023182 w 9172683"/>
                <a:gd name="connsiteY2" fmla="*/ 3244553 h 6162089"/>
                <a:gd name="connsiteX3" fmla="*/ 5091624 w 9172683"/>
                <a:gd name="connsiteY3" fmla="*/ 1947320 h 6162089"/>
                <a:gd name="connsiteX4" fmla="*/ 7344971 w 9172683"/>
                <a:gd name="connsiteY4" fmla="*/ 2566328 h 6162089"/>
                <a:gd name="connsiteX5" fmla="*/ 9172683 w 9172683"/>
                <a:gd name="connsiteY5" fmla="*/ 0 h 6162089"/>
                <a:gd name="connsiteX0" fmla="*/ 0 w 9172683"/>
                <a:gd name="connsiteY0" fmla="*/ 6162089 h 6162089"/>
                <a:gd name="connsiteX1" fmla="*/ 2503778 w 9172683"/>
                <a:gd name="connsiteY1" fmla="*/ 3222599 h 6162089"/>
                <a:gd name="connsiteX2" fmla="*/ 4023182 w 9172683"/>
                <a:gd name="connsiteY2" fmla="*/ 3244553 h 6162089"/>
                <a:gd name="connsiteX3" fmla="*/ 5091624 w 9172683"/>
                <a:gd name="connsiteY3" fmla="*/ 1947320 h 6162089"/>
                <a:gd name="connsiteX4" fmla="*/ 7344971 w 9172683"/>
                <a:gd name="connsiteY4" fmla="*/ 2566328 h 6162089"/>
                <a:gd name="connsiteX5" fmla="*/ 9172683 w 9172683"/>
                <a:gd name="connsiteY5" fmla="*/ 0 h 6162089"/>
                <a:gd name="connsiteX0" fmla="*/ 0 w 9116552"/>
                <a:gd name="connsiteY0" fmla="*/ 6179937 h 6179937"/>
                <a:gd name="connsiteX1" fmla="*/ 2503778 w 9116552"/>
                <a:gd name="connsiteY1" fmla="*/ 3240447 h 6179937"/>
                <a:gd name="connsiteX2" fmla="*/ 4023182 w 9116552"/>
                <a:gd name="connsiteY2" fmla="*/ 3262401 h 6179937"/>
                <a:gd name="connsiteX3" fmla="*/ 5091624 w 9116552"/>
                <a:gd name="connsiteY3" fmla="*/ 1965168 h 6179937"/>
                <a:gd name="connsiteX4" fmla="*/ 7344971 w 9116552"/>
                <a:gd name="connsiteY4" fmla="*/ 2584176 h 6179937"/>
                <a:gd name="connsiteX5" fmla="*/ 9116552 w 9116552"/>
                <a:gd name="connsiteY5" fmla="*/ 0 h 6179937"/>
                <a:gd name="connsiteX0" fmla="*/ 0 w 9131549"/>
                <a:gd name="connsiteY0" fmla="*/ 6131107 h 6131107"/>
                <a:gd name="connsiteX1" fmla="*/ 2503778 w 9131549"/>
                <a:gd name="connsiteY1" fmla="*/ 3191617 h 6131107"/>
                <a:gd name="connsiteX2" fmla="*/ 4023182 w 9131549"/>
                <a:gd name="connsiteY2" fmla="*/ 3213571 h 6131107"/>
                <a:gd name="connsiteX3" fmla="*/ 5091624 w 9131549"/>
                <a:gd name="connsiteY3" fmla="*/ 1916338 h 6131107"/>
                <a:gd name="connsiteX4" fmla="*/ 7344971 w 9131549"/>
                <a:gd name="connsiteY4" fmla="*/ 2535346 h 6131107"/>
                <a:gd name="connsiteX5" fmla="*/ 9131549 w 9131549"/>
                <a:gd name="connsiteY5" fmla="*/ 0 h 6131107"/>
                <a:gd name="connsiteX0" fmla="*/ 0 w 9131549"/>
                <a:gd name="connsiteY0" fmla="*/ 6131107 h 6131107"/>
                <a:gd name="connsiteX1" fmla="*/ 2503778 w 9131549"/>
                <a:gd name="connsiteY1" fmla="*/ 3191617 h 6131107"/>
                <a:gd name="connsiteX2" fmla="*/ 4023182 w 9131549"/>
                <a:gd name="connsiteY2" fmla="*/ 3213571 h 6131107"/>
                <a:gd name="connsiteX3" fmla="*/ 5091624 w 9131549"/>
                <a:gd name="connsiteY3" fmla="*/ 1916338 h 6131107"/>
                <a:gd name="connsiteX4" fmla="*/ 7344971 w 9131549"/>
                <a:gd name="connsiteY4" fmla="*/ 2535346 h 6131107"/>
                <a:gd name="connsiteX5" fmla="*/ 9131549 w 9131549"/>
                <a:gd name="connsiteY5" fmla="*/ 0 h 6131107"/>
                <a:gd name="connsiteX0" fmla="*/ 0 w 9147749"/>
                <a:gd name="connsiteY0" fmla="*/ 6149036 h 6149036"/>
                <a:gd name="connsiteX1" fmla="*/ 2503778 w 9147749"/>
                <a:gd name="connsiteY1" fmla="*/ 3209546 h 6149036"/>
                <a:gd name="connsiteX2" fmla="*/ 4023182 w 9147749"/>
                <a:gd name="connsiteY2" fmla="*/ 3231500 h 6149036"/>
                <a:gd name="connsiteX3" fmla="*/ 5091624 w 9147749"/>
                <a:gd name="connsiteY3" fmla="*/ 1934267 h 6149036"/>
                <a:gd name="connsiteX4" fmla="*/ 7344971 w 9147749"/>
                <a:gd name="connsiteY4" fmla="*/ 2553275 h 6149036"/>
                <a:gd name="connsiteX5" fmla="*/ 9147749 w 9147749"/>
                <a:gd name="connsiteY5" fmla="*/ 0 h 6149036"/>
                <a:gd name="connsiteX0" fmla="*/ 0 w 9147749"/>
                <a:gd name="connsiteY0" fmla="*/ 6149036 h 6149036"/>
                <a:gd name="connsiteX1" fmla="*/ 2503778 w 9147749"/>
                <a:gd name="connsiteY1" fmla="*/ 3209546 h 6149036"/>
                <a:gd name="connsiteX2" fmla="*/ 4023182 w 9147749"/>
                <a:gd name="connsiteY2" fmla="*/ 3231500 h 6149036"/>
                <a:gd name="connsiteX3" fmla="*/ 5091624 w 9147749"/>
                <a:gd name="connsiteY3" fmla="*/ 1934267 h 6149036"/>
                <a:gd name="connsiteX4" fmla="*/ 7770779 w 9147749"/>
                <a:gd name="connsiteY4" fmla="*/ 3397854 h 6149036"/>
                <a:gd name="connsiteX5" fmla="*/ 9147749 w 9147749"/>
                <a:gd name="connsiteY5" fmla="*/ 0 h 6149036"/>
                <a:gd name="connsiteX0" fmla="*/ 0 w 9147749"/>
                <a:gd name="connsiteY0" fmla="*/ 6149036 h 6149036"/>
                <a:gd name="connsiteX1" fmla="*/ 2503778 w 9147749"/>
                <a:gd name="connsiteY1" fmla="*/ 3209546 h 6149036"/>
                <a:gd name="connsiteX2" fmla="*/ 3330517 w 9147749"/>
                <a:gd name="connsiteY2" fmla="*/ 4321561 h 6149036"/>
                <a:gd name="connsiteX3" fmla="*/ 5091624 w 9147749"/>
                <a:gd name="connsiteY3" fmla="*/ 1934267 h 6149036"/>
                <a:gd name="connsiteX4" fmla="*/ 7770779 w 9147749"/>
                <a:gd name="connsiteY4" fmla="*/ 3397854 h 6149036"/>
                <a:gd name="connsiteX5" fmla="*/ 9147749 w 9147749"/>
                <a:gd name="connsiteY5" fmla="*/ 0 h 6149036"/>
                <a:gd name="connsiteX0" fmla="*/ 0 w 9147749"/>
                <a:gd name="connsiteY0" fmla="*/ 6149036 h 6149036"/>
                <a:gd name="connsiteX1" fmla="*/ 1076385 w 9147749"/>
                <a:gd name="connsiteY1" fmla="*/ 4004088 h 6149036"/>
                <a:gd name="connsiteX2" fmla="*/ 3330517 w 9147749"/>
                <a:gd name="connsiteY2" fmla="*/ 4321561 h 6149036"/>
                <a:gd name="connsiteX3" fmla="*/ 5091624 w 9147749"/>
                <a:gd name="connsiteY3" fmla="*/ 1934267 h 6149036"/>
                <a:gd name="connsiteX4" fmla="*/ 7770779 w 9147749"/>
                <a:gd name="connsiteY4" fmla="*/ 3397854 h 6149036"/>
                <a:gd name="connsiteX5" fmla="*/ 9147749 w 9147749"/>
                <a:gd name="connsiteY5" fmla="*/ 0 h 6149036"/>
                <a:gd name="connsiteX0" fmla="*/ 0 w 8907212"/>
                <a:gd name="connsiteY0" fmla="*/ 4225306 h 4225306"/>
                <a:gd name="connsiteX1" fmla="*/ 1076385 w 8907212"/>
                <a:gd name="connsiteY1" fmla="*/ 2080358 h 4225306"/>
                <a:gd name="connsiteX2" fmla="*/ 3330517 w 8907212"/>
                <a:gd name="connsiteY2" fmla="*/ 2397831 h 4225306"/>
                <a:gd name="connsiteX3" fmla="*/ 5091624 w 8907212"/>
                <a:gd name="connsiteY3" fmla="*/ 10537 h 4225306"/>
                <a:gd name="connsiteX4" fmla="*/ 7770779 w 8907212"/>
                <a:gd name="connsiteY4" fmla="*/ 1474124 h 4225306"/>
                <a:gd name="connsiteX5" fmla="*/ 8907212 w 8907212"/>
                <a:gd name="connsiteY5" fmla="*/ 214410 h 4225306"/>
                <a:gd name="connsiteX0" fmla="*/ 0 w 8907212"/>
                <a:gd name="connsiteY0" fmla="*/ 4216670 h 4216670"/>
                <a:gd name="connsiteX1" fmla="*/ 1076385 w 8907212"/>
                <a:gd name="connsiteY1" fmla="*/ 2071722 h 4216670"/>
                <a:gd name="connsiteX2" fmla="*/ 3330517 w 8907212"/>
                <a:gd name="connsiteY2" fmla="*/ 2389195 h 4216670"/>
                <a:gd name="connsiteX3" fmla="*/ 5091624 w 8907212"/>
                <a:gd name="connsiteY3" fmla="*/ 1901 h 4216670"/>
                <a:gd name="connsiteX4" fmla="*/ 7552861 w 8907212"/>
                <a:gd name="connsiteY4" fmla="*/ 1957457 h 4216670"/>
                <a:gd name="connsiteX5" fmla="*/ 8907212 w 8907212"/>
                <a:gd name="connsiteY5" fmla="*/ 205774 h 4216670"/>
                <a:gd name="connsiteX0" fmla="*/ 0 w 8834911"/>
                <a:gd name="connsiteY0" fmla="*/ 4216679 h 4216679"/>
                <a:gd name="connsiteX1" fmla="*/ 1076385 w 8834911"/>
                <a:gd name="connsiteY1" fmla="*/ 2071731 h 4216679"/>
                <a:gd name="connsiteX2" fmla="*/ 3330517 w 8834911"/>
                <a:gd name="connsiteY2" fmla="*/ 2389204 h 4216679"/>
                <a:gd name="connsiteX3" fmla="*/ 5091624 w 8834911"/>
                <a:gd name="connsiteY3" fmla="*/ 1910 h 4216679"/>
                <a:gd name="connsiteX4" fmla="*/ 7552861 w 8834911"/>
                <a:gd name="connsiteY4" fmla="*/ 1957466 h 4216679"/>
                <a:gd name="connsiteX5" fmla="*/ 8834911 w 8834911"/>
                <a:gd name="connsiteY5" fmla="*/ 253082 h 4216679"/>
                <a:gd name="connsiteX0" fmla="*/ 0 w 8780324"/>
                <a:gd name="connsiteY0" fmla="*/ 4216748 h 4216748"/>
                <a:gd name="connsiteX1" fmla="*/ 1076385 w 8780324"/>
                <a:gd name="connsiteY1" fmla="*/ 2071800 h 4216748"/>
                <a:gd name="connsiteX2" fmla="*/ 3330517 w 8780324"/>
                <a:gd name="connsiteY2" fmla="*/ 2389273 h 4216748"/>
                <a:gd name="connsiteX3" fmla="*/ 5091624 w 8780324"/>
                <a:gd name="connsiteY3" fmla="*/ 1979 h 4216748"/>
                <a:gd name="connsiteX4" fmla="*/ 7552861 w 8780324"/>
                <a:gd name="connsiteY4" fmla="*/ 1957535 h 4216748"/>
                <a:gd name="connsiteX5" fmla="*/ 8780324 w 8780324"/>
                <a:gd name="connsiteY5" fmla="*/ 687950 h 4216748"/>
                <a:gd name="connsiteX0" fmla="*/ 0 w 8780324"/>
                <a:gd name="connsiteY0" fmla="*/ 4216748 h 4216748"/>
                <a:gd name="connsiteX1" fmla="*/ 1076385 w 8780324"/>
                <a:gd name="connsiteY1" fmla="*/ 2071800 h 4216748"/>
                <a:gd name="connsiteX2" fmla="*/ 3330517 w 8780324"/>
                <a:gd name="connsiteY2" fmla="*/ 2389273 h 4216748"/>
                <a:gd name="connsiteX3" fmla="*/ 5091624 w 8780324"/>
                <a:gd name="connsiteY3" fmla="*/ 1979 h 4216748"/>
                <a:gd name="connsiteX4" fmla="*/ 7552861 w 8780324"/>
                <a:gd name="connsiteY4" fmla="*/ 1957535 h 4216748"/>
                <a:gd name="connsiteX5" fmla="*/ 8780324 w 8780324"/>
                <a:gd name="connsiteY5" fmla="*/ 687950 h 4216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80324" h="4216748">
                  <a:moveTo>
                    <a:pt x="0" y="4216748"/>
                  </a:moveTo>
                  <a:cubicBezTo>
                    <a:pt x="21986" y="4208986"/>
                    <a:pt x="521299" y="2376379"/>
                    <a:pt x="1076385" y="2071800"/>
                  </a:cubicBezTo>
                  <a:cubicBezTo>
                    <a:pt x="1631471" y="1767221"/>
                    <a:pt x="2661311" y="2734243"/>
                    <a:pt x="3330517" y="2389273"/>
                  </a:cubicBezTo>
                  <a:cubicBezTo>
                    <a:pt x="3999723" y="2044303"/>
                    <a:pt x="4387900" y="73935"/>
                    <a:pt x="5091624" y="1979"/>
                  </a:cubicBezTo>
                  <a:cubicBezTo>
                    <a:pt x="5795348" y="-69977"/>
                    <a:pt x="6938078" y="1843207"/>
                    <a:pt x="7552861" y="1957535"/>
                  </a:cubicBezTo>
                  <a:cubicBezTo>
                    <a:pt x="8167644" y="2071863"/>
                    <a:pt x="8275851" y="1937933"/>
                    <a:pt x="8780324" y="687950"/>
                  </a:cubicBezTo>
                </a:path>
              </a:pathLst>
            </a:custGeom>
            <a:noFill/>
            <a:ln w="254000">
              <a:solidFill>
                <a:srgbClr val="F5E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F5ECC4"/>
                </a:solidFill>
              </a:endParaRPr>
            </a:p>
          </p:txBody>
        </p:sp>
        <p:sp>
          <p:nvSpPr>
            <p:cNvPr id="91" name="Trapes 90">
              <a:extLst>
                <a:ext uri="{FF2B5EF4-FFF2-40B4-BE49-F238E27FC236}">
                  <a16:creationId xmlns:a16="http://schemas.microsoft.com/office/drawing/2014/main" id="{D6F4C19A-205B-C94D-F5B8-DFC801EF5F80}"/>
                </a:ext>
              </a:extLst>
            </p:cNvPr>
            <p:cNvSpPr>
              <a:spLocks noGrp="1" noRot="1" noMove="1" noResize="1" noEditPoints="1" noAdjustHandles="1" noChangeArrowheads="1" noChangeShapeType="1"/>
            </p:cNvSpPr>
            <p:nvPr/>
          </p:nvSpPr>
          <p:spPr>
            <a:xfrm rot="1879847">
              <a:off x="8466147" y="4759113"/>
              <a:ext cx="243863" cy="2390585"/>
            </a:xfrm>
            <a:prstGeom prst="trapezoid">
              <a:avLst>
                <a:gd name="adj" fmla="val 50000"/>
              </a:avLst>
            </a:prstGeom>
            <a:gradFill>
              <a:gsLst>
                <a:gs pos="0">
                  <a:schemeClr val="accent6">
                    <a:lumMod val="50000"/>
                  </a:schemeClr>
                </a:gs>
                <a:gs pos="28000">
                  <a:srgbClr val="F5ECC4">
                    <a:lumMod val="10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grpSp>
      <p:sp>
        <p:nvSpPr>
          <p:cNvPr id="90" name="Bred bue 89">
            <a:extLst>
              <a:ext uri="{FF2B5EF4-FFF2-40B4-BE49-F238E27FC236}">
                <a16:creationId xmlns:a16="http://schemas.microsoft.com/office/drawing/2014/main" id="{81414BC6-A5C8-A117-10D9-9FCC888B123A}"/>
              </a:ext>
            </a:extLst>
          </p:cNvPr>
          <p:cNvSpPr>
            <a:spLocks noGrp="1" noRot="1" noMove="1" noResize="1" noEditPoints="1" noAdjustHandles="1" noChangeArrowheads="1" noChangeShapeType="1"/>
          </p:cNvSpPr>
          <p:nvPr/>
        </p:nvSpPr>
        <p:spPr>
          <a:xfrm>
            <a:off x="8232331" y="4231324"/>
            <a:ext cx="1824994" cy="1836726"/>
          </a:xfrm>
          <a:prstGeom prst="blockArc">
            <a:avLst>
              <a:gd name="adj1" fmla="val 10800000"/>
              <a:gd name="adj2" fmla="val 21592656"/>
              <a:gd name="adj3" fmla="val 1773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73" name="Freeform 19">
            <a:extLst>
              <a:ext uri="{FF2B5EF4-FFF2-40B4-BE49-F238E27FC236}">
                <a16:creationId xmlns:a16="http://schemas.microsoft.com/office/drawing/2014/main" id="{8F3BE487-1C5A-D023-8D97-A587B9080CC5}"/>
              </a:ext>
            </a:extLst>
          </p:cNvPr>
          <p:cNvSpPr>
            <a:spLocks noGrp="1" noRot="1" noMove="1" noResize="1" noEditPoints="1" noAdjustHandles="1" noChangeArrowheads="1" noChangeShapeType="1"/>
          </p:cNvSpPr>
          <p:nvPr/>
        </p:nvSpPr>
        <p:spPr>
          <a:xfrm>
            <a:off x="8615586" y="4090357"/>
            <a:ext cx="639617" cy="410280"/>
          </a:xfrm>
          <a:custGeom>
            <a:avLst/>
            <a:gdLst>
              <a:gd name="connsiteX0" fmla="*/ 949040 w 1156556"/>
              <a:gd name="connsiteY0" fmla="*/ 562714 h 741869"/>
              <a:gd name="connsiteX1" fmla="*/ 1156556 w 1156556"/>
              <a:gd name="connsiteY1" fmla="*/ 247636 h 741869"/>
              <a:gd name="connsiteX2" fmla="*/ 949040 w 1156556"/>
              <a:gd name="connsiteY2" fmla="*/ 0 h 741869"/>
              <a:gd name="connsiteX3" fmla="*/ 0 w 1156556"/>
              <a:gd name="connsiteY3" fmla="*/ 254899 h 741869"/>
              <a:gd name="connsiteX4" fmla="*/ 281530 w 1156556"/>
              <a:gd name="connsiteY4" fmla="*/ 741870 h 741869"/>
              <a:gd name="connsiteX5" fmla="*/ 949040 w 1156556"/>
              <a:gd name="connsiteY5" fmla="*/ 562714 h 74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6556" h="741869">
                <a:moveTo>
                  <a:pt x="949040" y="562714"/>
                </a:moveTo>
                <a:lnTo>
                  <a:pt x="1156556" y="247636"/>
                </a:lnTo>
                <a:lnTo>
                  <a:pt x="949040" y="0"/>
                </a:lnTo>
                <a:cubicBezTo>
                  <a:pt x="603180" y="346"/>
                  <a:pt x="279109" y="93036"/>
                  <a:pt x="0" y="254899"/>
                </a:cubicBezTo>
                <a:lnTo>
                  <a:pt x="281530" y="741870"/>
                </a:lnTo>
                <a:cubicBezTo>
                  <a:pt x="477979" y="628082"/>
                  <a:pt x="705900" y="563060"/>
                  <a:pt x="949040" y="562714"/>
                </a:cubicBezTo>
                <a:close/>
              </a:path>
            </a:pathLst>
          </a:custGeom>
          <a:solidFill>
            <a:schemeClr val="accent6"/>
          </a:solidFill>
          <a:ln w="3458" cap="flat">
            <a:noFill/>
            <a:prstDash val="solid"/>
            <a:miter/>
          </a:ln>
        </p:spPr>
        <p:txBody>
          <a:bodyPr rtlCol="0" anchor="ctr"/>
          <a:lstStyle/>
          <a:p>
            <a:endParaRPr lang="en-NO"/>
          </a:p>
        </p:txBody>
      </p:sp>
      <p:sp>
        <p:nvSpPr>
          <p:cNvPr id="74" name="Freeform 20">
            <a:extLst>
              <a:ext uri="{FF2B5EF4-FFF2-40B4-BE49-F238E27FC236}">
                <a16:creationId xmlns:a16="http://schemas.microsoft.com/office/drawing/2014/main" id="{1EE6FE5C-F59E-55E2-144D-5DC25450CCFD}"/>
              </a:ext>
            </a:extLst>
          </p:cNvPr>
          <p:cNvSpPr>
            <a:spLocks noGrp="1" noRot="1" noMove="1" noResize="1" noEditPoints="1" noAdjustHandles="1" noChangeArrowheads="1" noChangeShapeType="1"/>
          </p:cNvSpPr>
          <p:nvPr/>
        </p:nvSpPr>
        <p:spPr>
          <a:xfrm>
            <a:off x="8092262" y="4615592"/>
            <a:ext cx="408368" cy="522940"/>
          </a:xfrm>
          <a:custGeom>
            <a:avLst/>
            <a:gdLst>
              <a:gd name="connsiteX0" fmla="*/ 0 w 738411"/>
              <a:gd name="connsiteY0" fmla="*/ 945582 h 945581"/>
              <a:gd name="connsiteX1" fmla="*/ 558564 w 738411"/>
              <a:gd name="connsiteY1" fmla="*/ 945582 h 945581"/>
              <a:gd name="connsiteX2" fmla="*/ 738411 w 738411"/>
              <a:gd name="connsiteY2" fmla="*/ 280493 h 945581"/>
              <a:gd name="connsiteX3" fmla="*/ 252824 w 738411"/>
              <a:gd name="connsiteY3" fmla="*/ 0 h 945581"/>
              <a:gd name="connsiteX4" fmla="*/ 0 w 738411"/>
              <a:gd name="connsiteY4" fmla="*/ 945582 h 945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411" h="945581">
                <a:moveTo>
                  <a:pt x="0" y="945582"/>
                </a:moveTo>
                <a:lnTo>
                  <a:pt x="558564" y="945582"/>
                </a:lnTo>
                <a:cubicBezTo>
                  <a:pt x="559602" y="703134"/>
                  <a:pt x="624969" y="476249"/>
                  <a:pt x="738411" y="280493"/>
                </a:cubicBezTo>
                <a:lnTo>
                  <a:pt x="252824" y="0"/>
                </a:lnTo>
                <a:cubicBezTo>
                  <a:pt x="91999" y="278417"/>
                  <a:pt x="0" y="601451"/>
                  <a:pt x="0" y="945582"/>
                </a:cubicBezTo>
                <a:close/>
              </a:path>
            </a:pathLst>
          </a:custGeom>
          <a:solidFill>
            <a:schemeClr val="bg1"/>
          </a:solidFill>
          <a:ln w="3458" cap="flat">
            <a:noFill/>
            <a:prstDash val="solid"/>
            <a:miter/>
          </a:ln>
        </p:spPr>
        <p:txBody>
          <a:bodyPr rtlCol="0" anchor="ctr"/>
          <a:lstStyle/>
          <a:p>
            <a:endParaRPr lang="en-NO"/>
          </a:p>
        </p:txBody>
      </p:sp>
      <p:sp>
        <p:nvSpPr>
          <p:cNvPr id="75" name="Freeform 21">
            <a:extLst>
              <a:ext uri="{FF2B5EF4-FFF2-40B4-BE49-F238E27FC236}">
                <a16:creationId xmlns:a16="http://schemas.microsoft.com/office/drawing/2014/main" id="{7542C3F1-EFD4-A29E-8D69-64E8D18B8CED}"/>
              </a:ext>
            </a:extLst>
          </p:cNvPr>
          <p:cNvSpPr>
            <a:spLocks noGrp="1" noRot="1" noMove="1" noResize="1" noEditPoints="1" noAdjustHandles="1" noChangeArrowheads="1" noChangeShapeType="1"/>
          </p:cNvSpPr>
          <p:nvPr/>
        </p:nvSpPr>
        <p:spPr>
          <a:xfrm>
            <a:off x="8232083" y="4231325"/>
            <a:ext cx="539198" cy="539389"/>
          </a:xfrm>
          <a:custGeom>
            <a:avLst/>
            <a:gdLst>
              <a:gd name="connsiteX0" fmla="*/ 974980 w 974979"/>
              <a:gd name="connsiteY0" fmla="*/ 486971 h 975325"/>
              <a:gd name="connsiteX1" fmla="*/ 693796 w 974979"/>
              <a:gd name="connsiteY1" fmla="*/ 0 h 975325"/>
              <a:gd name="connsiteX2" fmla="*/ 0 w 974979"/>
              <a:gd name="connsiteY2" fmla="*/ 695179 h 975325"/>
              <a:gd name="connsiteX3" fmla="*/ 485588 w 974979"/>
              <a:gd name="connsiteY3" fmla="*/ 975326 h 975325"/>
              <a:gd name="connsiteX4" fmla="*/ 974980 w 974979"/>
              <a:gd name="connsiteY4" fmla="*/ 486971 h 97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79" h="975325">
                <a:moveTo>
                  <a:pt x="974980" y="486971"/>
                </a:moveTo>
                <a:lnTo>
                  <a:pt x="693796" y="0"/>
                </a:lnTo>
                <a:cubicBezTo>
                  <a:pt x="406040" y="166705"/>
                  <a:pt x="166359" y="407077"/>
                  <a:pt x="0" y="695179"/>
                </a:cubicBezTo>
                <a:lnTo>
                  <a:pt x="485588" y="975326"/>
                </a:lnTo>
                <a:cubicBezTo>
                  <a:pt x="603180" y="772997"/>
                  <a:pt x="772306" y="604218"/>
                  <a:pt x="974980" y="486971"/>
                </a:cubicBezTo>
                <a:close/>
              </a:path>
            </a:pathLst>
          </a:custGeom>
          <a:solidFill>
            <a:schemeClr val="accent6">
              <a:lumMod val="60000"/>
              <a:lumOff val="40000"/>
            </a:schemeClr>
          </a:solidFill>
          <a:ln w="3458" cap="flat">
            <a:noFill/>
            <a:prstDash val="solid"/>
            <a:miter/>
          </a:ln>
        </p:spPr>
        <p:txBody>
          <a:bodyPr rtlCol="0" anchor="ctr"/>
          <a:lstStyle/>
          <a:p>
            <a:endParaRPr lang="en-NO"/>
          </a:p>
        </p:txBody>
      </p:sp>
      <p:sp>
        <p:nvSpPr>
          <p:cNvPr id="76" name="Freeform 15">
            <a:extLst>
              <a:ext uri="{FF2B5EF4-FFF2-40B4-BE49-F238E27FC236}">
                <a16:creationId xmlns:a16="http://schemas.microsoft.com/office/drawing/2014/main" id="{4CF09110-2C2A-617C-F5D9-D0903FDFE8F2}"/>
              </a:ext>
            </a:extLst>
          </p:cNvPr>
          <p:cNvSpPr>
            <a:spLocks noGrp="1" noRot="1" noMove="1" noResize="1" noEditPoints="1" noAdjustHandles="1" noChangeArrowheads="1" noChangeShapeType="1"/>
          </p:cNvSpPr>
          <p:nvPr/>
        </p:nvSpPr>
        <p:spPr>
          <a:xfrm>
            <a:off x="9140439" y="4090357"/>
            <a:ext cx="524853" cy="410280"/>
          </a:xfrm>
          <a:custGeom>
            <a:avLst/>
            <a:gdLst>
              <a:gd name="connsiteX0" fmla="*/ 0 w 949040"/>
              <a:gd name="connsiteY0" fmla="*/ 562714 h 741869"/>
              <a:gd name="connsiteX1" fmla="*/ 0 w 949040"/>
              <a:gd name="connsiteY1" fmla="*/ 0 h 741869"/>
              <a:gd name="connsiteX2" fmla="*/ 949040 w 949040"/>
              <a:gd name="connsiteY2" fmla="*/ 254899 h 741869"/>
              <a:gd name="connsiteX3" fmla="*/ 667856 w 949040"/>
              <a:gd name="connsiteY3" fmla="*/ 741870 h 741869"/>
              <a:gd name="connsiteX4" fmla="*/ 0 w 949040"/>
              <a:gd name="connsiteY4" fmla="*/ 562714 h 741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040" h="741869">
                <a:moveTo>
                  <a:pt x="0" y="562714"/>
                </a:moveTo>
                <a:lnTo>
                  <a:pt x="0" y="0"/>
                </a:lnTo>
                <a:cubicBezTo>
                  <a:pt x="345860" y="346"/>
                  <a:pt x="669931" y="93036"/>
                  <a:pt x="949040" y="254899"/>
                </a:cubicBezTo>
                <a:lnTo>
                  <a:pt x="667856" y="741870"/>
                </a:lnTo>
                <a:cubicBezTo>
                  <a:pt x="471408" y="628082"/>
                  <a:pt x="243486" y="563060"/>
                  <a:pt x="0" y="562714"/>
                </a:cubicBezTo>
                <a:close/>
              </a:path>
            </a:pathLst>
          </a:custGeom>
          <a:solidFill>
            <a:srgbClr val="E8F7F2"/>
          </a:solidFill>
          <a:ln w="3458" cap="flat">
            <a:noFill/>
            <a:prstDash val="solid"/>
            <a:miter/>
          </a:ln>
        </p:spPr>
        <p:txBody>
          <a:bodyPr rtlCol="0" anchor="ctr"/>
          <a:lstStyle/>
          <a:p>
            <a:endParaRPr lang="en-NO"/>
          </a:p>
        </p:txBody>
      </p:sp>
      <p:sp>
        <p:nvSpPr>
          <p:cNvPr id="77" name="Freeform 16">
            <a:extLst>
              <a:ext uri="{FF2B5EF4-FFF2-40B4-BE49-F238E27FC236}">
                <a16:creationId xmlns:a16="http://schemas.microsoft.com/office/drawing/2014/main" id="{D45C2017-4C7D-2000-4A1C-D3D5182C7767}"/>
              </a:ext>
            </a:extLst>
          </p:cNvPr>
          <p:cNvSpPr>
            <a:spLocks noGrp="1" noRot="1" noMove="1" noResize="1" noEditPoints="1" noAdjustHandles="1" noChangeArrowheads="1" noChangeShapeType="1"/>
          </p:cNvSpPr>
          <p:nvPr/>
        </p:nvSpPr>
        <p:spPr>
          <a:xfrm>
            <a:off x="9780248" y="4615592"/>
            <a:ext cx="408559" cy="522940"/>
          </a:xfrm>
          <a:custGeom>
            <a:avLst/>
            <a:gdLst>
              <a:gd name="connsiteX0" fmla="*/ 738757 w 738757"/>
              <a:gd name="connsiteY0" fmla="*/ 945582 h 945581"/>
              <a:gd name="connsiteX1" fmla="*/ 179847 w 738757"/>
              <a:gd name="connsiteY1" fmla="*/ 945582 h 945581"/>
              <a:gd name="connsiteX2" fmla="*/ 0 w 738757"/>
              <a:gd name="connsiteY2" fmla="*/ 280493 h 945581"/>
              <a:gd name="connsiteX3" fmla="*/ 485588 w 738757"/>
              <a:gd name="connsiteY3" fmla="*/ 0 h 945581"/>
              <a:gd name="connsiteX4" fmla="*/ 738757 w 738757"/>
              <a:gd name="connsiteY4" fmla="*/ 945582 h 945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757" h="945581">
                <a:moveTo>
                  <a:pt x="738757" y="945582"/>
                </a:moveTo>
                <a:lnTo>
                  <a:pt x="179847" y="945582"/>
                </a:lnTo>
                <a:cubicBezTo>
                  <a:pt x="178810" y="703134"/>
                  <a:pt x="113442" y="476249"/>
                  <a:pt x="0" y="280493"/>
                </a:cubicBezTo>
                <a:lnTo>
                  <a:pt x="485588" y="0"/>
                </a:lnTo>
                <a:cubicBezTo>
                  <a:pt x="646413" y="278417"/>
                  <a:pt x="738411" y="601451"/>
                  <a:pt x="738757" y="945582"/>
                </a:cubicBezTo>
                <a:close/>
              </a:path>
            </a:pathLst>
          </a:custGeom>
          <a:solidFill>
            <a:schemeClr val="accent4"/>
          </a:solidFill>
          <a:ln w="3458" cap="flat">
            <a:noFill/>
            <a:prstDash val="solid"/>
            <a:miter/>
          </a:ln>
        </p:spPr>
        <p:txBody>
          <a:bodyPr rtlCol="0" anchor="ctr"/>
          <a:lstStyle/>
          <a:p>
            <a:endParaRPr lang="en-NO"/>
          </a:p>
        </p:txBody>
      </p:sp>
      <p:sp>
        <p:nvSpPr>
          <p:cNvPr id="78" name="Freeform 17">
            <a:extLst>
              <a:ext uri="{FF2B5EF4-FFF2-40B4-BE49-F238E27FC236}">
                <a16:creationId xmlns:a16="http://schemas.microsoft.com/office/drawing/2014/main" id="{C2228F61-4D60-2CC9-895B-EED4892CE14B}"/>
              </a:ext>
            </a:extLst>
          </p:cNvPr>
          <p:cNvSpPr>
            <a:spLocks noGrp="1" noRot="1" noMove="1" noResize="1" noEditPoints="1" noAdjustHandles="1" noChangeArrowheads="1" noChangeShapeType="1"/>
          </p:cNvSpPr>
          <p:nvPr/>
        </p:nvSpPr>
        <p:spPr>
          <a:xfrm>
            <a:off x="9509788" y="4231325"/>
            <a:ext cx="539198" cy="539390"/>
          </a:xfrm>
          <a:custGeom>
            <a:avLst/>
            <a:gdLst>
              <a:gd name="connsiteX0" fmla="*/ 0 w 974979"/>
              <a:gd name="connsiteY0" fmla="*/ 486971 h 975325"/>
              <a:gd name="connsiteX1" fmla="*/ 281184 w 974979"/>
              <a:gd name="connsiteY1" fmla="*/ 0 h 975325"/>
              <a:gd name="connsiteX2" fmla="*/ 974980 w 974979"/>
              <a:gd name="connsiteY2" fmla="*/ 695179 h 975325"/>
              <a:gd name="connsiteX3" fmla="*/ 489046 w 974979"/>
              <a:gd name="connsiteY3" fmla="*/ 975326 h 975325"/>
              <a:gd name="connsiteX4" fmla="*/ 0 w 974979"/>
              <a:gd name="connsiteY4" fmla="*/ 486971 h 97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79" h="975325">
                <a:moveTo>
                  <a:pt x="0" y="486971"/>
                </a:moveTo>
                <a:lnTo>
                  <a:pt x="281184" y="0"/>
                </a:lnTo>
                <a:cubicBezTo>
                  <a:pt x="568940" y="166705"/>
                  <a:pt x="808621" y="407077"/>
                  <a:pt x="974980" y="695179"/>
                </a:cubicBezTo>
                <a:lnTo>
                  <a:pt x="489046" y="975326"/>
                </a:lnTo>
                <a:cubicBezTo>
                  <a:pt x="371800" y="772997"/>
                  <a:pt x="202674" y="604218"/>
                  <a:pt x="0" y="486971"/>
                </a:cubicBezTo>
                <a:close/>
              </a:path>
            </a:pathLst>
          </a:custGeom>
          <a:solidFill>
            <a:schemeClr val="accent4">
              <a:alpha val="50000"/>
            </a:schemeClr>
          </a:solidFill>
          <a:ln w="3458" cap="flat">
            <a:noFill/>
            <a:prstDash val="solid"/>
            <a:miter/>
          </a:ln>
        </p:spPr>
        <p:txBody>
          <a:bodyPr rtlCol="0" anchor="ctr"/>
          <a:lstStyle/>
          <a:p>
            <a:endParaRPr lang="en-NO"/>
          </a:p>
        </p:txBody>
      </p:sp>
      <p:pic>
        <p:nvPicPr>
          <p:cNvPr id="37" name="gress1">
            <a:extLst>
              <a:ext uri="{FF2B5EF4-FFF2-40B4-BE49-F238E27FC236}">
                <a16:creationId xmlns:a16="http://schemas.microsoft.com/office/drawing/2014/main" id="{B3BDD4B7-DE1A-69CA-D59D-56AA29716DB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302" y="4633320"/>
            <a:ext cx="375409" cy="367176"/>
          </a:xfrm>
          <a:prstGeom prst="rect">
            <a:avLst/>
          </a:prstGeom>
        </p:spPr>
      </p:pic>
      <p:pic>
        <p:nvPicPr>
          <p:cNvPr id="38" name="Gress3">
            <a:extLst>
              <a:ext uri="{FF2B5EF4-FFF2-40B4-BE49-F238E27FC236}">
                <a16:creationId xmlns:a16="http://schemas.microsoft.com/office/drawing/2014/main" id="{5457F37C-2C79-7734-3132-15A906EEA33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6836" y="5809786"/>
            <a:ext cx="375409" cy="367176"/>
          </a:xfrm>
          <a:prstGeom prst="rect">
            <a:avLst/>
          </a:prstGeom>
        </p:spPr>
      </p:pic>
      <p:pic>
        <p:nvPicPr>
          <p:cNvPr id="39" name="Gress2">
            <a:extLst>
              <a:ext uri="{FF2B5EF4-FFF2-40B4-BE49-F238E27FC236}">
                <a16:creationId xmlns:a16="http://schemas.microsoft.com/office/drawing/2014/main" id="{7705DB2E-0000-7BFF-FE9B-97B69393A94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93412" y="5200886"/>
            <a:ext cx="375409" cy="367176"/>
          </a:xfrm>
          <a:prstGeom prst="rect">
            <a:avLst/>
          </a:prstGeom>
        </p:spPr>
      </p:pic>
      <p:sp>
        <p:nvSpPr>
          <p:cNvPr id="97" name="Freeform 18">
            <a:extLst>
              <a:ext uri="{FF2B5EF4-FFF2-40B4-BE49-F238E27FC236}">
                <a16:creationId xmlns:a16="http://schemas.microsoft.com/office/drawing/2014/main" id="{1199014F-018B-7975-8710-4EB379760905}"/>
              </a:ext>
            </a:extLst>
          </p:cNvPr>
          <p:cNvSpPr>
            <a:spLocks noGrp="1" noRot="1" noMove="1" noResize="1" noEditPoints="1" noAdjustHandles="1" noChangeArrowheads="1" noChangeShapeType="1"/>
          </p:cNvSpPr>
          <p:nvPr/>
        </p:nvSpPr>
        <p:spPr>
          <a:xfrm rot="18900000">
            <a:off x="9839367" y="2952421"/>
            <a:ext cx="2166070" cy="2167200"/>
          </a:xfrm>
          <a:prstGeom prst="ellipse">
            <a:avLst/>
          </a:prstGeom>
          <a:noFill/>
          <a:ln w="3458" cap="flat">
            <a:noFill/>
            <a:prstDash val="solid"/>
            <a:miter/>
          </a:ln>
        </p:spPr>
        <p:txBody>
          <a:bodyPr rtlCol="0" anchor="ctr"/>
          <a:lstStyle/>
          <a:p>
            <a:endParaRPr lang="en-NO"/>
          </a:p>
        </p:txBody>
      </p:sp>
    </p:spTree>
    <p:extLst>
      <p:ext uri="{BB962C8B-B14F-4D97-AF65-F5344CB8AC3E}">
        <p14:creationId xmlns:p14="http://schemas.microsoft.com/office/powerpoint/2010/main" val="14765069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2000"/>
                                        <p:tgtEl>
                                          <p:spTgt spid="95"/>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nodeType="withEffect">
                                  <p:stCondLst>
                                    <p:cond delay="50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nodeType="withEffect">
                                  <p:stCondLst>
                                    <p:cond delay="100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fade">
                                      <p:cBhvr>
                                        <p:cTn id="29" dur="500"/>
                                        <p:tgtEl>
                                          <p:spTgt spid="4">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fade">
                                      <p:cBhvr>
                                        <p:cTn id="3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C46202-B307-FDC0-78A5-772AE947DF24}"/>
              </a:ext>
            </a:extLst>
          </p:cNvPr>
          <p:cNvSpPr>
            <a:spLocks noGrp="1" noRot="1" noMove="1" noResize="1" noEditPoints="1" noAdjustHandles="1" noChangeArrowheads="1" noChangeShapeType="1"/>
          </p:cNvSpPr>
          <p:nvPr>
            <p:ph type="title"/>
          </p:nvPr>
        </p:nvSpPr>
        <p:spPr/>
        <p:txBody>
          <a:bodyPr/>
          <a:lstStyle/>
          <a:p>
            <a:r>
              <a:rPr lang="nb-NO"/>
              <a:t>Oppgave</a:t>
            </a:r>
          </a:p>
        </p:txBody>
      </p:sp>
      <p:sp>
        <p:nvSpPr>
          <p:cNvPr id="3" name="Plassholder for tekst 2">
            <a:extLst>
              <a:ext uri="{FF2B5EF4-FFF2-40B4-BE49-F238E27FC236}">
                <a16:creationId xmlns:a16="http://schemas.microsoft.com/office/drawing/2014/main" id="{15774B39-0322-3274-857B-3B8562E58A4D}"/>
              </a:ext>
            </a:extLst>
          </p:cNvPr>
          <p:cNvSpPr>
            <a:spLocks noGrp="1" noRot="1" noMove="1" noResize="1" noEditPoints="1" noAdjustHandles="1" noChangeArrowheads="1" noChangeShapeType="1"/>
          </p:cNvSpPr>
          <p:nvPr>
            <p:ph type="body" idx="1"/>
          </p:nvPr>
        </p:nvSpPr>
        <p:spPr/>
        <p:txBody>
          <a:bodyPr/>
          <a:lstStyle/>
          <a:p>
            <a:r>
              <a:rPr lang="nb-NO"/>
              <a:t>Risikosituasjoner</a:t>
            </a:r>
          </a:p>
        </p:txBody>
      </p:sp>
    </p:spTree>
    <p:extLst>
      <p:ext uri="{BB962C8B-B14F-4D97-AF65-F5344CB8AC3E}">
        <p14:creationId xmlns:p14="http://schemas.microsoft.com/office/powerpoint/2010/main" val="28785925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CFC92E-07D6-895B-89A9-92C2DE7F0946}"/>
              </a:ext>
            </a:extLst>
          </p:cNvPr>
          <p:cNvSpPr>
            <a:spLocks noGrp="1" noRot="1" noMove="1" noResize="1" noEditPoints="1" noAdjustHandles="1" noChangeArrowheads="1" noChangeShapeType="1"/>
          </p:cNvSpPr>
          <p:nvPr>
            <p:ph type="title"/>
          </p:nvPr>
        </p:nvSpPr>
        <p:spPr>
          <a:xfrm>
            <a:off x="633413" y="315913"/>
            <a:ext cx="10935735" cy="1157511"/>
          </a:xfrm>
        </p:spPr>
        <p:txBody>
          <a:bodyPr>
            <a:normAutofit/>
          </a:bodyPr>
          <a:lstStyle/>
          <a:p>
            <a:r>
              <a:rPr lang="nb-NO"/>
              <a:t>Risikosituasjoner</a:t>
            </a:r>
          </a:p>
        </p:txBody>
      </p:sp>
      <p:sp>
        <p:nvSpPr>
          <p:cNvPr id="9" name="Plassholder for innhold 8">
            <a:extLst>
              <a:ext uri="{FF2B5EF4-FFF2-40B4-BE49-F238E27FC236}">
                <a16:creationId xmlns:a16="http://schemas.microsoft.com/office/drawing/2014/main" id="{48037A80-CE15-FFB6-7D7A-A532637D0F96}"/>
              </a:ext>
            </a:extLst>
          </p:cNvPr>
          <p:cNvSpPr>
            <a:spLocks noGrp="1" noRot="1" noMove="1" noResize="1" noEditPoints="1" noAdjustHandles="1" noChangeArrowheads="1" noChangeShapeType="1"/>
          </p:cNvSpPr>
          <p:nvPr>
            <p:ph sz="half" idx="4294967295"/>
          </p:nvPr>
        </p:nvSpPr>
        <p:spPr>
          <a:xfrm>
            <a:off x="-1871" y="2708276"/>
            <a:ext cx="6108986" cy="4169574"/>
          </a:xfrm>
          <a:solidFill>
            <a:srgbClr val="F5ECC4"/>
          </a:solidFill>
        </p:spPr>
        <p:txBody>
          <a:bodyPr lIns="720000" tIns="720000" rIns="720000" bIns="720000"/>
          <a:lstStyle/>
          <a:p>
            <a:pPr marL="0" indent="0">
              <a:spcBef>
                <a:spcPts val="600"/>
              </a:spcBef>
              <a:buNone/>
            </a:pPr>
            <a:r>
              <a:rPr lang="nb-NO" b="1"/>
              <a:t>Fjerne/unngå risiko</a:t>
            </a:r>
          </a:p>
          <a:p>
            <a:pPr marL="0" indent="0">
              <a:spcBef>
                <a:spcPts val="600"/>
              </a:spcBef>
              <a:buNone/>
            </a:pPr>
            <a:r>
              <a:rPr lang="nb-NO"/>
              <a:t>– rett etter røykeslutt</a:t>
            </a:r>
            <a:endParaRPr lang="en-NO"/>
          </a:p>
          <a:p>
            <a:pPr>
              <a:spcBef>
                <a:spcPts val="600"/>
              </a:spcBef>
            </a:pPr>
            <a:endParaRPr lang="nb-NO"/>
          </a:p>
        </p:txBody>
      </p:sp>
      <p:sp>
        <p:nvSpPr>
          <p:cNvPr id="10" name="Plassholder for innhold 9">
            <a:extLst>
              <a:ext uri="{FF2B5EF4-FFF2-40B4-BE49-F238E27FC236}">
                <a16:creationId xmlns:a16="http://schemas.microsoft.com/office/drawing/2014/main" id="{8140015D-7F4B-ABD1-D7B7-C11FE9A928E7}"/>
              </a:ext>
            </a:extLst>
          </p:cNvPr>
          <p:cNvSpPr>
            <a:spLocks noGrp="1" noRot="1" noMove="1" noResize="1" noEditPoints="1" noAdjustHandles="1" noChangeArrowheads="1" noChangeShapeType="1"/>
          </p:cNvSpPr>
          <p:nvPr>
            <p:ph sz="half" idx="4294967295"/>
          </p:nvPr>
        </p:nvSpPr>
        <p:spPr>
          <a:xfrm>
            <a:off x="6083300" y="2708275"/>
            <a:ext cx="6108700" cy="3429000"/>
          </a:xfrm>
          <a:noFill/>
        </p:spPr>
        <p:txBody>
          <a:bodyPr lIns="720000" tIns="720000" rIns="720000" bIns="720000"/>
          <a:lstStyle/>
          <a:p>
            <a:pPr marL="0" indent="0">
              <a:spcBef>
                <a:spcPts val="600"/>
              </a:spcBef>
              <a:buNone/>
            </a:pPr>
            <a:r>
              <a:rPr lang="nb-NO" b="1"/>
              <a:t>Sikre/ha en plan</a:t>
            </a:r>
          </a:p>
          <a:p>
            <a:pPr marL="0" indent="0">
              <a:spcBef>
                <a:spcPts val="600"/>
              </a:spcBef>
              <a:buNone/>
            </a:pPr>
            <a:r>
              <a:rPr lang="nb-NO"/>
              <a:t>– de første ukene/månedene</a:t>
            </a:r>
          </a:p>
          <a:p>
            <a:pPr marL="0" indent="0">
              <a:spcBef>
                <a:spcPts val="600"/>
              </a:spcBef>
              <a:buNone/>
            </a:pPr>
            <a:endParaRPr lang="en-NO" b="1"/>
          </a:p>
          <a:p>
            <a:pPr>
              <a:spcBef>
                <a:spcPts val="600"/>
              </a:spcBef>
            </a:pPr>
            <a:endParaRPr lang="nb-NO"/>
          </a:p>
        </p:txBody>
      </p:sp>
      <p:sp>
        <p:nvSpPr>
          <p:cNvPr id="11" name="Plassholder for innhold 10">
            <a:extLst>
              <a:ext uri="{FF2B5EF4-FFF2-40B4-BE49-F238E27FC236}">
                <a16:creationId xmlns:a16="http://schemas.microsoft.com/office/drawing/2014/main" id="{6365EC4D-0688-4CDA-70CB-B75394A54D62}"/>
              </a:ext>
            </a:extLst>
          </p:cNvPr>
          <p:cNvSpPr>
            <a:spLocks noGrp="1" noRot="1" noMove="1" noResize="1" noEditPoints="1" noAdjustHandles="1" noChangeArrowheads="1" noChangeShapeType="1"/>
          </p:cNvSpPr>
          <p:nvPr>
            <p:ph sz="half" idx="4294967295"/>
          </p:nvPr>
        </p:nvSpPr>
        <p:spPr>
          <a:xfrm>
            <a:off x="6093692" y="-4696"/>
            <a:ext cx="6098308" cy="2717034"/>
          </a:xfrm>
          <a:solidFill>
            <a:schemeClr val="accent3"/>
          </a:solidFill>
        </p:spPr>
        <p:txBody>
          <a:bodyPr lIns="720000" tIns="720000" rIns="720000" bIns="720000" anchor="ctr" anchorCtr="0"/>
          <a:lstStyle/>
          <a:p>
            <a:pPr marL="0" indent="0">
              <a:spcBef>
                <a:spcPts val="600"/>
              </a:spcBef>
              <a:buNone/>
            </a:pPr>
            <a:r>
              <a:rPr lang="nb-NO" b="1">
                <a:solidFill>
                  <a:schemeClr val="tx1"/>
                </a:solidFill>
              </a:rPr>
              <a:t>Strategi</a:t>
            </a:r>
          </a:p>
          <a:p>
            <a:pPr marL="0" indent="0">
              <a:spcBef>
                <a:spcPts val="600"/>
              </a:spcBef>
              <a:buNone/>
            </a:pPr>
            <a:r>
              <a:rPr lang="nb-NO">
                <a:solidFill>
                  <a:schemeClr val="tx1"/>
                </a:solidFill>
              </a:rPr>
              <a:t>– på lengre sikt</a:t>
            </a:r>
            <a:endParaRPr lang="en-NO">
              <a:solidFill>
                <a:schemeClr val="tx1"/>
              </a:solidFill>
            </a:endParaRPr>
          </a:p>
        </p:txBody>
      </p:sp>
      <p:grpSp>
        <p:nvGrpSpPr>
          <p:cNvPr id="44" name="Gruppe 43">
            <a:extLst>
              <a:ext uri="{FF2B5EF4-FFF2-40B4-BE49-F238E27FC236}">
                <a16:creationId xmlns:a16="http://schemas.microsoft.com/office/drawing/2014/main" id="{0D9B1C6D-E909-5683-CFB6-2257A314BB1D}"/>
              </a:ext>
            </a:extLst>
          </p:cNvPr>
          <p:cNvGrpSpPr>
            <a:grpSpLocks noGrp="1" noUngrp="1" noRot="1" noMove="1" noResize="1"/>
          </p:cNvGrpSpPr>
          <p:nvPr/>
        </p:nvGrpSpPr>
        <p:grpSpPr>
          <a:xfrm>
            <a:off x="5523881" y="2008997"/>
            <a:ext cx="1813807" cy="1426533"/>
            <a:chOff x="5523881" y="2732188"/>
            <a:chExt cx="1813807" cy="1426533"/>
          </a:xfrm>
        </p:grpSpPr>
        <p:grpSp>
          <p:nvGrpSpPr>
            <p:cNvPr id="3" name="Gruppe 2">
              <a:extLst>
                <a:ext uri="{FF2B5EF4-FFF2-40B4-BE49-F238E27FC236}">
                  <a16:creationId xmlns:a16="http://schemas.microsoft.com/office/drawing/2014/main" id="{B4776A34-61B9-8115-BDC6-69E6382CE9BE}"/>
                </a:ext>
              </a:extLst>
            </p:cNvPr>
            <p:cNvGrpSpPr>
              <a:grpSpLocks noGrp="1" noUngrp="1" noRot="1" noMove="1" noResize="1"/>
            </p:cNvGrpSpPr>
            <p:nvPr/>
          </p:nvGrpSpPr>
          <p:grpSpPr>
            <a:xfrm rot="18900000">
              <a:off x="5555489" y="2817305"/>
              <a:ext cx="1223384" cy="1223382"/>
              <a:chOff x="4684371" y="2025000"/>
              <a:chExt cx="2815630" cy="2815628"/>
            </a:xfrm>
          </p:grpSpPr>
          <p:sp>
            <p:nvSpPr>
              <p:cNvPr id="5" name="Bue 4">
                <a:extLst>
                  <a:ext uri="{FF2B5EF4-FFF2-40B4-BE49-F238E27FC236}">
                    <a16:creationId xmlns:a16="http://schemas.microsoft.com/office/drawing/2014/main" id="{2FCA2E39-0B3A-21AB-1AF9-1F171B7965DC}"/>
                  </a:ext>
                </a:extLst>
              </p:cNvPr>
              <p:cNvSpPr>
                <a:spLocks noGrp="1" noRot="1" noChangeAspect="1" noMove="1" noResize="1" noEditPoints="1" noAdjustHandles="1" noChangeArrowheads="1" noChangeShapeType="1"/>
              </p:cNvSpPr>
              <p:nvPr/>
            </p:nvSpPr>
            <p:spPr>
              <a:xfrm>
                <a:off x="4684371" y="2032628"/>
                <a:ext cx="2808000" cy="2808000"/>
              </a:xfrm>
              <a:prstGeom prst="arc">
                <a:avLst>
                  <a:gd name="adj1" fmla="val 11636343"/>
                  <a:gd name="adj2" fmla="val 15296480"/>
                </a:avLst>
              </a:prstGeom>
              <a:ln w="28575">
                <a:solidFill>
                  <a:srgbClr val="202020"/>
                </a:solidFill>
                <a:headEnd type="triangl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6" name="Bue 5">
                <a:extLst>
                  <a:ext uri="{FF2B5EF4-FFF2-40B4-BE49-F238E27FC236}">
                    <a16:creationId xmlns:a16="http://schemas.microsoft.com/office/drawing/2014/main" id="{55B496CD-ED95-2B5B-0925-3E4AFEEA6605}"/>
                  </a:ext>
                </a:extLst>
              </p:cNvPr>
              <p:cNvSpPr>
                <a:spLocks noGrp="1" noRot="1" noChangeAspect="1" noMove="1" noResize="1" noEditPoints="1" noAdjustHandles="1" noChangeArrowheads="1" noChangeShapeType="1"/>
              </p:cNvSpPr>
              <p:nvPr/>
            </p:nvSpPr>
            <p:spPr>
              <a:xfrm rot="16200000">
                <a:off x="4684371" y="2032628"/>
                <a:ext cx="2808000" cy="2808000"/>
              </a:xfrm>
              <a:prstGeom prst="arc">
                <a:avLst>
                  <a:gd name="adj1" fmla="val 11636343"/>
                  <a:gd name="adj2" fmla="val 15296480"/>
                </a:avLst>
              </a:prstGeom>
              <a:ln w="28575">
                <a:solidFill>
                  <a:srgbClr val="202020"/>
                </a:solidFill>
                <a:headEnd type="triangl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7" name="Bue 6">
                <a:extLst>
                  <a:ext uri="{FF2B5EF4-FFF2-40B4-BE49-F238E27FC236}">
                    <a16:creationId xmlns:a16="http://schemas.microsoft.com/office/drawing/2014/main" id="{9ACA46FE-2BEE-0653-2A2A-B9CB2EE0EA24}"/>
                  </a:ext>
                </a:extLst>
              </p:cNvPr>
              <p:cNvSpPr>
                <a:spLocks noGrp="1" noRot="1" noChangeAspect="1" noMove="1" noResize="1" noEditPoints="1" noAdjustHandles="1" noChangeArrowheads="1" noChangeShapeType="1"/>
              </p:cNvSpPr>
              <p:nvPr/>
            </p:nvSpPr>
            <p:spPr>
              <a:xfrm rot="10800000">
                <a:off x="4692001" y="2025000"/>
                <a:ext cx="2808000" cy="2808000"/>
              </a:xfrm>
              <a:prstGeom prst="arc">
                <a:avLst>
                  <a:gd name="adj1" fmla="val 11636343"/>
                  <a:gd name="adj2" fmla="val 15296480"/>
                </a:avLst>
              </a:prstGeom>
              <a:ln w="28575">
                <a:solidFill>
                  <a:srgbClr val="202020"/>
                </a:solidFill>
                <a:prstDash val="sysDot"/>
                <a:headEnd type="triangl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grpSp>
        <p:sp>
          <p:nvSpPr>
            <p:cNvPr id="8" name="TextBox 15">
              <a:extLst>
                <a:ext uri="{FF2B5EF4-FFF2-40B4-BE49-F238E27FC236}">
                  <a16:creationId xmlns:a16="http://schemas.microsoft.com/office/drawing/2014/main" id="{AE9269BB-97B9-0A58-4375-FC83D5102E28}"/>
                </a:ext>
              </a:extLst>
            </p:cNvPr>
            <p:cNvSpPr txBox="1">
              <a:spLocks noGrp="1" noRot="1" noMove="1" noResize="1" noEditPoints="1" noAdjustHandles="1" noChangeArrowheads="1" noChangeShapeType="1"/>
            </p:cNvSpPr>
            <p:nvPr/>
          </p:nvSpPr>
          <p:spPr>
            <a:xfrm>
              <a:off x="5523881" y="3758611"/>
              <a:ext cx="826226" cy="400110"/>
            </a:xfrm>
            <a:prstGeom prst="rect">
              <a:avLst/>
            </a:prstGeom>
            <a:noFill/>
          </p:spPr>
          <p:txBody>
            <a:bodyPr wrap="square">
              <a:spAutoFit/>
            </a:bodyPr>
            <a:lstStyle/>
            <a:p>
              <a:r>
                <a:rPr lang="nb-NO" sz="2000" b="1">
                  <a:effectLst/>
                </a:rPr>
                <a:t>1</a:t>
              </a:r>
              <a:endParaRPr lang="en-NO" sz="2000"/>
            </a:p>
          </p:txBody>
        </p:sp>
        <p:sp>
          <p:nvSpPr>
            <p:cNvPr id="12" name="TextBox 16">
              <a:extLst>
                <a:ext uri="{FF2B5EF4-FFF2-40B4-BE49-F238E27FC236}">
                  <a16:creationId xmlns:a16="http://schemas.microsoft.com/office/drawing/2014/main" id="{2B30F93C-36C4-05F1-9BDC-287E4C046D69}"/>
                </a:ext>
              </a:extLst>
            </p:cNvPr>
            <p:cNvSpPr txBox="1">
              <a:spLocks noGrp="1" noRot="1" noMove="1" noResize="1" noEditPoints="1" noAdjustHandles="1" noChangeArrowheads="1" noChangeShapeType="1"/>
            </p:cNvSpPr>
            <p:nvPr/>
          </p:nvSpPr>
          <p:spPr>
            <a:xfrm>
              <a:off x="6390654" y="2732188"/>
              <a:ext cx="826226" cy="400110"/>
            </a:xfrm>
            <a:prstGeom prst="rect">
              <a:avLst/>
            </a:prstGeom>
            <a:noFill/>
          </p:spPr>
          <p:txBody>
            <a:bodyPr wrap="square">
              <a:spAutoFit/>
            </a:bodyPr>
            <a:lstStyle/>
            <a:p>
              <a:r>
                <a:rPr lang="nb-NO" sz="2000" b="1">
                  <a:effectLst/>
                </a:rPr>
                <a:t>3</a:t>
              </a:r>
              <a:endParaRPr lang="en-NO" sz="2000"/>
            </a:p>
          </p:txBody>
        </p:sp>
        <p:sp>
          <p:nvSpPr>
            <p:cNvPr id="13" name="TextBox 17">
              <a:extLst>
                <a:ext uri="{FF2B5EF4-FFF2-40B4-BE49-F238E27FC236}">
                  <a16:creationId xmlns:a16="http://schemas.microsoft.com/office/drawing/2014/main" id="{9BD3B6DE-AA19-57C5-2EF5-F713E2AB1880}"/>
                </a:ext>
              </a:extLst>
            </p:cNvPr>
            <p:cNvSpPr txBox="1">
              <a:spLocks noGrp="1" noRot="1" noMove="1" noResize="1" noEditPoints="1" noAdjustHandles="1" noChangeArrowheads="1" noChangeShapeType="1"/>
            </p:cNvSpPr>
            <p:nvPr/>
          </p:nvSpPr>
          <p:spPr>
            <a:xfrm>
              <a:off x="6511462" y="3752896"/>
              <a:ext cx="826226" cy="400110"/>
            </a:xfrm>
            <a:prstGeom prst="rect">
              <a:avLst/>
            </a:prstGeom>
            <a:noFill/>
          </p:spPr>
          <p:txBody>
            <a:bodyPr wrap="square">
              <a:spAutoFit/>
            </a:bodyPr>
            <a:lstStyle/>
            <a:p>
              <a:r>
                <a:rPr lang="nb-NO" sz="2000" b="1">
                  <a:effectLst/>
                </a:rPr>
                <a:t>2</a:t>
              </a:r>
              <a:endParaRPr lang="en-NO" sz="2000"/>
            </a:p>
          </p:txBody>
        </p:sp>
        <p:grpSp>
          <p:nvGrpSpPr>
            <p:cNvPr id="20" name="Gruppe 36">
              <a:extLst>
                <a:ext uri="{FF2B5EF4-FFF2-40B4-BE49-F238E27FC236}">
                  <a16:creationId xmlns:a16="http://schemas.microsoft.com/office/drawing/2014/main" id="{8FCA0F96-F96F-0B60-F914-F574CA53125A}"/>
                </a:ext>
              </a:extLst>
            </p:cNvPr>
            <p:cNvGrpSpPr>
              <a:grpSpLocks noGrp="1" noUngrp="1" noRot="1" noMove="1" noResize="1"/>
            </p:cNvGrpSpPr>
            <p:nvPr/>
          </p:nvGrpSpPr>
          <p:grpSpPr>
            <a:xfrm>
              <a:off x="5738813" y="3056124"/>
              <a:ext cx="829808" cy="719241"/>
              <a:chOff x="4545454" y="4805332"/>
              <a:chExt cx="603194" cy="522822"/>
            </a:xfrm>
          </p:grpSpPr>
          <p:sp>
            <p:nvSpPr>
              <p:cNvPr id="21" name="Ellipse 37">
                <a:extLst>
                  <a:ext uri="{FF2B5EF4-FFF2-40B4-BE49-F238E27FC236}">
                    <a16:creationId xmlns:a16="http://schemas.microsoft.com/office/drawing/2014/main" id="{1F4D1FA7-4B3E-92B5-E76F-988324CF845F}"/>
                  </a:ext>
                </a:extLst>
              </p:cNvPr>
              <p:cNvSpPr>
                <a:spLocks noGrp="1" noRot="1" noMove="1" noResize="1" noEditPoints="1" noAdjustHandles="1" noChangeArrowheads="1" noChangeShapeType="1"/>
              </p:cNvSpPr>
              <p:nvPr/>
            </p:nvSpPr>
            <p:spPr>
              <a:xfrm>
                <a:off x="4545454" y="4805332"/>
                <a:ext cx="522822" cy="52282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22" name="Gruppe 38">
                <a:extLst>
                  <a:ext uri="{FF2B5EF4-FFF2-40B4-BE49-F238E27FC236}">
                    <a16:creationId xmlns:a16="http://schemas.microsoft.com/office/drawing/2014/main" id="{85EBA399-46CB-7653-9086-FF36D75A16B8}"/>
                  </a:ext>
                </a:extLst>
              </p:cNvPr>
              <p:cNvGrpSpPr>
                <a:grpSpLocks noGrp="1" noUngrp="1" noRot="1" noMove="1" noResize="1"/>
              </p:cNvGrpSpPr>
              <p:nvPr/>
            </p:nvGrpSpPr>
            <p:grpSpPr>
              <a:xfrm>
                <a:off x="4695378" y="4912376"/>
                <a:ext cx="217234" cy="306380"/>
                <a:chOff x="2300761" y="3583669"/>
                <a:chExt cx="1261190" cy="1778744"/>
              </a:xfrm>
            </p:grpSpPr>
            <p:sp>
              <p:nvSpPr>
                <p:cNvPr id="38" name="Avrundet rektangel 73">
                  <a:extLst>
                    <a:ext uri="{FF2B5EF4-FFF2-40B4-BE49-F238E27FC236}">
                      <a16:creationId xmlns:a16="http://schemas.microsoft.com/office/drawing/2014/main" id="{9493072B-6971-0733-4634-3D9CE2245BE8}"/>
                    </a:ext>
                  </a:extLst>
                </p:cNvPr>
                <p:cNvSpPr>
                  <a:spLocks noGrp="1" noRot="1" noMove="1" noResize="1" noEditPoints="1" noAdjustHandles="1" noChangeArrowheads="1" noChangeShapeType="1"/>
                </p:cNvSpPr>
                <p:nvPr/>
              </p:nvSpPr>
              <p:spPr>
                <a:xfrm>
                  <a:off x="2300761" y="3583669"/>
                  <a:ext cx="1261190" cy="1778744"/>
                </a:xfrm>
                <a:prstGeom prst="roundRect">
                  <a:avLst>
                    <a:gd name="adj" fmla="val 2324"/>
                  </a:avLst>
                </a:prstGeom>
                <a:noFill/>
                <a:ln w="127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9" name="Friform 74">
                  <a:extLst>
                    <a:ext uri="{FF2B5EF4-FFF2-40B4-BE49-F238E27FC236}">
                      <a16:creationId xmlns:a16="http://schemas.microsoft.com/office/drawing/2014/main" id="{B6835691-F857-6A41-EC91-C61E3A265305}"/>
                    </a:ext>
                  </a:extLst>
                </p:cNvPr>
                <p:cNvSpPr>
                  <a:spLocks noGrp="1" noRot="1" noMove="1" noResize="1" noEditPoints="1" noAdjustHandles="1" noChangeArrowheads="1" noChangeShapeType="1"/>
                </p:cNvSpPr>
                <p:nvPr/>
              </p:nvSpPr>
              <p:spPr>
                <a:xfrm>
                  <a:off x="2468248" y="3769819"/>
                  <a:ext cx="919519" cy="45221"/>
                </a:xfrm>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a:moveTo>
                        <a:pt x="0" y="0"/>
                      </a:moveTo>
                      <a:lnTo>
                        <a:pt x="325464" y="7749"/>
                      </a:lnTo>
                      <a:cubicBezTo>
                        <a:pt x="404247" y="11624"/>
                        <a:pt x="438472" y="17435"/>
                        <a:pt x="472698" y="23247"/>
                      </a:cubicBezTo>
                    </a:path>
                  </a:pathLst>
                </a:custGeom>
                <a:noFill/>
                <a:ln w="12700" cap="rnd">
                  <a:solidFill>
                    <a:schemeClr val="bg1"/>
                  </a:solidFill>
                  <a:extLst>
                    <a:ext uri="{C807C97D-BFC1-408E-A445-0C87EB9F89A2}">
                      <ask:lineSketchStyleProps xmlns:ask="http://schemas.microsoft.com/office/drawing/2018/sketchyshapes" sd="1219033472">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extrusionOk="0">
                              <a:moveTo>
                                <a:pt x="0" y="0"/>
                              </a:moveTo>
                              <a:cubicBezTo>
                                <a:pt x="106741" y="-26"/>
                                <a:pt x="249272" y="26947"/>
                                <a:pt x="325464" y="7749"/>
                              </a:cubicBezTo>
                              <a:cubicBezTo>
                                <a:pt x="409242" y="12612"/>
                                <a:pt x="438058" y="15660"/>
                                <a:pt x="472698" y="23247"/>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0" name="Friform 75">
                  <a:extLst>
                    <a:ext uri="{FF2B5EF4-FFF2-40B4-BE49-F238E27FC236}">
                      <a16:creationId xmlns:a16="http://schemas.microsoft.com/office/drawing/2014/main" id="{A09BB324-FE68-5F6F-6D0C-C9E0DA291169}"/>
                    </a:ext>
                  </a:extLst>
                </p:cNvPr>
                <p:cNvSpPr>
                  <a:spLocks noGrp="1" noRot="1" noMove="1" noResize="1" noEditPoints="1" noAdjustHandles="1" noChangeArrowheads="1" noChangeShapeType="1"/>
                </p:cNvSpPr>
                <p:nvPr/>
              </p:nvSpPr>
              <p:spPr>
                <a:xfrm flipH="1">
                  <a:off x="2468248" y="4006504"/>
                  <a:ext cx="919519" cy="45221"/>
                </a:xfrm>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a:moveTo>
                        <a:pt x="0" y="0"/>
                      </a:moveTo>
                      <a:lnTo>
                        <a:pt x="325464" y="7749"/>
                      </a:lnTo>
                      <a:cubicBezTo>
                        <a:pt x="404247" y="11624"/>
                        <a:pt x="438472" y="17435"/>
                        <a:pt x="472698" y="23247"/>
                      </a:cubicBezTo>
                    </a:path>
                  </a:pathLst>
                </a:custGeom>
                <a:noFill/>
                <a:ln w="12700" cap="rnd">
                  <a:solidFill>
                    <a:schemeClr val="bg1"/>
                  </a:solidFill>
                  <a:extLst>
                    <a:ext uri="{C807C97D-BFC1-408E-A445-0C87EB9F89A2}">
                      <ask:lineSketchStyleProps xmlns:ask="http://schemas.microsoft.com/office/drawing/2018/sketchyshapes" sd="1219033472">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extrusionOk="0">
                              <a:moveTo>
                                <a:pt x="0" y="0"/>
                              </a:moveTo>
                              <a:cubicBezTo>
                                <a:pt x="106741" y="-26"/>
                                <a:pt x="249272" y="26947"/>
                                <a:pt x="325464" y="7749"/>
                              </a:cubicBezTo>
                              <a:cubicBezTo>
                                <a:pt x="409242" y="12612"/>
                                <a:pt x="438058" y="15660"/>
                                <a:pt x="472698" y="23247"/>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1" name="Friform 76">
                  <a:extLst>
                    <a:ext uri="{FF2B5EF4-FFF2-40B4-BE49-F238E27FC236}">
                      <a16:creationId xmlns:a16="http://schemas.microsoft.com/office/drawing/2014/main" id="{62A24BB7-5945-9EE2-BE5C-ACB852DD162B}"/>
                    </a:ext>
                  </a:extLst>
                </p:cNvPr>
                <p:cNvSpPr>
                  <a:spLocks noGrp="1" noRot="1" noMove="1" noResize="1" noEditPoints="1" noAdjustHandles="1" noChangeArrowheads="1" noChangeShapeType="1"/>
                </p:cNvSpPr>
                <p:nvPr/>
              </p:nvSpPr>
              <p:spPr>
                <a:xfrm>
                  <a:off x="2468248" y="4479875"/>
                  <a:ext cx="919519" cy="45221"/>
                </a:xfrm>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a:moveTo>
                        <a:pt x="0" y="0"/>
                      </a:moveTo>
                      <a:lnTo>
                        <a:pt x="325464" y="7749"/>
                      </a:lnTo>
                      <a:cubicBezTo>
                        <a:pt x="404247" y="11624"/>
                        <a:pt x="438472" y="17435"/>
                        <a:pt x="472698" y="23247"/>
                      </a:cubicBezTo>
                    </a:path>
                  </a:pathLst>
                </a:custGeom>
                <a:noFill/>
                <a:ln w="12700" cap="rnd">
                  <a:solidFill>
                    <a:schemeClr val="bg1"/>
                  </a:solidFill>
                  <a:extLst>
                    <a:ext uri="{C807C97D-BFC1-408E-A445-0C87EB9F89A2}">
                      <ask:lineSketchStyleProps xmlns:ask="http://schemas.microsoft.com/office/drawing/2018/sketchyshapes" sd="1219033472">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extrusionOk="0">
                              <a:moveTo>
                                <a:pt x="0" y="0"/>
                              </a:moveTo>
                              <a:cubicBezTo>
                                <a:pt x="106741" y="-26"/>
                                <a:pt x="249272" y="26947"/>
                                <a:pt x="325464" y="7749"/>
                              </a:cubicBezTo>
                              <a:cubicBezTo>
                                <a:pt x="409242" y="12612"/>
                                <a:pt x="438058" y="15660"/>
                                <a:pt x="472698" y="23247"/>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2" name="Friform 77">
                  <a:extLst>
                    <a:ext uri="{FF2B5EF4-FFF2-40B4-BE49-F238E27FC236}">
                      <a16:creationId xmlns:a16="http://schemas.microsoft.com/office/drawing/2014/main" id="{99E03D89-3E7E-20C2-0B20-BCD32869E7AE}"/>
                    </a:ext>
                  </a:extLst>
                </p:cNvPr>
                <p:cNvSpPr>
                  <a:spLocks noGrp="1" noRot="1" noMove="1" noResize="1" noEditPoints="1" noAdjustHandles="1" noChangeArrowheads="1" noChangeShapeType="1"/>
                </p:cNvSpPr>
                <p:nvPr/>
              </p:nvSpPr>
              <p:spPr>
                <a:xfrm>
                  <a:off x="2468248" y="4243190"/>
                  <a:ext cx="919519" cy="45221"/>
                </a:xfrm>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a:moveTo>
                        <a:pt x="0" y="0"/>
                      </a:moveTo>
                      <a:lnTo>
                        <a:pt x="325464" y="7749"/>
                      </a:lnTo>
                      <a:cubicBezTo>
                        <a:pt x="404247" y="11624"/>
                        <a:pt x="438472" y="17435"/>
                        <a:pt x="472698" y="23247"/>
                      </a:cubicBezTo>
                    </a:path>
                  </a:pathLst>
                </a:custGeom>
                <a:noFill/>
                <a:ln w="12700" cap="rnd">
                  <a:solidFill>
                    <a:schemeClr val="bg1"/>
                  </a:solidFill>
                  <a:extLst>
                    <a:ext uri="{C807C97D-BFC1-408E-A445-0C87EB9F89A2}">
                      <ask:lineSketchStyleProps xmlns:ask="http://schemas.microsoft.com/office/drawing/2018/sketchyshapes" sd="1219033472">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extrusionOk="0">
                              <a:moveTo>
                                <a:pt x="0" y="0"/>
                              </a:moveTo>
                              <a:cubicBezTo>
                                <a:pt x="106741" y="-26"/>
                                <a:pt x="249272" y="26947"/>
                                <a:pt x="325464" y="7749"/>
                              </a:cubicBezTo>
                              <a:cubicBezTo>
                                <a:pt x="409242" y="12612"/>
                                <a:pt x="438058" y="15660"/>
                                <a:pt x="472698" y="23247"/>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3" name="Friform 78">
                  <a:extLst>
                    <a:ext uri="{FF2B5EF4-FFF2-40B4-BE49-F238E27FC236}">
                      <a16:creationId xmlns:a16="http://schemas.microsoft.com/office/drawing/2014/main" id="{6F64C749-D534-F086-A0F2-4A82F726F583}"/>
                    </a:ext>
                  </a:extLst>
                </p:cNvPr>
                <p:cNvSpPr>
                  <a:spLocks noGrp="1" noRot="1" noMove="1" noResize="1" noEditPoints="1" noAdjustHandles="1" noChangeArrowheads="1" noChangeShapeType="1"/>
                </p:cNvSpPr>
                <p:nvPr/>
              </p:nvSpPr>
              <p:spPr>
                <a:xfrm rot="11388004" flipV="1">
                  <a:off x="2468248" y="4716556"/>
                  <a:ext cx="554025" cy="88935"/>
                </a:xfrm>
                <a:custGeom>
                  <a:avLst/>
                  <a:gdLst>
                    <a:gd name="connsiteX0" fmla="*/ 0 w 554025"/>
                    <a:gd name="connsiteY0" fmla="*/ 0 h 88935"/>
                    <a:gd name="connsiteX1" fmla="*/ 381459 w 554025"/>
                    <a:gd name="connsiteY1" fmla="*/ 29645 h 88935"/>
                    <a:gd name="connsiteX2" fmla="*/ 554025 w 554025"/>
                    <a:gd name="connsiteY2" fmla="*/ 88935 h 88935"/>
                  </a:gdLst>
                  <a:ahLst/>
                  <a:cxnLst>
                    <a:cxn ang="0">
                      <a:pos x="connsiteX0" y="connsiteY0"/>
                    </a:cxn>
                    <a:cxn ang="0">
                      <a:pos x="connsiteX1" y="connsiteY1"/>
                    </a:cxn>
                    <a:cxn ang="0">
                      <a:pos x="connsiteX2" y="connsiteY2"/>
                    </a:cxn>
                  </a:cxnLst>
                  <a:rect l="l" t="t" r="r" b="b"/>
                  <a:pathLst>
                    <a:path w="554025" h="88935" extrusionOk="0">
                      <a:moveTo>
                        <a:pt x="0" y="0"/>
                      </a:moveTo>
                      <a:cubicBezTo>
                        <a:pt x="126192" y="-1223"/>
                        <a:pt x="201146" y="7385"/>
                        <a:pt x="381459" y="29645"/>
                      </a:cubicBezTo>
                      <a:cubicBezTo>
                        <a:pt x="478073" y="45315"/>
                        <a:pt x="512382" y="60147"/>
                        <a:pt x="554025" y="88935"/>
                      </a:cubicBezTo>
                    </a:path>
                  </a:pathLst>
                </a:custGeom>
                <a:noFill/>
                <a:ln w="12700" cap="rnd">
                  <a:solidFill>
                    <a:schemeClr val="bg1"/>
                  </a:solidFill>
                  <a:extLst>
                    <a:ext uri="{C807C97D-BFC1-408E-A445-0C87EB9F89A2}">
                      <ask:lineSketchStyleProps xmlns:ask="http://schemas.microsoft.com/office/drawing/2018/sketchyshapes" sd="1219033472">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a:moveTo>
                                <a:pt x="0" y="0"/>
                              </a:moveTo>
                              <a:lnTo>
                                <a:pt x="325464" y="7749"/>
                              </a:lnTo>
                              <a:cubicBezTo>
                                <a:pt x="404247" y="11624"/>
                                <a:pt x="438472" y="17435"/>
                                <a:pt x="472698" y="23247"/>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23" name="Gruppe 57">
                <a:extLst>
                  <a:ext uri="{FF2B5EF4-FFF2-40B4-BE49-F238E27FC236}">
                    <a16:creationId xmlns:a16="http://schemas.microsoft.com/office/drawing/2014/main" id="{0B086510-6FAD-5BD5-822B-6B2F755241F0}"/>
                  </a:ext>
                </a:extLst>
              </p:cNvPr>
              <p:cNvGrpSpPr>
                <a:grpSpLocks noGrp="1" noUngrp="1" noRot="1" noMove="1" noResize="1"/>
              </p:cNvGrpSpPr>
              <p:nvPr/>
            </p:nvGrpSpPr>
            <p:grpSpPr>
              <a:xfrm rot="20368036">
                <a:off x="4774136" y="4847690"/>
                <a:ext cx="374512" cy="211790"/>
                <a:chOff x="7245457" y="4068388"/>
                <a:chExt cx="1686957" cy="953992"/>
              </a:xfrm>
            </p:grpSpPr>
            <p:sp>
              <p:nvSpPr>
                <p:cNvPr id="24" name="Friform 46">
                  <a:extLst>
                    <a:ext uri="{FF2B5EF4-FFF2-40B4-BE49-F238E27FC236}">
                      <a16:creationId xmlns:a16="http://schemas.microsoft.com/office/drawing/2014/main" id="{F51F8870-F1BC-8CF1-5093-48F19791BEEF}"/>
                    </a:ext>
                  </a:extLst>
                </p:cNvPr>
                <p:cNvSpPr>
                  <a:spLocks noGrp="1" noRot="1" noMove="1" noResize="1" noEditPoints="1" noAdjustHandles="1" noChangeArrowheads="1" noChangeShapeType="1"/>
                </p:cNvSpPr>
                <p:nvPr/>
              </p:nvSpPr>
              <p:spPr>
                <a:xfrm>
                  <a:off x="8180628" y="4068388"/>
                  <a:ext cx="751786" cy="486058"/>
                </a:xfrm>
                <a:custGeom>
                  <a:avLst/>
                  <a:gdLst>
                    <a:gd name="connsiteX0" fmla="*/ 160500 w 1661635"/>
                    <a:gd name="connsiteY0" fmla="*/ 1074312 h 1074311"/>
                    <a:gd name="connsiteX1" fmla="*/ 1591497 w 1661635"/>
                    <a:gd name="connsiteY1" fmla="*/ 259441 h 1074311"/>
                    <a:gd name="connsiteX2" fmla="*/ 1644608 w 1661635"/>
                    <a:gd name="connsiteY2" fmla="*/ 72255 h 1074311"/>
                    <a:gd name="connsiteX3" fmla="*/ 1644608 w 1661635"/>
                    <a:gd name="connsiteY3" fmla="*/ 72255 h 1074311"/>
                    <a:gd name="connsiteX4" fmla="*/ 1458362 w 1661635"/>
                    <a:gd name="connsiteY4" fmla="*/ 15905 h 1074311"/>
                    <a:gd name="connsiteX5" fmla="*/ 0 w 1661635"/>
                    <a:gd name="connsiteY5" fmla="*/ 780677 h 1074311"/>
                    <a:gd name="connsiteX6" fmla="*/ 86889 w 1661635"/>
                    <a:gd name="connsiteY6" fmla="*/ 923884 h 1074311"/>
                    <a:gd name="connsiteX7" fmla="*/ 160533 w 1661635"/>
                    <a:gd name="connsiteY7" fmla="*/ 1074312 h 107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1635" h="1074311">
                      <a:moveTo>
                        <a:pt x="160500" y="1074312"/>
                      </a:moveTo>
                      <a:lnTo>
                        <a:pt x="1591497" y="259441"/>
                      </a:lnTo>
                      <a:cubicBezTo>
                        <a:pt x="1657302" y="221971"/>
                        <a:pt x="1680911" y="138677"/>
                        <a:pt x="1644608" y="72255"/>
                      </a:cubicBezTo>
                      <a:lnTo>
                        <a:pt x="1644608" y="72255"/>
                      </a:lnTo>
                      <a:cubicBezTo>
                        <a:pt x="1608272" y="5801"/>
                        <a:pt x="1525431" y="-19265"/>
                        <a:pt x="1458362" y="15905"/>
                      </a:cubicBezTo>
                      <a:lnTo>
                        <a:pt x="0" y="780677"/>
                      </a:lnTo>
                      <a:cubicBezTo>
                        <a:pt x="30604" y="826340"/>
                        <a:pt x="59653" y="874108"/>
                        <a:pt x="86889" y="923884"/>
                      </a:cubicBezTo>
                      <a:cubicBezTo>
                        <a:pt x="114093" y="973660"/>
                        <a:pt x="138608" y="1023889"/>
                        <a:pt x="160533" y="1074312"/>
                      </a:cubicBezTo>
                      <a:close/>
                    </a:path>
                  </a:pathLst>
                </a:custGeom>
                <a:solidFill>
                  <a:schemeClr val="accent6"/>
                </a:solidFill>
                <a:ln w="0" cap="flat">
                  <a:noFill/>
                  <a:prstDash val="solid"/>
                  <a:miter/>
                </a:ln>
              </p:spPr>
              <p:txBody>
                <a:bodyPr rtlCol="0" anchor="ctr"/>
                <a:lstStyle/>
                <a:p>
                  <a:endParaRPr lang="nb-NO"/>
                </a:p>
              </p:txBody>
            </p:sp>
            <p:sp>
              <p:nvSpPr>
                <p:cNvPr id="25" name="Friform 47">
                  <a:extLst>
                    <a:ext uri="{FF2B5EF4-FFF2-40B4-BE49-F238E27FC236}">
                      <a16:creationId xmlns:a16="http://schemas.microsoft.com/office/drawing/2014/main" id="{EBB4CF22-0007-29B0-DAB8-EAB2579B687F}"/>
                    </a:ext>
                  </a:extLst>
                </p:cNvPr>
                <p:cNvSpPr>
                  <a:spLocks noGrp="1" noRot="1" noMove="1" noResize="1" noEditPoints="1" noAdjustHandles="1" noChangeArrowheads="1" noChangeShapeType="1"/>
                </p:cNvSpPr>
                <p:nvPr/>
              </p:nvSpPr>
              <p:spPr>
                <a:xfrm>
                  <a:off x="7245457" y="4421607"/>
                  <a:ext cx="1007786" cy="600773"/>
                </a:xfrm>
                <a:custGeom>
                  <a:avLst/>
                  <a:gdLst>
                    <a:gd name="connsiteX0" fmla="*/ 254015 w 2227459"/>
                    <a:gd name="connsiteY0" fmla="*/ 1000081 h 1327860"/>
                    <a:gd name="connsiteX1" fmla="*/ 3906 w 2227459"/>
                    <a:gd name="connsiteY1" fmla="*/ 1301650 h 1327860"/>
                    <a:gd name="connsiteX2" fmla="*/ 18155 w 2227459"/>
                    <a:gd name="connsiteY2" fmla="*/ 1327688 h 1327860"/>
                    <a:gd name="connsiteX3" fmla="*/ 407002 w 2227459"/>
                    <a:gd name="connsiteY3" fmla="*/ 1279920 h 1327860"/>
                    <a:gd name="connsiteX4" fmla="*/ 570578 w 2227459"/>
                    <a:gd name="connsiteY4" fmla="*/ 1237107 h 1327860"/>
                    <a:gd name="connsiteX5" fmla="*/ 2227460 w 2227459"/>
                    <a:gd name="connsiteY5" fmla="*/ 293635 h 1327860"/>
                    <a:gd name="connsiteX6" fmla="*/ 2153816 w 2227459"/>
                    <a:gd name="connsiteY6" fmla="*/ 143206 h 1327860"/>
                    <a:gd name="connsiteX7" fmla="*/ 2066928 w 2227459"/>
                    <a:gd name="connsiteY7" fmla="*/ 0 h 1327860"/>
                    <a:gd name="connsiteX8" fmla="*/ 378341 w 2227459"/>
                    <a:gd name="connsiteY8" fmla="*/ 885503 h 1327860"/>
                    <a:gd name="connsiteX9" fmla="*/ 253983 w 2227459"/>
                    <a:gd name="connsiteY9" fmla="*/ 1000081 h 13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7459" h="1327860">
                      <a:moveTo>
                        <a:pt x="254015" y="1000081"/>
                      </a:moveTo>
                      <a:cubicBezTo>
                        <a:pt x="204337" y="1068284"/>
                        <a:pt x="63947" y="1232087"/>
                        <a:pt x="3906" y="1301650"/>
                      </a:cubicBezTo>
                      <a:cubicBezTo>
                        <a:pt x="-5680" y="1312758"/>
                        <a:pt x="3646" y="1329761"/>
                        <a:pt x="18155" y="1327688"/>
                      </a:cubicBezTo>
                      <a:cubicBezTo>
                        <a:pt x="109125" y="1314702"/>
                        <a:pt x="322768" y="1284940"/>
                        <a:pt x="407002" y="1279920"/>
                      </a:cubicBezTo>
                      <a:cubicBezTo>
                        <a:pt x="464226" y="1276520"/>
                        <a:pt x="520770" y="1265476"/>
                        <a:pt x="570578" y="1237107"/>
                      </a:cubicBezTo>
                      <a:lnTo>
                        <a:pt x="2227460" y="293635"/>
                      </a:lnTo>
                      <a:cubicBezTo>
                        <a:pt x="2205535" y="243244"/>
                        <a:pt x="2181020" y="192982"/>
                        <a:pt x="2153816" y="143206"/>
                      </a:cubicBezTo>
                      <a:cubicBezTo>
                        <a:pt x="2126613" y="93431"/>
                        <a:pt x="2097531" y="45663"/>
                        <a:pt x="2066928" y="0"/>
                      </a:cubicBezTo>
                      <a:lnTo>
                        <a:pt x="378341" y="885503"/>
                      </a:lnTo>
                      <a:cubicBezTo>
                        <a:pt x="327561" y="912124"/>
                        <a:pt x="287760" y="953738"/>
                        <a:pt x="253983" y="1000081"/>
                      </a:cubicBezTo>
                      <a:close/>
                    </a:path>
                  </a:pathLst>
                </a:custGeom>
                <a:solidFill>
                  <a:schemeClr val="accent6"/>
                </a:solidFill>
                <a:ln w="0" cap="flat">
                  <a:noFill/>
                  <a:prstDash val="solid"/>
                  <a:miter/>
                </a:ln>
              </p:spPr>
              <p:txBody>
                <a:bodyPr rtlCol="0" anchor="ctr"/>
                <a:lstStyle/>
                <a:p>
                  <a:endParaRPr lang="nb-NO"/>
                </a:p>
              </p:txBody>
            </p:sp>
          </p:grpSp>
        </p:grpSp>
      </p:grpSp>
      <p:sp>
        <p:nvSpPr>
          <p:cNvPr id="46" name="Forbudt-skilt 45">
            <a:extLst>
              <a:ext uri="{FF2B5EF4-FFF2-40B4-BE49-F238E27FC236}">
                <a16:creationId xmlns:a16="http://schemas.microsoft.com/office/drawing/2014/main" id="{8B8057C5-7B3E-771F-1C83-494274A3D3B4}"/>
              </a:ext>
            </a:extLst>
          </p:cNvPr>
          <p:cNvSpPr>
            <a:spLocks noGrp="1" noRot="1" noMove="1" noResize="1" noEditPoints="1" noAdjustHandles="1" noChangeArrowheads="1" noChangeShapeType="1"/>
          </p:cNvSpPr>
          <p:nvPr/>
        </p:nvSpPr>
        <p:spPr>
          <a:xfrm>
            <a:off x="680641" y="4883224"/>
            <a:ext cx="1427559" cy="1427559"/>
          </a:xfrm>
          <a:prstGeom prst="noSmoking">
            <a:avLst>
              <a:gd name="adj" fmla="val 1119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pic>
        <p:nvPicPr>
          <p:cNvPr id="50" name="Grafikk 49" descr="Utgang med heldekkende fyll">
            <a:extLst>
              <a:ext uri="{FF2B5EF4-FFF2-40B4-BE49-F238E27FC236}">
                <a16:creationId xmlns:a16="http://schemas.microsoft.com/office/drawing/2014/main" id="{7562FC5B-3A3E-8216-7D34-5C59F67EC15D}"/>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68119" y="4926174"/>
            <a:ext cx="1341658" cy="1341658"/>
          </a:xfrm>
          <a:prstGeom prst="rect">
            <a:avLst/>
          </a:prstGeom>
        </p:spPr>
      </p:pic>
    </p:spTree>
    <p:extLst>
      <p:ext uri="{BB962C8B-B14F-4D97-AF65-F5344CB8AC3E}">
        <p14:creationId xmlns:p14="http://schemas.microsoft.com/office/powerpoint/2010/main" val="39207035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C46202-B307-FDC0-78A5-772AE947DF24}"/>
              </a:ext>
            </a:extLst>
          </p:cNvPr>
          <p:cNvSpPr>
            <a:spLocks noGrp="1" noRot="1" noMove="1" noResize="1" noEditPoints="1" noAdjustHandles="1" noChangeArrowheads="1" noChangeShapeType="1"/>
          </p:cNvSpPr>
          <p:nvPr>
            <p:ph type="title"/>
          </p:nvPr>
        </p:nvSpPr>
        <p:spPr/>
        <p:txBody>
          <a:bodyPr/>
          <a:lstStyle/>
          <a:p>
            <a:r>
              <a:rPr lang="nb-NO"/>
              <a:t>Hjemme-oppgaver</a:t>
            </a:r>
          </a:p>
        </p:txBody>
      </p:sp>
      <p:sp>
        <p:nvSpPr>
          <p:cNvPr id="5" name="Plassholder for tekst 4">
            <a:extLst>
              <a:ext uri="{FF2B5EF4-FFF2-40B4-BE49-F238E27FC236}">
                <a16:creationId xmlns:a16="http://schemas.microsoft.com/office/drawing/2014/main" id="{F801DD30-EF91-A96E-841F-8D14F5CC9661}"/>
              </a:ext>
            </a:extLst>
          </p:cNvPr>
          <p:cNvSpPr>
            <a:spLocks noGrp="1" noRot="1" noMove="1" noResize="1" noEditPoints="1" noAdjustHandles="1" noChangeArrowheads="1" noChangeShapeType="1"/>
          </p:cNvSpPr>
          <p:nvPr>
            <p:ph type="body" idx="1"/>
          </p:nvPr>
        </p:nvSpPr>
        <p:spPr/>
        <p:txBody>
          <a:bodyPr/>
          <a:lstStyle/>
          <a:p>
            <a:endParaRPr lang="nb-NO"/>
          </a:p>
        </p:txBody>
      </p:sp>
    </p:spTree>
    <p:extLst>
      <p:ext uri="{BB962C8B-B14F-4D97-AF65-F5344CB8AC3E}">
        <p14:creationId xmlns:p14="http://schemas.microsoft.com/office/powerpoint/2010/main" val="3303414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56A6BA9-3275-639D-FB27-0B44AB1D519F}"/>
              </a:ext>
            </a:extLst>
          </p:cNvPr>
          <p:cNvSpPr>
            <a:spLocks noGrp="1" noRot="1" noMove="1" noResize="1" noEditPoints="1" noAdjustHandles="1" noChangeArrowheads="1" noChangeShapeType="1"/>
          </p:cNvSpPr>
          <p:nvPr>
            <p:ph type="title"/>
          </p:nvPr>
        </p:nvSpPr>
        <p:spPr/>
        <p:txBody>
          <a:bodyPr/>
          <a:lstStyle/>
          <a:p>
            <a:r>
              <a:rPr lang="nb-NO">
                <a:solidFill>
                  <a:schemeClr val="tx1"/>
                </a:solidFill>
              </a:rPr>
              <a:t>Hjemmeoppgaver til kursdag 4</a:t>
            </a:r>
          </a:p>
        </p:txBody>
      </p:sp>
      <p:sp>
        <p:nvSpPr>
          <p:cNvPr id="4" name="TekstSylinder 3">
            <a:extLst>
              <a:ext uri="{FF2B5EF4-FFF2-40B4-BE49-F238E27FC236}">
                <a16:creationId xmlns:a16="http://schemas.microsoft.com/office/drawing/2014/main" id="{3649B953-4320-DB61-11FE-29993C821C8B}"/>
              </a:ext>
            </a:extLst>
          </p:cNvPr>
          <p:cNvSpPr txBox="1">
            <a:spLocks noGrp="1" noRot="1" noMove="1" noResize="1" noEditPoints="1" noAdjustHandles="1" noChangeArrowheads="1" noChangeShapeType="1"/>
          </p:cNvSpPr>
          <p:nvPr/>
        </p:nvSpPr>
        <p:spPr>
          <a:xfrm>
            <a:off x="1881129" y="2140214"/>
            <a:ext cx="3016335" cy="1137427"/>
          </a:xfrm>
          <a:prstGeom prst="rect">
            <a:avLst/>
          </a:prstGeom>
          <a:noFill/>
        </p:spPr>
        <p:txBody>
          <a:bodyPr wrap="square" lIns="0" tIns="0" rIns="0" bIns="0" rtlCol="0">
            <a:spAutoFit/>
          </a:bodyPr>
          <a:lstStyle/>
          <a:p>
            <a:pPr marR="0" lvl="0" algn="l" defTabSz="914263" rtl="0" eaLnBrk="1" fontAlgn="auto" latinLnBrk="0" hangingPunct="1">
              <a:lnSpc>
                <a:spcPct val="110000"/>
              </a:lnSpc>
              <a:spcBef>
                <a:spcPts val="0"/>
              </a:spcBef>
              <a:spcAft>
                <a:spcPts val="1200"/>
              </a:spcAft>
              <a:buClrTx/>
              <a:buSzTx/>
              <a:tabLst/>
              <a:defRPr/>
            </a:pPr>
            <a:r>
              <a:rPr kumimoji="0" lang="nb-NO" sz="2299" b="0" i="0" u="none" strike="noStrike" kern="1200" cap="none" spc="0" normalizeH="0" baseline="0" noProof="0" dirty="0">
                <a:ln>
                  <a:noFill/>
                </a:ln>
                <a:solidFill>
                  <a:srgbClr val="202020"/>
                </a:solidFill>
                <a:effectLst/>
                <a:uLnTx/>
                <a:uFillTx/>
                <a:latin typeface="Arial" panose="020B0604020202020204"/>
                <a:ea typeface="+mn-ea"/>
                <a:cs typeface="+mn-cs"/>
              </a:rPr>
              <a:t>Finn gode måter for deg å håndtere abstinens på</a:t>
            </a:r>
            <a:endParaRPr lang="nb-NO" sz="1800" dirty="0">
              <a:solidFill>
                <a:srgbClr val="202020"/>
              </a:solidFill>
              <a:latin typeface="Arial" panose="020B0604020202020204"/>
            </a:endParaRPr>
          </a:p>
        </p:txBody>
      </p:sp>
      <p:sp>
        <p:nvSpPr>
          <p:cNvPr id="5" name="TekstSylinder 4">
            <a:extLst>
              <a:ext uri="{FF2B5EF4-FFF2-40B4-BE49-F238E27FC236}">
                <a16:creationId xmlns:a16="http://schemas.microsoft.com/office/drawing/2014/main" id="{A08C6543-3E28-35F0-659D-2884B03981E5}"/>
              </a:ext>
            </a:extLst>
          </p:cNvPr>
          <p:cNvSpPr txBox="1">
            <a:spLocks noGrp="1" noRot="1" noMove="1" noResize="1" noEditPoints="1" noAdjustHandles="1" noChangeArrowheads="1" noChangeShapeType="1"/>
          </p:cNvSpPr>
          <p:nvPr/>
        </p:nvSpPr>
        <p:spPr>
          <a:xfrm>
            <a:off x="6987197" y="2140214"/>
            <a:ext cx="3908111" cy="1526636"/>
          </a:xfrm>
          <a:prstGeom prst="rect">
            <a:avLst/>
          </a:prstGeom>
          <a:noFill/>
        </p:spPr>
        <p:txBody>
          <a:bodyPr wrap="square" lIns="0" tIns="0" rIns="0" bIns="0" rtlCol="0">
            <a:spAutoFit/>
          </a:bodyPr>
          <a:lstStyle/>
          <a:p>
            <a:pPr>
              <a:lnSpc>
                <a:spcPct val="110000"/>
              </a:lnSpc>
            </a:pPr>
            <a:r>
              <a:rPr lang="nb-NO" sz="2299" b="1">
                <a:solidFill>
                  <a:srgbClr val="202020"/>
                </a:solidFill>
                <a:latin typeface="Arial" panose="020B0604020202020204"/>
              </a:rPr>
              <a:t>Fjern risiko: </a:t>
            </a:r>
            <a:r>
              <a:rPr lang="nb-NO" sz="2299">
                <a:solidFill>
                  <a:srgbClr val="202020"/>
                </a:solidFill>
                <a:latin typeface="Arial" panose="020B0604020202020204"/>
              </a:rPr>
              <a:t>Ta bort sigaretter, snusbokser, askebeger. Unngå situasjoner som frister deg</a:t>
            </a:r>
          </a:p>
        </p:txBody>
      </p:sp>
      <p:sp>
        <p:nvSpPr>
          <p:cNvPr id="6" name="TekstSylinder 5">
            <a:extLst>
              <a:ext uri="{FF2B5EF4-FFF2-40B4-BE49-F238E27FC236}">
                <a16:creationId xmlns:a16="http://schemas.microsoft.com/office/drawing/2014/main" id="{07975D0F-9239-9CFD-450E-9CFA3278902D}"/>
              </a:ext>
            </a:extLst>
          </p:cNvPr>
          <p:cNvSpPr txBox="1">
            <a:spLocks noGrp="1" noRot="1" noMove="1" noResize="1" noEditPoints="1" noAdjustHandles="1" noChangeArrowheads="1" noChangeShapeType="1"/>
          </p:cNvSpPr>
          <p:nvPr/>
        </p:nvSpPr>
        <p:spPr>
          <a:xfrm>
            <a:off x="6987197" y="4210128"/>
            <a:ext cx="3233312" cy="1137427"/>
          </a:xfrm>
          <a:prstGeom prst="rect">
            <a:avLst/>
          </a:prstGeom>
          <a:noFill/>
        </p:spPr>
        <p:txBody>
          <a:bodyPr wrap="square" lIns="0" tIns="0" rIns="0" bIns="0" rtlCol="0">
            <a:spAutoFit/>
          </a:bodyPr>
          <a:lstStyle/>
          <a:p>
            <a:pPr marR="0" lvl="0" algn="l" defTabSz="914263" rtl="0" eaLnBrk="1" fontAlgn="auto" latinLnBrk="0" hangingPunct="1">
              <a:lnSpc>
                <a:spcPct val="110000"/>
              </a:lnSpc>
              <a:spcBef>
                <a:spcPts val="0"/>
              </a:spcBef>
              <a:spcAft>
                <a:spcPts val="1200"/>
              </a:spcAft>
              <a:buClrTx/>
              <a:buSzTx/>
              <a:tabLst/>
              <a:defRPr/>
            </a:pPr>
            <a:r>
              <a:rPr lang="nb-NO" sz="2299" b="1">
                <a:solidFill>
                  <a:srgbClr val="202020"/>
                </a:solidFill>
                <a:latin typeface="Arial" panose="020B0604020202020204"/>
              </a:rPr>
              <a:t>Sikre:</a:t>
            </a:r>
            <a:r>
              <a:rPr lang="nb-NO" sz="2299">
                <a:solidFill>
                  <a:srgbClr val="202020"/>
                </a:solidFill>
                <a:latin typeface="Arial" panose="020B0604020202020204"/>
              </a:rPr>
              <a:t> Planlegg strategier for situasjoner du forventer vil gi sug</a:t>
            </a:r>
          </a:p>
        </p:txBody>
      </p:sp>
      <p:grpSp>
        <p:nvGrpSpPr>
          <p:cNvPr id="7" name="Gruppe 6">
            <a:extLst>
              <a:ext uri="{FF2B5EF4-FFF2-40B4-BE49-F238E27FC236}">
                <a16:creationId xmlns:a16="http://schemas.microsoft.com/office/drawing/2014/main" id="{A3C4F7E4-B985-38C7-DD85-E2CDE22B9098}"/>
              </a:ext>
            </a:extLst>
          </p:cNvPr>
          <p:cNvGrpSpPr>
            <a:grpSpLocks noGrp="1" noUngrp="1" noRot="1" noMove="1" noResize="1"/>
          </p:cNvGrpSpPr>
          <p:nvPr/>
        </p:nvGrpSpPr>
        <p:grpSpPr>
          <a:xfrm>
            <a:off x="617220" y="2140214"/>
            <a:ext cx="1039700" cy="719241"/>
            <a:chOff x="3262525" y="4786786"/>
            <a:chExt cx="1039700" cy="719241"/>
          </a:xfrm>
        </p:grpSpPr>
        <p:sp>
          <p:nvSpPr>
            <p:cNvPr id="8" name="Ellipse 7">
              <a:extLst>
                <a:ext uri="{FF2B5EF4-FFF2-40B4-BE49-F238E27FC236}">
                  <a16:creationId xmlns:a16="http://schemas.microsoft.com/office/drawing/2014/main" id="{0C903368-2213-5CDE-77A3-D8053F54903D}"/>
                </a:ext>
              </a:extLst>
            </p:cNvPr>
            <p:cNvSpPr>
              <a:spLocks noGrp="1" noRot="1" noMove="1" noResize="1" noEditPoints="1" noAdjustHandles="1" noChangeArrowheads="1" noChangeShapeType="1"/>
            </p:cNvSpPr>
            <p:nvPr/>
          </p:nvSpPr>
          <p:spPr>
            <a:xfrm>
              <a:off x="3286391" y="4786786"/>
              <a:ext cx="719241" cy="71924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9" name="Gruppe 8">
              <a:extLst>
                <a:ext uri="{FF2B5EF4-FFF2-40B4-BE49-F238E27FC236}">
                  <a16:creationId xmlns:a16="http://schemas.microsoft.com/office/drawing/2014/main" id="{0E9724BD-E483-E081-9891-57DCE75CBFF5}"/>
                </a:ext>
              </a:extLst>
            </p:cNvPr>
            <p:cNvGrpSpPr>
              <a:grpSpLocks noGrp="1" noUngrp="1" noRot="1" noMove="1" noResize="1"/>
            </p:cNvGrpSpPr>
            <p:nvPr/>
          </p:nvGrpSpPr>
          <p:grpSpPr>
            <a:xfrm>
              <a:off x="3262525" y="4801049"/>
              <a:ext cx="1039700" cy="466378"/>
              <a:chOff x="7271006" y="1597405"/>
              <a:chExt cx="4124912" cy="1850313"/>
            </a:xfrm>
          </p:grpSpPr>
          <p:sp>
            <p:nvSpPr>
              <p:cNvPr id="10" name="Friform 52">
                <a:extLst>
                  <a:ext uri="{FF2B5EF4-FFF2-40B4-BE49-F238E27FC236}">
                    <a16:creationId xmlns:a16="http://schemas.microsoft.com/office/drawing/2014/main" id="{CB5478C1-7EC5-86CE-EE17-CCC599517E53}"/>
                  </a:ext>
                </a:extLst>
              </p:cNvPr>
              <p:cNvSpPr>
                <a:spLocks noGrp="1" noRot="1" noMove="1" noResize="1" noEditPoints="1" noAdjustHandles="1" noChangeArrowheads="1" noChangeShapeType="1"/>
              </p:cNvSpPr>
              <p:nvPr/>
            </p:nvSpPr>
            <p:spPr>
              <a:xfrm>
                <a:off x="7271006" y="2041569"/>
                <a:ext cx="2179911" cy="1406149"/>
              </a:xfrm>
              <a:custGeom>
                <a:avLst/>
                <a:gdLst>
                  <a:gd name="connsiteX0" fmla="*/ 2844245 w 2844245"/>
                  <a:gd name="connsiteY0" fmla="*/ 1834675 h 1834675"/>
                  <a:gd name="connsiteX1" fmla="*/ 2658906 w 2844245"/>
                  <a:gd name="connsiteY1" fmla="*/ 1834675 h 1834675"/>
                  <a:gd name="connsiteX2" fmla="*/ 2368769 w 2844245"/>
                  <a:gd name="connsiteY2" fmla="*/ 1544538 h 1834675"/>
                  <a:gd name="connsiteX3" fmla="*/ 2368769 w 2844245"/>
                  <a:gd name="connsiteY3" fmla="*/ 703046 h 1834675"/>
                  <a:gd name="connsiteX4" fmla="*/ 2158493 w 2844245"/>
                  <a:gd name="connsiteY4" fmla="*/ 525447 h 1834675"/>
                  <a:gd name="connsiteX5" fmla="*/ 2158493 w 2844245"/>
                  <a:gd name="connsiteY5" fmla="*/ 94661 h 1834675"/>
                  <a:gd name="connsiteX6" fmla="*/ 1974870 w 2844245"/>
                  <a:gd name="connsiteY6" fmla="*/ 94661 h 1834675"/>
                  <a:gd name="connsiteX7" fmla="*/ 1974870 w 2844245"/>
                  <a:gd name="connsiteY7" fmla="*/ 370355 h 1834675"/>
                  <a:gd name="connsiteX8" fmla="*/ 1576502 w 2844245"/>
                  <a:gd name="connsiteY8" fmla="*/ 33907 h 1834675"/>
                  <a:gd name="connsiteX9" fmla="*/ 784235 w 2844245"/>
                  <a:gd name="connsiteY9" fmla="*/ 703046 h 1834675"/>
                  <a:gd name="connsiteX10" fmla="*/ 784235 w 2844245"/>
                  <a:gd name="connsiteY10" fmla="*/ 1834675 h 1834675"/>
                  <a:gd name="connsiteX11" fmla="*/ 0 w 2844245"/>
                  <a:gd name="connsiteY11" fmla="*/ 1834675 h 1834675"/>
                  <a:gd name="connsiteX12" fmla="*/ 0 w 2844245"/>
                  <a:gd name="connsiteY12" fmla="*/ 1808767 h 1834675"/>
                  <a:gd name="connsiteX13" fmla="*/ 758327 w 2844245"/>
                  <a:gd name="connsiteY13" fmla="*/ 1808767 h 1834675"/>
                  <a:gd name="connsiteX14" fmla="*/ 758327 w 2844245"/>
                  <a:gd name="connsiteY14" fmla="*/ 691031 h 1834675"/>
                  <a:gd name="connsiteX15" fmla="*/ 1576502 w 2844245"/>
                  <a:gd name="connsiteY15" fmla="*/ 0 h 1834675"/>
                  <a:gd name="connsiteX16" fmla="*/ 1948962 w 2844245"/>
                  <a:gd name="connsiteY16" fmla="*/ 314556 h 1834675"/>
                  <a:gd name="connsiteX17" fmla="*/ 1948962 w 2844245"/>
                  <a:gd name="connsiteY17" fmla="*/ 68753 h 1834675"/>
                  <a:gd name="connsiteX18" fmla="*/ 2184401 w 2844245"/>
                  <a:gd name="connsiteY18" fmla="*/ 68753 h 1834675"/>
                  <a:gd name="connsiteX19" fmla="*/ 2184401 w 2844245"/>
                  <a:gd name="connsiteY19" fmla="*/ 513399 h 1834675"/>
                  <a:gd name="connsiteX20" fmla="*/ 2394677 w 2844245"/>
                  <a:gd name="connsiteY20" fmla="*/ 690999 h 1834675"/>
                  <a:gd name="connsiteX21" fmla="*/ 2394677 w 2844245"/>
                  <a:gd name="connsiteY21" fmla="*/ 1544538 h 1834675"/>
                  <a:gd name="connsiteX22" fmla="*/ 2658906 w 2844245"/>
                  <a:gd name="connsiteY22" fmla="*/ 1808767 h 1834675"/>
                  <a:gd name="connsiteX23" fmla="*/ 2844245 w 2844245"/>
                  <a:gd name="connsiteY23" fmla="*/ 1808767 h 1834675"/>
                  <a:gd name="connsiteX24" fmla="*/ 2844245 w 2844245"/>
                  <a:gd name="connsiteY24" fmla="*/ 1834675 h 183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44245" h="1834675">
                    <a:moveTo>
                      <a:pt x="2844245" y="1834675"/>
                    </a:moveTo>
                    <a:lnTo>
                      <a:pt x="2658906" y="1834675"/>
                    </a:lnTo>
                    <a:cubicBezTo>
                      <a:pt x="2498924" y="1834675"/>
                      <a:pt x="2368769" y="1704520"/>
                      <a:pt x="2368769" y="1544538"/>
                    </a:cubicBezTo>
                    <a:lnTo>
                      <a:pt x="2368769" y="703046"/>
                    </a:lnTo>
                    <a:lnTo>
                      <a:pt x="2158493" y="525447"/>
                    </a:lnTo>
                    <a:lnTo>
                      <a:pt x="2158493" y="94661"/>
                    </a:lnTo>
                    <a:lnTo>
                      <a:pt x="1974870" y="94661"/>
                    </a:lnTo>
                    <a:lnTo>
                      <a:pt x="1974870" y="370355"/>
                    </a:lnTo>
                    <a:lnTo>
                      <a:pt x="1576502" y="33907"/>
                    </a:lnTo>
                    <a:lnTo>
                      <a:pt x="784235" y="703046"/>
                    </a:lnTo>
                    <a:lnTo>
                      <a:pt x="784235" y="1834675"/>
                    </a:lnTo>
                    <a:lnTo>
                      <a:pt x="0" y="1834675"/>
                    </a:lnTo>
                    <a:lnTo>
                      <a:pt x="0" y="1808767"/>
                    </a:lnTo>
                    <a:lnTo>
                      <a:pt x="758327" y="1808767"/>
                    </a:lnTo>
                    <a:lnTo>
                      <a:pt x="758327" y="691031"/>
                    </a:lnTo>
                    <a:lnTo>
                      <a:pt x="1576502" y="0"/>
                    </a:lnTo>
                    <a:lnTo>
                      <a:pt x="1948962" y="314556"/>
                    </a:lnTo>
                    <a:lnTo>
                      <a:pt x="1948962" y="68753"/>
                    </a:lnTo>
                    <a:lnTo>
                      <a:pt x="2184401" y="68753"/>
                    </a:lnTo>
                    <a:lnTo>
                      <a:pt x="2184401" y="513399"/>
                    </a:lnTo>
                    <a:lnTo>
                      <a:pt x="2394677" y="690999"/>
                    </a:lnTo>
                    <a:lnTo>
                      <a:pt x="2394677" y="1544538"/>
                    </a:lnTo>
                    <a:cubicBezTo>
                      <a:pt x="2394677" y="1690238"/>
                      <a:pt x="2513206" y="1808767"/>
                      <a:pt x="2658906" y="1808767"/>
                    </a:cubicBezTo>
                    <a:lnTo>
                      <a:pt x="2844245" y="1808767"/>
                    </a:lnTo>
                    <a:lnTo>
                      <a:pt x="2844245" y="1834675"/>
                    </a:lnTo>
                    <a:close/>
                  </a:path>
                </a:pathLst>
              </a:custGeom>
              <a:solidFill>
                <a:schemeClr val="bg1"/>
              </a:solidFill>
              <a:ln w="9525" cap="rnd">
                <a:solidFill>
                  <a:schemeClr val="bg1"/>
                </a:solidFill>
                <a:prstDash val="solid"/>
                <a:miter/>
              </a:ln>
            </p:spPr>
            <p:txBody>
              <a:bodyPr rtlCol="0" anchor="ctr"/>
              <a:lstStyle/>
              <a:p>
                <a:endParaRPr lang="nb-NO"/>
              </a:p>
            </p:txBody>
          </p:sp>
          <p:grpSp>
            <p:nvGrpSpPr>
              <p:cNvPr id="11" name="Gruppe 10">
                <a:extLst>
                  <a:ext uri="{FF2B5EF4-FFF2-40B4-BE49-F238E27FC236}">
                    <a16:creationId xmlns:a16="http://schemas.microsoft.com/office/drawing/2014/main" id="{7379074D-7ACD-D850-DB9D-11464143B70C}"/>
                  </a:ext>
                </a:extLst>
              </p:cNvPr>
              <p:cNvGrpSpPr>
                <a:grpSpLocks noGrp="1" noUngrp="1" noRot="1" noMove="1" noResize="1"/>
              </p:cNvGrpSpPr>
              <p:nvPr/>
            </p:nvGrpSpPr>
            <p:grpSpPr>
              <a:xfrm>
                <a:off x="9377091" y="1597405"/>
                <a:ext cx="2018827" cy="1638991"/>
                <a:chOff x="11085587" y="3928831"/>
                <a:chExt cx="2018827" cy="1638991"/>
              </a:xfrm>
              <a:solidFill>
                <a:schemeClr val="accent4"/>
              </a:solidFill>
            </p:grpSpPr>
            <p:sp>
              <p:nvSpPr>
                <p:cNvPr id="12" name="Friform 46">
                  <a:extLst>
                    <a:ext uri="{FF2B5EF4-FFF2-40B4-BE49-F238E27FC236}">
                      <a16:creationId xmlns:a16="http://schemas.microsoft.com/office/drawing/2014/main" id="{00C63F05-C6D3-FF84-71F3-8CED9A94911B}"/>
                    </a:ext>
                  </a:extLst>
                </p:cNvPr>
                <p:cNvSpPr>
                  <a:spLocks noGrp="1" noRot="1" noMove="1" noResize="1" noEditPoints="1" noAdjustHandles="1" noChangeArrowheads="1" noChangeShapeType="1"/>
                </p:cNvSpPr>
                <p:nvPr/>
              </p:nvSpPr>
              <p:spPr>
                <a:xfrm rot="20368036">
                  <a:off x="12086948" y="3928831"/>
                  <a:ext cx="1017466" cy="657831"/>
                </a:xfrm>
                <a:custGeom>
                  <a:avLst/>
                  <a:gdLst>
                    <a:gd name="connsiteX0" fmla="*/ 160500 w 1661635"/>
                    <a:gd name="connsiteY0" fmla="*/ 1074312 h 1074311"/>
                    <a:gd name="connsiteX1" fmla="*/ 1591497 w 1661635"/>
                    <a:gd name="connsiteY1" fmla="*/ 259441 h 1074311"/>
                    <a:gd name="connsiteX2" fmla="*/ 1644608 w 1661635"/>
                    <a:gd name="connsiteY2" fmla="*/ 72255 h 1074311"/>
                    <a:gd name="connsiteX3" fmla="*/ 1644608 w 1661635"/>
                    <a:gd name="connsiteY3" fmla="*/ 72255 h 1074311"/>
                    <a:gd name="connsiteX4" fmla="*/ 1458362 w 1661635"/>
                    <a:gd name="connsiteY4" fmla="*/ 15905 h 1074311"/>
                    <a:gd name="connsiteX5" fmla="*/ 0 w 1661635"/>
                    <a:gd name="connsiteY5" fmla="*/ 780677 h 1074311"/>
                    <a:gd name="connsiteX6" fmla="*/ 86889 w 1661635"/>
                    <a:gd name="connsiteY6" fmla="*/ 923884 h 1074311"/>
                    <a:gd name="connsiteX7" fmla="*/ 160533 w 1661635"/>
                    <a:gd name="connsiteY7" fmla="*/ 1074312 h 107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1635" h="1074311">
                      <a:moveTo>
                        <a:pt x="160500" y="1074312"/>
                      </a:moveTo>
                      <a:lnTo>
                        <a:pt x="1591497" y="259441"/>
                      </a:lnTo>
                      <a:cubicBezTo>
                        <a:pt x="1657302" y="221971"/>
                        <a:pt x="1680911" y="138677"/>
                        <a:pt x="1644608" y="72255"/>
                      </a:cubicBezTo>
                      <a:lnTo>
                        <a:pt x="1644608" y="72255"/>
                      </a:lnTo>
                      <a:cubicBezTo>
                        <a:pt x="1608272" y="5801"/>
                        <a:pt x="1525431" y="-19265"/>
                        <a:pt x="1458362" y="15905"/>
                      </a:cubicBezTo>
                      <a:lnTo>
                        <a:pt x="0" y="780677"/>
                      </a:lnTo>
                      <a:cubicBezTo>
                        <a:pt x="30604" y="826340"/>
                        <a:pt x="59653" y="874108"/>
                        <a:pt x="86889" y="923884"/>
                      </a:cubicBezTo>
                      <a:cubicBezTo>
                        <a:pt x="114093" y="973660"/>
                        <a:pt x="138608" y="1023889"/>
                        <a:pt x="160533" y="1074312"/>
                      </a:cubicBezTo>
                      <a:close/>
                    </a:path>
                  </a:pathLst>
                </a:custGeom>
                <a:solidFill>
                  <a:schemeClr val="accent6"/>
                </a:solidFill>
                <a:ln w="0" cap="flat">
                  <a:noFill/>
                  <a:prstDash val="solid"/>
                  <a:miter/>
                </a:ln>
              </p:spPr>
              <p:txBody>
                <a:bodyPr rtlCol="0" anchor="ctr"/>
                <a:lstStyle/>
                <a:p>
                  <a:endParaRPr lang="nb-NO"/>
                </a:p>
              </p:txBody>
            </p:sp>
            <p:sp>
              <p:nvSpPr>
                <p:cNvPr id="13" name="Friform 47">
                  <a:extLst>
                    <a:ext uri="{FF2B5EF4-FFF2-40B4-BE49-F238E27FC236}">
                      <a16:creationId xmlns:a16="http://schemas.microsoft.com/office/drawing/2014/main" id="{AFB8CCC1-F5C7-ADAB-38DD-4B668219A96C}"/>
                    </a:ext>
                  </a:extLst>
                </p:cNvPr>
                <p:cNvSpPr>
                  <a:spLocks noGrp="1" noRot="1" noMove="1" noResize="1" noEditPoints="1" noAdjustHandles="1" noChangeArrowheads="1" noChangeShapeType="1"/>
                </p:cNvSpPr>
                <p:nvPr/>
              </p:nvSpPr>
              <p:spPr>
                <a:xfrm rot="20368036">
                  <a:off x="11085587" y="4754736"/>
                  <a:ext cx="1363937" cy="813086"/>
                </a:xfrm>
                <a:custGeom>
                  <a:avLst/>
                  <a:gdLst>
                    <a:gd name="connsiteX0" fmla="*/ 254015 w 2227459"/>
                    <a:gd name="connsiteY0" fmla="*/ 1000081 h 1327860"/>
                    <a:gd name="connsiteX1" fmla="*/ 3906 w 2227459"/>
                    <a:gd name="connsiteY1" fmla="*/ 1301650 h 1327860"/>
                    <a:gd name="connsiteX2" fmla="*/ 18155 w 2227459"/>
                    <a:gd name="connsiteY2" fmla="*/ 1327688 h 1327860"/>
                    <a:gd name="connsiteX3" fmla="*/ 407002 w 2227459"/>
                    <a:gd name="connsiteY3" fmla="*/ 1279920 h 1327860"/>
                    <a:gd name="connsiteX4" fmla="*/ 570578 w 2227459"/>
                    <a:gd name="connsiteY4" fmla="*/ 1237107 h 1327860"/>
                    <a:gd name="connsiteX5" fmla="*/ 2227460 w 2227459"/>
                    <a:gd name="connsiteY5" fmla="*/ 293635 h 1327860"/>
                    <a:gd name="connsiteX6" fmla="*/ 2153816 w 2227459"/>
                    <a:gd name="connsiteY6" fmla="*/ 143206 h 1327860"/>
                    <a:gd name="connsiteX7" fmla="*/ 2066928 w 2227459"/>
                    <a:gd name="connsiteY7" fmla="*/ 0 h 1327860"/>
                    <a:gd name="connsiteX8" fmla="*/ 378341 w 2227459"/>
                    <a:gd name="connsiteY8" fmla="*/ 885503 h 1327860"/>
                    <a:gd name="connsiteX9" fmla="*/ 253983 w 2227459"/>
                    <a:gd name="connsiteY9" fmla="*/ 1000081 h 13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7459" h="1327860">
                      <a:moveTo>
                        <a:pt x="254015" y="1000081"/>
                      </a:moveTo>
                      <a:cubicBezTo>
                        <a:pt x="204337" y="1068284"/>
                        <a:pt x="63947" y="1232087"/>
                        <a:pt x="3906" y="1301650"/>
                      </a:cubicBezTo>
                      <a:cubicBezTo>
                        <a:pt x="-5680" y="1312758"/>
                        <a:pt x="3646" y="1329761"/>
                        <a:pt x="18155" y="1327688"/>
                      </a:cubicBezTo>
                      <a:cubicBezTo>
                        <a:pt x="109125" y="1314702"/>
                        <a:pt x="322768" y="1284940"/>
                        <a:pt x="407002" y="1279920"/>
                      </a:cubicBezTo>
                      <a:cubicBezTo>
                        <a:pt x="464226" y="1276520"/>
                        <a:pt x="520770" y="1265476"/>
                        <a:pt x="570578" y="1237107"/>
                      </a:cubicBezTo>
                      <a:lnTo>
                        <a:pt x="2227460" y="293635"/>
                      </a:lnTo>
                      <a:cubicBezTo>
                        <a:pt x="2205535" y="243244"/>
                        <a:pt x="2181020" y="192982"/>
                        <a:pt x="2153816" y="143206"/>
                      </a:cubicBezTo>
                      <a:cubicBezTo>
                        <a:pt x="2126613" y="93431"/>
                        <a:pt x="2097531" y="45663"/>
                        <a:pt x="2066928" y="0"/>
                      </a:cubicBezTo>
                      <a:lnTo>
                        <a:pt x="378341" y="885503"/>
                      </a:lnTo>
                      <a:cubicBezTo>
                        <a:pt x="327561" y="912124"/>
                        <a:pt x="287760" y="953738"/>
                        <a:pt x="253983" y="1000081"/>
                      </a:cubicBezTo>
                      <a:close/>
                    </a:path>
                  </a:pathLst>
                </a:custGeom>
                <a:solidFill>
                  <a:schemeClr val="accent6"/>
                </a:solidFill>
                <a:ln w="0" cap="flat">
                  <a:noFill/>
                  <a:prstDash val="solid"/>
                  <a:miter/>
                </a:ln>
              </p:spPr>
              <p:txBody>
                <a:bodyPr rtlCol="0" anchor="ctr"/>
                <a:lstStyle/>
                <a:p>
                  <a:endParaRPr lang="nb-NO"/>
                </a:p>
              </p:txBody>
            </p:sp>
          </p:grpSp>
        </p:grpSp>
      </p:grpSp>
      <p:grpSp>
        <p:nvGrpSpPr>
          <p:cNvPr id="14" name="Gruppe 13">
            <a:extLst>
              <a:ext uri="{FF2B5EF4-FFF2-40B4-BE49-F238E27FC236}">
                <a16:creationId xmlns:a16="http://schemas.microsoft.com/office/drawing/2014/main" id="{60F824B5-B15A-1627-A47E-2ECCEF59C3E3}"/>
              </a:ext>
            </a:extLst>
          </p:cNvPr>
          <p:cNvGrpSpPr>
            <a:grpSpLocks noGrp="1" noUngrp="1" noRot="1" noMove="1" noResize="1"/>
          </p:cNvGrpSpPr>
          <p:nvPr/>
        </p:nvGrpSpPr>
        <p:grpSpPr>
          <a:xfrm>
            <a:off x="5716827" y="2140214"/>
            <a:ext cx="1039700" cy="719241"/>
            <a:chOff x="3262525" y="4786786"/>
            <a:chExt cx="1039700" cy="719241"/>
          </a:xfrm>
        </p:grpSpPr>
        <p:sp>
          <p:nvSpPr>
            <p:cNvPr id="15" name="Ellipse 14">
              <a:extLst>
                <a:ext uri="{FF2B5EF4-FFF2-40B4-BE49-F238E27FC236}">
                  <a16:creationId xmlns:a16="http://schemas.microsoft.com/office/drawing/2014/main" id="{DBAB9E87-F401-2AC2-9440-93D9BCDA7AB3}"/>
                </a:ext>
              </a:extLst>
            </p:cNvPr>
            <p:cNvSpPr>
              <a:spLocks noGrp="1" noRot="1" noMove="1" noResize="1" noEditPoints="1" noAdjustHandles="1" noChangeArrowheads="1" noChangeShapeType="1"/>
            </p:cNvSpPr>
            <p:nvPr/>
          </p:nvSpPr>
          <p:spPr>
            <a:xfrm>
              <a:off x="3286391" y="4786786"/>
              <a:ext cx="719241" cy="71924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6" name="Gruppe 15">
              <a:extLst>
                <a:ext uri="{FF2B5EF4-FFF2-40B4-BE49-F238E27FC236}">
                  <a16:creationId xmlns:a16="http://schemas.microsoft.com/office/drawing/2014/main" id="{0809EF56-5F1E-9200-D6AF-4F589071113D}"/>
                </a:ext>
              </a:extLst>
            </p:cNvPr>
            <p:cNvGrpSpPr>
              <a:grpSpLocks noGrp="1" noUngrp="1" noRot="1" noMove="1" noResize="1"/>
            </p:cNvGrpSpPr>
            <p:nvPr/>
          </p:nvGrpSpPr>
          <p:grpSpPr>
            <a:xfrm>
              <a:off x="3262525" y="4801049"/>
              <a:ext cx="1039700" cy="466378"/>
              <a:chOff x="7271006" y="1597405"/>
              <a:chExt cx="4124912" cy="1850313"/>
            </a:xfrm>
          </p:grpSpPr>
          <p:sp>
            <p:nvSpPr>
              <p:cNvPr id="17" name="Friform 52">
                <a:extLst>
                  <a:ext uri="{FF2B5EF4-FFF2-40B4-BE49-F238E27FC236}">
                    <a16:creationId xmlns:a16="http://schemas.microsoft.com/office/drawing/2014/main" id="{B4591F60-6F4A-49B0-59EE-81903A61FEE8}"/>
                  </a:ext>
                </a:extLst>
              </p:cNvPr>
              <p:cNvSpPr>
                <a:spLocks noGrp="1" noRot="1" noMove="1" noResize="1" noEditPoints="1" noAdjustHandles="1" noChangeArrowheads="1" noChangeShapeType="1"/>
              </p:cNvSpPr>
              <p:nvPr/>
            </p:nvSpPr>
            <p:spPr>
              <a:xfrm>
                <a:off x="7271006" y="2041569"/>
                <a:ext cx="2179911" cy="1406149"/>
              </a:xfrm>
              <a:custGeom>
                <a:avLst/>
                <a:gdLst>
                  <a:gd name="connsiteX0" fmla="*/ 2844245 w 2844245"/>
                  <a:gd name="connsiteY0" fmla="*/ 1834675 h 1834675"/>
                  <a:gd name="connsiteX1" fmla="*/ 2658906 w 2844245"/>
                  <a:gd name="connsiteY1" fmla="*/ 1834675 h 1834675"/>
                  <a:gd name="connsiteX2" fmla="*/ 2368769 w 2844245"/>
                  <a:gd name="connsiteY2" fmla="*/ 1544538 h 1834675"/>
                  <a:gd name="connsiteX3" fmla="*/ 2368769 w 2844245"/>
                  <a:gd name="connsiteY3" fmla="*/ 703046 h 1834675"/>
                  <a:gd name="connsiteX4" fmla="*/ 2158493 w 2844245"/>
                  <a:gd name="connsiteY4" fmla="*/ 525447 h 1834675"/>
                  <a:gd name="connsiteX5" fmla="*/ 2158493 w 2844245"/>
                  <a:gd name="connsiteY5" fmla="*/ 94661 h 1834675"/>
                  <a:gd name="connsiteX6" fmla="*/ 1974870 w 2844245"/>
                  <a:gd name="connsiteY6" fmla="*/ 94661 h 1834675"/>
                  <a:gd name="connsiteX7" fmla="*/ 1974870 w 2844245"/>
                  <a:gd name="connsiteY7" fmla="*/ 370355 h 1834675"/>
                  <a:gd name="connsiteX8" fmla="*/ 1576502 w 2844245"/>
                  <a:gd name="connsiteY8" fmla="*/ 33907 h 1834675"/>
                  <a:gd name="connsiteX9" fmla="*/ 784235 w 2844245"/>
                  <a:gd name="connsiteY9" fmla="*/ 703046 h 1834675"/>
                  <a:gd name="connsiteX10" fmla="*/ 784235 w 2844245"/>
                  <a:gd name="connsiteY10" fmla="*/ 1834675 h 1834675"/>
                  <a:gd name="connsiteX11" fmla="*/ 0 w 2844245"/>
                  <a:gd name="connsiteY11" fmla="*/ 1834675 h 1834675"/>
                  <a:gd name="connsiteX12" fmla="*/ 0 w 2844245"/>
                  <a:gd name="connsiteY12" fmla="*/ 1808767 h 1834675"/>
                  <a:gd name="connsiteX13" fmla="*/ 758327 w 2844245"/>
                  <a:gd name="connsiteY13" fmla="*/ 1808767 h 1834675"/>
                  <a:gd name="connsiteX14" fmla="*/ 758327 w 2844245"/>
                  <a:gd name="connsiteY14" fmla="*/ 691031 h 1834675"/>
                  <a:gd name="connsiteX15" fmla="*/ 1576502 w 2844245"/>
                  <a:gd name="connsiteY15" fmla="*/ 0 h 1834675"/>
                  <a:gd name="connsiteX16" fmla="*/ 1948962 w 2844245"/>
                  <a:gd name="connsiteY16" fmla="*/ 314556 h 1834675"/>
                  <a:gd name="connsiteX17" fmla="*/ 1948962 w 2844245"/>
                  <a:gd name="connsiteY17" fmla="*/ 68753 h 1834675"/>
                  <a:gd name="connsiteX18" fmla="*/ 2184401 w 2844245"/>
                  <a:gd name="connsiteY18" fmla="*/ 68753 h 1834675"/>
                  <a:gd name="connsiteX19" fmla="*/ 2184401 w 2844245"/>
                  <a:gd name="connsiteY19" fmla="*/ 513399 h 1834675"/>
                  <a:gd name="connsiteX20" fmla="*/ 2394677 w 2844245"/>
                  <a:gd name="connsiteY20" fmla="*/ 690999 h 1834675"/>
                  <a:gd name="connsiteX21" fmla="*/ 2394677 w 2844245"/>
                  <a:gd name="connsiteY21" fmla="*/ 1544538 h 1834675"/>
                  <a:gd name="connsiteX22" fmla="*/ 2658906 w 2844245"/>
                  <a:gd name="connsiteY22" fmla="*/ 1808767 h 1834675"/>
                  <a:gd name="connsiteX23" fmla="*/ 2844245 w 2844245"/>
                  <a:gd name="connsiteY23" fmla="*/ 1808767 h 1834675"/>
                  <a:gd name="connsiteX24" fmla="*/ 2844245 w 2844245"/>
                  <a:gd name="connsiteY24" fmla="*/ 1834675 h 183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44245" h="1834675">
                    <a:moveTo>
                      <a:pt x="2844245" y="1834675"/>
                    </a:moveTo>
                    <a:lnTo>
                      <a:pt x="2658906" y="1834675"/>
                    </a:lnTo>
                    <a:cubicBezTo>
                      <a:pt x="2498924" y="1834675"/>
                      <a:pt x="2368769" y="1704520"/>
                      <a:pt x="2368769" y="1544538"/>
                    </a:cubicBezTo>
                    <a:lnTo>
                      <a:pt x="2368769" y="703046"/>
                    </a:lnTo>
                    <a:lnTo>
                      <a:pt x="2158493" y="525447"/>
                    </a:lnTo>
                    <a:lnTo>
                      <a:pt x="2158493" y="94661"/>
                    </a:lnTo>
                    <a:lnTo>
                      <a:pt x="1974870" y="94661"/>
                    </a:lnTo>
                    <a:lnTo>
                      <a:pt x="1974870" y="370355"/>
                    </a:lnTo>
                    <a:lnTo>
                      <a:pt x="1576502" y="33907"/>
                    </a:lnTo>
                    <a:lnTo>
                      <a:pt x="784235" y="703046"/>
                    </a:lnTo>
                    <a:lnTo>
                      <a:pt x="784235" y="1834675"/>
                    </a:lnTo>
                    <a:lnTo>
                      <a:pt x="0" y="1834675"/>
                    </a:lnTo>
                    <a:lnTo>
                      <a:pt x="0" y="1808767"/>
                    </a:lnTo>
                    <a:lnTo>
                      <a:pt x="758327" y="1808767"/>
                    </a:lnTo>
                    <a:lnTo>
                      <a:pt x="758327" y="691031"/>
                    </a:lnTo>
                    <a:lnTo>
                      <a:pt x="1576502" y="0"/>
                    </a:lnTo>
                    <a:lnTo>
                      <a:pt x="1948962" y="314556"/>
                    </a:lnTo>
                    <a:lnTo>
                      <a:pt x="1948962" y="68753"/>
                    </a:lnTo>
                    <a:lnTo>
                      <a:pt x="2184401" y="68753"/>
                    </a:lnTo>
                    <a:lnTo>
                      <a:pt x="2184401" y="513399"/>
                    </a:lnTo>
                    <a:lnTo>
                      <a:pt x="2394677" y="690999"/>
                    </a:lnTo>
                    <a:lnTo>
                      <a:pt x="2394677" y="1544538"/>
                    </a:lnTo>
                    <a:cubicBezTo>
                      <a:pt x="2394677" y="1690238"/>
                      <a:pt x="2513206" y="1808767"/>
                      <a:pt x="2658906" y="1808767"/>
                    </a:cubicBezTo>
                    <a:lnTo>
                      <a:pt x="2844245" y="1808767"/>
                    </a:lnTo>
                    <a:lnTo>
                      <a:pt x="2844245" y="1834675"/>
                    </a:lnTo>
                    <a:close/>
                  </a:path>
                </a:pathLst>
              </a:custGeom>
              <a:solidFill>
                <a:schemeClr val="bg1"/>
              </a:solidFill>
              <a:ln w="9525" cap="rnd">
                <a:solidFill>
                  <a:schemeClr val="bg1"/>
                </a:solidFill>
                <a:prstDash val="solid"/>
                <a:miter/>
              </a:ln>
            </p:spPr>
            <p:txBody>
              <a:bodyPr rtlCol="0" anchor="ctr"/>
              <a:lstStyle/>
              <a:p>
                <a:endParaRPr lang="nb-NO"/>
              </a:p>
            </p:txBody>
          </p:sp>
          <p:grpSp>
            <p:nvGrpSpPr>
              <p:cNvPr id="18" name="Gruppe 17">
                <a:extLst>
                  <a:ext uri="{FF2B5EF4-FFF2-40B4-BE49-F238E27FC236}">
                    <a16:creationId xmlns:a16="http://schemas.microsoft.com/office/drawing/2014/main" id="{1012DB9F-77CC-A5D2-0D05-EFBB92C272F4}"/>
                  </a:ext>
                </a:extLst>
              </p:cNvPr>
              <p:cNvGrpSpPr>
                <a:grpSpLocks noGrp="1" noUngrp="1" noRot="1" noMove="1" noResize="1"/>
              </p:cNvGrpSpPr>
              <p:nvPr/>
            </p:nvGrpSpPr>
            <p:grpSpPr>
              <a:xfrm>
                <a:off x="9377091" y="1597405"/>
                <a:ext cx="2018827" cy="1638991"/>
                <a:chOff x="11085587" y="3928831"/>
                <a:chExt cx="2018827" cy="1638991"/>
              </a:xfrm>
              <a:solidFill>
                <a:schemeClr val="accent4"/>
              </a:solidFill>
            </p:grpSpPr>
            <p:sp>
              <p:nvSpPr>
                <p:cNvPr id="19" name="Friform 46">
                  <a:extLst>
                    <a:ext uri="{FF2B5EF4-FFF2-40B4-BE49-F238E27FC236}">
                      <a16:creationId xmlns:a16="http://schemas.microsoft.com/office/drawing/2014/main" id="{5D57DBAB-C6C4-252D-D114-01FA9D0CB6F1}"/>
                    </a:ext>
                  </a:extLst>
                </p:cNvPr>
                <p:cNvSpPr>
                  <a:spLocks noGrp="1" noRot="1" noMove="1" noResize="1" noEditPoints="1" noAdjustHandles="1" noChangeArrowheads="1" noChangeShapeType="1"/>
                </p:cNvSpPr>
                <p:nvPr/>
              </p:nvSpPr>
              <p:spPr>
                <a:xfrm rot="20368036">
                  <a:off x="12086948" y="3928831"/>
                  <a:ext cx="1017466" cy="657831"/>
                </a:xfrm>
                <a:custGeom>
                  <a:avLst/>
                  <a:gdLst>
                    <a:gd name="connsiteX0" fmla="*/ 160500 w 1661635"/>
                    <a:gd name="connsiteY0" fmla="*/ 1074312 h 1074311"/>
                    <a:gd name="connsiteX1" fmla="*/ 1591497 w 1661635"/>
                    <a:gd name="connsiteY1" fmla="*/ 259441 h 1074311"/>
                    <a:gd name="connsiteX2" fmla="*/ 1644608 w 1661635"/>
                    <a:gd name="connsiteY2" fmla="*/ 72255 h 1074311"/>
                    <a:gd name="connsiteX3" fmla="*/ 1644608 w 1661635"/>
                    <a:gd name="connsiteY3" fmla="*/ 72255 h 1074311"/>
                    <a:gd name="connsiteX4" fmla="*/ 1458362 w 1661635"/>
                    <a:gd name="connsiteY4" fmla="*/ 15905 h 1074311"/>
                    <a:gd name="connsiteX5" fmla="*/ 0 w 1661635"/>
                    <a:gd name="connsiteY5" fmla="*/ 780677 h 1074311"/>
                    <a:gd name="connsiteX6" fmla="*/ 86889 w 1661635"/>
                    <a:gd name="connsiteY6" fmla="*/ 923884 h 1074311"/>
                    <a:gd name="connsiteX7" fmla="*/ 160533 w 1661635"/>
                    <a:gd name="connsiteY7" fmla="*/ 1074312 h 107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1635" h="1074311">
                      <a:moveTo>
                        <a:pt x="160500" y="1074312"/>
                      </a:moveTo>
                      <a:lnTo>
                        <a:pt x="1591497" y="259441"/>
                      </a:lnTo>
                      <a:cubicBezTo>
                        <a:pt x="1657302" y="221971"/>
                        <a:pt x="1680911" y="138677"/>
                        <a:pt x="1644608" y="72255"/>
                      </a:cubicBezTo>
                      <a:lnTo>
                        <a:pt x="1644608" y="72255"/>
                      </a:lnTo>
                      <a:cubicBezTo>
                        <a:pt x="1608272" y="5801"/>
                        <a:pt x="1525431" y="-19265"/>
                        <a:pt x="1458362" y="15905"/>
                      </a:cubicBezTo>
                      <a:lnTo>
                        <a:pt x="0" y="780677"/>
                      </a:lnTo>
                      <a:cubicBezTo>
                        <a:pt x="30604" y="826340"/>
                        <a:pt x="59653" y="874108"/>
                        <a:pt x="86889" y="923884"/>
                      </a:cubicBezTo>
                      <a:cubicBezTo>
                        <a:pt x="114093" y="973660"/>
                        <a:pt x="138608" y="1023889"/>
                        <a:pt x="160533" y="1074312"/>
                      </a:cubicBezTo>
                      <a:close/>
                    </a:path>
                  </a:pathLst>
                </a:custGeom>
                <a:solidFill>
                  <a:schemeClr val="accent6"/>
                </a:solidFill>
                <a:ln w="0" cap="flat">
                  <a:noFill/>
                  <a:prstDash val="solid"/>
                  <a:miter/>
                </a:ln>
              </p:spPr>
              <p:txBody>
                <a:bodyPr rtlCol="0" anchor="ctr"/>
                <a:lstStyle/>
                <a:p>
                  <a:endParaRPr lang="nb-NO"/>
                </a:p>
              </p:txBody>
            </p:sp>
            <p:sp>
              <p:nvSpPr>
                <p:cNvPr id="20" name="Friform 47">
                  <a:extLst>
                    <a:ext uri="{FF2B5EF4-FFF2-40B4-BE49-F238E27FC236}">
                      <a16:creationId xmlns:a16="http://schemas.microsoft.com/office/drawing/2014/main" id="{05A97956-6B2A-1AA0-AD8C-76BD818D669F}"/>
                    </a:ext>
                  </a:extLst>
                </p:cNvPr>
                <p:cNvSpPr>
                  <a:spLocks noGrp="1" noRot="1" noMove="1" noResize="1" noEditPoints="1" noAdjustHandles="1" noChangeArrowheads="1" noChangeShapeType="1"/>
                </p:cNvSpPr>
                <p:nvPr/>
              </p:nvSpPr>
              <p:spPr>
                <a:xfrm rot="20368036">
                  <a:off x="11085587" y="4754736"/>
                  <a:ext cx="1363937" cy="813086"/>
                </a:xfrm>
                <a:custGeom>
                  <a:avLst/>
                  <a:gdLst>
                    <a:gd name="connsiteX0" fmla="*/ 254015 w 2227459"/>
                    <a:gd name="connsiteY0" fmla="*/ 1000081 h 1327860"/>
                    <a:gd name="connsiteX1" fmla="*/ 3906 w 2227459"/>
                    <a:gd name="connsiteY1" fmla="*/ 1301650 h 1327860"/>
                    <a:gd name="connsiteX2" fmla="*/ 18155 w 2227459"/>
                    <a:gd name="connsiteY2" fmla="*/ 1327688 h 1327860"/>
                    <a:gd name="connsiteX3" fmla="*/ 407002 w 2227459"/>
                    <a:gd name="connsiteY3" fmla="*/ 1279920 h 1327860"/>
                    <a:gd name="connsiteX4" fmla="*/ 570578 w 2227459"/>
                    <a:gd name="connsiteY4" fmla="*/ 1237107 h 1327860"/>
                    <a:gd name="connsiteX5" fmla="*/ 2227460 w 2227459"/>
                    <a:gd name="connsiteY5" fmla="*/ 293635 h 1327860"/>
                    <a:gd name="connsiteX6" fmla="*/ 2153816 w 2227459"/>
                    <a:gd name="connsiteY6" fmla="*/ 143206 h 1327860"/>
                    <a:gd name="connsiteX7" fmla="*/ 2066928 w 2227459"/>
                    <a:gd name="connsiteY7" fmla="*/ 0 h 1327860"/>
                    <a:gd name="connsiteX8" fmla="*/ 378341 w 2227459"/>
                    <a:gd name="connsiteY8" fmla="*/ 885503 h 1327860"/>
                    <a:gd name="connsiteX9" fmla="*/ 253983 w 2227459"/>
                    <a:gd name="connsiteY9" fmla="*/ 1000081 h 13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7459" h="1327860">
                      <a:moveTo>
                        <a:pt x="254015" y="1000081"/>
                      </a:moveTo>
                      <a:cubicBezTo>
                        <a:pt x="204337" y="1068284"/>
                        <a:pt x="63947" y="1232087"/>
                        <a:pt x="3906" y="1301650"/>
                      </a:cubicBezTo>
                      <a:cubicBezTo>
                        <a:pt x="-5680" y="1312758"/>
                        <a:pt x="3646" y="1329761"/>
                        <a:pt x="18155" y="1327688"/>
                      </a:cubicBezTo>
                      <a:cubicBezTo>
                        <a:pt x="109125" y="1314702"/>
                        <a:pt x="322768" y="1284940"/>
                        <a:pt x="407002" y="1279920"/>
                      </a:cubicBezTo>
                      <a:cubicBezTo>
                        <a:pt x="464226" y="1276520"/>
                        <a:pt x="520770" y="1265476"/>
                        <a:pt x="570578" y="1237107"/>
                      </a:cubicBezTo>
                      <a:lnTo>
                        <a:pt x="2227460" y="293635"/>
                      </a:lnTo>
                      <a:cubicBezTo>
                        <a:pt x="2205535" y="243244"/>
                        <a:pt x="2181020" y="192982"/>
                        <a:pt x="2153816" y="143206"/>
                      </a:cubicBezTo>
                      <a:cubicBezTo>
                        <a:pt x="2126613" y="93431"/>
                        <a:pt x="2097531" y="45663"/>
                        <a:pt x="2066928" y="0"/>
                      </a:cubicBezTo>
                      <a:lnTo>
                        <a:pt x="378341" y="885503"/>
                      </a:lnTo>
                      <a:cubicBezTo>
                        <a:pt x="327561" y="912124"/>
                        <a:pt x="287760" y="953738"/>
                        <a:pt x="253983" y="1000081"/>
                      </a:cubicBezTo>
                      <a:close/>
                    </a:path>
                  </a:pathLst>
                </a:custGeom>
                <a:solidFill>
                  <a:schemeClr val="accent6"/>
                </a:solidFill>
                <a:ln w="0" cap="flat">
                  <a:noFill/>
                  <a:prstDash val="solid"/>
                  <a:miter/>
                </a:ln>
              </p:spPr>
              <p:txBody>
                <a:bodyPr rtlCol="0" anchor="ctr"/>
                <a:lstStyle/>
                <a:p>
                  <a:endParaRPr lang="nb-NO"/>
                </a:p>
              </p:txBody>
            </p:sp>
          </p:grpSp>
        </p:grpSp>
      </p:grpSp>
      <p:grpSp>
        <p:nvGrpSpPr>
          <p:cNvPr id="21" name="Gruppe 20">
            <a:extLst>
              <a:ext uri="{FF2B5EF4-FFF2-40B4-BE49-F238E27FC236}">
                <a16:creationId xmlns:a16="http://schemas.microsoft.com/office/drawing/2014/main" id="{2777BD4D-6F3E-4D1E-5888-524847CF1829}"/>
              </a:ext>
            </a:extLst>
          </p:cNvPr>
          <p:cNvGrpSpPr>
            <a:grpSpLocks noGrp="1" noUngrp="1" noRot="1" noMove="1" noResize="1"/>
          </p:cNvGrpSpPr>
          <p:nvPr/>
        </p:nvGrpSpPr>
        <p:grpSpPr>
          <a:xfrm>
            <a:off x="5716827" y="4210128"/>
            <a:ext cx="1039700" cy="719241"/>
            <a:chOff x="3262525" y="4786786"/>
            <a:chExt cx="1039700" cy="719241"/>
          </a:xfrm>
        </p:grpSpPr>
        <p:sp>
          <p:nvSpPr>
            <p:cNvPr id="22" name="Ellipse 21">
              <a:extLst>
                <a:ext uri="{FF2B5EF4-FFF2-40B4-BE49-F238E27FC236}">
                  <a16:creationId xmlns:a16="http://schemas.microsoft.com/office/drawing/2014/main" id="{DE0CC69A-DE1F-5C30-713F-A4B27598D15C}"/>
                </a:ext>
              </a:extLst>
            </p:cNvPr>
            <p:cNvSpPr>
              <a:spLocks noGrp="1" noRot="1" noMove="1" noResize="1" noEditPoints="1" noAdjustHandles="1" noChangeArrowheads="1" noChangeShapeType="1"/>
            </p:cNvSpPr>
            <p:nvPr/>
          </p:nvSpPr>
          <p:spPr>
            <a:xfrm>
              <a:off x="3286391" y="4786786"/>
              <a:ext cx="719241" cy="71924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23" name="Gruppe 22">
              <a:extLst>
                <a:ext uri="{FF2B5EF4-FFF2-40B4-BE49-F238E27FC236}">
                  <a16:creationId xmlns:a16="http://schemas.microsoft.com/office/drawing/2014/main" id="{B9D22565-196A-0B70-A757-3BE6D01B346D}"/>
                </a:ext>
              </a:extLst>
            </p:cNvPr>
            <p:cNvGrpSpPr>
              <a:grpSpLocks noGrp="1" noUngrp="1" noRot="1" noMove="1" noResize="1"/>
            </p:cNvGrpSpPr>
            <p:nvPr/>
          </p:nvGrpSpPr>
          <p:grpSpPr>
            <a:xfrm>
              <a:off x="3262525" y="4801049"/>
              <a:ext cx="1039700" cy="466378"/>
              <a:chOff x="7271006" y="1597405"/>
              <a:chExt cx="4124912" cy="1850313"/>
            </a:xfrm>
          </p:grpSpPr>
          <p:sp>
            <p:nvSpPr>
              <p:cNvPr id="24" name="Friform 52">
                <a:extLst>
                  <a:ext uri="{FF2B5EF4-FFF2-40B4-BE49-F238E27FC236}">
                    <a16:creationId xmlns:a16="http://schemas.microsoft.com/office/drawing/2014/main" id="{588FB5B7-32E0-FF2D-A2DB-12A72653B282}"/>
                  </a:ext>
                </a:extLst>
              </p:cNvPr>
              <p:cNvSpPr>
                <a:spLocks noGrp="1" noRot="1" noMove="1" noResize="1" noEditPoints="1" noAdjustHandles="1" noChangeArrowheads="1" noChangeShapeType="1"/>
              </p:cNvSpPr>
              <p:nvPr/>
            </p:nvSpPr>
            <p:spPr>
              <a:xfrm>
                <a:off x="7271006" y="2041569"/>
                <a:ext cx="2179911" cy="1406149"/>
              </a:xfrm>
              <a:custGeom>
                <a:avLst/>
                <a:gdLst>
                  <a:gd name="connsiteX0" fmla="*/ 2844245 w 2844245"/>
                  <a:gd name="connsiteY0" fmla="*/ 1834675 h 1834675"/>
                  <a:gd name="connsiteX1" fmla="*/ 2658906 w 2844245"/>
                  <a:gd name="connsiteY1" fmla="*/ 1834675 h 1834675"/>
                  <a:gd name="connsiteX2" fmla="*/ 2368769 w 2844245"/>
                  <a:gd name="connsiteY2" fmla="*/ 1544538 h 1834675"/>
                  <a:gd name="connsiteX3" fmla="*/ 2368769 w 2844245"/>
                  <a:gd name="connsiteY3" fmla="*/ 703046 h 1834675"/>
                  <a:gd name="connsiteX4" fmla="*/ 2158493 w 2844245"/>
                  <a:gd name="connsiteY4" fmla="*/ 525447 h 1834675"/>
                  <a:gd name="connsiteX5" fmla="*/ 2158493 w 2844245"/>
                  <a:gd name="connsiteY5" fmla="*/ 94661 h 1834675"/>
                  <a:gd name="connsiteX6" fmla="*/ 1974870 w 2844245"/>
                  <a:gd name="connsiteY6" fmla="*/ 94661 h 1834675"/>
                  <a:gd name="connsiteX7" fmla="*/ 1974870 w 2844245"/>
                  <a:gd name="connsiteY7" fmla="*/ 370355 h 1834675"/>
                  <a:gd name="connsiteX8" fmla="*/ 1576502 w 2844245"/>
                  <a:gd name="connsiteY8" fmla="*/ 33907 h 1834675"/>
                  <a:gd name="connsiteX9" fmla="*/ 784235 w 2844245"/>
                  <a:gd name="connsiteY9" fmla="*/ 703046 h 1834675"/>
                  <a:gd name="connsiteX10" fmla="*/ 784235 w 2844245"/>
                  <a:gd name="connsiteY10" fmla="*/ 1834675 h 1834675"/>
                  <a:gd name="connsiteX11" fmla="*/ 0 w 2844245"/>
                  <a:gd name="connsiteY11" fmla="*/ 1834675 h 1834675"/>
                  <a:gd name="connsiteX12" fmla="*/ 0 w 2844245"/>
                  <a:gd name="connsiteY12" fmla="*/ 1808767 h 1834675"/>
                  <a:gd name="connsiteX13" fmla="*/ 758327 w 2844245"/>
                  <a:gd name="connsiteY13" fmla="*/ 1808767 h 1834675"/>
                  <a:gd name="connsiteX14" fmla="*/ 758327 w 2844245"/>
                  <a:gd name="connsiteY14" fmla="*/ 691031 h 1834675"/>
                  <a:gd name="connsiteX15" fmla="*/ 1576502 w 2844245"/>
                  <a:gd name="connsiteY15" fmla="*/ 0 h 1834675"/>
                  <a:gd name="connsiteX16" fmla="*/ 1948962 w 2844245"/>
                  <a:gd name="connsiteY16" fmla="*/ 314556 h 1834675"/>
                  <a:gd name="connsiteX17" fmla="*/ 1948962 w 2844245"/>
                  <a:gd name="connsiteY17" fmla="*/ 68753 h 1834675"/>
                  <a:gd name="connsiteX18" fmla="*/ 2184401 w 2844245"/>
                  <a:gd name="connsiteY18" fmla="*/ 68753 h 1834675"/>
                  <a:gd name="connsiteX19" fmla="*/ 2184401 w 2844245"/>
                  <a:gd name="connsiteY19" fmla="*/ 513399 h 1834675"/>
                  <a:gd name="connsiteX20" fmla="*/ 2394677 w 2844245"/>
                  <a:gd name="connsiteY20" fmla="*/ 690999 h 1834675"/>
                  <a:gd name="connsiteX21" fmla="*/ 2394677 w 2844245"/>
                  <a:gd name="connsiteY21" fmla="*/ 1544538 h 1834675"/>
                  <a:gd name="connsiteX22" fmla="*/ 2658906 w 2844245"/>
                  <a:gd name="connsiteY22" fmla="*/ 1808767 h 1834675"/>
                  <a:gd name="connsiteX23" fmla="*/ 2844245 w 2844245"/>
                  <a:gd name="connsiteY23" fmla="*/ 1808767 h 1834675"/>
                  <a:gd name="connsiteX24" fmla="*/ 2844245 w 2844245"/>
                  <a:gd name="connsiteY24" fmla="*/ 1834675 h 183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44245" h="1834675">
                    <a:moveTo>
                      <a:pt x="2844245" y="1834675"/>
                    </a:moveTo>
                    <a:lnTo>
                      <a:pt x="2658906" y="1834675"/>
                    </a:lnTo>
                    <a:cubicBezTo>
                      <a:pt x="2498924" y="1834675"/>
                      <a:pt x="2368769" y="1704520"/>
                      <a:pt x="2368769" y="1544538"/>
                    </a:cubicBezTo>
                    <a:lnTo>
                      <a:pt x="2368769" y="703046"/>
                    </a:lnTo>
                    <a:lnTo>
                      <a:pt x="2158493" y="525447"/>
                    </a:lnTo>
                    <a:lnTo>
                      <a:pt x="2158493" y="94661"/>
                    </a:lnTo>
                    <a:lnTo>
                      <a:pt x="1974870" y="94661"/>
                    </a:lnTo>
                    <a:lnTo>
                      <a:pt x="1974870" y="370355"/>
                    </a:lnTo>
                    <a:lnTo>
                      <a:pt x="1576502" y="33907"/>
                    </a:lnTo>
                    <a:lnTo>
                      <a:pt x="784235" y="703046"/>
                    </a:lnTo>
                    <a:lnTo>
                      <a:pt x="784235" y="1834675"/>
                    </a:lnTo>
                    <a:lnTo>
                      <a:pt x="0" y="1834675"/>
                    </a:lnTo>
                    <a:lnTo>
                      <a:pt x="0" y="1808767"/>
                    </a:lnTo>
                    <a:lnTo>
                      <a:pt x="758327" y="1808767"/>
                    </a:lnTo>
                    <a:lnTo>
                      <a:pt x="758327" y="691031"/>
                    </a:lnTo>
                    <a:lnTo>
                      <a:pt x="1576502" y="0"/>
                    </a:lnTo>
                    <a:lnTo>
                      <a:pt x="1948962" y="314556"/>
                    </a:lnTo>
                    <a:lnTo>
                      <a:pt x="1948962" y="68753"/>
                    </a:lnTo>
                    <a:lnTo>
                      <a:pt x="2184401" y="68753"/>
                    </a:lnTo>
                    <a:lnTo>
                      <a:pt x="2184401" y="513399"/>
                    </a:lnTo>
                    <a:lnTo>
                      <a:pt x="2394677" y="690999"/>
                    </a:lnTo>
                    <a:lnTo>
                      <a:pt x="2394677" y="1544538"/>
                    </a:lnTo>
                    <a:cubicBezTo>
                      <a:pt x="2394677" y="1690238"/>
                      <a:pt x="2513206" y="1808767"/>
                      <a:pt x="2658906" y="1808767"/>
                    </a:cubicBezTo>
                    <a:lnTo>
                      <a:pt x="2844245" y="1808767"/>
                    </a:lnTo>
                    <a:lnTo>
                      <a:pt x="2844245" y="1834675"/>
                    </a:lnTo>
                    <a:close/>
                  </a:path>
                </a:pathLst>
              </a:custGeom>
              <a:solidFill>
                <a:schemeClr val="bg1"/>
              </a:solidFill>
              <a:ln w="9525" cap="rnd">
                <a:solidFill>
                  <a:schemeClr val="bg1"/>
                </a:solidFill>
                <a:prstDash val="solid"/>
                <a:miter/>
              </a:ln>
            </p:spPr>
            <p:txBody>
              <a:bodyPr rtlCol="0" anchor="ctr"/>
              <a:lstStyle/>
              <a:p>
                <a:endParaRPr lang="nb-NO"/>
              </a:p>
            </p:txBody>
          </p:sp>
          <p:grpSp>
            <p:nvGrpSpPr>
              <p:cNvPr id="25" name="Gruppe 24">
                <a:extLst>
                  <a:ext uri="{FF2B5EF4-FFF2-40B4-BE49-F238E27FC236}">
                    <a16:creationId xmlns:a16="http://schemas.microsoft.com/office/drawing/2014/main" id="{259E1A4B-6C02-D35E-635F-4E9FABC20560}"/>
                  </a:ext>
                </a:extLst>
              </p:cNvPr>
              <p:cNvGrpSpPr>
                <a:grpSpLocks noGrp="1" noUngrp="1" noRot="1" noMove="1" noResize="1"/>
              </p:cNvGrpSpPr>
              <p:nvPr/>
            </p:nvGrpSpPr>
            <p:grpSpPr>
              <a:xfrm>
                <a:off x="9377091" y="1597405"/>
                <a:ext cx="2018827" cy="1638991"/>
                <a:chOff x="11085587" y="3928831"/>
                <a:chExt cx="2018827" cy="1638991"/>
              </a:xfrm>
              <a:solidFill>
                <a:schemeClr val="accent4"/>
              </a:solidFill>
            </p:grpSpPr>
            <p:sp>
              <p:nvSpPr>
                <p:cNvPr id="26" name="Friform 46">
                  <a:extLst>
                    <a:ext uri="{FF2B5EF4-FFF2-40B4-BE49-F238E27FC236}">
                      <a16:creationId xmlns:a16="http://schemas.microsoft.com/office/drawing/2014/main" id="{9E26DC4C-6F80-83E6-52F8-E6B11A4ADA6D}"/>
                    </a:ext>
                  </a:extLst>
                </p:cNvPr>
                <p:cNvSpPr>
                  <a:spLocks noGrp="1" noRot="1" noMove="1" noResize="1" noEditPoints="1" noAdjustHandles="1" noChangeArrowheads="1" noChangeShapeType="1"/>
                </p:cNvSpPr>
                <p:nvPr/>
              </p:nvSpPr>
              <p:spPr>
                <a:xfrm rot="20368036">
                  <a:off x="12086948" y="3928831"/>
                  <a:ext cx="1017466" cy="657831"/>
                </a:xfrm>
                <a:custGeom>
                  <a:avLst/>
                  <a:gdLst>
                    <a:gd name="connsiteX0" fmla="*/ 160500 w 1661635"/>
                    <a:gd name="connsiteY0" fmla="*/ 1074312 h 1074311"/>
                    <a:gd name="connsiteX1" fmla="*/ 1591497 w 1661635"/>
                    <a:gd name="connsiteY1" fmla="*/ 259441 h 1074311"/>
                    <a:gd name="connsiteX2" fmla="*/ 1644608 w 1661635"/>
                    <a:gd name="connsiteY2" fmla="*/ 72255 h 1074311"/>
                    <a:gd name="connsiteX3" fmla="*/ 1644608 w 1661635"/>
                    <a:gd name="connsiteY3" fmla="*/ 72255 h 1074311"/>
                    <a:gd name="connsiteX4" fmla="*/ 1458362 w 1661635"/>
                    <a:gd name="connsiteY4" fmla="*/ 15905 h 1074311"/>
                    <a:gd name="connsiteX5" fmla="*/ 0 w 1661635"/>
                    <a:gd name="connsiteY5" fmla="*/ 780677 h 1074311"/>
                    <a:gd name="connsiteX6" fmla="*/ 86889 w 1661635"/>
                    <a:gd name="connsiteY6" fmla="*/ 923884 h 1074311"/>
                    <a:gd name="connsiteX7" fmla="*/ 160533 w 1661635"/>
                    <a:gd name="connsiteY7" fmla="*/ 1074312 h 107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1635" h="1074311">
                      <a:moveTo>
                        <a:pt x="160500" y="1074312"/>
                      </a:moveTo>
                      <a:lnTo>
                        <a:pt x="1591497" y="259441"/>
                      </a:lnTo>
                      <a:cubicBezTo>
                        <a:pt x="1657302" y="221971"/>
                        <a:pt x="1680911" y="138677"/>
                        <a:pt x="1644608" y="72255"/>
                      </a:cubicBezTo>
                      <a:lnTo>
                        <a:pt x="1644608" y="72255"/>
                      </a:lnTo>
                      <a:cubicBezTo>
                        <a:pt x="1608272" y="5801"/>
                        <a:pt x="1525431" y="-19265"/>
                        <a:pt x="1458362" y="15905"/>
                      </a:cubicBezTo>
                      <a:lnTo>
                        <a:pt x="0" y="780677"/>
                      </a:lnTo>
                      <a:cubicBezTo>
                        <a:pt x="30604" y="826340"/>
                        <a:pt x="59653" y="874108"/>
                        <a:pt x="86889" y="923884"/>
                      </a:cubicBezTo>
                      <a:cubicBezTo>
                        <a:pt x="114093" y="973660"/>
                        <a:pt x="138608" y="1023889"/>
                        <a:pt x="160533" y="1074312"/>
                      </a:cubicBezTo>
                      <a:close/>
                    </a:path>
                  </a:pathLst>
                </a:custGeom>
                <a:solidFill>
                  <a:schemeClr val="accent6"/>
                </a:solidFill>
                <a:ln w="0" cap="flat">
                  <a:noFill/>
                  <a:prstDash val="solid"/>
                  <a:miter/>
                </a:ln>
              </p:spPr>
              <p:txBody>
                <a:bodyPr rtlCol="0" anchor="ctr"/>
                <a:lstStyle/>
                <a:p>
                  <a:endParaRPr lang="nb-NO"/>
                </a:p>
              </p:txBody>
            </p:sp>
            <p:sp>
              <p:nvSpPr>
                <p:cNvPr id="27" name="Friform 47">
                  <a:extLst>
                    <a:ext uri="{FF2B5EF4-FFF2-40B4-BE49-F238E27FC236}">
                      <a16:creationId xmlns:a16="http://schemas.microsoft.com/office/drawing/2014/main" id="{6DE75C05-1A4A-5895-3528-018052CFC1B6}"/>
                    </a:ext>
                  </a:extLst>
                </p:cNvPr>
                <p:cNvSpPr>
                  <a:spLocks noGrp="1" noRot="1" noMove="1" noResize="1" noEditPoints="1" noAdjustHandles="1" noChangeArrowheads="1" noChangeShapeType="1"/>
                </p:cNvSpPr>
                <p:nvPr/>
              </p:nvSpPr>
              <p:spPr>
                <a:xfrm rot="20368036">
                  <a:off x="11085587" y="4754736"/>
                  <a:ext cx="1363937" cy="813086"/>
                </a:xfrm>
                <a:custGeom>
                  <a:avLst/>
                  <a:gdLst>
                    <a:gd name="connsiteX0" fmla="*/ 254015 w 2227459"/>
                    <a:gd name="connsiteY0" fmla="*/ 1000081 h 1327860"/>
                    <a:gd name="connsiteX1" fmla="*/ 3906 w 2227459"/>
                    <a:gd name="connsiteY1" fmla="*/ 1301650 h 1327860"/>
                    <a:gd name="connsiteX2" fmla="*/ 18155 w 2227459"/>
                    <a:gd name="connsiteY2" fmla="*/ 1327688 h 1327860"/>
                    <a:gd name="connsiteX3" fmla="*/ 407002 w 2227459"/>
                    <a:gd name="connsiteY3" fmla="*/ 1279920 h 1327860"/>
                    <a:gd name="connsiteX4" fmla="*/ 570578 w 2227459"/>
                    <a:gd name="connsiteY4" fmla="*/ 1237107 h 1327860"/>
                    <a:gd name="connsiteX5" fmla="*/ 2227460 w 2227459"/>
                    <a:gd name="connsiteY5" fmla="*/ 293635 h 1327860"/>
                    <a:gd name="connsiteX6" fmla="*/ 2153816 w 2227459"/>
                    <a:gd name="connsiteY6" fmla="*/ 143206 h 1327860"/>
                    <a:gd name="connsiteX7" fmla="*/ 2066928 w 2227459"/>
                    <a:gd name="connsiteY7" fmla="*/ 0 h 1327860"/>
                    <a:gd name="connsiteX8" fmla="*/ 378341 w 2227459"/>
                    <a:gd name="connsiteY8" fmla="*/ 885503 h 1327860"/>
                    <a:gd name="connsiteX9" fmla="*/ 253983 w 2227459"/>
                    <a:gd name="connsiteY9" fmla="*/ 1000081 h 13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7459" h="1327860">
                      <a:moveTo>
                        <a:pt x="254015" y="1000081"/>
                      </a:moveTo>
                      <a:cubicBezTo>
                        <a:pt x="204337" y="1068284"/>
                        <a:pt x="63947" y="1232087"/>
                        <a:pt x="3906" y="1301650"/>
                      </a:cubicBezTo>
                      <a:cubicBezTo>
                        <a:pt x="-5680" y="1312758"/>
                        <a:pt x="3646" y="1329761"/>
                        <a:pt x="18155" y="1327688"/>
                      </a:cubicBezTo>
                      <a:cubicBezTo>
                        <a:pt x="109125" y="1314702"/>
                        <a:pt x="322768" y="1284940"/>
                        <a:pt x="407002" y="1279920"/>
                      </a:cubicBezTo>
                      <a:cubicBezTo>
                        <a:pt x="464226" y="1276520"/>
                        <a:pt x="520770" y="1265476"/>
                        <a:pt x="570578" y="1237107"/>
                      </a:cubicBezTo>
                      <a:lnTo>
                        <a:pt x="2227460" y="293635"/>
                      </a:lnTo>
                      <a:cubicBezTo>
                        <a:pt x="2205535" y="243244"/>
                        <a:pt x="2181020" y="192982"/>
                        <a:pt x="2153816" y="143206"/>
                      </a:cubicBezTo>
                      <a:cubicBezTo>
                        <a:pt x="2126613" y="93431"/>
                        <a:pt x="2097531" y="45663"/>
                        <a:pt x="2066928" y="0"/>
                      </a:cubicBezTo>
                      <a:lnTo>
                        <a:pt x="378341" y="885503"/>
                      </a:lnTo>
                      <a:cubicBezTo>
                        <a:pt x="327561" y="912124"/>
                        <a:pt x="287760" y="953738"/>
                        <a:pt x="253983" y="1000081"/>
                      </a:cubicBezTo>
                      <a:close/>
                    </a:path>
                  </a:pathLst>
                </a:custGeom>
                <a:solidFill>
                  <a:schemeClr val="accent6"/>
                </a:solidFill>
                <a:ln w="0" cap="flat">
                  <a:noFill/>
                  <a:prstDash val="solid"/>
                  <a:miter/>
                </a:ln>
              </p:spPr>
              <p:txBody>
                <a:bodyPr rtlCol="0" anchor="ctr"/>
                <a:lstStyle/>
                <a:p>
                  <a:endParaRPr lang="nb-NO"/>
                </a:p>
              </p:txBody>
            </p:sp>
          </p:grpSp>
        </p:grpSp>
      </p:grpSp>
      <p:sp>
        <p:nvSpPr>
          <p:cNvPr id="29" name="TekstSylinder 28">
            <a:extLst>
              <a:ext uri="{FF2B5EF4-FFF2-40B4-BE49-F238E27FC236}">
                <a16:creationId xmlns:a16="http://schemas.microsoft.com/office/drawing/2014/main" id="{67444E9E-0AAE-D229-F17E-33F907710DF1}"/>
              </a:ext>
            </a:extLst>
          </p:cNvPr>
          <p:cNvSpPr txBox="1">
            <a:spLocks noGrp="1" noRot="1" noMove="1" noResize="1" noEditPoints="1" noAdjustHandles="1" noChangeArrowheads="1" noChangeShapeType="1"/>
          </p:cNvSpPr>
          <p:nvPr/>
        </p:nvSpPr>
        <p:spPr>
          <a:xfrm>
            <a:off x="1881129" y="4210128"/>
            <a:ext cx="3427664" cy="1526636"/>
          </a:xfrm>
          <a:prstGeom prst="rect">
            <a:avLst/>
          </a:prstGeom>
          <a:noFill/>
        </p:spPr>
        <p:txBody>
          <a:bodyPr wrap="square" lIns="0" tIns="0" rIns="0" bIns="0" rtlCol="0">
            <a:spAutoFit/>
          </a:bodyPr>
          <a:lstStyle/>
          <a:p>
            <a:pPr marR="0" lvl="0" algn="l" defTabSz="914263" rtl="0" eaLnBrk="1" fontAlgn="auto" latinLnBrk="0" hangingPunct="1">
              <a:lnSpc>
                <a:spcPct val="110000"/>
              </a:lnSpc>
              <a:spcBef>
                <a:spcPts val="0"/>
              </a:spcBef>
              <a:spcAft>
                <a:spcPts val="1200"/>
              </a:spcAft>
              <a:buClrTx/>
              <a:buSzTx/>
              <a:tabLst/>
              <a:defRPr/>
            </a:pPr>
            <a:r>
              <a:rPr kumimoji="0" lang="nb-NO" sz="2299" b="0" i="0" u="none" strike="noStrike" kern="1200" cap="none" spc="0" normalizeH="0" baseline="0" noProof="0" dirty="0">
                <a:ln>
                  <a:noFill/>
                </a:ln>
                <a:solidFill>
                  <a:srgbClr val="202020"/>
                </a:solidFill>
                <a:effectLst/>
                <a:uLnTx/>
                <a:uFillTx/>
                <a:latin typeface="Arial" panose="020B0604020202020204"/>
                <a:ea typeface="+mn-ea"/>
                <a:cs typeface="+mn-cs"/>
              </a:rPr>
              <a:t>Bruk Slutta-appen og listen med grunner du har for å slutte for å holde motivasjonen oppe</a:t>
            </a:r>
          </a:p>
        </p:txBody>
      </p:sp>
      <p:grpSp>
        <p:nvGrpSpPr>
          <p:cNvPr id="30" name="Gruppe 29">
            <a:extLst>
              <a:ext uri="{FF2B5EF4-FFF2-40B4-BE49-F238E27FC236}">
                <a16:creationId xmlns:a16="http://schemas.microsoft.com/office/drawing/2014/main" id="{96D8AD5D-D73F-C337-15CC-524ED6316BB9}"/>
              </a:ext>
            </a:extLst>
          </p:cNvPr>
          <p:cNvGrpSpPr>
            <a:grpSpLocks noGrp="1" noUngrp="1" noRot="1" noMove="1" noResize="1"/>
          </p:cNvGrpSpPr>
          <p:nvPr/>
        </p:nvGrpSpPr>
        <p:grpSpPr>
          <a:xfrm>
            <a:off x="617220" y="4210128"/>
            <a:ext cx="1039700" cy="719241"/>
            <a:chOff x="3262525" y="4786786"/>
            <a:chExt cx="1039700" cy="719241"/>
          </a:xfrm>
        </p:grpSpPr>
        <p:sp>
          <p:nvSpPr>
            <p:cNvPr id="31" name="Ellipse 30">
              <a:extLst>
                <a:ext uri="{FF2B5EF4-FFF2-40B4-BE49-F238E27FC236}">
                  <a16:creationId xmlns:a16="http://schemas.microsoft.com/office/drawing/2014/main" id="{B008F778-66E3-2220-F8FD-6088D764D7C2}"/>
                </a:ext>
              </a:extLst>
            </p:cNvPr>
            <p:cNvSpPr>
              <a:spLocks noGrp="1" noRot="1" noMove="1" noResize="1" noEditPoints="1" noAdjustHandles="1" noChangeArrowheads="1" noChangeShapeType="1"/>
            </p:cNvSpPr>
            <p:nvPr/>
          </p:nvSpPr>
          <p:spPr>
            <a:xfrm>
              <a:off x="3286391" y="4786786"/>
              <a:ext cx="719241" cy="71924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32" name="Gruppe 31">
              <a:extLst>
                <a:ext uri="{FF2B5EF4-FFF2-40B4-BE49-F238E27FC236}">
                  <a16:creationId xmlns:a16="http://schemas.microsoft.com/office/drawing/2014/main" id="{47E11005-CE15-3C49-830B-3509B1A6E265}"/>
                </a:ext>
              </a:extLst>
            </p:cNvPr>
            <p:cNvGrpSpPr>
              <a:grpSpLocks noGrp="1" noUngrp="1" noRot="1" noMove="1" noResize="1"/>
            </p:cNvGrpSpPr>
            <p:nvPr/>
          </p:nvGrpSpPr>
          <p:grpSpPr>
            <a:xfrm>
              <a:off x="3262525" y="4801049"/>
              <a:ext cx="1039700" cy="466378"/>
              <a:chOff x="7271006" y="1597405"/>
              <a:chExt cx="4124912" cy="1850313"/>
            </a:xfrm>
          </p:grpSpPr>
          <p:sp>
            <p:nvSpPr>
              <p:cNvPr id="33" name="Friform 52">
                <a:extLst>
                  <a:ext uri="{FF2B5EF4-FFF2-40B4-BE49-F238E27FC236}">
                    <a16:creationId xmlns:a16="http://schemas.microsoft.com/office/drawing/2014/main" id="{7F3C527D-AFC6-B885-D26B-EEAA2939C0DA}"/>
                  </a:ext>
                </a:extLst>
              </p:cNvPr>
              <p:cNvSpPr>
                <a:spLocks noGrp="1" noRot="1" noMove="1" noResize="1" noEditPoints="1" noAdjustHandles="1" noChangeArrowheads="1" noChangeShapeType="1"/>
              </p:cNvSpPr>
              <p:nvPr/>
            </p:nvSpPr>
            <p:spPr>
              <a:xfrm>
                <a:off x="7271006" y="2041569"/>
                <a:ext cx="2179911" cy="1406149"/>
              </a:xfrm>
              <a:custGeom>
                <a:avLst/>
                <a:gdLst>
                  <a:gd name="connsiteX0" fmla="*/ 2844245 w 2844245"/>
                  <a:gd name="connsiteY0" fmla="*/ 1834675 h 1834675"/>
                  <a:gd name="connsiteX1" fmla="*/ 2658906 w 2844245"/>
                  <a:gd name="connsiteY1" fmla="*/ 1834675 h 1834675"/>
                  <a:gd name="connsiteX2" fmla="*/ 2368769 w 2844245"/>
                  <a:gd name="connsiteY2" fmla="*/ 1544538 h 1834675"/>
                  <a:gd name="connsiteX3" fmla="*/ 2368769 w 2844245"/>
                  <a:gd name="connsiteY3" fmla="*/ 703046 h 1834675"/>
                  <a:gd name="connsiteX4" fmla="*/ 2158493 w 2844245"/>
                  <a:gd name="connsiteY4" fmla="*/ 525447 h 1834675"/>
                  <a:gd name="connsiteX5" fmla="*/ 2158493 w 2844245"/>
                  <a:gd name="connsiteY5" fmla="*/ 94661 h 1834675"/>
                  <a:gd name="connsiteX6" fmla="*/ 1974870 w 2844245"/>
                  <a:gd name="connsiteY6" fmla="*/ 94661 h 1834675"/>
                  <a:gd name="connsiteX7" fmla="*/ 1974870 w 2844245"/>
                  <a:gd name="connsiteY7" fmla="*/ 370355 h 1834675"/>
                  <a:gd name="connsiteX8" fmla="*/ 1576502 w 2844245"/>
                  <a:gd name="connsiteY8" fmla="*/ 33907 h 1834675"/>
                  <a:gd name="connsiteX9" fmla="*/ 784235 w 2844245"/>
                  <a:gd name="connsiteY9" fmla="*/ 703046 h 1834675"/>
                  <a:gd name="connsiteX10" fmla="*/ 784235 w 2844245"/>
                  <a:gd name="connsiteY10" fmla="*/ 1834675 h 1834675"/>
                  <a:gd name="connsiteX11" fmla="*/ 0 w 2844245"/>
                  <a:gd name="connsiteY11" fmla="*/ 1834675 h 1834675"/>
                  <a:gd name="connsiteX12" fmla="*/ 0 w 2844245"/>
                  <a:gd name="connsiteY12" fmla="*/ 1808767 h 1834675"/>
                  <a:gd name="connsiteX13" fmla="*/ 758327 w 2844245"/>
                  <a:gd name="connsiteY13" fmla="*/ 1808767 h 1834675"/>
                  <a:gd name="connsiteX14" fmla="*/ 758327 w 2844245"/>
                  <a:gd name="connsiteY14" fmla="*/ 691031 h 1834675"/>
                  <a:gd name="connsiteX15" fmla="*/ 1576502 w 2844245"/>
                  <a:gd name="connsiteY15" fmla="*/ 0 h 1834675"/>
                  <a:gd name="connsiteX16" fmla="*/ 1948962 w 2844245"/>
                  <a:gd name="connsiteY16" fmla="*/ 314556 h 1834675"/>
                  <a:gd name="connsiteX17" fmla="*/ 1948962 w 2844245"/>
                  <a:gd name="connsiteY17" fmla="*/ 68753 h 1834675"/>
                  <a:gd name="connsiteX18" fmla="*/ 2184401 w 2844245"/>
                  <a:gd name="connsiteY18" fmla="*/ 68753 h 1834675"/>
                  <a:gd name="connsiteX19" fmla="*/ 2184401 w 2844245"/>
                  <a:gd name="connsiteY19" fmla="*/ 513399 h 1834675"/>
                  <a:gd name="connsiteX20" fmla="*/ 2394677 w 2844245"/>
                  <a:gd name="connsiteY20" fmla="*/ 690999 h 1834675"/>
                  <a:gd name="connsiteX21" fmla="*/ 2394677 w 2844245"/>
                  <a:gd name="connsiteY21" fmla="*/ 1544538 h 1834675"/>
                  <a:gd name="connsiteX22" fmla="*/ 2658906 w 2844245"/>
                  <a:gd name="connsiteY22" fmla="*/ 1808767 h 1834675"/>
                  <a:gd name="connsiteX23" fmla="*/ 2844245 w 2844245"/>
                  <a:gd name="connsiteY23" fmla="*/ 1808767 h 1834675"/>
                  <a:gd name="connsiteX24" fmla="*/ 2844245 w 2844245"/>
                  <a:gd name="connsiteY24" fmla="*/ 1834675 h 183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44245" h="1834675">
                    <a:moveTo>
                      <a:pt x="2844245" y="1834675"/>
                    </a:moveTo>
                    <a:lnTo>
                      <a:pt x="2658906" y="1834675"/>
                    </a:lnTo>
                    <a:cubicBezTo>
                      <a:pt x="2498924" y="1834675"/>
                      <a:pt x="2368769" y="1704520"/>
                      <a:pt x="2368769" y="1544538"/>
                    </a:cubicBezTo>
                    <a:lnTo>
                      <a:pt x="2368769" y="703046"/>
                    </a:lnTo>
                    <a:lnTo>
                      <a:pt x="2158493" y="525447"/>
                    </a:lnTo>
                    <a:lnTo>
                      <a:pt x="2158493" y="94661"/>
                    </a:lnTo>
                    <a:lnTo>
                      <a:pt x="1974870" y="94661"/>
                    </a:lnTo>
                    <a:lnTo>
                      <a:pt x="1974870" y="370355"/>
                    </a:lnTo>
                    <a:lnTo>
                      <a:pt x="1576502" y="33907"/>
                    </a:lnTo>
                    <a:lnTo>
                      <a:pt x="784235" y="703046"/>
                    </a:lnTo>
                    <a:lnTo>
                      <a:pt x="784235" y="1834675"/>
                    </a:lnTo>
                    <a:lnTo>
                      <a:pt x="0" y="1834675"/>
                    </a:lnTo>
                    <a:lnTo>
                      <a:pt x="0" y="1808767"/>
                    </a:lnTo>
                    <a:lnTo>
                      <a:pt x="758327" y="1808767"/>
                    </a:lnTo>
                    <a:lnTo>
                      <a:pt x="758327" y="691031"/>
                    </a:lnTo>
                    <a:lnTo>
                      <a:pt x="1576502" y="0"/>
                    </a:lnTo>
                    <a:lnTo>
                      <a:pt x="1948962" y="314556"/>
                    </a:lnTo>
                    <a:lnTo>
                      <a:pt x="1948962" y="68753"/>
                    </a:lnTo>
                    <a:lnTo>
                      <a:pt x="2184401" y="68753"/>
                    </a:lnTo>
                    <a:lnTo>
                      <a:pt x="2184401" y="513399"/>
                    </a:lnTo>
                    <a:lnTo>
                      <a:pt x="2394677" y="690999"/>
                    </a:lnTo>
                    <a:lnTo>
                      <a:pt x="2394677" y="1544538"/>
                    </a:lnTo>
                    <a:cubicBezTo>
                      <a:pt x="2394677" y="1690238"/>
                      <a:pt x="2513206" y="1808767"/>
                      <a:pt x="2658906" y="1808767"/>
                    </a:cubicBezTo>
                    <a:lnTo>
                      <a:pt x="2844245" y="1808767"/>
                    </a:lnTo>
                    <a:lnTo>
                      <a:pt x="2844245" y="1834675"/>
                    </a:lnTo>
                    <a:close/>
                  </a:path>
                </a:pathLst>
              </a:custGeom>
              <a:solidFill>
                <a:schemeClr val="bg1"/>
              </a:solidFill>
              <a:ln w="9525" cap="rnd">
                <a:solidFill>
                  <a:schemeClr val="bg1"/>
                </a:solidFill>
                <a:prstDash val="solid"/>
                <a:miter/>
              </a:ln>
            </p:spPr>
            <p:txBody>
              <a:bodyPr rtlCol="0" anchor="ctr"/>
              <a:lstStyle/>
              <a:p>
                <a:endParaRPr lang="nb-NO"/>
              </a:p>
            </p:txBody>
          </p:sp>
          <p:grpSp>
            <p:nvGrpSpPr>
              <p:cNvPr id="34" name="Gruppe 33">
                <a:extLst>
                  <a:ext uri="{FF2B5EF4-FFF2-40B4-BE49-F238E27FC236}">
                    <a16:creationId xmlns:a16="http://schemas.microsoft.com/office/drawing/2014/main" id="{37F3F947-BA51-7914-81E1-5C32FD3ABE20}"/>
                  </a:ext>
                </a:extLst>
              </p:cNvPr>
              <p:cNvGrpSpPr>
                <a:grpSpLocks noGrp="1" noUngrp="1" noRot="1" noMove="1" noResize="1"/>
              </p:cNvGrpSpPr>
              <p:nvPr/>
            </p:nvGrpSpPr>
            <p:grpSpPr>
              <a:xfrm>
                <a:off x="9377091" y="1597405"/>
                <a:ext cx="2018827" cy="1638991"/>
                <a:chOff x="11085587" y="3928831"/>
                <a:chExt cx="2018827" cy="1638991"/>
              </a:xfrm>
              <a:solidFill>
                <a:schemeClr val="accent4"/>
              </a:solidFill>
            </p:grpSpPr>
            <p:sp>
              <p:nvSpPr>
                <p:cNvPr id="35" name="Friform 46">
                  <a:extLst>
                    <a:ext uri="{FF2B5EF4-FFF2-40B4-BE49-F238E27FC236}">
                      <a16:creationId xmlns:a16="http://schemas.microsoft.com/office/drawing/2014/main" id="{8690EB65-660C-895E-E427-F16D7333510C}"/>
                    </a:ext>
                  </a:extLst>
                </p:cNvPr>
                <p:cNvSpPr>
                  <a:spLocks noGrp="1" noRot="1" noMove="1" noResize="1" noEditPoints="1" noAdjustHandles="1" noChangeArrowheads="1" noChangeShapeType="1"/>
                </p:cNvSpPr>
                <p:nvPr/>
              </p:nvSpPr>
              <p:spPr>
                <a:xfrm rot="20368036">
                  <a:off x="12086948" y="3928831"/>
                  <a:ext cx="1017466" cy="657831"/>
                </a:xfrm>
                <a:custGeom>
                  <a:avLst/>
                  <a:gdLst>
                    <a:gd name="connsiteX0" fmla="*/ 160500 w 1661635"/>
                    <a:gd name="connsiteY0" fmla="*/ 1074312 h 1074311"/>
                    <a:gd name="connsiteX1" fmla="*/ 1591497 w 1661635"/>
                    <a:gd name="connsiteY1" fmla="*/ 259441 h 1074311"/>
                    <a:gd name="connsiteX2" fmla="*/ 1644608 w 1661635"/>
                    <a:gd name="connsiteY2" fmla="*/ 72255 h 1074311"/>
                    <a:gd name="connsiteX3" fmla="*/ 1644608 w 1661635"/>
                    <a:gd name="connsiteY3" fmla="*/ 72255 h 1074311"/>
                    <a:gd name="connsiteX4" fmla="*/ 1458362 w 1661635"/>
                    <a:gd name="connsiteY4" fmla="*/ 15905 h 1074311"/>
                    <a:gd name="connsiteX5" fmla="*/ 0 w 1661635"/>
                    <a:gd name="connsiteY5" fmla="*/ 780677 h 1074311"/>
                    <a:gd name="connsiteX6" fmla="*/ 86889 w 1661635"/>
                    <a:gd name="connsiteY6" fmla="*/ 923884 h 1074311"/>
                    <a:gd name="connsiteX7" fmla="*/ 160533 w 1661635"/>
                    <a:gd name="connsiteY7" fmla="*/ 1074312 h 107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1635" h="1074311">
                      <a:moveTo>
                        <a:pt x="160500" y="1074312"/>
                      </a:moveTo>
                      <a:lnTo>
                        <a:pt x="1591497" y="259441"/>
                      </a:lnTo>
                      <a:cubicBezTo>
                        <a:pt x="1657302" y="221971"/>
                        <a:pt x="1680911" y="138677"/>
                        <a:pt x="1644608" y="72255"/>
                      </a:cubicBezTo>
                      <a:lnTo>
                        <a:pt x="1644608" y="72255"/>
                      </a:lnTo>
                      <a:cubicBezTo>
                        <a:pt x="1608272" y="5801"/>
                        <a:pt x="1525431" y="-19265"/>
                        <a:pt x="1458362" y="15905"/>
                      </a:cubicBezTo>
                      <a:lnTo>
                        <a:pt x="0" y="780677"/>
                      </a:lnTo>
                      <a:cubicBezTo>
                        <a:pt x="30604" y="826340"/>
                        <a:pt x="59653" y="874108"/>
                        <a:pt x="86889" y="923884"/>
                      </a:cubicBezTo>
                      <a:cubicBezTo>
                        <a:pt x="114093" y="973660"/>
                        <a:pt x="138608" y="1023889"/>
                        <a:pt x="160533" y="1074312"/>
                      </a:cubicBezTo>
                      <a:close/>
                    </a:path>
                  </a:pathLst>
                </a:custGeom>
                <a:solidFill>
                  <a:schemeClr val="accent6"/>
                </a:solidFill>
                <a:ln w="0" cap="flat">
                  <a:noFill/>
                  <a:prstDash val="solid"/>
                  <a:miter/>
                </a:ln>
              </p:spPr>
              <p:txBody>
                <a:bodyPr rtlCol="0" anchor="ctr"/>
                <a:lstStyle/>
                <a:p>
                  <a:endParaRPr lang="nb-NO"/>
                </a:p>
              </p:txBody>
            </p:sp>
            <p:sp>
              <p:nvSpPr>
                <p:cNvPr id="36" name="Friform 47">
                  <a:extLst>
                    <a:ext uri="{FF2B5EF4-FFF2-40B4-BE49-F238E27FC236}">
                      <a16:creationId xmlns:a16="http://schemas.microsoft.com/office/drawing/2014/main" id="{444AD149-6DE4-EA31-81C1-DEB3F07D38C5}"/>
                    </a:ext>
                  </a:extLst>
                </p:cNvPr>
                <p:cNvSpPr>
                  <a:spLocks noGrp="1" noRot="1" noMove="1" noResize="1" noEditPoints="1" noAdjustHandles="1" noChangeArrowheads="1" noChangeShapeType="1"/>
                </p:cNvSpPr>
                <p:nvPr/>
              </p:nvSpPr>
              <p:spPr>
                <a:xfrm rot="20368036">
                  <a:off x="11085587" y="4754736"/>
                  <a:ext cx="1363937" cy="813086"/>
                </a:xfrm>
                <a:custGeom>
                  <a:avLst/>
                  <a:gdLst>
                    <a:gd name="connsiteX0" fmla="*/ 254015 w 2227459"/>
                    <a:gd name="connsiteY0" fmla="*/ 1000081 h 1327860"/>
                    <a:gd name="connsiteX1" fmla="*/ 3906 w 2227459"/>
                    <a:gd name="connsiteY1" fmla="*/ 1301650 h 1327860"/>
                    <a:gd name="connsiteX2" fmla="*/ 18155 w 2227459"/>
                    <a:gd name="connsiteY2" fmla="*/ 1327688 h 1327860"/>
                    <a:gd name="connsiteX3" fmla="*/ 407002 w 2227459"/>
                    <a:gd name="connsiteY3" fmla="*/ 1279920 h 1327860"/>
                    <a:gd name="connsiteX4" fmla="*/ 570578 w 2227459"/>
                    <a:gd name="connsiteY4" fmla="*/ 1237107 h 1327860"/>
                    <a:gd name="connsiteX5" fmla="*/ 2227460 w 2227459"/>
                    <a:gd name="connsiteY5" fmla="*/ 293635 h 1327860"/>
                    <a:gd name="connsiteX6" fmla="*/ 2153816 w 2227459"/>
                    <a:gd name="connsiteY6" fmla="*/ 143206 h 1327860"/>
                    <a:gd name="connsiteX7" fmla="*/ 2066928 w 2227459"/>
                    <a:gd name="connsiteY7" fmla="*/ 0 h 1327860"/>
                    <a:gd name="connsiteX8" fmla="*/ 378341 w 2227459"/>
                    <a:gd name="connsiteY8" fmla="*/ 885503 h 1327860"/>
                    <a:gd name="connsiteX9" fmla="*/ 253983 w 2227459"/>
                    <a:gd name="connsiteY9" fmla="*/ 1000081 h 13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7459" h="1327860">
                      <a:moveTo>
                        <a:pt x="254015" y="1000081"/>
                      </a:moveTo>
                      <a:cubicBezTo>
                        <a:pt x="204337" y="1068284"/>
                        <a:pt x="63947" y="1232087"/>
                        <a:pt x="3906" y="1301650"/>
                      </a:cubicBezTo>
                      <a:cubicBezTo>
                        <a:pt x="-5680" y="1312758"/>
                        <a:pt x="3646" y="1329761"/>
                        <a:pt x="18155" y="1327688"/>
                      </a:cubicBezTo>
                      <a:cubicBezTo>
                        <a:pt x="109125" y="1314702"/>
                        <a:pt x="322768" y="1284940"/>
                        <a:pt x="407002" y="1279920"/>
                      </a:cubicBezTo>
                      <a:cubicBezTo>
                        <a:pt x="464226" y="1276520"/>
                        <a:pt x="520770" y="1265476"/>
                        <a:pt x="570578" y="1237107"/>
                      </a:cubicBezTo>
                      <a:lnTo>
                        <a:pt x="2227460" y="293635"/>
                      </a:lnTo>
                      <a:cubicBezTo>
                        <a:pt x="2205535" y="243244"/>
                        <a:pt x="2181020" y="192982"/>
                        <a:pt x="2153816" y="143206"/>
                      </a:cubicBezTo>
                      <a:cubicBezTo>
                        <a:pt x="2126613" y="93431"/>
                        <a:pt x="2097531" y="45663"/>
                        <a:pt x="2066928" y="0"/>
                      </a:cubicBezTo>
                      <a:lnTo>
                        <a:pt x="378341" y="885503"/>
                      </a:lnTo>
                      <a:cubicBezTo>
                        <a:pt x="327561" y="912124"/>
                        <a:pt x="287760" y="953738"/>
                        <a:pt x="253983" y="1000081"/>
                      </a:cubicBezTo>
                      <a:close/>
                    </a:path>
                  </a:pathLst>
                </a:custGeom>
                <a:solidFill>
                  <a:schemeClr val="accent6"/>
                </a:solidFill>
                <a:ln w="0" cap="flat">
                  <a:noFill/>
                  <a:prstDash val="solid"/>
                  <a:miter/>
                </a:ln>
              </p:spPr>
              <p:txBody>
                <a:bodyPr rtlCol="0" anchor="ctr"/>
                <a:lstStyle/>
                <a:p>
                  <a:endParaRPr lang="nb-NO"/>
                </a:p>
              </p:txBody>
            </p:sp>
          </p:grpSp>
        </p:grpSp>
      </p:grpSp>
    </p:spTree>
    <p:extLst>
      <p:ext uri="{BB962C8B-B14F-4D97-AF65-F5344CB8AC3E}">
        <p14:creationId xmlns:p14="http://schemas.microsoft.com/office/powerpoint/2010/main" val="28250799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236556"/>
        </a:solidFill>
        <a:effectLst/>
      </p:bgPr>
    </p:bg>
    <p:spTree>
      <p:nvGrpSpPr>
        <p:cNvPr id="1" name=""/>
        <p:cNvGrpSpPr/>
        <p:nvPr/>
      </p:nvGrpSpPr>
      <p:grpSpPr>
        <a:xfrm>
          <a:off x="0" y="0"/>
          <a:ext cx="0" cy="0"/>
          <a:chOff x="0" y="0"/>
          <a:chExt cx="0" cy="0"/>
        </a:xfrm>
      </p:grpSpPr>
      <p:sp>
        <p:nvSpPr>
          <p:cNvPr id="11" name="Tittel 10">
            <a:extLst>
              <a:ext uri="{FF2B5EF4-FFF2-40B4-BE49-F238E27FC236}">
                <a16:creationId xmlns:a16="http://schemas.microsoft.com/office/drawing/2014/main" id="{E485BC53-F90F-5006-A546-E4097B1F976C}"/>
              </a:ext>
            </a:extLst>
          </p:cNvPr>
          <p:cNvSpPr>
            <a:spLocks noGrp="1" noRot="1" noMove="1" noResize="1" noEditPoints="1" noAdjustHandles="1" noChangeArrowheads="1" noChangeShapeType="1"/>
          </p:cNvSpPr>
          <p:nvPr>
            <p:ph type="ctrTitle"/>
          </p:nvPr>
        </p:nvSpPr>
        <p:spPr/>
        <p:txBody>
          <a:bodyPr/>
          <a:lstStyle/>
          <a:p>
            <a:r>
              <a:rPr lang="nb-NO" dirty="0"/>
              <a:t>Kursdag 4</a:t>
            </a:r>
          </a:p>
        </p:txBody>
      </p:sp>
    </p:spTree>
    <p:extLst>
      <p:ext uri="{BB962C8B-B14F-4D97-AF65-F5344CB8AC3E}">
        <p14:creationId xmlns:p14="http://schemas.microsoft.com/office/powerpoint/2010/main" val="23615789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5ECC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505A4B-77F5-8744-32FB-D82999838C94}"/>
              </a:ext>
            </a:extLst>
          </p:cNvPr>
          <p:cNvSpPr>
            <a:spLocks noGrp="1" noRot="1" noMove="1" noResize="1" noEditPoints="1" noAdjustHandles="1" noChangeArrowheads="1" noChangeShapeType="1"/>
          </p:cNvSpPr>
          <p:nvPr>
            <p:ph type="title"/>
          </p:nvPr>
        </p:nvSpPr>
        <p:spPr>
          <a:xfrm>
            <a:off x="633413" y="315913"/>
            <a:ext cx="10935735" cy="1157511"/>
          </a:xfrm>
        </p:spPr>
        <p:txBody>
          <a:bodyPr/>
          <a:lstStyle/>
          <a:p>
            <a:r>
              <a:rPr lang="nb-NO"/>
              <a:t>Siden sist</a:t>
            </a:r>
          </a:p>
        </p:txBody>
      </p:sp>
      <p:sp>
        <p:nvSpPr>
          <p:cNvPr id="3" name="Plassholder for innhold 2">
            <a:extLst>
              <a:ext uri="{FF2B5EF4-FFF2-40B4-BE49-F238E27FC236}">
                <a16:creationId xmlns:a16="http://schemas.microsoft.com/office/drawing/2014/main" id="{39DB3AE8-0E79-B3AB-51F6-0DB9C468ED06}"/>
              </a:ext>
            </a:extLst>
          </p:cNvPr>
          <p:cNvSpPr>
            <a:spLocks noGrp="1" noRot="1" noMove="1" noResize="1" noEditPoints="1" noAdjustHandles="1" noChangeArrowheads="1" noChangeShapeType="1"/>
          </p:cNvSpPr>
          <p:nvPr>
            <p:ph idx="1"/>
          </p:nvPr>
        </p:nvSpPr>
        <p:spPr>
          <a:xfrm>
            <a:off x="633413" y="1825200"/>
            <a:ext cx="10935735" cy="4424107"/>
          </a:xfrm>
        </p:spPr>
        <p:txBody>
          <a:bodyPr/>
          <a:lstStyle/>
          <a:p>
            <a:r>
              <a:rPr lang="nb-NO" dirty="0"/>
              <a:t>Status snus/røyk</a:t>
            </a:r>
          </a:p>
          <a:p>
            <a:r>
              <a:rPr lang="nb-NO" dirty="0"/>
              <a:t>Kjenner du på abstinenser og hvordan håndterer du dem? </a:t>
            </a:r>
          </a:p>
          <a:p>
            <a:r>
              <a:rPr lang="nb-NO" dirty="0"/>
              <a:t>Hva har du gjort for å fjerne risiko og «sikre» at du ikke snuser/røyker?</a:t>
            </a:r>
          </a:p>
          <a:p>
            <a:r>
              <a:rPr lang="nb-NO" dirty="0"/>
              <a:t>Hvordan fungerer legemidlene?</a:t>
            </a:r>
          </a:p>
        </p:txBody>
      </p:sp>
      <p:grpSp>
        <p:nvGrpSpPr>
          <p:cNvPr id="88" name="Gruppe 87">
            <a:extLst>
              <a:ext uri="{FF2B5EF4-FFF2-40B4-BE49-F238E27FC236}">
                <a16:creationId xmlns:a16="http://schemas.microsoft.com/office/drawing/2014/main" id="{F603F09C-A69C-D4E0-5E97-D845C31EC491}"/>
              </a:ext>
            </a:extLst>
          </p:cNvPr>
          <p:cNvGrpSpPr>
            <a:grpSpLocks noGrp="1" noUngrp="1" noRot="1" noMove="1" noResize="1"/>
          </p:cNvGrpSpPr>
          <p:nvPr/>
        </p:nvGrpSpPr>
        <p:grpSpPr>
          <a:xfrm>
            <a:off x="660072" y="4238773"/>
            <a:ext cx="719241" cy="719241"/>
            <a:chOff x="2468760" y="4250563"/>
            <a:chExt cx="719241" cy="719241"/>
          </a:xfrm>
        </p:grpSpPr>
        <p:sp>
          <p:nvSpPr>
            <p:cNvPr id="89" name="Ellipse 88">
              <a:extLst>
                <a:ext uri="{FF2B5EF4-FFF2-40B4-BE49-F238E27FC236}">
                  <a16:creationId xmlns:a16="http://schemas.microsoft.com/office/drawing/2014/main" id="{413C3248-E5C7-3A2F-732D-7F62A9F49FE2}"/>
                </a:ext>
              </a:extLst>
            </p:cNvPr>
            <p:cNvSpPr>
              <a:spLocks noGrp="1" noRot="1" noMove="1" noResize="1" noEditPoints="1" noAdjustHandles="1" noChangeArrowheads="1" noChangeShapeType="1"/>
            </p:cNvSpPr>
            <p:nvPr/>
          </p:nvSpPr>
          <p:spPr>
            <a:xfrm>
              <a:off x="2468760" y="4250563"/>
              <a:ext cx="719241" cy="71924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90" name="Gruppe 81">
              <a:extLst>
                <a:ext uri="{FF2B5EF4-FFF2-40B4-BE49-F238E27FC236}">
                  <a16:creationId xmlns:a16="http://schemas.microsoft.com/office/drawing/2014/main" id="{884DE940-C803-1A8B-1D32-2E417A6DDB12}"/>
                </a:ext>
              </a:extLst>
            </p:cNvPr>
            <p:cNvGrpSpPr>
              <a:grpSpLocks noGrp="1" noUngrp="1" noRot="1" noChangeAspect="1" noMove="1" noResize="1"/>
            </p:cNvGrpSpPr>
            <p:nvPr/>
          </p:nvGrpSpPr>
          <p:grpSpPr>
            <a:xfrm>
              <a:off x="2558380" y="4471307"/>
              <a:ext cx="540000" cy="277753"/>
              <a:chOff x="4245148" y="1002525"/>
              <a:chExt cx="1691195" cy="869875"/>
            </a:xfrm>
          </p:grpSpPr>
          <p:sp>
            <p:nvSpPr>
              <p:cNvPr id="91" name="Friform 82">
                <a:extLst>
                  <a:ext uri="{FF2B5EF4-FFF2-40B4-BE49-F238E27FC236}">
                    <a16:creationId xmlns:a16="http://schemas.microsoft.com/office/drawing/2014/main" id="{C44E7481-1471-95CD-012D-94278860798C}"/>
                  </a:ext>
                </a:extLst>
              </p:cNvPr>
              <p:cNvSpPr>
                <a:spLocks noGrp="1" noRot="1" noMove="1" noResize="1" noEditPoints="1" noAdjustHandles="1" noChangeArrowheads="1" noChangeShapeType="1"/>
              </p:cNvSpPr>
              <p:nvPr/>
            </p:nvSpPr>
            <p:spPr>
              <a:xfrm>
                <a:off x="4245148" y="1002525"/>
                <a:ext cx="1001028" cy="869875"/>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solidFill>
                <a:schemeClr val="accent4"/>
              </a:solidFill>
              <a:ln w="0" cap="flat">
                <a:noFill/>
                <a:prstDash val="solid"/>
                <a:miter/>
              </a:ln>
            </p:spPr>
            <p:txBody>
              <a:bodyPr rtlCol="0" anchor="ctr"/>
              <a:lstStyle/>
              <a:p>
                <a:endParaRPr lang="nb-NO"/>
              </a:p>
            </p:txBody>
          </p:sp>
          <p:sp>
            <p:nvSpPr>
              <p:cNvPr id="92" name="Friform 83">
                <a:extLst>
                  <a:ext uri="{FF2B5EF4-FFF2-40B4-BE49-F238E27FC236}">
                    <a16:creationId xmlns:a16="http://schemas.microsoft.com/office/drawing/2014/main" id="{9E4BA509-5996-E870-BF40-61590148505F}"/>
                  </a:ext>
                </a:extLst>
              </p:cNvPr>
              <p:cNvSpPr>
                <a:spLocks noGrp="1" noRot="1" noMove="1" noResize="1" noEditPoints="1" noAdjustHandles="1" noChangeArrowheads="1" noChangeShapeType="1"/>
              </p:cNvSpPr>
              <p:nvPr/>
            </p:nvSpPr>
            <p:spPr>
              <a:xfrm flipH="1">
                <a:off x="5336257" y="1002525"/>
                <a:ext cx="600086" cy="521464"/>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noFill/>
              <a:ln w="9525" cap="flat">
                <a:solidFill>
                  <a:schemeClr val="tx1"/>
                </a:solidFill>
                <a:prstDash val="solid"/>
                <a:miter/>
              </a:ln>
            </p:spPr>
            <p:txBody>
              <a:bodyPr rtlCol="0" anchor="ctr"/>
              <a:lstStyle/>
              <a:p>
                <a:endParaRPr lang="nb-NO"/>
              </a:p>
            </p:txBody>
          </p:sp>
        </p:grpSp>
      </p:grpSp>
      <p:grpSp>
        <p:nvGrpSpPr>
          <p:cNvPr id="163" name="!!Hoppedame">
            <a:extLst>
              <a:ext uri="{FF2B5EF4-FFF2-40B4-BE49-F238E27FC236}">
                <a16:creationId xmlns:a16="http://schemas.microsoft.com/office/drawing/2014/main" id="{B196E9F6-1DDA-70B9-987E-00C32CE823B7}"/>
              </a:ext>
            </a:extLst>
          </p:cNvPr>
          <p:cNvGrpSpPr>
            <a:grpSpLocks noGrp="1" noUngrp="1" noRot="1" noMove="1" noResize="1"/>
          </p:cNvGrpSpPr>
          <p:nvPr/>
        </p:nvGrpSpPr>
        <p:grpSpPr>
          <a:xfrm>
            <a:off x="9459374" y="3456678"/>
            <a:ext cx="1768826" cy="3112840"/>
            <a:chOff x="4035408" y="330718"/>
            <a:chExt cx="2737506" cy="4817557"/>
          </a:xfrm>
        </p:grpSpPr>
        <p:sp>
          <p:nvSpPr>
            <p:cNvPr id="164" name="Friform 163">
              <a:extLst>
                <a:ext uri="{FF2B5EF4-FFF2-40B4-BE49-F238E27FC236}">
                  <a16:creationId xmlns:a16="http://schemas.microsoft.com/office/drawing/2014/main" id="{441947B5-3DAC-11DD-0FF9-973BF18DC497}"/>
                </a:ext>
              </a:extLst>
            </p:cNvPr>
            <p:cNvSpPr>
              <a:spLocks noGrp="1" noRot="1" noMove="1" noResize="1" noEditPoints="1" noAdjustHandles="1" noChangeArrowheads="1" noChangeShapeType="1"/>
            </p:cNvSpPr>
            <p:nvPr/>
          </p:nvSpPr>
          <p:spPr>
            <a:xfrm>
              <a:off x="4078869" y="1185921"/>
              <a:ext cx="1161390" cy="849281"/>
            </a:xfrm>
            <a:custGeom>
              <a:avLst/>
              <a:gdLst>
                <a:gd name="connsiteX0" fmla="*/ 0 w 1161390"/>
                <a:gd name="connsiteY0" fmla="*/ 263761 h 849281"/>
                <a:gd name="connsiteX1" fmla="*/ 802371 w 1161390"/>
                <a:gd name="connsiteY1" fmla="*/ 5912 h 849281"/>
                <a:gd name="connsiteX2" fmla="*/ 1161391 w 1161390"/>
                <a:gd name="connsiteY2" fmla="*/ 187300 h 849281"/>
                <a:gd name="connsiteX3" fmla="*/ 834950 w 1161390"/>
                <a:gd name="connsiteY3" fmla="*/ 849282 h 849281"/>
                <a:gd name="connsiteX4" fmla="*/ 0 w 1161390"/>
                <a:gd name="connsiteY4" fmla="*/ 263761 h 849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90" h="849281">
                  <a:moveTo>
                    <a:pt x="0" y="263761"/>
                  </a:moveTo>
                  <a:cubicBezTo>
                    <a:pt x="310896" y="458622"/>
                    <a:pt x="574704" y="402887"/>
                    <a:pt x="802371" y="5912"/>
                  </a:cubicBezTo>
                  <a:cubicBezTo>
                    <a:pt x="897518" y="-26603"/>
                    <a:pt x="1157731" y="80753"/>
                    <a:pt x="1161391" y="187300"/>
                  </a:cubicBezTo>
                  <a:cubicBezTo>
                    <a:pt x="907525" y="560634"/>
                    <a:pt x="1086064" y="669383"/>
                    <a:pt x="834950" y="849282"/>
                  </a:cubicBezTo>
                  <a:cubicBezTo>
                    <a:pt x="686627" y="695550"/>
                    <a:pt x="169956" y="965285"/>
                    <a:pt x="0" y="263761"/>
                  </a:cubicBezTo>
                  <a:close/>
                </a:path>
              </a:pathLst>
            </a:custGeom>
            <a:solidFill>
              <a:schemeClr val="tx1">
                <a:lumMod val="75000"/>
                <a:lumOff val="25000"/>
              </a:schemeClr>
            </a:solidFill>
            <a:ln w="0" cap="flat">
              <a:noFill/>
              <a:prstDash val="solid"/>
              <a:miter/>
            </a:ln>
          </p:spPr>
          <p:txBody>
            <a:bodyPr rtlCol="0" anchor="ctr"/>
            <a:lstStyle/>
            <a:p>
              <a:endParaRPr lang="nb-NO"/>
            </a:p>
          </p:txBody>
        </p:sp>
        <p:sp>
          <p:nvSpPr>
            <p:cNvPr id="165" name="Friform 164">
              <a:extLst>
                <a:ext uri="{FF2B5EF4-FFF2-40B4-BE49-F238E27FC236}">
                  <a16:creationId xmlns:a16="http://schemas.microsoft.com/office/drawing/2014/main" id="{CC3B4211-25BF-C0AF-214A-4232D9C75B1D}"/>
                </a:ext>
              </a:extLst>
            </p:cNvPr>
            <p:cNvSpPr>
              <a:spLocks noGrp="1" noRot="1" noMove="1" noResize="1" noEditPoints="1" noAdjustHandles="1" noChangeArrowheads="1" noChangeShapeType="1"/>
            </p:cNvSpPr>
            <p:nvPr/>
          </p:nvSpPr>
          <p:spPr>
            <a:xfrm rot="-2017802">
              <a:off x="4225299" y="750472"/>
              <a:ext cx="281619" cy="96118"/>
            </a:xfrm>
            <a:custGeom>
              <a:avLst/>
              <a:gdLst>
                <a:gd name="connsiteX0" fmla="*/ 281620 w 281619"/>
                <a:gd name="connsiteY0" fmla="*/ 48059 h 96118"/>
                <a:gd name="connsiteX1" fmla="*/ 140810 w 281619"/>
                <a:gd name="connsiteY1" fmla="*/ 96119 h 96118"/>
                <a:gd name="connsiteX2" fmla="*/ 0 w 281619"/>
                <a:gd name="connsiteY2" fmla="*/ 48059 h 96118"/>
                <a:gd name="connsiteX3" fmla="*/ 140810 w 281619"/>
                <a:gd name="connsiteY3" fmla="*/ 0 h 96118"/>
                <a:gd name="connsiteX4" fmla="*/ 281620 w 281619"/>
                <a:gd name="connsiteY4" fmla="*/ 48059 h 96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619" h="96118">
                  <a:moveTo>
                    <a:pt x="281620" y="48059"/>
                  </a:moveTo>
                  <a:cubicBezTo>
                    <a:pt x="281620" y="74602"/>
                    <a:pt x="218577" y="96119"/>
                    <a:pt x="140810" y="96119"/>
                  </a:cubicBezTo>
                  <a:cubicBezTo>
                    <a:pt x="63043" y="96119"/>
                    <a:pt x="0" y="74602"/>
                    <a:pt x="0" y="48059"/>
                  </a:cubicBezTo>
                  <a:cubicBezTo>
                    <a:pt x="0" y="21517"/>
                    <a:pt x="63043" y="0"/>
                    <a:pt x="140810" y="0"/>
                  </a:cubicBezTo>
                  <a:cubicBezTo>
                    <a:pt x="218577" y="0"/>
                    <a:pt x="281620" y="21517"/>
                    <a:pt x="281620" y="48059"/>
                  </a:cubicBezTo>
                  <a:close/>
                </a:path>
              </a:pathLst>
            </a:custGeom>
            <a:solidFill>
              <a:srgbClr val="7B79C6"/>
            </a:solidFill>
            <a:ln w="0" cap="flat">
              <a:noFill/>
              <a:prstDash val="solid"/>
              <a:miter/>
            </a:ln>
          </p:spPr>
          <p:txBody>
            <a:bodyPr rtlCol="0" anchor="ctr"/>
            <a:lstStyle/>
            <a:p>
              <a:endParaRPr lang="nb-NO"/>
            </a:p>
          </p:txBody>
        </p:sp>
        <p:sp>
          <p:nvSpPr>
            <p:cNvPr id="166" name="Friform 165">
              <a:extLst>
                <a:ext uri="{FF2B5EF4-FFF2-40B4-BE49-F238E27FC236}">
                  <a16:creationId xmlns:a16="http://schemas.microsoft.com/office/drawing/2014/main" id="{EA07C583-ABE4-62AE-3535-2ED005F0A95C}"/>
                </a:ext>
              </a:extLst>
            </p:cNvPr>
            <p:cNvSpPr>
              <a:spLocks noGrp="1" noRot="1" noMove="1" noResize="1" noEditPoints="1" noAdjustHandles="1" noChangeArrowheads="1" noChangeShapeType="1"/>
            </p:cNvSpPr>
            <p:nvPr/>
          </p:nvSpPr>
          <p:spPr>
            <a:xfrm>
              <a:off x="4492790" y="330718"/>
              <a:ext cx="146543" cy="123671"/>
            </a:xfrm>
            <a:custGeom>
              <a:avLst/>
              <a:gdLst>
                <a:gd name="connsiteX0" fmla="*/ 92515 w 146543"/>
                <a:gd name="connsiteY0" fmla="*/ 116162 h 123671"/>
                <a:gd name="connsiteX1" fmla="*/ 72080 w 146543"/>
                <a:gd name="connsiteY1" fmla="*/ 123254 h 123671"/>
                <a:gd name="connsiteX2" fmla="*/ 63336 w 146543"/>
                <a:gd name="connsiteY2" fmla="*/ 98965 h 123671"/>
                <a:gd name="connsiteX3" fmla="*/ 44747 w 146543"/>
                <a:gd name="connsiteY3" fmla="*/ 111596 h 123671"/>
                <a:gd name="connsiteX4" fmla="*/ 33833 w 146543"/>
                <a:gd name="connsiteY4" fmla="*/ 110074 h 123671"/>
                <a:gd name="connsiteX5" fmla="*/ 27713 w 146543"/>
                <a:gd name="connsiteY5" fmla="*/ 85267 h 123671"/>
                <a:gd name="connsiteX6" fmla="*/ 12848 w 146543"/>
                <a:gd name="connsiteY6" fmla="*/ 93752 h 123671"/>
                <a:gd name="connsiteX7" fmla="*/ 3877 w 146543"/>
                <a:gd name="connsiteY7" fmla="*/ 91744 h 123671"/>
                <a:gd name="connsiteX8" fmla="*/ 282 w 146543"/>
                <a:gd name="connsiteY8" fmla="*/ 78952 h 123671"/>
                <a:gd name="connsiteX9" fmla="*/ 11261 w 146543"/>
                <a:gd name="connsiteY9" fmla="*/ 43490 h 123671"/>
                <a:gd name="connsiteX10" fmla="*/ 35323 w 146543"/>
                <a:gd name="connsiteY10" fmla="*/ 8417 h 123671"/>
                <a:gd name="connsiteX11" fmla="*/ 80662 w 146543"/>
                <a:gd name="connsiteY11" fmla="*/ 9000 h 123671"/>
                <a:gd name="connsiteX12" fmla="*/ 93422 w 146543"/>
                <a:gd name="connsiteY12" fmla="*/ 23023 h 123671"/>
                <a:gd name="connsiteX13" fmla="*/ 120593 w 146543"/>
                <a:gd name="connsiteY13" fmla="*/ 49773 h 123671"/>
                <a:gd name="connsiteX14" fmla="*/ 144169 w 146543"/>
                <a:gd name="connsiteY14" fmla="*/ 65479 h 123671"/>
                <a:gd name="connsiteX15" fmla="*/ 140056 w 146543"/>
                <a:gd name="connsiteY15" fmla="*/ 84943 h 123671"/>
                <a:gd name="connsiteX16" fmla="*/ 92515 w 146543"/>
                <a:gd name="connsiteY16" fmla="*/ 116130 h 12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6543" h="123671">
                  <a:moveTo>
                    <a:pt x="92515" y="116162"/>
                  </a:moveTo>
                  <a:cubicBezTo>
                    <a:pt x="86912" y="121149"/>
                    <a:pt x="79367" y="124971"/>
                    <a:pt x="72080" y="123254"/>
                  </a:cubicBezTo>
                  <a:cubicBezTo>
                    <a:pt x="62138" y="120923"/>
                    <a:pt x="57183" y="107094"/>
                    <a:pt x="63336" y="98965"/>
                  </a:cubicBezTo>
                  <a:cubicBezTo>
                    <a:pt x="58025" y="104374"/>
                    <a:pt x="52487" y="109912"/>
                    <a:pt x="44747" y="111596"/>
                  </a:cubicBezTo>
                  <a:cubicBezTo>
                    <a:pt x="41055" y="112405"/>
                    <a:pt x="37072" y="112017"/>
                    <a:pt x="33833" y="110074"/>
                  </a:cubicBezTo>
                  <a:cubicBezTo>
                    <a:pt x="25543" y="105119"/>
                    <a:pt x="26288" y="94237"/>
                    <a:pt x="27713" y="85267"/>
                  </a:cubicBezTo>
                  <a:cubicBezTo>
                    <a:pt x="23308" y="89023"/>
                    <a:pt x="18677" y="92877"/>
                    <a:pt x="12848" y="93752"/>
                  </a:cubicBezTo>
                  <a:cubicBezTo>
                    <a:pt x="9706" y="94205"/>
                    <a:pt x="6436" y="93590"/>
                    <a:pt x="3877" y="91744"/>
                  </a:cubicBezTo>
                  <a:cubicBezTo>
                    <a:pt x="-592" y="88440"/>
                    <a:pt x="-203" y="83485"/>
                    <a:pt x="282" y="78952"/>
                  </a:cubicBezTo>
                  <a:cubicBezTo>
                    <a:pt x="1740" y="64605"/>
                    <a:pt x="6792" y="57189"/>
                    <a:pt x="11261" y="43490"/>
                  </a:cubicBezTo>
                  <a:cubicBezTo>
                    <a:pt x="15762" y="29791"/>
                    <a:pt x="23535" y="16708"/>
                    <a:pt x="35323" y="8417"/>
                  </a:cubicBezTo>
                  <a:cubicBezTo>
                    <a:pt x="51354" y="-2853"/>
                    <a:pt x="70331" y="-2950"/>
                    <a:pt x="80662" y="9000"/>
                  </a:cubicBezTo>
                  <a:cubicBezTo>
                    <a:pt x="84807" y="13761"/>
                    <a:pt x="89082" y="18456"/>
                    <a:pt x="93422" y="23023"/>
                  </a:cubicBezTo>
                  <a:cubicBezTo>
                    <a:pt x="114213" y="28042"/>
                    <a:pt x="113468" y="36462"/>
                    <a:pt x="120593" y="49773"/>
                  </a:cubicBezTo>
                  <a:cubicBezTo>
                    <a:pt x="128819" y="51036"/>
                    <a:pt x="140380" y="60557"/>
                    <a:pt x="144169" y="65479"/>
                  </a:cubicBezTo>
                  <a:cubicBezTo>
                    <a:pt x="149059" y="71859"/>
                    <a:pt x="145756" y="79275"/>
                    <a:pt x="140056" y="84943"/>
                  </a:cubicBezTo>
                  <a:cubicBezTo>
                    <a:pt x="130082" y="94917"/>
                    <a:pt x="98118" y="111142"/>
                    <a:pt x="92515" y="116130"/>
                  </a:cubicBezTo>
                  <a:close/>
                </a:path>
              </a:pathLst>
            </a:custGeom>
            <a:solidFill>
              <a:srgbClr val="DEAB91"/>
            </a:solidFill>
            <a:ln w="0" cap="flat">
              <a:noFill/>
              <a:prstDash val="solid"/>
              <a:miter/>
            </a:ln>
          </p:spPr>
          <p:txBody>
            <a:bodyPr rtlCol="0" anchor="ctr"/>
            <a:lstStyle/>
            <a:p>
              <a:endParaRPr lang="nb-NO"/>
            </a:p>
          </p:txBody>
        </p:sp>
        <p:sp>
          <p:nvSpPr>
            <p:cNvPr id="167" name="Friform 166">
              <a:extLst>
                <a:ext uri="{FF2B5EF4-FFF2-40B4-BE49-F238E27FC236}">
                  <a16:creationId xmlns:a16="http://schemas.microsoft.com/office/drawing/2014/main" id="{6342CE68-F9F3-A19F-18B0-945CD1B77F7D}"/>
                </a:ext>
              </a:extLst>
            </p:cNvPr>
            <p:cNvSpPr>
              <a:spLocks noGrp="1" noRot="1" noMove="1" noResize="1" noEditPoints="1" noAdjustHandles="1" noChangeArrowheads="1" noChangeShapeType="1"/>
            </p:cNvSpPr>
            <p:nvPr/>
          </p:nvSpPr>
          <p:spPr>
            <a:xfrm>
              <a:off x="4310778" y="386514"/>
              <a:ext cx="374076" cy="530433"/>
            </a:xfrm>
            <a:custGeom>
              <a:avLst/>
              <a:gdLst>
                <a:gd name="connsiteX0" fmla="*/ 276956 w 374076"/>
                <a:gd name="connsiteY0" fmla="*/ 83003 h 530433"/>
                <a:gd name="connsiteX1" fmla="*/ 368055 w 374076"/>
                <a:gd name="connsiteY1" fmla="*/ 17035 h 530433"/>
                <a:gd name="connsiteX2" fmla="*/ 371909 w 374076"/>
                <a:gd name="connsiteY2" fmla="*/ 17326 h 530433"/>
                <a:gd name="connsiteX3" fmla="*/ 374015 w 374076"/>
                <a:gd name="connsiteY3" fmla="*/ 23414 h 530433"/>
                <a:gd name="connsiteX4" fmla="*/ 332821 w 374076"/>
                <a:gd name="connsiteY4" fmla="*/ 80703 h 530433"/>
                <a:gd name="connsiteX5" fmla="*/ 327153 w 374076"/>
                <a:gd name="connsiteY5" fmla="*/ 113121 h 530433"/>
                <a:gd name="connsiteX6" fmla="*/ 268569 w 374076"/>
                <a:gd name="connsiteY6" fmla="*/ 165390 h 530433"/>
                <a:gd name="connsiteX7" fmla="*/ 189290 w 374076"/>
                <a:gd name="connsiteY7" fmla="*/ 186635 h 530433"/>
                <a:gd name="connsiteX8" fmla="*/ 164354 w 374076"/>
                <a:gd name="connsiteY8" fmla="*/ 208397 h 530433"/>
                <a:gd name="connsiteX9" fmla="*/ 162540 w 374076"/>
                <a:gd name="connsiteY9" fmla="*/ 227958 h 530433"/>
                <a:gd name="connsiteX10" fmla="*/ 177016 w 374076"/>
                <a:gd name="connsiteY10" fmla="*/ 366598 h 530433"/>
                <a:gd name="connsiteX11" fmla="*/ 117784 w 374076"/>
                <a:gd name="connsiteY11" fmla="*/ 501838 h 530433"/>
                <a:gd name="connsiteX12" fmla="*/ 0 w 374076"/>
                <a:gd name="connsiteY12" fmla="*/ 530434 h 530433"/>
                <a:gd name="connsiteX13" fmla="*/ 24483 w 374076"/>
                <a:gd name="connsiteY13" fmla="*/ 297489 h 530433"/>
                <a:gd name="connsiteX14" fmla="*/ 56026 w 374076"/>
                <a:gd name="connsiteY14" fmla="*/ 137733 h 530433"/>
                <a:gd name="connsiteX15" fmla="*/ 72704 w 374076"/>
                <a:gd name="connsiteY15" fmla="*/ 102175 h 530433"/>
                <a:gd name="connsiteX16" fmla="*/ 113445 w 374076"/>
                <a:gd name="connsiteY16" fmla="*/ 67296 h 530433"/>
                <a:gd name="connsiteX17" fmla="*/ 164224 w 374076"/>
                <a:gd name="connsiteY17" fmla="*/ 30636 h 530433"/>
                <a:gd name="connsiteX18" fmla="*/ 193241 w 374076"/>
                <a:gd name="connsiteY18" fmla="*/ 0 h 530433"/>
                <a:gd name="connsiteX19" fmla="*/ 326408 w 374076"/>
                <a:gd name="connsiteY19" fmla="*/ 24807 h 530433"/>
                <a:gd name="connsiteX20" fmla="*/ 276860 w 374076"/>
                <a:gd name="connsiteY20" fmla="*/ 83003 h 53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4076" h="530433">
                  <a:moveTo>
                    <a:pt x="276956" y="83003"/>
                  </a:moveTo>
                  <a:cubicBezTo>
                    <a:pt x="299885" y="52043"/>
                    <a:pt x="329971" y="22637"/>
                    <a:pt x="368055" y="17035"/>
                  </a:cubicBezTo>
                  <a:cubicBezTo>
                    <a:pt x="369351" y="16840"/>
                    <a:pt x="370744" y="16711"/>
                    <a:pt x="371909" y="17326"/>
                  </a:cubicBezTo>
                  <a:cubicBezTo>
                    <a:pt x="373917" y="18395"/>
                    <a:pt x="374241" y="21147"/>
                    <a:pt x="374015" y="23414"/>
                  </a:cubicBezTo>
                  <a:cubicBezTo>
                    <a:pt x="371650" y="47250"/>
                    <a:pt x="341630" y="58455"/>
                    <a:pt x="332821" y="80703"/>
                  </a:cubicBezTo>
                  <a:cubicBezTo>
                    <a:pt x="328772" y="90937"/>
                    <a:pt x="329679" y="102401"/>
                    <a:pt x="327153" y="113121"/>
                  </a:cubicBezTo>
                  <a:cubicBezTo>
                    <a:pt x="320871" y="139774"/>
                    <a:pt x="294671" y="157100"/>
                    <a:pt x="268569" y="165390"/>
                  </a:cubicBezTo>
                  <a:cubicBezTo>
                    <a:pt x="242466" y="173713"/>
                    <a:pt x="214486" y="175883"/>
                    <a:pt x="189290" y="186635"/>
                  </a:cubicBezTo>
                  <a:cubicBezTo>
                    <a:pt x="178830" y="191072"/>
                    <a:pt x="168305" y="197775"/>
                    <a:pt x="164354" y="208397"/>
                  </a:cubicBezTo>
                  <a:cubicBezTo>
                    <a:pt x="162054" y="214583"/>
                    <a:pt x="162281" y="221384"/>
                    <a:pt x="162540" y="227958"/>
                  </a:cubicBezTo>
                  <a:cubicBezTo>
                    <a:pt x="163998" y="266010"/>
                    <a:pt x="175559" y="328546"/>
                    <a:pt x="177016" y="366598"/>
                  </a:cubicBezTo>
                  <a:lnTo>
                    <a:pt x="117784" y="501838"/>
                  </a:lnTo>
                  <a:lnTo>
                    <a:pt x="0" y="530434"/>
                  </a:lnTo>
                  <a:cubicBezTo>
                    <a:pt x="5052" y="475833"/>
                    <a:pt x="17715" y="351895"/>
                    <a:pt x="24483" y="297489"/>
                  </a:cubicBezTo>
                  <a:cubicBezTo>
                    <a:pt x="31219" y="243535"/>
                    <a:pt x="38862" y="189323"/>
                    <a:pt x="56026" y="137733"/>
                  </a:cubicBezTo>
                  <a:cubicBezTo>
                    <a:pt x="60171" y="125265"/>
                    <a:pt x="64964" y="112797"/>
                    <a:pt x="72704" y="102175"/>
                  </a:cubicBezTo>
                  <a:cubicBezTo>
                    <a:pt x="83294" y="87634"/>
                    <a:pt x="98645" y="77465"/>
                    <a:pt x="113445" y="67296"/>
                  </a:cubicBezTo>
                  <a:cubicBezTo>
                    <a:pt x="130673" y="55475"/>
                    <a:pt x="147611" y="43266"/>
                    <a:pt x="164224" y="30636"/>
                  </a:cubicBezTo>
                  <a:lnTo>
                    <a:pt x="193241" y="0"/>
                  </a:lnTo>
                  <a:lnTo>
                    <a:pt x="326408" y="24807"/>
                  </a:lnTo>
                  <a:lnTo>
                    <a:pt x="276860" y="83003"/>
                  </a:lnTo>
                  <a:close/>
                </a:path>
              </a:pathLst>
            </a:custGeom>
            <a:solidFill>
              <a:srgbClr val="DEAB91"/>
            </a:solidFill>
            <a:ln w="0" cap="flat">
              <a:noFill/>
              <a:prstDash val="solid"/>
              <a:miter/>
            </a:ln>
          </p:spPr>
          <p:txBody>
            <a:bodyPr rtlCol="0" anchor="ctr"/>
            <a:lstStyle/>
            <a:p>
              <a:endParaRPr lang="nb-NO"/>
            </a:p>
          </p:txBody>
        </p:sp>
        <p:sp>
          <p:nvSpPr>
            <p:cNvPr id="168" name="Friform 167">
              <a:extLst>
                <a:ext uri="{FF2B5EF4-FFF2-40B4-BE49-F238E27FC236}">
                  <a16:creationId xmlns:a16="http://schemas.microsoft.com/office/drawing/2014/main" id="{C7E45EF5-770F-FAC9-2BC8-18365C3DEA9C}"/>
                </a:ext>
              </a:extLst>
            </p:cNvPr>
            <p:cNvSpPr>
              <a:spLocks noGrp="1" noRot="1" noMove="1" noResize="1" noEditPoints="1" noAdjustHandles="1" noChangeArrowheads="1" noChangeShapeType="1"/>
            </p:cNvSpPr>
            <p:nvPr/>
          </p:nvSpPr>
          <p:spPr>
            <a:xfrm>
              <a:off x="4520730" y="361350"/>
              <a:ext cx="59232" cy="57582"/>
            </a:xfrm>
            <a:custGeom>
              <a:avLst/>
              <a:gdLst>
                <a:gd name="connsiteX0" fmla="*/ 59232 w 59232"/>
                <a:gd name="connsiteY0" fmla="*/ 358 h 57582"/>
                <a:gd name="connsiteX1" fmla="*/ 0 w 59232"/>
                <a:gd name="connsiteY1" fmla="*/ 57582 h 57582"/>
                <a:gd name="connsiteX2" fmla="*/ 32935 w 59232"/>
                <a:gd name="connsiteY2" fmla="*/ 22995 h 57582"/>
                <a:gd name="connsiteX3" fmla="*/ 59232 w 59232"/>
                <a:gd name="connsiteY3" fmla="*/ 358 h 57582"/>
              </a:gdLst>
              <a:ahLst/>
              <a:cxnLst>
                <a:cxn ang="0">
                  <a:pos x="connsiteX0" y="connsiteY0"/>
                </a:cxn>
                <a:cxn ang="0">
                  <a:pos x="connsiteX1" y="connsiteY1"/>
                </a:cxn>
                <a:cxn ang="0">
                  <a:pos x="connsiteX2" y="connsiteY2"/>
                </a:cxn>
                <a:cxn ang="0">
                  <a:pos x="connsiteX3" y="connsiteY3"/>
                </a:cxn>
              </a:cxnLst>
              <a:rect l="l" t="t" r="r" b="b"/>
              <a:pathLst>
                <a:path w="59232" h="57582">
                  <a:moveTo>
                    <a:pt x="59232" y="358"/>
                  </a:moveTo>
                  <a:cubicBezTo>
                    <a:pt x="38409" y="-3496"/>
                    <a:pt x="4663" y="24323"/>
                    <a:pt x="0" y="57582"/>
                  </a:cubicBezTo>
                  <a:cubicBezTo>
                    <a:pt x="0" y="57582"/>
                    <a:pt x="25616" y="28986"/>
                    <a:pt x="32935" y="22995"/>
                  </a:cubicBezTo>
                  <a:cubicBezTo>
                    <a:pt x="40255" y="17004"/>
                    <a:pt x="59232" y="358"/>
                    <a:pt x="59232" y="358"/>
                  </a:cubicBezTo>
                  <a:close/>
                </a:path>
              </a:pathLst>
            </a:custGeom>
            <a:solidFill>
              <a:srgbClr val="967B6F"/>
            </a:solidFill>
            <a:ln w="0" cap="flat">
              <a:noFill/>
              <a:prstDash val="solid"/>
              <a:miter/>
            </a:ln>
          </p:spPr>
          <p:txBody>
            <a:bodyPr rtlCol="0" anchor="ctr"/>
            <a:lstStyle/>
            <a:p>
              <a:endParaRPr lang="nb-NO"/>
            </a:p>
          </p:txBody>
        </p:sp>
        <p:sp>
          <p:nvSpPr>
            <p:cNvPr id="169" name="Friform 168">
              <a:extLst>
                <a:ext uri="{FF2B5EF4-FFF2-40B4-BE49-F238E27FC236}">
                  <a16:creationId xmlns:a16="http://schemas.microsoft.com/office/drawing/2014/main" id="{7952DFB2-1F79-8F30-02C7-576687A7FE87}"/>
                </a:ext>
              </a:extLst>
            </p:cNvPr>
            <p:cNvSpPr>
              <a:spLocks noGrp="1" noRot="1" noMove="1" noResize="1" noEditPoints="1" noAdjustHandles="1" noChangeArrowheads="1" noChangeShapeType="1"/>
            </p:cNvSpPr>
            <p:nvPr/>
          </p:nvSpPr>
          <p:spPr>
            <a:xfrm>
              <a:off x="4556126" y="389688"/>
              <a:ext cx="50909" cy="39995"/>
            </a:xfrm>
            <a:custGeom>
              <a:avLst/>
              <a:gdLst>
                <a:gd name="connsiteX0" fmla="*/ 50909 w 50909"/>
                <a:gd name="connsiteY0" fmla="*/ 0 h 39995"/>
                <a:gd name="connsiteX1" fmla="*/ 0 w 50909"/>
                <a:gd name="connsiteY1" fmla="*/ 39995 h 39995"/>
                <a:gd name="connsiteX2" fmla="*/ 28499 w 50909"/>
                <a:gd name="connsiteY2" fmla="*/ 20014 h 39995"/>
                <a:gd name="connsiteX3" fmla="*/ 50909 w 50909"/>
                <a:gd name="connsiteY3" fmla="*/ 32 h 39995"/>
              </a:gdLst>
              <a:ahLst/>
              <a:cxnLst>
                <a:cxn ang="0">
                  <a:pos x="connsiteX0" y="connsiteY0"/>
                </a:cxn>
                <a:cxn ang="0">
                  <a:pos x="connsiteX1" y="connsiteY1"/>
                </a:cxn>
                <a:cxn ang="0">
                  <a:pos x="connsiteX2" y="connsiteY2"/>
                </a:cxn>
                <a:cxn ang="0">
                  <a:pos x="connsiteX3" y="connsiteY3"/>
                </a:cxn>
              </a:cxnLst>
              <a:rect l="l" t="t" r="r" b="b"/>
              <a:pathLst>
                <a:path w="50909" h="39995">
                  <a:moveTo>
                    <a:pt x="50909" y="0"/>
                  </a:moveTo>
                  <a:cubicBezTo>
                    <a:pt x="33486" y="0"/>
                    <a:pt x="8938" y="16257"/>
                    <a:pt x="0" y="39995"/>
                  </a:cubicBezTo>
                  <a:cubicBezTo>
                    <a:pt x="0" y="39995"/>
                    <a:pt x="23155" y="24062"/>
                    <a:pt x="28499" y="20014"/>
                  </a:cubicBezTo>
                  <a:cubicBezTo>
                    <a:pt x="33810" y="15966"/>
                    <a:pt x="50909" y="32"/>
                    <a:pt x="50909" y="32"/>
                  </a:cubicBezTo>
                  <a:close/>
                </a:path>
              </a:pathLst>
            </a:custGeom>
            <a:solidFill>
              <a:srgbClr val="967B6F"/>
            </a:solidFill>
            <a:ln w="0" cap="flat">
              <a:noFill/>
              <a:prstDash val="solid"/>
              <a:miter/>
            </a:ln>
          </p:spPr>
          <p:txBody>
            <a:bodyPr rtlCol="0" anchor="ctr"/>
            <a:lstStyle/>
            <a:p>
              <a:endParaRPr lang="nb-NO"/>
            </a:p>
          </p:txBody>
        </p:sp>
        <p:sp>
          <p:nvSpPr>
            <p:cNvPr id="170" name="Friform 169">
              <a:extLst>
                <a:ext uri="{FF2B5EF4-FFF2-40B4-BE49-F238E27FC236}">
                  <a16:creationId xmlns:a16="http://schemas.microsoft.com/office/drawing/2014/main" id="{E48D0BDB-215C-8E21-F1DF-ACD6CADB671F}"/>
                </a:ext>
              </a:extLst>
            </p:cNvPr>
            <p:cNvSpPr>
              <a:spLocks noGrp="1" noRot="1" noMove="1" noResize="1" noEditPoints="1" noAdjustHandles="1" noChangeArrowheads="1" noChangeShapeType="1"/>
            </p:cNvSpPr>
            <p:nvPr/>
          </p:nvSpPr>
          <p:spPr>
            <a:xfrm>
              <a:off x="4439735" y="465222"/>
              <a:ext cx="101267" cy="25312"/>
            </a:xfrm>
            <a:custGeom>
              <a:avLst/>
              <a:gdLst>
                <a:gd name="connsiteX0" fmla="*/ 101268 w 101267"/>
                <a:gd name="connsiteY0" fmla="*/ 10416 h 25312"/>
                <a:gd name="connsiteX1" fmla="*/ 0 w 101267"/>
                <a:gd name="connsiteY1" fmla="*/ 25313 h 25312"/>
                <a:gd name="connsiteX2" fmla="*/ 101268 w 101267"/>
                <a:gd name="connsiteY2" fmla="*/ 10416 h 25312"/>
              </a:gdLst>
              <a:ahLst/>
              <a:cxnLst>
                <a:cxn ang="0">
                  <a:pos x="connsiteX0" y="connsiteY0"/>
                </a:cxn>
                <a:cxn ang="0">
                  <a:pos x="connsiteX1" y="connsiteY1"/>
                </a:cxn>
                <a:cxn ang="0">
                  <a:pos x="connsiteX2" y="connsiteY2"/>
                </a:cxn>
              </a:cxnLst>
              <a:rect l="l" t="t" r="r" b="b"/>
              <a:pathLst>
                <a:path w="101267" h="25312">
                  <a:moveTo>
                    <a:pt x="101268" y="10416"/>
                  </a:moveTo>
                  <a:cubicBezTo>
                    <a:pt x="41906" y="-18860"/>
                    <a:pt x="3757" y="22592"/>
                    <a:pt x="0" y="25313"/>
                  </a:cubicBezTo>
                  <a:lnTo>
                    <a:pt x="101268" y="10416"/>
                  </a:lnTo>
                  <a:close/>
                </a:path>
              </a:pathLst>
            </a:custGeom>
            <a:solidFill>
              <a:srgbClr val="967B6F"/>
            </a:solidFill>
            <a:ln w="0" cap="flat">
              <a:noFill/>
              <a:prstDash val="solid"/>
              <a:miter/>
            </a:ln>
          </p:spPr>
          <p:txBody>
            <a:bodyPr rtlCol="0" anchor="ctr"/>
            <a:lstStyle/>
            <a:p>
              <a:endParaRPr lang="nb-NO"/>
            </a:p>
          </p:txBody>
        </p:sp>
        <p:sp>
          <p:nvSpPr>
            <p:cNvPr id="171" name="Friform 170">
              <a:extLst>
                <a:ext uri="{FF2B5EF4-FFF2-40B4-BE49-F238E27FC236}">
                  <a16:creationId xmlns:a16="http://schemas.microsoft.com/office/drawing/2014/main" id="{7D931C14-8448-9056-2BDB-7BD564F55123}"/>
                </a:ext>
              </a:extLst>
            </p:cNvPr>
            <p:cNvSpPr>
              <a:spLocks noGrp="1" noRot="1" noMove="1" noResize="1" noEditPoints="1" noAdjustHandles="1" noChangeArrowheads="1" noChangeShapeType="1"/>
            </p:cNvSpPr>
            <p:nvPr/>
          </p:nvSpPr>
          <p:spPr>
            <a:xfrm>
              <a:off x="4570056" y="424405"/>
              <a:ext cx="60944" cy="83358"/>
            </a:xfrm>
            <a:custGeom>
              <a:avLst/>
              <a:gdLst>
                <a:gd name="connsiteX0" fmla="*/ 60944 w 60944"/>
                <a:gd name="connsiteY0" fmla="*/ 0 h 83358"/>
                <a:gd name="connsiteX1" fmla="*/ 7412 w 60944"/>
                <a:gd name="connsiteY1" fmla="*/ 50909 h 83358"/>
                <a:gd name="connsiteX2" fmla="*/ 417 w 60944"/>
                <a:gd name="connsiteY2" fmla="*/ 83359 h 83358"/>
                <a:gd name="connsiteX3" fmla="*/ 26357 w 60944"/>
                <a:gd name="connsiteY3" fmla="*/ 47444 h 83358"/>
                <a:gd name="connsiteX4" fmla="*/ 60944 w 60944"/>
                <a:gd name="connsiteY4" fmla="*/ 32 h 83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 h="83358">
                  <a:moveTo>
                    <a:pt x="60944" y="0"/>
                  </a:moveTo>
                  <a:cubicBezTo>
                    <a:pt x="60944" y="0"/>
                    <a:pt x="17386" y="31446"/>
                    <a:pt x="7412" y="50909"/>
                  </a:cubicBezTo>
                  <a:cubicBezTo>
                    <a:pt x="-2563" y="70373"/>
                    <a:pt x="417" y="83359"/>
                    <a:pt x="417" y="83359"/>
                  </a:cubicBezTo>
                  <a:cubicBezTo>
                    <a:pt x="417" y="83359"/>
                    <a:pt x="19880" y="57419"/>
                    <a:pt x="26357" y="47444"/>
                  </a:cubicBezTo>
                  <a:cubicBezTo>
                    <a:pt x="32834" y="37469"/>
                    <a:pt x="60944" y="32"/>
                    <a:pt x="60944" y="32"/>
                  </a:cubicBezTo>
                  <a:close/>
                </a:path>
              </a:pathLst>
            </a:custGeom>
            <a:solidFill>
              <a:srgbClr val="967B6F"/>
            </a:solidFill>
            <a:ln w="0" cap="flat">
              <a:noFill/>
              <a:prstDash val="solid"/>
              <a:miter/>
            </a:ln>
          </p:spPr>
          <p:txBody>
            <a:bodyPr rtlCol="0" anchor="ctr"/>
            <a:lstStyle/>
            <a:p>
              <a:endParaRPr lang="nb-NO"/>
            </a:p>
          </p:txBody>
        </p:sp>
        <p:sp>
          <p:nvSpPr>
            <p:cNvPr id="172" name="Friform 171">
              <a:extLst>
                <a:ext uri="{FF2B5EF4-FFF2-40B4-BE49-F238E27FC236}">
                  <a16:creationId xmlns:a16="http://schemas.microsoft.com/office/drawing/2014/main" id="{38884A5F-BE60-07AA-5054-5EECAA2B130B}"/>
                </a:ext>
              </a:extLst>
            </p:cNvPr>
            <p:cNvSpPr>
              <a:spLocks noGrp="1" noRot="1" noMove="1" noResize="1" noEditPoints="1" noAdjustHandles="1" noChangeArrowheads="1" noChangeShapeType="1"/>
            </p:cNvSpPr>
            <p:nvPr/>
          </p:nvSpPr>
          <p:spPr>
            <a:xfrm>
              <a:off x="4489776" y="401638"/>
              <a:ext cx="108515" cy="58269"/>
            </a:xfrm>
            <a:custGeom>
              <a:avLst/>
              <a:gdLst>
                <a:gd name="connsiteX0" fmla="*/ 6697 w 108515"/>
                <a:gd name="connsiteY0" fmla="*/ 0 h 58269"/>
                <a:gd name="connsiteX1" fmla="*/ 6924 w 108515"/>
                <a:gd name="connsiteY1" fmla="*/ 20824 h 58269"/>
                <a:gd name="connsiteX2" fmla="*/ 30986 w 108515"/>
                <a:gd name="connsiteY2" fmla="*/ 17294 h 58269"/>
                <a:gd name="connsiteX3" fmla="*/ 40636 w 108515"/>
                <a:gd name="connsiteY3" fmla="*/ 37599 h 58269"/>
                <a:gd name="connsiteX4" fmla="*/ 66383 w 108515"/>
                <a:gd name="connsiteY4" fmla="*/ 28045 h 58269"/>
                <a:gd name="connsiteX5" fmla="*/ 74576 w 108515"/>
                <a:gd name="connsiteY5" fmla="*/ 48578 h 58269"/>
                <a:gd name="connsiteX6" fmla="*/ 108515 w 108515"/>
                <a:gd name="connsiteY6" fmla="*/ 44594 h 58269"/>
                <a:gd name="connsiteX7" fmla="*/ 66383 w 108515"/>
                <a:gd name="connsiteY7" fmla="*/ 57581 h 58269"/>
                <a:gd name="connsiteX8" fmla="*/ 60618 w 108515"/>
                <a:gd name="connsiteY8" fmla="*/ 37631 h 58269"/>
                <a:gd name="connsiteX9" fmla="*/ 32670 w 108515"/>
                <a:gd name="connsiteY9" fmla="*/ 46958 h 58269"/>
                <a:gd name="connsiteX10" fmla="*/ 27359 w 108515"/>
                <a:gd name="connsiteY10" fmla="*/ 22831 h 58269"/>
                <a:gd name="connsiteX11" fmla="*/ 8122 w 108515"/>
                <a:gd name="connsiteY11" fmla="*/ 30992 h 58269"/>
                <a:gd name="connsiteX12" fmla="*/ 6729 w 108515"/>
                <a:gd name="connsiteY12" fmla="*/ 65 h 5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515" h="58269">
                  <a:moveTo>
                    <a:pt x="6697" y="0"/>
                  </a:moveTo>
                  <a:cubicBezTo>
                    <a:pt x="6697" y="0"/>
                    <a:pt x="-3181" y="15059"/>
                    <a:pt x="6924" y="20824"/>
                  </a:cubicBezTo>
                  <a:cubicBezTo>
                    <a:pt x="17028" y="26620"/>
                    <a:pt x="30986" y="17294"/>
                    <a:pt x="30986" y="17294"/>
                  </a:cubicBezTo>
                  <a:cubicBezTo>
                    <a:pt x="30986" y="17294"/>
                    <a:pt x="30306" y="34911"/>
                    <a:pt x="40636" y="37599"/>
                  </a:cubicBezTo>
                  <a:cubicBezTo>
                    <a:pt x="50935" y="40255"/>
                    <a:pt x="66383" y="28045"/>
                    <a:pt x="66383" y="28045"/>
                  </a:cubicBezTo>
                  <a:cubicBezTo>
                    <a:pt x="66383" y="28045"/>
                    <a:pt x="59614" y="45922"/>
                    <a:pt x="74576" y="48578"/>
                  </a:cubicBezTo>
                  <a:cubicBezTo>
                    <a:pt x="89538" y="51233"/>
                    <a:pt x="108515" y="44594"/>
                    <a:pt x="108515" y="44594"/>
                  </a:cubicBezTo>
                  <a:cubicBezTo>
                    <a:pt x="108515" y="44594"/>
                    <a:pt x="79142" y="61888"/>
                    <a:pt x="66383" y="57581"/>
                  </a:cubicBezTo>
                  <a:cubicBezTo>
                    <a:pt x="53623" y="53241"/>
                    <a:pt x="60618" y="37631"/>
                    <a:pt x="60618" y="37631"/>
                  </a:cubicBezTo>
                  <a:cubicBezTo>
                    <a:pt x="60618" y="37631"/>
                    <a:pt x="43000" y="51265"/>
                    <a:pt x="32670" y="46958"/>
                  </a:cubicBezTo>
                  <a:cubicBezTo>
                    <a:pt x="22371" y="42619"/>
                    <a:pt x="27359" y="22831"/>
                    <a:pt x="27359" y="22831"/>
                  </a:cubicBezTo>
                  <a:cubicBezTo>
                    <a:pt x="27359" y="22831"/>
                    <a:pt x="19878" y="36498"/>
                    <a:pt x="8122" y="30992"/>
                  </a:cubicBezTo>
                  <a:cubicBezTo>
                    <a:pt x="-9301" y="22831"/>
                    <a:pt x="6729" y="65"/>
                    <a:pt x="6729" y="65"/>
                  </a:cubicBezTo>
                  <a:close/>
                </a:path>
              </a:pathLst>
            </a:custGeom>
            <a:solidFill>
              <a:srgbClr val="967B6F"/>
            </a:solidFill>
            <a:ln w="0" cap="flat">
              <a:noFill/>
              <a:prstDash val="solid"/>
              <a:miter/>
            </a:ln>
          </p:spPr>
          <p:txBody>
            <a:bodyPr rtlCol="0" anchor="ctr"/>
            <a:lstStyle/>
            <a:p>
              <a:endParaRPr lang="nb-NO"/>
            </a:p>
          </p:txBody>
        </p:sp>
        <p:sp>
          <p:nvSpPr>
            <p:cNvPr id="173" name="Friform 172">
              <a:extLst>
                <a:ext uri="{FF2B5EF4-FFF2-40B4-BE49-F238E27FC236}">
                  <a16:creationId xmlns:a16="http://schemas.microsoft.com/office/drawing/2014/main" id="{576EE577-48D9-E118-103C-D62EB83AB2E1}"/>
                </a:ext>
              </a:extLst>
            </p:cNvPr>
            <p:cNvSpPr>
              <a:spLocks noGrp="1" noRot="1" noMove="1" noResize="1" noEditPoints="1" noAdjustHandles="1" noChangeArrowheads="1" noChangeShapeType="1"/>
            </p:cNvSpPr>
            <p:nvPr/>
          </p:nvSpPr>
          <p:spPr>
            <a:xfrm>
              <a:off x="4248857" y="727075"/>
              <a:ext cx="700323" cy="1245415"/>
            </a:xfrm>
            <a:custGeom>
              <a:avLst/>
              <a:gdLst>
                <a:gd name="connsiteX0" fmla="*/ 698059 w 700323"/>
                <a:gd name="connsiteY0" fmla="*/ 851790 h 1245415"/>
                <a:gd name="connsiteX1" fmla="*/ 662047 w 700323"/>
                <a:gd name="connsiteY1" fmla="*/ 839193 h 1245415"/>
                <a:gd name="connsiteX2" fmla="*/ 567741 w 700323"/>
                <a:gd name="connsiteY2" fmla="*/ 828311 h 1245415"/>
                <a:gd name="connsiteX3" fmla="*/ 410869 w 700323"/>
                <a:gd name="connsiteY3" fmla="*/ 723902 h 1245415"/>
                <a:gd name="connsiteX4" fmla="*/ 341759 w 700323"/>
                <a:gd name="connsiteY4" fmla="*/ 557799 h 1245415"/>
                <a:gd name="connsiteX5" fmla="*/ 299756 w 700323"/>
                <a:gd name="connsiteY5" fmla="*/ 394741 h 1245415"/>
                <a:gd name="connsiteX6" fmla="*/ 237123 w 700323"/>
                <a:gd name="connsiteY6" fmla="*/ 0 h 1245415"/>
                <a:gd name="connsiteX7" fmla="*/ 143854 w 700323"/>
                <a:gd name="connsiteY7" fmla="*/ 111340 h 1245415"/>
                <a:gd name="connsiteX8" fmla="*/ 0 w 700323"/>
                <a:gd name="connsiteY8" fmla="*/ 149327 h 1245415"/>
                <a:gd name="connsiteX9" fmla="*/ 74421 w 700323"/>
                <a:gd name="connsiteY9" fmla="*/ 583610 h 1245415"/>
                <a:gd name="connsiteX10" fmla="*/ 98127 w 700323"/>
                <a:gd name="connsiteY10" fmla="*/ 714348 h 1245415"/>
                <a:gd name="connsiteX11" fmla="*/ 218793 w 700323"/>
                <a:gd name="connsiteY11" fmla="*/ 993216 h 1245415"/>
                <a:gd name="connsiteX12" fmla="*/ 65936 w 700323"/>
                <a:gd name="connsiteY12" fmla="*/ 1213822 h 1245415"/>
                <a:gd name="connsiteX13" fmla="*/ 270641 w 700323"/>
                <a:gd name="connsiteY13" fmla="*/ 1213822 h 1245415"/>
                <a:gd name="connsiteX14" fmla="*/ 312839 w 700323"/>
                <a:gd name="connsiteY14" fmla="*/ 1064365 h 1245415"/>
                <a:gd name="connsiteX15" fmla="*/ 389009 w 700323"/>
                <a:gd name="connsiteY15" fmla="*/ 991661 h 1245415"/>
                <a:gd name="connsiteX16" fmla="*/ 497952 w 700323"/>
                <a:gd name="connsiteY16" fmla="*/ 924495 h 1245415"/>
                <a:gd name="connsiteX17" fmla="*/ 639572 w 700323"/>
                <a:gd name="connsiteY17" fmla="*/ 869505 h 1245415"/>
                <a:gd name="connsiteX18" fmla="*/ 698059 w 700323"/>
                <a:gd name="connsiteY18" fmla="*/ 851855 h 124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0323" h="1245415">
                  <a:moveTo>
                    <a:pt x="698059" y="851790"/>
                  </a:moveTo>
                  <a:cubicBezTo>
                    <a:pt x="694269" y="850722"/>
                    <a:pt x="683583" y="841557"/>
                    <a:pt x="662047" y="839193"/>
                  </a:cubicBezTo>
                  <a:cubicBezTo>
                    <a:pt x="624286" y="835047"/>
                    <a:pt x="574802" y="830092"/>
                    <a:pt x="567741" y="828311"/>
                  </a:cubicBezTo>
                  <a:cubicBezTo>
                    <a:pt x="502259" y="811568"/>
                    <a:pt x="440144" y="784818"/>
                    <a:pt x="410869" y="723902"/>
                  </a:cubicBezTo>
                  <a:cubicBezTo>
                    <a:pt x="384248" y="668459"/>
                    <a:pt x="360089" y="610943"/>
                    <a:pt x="341759" y="557799"/>
                  </a:cubicBezTo>
                  <a:cubicBezTo>
                    <a:pt x="323429" y="504720"/>
                    <a:pt x="311155" y="449731"/>
                    <a:pt x="299756" y="394741"/>
                  </a:cubicBezTo>
                  <a:cubicBezTo>
                    <a:pt x="273653" y="268893"/>
                    <a:pt x="254287" y="127370"/>
                    <a:pt x="237123" y="0"/>
                  </a:cubicBezTo>
                  <a:cubicBezTo>
                    <a:pt x="240264" y="23058"/>
                    <a:pt x="208592" y="68268"/>
                    <a:pt x="143854" y="111340"/>
                  </a:cubicBezTo>
                  <a:cubicBezTo>
                    <a:pt x="79084" y="154412"/>
                    <a:pt x="14670" y="171414"/>
                    <a:pt x="0" y="149327"/>
                  </a:cubicBezTo>
                  <a:cubicBezTo>
                    <a:pt x="30701" y="297521"/>
                    <a:pt x="55346" y="433473"/>
                    <a:pt x="74421" y="583610"/>
                  </a:cubicBezTo>
                  <a:cubicBezTo>
                    <a:pt x="80023" y="627621"/>
                    <a:pt x="85173" y="671956"/>
                    <a:pt x="98127" y="714348"/>
                  </a:cubicBezTo>
                  <a:cubicBezTo>
                    <a:pt x="118756" y="781871"/>
                    <a:pt x="177081" y="899429"/>
                    <a:pt x="218793" y="993216"/>
                  </a:cubicBezTo>
                  <a:cubicBezTo>
                    <a:pt x="190294" y="1068414"/>
                    <a:pt x="147222" y="1166249"/>
                    <a:pt x="65936" y="1213822"/>
                  </a:cubicBezTo>
                  <a:cubicBezTo>
                    <a:pt x="103243" y="1284907"/>
                    <a:pt x="270641" y="1213822"/>
                    <a:pt x="270641" y="1213822"/>
                  </a:cubicBezTo>
                  <a:lnTo>
                    <a:pt x="312839" y="1064365"/>
                  </a:lnTo>
                  <a:lnTo>
                    <a:pt x="389009" y="991661"/>
                  </a:lnTo>
                  <a:lnTo>
                    <a:pt x="497952" y="924495"/>
                  </a:lnTo>
                  <a:lnTo>
                    <a:pt x="639572" y="869505"/>
                  </a:lnTo>
                  <a:cubicBezTo>
                    <a:pt x="626553" y="864777"/>
                    <a:pt x="715449" y="856810"/>
                    <a:pt x="698059" y="851855"/>
                  </a:cubicBezTo>
                  <a:close/>
                </a:path>
              </a:pathLst>
            </a:custGeom>
            <a:solidFill>
              <a:srgbClr val="9997E8"/>
            </a:solidFill>
            <a:ln w="0" cap="flat">
              <a:noFill/>
              <a:prstDash val="solid"/>
              <a:miter/>
            </a:ln>
          </p:spPr>
          <p:txBody>
            <a:bodyPr rtlCol="0" anchor="ctr"/>
            <a:lstStyle/>
            <a:p>
              <a:endParaRPr lang="nb-NO"/>
            </a:p>
          </p:txBody>
        </p:sp>
        <p:sp>
          <p:nvSpPr>
            <p:cNvPr id="174" name="Friform 173">
              <a:extLst>
                <a:ext uri="{FF2B5EF4-FFF2-40B4-BE49-F238E27FC236}">
                  <a16:creationId xmlns:a16="http://schemas.microsoft.com/office/drawing/2014/main" id="{14321184-825E-140B-2823-47EAE8D9E022}"/>
                </a:ext>
              </a:extLst>
            </p:cNvPr>
            <p:cNvSpPr>
              <a:spLocks noGrp="1" noRot="1" noMove="1" noResize="1" noEditPoints="1" noAdjustHandles="1" noChangeArrowheads="1" noChangeShapeType="1"/>
            </p:cNvSpPr>
            <p:nvPr/>
          </p:nvSpPr>
          <p:spPr>
            <a:xfrm>
              <a:off x="4740910" y="1534433"/>
              <a:ext cx="21508" cy="116812"/>
            </a:xfrm>
            <a:custGeom>
              <a:avLst/>
              <a:gdLst>
                <a:gd name="connsiteX0" fmla="*/ 21476 w 21508"/>
                <a:gd name="connsiteY0" fmla="*/ 3757 h 116812"/>
                <a:gd name="connsiteX1" fmla="*/ 12473 w 21508"/>
                <a:gd name="connsiteY1" fmla="*/ 0 h 116812"/>
                <a:gd name="connsiteX2" fmla="*/ 6612 w 21508"/>
                <a:gd name="connsiteY2" fmla="*/ 116813 h 116812"/>
                <a:gd name="connsiteX3" fmla="*/ 15776 w 21508"/>
                <a:gd name="connsiteY3" fmla="*/ 113250 h 116812"/>
                <a:gd name="connsiteX4" fmla="*/ 21509 w 21508"/>
                <a:gd name="connsiteY4" fmla="*/ 3757 h 116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8" h="116812">
                  <a:moveTo>
                    <a:pt x="21476" y="3757"/>
                  </a:moveTo>
                  <a:cubicBezTo>
                    <a:pt x="18432" y="2558"/>
                    <a:pt x="15453" y="1295"/>
                    <a:pt x="12473" y="0"/>
                  </a:cubicBezTo>
                  <a:cubicBezTo>
                    <a:pt x="2725" y="30669"/>
                    <a:pt x="-6763" y="62892"/>
                    <a:pt x="6612" y="116813"/>
                  </a:cubicBezTo>
                  <a:lnTo>
                    <a:pt x="15776" y="113250"/>
                  </a:lnTo>
                  <a:cubicBezTo>
                    <a:pt x="3600" y="63151"/>
                    <a:pt x="11923" y="33842"/>
                    <a:pt x="21509" y="3757"/>
                  </a:cubicBezTo>
                  <a:close/>
                </a:path>
              </a:pathLst>
            </a:custGeom>
            <a:solidFill>
              <a:srgbClr val="7B79C6"/>
            </a:solidFill>
            <a:ln w="0" cap="flat">
              <a:noFill/>
              <a:prstDash val="solid"/>
              <a:miter/>
            </a:ln>
          </p:spPr>
          <p:txBody>
            <a:bodyPr rtlCol="0" anchor="ctr"/>
            <a:lstStyle/>
            <a:p>
              <a:endParaRPr lang="nb-NO"/>
            </a:p>
          </p:txBody>
        </p:sp>
        <p:sp>
          <p:nvSpPr>
            <p:cNvPr id="175" name="Friform 174">
              <a:extLst>
                <a:ext uri="{FF2B5EF4-FFF2-40B4-BE49-F238E27FC236}">
                  <a16:creationId xmlns:a16="http://schemas.microsoft.com/office/drawing/2014/main" id="{2368D016-310B-A81A-99C0-5A55B962FD8E}"/>
                </a:ext>
              </a:extLst>
            </p:cNvPr>
            <p:cNvSpPr>
              <a:spLocks noGrp="1" noRot="1" noMove="1" noResize="1" noEditPoints="1" noAdjustHandles="1" noChangeArrowheads="1" noChangeShapeType="1"/>
            </p:cNvSpPr>
            <p:nvPr/>
          </p:nvSpPr>
          <p:spPr>
            <a:xfrm>
              <a:off x="4484105" y="872743"/>
              <a:ext cx="64410" cy="248749"/>
            </a:xfrm>
            <a:custGeom>
              <a:avLst/>
              <a:gdLst>
                <a:gd name="connsiteX0" fmla="*/ 13243 w 64410"/>
                <a:gd name="connsiteY0" fmla="*/ 30733 h 248749"/>
                <a:gd name="connsiteX1" fmla="*/ 6766 w 64410"/>
                <a:gd name="connsiteY1" fmla="*/ 150558 h 248749"/>
                <a:gd name="connsiteX2" fmla="*/ 64411 w 64410"/>
                <a:gd name="connsiteY2" fmla="*/ 248749 h 248749"/>
                <a:gd name="connsiteX3" fmla="*/ 60881 w 64410"/>
                <a:gd name="connsiteY3" fmla="*/ 231391 h 248749"/>
                <a:gd name="connsiteX4" fmla="*/ 16157 w 64410"/>
                <a:gd name="connsiteY4" fmla="*/ 148194 h 248749"/>
                <a:gd name="connsiteX5" fmla="*/ 22472 w 64410"/>
                <a:gd name="connsiteY5" fmla="*/ 33680 h 248749"/>
                <a:gd name="connsiteX6" fmla="*/ 25517 w 64410"/>
                <a:gd name="connsiteY6" fmla="*/ 23965 h 248749"/>
                <a:gd name="connsiteX7" fmla="*/ 21986 w 64410"/>
                <a:gd name="connsiteY7" fmla="*/ 0 h 248749"/>
                <a:gd name="connsiteX8" fmla="*/ 13210 w 64410"/>
                <a:gd name="connsiteY8" fmla="*/ 30733 h 24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10" h="248749">
                  <a:moveTo>
                    <a:pt x="13243" y="30733"/>
                  </a:moveTo>
                  <a:cubicBezTo>
                    <a:pt x="3203" y="62244"/>
                    <a:pt x="-7192" y="94856"/>
                    <a:pt x="6766" y="150558"/>
                  </a:cubicBezTo>
                  <a:cubicBezTo>
                    <a:pt x="19817" y="202698"/>
                    <a:pt x="42162" y="226922"/>
                    <a:pt x="64411" y="248749"/>
                  </a:cubicBezTo>
                  <a:cubicBezTo>
                    <a:pt x="63213" y="243017"/>
                    <a:pt x="62047" y="237188"/>
                    <a:pt x="60881" y="231391"/>
                  </a:cubicBezTo>
                  <a:cubicBezTo>
                    <a:pt x="42842" y="212446"/>
                    <a:pt x="26650" y="190035"/>
                    <a:pt x="16157" y="148194"/>
                  </a:cubicBezTo>
                  <a:cubicBezTo>
                    <a:pt x="2879" y="95147"/>
                    <a:pt x="12400" y="65288"/>
                    <a:pt x="22472" y="33680"/>
                  </a:cubicBezTo>
                  <a:cubicBezTo>
                    <a:pt x="23509" y="30474"/>
                    <a:pt x="24513" y="27236"/>
                    <a:pt x="25517" y="23965"/>
                  </a:cubicBezTo>
                  <a:cubicBezTo>
                    <a:pt x="24318" y="15966"/>
                    <a:pt x="23152" y="7967"/>
                    <a:pt x="21986" y="0"/>
                  </a:cubicBezTo>
                  <a:cubicBezTo>
                    <a:pt x="19590" y="10622"/>
                    <a:pt x="16449" y="20597"/>
                    <a:pt x="13210" y="30733"/>
                  </a:cubicBezTo>
                  <a:close/>
                </a:path>
              </a:pathLst>
            </a:custGeom>
            <a:solidFill>
              <a:srgbClr val="7B79C6"/>
            </a:solidFill>
            <a:ln w="0" cap="flat">
              <a:noFill/>
              <a:prstDash val="solid"/>
              <a:miter/>
            </a:ln>
          </p:spPr>
          <p:txBody>
            <a:bodyPr rtlCol="0" anchor="ctr"/>
            <a:lstStyle/>
            <a:p>
              <a:endParaRPr lang="nb-NO"/>
            </a:p>
          </p:txBody>
        </p:sp>
        <p:sp>
          <p:nvSpPr>
            <p:cNvPr id="176" name="Friform 175">
              <a:extLst>
                <a:ext uri="{FF2B5EF4-FFF2-40B4-BE49-F238E27FC236}">
                  <a16:creationId xmlns:a16="http://schemas.microsoft.com/office/drawing/2014/main" id="{9F83BE1E-5B81-B8F7-6851-B88FF4B5D1A2}"/>
                </a:ext>
              </a:extLst>
            </p:cNvPr>
            <p:cNvSpPr>
              <a:spLocks noGrp="1" noRot="1" noMove="1" noResize="1" noEditPoints="1" noAdjustHandles="1" noChangeArrowheads="1" noChangeShapeType="1"/>
            </p:cNvSpPr>
            <p:nvPr/>
          </p:nvSpPr>
          <p:spPr>
            <a:xfrm>
              <a:off x="4484750" y="727075"/>
              <a:ext cx="3918" cy="20175"/>
            </a:xfrm>
            <a:custGeom>
              <a:avLst/>
              <a:gdLst>
                <a:gd name="connsiteX0" fmla="*/ 1198 w 3918"/>
                <a:gd name="connsiteY0" fmla="*/ 0 h 20175"/>
                <a:gd name="connsiteX1" fmla="*/ 0 w 3918"/>
                <a:gd name="connsiteY1" fmla="*/ 12824 h 20175"/>
                <a:gd name="connsiteX2" fmla="*/ 3918 w 3918"/>
                <a:gd name="connsiteY2" fmla="*/ 20176 h 20175"/>
                <a:gd name="connsiteX3" fmla="*/ 1198 w 3918"/>
                <a:gd name="connsiteY3" fmla="*/ 0 h 20175"/>
              </a:gdLst>
              <a:ahLst/>
              <a:cxnLst>
                <a:cxn ang="0">
                  <a:pos x="connsiteX0" y="connsiteY0"/>
                </a:cxn>
                <a:cxn ang="0">
                  <a:pos x="connsiteX1" y="connsiteY1"/>
                </a:cxn>
                <a:cxn ang="0">
                  <a:pos x="connsiteX2" y="connsiteY2"/>
                </a:cxn>
                <a:cxn ang="0">
                  <a:pos x="connsiteX3" y="connsiteY3"/>
                </a:cxn>
              </a:cxnLst>
              <a:rect l="l" t="t" r="r" b="b"/>
              <a:pathLst>
                <a:path w="3918" h="20175">
                  <a:moveTo>
                    <a:pt x="1198" y="0"/>
                  </a:moveTo>
                  <a:cubicBezTo>
                    <a:pt x="1716" y="3724"/>
                    <a:pt x="1295" y="8032"/>
                    <a:pt x="0" y="12824"/>
                  </a:cubicBezTo>
                  <a:cubicBezTo>
                    <a:pt x="1328" y="15189"/>
                    <a:pt x="2655" y="17617"/>
                    <a:pt x="3918" y="20176"/>
                  </a:cubicBezTo>
                  <a:cubicBezTo>
                    <a:pt x="3012" y="13407"/>
                    <a:pt x="2105" y="6671"/>
                    <a:pt x="1198" y="0"/>
                  </a:cubicBezTo>
                  <a:close/>
                </a:path>
              </a:pathLst>
            </a:custGeom>
            <a:solidFill>
              <a:srgbClr val="7B79C6"/>
            </a:solidFill>
            <a:ln w="0" cap="flat">
              <a:noFill/>
              <a:prstDash val="solid"/>
              <a:miter/>
            </a:ln>
          </p:spPr>
          <p:txBody>
            <a:bodyPr rtlCol="0" anchor="ctr"/>
            <a:lstStyle/>
            <a:p>
              <a:endParaRPr lang="nb-NO"/>
            </a:p>
          </p:txBody>
        </p:sp>
        <p:sp>
          <p:nvSpPr>
            <p:cNvPr id="177" name="Friform 176">
              <a:extLst>
                <a:ext uri="{FF2B5EF4-FFF2-40B4-BE49-F238E27FC236}">
                  <a16:creationId xmlns:a16="http://schemas.microsoft.com/office/drawing/2014/main" id="{60FFA20F-39C7-8A13-602D-A1C41FCF0A9D}"/>
                </a:ext>
              </a:extLst>
            </p:cNvPr>
            <p:cNvSpPr>
              <a:spLocks noGrp="1" noRot="1" noMove="1" noResize="1" noEditPoints="1" noAdjustHandles="1" noChangeArrowheads="1" noChangeShapeType="1"/>
            </p:cNvSpPr>
            <p:nvPr/>
          </p:nvSpPr>
          <p:spPr>
            <a:xfrm>
              <a:off x="4593080" y="1332610"/>
              <a:ext cx="138896" cy="333468"/>
            </a:xfrm>
            <a:custGeom>
              <a:avLst/>
              <a:gdLst>
                <a:gd name="connsiteX0" fmla="*/ 75746 w 138896"/>
                <a:gd name="connsiteY0" fmla="*/ 221319 h 333468"/>
                <a:gd name="connsiteX1" fmla="*/ 16190 w 138896"/>
                <a:gd name="connsiteY1" fmla="*/ 123322 h 333468"/>
                <a:gd name="connsiteX2" fmla="*/ 20756 w 138896"/>
                <a:gd name="connsiteY2" fmla="*/ 14347 h 333468"/>
                <a:gd name="connsiteX3" fmla="*/ 15121 w 138896"/>
                <a:gd name="connsiteY3" fmla="*/ 0 h 333468"/>
                <a:gd name="connsiteX4" fmla="*/ 13242 w 138896"/>
                <a:gd name="connsiteY4" fmla="*/ 5862 h 333468"/>
                <a:gd name="connsiteX5" fmla="*/ 6765 w 138896"/>
                <a:gd name="connsiteY5" fmla="*/ 125686 h 333468"/>
                <a:gd name="connsiteX6" fmla="*/ 68977 w 138896"/>
                <a:gd name="connsiteY6" fmla="*/ 228314 h 333468"/>
                <a:gd name="connsiteX7" fmla="*/ 128533 w 138896"/>
                <a:gd name="connsiteY7" fmla="*/ 326311 h 333468"/>
                <a:gd name="connsiteX8" fmla="*/ 130185 w 138896"/>
                <a:gd name="connsiteY8" fmla="*/ 333468 h 333468"/>
                <a:gd name="connsiteX9" fmla="*/ 138896 w 138896"/>
                <a:gd name="connsiteY9" fmla="*/ 328092 h 333468"/>
                <a:gd name="connsiteX10" fmla="*/ 137957 w 138896"/>
                <a:gd name="connsiteY10" fmla="*/ 323980 h 333468"/>
                <a:gd name="connsiteX11" fmla="*/ 75746 w 138896"/>
                <a:gd name="connsiteY11" fmla="*/ 221352 h 33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896" h="333468">
                  <a:moveTo>
                    <a:pt x="75746" y="221319"/>
                  </a:moveTo>
                  <a:cubicBezTo>
                    <a:pt x="51943" y="198196"/>
                    <a:pt x="29467" y="176336"/>
                    <a:pt x="16190" y="123322"/>
                  </a:cubicBezTo>
                  <a:cubicBezTo>
                    <a:pt x="3689" y="73384"/>
                    <a:pt x="11397" y="44011"/>
                    <a:pt x="20756" y="14347"/>
                  </a:cubicBezTo>
                  <a:cubicBezTo>
                    <a:pt x="18813" y="9554"/>
                    <a:pt x="16967" y="4761"/>
                    <a:pt x="15121" y="0"/>
                  </a:cubicBezTo>
                  <a:cubicBezTo>
                    <a:pt x="14505" y="1943"/>
                    <a:pt x="13890" y="3919"/>
                    <a:pt x="13242" y="5862"/>
                  </a:cubicBezTo>
                  <a:cubicBezTo>
                    <a:pt x="3203" y="37372"/>
                    <a:pt x="-7192" y="69984"/>
                    <a:pt x="6765" y="125686"/>
                  </a:cubicBezTo>
                  <a:cubicBezTo>
                    <a:pt x="20724" y="181388"/>
                    <a:pt x="45239" y="205256"/>
                    <a:pt x="68977" y="228314"/>
                  </a:cubicBezTo>
                  <a:cubicBezTo>
                    <a:pt x="92780" y="251437"/>
                    <a:pt x="115255" y="273297"/>
                    <a:pt x="128533" y="326311"/>
                  </a:cubicBezTo>
                  <a:cubicBezTo>
                    <a:pt x="129148" y="328773"/>
                    <a:pt x="129667" y="331104"/>
                    <a:pt x="130185" y="333468"/>
                  </a:cubicBezTo>
                  <a:lnTo>
                    <a:pt x="138896" y="328092"/>
                  </a:lnTo>
                  <a:cubicBezTo>
                    <a:pt x="138573" y="326700"/>
                    <a:pt x="138313" y="325372"/>
                    <a:pt x="137957" y="323980"/>
                  </a:cubicBezTo>
                  <a:cubicBezTo>
                    <a:pt x="123999" y="268277"/>
                    <a:pt x="99484" y="244410"/>
                    <a:pt x="75746" y="221352"/>
                  </a:cubicBezTo>
                  <a:close/>
                </a:path>
              </a:pathLst>
            </a:custGeom>
            <a:solidFill>
              <a:srgbClr val="7B79C6"/>
            </a:solidFill>
            <a:ln w="0" cap="flat">
              <a:noFill/>
              <a:prstDash val="solid"/>
              <a:miter/>
            </a:ln>
          </p:spPr>
          <p:txBody>
            <a:bodyPr rtlCol="0" anchor="ctr"/>
            <a:lstStyle/>
            <a:p>
              <a:endParaRPr lang="nb-NO"/>
            </a:p>
          </p:txBody>
        </p:sp>
        <p:sp>
          <p:nvSpPr>
            <p:cNvPr id="178" name="Friform 177">
              <a:extLst>
                <a:ext uri="{FF2B5EF4-FFF2-40B4-BE49-F238E27FC236}">
                  <a16:creationId xmlns:a16="http://schemas.microsoft.com/office/drawing/2014/main" id="{EE383069-24C6-3643-6751-82C99D9FA59F}"/>
                </a:ext>
              </a:extLst>
            </p:cNvPr>
            <p:cNvSpPr>
              <a:spLocks noGrp="1" noRot="1" noMove="1" noResize="1" noEditPoints="1" noAdjustHandles="1" noChangeArrowheads="1" noChangeShapeType="1"/>
            </p:cNvSpPr>
            <p:nvPr/>
          </p:nvSpPr>
          <p:spPr>
            <a:xfrm>
              <a:off x="4354465" y="856291"/>
              <a:ext cx="243211" cy="907524"/>
            </a:xfrm>
            <a:custGeom>
              <a:avLst/>
              <a:gdLst>
                <a:gd name="connsiteX0" fmla="*/ 223100 w 243211"/>
                <a:gd name="connsiteY0" fmla="*/ 725262 h 907524"/>
                <a:gd name="connsiteX1" fmla="*/ 229577 w 243211"/>
                <a:gd name="connsiteY1" fmla="*/ 605438 h 907524"/>
                <a:gd name="connsiteX2" fmla="*/ 167366 w 243211"/>
                <a:gd name="connsiteY2" fmla="*/ 502810 h 907524"/>
                <a:gd name="connsiteX3" fmla="*/ 107810 w 243211"/>
                <a:gd name="connsiteY3" fmla="*/ 404813 h 907524"/>
                <a:gd name="connsiteX4" fmla="*/ 114125 w 243211"/>
                <a:gd name="connsiteY4" fmla="*/ 290299 h 907524"/>
                <a:gd name="connsiteX5" fmla="*/ 120602 w 243211"/>
                <a:gd name="connsiteY5" fmla="*/ 170475 h 907524"/>
                <a:gd name="connsiteX6" fmla="*/ 58390 w 243211"/>
                <a:gd name="connsiteY6" fmla="*/ 67847 h 907524"/>
                <a:gd name="connsiteX7" fmla="*/ 8647 w 243211"/>
                <a:gd name="connsiteY7" fmla="*/ 0 h 907524"/>
                <a:gd name="connsiteX8" fmla="*/ 0 w 243211"/>
                <a:gd name="connsiteY8" fmla="*/ 4566 h 907524"/>
                <a:gd name="connsiteX9" fmla="*/ 51622 w 243211"/>
                <a:gd name="connsiteY9" fmla="*/ 74809 h 907524"/>
                <a:gd name="connsiteX10" fmla="*/ 111178 w 243211"/>
                <a:gd name="connsiteY10" fmla="*/ 172806 h 907524"/>
                <a:gd name="connsiteX11" fmla="*/ 104863 w 243211"/>
                <a:gd name="connsiteY11" fmla="*/ 287320 h 907524"/>
                <a:gd name="connsiteX12" fmla="*/ 98386 w 243211"/>
                <a:gd name="connsiteY12" fmla="*/ 407144 h 907524"/>
                <a:gd name="connsiteX13" fmla="*/ 160597 w 243211"/>
                <a:gd name="connsiteY13" fmla="*/ 509772 h 907524"/>
                <a:gd name="connsiteX14" fmla="*/ 220153 w 243211"/>
                <a:gd name="connsiteY14" fmla="*/ 607769 h 907524"/>
                <a:gd name="connsiteX15" fmla="*/ 213838 w 243211"/>
                <a:gd name="connsiteY15" fmla="*/ 722283 h 907524"/>
                <a:gd name="connsiteX16" fmla="*/ 207361 w 243211"/>
                <a:gd name="connsiteY16" fmla="*/ 842107 h 907524"/>
                <a:gd name="connsiteX17" fmla="*/ 236119 w 243211"/>
                <a:gd name="connsiteY17" fmla="*/ 907525 h 907524"/>
                <a:gd name="connsiteX18" fmla="*/ 243211 w 243211"/>
                <a:gd name="connsiteY18" fmla="*/ 900756 h 907524"/>
                <a:gd name="connsiteX19" fmla="*/ 216818 w 243211"/>
                <a:gd name="connsiteY19" fmla="*/ 839743 h 907524"/>
                <a:gd name="connsiteX20" fmla="*/ 223133 w 243211"/>
                <a:gd name="connsiteY20" fmla="*/ 725230 h 90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211" h="907524">
                  <a:moveTo>
                    <a:pt x="223100" y="725262"/>
                  </a:moveTo>
                  <a:cubicBezTo>
                    <a:pt x="233140" y="693752"/>
                    <a:pt x="243535" y="661140"/>
                    <a:pt x="229577" y="605438"/>
                  </a:cubicBezTo>
                  <a:cubicBezTo>
                    <a:pt x="215619" y="549735"/>
                    <a:pt x="191104" y="525868"/>
                    <a:pt x="167366" y="502810"/>
                  </a:cubicBezTo>
                  <a:cubicBezTo>
                    <a:pt x="143563" y="479687"/>
                    <a:pt x="121088" y="457827"/>
                    <a:pt x="107810" y="404813"/>
                  </a:cubicBezTo>
                  <a:cubicBezTo>
                    <a:pt x="94532" y="351766"/>
                    <a:pt x="104053" y="321907"/>
                    <a:pt x="114125" y="290299"/>
                  </a:cubicBezTo>
                  <a:cubicBezTo>
                    <a:pt x="124164" y="258789"/>
                    <a:pt x="134560" y="226177"/>
                    <a:pt x="120602" y="170475"/>
                  </a:cubicBezTo>
                  <a:cubicBezTo>
                    <a:pt x="106644" y="114772"/>
                    <a:pt x="82128" y="90937"/>
                    <a:pt x="58390" y="67847"/>
                  </a:cubicBezTo>
                  <a:cubicBezTo>
                    <a:pt x="39704" y="49711"/>
                    <a:pt x="21892" y="32255"/>
                    <a:pt x="8647" y="0"/>
                  </a:cubicBezTo>
                  <a:cubicBezTo>
                    <a:pt x="5732" y="1587"/>
                    <a:pt x="2882" y="3109"/>
                    <a:pt x="0" y="4566"/>
                  </a:cubicBezTo>
                  <a:cubicBezTo>
                    <a:pt x="14088" y="38311"/>
                    <a:pt x="33098" y="56803"/>
                    <a:pt x="51622" y="74809"/>
                  </a:cubicBezTo>
                  <a:cubicBezTo>
                    <a:pt x="75425" y="97932"/>
                    <a:pt x="97900" y="119792"/>
                    <a:pt x="111178" y="172806"/>
                  </a:cubicBezTo>
                  <a:cubicBezTo>
                    <a:pt x="124456" y="225853"/>
                    <a:pt x="114934" y="255712"/>
                    <a:pt x="104863" y="287320"/>
                  </a:cubicBezTo>
                  <a:cubicBezTo>
                    <a:pt x="94823" y="318830"/>
                    <a:pt x="84428" y="351442"/>
                    <a:pt x="98386" y="407144"/>
                  </a:cubicBezTo>
                  <a:cubicBezTo>
                    <a:pt x="112344" y="462846"/>
                    <a:pt x="136859" y="486714"/>
                    <a:pt x="160597" y="509772"/>
                  </a:cubicBezTo>
                  <a:cubicBezTo>
                    <a:pt x="184400" y="532895"/>
                    <a:pt x="206875" y="554755"/>
                    <a:pt x="220153" y="607769"/>
                  </a:cubicBezTo>
                  <a:cubicBezTo>
                    <a:pt x="233431" y="660784"/>
                    <a:pt x="223910" y="690675"/>
                    <a:pt x="213838" y="722283"/>
                  </a:cubicBezTo>
                  <a:cubicBezTo>
                    <a:pt x="203799" y="753793"/>
                    <a:pt x="193403" y="786405"/>
                    <a:pt x="207361" y="842107"/>
                  </a:cubicBezTo>
                  <a:cubicBezTo>
                    <a:pt x="214615" y="871059"/>
                    <a:pt x="224719" y="891429"/>
                    <a:pt x="236119" y="907525"/>
                  </a:cubicBezTo>
                  <a:lnTo>
                    <a:pt x="243211" y="900756"/>
                  </a:lnTo>
                  <a:cubicBezTo>
                    <a:pt x="232719" y="885633"/>
                    <a:pt x="223554" y="866752"/>
                    <a:pt x="216818" y="839743"/>
                  </a:cubicBezTo>
                  <a:cubicBezTo>
                    <a:pt x="203540" y="786729"/>
                    <a:pt x="213061" y="756837"/>
                    <a:pt x="223133" y="725230"/>
                  </a:cubicBezTo>
                  <a:close/>
                </a:path>
              </a:pathLst>
            </a:custGeom>
            <a:solidFill>
              <a:srgbClr val="7B79C6"/>
            </a:solidFill>
            <a:ln w="0" cap="flat">
              <a:noFill/>
              <a:prstDash val="solid"/>
              <a:miter/>
            </a:ln>
          </p:spPr>
          <p:txBody>
            <a:bodyPr rtlCol="0" anchor="ctr"/>
            <a:lstStyle/>
            <a:p>
              <a:endParaRPr lang="nb-NO"/>
            </a:p>
          </p:txBody>
        </p:sp>
        <p:sp>
          <p:nvSpPr>
            <p:cNvPr id="179" name="Friform 178">
              <a:extLst>
                <a:ext uri="{FF2B5EF4-FFF2-40B4-BE49-F238E27FC236}">
                  <a16:creationId xmlns:a16="http://schemas.microsoft.com/office/drawing/2014/main" id="{43A67351-48E7-6C1F-E9CD-88E1189C1589}"/>
                </a:ext>
              </a:extLst>
            </p:cNvPr>
            <p:cNvSpPr>
              <a:spLocks noGrp="1" noRot="1" noMove="1" noResize="1" noEditPoints="1" noAdjustHandles="1" noChangeArrowheads="1" noChangeShapeType="1"/>
            </p:cNvSpPr>
            <p:nvPr/>
          </p:nvSpPr>
          <p:spPr>
            <a:xfrm>
              <a:off x="4298247" y="870767"/>
              <a:ext cx="253698" cy="1062843"/>
            </a:xfrm>
            <a:custGeom>
              <a:avLst/>
              <a:gdLst>
                <a:gd name="connsiteX0" fmla="*/ 240456 w 253698"/>
                <a:gd name="connsiteY0" fmla="*/ 952151 h 1062843"/>
                <a:gd name="connsiteX1" fmla="*/ 246933 w 253698"/>
                <a:gd name="connsiteY1" fmla="*/ 832327 h 1062843"/>
                <a:gd name="connsiteX2" fmla="*/ 184721 w 253698"/>
                <a:gd name="connsiteY2" fmla="*/ 729699 h 1062843"/>
                <a:gd name="connsiteX3" fmla="*/ 125165 w 253698"/>
                <a:gd name="connsiteY3" fmla="*/ 631702 h 1062843"/>
                <a:gd name="connsiteX4" fmla="*/ 131480 w 253698"/>
                <a:gd name="connsiteY4" fmla="*/ 517188 h 1062843"/>
                <a:gd name="connsiteX5" fmla="*/ 137957 w 253698"/>
                <a:gd name="connsiteY5" fmla="*/ 397364 h 1062843"/>
                <a:gd name="connsiteX6" fmla="*/ 75746 w 253698"/>
                <a:gd name="connsiteY6" fmla="*/ 294736 h 1062843"/>
                <a:gd name="connsiteX7" fmla="*/ 16190 w 253698"/>
                <a:gd name="connsiteY7" fmla="*/ 196739 h 1062843"/>
                <a:gd name="connsiteX8" fmla="*/ 22505 w 253698"/>
                <a:gd name="connsiteY8" fmla="*/ 82225 h 1062843"/>
                <a:gd name="connsiteX9" fmla="*/ 35264 w 253698"/>
                <a:gd name="connsiteY9" fmla="*/ 0 h 1062843"/>
                <a:gd name="connsiteX10" fmla="*/ 25776 w 253698"/>
                <a:gd name="connsiteY10" fmla="*/ 3821 h 1062843"/>
                <a:gd name="connsiteX11" fmla="*/ 13243 w 253698"/>
                <a:gd name="connsiteY11" fmla="*/ 79246 h 1062843"/>
                <a:gd name="connsiteX12" fmla="*/ 6766 w 253698"/>
                <a:gd name="connsiteY12" fmla="*/ 199071 h 1062843"/>
                <a:gd name="connsiteX13" fmla="*/ 68977 w 253698"/>
                <a:gd name="connsiteY13" fmla="*/ 301699 h 1062843"/>
                <a:gd name="connsiteX14" fmla="*/ 128533 w 253698"/>
                <a:gd name="connsiteY14" fmla="*/ 399696 h 1062843"/>
                <a:gd name="connsiteX15" fmla="*/ 122218 w 253698"/>
                <a:gd name="connsiteY15" fmla="*/ 514209 h 1062843"/>
                <a:gd name="connsiteX16" fmla="*/ 115741 w 253698"/>
                <a:gd name="connsiteY16" fmla="*/ 634034 h 1062843"/>
                <a:gd name="connsiteX17" fmla="*/ 177953 w 253698"/>
                <a:gd name="connsiteY17" fmla="*/ 736662 h 1062843"/>
                <a:gd name="connsiteX18" fmla="*/ 237509 w 253698"/>
                <a:gd name="connsiteY18" fmla="*/ 834659 h 1062843"/>
                <a:gd name="connsiteX19" fmla="*/ 231194 w 253698"/>
                <a:gd name="connsiteY19" fmla="*/ 949172 h 1062843"/>
                <a:gd name="connsiteX20" fmla="*/ 223292 w 253698"/>
                <a:gd name="connsiteY20" fmla="*/ 1062843 h 1062843"/>
                <a:gd name="connsiteX21" fmla="*/ 229283 w 253698"/>
                <a:gd name="connsiteY21" fmla="*/ 1041631 h 1062843"/>
                <a:gd name="connsiteX22" fmla="*/ 240456 w 253698"/>
                <a:gd name="connsiteY22" fmla="*/ 952119 h 106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3698" h="1062843">
                  <a:moveTo>
                    <a:pt x="240456" y="952151"/>
                  </a:moveTo>
                  <a:cubicBezTo>
                    <a:pt x="250495" y="920641"/>
                    <a:pt x="260891" y="888029"/>
                    <a:pt x="246933" y="832327"/>
                  </a:cubicBezTo>
                  <a:cubicBezTo>
                    <a:pt x="232975" y="776625"/>
                    <a:pt x="208459" y="752757"/>
                    <a:pt x="184721" y="729699"/>
                  </a:cubicBezTo>
                  <a:cubicBezTo>
                    <a:pt x="160918" y="706576"/>
                    <a:pt x="138443" y="684716"/>
                    <a:pt x="125165" y="631702"/>
                  </a:cubicBezTo>
                  <a:cubicBezTo>
                    <a:pt x="111887" y="578688"/>
                    <a:pt x="121408" y="548796"/>
                    <a:pt x="131480" y="517188"/>
                  </a:cubicBezTo>
                  <a:cubicBezTo>
                    <a:pt x="141520" y="485678"/>
                    <a:pt x="151915" y="453066"/>
                    <a:pt x="137957" y="397364"/>
                  </a:cubicBezTo>
                  <a:cubicBezTo>
                    <a:pt x="123999" y="341662"/>
                    <a:pt x="99484" y="317794"/>
                    <a:pt x="75746" y="294736"/>
                  </a:cubicBezTo>
                  <a:cubicBezTo>
                    <a:pt x="51943" y="271613"/>
                    <a:pt x="29467" y="249753"/>
                    <a:pt x="16190" y="196739"/>
                  </a:cubicBezTo>
                  <a:cubicBezTo>
                    <a:pt x="2912" y="143692"/>
                    <a:pt x="12433" y="113833"/>
                    <a:pt x="22505" y="82225"/>
                  </a:cubicBezTo>
                  <a:cubicBezTo>
                    <a:pt x="30050" y="58552"/>
                    <a:pt x="37790" y="34263"/>
                    <a:pt x="35264" y="0"/>
                  </a:cubicBezTo>
                  <a:cubicBezTo>
                    <a:pt x="32058" y="1360"/>
                    <a:pt x="28884" y="2656"/>
                    <a:pt x="25776" y="3821"/>
                  </a:cubicBezTo>
                  <a:cubicBezTo>
                    <a:pt x="27524" y="34328"/>
                    <a:pt x="20561" y="56350"/>
                    <a:pt x="13243" y="79246"/>
                  </a:cubicBezTo>
                  <a:cubicBezTo>
                    <a:pt x="3203" y="110757"/>
                    <a:pt x="-7192" y="143368"/>
                    <a:pt x="6766" y="199071"/>
                  </a:cubicBezTo>
                  <a:cubicBezTo>
                    <a:pt x="20724" y="254773"/>
                    <a:pt x="45239" y="278641"/>
                    <a:pt x="68977" y="301699"/>
                  </a:cubicBezTo>
                  <a:cubicBezTo>
                    <a:pt x="92780" y="324822"/>
                    <a:pt x="115255" y="346681"/>
                    <a:pt x="128533" y="399696"/>
                  </a:cubicBezTo>
                  <a:cubicBezTo>
                    <a:pt x="141811" y="452710"/>
                    <a:pt x="132290" y="482601"/>
                    <a:pt x="122218" y="514209"/>
                  </a:cubicBezTo>
                  <a:cubicBezTo>
                    <a:pt x="112179" y="545720"/>
                    <a:pt x="101783" y="578331"/>
                    <a:pt x="115741" y="634034"/>
                  </a:cubicBezTo>
                  <a:cubicBezTo>
                    <a:pt x="129699" y="689736"/>
                    <a:pt x="154214" y="713604"/>
                    <a:pt x="177953" y="736662"/>
                  </a:cubicBezTo>
                  <a:cubicBezTo>
                    <a:pt x="201756" y="759784"/>
                    <a:pt x="224231" y="781644"/>
                    <a:pt x="237509" y="834659"/>
                  </a:cubicBezTo>
                  <a:cubicBezTo>
                    <a:pt x="250787" y="887705"/>
                    <a:pt x="241265" y="917564"/>
                    <a:pt x="231194" y="949172"/>
                  </a:cubicBezTo>
                  <a:cubicBezTo>
                    <a:pt x="221511" y="979517"/>
                    <a:pt x="211601" y="1010898"/>
                    <a:pt x="223292" y="1062843"/>
                  </a:cubicBezTo>
                  <a:lnTo>
                    <a:pt x="229283" y="1041631"/>
                  </a:lnTo>
                  <a:cubicBezTo>
                    <a:pt x="224134" y="1003482"/>
                    <a:pt x="232068" y="978383"/>
                    <a:pt x="240456" y="952119"/>
                  </a:cubicBezTo>
                  <a:close/>
                </a:path>
              </a:pathLst>
            </a:custGeom>
            <a:solidFill>
              <a:srgbClr val="7B79C6"/>
            </a:solidFill>
            <a:ln w="0" cap="flat">
              <a:noFill/>
              <a:prstDash val="solid"/>
              <a:miter/>
            </a:ln>
          </p:spPr>
          <p:txBody>
            <a:bodyPr rtlCol="0" anchor="ctr"/>
            <a:lstStyle/>
            <a:p>
              <a:endParaRPr lang="nb-NO"/>
            </a:p>
          </p:txBody>
        </p:sp>
        <p:sp>
          <p:nvSpPr>
            <p:cNvPr id="180" name="Friform 179">
              <a:extLst>
                <a:ext uri="{FF2B5EF4-FFF2-40B4-BE49-F238E27FC236}">
                  <a16:creationId xmlns:a16="http://schemas.microsoft.com/office/drawing/2014/main" id="{9C137AE6-6DC6-82A7-5C65-F7E9FD75F485}"/>
                </a:ext>
              </a:extLst>
            </p:cNvPr>
            <p:cNvSpPr>
              <a:spLocks noGrp="1" noRot="1" noMove="1" noResize="1" noEditPoints="1" noAdjustHandles="1" noChangeArrowheads="1" noChangeShapeType="1"/>
            </p:cNvSpPr>
            <p:nvPr/>
          </p:nvSpPr>
          <p:spPr>
            <a:xfrm>
              <a:off x="4338305" y="1407905"/>
              <a:ext cx="66665" cy="172352"/>
            </a:xfrm>
            <a:custGeom>
              <a:avLst/>
              <a:gdLst>
                <a:gd name="connsiteX0" fmla="*/ 59912 w 66665"/>
                <a:gd name="connsiteY0" fmla="*/ 100394 h 172352"/>
                <a:gd name="connsiteX1" fmla="*/ 0 w 66665"/>
                <a:gd name="connsiteY1" fmla="*/ 0 h 172352"/>
                <a:gd name="connsiteX2" fmla="*/ 4307 w 66665"/>
                <a:gd name="connsiteY2" fmla="*/ 18006 h 172352"/>
                <a:gd name="connsiteX3" fmla="*/ 50488 w 66665"/>
                <a:gd name="connsiteY3" fmla="*/ 102758 h 172352"/>
                <a:gd name="connsiteX4" fmla="*/ 56998 w 66665"/>
                <a:gd name="connsiteY4" fmla="*/ 153958 h 172352"/>
                <a:gd name="connsiteX5" fmla="*/ 65288 w 66665"/>
                <a:gd name="connsiteY5" fmla="*/ 172353 h 172352"/>
                <a:gd name="connsiteX6" fmla="*/ 59912 w 66665"/>
                <a:gd name="connsiteY6" fmla="*/ 100426 h 17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65" h="172352">
                  <a:moveTo>
                    <a:pt x="59912" y="100394"/>
                  </a:moveTo>
                  <a:cubicBezTo>
                    <a:pt x="46408" y="46472"/>
                    <a:pt x="22993" y="22410"/>
                    <a:pt x="0" y="0"/>
                  </a:cubicBezTo>
                  <a:cubicBezTo>
                    <a:pt x="1328" y="6024"/>
                    <a:pt x="2720" y="12015"/>
                    <a:pt x="4307" y="18006"/>
                  </a:cubicBezTo>
                  <a:cubicBezTo>
                    <a:pt x="22961" y="37308"/>
                    <a:pt x="39736" y="59783"/>
                    <a:pt x="50488" y="102758"/>
                  </a:cubicBezTo>
                  <a:cubicBezTo>
                    <a:pt x="55476" y="122642"/>
                    <a:pt x="57257" y="139256"/>
                    <a:pt x="56998" y="153958"/>
                  </a:cubicBezTo>
                  <a:cubicBezTo>
                    <a:pt x="59718" y="160047"/>
                    <a:pt x="62503" y="166167"/>
                    <a:pt x="65288" y="172353"/>
                  </a:cubicBezTo>
                  <a:cubicBezTo>
                    <a:pt x="67847" y="152631"/>
                    <a:pt x="67264" y="129734"/>
                    <a:pt x="59912" y="100426"/>
                  </a:cubicBezTo>
                  <a:close/>
                </a:path>
              </a:pathLst>
            </a:custGeom>
            <a:solidFill>
              <a:srgbClr val="7B79C6"/>
            </a:solidFill>
            <a:ln w="0" cap="flat">
              <a:noFill/>
              <a:prstDash val="solid"/>
              <a:miter/>
            </a:ln>
          </p:spPr>
          <p:txBody>
            <a:bodyPr rtlCol="0" anchor="ctr"/>
            <a:lstStyle/>
            <a:p>
              <a:endParaRPr lang="nb-NO"/>
            </a:p>
          </p:txBody>
        </p:sp>
        <p:sp>
          <p:nvSpPr>
            <p:cNvPr id="181" name="Friform 180">
              <a:extLst>
                <a:ext uri="{FF2B5EF4-FFF2-40B4-BE49-F238E27FC236}">
                  <a16:creationId xmlns:a16="http://schemas.microsoft.com/office/drawing/2014/main" id="{14907477-48A4-D32C-08F8-A55D8B46942E}"/>
                </a:ext>
              </a:extLst>
            </p:cNvPr>
            <p:cNvSpPr>
              <a:spLocks noGrp="1" noRot="1" noMove="1" noResize="1" noEditPoints="1" noAdjustHandles="1" noChangeArrowheads="1" noChangeShapeType="1"/>
            </p:cNvSpPr>
            <p:nvPr/>
          </p:nvSpPr>
          <p:spPr>
            <a:xfrm>
              <a:off x="4283380" y="1053419"/>
              <a:ext cx="12607" cy="72218"/>
            </a:xfrm>
            <a:custGeom>
              <a:avLst/>
              <a:gdLst>
                <a:gd name="connsiteX0" fmla="*/ 5862 w 12607"/>
                <a:gd name="connsiteY0" fmla="*/ 19917 h 72218"/>
                <a:gd name="connsiteX1" fmla="*/ 0 w 12607"/>
                <a:gd name="connsiteY1" fmla="*/ 0 h 72218"/>
                <a:gd name="connsiteX2" fmla="*/ 12598 w 12607"/>
                <a:gd name="connsiteY2" fmla="*/ 72219 h 72218"/>
                <a:gd name="connsiteX3" fmla="*/ 5862 w 12607"/>
                <a:gd name="connsiteY3" fmla="*/ 19917 h 72218"/>
              </a:gdLst>
              <a:ahLst/>
              <a:cxnLst>
                <a:cxn ang="0">
                  <a:pos x="connsiteX0" y="connsiteY0"/>
                </a:cxn>
                <a:cxn ang="0">
                  <a:pos x="connsiteX1" y="connsiteY1"/>
                </a:cxn>
                <a:cxn ang="0">
                  <a:pos x="connsiteX2" y="connsiteY2"/>
                </a:cxn>
                <a:cxn ang="0">
                  <a:pos x="connsiteX3" y="connsiteY3"/>
                </a:cxn>
              </a:cxnLst>
              <a:rect l="l" t="t" r="r" b="b"/>
              <a:pathLst>
                <a:path w="12607" h="72218">
                  <a:moveTo>
                    <a:pt x="5862" y="19917"/>
                  </a:moveTo>
                  <a:cubicBezTo>
                    <a:pt x="4081" y="12760"/>
                    <a:pt x="2105" y="6153"/>
                    <a:pt x="0" y="0"/>
                  </a:cubicBezTo>
                  <a:cubicBezTo>
                    <a:pt x="4372" y="24062"/>
                    <a:pt x="8550" y="48124"/>
                    <a:pt x="12598" y="72219"/>
                  </a:cubicBezTo>
                  <a:cubicBezTo>
                    <a:pt x="12760" y="57095"/>
                    <a:pt x="10914" y="40028"/>
                    <a:pt x="5862" y="19917"/>
                  </a:cubicBezTo>
                  <a:close/>
                </a:path>
              </a:pathLst>
            </a:custGeom>
            <a:solidFill>
              <a:srgbClr val="7B79C6"/>
            </a:solidFill>
            <a:ln w="0" cap="flat">
              <a:noFill/>
              <a:prstDash val="solid"/>
              <a:miter/>
            </a:ln>
          </p:spPr>
          <p:txBody>
            <a:bodyPr rtlCol="0" anchor="ctr"/>
            <a:lstStyle/>
            <a:p>
              <a:endParaRPr lang="nb-NO"/>
            </a:p>
          </p:txBody>
        </p:sp>
        <p:sp>
          <p:nvSpPr>
            <p:cNvPr id="182" name="Friform 181">
              <a:extLst>
                <a:ext uri="{FF2B5EF4-FFF2-40B4-BE49-F238E27FC236}">
                  <a16:creationId xmlns:a16="http://schemas.microsoft.com/office/drawing/2014/main" id="{02A6955C-F539-EDF8-3922-412E42AB3599}"/>
                </a:ext>
              </a:extLst>
            </p:cNvPr>
            <p:cNvSpPr>
              <a:spLocks noGrp="1" noRot="1" noMove="1" noResize="1" noEditPoints="1" noAdjustHandles="1" noChangeArrowheads="1" noChangeShapeType="1"/>
            </p:cNvSpPr>
            <p:nvPr/>
          </p:nvSpPr>
          <p:spPr>
            <a:xfrm>
              <a:off x="4418749" y="1818871"/>
              <a:ext cx="88929" cy="129993"/>
            </a:xfrm>
            <a:custGeom>
              <a:avLst/>
              <a:gdLst>
                <a:gd name="connsiteX0" fmla="*/ 26199 w 88929"/>
                <a:gd name="connsiteY0" fmla="*/ 21763 h 129993"/>
                <a:gd name="connsiteX1" fmla="*/ 5020 w 88929"/>
                <a:gd name="connsiteY1" fmla="*/ 0 h 129993"/>
                <a:gd name="connsiteX2" fmla="*/ 0 w 88929"/>
                <a:gd name="connsiteY2" fmla="*/ 8971 h 129993"/>
                <a:gd name="connsiteX3" fmla="*/ 19431 w 88929"/>
                <a:gd name="connsiteY3" fmla="*/ 28725 h 129993"/>
                <a:gd name="connsiteX4" fmla="*/ 78987 w 88929"/>
                <a:gd name="connsiteY4" fmla="*/ 126723 h 129993"/>
                <a:gd name="connsiteX5" fmla="*/ 79732 w 88929"/>
                <a:gd name="connsiteY5" fmla="*/ 129993 h 129993"/>
                <a:gd name="connsiteX6" fmla="*/ 88929 w 88929"/>
                <a:gd name="connsiteY6" fmla="*/ 126625 h 129993"/>
                <a:gd name="connsiteX7" fmla="*/ 88411 w 88929"/>
                <a:gd name="connsiteY7" fmla="*/ 124358 h 129993"/>
                <a:gd name="connsiteX8" fmla="*/ 26199 w 88929"/>
                <a:gd name="connsiteY8" fmla="*/ 21730 h 12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29" h="129993">
                  <a:moveTo>
                    <a:pt x="26199" y="21763"/>
                  </a:moveTo>
                  <a:cubicBezTo>
                    <a:pt x="18945" y="14703"/>
                    <a:pt x="11788" y="7740"/>
                    <a:pt x="5020" y="0"/>
                  </a:cubicBezTo>
                  <a:cubicBezTo>
                    <a:pt x="3400" y="3012"/>
                    <a:pt x="1716" y="5991"/>
                    <a:pt x="0" y="8971"/>
                  </a:cubicBezTo>
                  <a:cubicBezTo>
                    <a:pt x="6380" y="16031"/>
                    <a:pt x="12922" y="22410"/>
                    <a:pt x="19431" y="28725"/>
                  </a:cubicBezTo>
                  <a:cubicBezTo>
                    <a:pt x="43234" y="51848"/>
                    <a:pt x="65709" y="73708"/>
                    <a:pt x="78987" y="126723"/>
                  </a:cubicBezTo>
                  <a:cubicBezTo>
                    <a:pt x="79278" y="127856"/>
                    <a:pt x="79473" y="128892"/>
                    <a:pt x="79732" y="129993"/>
                  </a:cubicBezTo>
                  <a:cubicBezTo>
                    <a:pt x="83165" y="128763"/>
                    <a:pt x="86241" y="127662"/>
                    <a:pt x="88929" y="126625"/>
                  </a:cubicBezTo>
                  <a:cubicBezTo>
                    <a:pt x="88735" y="125848"/>
                    <a:pt x="88605" y="125136"/>
                    <a:pt x="88411" y="124358"/>
                  </a:cubicBezTo>
                  <a:cubicBezTo>
                    <a:pt x="74453" y="68656"/>
                    <a:pt x="49938" y="44788"/>
                    <a:pt x="26199" y="21730"/>
                  </a:cubicBezTo>
                  <a:close/>
                </a:path>
              </a:pathLst>
            </a:custGeom>
            <a:solidFill>
              <a:srgbClr val="7B79C6"/>
            </a:solidFill>
            <a:ln w="0" cap="flat">
              <a:noFill/>
              <a:prstDash val="solid"/>
              <a:miter/>
            </a:ln>
          </p:spPr>
          <p:txBody>
            <a:bodyPr rtlCol="0" anchor="ctr"/>
            <a:lstStyle/>
            <a:p>
              <a:endParaRPr lang="nb-NO"/>
            </a:p>
          </p:txBody>
        </p:sp>
        <p:sp>
          <p:nvSpPr>
            <p:cNvPr id="183" name="Friform 182">
              <a:extLst>
                <a:ext uri="{FF2B5EF4-FFF2-40B4-BE49-F238E27FC236}">
                  <a16:creationId xmlns:a16="http://schemas.microsoft.com/office/drawing/2014/main" id="{19F1E495-4ACB-B7C8-F137-E1569E81885A}"/>
                </a:ext>
              </a:extLst>
            </p:cNvPr>
            <p:cNvSpPr>
              <a:spLocks noGrp="1" noRot="1" noMove="1" noResize="1" noEditPoints="1" noAdjustHandles="1" noChangeArrowheads="1" noChangeShapeType="1"/>
            </p:cNvSpPr>
            <p:nvPr/>
          </p:nvSpPr>
          <p:spPr>
            <a:xfrm>
              <a:off x="6467230" y="1265800"/>
              <a:ext cx="288855" cy="314295"/>
            </a:xfrm>
            <a:custGeom>
              <a:avLst/>
              <a:gdLst>
                <a:gd name="connsiteX0" fmla="*/ 194537 w 288855"/>
                <a:gd name="connsiteY0" fmla="*/ 237155 h 314295"/>
                <a:gd name="connsiteX1" fmla="*/ 210082 w 288855"/>
                <a:gd name="connsiteY1" fmla="*/ 173000 h 314295"/>
                <a:gd name="connsiteX2" fmla="*/ 213385 w 288855"/>
                <a:gd name="connsiteY2" fmla="*/ 122868 h 314295"/>
                <a:gd name="connsiteX3" fmla="*/ 242629 w 288855"/>
                <a:gd name="connsiteY3" fmla="*/ 86727 h 314295"/>
                <a:gd name="connsiteX4" fmla="*/ 279159 w 288855"/>
                <a:gd name="connsiteY4" fmla="*/ 41420 h 314295"/>
                <a:gd name="connsiteX5" fmla="*/ 286834 w 288855"/>
                <a:gd name="connsiteY5" fmla="*/ 5699 h 314295"/>
                <a:gd name="connsiteX6" fmla="*/ 282721 w 288855"/>
                <a:gd name="connsiteY6" fmla="*/ 841 h 314295"/>
                <a:gd name="connsiteX7" fmla="*/ 270901 w 288855"/>
                <a:gd name="connsiteY7" fmla="*/ 2849 h 314295"/>
                <a:gd name="connsiteX8" fmla="*/ 212414 w 288855"/>
                <a:gd name="connsiteY8" fmla="*/ 54957 h 314295"/>
                <a:gd name="connsiteX9" fmla="*/ 163220 w 288855"/>
                <a:gd name="connsiteY9" fmla="*/ 88864 h 314295"/>
                <a:gd name="connsiteX10" fmla="*/ 108684 w 288855"/>
                <a:gd name="connsiteY10" fmla="*/ 147869 h 314295"/>
                <a:gd name="connsiteX11" fmla="*/ 25098 w 288855"/>
                <a:gd name="connsiteY11" fmla="*/ 199264 h 314295"/>
                <a:gd name="connsiteX12" fmla="*/ 0 w 288855"/>
                <a:gd name="connsiteY12" fmla="*/ 210988 h 314295"/>
                <a:gd name="connsiteX13" fmla="*/ 68851 w 288855"/>
                <a:gd name="connsiteY13" fmla="*/ 314296 h 314295"/>
                <a:gd name="connsiteX14" fmla="*/ 163156 w 288855"/>
                <a:gd name="connsiteY14" fmla="*/ 266398 h 314295"/>
                <a:gd name="connsiteX15" fmla="*/ 194472 w 288855"/>
                <a:gd name="connsiteY15" fmla="*/ 237122 h 31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855" h="314295">
                  <a:moveTo>
                    <a:pt x="194537" y="237155"/>
                  </a:moveTo>
                  <a:cubicBezTo>
                    <a:pt x="204641" y="217400"/>
                    <a:pt x="210017" y="195216"/>
                    <a:pt x="210082" y="173000"/>
                  </a:cubicBezTo>
                  <a:cubicBezTo>
                    <a:pt x="210114" y="156128"/>
                    <a:pt x="207264" y="138575"/>
                    <a:pt x="213385" y="122868"/>
                  </a:cubicBezTo>
                  <a:cubicBezTo>
                    <a:pt x="219052" y="108327"/>
                    <a:pt x="231521" y="97737"/>
                    <a:pt x="242629" y="86727"/>
                  </a:cubicBezTo>
                  <a:cubicBezTo>
                    <a:pt x="256425" y="73028"/>
                    <a:pt x="268731" y="57807"/>
                    <a:pt x="279159" y="41420"/>
                  </a:cubicBezTo>
                  <a:cubicBezTo>
                    <a:pt x="285992" y="30700"/>
                    <a:pt x="292178" y="17261"/>
                    <a:pt x="286834" y="5699"/>
                  </a:cubicBezTo>
                  <a:cubicBezTo>
                    <a:pt x="285927" y="3756"/>
                    <a:pt x="284632" y="1878"/>
                    <a:pt x="282721" y="841"/>
                  </a:cubicBezTo>
                  <a:cubicBezTo>
                    <a:pt x="279029" y="-1134"/>
                    <a:pt x="274495" y="712"/>
                    <a:pt x="270901" y="2849"/>
                  </a:cubicBezTo>
                  <a:cubicBezTo>
                    <a:pt x="248296" y="16062"/>
                    <a:pt x="232913" y="38667"/>
                    <a:pt x="212414" y="54957"/>
                  </a:cubicBezTo>
                  <a:cubicBezTo>
                    <a:pt x="196836" y="67360"/>
                    <a:pt x="178442" y="75975"/>
                    <a:pt x="163220" y="88864"/>
                  </a:cubicBezTo>
                  <a:cubicBezTo>
                    <a:pt x="140648" y="107971"/>
                    <a:pt x="126658" y="124390"/>
                    <a:pt x="108684" y="147869"/>
                  </a:cubicBezTo>
                  <a:cubicBezTo>
                    <a:pt x="90710" y="171348"/>
                    <a:pt x="54666" y="199880"/>
                    <a:pt x="25098" y="199264"/>
                  </a:cubicBezTo>
                  <a:lnTo>
                    <a:pt x="0" y="210988"/>
                  </a:lnTo>
                  <a:lnTo>
                    <a:pt x="68851" y="314296"/>
                  </a:lnTo>
                  <a:lnTo>
                    <a:pt x="163156" y="266398"/>
                  </a:lnTo>
                  <a:lnTo>
                    <a:pt x="194472" y="237122"/>
                  </a:lnTo>
                  <a:close/>
                </a:path>
              </a:pathLst>
            </a:custGeom>
            <a:solidFill>
              <a:srgbClr val="DEAB91"/>
            </a:solidFill>
            <a:ln w="0" cap="flat">
              <a:noFill/>
              <a:prstDash val="solid"/>
              <a:miter/>
            </a:ln>
          </p:spPr>
          <p:txBody>
            <a:bodyPr rtlCol="0" anchor="ctr"/>
            <a:lstStyle/>
            <a:p>
              <a:endParaRPr lang="nb-NO" dirty="0"/>
            </a:p>
          </p:txBody>
        </p:sp>
        <p:sp>
          <p:nvSpPr>
            <p:cNvPr id="184" name="Friform 183">
              <a:extLst>
                <a:ext uri="{FF2B5EF4-FFF2-40B4-BE49-F238E27FC236}">
                  <a16:creationId xmlns:a16="http://schemas.microsoft.com/office/drawing/2014/main" id="{7705A589-BEEF-4B81-3F43-D1AD316BFAF9}"/>
                </a:ext>
              </a:extLst>
            </p:cNvPr>
            <p:cNvSpPr>
              <a:spLocks noGrp="1" noRot="1" noMove="1" noResize="1" noEditPoints="1" noAdjustHandles="1" noChangeArrowheads="1" noChangeShapeType="1"/>
            </p:cNvSpPr>
            <p:nvPr/>
          </p:nvSpPr>
          <p:spPr>
            <a:xfrm>
              <a:off x="6477269" y="1309878"/>
              <a:ext cx="295645" cy="299947"/>
            </a:xfrm>
            <a:custGeom>
              <a:avLst/>
              <a:gdLst>
                <a:gd name="connsiteX0" fmla="*/ 32935 w 295645"/>
                <a:gd name="connsiteY0" fmla="*/ 299947 h 299947"/>
                <a:gd name="connsiteX1" fmla="*/ 136049 w 295645"/>
                <a:gd name="connsiteY1" fmla="*/ 263223 h 299947"/>
                <a:gd name="connsiteX2" fmla="*/ 188869 w 295645"/>
                <a:gd name="connsiteY2" fmla="*/ 233169 h 299947"/>
                <a:gd name="connsiteX3" fmla="*/ 220380 w 295645"/>
                <a:gd name="connsiteY3" fmla="*/ 182422 h 299947"/>
                <a:gd name="connsiteX4" fmla="*/ 225205 w 295645"/>
                <a:gd name="connsiteY4" fmla="*/ 174164 h 299947"/>
                <a:gd name="connsiteX5" fmla="*/ 229318 w 295645"/>
                <a:gd name="connsiteY5" fmla="*/ 174617 h 299947"/>
                <a:gd name="connsiteX6" fmla="*/ 284923 w 295645"/>
                <a:gd name="connsiteY6" fmla="*/ 154409 h 299947"/>
                <a:gd name="connsiteX7" fmla="*/ 291562 w 295645"/>
                <a:gd name="connsiteY7" fmla="*/ 133359 h 299947"/>
                <a:gd name="connsiteX8" fmla="*/ 288971 w 295645"/>
                <a:gd name="connsiteY8" fmla="*/ 121376 h 299947"/>
                <a:gd name="connsiteX9" fmla="*/ 295642 w 295645"/>
                <a:gd name="connsiteY9" fmla="*/ 71795 h 299947"/>
                <a:gd name="connsiteX10" fmla="*/ 291918 w 295645"/>
                <a:gd name="connsiteY10" fmla="*/ 43167 h 299947"/>
                <a:gd name="connsiteX11" fmla="*/ 291789 w 295645"/>
                <a:gd name="connsiteY11" fmla="*/ 21890 h 299947"/>
                <a:gd name="connsiteX12" fmla="*/ 276665 w 295645"/>
                <a:gd name="connsiteY12" fmla="*/ 6766 h 299947"/>
                <a:gd name="connsiteX13" fmla="*/ 173519 w 295645"/>
                <a:gd name="connsiteY13" fmla="*/ 95 h 299947"/>
                <a:gd name="connsiteX14" fmla="*/ 149295 w 295645"/>
                <a:gd name="connsiteY14" fmla="*/ 10879 h 299947"/>
                <a:gd name="connsiteX15" fmla="*/ 136438 w 295645"/>
                <a:gd name="connsiteY15" fmla="*/ 43847 h 299947"/>
                <a:gd name="connsiteX16" fmla="*/ 133102 w 295645"/>
                <a:gd name="connsiteY16" fmla="*/ 63019 h 299947"/>
                <a:gd name="connsiteX17" fmla="*/ 68526 w 295645"/>
                <a:gd name="connsiteY17" fmla="*/ 149972 h 299947"/>
                <a:gd name="connsiteX18" fmla="*/ 0 w 295645"/>
                <a:gd name="connsiteY18" fmla="*/ 237833 h 299947"/>
                <a:gd name="connsiteX19" fmla="*/ 32935 w 295645"/>
                <a:gd name="connsiteY19" fmla="*/ 299947 h 299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5645" h="299947">
                  <a:moveTo>
                    <a:pt x="32935" y="299947"/>
                  </a:moveTo>
                  <a:cubicBezTo>
                    <a:pt x="68073" y="290037"/>
                    <a:pt x="102531" y="277731"/>
                    <a:pt x="136049" y="263223"/>
                  </a:cubicBezTo>
                  <a:cubicBezTo>
                    <a:pt x="154703" y="255126"/>
                    <a:pt x="173292" y="246188"/>
                    <a:pt x="188869" y="233169"/>
                  </a:cubicBezTo>
                  <a:cubicBezTo>
                    <a:pt x="204447" y="220151"/>
                    <a:pt x="217044" y="202501"/>
                    <a:pt x="220380" y="182422"/>
                  </a:cubicBezTo>
                  <a:cubicBezTo>
                    <a:pt x="220930" y="179086"/>
                    <a:pt x="221902" y="174909"/>
                    <a:pt x="225205" y="174164"/>
                  </a:cubicBezTo>
                  <a:cubicBezTo>
                    <a:pt x="226565" y="173872"/>
                    <a:pt x="227958" y="174261"/>
                    <a:pt x="229318" y="174617"/>
                  </a:cubicBezTo>
                  <a:cubicBezTo>
                    <a:pt x="249623" y="179993"/>
                    <a:pt x="272811" y="171541"/>
                    <a:pt x="284923" y="154409"/>
                  </a:cubicBezTo>
                  <a:cubicBezTo>
                    <a:pt x="289263" y="148288"/>
                    <a:pt x="292275" y="140840"/>
                    <a:pt x="291562" y="133359"/>
                  </a:cubicBezTo>
                  <a:cubicBezTo>
                    <a:pt x="291173" y="129278"/>
                    <a:pt x="289684" y="125425"/>
                    <a:pt x="288971" y="121376"/>
                  </a:cubicBezTo>
                  <a:cubicBezTo>
                    <a:pt x="285992" y="104860"/>
                    <a:pt x="295837" y="88570"/>
                    <a:pt x="295642" y="71795"/>
                  </a:cubicBezTo>
                  <a:cubicBezTo>
                    <a:pt x="295546" y="62177"/>
                    <a:pt x="292113" y="52817"/>
                    <a:pt x="291918" y="43167"/>
                  </a:cubicBezTo>
                  <a:cubicBezTo>
                    <a:pt x="291789" y="36042"/>
                    <a:pt x="293408" y="28820"/>
                    <a:pt x="291789" y="21890"/>
                  </a:cubicBezTo>
                  <a:cubicBezTo>
                    <a:pt x="290170" y="14959"/>
                    <a:pt x="283757" y="6474"/>
                    <a:pt x="276665" y="6766"/>
                  </a:cubicBezTo>
                  <a:cubicBezTo>
                    <a:pt x="262740" y="7381"/>
                    <a:pt x="182457" y="-974"/>
                    <a:pt x="173519" y="95"/>
                  </a:cubicBezTo>
                  <a:cubicBezTo>
                    <a:pt x="164580" y="1163"/>
                    <a:pt x="155610" y="4434"/>
                    <a:pt x="149295" y="10879"/>
                  </a:cubicBezTo>
                  <a:cubicBezTo>
                    <a:pt x="140907" y="19461"/>
                    <a:pt x="138478" y="32026"/>
                    <a:pt x="136438" y="43847"/>
                  </a:cubicBezTo>
                  <a:cubicBezTo>
                    <a:pt x="135337" y="50227"/>
                    <a:pt x="134236" y="56606"/>
                    <a:pt x="133102" y="63019"/>
                  </a:cubicBezTo>
                  <a:lnTo>
                    <a:pt x="68526" y="149972"/>
                  </a:lnTo>
                  <a:lnTo>
                    <a:pt x="0" y="237833"/>
                  </a:lnTo>
                  <a:lnTo>
                    <a:pt x="32935" y="299947"/>
                  </a:lnTo>
                  <a:close/>
                </a:path>
              </a:pathLst>
            </a:custGeom>
            <a:solidFill>
              <a:srgbClr val="DEAB91"/>
            </a:solidFill>
            <a:ln w="0" cap="flat">
              <a:noFill/>
              <a:prstDash val="solid"/>
              <a:miter/>
            </a:ln>
          </p:spPr>
          <p:txBody>
            <a:bodyPr rtlCol="0" anchor="ctr"/>
            <a:lstStyle/>
            <a:p>
              <a:endParaRPr lang="nb-NO"/>
            </a:p>
          </p:txBody>
        </p:sp>
        <p:sp>
          <p:nvSpPr>
            <p:cNvPr id="185" name="Friform 184">
              <a:extLst>
                <a:ext uri="{FF2B5EF4-FFF2-40B4-BE49-F238E27FC236}">
                  <a16:creationId xmlns:a16="http://schemas.microsoft.com/office/drawing/2014/main" id="{11D6435C-89D2-F563-00D3-9F2BC7F01A0C}"/>
                </a:ext>
              </a:extLst>
            </p:cNvPr>
            <p:cNvSpPr>
              <a:spLocks noGrp="1" noRot="1" noMove="1" noResize="1" noEditPoints="1" noAdjustHandles="1" noChangeArrowheads="1" noChangeShapeType="1"/>
            </p:cNvSpPr>
            <p:nvPr/>
          </p:nvSpPr>
          <p:spPr>
            <a:xfrm>
              <a:off x="6700467" y="1381738"/>
              <a:ext cx="53241" cy="28887"/>
            </a:xfrm>
            <a:custGeom>
              <a:avLst/>
              <a:gdLst>
                <a:gd name="connsiteX0" fmla="*/ 0 w 53241"/>
                <a:gd name="connsiteY0" fmla="*/ 28887 h 28887"/>
                <a:gd name="connsiteX1" fmla="*/ 53241 w 53241"/>
                <a:gd name="connsiteY1" fmla="*/ 0 h 28887"/>
                <a:gd name="connsiteX2" fmla="*/ 0 w 53241"/>
                <a:gd name="connsiteY2" fmla="*/ 28887 h 28887"/>
              </a:gdLst>
              <a:ahLst/>
              <a:cxnLst>
                <a:cxn ang="0">
                  <a:pos x="connsiteX0" y="connsiteY0"/>
                </a:cxn>
                <a:cxn ang="0">
                  <a:pos x="connsiteX1" y="connsiteY1"/>
                </a:cxn>
                <a:cxn ang="0">
                  <a:pos x="connsiteX2" y="connsiteY2"/>
                </a:cxn>
              </a:cxnLst>
              <a:rect l="l" t="t" r="r" b="b"/>
              <a:pathLst>
                <a:path w="53241" h="28887">
                  <a:moveTo>
                    <a:pt x="0" y="28887"/>
                  </a:moveTo>
                  <a:cubicBezTo>
                    <a:pt x="18071" y="28402"/>
                    <a:pt x="45598" y="25940"/>
                    <a:pt x="53241" y="0"/>
                  </a:cubicBezTo>
                  <a:lnTo>
                    <a:pt x="0" y="28887"/>
                  </a:lnTo>
                  <a:close/>
                </a:path>
              </a:pathLst>
            </a:custGeom>
            <a:solidFill>
              <a:srgbClr val="967B6F"/>
            </a:solidFill>
            <a:ln w="0" cap="flat">
              <a:noFill/>
              <a:prstDash val="solid"/>
              <a:miter/>
            </a:ln>
          </p:spPr>
          <p:txBody>
            <a:bodyPr rtlCol="0" anchor="ctr"/>
            <a:lstStyle/>
            <a:p>
              <a:endParaRPr lang="nb-NO"/>
            </a:p>
          </p:txBody>
        </p:sp>
        <p:sp>
          <p:nvSpPr>
            <p:cNvPr id="186" name="Friform 185">
              <a:extLst>
                <a:ext uri="{FF2B5EF4-FFF2-40B4-BE49-F238E27FC236}">
                  <a16:creationId xmlns:a16="http://schemas.microsoft.com/office/drawing/2014/main" id="{7B7101EE-8488-904D-29AF-D97E76C51F11}"/>
                </a:ext>
              </a:extLst>
            </p:cNvPr>
            <p:cNvSpPr>
              <a:spLocks noGrp="1" noRot="1" noMove="1" noResize="1" noEditPoints="1" noAdjustHandles="1" noChangeArrowheads="1" noChangeShapeType="1"/>
            </p:cNvSpPr>
            <p:nvPr/>
          </p:nvSpPr>
          <p:spPr>
            <a:xfrm>
              <a:off x="6709243" y="1421312"/>
              <a:ext cx="44464" cy="28369"/>
            </a:xfrm>
            <a:custGeom>
              <a:avLst/>
              <a:gdLst>
                <a:gd name="connsiteX0" fmla="*/ 0 w 44464"/>
                <a:gd name="connsiteY0" fmla="*/ 28369 h 28369"/>
                <a:gd name="connsiteX1" fmla="*/ 27495 w 44464"/>
                <a:gd name="connsiteY1" fmla="*/ 23609 h 28369"/>
                <a:gd name="connsiteX2" fmla="*/ 44465 w 44464"/>
                <a:gd name="connsiteY2" fmla="*/ 0 h 28369"/>
                <a:gd name="connsiteX3" fmla="*/ 0 w 44464"/>
                <a:gd name="connsiteY3" fmla="*/ 28369 h 28369"/>
              </a:gdLst>
              <a:ahLst/>
              <a:cxnLst>
                <a:cxn ang="0">
                  <a:pos x="connsiteX0" y="connsiteY0"/>
                </a:cxn>
                <a:cxn ang="0">
                  <a:pos x="connsiteX1" y="connsiteY1"/>
                </a:cxn>
                <a:cxn ang="0">
                  <a:pos x="connsiteX2" y="connsiteY2"/>
                </a:cxn>
                <a:cxn ang="0">
                  <a:pos x="connsiteX3" y="connsiteY3"/>
                </a:cxn>
              </a:cxnLst>
              <a:rect l="l" t="t" r="r" b="b"/>
              <a:pathLst>
                <a:path w="44464" h="28369">
                  <a:moveTo>
                    <a:pt x="0" y="28369"/>
                  </a:moveTo>
                  <a:cubicBezTo>
                    <a:pt x="7708" y="26361"/>
                    <a:pt x="17844" y="28369"/>
                    <a:pt x="27495" y="23609"/>
                  </a:cubicBezTo>
                  <a:cubicBezTo>
                    <a:pt x="34652" y="20079"/>
                    <a:pt x="41420" y="7351"/>
                    <a:pt x="44465" y="0"/>
                  </a:cubicBezTo>
                  <a:lnTo>
                    <a:pt x="0" y="28369"/>
                  </a:lnTo>
                  <a:close/>
                </a:path>
              </a:pathLst>
            </a:custGeom>
            <a:solidFill>
              <a:srgbClr val="967B6F"/>
            </a:solidFill>
            <a:ln w="0" cap="flat">
              <a:noFill/>
              <a:prstDash val="solid"/>
              <a:miter/>
            </a:ln>
          </p:spPr>
          <p:txBody>
            <a:bodyPr rtlCol="0" anchor="ctr"/>
            <a:lstStyle/>
            <a:p>
              <a:endParaRPr lang="nb-NO"/>
            </a:p>
          </p:txBody>
        </p:sp>
        <p:sp>
          <p:nvSpPr>
            <p:cNvPr id="187" name="Friform 186">
              <a:extLst>
                <a:ext uri="{FF2B5EF4-FFF2-40B4-BE49-F238E27FC236}">
                  <a16:creationId xmlns:a16="http://schemas.microsoft.com/office/drawing/2014/main" id="{FC59FAB7-0B1B-80A0-F549-2D9521012CD2}"/>
                </a:ext>
              </a:extLst>
            </p:cNvPr>
            <p:cNvSpPr>
              <a:spLocks noGrp="1" noRot="1" noMove="1" noResize="1" noEditPoints="1" noAdjustHandles="1" noChangeArrowheads="1" noChangeShapeType="1"/>
            </p:cNvSpPr>
            <p:nvPr/>
          </p:nvSpPr>
          <p:spPr>
            <a:xfrm>
              <a:off x="5437743" y="3899121"/>
              <a:ext cx="245057" cy="255129"/>
            </a:xfrm>
            <a:custGeom>
              <a:avLst/>
              <a:gdLst>
                <a:gd name="connsiteX0" fmla="*/ 44626 w 245057"/>
                <a:gd name="connsiteY0" fmla="*/ 0 h 255129"/>
                <a:gd name="connsiteX1" fmla="*/ 107518 w 245057"/>
                <a:gd name="connsiteY1" fmla="*/ 17974 h 255129"/>
                <a:gd name="connsiteX2" fmla="*/ 245057 w 245057"/>
                <a:gd name="connsiteY2" fmla="*/ 110789 h 255129"/>
                <a:gd name="connsiteX3" fmla="*/ 239066 w 245057"/>
                <a:gd name="connsiteY3" fmla="*/ 193921 h 255129"/>
                <a:gd name="connsiteX4" fmla="*/ 152242 w 245057"/>
                <a:gd name="connsiteY4" fmla="*/ 255129 h 255129"/>
                <a:gd name="connsiteX5" fmla="*/ 98353 w 245057"/>
                <a:gd name="connsiteY5" fmla="*/ 255129 h 255129"/>
                <a:gd name="connsiteX6" fmla="*/ 89285 w 245057"/>
                <a:gd name="connsiteY6" fmla="*/ 219667 h 255129"/>
                <a:gd name="connsiteX7" fmla="*/ 84395 w 245057"/>
                <a:gd name="connsiteY7" fmla="*/ 219473 h 255129"/>
                <a:gd name="connsiteX8" fmla="*/ 0 w 245057"/>
                <a:gd name="connsiteY8" fmla="*/ 180676 h 255129"/>
                <a:gd name="connsiteX9" fmla="*/ 44659 w 245057"/>
                <a:gd name="connsiteY9" fmla="*/ 0 h 25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057" h="255129">
                  <a:moveTo>
                    <a:pt x="44626" y="0"/>
                  </a:moveTo>
                  <a:lnTo>
                    <a:pt x="107518" y="17974"/>
                  </a:lnTo>
                  <a:lnTo>
                    <a:pt x="245057" y="110789"/>
                  </a:lnTo>
                  <a:lnTo>
                    <a:pt x="239066" y="193921"/>
                  </a:lnTo>
                  <a:lnTo>
                    <a:pt x="152242" y="255129"/>
                  </a:lnTo>
                  <a:lnTo>
                    <a:pt x="98353" y="255129"/>
                  </a:lnTo>
                  <a:lnTo>
                    <a:pt x="89285" y="219667"/>
                  </a:lnTo>
                  <a:cubicBezTo>
                    <a:pt x="88346" y="221255"/>
                    <a:pt x="85950" y="220445"/>
                    <a:pt x="84395" y="219473"/>
                  </a:cubicBezTo>
                  <a:cubicBezTo>
                    <a:pt x="58099" y="202957"/>
                    <a:pt x="29632" y="189873"/>
                    <a:pt x="0" y="180676"/>
                  </a:cubicBezTo>
                  <a:lnTo>
                    <a:pt x="44659" y="0"/>
                  </a:lnTo>
                  <a:close/>
                </a:path>
              </a:pathLst>
            </a:custGeom>
            <a:solidFill>
              <a:srgbClr val="BAA090"/>
            </a:solidFill>
            <a:ln w="0" cap="flat">
              <a:noFill/>
              <a:prstDash val="solid"/>
              <a:miter/>
            </a:ln>
          </p:spPr>
          <p:txBody>
            <a:bodyPr rtlCol="0" anchor="ctr"/>
            <a:lstStyle/>
            <a:p>
              <a:endParaRPr lang="nb-NO"/>
            </a:p>
          </p:txBody>
        </p:sp>
        <p:sp>
          <p:nvSpPr>
            <p:cNvPr id="188" name="Friform 187">
              <a:extLst>
                <a:ext uri="{FF2B5EF4-FFF2-40B4-BE49-F238E27FC236}">
                  <a16:creationId xmlns:a16="http://schemas.microsoft.com/office/drawing/2014/main" id="{AB302D82-DC55-6ABF-4699-2724F294C8F2}"/>
                </a:ext>
              </a:extLst>
            </p:cNvPr>
            <p:cNvSpPr>
              <a:spLocks noGrp="1" noRot="1" noMove="1" noResize="1" noEditPoints="1" noAdjustHandles="1" noChangeArrowheads="1" noChangeShapeType="1"/>
            </p:cNvSpPr>
            <p:nvPr/>
          </p:nvSpPr>
          <p:spPr>
            <a:xfrm>
              <a:off x="4292253" y="1723238"/>
              <a:ext cx="1500818" cy="599530"/>
            </a:xfrm>
            <a:custGeom>
              <a:avLst/>
              <a:gdLst>
                <a:gd name="connsiteX0" fmla="*/ 560163 w 1500818"/>
                <a:gd name="connsiteY0" fmla="*/ 559030 h 599530"/>
                <a:gd name="connsiteX1" fmla="*/ 1500818 w 1500818"/>
                <a:gd name="connsiteY1" fmla="*/ 370582 h 599530"/>
                <a:gd name="connsiteX2" fmla="*/ 1408488 w 1500818"/>
                <a:gd name="connsiteY2" fmla="*/ 270577 h 599530"/>
                <a:gd name="connsiteX3" fmla="*/ 1057176 w 1500818"/>
                <a:gd name="connsiteY3" fmla="*/ 26070 h 599530"/>
                <a:gd name="connsiteX4" fmla="*/ 701945 w 1500818"/>
                <a:gd name="connsiteY4" fmla="*/ 103924 h 599530"/>
                <a:gd name="connsiteX5" fmla="*/ 306362 w 1500818"/>
                <a:gd name="connsiteY5" fmla="*/ 0 h 599530"/>
                <a:gd name="connsiteX6" fmla="*/ 180222 w 1500818"/>
                <a:gd name="connsiteY6" fmla="*/ 136568 h 599530"/>
                <a:gd name="connsiteX7" fmla="*/ 0 w 1500818"/>
                <a:gd name="connsiteY7" fmla="*/ 225464 h 599530"/>
                <a:gd name="connsiteX8" fmla="*/ 424405 w 1500818"/>
                <a:gd name="connsiteY8" fmla="*/ 549088 h 599530"/>
                <a:gd name="connsiteX9" fmla="*/ 560131 w 1500818"/>
                <a:gd name="connsiteY9" fmla="*/ 559062 h 59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0818" h="599530">
                  <a:moveTo>
                    <a:pt x="560163" y="559030"/>
                  </a:moveTo>
                  <a:cubicBezTo>
                    <a:pt x="1085124" y="702755"/>
                    <a:pt x="1424551" y="421718"/>
                    <a:pt x="1500818" y="370582"/>
                  </a:cubicBezTo>
                  <a:lnTo>
                    <a:pt x="1408488" y="270577"/>
                  </a:lnTo>
                  <a:lnTo>
                    <a:pt x="1057176" y="26070"/>
                  </a:lnTo>
                  <a:lnTo>
                    <a:pt x="701945" y="103924"/>
                  </a:lnTo>
                  <a:lnTo>
                    <a:pt x="306362" y="0"/>
                  </a:lnTo>
                  <a:cubicBezTo>
                    <a:pt x="244895" y="46796"/>
                    <a:pt x="219473" y="89091"/>
                    <a:pt x="180222" y="136568"/>
                  </a:cubicBezTo>
                  <a:cubicBezTo>
                    <a:pt x="140972" y="184044"/>
                    <a:pt x="59135" y="208171"/>
                    <a:pt x="0" y="225464"/>
                  </a:cubicBezTo>
                  <a:cubicBezTo>
                    <a:pt x="64090" y="345386"/>
                    <a:pt x="218825" y="485225"/>
                    <a:pt x="424405" y="549088"/>
                  </a:cubicBezTo>
                  <a:lnTo>
                    <a:pt x="560131" y="559062"/>
                  </a:lnTo>
                  <a:close/>
                </a:path>
              </a:pathLst>
            </a:custGeom>
            <a:solidFill>
              <a:srgbClr val="7B79C6"/>
            </a:solidFill>
            <a:ln w="0" cap="flat">
              <a:noFill/>
              <a:prstDash val="solid"/>
              <a:miter/>
            </a:ln>
          </p:spPr>
          <p:txBody>
            <a:bodyPr rtlCol="0" anchor="ctr"/>
            <a:lstStyle/>
            <a:p>
              <a:endParaRPr lang="nb-NO"/>
            </a:p>
          </p:txBody>
        </p:sp>
        <p:sp>
          <p:nvSpPr>
            <p:cNvPr id="189" name="Friform 188">
              <a:extLst>
                <a:ext uri="{FF2B5EF4-FFF2-40B4-BE49-F238E27FC236}">
                  <a16:creationId xmlns:a16="http://schemas.microsoft.com/office/drawing/2014/main" id="{FAB29911-ED8B-D350-B87A-0BD3F1839C03}"/>
                </a:ext>
              </a:extLst>
            </p:cNvPr>
            <p:cNvSpPr>
              <a:spLocks noGrp="1" noRot="1" noMove="1" noResize="1" noEditPoints="1" noAdjustHandles="1" noChangeArrowheads="1" noChangeShapeType="1"/>
            </p:cNvSpPr>
            <p:nvPr/>
          </p:nvSpPr>
          <p:spPr>
            <a:xfrm>
              <a:off x="4641597" y="2396068"/>
              <a:ext cx="582728" cy="216109"/>
            </a:xfrm>
            <a:custGeom>
              <a:avLst/>
              <a:gdLst>
                <a:gd name="connsiteX0" fmla="*/ 582729 w 582728"/>
                <a:gd name="connsiteY0" fmla="*/ 14962 h 216109"/>
                <a:gd name="connsiteX1" fmla="*/ 2357 w 582728"/>
                <a:gd name="connsiteY1" fmla="*/ 0 h 216109"/>
                <a:gd name="connsiteX2" fmla="*/ 24347 w 582728"/>
                <a:gd name="connsiteY2" fmla="*/ 213191 h 216109"/>
                <a:gd name="connsiteX3" fmla="*/ 582729 w 582728"/>
                <a:gd name="connsiteY3" fmla="*/ 107972 h 216109"/>
                <a:gd name="connsiteX4" fmla="*/ 582729 w 582728"/>
                <a:gd name="connsiteY4" fmla="*/ 14994 h 216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728" h="216109">
                  <a:moveTo>
                    <a:pt x="582729" y="14962"/>
                  </a:moveTo>
                  <a:lnTo>
                    <a:pt x="2357" y="0"/>
                  </a:lnTo>
                  <a:cubicBezTo>
                    <a:pt x="-6840" y="67879"/>
                    <a:pt x="13077" y="156938"/>
                    <a:pt x="24347" y="213191"/>
                  </a:cubicBezTo>
                  <a:cubicBezTo>
                    <a:pt x="215969" y="224169"/>
                    <a:pt x="418504" y="207329"/>
                    <a:pt x="582729" y="107972"/>
                  </a:cubicBezTo>
                  <a:lnTo>
                    <a:pt x="582729" y="14994"/>
                  </a:lnTo>
                  <a:close/>
                </a:path>
              </a:pathLst>
            </a:custGeom>
            <a:solidFill>
              <a:srgbClr val="BAA090"/>
            </a:solidFill>
            <a:ln w="0" cap="flat">
              <a:noFill/>
              <a:prstDash val="solid"/>
              <a:miter/>
            </a:ln>
          </p:spPr>
          <p:txBody>
            <a:bodyPr rtlCol="0" anchor="ctr"/>
            <a:lstStyle/>
            <a:p>
              <a:endParaRPr lang="nb-NO"/>
            </a:p>
          </p:txBody>
        </p:sp>
        <p:sp>
          <p:nvSpPr>
            <p:cNvPr id="190" name="Friform 189">
              <a:extLst>
                <a:ext uri="{FF2B5EF4-FFF2-40B4-BE49-F238E27FC236}">
                  <a16:creationId xmlns:a16="http://schemas.microsoft.com/office/drawing/2014/main" id="{4A228682-475A-338F-BCE4-A62998A03F50}"/>
                </a:ext>
              </a:extLst>
            </p:cNvPr>
            <p:cNvSpPr>
              <a:spLocks noGrp="1" noRot="1" noMove="1" noResize="1" noEditPoints="1" noAdjustHandles="1" noChangeArrowheads="1" noChangeShapeType="1"/>
            </p:cNvSpPr>
            <p:nvPr/>
          </p:nvSpPr>
          <p:spPr>
            <a:xfrm>
              <a:off x="4586369" y="1546799"/>
              <a:ext cx="699257" cy="1187904"/>
            </a:xfrm>
            <a:custGeom>
              <a:avLst/>
              <a:gdLst>
                <a:gd name="connsiteX0" fmla="*/ 940 w 699257"/>
                <a:gd name="connsiteY0" fmla="*/ 438655 h 934021"/>
                <a:gd name="connsiteX1" fmla="*/ 19140 w 699257"/>
                <a:gd name="connsiteY1" fmla="*/ 844018 h 934021"/>
                <a:gd name="connsiteX2" fmla="*/ 382662 w 699257"/>
                <a:gd name="connsiteY2" fmla="*/ 921191 h 934021"/>
                <a:gd name="connsiteX3" fmla="*/ 699257 w 699257"/>
                <a:gd name="connsiteY3" fmla="*/ 909468 h 934021"/>
                <a:gd name="connsiteX4" fmla="*/ 660493 w 699257"/>
                <a:gd name="connsiteY4" fmla="*/ 626132 h 934021"/>
                <a:gd name="connsiteX5" fmla="*/ 687081 w 699257"/>
                <a:gd name="connsiteY5" fmla="*/ 339103 h 934021"/>
                <a:gd name="connsiteX6" fmla="*/ 693687 w 699257"/>
                <a:gd name="connsiteY6" fmla="*/ 207588 h 934021"/>
                <a:gd name="connsiteX7" fmla="*/ 643134 w 699257"/>
                <a:gd name="connsiteY7" fmla="*/ 48124 h 934021"/>
                <a:gd name="connsiteX8" fmla="*/ 472822 w 699257"/>
                <a:gd name="connsiteY8" fmla="*/ 0 h 934021"/>
                <a:gd name="connsiteX9" fmla="*/ 293214 w 699257"/>
                <a:gd name="connsiteY9" fmla="*/ 34846 h 934021"/>
                <a:gd name="connsiteX10" fmla="*/ 41162 w 699257"/>
                <a:gd name="connsiteY10" fmla="*/ 188384 h 934021"/>
                <a:gd name="connsiteX11" fmla="*/ 35948 w 699257"/>
                <a:gd name="connsiteY11" fmla="*/ 206681 h 934021"/>
                <a:gd name="connsiteX12" fmla="*/ 940 w 699257"/>
                <a:gd name="connsiteY12" fmla="*/ 438590 h 93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9257" h="934021">
                  <a:moveTo>
                    <a:pt x="940" y="438655"/>
                  </a:moveTo>
                  <a:cubicBezTo>
                    <a:pt x="10331" y="573571"/>
                    <a:pt x="18751" y="708778"/>
                    <a:pt x="19140" y="844018"/>
                  </a:cubicBezTo>
                  <a:cubicBezTo>
                    <a:pt x="135920" y="878217"/>
                    <a:pt x="262190" y="904027"/>
                    <a:pt x="382662" y="921191"/>
                  </a:cubicBezTo>
                  <a:cubicBezTo>
                    <a:pt x="488237" y="936218"/>
                    <a:pt x="598443" y="944217"/>
                    <a:pt x="699257" y="909468"/>
                  </a:cubicBezTo>
                  <a:cubicBezTo>
                    <a:pt x="662792" y="820571"/>
                    <a:pt x="655926" y="722121"/>
                    <a:pt x="660493" y="626132"/>
                  </a:cubicBezTo>
                  <a:cubicBezTo>
                    <a:pt x="665059" y="530142"/>
                    <a:pt x="680604" y="434995"/>
                    <a:pt x="687081" y="339103"/>
                  </a:cubicBezTo>
                  <a:lnTo>
                    <a:pt x="693687" y="207588"/>
                  </a:lnTo>
                  <a:lnTo>
                    <a:pt x="643134" y="48124"/>
                  </a:lnTo>
                  <a:lnTo>
                    <a:pt x="472822" y="0"/>
                  </a:lnTo>
                  <a:lnTo>
                    <a:pt x="293214" y="34846"/>
                  </a:lnTo>
                  <a:cubicBezTo>
                    <a:pt x="293214" y="34846"/>
                    <a:pt x="74907" y="76720"/>
                    <a:pt x="41162" y="188384"/>
                  </a:cubicBezTo>
                  <a:lnTo>
                    <a:pt x="35948" y="206681"/>
                  </a:lnTo>
                  <a:cubicBezTo>
                    <a:pt x="14542" y="282009"/>
                    <a:pt x="-4501" y="360478"/>
                    <a:pt x="940" y="438590"/>
                  </a:cubicBezTo>
                  <a:close/>
                </a:path>
              </a:pathLst>
            </a:custGeom>
            <a:solidFill>
              <a:schemeClr val="accent6">
                <a:lumMod val="60000"/>
                <a:lumOff val="40000"/>
              </a:schemeClr>
            </a:solidFill>
            <a:ln w="0" cap="flat">
              <a:noFill/>
              <a:prstDash val="solid"/>
              <a:miter/>
            </a:ln>
          </p:spPr>
          <p:txBody>
            <a:bodyPr rtlCol="0" anchor="ctr"/>
            <a:lstStyle/>
            <a:p>
              <a:endParaRPr lang="nb-NO" dirty="0"/>
            </a:p>
          </p:txBody>
        </p:sp>
        <p:sp>
          <p:nvSpPr>
            <p:cNvPr id="191" name="Friform 190">
              <a:extLst>
                <a:ext uri="{FF2B5EF4-FFF2-40B4-BE49-F238E27FC236}">
                  <a16:creationId xmlns:a16="http://schemas.microsoft.com/office/drawing/2014/main" id="{6EE9816B-2440-F440-2219-D374CD7F75A7}"/>
                </a:ext>
              </a:extLst>
            </p:cNvPr>
            <p:cNvSpPr>
              <a:spLocks noGrp="1" noRot="1" noMove="1" noResize="1" noEditPoints="1" noAdjustHandles="1" noChangeArrowheads="1" noChangeShapeType="1"/>
            </p:cNvSpPr>
            <p:nvPr/>
          </p:nvSpPr>
          <p:spPr>
            <a:xfrm>
              <a:off x="5054531" y="3999579"/>
              <a:ext cx="208300" cy="355295"/>
            </a:xfrm>
            <a:custGeom>
              <a:avLst/>
              <a:gdLst>
                <a:gd name="connsiteX0" fmla="*/ 85334 w 208300"/>
                <a:gd name="connsiteY0" fmla="*/ 321454 h 355295"/>
                <a:gd name="connsiteX1" fmla="*/ 0 w 208300"/>
                <a:gd name="connsiteY1" fmla="*/ 228800 h 355295"/>
                <a:gd name="connsiteX2" fmla="*/ 19690 w 208300"/>
                <a:gd name="connsiteY2" fmla="*/ 46084 h 355295"/>
                <a:gd name="connsiteX3" fmla="*/ 75684 w 208300"/>
                <a:gd name="connsiteY3" fmla="*/ 0 h 355295"/>
                <a:gd name="connsiteX4" fmla="*/ 167171 w 208300"/>
                <a:gd name="connsiteY4" fmla="*/ 84169 h 355295"/>
                <a:gd name="connsiteX5" fmla="*/ 208301 w 208300"/>
                <a:gd name="connsiteY5" fmla="*/ 262156 h 355295"/>
                <a:gd name="connsiteX6" fmla="*/ 141879 w 208300"/>
                <a:gd name="connsiteY6" fmla="*/ 355296 h 355295"/>
                <a:gd name="connsiteX7" fmla="*/ 86630 w 208300"/>
                <a:gd name="connsiteY7" fmla="*/ 347977 h 355295"/>
                <a:gd name="connsiteX8" fmla="*/ 85302 w 208300"/>
                <a:gd name="connsiteY8" fmla="*/ 321454 h 35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300" h="355295">
                  <a:moveTo>
                    <a:pt x="85334" y="321454"/>
                  </a:moveTo>
                  <a:cubicBezTo>
                    <a:pt x="58228" y="290882"/>
                    <a:pt x="36563" y="247033"/>
                    <a:pt x="0" y="228800"/>
                  </a:cubicBezTo>
                  <a:lnTo>
                    <a:pt x="19690" y="46084"/>
                  </a:lnTo>
                  <a:lnTo>
                    <a:pt x="75684" y="0"/>
                  </a:lnTo>
                  <a:lnTo>
                    <a:pt x="167171" y="84169"/>
                  </a:lnTo>
                  <a:lnTo>
                    <a:pt x="208301" y="262156"/>
                  </a:lnTo>
                  <a:lnTo>
                    <a:pt x="141879" y="355296"/>
                  </a:lnTo>
                  <a:lnTo>
                    <a:pt x="86630" y="347977"/>
                  </a:lnTo>
                  <a:lnTo>
                    <a:pt x="85302" y="321454"/>
                  </a:lnTo>
                  <a:close/>
                </a:path>
              </a:pathLst>
            </a:custGeom>
            <a:solidFill>
              <a:srgbClr val="BAA090"/>
            </a:solidFill>
            <a:ln w="0" cap="flat">
              <a:noFill/>
              <a:prstDash val="solid"/>
              <a:miter/>
            </a:ln>
          </p:spPr>
          <p:txBody>
            <a:bodyPr rtlCol="0" anchor="ctr"/>
            <a:lstStyle/>
            <a:p>
              <a:endParaRPr lang="nb-NO"/>
            </a:p>
          </p:txBody>
        </p:sp>
        <p:sp>
          <p:nvSpPr>
            <p:cNvPr id="192" name="Friform 191">
              <a:extLst>
                <a:ext uri="{FF2B5EF4-FFF2-40B4-BE49-F238E27FC236}">
                  <a16:creationId xmlns:a16="http://schemas.microsoft.com/office/drawing/2014/main" id="{64DB5347-20EE-ED28-0AD7-6B39DEC364FA}"/>
                </a:ext>
              </a:extLst>
            </p:cNvPr>
            <p:cNvSpPr>
              <a:spLocks noGrp="1" noRot="1" noMove="1" noResize="1" noEditPoints="1" noAdjustHandles="1" noChangeArrowheads="1" noChangeShapeType="1"/>
            </p:cNvSpPr>
            <p:nvPr/>
          </p:nvSpPr>
          <p:spPr>
            <a:xfrm>
              <a:off x="5095618" y="4032191"/>
              <a:ext cx="316876" cy="560114"/>
            </a:xfrm>
            <a:custGeom>
              <a:avLst/>
              <a:gdLst>
                <a:gd name="connsiteX0" fmla="*/ 42628 w 316876"/>
                <a:gd name="connsiteY0" fmla="*/ 279548 h 560114"/>
                <a:gd name="connsiteX1" fmla="*/ 82494 w 316876"/>
                <a:gd name="connsiteY1" fmla="*/ 291918 h 560114"/>
                <a:gd name="connsiteX2" fmla="*/ 94477 w 316876"/>
                <a:gd name="connsiteY2" fmla="*/ 288907 h 560114"/>
                <a:gd name="connsiteX3" fmla="*/ 104775 w 316876"/>
                <a:gd name="connsiteY3" fmla="*/ 273071 h 560114"/>
                <a:gd name="connsiteX4" fmla="*/ 112062 w 316876"/>
                <a:gd name="connsiteY4" fmla="*/ 198682 h 560114"/>
                <a:gd name="connsiteX5" fmla="*/ 83660 w 316876"/>
                <a:gd name="connsiteY5" fmla="*/ 107292 h 560114"/>
                <a:gd name="connsiteX6" fmla="*/ 67371 w 316876"/>
                <a:gd name="connsiteY6" fmla="*/ 31996 h 560114"/>
                <a:gd name="connsiteX7" fmla="*/ 105650 w 316876"/>
                <a:gd name="connsiteY7" fmla="*/ 14088 h 560114"/>
                <a:gd name="connsiteX8" fmla="*/ 179293 w 316876"/>
                <a:gd name="connsiteY8" fmla="*/ 0 h 560114"/>
                <a:gd name="connsiteX9" fmla="*/ 235190 w 316876"/>
                <a:gd name="connsiteY9" fmla="*/ 116424 h 560114"/>
                <a:gd name="connsiteX10" fmla="*/ 270457 w 316876"/>
                <a:gd name="connsiteY10" fmla="*/ 341047 h 560114"/>
                <a:gd name="connsiteX11" fmla="*/ 307052 w 316876"/>
                <a:gd name="connsiteY11" fmla="*/ 418512 h 560114"/>
                <a:gd name="connsiteX12" fmla="*/ 316606 w 316876"/>
                <a:gd name="connsiteY12" fmla="*/ 477744 h 560114"/>
                <a:gd name="connsiteX13" fmla="*/ 313270 w 316876"/>
                <a:gd name="connsiteY13" fmla="*/ 497725 h 560114"/>
                <a:gd name="connsiteX14" fmla="*/ 298017 w 316876"/>
                <a:gd name="connsiteY14" fmla="*/ 533770 h 560114"/>
                <a:gd name="connsiteX15" fmla="*/ 250896 w 316876"/>
                <a:gd name="connsiteY15" fmla="*/ 559904 h 560114"/>
                <a:gd name="connsiteX16" fmla="*/ 200149 w 316876"/>
                <a:gd name="connsiteY16" fmla="*/ 541769 h 560114"/>
                <a:gd name="connsiteX17" fmla="*/ 169222 w 316876"/>
                <a:gd name="connsiteY17" fmla="*/ 478165 h 560114"/>
                <a:gd name="connsiteX18" fmla="*/ 140302 w 316876"/>
                <a:gd name="connsiteY18" fmla="*/ 409735 h 560114"/>
                <a:gd name="connsiteX19" fmla="*/ 87126 w 316876"/>
                <a:gd name="connsiteY19" fmla="*/ 359020 h 560114"/>
                <a:gd name="connsiteX20" fmla="*/ 18210 w 316876"/>
                <a:gd name="connsiteY20" fmla="*/ 327639 h 560114"/>
                <a:gd name="connsiteX21" fmla="*/ 13320 w 316876"/>
                <a:gd name="connsiteY21" fmla="*/ 240783 h 560114"/>
                <a:gd name="connsiteX22" fmla="*/ 42596 w 316876"/>
                <a:gd name="connsiteY22" fmla="*/ 279515 h 56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876" h="560114">
                  <a:moveTo>
                    <a:pt x="42628" y="279548"/>
                  </a:moveTo>
                  <a:cubicBezTo>
                    <a:pt x="53996" y="288065"/>
                    <a:pt x="68310" y="292502"/>
                    <a:pt x="82494" y="291918"/>
                  </a:cubicBezTo>
                  <a:cubicBezTo>
                    <a:pt x="86672" y="291757"/>
                    <a:pt x="90947" y="291109"/>
                    <a:pt x="94477" y="288907"/>
                  </a:cubicBezTo>
                  <a:cubicBezTo>
                    <a:pt x="99950" y="285506"/>
                    <a:pt x="102638" y="279127"/>
                    <a:pt x="104775" y="273071"/>
                  </a:cubicBezTo>
                  <a:cubicBezTo>
                    <a:pt x="113195" y="249268"/>
                    <a:pt x="117923" y="223262"/>
                    <a:pt x="112062" y="198682"/>
                  </a:cubicBezTo>
                  <a:cubicBezTo>
                    <a:pt x="105974" y="173098"/>
                    <a:pt x="96226" y="130414"/>
                    <a:pt x="83660" y="107292"/>
                  </a:cubicBezTo>
                  <a:cubicBezTo>
                    <a:pt x="71095" y="84169"/>
                    <a:pt x="57687" y="56447"/>
                    <a:pt x="67371" y="31996"/>
                  </a:cubicBezTo>
                  <a:cubicBezTo>
                    <a:pt x="82397" y="-5991"/>
                    <a:pt x="90332" y="23415"/>
                    <a:pt x="105650" y="14088"/>
                  </a:cubicBezTo>
                  <a:cubicBezTo>
                    <a:pt x="120968" y="4761"/>
                    <a:pt x="179293" y="0"/>
                    <a:pt x="179293" y="0"/>
                  </a:cubicBezTo>
                  <a:cubicBezTo>
                    <a:pt x="179293" y="0"/>
                    <a:pt x="221880" y="79829"/>
                    <a:pt x="235190" y="116424"/>
                  </a:cubicBezTo>
                  <a:cubicBezTo>
                    <a:pt x="248500" y="153019"/>
                    <a:pt x="270457" y="341047"/>
                    <a:pt x="270457" y="341047"/>
                  </a:cubicBezTo>
                  <a:cubicBezTo>
                    <a:pt x="270457" y="341047"/>
                    <a:pt x="303716" y="407857"/>
                    <a:pt x="307052" y="418512"/>
                  </a:cubicBezTo>
                  <a:cubicBezTo>
                    <a:pt x="310388" y="429166"/>
                    <a:pt x="318452" y="464369"/>
                    <a:pt x="316606" y="477744"/>
                  </a:cubicBezTo>
                  <a:cubicBezTo>
                    <a:pt x="315699" y="484415"/>
                    <a:pt x="314792" y="491086"/>
                    <a:pt x="313270" y="497725"/>
                  </a:cubicBezTo>
                  <a:cubicBezTo>
                    <a:pt x="310388" y="510550"/>
                    <a:pt x="305886" y="523245"/>
                    <a:pt x="298017" y="533770"/>
                  </a:cubicBezTo>
                  <a:cubicBezTo>
                    <a:pt x="286973" y="548634"/>
                    <a:pt x="269356" y="558382"/>
                    <a:pt x="250896" y="559904"/>
                  </a:cubicBezTo>
                  <a:cubicBezTo>
                    <a:pt x="232437" y="561426"/>
                    <a:pt x="213459" y="554626"/>
                    <a:pt x="200149" y="541769"/>
                  </a:cubicBezTo>
                  <a:cubicBezTo>
                    <a:pt x="182985" y="525188"/>
                    <a:pt x="176281" y="500964"/>
                    <a:pt x="169222" y="478165"/>
                  </a:cubicBezTo>
                  <a:cubicBezTo>
                    <a:pt x="161870" y="454459"/>
                    <a:pt x="153320" y="430883"/>
                    <a:pt x="140302" y="409735"/>
                  </a:cubicBezTo>
                  <a:cubicBezTo>
                    <a:pt x="127283" y="388588"/>
                    <a:pt x="109471" y="369837"/>
                    <a:pt x="87126" y="359020"/>
                  </a:cubicBezTo>
                  <a:cubicBezTo>
                    <a:pt x="64262" y="347945"/>
                    <a:pt x="36799" y="344998"/>
                    <a:pt x="18210" y="327639"/>
                  </a:cubicBezTo>
                  <a:cubicBezTo>
                    <a:pt x="-4977" y="306006"/>
                    <a:pt x="-5366" y="266399"/>
                    <a:pt x="13320" y="240783"/>
                  </a:cubicBezTo>
                  <a:lnTo>
                    <a:pt x="42596" y="279515"/>
                  </a:lnTo>
                  <a:close/>
                </a:path>
              </a:pathLst>
            </a:custGeom>
            <a:solidFill>
              <a:srgbClr val="171E26"/>
            </a:solidFill>
            <a:ln w="0" cap="flat">
              <a:noFill/>
              <a:prstDash val="solid"/>
              <a:miter/>
            </a:ln>
          </p:spPr>
          <p:txBody>
            <a:bodyPr rtlCol="0" anchor="ctr"/>
            <a:lstStyle/>
            <a:p>
              <a:endParaRPr lang="nb-NO"/>
            </a:p>
          </p:txBody>
        </p:sp>
        <p:sp>
          <p:nvSpPr>
            <p:cNvPr id="193" name="Friform 192">
              <a:extLst>
                <a:ext uri="{FF2B5EF4-FFF2-40B4-BE49-F238E27FC236}">
                  <a16:creationId xmlns:a16="http://schemas.microsoft.com/office/drawing/2014/main" id="{B1A8ECD1-475B-17DB-6CDF-D1944923D166}"/>
                </a:ext>
              </a:extLst>
            </p:cNvPr>
            <p:cNvSpPr>
              <a:spLocks noGrp="1" noRot="1" noMove="1" noResize="1" noEditPoints="1" noAdjustHandles="1" noChangeArrowheads="1" noChangeShapeType="1"/>
            </p:cNvSpPr>
            <p:nvPr/>
          </p:nvSpPr>
          <p:spPr>
            <a:xfrm>
              <a:off x="5270961" y="4040352"/>
              <a:ext cx="142484" cy="466991"/>
            </a:xfrm>
            <a:custGeom>
              <a:avLst/>
              <a:gdLst>
                <a:gd name="connsiteX0" fmla="*/ 141555 w 142484"/>
                <a:gd name="connsiteY0" fmla="*/ 466992 h 466991"/>
                <a:gd name="connsiteX1" fmla="*/ 120731 w 142484"/>
                <a:gd name="connsiteY1" fmla="*/ 330295 h 466991"/>
                <a:gd name="connsiteX2" fmla="*/ 92006 w 142484"/>
                <a:gd name="connsiteY2" fmla="*/ 171835 h 466991"/>
                <a:gd name="connsiteX3" fmla="*/ 99648 w 142484"/>
                <a:gd name="connsiteY3" fmla="*/ 59426 h 466991"/>
                <a:gd name="connsiteX4" fmla="*/ 81966 w 142484"/>
                <a:gd name="connsiteY4" fmla="*/ 0 h 466991"/>
                <a:gd name="connsiteX5" fmla="*/ 0 w 142484"/>
                <a:gd name="connsiteY5" fmla="*/ 24677 h 466991"/>
                <a:gd name="connsiteX6" fmla="*/ 40254 w 142484"/>
                <a:gd name="connsiteY6" fmla="*/ 154898 h 466991"/>
                <a:gd name="connsiteX7" fmla="*/ 60495 w 142484"/>
                <a:gd name="connsiteY7" fmla="*/ 275726 h 466991"/>
                <a:gd name="connsiteX8" fmla="*/ 111501 w 142484"/>
                <a:gd name="connsiteY8" fmla="*/ 388588 h 466991"/>
                <a:gd name="connsiteX9" fmla="*/ 141522 w 142484"/>
                <a:gd name="connsiteY9" fmla="*/ 466992 h 46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84" h="466991">
                  <a:moveTo>
                    <a:pt x="141555" y="466992"/>
                  </a:moveTo>
                  <a:cubicBezTo>
                    <a:pt x="145959" y="421361"/>
                    <a:pt x="134009" y="374695"/>
                    <a:pt x="120731" y="330295"/>
                  </a:cubicBezTo>
                  <a:cubicBezTo>
                    <a:pt x="105284" y="278543"/>
                    <a:pt x="87763" y="225691"/>
                    <a:pt x="92006" y="171835"/>
                  </a:cubicBezTo>
                  <a:cubicBezTo>
                    <a:pt x="94985" y="134139"/>
                    <a:pt x="109752" y="95860"/>
                    <a:pt x="99648" y="59426"/>
                  </a:cubicBezTo>
                  <a:cubicBezTo>
                    <a:pt x="95503" y="44497"/>
                    <a:pt x="85464" y="13958"/>
                    <a:pt x="81966" y="0"/>
                  </a:cubicBezTo>
                  <a:lnTo>
                    <a:pt x="0" y="24677"/>
                  </a:lnTo>
                  <a:cubicBezTo>
                    <a:pt x="21536" y="59426"/>
                    <a:pt x="34263" y="114481"/>
                    <a:pt x="40254" y="154898"/>
                  </a:cubicBezTo>
                  <a:cubicBezTo>
                    <a:pt x="46245" y="195347"/>
                    <a:pt x="49452" y="236378"/>
                    <a:pt x="60495" y="275726"/>
                  </a:cubicBezTo>
                  <a:cubicBezTo>
                    <a:pt x="71700" y="315592"/>
                    <a:pt x="90742" y="352770"/>
                    <a:pt x="111501" y="388588"/>
                  </a:cubicBezTo>
                  <a:cubicBezTo>
                    <a:pt x="125848" y="413362"/>
                    <a:pt x="142979" y="438396"/>
                    <a:pt x="141522" y="466992"/>
                  </a:cubicBezTo>
                  <a:close/>
                </a:path>
              </a:pathLst>
            </a:custGeom>
            <a:solidFill>
              <a:srgbClr val="FFFFFF"/>
            </a:solidFill>
            <a:ln w="0" cap="flat">
              <a:noFill/>
              <a:prstDash val="solid"/>
              <a:miter/>
            </a:ln>
          </p:spPr>
          <p:txBody>
            <a:bodyPr rtlCol="0" anchor="ctr"/>
            <a:lstStyle/>
            <a:p>
              <a:endParaRPr lang="nb-NO"/>
            </a:p>
          </p:txBody>
        </p:sp>
        <p:sp>
          <p:nvSpPr>
            <p:cNvPr id="194" name="Friform 193">
              <a:extLst>
                <a:ext uri="{FF2B5EF4-FFF2-40B4-BE49-F238E27FC236}">
                  <a16:creationId xmlns:a16="http://schemas.microsoft.com/office/drawing/2014/main" id="{BBF908E3-ECFE-09D4-B11F-31E368C0FE65}"/>
                </a:ext>
              </a:extLst>
            </p:cNvPr>
            <p:cNvSpPr>
              <a:spLocks noGrp="1" noRot="1" noMove="1" noResize="1" noEditPoints="1" noAdjustHandles="1" noChangeArrowheads="1" noChangeShapeType="1"/>
            </p:cNvSpPr>
            <p:nvPr/>
          </p:nvSpPr>
          <p:spPr>
            <a:xfrm>
              <a:off x="5223956" y="4407342"/>
              <a:ext cx="53033" cy="34456"/>
            </a:xfrm>
            <a:custGeom>
              <a:avLst/>
              <a:gdLst>
                <a:gd name="connsiteX0" fmla="*/ 15040 w 53033"/>
                <a:gd name="connsiteY0" fmla="*/ 31961 h 34456"/>
                <a:gd name="connsiteX1" fmla="*/ 18570 w 53033"/>
                <a:gd name="connsiteY1" fmla="*/ 28625 h 34456"/>
                <a:gd name="connsiteX2" fmla="*/ 20319 w 53033"/>
                <a:gd name="connsiteY2" fmla="*/ 27168 h 34456"/>
                <a:gd name="connsiteX3" fmla="*/ 19898 w 53033"/>
                <a:gd name="connsiteY3" fmla="*/ 27492 h 34456"/>
                <a:gd name="connsiteX4" fmla="*/ 20837 w 53033"/>
                <a:gd name="connsiteY4" fmla="*/ 26812 h 34456"/>
                <a:gd name="connsiteX5" fmla="*/ 29192 w 53033"/>
                <a:gd name="connsiteY5" fmla="*/ 21857 h 34456"/>
                <a:gd name="connsiteX6" fmla="*/ 30229 w 53033"/>
                <a:gd name="connsiteY6" fmla="*/ 21371 h 34456"/>
                <a:gd name="connsiteX7" fmla="*/ 30488 w 53033"/>
                <a:gd name="connsiteY7" fmla="*/ 21241 h 34456"/>
                <a:gd name="connsiteX8" fmla="*/ 30747 w 53033"/>
                <a:gd name="connsiteY8" fmla="*/ 21144 h 34456"/>
                <a:gd name="connsiteX9" fmla="*/ 31815 w 53033"/>
                <a:gd name="connsiteY9" fmla="*/ 20723 h 34456"/>
                <a:gd name="connsiteX10" fmla="*/ 36447 w 53033"/>
                <a:gd name="connsiteY10" fmla="*/ 19201 h 34456"/>
                <a:gd name="connsiteX11" fmla="*/ 40883 w 53033"/>
                <a:gd name="connsiteY11" fmla="*/ 18165 h 34456"/>
                <a:gd name="connsiteX12" fmla="*/ 43409 w 53033"/>
                <a:gd name="connsiteY12" fmla="*/ 17744 h 34456"/>
                <a:gd name="connsiteX13" fmla="*/ 42762 w 53033"/>
                <a:gd name="connsiteY13" fmla="*/ 17841 h 34456"/>
                <a:gd name="connsiteX14" fmla="*/ 44187 w 53033"/>
                <a:gd name="connsiteY14" fmla="*/ 17712 h 34456"/>
                <a:gd name="connsiteX15" fmla="*/ 50437 w 53033"/>
                <a:gd name="connsiteY15" fmla="*/ 15121 h 34456"/>
                <a:gd name="connsiteX16" fmla="*/ 53028 w 53033"/>
                <a:gd name="connsiteY16" fmla="*/ 8871 h 34456"/>
                <a:gd name="connsiteX17" fmla="*/ 44187 w 53033"/>
                <a:gd name="connsiteY17" fmla="*/ 29 h 34456"/>
                <a:gd name="connsiteX18" fmla="*/ 2539 w 53033"/>
                <a:gd name="connsiteY18" fmla="*/ 19428 h 34456"/>
                <a:gd name="connsiteX19" fmla="*/ 2539 w 53033"/>
                <a:gd name="connsiteY19" fmla="*/ 31929 h 34456"/>
                <a:gd name="connsiteX20" fmla="*/ 15040 w 53033"/>
                <a:gd name="connsiteY20" fmla="*/ 31929 h 34456"/>
                <a:gd name="connsiteX21" fmla="*/ 15040 w 53033"/>
                <a:gd name="connsiteY21" fmla="*/ 31929 h 3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3033" h="34456">
                  <a:moveTo>
                    <a:pt x="15040" y="31961"/>
                  </a:moveTo>
                  <a:cubicBezTo>
                    <a:pt x="16174" y="30795"/>
                    <a:pt x="17339" y="29694"/>
                    <a:pt x="18570" y="28625"/>
                  </a:cubicBezTo>
                  <a:cubicBezTo>
                    <a:pt x="19153" y="28139"/>
                    <a:pt x="19736" y="27654"/>
                    <a:pt x="20319" y="27168"/>
                  </a:cubicBezTo>
                  <a:cubicBezTo>
                    <a:pt x="21226" y="26423"/>
                    <a:pt x="18926" y="28172"/>
                    <a:pt x="19898" y="27492"/>
                  </a:cubicBezTo>
                  <a:cubicBezTo>
                    <a:pt x="20222" y="27265"/>
                    <a:pt x="20513" y="27038"/>
                    <a:pt x="20837" y="26812"/>
                  </a:cubicBezTo>
                  <a:cubicBezTo>
                    <a:pt x="23460" y="24933"/>
                    <a:pt x="26278" y="23282"/>
                    <a:pt x="29192" y="21857"/>
                  </a:cubicBezTo>
                  <a:cubicBezTo>
                    <a:pt x="29549" y="21695"/>
                    <a:pt x="29872" y="21533"/>
                    <a:pt x="30229" y="21371"/>
                  </a:cubicBezTo>
                  <a:cubicBezTo>
                    <a:pt x="30488" y="21241"/>
                    <a:pt x="31718" y="20723"/>
                    <a:pt x="30488" y="21241"/>
                  </a:cubicBezTo>
                  <a:cubicBezTo>
                    <a:pt x="29257" y="21760"/>
                    <a:pt x="30488" y="21241"/>
                    <a:pt x="30747" y="21144"/>
                  </a:cubicBezTo>
                  <a:cubicBezTo>
                    <a:pt x="31103" y="21015"/>
                    <a:pt x="31459" y="20853"/>
                    <a:pt x="31815" y="20723"/>
                  </a:cubicBezTo>
                  <a:cubicBezTo>
                    <a:pt x="33337" y="20140"/>
                    <a:pt x="34860" y="19655"/>
                    <a:pt x="36447" y="19201"/>
                  </a:cubicBezTo>
                  <a:cubicBezTo>
                    <a:pt x="37904" y="18780"/>
                    <a:pt x="39393" y="18424"/>
                    <a:pt x="40883" y="18165"/>
                  </a:cubicBezTo>
                  <a:cubicBezTo>
                    <a:pt x="41725" y="18003"/>
                    <a:pt x="42568" y="17873"/>
                    <a:pt x="43409" y="17744"/>
                  </a:cubicBezTo>
                  <a:cubicBezTo>
                    <a:pt x="44575" y="17549"/>
                    <a:pt x="41563" y="17938"/>
                    <a:pt x="42762" y="17841"/>
                  </a:cubicBezTo>
                  <a:cubicBezTo>
                    <a:pt x="43247" y="17809"/>
                    <a:pt x="43701" y="17744"/>
                    <a:pt x="44187" y="17712"/>
                  </a:cubicBezTo>
                  <a:cubicBezTo>
                    <a:pt x="46583" y="17485"/>
                    <a:pt x="48688" y="16870"/>
                    <a:pt x="50437" y="15121"/>
                  </a:cubicBezTo>
                  <a:cubicBezTo>
                    <a:pt x="51959" y="13599"/>
                    <a:pt x="53125" y="11072"/>
                    <a:pt x="53028" y="8871"/>
                  </a:cubicBezTo>
                  <a:cubicBezTo>
                    <a:pt x="52833" y="4434"/>
                    <a:pt x="49109" y="-424"/>
                    <a:pt x="44187" y="29"/>
                  </a:cubicBezTo>
                  <a:cubicBezTo>
                    <a:pt x="28447" y="1487"/>
                    <a:pt x="13648" y="8093"/>
                    <a:pt x="2539" y="19428"/>
                  </a:cubicBezTo>
                  <a:cubicBezTo>
                    <a:pt x="-699" y="22731"/>
                    <a:pt x="-991" y="28658"/>
                    <a:pt x="2539" y="31929"/>
                  </a:cubicBezTo>
                  <a:cubicBezTo>
                    <a:pt x="6037" y="35135"/>
                    <a:pt x="11575" y="35458"/>
                    <a:pt x="15040" y="31929"/>
                  </a:cubicBezTo>
                  <a:lnTo>
                    <a:pt x="15040" y="31929"/>
                  </a:lnTo>
                  <a:close/>
                </a:path>
              </a:pathLst>
            </a:custGeom>
            <a:solidFill>
              <a:srgbClr val="FFFFFF"/>
            </a:solidFill>
            <a:ln w="0" cap="flat">
              <a:noFill/>
              <a:prstDash val="solid"/>
              <a:miter/>
            </a:ln>
          </p:spPr>
          <p:txBody>
            <a:bodyPr rtlCol="0" anchor="ctr"/>
            <a:lstStyle/>
            <a:p>
              <a:endParaRPr lang="nb-NO"/>
            </a:p>
          </p:txBody>
        </p:sp>
        <p:sp>
          <p:nvSpPr>
            <p:cNvPr id="195" name="Friform 194">
              <a:extLst>
                <a:ext uri="{FF2B5EF4-FFF2-40B4-BE49-F238E27FC236}">
                  <a16:creationId xmlns:a16="http://schemas.microsoft.com/office/drawing/2014/main" id="{6231A3BB-1EEB-C1FC-1E53-71C48D2AE3D7}"/>
                </a:ext>
              </a:extLst>
            </p:cNvPr>
            <p:cNvSpPr>
              <a:spLocks noGrp="1" noRot="1" noMove="1" noResize="1" noEditPoints="1" noAdjustHandles="1" noChangeArrowheads="1" noChangeShapeType="1"/>
            </p:cNvSpPr>
            <p:nvPr/>
          </p:nvSpPr>
          <p:spPr>
            <a:xfrm>
              <a:off x="5198874" y="4372400"/>
              <a:ext cx="55026" cy="40756"/>
            </a:xfrm>
            <a:custGeom>
              <a:avLst/>
              <a:gdLst>
                <a:gd name="connsiteX0" fmla="*/ 14991 w 55026"/>
                <a:gd name="connsiteY0" fmla="*/ 38242 h 40756"/>
                <a:gd name="connsiteX1" fmla="*/ 22213 w 55026"/>
                <a:gd name="connsiteY1" fmla="*/ 30858 h 40756"/>
                <a:gd name="connsiteX2" fmla="*/ 24480 w 55026"/>
                <a:gd name="connsiteY2" fmla="*/ 28947 h 40756"/>
                <a:gd name="connsiteX3" fmla="*/ 24771 w 55026"/>
                <a:gd name="connsiteY3" fmla="*/ 28688 h 40756"/>
                <a:gd name="connsiteX4" fmla="*/ 25322 w 55026"/>
                <a:gd name="connsiteY4" fmla="*/ 28267 h 40756"/>
                <a:gd name="connsiteX5" fmla="*/ 30115 w 55026"/>
                <a:gd name="connsiteY5" fmla="*/ 24964 h 40756"/>
                <a:gd name="connsiteX6" fmla="*/ 34876 w 55026"/>
                <a:gd name="connsiteY6" fmla="*/ 22179 h 40756"/>
                <a:gd name="connsiteX7" fmla="*/ 37305 w 55026"/>
                <a:gd name="connsiteY7" fmla="*/ 20916 h 40756"/>
                <a:gd name="connsiteX8" fmla="*/ 39992 w 55026"/>
                <a:gd name="connsiteY8" fmla="*/ 19653 h 40756"/>
                <a:gd name="connsiteX9" fmla="*/ 39507 w 55026"/>
                <a:gd name="connsiteY9" fmla="*/ 19880 h 40756"/>
                <a:gd name="connsiteX10" fmla="*/ 40867 w 55026"/>
                <a:gd name="connsiteY10" fmla="*/ 19361 h 40756"/>
                <a:gd name="connsiteX11" fmla="*/ 43263 w 55026"/>
                <a:gd name="connsiteY11" fmla="*/ 18552 h 40756"/>
                <a:gd name="connsiteX12" fmla="*/ 48510 w 55026"/>
                <a:gd name="connsiteY12" fmla="*/ 17256 h 40756"/>
                <a:gd name="connsiteX13" fmla="*/ 54695 w 55026"/>
                <a:gd name="connsiteY13" fmla="*/ 6375 h 40756"/>
                <a:gd name="connsiteX14" fmla="*/ 43814 w 55026"/>
                <a:gd name="connsiteY14" fmla="*/ 189 h 40756"/>
                <a:gd name="connsiteX15" fmla="*/ 21241 w 55026"/>
                <a:gd name="connsiteY15" fmla="*/ 9678 h 40756"/>
                <a:gd name="connsiteX16" fmla="*/ 2523 w 55026"/>
                <a:gd name="connsiteY16" fmla="*/ 25709 h 40756"/>
                <a:gd name="connsiteX17" fmla="*/ 2523 w 55026"/>
                <a:gd name="connsiteY17" fmla="*/ 38210 h 40756"/>
                <a:gd name="connsiteX18" fmla="*/ 15024 w 55026"/>
                <a:gd name="connsiteY18" fmla="*/ 38210 h 40756"/>
                <a:gd name="connsiteX19" fmla="*/ 15024 w 55026"/>
                <a:gd name="connsiteY19" fmla="*/ 38210 h 4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026" h="40756">
                  <a:moveTo>
                    <a:pt x="14991" y="38242"/>
                  </a:moveTo>
                  <a:cubicBezTo>
                    <a:pt x="17193" y="35586"/>
                    <a:pt x="19622" y="33125"/>
                    <a:pt x="22213" y="30858"/>
                  </a:cubicBezTo>
                  <a:cubicBezTo>
                    <a:pt x="22958" y="30210"/>
                    <a:pt x="23735" y="29563"/>
                    <a:pt x="24480" y="28947"/>
                  </a:cubicBezTo>
                  <a:cubicBezTo>
                    <a:pt x="24674" y="28785"/>
                    <a:pt x="25775" y="27943"/>
                    <a:pt x="24771" y="28688"/>
                  </a:cubicBezTo>
                  <a:cubicBezTo>
                    <a:pt x="23670" y="29498"/>
                    <a:pt x="25095" y="28429"/>
                    <a:pt x="25322" y="28267"/>
                  </a:cubicBezTo>
                  <a:cubicBezTo>
                    <a:pt x="26876" y="27101"/>
                    <a:pt x="28496" y="26000"/>
                    <a:pt x="30115" y="24964"/>
                  </a:cubicBezTo>
                  <a:cubicBezTo>
                    <a:pt x="31669" y="23993"/>
                    <a:pt x="33257" y="23053"/>
                    <a:pt x="34876" y="22179"/>
                  </a:cubicBezTo>
                  <a:cubicBezTo>
                    <a:pt x="35685" y="21758"/>
                    <a:pt x="36463" y="21337"/>
                    <a:pt x="37305" y="20916"/>
                  </a:cubicBezTo>
                  <a:cubicBezTo>
                    <a:pt x="37855" y="20657"/>
                    <a:pt x="39442" y="19588"/>
                    <a:pt x="39992" y="19653"/>
                  </a:cubicBezTo>
                  <a:cubicBezTo>
                    <a:pt x="39701" y="19620"/>
                    <a:pt x="38308" y="20333"/>
                    <a:pt x="39507" y="19880"/>
                  </a:cubicBezTo>
                  <a:cubicBezTo>
                    <a:pt x="39960" y="19717"/>
                    <a:pt x="40413" y="19523"/>
                    <a:pt x="40867" y="19361"/>
                  </a:cubicBezTo>
                  <a:cubicBezTo>
                    <a:pt x="41677" y="19070"/>
                    <a:pt x="42454" y="18779"/>
                    <a:pt x="43263" y="18552"/>
                  </a:cubicBezTo>
                  <a:cubicBezTo>
                    <a:pt x="44980" y="18001"/>
                    <a:pt x="46728" y="17580"/>
                    <a:pt x="48510" y="17256"/>
                  </a:cubicBezTo>
                  <a:cubicBezTo>
                    <a:pt x="53076" y="16447"/>
                    <a:pt x="56055" y="10650"/>
                    <a:pt x="54695" y="6375"/>
                  </a:cubicBezTo>
                  <a:cubicBezTo>
                    <a:pt x="53108" y="1485"/>
                    <a:pt x="48704" y="-685"/>
                    <a:pt x="43814" y="189"/>
                  </a:cubicBezTo>
                  <a:cubicBezTo>
                    <a:pt x="35815" y="1614"/>
                    <a:pt x="28042" y="5339"/>
                    <a:pt x="21241" y="9678"/>
                  </a:cubicBezTo>
                  <a:cubicBezTo>
                    <a:pt x="14343" y="14083"/>
                    <a:pt x="7737" y="19394"/>
                    <a:pt x="2523" y="25709"/>
                  </a:cubicBezTo>
                  <a:cubicBezTo>
                    <a:pt x="-424" y="29271"/>
                    <a:pt x="-1234" y="34777"/>
                    <a:pt x="2523" y="38210"/>
                  </a:cubicBezTo>
                  <a:cubicBezTo>
                    <a:pt x="5794" y="41189"/>
                    <a:pt x="11882" y="41998"/>
                    <a:pt x="15024" y="38210"/>
                  </a:cubicBezTo>
                  <a:lnTo>
                    <a:pt x="15024" y="38210"/>
                  </a:lnTo>
                  <a:close/>
                </a:path>
              </a:pathLst>
            </a:custGeom>
            <a:solidFill>
              <a:srgbClr val="FFFFFF"/>
            </a:solidFill>
            <a:ln w="0" cap="flat">
              <a:noFill/>
              <a:prstDash val="solid"/>
              <a:miter/>
            </a:ln>
          </p:spPr>
          <p:txBody>
            <a:bodyPr rtlCol="0" anchor="ctr"/>
            <a:lstStyle/>
            <a:p>
              <a:endParaRPr lang="nb-NO"/>
            </a:p>
          </p:txBody>
        </p:sp>
        <p:sp>
          <p:nvSpPr>
            <p:cNvPr id="196" name="Friform 195">
              <a:extLst>
                <a:ext uri="{FF2B5EF4-FFF2-40B4-BE49-F238E27FC236}">
                  <a16:creationId xmlns:a16="http://schemas.microsoft.com/office/drawing/2014/main" id="{6A94C46D-57CB-9A81-1C02-956FC83F27BC}"/>
                </a:ext>
              </a:extLst>
            </p:cNvPr>
            <p:cNvSpPr>
              <a:spLocks noGrp="1" noRot="1" noMove="1" noResize="1" noEditPoints="1" noAdjustHandles="1" noChangeArrowheads="1" noChangeShapeType="1"/>
            </p:cNvSpPr>
            <p:nvPr/>
          </p:nvSpPr>
          <p:spPr>
            <a:xfrm>
              <a:off x="4525715" y="2602028"/>
              <a:ext cx="615482" cy="1626351"/>
            </a:xfrm>
            <a:custGeom>
              <a:avLst/>
              <a:gdLst>
                <a:gd name="connsiteX0" fmla="*/ 135371 w 615482"/>
                <a:gd name="connsiteY0" fmla="*/ 1272 h 1626351"/>
                <a:gd name="connsiteX1" fmla="*/ 111114 w 615482"/>
                <a:gd name="connsiteY1" fmla="*/ 304623 h 1626351"/>
                <a:gd name="connsiteX2" fmla="*/ 22606 w 615482"/>
                <a:gd name="connsiteY2" fmla="*/ 728380 h 1626351"/>
                <a:gd name="connsiteX3" fmla="*/ 1394 w 615482"/>
                <a:gd name="connsiteY3" fmla="*/ 1162372 h 1626351"/>
                <a:gd name="connsiteX4" fmla="*/ 57679 w 615482"/>
                <a:gd name="connsiteY4" fmla="*/ 1354609 h 1626351"/>
                <a:gd name="connsiteX5" fmla="*/ 171933 w 615482"/>
                <a:gd name="connsiteY5" fmla="*/ 1441530 h 1626351"/>
                <a:gd name="connsiteX6" fmla="*/ 524347 w 615482"/>
                <a:gd name="connsiteY6" fmla="*/ 1626352 h 1626351"/>
                <a:gd name="connsiteX7" fmla="*/ 608936 w 615482"/>
                <a:gd name="connsiteY7" fmla="*/ 1518251 h 1626351"/>
                <a:gd name="connsiteX8" fmla="*/ 595529 w 615482"/>
                <a:gd name="connsiteY8" fmla="*/ 1419509 h 1626351"/>
                <a:gd name="connsiteX9" fmla="*/ 361645 w 615482"/>
                <a:gd name="connsiteY9" fmla="*/ 1063533 h 1626351"/>
                <a:gd name="connsiteX10" fmla="*/ 569945 w 615482"/>
                <a:gd name="connsiteY10" fmla="*/ 243124 h 1626351"/>
                <a:gd name="connsiteX11" fmla="*/ 337680 w 615482"/>
                <a:gd name="connsiteY11" fmla="*/ 139 h 1626351"/>
                <a:gd name="connsiteX12" fmla="*/ 135371 w 615482"/>
                <a:gd name="connsiteY12" fmla="*/ 1272 h 162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5482" h="1626351">
                  <a:moveTo>
                    <a:pt x="135371" y="1272"/>
                  </a:moveTo>
                  <a:cubicBezTo>
                    <a:pt x="133169" y="98848"/>
                    <a:pt x="135630" y="210156"/>
                    <a:pt x="111114" y="304623"/>
                  </a:cubicBezTo>
                  <a:cubicBezTo>
                    <a:pt x="65354" y="481153"/>
                    <a:pt x="38378" y="618369"/>
                    <a:pt x="22606" y="728380"/>
                  </a:cubicBezTo>
                  <a:cubicBezTo>
                    <a:pt x="-8937" y="948275"/>
                    <a:pt x="1912" y="1063015"/>
                    <a:pt x="1394" y="1162372"/>
                  </a:cubicBezTo>
                  <a:cubicBezTo>
                    <a:pt x="1005" y="1236177"/>
                    <a:pt x="18234" y="1299522"/>
                    <a:pt x="57679" y="1354609"/>
                  </a:cubicBezTo>
                  <a:cubicBezTo>
                    <a:pt x="85789" y="1393860"/>
                    <a:pt x="129574" y="1418311"/>
                    <a:pt x="171933" y="1441530"/>
                  </a:cubicBezTo>
                  <a:cubicBezTo>
                    <a:pt x="268667" y="1494577"/>
                    <a:pt x="510972" y="1623826"/>
                    <a:pt x="524347" y="1626352"/>
                  </a:cubicBezTo>
                  <a:cubicBezTo>
                    <a:pt x="569978" y="1609155"/>
                    <a:pt x="601747" y="1544224"/>
                    <a:pt x="608936" y="1518251"/>
                  </a:cubicBezTo>
                  <a:cubicBezTo>
                    <a:pt x="616353" y="1491501"/>
                    <a:pt x="623121" y="1422650"/>
                    <a:pt x="595529" y="1419509"/>
                  </a:cubicBezTo>
                  <a:lnTo>
                    <a:pt x="361645" y="1063533"/>
                  </a:lnTo>
                  <a:lnTo>
                    <a:pt x="569945" y="243124"/>
                  </a:lnTo>
                  <a:cubicBezTo>
                    <a:pt x="569945" y="243124"/>
                    <a:pt x="421428" y="-6727"/>
                    <a:pt x="337680" y="139"/>
                  </a:cubicBezTo>
                  <a:cubicBezTo>
                    <a:pt x="230226" y="8915"/>
                    <a:pt x="135371" y="1272"/>
                    <a:pt x="135371" y="1272"/>
                  </a:cubicBezTo>
                  <a:close/>
                </a:path>
              </a:pathLst>
            </a:custGeom>
            <a:solidFill>
              <a:schemeClr val="tx2">
                <a:lumMod val="75000"/>
              </a:schemeClr>
            </a:solidFill>
            <a:ln w="0" cap="flat">
              <a:noFill/>
              <a:prstDash val="solid"/>
              <a:miter/>
            </a:ln>
          </p:spPr>
          <p:txBody>
            <a:bodyPr rtlCol="0" anchor="ctr"/>
            <a:lstStyle/>
            <a:p>
              <a:endParaRPr lang="nb-NO"/>
            </a:p>
          </p:txBody>
        </p:sp>
        <p:sp>
          <p:nvSpPr>
            <p:cNvPr id="197" name="Friform 196">
              <a:extLst>
                <a:ext uri="{FF2B5EF4-FFF2-40B4-BE49-F238E27FC236}">
                  <a16:creationId xmlns:a16="http://schemas.microsoft.com/office/drawing/2014/main" id="{D3B015C5-7449-64CB-ED1C-303E1F8EDA22}"/>
                </a:ext>
              </a:extLst>
            </p:cNvPr>
            <p:cNvSpPr>
              <a:spLocks noGrp="1" noRot="1" noMove="1" noResize="1" noEditPoints="1" noAdjustHandles="1" noChangeArrowheads="1" noChangeShapeType="1"/>
            </p:cNvSpPr>
            <p:nvPr/>
          </p:nvSpPr>
          <p:spPr>
            <a:xfrm>
              <a:off x="4755891" y="2503749"/>
              <a:ext cx="782212" cy="1584986"/>
            </a:xfrm>
            <a:custGeom>
              <a:avLst/>
              <a:gdLst>
                <a:gd name="connsiteX0" fmla="*/ 468079 w 748564"/>
                <a:gd name="connsiteY0" fmla="*/ 0 h 1584986"/>
                <a:gd name="connsiteX1" fmla="*/ 649014 w 748564"/>
                <a:gd name="connsiteY1" fmla="*/ 404359 h 1584986"/>
                <a:gd name="connsiteX2" fmla="*/ 643638 w 748564"/>
                <a:gd name="connsiteY2" fmla="*/ 590022 h 1584986"/>
                <a:gd name="connsiteX3" fmla="*/ 581783 w 748564"/>
                <a:gd name="connsiteY3" fmla="*/ 761145 h 1584986"/>
                <a:gd name="connsiteX4" fmla="*/ 312113 w 748564"/>
                <a:gd name="connsiteY4" fmla="*/ 1263080 h 1584986"/>
                <a:gd name="connsiteX5" fmla="*/ 742347 w 748564"/>
                <a:gd name="connsiteY5" fmla="*/ 1394531 h 1584986"/>
                <a:gd name="connsiteX6" fmla="*/ 681787 w 748564"/>
                <a:gd name="connsiteY6" fmla="*/ 1584987 h 1584986"/>
                <a:gd name="connsiteX7" fmla="*/ 582948 w 748564"/>
                <a:gd name="connsiteY7" fmla="*/ 1576405 h 1584986"/>
                <a:gd name="connsiteX8" fmla="*/ 172922 w 748564"/>
                <a:gd name="connsiteY8" fmla="*/ 1523002 h 1584986"/>
                <a:gd name="connsiteX9" fmla="*/ 97497 w 748564"/>
                <a:gd name="connsiteY9" fmla="*/ 1505223 h 1584986"/>
                <a:gd name="connsiteX10" fmla="*/ 19417 w 748564"/>
                <a:gd name="connsiteY10" fmla="*/ 1416779 h 1584986"/>
                <a:gd name="connsiteX11" fmla="*/ 51 w 748564"/>
                <a:gd name="connsiteY11" fmla="*/ 1298185 h 1584986"/>
                <a:gd name="connsiteX12" fmla="*/ 32630 w 748564"/>
                <a:gd name="connsiteY12" fmla="*/ 1039753 h 1584986"/>
                <a:gd name="connsiteX13" fmla="*/ 141120 w 748564"/>
                <a:gd name="connsiteY13" fmla="*/ 639345 h 1584986"/>
                <a:gd name="connsiteX14" fmla="*/ 107440 w 748564"/>
                <a:gd name="connsiteY14" fmla="*/ 98450 h 1584986"/>
                <a:gd name="connsiteX15" fmla="*/ 468014 w 748564"/>
                <a:gd name="connsiteY15" fmla="*/ 32 h 158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8564" h="1584986">
                  <a:moveTo>
                    <a:pt x="468079" y="0"/>
                  </a:moveTo>
                  <a:cubicBezTo>
                    <a:pt x="561315" y="105640"/>
                    <a:pt x="638424" y="263841"/>
                    <a:pt x="649014" y="404359"/>
                  </a:cubicBezTo>
                  <a:cubicBezTo>
                    <a:pt x="653710" y="466312"/>
                    <a:pt x="655750" y="529106"/>
                    <a:pt x="643638" y="590022"/>
                  </a:cubicBezTo>
                  <a:cubicBezTo>
                    <a:pt x="631785" y="649643"/>
                    <a:pt x="606751" y="705734"/>
                    <a:pt x="581783" y="761145"/>
                  </a:cubicBezTo>
                  <a:cubicBezTo>
                    <a:pt x="506099" y="929029"/>
                    <a:pt x="390290" y="1096330"/>
                    <a:pt x="312113" y="1263080"/>
                  </a:cubicBezTo>
                  <a:cubicBezTo>
                    <a:pt x="452145" y="1271532"/>
                    <a:pt x="634376" y="1326749"/>
                    <a:pt x="742347" y="1394531"/>
                  </a:cubicBezTo>
                  <a:cubicBezTo>
                    <a:pt x="771105" y="1513772"/>
                    <a:pt x="691308" y="1582202"/>
                    <a:pt x="681787" y="1584987"/>
                  </a:cubicBezTo>
                  <a:cubicBezTo>
                    <a:pt x="681787" y="1584987"/>
                    <a:pt x="610249" y="1579935"/>
                    <a:pt x="582948" y="1576405"/>
                  </a:cubicBezTo>
                  <a:cubicBezTo>
                    <a:pt x="446284" y="1558593"/>
                    <a:pt x="309586" y="1540781"/>
                    <a:pt x="172922" y="1523002"/>
                  </a:cubicBezTo>
                  <a:cubicBezTo>
                    <a:pt x="147208" y="1519666"/>
                    <a:pt x="121009" y="1516169"/>
                    <a:pt x="97497" y="1505223"/>
                  </a:cubicBezTo>
                  <a:cubicBezTo>
                    <a:pt x="60967" y="1488188"/>
                    <a:pt x="34282" y="1454216"/>
                    <a:pt x="19417" y="1416779"/>
                  </a:cubicBezTo>
                  <a:cubicBezTo>
                    <a:pt x="4552" y="1379342"/>
                    <a:pt x="504" y="1338472"/>
                    <a:pt x="51" y="1298185"/>
                  </a:cubicBezTo>
                  <a:cubicBezTo>
                    <a:pt x="-986" y="1211167"/>
                    <a:pt x="13976" y="1124764"/>
                    <a:pt x="32630" y="1039753"/>
                  </a:cubicBezTo>
                  <a:cubicBezTo>
                    <a:pt x="62230" y="904643"/>
                    <a:pt x="101189" y="771799"/>
                    <a:pt x="141120" y="639345"/>
                  </a:cubicBezTo>
                  <a:cubicBezTo>
                    <a:pt x="151807" y="603851"/>
                    <a:pt x="218229" y="339460"/>
                    <a:pt x="107440" y="98450"/>
                  </a:cubicBezTo>
                  <a:cubicBezTo>
                    <a:pt x="252168" y="87278"/>
                    <a:pt x="468014" y="32"/>
                    <a:pt x="468014" y="32"/>
                  </a:cubicBezTo>
                  <a:close/>
                </a:path>
              </a:pathLst>
            </a:custGeom>
            <a:solidFill>
              <a:schemeClr val="tx2">
                <a:lumMod val="75000"/>
              </a:schemeClr>
            </a:solidFill>
            <a:ln w="0" cap="flat">
              <a:noFill/>
              <a:prstDash val="solid"/>
              <a:miter/>
            </a:ln>
          </p:spPr>
          <p:txBody>
            <a:bodyPr rtlCol="0" anchor="ctr"/>
            <a:lstStyle/>
            <a:p>
              <a:endParaRPr lang="nb-NO" dirty="0"/>
            </a:p>
          </p:txBody>
        </p:sp>
        <p:sp>
          <p:nvSpPr>
            <p:cNvPr id="198" name="Friform 197">
              <a:extLst>
                <a:ext uri="{FF2B5EF4-FFF2-40B4-BE49-F238E27FC236}">
                  <a16:creationId xmlns:a16="http://schemas.microsoft.com/office/drawing/2014/main" id="{05E32797-67C8-4758-FC3D-F277B6D532A9}"/>
                </a:ext>
              </a:extLst>
            </p:cNvPr>
            <p:cNvSpPr>
              <a:spLocks noGrp="1" noRot="1" noMove="1" noResize="1" noEditPoints="1" noAdjustHandles="1" noChangeArrowheads="1" noChangeShapeType="1"/>
            </p:cNvSpPr>
            <p:nvPr/>
          </p:nvSpPr>
          <p:spPr>
            <a:xfrm>
              <a:off x="5505317" y="3814648"/>
              <a:ext cx="331820" cy="521490"/>
            </a:xfrm>
            <a:custGeom>
              <a:avLst/>
              <a:gdLst>
                <a:gd name="connsiteX0" fmla="*/ 113587 w 331820"/>
                <a:gd name="connsiteY0" fmla="*/ 262040 h 521490"/>
                <a:gd name="connsiteX1" fmla="*/ 91177 w 331820"/>
                <a:gd name="connsiteY1" fmla="*/ 169451 h 521490"/>
                <a:gd name="connsiteX2" fmla="*/ 31427 w 331820"/>
                <a:gd name="connsiteY2" fmla="*/ 121327 h 521490"/>
                <a:gd name="connsiteX3" fmla="*/ 15008 w 331820"/>
                <a:gd name="connsiteY3" fmla="*/ 96812 h 521490"/>
                <a:gd name="connsiteX4" fmla="*/ 32722 w 331820"/>
                <a:gd name="connsiteY4" fmla="*/ 20026 h 521490"/>
                <a:gd name="connsiteX5" fmla="*/ 102933 w 331820"/>
                <a:gd name="connsiteY5" fmla="*/ 13938 h 521490"/>
                <a:gd name="connsiteX6" fmla="*/ 241994 w 331820"/>
                <a:gd name="connsiteY6" fmla="*/ 200897 h 521490"/>
                <a:gd name="connsiteX7" fmla="*/ 309031 w 331820"/>
                <a:gd name="connsiteY7" fmla="*/ 297728 h 521490"/>
                <a:gd name="connsiteX8" fmla="*/ 331603 w 331820"/>
                <a:gd name="connsiteY8" fmla="*/ 416970 h 521490"/>
                <a:gd name="connsiteX9" fmla="*/ 303623 w 331820"/>
                <a:gd name="connsiteY9" fmla="*/ 496281 h 521490"/>
                <a:gd name="connsiteX10" fmla="*/ 226093 w 331820"/>
                <a:gd name="connsiteY10" fmla="*/ 516650 h 521490"/>
                <a:gd name="connsiteX11" fmla="*/ 194517 w 331820"/>
                <a:gd name="connsiteY11" fmla="*/ 488767 h 521490"/>
                <a:gd name="connsiteX12" fmla="*/ 153971 w 331820"/>
                <a:gd name="connsiteY12" fmla="*/ 421730 h 521490"/>
                <a:gd name="connsiteX13" fmla="*/ 93444 w 331820"/>
                <a:gd name="connsiteY13" fmla="*/ 375258 h 521490"/>
                <a:gd name="connsiteX14" fmla="*/ 19768 w 331820"/>
                <a:gd name="connsiteY14" fmla="*/ 367162 h 521490"/>
                <a:gd name="connsiteX15" fmla="*/ 6296 w 331820"/>
                <a:gd name="connsiteY15" fmla="*/ 308966 h 521490"/>
                <a:gd name="connsiteX16" fmla="*/ 13680 w 331820"/>
                <a:gd name="connsiteY16" fmla="*/ 301776 h 521490"/>
                <a:gd name="connsiteX17" fmla="*/ 50987 w 331820"/>
                <a:gd name="connsiteY17" fmla="*/ 308383 h 521490"/>
                <a:gd name="connsiteX18" fmla="*/ 84214 w 331820"/>
                <a:gd name="connsiteY18" fmla="*/ 288660 h 521490"/>
                <a:gd name="connsiteX19" fmla="*/ 113587 w 331820"/>
                <a:gd name="connsiteY19" fmla="*/ 262008 h 521490"/>
                <a:gd name="connsiteX20" fmla="*/ 113587 w 331820"/>
                <a:gd name="connsiteY20" fmla="*/ 262008 h 52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1820" h="521490">
                  <a:moveTo>
                    <a:pt x="113587" y="262040"/>
                  </a:moveTo>
                  <a:cubicBezTo>
                    <a:pt x="123756" y="234610"/>
                    <a:pt x="110155" y="191699"/>
                    <a:pt x="91177" y="169451"/>
                  </a:cubicBezTo>
                  <a:cubicBezTo>
                    <a:pt x="74337" y="149696"/>
                    <a:pt x="42664" y="131884"/>
                    <a:pt x="31427" y="121327"/>
                  </a:cubicBezTo>
                  <a:cubicBezTo>
                    <a:pt x="24140" y="114461"/>
                    <a:pt x="16821" y="106656"/>
                    <a:pt x="15008" y="96812"/>
                  </a:cubicBezTo>
                  <a:cubicBezTo>
                    <a:pt x="12903" y="85282"/>
                    <a:pt x="32722" y="20026"/>
                    <a:pt x="32722" y="20026"/>
                  </a:cubicBezTo>
                  <a:cubicBezTo>
                    <a:pt x="32722" y="20026"/>
                    <a:pt x="66338" y="-20649"/>
                    <a:pt x="102933" y="13938"/>
                  </a:cubicBezTo>
                  <a:cubicBezTo>
                    <a:pt x="139528" y="48525"/>
                    <a:pt x="241994" y="200897"/>
                    <a:pt x="241994" y="200897"/>
                  </a:cubicBezTo>
                  <a:lnTo>
                    <a:pt x="309031" y="297728"/>
                  </a:lnTo>
                  <a:cubicBezTo>
                    <a:pt x="323669" y="336266"/>
                    <a:pt x="333417" y="375938"/>
                    <a:pt x="331603" y="416970"/>
                  </a:cubicBezTo>
                  <a:cubicBezTo>
                    <a:pt x="330340" y="445533"/>
                    <a:pt x="322698" y="474971"/>
                    <a:pt x="303623" y="496281"/>
                  </a:cubicBezTo>
                  <a:cubicBezTo>
                    <a:pt x="284516" y="517557"/>
                    <a:pt x="252131" y="528439"/>
                    <a:pt x="226093" y="516650"/>
                  </a:cubicBezTo>
                  <a:cubicBezTo>
                    <a:pt x="213171" y="510789"/>
                    <a:pt x="202938" y="500199"/>
                    <a:pt x="194517" y="488767"/>
                  </a:cubicBezTo>
                  <a:cubicBezTo>
                    <a:pt x="179005" y="467749"/>
                    <a:pt x="168545" y="443428"/>
                    <a:pt x="153971" y="421730"/>
                  </a:cubicBezTo>
                  <a:cubicBezTo>
                    <a:pt x="139398" y="400032"/>
                    <a:pt x="119093" y="380180"/>
                    <a:pt x="93444" y="375258"/>
                  </a:cubicBezTo>
                  <a:cubicBezTo>
                    <a:pt x="68928" y="370562"/>
                    <a:pt x="41337" y="379727"/>
                    <a:pt x="19768" y="367162"/>
                  </a:cubicBezTo>
                  <a:cubicBezTo>
                    <a:pt x="499" y="355924"/>
                    <a:pt x="-6075" y="327522"/>
                    <a:pt x="6296" y="308966"/>
                  </a:cubicBezTo>
                  <a:cubicBezTo>
                    <a:pt x="8206" y="306083"/>
                    <a:pt x="10603" y="303395"/>
                    <a:pt x="13680" y="301776"/>
                  </a:cubicBezTo>
                  <a:cubicBezTo>
                    <a:pt x="25176" y="295785"/>
                    <a:pt x="38066" y="307379"/>
                    <a:pt x="50987" y="308383"/>
                  </a:cubicBezTo>
                  <a:cubicBezTo>
                    <a:pt x="64362" y="309451"/>
                    <a:pt x="75762" y="299088"/>
                    <a:pt x="84214" y="288660"/>
                  </a:cubicBezTo>
                  <a:cubicBezTo>
                    <a:pt x="92634" y="278232"/>
                    <a:pt x="100860" y="266282"/>
                    <a:pt x="113587" y="262008"/>
                  </a:cubicBezTo>
                  <a:lnTo>
                    <a:pt x="113587" y="262008"/>
                  </a:lnTo>
                  <a:close/>
                </a:path>
              </a:pathLst>
            </a:custGeom>
            <a:solidFill>
              <a:srgbClr val="171E26"/>
            </a:solidFill>
            <a:ln w="0" cap="flat">
              <a:noFill/>
              <a:prstDash val="solid"/>
              <a:miter/>
            </a:ln>
          </p:spPr>
          <p:txBody>
            <a:bodyPr rtlCol="0" anchor="ctr"/>
            <a:lstStyle/>
            <a:p>
              <a:endParaRPr lang="nb-NO"/>
            </a:p>
          </p:txBody>
        </p:sp>
        <p:sp>
          <p:nvSpPr>
            <p:cNvPr id="199" name="Friform 198">
              <a:extLst>
                <a:ext uri="{FF2B5EF4-FFF2-40B4-BE49-F238E27FC236}">
                  <a16:creationId xmlns:a16="http://schemas.microsoft.com/office/drawing/2014/main" id="{CCA0633B-2046-431F-CB2C-AEDE4A31AB02}"/>
                </a:ext>
              </a:extLst>
            </p:cNvPr>
            <p:cNvSpPr>
              <a:spLocks noGrp="1" noRot="1" noMove="1" noResize="1" noEditPoints="1" noAdjustHandles="1" noChangeArrowheads="1" noChangeShapeType="1"/>
            </p:cNvSpPr>
            <p:nvPr/>
          </p:nvSpPr>
          <p:spPr>
            <a:xfrm>
              <a:off x="5538104" y="3777756"/>
              <a:ext cx="276276" cy="334619"/>
            </a:xfrm>
            <a:custGeom>
              <a:avLst/>
              <a:gdLst>
                <a:gd name="connsiteX0" fmla="*/ 276276 w 276276"/>
                <a:gd name="connsiteY0" fmla="*/ 334620 h 334619"/>
                <a:gd name="connsiteX1" fmla="*/ 230711 w 276276"/>
                <a:gd name="connsiteY1" fmla="*/ 235133 h 334619"/>
                <a:gd name="connsiteX2" fmla="*/ 207555 w 276276"/>
                <a:gd name="connsiteY2" fmla="*/ 180726 h 334619"/>
                <a:gd name="connsiteX3" fmla="*/ 165520 w 276276"/>
                <a:gd name="connsiteY3" fmla="*/ 54749 h 334619"/>
                <a:gd name="connsiteX4" fmla="*/ 49095 w 276276"/>
                <a:gd name="connsiteY4" fmla="*/ 633 h 334619"/>
                <a:gd name="connsiteX5" fmla="*/ 30766 w 276276"/>
                <a:gd name="connsiteY5" fmla="*/ 1864 h 334619"/>
                <a:gd name="connsiteX6" fmla="*/ 0 w 276276"/>
                <a:gd name="connsiteY6" fmla="*/ 56854 h 334619"/>
                <a:gd name="connsiteX7" fmla="*/ 7189 w 276276"/>
                <a:gd name="connsiteY7" fmla="*/ 56854 h 334619"/>
                <a:gd name="connsiteX8" fmla="*/ 98645 w 276276"/>
                <a:gd name="connsiteY8" fmla="*/ 107407 h 334619"/>
                <a:gd name="connsiteX9" fmla="*/ 155059 w 276276"/>
                <a:gd name="connsiteY9" fmla="*/ 199380 h 334619"/>
                <a:gd name="connsiteX10" fmla="*/ 276276 w 276276"/>
                <a:gd name="connsiteY10" fmla="*/ 334587 h 33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276" h="334619">
                  <a:moveTo>
                    <a:pt x="276276" y="334620"/>
                  </a:moveTo>
                  <a:cubicBezTo>
                    <a:pt x="263938" y="303789"/>
                    <a:pt x="245284" y="264765"/>
                    <a:pt x="230711" y="235133"/>
                  </a:cubicBezTo>
                  <a:cubicBezTo>
                    <a:pt x="221999" y="217419"/>
                    <a:pt x="213417" y="199574"/>
                    <a:pt x="207555" y="180726"/>
                  </a:cubicBezTo>
                  <a:cubicBezTo>
                    <a:pt x="194310" y="138043"/>
                    <a:pt x="194310" y="88947"/>
                    <a:pt x="165520" y="54749"/>
                  </a:cubicBezTo>
                  <a:cubicBezTo>
                    <a:pt x="137895" y="21910"/>
                    <a:pt x="91714" y="5653"/>
                    <a:pt x="49095" y="633"/>
                  </a:cubicBezTo>
                  <a:cubicBezTo>
                    <a:pt x="42943" y="-79"/>
                    <a:pt x="36401" y="-727"/>
                    <a:pt x="30766" y="1864"/>
                  </a:cubicBezTo>
                  <a:cubicBezTo>
                    <a:pt x="26070" y="4034"/>
                    <a:pt x="4696" y="44709"/>
                    <a:pt x="0" y="56854"/>
                  </a:cubicBezTo>
                  <a:lnTo>
                    <a:pt x="7189" y="56854"/>
                  </a:lnTo>
                  <a:cubicBezTo>
                    <a:pt x="43201" y="56854"/>
                    <a:pt x="75845" y="79523"/>
                    <a:pt x="98645" y="107407"/>
                  </a:cubicBezTo>
                  <a:cubicBezTo>
                    <a:pt x="121444" y="135290"/>
                    <a:pt x="136632" y="168453"/>
                    <a:pt x="155059" y="199380"/>
                  </a:cubicBezTo>
                  <a:cubicBezTo>
                    <a:pt x="183590" y="247245"/>
                    <a:pt x="233366" y="299061"/>
                    <a:pt x="276276" y="334587"/>
                  </a:cubicBezTo>
                  <a:close/>
                </a:path>
              </a:pathLst>
            </a:custGeom>
            <a:solidFill>
              <a:srgbClr val="FFFFFF"/>
            </a:solidFill>
            <a:ln w="0" cap="flat">
              <a:noFill/>
              <a:prstDash val="solid"/>
              <a:miter/>
            </a:ln>
          </p:spPr>
          <p:txBody>
            <a:bodyPr rtlCol="0" anchor="ctr"/>
            <a:lstStyle/>
            <a:p>
              <a:endParaRPr lang="nb-NO"/>
            </a:p>
          </p:txBody>
        </p:sp>
        <p:sp>
          <p:nvSpPr>
            <p:cNvPr id="200" name="Friform 199">
              <a:extLst>
                <a:ext uri="{FF2B5EF4-FFF2-40B4-BE49-F238E27FC236}">
                  <a16:creationId xmlns:a16="http://schemas.microsoft.com/office/drawing/2014/main" id="{2147937E-A6AE-777E-F5CF-0ACF5F195E11}"/>
                </a:ext>
              </a:extLst>
            </p:cNvPr>
            <p:cNvSpPr>
              <a:spLocks noGrp="1" noRot="1" noMove="1" noResize="1" noEditPoints="1" noAdjustHandles="1" noChangeArrowheads="1" noChangeShapeType="1"/>
            </p:cNvSpPr>
            <p:nvPr/>
          </p:nvSpPr>
          <p:spPr>
            <a:xfrm>
              <a:off x="5612821" y="4156770"/>
              <a:ext cx="52105" cy="46139"/>
            </a:xfrm>
            <a:custGeom>
              <a:avLst/>
              <a:gdLst>
                <a:gd name="connsiteX0" fmla="*/ 16350 w 52105"/>
                <a:gd name="connsiteY0" fmla="*/ 41848 h 46139"/>
                <a:gd name="connsiteX1" fmla="*/ 19524 w 52105"/>
                <a:gd name="connsiteY1" fmla="*/ 36019 h 46139"/>
                <a:gd name="connsiteX2" fmla="*/ 21175 w 52105"/>
                <a:gd name="connsiteY2" fmla="*/ 33493 h 46139"/>
                <a:gd name="connsiteX3" fmla="*/ 22114 w 52105"/>
                <a:gd name="connsiteY3" fmla="*/ 32197 h 46139"/>
                <a:gd name="connsiteX4" fmla="*/ 22018 w 52105"/>
                <a:gd name="connsiteY4" fmla="*/ 32327 h 46139"/>
                <a:gd name="connsiteX5" fmla="*/ 25806 w 52105"/>
                <a:gd name="connsiteY5" fmla="*/ 28181 h 46139"/>
                <a:gd name="connsiteX6" fmla="*/ 27976 w 52105"/>
                <a:gd name="connsiteY6" fmla="*/ 26174 h 46139"/>
                <a:gd name="connsiteX7" fmla="*/ 28916 w 52105"/>
                <a:gd name="connsiteY7" fmla="*/ 25396 h 46139"/>
                <a:gd name="connsiteX8" fmla="*/ 29337 w 52105"/>
                <a:gd name="connsiteY8" fmla="*/ 25040 h 46139"/>
                <a:gd name="connsiteX9" fmla="*/ 29596 w 52105"/>
                <a:gd name="connsiteY9" fmla="*/ 24878 h 46139"/>
                <a:gd name="connsiteX10" fmla="*/ 30761 w 52105"/>
                <a:gd name="connsiteY10" fmla="*/ 24068 h 46139"/>
                <a:gd name="connsiteX11" fmla="*/ 32931 w 52105"/>
                <a:gd name="connsiteY11" fmla="*/ 22676 h 46139"/>
                <a:gd name="connsiteX12" fmla="*/ 37595 w 52105"/>
                <a:gd name="connsiteY12" fmla="*/ 20150 h 46139"/>
                <a:gd name="connsiteX13" fmla="*/ 38825 w 52105"/>
                <a:gd name="connsiteY13" fmla="*/ 19567 h 46139"/>
                <a:gd name="connsiteX14" fmla="*/ 39020 w 52105"/>
                <a:gd name="connsiteY14" fmla="*/ 19470 h 46139"/>
                <a:gd name="connsiteX15" fmla="*/ 39441 w 52105"/>
                <a:gd name="connsiteY15" fmla="*/ 19340 h 46139"/>
                <a:gd name="connsiteX16" fmla="*/ 40477 w 52105"/>
                <a:gd name="connsiteY16" fmla="*/ 18952 h 46139"/>
                <a:gd name="connsiteX17" fmla="*/ 45561 w 52105"/>
                <a:gd name="connsiteY17" fmla="*/ 17365 h 46139"/>
                <a:gd name="connsiteX18" fmla="*/ 51747 w 52105"/>
                <a:gd name="connsiteY18" fmla="*/ 6484 h 46139"/>
                <a:gd name="connsiteX19" fmla="*/ 40865 w 52105"/>
                <a:gd name="connsiteY19" fmla="*/ 298 h 46139"/>
                <a:gd name="connsiteX20" fmla="*/ 1064 w 52105"/>
                <a:gd name="connsiteY20" fmla="*/ 32974 h 46139"/>
                <a:gd name="connsiteX21" fmla="*/ 4238 w 52105"/>
                <a:gd name="connsiteY21" fmla="*/ 45054 h 46139"/>
                <a:gd name="connsiteX22" fmla="*/ 16318 w 52105"/>
                <a:gd name="connsiteY22" fmla="*/ 41880 h 46139"/>
                <a:gd name="connsiteX23" fmla="*/ 16318 w 52105"/>
                <a:gd name="connsiteY23" fmla="*/ 41880 h 4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105" h="46139">
                  <a:moveTo>
                    <a:pt x="16350" y="41848"/>
                  </a:moveTo>
                  <a:cubicBezTo>
                    <a:pt x="17321" y="39840"/>
                    <a:pt x="18358" y="37897"/>
                    <a:pt x="19524" y="36019"/>
                  </a:cubicBezTo>
                  <a:cubicBezTo>
                    <a:pt x="20042" y="35177"/>
                    <a:pt x="20625" y="34335"/>
                    <a:pt x="21175" y="33493"/>
                  </a:cubicBezTo>
                  <a:cubicBezTo>
                    <a:pt x="21499" y="33039"/>
                    <a:pt x="21791" y="32618"/>
                    <a:pt x="22114" y="32197"/>
                  </a:cubicBezTo>
                  <a:cubicBezTo>
                    <a:pt x="23248" y="30643"/>
                    <a:pt x="20787" y="33752"/>
                    <a:pt x="22018" y="32327"/>
                  </a:cubicBezTo>
                  <a:cubicBezTo>
                    <a:pt x="23248" y="30902"/>
                    <a:pt x="24446" y="29477"/>
                    <a:pt x="25806" y="28181"/>
                  </a:cubicBezTo>
                  <a:cubicBezTo>
                    <a:pt x="26519" y="27501"/>
                    <a:pt x="27231" y="26821"/>
                    <a:pt x="27976" y="26174"/>
                  </a:cubicBezTo>
                  <a:cubicBezTo>
                    <a:pt x="28268" y="25915"/>
                    <a:pt x="28591" y="25655"/>
                    <a:pt x="28916" y="25396"/>
                  </a:cubicBezTo>
                  <a:cubicBezTo>
                    <a:pt x="29174" y="25202"/>
                    <a:pt x="30600" y="24068"/>
                    <a:pt x="29337" y="25040"/>
                  </a:cubicBezTo>
                  <a:cubicBezTo>
                    <a:pt x="28138" y="25979"/>
                    <a:pt x="29337" y="25040"/>
                    <a:pt x="29596" y="24878"/>
                  </a:cubicBezTo>
                  <a:cubicBezTo>
                    <a:pt x="29984" y="24587"/>
                    <a:pt x="30373" y="24328"/>
                    <a:pt x="30761" y="24068"/>
                  </a:cubicBezTo>
                  <a:cubicBezTo>
                    <a:pt x="31474" y="23583"/>
                    <a:pt x="32186" y="23129"/>
                    <a:pt x="32931" y="22676"/>
                  </a:cubicBezTo>
                  <a:cubicBezTo>
                    <a:pt x="34453" y="21769"/>
                    <a:pt x="36008" y="20895"/>
                    <a:pt x="37595" y="20150"/>
                  </a:cubicBezTo>
                  <a:cubicBezTo>
                    <a:pt x="38016" y="19956"/>
                    <a:pt x="38404" y="19761"/>
                    <a:pt x="38825" y="19567"/>
                  </a:cubicBezTo>
                  <a:cubicBezTo>
                    <a:pt x="39149" y="19405"/>
                    <a:pt x="40477" y="18855"/>
                    <a:pt x="39020" y="19470"/>
                  </a:cubicBezTo>
                  <a:cubicBezTo>
                    <a:pt x="37497" y="20118"/>
                    <a:pt x="39117" y="19470"/>
                    <a:pt x="39441" y="19340"/>
                  </a:cubicBezTo>
                  <a:cubicBezTo>
                    <a:pt x="39797" y="19211"/>
                    <a:pt x="40153" y="19081"/>
                    <a:pt x="40477" y="18952"/>
                  </a:cubicBezTo>
                  <a:cubicBezTo>
                    <a:pt x="42161" y="18336"/>
                    <a:pt x="43845" y="17818"/>
                    <a:pt x="45561" y="17365"/>
                  </a:cubicBezTo>
                  <a:cubicBezTo>
                    <a:pt x="50031" y="16167"/>
                    <a:pt x="53204" y="11017"/>
                    <a:pt x="51747" y="6484"/>
                  </a:cubicBezTo>
                  <a:cubicBezTo>
                    <a:pt x="50257" y="1917"/>
                    <a:pt x="45658" y="-965"/>
                    <a:pt x="40865" y="298"/>
                  </a:cubicBezTo>
                  <a:cubicBezTo>
                    <a:pt x="23442" y="5026"/>
                    <a:pt x="8934" y="16620"/>
                    <a:pt x="1064" y="32974"/>
                  </a:cubicBezTo>
                  <a:cubicBezTo>
                    <a:pt x="-944" y="37120"/>
                    <a:pt x="-231" y="42722"/>
                    <a:pt x="4238" y="45054"/>
                  </a:cubicBezTo>
                  <a:cubicBezTo>
                    <a:pt x="8189" y="47127"/>
                    <a:pt x="14180" y="46317"/>
                    <a:pt x="16318" y="41880"/>
                  </a:cubicBezTo>
                  <a:lnTo>
                    <a:pt x="16318" y="41880"/>
                  </a:lnTo>
                  <a:close/>
                </a:path>
              </a:pathLst>
            </a:custGeom>
            <a:solidFill>
              <a:srgbClr val="FFFFFF"/>
            </a:solidFill>
            <a:ln w="0" cap="flat">
              <a:noFill/>
              <a:prstDash val="solid"/>
              <a:miter/>
            </a:ln>
          </p:spPr>
          <p:txBody>
            <a:bodyPr rtlCol="0" anchor="ctr"/>
            <a:lstStyle/>
            <a:p>
              <a:endParaRPr lang="nb-NO"/>
            </a:p>
          </p:txBody>
        </p:sp>
        <p:sp>
          <p:nvSpPr>
            <p:cNvPr id="201" name="Friform 200">
              <a:extLst>
                <a:ext uri="{FF2B5EF4-FFF2-40B4-BE49-F238E27FC236}">
                  <a16:creationId xmlns:a16="http://schemas.microsoft.com/office/drawing/2014/main" id="{3A56F571-2E02-11C6-58A0-57141900F7CD}"/>
                </a:ext>
              </a:extLst>
            </p:cNvPr>
            <p:cNvSpPr>
              <a:spLocks noGrp="1" noRot="1" noMove="1" noResize="1" noEditPoints="1" noAdjustHandles="1" noChangeArrowheads="1" noChangeShapeType="1"/>
            </p:cNvSpPr>
            <p:nvPr/>
          </p:nvSpPr>
          <p:spPr>
            <a:xfrm>
              <a:off x="5646178" y="4185876"/>
              <a:ext cx="51498" cy="45200"/>
            </a:xfrm>
            <a:custGeom>
              <a:avLst/>
              <a:gdLst>
                <a:gd name="connsiteX0" fmla="*/ 16479 w 51498"/>
                <a:gd name="connsiteY0" fmla="*/ 40949 h 45200"/>
                <a:gd name="connsiteX1" fmla="*/ 18034 w 51498"/>
                <a:gd name="connsiteY1" fmla="*/ 38811 h 45200"/>
                <a:gd name="connsiteX2" fmla="*/ 18843 w 51498"/>
                <a:gd name="connsiteY2" fmla="*/ 37742 h 45200"/>
                <a:gd name="connsiteX3" fmla="*/ 18617 w 51498"/>
                <a:gd name="connsiteY3" fmla="*/ 38034 h 45200"/>
                <a:gd name="connsiteX4" fmla="*/ 21985 w 51498"/>
                <a:gd name="connsiteY4" fmla="*/ 34019 h 45200"/>
                <a:gd name="connsiteX5" fmla="*/ 29725 w 51498"/>
                <a:gd name="connsiteY5" fmla="*/ 26278 h 45200"/>
                <a:gd name="connsiteX6" fmla="*/ 31668 w 51498"/>
                <a:gd name="connsiteY6" fmla="*/ 24659 h 45200"/>
                <a:gd name="connsiteX7" fmla="*/ 32769 w 51498"/>
                <a:gd name="connsiteY7" fmla="*/ 23785 h 45200"/>
                <a:gd name="connsiteX8" fmla="*/ 32542 w 51498"/>
                <a:gd name="connsiteY8" fmla="*/ 23979 h 45200"/>
                <a:gd name="connsiteX9" fmla="*/ 36882 w 51498"/>
                <a:gd name="connsiteY9" fmla="*/ 21065 h 45200"/>
                <a:gd name="connsiteX10" fmla="*/ 41643 w 51498"/>
                <a:gd name="connsiteY10" fmla="*/ 18538 h 45200"/>
                <a:gd name="connsiteX11" fmla="*/ 40995 w 51498"/>
                <a:gd name="connsiteY11" fmla="*/ 18797 h 45200"/>
                <a:gd name="connsiteX12" fmla="*/ 42225 w 51498"/>
                <a:gd name="connsiteY12" fmla="*/ 18311 h 45200"/>
                <a:gd name="connsiteX13" fmla="*/ 44946 w 51498"/>
                <a:gd name="connsiteY13" fmla="*/ 17405 h 45200"/>
                <a:gd name="connsiteX14" fmla="*/ 51131 w 51498"/>
                <a:gd name="connsiteY14" fmla="*/ 6524 h 45200"/>
                <a:gd name="connsiteX15" fmla="*/ 40250 w 51498"/>
                <a:gd name="connsiteY15" fmla="*/ 338 h 45200"/>
                <a:gd name="connsiteX16" fmla="*/ 1259 w 51498"/>
                <a:gd name="connsiteY16" fmla="*/ 31978 h 45200"/>
                <a:gd name="connsiteX17" fmla="*/ 4432 w 51498"/>
                <a:gd name="connsiteY17" fmla="*/ 44058 h 45200"/>
                <a:gd name="connsiteX18" fmla="*/ 16512 w 51498"/>
                <a:gd name="connsiteY18" fmla="*/ 40884 h 45200"/>
                <a:gd name="connsiteX19" fmla="*/ 16512 w 51498"/>
                <a:gd name="connsiteY19" fmla="*/ 40884 h 4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98" h="45200">
                  <a:moveTo>
                    <a:pt x="16479" y="40949"/>
                  </a:moveTo>
                  <a:cubicBezTo>
                    <a:pt x="16998" y="40236"/>
                    <a:pt x="17483" y="39524"/>
                    <a:pt x="18034" y="38811"/>
                  </a:cubicBezTo>
                  <a:cubicBezTo>
                    <a:pt x="18293" y="38455"/>
                    <a:pt x="18584" y="38099"/>
                    <a:pt x="18843" y="37742"/>
                  </a:cubicBezTo>
                  <a:cubicBezTo>
                    <a:pt x="19491" y="36868"/>
                    <a:pt x="17451" y="39491"/>
                    <a:pt x="18617" y="38034"/>
                  </a:cubicBezTo>
                  <a:cubicBezTo>
                    <a:pt x="19718" y="36674"/>
                    <a:pt x="20819" y="35314"/>
                    <a:pt x="21985" y="34019"/>
                  </a:cubicBezTo>
                  <a:cubicBezTo>
                    <a:pt x="24413" y="31298"/>
                    <a:pt x="26972" y="28675"/>
                    <a:pt x="29725" y="26278"/>
                  </a:cubicBezTo>
                  <a:cubicBezTo>
                    <a:pt x="30373" y="25728"/>
                    <a:pt x="30988" y="25177"/>
                    <a:pt x="31668" y="24659"/>
                  </a:cubicBezTo>
                  <a:cubicBezTo>
                    <a:pt x="31927" y="24465"/>
                    <a:pt x="32639" y="24076"/>
                    <a:pt x="32769" y="23785"/>
                  </a:cubicBezTo>
                  <a:cubicBezTo>
                    <a:pt x="32575" y="24271"/>
                    <a:pt x="31279" y="24918"/>
                    <a:pt x="32542" y="23979"/>
                  </a:cubicBezTo>
                  <a:cubicBezTo>
                    <a:pt x="33935" y="22943"/>
                    <a:pt x="35392" y="21971"/>
                    <a:pt x="36882" y="21065"/>
                  </a:cubicBezTo>
                  <a:cubicBezTo>
                    <a:pt x="38436" y="20125"/>
                    <a:pt x="40023" y="19316"/>
                    <a:pt x="41643" y="18538"/>
                  </a:cubicBezTo>
                  <a:cubicBezTo>
                    <a:pt x="42711" y="18020"/>
                    <a:pt x="41351" y="18668"/>
                    <a:pt x="40995" y="18797"/>
                  </a:cubicBezTo>
                  <a:cubicBezTo>
                    <a:pt x="41416" y="18668"/>
                    <a:pt x="41804" y="18474"/>
                    <a:pt x="42225" y="18311"/>
                  </a:cubicBezTo>
                  <a:cubicBezTo>
                    <a:pt x="43132" y="17988"/>
                    <a:pt x="44039" y="17664"/>
                    <a:pt x="44946" y="17405"/>
                  </a:cubicBezTo>
                  <a:cubicBezTo>
                    <a:pt x="49383" y="16110"/>
                    <a:pt x="52621" y="11122"/>
                    <a:pt x="51131" y="6524"/>
                  </a:cubicBezTo>
                  <a:cubicBezTo>
                    <a:pt x="49674" y="2022"/>
                    <a:pt x="45011" y="-1055"/>
                    <a:pt x="40250" y="338"/>
                  </a:cubicBezTo>
                  <a:cubicBezTo>
                    <a:pt x="23734" y="5228"/>
                    <a:pt x="10942" y="18247"/>
                    <a:pt x="1259" y="31978"/>
                  </a:cubicBezTo>
                  <a:cubicBezTo>
                    <a:pt x="-1430" y="35767"/>
                    <a:pt x="449" y="41953"/>
                    <a:pt x="4432" y="44058"/>
                  </a:cubicBezTo>
                  <a:cubicBezTo>
                    <a:pt x="8966" y="46454"/>
                    <a:pt x="13662" y="44932"/>
                    <a:pt x="16512" y="40884"/>
                  </a:cubicBezTo>
                  <a:lnTo>
                    <a:pt x="16512" y="40884"/>
                  </a:lnTo>
                  <a:close/>
                </a:path>
              </a:pathLst>
            </a:custGeom>
            <a:solidFill>
              <a:srgbClr val="FFFFFF"/>
            </a:solidFill>
            <a:ln w="0" cap="flat">
              <a:noFill/>
              <a:prstDash val="solid"/>
              <a:miter/>
            </a:ln>
          </p:spPr>
          <p:txBody>
            <a:bodyPr rtlCol="0" anchor="ctr"/>
            <a:lstStyle/>
            <a:p>
              <a:endParaRPr lang="nb-NO"/>
            </a:p>
          </p:txBody>
        </p:sp>
        <p:sp>
          <p:nvSpPr>
            <p:cNvPr id="202" name="Friform 201">
              <a:extLst>
                <a:ext uri="{FF2B5EF4-FFF2-40B4-BE49-F238E27FC236}">
                  <a16:creationId xmlns:a16="http://schemas.microsoft.com/office/drawing/2014/main" id="{DB3C0BEE-0AD2-4726-355A-5DE047A23104}"/>
                </a:ext>
              </a:extLst>
            </p:cNvPr>
            <p:cNvSpPr>
              <a:spLocks noGrp="1" noRot="1" noMove="1" noResize="1" noEditPoints="1" noAdjustHandles="1" noChangeArrowheads="1" noChangeShapeType="1"/>
            </p:cNvSpPr>
            <p:nvPr/>
          </p:nvSpPr>
          <p:spPr>
            <a:xfrm>
              <a:off x="5153640" y="1454086"/>
              <a:ext cx="1371070" cy="639798"/>
            </a:xfrm>
            <a:custGeom>
              <a:avLst/>
              <a:gdLst>
                <a:gd name="connsiteX0" fmla="*/ 1341215 w 1371070"/>
                <a:gd name="connsiteY0" fmla="*/ 0 h 639798"/>
                <a:gd name="connsiteX1" fmla="*/ 779270 w 1371070"/>
                <a:gd name="connsiteY1" fmla="*/ 57451 h 639798"/>
                <a:gd name="connsiteX2" fmla="*/ 241032 w 1371070"/>
                <a:gd name="connsiteY2" fmla="*/ 61629 h 639798"/>
                <a:gd name="connsiteX3" fmla="*/ 128105 w 1371070"/>
                <a:gd name="connsiteY3" fmla="*/ 69822 h 639798"/>
                <a:gd name="connsiteX4" fmla="*/ 14984 w 1371070"/>
                <a:gd name="connsiteY4" fmla="*/ 98904 h 639798"/>
                <a:gd name="connsiteX5" fmla="*/ 5884 w 1371070"/>
                <a:gd name="connsiteY5" fmla="*/ 128763 h 639798"/>
                <a:gd name="connsiteX6" fmla="*/ 47952 w 1371070"/>
                <a:gd name="connsiteY6" fmla="*/ 319608 h 639798"/>
                <a:gd name="connsiteX7" fmla="*/ 338866 w 1371070"/>
                <a:gd name="connsiteY7" fmla="*/ 487232 h 639798"/>
                <a:gd name="connsiteX8" fmla="*/ 639464 w 1371070"/>
                <a:gd name="connsiteY8" fmla="*/ 639798 h 639798"/>
                <a:gd name="connsiteX9" fmla="*/ 440912 w 1371070"/>
                <a:gd name="connsiteY9" fmla="*/ 412067 h 639798"/>
                <a:gd name="connsiteX10" fmla="*/ 916129 w 1371070"/>
                <a:gd name="connsiteY10" fmla="*/ 298849 h 639798"/>
                <a:gd name="connsiteX11" fmla="*/ 1342607 w 1371070"/>
                <a:gd name="connsiteY11" fmla="*/ 206584 h 639798"/>
                <a:gd name="connsiteX12" fmla="*/ 1341247 w 1371070"/>
                <a:gd name="connsiteY12" fmla="*/ 32 h 63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1070" h="639798">
                  <a:moveTo>
                    <a:pt x="1341215" y="0"/>
                  </a:moveTo>
                  <a:cubicBezTo>
                    <a:pt x="1152993" y="6639"/>
                    <a:pt x="966488" y="36822"/>
                    <a:pt x="779270" y="57451"/>
                  </a:cubicBezTo>
                  <a:cubicBezTo>
                    <a:pt x="613297" y="75716"/>
                    <a:pt x="409660" y="82387"/>
                    <a:pt x="241032" y="61629"/>
                  </a:cubicBezTo>
                  <a:cubicBezTo>
                    <a:pt x="196178" y="56091"/>
                    <a:pt x="171922" y="58779"/>
                    <a:pt x="128105" y="69822"/>
                  </a:cubicBezTo>
                  <a:cubicBezTo>
                    <a:pt x="85616" y="80509"/>
                    <a:pt x="35743" y="93172"/>
                    <a:pt x="14984" y="98904"/>
                  </a:cubicBezTo>
                  <a:lnTo>
                    <a:pt x="5884" y="128763"/>
                  </a:lnTo>
                  <a:cubicBezTo>
                    <a:pt x="4718" y="155739"/>
                    <a:pt x="-21740" y="239390"/>
                    <a:pt x="47952" y="319608"/>
                  </a:cubicBezTo>
                  <a:cubicBezTo>
                    <a:pt x="122179" y="405039"/>
                    <a:pt x="232449" y="448759"/>
                    <a:pt x="338866" y="487232"/>
                  </a:cubicBezTo>
                  <a:cubicBezTo>
                    <a:pt x="445284" y="525706"/>
                    <a:pt x="556073" y="563305"/>
                    <a:pt x="639464" y="639798"/>
                  </a:cubicBezTo>
                  <a:cubicBezTo>
                    <a:pt x="591761" y="554464"/>
                    <a:pt x="511511" y="485354"/>
                    <a:pt x="440912" y="412067"/>
                  </a:cubicBezTo>
                  <a:cubicBezTo>
                    <a:pt x="598335" y="370355"/>
                    <a:pt x="756795" y="332594"/>
                    <a:pt x="916129" y="298849"/>
                  </a:cubicBezTo>
                  <a:cubicBezTo>
                    <a:pt x="1023227" y="276179"/>
                    <a:pt x="1318254" y="214551"/>
                    <a:pt x="1342607" y="206584"/>
                  </a:cubicBezTo>
                  <a:cubicBezTo>
                    <a:pt x="1373535" y="196480"/>
                    <a:pt x="1387525" y="82711"/>
                    <a:pt x="1341247" y="32"/>
                  </a:cubicBezTo>
                  <a:close/>
                </a:path>
              </a:pathLst>
            </a:custGeom>
            <a:solidFill>
              <a:srgbClr val="9997E8"/>
            </a:solidFill>
            <a:ln w="0" cap="flat">
              <a:noFill/>
              <a:prstDash val="solid"/>
              <a:miter/>
            </a:ln>
          </p:spPr>
          <p:txBody>
            <a:bodyPr rtlCol="0" anchor="ctr"/>
            <a:lstStyle/>
            <a:p>
              <a:endParaRPr lang="nb-NO"/>
            </a:p>
          </p:txBody>
        </p:sp>
        <p:sp>
          <p:nvSpPr>
            <p:cNvPr id="203" name="Friform 202">
              <a:extLst>
                <a:ext uri="{FF2B5EF4-FFF2-40B4-BE49-F238E27FC236}">
                  <a16:creationId xmlns:a16="http://schemas.microsoft.com/office/drawing/2014/main" id="{3646EAFF-DF6B-35D5-E015-1487CD316871}"/>
                </a:ext>
              </a:extLst>
            </p:cNvPr>
            <p:cNvSpPr>
              <a:spLocks noGrp="1" noRot="1" noMove="1" noResize="1" noEditPoints="1" noAdjustHandles="1" noChangeArrowheads="1" noChangeShapeType="1"/>
            </p:cNvSpPr>
            <p:nvPr/>
          </p:nvSpPr>
          <p:spPr>
            <a:xfrm>
              <a:off x="5163572" y="1527244"/>
              <a:ext cx="401185" cy="68587"/>
            </a:xfrm>
            <a:custGeom>
              <a:avLst/>
              <a:gdLst>
                <a:gd name="connsiteX0" fmla="*/ 158136 w 401185"/>
                <a:gd name="connsiteY0" fmla="*/ 47930 h 68587"/>
                <a:gd name="connsiteX1" fmla="*/ 276795 w 401185"/>
                <a:gd name="connsiteY1" fmla="*/ 65903 h 68587"/>
                <a:gd name="connsiteX2" fmla="*/ 384928 w 401185"/>
                <a:gd name="connsiteY2" fmla="*/ 13861 h 68587"/>
                <a:gd name="connsiteX3" fmla="*/ 401185 w 401185"/>
                <a:gd name="connsiteY3" fmla="*/ 453 h 68587"/>
                <a:gd name="connsiteX4" fmla="*/ 386288 w 401185"/>
                <a:gd name="connsiteY4" fmla="*/ 0 h 68587"/>
                <a:gd name="connsiteX5" fmla="*/ 378646 w 401185"/>
                <a:gd name="connsiteY5" fmla="*/ 6445 h 68587"/>
                <a:gd name="connsiteX6" fmla="*/ 275370 w 401185"/>
                <a:gd name="connsiteY6" fmla="*/ 56285 h 68587"/>
                <a:gd name="connsiteX7" fmla="*/ 161990 w 401185"/>
                <a:gd name="connsiteY7" fmla="*/ 38992 h 68587"/>
                <a:gd name="connsiteX8" fmla="*/ 43331 w 401185"/>
                <a:gd name="connsiteY8" fmla="*/ 21018 h 68587"/>
                <a:gd name="connsiteX9" fmla="*/ 3530 w 401185"/>
                <a:gd name="connsiteY9" fmla="*/ 30636 h 68587"/>
                <a:gd name="connsiteX10" fmla="*/ 0 w 401185"/>
                <a:gd name="connsiteY10" fmla="*/ 42262 h 68587"/>
                <a:gd name="connsiteX11" fmla="*/ 44788 w 401185"/>
                <a:gd name="connsiteY11" fmla="*/ 30604 h 68587"/>
                <a:gd name="connsiteX12" fmla="*/ 158168 w 401185"/>
                <a:gd name="connsiteY12" fmla="*/ 47897 h 6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185" h="68587">
                  <a:moveTo>
                    <a:pt x="158136" y="47930"/>
                  </a:moveTo>
                  <a:cubicBezTo>
                    <a:pt x="188545" y="60981"/>
                    <a:pt x="219991" y="74453"/>
                    <a:pt x="276795" y="65903"/>
                  </a:cubicBezTo>
                  <a:cubicBezTo>
                    <a:pt x="333598" y="57386"/>
                    <a:pt x="359668" y="35235"/>
                    <a:pt x="384928" y="13861"/>
                  </a:cubicBezTo>
                  <a:cubicBezTo>
                    <a:pt x="390304" y="9294"/>
                    <a:pt x="395615" y="4825"/>
                    <a:pt x="401185" y="453"/>
                  </a:cubicBezTo>
                  <a:cubicBezTo>
                    <a:pt x="396198" y="324"/>
                    <a:pt x="391243" y="162"/>
                    <a:pt x="386288" y="0"/>
                  </a:cubicBezTo>
                  <a:cubicBezTo>
                    <a:pt x="383730" y="2137"/>
                    <a:pt x="381171" y="4275"/>
                    <a:pt x="378646" y="6445"/>
                  </a:cubicBezTo>
                  <a:cubicBezTo>
                    <a:pt x="353320" y="27916"/>
                    <a:pt x="329420" y="48189"/>
                    <a:pt x="275370" y="56285"/>
                  </a:cubicBezTo>
                  <a:cubicBezTo>
                    <a:pt x="221319" y="64414"/>
                    <a:pt x="192496" y="52043"/>
                    <a:pt x="161990" y="38992"/>
                  </a:cubicBezTo>
                  <a:cubicBezTo>
                    <a:pt x="131580" y="25940"/>
                    <a:pt x="100135" y="12468"/>
                    <a:pt x="43331" y="21018"/>
                  </a:cubicBezTo>
                  <a:cubicBezTo>
                    <a:pt x="28013" y="23317"/>
                    <a:pt x="14994" y="26620"/>
                    <a:pt x="3530" y="30636"/>
                  </a:cubicBezTo>
                  <a:lnTo>
                    <a:pt x="0" y="42262"/>
                  </a:lnTo>
                  <a:cubicBezTo>
                    <a:pt x="12403" y="37340"/>
                    <a:pt x="26912" y="33292"/>
                    <a:pt x="44788" y="30604"/>
                  </a:cubicBezTo>
                  <a:cubicBezTo>
                    <a:pt x="98839" y="22475"/>
                    <a:pt x="127662" y="34814"/>
                    <a:pt x="158168" y="47897"/>
                  </a:cubicBezTo>
                  <a:close/>
                </a:path>
              </a:pathLst>
            </a:custGeom>
            <a:solidFill>
              <a:srgbClr val="7B79C6"/>
            </a:solidFill>
            <a:ln w="0" cap="flat">
              <a:noFill/>
              <a:prstDash val="solid"/>
              <a:miter/>
            </a:ln>
          </p:spPr>
          <p:txBody>
            <a:bodyPr rtlCol="0" anchor="ctr"/>
            <a:lstStyle/>
            <a:p>
              <a:endParaRPr lang="nb-NO"/>
            </a:p>
          </p:txBody>
        </p:sp>
        <p:sp>
          <p:nvSpPr>
            <p:cNvPr id="204" name="Friform 203">
              <a:extLst>
                <a:ext uri="{FF2B5EF4-FFF2-40B4-BE49-F238E27FC236}">
                  <a16:creationId xmlns:a16="http://schemas.microsoft.com/office/drawing/2014/main" id="{9CAB0D02-527F-6E8F-DEB8-E1A958E36E95}"/>
                </a:ext>
              </a:extLst>
            </p:cNvPr>
            <p:cNvSpPr>
              <a:spLocks noGrp="1" noRot="1" noMove="1" noResize="1" noEditPoints="1" noAdjustHandles="1" noChangeArrowheads="1" noChangeShapeType="1"/>
            </p:cNvSpPr>
            <p:nvPr/>
          </p:nvSpPr>
          <p:spPr>
            <a:xfrm>
              <a:off x="5803078" y="1510889"/>
              <a:ext cx="135498" cy="18347"/>
            </a:xfrm>
            <a:custGeom>
              <a:avLst/>
              <a:gdLst>
                <a:gd name="connsiteX0" fmla="*/ 80704 w 135498"/>
                <a:gd name="connsiteY0" fmla="*/ 15642 h 18347"/>
                <a:gd name="connsiteX1" fmla="*/ 135499 w 135498"/>
                <a:gd name="connsiteY1" fmla="*/ 0 h 18347"/>
                <a:gd name="connsiteX2" fmla="*/ 129831 w 135498"/>
                <a:gd name="connsiteY2" fmla="*/ 648 h 18347"/>
                <a:gd name="connsiteX3" fmla="*/ 83230 w 135498"/>
                <a:gd name="connsiteY3" fmla="*/ 5376 h 18347"/>
                <a:gd name="connsiteX4" fmla="*/ 79278 w 135498"/>
                <a:gd name="connsiteY4" fmla="*/ 6056 h 18347"/>
                <a:gd name="connsiteX5" fmla="*/ 45760 w 135498"/>
                <a:gd name="connsiteY5" fmla="*/ 8614 h 18347"/>
                <a:gd name="connsiteX6" fmla="*/ 0 w 135498"/>
                <a:gd name="connsiteY6" fmla="*/ 11918 h 18347"/>
                <a:gd name="connsiteX7" fmla="*/ 80704 w 135498"/>
                <a:gd name="connsiteY7" fmla="*/ 15674 h 1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98" h="18347">
                  <a:moveTo>
                    <a:pt x="80704" y="15642"/>
                  </a:moveTo>
                  <a:cubicBezTo>
                    <a:pt x="103179" y="12274"/>
                    <a:pt x="120796" y="6736"/>
                    <a:pt x="135499" y="0"/>
                  </a:cubicBezTo>
                  <a:cubicBezTo>
                    <a:pt x="133588" y="227"/>
                    <a:pt x="131710" y="421"/>
                    <a:pt x="129831" y="648"/>
                  </a:cubicBezTo>
                  <a:cubicBezTo>
                    <a:pt x="114611" y="2332"/>
                    <a:pt x="99033" y="3919"/>
                    <a:pt x="83230" y="5376"/>
                  </a:cubicBezTo>
                  <a:cubicBezTo>
                    <a:pt x="81902" y="5603"/>
                    <a:pt x="80639" y="5829"/>
                    <a:pt x="79278" y="6056"/>
                  </a:cubicBezTo>
                  <a:cubicBezTo>
                    <a:pt x="66875" y="7934"/>
                    <a:pt x="55832" y="8679"/>
                    <a:pt x="45760" y="8614"/>
                  </a:cubicBezTo>
                  <a:cubicBezTo>
                    <a:pt x="30669" y="9813"/>
                    <a:pt x="15415" y="10914"/>
                    <a:pt x="0" y="11918"/>
                  </a:cubicBezTo>
                  <a:cubicBezTo>
                    <a:pt x="21212" y="17909"/>
                    <a:pt x="46278" y="20856"/>
                    <a:pt x="80704" y="15674"/>
                  </a:cubicBezTo>
                  <a:close/>
                </a:path>
              </a:pathLst>
            </a:custGeom>
            <a:solidFill>
              <a:srgbClr val="7B79C6"/>
            </a:solidFill>
            <a:ln w="0" cap="flat">
              <a:noFill/>
              <a:prstDash val="solid"/>
              <a:miter/>
            </a:ln>
          </p:spPr>
          <p:txBody>
            <a:bodyPr rtlCol="0" anchor="ctr"/>
            <a:lstStyle/>
            <a:p>
              <a:endParaRPr lang="nb-NO"/>
            </a:p>
          </p:txBody>
        </p:sp>
        <p:sp>
          <p:nvSpPr>
            <p:cNvPr id="205" name="Friform 204">
              <a:extLst>
                <a:ext uri="{FF2B5EF4-FFF2-40B4-BE49-F238E27FC236}">
                  <a16:creationId xmlns:a16="http://schemas.microsoft.com/office/drawing/2014/main" id="{0CEFC02C-6FEC-CB7A-0AB4-82A3F6E24A37}"/>
                </a:ext>
              </a:extLst>
            </p:cNvPr>
            <p:cNvSpPr>
              <a:spLocks noGrp="1" noRot="1" noMove="1" noResize="1" noEditPoints="1" noAdjustHandles="1" noChangeArrowheads="1" noChangeShapeType="1"/>
            </p:cNvSpPr>
            <p:nvPr/>
          </p:nvSpPr>
          <p:spPr>
            <a:xfrm>
              <a:off x="5164187" y="1473229"/>
              <a:ext cx="1355474" cy="250138"/>
            </a:xfrm>
            <a:custGeom>
              <a:avLst/>
              <a:gdLst>
                <a:gd name="connsiteX0" fmla="*/ 68138 w 1355474"/>
                <a:gd name="connsiteY0" fmla="*/ 247483 h 250138"/>
                <a:gd name="connsiteX1" fmla="*/ 176272 w 1355474"/>
                <a:gd name="connsiteY1" fmla="*/ 195440 h 250138"/>
                <a:gd name="connsiteX2" fmla="*/ 279548 w 1355474"/>
                <a:gd name="connsiteY2" fmla="*/ 145567 h 250138"/>
                <a:gd name="connsiteX3" fmla="*/ 392927 w 1355474"/>
                <a:gd name="connsiteY3" fmla="*/ 162861 h 250138"/>
                <a:gd name="connsiteX4" fmla="*/ 511586 w 1355474"/>
                <a:gd name="connsiteY4" fmla="*/ 180834 h 250138"/>
                <a:gd name="connsiteX5" fmla="*/ 619719 w 1355474"/>
                <a:gd name="connsiteY5" fmla="*/ 128791 h 250138"/>
                <a:gd name="connsiteX6" fmla="*/ 722995 w 1355474"/>
                <a:gd name="connsiteY6" fmla="*/ 78919 h 250138"/>
                <a:gd name="connsiteX7" fmla="*/ 836375 w 1355474"/>
                <a:gd name="connsiteY7" fmla="*/ 96212 h 250138"/>
                <a:gd name="connsiteX8" fmla="*/ 955034 w 1355474"/>
                <a:gd name="connsiteY8" fmla="*/ 114186 h 250138"/>
                <a:gd name="connsiteX9" fmla="*/ 1063167 w 1355474"/>
                <a:gd name="connsiteY9" fmla="*/ 62143 h 250138"/>
                <a:gd name="connsiteX10" fmla="*/ 1166443 w 1355474"/>
                <a:gd name="connsiteY10" fmla="*/ 12270 h 250138"/>
                <a:gd name="connsiteX11" fmla="*/ 1279823 w 1355474"/>
                <a:gd name="connsiteY11" fmla="*/ 29564 h 250138"/>
                <a:gd name="connsiteX12" fmla="*/ 1355474 w 1355474"/>
                <a:gd name="connsiteY12" fmla="*/ 49966 h 250138"/>
                <a:gd name="connsiteX13" fmla="*/ 1353369 w 1355474"/>
                <a:gd name="connsiteY13" fmla="*/ 40186 h 250138"/>
                <a:gd name="connsiteX14" fmla="*/ 1283644 w 1355474"/>
                <a:gd name="connsiteY14" fmla="*/ 20658 h 250138"/>
                <a:gd name="connsiteX15" fmla="*/ 1165018 w 1355474"/>
                <a:gd name="connsiteY15" fmla="*/ 2684 h 250138"/>
                <a:gd name="connsiteX16" fmla="*/ 1056885 w 1355474"/>
                <a:gd name="connsiteY16" fmla="*/ 54727 h 250138"/>
                <a:gd name="connsiteX17" fmla="*/ 953609 w 1355474"/>
                <a:gd name="connsiteY17" fmla="*/ 104600 h 250138"/>
                <a:gd name="connsiteX18" fmla="*/ 840229 w 1355474"/>
                <a:gd name="connsiteY18" fmla="*/ 87306 h 250138"/>
                <a:gd name="connsiteX19" fmla="*/ 721570 w 1355474"/>
                <a:gd name="connsiteY19" fmla="*/ 69333 h 250138"/>
                <a:gd name="connsiteX20" fmla="*/ 613437 w 1355474"/>
                <a:gd name="connsiteY20" fmla="*/ 121375 h 250138"/>
                <a:gd name="connsiteX21" fmla="*/ 510161 w 1355474"/>
                <a:gd name="connsiteY21" fmla="*/ 171248 h 250138"/>
                <a:gd name="connsiteX22" fmla="*/ 396781 w 1355474"/>
                <a:gd name="connsiteY22" fmla="*/ 153955 h 250138"/>
                <a:gd name="connsiteX23" fmla="*/ 278122 w 1355474"/>
                <a:gd name="connsiteY23" fmla="*/ 135981 h 250138"/>
                <a:gd name="connsiteX24" fmla="*/ 169989 w 1355474"/>
                <a:gd name="connsiteY24" fmla="*/ 188024 h 250138"/>
                <a:gd name="connsiteX25" fmla="*/ 66713 w 1355474"/>
                <a:gd name="connsiteY25" fmla="*/ 237864 h 250138"/>
                <a:gd name="connsiteX26" fmla="*/ 0 w 1355474"/>
                <a:gd name="connsiteY26" fmla="*/ 236893 h 250138"/>
                <a:gd name="connsiteX27" fmla="*/ 4081 w 1355474"/>
                <a:gd name="connsiteY27" fmla="*/ 247547 h 250138"/>
                <a:gd name="connsiteX28" fmla="*/ 34360 w 1355474"/>
                <a:gd name="connsiteY28" fmla="*/ 250138 h 250138"/>
                <a:gd name="connsiteX29" fmla="*/ 68138 w 1355474"/>
                <a:gd name="connsiteY29" fmla="*/ 247450 h 25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55474" h="250138">
                  <a:moveTo>
                    <a:pt x="68138" y="247483"/>
                  </a:moveTo>
                  <a:cubicBezTo>
                    <a:pt x="124942" y="238965"/>
                    <a:pt x="151011" y="216814"/>
                    <a:pt x="176272" y="195440"/>
                  </a:cubicBezTo>
                  <a:cubicBezTo>
                    <a:pt x="201597" y="173969"/>
                    <a:pt x="225497" y="153696"/>
                    <a:pt x="279548" y="145567"/>
                  </a:cubicBezTo>
                  <a:cubicBezTo>
                    <a:pt x="333630" y="137438"/>
                    <a:pt x="362421" y="149809"/>
                    <a:pt x="392927" y="162861"/>
                  </a:cubicBezTo>
                  <a:cubicBezTo>
                    <a:pt x="423337" y="175912"/>
                    <a:pt x="454783" y="189384"/>
                    <a:pt x="511586" y="180834"/>
                  </a:cubicBezTo>
                  <a:cubicBezTo>
                    <a:pt x="568389" y="172317"/>
                    <a:pt x="594459" y="150166"/>
                    <a:pt x="619719" y="128791"/>
                  </a:cubicBezTo>
                  <a:cubicBezTo>
                    <a:pt x="645045" y="107320"/>
                    <a:pt x="668945" y="87047"/>
                    <a:pt x="722995" y="78919"/>
                  </a:cubicBezTo>
                  <a:cubicBezTo>
                    <a:pt x="777046" y="70790"/>
                    <a:pt x="805869" y="83161"/>
                    <a:pt x="836375" y="96212"/>
                  </a:cubicBezTo>
                  <a:cubicBezTo>
                    <a:pt x="866785" y="109263"/>
                    <a:pt x="898230" y="122735"/>
                    <a:pt x="955034" y="114186"/>
                  </a:cubicBezTo>
                  <a:cubicBezTo>
                    <a:pt x="1011837" y="105636"/>
                    <a:pt x="1037907" y="83517"/>
                    <a:pt x="1063167" y="62143"/>
                  </a:cubicBezTo>
                  <a:cubicBezTo>
                    <a:pt x="1088492" y="40672"/>
                    <a:pt x="1112392" y="20399"/>
                    <a:pt x="1166443" y="12270"/>
                  </a:cubicBezTo>
                  <a:cubicBezTo>
                    <a:pt x="1220526" y="4142"/>
                    <a:pt x="1249316" y="16513"/>
                    <a:pt x="1279823" y="29564"/>
                  </a:cubicBezTo>
                  <a:cubicBezTo>
                    <a:pt x="1301553" y="38891"/>
                    <a:pt x="1323834" y="48380"/>
                    <a:pt x="1355474" y="49966"/>
                  </a:cubicBezTo>
                  <a:cubicBezTo>
                    <a:pt x="1354827" y="46695"/>
                    <a:pt x="1354146" y="43457"/>
                    <a:pt x="1353369" y="40186"/>
                  </a:cubicBezTo>
                  <a:cubicBezTo>
                    <a:pt x="1325000" y="38373"/>
                    <a:pt x="1304727" y="29693"/>
                    <a:pt x="1283644" y="20658"/>
                  </a:cubicBezTo>
                  <a:cubicBezTo>
                    <a:pt x="1253235" y="7607"/>
                    <a:pt x="1221789" y="-5865"/>
                    <a:pt x="1165018" y="2684"/>
                  </a:cubicBezTo>
                  <a:cubicBezTo>
                    <a:pt x="1108215" y="11202"/>
                    <a:pt x="1082145" y="33353"/>
                    <a:pt x="1056885" y="54727"/>
                  </a:cubicBezTo>
                  <a:cubicBezTo>
                    <a:pt x="1031560" y="76198"/>
                    <a:pt x="1007659" y="96471"/>
                    <a:pt x="953609" y="104600"/>
                  </a:cubicBezTo>
                  <a:cubicBezTo>
                    <a:pt x="899558" y="112729"/>
                    <a:pt x="870736" y="100357"/>
                    <a:pt x="840229" y="87306"/>
                  </a:cubicBezTo>
                  <a:cubicBezTo>
                    <a:pt x="809820" y="74288"/>
                    <a:pt x="778374" y="60783"/>
                    <a:pt x="721570" y="69333"/>
                  </a:cubicBezTo>
                  <a:cubicBezTo>
                    <a:pt x="664767" y="77882"/>
                    <a:pt x="638697" y="100001"/>
                    <a:pt x="613437" y="121375"/>
                  </a:cubicBezTo>
                  <a:cubicBezTo>
                    <a:pt x="588112" y="142847"/>
                    <a:pt x="564212" y="163120"/>
                    <a:pt x="510161" y="171248"/>
                  </a:cubicBezTo>
                  <a:cubicBezTo>
                    <a:pt x="456111" y="179377"/>
                    <a:pt x="427288" y="167006"/>
                    <a:pt x="396781" y="153955"/>
                  </a:cubicBezTo>
                  <a:cubicBezTo>
                    <a:pt x="366372" y="140936"/>
                    <a:pt x="334926" y="127431"/>
                    <a:pt x="278122" y="135981"/>
                  </a:cubicBezTo>
                  <a:cubicBezTo>
                    <a:pt x="221319" y="144531"/>
                    <a:pt x="195249" y="166650"/>
                    <a:pt x="169989" y="188024"/>
                  </a:cubicBezTo>
                  <a:cubicBezTo>
                    <a:pt x="144664" y="209495"/>
                    <a:pt x="120764" y="229768"/>
                    <a:pt x="66713" y="237864"/>
                  </a:cubicBezTo>
                  <a:cubicBezTo>
                    <a:pt x="39057" y="242010"/>
                    <a:pt x="18039" y="240811"/>
                    <a:pt x="0" y="236893"/>
                  </a:cubicBezTo>
                  <a:cubicBezTo>
                    <a:pt x="1231" y="240423"/>
                    <a:pt x="2559" y="243985"/>
                    <a:pt x="4081" y="247547"/>
                  </a:cubicBezTo>
                  <a:cubicBezTo>
                    <a:pt x="13278" y="249166"/>
                    <a:pt x="23253" y="250138"/>
                    <a:pt x="34360" y="250138"/>
                  </a:cubicBezTo>
                  <a:cubicBezTo>
                    <a:pt x="44594" y="250138"/>
                    <a:pt x="55767" y="249329"/>
                    <a:pt x="68138" y="247450"/>
                  </a:cubicBezTo>
                  <a:close/>
                </a:path>
              </a:pathLst>
            </a:custGeom>
            <a:solidFill>
              <a:srgbClr val="7B79C6"/>
            </a:solidFill>
            <a:ln w="0" cap="flat">
              <a:noFill/>
              <a:prstDash val="solid"/>
              <a:miter/>
            </a:ln>
          </p:spPr>
          <p:txBody>
            <a:bodyPr rtlCol="0" anchor="ctr"/>
            <a:lstStyle/>
            <a:p>
              <a:endParaRPr lang="nb-NO"/>
            </a:p>
          </p:txBody>
        </p:sp>
        <p:sp>
          <p:nvSpPr>
            <p:cNvPr id="206" name="Friform 205">
              <a:extLst>
                <a:ext uri="{FF2B5EF4-FFF2-40B4-BE49-F238E27FC236}">
                  <a16:creationId xmlns:a16="http://schemas.microsoft.com/office/drawing/2014/main" id="{74DF2DC4-4AC7-3328-9A4E-20241BCCC85C}"/>
                </a:ext>
              </a:extLst>
            </p:cNvPr>
            <p:cNvSpPr>
              <a:spLocks noGrp="1" noRot="1" noMove="1" noResize="1" noEditPoints="1" noAdjustHandles="1" noChangeArrowheads="1" noChangeShapeType="1"/>
            </p:cNvSpPr>
            <p:nvPr/>
          </p:nvSpPr>
          <p:spPr>
            <a:xfrm>
              <a:off x="5184752" y="1548326"/>
              <a:ext cx="1339411" cy="236957"/>
            </a:xfrm>
            <a:custGeom>
              <a:avLst/>
              <a:gdLst>
                <a:gd name="connsiteX0" fmla="*/ 165422 w 1339411"/>
                <a:gd name="connsiteY0" fmla="*/ 216299 h 236957"/>
                <a:gd name="connsiteX1" fmla="*/ 284081 w 1339411"/>
                <a:gd name="connsiteY1" fmla="*/ 234273 h 236957"/>
                <a:gd name="connsiteX2" fmla="*/ 392215 w 1339411"/>
                <a:gd name="connsiteY2" fmla="*/ 182230 h 236957"/>
                <a:gd name="connsiteX3" fmla="*/ 495491 w 1339411"/>
                <a:gd name="connsiteY3" fmla="*/ 132357 h 236957"/>
                <a:gd name="connsiteX4" fmla="*/ 608870 w 1339411"/>
                <a:gd name="connsiteY4" fmla="*/ 149651 h 236957"/>
                <a:gd name="connsiteX5" fmla="*/ 727529 w 1339411"/>
                <a:gd name="connsiteY5" fmla="*/ 167625 h 236957"/>
                <a:gd name="connsiteX6" fmla="*/ 835662 w 1339411"/>
                <a:gd name="connsiteY6" fmla="*/ 115582 h 236957"/>
                <a:gd name="connsiteX7" fmla="*/ 938938 w 1339411"/>
                <a:gd name="connsiteY7" fmla="*/ 65709 h 236957"/>
                <a:gd name="connsiteX8" fmla="*/ 1052318 w 1339411"/>
                <a:gd name="connsiteY8" fmla="*/ 83003 h 236957"/>
                <a:gd name="connsiteX9" fmla="*/ 1170944 w 1339411"/>
                <a:gd name="connsiteY9" fmla="*/ 100976 h 236957"/>
                <a:gd name="connsiteX10" fmla="*/ 1279078 w 1339411"/>
                <a:gd name="connsiteY10" fmla="*/ 48934 h 236957"/>
                <a:gd name="connsiteX11" fmla="*/ 1339411 w 1339411"/>
                <a:gd name="connsiteY11" fmla="*/ 9975 h 236957"/>
                <a:gd name="connsiteX12" fmla="*/ 1338602 w 1339411"/>
                <a:gd name="connsiteY12" fmla="*/ 0 h 236957"/>
                <a:gd name="connsiteX13" fmla="*/ 1272795 w 1339411"/>
                <a:gd name="connsiteY13" fmla="*/ 41518 h 236957"/>
                <a:gd name="connsiteX14" fmla="*/ 1169520 w 1339411"/>
                <a:gd name="connsiteY14" fmla="*/ 91390 h 236957"/>
                <a:gd name="connsiteX15" fmla="*/ 1056140 w 1339411"/>
                <a:gd name="connsiteY15" fmla="*/ 74097 h 236957"/>
                <a:gd name="connsiteX16" fmla="*/ 937513 w 1339411"/>
                <a:gd name="connsiteY16" fmla="*/ 56123 h 236957"/>
                <a:gd name="connsiteX17" fmla="*/ 829380 w 1339411"/>
                <a:gd name="connsiteY17" fmla="*/ 108166 h 236957"/>
                <a:gd name="connsiteX18" fmla="*/ 726104 w 1339411"/>
                <a:gd name="connsiteY18" fmla="*/ 158039 h 236957"/>
                <a:gd name="connsiteX19" fmla="*/ 612724 w 1339411"/>
                <a:gd name="connsiteY19" fmla="*/ 140745 h 236957"/>
                <a:gd name="connsiteX20" fmla="*/ 494065 w 1339411"/>
                <a:gd name="connsiteY20" fmla="*/ 122772 h 236957"/>
                <a:gd name="connsiteX21" fmla="*/ 385932 w 1339411"/>
                <a:gd name="connsiteY21" fmla="*/ 174814 h 236957"/>
                <a:gd name="connsiteX22" fmla="*/ 282656 w 1339411"/>
                <a:gd name="connsiteY22" fmla="*/ 224687 h 236957"/>
                <a:gd name="connsiteX23" fmla="*/ 169276 w 1339411"/>
                <a:gd name="connsiteY23" fmla="*/ 207394 h 236957"/>
                <a:gd name="connsiteX24" fmla="*/ 50618 w 1339411"/>
                <a:gd name="connsiteY24" fmla="*/ 189420 h 236957"/>
                <a:gd name="connsiteX25" fmla="*/ 0 w 1339411"/>
                <a:gd name="connsiteY25" fmla="*/ 203216 h 236957"/>
                <a:gd name="connsiteX26" fmla="*/ 5667 w 1339411"/>
                <a:gd name="connsiteY26" fmla="*/ 211344 h 236957"/>
                <a:gd name="connsiteX27" fmla="*/ 52043 w 1339411"/>
                <a:gd name="connsiteY27" fmla="*/ 199038 h 236957"/>
                <a:gd name="connsiteX28" fmla="*/ 165422 w 1339411"/>
                <a:gd name="connsiteY28" fmla="*/ 216332 h 23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39411" h="236957">
                  <a:moveTo>
                    <a:pt x="165422" y="216299"/>
                  </a:moveTo>
                  <a:cubicBezTo>
                    <a:pt x="195832" y="229351"/>
                    <a:pt x="227278" y="242823"/>
                    <a:pt x="284081" y="234273"/>
                  </a:cubicBezTo>
                  <a:cubicBezTo>
                    <a:pt x="340884" y="225723"/>
                    <a:pt x="366954" y="203604"/>
                    <a:pt x="392215" y="182230"/>
                  </a:cubicBezTo>
                  <a:cubicBezTo>
                    <a:pt x="417540" y="160759"/>
                    <a:pt x="441440" y="140486"/>
                    <a:pt x="495491" y="132357"/>
                  </a:cubicBezTo>
                  <a:cubicBezTo>
                    <a:pt x="549541" y="124229"/>
                    <a:pt x="578364" y="136600"/>
                    <a:pt x="608870" y="149651"/>
                  </a:cubicBezTo>
                  <a:cubicBezTo>
                    <a:pt x="639280" y="162670"/>
                    <a:pt x="670726" y="176174"/>
                    <a:pt x="727529" y="167625"/>
                  </a:cubicBezTo>
                  <a:cubicBezTo>
                    <a:pt x="784332" y="159075"/>
                    <a:pt x="810402" y="136956"/>
                    <a:pt x="835662" y="115582"/>
                  </a:cubicBezTo>
                  <a:cubicBezTo>
                    <a:pt x="860988" y="94111"/>
                    <a:pt x="884888" y="73838"/>
                    <a:pt x="938938" y="65709"/>
                  </a:cubicBezTo>
                  <a:cubicBezTo>
                    <a:pt x="992989" y="57581"/>
                    <a:pt x="1021811" y="69952"/>
                    <a:pt x="1052318" y="83003"/>
                  </a:cubicBezTo>
                  <a:cubicBezTo>
                    <a:pt x="1082728" y="96054"/>
                    <a:pt x="1114173" y="109526"/>
                    <a:pt x="1170944" y="100976"/>
                  </a:cubicBezTo>
                  <a:cubicBezTo>
                    <a:pt x="1227748" y="92427"/>
                    <a:pt x="1253817" y="70308"/>
                    <a:pt x="1279078" y="48934"/>
                  </a:cubicBezTo>
                  <a:cubicBezTo>
                    <a:pt x="1296436" y="34199"/>
                    <a:pt x="1313179" y="20046"/>
                    <a:pt x="1339411" y="9975"/>
                  </a:cubicBezTo>
                  <a:cubicBezTo>
                    <a:pt x="1339217" y="6671"/>
                    <a:pt x="1338925" y="3336"/>
                    <a:pt x="1338602" y="0"/>
                  </a:cubicBezTo>
                  <a:cubicBezTo>
                    <a:pt x="1309131" y="10817"/>
                    <a:pt x="1290704" y="26329"/>
                    <a:pt x="1272795" y="41518"/>
                  </a:cubicBezTo>
                  <a:cubicBezTo>
                    <a:pt x="1247470" y="62989"/>
                    <a:pt x="1223570" y="83262"/>
                    <a:pt x="1169520" y="91390"/>
                  </a:cubicBezTo>
                  <a:cubicBezTo>
                    <a:pt x="1115436" y="99519"/>
                    <a:pt x="1086646" y="87148"/>
                    <a:pt x="1056140" y="74097"/>
                  </a:cubicBezTo>
                  <a:cubicBezTo>
                    <a:pt x="1025730" y="61046"/>
                    <a:pt x="994284" y="47574"/>
                    <a:pt x="937513" y="56123"/>
                  </a:cubicBezTo>
                  <a:cubicBezTo>
                    <a:pt x="880710" y="64673"/>
                    <a:pt x="854640" y="86792"/>
                    <a:pt x="829380" y="108166"/>
                  </a:cubicBezTo>
                  <a:cubicBezTo>
                    <a:pt x="804055" y="129637"/>
                    <a:pt x="780154" y="149910"/>
                    <a:pt x="726104" y="158039"/>
                  </a:cubicBezTo>
                  <a:cubicBezTo>
                    <a:pt x="672053" y="166167"/>
                    <a:pt x="643231" y="153796"/>
                    <a:pt x="612724" y="140745"/>
                  </a:cubicBezTo>
                  <a:cubicBezTo>
                    <a:pt x="582315" y="127694"/>
                    <a:pt x="550869" y="114222"/>
                    <a:pt x="494065" y="122772"/>
                  </a:cubicBezTo>
                  <a:cubicBezTo>
                    <a:pt x="437262" y="131289"/>
                    <a:pt x="411192" y="153440"/>
                    <a:pt x="385932" y="174814"/>
                  </a:cubicBezTo>
                  <a:cubicBezTo>
                    <a:pt x="360607" y="196286"/>
                    <a:pt x="336707" y="216558"/>
                    <a:pt x="282656" y="224687"/>
                  </a:cubicBezTo>
                  <a:cubicBezTo>
                    <a:pt x="228606" y="232816"/>
                    <a:pt x="199783" y="220445"/>
                    <a:pt x="169276" y="207394"/>
                  </a:cubicBezTo>
                  <a:cubicBezTo>
                    <a:pt x="138867" y="194375"/>
                    <a:pt x="107421" y="180870"/>
                    <a:pt x="50618" y="189420"/>
                  </a:cubicBezTo>
                  <a:cubicBezTo>
                    <a:pt x="30247" y="192496"/>
                    <a:pt x="13860" y="197322"/>
                    <a:pt x="0" y="203216"/>
                  </a:cubicBezTo>
                  <a:cubicBezTo>
                    <a:pt x="1781" y="205936"/>
                    <a:pt x="3692" y="208624"/>
                    <a:pt x="5667" y="211344"/>
                  </a:cubicBezTo>
                  <a:cubicBezTo>
                    <a:pt x="18427" y="206098"/>
                    <a:pt x="33421" y="201856"/>
                    <a:pt x="52043" y="199038"/>
                  </a:cubicBezTo>
                  <a:cubicBezTo>
                    <a:pt x="106093" y="190910"/>
                    <a:pt x="134916" y="203281"/>
                    <a:pt x="165422" y="216332"/>
                  </a:cubicBezTo>
                  <a:close/>
                </a:path>
              </a:pathLst>
            </a:custGeom>
            <a:solidFill>
              <a:srgbClr val="7B79C6"/>
            </a:solidFill>
            <a:ln w="0" cap="flat">
              <a:noFill/>
              <a:prstDash val="solid"/>
              <a:miter/>
            </a:ln>
          </p:spPr>
          <p:txBody>
            <a:bodyPr rtlCol="0" anchor="ctr"/>
            <a:lstStyle/>
            <a:p>
              <a:endParaRPr lang="nb-NO"/>
            </a:p>
          </p:txBody>
        </p:sp>
        <p:sp>
          <p:nvSpPr>
            <p:cNvPr id="207" name="Friform 206">
              <a:extLst>
                <a:ext uri="{FF2B5EF4-FFF2-40B4-BE49-F238E27FC236}">
                  <a16:creationId xmlns:a16="http://schemas.microsoft.com/office/drawing/2014/main" id="{4B4C67F1-2D52-3B02-482C-BD91A4B1A9F7}"/>
                </a:ext>
              </a:extLst>
            </p:cNvPr>
            <p:cNvSpPr>
              <a:spLocks noGrp="1" noRot="1" noMove="1" noResize="1" noEditPoints="1" noAdjustHandles="1" noChangeArrowheads="1" noChangeShapeType="1"/>
            </p:cNvSpPr>
            <p:nvPr/>
          </p:nvSpPr>
          <p:spPr>
            <a:xfrm>
              <a:off x="5671272" y="1820619"/>
              <a:ext cx="101818" cy="25551"/>
            </a:xfrm>
            <a:custGeom>
              <a:avLst/>
              <a:gdLst>
                <a:gd name="connsiteX0" fmla="*/ 32935 w 101818"/>
                <a:gd name="connsiteY0" fmla="*/ 22929 h 25551"/>
                <a:gd name="connsiteX1" fmla="*/ 101818 w 101818"/>
                <a:gd name="connsiteY1" fmla="*/ 0 h 25551"/>
                <a:gd name="connsiteX2" fmla="*/ 0 w 101818"/>
                <a:gd name="connsiteY2" fmla="*/ 25552 h 25551"/>
                <a:gd name="connsiteX3" fmla="*/ 32968 w 101818"/>
                <a:gd name="connsiteY3" fmla="*/ 22929 h 25551"/>
              </a:gdLst>
              <a:ahLst/>
              <a:cxnLst>
                <a:cxn ang="0">
                  <a:pos x="connsiteX0" y="connsiteY0"/>
                </a:cxn>
                <a:cxn ang="0">
                  <a:pos x="connsiteX1" y="connsiteY1"/>
                </a:cxn>
                <a:cxn ang="0">
                  <a:pos x="connsiteX2" y="connsiteY2"/>
                </a:cxn>
                <a:cxn ang="0">
                  <a:pos x="connsiteX3" y="connsiteY3"/>
                </a:cxn>
              </a:cxnLst>
              <a:rect l="l" t="t" r="r" b="b"/>
              <a:pathLst>
                <a:path w="101818" h="25551">
                  <a:moveTo>
                    <a:pt x="32935" y="22929"/>
                  </a:moveTo>
                  <a:cubicBezTo>
                    <a:pt x="63054" y="18395"/>
                    <a:pt x="84492" y="10039"/>
                    <a:pt x="101818" y="0"/>
                  </a:cubicBezTo>
                  <a:cubicBezTo>
                    <a:pt x="67814" y="8323"/>
                    <a:pt x="33875" y="16873"/>
                    <a:pt x="0" y="25552"/>
                  </a:cubicBezTo>
                  <a:cubicBezTo>
                    <a:pt x="10007" y="25519"/>
                    <a:pt x="20888" y="24742"/>
                    <a:pt x="32968" y="22929"/>
                  </a:cubicBezTo>
                  <a:close/>
                </a:path>
              </a:pathLst>
            </a:custGeom>
            <a:solidFill>
              <a:srgbClr val="7B79C6"/>
            </a:solidFill>
            <a:ln w="0" cap="flat">
              <a:noFill/>
              <a:prstDash val="solid"/>
              <a:miter/>
            </a:ln>
          </p:spPr>
          <p:txBody>
            <a:bodyPr rtlCol="0" anchor="ctr"/>
            <a:lstStyle/>
            <a:p>
              <a:endParaRPr lang="nb-NO"/>
            </a:p>
          </p:txBody>
        </p:sp>
        <p:sp>
          <p:nvSpPr>
            <p:cNvPr id="208" name="Friform 207">
              <a:extLst>
                <a:ext uri="{FF2B5EF4-FFF2-40B4-BE49-F238E27FC236}">
                  <a16:creationId xmlns:a16="http://schemas.microsoft.com/office/drawing/2014/main" id="{93F51D36-0D81-BD28-5278-772C646C3905}"/>
                </a:ext>
              </a:extLst>
            </p:cNvPr>
            <p:cNvSpPr>
              <a:spLocks noGrp="1" noRot="1" noMove="1" noResize="1" noEditPoints="1" noAdjustHandles="1" noChangeArrowheads="1" noChangeShapeType="1"/>
            </p:cNvSpPr>
            <p:nvPr/>
          </p:nvSpPr>
          <p:spPr>
            <a:xfrm>
              <a:off x="5332783" y="1729330"/>
              <a:ext cx="717165" cy="149647"/>
            </a:xfrm>
            <a:custGeom>
              <a:avLst/>
              <a:gdLst>
                <a:gd name="connsiteX0" fmla="*/ 139385 w 717165"/>
                <a:gd name="connsiteY0" fmla="*/ 78919 h 149647"/>
                <a:gd name="connsiteX1" fmla="*/ 252765 w 717165"/>
                <a:gd name="connsiteY1" fmla="*/ 96212 h 149647"/>
                <a:gd name="connsiteX2" fmla="*/ 338456 w 717165"/>
                <a:gd name="connsiteY2" fmla="*/ 116809 h 149647"/>
                <a:gd name="connsiteX3" fmla="*/ 440274 w 717165"/>
                <a:gd name="connsiteY3" fmla="*/ 91257 h 149647"/>
                <a:gd name="connsiteX4" fmla="*/ 479525 w 717165"/>
                <a:gd name="connsiteY4" fmla="*/ 62143 h 149647"/>
                <a:gd name="connsiteX5" fmla="*/ 582800 w 717165"/>
                <a:gd name="connsiteY5" fmla="*/ 12303 h 149647"/>
                <a:gd name="connsiteX6" fmla="*/ 696180 w 717165"/>
                <a:gd name="connsiteY6" fmla="*/ 29596 h 149647"/>
                <a:gd name="connsiteX7" fmla="*/ 700423 w 717165"/>
                <a:gd name="connsiteY7" fmla="*/ 31410 h 149647"/>
                <a:gd name="connsiteX8" fmla="*/ 717166 w 717165"/>
                <a:gd name="connsiteY8" fmla="*/ 27815 h 149647"/>
                <a:gd name="connsiteX9" fmla="*/ 700034 w 717165"/>
                <a:gd name="connsiteY9" fmla="*/ 20658 h 149647"/>
                <a:gd name="connsiteX10" fmla="*/ 581376 w 717165"/>
                <a:gd name="connsiteY10" fmla="*/ 2684 h 149647"/>
                <a:gd name="connsiteX11" fmla="*/ 473242 w 717165"/>
                <a:gd name="connsiteY11" fmla="*/ 54727 h 149647"/>
                <a:gd name="connsiteX12" fmla="*/ 369966 w 717165"/>
                <a:gd name="connsiteY12" fmla="*/ 104568 h 149647"/>
                <a:gd name="connsiteX13" fmla="*/ 256586 w 717165"/>
                <a:gd name="connsiteY13" fmla="*/ 87274 h 149647"/>
                <a:gd name="connsiteX14" fmla="*/ 137928 w 717165"/>
                <a:gd name="connsiteY14" fmla="*/ 69300 h 149647"/>
                <a:gd name="connsiteX15" fmla="*/ 29794 w 717165"/>
                <a:gd name="connsiteY15" fmla="*/ 121343 h 149647"/>
                <a:gd name="connsiteX16" fmla="*/ 0 w 717165"/>
                <a:gd name="connsiteY16" fmla="*/ 144563 h 149647"/>
                <a:gd name="connsiteX17" fmla="*/ 9716 w 717165"/>
                <a:gd name="connsiteY17" fmla="*/ 149647 h 149647"/>
                <a:gd name="connsiteX18" fmla="*/ 36045 w 717165"/>
                <a:gd name="connsiteY18" fmla="*/ 128759 h 149647"/>
                <a:gd name="connsiteX19" fmla="*/ 139320 w 717165"/>
                <a:gd name="connsiteY19" fmla="*/ 78919 h 14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7165" h="149647">
                  <a:moveTo>
                    <a:pt x="139385" y="78919"/>
                  </a:moveTo>
                  <a:cubicBezTo>
                    <a:pt x="193436" y="70790"/>
                    <a:pt x="222258" y="83161"/>
                    <a:pt x="252765" y="96212"/>
                  </a:cubicBezTo>
                  <a:cubicBezTo>
                    <a:pt x="276697" y="106478"/>
                    <a:pt x="301342" y="116971"/>
                    <a:pt x="338456" y="116809"/>
                  </a:cubicBezTo>
                  <a:cubicBezTo>
                    <a:pt x="372363" y="108130"/>
                    <a:pt x="406302" y="99580"/>
                    <a:pt x="440274" y="91257"/>
                  </a:cubicBezTo>
                  <a:cubicBezTo>
                    <a:pt x="455592" y="82384"/>
                    <a:pt x="467672" y="72183"/>
                    <a:pt x="479525" y="62143"/>
                  </a:cubicBezTo>
                  <a:cubicBezTo>
                    <a:pt x="504850" y="40672"/>
                    <a:pt x="528750" y="20399"/>
                    <a:pt x="582800" y="12303"/>
                  </a:cubicBezTo>
                  <a:cubicBezTo>
                    <a:pt x="636851" y="4174"/>
                    <a:pt x="665673" y="16513"/>
                    <a:pt x="696180" y="29596"/>
                  </a:cubicBezTo>
                  <a:cubicBezTo>
                    <a:pt x="697605" y="30212"/>
                    <a:pt x="698998" y="30794"/>
                    <a:pt x="700423" y="31410"/>
                  </a:cubicBezTo>
                  <a:cubicBezTo>
                    <a:pt x="705993" y="30212"/>
                    <a:pt x="711563" y="29013"/>
                    <a:pt x="717166" y="27815"/>
                  </a:cubicBezTo>
                  <a:cubicBezTo>
                    <a:pt x="711401" y="25548"/>
                    <a:pt x="705734" y="23119"/>
                    <a:pt x="700034" y="20658"/>
                  </a:cubicBezTo>
                  <a:cubicBezTo>
                    <a:pt x="669625" y="7607"/>
                    <a:pt x="638179" y="-5865"/>
                    <a:pt x="581376" y="2684"/>
                  </a:cubicBezTo>
                  <a:cubicBezTo>
                    <a:pt x="524572" y="11202"/>
                    <a:pt x="498502" y="33353"/>
                    <a:pt x="473242" y="54727"/>
                  </a:cubicBezTo>
                  <a:cubicBezTo>
                    <a:pt x="447917" y="76198"/>
                    <a:pt x="424017" y="96471"/>
                    <a:pt x="369966" y="104568"/>
                  </a:cubicBezTo>
                  <a:cubicBezTo>
                    <a:pt x="315915" y="112696"/>
                    <a:pt x="287093" y="100325"/>
                    <a:pt x="256586" y="87274"/>
                  </a:cubicBezTo>
                  <a:cubicBezTo>
                    <a:pt x="226177" y="74223"/>
                    <a:pt x="194731" y="60751"/>
                    <a:pt x="137928" y="69300"/>
                  </a:cubicBezTo>
                  <a:cubicBezTo>
                    <a:pt x="81124" y="77818"/>
                    <a:pt x="55055" y="99969"/>
                    <a:pt x="29794" y="121343"/>
                  </a:cubicBezTo>
                  <a:cubicBezTo>
                    <a:pt x="20241" y="129439"/>
                    <a:pt x="10881" y="137373"/>
                    <a:pt x="0" y="144563"/>
                  </a:cubicBezTo>
                  <a:cubicBezTo>
                    <a:pt x="3239" y="146279"/>
                    <a:pt x="6477" y="147963"/>
                    <a:pt x="9716" y="149647"/>
                  </a:cubicBezTo>
                  <a:cubicBezTo>
                    <a:pt x="19301" y="142944"/>
                    <a:pt x="27721" y="135819"/>
                    <a:pt x="36045" y="128759"/>
                  </a:cubicBezTo>
                  <a:cubicBezTo>
                    <a:pt x="61369" y="107288"/>
                    <a:pt x="85270" y="87015"/>
                    <a:pt x="139320" y="78919"/>
                  </a:cubicBezTo>
                  <a:close/>
                </a:path>
              </a:pathLst>
            </a:custGeom>
            <a:solidFill>
              <a:srgbClr val="7B79C6"/>
            </a:solidFill>
            <a:ln w="0" cap="flat">
              <a:noFill/>
              <a:prstDash val="solid"/>
              <a:miter/>
            </a:ln>
          </p:spPr>
          <p:txBody>
            <a:bodyPr rtlCol="0" anchor="ctr"/>
            <a:lstStyle/>
            <a:p>
              <a:endParaRPr lang="nb-NO"/>
            </a:p>
          </p:txBody>
        </p:sp>
        <p:sp>
          <p:nvSpPr>
            <p:cNvPr id="209" name="Friform 208">
              <a:extLst>
                <a:ext uri="{FF2B5EF4-FFF2-40B4-BE49-F238E27FC236}">
                  <a16:creationId xmlns:a16="http://schemas.microsoft.com/office/drawing/2014/main" id="{E6703C22-67F3-9720-944D-7C7A9B97708B}"/>
                </a:ext>
              </a:extLst>
            </p:cNvPr>
            <p:cNvSpPr>
              <a:spLocks noGrp="1" noRot="1" noMove="1" noResize="1" noEditPoints="1" noAdjustHandles="1" noChangeArrowheads="1" noChangeShapeType="1"/>
            </p:cNvSpPr>
            <p:nvPr/>
          </p:nvSpPr>
          <p:spPr>
            <a:xfrm>
              <a:off x="6253392" y="1662722"/>
              <a:ext cx="194601" cy="51383"/>
            </a:xfrm>
            <a:custGeom>
              <a:avLst/>
              <a:gdLst>
                <a:gd name="connsiteX0" fmla="*/ 104182 w 194601"/>
                <a:gd name="connsiteY0" fmla="*/ 2677 h 51383"/>
                <a:gd name="connsiteX1" fmla="*/ 0 w 194601"/>
                <a:gd name="connsiteY1" fmla="*/ 51384 h 51383"/>
                <a:gd name="connsiteX2" fmla="*/ 20888 w 194601"/>
                <a:gd name="connsiteY2" fmla="*/ 46947 h 51383"/>
                <a:gd name="connsiteX3" fmla="*/ 105640 w 194601"/>
                <a:gd name="connsiteY3" fmla="*/ 12263 h 51383"/>
                <a:gd name="connsiteX4" fmla="*/ 174847 w 194601"/>
                <a:gd name="connsiteY4" fmla="*/ 13817 h 51383"/>
                <a:gd name="connsiteX5" fmla="*/ 194601 w 194601"/>
                <a:gd name="connsiteY5" fmla="*/ 9445 h 51383"/>
                <a:gd name="connsiteX6" fmla="*/ 104182 w 194601"/>
                <a:gd name="connsiteY6" fmla="*/ 2677 h 5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601" h="51383">
                  <a:moveTo>
                    <a:pt x="104182" y="2677"/>
                  </a:moveTo>
                  <a:cubicBezTo>
                    <a:pt x="50326" y="10773"/>
                    <a:pt x="24094" y="31078"/>
                    <a:pt x="0" y="51384"/>
                  </a:cubicBezTo>
                  <a:cubicBezTo>
                    <a:pt x="6963" y="49894"/>
                    <a:pt x="13925" y="48437"/>
                    <a:pt x="20888" y="46947"/>
                  </a:cubicBezTo>
                  <a:cubicBezTo>
                    <a:pt x="40967" y="31596"/>
                    <a:pt x="64608" y="18416"/>
                    <a:pt x="105640" y="12263"/>
                  </a:cubicBezTo>
                  <a:cubicBezTo>
                    <a:pt x="134592" y="7923"/>
                    <a:pt x="156258" y="9445"/>
                    <a:pt x="174847" y="13817"/>
                  </a:cubicBezTo>
                  <a:cubicBezTo>
                    <a:pt x="181842" y="12263"/>
                    <a:pt x="188448" y="10805"/>
                    <a:pt x="194601" y="9445"/>
                  </a:cubicBezTo>
                  <a:cubicBezTo>
                    <a:pt x="171349" y="1543"/>
                    <a:pt x="143984" y="-3315"/>
                    <a:pt x="104182" y="2677"/>
                  </a:cubicBezTo>
                  <a:close/>
                </a:path>
              </a:pathLst>
            </a:custGeom>
            <a:solidFill>
              <a:srgbClr val="7B79C6"/>
            </a:solidFill>
            <a:ln w="0" cap="flat">
              <a:noFill/>
              <a:prstDash val="solid"/>
              <a:miter/>
            </a:ln>
          </p:spPr>
          <p:txBody>
            <a:bodyPr rtlCol="0" anchor="ctr"/>
            <a:lstStyle/>
            <a:p>
              <a:endParaRPr lang="nb-NO"/>
            </a:p>
          </p:txBody>
        </p:sp>
        <p:sp>
          <p:nvSpPr>
            <p:cNvPr id="210" name="Friform 209">
              <a:extLst>
                <a:ext uri="{FF2B5EF4-FFF2-40B4-BE49-F238E27FC236}">
                  <a16:creationId xmlns:a16="http://schemas.microsoft.com/office/drawing/2014/main" id="{A9B969BD-D034-EF75-F2CC-F083E0A15C92}"/>
                </a:ext>
              </a:extLst>
            </p:cNvPr>
            <p:cNvSpPr>
              <a:spLocks noGrp="1" noRot="1" noMove="1" noResize="1" noEditPoints="1" noAdjustHandles="1" noChangeArrowheads="1" noChangeShapeType="1"/>
            </p:cNvSpPr>
            <p:nvPr/>
          </p:nvSpPr>
          <p:spPr>
            <a:xfrm>
              <a:off x="5529716" y="1894166"/>
              <a:ext cx="99292" cy="65741"/>
            </a:xfrm>
            <a:custGeom>
              <a:avLst/>
              <a:gdLst>
                <a:gd name="connsiteX0" fmla="*/ 99293 w 99292"/>
                <a:gd name="connsiteY0" fmla="*/ 6930 h 65741"/>
                <a:gd name="connsiteX1" fmla="*/ 92362 w 99292"/>
                <a:gd name="connsiteY1" fmla="*/ 0 h 65741"/>
                <a:gd name="connsiteX2" fmla="*/ 69401 w 99292"/>
                <a:gd name="connsiteY2" fmla="*/ 18459 h 65741"/>
                <a:gd name="connsiteX3" fmla="*/ 0 w 99292"/>
                <a:gd name="connsiteY3" fmla="*/ 60560 h 65741"/>
                <a:gd name="connsiteX4" fmla="*/ 14217 w 99292"/>
                <a:gd name="connsiteY4" fmla="*/ 65742 h 65741"/>
                <a:gd name="connsiteX5" fmla="*/ 75652 w 99292"/>
                <a:gd name="connsiteY5" fmla="*/ 25843 h 65741"/>
                <a:gd name="connsiteX6" fmla="*/ 99260 w 99292"/>
                <a:gd name="connsiteY6" fmla="*/ 6898 h 6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292" h="65741">
                  <a:moveTo>
                    <a:pt x="99293" y="6930"/>
                  </a:moveTo>
                  <a:cubicBezTo>
                    <a:pt x="96993" y="4631"/>
                    <a:pt x="94662" y="2299"/>
                    <a:pt x="92362" y="0"/>
                  </a:cubicBezTo>
                  <a:cubicBezTo>
                    <a:pt x="84169" y="5991"/>
                    <a:pt x="76720" y="12241"/>
                    <a:pt x="69401" y="18459"/>
                  </a:cubicBezTo>
                  <a:cubicBezTo>
                    <a:pt x="50132" y="34814"/>
                    <a:pt x="31608" y="50456"/>
                    <a:pt x="0" y="60560"/>
                  </a:cubicBezTo>
                  <a:cubicBezTo>
                    <a:pt x="4728" y="62276"/>
                    <a:pt x="9489" y="63993"/>
                    <a:pt x="14217" y="65742"/>
                  </a:cubicBezTo>
                  <a:cubicBezTo>
                    <a:pt x="41194" y="55055"/>
                    <a:pt x="58650" y="40287"/>
                    <a:pt x="75652" y="25843"/>
                  </a:cubicBezTo>
                  <a:cubicBezTo>
                    <a:pt x="83359" y="19301"/>
                    <a:pt x="90937" y="12889"/>
                    <a:pt x="99260" y="6898"/>
                  </a:cubicBezTo>
                  <a:close/>
                </a:path>
              </a:pathLst>
            </a:custGeom>
            <a:solidFill>
              <a:srgbClr val="7B79C6"/>
            </a:solidFill>
            <a:ln w="0" cap="flat">
              <a:noFill/>
              <a:prstDash val="solid"/>
              <a:miter/>
            </a:ln>
          </p:spPr>
          <p:txBody>
            <a:bodyPr rtlCol="0" anchor="ctr"/>
            <a:lstStyle/>
            <a:p>
              <a:endParaRPr lang="nb-NO"/>
            </a:p>
          </p:txBody>
        </p:sp>
        <p:sp>
          <p:nvSpPr>
            <p:cNvPr id="211" name="Friform 210">
              <a:extLst>
                <a:ext uri="{FF2B5EF4-FFF2-40B4-BE49-F238E27FC236}">
                  <a16:creationId xmlns:a16="http://schemas.microsoft.com/office/drawing/2014/main" id="{A83C7875-B06B-10DB-0B44-E86585553146}"/>
                </a:ext>
              </a:extLst>
            </p:cNvPr>
            <p:cNvSpPr>
              <a:spLocks noGrp="1" noRot="1" noMove="1" noResize="1" noEditPoints="1" noAdjustHandles="1" noChangeArrowheads="1" noChangeShapeType="1"/>
            </p:cNvSpPr>
            <p:nvPr/>
          </p:nvSpPr>
          <p:spPr>
            <a:xfrm>
              <a:off x="5696499" y="2021342"/>
              <a:ext cx="53208" cy="13828"/>
            </a:xfrm>
            <a:custGeom>
              <a:avLst/>
              <a:gdLst>
                <a:gd name="connsiteX0" fmla="*/ 53209 w 53208"/>
                <a:gd name="connsiteY0" fmla="*/ 8485 h 13828"/>
                <a:gd name="connsiteX1" fmla="*/ 46408 w 53208"/>
                <a:gd name="connsiteY1" fmla="*/ 0 h 13828"/>
                <a:gd name="connsiteX2" fmla="*/ 34749 w 53208"/>
                <a:gd name="connsiteY2" fmla="*/ 2040 h 13828"/>
                <a:gd name="connsiteX3" fmla="*/ 0 w 53208"/>
                <a:gd name="connsiteY3" fmla="*/ 4599 h 13828"/>
                <a:gd name="connsiteX4" fmla="*/ 16257 w 53208"/>
                <a:gd name="connsiteY4" fmla="*/ 13828 h 13828"/>
                <a:gd name="connsiteX5" fmla="*/ 36174 w 53208"/>
                <a:gd name="connsiteY5" fmla="*/ 11626 h 13828"/>
                <a:gd name="connsiteX6" fmla="*/ 53209 w 53208"/>
                <a:gd name="connsiteY6" fmla="*/ 8420 h 1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08" h="13828">
                  <a:moveTo>
                    <a:pt x="53209" y="8485"/>
                  </a:moveTo>
                  <a:cubicBezTo>
                    <a:pt x="50974" y="5635"/>
                    <a:pt x="48707" y="2818"/>
                    <a:pt x="46408" y="0"/>
                  </a:cubicBezTo>
                  <a:cubicBezTo>
                    <a:pt x="42684" y="745"/>
                    <a:pt x="38830" y="1457"/>
                    <a:pt x="34749" y="2040"/>
                  </a:cubicBezTo>
                  <a:cubicBezTo>
                    <a:pt x="21827" y="3983"/>
                    <a:pt x="10396" y="4728"/>
                    <a:pt x="0" y="4599"/>
                  </a:cubicBezTo>
                  <a:cubicBezTo>
                    <a:pt x="5473" y="7611"/>
                    <a:pt x="10882" y="10687"/>
                    <a:pt x="16257" y="13828"/>
                  </a:cubicBezTo>
                  <a:cubicBezTo>
                    <a:pt x="22540" y="13407"/>
                    <a:pt x="29147" y="12695"/>
                    <a:pt x="36174" y="11626"/>
                  </a:cubicBezTo>
                  <a:cubicBezTo>
                    <a:pt x="42198" y="10719"/>
                    <a:pt x="47833" y="9618"/>
                    <a:pt x="53209" y="8420"/>
                  </a:cubicBezTo>
                  <a:close/>
                </a:path>
              </a:pathLst>
            </a:custGeom>
            <a:solidFill>
              <a:srgbClr val="7B79C6"/>
            </a:solidFill>
            <a:ln w="0" cap="flat">
              <a:noFill/>
              <a:prstDash val="solid"/>
              <a:miter/>
            </a:ln>
          </p:spPr>
          <p:txBody>
            <a:bodyPr rtlCol="0" anchor="ctr"/>
            <a:lstStyle/>
            <a:p>
              <a:endParaRPr lang="nb-NO"/>
            </a:p>
          </p:txBody>
        </p:sp>
        <p:sp>
          <p:nvSpPr>
            <p:cNvPr id="212" name="Friform 211">
              <a:extLst>
                <a:ext uri="{FF2B5EF4-FFF2-40B4-BE49-F238E27FC236}">
                  <a16:creationId xmlns:a16="http://schemas.microsoft.com/office/drawing/2014/main" id="{DF78929C-BFA1-F21D-ABF1-D8EC553C658D}"/>
                </a:ext>
              </a:extLst>
            </p:cNvPr>
            <p:cNvSpPr>
              <a:spLocks noGrp="1" noRot="1" noMove="1" noResize="1" noEditPoints="1" noAdjustHandles="1" noChangeArrowheads="1" noChangeShapeType="1"/>
            </p:cNvSpPr>
            <p:nvPr/>
          </p:nvSpPr>
          <p:spPr>
            <a:xfrm>
              <a:off x="4875864" y="1423968"/>
              <a:ext cx="221060" cy="271309"/>
            </a:xfrm>
            <a:custGeom>
              <a:avLst/>
              <a:gdLst>
                <a:gd name="connsiteX0" fmla="*/ 32449 w 221060"/>
                <a:gd name="connsiteY0" fmla="*/ 16970 h 271309"/>
                <a:gd name="connsiteX1" fmla="*/ 0 w 221060"/>
                <a:gd name="connsiteY1" fmla="*/ 212672 h 271309"/>
                <a:gd name="connsiteX2" fmla="*/ 83391 w 221060"/>
                <a:gd name="connsiteY2" fmla="*/ 263776 h 271309"/>
                <a:gd name="connsiteX3" fmla="*/ 221060 w 221060"/>
                <a:gd name="connsiteY3" fmla="*/ 236119 h 271309"/>
                <a:gd name="connsiteX4" fmla="*/ 221060 w 221060"/>
                <a:gd name="connsiteY4" fmla="*/ 119760 h 271309"/>
                <a:gd name="connsiteX5" fmla="*/ 81837 w 221060"/>
                <a:gd name="connsiteY5" fmla="*/ 0 h 271309"/>
                <a:gd name="connsiteX6" fmla="*/ 32417 w 221060"/>
                <a:gd name="connsiteY6" fmla="*/ 16970 h 2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60" h="271309">
                  <a:moveTo>
                    <a:pt x="32449" y="16970"/>
                  </a:moveTo>
                  <a:cubicBezTo>
                    <a:pt x="37696" y="63086"/>
                    <a:pt x="17035" y="170798"/>
                    <a:pt x="0" y="212672"/>
                  </a:cubicBezTo>
                  <a:cubicBezTo>
                    <a:pt x="13472" y="230387"/>
                    <a:pt x="57742" y="256424"/>
                    <a:pt x="83391" y="263776"/>
                  </a:cubicBezTo>
                  <a:cubicBezTo>
                    <a:pt x="164159" y="286931"/>
                    <a:pt x="210599" y="250660"/>
                    <a:pt x="221060" y="236119"/>
                  </a:cubicBezTo>
                  <a:lnTo>
                    <a:pt x="221060" y="119760"/>
                  </a:lnTo>
                  <a:lnTo>
                    <a:pt x="81837" y="0"/>
                  </a:lnTo>
                  <a:lnTo>
                    <a:pt x="32417" y="16970"/>
                  </a:lnTo>
                  <a:close/>
                </a:path>
              </a:pathLst>
            </a:custGeom>
            <a:solidFill>
              <a:srgbClr val="DEAB91"/>
            </a:solidFill>
            <a:ln w="0" cap="flat">
              <a:noFill/>
              <a:prstDash val="solid"/>
              <a:miter/>
            </a:ln>
          </p:spPr>
          <p:txBody>
            <a:bodyPr rtlCol="0" anchor="ctr"/>
            <a:lstStyle/>
            <a:p>
              <a:endParaRPr lang="nb-NO"/>
            </a:p>
          </p:txBody>
        </p:sp>
        <p:sp>
          <p:nvSpPr>
            <p:cNvPr id="213" name="Friform 212">
              <a:extLst>
                <a:ext uri="{FF2B5EF4-FFF2-40B4-BE49-F238E27FC236}">
                  <a16:creationId xmlns:a16="http://schemas.microsoft.com/office/drawing/2014/main" id="{8474B51B-5F10-F17F-90EB-1A2B2E7F5478}"/>
                </a:ext>
              </a:extLst>
            </p:cNvPr>
            <p:cNvSpPr>
              <a:spLocks noGrp="1" noRot="1" noMove="1" noResize="1" noEditPoints="1" noAdjustHandles="1" noChangeArrowheads="1" noChangeShapeType="1"/>
            </p:cNvSpPr>
            <p:nvPr/>
          </p:nvSpPr>
          <p:spPr>
            <a:xfrm>
              <a:off x="4534907" y="1653901"/>
              <a:ext cx="193410" cy="185323"/>
            </a:xfrm>
            <a:custGeom>
              <a:avLst/>
              <a:gdLst>
                <a:gd name="connsiteX0" fmla="*/ 193410 w 193410"/>
                <a:gd name="connsiteY0" fmla="*/ 0 h 185323"/>
                <a:gd name="connsiteX1" fmla="*/ 78994 w 193410"/>
                <a:gd name="connsiteY1" fmla="*/ 178765 h 185323"/>
                <a:gd name="connsiteX2" fmla="*/ 2274 w 193410"/>
                <a:gd name="connsiteY2" fmla="*/ 125816 h 185323"/>
                <a:gd name="connsiteX3" fmla="*/ 193410 w 193410"/>
                <a:gd name="connsiteY3" fmla="*/ 0 h 185323"/>
              </a:gdLst>
              <a:ahLst/>
              <a:cxnLst>
                <a:cxn ang="0">
                  <a:pos x="connsiteX0" y="connsiteY0"/>
                </a:cxn>
                <a:cxn ang="0">
                  <a:pos x="connsiteX1" y="connsiteY1"/>
                </a:cxn>
                <a:cxn ang="0">
                  <a:pos x="connsiteX2" y="connsiteY2"/>
                </a:cxn>
                <a:cxn ang="0">
                  <a:pos x="connsiteX3" y="connsiteY3"/>
                </a:cxn>
              </a:cxnLst>
              <a:rect l="l" t="t" r="r" b="b"/>
              <a:pathLst>
                <a:path w="193410" h="185323">
                  <a:moveTo>
                    <a:pt x="193410" y="0"/>
                  </a:moveTo>
                  <a:cubicBezTo>
                    <a:pt x="141205" y="38214"/>
                    <a:pt x="94992" y="99972"/>
                    <a:pt x="78994" y="178765"/>
                  </a:cubicBezTo>
                  <a:cubicBezTo>
                    <a:pt x="58656" y="205386"/>
                    <a:pt x="-13660" y="143530"/>
                    <a:pt x="2274" y="125816"/>
                  </a:cubicBezTo>
                  <a:cubicBezTo>
                    <a:pt x="91300" y="26880"/>
                    <a:pt x="193410" y="0"/>
                    <a:pt x="193410" y="0"/>
                  </a:cubicBezTo>
                  <a:close/>
                </a:path>
              </a:pathLst>
            </a:custGeom>
            <a:solidFill>
              <a:srgbClr val="7B79C6"/>
            </a:solidFill>
            <a:ln w="0" cap="flat">
              <a:noFill/>
              <a:prstDash val="solid"/>
              <a:miter/>
            </a:ln>
          </p:spPr>
          <p:txBody>
            <a:bodyPr rtlCol="0" anchor="ctr"/>
            <a:lstStyle/>
            <a:p>
              <a:endParaRPr lang="nb-NO"/>
            </a:p>
          </p:txBody>
        </p:sp>
        <p:sp>
          <p:nvSpPr>
            <p:cNvPr id="214" name="Friform 213">
              <a:extLst>
                <a:ext uri="{FF2B5EF4-FFF2-40B4-BE49-F238E27FC236}">
                  <a16:creationId xmlns:a16="http://schemas.microsoft.com/office/drawing/2014/main" id="{E4F6444E-251B-1595-2394-711C5FE883FE}"/>
                </a:ext>
              </a:extLst>
            </p:cNvPr>
            <p:cNvSpPr>
              <a:spLocks noGrp="1" noRot="1" noMove="1" noResize="1" noEditPoints="1" noAdjustHandles="1" noChangeArrowheads="1" noChangeShapeType="1"/>
            </p:cNvSpPr>
            <p:nvPr/>
          </p:nvSpPr>
          <p:spPr>
            <a:xfrm>
              <a:off x="4924928" y="1446710"/>
              <a:ext cx="180027" cy="211653"/>
            </a:xfrm>
            <a:custGeom>
              <a:avLst/>
              <a:gdLst>
                <a:gd name="connsiteX0" fmla="*/ 2849 w 180027"/>
                <a:gd name="connsiteY0" fmla="*/ 13691 h 211653"/>
                <a:gd name="connsiteX1" fmla="*/ 172611 w 180027"/>
                <a:gd name="connsiteY1" fmla="*/ 191712 h 211653"/>
                <a:gd name="connsiteX2" fmla="*/ 180027 w 180027"/>
                <a:gd name="connsiteY2" fmla="*/ 44133 h 211653"/>
                <a:gd name="connsiteX3" fmla="*/ 2881 w 180027"/>
                <a:gd name="connsiteY3" fmla="*/ 13691 h 211653"/>
              </a:gdLst>
              <a:ahLst/>
              <a:cxnLst>
                <a:cxn ang="0">
                  <a:pos x="connsiteX0" y="connsiteY0"/>
                </a:cxn>
                <a:cxn ang="0">
                  <a:pos x="connsiteX1" y="connsiteY1"/>
                </a:cxn>
                <a:cxn ang="0">
                  <a:pos x="connsiteX2" y="connsiteY2"/>
                </a:cxn>
                <a:cxn ang="0">
                  <a:pos x="connsiteX3" y="connsiteY3"/>
                </a:cxn>
              </a:cxnLst>
              <a:rect l="l" t="t" r="r" b="b"/>
              <a:pathLst>
                <a:path w="180027" h="211653">
                  <a:moveTo>
                    <a:pt x="2849" y="13691"/>
                  </a:moveTo>
                  <a:cubicBezTo>
                    <a:pt x="-15287" y="82380"/>
                    <a:pt x="54568" y="273354"/>
                    <a:pt x="172611" y="191712"/>
                  </a:cubicBezTo>
                  <a:lnTo>
                    <a:pt x="180027" y="44133"/>
                  </a:lnTo>
                  <a:cubicBezTo>
                    <a:pt x="180027" y="44133"/>
                    <a:pt x="14345" y="-29770"/>
                    <a:pt x="2881" y="13691"/>
                  </a:cubicBezTo>
                  <a:close/>
                </a:path>
              </a:pathLst>
            </a:custGeom>
            <a:solidFill>
              <a:srgbClr val="967B6F"/>
            </a:solidFill>
            <a:ln w="0" cap="flat">
              <a:noFill/>
              <a:prstDash val="solid"/>
              <a:miter/>
            </a:ln>
          </p:spPr>
          <p:txBody>
            <a:bodyPr rtlCol="0" anchor="ctr"/>
            <a:lstStyle/>
            <a:p>
              <a:endParaRPr lang="nb-NO"/>
            </a:p>
          </p:txBody>
        </p:sp>
        <p:grpSp>
          <p:nvGrpSpPr>
            <p:cNvPr id="215" name="Grafikk 5">
              <a:extLst>
                <a:ext uri="{FF2B5EF4-FFF2-40B4-BE49-F238E27FC236}">
                  <a16:creationId xmlns:a16="http://schemas.microsoft.com/office/drawing/2014/main" id="{A4259374-9308-43CF-AF7A-B8CA64BBBDAB}"/>
                </a:ext>
              </a:extLst>
            </p:cNvPr>
            <p:cNvGrpSpPr>
              <a:grpSpLocks noGrp="1" noUngrp="1" noRot="1" noMove="1" noResize="1"/>
            </p:cNvGrpSpPr>
            <p:nvPr/>
          </p:nvGrpSpPr>
          <p:grpSpPr>
            <a:xfrm>
              <a:off x="4853968" y="1092033"/>
              <a:ext cx="405085" cy="552537"/>
              <a:chOff x="4853968" y="1092033"/>
              <a:chExt cx="405085" cy="552537"/>
            </a:xfrm>
          </p:grpSpPr>
          <p:grpSp>
            <p:nvGrpSpPr>
              <p:cNvPr id="222" name="Grafikk 5">
                <a:extLst>
                  <a:ext uri="{FF2B5EF4-FFF2-40B4-BE49-F238E27FC236}">
                    <a16:creationId xmlns:a16="http://schemas.microsoft.com/office/drawing/2014/main" id="{2DAF43D9-B57F-BBC0-6A54-7C93556EA07D}"/>
                  </a:ext>
                </a:extLst>
              </p:cNvPr>
              <p:cNvGrpSpPr>
                <a:grpSpLocks noGrp="1" noUngrp="1" noRot="1" noMove="1" noResize="1"/>
              </p:cNvGrpSpPr>
              <p:nvPr/>
            </p:nvGrpSpPr>
            <p:grpSpPr>
              <a:xfrm>
                <a:off x="4853968" y="1092033"/>
                <a:ext cx="405085" cy="552537"/>
                <a:chOff x="4853968" y="1092033"/>
                <a:chExt cx="405085" cy="552537"/>
              </a:xfrm>
            </p:grpSpPr>
            <p:sp>
              <p:nvSpPr>
                <p:cNvPr id="236" name="Friform 235">
                  <a:extLst>
                    <a:ext uri="{FF2B5EF4-FFF2-40B4-BE49-F238E27FC236}">
                      <a16:creationId xmlns:a16="http://schemas.microsoft.com/office/drawing/2014/main" id="{6CF9549A-D555-0112-3754-9D209AA56CB0}"/>
                    </a:ext>
                  </a:extLst>
                </p:cNvPr>
                <p:cNvSpPr>
                  <a:spLocks noGrp="1" noRot="1" noMove="1" noResize="1" noEditPoints="1" noAdjustHandles="1" noChangeArrowheads="1" noChangeShapeType="1"/>
                </p:cNvSpPr>
                <p:nvPr/>
              </p:nvSpPr>
              <p:spPr>
                <a:xfrm>
                  <a:off x="4853968" y="1092033"/>
                  <a:ext cx="405085" cy="412998"/>
                </a:xfrm>
                <a:custGeom>
                  <a:avLst/>
                  <a:gdLst>
                    <a:gd name="connsiteX0" fmla="*/ 1623 w 405085"/>
                    <a:gd name="connsiteY0" fmla="*/ 175418 h 412998"/>
                    <a:gd name="connsiteX1" fmla="*/ 175886 w 405085"/>
                    <a:gd name="connsiteY1" fmla="*/ 411537 h 412998"/>
                    <a:gd name="connsiteX2" fmla="*/ 403488 w 405085"/>
                    <a:gd name="connsiteY2" fmla="*/ 226295 h 412998"/>
                    <a:gd name="connsiteX3" fmla="*/ 227767 w 405085"/>
                    <a:gd name="connsiteY3" fmla="*/ 1640 h 412998"/>
                    <a:gd name="connsiteX4" fmla="*/ 1623 w 405085"/>
                    <a:gd name="connsiteY4" fmla="*/ 175451 h 412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085" h="412998">
                      <a:moveTo>
                        <a:pt x="1623" y="175418"/>
                      </a:moveTo>
                      <a:cubicBezTo>
                        <a:pt x="-12303" y="285463"/>
                        <a:pt x="64903" y="397482"/>
                        <a:pt x="175886" y="411537"/>
                      </a:cubicBezTo>
                      <a:cubicBezTo>
                        <a:pt x="286869" y="425592"/>
                        <a:pt x="389562" y="336307"/>
                        <a:pt x="403488" y="226295"/>
                      </a:cubicBezTo>
                      <a:cubicBezTo>
                        <a:pt x="417414" y="116251"/>
                        <a:pt x="338750" y="15663"/>
                        <a:pt x="227767" y="1640"/>
                      </a:cubicBezTo>
                      <a:cubicBezTo>
                        <a:pt x="116816" y="-12415"/>
                        <a:pt x="15548" y="65406"/>
                        <a:pt x="1623" y="175451"/>
                      </a:cubicBezTo>
                      <a:close/>
                    </a:path>
                  </a:pathLst>
                </a:custGeom>
                <a:solidFill>
                  <a:schemeClr val="tx1">
                    <a:lumMod val="75000"/>
                    <a:lumOff val="25000"/>
                  </a:schemeClr>
                </a:solidFill>
                <a:ln w="0" cap="flat">
                  <a:noFill/>
                  <a:prstDash val="solid"/>
                  <a:miter/>
                </a:ln>
              </p:spPr>
              <p:txBody>
                <a:bodyPr rtlCol="0" anchor="ctr"/>
                <a:lstStyle/>
                <a:p>
                  <a:endParaRPr lang="nb-NO"/>
                </a:p>
              </p:txBody>
            </p:sp>
            <p:sp>
              <p:nvSpPr>
                <p:cNvPr id="237" name="Friform 236">
                  <a:extLst>
                    <a:ext uri="{FF2B5EF4-FFF2-40B4-BE49-F238E27FC236}">
                      <a16:creationId xmlns:a16="http://schemas.microsoft.com/office/drawing/2014/main" id="{08CABD79-4C04-48AB-B033-BEE68E794D77}"/>
                    </a:ext>
                  </a:extLst>
                </p:cNvPr>
                <p:cNvSpPr>
                  <a:spLocks noGrp="1" noRot="1" noMove="1" noResize="1" noEditPoints="1" noAdjustHandles="1" noChangeArrowheads="1" noChangeShapeType="1"/>
                </p:cNvSpPr>
                <p:nvPr/>
              </p:nvSpPr>
              <p:spPr>
                <a:xfrm>
                  <a:off x="4913775" y="1193660"/>
                  <a:ext cx="335507" cy="450910"/>
                </a:xfrm>
                <a:custGeom>
                  <a:avLst/>
                  <a:gdLst>
                    <a:gd name="connsiteX0" fmla="*/ 21806 w 335507"/>
                    <a:gd name="connsiteY0" fmla="*/ 122563 h 450912"/>
                    <a:gd name="connsiteX1" fmla="*/ 222011 w 335507"/>
                    <a:gd name="connsiteY1" fmla="*/ 1800 h 450912"/>
                    <a:gd name="connsiteX2" fmla="*/ 333577 w 335507"/>
                    <a:gd name="connsiteY2" fmla="*/ 162008 h 450912"/>
                    <a:gd name="connsiteX3" fmla="*/ 318194 w 335507"/>
                    <a:gd name="connsiteY3" fmla="*/ 278206 h 450912"/>
                    <a:gd name="connsiteX4" fmla="*/ 175635 w 335507"/>
                    <a:gd name="connsiteY4" fmla="*/ 450526 h 450912"/>
                    <a:gd name="connsiteX5" fmla="*/ 400 w 335507"/>
                    <a:gd name="connsiteY5" fmla="*/ 267130 h 450912"/>
                    <a:gd name="connsiteX6" fmla="*/ 21774 w 335507"/>
                    <a:gd name="connsiteY6" fmla="*/ 122563 h 45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507" h="450912">
                      <a:moveTo>
                        <a:pt x="21806" y="122563"/>
                      </a:moveTo>
                      <a:cubicBezTo>
                        <a:pt x="48038" y="29683"/>
                        <a:pt x="135381" y="-9146"/>
                        <a:pt x="222011" y="1800"/>
                      </a:cubicBezTo>
                      <a:cubicBezTo>
                        <a:pt x="308641" y="12778"/>
                        <a:pt x="344588" y="75119"/>
                        <a:pt x="333577" y="162008"/>
                      </a:cubicBezTo>
                      <a:cubicBezTo>
                        <a:pt x="333577" y="162008"/>
                        <a:pt x="318874" y="272797"/>
                        <a:pt x="318194" y="278206"/>
                      </a:cubicBezTo>
                      <a:cubicBezTo>
                        <a:pt x="309968" y="343202"/>
                        <a:pt x="238203" y="458428"/>
                        <a:pt x="175635" y="450526"/>
                      </a:cubicBezTo>
                      <a:cubicBezTo>
                        <a:pt x="103449" y="441394"/>
                        <a:pt x="-7502" y="329698"/>
                        <a:pt x="400" y="267130"/>
                      </a:cubicBezTo>
                      <a:cubicBezTo>
                        <a:pt x="1080" y="261754"/>
                        <a:pt x="11832" y="157733"/>
                        <a:pt x="21774" y="122563"/>
                      </a:cubicBezTo>
                      <a:close/>
                    </a:path>
                  </a:pathLst>
                </a:custGeom>
                <a:solidFill>
                  <a:srgbClr val="DEAB91"/>
                </a:solidFill>
                <a:ln w="0" cap="flat">
                  <a:noFill/>
                  <a:prstDash val="solid"/>
                  <a:miter/>
                </a:ln>
              </p:spPr>
              <p:txBody>
                <a:bodyPr rtlCol="0" anchor="ctr"/>
                <a:lstStyle/>
                <a:p>
                  <a:endParaRPr lang="nb-NO"/>
                </a:p>
              </p:txBody>
            </p:sp>
          </p:grpSp>
          <p:grpSp>
            <p:nvGrpSpPr>
              <p:cNvPr id="223" name="Grafikk 5">
                <a:extLst>
                  <a:ext uri="{FF2B5EF4-FFF2-40B4-BE49-F238E27FC236}">
                    <a16:creationId xmlns:a16="http://schemas.microsoft.com/office/drawing/2014/main" id="{1E89D996-1168-F809-403A-FC62523D24FD}"/>
                  </a:ext>
                </a:extLst>
              </p:cNvPr>
              <p:cNvGrpSpPr>
                <a:grpSpLocks noGrp="1" noUngrp="1" noRot="1" noMove="1" noResize="1"/>
              </p:cNvGrpSpPr>
              <p:nvPr/>
            </p:nvGrpSpPr>
            <p:grpSpPr>
              <a:xfrm>
                <a:off x="4986408" y="1320768"/>
                <a:ext cx="265589" cy="35432"/>
                <a:chOff x="4986408" y="1320768"/>
                <a:chExt cx="265589" cy="35432"/>
              </a:xfrm>
              <a:solidFill>
                <a:srgbClr val="141C28"/>
              </a:solidFill>
            </p:grpSpPr>
            <p:sp>
              <p:nvSpPr>
                <p:cNvPr id="234" name="Friform 233">
                  <a:extLst>
                    <a:ext uri="{FF2B5EF4-FFF2-40B4-BE49-F238E27FC236}">
                      <a16:creationId xmlns:a16="http://schemas.microsoft.com/office/drawing/2014/main" id="{67A3290E-E2A2-7D78-4AD0-E0E6572CE011}"/>
                    </a:ext>
                  </a:extLst>
                </p:cNvPr>
                <p:cNvSpPr>
                  <a:spLocks noGrp="1" noRot="1" noMove="1" noResize="1" noEditPoints="1" noAdjustHandles="1" noChangeArrowheads="1" noChangeShapeType="1"/>
                </p:cNvSpPr>
                <p:nvPr/>
              </p:nvSpPr>
              <p:spPr>
                <a:xfrm>
                  <a:off x="4986408" y="1320768"/>
                  <a:ext cx="107729" cy="22459"/>
                </a:xfrm>
                <a:custGeom>
                  <a:avLst/>
                  <a:gdLst>
                    <a:gd name="connsiteX0" fmla="*/ 107666 w 107729"/>
                    <a:gd name="connsiteY0" fmla="*/ 15016 h 38115"/>
                    <a:gd name="connsiteX1" fmla="*/ 31302 w 107729"/>
                    <a:gd name="connsiteY1" fmla="*/ 21 h 38115"/>
                    <a:gd name="connsiteX2" fmla="*/ 18 w 107729"/>
                    <a:gd name="connsiteY2" fmla="*/ 19193 h 38115"/>
                    <a:gd name="connsiteX3" fmla="*/ 95943 w 107729"/>
                    <a:gd name="connsiteY3" fmla="*/ 37815 h 38115"/>
                    <a:gd name="connsiteX4" fmla="*/ 107698 w 107729"/>
                    <a:gd name="connsiteY4" fmla="*/ 14983 h 38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9" h="38115">
                      <a:moveTo>
                        <a:pt x="107666" y="15016"/>
                      </a:moveTo>
                      <a:cubicBezTo>
                        <a:pt x="107666" y="15016"/>
                        <a:pt x="43900" y="410"/>
                        <a:pt x="31302" y="21"/>
                      </a:cubicBezTo>
                      <a:cubicBezTo>
                        <a:pt x="10284" y="-594"/>
                        <a:pt x="4131" y="12295"/>
                        <a:pt x="18" y="19193"/>
                      </a:cubicBezTo>
                      <a:cubicBezTo>
                        <a:pt x="-1407" y="21557"/>
                        <a:pt x="82956" y="40729"/>
                        <a:pt x="95943" y="37815"/>
                      </a:cubicBezTo>
                      <a:cubicBezTo>
                        <a:pt x="108929" y="34900"/>
                        <a:pt x="107698" y="14983"/>
                        <a:pt x="107698" y="14983"/>
                      </a:cubicBezTo>
                      <a:close/>
                    </a:path>
                  </a:pathLst>
                </a:custGeom>
                <a:solidFill>
                  <a:schemeClr val="tx1">
                    <a:lumMod val="65000"/>
                    <a:lumOff val="35000"/>
                  </a:schemeClr>
                </a:solidFill>
                <a:ln w="0" cap="flat">
                  <a:noFill/>
                  <a:prstDash val="solid"/>
                  <a:miter/>
                </a:ln>
              </p:spPr>
              <p:txBody>
                <a:bodyPr rtlCol="0" anchor="ctr"/>
                <a:lstStyle/>
                <a:p>
                  <a:endParaRPr lang="nb-NO"/>
                </a:p>
              </p:txBody>
            </p:sp>
            <p:sp>
              <p:nvSpPr>
                <p:cNvPr id="235" name="Friform 234">
                  <a:extLst>
                    <a:ext uri="{FF2B5EF4-FFF2-40B4-BE49-F238E27FC236}">
                      <a16:creationId xmlns:a16="http://schemas.microsoft.com/office/drawing/2014/main" id="{947211DF-BC40-DDE9-2225-B1359DC1F541}"/>
                    </a:ext>
                  </a:extLst>
                </p:cNvPr>
                <p:cNvSpPr>
                  <a:spLocks noGrp="1" noRot="1" noMove="1" noResize="1" noEditPoints="1" noAdjustHandles="1" noChangeArrowheads="1" noChangeShapeType="1"/>
                </p:cNvSpPr>
                <p:nvPr/>
              </p:nvSpPr>
              <p:spPr>
                <a:xfrm rot="366917">
                  <a:off x="5162429" y="1342163"/>
                  <a:ext cx="89568" cy="14037"/>
                </a:xfrm>
                <a:custGeom>
                  <a:avLst/>
                  <a:gdLst>
                    <a:gd name="connsiteX0" fmla="*/ 1629 w 89568"/>
                    <a:gd name="connsiteY0" fmla="*/ 0 h 31931"/>
                    <a:gd name="connsiteX1" fmla="*/ 79321 w 89568"/>
                    <a:gd name="connsiteY1" fmla="*/ 4534 h 31931"/>
                    <a:gd name="connsiteX2" fmla="*/ 85700 w 89568"/>
                    <a:gd name="connsiteY2" fmla="*/ 6477 h 31931"/>
                    <a:gd name="connsiteX3" fmla="*/ 83822 w 89568"/>
                    <a:gd name="connsiteY3" fmla="*/ 31932 h 31931"/>
                    <a:gd name="connsiteX4" fmla="*/ 7296 w 89568"/>
                    <a:gd name="connsiteY4" fmla="*/ 25034 h 31931"/>
                    <a:gd name="connsiteX5" fmla="*/ 1597 w 89568"/>
                    <a:gd name="connsiteY5" fmla="*/ 0 h 3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568" h="31931">
                      <a:moveTo>
                        <a:pt x="1629" y="0"/>
                      </a:moveTo>
                      <a:cubicBezTo>
                        <a:pt x="1629" y="0"/>
                        <a:pt x="67014" y="1749"/>
                        <a:pt x="79321" y="4534"/>
                      </a:cubicBezTo>
                      <a:cubicBezTo>
                        <a:pt x="81685" y="5052"/>
                        <a:pt x="83790" y="5732"/>
                        <a:pt x="85700" y="6477"/>
                      </a:cubicBezTo>
                      <a:cubicBezTo>
                        <a:pt x="92404" y="8841"/>
                        <a:pt x="89490" y="31899"/>
                        <a:pt x="83822" y="31932"/>
                      </a:cubicBezTo>
                      <a:cubicBezTo>
                        <a:pt x="57622" y="31608"/>
                        <a:pt x="15328" y="29147"/>
                        <a:pt x="7296" y="25034"/>
                      </a:cubicBezTo>
                      <a:cubicBezTo>
                        <a:pt x="-4557" y="18978"/>
                        <a:pt x="1597" y="0"/>
                        <a:pt x="1597" y="0"/>
                      </a:cubicBezTo>
                      <a:close/>
                    </a:path>
                  </a:pathLst>
                </a:custGeom>
                <a:solidFill>
                  <a:schemeClr val="tx1">
                    <a:lumMod val="65000"/>
                    <a:lumOff val="35000"/>
                  </a:schemeClr>
                </a:solidFill>
                <a:ln w="0" cap="flat">
                  <a:noFill/>
                  <a:prstDash val="solid"/>
                  <a:miter/>
                </a:ln>
              </p:spPr>
              <p:txBody>
                <a:bodyPr rtlCol="0" anchor="ctr"/>
                <a:lstStyle/>
                <a:p>
                  <a:endParaRPr lang="nb-NO"/>
                </a:p>
              </p:txBody>
            </p:sp>
          </p:grpSp>
          <p:sp>
            <p:nvSpPr>
              <p:cNvPr id="224" name="Friform 223">
                <a:extLst>
                  <a:ext uri="{FF2B5EF4-FFF2-40B4-BE49-F238E27FC236}">
                    <a16:creationId xmlns:a16="http://schemas.microsoft.com/office/drawing/2014/main" id="{1707B86F-51CE-3522-8EAC-7BADDD7897FD}"/>
                  </a:ext>
                </a:extLst>
              </p:cNvPr>
              <p:cNvSpPr>
                <a:spLocks noGrp="1" noRot="1" noMove="1" noResize="1" noEditPoints="1" noAdjustHandles="1" noChangeArrowheads="1" noChangeShapeType="1"/>
              </p:cNvSpPr>
              <p:nvPr/>
            </p:nvSpPr>
            <p:spPr>
              <a:xfrm>
                <a:off x="5086463" y="1491936"/>
                <a:ext cx="24385" cy="12378"/>
              </a:xfrm>
              <a:custGeom>
                <a:avLst/>
                <a:gdLst>
                  <a:gd name="connsiteX0" fmla="*/ 14055 w 24385"/>
                  <a:gd name="connsiteY0" fmla="*/ 105 h 12378"/>
                  <a:gd name="connsiteX1" fmla="*/ 0 w 24385"/>
                  <a:gd name="connsiteY1" fmla="*/ 7877 h 12378"/>
                  <a:gd name="connsiteX2" fmla="*/ 24386 w 24385"/>
                  <a:gd name="connsiteY2" fmla="*/ 12379 h 12378"/>
                  <a:gd name="connsiteX3" fmla="*/ 14055 w 24385"/>
                  <a:gd name="connsiteY3" fmla="*/ 105 h 12378"/>
                </a:gdLst>
                <a:ahLst/>
                <a:cxnLst>
                  <a:cxn ang="0">
                    <a:pos x="connsiteX0" y="connsiteY0"/>
                  </a:cxn>
                  <a:cxn ang="0">
                    <a:pos x="connsiteX1" y="connsiteY1"/>
                  </a:cxn>
                  <a:cxn ang="0">
                    <a:pos x="connsiteX2" y="connsiteY2"/>
                  </a:cxn>
                  <a:cxn ang="0">
                    <a:pos x="connsiteX3" y="connsiteY3"/>
                  </a:cxn>
                </a:cxnLst>
                <a:rect l="l" t="t" r="r" b="b"/>
                <a:pathLst>
                  <a:path w="24385" h="12378">
                    <a:moveTo>
                      <a:pt x="14055" y="105"/>
                    </a:moveTo>
                    <a:cubicBezTo>
                      <a:pt x="8096" y="-1061"/>
                      <a:pt x="0" y="7877"/>
                      <a:pt x="0" y="7877"/>
                    </a:cubicBezTo>
                    <a:lnTo>
                      <a:pt x="24386" y="12379"/>
                    </a:lnTo>
                    <a:cubicBezTo>
                      <a:pt x="21310" y="6064"/>
                      <a:pt x="19982" y="1271"/>
                      <a:pt x="14055" y="105"/>
                    </a:cubicBezTo>
                    <a:close/>
                  </a:path>
                </a:pathLst>
              </a:custGeom>
              <a:solidFill>
                <a:srgbClr val="967B6F"/>
              </a:solidFill>
              <a:ln w="0" cap="flat">
                <a:noFill/>
                <a:prstDash val="solid"/>
                <a:miter/>
              </a:ln>
            </p:spPr>
            <p:txBody>
              <a:bodyPr rtlCol="0" anchor="ctr"/>
              <a:lstStyle/>
              <a:p>
                <a:endParaRPr lang="nb-NO"/>
              </a:p>
            </p:txBody>
          </p:sp>
          <p:sp>
            <p:nvSpPr>
              <p:cNvPr id="225" name="Friform 224">
                <a:extLst>
                  <a:ext uri="{FF2B5EF4-FFF2-40B4-BE49-F238E27FC236}">
                    <a16:creationId xmlns:a16="http://schemas.microsoft.com/office/drawing/2014/main" id="{A3073363-08EC-915D-D315-7F6CED7C35B1}"/>
                  </a:ext>
                </a:extLst>
              </p:cNvPr>
              <p:cNvSpPr>
                <a:spLocks noGrp="1" noRot="1" noMove="1" noResize="1" noEditPoints="1" noAdjustHandles="1" noChangeArrowheads="1" noChangeShapeType="1"/>
              </p:cNvSpPr>
              <p:nvPr/>
            </p:nvSpPr>
            <p:spPr>
              <a:xfrm>
                <a:off x="5123673" y="1493220"/>
                <a:ext cx="21989" cy="11354"/>
              </a:xfrm>
              <a:custGeom>
                <a:avLst/>
                <a:gdLst>
                  <a:gd name="connsiteX0" fmla="*/ 10201 w 21989"/>
                  <a:gd name="connsiteY0" fmla="*/ 20 h 11354"/>
                  <a:gd name="connsiteX1" fmla="*/ 0 w 21989"/>
                  <a:gd name="connsiteY1" fmla="*/ 11354 h 11354"/>
                  <a:gd name="connsiteX2" fmla="*/ 21990 w 21989"/>
                  <a:gd name="connsiteY2" fmla="*/ 9411 h 11354"/>
                  <a:gd name="connsiteX3" fmla="*/ 10201 w 21989"/>
                  <a:gd name="connsiteY3" fmla="*/ 20 h 11354"/>
                </a:gdLst>
                <a:ahLst/>
                <a:cxnLst>
                  <a:cxn ang="0">
                    <a:pos x="connsiteX0" y="connsiteY0"/>
                  </a:cxn>
                  <a:cxn ang="0">
                    <a:pos x="connsiteX1" y="connsiteY1"/>
                  </a:cxn>
                  <a:cxn ang="0">
                    <a:pos x="connsiteX2" y="connsiteY2"/>
                  </a:cxn>
                  <a:cxn ang="0">
                    <a:pos x="connsiteX3" y="connsiteY3"/>
                  </a:cxn>
                </a:cxnLst>
                <a:rect l="l" t="t" r="r" b="b"/>
                <a:pathLst>
                  <a:path w="21989" h="11354">
                    <a:moveTo>
                      <a:pt x="10201" y="20"/>
                    </a:moveTo>
                    <a:cubicBezTo>
                      <a:pt x="4178" y="538"/>
                      <a:pt x="0" y="11354"/>
                      <a:pt x="0" y="11354"/>
                    </a:cubicBezTo>
                    <a:lnTo>
                      <a:pt x="21990" y="9411"/>
                    </a:lnTo>
                    <a:cubicBezTo>
                      <a:pt x="21990" y="9411"/>
                      <a:pt x="16225" y="-499"/>
                      <a:pt x="10201" y="20"/>
                    </a:cubicBezTo>
                    <a:close/>
                  </a:path>
                </a:pathLst>
              </a:custGeom>
              <a:solidFill>
                <a:srgbClr val="967B6F"/>
              </a:solidFill>
              <a:ln w="0" cap="flat">
                <a:noFill/>
                <a:prstDash val="solid"/>
                <a:miter/>
              </a:ln>
            </p:spPr>
            <p:txBody>
              <a:bodyPr rtlCol="0" anchor="ctr"/>
              <a:lstStyle/>
              <a:p>
                <a:endParaRPr lang="nb-NO"/>
              </a:p>
            </p:txBody>
          </p:sp>
          <p:sp>
            <p:nvSpPr>
              <p:cNvPr id="226" name="Friform 225">
                <a:extLst>
                  <a:ext uri="{FF2B5EF4-FFF2-40B4-BE49-F238E27FC236}">
                    <a16:creationId xmlns:a16="http://schemas.microsoft.com/office/drawing/2014/main" id="{8D564752-DFB7-4190-AE0E-B4E0E65D516E}"/>
                  </a:ext>
                </a:extLst>
              </p:cNvPr>
              <p:cNvSpPr>
                <a:spLocks noGrp="1" noRot="1" noMove="1" noResize="1" noEditPoints="1" noAdjustHandles="1" noChangeArrowheads="1" noChangeShapeType="1"/>
              </p:cNvSpPr>
              <p:nvPr/>
            </p:nvSpPr>
            <p:spPr>
              <a:xfrm>
                <a:off x="5134296" y="1365869"/>
                <a:ext cx="24191" cy="92167"/>
              </a:xfrm>
              <a:custGeom>
                <a:avLst/>
                <a:gdLst>
                  <a:gd name="connsiteX0" fmla="*/ 0 w 24191"/>
                  <a:gd name="connsiteY0" fmla="*/ 91585 h 92167"/>
                  <a:gd name="connsiteX1" fmla="*/ 14606 w 24191"/>
                  <a:gd name="connsiteY1" fmla="*/ 0 h 92167"/>
                  <a:gd name="connsiteX2" fmla="*/ 24192 w 24191"/>
                  <a:gd name="connsiteY2" fmla="*/ 2461 h 92167"/>
                  <a:gd name="connsiteX3" fmla="*/ 9878 w 24191"/>
                  <a:gd name="connsiteY3" fmla="*/ 92168 h 92167"/>
                  <a:gd name="connsiteX4" fmla="*/ 0 w 24191"/>
                  <a:gd name="connsiteY4" fmla="*/ 91617 h 92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1" h="92167">
                    <a:moveTo>
                      <a:pt x="0" y="91585"/>
                    </a:moveTo>
                    <a:cubicBezTo>
                      <a:pt x="2396" y="48156"/>
                      <a:pt x="14476" y="453"/>
                      <a:pt x="14606" y="0"/>
                    </a:cubicBezTo>
                    <a:lnTo>
                      <a:pt x="24192" y="2461"/>
                    </a:lnTo>
                    <a:cubicBezTo>
                      <a:pt x="24062" y="2915"/>
                      <a:pt x="12242" y="49711"/>
                      <a:pt x="9878" y="92168"/>
                    </a:cubicBezTo>
                    <a:lnTo>
                      <a:pt x="0" y="91617"/>
                    </a:lnTo>
                    <a:close/>
                  </a:path>
                </a:pathLst>
              </a:custGeom>
              <a:solidFill>
                <a:srgbClr val="967B6F"/>
              </a:solidFill>
              <a:ln w="0" cap="flat">
                <a:noFill/>
                <a:prstDash val="solid"/>
                <a:miter/>
              </a:ln>
            </p:spPr>
            <p:txBody>
              <a:bodyPr rtlCol="0" anchor="ctr"/>
              <a:lstStyle/>
              <a:p>
                <a:endParaRPr lang="nb-NO"/>
              </a:p>
            </p:txBody>
          </p:sp>
          <p:sp>
            <p:nvSpPr>
              <p:cNvPr id="227" name="Friform 226">
                <a:extLst>
                  <a:ext uri="{FF2B5EF4-FFF2-40B4-BE49-F238E27FC236}">
                    <a16:creationId xmlns:a16="http://schemas.microsoft.com/office/drawing/2014/main" id="{4FDDDB17-04E6-A709-1F3B-C90A0A47AF3A}"/>
                  </a:ext>
                </a:extLst>
              </p:cNvPr>
              <p:cNvSpPr>
                <a:spLocks noGrp="1" noRot="1" noMove="1" noResize="1" noEditPoints="1" noAdjustHandles="1" noChangeArrowheads="1" noChangeShapeType="1"/>
              </p:cNvSpPr>
              <p:nvPr/>
            </p:nvSpPr>
            <p:spPr>
              <a:xfrm>
                <a:off x="4857573" y="1324242"/>
                <a:ext cx="74816" cy="133603"/>
              </a:xfrm>
              <a:custGeom>
                <a:avLst/>
                <a:gdLst>
                  <a:gd name="connsiteX0" fmla="*/ 59452 w 74816"/>
                  <a:gd name="connsiteY0" fmla="*/ 10117 h 133603"/>
                  <a:gd name="connsiteX1" fmla="*/ 13951 w 74816"/>
                  <a:gd name="connsiteY1" fmla="*/ 13485 h 133603"/>
                  <a:gd name="connsiteX2" fmla="*/ 41349 w 74816"/>
                  <a:gd name="connsiteY2" fmla="*/ 133342 h 133603"/>
                  <a:gd name="connsiteX3" fmla="*/ 59452 w 74816"/>
                  <a:gd name="connsiteY3" fmla="*/ 10117 h 133603"/>
                </a:gdLst>
                <a:ahLst/>
                <a:cxnLst>
                  <a:cxn ang="0">
                    <a:pos x="connsiteX0" y="connsiteY0"/>
                  </a:cxn>
                  <a:cxn ang="0">
                    <a:pos x="connsiteX1" y="connsiteY1"/>
                  </a:cxn>
                  <a:cxn ang="0">
                    <a:pos x="connsiteX2" y="connsiteY2"/>
                  </a:cxn>
                  <a:cxn ang="0">
                    <a:pos x="connsiteX3" y="connsiteY3"/>
                  </a:cxn>
                </a:cxnLst>
                <a:rect l="l" t="t" r="r" b="b"/>
                <a:pathLst>
                  <a:path w="74816" h="133603">
                    <a:moveTo>
                      <a:pt x="59452" y="10117"/>
                    </a:moveTo>
                    <a:cubicBezTo>
                      <a:pt x="53331" y="498"/>
                      <a:pt x="36362" y="-8148"/>
                      <a:pt x="13951" y="13485"/>
                    </a:cubicBezTo>
                    <a:cubicBezTo>
                      <a:pt x="-8427" y="35183"/>
                      <a:pt x="-7002" y="127221"/>
                      <a:pt x="41349" y="133342"/>
                    </a:cubicBezTo>
                    <a:cubicBezTo>
                      <a:pt x="89700" y="139462"/>
                      <a:pt x="76131" y="36381"/>
                      <a:pt x="59452" y="10117"/>
                    </a:cubicBezTo>
                    <a:close/>
                  </a:path>
                </a:pathLst>
              </a:custGeom>
              <a:solidFill>
                <a:srgbClr val="DEAB91"/>
              </a:solidFill>
              <a:ln w="0" cap="flat">
                <a:noFill/>
                <a:prstDash val="solid"/>
                <a:miter/>
              </a:ln>
            </p:spPr>
            <p:txBody>
              <a:bodyPr rtlCol="0" anchor="ctr"/>
              <a:lstStyle/>
              <a:p>
                <a:endParaRPr lang="nb-NO"/>
              </a:p>
            </p:txBody>
          </p:sp>
          <p:sp>
            <p:nvSpPr>
              <p:cNvPr id="228" name="Friform 227">
                <a:extLst>
                  <a:ext uri="{FF2B5EF4-FFF2-40B4-BE49-F238E27FC236}">
                    <a16:creationId xmlns:a16="http://schemas.microsoft.com/office/drawing/2014/main" id="{C5F704DB-1EB3-B855-7E34-AC44342E791E}"/>
                  </a:ext>
                </a:extLst>
              </p:cNvPr>
              <p:cNvSpPr>
                <a:spLocks noGrp="1" noRot="1" noMove="1" noResize="1" noEditPoints="1" noAdjustHandles="1" noChangeArrowheads="1" noChangeShapeType="1"/>
              </p:cNvSpPr>
              <p:nvPr/>
            </p:nvSpPr>
            <p:spPr>
              <a:xfrm>
                <a:off x="4885417" y="1350810"/>
                <a:ext cx="20042" cy="70890"/>
              </a:xfrm>
              <a:custGeom>
                <a:avLst/>
                <a:gdLst>
                  <a:gd name="connsiteX0" fmla="*/ 0 w 20042"/>
                  <a:gd name="connsiteY0" fmla="*/ 0 h 70890"/>
                  <a:gd name="connsiteX1" fmla="*/ 19949 w 20042"/>
                  <a:gd name="connsiteY1" fmla="*/ 26750 h 70890"/>
                  <a:gd name="connsiteX2" fmla="*/ 14347 w 20042"/>
                  <a:gd name="connsiteY2" fmla="*/ 70891 h 70890"/>
                  <a:gd name="connsiteX3" fmla="*/ 0 w 20042"/>
                  <a:gd name="connsiteY3" fmla="*/ 0 h 70890"/>
                </a:gdLst>
                <a:ahLst/>
                <a:cxnLst>
                  <a:cxn ang="0">
                    <a:pos x="connsiteX0" y="connsiteY0"/>
                  </a:cxn>
                  <a:cxn ang="0">
                    <a:pos x="connsiteX1" y="connsiteY1"/>
                  </a:cxn>
                  <a:cxn ang="0">
                    <a:pos x="connsiteX2" y="connsiteY2"/>
                  </a:cxn>
                  <a:cxn ang="0">
                    <a:pos x="connsiteX3" y="connsiteY3"/>
                  </a:cxn>
                </a:cxnLst>
                <a:rect l="l" t="t" r="r" b="b"/>
                <a:pathLst>
                  <a:path w="20042" h="70890">
                    <a:moveTo>
                      <a:pt x="0" y="0"/>
                    </a:moveTo>
                    <a:cubicBezTo>
                      <a:pt x="0" y="0"/>
                      <a:pt x="21633" y="6315"/>
                      <a:pt x="19949" y="26750"/>
                    </a:cubicBezTo>
                    <a:cubicBezTo>
                      <a:pt x="18265" y="47185"/>
                      <a:pt x="14347" y="70891"/>
                      <a:pt x="14347" y="70891"/>
                    </a:cubicBezTo>
                    <a:lnTo>
                      <a:pt x="0" y="0"/>
                    </a:lnTo>
                    <a:close/>
                  </a:path>
                </a:pathLst>
              </a:custGeom>
              <a:solidFill>
                <a:srgbClr val="967B6F"/>
              </a:solidFill>
              <a:ln w="0" cap="flat">
                <a:noFill/>
                <a:prstDash val="solid"/>
                <a:miter/>
              </a:ln>
            </p:spPr>
            <p:txBody>
              <a:bodyPr rtlCol="0" anchor="ctr"/>
              <a:lstStyle/>
              <a:p>
                <a:endParaRPr lang="nb-NO"/>
              </a:p>
            </p:txBody>
          </p:sp>
          <p:sp>
            <p:nvSpPr>
              <p:cNvPr id="229" name="Friform 228">
                <a:extLst>
                  <a:ext uri="{FF2B5EF4-FFF2-40B4-BE49-F238E27FC236}">
                    <a16:creationId xmlns:a16="http://schemas.microsoft.com/office/drawing/2014/main" id="{2E6323C6-8CFB-3181-AE14-F2B713E833B4}"/>
                  </a:ext>
                </a:extLst>
              </p:cNvPr>
              <p:cNvSpPr>
                <a:spLocks noGrp="1" noRot="1" noMove="1" noResize="1" noEditPoints="1" noAdjustHandles="1" noChangeArrowheads="1" noChangeShapeType="1"/>
              </p:cNvSpPr>
              <p:nvPr/>
            </p:nvSpPr>
            <p:spPr>
              <a:xfrm>
                <a:off x="5177724" y="1405746"/>
                <a:ext cx="43694" cy="31745"/>
              </a:xfrm>
              <a:custGeom>
                <a:avLst/>
                <a:gdLst>
                  <a:gd name="connsiteX0" fmla="*/ 0 w 43694"/>
                  <a:gd name="connsiteY0" fmla="*/ 2969 h 31745"/>
                  <a:gd name="connsiteX1" fmla="*/ 17423 w 43694"/>
                  <a:gd name="connsiteY1" fmla="*/ 31467 h 31745"/>
                  <a:gd name="connsiteX2" fmla="*/ 43299 w 43694"/>
                  <a:gd name="connsiteY2" fmla="*/ 10385 h 31745"/>
                  <a:gd name="connsiteX3" fmla="*/ 25455 w 43694"/>
                  <a:gd name="connsiteY3" fmla="*/ 4556 h 31745"/>
                  <a:gd name="connsiteX4" fmla="*/ 0 w 43694"/>
                  <a:gd name="connsiteY4" fmla="*/ 3001 h 31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94" h="31745">
                    <a:moveTo>
                      <a:pt x="0" y="2969"/>
                    </a:moveTo>
                    <a:cubicBezTo>
                      <a:pt x="0" y="16862"/>
                      <a:pt x="5440" y="29395"/>
                      <a:pt x="17423" y="31467"/>
                    </a:cubicBezTo>
                    <a:cubicBezTo>
                      <a:pt x="29373" y="33508"/>
                      <a:pt x="40967" y="24084"/>
                      <a:pt x="43299" y="10385"/>
                    </a:cubicBezTo>
                    <a:cubicBezTo>
                      <a:pt x="45630" y="-3314"/>
                      <a:pt x="37405" y="6596"/>
                      <a:pt x="25455" y="4556"/>
                    </a:cubicBezTo>
                    <a:cubicBezTo>
                      <a:pt x="13505" y="2515"/>
                      <a:pt x="0" y="-3638"/>
                      <a:pt x="0" y="3001"/>
                    </a:cubicBezTo>
                    <a:close/>
                  </a:path>
                </a:pathLst>
              </a:custGeom>
              <a:solidFill>
                <a:schemeClr val="tx1">
                  <a:lumMod val="75000"/>
                  <a:lumOff val="25000"/>
                </a:schemeClr>
              </a:solidFill>
              <a:ln w="0" cap="flat">
                <a:noFill/>
                <a:prstDash val="solid"/>
                <a:miter/>
              </a:ln>
            </p:spPr>
            <p:txBody>
              <a:bodyPr rtlCol="0" anchor="ctr"/>
              <a:lstStyle/>
              <a:p>
                <a:endParaRPr lang="nb-NO"/>
              </a:p>
            </p:txBody>
          </p:sp>
          <p:sp>
            <p:nvSpPr>
              <p:cNvPr id="230" name="Friform 229">
                <a:extLst>
                  <a:ext uri="{FF2B5EF4-FFF2-40B4-BE49-F238E27FC236}">
                    <a16:creationId xmlns:a16="http://schemas.microsoft.com/office/drawing/2014/main" id="{251D6CFA-EEE5-9709-2CF2-4A368ECA0DFC}"/>
                  </a:ext>
                </a:extLst>
              </p:cNvPr>
              <p:cNvSpPr>
                <a:spLocks noGrp="1" noRot="1" noMove="1" noResize="1" noEditPoints="1" noAdjustHandles="1" noChangeArrowheads="1" noChangeShapeType="1"/>
              </p:cNvSpPr>
              <p:nvPr/>
            </p:nvSpPr>
            <p:spPr>
              <a:xfrm>
                <a:off x="5163766" y="1402900"/>
                <a:ext cx="66227" cy="12129"/>
              </a:xfrm>
              <a:custGeom>
                <a:avLst/>
                <a:gdLst>
                  <a:gd name="connsiteX0" fmla="*/ 1716 w 66227"/>
                  <a:gd name="connsiteY0" fmla="*/ 12130 h 12129"/>
                  <a:gd name="connsiteX1" fmla="*/ 65127 w 66227"/>
                  <a:gd name="connsiteY1" fmla="*/ 10219 h 12129"/>
                  <a:gd name="connsiteX2" fmla="*/ 66228 w 66227"/>
                  <a:gd name="connsiteY2" fmla="*/ 2738 h 12129"/>
                  <a:gd name="connsiteX3" fmla="*/ 0 w 66227"/>
                  <a:gd name="connsiteY3" fmla="*/ 4746 h 12129"/>
                  <a:gd name="connsiteX4" fmla="*/ 1684 w 66227"/>
                  <a:gd name="connsiteY4" fmla="*/ 12130 h 12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27" h="12129">
                    <a:moveTo>
                      <a:pt x="1716" y="12130"/>
                    </a:moveTo>
                    <a:cubicBezTo>
                      <a:pt x="31867" y="5264"/>
                      <a:pt x="47282" y="7563"/>
                      <a:pt x="65127" y="10219"/>
                    </a:cubicBezTo>
                    <a:lnTo>
                      <a:pt x="66228" y="2738"/>
                    </a:lnTo>
                    <a:cubicBezTo>
                      <a:pt x="47606" y="-47"/>
                      <a:pt x="31543" y="-2444"/>
                      <a:pt x="0" y="4746"/>
                    </a:cubicBezTo>
                    <a:lnTo>
                      <a:pt x="1684" y="12130"/>
                    </a:lnTo>
                    <a:close/>
                  </a:path>
                </a:pathLst>
              </a:custGeom>
              <a:solidFill>
                <a:srgbClr val="141C28"/>
              </a:solidFill>
              <a:ln w="0" cap="flat">
                <a:noFill/>
                <a:prstDash val="solid"/>
                <a:miter/>
              </a:ln>
            </p:spPr>
            <p:txBody>
              <a:bodyPr rtlCol="0" anchor="ctr"/>
              <a:lstStyle/>
              <a:p>
                <a:endParaRPr lang="nb-NO"/>
              </a:p>
            </p:txBody>
          </p:sp>
          <p:sp>
            <p:nvSpPr>
              <p:cNvPr id="231" name="Friform 230">
                <a:extLst>
                  <a:ext uri="{FF2B5EF4-FFF2-40B4-BE49-F238E27FC236}">
                    <a16:creationId xmlns:a16="http://schemas.microsoft.com/office/drawing/2014/main" id="{CD4B2A7B-582A-4CC6-C40E-4D16BE96CC6C}"/>
                  </a:ext>
                </a:extLst>
              </p:cNvPr>
              <p:cNvSpPr>
                <a:spLocks noGrp="1" noRot="1" noMove="1" noResize="1" noEditPoints="1" noAdjustHandles="1" noChangeArrowheads="1" noChangeShapeType="1"/>
              </p:cNvSpPr>
              <p:nvPr/>
            </p:nvSpPr>
            <p:spPr>
              <a:xfrm>
                <a:off x="5026129" y="1386724"/>
                <a:ext cx="44010" cy="33681"/>
              </a:xfrm>
              <a:custGeom>
                <a:avLst/>
                <a:gdLst>
                  <a:gd name="connsiteX0" fmla="*/ 43882 w 44010"/>
                  <a:gd name="connsiteY0" fmla="*/ 10364 h 33681"/>
                  <a:gd name="connsiteX1" fmla="*/ 19917 w 44010"/>
                  <a:gd name="connsiteY1" fmla="*/ 33617 h 33681"/>
                  <a:gd name="connsiteX2" fmla="*/ 98 w 44010"/>
                  <a:gd name="connsiteY2" fmla="*/ 6737 h 33681"/>
                  <a:gd name="connsiteX3" fmla="*/ 18849 w 44010"/>
                  <a:gd name="connsiteY3" fmla="*/ 5539 h 33681"/>
                  <a:gd name="connsiteX4" fmla="*/ 43882 w 44010"/>
                  <a:gd name="connsiteY4" fmla="*/ 10364 h 33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10" h="33681">
                    <a:moveTo>
                      <a:pt x="43882" y="10364"/>
                    </a:moveTo>
                    <a:cubicBezTo>
                      <a:pt x="40449" y="23837"/>
                      <a:pt x="31997" y="34621"/>
                      <a:pt x="19917" y="33617"/>
                    </a:cubicBezTo>
                    <a:cubicBezTo>
                      <a:pt x="7838" y="32613"/>
                      <a:pt x="-1036" y="20598"/>
                      <a:pt x="98" y="6737"/>
                    </a:cubicBezTo>
                    <a:cubicBezTo>
                      <a:pt x="1231" y="-7123"/>
                      <a:pt x="6737" y="4535"/>
                      <a:pt x="18849" y="5539"/>
                    </a:cubicBezTo>
                    <a:cubicBezTo>
                      <a:pt x="30928" y="6543"/>
                      <a:pt x="45534" y="3952"/>
                      <a:pt x="43882" y="10364"/>
                    </a:cubicBezTo>
                    <a:close/>
                  </a:path>
                </a:pathLst>
              </a:custGeom>
              <a:solidFill>
                <a:schemeClr val="tx1">
                  <a:lumMod val="75000"/>
                  <a:lumOff val="25000"/>
                </a:schemeClr>
              </a:solidFill>
              <a:ln w="0" cap="flat">
                <a:noFill/>
                <a:prstDash val="solid"/>
                <a:miter/>
              </a:ln>
            </p:spPr>
            <p:txBody>
              <a:bodyPr rtlCol="0" anchor="ctr"/>
              <a:lstStyle/>
              <a:p>
                <a:endParaRPr lang="nb-NO"/>
              </a:p>
            </p:txBody>
          </p:sp>
          <p:sp>
            <p:nvSpPr>
              <p:cNvPr id="232" name="Friform 231">
                <a:extLst>
                  <a:ext uri="{FF2B5EF4-FFF2-40B4-BE49-F238E27FC236}">
                    <a16:creationId xmlns:a16="http://schemas.microsoft.com/office/drawing/2014/main" id="{294D9C97-3B04-CE4F-8587-F63F309110C3}"/>
                  </a:ext>
                </a:extLst>
              </p:cNvPr>
              <p:cNvSpPr>
                <a:spLocks noGrp="1" noRot="1" noMove="1" noResize="1" noEditPoints="1" noAdjustHandles="1" noChangeArrowheads="1" noChangeShapeType="1"/>
              </p:cNvSpPr>
              <p:nvPr/>
            </p:nvSpPr>
            <p:spPr>
              <a:xfrm>
                <a:off x="5005079" y="1379471"/>
                <a:ext cx="78695" cy="26782"/>
              </a:xfrm>
              <a:custGeom>
                <a:avLst/>
                <a:gdLst>
                  <a:gd name="connsiteX0" fmla="*/ 75231 w 78695"/>
                  <a:gd name="connsiteY0" fmla="*/ 26782 h 26782"/>
                  <a:gd name="connsiteX1" fmla="*/ 78696 w 78695"/>
                  <a:gd name="connsiteY1" fmla="*/ 20079 h 26782"/>
                  <a:gd name="connsiteX2" fmla="*/ 15350 w 78695"/>
                  <a:gd name="connsiteY2" fmla="*/ 1652 h 26782"/>
                  <a:gd name="connsiteX3" fmla="*/ 1037 w 78695"/>
                  <a:gd name="connsiteY3" fmla="*/ 0 h 26782"/>
                  <a:gd name="connsiteX4" fmla="*/ 0 w 78695"/>
                  <a:gd name="connsiteY4" fmla="*/ 7481 h 26782"/>
                  <a:gd name="connsiteX5" fmla="*/ 14573 w 78695"/>
                  <a:gd name="connsiteY5" fmla="*/ 9165 h 26782"/>
                  <a:gd name="connsiteX6" fmla="*/ 75231 w 78695"/>
                  <a:gd name="connsiteY6" fmla="*/ 26782 h 2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695" h="26782">
                    <a:moveTo>
                      <a:pt x="75231" y="26782"/>
                    </a:moveTo>
                    <a:lnTo>
                      <a:pt x="78696" y="20079"/>
                    </a:lnTo>
                    <a:cubicBezTo>
                      <a:pt x="50003" y="5279"/>
                      <a:pt x="33940" y="3595"/>
                      <a:pt x="15350" y="1652"/>
                    </a:cubicBezTo>
                    <a:cubicBezTo>
                      <a:pt x="10849" y="1166"/>
                      <a:pt x="6153" y="680"/>
                      <a:pt x="1037" y="0"/>
                    </a:cubicBezTo>
                    <a:lnTo>
                      <a:pt x="0" y="7481"/>
                    </a:lnTo>
                    <a:cubicBezTo>
                      <a:pt x="5214" y="8193"/>
                      <a:pt x="9975" y="8712"/>
                      <a:pt x="14573" y="9165"/>
                    </a:cubicBezTo>
                    <a:cubicBezTo>
                      <a:pt x="33162" y="11108"/>
                      <a:pt x="47768" y="12630"/>
                      <a:pt x="75231" y="26782"/>
                    </a:cubicBezTo>
                    <a:close/>
                  </a:path>
                </a:pathLst>
              </a:custGeom>
              <a:solidFill>
                <a:srgbClr val="141C28"/>
              </a:solidFill>
              <a:ln w="0" cap="flat">
                <a:noFill/>
                <a:prstDash val="solid"/>
                <a:miter/>
              </a:ln>
            </p:spPr>
            <p:txBody>
              <a:bodyPr rtlCol="0" anchor="ctr"/>
              <a:lstStyle/>
              <a:p>
                <a:endParaRPr lang="nb-NO"/>
              </a:p>
            </p:txBody>
          </p:sp>
          <p:sp>
            <p:nvSpPr>
              <p:cNvPr id="233" name="Friform 232">
                <a:extLst>
                  <a:ext uri="{FF2B5EF4-FFF2-40B4-BE49-F238E27FC236}">
                    <a16:creationId xmlns:a16="http://schemas.microsoft.com/office/drawing/2014/main" id="{D1FCC4AA-C515-4D07-AB5F-871503B297C2}"/>
                  </a:ext>
                </a:extLst>
              </p:cNvPr>
              <p:cNvSpPr>
                <a:spLocks noGrp="1" noRot="1" noMove="1" noResize="1" noEditPoints="1" noAdjustHandles="1" noChangeArrowheads="1" noChangeShapeType="1"/>
              </p:cNvSpPr>
              <p:nvPr/>
            </p:nvSpPr>
            <p:spPr>
              <a:xfrm>
                <a:off x="5028202" y="1516978"/>
                <a:ext cx="115743" cy="54114"/>
              </a:xfrm>
              <a:custGeom>
                <a:avLst/>
                <a:gdLst>
                  <a:gd name="connsiteX0" fmla="*/ 115744 w 115743"/>
                  <a:gd name="connsiteY0" fmla="*/ 29114 h 54114"/>
                  <a:gd name="connsiteX1" fmla="*/ 0 w 115743"/>
                  <a:gd name="connsiteY1" fmla="*/ 0 h 54114"/>
                  <a:gd name="connsiteX2" fmla="*/ 38409 w 115743"/>
                  <a:gd name="connsiteY2" fmla="*/ 35040 h 54114"/>
                  <a:gd name="connsiteX3" fmla="*/ 100847 w 115743"/>
                  <a:gd name="connsiteY3" fmla="*/ 51168 h 54114"/>
                  <a:gd name="connsiteX4" fmla="*/ 115744 w 115743"/>
                  <a:gd name="connsiteY4" fmla="*/ 29114 h 54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43" h="54114">
                    <a:moveTo>
                      <a:pt x="115744" y="29114"/>
                    </a:moveTo>
                    <a:lnTo>
                      <a:pt x="0" y="0"/>
                    </a:lnTo>
                    <a:cubicBezTo>
                      <a:pt x="0" y="0"/>
                      <a:pt x="14314" y="19334"/>
                      <a:pt x="38409" y="35040"/>
                    </a:cubicBezTo>
                    <a:cubicBezTo>
                      <a:pt x="53435" y="44821"/>
                      <a:pt x="92103" y="60722"/>
                      <a:pt x="100847" y="51168"/>
                    </a:cubicBezTo>
                    <a:cubicBezTo>
                      <a:pt x="109591" y="41615"/>
                      <a:pt x="100847" y="43072"/>
                      <a:pt x="115744" y="29114"/>
                    </a:cubicBezTo>
                    <a:close/>
                  </a:path>
                </a:pathLst>
              </a:custGeom>
              <a:solidFill>
                <a:srgbClr val="FFFFFF">
                  <a:alpha val="80000"/>
                </a:srgbClr>
              </a:solidFill>
              <a:ln w="0" cap="flat">
                <a:noFill/>
                <a:prstDash val="solid"/>
                <a:miter/>
              </a:ln>
            </p:spPr>
            <p:txBody>
              <a:bodyPr rtlCol="0" anchor="ctr"/>
              <a:lstStyle/>
              <a:p>
                <a:endParaRPr lang="nb-NO"/>
              </a:p>
            </p:txBody>
          </p:sp>
        </p:grpSp>
        <p:sp>
          <p:nvSpPr>
            <p:cNvPr id="216" name="Friform 215">
              <a:extLst>
                <a:ext uri="{FF2B5EF4-FFF2-40B4-BE49-F238E27FC236}">
                  <a16:creationId xmlns:a16="http://schemas.microsoft.com/office/drawing/2014/main" id="{F278CA54-B326-D38C-6BB1-9B17B82CD024}"/>
                </a:ext>
              </a:extLst>
            </p:cNvPr>
            <p:cNvSpPr>
              <a:spLocks noGrp="1" noRot="1" noMove="1" noResize="1" noEditPoints="1" noAdjustHandles="1" noChangeArrowheads="1" noChangeShapeType="1"/>
            </p:cNvSpPr>
            <p:nvPr/>
          </p:nvSpPr>
          <p:spPr>
            <a:xfrm>
              <a:off x="6664649" y="1325550"/>
              <a:ext cx="68947" cy="171381"/>
            </a:xfrm>
            <a:custGeom>
              <a:avLst/>
              <a:gdLst>
                <a:gd name="connsiteX0" fmla="*/ 68947 w 68947"/>
                <a:gd name="connsiteY0" fmla="*/ 0 h 171381"/>
                <a:gd name="connsiteX1" fmla="*/ 16193 w 68947"/>
                <a:gd name="connsiteY1" fmla="*/ 53500 h 171381"/>
                <a:gd name="connsiteX2" fmla="*/ 12598 w 68947"/>
                <a:gd name="connsiteY2" fmla="*/ 108878 h 171381"/>
                <a:gd name="connsiteX3" fmla="*/ 0 w 68947"/>
                <a:gd name="connsiteY3" fmla="*/ 171381 h 171381"/>
                <a:gd name="connsiteX4" fmla="*/ 28175 w 68947"/>
                <a:gd name="connsiteY4" fmla="*/ 128536 h 171381"/>
                <a:gd name="connsiteX5" fmla="*/ 24192 w 68947"/>
                <a:gd name="connsiteY5" fmla="*/ 62762 h 171381"/>
                <a:gd name="connsiteX6" fmla="*/ 68947 w 68947"/>
                <a:gd name="connsiteY6" fmla="*/ 0 h 17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947" h="171381">
                  <a:moveTo>
                    <a:pt x="68947" y="0"/>
                  </a:moveTo>
                  <a:cubicBezTo>
                    <a:pt x="68947" y="0"/>
                    <a:pt x="20694" y="43040"/>
                    <a:pt x="16193" y="53500"/>
                  </a:cubicBezTo>
                  <a:cubicBezTo>
                    <a:pt x="11691" y="63993"/>
                    <a:pt x="13440" y="89318"/>
                    <a:pt x="12598" y="108878"/>
                  </a:cubicBezTo>
                  <a:cubicBezTo>
                    <a:pt x="11788" y="128471"/>
                    <a:pt x="0" y="171381"/>
                    <a:pt x="0" y="171381"/>
                  </a:cubicBezTo>
                  <a:cubicBezTo>
                    <a:pt x="0" y="171381"/>
                    <a:pt x="25163" y="147157"/>
                    <a:pt x="28175" y="128536"/>
                  </a:cubicBezTo>
                  <a:cubicBezTo>
                    <a:pt x="31154" y="109882"/>
                    <a:pt x="21698" y="71538"/>
                    <a:pt x="24192" y="62762"/>
                  </a:cubicBezTo>
                  <a:cubicBezTo>
                    <a:pt x="26685" y="53986"/>
                    <a:pt x="68947" y="0"/>
                    <a:pt x="68947" y="0"/>
                  </a:cubicBezTo>
                  <a:close/>
                </a:path>
              </a:pathLst>
            </a:custGeom>
            <a:solidFill>
              <a:srgbClr val="967B6F"/>
            </a:solidFill>
            <a:ln w="0" cap="flat">
              <a:noFill/>
              <a:prstDash val="solid"/>
              <a:miter/>
            </a:ln>
          </p:spPr>
          <p:txBody>
            <a:bodyPr rtlCol="0" anchor="ctr"/>
            <a:lstStyle/>
            <a:p>
              <a:endParaRPr lang="nb-NO"/>
            </a:p>
          </p:txBody>
        </p:sp>
        <p:sp>
          <p:nvSpPr>
            <p:cNvPr id="217" name="Friform 216">
              <a:extLst>
                <a:ext uri="{FF2B5EF4-FFF2-40B4-BE49-F238E27FC236}">
                  <a16:creationId xmlns:a16="http://schemas.microsoft.com/office/drawing/2014/main" id="{00799AB2-E9C9-795C-DADA-B471BC4C356C}"/>
                </a:ext>
              </a:extLst>
            </p:cNvPr>
            <p:cNvSpPr>
              <a:spLocks noGrp="1" noRot="1" noMove="1" noResize="1" noEditPoints="1" noAdjustHandles="1" noChangeArrowheads="1" noChangeShapeType="1"/>
            </p:cNvSpPr>
            <p:nvPr/>
          </p:nvSpPr>
          <p:spPr>
            <a:xfrm>
              <a:off x="4742124" y="3016693"/>
              <a:ext cx="360950" cy="1055222"/>
            </a:xfrm>
            <a:custGeom>
              <a:avLst/>
              <a:gdLst>
                <a:gd name="connsiteX0" fmla="*/ 81859 w 360950"/>
                <a:gd name="connsiteY0" fmla="*/ 17586 h 1055222"/>
                <a:gd name="connsiteX1" fmla="*/ 142775 w 360950"/>
                <a:gd name="connsiteY1" fmla="*/ 85239 h 1055222"/>
                <a:gd name="connsiteX2" fmla="*/ 136816 w 360950"/>
                <a:gd name="connsiteY2" fmla="*/ 152470 h 1055222"/>
                <a:gd name="connsiteX3" fmla="*/ 116252 w 360950"/>
                <a:gd name="connsiteY3" fmla="*/ 219086 h 1055222"/>
                <a:gd name="connsiteX4" fmla="*/ 38625 w 360950"/>
                <a:gd name="connsiteY4" fmla="*/ 486910 h 1055222"/>
                <a:gd name="connsiteX5" fmla="*/ 281 w 360950"/>
                <a:gd name="connsiteY5" fmla="*/ 760336 h 1055222"/>
                <a:gd name="connsiteX6" fmla="*/ 69132 w 360950"/>
                <a:gd name="connsiteY6" fmla="*/ 970029 h 1055222"/>
                <a:gd name="connsiteX7" fmla="*/ 176197 w 360950"/>
                <a:gd name="connsiteY7" fmla="*/ 1013393 h 1055222"/>
                <a:gd name="connsiteX8" fmla="*/ 315679 w 360950"/>
                <a:gd name="connsiteY8" fmla="*/ 1046749 h 1055222"/>
                <a:gd name="connsiteX9" fmla="*/ 349942 w 360950"/>
                <a:gd name="connsiteY9" fmla="*/ 1054943 h 1055222"/>
                <a:gd name="connsiteX10" fmla="*/ 354638 w 360950"/>
                <a:gd name="connsiteY10" fmla="*/ 1037908 h 1055222"/>
                <a:gd name="connsiteX11" fmla="*/ 212533 w 360950"/>
                <a:gd name="connsiteY11" fmla="*/ 1003969 h 1055222"/>
                <a:gd name="connsiteX12" fmla="*/ 97857 w 360950"/>
                <a:gd name="connsiteY12" fmla="*/ 967568 h 1055222"/>
                <a:gd name="connsiteX13" fmla="*/ 55044 w 360950"/>
                <a:gd name="connsiteY13" fmla="*/ 932171 h 1055222"/>
                <a:gd name="connsiteX14" fmla="*/ 30691 w 360950"/>
                <a:gd name="connsiteY14" fmla="*/ 885213 h 1055222"/>
                <a:gd name="connsiteX15" fmla="*/ 17704 w 360950"/>
                <a:gd name="connsiteY15" fmla="*/ 773258 h 1055222"/>
                <a:gd name="connsiteX16" fmla="*/ 54073 w 360950"/>
                <a:gd name="connsiteY16" fmla="*/ 498439 h 1055222"/>
                <a:gd name="connsiteX17" fmla="*/ 130858 w 360950"/>
                <a:gd name="connsiteY17" fmla="*/ 231424 h 1055222"/>
                <a:gd name="connsiteX18" fmla="*/ 161397 w 360950"/>
                <a:gd name="connsiteY18" fmla="*/ 95245 h 1055222"/>
                <a:gd name="connsiteX19" fmla="*/ 107605 w 360950"/>
                <a:gd name="connsiteY19" fmla="*/ 6705 h 1055222"/>
                <a:gd name="connsiteX20" fmla="*/ 81827 w 360950"/>
                <a:gd name="connsiteY20" fmla="*/ 34 h 1055222"/>
                <a:gd name="connsiteX21" fmla="*/ 81827 w 360950"/>
                <a:gd name="connsiteY21" fmla="*/ 17716 h 1055222"/>
                <a:gd name="connsiteX22" fmla="*/ 81827 w 360950"/>
                <a:gd name="connsiteY22" fmla="*/ 17716 h 105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0950" h="1055222">
                  <a:moveTo>
                    <a:pt x="81859" y="17586"/>
                  </a:moveTo>
                  <a:cubicBezTo>
                    <a:pt x="115572" y="20274"/>
                    <a:pt x="138015" y="54376"/>
                    <a:pt x="142775" y="85239"/>
                  </a:cubicBezTo>
                  <a:cubicBezTo>
                    <a:pt x="146241" y="107681"/>
                    <a:pt x="142419" y="130707"/>
                    <a:pt x="136816" y="152470"/>
                  </a:cubicBezTo>
                  <a:cubicBezTo>
                    <a:pt x="131019" y="174977"/>
                    <a:pt x="123344" y="196967"/>
                    <a:pt x="116252" y="219086"/>
                  </a:cubicBezTo>
                  <a:cubicBezTo>
                    <a:pt x="87818" y="307594"/>
                    <a:pt x="59999" y="396394"/>
                    <a:pt x="38625" y="486910"/>
                  </a:cubicBezTo>
                  <a:cubicBezTo>
                    <a:pt x="17445" y="576552"/>
                    <a:pt x="2581" y="668104"/>
                    <a:pt x="281" y="760336"/>
                  </a:cubicBezTo>
                  <a:cubicBezTo>
                    <a:pt x="-1597" y="835146"/>
                    <a:pt x="4297" y="921128"/>
                    <a:pt x="69132" y="970029"/>
                  </a:cubicBezTo>
                  <a:cubicBezTo>
                    <a:pt x="100221" y="993444"/>
                    <a:pt x="138954" y="1004293"/>
                    <a:pt x="176197" y="1013393"/>
                  </a:cubicBezTo>
                  <a:cubicBezTo>
                    <a:pt x="222637" y="1024728"/>
                    <a:pt x="269174" y="1035641"/>
                    <a:pt x="315679" y="1046749"/>
                  </a:cubicBezTo>
                  <a:cubicBezTo>
                    <a:pt x="327111" y="1049469"/>
                    <a:pt x="338510" y="1052223"/>
                    <a:pt x="349942" y="1054943"/>
                  </a:cubicBezTo>
                  <a:cubicBezTo>
                    <a:pt x="360985" y="1057598"/>
                    <a:pt x="365714" y="1040532"/>
                    <a:pt x="354638" y="1037908"/>
                  </a:cubicBezTo>
                  <a:cubicBezTo>
                    <a:pt x="307259" y="1026606"/>
                    <a:pt x="259912" y="1015271"/>
                    <a:pt x="212533" y="1003969"/>
                  </a:cubicBezTo>
                  <a:cubicBezTo>
                    <a:pt x="173768" y="994707"/>
                    <a:pt x="133157" y="986934"/>
                    <a:pt x="97857" y="967568"/>
                  </a:cubicBezTo>
                  <a:cubicBezTo>
                    <a:pt x="81438" y="958565"/>
                    <a:pt x="66670" y="946906"/>
                    <a:pt x="55044" y="932171"/>
                  </a:cubicBezTo>
                  <a:cubicBezTo>
                    <a:pt x="44066" y="918278"/>
                    <a:pt x="36196" y="901988"/>
                    <a:pt x="30691" y="885213"/>
                  </a:cubicBezTo>
                  <a:cubicBezTo>
                    <a:pt x="18935" y="849201"/>
                    <a:pt x="17251" y="810857"/>
                    <a:pt x="17704" y="773258"/>
                  </a:cubicBezTo>
                  <a:cubicBezTo>
                    <a:pt x="18838" y="680540"/>
                    <a:pt x="33120" y="588599"/>
                    <a:pt x="54073" y="498439"/>
                  </a:cubicBezTo>
                  <a:cubicBezTo>
                    <a:pt x="75058" y="408182"/>
                    <a:pt x="102586" y="319609"/>
                    <a:pt x="130858" y="231424"/>
                  </a:cubicBezTo>
                  <a:cubicBezTo>
                    <a:pt x="144848" y="187802"/>
                    <a:pt x="164117" y="141912"/>
                    <a:pt x="161397" y="95245"/>
                  </a:cubicBezTo>
                  <a:cubicBezTo>
                    <a:pt x="159356" y="59914"/>
                    <a:pt x="141188" y="22088"/>
                    <a:pt x="107605" y="6705"/>
                  </a:cubicBezTo>
                  <a:cubicBezTo>
                    <a:pt x="99315" y="2916"/>
                    <a:pt x="90894" y="746"/>
                    <a:pt x="81827" y="34"/>
                  </a:cubicBezTo>
                  <a:cubicBezTo>
                    <a:pt x="70492" y="-873"/>
                    <a:pt x="70557" y="16809"/>
                    <a:pt x="81827" y="17716"/>
                  </a:cubicBezTo>
                  <a:lnTo>
                    <a:pt x="81827" y="17716"/>
                  </a:lnTo>
                  <a:close/>
                </a:path>
              </a:pathLst>
            </a:custGeom>
            <a:solidFill>
              <a:schemeClr val="tx1">
                <a:lumMod val="50000"/>
                <a:lumOff val="50000"/>
              </a:schemeClr>
            </a:solidFill>
            <a:ln w="0" cap="flat">
              <a:noFill/>
              <a:prstDash val="solid"/>
              <a:miter/>
            </a:ln>
          </p:spPr>
          <p:txBody>
            <a:bodyPr rtlCol="0" anchor="ctr"/>
            <a:lstStyle/>
            <a:p>
              <a:endParaRPr lang="nb-NO"/>
            </a:p>
          </p:txBody>
        </p:sp>
        <p:sp>
          <p:nvSpPr>
            <p:cNvPr id="218" name="Friform 217">
              <a:extLst>
                <a:ext uri="{FF2B5EF4-FFF2-40B4-BE49-F238E27FC236}">
                  <a16:creationId xmlns:a16="http://schemas.microsoft.com/office/drawing/2014/main" id="{91EF0EDB-6F30-910A-D65B-8CE04F610728}"/>
                </a:ext>
              </a:extLst>
            </p:cNvPr>
            <p:cNvSpPr>
              <a:spLocks noGrp="1" noRot="1" noMove="1" noResize="1" noEditPoints="1" noAdjustHandles="1" noChangeArrowheads="1" noChangeShapeType="1"/>
            </p:cNvSpPr>
            <p:nvPr/>
          </p:nvSpPr>
          <p:spPr>
            <a:xfrm>
              <a:off x="4035408" y="5005652"/>
              <a:ext cx="2337225" cy="142623"/>
            </a:xfrm>
            <a:custGeom>
              <a:avLst/>
              <a:gdLst>
                <a:gd name="connsiteX0" fmla="*/ 2337226 w 2337225"/>
                <a:gd name="connsiteY0" fmla="*/ 71312 h 142623"/>
                <a:gd name="connsiteX1" fmla="*/ 1168613 w 2337225"/>
                <a:gd name="connsiteY1" fmla="*/ 142623 h 142623"/>
                <a:gd name="connsiteX2" fmla="*/ 0 w 2337225"/>
                <a:gd name="connsiteY2" fmla="*/ 71312 h 142623"/>
                <a:gd name="connsiteX3" fmla="*/ 1168613 w 2337225"/>
                <a:gd name="connsiteY3" fmla="*/ 0 h 142623"/>
                <a:gd name="connsiteX4" fmla="*/ 2337226 w 2337225"/>
                <a:gd name="connsiteY4" fmla="*/ 71312 h 142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225" h="142623">
                  <a:moveTo>
                    <a:pt x="2337226" y="71312"/>
                  </a:moveTo>
                  <a:cubicBezTo>
                    <a:pt x="2337226" y="110696"/>
                    <a:pt x="1814020" y="142623"/>
                    <a:pt x="1168613" y="142623"/>
                  </a:cubicBezTo>
                  <a:cubicBezTo>
                    <a:pt x="523206" y="142623"/>
                    <a:pt x="0" y="110696"/>
                    <a:pt x="0" y="71312"/>
                  </a:cubicBezTo>
                  <a:cubicBezTo>
                    <a:pt x="0" y="31927"/>
                    <a:pt x="523206" y="0"/>
                    <a:pt x="1168613" y="0"/>
                  </a:cubicBezTo>
                  <a:cubicBezTo>
                    <a:pt x="1814020" y="0"/>
                    <a:pt x="2337226" y="31927"/>
                    <a:pt x="2337226" y="71312"/>
                  </a:cubicBezTo>
                  <a:close/>
                </a:path>
              </a:pathLst>
            </a:custGeom>
            <a:solidFill>
              <a:schemeClr val="tx1">
                <a:alpha val="27000"/>
              </a:schemeClr>
            </a:solidFill>
            <a:ln w="0" cap="flat">
              <a:noFill/>
              <a:prstDash val="solid"/>
              <a:miter/>
            </a:ln>
          </p:spPr>
          <p:txBody>
            <a:bodyPr rtlCol="0" anchor="ctr"/>
            <a:lstStyle/>
            <a:p>
              <a:endParaRPr lang="nb-NO"/>
            </a:p>
          </p:txBody>
        </p:sp>
        <p:sp>
          <p:nvSpPr>
            <p:cNvPr id="219" name="Friform 218">
              <a:extLst>
                <a:ext uri="{FF2B5EF4-FFF2-40B4-BE49-F238E27FC236}">
                  <a16:creationId xmlns:a16="http://schemas.microsoft.com/office/drawing/2014/main" id="{D0965608-51C4-854D-9F20-7BA51029552E}"/>
                </a:ext>
              </a:extLst>
            </p:cNvPr>
            <p:cNvSpPr>
              <a:spLocks noGrp="1" noRot="1" noMove="1" noResize="1" noEditPoints="1" noAdjustHandles="1" noChangeArrowheads="1" noChangeShapeType="1"/>
            </p:cNvSpPr>
            <p:nvPr/>
          </p:nvSpPr>
          <p:spPr>
            <a:xfrm>
              <a:off x="5350259" y="1550474"/>
              <a:ext cx="240029" cy="284266"/>
            </a:xfrm>
            <a:custGeom>
              <a:avLst/>
              <a:gdLst>
                <a:gd name="connsiteX0" fmla="*/ 239 w 240029"/>
                <a:gd name="connsiteY0" fmla="*/ 10159 h 284266"/>
                <a:gd name="connsiteX1" fmla="*/ 73656 w 240029"/>
                <a:gd name="connsiteY1" fmla="*/ 151034 h 284266"/>
                <a:gd name="connsiteX2" fmla="*/ 178421 w 240029"/>
                <a:gd name="connsiteY2" fmla="*/ 244303 h 284266"/>
                <a:gd name="connsiteX3" fmla="*/ 191926 w 240029"/>
                <a:gd name="connsiteY3" fmla="*/ 254634 h 284266"/>
                <a:gd name="connsiteX4" fmla="*/ 203584 w 240029"/>
                <a:gd name="connsiteY4" fmla="*/ 263669 h 284266"/>
                <a:gd name="connsiteX5" fmla="*/ 225962 w 240029"/>
                <a:gd name="connsiteY5" fmla="*/ 282128 h 284266"/>
                <a:gd name="connsiteX6" fmla="*/ 237426 w 240029"/>
                <a:gd name="connsiteY6" fmla="*/ 270664 h 284266"/>
                <a:gd name="connsiteX7" fmla="*/ 145032 w 240029"/>
                <a:gd name="connsiteY7" fmla="*/ 197344 h 284266"/>
                <a:gd name="connsiteX8" fmla="*/ 48234 w 240029"/>
                <a:gd name="connsiteY8" fmla="*/ 88887 h 284266"/>
                <a:gd name="connsiteX9" fmla="*/ 15816 w 240029"/>
                <a:gd name="connsiteY9" fmla="*/ 5820 h 284266"/>
                <a:gd name="connsiteX10" fmla="*/ 206 w 240029"/>
                <a:gd name="connsiteY10" fmla="*/ 10127 h 284266"/>
                <a:gd name="connsiteX11" fmla="*/ 206 w 240029"/>
                <a:gd name="connsiteY11" fmla="*/ 10127 h 28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0029" h="284266">
                  <a:moveTo>
                    <a:pt x="239" y="10159"/>
                  </a:moveTo>
                  <a:cubicBezTo>
                    <a:pt x="11444" y="63044"/>
                    <a:pt x="38324" y="110553"/>
                    <a:pt x="73656" y="151034"/>
                  </a:cubicBezTo>
                  <a:cubicBezTo>
                    <a:pt x="104551" y="186431"/>
                    <a:pt x="141243" y="215836"/>
                    <a:pt x="178421" y="244303"/>
                  </a:cubicBezTo>
                  <a:cubicBezTo>
                    <a:pt x="182923" y="247736"/>
                    <a:pt x="187424" y="251168"/>
                    <a:pt x="191926" y="254634"/>
                  </a:cubicBezTo>
                  <a:cubicBezTo>
                    <a:pt x="196589" y="258228"/>
                    <a:pt x="198985" y="260074"/>
                    <a:pt x="203584" y="263669"/>
                  </a:cubicBezTo>
                  <a:cubicBezTo>
                    <a:pt x="211195" y="269628"/>
                    <a:pt x="218740" y="275716"/>
                    <a:pt x="225962" y="282128"/>
                  </a:cubicBezTo>
                  <a:cubicBezTo>
                    <a:pt x="233734" y="289026"/>
                    <a:pt x="245231" y="277627"/>
                    <a:pt x="237426" y="270664"/>
                  </a:cubicBezTo>
                  <a:cubicBezTo>
                    <a:pt x="207632" y="244238"/>
                    <a:pt x="175312" y="222670"/>
                    <a:pt x="145032" y="197344"/>
                  </a:cubicBezTo>
                  <a:cubicBezTo>
                    <a:pt x="107757" y="166125"/>
                    <a:pt x="73073" y="131020"/>
                    <a:pt x="48234" y="88887"/>
                  </a:cubicBezTo>
                  <a:cubicBezTo>
                    <a:pt x="33012" y="63076"/>
                    <a:pt x="22034" y="35160"/>
                    <a:pt x="15816" y="5820"/>
                  </a:cubicBezTo>
                  <a:cubicBezTo>
                    <a:pt x="13646" y="-4382"/>
                    <a:pt x="-1963" y="-42"/>
                    <a:pt x="206" y="10127"/>
                  </a:cubicBezTo>
                  <a:lnTo>
                    <a:pt x="206" y="10127"/>
                  </a:lnTo>
                  <a:close/>
                </a:path>
              </a:pathLst>
            </a:custGeom>
            <a:solidFill>
              <a:srgbClr val="7B79C6"/>
            </a:solidFill>
            <a:ln w="0" cap="flat">
              <a:noFill/>
              <a:prstDash val="solid"/>
              <a:miter/>
            </a:ln>
          </p:spPr>
          <p:txBody>
            <a:bodyPr rtlCol="0" anchor="ctr"/>
            <a:lstStyle/>
            <a:p>
              <a:endParaRPr lang="nb-NO"/>
            </a:p>
          </p:txBody>
        </p:sp>
        <p:sp>
          <p:nvSpPr>
            <p:cNvPr id="220" name="Friform 219">
              <a:extLst>
                <a:ext uri="{FF2B5EF4-FFF2-40B4-BE49-F238E27FC236}">
                  <a16:creationId xmlns:a16="http://schemas.microsoft.com/office/drawing/2014/main" id="{9F059D29-E368-611F-9B46-0AF824C38907}"/>
                </a:ext>
              </a:extLst>
            </p:cNvPr>
            <p:cNvSpPr>
              <a:spLocks noGrp="1" noRot="1" noMove="1" noResize="1" noEditPoints="1" noAdjustHandles="1" noChangeArrowheads="1" noChangeShapeType="1"/>
            </p:cNvSpPr>
            <p:nvPr/>
          </p:nvSpPr>
          <p:spPr>
            <a:xfrm>
              <a:off x="4490347" y="1556411"/>
              <a:ext cx="218562" cy="152985"/>
            </a:xfrm>
            <a:custGeom>
              <a:avLst/>
              <a:gdLst>
                <a:gd name="connsiteX0" fmla="*/ 13834 w 218562"/>
                <a:gd name="connsiteY0" fmla="*/ 150602 h 152985"/>
                <a:gd name="connsiteX1" fmla="*/ 163226 w 218562"/>
                <a:gd name="connsiteY1" fmla="*/ 32397 h 152985"/>
                <a:gd name="connsiteX2" fmla="*/ 212743 w 218562"/>
                <a:gd name="connsiteY2" fmla="*/ 15816 h 152985"/>
                <a:gd name="connsiteX3" fmla="*/ 208436 w 218562"/>
                <a:gd name="connsiteY3" fmla="*/ 206 h 152985"/>
                <a:gd name="connsiteX4" fmla="*/ 42139 w 218562"/>
                <a:gd name="connsiteY4" fmla="*/ 100211 h 152985"/>
                <a:gd name="connsiteX5" fmla="*/ 2370 w 218562"/>
                <a:gd name="connsiteY5" fmla="*/ 139138 h 152985"/>
                <a:gd name="connsiteX6" fmla="*/ 13834 w 218562"/>
                <a:gd name="connsiteY6" fmla="*/ 150602 h 152985"/>
                <a:gd name="connsiteX7" fmla="*/ 13834 w 218562"/>
                <a:gd name="connsiteY7" fmla="*/ 150602 h 15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562" h="152985">
                  <a:moveTo>
                    <a:pt x="13834" y="150602"/>
                  </a:moveTo>
                  <a:cubicBezTo>
                    <a:pt x="58590" y="105717"/>
                    <a:pt x="105062" y="59536"/>
                    <a:pt x="163226" y="32397"/>
                  </a:cubicBezTo>
                  <a:cubicBezTo>
                    <a:pt x="179062" y="25013"/>
                    <a:pt x="195676" y="19475"/>
                    <a:pt x="212743" y="15816"/>
                  </a:cubicBezTo>
                  <a:cubicBezTo>
                    <a:pt x="222944" y="13646"/>
                    <a:pt x="218604" y="-1963"/>
                    <a:pt x="208436" y="206"/>
                  </a:cubicBezTo>
                  <a:cubicBezTo>
                    <a:pt x="143503" y="14067"/>
                    <a:pt x="89550" y="55714"/>
                    <a:pt x="42139" y="100211"/>
                  </a:cubicBezTo>
                  <a:cubicBezTo>
                    <a:pt x="28602" y="112906"/>
                    <a:pt x="15453" y="125990"/>
                    <a:pt x="2370" y="139138"/>
                  </a:cubicBezTo>
                  <a:cubicBezTo>
                    <a:pt x="-4982" y="146522"/>
                    <a:pt x="6450" y="157986"/>
                    <a:pt x="13834" y="150602"/>
                  </a:cubicBezTo>
                  <a:lnTo>
                    <a:pt x="13834" y="150602"/>
                  </a:lnTo>
                  <a:close/>
                </a:path>
              </a:pathLst>
            </a:custGeom>
            <a:solidFill>
              <a:srgbClr val="7B79C6"/>
            </a:solidFill>
            <a:ln w="0" cap="flat">
              <a:noFill/>
              <a:prstDash val="solid"/>
              <a:miter/>
            </a:ln>
          </p:spPr>
          <p:txBody>
            <a:bodyPr rtlCol="0" anchor="ctr"/>
            <a:lstStyle/>
            <a:p>
              <a:endParaRPr lang="nb-NO"/>
            </a:p>
          </p:txBody>
        </p:sp>
        <p:sp>
          <p:nvSpPr>
            <p:cNvPr id="221" name="Friform 220">
              <a:extLst>
                <a:ext uri="{FF2B5EF4-FFF2-40B4-BE49-F238E27FC236}">
                  <a16:creationId xmlns:a16="http://schemas.microsoft.com/office/drawing/2014/main" id="{A5208733-ED0B-73A1-547F-AEEE6350E7A0}"/>
                </a:ext>
              </a:extLst>
            </p:cNvPr>
            <p:cNvSpPr>
              <a:spLocks noGrp="1" noRot="1" noMove="1" noResize="1" noEditPoints="1" noAdjustHandles="1" noChangeArrowheads="1" noChangeShapeType="1"/>
            </p:cNvSpPr>
            <p:nvPr/>
          </p:nvSpPr>
          <p:spPr>
            <a:xfrm>
              <a:off x="5061895" y="2588288"/>
              <a:ext cx="250888" cy="125854"/>
            </a:xfrm>
            <a:custGeom>
              <a:avLst/>
              <a:gdLst>
                <a:gd name="connsiteX0" fmla="*/ 1348 w 250888"/>
                <a:gd name="connsiteY0" fmla="*/ 13102 h 125854"/>
                <a:gd name="connsiteX1" fmla="*/ 182606 w 250888"/>
                <a:gd name="connsiteY1" fmla="*/ 124636 h 125854"/>
                <a:gd name="connsiteX2" fmla="*/ 244429 w 250888"/>
                <a:gd name="connsiteY2" fmla="*/ 122595 h 125854"/>
                <a:gd name="connsiteX3" fmla="*/ 250615 w 250888"/>
                <a:gd name="connsiteY3" fmla="*/ 111714 h 125854"/>
                <a:gd name="connsiteX4" fmla="*/ 239734 w 250888"/>
                <a:gd name="connsiteY4" fmla="*/ 105528 h 125854"/>
                <a:gd name="connsiteX5" fmla="*/ 52775 w 250888"/>
                <a:gd name="connsiteY5" fmla="*/ 47786 h 125854"/>
                <a:gd name="connsiteX6" fmla="*/ 16633 w 250888"/>
                <a:gd name="connsiteY6" fmla="*/ 4163 h 125854"/>
                <a:gd name="connsiteX7" fmla="*/ 1380 w 250888"/>
                <a:gd name="connsiteY7" fmla="*/ 13069 h 125854"/>
                <a:gd name="connsiteX8" fmla="*/ 1380 w 250888"/>
                <a:gd name="connsiteY8" fmla="*/ 13069 h 12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888" h="125854">
                  <a:moveTo>
                    <a:pt x="1348" y="13102"/>
                  </a:moveTo>
                  <a:cubicBezTo>
                    <a:pt x="40404" y="75993"/>
                    <a:pt x="109384" y="116863"/>
                    <a:pt x="182606" y="124636"/>
                  </a:cubicBezTo>
                  <a:cubicBezTo>
                    <a:pt x="203236" y="126838"/>
                    <a:pt x="223962" y="125996"/>
                    <a:pt x="244429" y="122595"/>
                  </a:cubicBezTo>
                  <a:cubicBezTo>
                    <a:pt x="249125" y="121818"/>
                    <a:pt x="251781" y="115989"/>
                    <a:pt x="250615" y="111714"/>
                  </a:cubicBezTo>
                  <a:cubicBezTo>
                    <a:pt x="249255" y="106727"/>
                    <a:pt x="244462" y="104751"/>
                    <a:pt x="239734" y="105528"/>
                  </a:cubicBezTo>
                  <a:cubicBezTo>
                    <a:pt x="173117" y="116669"/>
                    <a:pt x="102097" y="93416"/>
                    <a:pt x="52775" y="47786"/>
                  </a:cubicBezTo>
                  <a:cubicBezTo>
                    <a:pt x="38817" y="34897"/>
                    <a:pt x="26640" y="20323"/>
                    <a:pt x="16633" y="4163"/>
                  </a:cubicBezTo>
                  <a:cubicBezTo>
                    <a:pt x="10642" y="-5487"/>
                    <a:pt x="-4643" y="3386"/>
                    <a:pt x="1380" y="13069"/>
                  </a:cubicBezTo>
                  <a:lnTo>
                    <a:pt x="1380" y="13069"/>
                  </a:lnTo>
                  <a:close/>
                </a:path>
              </a:pathLst>
            </a:custGeom>
            <a:solidFill>
              <a:srgbClr val="DBD2D2"/>
            </a:solidFill>
            <a:ln w="0" cap="flat">
              <a:noFill/>
              <a:prstDash val="solid"/>
              <a:miter/>
            </a:ln>
          </p:spPr>
          <p:txBody>
            <a:bodyPr rtlCol="0" anchor="ctr"/>
            <a:lstStyle/>
            <a:p>
              <a:endParaRPr lang="nb-NO"/>
            </a:p>
          </p:txBody>
        </p:sp>
      </p:grpSp>
    </p:spTree>
    <p:extLst>
      <p:ext uri="{BB962C8B-B14F-4D97-AF65-F5344CB8AC3E}">
        <p14:creationId xmlns:p14="http://schemas.microsoft.com/office/powerpoint/2010/main" val="12972345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3" name="Tittel 12">
            <a:extLst>
              <a:ext uri="{FF2B5EF4-FFF2-40B4-BE49-F238E27FC236}">
                <a16:creationId xmlns:a16="http://schemas.microsoft.com/office/drawing/2014/main" id="{DF1DC8B8-11A7-FE83-3C0D-714A5A4B0202}"/>
              </a:ext>
            </a:extLst>
          </p:cNvPr>
          <p:cNvSpPr>
            <a:spLocks noGrp="1" noRot="1" noMove="1" noResize="1" noEditPoints="1" noAdjustHandles="1" noChangeArrowheads="1" noChangeShapeType="1"/>
          </p:cNvSpPr>
          <p:nvPr>
            <p:ph type="title"/>
          </p:nvPr>
        </p:nvSpPr>
        <p:spPr>
          <a:xfrm>
            <a:off x="633414" y="665163"/>
            <a:ext cx="2413000" cy="808261"/>
          </a:xfrm>
        </p:spPr>
        <p:txBody>
          <a:bodyPr/>
          <a:lstStyle/>
          <a:p>
            <a:r>
              <a:rPr lang="nb-NO">
                <a:solidFill>
                  <a:schemeClr val="bg1"/>
                </a:solidFill>
              </a:rPr>
              <a:t>Kursdag 4</a:t>
            </a:r>
          </a:p>
        </p:txBody>
      </p:sp>
      <p:sp>
        <p:nvSpPr>
          <p:cNvPr id="3" name="Plassholder for tekst 2">
            <a:extLst>
              <a:ext uri="{FF2B5EF4-FFF2-40B4-BE49-F238E27FC236}">
                <a16:creationId xmlns:a16="http://schemas.microsoft.com/office/drawing/2014/main" id="{0933F1FB-EE21-6BF0-E64D-D6D0BBDDB043}"/>
              </a:ext>
            </a:extLst>
          </p:cNvPr>
          <p:cNvSpPr>
            <a:spLocks noGrp="1" noRot="1" noMove="1" noResize="1" noEditPoints="1" noAdjustHandles="1" noChangeArrowheads="1" noChangeShapeType="1"/>
          </p:cNvSpPr>
          <p:nvPr>
            <p:ph type="body" idx="13"/>
          </p:nvPr>
        </p:nvSpPr>
        <p:spPr>
          <a:xfrm>
            <a:off x="0" y="1440000"/>
            <a:ext cx="4064400" cy="5418000"/>
          </a:xfrm>
        </p:spPr>
        <p:txBody>
          <a:bodyPr/>
          <a:lstStyle/>
          <a:p>
            <a:r>
              <a:rPr lang="nb-NO">
                <a:solidFill>
                  <a:schemeClr val="bg1"/>
                </a:solidFill>
              </a:rPr>
              <a:t>Identitet</a:t>
            </a:r>
          </a:p>
        </p:txBody>
      </p:sp>
      <p:sp>
        <p:nvSpPr>
          <p:cNvPr id="8" name="Plassholder for tekst 7">
            <a:extLst>
              <a:ext uri="{FF2B5EF4-FFF2-40B4-BE49-F238E27FC236}">
                <a16:creationId xmlns:a16="http://schemas.microsoft.com/office/drawing/2014/main" id="{D41F0D90-F1F4-E959-A5A4-E969F66346DE}"/>
              </a:ext>
            </a:extLst>
          </p:cNvPr>
          <p:cNvSpPr>
            <a:spLocks noGrp="1" noRot="1" noMove="1" noResize="1" noEditPoints="1" noAdjustHandles="1" noChangeArrowheads="1" noChangeShapeType="1"/>
          </p:cNvSpPr>
          <p:nvPr>
            <p:ph type="body" idx="14"/>
          </p:nvPr>
        </p:nvSpPr>
        <p:spPr>
          <a:xfrm>
            <a:off x="4063800" y="0"/>
            <a:ext cx="4064400" cy="6858000"/>
          </a:xfrm>
          <a:solidFill>
            <a:schemeClr val="accent3"/>
          </a:solidFill>
        </p:spPr>
        <p:txBody>
          <a:bodyPr/>
          <a:lstStyle/>
          <a:p>
            <a:r>
              <a:rPr lang="nb-NO"/>
              <a:t>Tankefeller</a:t>
            </a:r>
          </a:p>
        </p:txBody>
      </p:sp>
      <p:sp>
        <p:nvSpPr>
          <p:cNvPr id="9" name="Plassholder for tekst 8">
            <a:extLst>
              <a:ext uri="{FF2B5EF4-FFF2-40B4-BE49-F238E27FC236}">
                <a16:creationId xmlns:a16="http://schemas.microsoft.com/office/drawing/2014/main" id="{141CE562-D131-7044-8B17-5B90824C9B1B}"/>
              </a:ext>
            </a:extLst>
          </p:cNvPr>
          <p:cNvSpPr>
            <a:spLocks noGrp="1" noRot="1" noMove="1" noResize="1" noEditPoints="1" noAdjustHandles="1" noChangeArrowheads="1" noChangeShapeType="1"/>
          </p:cNvSpPr>
          <p:nvPr>
            <p:ph type="body" idx="15"/>
          </p:nvPr>
        </p:nvSpPr>
        <p:spPr>
          <a:xfrm>
            <a:off x="8127600" y="0"/>
            <a:ext cx="4064400" cy="6858000"/>
          </a:xfrm>
          <a:solidFill>
            <a:srgbClr val="F5ECC4"/>
          </a:solidFill>
        </p:spPr>
        <p:txBody>
          <a:bodyPr/>
          <a:lstStyle/>
          <a:p>
            <a:r>
              <a:rPr lang="nb-NO" noProof="0"/>
              <a:t>Gevinster etter snus- og røykeslutt</a:t>
            </a:r>
            <a:endParaRPr lang="nb-NO"/>
          </a:p>
          <a:p>
            <a:endParaRPr lang="nb-NO"/>
          </a:p>
        </p:txBody>
      </p:sp>
      <p:grpSp>
        <p:nvGrpSpPr>
          <p:cNvPr id="14" name="Gruppe 45">
            <a:extLst>
              <a:ext uri="{FF2B5EF4-FFF2-40B4-BE49-F238E27FC236}">
                <a16:creationId xmlns:a16="http://schemas.microsoft.com/office/drawing/2014/main" id="{E9D8F708-13B7-246D-046D-A8A0F4D3E238}"/>
              </a:ext>
            </a:extLst>
          </p:cNvPr>
          <p:cNvGrpSpPr>
            <a:grpSpLocks noGrp="1" noUngrp="1" noRot="1" noMove="1" noResize="1"/>
          </p:cNvGrpSpPr>
          <p:nvPr/>
        </p:nvGrpSpPr>
        <p:grpSpPr>
          <a:xfrm>
            <a:off x="-222666" y="2764248"/>
            <a:ext cx="3860658" cy="3505664"/>
            <a:chOff x="2635115" y="321385"/>
            <a:chExt cx="5709019" cy="5184064"/>
          </a:xfrm>
        </p:grpSpPr>
        <p:sp>
          <p:nvSpPr>
            <p:cNvPr id="15" name="Friform 7">
              <a:extLst>
                <a:ext uri="{FF2B5EF4-FFF2-40B4-BE49-F238E27FC236}">
                  <a16:creationId xmlns:a16="http://schemas.microsoft.com/office/drawing/2014/main" id="{CBA3D12A-A0E8-1FB1-4DAC-2DAE91120C6A}"/>
                </a:ext>
              </a:extLst>
            </p:cNvPr>
            <p:cNvSpPr>
              <a:spLocks noGrp="1" noRot="1" noMove="1" noResize="1" noEditPoints="1" noAdjustHandles="1" noChangeArrowheads="1" noChangeShapeType="1"/>
            </p:cNvSpPr>
            <p:nvPr/>
          </p:nvSpPr>
          <p:spPr>
            <a:xfrm>
              <a:off x="2635115" y="321385"/>
              <a:ext cx="5012266" cy="4942613"/>
            </a:xfrm>
            <a:custGeom>
              <a:avLst/>
              <a:gdLst>
                <a:gd name="connsiteX0" fmla="*/ 4125782 w 5012266"/>
                <a:gd name="connsiteY0" fmla="*/ 130645 h 4942613"/>
                <a:gd name="connsiteX1" fmla="*/ 1717407 w 5012266"/>
                <a:gd name="connsiteY1" fmla="*/ 820445 h 4942613"/>
                <a:gd name="connsiteX2" fmla="*/ 134104 w 5012266"/>
                <a:gd name="connsiteY2" fmla="*/ 3124573 h 4942613"/>
                <a:gd name="connsiteX3" fmla="*/ 3397865 w 5012266"/>
                <a:gd name="connsiteY3" fmla="*/ 4863745 h 4942613"/>
                <a:gd name="connsiteX4" fmla="*/ 4125782 w 5012266"/>
                <a:gd name="connsiteY4" fmla="*/ 130677 h 4942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2266" h="4942613">
                  <a:moveTo>
                    <a:pt x="4125782" y="130645"/>
                  </a:moveTo>
                  <a:cubicBezTo>
                    <a:pt x="3523939" y="-214644"/>
                    <a:pt x="2663341" y="162058"/>
                    <a:pt x="1717407" y="820445"/>
                  </a:cubicBezTo>
                  <a:cubicBezTo>
                    <a:pt x="771473" y="1478832"/>
                    <a:pt x="-400119" y="1849414"/>
                    <a:pt x="134104" y="3124573"/>
                  </a:cubicBezTo>
                  <a:cubicBezTo>
                    <a:pt x="668327" y="4399733"/>
                    <a:pt x="2426282" y="5205892"/>
                    <a:pt x="3397865" y="4863745"/>
                  </a:cubicBezTo>
                  <a:cubicBezTo>
                    <a:pt x="4369447" y="4521597"/>
                    <a:pt x="6059199" y="1240025"/>
                    <a:pt x="4125782" y="130677"/>
                  </a:cubicBezTo>
                  <a:close/>
                </a:path>
              </a:pathLst>
            </a:custGeom>
            <a:solidFill>
              <a:schemeClr val="bg1">
                <a:alpha val="41000"/>
              </a:schemeClr>
            </a:solidFill>
            <a:ln w="0" cap="flat">
              <a:noFill/>
              <a:prstDash val="solid"/>
              <a:miter/>
            </a:ln>
          </p:spPr>
          <p:txBody>
            <a:bodyPr rtlCol="0" anchor="ctr"/>
            <a:lstStyle/>
            <a:p>
              <a:endParaRPr lang="nb-NO"/>
            </a:p>
          </p:txBody>
        </p:sp>
        <p:grpSp>
          <p:nvGrpSpPr>
            <p:cNvPr id="16" name="Grafikk 4">
              <a:extLst>
                <a:ext uri="{FF2B5EF4-FFF2-40B4-BE49-F238E27FC236}">
                  <a16:creationId xmlns:a16="http://schemas.microsoft.com/office/drawing/2014/main" id="{60583013-25B2-78F1-AC32-1B42BD0352B8}"/>
                </a:ext>
              </a:extLst>
            </p:cNvPr>
            <p:cNvGrpSpPr>
              <a:grpSpLocks noGrp="1" noUngrp="1" noRot="1" noMove="1" noResize="1"/>
            </p:cNvGrpSpPr>
            <p:nvPr/>
          </p:nvGrpSpPr>
          <p:grpSpPr>
            <a:xfrm>
              <a:off x="3327601" y="768449"/>
              <a:ext cx="3627282" cy="4737000"/>
              <a:chOff x="3327601" y="768449"/>
              <a:chExt cx="3627282" cy="4737000"/>
            </a:xfrm>
          </p:grpSpPr>
          <p:grpSp>
            <p:nvGrpSpPr>
              <p:cNvPr id="41" name="Grafikk 4">
                <a:extLst>
                  <a:ext uri="{FF2B5EF4-FFF2-40B4-BE49-F238E27FC236}">
                    <a16:creationId xmlns:a16="http://schemas.microsoft.com/office/drawing/2014/main" id="{ABB0C9BF-D791-8819-D8FC-57F45CD441F9}"/>
                  </a:ext>
                </a:extLst>
              </p:cNvPr>
              <p:cNvGrpSpPr>
                <a:grpSpLocks noGrp="1" noUngrp="1" noRot="1" noMove="1" noResize="1"/>
              </p:cNvGrpSpPr>
              <p:nvPr/>
            </p:nvGrpSpPr>
            <p:grpSpPr>
              <a:xfrm>
                <a:off x="4497073" y="768449"/>
                <a:ext cx="1455038" cy="3093235"/>
                <a:chOff x="4497073" y="768449"/>
                <a:chExt cx="1455038" cy="3093235"/>
              </a:xfrm>
            </p:grpSpPr>
            <p:sp>
              <p:nvSpPr>
                <p:cNvPr id="43" name="Friform 10">
                  <a:extLst>
                    <a:ext uri="{FF2B5EF4-FFF2-40B4-BE49-F238E27FC236}">
                      <a16:creationId xmlns:a16="http://schemas.microsoft.com/office/drawing/2014/main" id="{E0026750-81D9-F5C2-071F-3DB4F97643BE}"/>
                    </a:ext>
                  </a:extLst>
                </p:cNvPr>
                <p:cNvSpPr>
                  <a:spLocks noGrp="1" noRot="1" noMove="1" noResize="1" noEditPoints="1" noAdjustHandles="1" noChangeArrowheads="1" noChangeShapeType="1"/>
                </p:cNvSpPr>
                <p:nvPr/>
              </p:nvSpPr>
              <p:spPr>
                <a:xfrm>
                  <a:off x="4913662" y="768449"/>
                  <a:ext cx="579241" cy="689407"/>
                </a:xfrm>
                <a:custGeom>
                  <a:avLst/>
                  <a:gdLst>
                    <a:gd name="connsiteX0" fmla="*/ 578974 w 579241"/>
                    <a:gd name="connsiteY0" fmla="*/ 350258 h 689407"/>
                    <a:gd name="connsiteX1" fmla="*/ 279413 w 579241"/>
                    <a:gd name="connsiteY1" fmla="*/ 689200 h 689407"/>
                    <a:gd name="connsiteX2" fmla="*/ 351 w 579241"/>
                    <a:gd name="connsiteY2" fmla="*/ 363666 h 689407"/>
                    <a:gd name="connsiteX3" fmla="*/ 269632 w 579241"/>
                    <a:gd name="connsiteY3" fmla="*/ 176 h 689407"/>
                    <a:gd name="connsiteX4" fmla="*/ 578974 w 579241"/>
                    <a:gd name="connsiteY4" fmla="*/ 350258 h 689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241" h="689407">
                      <a:moveTo>
                        <a:pt x="578974" y="350258"/>
                      </a:moveTo>
                      <a:cubicBezTo>
                        <a:pt x="585742" y="552600"/>
                        <a:pt x="463392" y="683046"/>
                        <a:pt x="279413" y="689200"/>
                      </a:cubicBezTo>
                      <a:cubicBezTo>
                        <a:pt x="95337" y="695320"/>
                        <a:pt x="7055" y="565975"/>
                        <a:pt x="351" y="363666"/>
                      </a:cubicBezTo>
                      <a:cubicBezTo>
                        <a:pt x="-6450" y="161356"/>
                        <a:pt x="85621" y="6297"/>
                        <a:pt x="269632" y="176"/>
                      </a:cubicBezTo>
                      <a:cubicBezTo>
                        <a:pt x="453709" y="-5944"/>
                        <a:pt x="572238" y="148046"/>
                        <a:pt x="578974" y="350258"/>
                      </a:cubicBezTo>
                      <a:close/>
                    </a:path>
                  </a:pathLst>
                </a:custGeom>
                <a:solidFill>
                  <a:srgbClr val="293657"/>
                </a:solidFill>
                <a:ln w="0" cap="flat">
                  <a:noFill/>
                  <a:prstDash val="solid"/>
                  <a:miter/>
                </a:ln>
              </p:spPr>
              <p:txBody>
                <a:bodyPr rtlCol="0" anchor="ctr"/>
                <a:lstStyle/>
                <a:p>
                  <a:endParaRPr lang="nb-NO"/>
                </a:p>
              </p:txBody>
            </p:sp>
            <p:sp>
              <p:nvSpPr>
                <p:cNvPr id="44" name="Friform 11">
                  <a:extLst>
                    <a:ext uri="{FF2B5EF4-FFF2-40B4-BE49-F238E27FC236}">
                      <a16:creationId xmlns:a16="http://schemas.microsoft.com/office/drawing/2014/main" id="{747739A3-1375-BAD6-8890-E06C9D82D674}"/>
                    </a:ext>
                  </a:extLst>
                </p:cNvPr>
                <p:cNvSpPr>
                  <a:spLocks noGrp="1" noRot="1" noMove="1" noResize="1" noEditPoints="1" noAdjustHandles="1" noChangeArrowheads="1" noChangeShapeType="1"/>
                </p:cNvSpPr>
                <p:nvPr/>
              </p:nvSpPr>
              <p:spPr>
                <a:xfrm>
                  <a:off x="4507874" y="1334838"/>
                  <a:ext cx="1285052" cy="1056404"/>
                </a:xfrm>
                <a:custGeom>
                  <a:avLst/>
                  <a:gdLst>
                    <a:gd name="connsiteX0" fmla="*/ 83876 w 1285052"/>
                    <a:gd name="connsiteY0" fmla="*/ 1056405 h 1056404"/>
                    <a:gd name="connsiteX1" fmla="*/ 42261 w 1285052"/>
                    <a:gd name="connsiteY1" fmla="*/ 399864 h 1056404"/>
                    <a:gd name="connsiteX2" fmla="*/ 1104003 w 1285052"/>
                    <a:gd name="connsiteY2" fmla="*/ 161607 h 1056404"/>
                    <a:gd name="connsiteX3" fmla="*/ 1200640 w 1285052"/>
                    <a:gd name="connsiteY3" fmla="*/ 1056405 h 1056404"/>
                    <a:gd name="connsiteX4" fmla="*/ 415822 w 1285052"/>
                    <a:gd name="connsiteY4" fmla="*/ 712800 h 1056404"/>
                    <a:gd name="connsiteX5" fmla="*/ 83876 w 1285052"/>
                    <a:gd name="connsiteY5" fmla="*/ 1056405 h 105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052" h="1056404">
                      <a:moveTo>
                        <a:pt x="83876" y="1056405"/>
                      </a:moveTo>
                      <a:cubicBezTo>
                        <a:pt x="83876" y="1056405"/>
                        <a:pt x="-72932" y="653535"/>
                        <a:pt x="42261" y="399864"/>
                      </a:cubicBezTo>
                      <a:cubicBezTo>
                        <a:pt x="246675" y="-50255"/>
                        <a:pt x="744789" y="-106508"/>
                        <a:pt x="1104003" y="161607"/>
                      </a:cubicBezTo>
                      <a:cubicBezTo>
                        <a:pt x="1444143" y="415473"/>
                        <a:pt x="1200640" y="1056405"/>
                        <a:pt x="1200640" y="1056405"/>
                      </a:cubicBezTo>
                      <a:lnTo>
                        <a:pt x="415822" y="712800"/>
                      </a:lnTo>
                      <a:lnTo>
                        <a:pt x="83876" y="1056405"/>
                      </a:lnTo>
                      <a:close/>
                    </a:path>
                  </a:pathLst>
                </a:custGeom>
                <a:solidFill>
                  <a:srgbClr val="293657"/>
                </a:solidFill>
                <a:ln w="0" cap="flat">
                  <a:noFill/>
                  <a:prstDash val="solid"/>
                  <a:miter/>
                </a:ln>
              </p:spPr>
              <p:txBody>
                <a:bodyPr rtlCol="0" anchor="ctr"/>
                <a:lstStyle/>
                <a:p>
                  <a:endParaRPr lang="nb-NO"/>
                </a:p>
              </p:txBody>
            </p:sp>
            <p:sp>
              <p:nvSpPr>
                <p:cNvPr id="45" name="Friform 12">
                  <a:extLst>
                    <a:ext uri="{FF2B5EF4-FFF2-40B4-BE49-F238E27FC236}">
                      <a16:creationId xmlns:a16="http://schemas.microsoft.com/office/drawing/2014/main" id="{BD0E98A6-7762-AECC-4233-CBDCD50E4A5D}"/>
                    </a:ext>
                  </a:extLst>
                </p:cNvPr>
                <p:cNvSpPr>
                  <a:spLocks noGrp="1" noRot="1" noMove="1" noResize="1" noEditPoints="1" noAdjustHandles="1" noChangeArrowheads="1" noChangeShapeType="1"/>
                </p:cNvSpPr>
                <p:nvPr/>
              </p:nvSpPr>
              <p:spPr>
                <a:xfrm>
                  <a:off x="4814364" y="2817754"/>
                  <a:ext cx="672441" cy="1043930"/>
                </a:xfrm>
                <a:custGeom>
                  <a:avLst/>
                  <a:gdLst>
                    <a:gd name="connsiteX0" fmla="*/ 672442 w 672441"/>
                    <a:gd name="connsiteY0" fmla="*/ 724258 h 1043930"/>
                    <a:gd name="connsiteX1" fmla="*/ 336221 w 672441"/>
                    <a:gd name="connsiteY1" fmla="*/ 1043931 h 1043930"/>
                    <a:gd name="connsiteX2" fmla="*/ 0 w 672441"/>
                    <a:gd name="connsiteY2" fmla="*/ 733391 h 1043930"/>
                    <a:gd name="connsiteX3" fmla="*/ 59167 w 672441"/>
                    <a:gd name="connsiteY3" fmla="*/ 0 h 1043930"/>
                    <a:gd name="connsiteX4" fmla="*/ 613275 w 672441"/>
                    <a:gd name="connsiteY4" fmla="*/ 0 h 1043930"/>
                    <a:gd name="connsiteX5" fmla="*/ 672442 w 672441"/>
                    <a:gd name="connsiteY5" fmla="*/ 724258 h 104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441" h="1043930">
                      <a:moveTo>
                        <a:pt x="672442" y="724258"/>
                      </a:moveTo>
                      <a:lnTo>
                        <a:pt x="336221" y="1043931"/>
                      </a:lnTo>
                      <a:lnTo>
                        <a:pt x="0" y="733391"/>
                      </a:lnTo>
                      <a:lnTo>
                        <a:pt x="59167" y="0"/>
                      </a:lnTo>
                      <a:lnTo>
                        <a:pt x="613275" y="0"/>
                      </a:lnTo>
                      <a:lnTo>
                        <a:pt x="672442" y="724258"/>
                      </a:lnTo>
                      <a:close/>
                    </a:path>
                  </a:pathLst>
                </a:custGeom>
                <a:solidFill>
                  <a:srgbClr val="CE7676"/>
                </a:solidFill>
                <a:ln w="0" cap="flat">
                  <a:noFill/>
                  <a:prstDash val="solid"/>
                  <a:miter/>
                </a:ln>
              </p:spPr>
              <p:txBody>
                <a:bodyPr rtlCol="0" anchor="ctr"/>
                <a:lstStyle/>
                <a:p>
                  <a:endParaRPr lang="nb-NO"/>
                </a:p>
              </p:txBody>
            </p:sp>
            <p:sp>
              <p:nvSpPr>
                <p:cNvPr id="46" name="Friform 13">
                  <a:extLst>
                    <a:ext uri="{FF2B5EF4-FFF2-40B4-BE49-F238E27FC236}">
                      <a16:creationId xmlns:a16="http://schemas.microsoft.com/office/drawing/2014/main" id="{21511990-D643-EA98-5B5D-99D7FC4D285E}"/>
                    </a:ext>
                  </a:extLst>
                </p:cNvPr>
                <p:cNvSpPr>
                  <a:spLocks noGrp="1" noRot="1" noMove="1" noResize="1" noEditPoints="1" noAdjustHandles="1" noChangeArrowheads="1" noChangeShapeType="1"/>
                </p:cNvSpPr>
                <p:nvPr/>
              </p:nvSpPr>
              <p:spPr>
                <a:xfrm>
                  <a:off x="4497073" y="2267608"/>
                  <a:ext cx="198639" cy="374716"/>
                </a:xfrm>
                <a:custGeom>
                  <a:avLst/>
                  <a:gdLst>
                    <a:gd name="connsiteX0" fmla="*/ 144776 w 198639"/>
                    <a:gd name="connsiteY0" fmla="*/ 13656 h 374716"/>
                    <a:gd name="connsiteX1" fmla="*/ 23591 w 198639"/>
                    <a:gd name="connsiteY1" fmla="*/ 39953 h 374716"/>
                    <a:gd name="connsiteX2" fmla="*/ 138105 w 198639"/>
                    <a:gd name="connsiteY2" fmla="*/ 374716 h 374716"/>
                    <a:gd name="connsiteX3" fmla="*/ 144776 w 198639"/>
                    <a:gd name="connsiteY3" fmla="*/ 13656 h 374716"/>
                  </a:gdLst>
                  <a:ahLst/>
                  <a:cxnLst>
                    <a:cxn ang="0">
                      <a:pos x="connsiteX0" y="connsiteY0"/>
                    </a:cxn>
                    <a:cxn ang="0">
                      <a:pos x="connsiteX1" y="connsiteY1"/>
                    </a:cxn>
                    <a:cxn ang="0">
                      <a:pos x="connsiteX2" y="connsiteY2"/>
                    </a:cxn>
                    <a:cxn ang="0">
                      <a:pos x="connsiteX3" y="connsiteY3"/>
                    </a:cxn>
                  </a:cxnLst>
                  <a:rect l="l" t="t" r="r" b="b"/>
                  <a:pathLst>
                    <a:path w="198639" h="374716">
                      <a:moveTo>
                        <a:pt x="144776" y="13656"/>
                      </a:moveTo>
                      <a:cubicBezTo>
                        <a:pt x="144776" y="13656"/>
                        <a:pt x="76443" y="-30485"/>
                        <a:pt x="23591" y="39953"/>
                      </a:cubicBezTo>
                      <a:cubicBezTo>
                        <a:pt x="-29326" y="110422"/>
                        <a:pt x="5909" y="374716"/>
                        <a:pt x="138105" y="374716"/>
                      </a:cubicBezTo>
                      <a:cubicBezTo>
                        <a:pt x="270300" y="374716"/>
                        <a:pt x="144776" y="13656"/>
                        <a:pt x="144776" y="13656"/>
                      </a:cubicBezTo>
                      <a:close/>
                    </a:path>
                  </a:pathLst>
                </a:custGeom>
                <a:solidFill>
                  <a:srgbClr val="D77D79"/>
                </a:solidFill>
                <a:ln w="0" cap="flat">
                  <a:noFill/>
                  <a:prstDash val="solid"/>
                  <a:miter/>
                </a:ln>
              </p:spPr>
              <p:txBody>
                <a:bodyPr rtlCol="0" anchor="ctr"/>
                <a:lstStyle/>
                <a:p>
                  <a:endParaRPr lang="nb-NO"/>
                </a:p>
              </p:txBody>
            </p:sp>
            <p:sp>
              <p:nvSpPr>
                <p:cNvPr id="47" name="Friform 14">
                  <a:extLst>
                    <a:ext uri="{FF2B5EF4-FFF2-40B4-BE49-F238E27FC236}">
                      <a16:creationId xmlns:a16="http://schemas.microsoft.com/office/drawing/2014/main" id="{B1EEF83E-5882-152F-9971-AB9B302CA618}"/>
                    </a:ext>
                  </a:extLst>
                </p:cNvPr>
                <p:cNvSpPr>
                  <a:spLocks noGrp="1" noRot="1" noMove="1" noResize="1" noEditPoints="1" noAdjustHandles="1" noChangeArrowheads="1" noChangeShapeType="1"/>
                </p:cNvSpPr>
                <p:nvPr/>
              </p:nvSpPr>
              <p:spPr>
                <a:xfrm>
                  <a:off x="5609553" y="2267608"/>
                  <a:ext cx="198576" cy="374716"/>
                </a:xfrm>
                <a:custGeom>
                  <a:avLst/>
                  <a:gdLst>
                    <a:gd name="connsiteX0" fmla="*/ 53849 w 198576"/>
                    <a:gd name="connsiteY0" fmla="*/ 13656 h 374716"/>
                    <a:gd name="connsiteX1" fmla="*/ 175034 w 198576"/>
                    <a:gd name="connsiteY1" fmla="*/ 39953 h 374716"/>
                    <a:gd name="connsiteX2" fmla="*/ 60520 w 198576"/>
                    <a:gd name="connsiteY2" fmla="*/ 374716 h 374716"/>
                    <a:gd name="connsiteX3" fmla="*/ 53849 w 198576"/>
                    <a:gd name="connsiteY3" fmla="*/ 13656 h 374716"/>
                  </a:gdLst>
                  <a:ahLst/>
                  <a:cxnLst>
                    <a:cxn ang="0">
                      <a:pos x="connsiteX0" y="connsiteY0"/>
                    </a:cxn>
                    <a:cxn ang="0">
                      <a:pos x="connsiteX1" y="connsiteY1"/>
                    </a:cxn>
                    <a:cxn ang="0">
                      <a:pos x="connsiteX2" y="connsiteY2"/>
                    </a:cxn>
                    <a:cxn ang="0">
                      <a:pos x="connsiteX3" y="connsiteY3"/>
                    </a:cxn>
                  </a:cxnLst>
                  <a:rect l="l" t="t" r="r" b="b"/>
                  <a:pathLst>
                    <a:path w="198576" h="374716">
                      <a:moveTo>
                        <a:pt x="53849" y="13656"/>
                      </a:moveTo>
                      <a:cubicBezTo>
                        <a:pt x="53849" y="13656"/>
                        <a:pt x="122181" y="-30485"/>
                        <a:pt x="175034" y="39953"/>
                      </a:cubicBezTo>
                      <a:cubicBezTo>
                        <a:pt x="227853" y="110422"/>
                        <a:pt x="192683" y="374716"/>
                        <a:pt x="60520" y="374716"/>
                      </a:cubicBezTo>
                      <a:cubicBezTo>
                        <a:pt x="-71643" y="374716"/>
                        <a:pt x="53849" y="13656"/>
                        <a:pt x="53849" y="13656"/>
                      </a:cubicBezTo>
                      <a:close/>
                    </a:path>
                  </a:pathLst>
                </a:custGeom>
                <a:solidFill>
                  <a:srgbClr val="D77D79"/>
                </a:solidFill>
                <a:ln w="0" cap="flat">
                  <a:noFill/>
                  <a:prstDash val="solid"/>
                  <a:miter/>
                </a:ln>
              </p:spPr>
              <p:txBody>
                <a:bodyPr rtlCol="0" anchor="ctr"/>
                <a:lstStyle/>
                <a:p>
                  <a:endParaRPr lang="nb-NO"/>
                </a:p>
              </p:txBody>
            </p:sp>
            <p:sp>
              <p:nvSpPr>
                <p:cNvPr id="48" name="Friform 15">
                  <a:extLst>
                    <a:ext uri="{FF2B5EF4-FFF2-40B4-BE49-F238E27FC236}">
                      <a16:creationId xmlns:a16="http://schemas.microsoft.com/office/drawing/2014/main" id="{AF665E06-4517-6CCB-E742-75B7DEA7CE8D}"/>
                    </a:ext>
                  </a:extLst>
                </p:cNvPr>
                <p:cNvSpPr>
                  <a:spLocks noGrp="1" noRot="1" noMove="1" noResize="1" noEditPoints="1" noAdjustHandles="1" noChangeArrowheads="1" noChangeShapeType="1"/>
                </p:cNvSpPr>
                <p:nvPr/>
              </p:nvSpPr>
              <p:spPr>
                <a:xfrm>
                  <a:off x="4591574" y="1699240"/>
                  <a:ext cx="1118201" cy="1535955"/>
                </a:xfrm>
                <a:custGeom>
                  <a:avLst/>
                  <a:gdLst>
                    <a:gd name="connsiteX0" fmla="*/ 1100877 w 1118201"/>
                    <a:gd name="connsiteY0" fmla="*/ 445261 h 1535955"/>
                    <a:gd name="connsiteX1" fmla="*/ 559627 w 1118201"/>
                    <a:gd name="connsiteY1" fmla="*/ 0 h 1535955"/>
                    <a:gd name="connsiteX2" fmla="*/ 558558 w 1118201"/>
                    <a:gd name="connsiteY2" fmla="*/ 0 h 1535955"/>
                    <a:gd name="connsiteX3" fmla="*/ 17308 w 1118201"/>
                    <a:gd name="connsiteY3" fmla="*/ 445261 h 1535955"/>
                    <a:gd name="connsiteX4" fmla="*/ 5033 w 1118201"/>
                    <a:gd name="connsiteY4" fmla="*/ 811309 h 1535955"/>
                    <a:gd name="connsiteX5" fmla="*/ 172529 w 1118201"/>
                    <a:gd name="connsiteY5" fmla="*/ 1263404 h 1535955"/>
                    <a:gd name="connsiteX6" fmla="*/ 558558 w 1118201"/>
                    <a:gd name="connsiteY6" fmla="*/ 1535956 h 1535955"/>
                    <a:gd name="connsiteX7" fmla="*/ 559627 w 1118201"/>
                    <a:gd name="connsiteY7" fmla="*/ 1535956 h 1535955"/>
                    <a:gd name="connsiteX8" fmla="*/ 945656 w 1118201"/>
                    <a:gd name="connsiteY8" fmla="*/ 1263404 h 1535955"/>
                    <a:gd name="connsiteX9" fmla="*/ 1113151 w 1118201"/>
                    <a:gd name="connsiteY9" fmla="*/ 811309 h 1535955"/>
                    <a:gd name="connsiteX10" fmla="*/ 1100910 w 1118201"/>
                    <a:gd name="connsiteY10" fmla="*/ 445261 h 153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8201" h="1535955">
                      <a:moveTo>
                        <a:pt x="1100877" y="445261"/>
                      </a:moveTo>
                      <a:cubicBezTo>
                        <a:pt x="1072281" y="0"/>
                        <a:pt x="559627" y="0"/>
                        <a:pt x="559627" y="0"/>
                      </a:cubicBezTo>
                      <a:lnTo>
                        <a:pt x="558558" y="0"/>
                      </a:lnTo>
                      <a:cubicBezTo>
                        <a:pt x="558558" y="0"/>
                        <a:pt x="45903" y="0"/>
                        <a:pt x="17308" y="445261"/>
                      </a:cubicBezTo>
                      <a:cubicBezTo>
                        <a:pt x="17308" y="445261"/>
                        <a:pt x="-11288" y="736176"/>
                        <a:pt x="5033" y="811309"/>
                      </a:cubicBezTo>
                      <a:cubicBezTo>
                        <a:pt x="21356" y="886442"/>
                        <a:pt x="74467" y="1140859"/>
                        <a:pt x="172529" y="1263404"/>
                      </a:cubicBezTo>
                      <a:cubicBezTo>
                        <a:pt x="259580" y="1372217"/>
                        <a:pt x="406575" y="1535956"/>
                        <a:pt x="558558" y="1535956"/>
                      </a:cubicBezTo>
                      <a:lnTo>
                        <a:pt x="559627" y="1535956"/>
                      </a:lnTo>
                      <a:cubicBezTo>
                        <a:pt x="712419" y="1535956"/>
                        <a:pt x="858573" y="1372217"/>
                        <a:pt x="945656" y="1263404"/>
                      </a:cubicBezTo>
                      <a:cubicBezTo>
                        <a:pt x="1043686" y="1140859"/>
                        <a:pt x="1096797" y="886442"/>
                        <a:pt x="1113151" y="811309"/>
                      </a:cubicBezTo>
                      <a:cubicBezTo>
                        <a:pt x="1129506" y="736176"/>
                        <a:pt x="1100910" y="445261"/>
                        <a:pt x="1100910" y="445261"/>
                      </a:cubicBezTo>
                      <a:close/>
                    </a:path>
                  </a:pathLst>
                </a:custGeom>
                <a:solidFill>
                  <a:srgbClr val="E3847C"/>
                </a:solidFill>
                <a:ln w="0" cap="flat">
                  <a:noFill/>
                  <a:prstDash val="solid"/>
                  <a:miter/>
                </a:ln>
              </p:spPr>
              <p:txBody>
                <a:bodyPr rtlCol="0" anchor="ctr"/>
                <a:lstStyle/>
                <a:p>
                  <a:endParaRPr lang="nb-NO"/>
                </a:p>
              </p:txBody>
            </p:sp>
            <p:sp>
              <p:nvSpPr>
                <p:cNvPr id="49" name="Friform 16">
                  <a:extLst>
                    <a:ext uri="{FF2B5EF4-FFF2-40B4-BE49-F238E27FC236}">
                      <a16:creationId xmlns:a16="http://schemas.microsoft.com/office/drawing/2014/main" id="{CE7D497E-847A-41A0-F06B-4A4DE4AB9345}"/>
                    </a:ext>
                  </a:extLst>
                </p:cNvPr>
                <p:cNvSpPr>
                  <a:spLocks noGrp="1" noRot="1" noMove="1" noResize="1" noEditPoints="1" noAdjustHandles="1" noChangeArrowheads="1" noChangeShapeType="1"/>
                </p:cNvSpPr>
                <p:nvPr/>
              </p:nvSpPr>
              <p:spPr>
                <a:xfrm>
                  <a:off x="4550146" y="2556880"/>
                  <a:ext cx="29868" cy="127706"/>
                </a:xfrm>
                <a:custGeom>
                  <a:avLst/>
                  <a:gdLst>
                    <a:gd name="connsiteX0" fmla="*/ 11971 w 29868"/>
                    <a:gd name="connsiteY0" fmla="*/ 127674 h 127706"/>
                    <a:gd name="connsiteX1" fmla="*/ 11259 w 29868"/>
                    <a:gd name="connsiteY1" fmla="*/ 127674 h 127706"/>
                    <a:gd name="connsiteX2" fmla="*/ 21 w 29868"/>
                    <a:gd name="connsiteY2" fmla="*/ 115044 h 127706"/>
                    <a:gd name="connsiteX3" fmla="*/ 5980 w 29868"/>
                    <a:gd name="connsiteY3" fmla="*/ 11250 h 127706"/>
                    <a:gd name="connsiteX4" fmla="*/ 18610 w 29868"/>
                    <a:gd name="connsiteY4" fmla="*/ 12 h 127706"/>
                    <a:gd name="connsiteX5" fmla="*/ 29847 w 29868"/>
                    <a:gd name="connsiteY5" fmla="*/ 12642 h 127706"/>
                    <a:gd name="connsiteX6" fmla="*/ 23856 w 29868"/>
                    <a:gd name="connsiteY6" fmla="*/ 116436 h 127706"/>
                    <a:gd name="connsiteX7" fmla="*/ 11939 w 29868"/>
                    <a:gd name="connsiteY7" fmla="*/ 127706 h 12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8" h="127706">
                      <a:moveTo>
                        <a:pt x="11971" y="127674"/>
                      </a:moveTo>
                      <a:cubicBezTo>
                        <a:pt x="11744" y="127674"/>
                        <a:pt x="11518" y="127674"/>
                        <a:pt x="11259" y="127674"/>
                      </a:cubicBezTo>
                      <a:cubicBezTo>
                        <a:pt x="4684" y="127285"/>
                        <a:pt x="-368" y="121650"/>
                        <a:pt x="21" y="115044"/>
                      </a:cubicBezTo>
                      <a:lnTo>
                        <a:pt x="5980" y="11250"/>
                      </a:lnTo>
                      <a:cubicBezTo>
                        <a:pt x="6369" y="4643"/>
                        <a:pt x="12036" y="-279"/>
                        <a:pt x="18610" y="12"/>
                      </a:cubicBezTo>
                      <a:cubicBezTo>
                        <a:pt x="25217" y="401"/>
                        <a:pt x="30236" y="6068"/>
                        <a:pt x="29847" y="12642"/>
                      </a:cubicBezTo>
                      <a:lnTo>
                        <a:pt x="23856" y="116436"/>
                      </a:lnTo>
                      <a:cubicBezTo>
                        <a:pt x="23500" y="122784"/>
                        <a:pt x="18221" y="127706"/>
                        <a:pt x="11939" y="127706"/>
                      </a:cubicBezTo>
                      <a:close/>
                    </a:path>
                  </a:pathLst>
                </a:custGeom>
                <a:solidFill>
                  <a:srgbClr val="FFFFFF"/>
                </a:solidFill>
                <a:ln w="0" cap="flat">
                  <a:noFill/>
                  <a:prstDash val="solid"/>
                  <a:miter/>
                </a:ln>
              </p:spPr>
              <p:txBody>
                <a:bodyPr rtlCol="0" anchor="ctr"/>
                <a:lstStyle/>
                <a:p>
                  <a:endParaRPr lang="nb-NO"/>
                </a:p>
              </p:txBody>
            </p:sp>
            <p:sp>
              <p:nvSpPr>
                <p:cNvPr id="50" name="Friform 17">
                  <a:extLst>
                    <a:ext uri="{FF2B5EF4-FFF2-40B4-BE49-F238E27FC236}">
                      <a16:creationId xmlns:a16="http://schemas.microsoft.com/office/drawing/2014/main" id="{E485FDB0-2AD6-2155-B53F-3B28C5E9AC33}"/>
                    </a:ext>
                  </a:extLst>
                </p:cNvPr>
                <p:cNvSpPr>
                  <a:spLocks noGrp="1" noRot="1" noMove="1" noResize="1" noEditPoints="1" noAdjustHandles="1" noChangeArrowheads="1" noChangeShapeType="1"/>
                </p:cNvSpPr>
                <p:nvPr/>
              </p:nvSpPr>
              <p:spPr>
                <a:xfrm>
                  <a:off x="5722937" y="2556880"/>
                  <a:ext cx="29868" cy="127706"/>
                </a:xfrm>
                <a:custGeom>
                  <a:avLst/>
                  <a:gdLst>
                    <a:gd name="connsiteX0" fmla="*/ 17898 w 29868"/>
                    <a:gd name="connsiteY0" fmla="*/ 127674 h 127706"/>
                    <a:gd name="connsiteX1" fmla="*/ 18610 w 29868"/>
                    <a:gd name="connsiteY1" fmla="*/ 127674 h 127706"/>
                    <a:gd name="connsiteX2" fmla="*/ 29848 w 29868"/>
                    <a:gd name="connsiteY2" fmla="*/ 115044 h 127706"/>
                    <a:gd name="connsiteX3" fmla="*/ 23856 w 29868"/>
                    <a:gd name="connsiteY3" fmla="*/ 11250 h 127706"/>
                    <a:gd name="connsiteX4" fmla="*/ 11259 w 29868"/>
                    <a:gd name="connsiteY4" fmla="*/ 12 h 127706"/>
                    <a:gd name="connsiteX5" fmla="*/ 21 w 29868"/>
                    <a:gd name="connsiteY5" fmla="*/ 12642 h 127706"/>
                    <a:gd name="connsiteX6" fmla="*/ 6012 w 29868"/>
                    <a:gd name="connsiteY6" fmla="*/ 116436 h 127706"/>
                    <a:gd name="connsiteX7" fmla="*/ 17930 w 29868"/>
                    <a:gd name="connsiteY7" fmla="*/ 127706 h 12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8" h="127706">
                      <a:moveTo>
                        <a:pt x="17898" y="127674"/>
                      </a:moveTo>
                      <a:cubicBezTo>
                        <a:pt x="18124" y="127674"/>
                        <a:pt x="18384" y="127674"/>
                        <a:pt x="18610" y="127674"/>
                      </a:cubicBezTo>
                      <a:cubicBezTo>
                        <a:pt x="25184" y="127285"/>
                        <a:pt x="30236" y="121650"/>
                        <a:pt x="29848" y="115044"/>
                      </a:cubicBezTo>
                      <a:lnTo>
                        <a:pt x="23856" y="11250"/>
                      </a:lnTo>
                      <a:cubicBezTo>
                        <a:pt x="23500" y="4643"/>
                        <a:pt x="17833" y="-279"/>
                        <a:pt x="11259" y="12"/>
                      </a:cubicBezTo>
                      <a:cubicBezTo>
                        <a:pt x="4652" y="401"/>
                        <a:pt x="-367" y="6068"/>
                        <a:pt x="21" y="12642"/>
                      </a:cubicBezTo>
                      <a:lnTo>
                        <a:pt x="6012" y="116436"/>
                      </a:lnTo>
                      <a:cubicBezTo>
                        <a:pt x="6368" y="122784"/>
                        <a:pt x="11647" y="127706"/>
                        <a:pt x="17930" y="127706"/>
                      </a:cubicBezTo>
                      <a:close/>
                    </a:path>
                  </a:pathLst>
                </a:custGeom>
                <a:solidFill>
                  <a:srgbClr val="FFFFFF"/>
                </a:solidFill>
                <a:ln w="0" cap="flat">
                  <a:noFill/>
                  <a:prstDash val="solid"/>
                  <a:miter/>
                </a:ln>
              </p:spPr>
              <p:txBody>
                <a:bodyPr rtlCol="0" anchor="ctr"/>
                <a:lstStyle/>
                <a:p>
                  <a:endParaRPr lang="nb-NO"/>
                </a:p>
              </p:txBody>
            </p:sp>
            <p:sp>
              <p:nvSpPr>
                <p:cNvPr id="51" name="Friform 18">
                  <a:extLst>
                    <a:ext uri="{FF2B5EF4-FFF2-40B4-BE49-F238E27FC236}">
                      <a16:creationId xmlns:a16="http://schemas.microsoft.com/office/drawing/2014/main" id="{474BE672-C5A4-BF8F-9D95-99CF4557B3C2}"/>
                    </a:ext>
                  </a:extLst>
                </p:cNvPr>
                <p:cNvSpPr>
                  <a:spLocks noGrp="1" noRot="1" noMove="1" noResize="1" noEditPoints="1" noAdjustHandles="1" noChangeArrowheads="1" noChangeShapeType="1"/>
                </p:cNvSpPr>
                <p:nvPr/>
              </p:nvSpPr>
              <p:spPr>
                <a:xfrm>
                  <a:off x="4848012" y="1563516"/>
                  <a:ext cx="343448" cy="544163"/>
                </a:xfrm>
                <a:custGeom>
                  <a:avLst/>
                  <a:gdLst>
                    <a:gd name="connsiteX0" fmla="*/ 341403 w 343448"/>
                    <a:gd name="connsiteY0" fmla="*/ 73157 h 544163"/>
                    <a:gd name="connsiteX1" fmla="*/ 0 w 343448"/>
                    <a:gd name="connsiteY1" fmla="*/ 544164 h 544163"/>
                    <a:gd name="connsiteX2" fmla="*/ 292858 w 343448"/>
                    <a:gd name="connsiteY2" fmla="*/ 132842 h 544163"/>
                    <a:gd name="connsiteX3" fmla="*/ 341370 w 343448"/>
                    <a:gd name="connsiteY3" fmla="*/ 73157 h 544163"/>
                  </a:gdLst>
                  <a:ahLst/>
                  <a:cxnLst>
                    <a:cxn ang="0">
                      <a:pos x="connsiteX0" y="connsiteY0"/>
                    </a:cxn>
                    <a:cxn ang="0">
                      <a:pos x="connsiteX1" y="connsiteY1"/>
                    </a:cxn>
                    <a:cxn ang="0">
                      <a:pos x="connsiteX2" y="connsiteY2"/>
                    </a:cxn>
                    <a:cxn ang="0">
                      <a:pos x="connsiteX3" y="connsiteY3"/>
                    </a:cxn>
                  </a:cxnLst>
                  <a:rect l="l" t="t" r="r" b="b"/>
                  <a:pathLst>
                    <a:path w="343448" h="544163">
                      <a:moveTo>
                        <a:pt x="341403" y="73157"/>
                      </a:moveTo>
                      <a:cubicBezTo>
                        <a:pt x="341403" y="73157"/>
                        <a:pt x="391146" y="398593"/>
                        <a:pt x="0" y="544164"/>
                      </a:cubicBezTo>
                      <a:cubicBezTo>
                        <a:pt x="0" y="544164"/>
                        <a:pt x="304419" y="391663"/>
                        <a:pt x="292858" y="132842"/>
                      </a:cubicBezTo>
                      <a:cubicBezTo>
                        <a:pt x="281296" y="-125979"/>
                        <a:pt x="341370" y="73157"/>
                        <a:pt x="341370" y="73157"/>
                      </a:cubicBezTo>
                      <a:close/>
                    </a:path>
                  </a:pathLst>
                </a:custGeom>
                <a:solidFill>
                  <a:srgbClr val="293657"/>
                </a:solidFill>
                <a:ln w="0" cap="flat">
                  <a:noFill/>
                  <a:prstDash val="solid"/>
                  <a:miter/>
                </a:ln>
              </p:spPr>
              <p:txBody>
                <a:bodyPr rtlCol="0" anchor="ctr"/>
                <a:lstStyle/>
                <a:p>
                  <a:endParaRPr lang="nb-NO"/>
                </a:p>
              </p:txBody>
            </p:sp>
            <p:sp>
              <p:nvSpPr>
                <p:cNvPr id="52" name="Friform 19">
                  <a:extLst>
                    <a:ext uri="{FF2B5EF4-FFF2-40B4-BE49-F238E27FC236}">
                      <a16:creationId xmlns:a16="http://schemas.microsoft.com/office/drawing/2014/main" id="{72EAB368-25C3-0641-B868-FE204E8482D3}"/>
                    </a:ext>
                  </a:extLst>
                </p:cNvPr>
                <p:cNvSpPr>
                  <a:spLocks noGrp="1" noRot="1" noMove="1" noResize="1" noEditPoints="1" noAdjustHandles="1" noChangeArrowheads="1" noChangeShapeType="1"/>
                </p:cNvSpPr>
                <p:nvPr/>
              </p:nvSpPr>
              <p:spPr>
                <a:xfrm>
                  <a:off x="5223290" y="1325111"/>
                  <a:ext cx="728822" cy="536896"/>
                </a:xfrm>
                <a:custGeom>
                  <a:avLst/>
                  <a:gdLst>
                    <a:gd name="connsiteX0" fmla="*/ 723254 w 728822"/>
                    <a:gd name="connsiteY0" fmla="*/ 536897 h 536896"/>
                    <a:gd name="connsiteX1" fmla="*/ 301796 w 728822"/>
                    <a:gd name="connsiteY1" fmla="*/ 8373 h 536896"/>
                    <a:gd name="connsiteX2" fmla="*/ 0 w 728822"/>
                    <a:gd name="connsiteY2" fmla="*/ 40175 h 536896"/>
                    <a:gd name="connsiteX3" fmla="*/ 110174 w 728822"/>
                    <a:gd name="connsiteY3" fmla="*/ 53259 h 536896"/>
                    <a:gd name="connsiteX4" fmla="*/ 723254 w 728822"/>
                    <a:gd name="connsiteY4" fmla="*/ 536864 h 536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822" h="536896">
                      <a:moveTo>
                        <a:pt x="723254" y="536897"/>
                      </a:moveTo>
                      <a:cubicBezTo>
                        <a:pt x="764092" y="292163"/>
                        <a:pt x="575935" y="55850"/>
                        <a:pt x="301796" y="8373"/>
                      </a:cubicBezTo>
                      <a:cubicBezTo>
                        <a:pt x="194634" y="-10183"/>
                        <a:pt x="90160" y="2835"/>
                        <a:pt x="0" y="40175"/>
                      </a:cubicBezTo>
                      <a:cubicBezTo>
                        <a:pt x="36239" y="42507"/>
                        <a:pt x="72607" y="50279"/>
                        <a:pt x="110174" y="53259"/>
                      </a:cubicBezTo>
                      <a:cubicBezTo>
                        <a:pt x="435546" y="79037"/>
                        <a:pt x="689736" y="314994"/>
                        <a:pt x="723254" y="536864"/>
                      </a:cubicBezTo>
                      <a:close/>
                    </a:path>
                  </a:pathLst>
                </a:custGeom>
                <a:solidFill>
                  <a:srgbClr val="293657"/>
                </a:solidFill>
                <a:ln w="0" cap="flat">
                  <a:noFill/>
                  <a:prstDash val="solid"/>
                  <a:miter/>
                </a:ln>
              </p:spPr>
              <p:txBody>
                <a:bodyPr rtlCol="0" anchor="ctr"/>
                <a:lstStyle/>
                <a:p>
                  <a:endParaRPr lang="nb-NO"/>
                </a:p>
              </p:txBody>
            </p:sp>
          </p:grpSp>
          <p:sp>
            <p:nvSpPr>
              <p:cNvPr id="42" name="Friform 20">
                <a:extLst>
                  <a:ext uri="{FF2B5EF4-FFF2-40B4-BE49-F238E27FC236}">
                    <a16:creationId xmlns:a16="http://schemas.microsoft.com/office/drawing/2014/main" id="{25B8F9A0-B85C-7E23-E174-CD74FEEB82FA}"/>
                  </a:ext>
                </a:extLst>
              </p:cNvPr>
              <p:cNvSpPr>
                <a:spLocks noGrp="1" noRot="1" noMove="1" noResize="1" noEditPoints="1" noAdjustHandles="1" noChangeArrowheads="1" noChangeShapeType="1"/>
              </p:cNvSpPr>
              <p:nvPr/>
            </p:nvSpPr>
            <p:spPr>
              <a:xfrm>
                <a:off x="3327601" y="3405541"/>
                <a:ext cx="3627282" cy="2099908"/>
              </a:xfrm>
              <a:custGeom>
                <a:avLst/>
                <a:gdLst>
                  <a:gd name="connsiteX0" fmla="*/ 3469599 w 3627282"/>
                  <a:gd name="connsiteY0" fmla="*/ 1293587 h 2099908"/>
                  <a:gd name="connsiteX1" fmla="*/ 3060545 w 3627282"/>
                  <a:gd name="connsiteY1" fmla="*/ 415144 h 2099908"/>
                  <a:gd name="connsiteX2" fmla="*/ 2156161 w 3627282"/>
                  <a:gd name="connsiteY2" fmla="*/ 0 h 2099908"/>
                  <a:gd name="connsiteX3" fmla="*/ 1491168 w 3627282"/>
                  <a:gd name="connsiteY3" fmla="*/ 11108 h 2099908"/>
                  <a:gd name="connsiteX4" fmla="*/ 579012 w 3627282"/>
                  <a:gd name="connsiteY4" fmla="*/ 437295 h 2099908"/>
                  <a:gd name="connsiteX5" fmla="*/ 75749 w 3627282"/>
                  <a:gd name="connsiteY5" fmla="*/ 1665334 h 2099908"/>
                  <a:gd name="connsiteX6" fmla="*/ 0 w 3627282"/>
                  <a:gd name="connsiteY6" fmla="*/ 2099908 h 2099908"/>
                  <a:gd name="connsiteX7" fmla="*/ 3627282 w 3627282"/>
                  <a:gd name="connsiteY7" fmla="*/ 2099908 h 2099908"/>
                  <a:gd name="connsiteX8" fmla="*/ 3469599 w 3627282"/>
                  <a:gd name="connsiteY8" fmla="*/ 1293587 h 209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7282" h="2099908">
                    <a:moveTo>
                      <a:pt x="3469599" y="1293587"/>
                    </a:moveTo>
                    <a:cubicBezTo>
                      <a:pt x="3388767" y="1051606"/>
                      <a:pt x="3238630" y="630730"/>
                      <a:pt x="3060545" y="415144"/>
                    </a:cubicBezTo>
                    <a:cubicBezTo>
                      <a:pt x="2953415" y="285441"/>
                      <a:pt x="2437522" y="93884"/>
                      <a:pt x="2156161" y="0"/>
                    </a:cubicBezTo>
                    <a:cubicBezTo>
                      <a:pt x="2101528" y="257655"/>
                      <a:pt x="1553379" y="258011"/>
                      <a:pt x="1491168" y="11108"/>
                    </a:cubicBezTo>
                    <a:cubicBezTo>
                      <a:pt x="1242969" y="99616"/>
                      <a:pt x="747381" y="293700"/>
                      <a:pt x="579012" y="437295"/>
                    </a:cubicBezTo>
                    <a:cubicBezTo>
                      <a:pt x="202342" y="758586"/>
                      <a:pt x="97835" y="1551792"/>
                      <a:pt x="75749" y="1665334"/>
                    </a:cubicBezTo>
                    <a:cubicBezTo>
                      <a:pt x="53500" y="1779783"/>
                      <a:pt x="24936" y="1935619"/>
                      <a:pt x="0" y="2099908"/>
                    </a:cubicBezTo>
                    <a:lnTo>
                      <a:pt x="3627282" y="2099908"/>
                    </a:lnTo>
                    <a:cubicBezTo>
                      <a:pt x="3587805" y="1791247"/>
                      <a:pt x="3532880" y="1483007"/>
                      <a:pt x="3469599" y="1293587"/>
                    </a:cubicBezTo>
                    <a:close/>
                  </a:path>
                </a:pathLst>
              </a:custGeom>
              <a:solidFill>
                <a:schemeClr val="accent4"/>
              </a:solidFill>
              <a:ln w="0" cap="flat">
                <a:noFill/>
                <a:prstDash val="solid"/>
                <a:miter/>
              </a:ln>
            </p:spPr>
            <p:txBody>
              <a:bodyPr rtlCol="0" anchor="ctr"/>
              <a:lstStyle/>
              <a:p>
                <a:endParaRPr lang="nb-NO"/>
              </a:p>
            </p:txBody>
          </p:sp>
        </p:grpSp>
        <p:sp>
          <p:nvSpPr>
            <p:cNvPr id="17" name="Friform 21">
              <a:extLst>
                <a:ext uri="{FF2B5EF4-FFF2-40B4-BE49-F238E27FC236}">
                  <a16:creationId xmlns:a16="http://schemas.microsoft.com/office/drawing/2014/main" id="{468E2030-0438-F904-A876-D4B0163D1486}"/>
                </a:ext>
              </a:extLst>
            </p:cNvPr>
            <p:cNvSpPr>
              <a:spLocks noGrp="1" noRot="1" noMove="1" noResize="1" noEditPoints="1" noAdjustHandles="1" noChangeArrowheads="1" noChangeShapeType="1"/>
            </p:cNvSpPr>
            <p:nvPr/>
          </p:nvSpPr>
          <p:spPr>
            <a:xfrm>
              <a:off x="6384421" y="4543615"/>
              <a:ext cx="1959713" cy="961834"/>
            </a:xfrm>
            <a:custGeom>
              <a:avLst/>
              <a:gdLst>
                <a:gd name="connsiteX0" fmla="*/ 1959714 w 1959713"/>
                <a:gd name="connsiteY0" fmla="*/ 961835 h 961834"/>
                <a:gd name="connsiteX1" fmla="*/ 362453 w 1959713"/>
                <a:gd name="connsiteY1" fmla="*/ 961835 h 961834"/>
                <a:gd name="connsiteX2" fmla="*/ 0 w 1959713"/>
                <a:gd name="connsiteY2" fmla="*/ 116586 h 961834"/>
                <a:gd name="connsiteX3" fmla="*/ 1156566 w 1959713"/>
                <a:gd name="connsiteY3" fmla="*/ 0 h 961834"/>
                <a:gd name="connsiteX4" fmla="*/ 1959714 w 1959713"/>
                <a:gd name="connsiteY4" fmla="*/ 961835 h 96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713" h="961834">
                  <a:moveTo>
                    <a:pt x="1959714" y="961835"/>
                  </a:moveTo>
                  <a:lnTo>
                    <a:pt x="362453" y="961835"/>
                  </a:lnTo>
                  <a:lnTo>
                    <a:pt x="0" y="116586"/>
                  </a:lnTo>
                  <a:lnTo>
                    <a:pt x="1156566" y="0"/>
                  </a:lnTo>
                  <a:lnTo>
                    <a:pt x="1959714" y="961835"/>
                  </a:lnTo>
                  <a:close/>
                </a:path>
              </a:pathLst>
            </a:custGeom>
            <a:solidFill>
              <a:schemeClr val="accent4"/>
            </a:solidFill>
            <a:ln w="0" cap="flat">
              <a:noFill/>
              <a:prstDash val="solid"/>
              <a:miter/>
            </a:ln>
          </p:spPr>
          <p:txBody>
            <a:bodyPr rtlCol="0" anchor="ctr"/>
            <a:lstStyle/>
            <a:p>
              <a:endParaRPr lang="nb-NO"/>
            </a:p>
          </p:txBody>
        </p:sp>
        <p:sp>
          <p:nvSpPr>
            <p:cNvPr id="18" name="Friform 22">
              <a:extLst>
                <a:ext uri="{FF2B5EF4-FFF2-40B4-BE49-F238E27FC236}">
                  <a16:creationId xmlns:a16="http://schemas.microsoft.com/office/drawing/2014/main" id="{33BF1659-FB08-DE1B-2976-C517CE46F2B8}"/>
                </a:ext>
              </a:extLst>
            </p:cNvPr>
            <p:cNvSpPr>
              <a:spLocks noGrp="1" noRot="1" noMove="1" noResize="1" noEditPoints="1" noAdjustHandles="1" noChangeArrowheads="1" noChangeShapeType="1"/>
            </p:cNvSpPr>
            <p:nvPr/>
          </p:nvSpPr>
          <p:spPr>
            <a:xfrm>
              <a:off x="6345559" y="2071037"/>
              <a:ext cx="1419337" cy="3025249"/>
            </a:xfrm>
            <a:custGeom>
              <a:avLst/>
              <a:gdLst>
                <a:gd name="connsiteX0" fmla="*/ 0 w 1419337"/>
                <a:gd name="connsiteY0" fmla="*/ 1942760 h 3025249"/>
                <a:gd name="connsiteX1" fmla="*/ 197095 w 1419337"/>
                <a:gd name="connsiteY1" fmla="*/ 1600418 h 3025249"/>
                <a:gd name="connsiteX2" fmla="*/ 274172 w 1419337"/>
                <a:gd name="connsiteY2" fmla="*/ 928138 h 3025249"/>
                <a:gd name="connsiteX3" fmla="*/ 311414 w 1419337"/>
                <a:gd name="connsiteY3" fmla="*/ 145975 h 3025249"/>
                <a:gd name="connsiteX4" fmla="*/ 495523 w 1419337"/>
                <a:gd name="connsiteY4" fmla="*/ 11513 h 3025249"/>
                <a:gd name="connsiteX5" fmla="*/ 601681 w 1419337"/>
                <a:gd name="connsiteY5" fmla="*/ 423903 h 3025249"/>
                <a:gd name="connsiteX6" fmla="*/ 601681 w 1419337"/>
                <a:gd name="connsiteY6" fmla="*/ 870492 h 3025249"/>
                <a:gd name="connsiteX7" fmla="*/ 601681 w 1419337"/>
                <a:gd name="connsiteY7" fmla="*/ 1321875 h 3025249"/>
                <a:gd name="connsiteX8" fmla="*/ 1419338 w 1419337"/>
                <a:gd name="connsiteY8" fmla="*/ 1760562 h 3025249"/>
                <a:gd name="connsiteX9" fmla="*/ 1359976 w 1419337"/>
                <a:gd name="connsiteY9" fmla="*/ 2247373 h 3025249"/>
                <a:gd name="connsiteX10" fmla="*/ 1095876 w 1419337"/>
                <a:gd name="connsiteY10" fmla="*/ 2892126 h 3025249"/>
                <a:gd name="connsiteX11" fmla="*/ 642551 w 1419337"/>
                <a:gd name="connsiteY11" fmla="*/ 2997766 h 3025249"/>
                <a:gd name="connsiteX12" fmla="*/ 196027 w 1419337"/>
                <a:gd name="connsiteY12" fmla="*/ 2804816 h 3025249"/>
                <a:gd name="connsiteX13" fmla="*/ 0 w 1419337"/>
                <a:gd name="connsiteY13" fmla="*/ 1942727 h 302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9337" h="3025249">
                  <a:moveTo>
                    <a:pt x="0" y="1942760"/>
                  </a:moveTo>
                  <a:cubicBezTo>
                    <a:pt x="0" y="1942760"/>
                    <a:pt x="185274" y="1672442"/>
                    <a:pt x="197095" y="1600418"/>
                  </a:cubicBezTo>
                  <a:cubicBezTo>
                    <a:pt x="208916" y="1528393"/>
                    <a:pt x="269832" y="1048189"/>
                    <a:pt x="274172" y="928138"/>
                  </a:cubicBezTo>
                  <a:cubicBezTo>
                    <a:pt x="278543" y="808086"/>
                    <a:pt x="286737" y="221497"/>
                    <a:pt x="311414" y="145975"/>
                  </a:cubicBezTo>
                  <a:cubicBezTo>
                    <a:pt x="363165" y="-12193"/>
                    <a:pt x="450994" y="-12485"/>
                    <a:pt x="495523" y="11513"/>
                  </a:cubicBezTo>
                  <a:cubicBezTo>
                    <a:pt x="540052" y="35510"/>
                    <a:pt x="588435" y="140599"/>
                    <a:pt x="601681" y="423903"/>
                  </a:cubicBezTo>
                  <a:cubicBezTo>
                    <a:pt x="614959" y="707207"/>
                    <a:pt x="601681" y="870492"/>
                    <a:pt x="601681" y="870492"/>
                  </a:cubicBezTo>
                  <a:lnTo>
                    <a:pt x="601681" y="1321875"/>
                  </a:lnTo>
                  <a:lnTo>
                    <a:pt x="1419338" y="1760562"/>
                  </a:lnTo>
                  <a:cubicBezTo>
                    <a:pt x="1419338" y="1760562"/>
                    <a:pt x="1383649" y="2145263"/>
                    <a:pt x="1359976" y="2247373"/>
                  </a:cubicBezTo>
                  <a:cubicBezTo>
                    <a:pt x="1336335" y="2349515"/>
                    <a:pt x="1186554" y="2796105"/>
                    <a:pt x="1095876" y="2892126"/>
                  </a:cubicBezTo>
                  <a:cubicBezTo>
                    <a:pt x="1005198" y="2988180"/>
                    <a:pt x="812021" y="3069790"/>
                    <a:pt x="642551" y="2997766"/>
                  </a:cubicBezTo>
                  <a:cubicBezTo>
                    <a:pt x="473048" y="2925742"/>
                    <a:pt x="295837" y="2882313"/>
                    <a:pt x="196027" y="2804816"/>
                  </a:cubicBezTo>
                  <a:cubicBezTo>
                    <a:pt x="96216" y="2727286"/>
                    <a:pt x="0" y="1942727"/>
                    <a:pt x="0" y="1942727"/>
                  </a:cubicBezTo>
                  <a:close/>
                </a:path>
              </a:pathLst>
            </a:custGeom>
            <a:solidFill>
              <a:srgbClr val="D77D79"/>
            </a:solidFill>
            <a:ln w="0" cap="flat">
              <a:noFill/>
              <a:prstDash val="solid"/>
              <a:miter/>
            </a:ln>
          </p:spPr>
          <p:txBody>
            <a:bodyPr rtlCol="0" anchor="ctr"/>
            <a:lstStyle/>
            <a:p>
              <a:endParaRPr lang="nb-NO"/>
            </a:p>
          </p:txBody>
        </p:sp>
        <p:sp>
          <p:nvSpPr>
            <p:cNvPr id="19" name="Friform 23">
              <a:extLst>
                <a:ext uri="{FF2B5EF4-FFF2-40B4-BE49-F238E27FC236}">
                  <a16:creationId xmlns:a16="http://schemas.microsoft.com/office/drawing/2014/main" id="{8A7C3B84-F164-A6D1-82C8-1EF2542B0789}"/>
                </a:ext>
              </a:extLst>
            </p:cNvPr>
            <p:cNvSpPr>
              <a:spLocks noGrp="1" noRot="1" noMove="1" noResize="1" noEditPoints="1" noAdjustHandles="1" noChangeArrowheads="1" noChangeShapeType="1"/>
            </p:cNvSpPr>
            <p:nvPr/>
          </p:nvSpPr>
          <p:spPr>
            <a:xfrm>
              <a:off x="5690476" y="3270374"/>
              <a:ext cx="1208452" cy="1678611"/>
            </a:xfrm>
            <a:custGeom>
              <a:avLst/>
              <a:gdLst>
                <a:gd name="connsiteX0" fmla="*/ 714866 w 1208452"/>
                <a:gd name="connsiteY0" fmla="*/ 663107 h 1678611"/>
                <a:gd name="connsiteX1" fmla="*/ 526580 w 1208452"/>
                <a:gd name="connsiteY1" fmla="*/ 473105 h 1678611"/>
                <a:gd name="connsiteX2" fmla="*/ 318733 w 1208452"/>
                <a:gd name="connsiteY2" fmla="*/ 146566 h 1678611"/>
                <a:gd name="connsiteX3" fmla="*/ 28272 w 1208452"/>
                <a:gd name="connsiteY3" fmla="*/ 28070 h 1678611"/>
                <a:gd name="connsiteX4" fmla="*/ 95276 w 1208452"/>
                <a:gd name="connsiteY4" fmla="*/ 427798 h 1678611"/>
                <a:gd name="connsiteX5" fmla="*/ 414592 w 1208452"/>
                <a:gd name="connsiteY5" fmla="*/ 1145385 h 1678611"/>
                <a:gd name="connsiteX6" fmla="*/ 982269 w 1208452"/>
                <a:gd name="connsiteY6" fmla="*/ 1678409 h 1678611"/>
                <a:gd name="connsiteX7" fmla="*/ 1187266 w 1208452"/>
                <a:gd name="connsiteY7" fmla="*/ 1289433 h 1678611"/>
                <a:gd name="connsiteX8" fmla="*/ 1088719 w 1208452"/>
                <a:gd name="connsiteY8" fmla="*/ 743390 h 1678611"/>
                <a:gd name="connsiteX9" fmla="*/ 714866 w 1208452"/>
                <a:gd name="connsiteY9" fmla="*/ 663107 h 167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8452" h="1678611">
                  <a:moveTo>
                    <a:pt x="714866" y="663107"/>
                  </a:moveTo>
                  <a:cubicBezTo>
                    <a:pt x="683550" y="618124"/>
                    <a:pt x="585488" y="557306"/>
                    <a:pt x="526580" y="473105"/>
                  </a:cubicBezTo>
                  <a:cubicBezTo>
                    <a:pt x="441472" y="351466"/>
                    <a:pt x="340852" y="174936"/>
                    <a:pt x="318733" y="146566"/>
                  </a:cubicBezTo>
                  <a:cubicBezTo>
                    <a:pt x="243826" y="50512"/>
                    <a:pt x="140194" y="-50334"/>
                    <a:pt x="28272" y="28070"/>
                  </a:cubicBezTo>
                  <a:cubicBezTo>
                    <a:pt x="-22735" y="63790"/>
                    <a:pt x="-7222" y="238443"/>
                    <a:pt x="95276" y="427798"/>
                  </a:cubicBezTo>
                  <a:cubicBezTo>
                    <a:pt x="197775" y="617153"/>
                    <a:pt x="387000" y="1097357"/>
                    <a:pt x="414592" y="1145385"/>
                  </a:cubicBezTo>
                  <a:cubicBezTo>
                    <a:pt x="442184" y="1193411"/>
                    <a:pt x="655083" y="1663998"/>
                    <a:pt x="982269" y="1678409"/>
                  </a:cubicBezTo>
                  <a:cubicBezTo>
                    <a:pt x="1149376" y="1685761"/>
                    <a:pt x="1139952" y="1491127"/>
                    <a:pt x="1187266" y="1289433"/>
                  </a:cubicBezTo>
                  <a:cubicBezTo>
                    <a:pt x="1234581" y="1087739"/>
                    <a:pt x="1203038" y="836043"/>
                    <a:pt x="1088719" y="743390"/>
                  </a:cubicBezTo>
                  <a:cubicBezTo>
                    <a:pt x="974399" y="650736"/>
                    <a:pt x="791424" y="773022"/>
                    <a:pt x="714866" y="663107"/>
                  </a:cubicBezTo>
                  <a:close/>
                </a:path>
              </a:pathLst>
            </a:custGeom>
            <a:solidFill>
              <a:srgbClr val="D77D79"/>
            </a:solidFill>
            <a:ln w="0" cap="flat">
              <a:noFill/>
              <a:prstDash val="solid"/>
              <a:miter/>
            </a:ln>
          </p:spPr>
          <p:txBody>
            <a:bodyPr rtlCol="0" anchor="ctr"/>
            <a:lstStyle/>
            <a:p>
              <a:endParaRPr lang="nb-NO"/>
            </a:p>
          </p:txBody>
        </p:sp>
        <p:sp>
          <p:nvSpPr>
            <p:cNvPr id="20" name="Friform 24">
              <a:extLst>
                <a:ext uri="{FF2B5EF4-FFF2-40B4-BE49-F238E27FC236}">
                  <a16:creationId xmlns:a16="http://schemas.microsoft.com/office/drawing/2014/main" id="{C4216054-0D86-3470-12A2-7179C4173D51}"/>
                </a:ext>
              </a:extLst>
            </p:cNvPr>
            <p:cNvSpPr>
              <a:spLocks noGrp="1" noRot="1" noMove="1" noResize="1" noEditPoints="1" noAdjustHandles="1" noChangeArrowheads="1" noChangeShapeType="1"/>
            </p:cNvSpPr>
            <p:nvPr/>
          </p:nvSpPr>
          <p:spPr>
            <a:xfrm>
              <a:off x="6569317" y="3291201"/>
              <a:ext cx="1149154" cy="1101710"/>
            </a:xfrm>
            <a:custGeom>
              <a:avLst/>
              <a:gdLst>
                <a:gd name="connsiteX0" fmla="*/ 1116755 w 1149154"/>
                <a:gd name="connsiteY0" fmla="*/ 515785 h 1101710"/>
                <a:gd name="connsiteX1" fmla="*/ 856574 w 1149154"/>
                <a:gd name="connsiteY1" fmla="*/ 573398 h 1101710"/>
                <a:gd name="connsiteX2" fmla="*/ 805082 w 1149154"/>
                <a:gd name="connsiteY2" fmla="*/ 620162 h 1101710"/>
                <a:gd name="connsiteX3" fmla="*/ 599696 w 1149154"/>
                <a:gd name="connsiteY3" fmla="*/ 315905 h 1101710"/>
                <a:gd name="connsiteX4" fmla="*/ 337151 w 1149154"/>
                <a:gd name="connsiteY4" fmla="*/ 59902 h 1101710"/>
                <a:gd name="connsiteX5" fmla="*/ 379 w 1149154"/>
                <a:gd name="connsiteY5" fmla="*/ 805631 h 1101710"/>
                <a:gd name="connsiteX6" fmla="*/ 217391 w 1149154"/>
                <a:gd name="connsiteY6" fmla="*/ 885881 h 1101710"/>
                <a:gd name="connsiteX7" fmla="*/ 265062 w 1149154"/>
                <a:gd name="connsiteY7" fmla="*/ 907870 h 1101710"/>
                <a:gd name="connsiteX8" fmla="*/ 313477 w 1149154"/>
                <a:gd name="connsiteY8" fmla="*/ 1087575 h 1101710"/>
                <a:gd name="connsiteX9" fmla="*/ 516952 w 1149154"/>
                <a:gd name="connsiteY9" fmla="*/ 993529 h 1101710"/>
                <a:gd name="connsiteX10" fmla="*/ 538650 w 1149154"/>
                <a:gd name="connsiteY10" fmla="*/ 980607 h 1101710"/>
                <a:gd name="connsiteX11" fmla="*/ 556980 w 1149154"/>
                <a:gd name="connsiteY11" fmla="*/ 1063253 h 1101710"/>
                <a:gd name="connsiteX12" fmla="*/ 916583 w 1149154"/>
                <a:gd name="connsiteY12" fmla="*/ 915092 h 1101710"/>
                <a:gd name="connsiteX13" fmla="*/ 1116723 w 1149154"/>
                <a:gd name="connsiteY13" fmla="*/ 515818 h 110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9154" h="1101710">
                  <a:moveTo>
                    <a:pt x="1116755" y="515785"/>
                  </a:moveTo>
                  <a:cubicBezTo>
                    <a:pt x="1037023" y="418663"/>
                    <a:pt x="947252" y="496581"/>
                    <a:pt x="856574" y="573398"/>
                  </a:cubicBezTo>
                  <a:cubicBezTo>
                    <a:pt x="843458" y="584506"/>
                    <a:pt x="825646" y="600537"/>
                    <a:pt x="805082" y="620162"/>
                  </a:cubicBezTo>
                  <a:cubicBezTo>
                    <a:pt x="881964" y="526893"/>
                    <a:pt x="620876" y="284006"/>
                    <a:pt x="599696" y="315905"/>
                  </a:cubicBezTo>
                  <a:cubicBezTo>
                    <a:pt x="636226" y="259749"/>
                    <a:pt x="443568" y="-151378"/>
                    <a:pt x="337151" y="59902"/>
                  </a:cubicBezTo>
                  <a:cubicBezTo>
                    <a:pt x="230701" y="271181"/>
                    <a:pt x="-10858" y="682179"/>
                    <a:pt x="379" y="805631"/>
                  </a:cubicBezTo>
                  <a:cubicBezTo>
                    <a:pt x="11617" y="929083"/>
                    <a:pt x="66477" y="1029930"/>
                    <a:pt x="217391" y="885881"/>
                  </a:cubicBezTo>
                  <a:cubicBezTo>
                    <a:pt x="255864" y="849156"/>
                    <a:pt x="275231" y="856831"/>
                    <a:pt x="265062" y="907870"/>
                  </a:cubicBezTo>
                  <a:cubicBezTo>
                    <a:pt x="250942" y="978956"/>
                    <a:pt x="256253" y="1054963"/>
                    <a:pt x="313477" y="1087575"/>
                  </a:cubicBezTo>
                  <a:cubicBezTo>
                    <a:pt x="388222" y="1130129"/>
                    <a:pt x="459955" y="1070151"/>
                    <a:pt x="516952" y="993529"/>
                  </a:cubicBezTo>
                  <a:cubicBezTo>
                    <a:pt x="528546" y="977951"/>
                    <a:pt x="541112" y="969369"/>
                    <a:pt x="538650" y="980607"/>
                  </a:cubicBezTo>
                  <a:cubicBezTo>
                    <a:pt x="531267" y="1014255"/>
                    <a:pt x="535606" y="1043013"/>
                    <a:pt x="556980" y="1063253"/>
                  </a:cubicBezTo>
                  <a:cubicBezTo>
                    <a:pt x="663430" y="1164100"/>
                    <a:pt x="774672" y="1039936"/>
                    <a:pt x="916583" y="915092"/>
                  </a:cubicBezTo>
                  <a:cubicBezTo>
                    <a:pt x="1058495" y="790248"/>
                    <a:pt x="1219221" y="640662"/>
                    <a:pt x="1116723" y="515818"/>
                  </a:cubicBezTo>
                  <a:close/>
                </a:path>
              </a:pathLst>
            </a:custGeom>
            <a:solidFill>
              <a:srgbClr val="D17875"/>
            </a:solidFill>
            <a:ln w="0" cap="flat">
              <a:noFill/>
              <a:prstDash val="solid"/>
              <a:miter/>
            </a:ln>
          </p:spPr>
          <p:txBody>
            <a:bodyPr rtlCol="0" anchor="ctr"/>
            <a:lstStyle/>
            <a:p>
              <a:endParaRPr lang="nb-NO"/>
            </a:p>
          </p:txBody>
        </p:sp>
        <p:sp>
          <p:nvSpPr>
            <p:cNvPr id="21" name="Friform 25">
              <a:extLst>
                <a:ext uri="{FF2B5EF4-FFF2-40B4-BE49-F238E27FC236}">
                  <a16:creationId xmlns:a16="http://schemas.microsoft.com/office/drawing/2014/main" id="{B6A813EC-A063-06E0-076B-0B9AE142F18E}"/>
                </a:ext>
              </a:extLst>
            </p:cNvPr>
            <p:cNvSpPr>
              <a:spLocks noGrp="1" noRot="1" noMove="1" noResize="1" noEditPoints="1" noAdjustHandles="1" noChangeArrowheads="1" noChangeShapeType="1"/>
            </p:cNvSpPr>
            <p:nvPr/>
          </p:nvSpPr>
          <p:spPr>
            <a:xfrm>
              <a:off x="7152803" y="3678619"/>
              <a:ext cx="613917" cy="629683"/>
            </a:xfrm>
            <a:custGeom>
              <a:avLst/>
              <a:gdLst>
                <a:gd name="connsiteX0" fmla="*/ 581457 w 613917"/>
                <a:gd name="connsiteY0" fmla="*/ 45299 h 629683"/>
                <a:gd name="connsiteX1" fmla="*/ 321276 w 613917"/>
                <a:gd name="connsiteY1" fmla="*/ 102912 h 629683"/>
                <a:gd name="connsiteX2" fmla="*/ 21682 w 613917"/>
                <a:gd name="connsiteY2" fmla="*/ 592703 h 629683"/>
                <a:gd name="connsiteX3" fmla="*/ 381318 w 613917"/>
                <a:gd name="connsiteY3" fmla="*/ 444542 h 629683"/>
                <a:gd name="connsiteX4" fmla="*/ 581490 w 613917"/>
                <a:gd name="connsiteY4" fmla="*/ 45267 h 6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917" h="629683">
                  <a:moveTo>
                    <a:pt x="581457" y="45299"/>
                  </a:moveTo>
                  <a:cubicBezTo>
                    <a:pt x="501726" y="-51823"/>
                    <a:pt x="411954" y="26095"/>
                    <a:pt x="321276" y="102912"/>
                  </a:cubicBezTo>
                  <a:cubicBezTo>
                    <a:pt x="230598" y="179730"/>
                    <a:pt x="-84767" y="491889"/>
                    <a:pt x="21682" y="592703"/>
                  </a:cubicBezTo>
                  <a:cubicBezTo>
                    <a:pt x="128132" y="693550"/>
                    <a:pt x="239407" y="569418"/>
                    <a:pt x="381318" y="444542"/>
                  </a:cubicBezTo>
                  <a:cubicBezTo>
                    <a:pt x="523229" y="319697"/>
                    <a:pt x="683988" y="170111"/>
                    <a:pt x="581490" y="45267"/>
                  </a:cubicBezTo>
                  <a:close/>
                </a:path>
              </a:pathLst>
            </a:custGeom>
            <a:solidFill>
              <a:srgbClr val="E2857E"/>
            </a:solidFill>
            <a:ln w="0" cap="flat">
              <a:noFill/>
              <a:prstDash val="solid"/>
              <a:miter/>
            </a:ln>
          </p:spPr>
          <p:txBody>
            <a:bodyPr rtlCol="0" anchor="ctr"/>
            <a:lstStyle/>
            <a:p>
              <a:endParaRPr lang="nb-NO"/>
            </a:p>
          </p:txBody>
        </p:sp>
        <p:sp>
          <p:nvSpPr>
            <p:cNvPr id="22" name="Friform 26">
              <a:extLst>
                <a:ext uri="{FF2B5EF4-FFF2-40B4-BE49-F238E27FC236}">
                  <a16:creationId xmlns:a16="http://schemas.microsoft.com/office/drawing/2014/main" id="{0B34F165-715C-702B-84BA-967806664C1A}"/>
                </a:ext>
              </a:extLst>
            </p:cNvPr>
            <p:cNvSpPr>
              <a:spLocks noGrp="1" noRot="1" noMove="1" noResize="1" noEditPoints="1" noAdjustHandles="1" noChangeArrowheads="1" noChangeShapeType="1"/>
            </p:cNvSpPr>
            <p:nvPr/>
          </p:nvSpPr>
          <p:spPr>
            <a:xfrm>
              <a:off x="6858189" y="3298433"/>
              <a:ext cx="747657" cy="1011387"/>
            </a:xfrm>
            <a:custGeom>
              <a:avLst/>
              <a:gdLst>
                <a:gd name="connsiteX0" fmla="*/ 709386 w 747657"/>
                <a:gd name="connsiteY0" fmla="*/ 45123 h 1011387"/>
                <a:gd name="connsiteX1" fmla="*/ 401923 w 747657"/>
                <a:gd name="connsiteY1" fmla="*/ 137680 h 1011387"/>
                <a:gd name="connsiteX2" fmla="*/ 55015 w 747657"/>
                <a:gd name="connsiteY2" fmla="*/ 689909 h 1011387"/>
                <a:gd name="connsiteX3" fmla="*/ 55015 w 747657"/>
                <a:gd name="connsiteY3" fmla="*/ 997242 h 1011387"/>
                <a:gd name="connsiteX4" fmla="*/ 301399 w 747657"/>
                <a:gd name="connsiteY4" fmla="*/ 838783 h 1011387"/>
                <a:gd name="connsiteX5" fmla="*/ 709386 w 747657"/>
                <a:gd name="connsiteY5" fmla="*/ 315376 h 1011387"/>
                <a:gd name="connsiteX6" fmla="*/ 709386 w 747657"/>
                <a:gd name="connsiteY6" fmla="*/ 45123 h 101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657" h="1011387">
                  <a:moveTo>
                    <a:pt x="709386" y="45123"/>
                  </a:moveTo>
                  <a:cubicBezTo>
                    <a:pt x="620165" y="-22691"/>
                    <a:pt x="524111" y="-30366"/>
                    <a:pt x="401923" y="137680"/>
                  </a:cubicBezTo>
                  <a:cubicBezTo>
                    <a:pt x="279702" y="305758"/>
                    <a:pt x="98378" y="622678"/>
                    <a:pt x="55015" y="689909"/>
                  </a:cubicBezTo>
                  <a:cubicBezTo>
                    <a:pt x="11651" y="757140"/>
                    <a:pt x="-43339" y="941216"/>
                    <a:pt x="55015" y="997242"/>
                  </a:cubicBezTo>
                  <a:cubicBezTo>
                    <a:pt x="150064" y="1051390"/>
                    <a:pt x="240321" y="939630"/>
                    <a:pt x="301399" y="838783"/>
                  </a:cubicBezTo>
                  <a:cubicBezTo>
                    <a:pt x="362510" y="737936"/>
                    <a:pt x="669973" y="396986"/>
                    <a:pt x="709386" y="315376"/>
                  </a:cubicBezTo>
                  <a:cubicBezTo>
                    <a:pt x="748798" y="233734"/>
                    <a:pt x="770852" y="91855"/>
                    <a:pt x="709386" y="45123"/>
                  </a:cubicBezTo>
                  <a:close/>
                </a:path>
              </a:pathLst>
            </a:custGeom>
            <a:solidFill>
              <a:srgbClr val="E2857E"/>
            </a:solidFill>
            <a:ln w="0" cap="flat">
              <a:noFill/>
              <a:prstDash val="solid"/>
              <a:miter/>
            </a:ln>
          </p:spPr>
          <p:txBody>
            <a:bodyPr rtlCol="0" anchor="ctr"/>
            <a:lstStyle/>
            <a:p>
              <a:endParaRPr lang="nb-NO"/>
            </a:p>
          </p:txBody>
        </p:sp>
        <p:sp>
          <p:nvSpPr>
            <p:cNvPr id="23" name="Friform 27">
              <a:extLst>
                <a:ext uri="{FF2B5EF4-FFF2-40B4-BE49-F238E27FC236}">
                  <a16:creationId xmlns:a16="http://schemas.microsoft.com/office/drawing/2014/main" id="{DE68B478-EFC1-918A-FB61-7542FCCAF933}"/>
                </a:ext>
              </a:extLst>
            </p:cNvPr>
            <p:cNvSpPr>
              <a:spLocks noGrp="1" noRot="1" noMove="1" noResize="1" noEditPoints="1" noAdjustHandles="1" noChangeArrowheads="1" noChangeShapeType="1"/>
            </p:cNvSpPr>
            <p:nvPr/>
          </p:nvSpPr>
          <p:spPr>
            <a:xfrm>
              <a:off x="6599694" y="3070223"/>
              <a:ext cx="701294" cy="1094606"/>
            </a:xfrm>
            <a:custGeom>
              <a:avLst/>
              <a:gdLst>
                <a:gd name="connsiteX0" fmla="*/ 623758 w 701294"/>
                <a:gd name="connsiteY0" fmla="*/ 15355 h 1094606"/>
                <a:gd name="connsiteX1" fmla="*/ 337151 w 701294"/>
                <a:gd name="connsiteY1" fmla="*/ 197844 h 1094606"/>
                <a:gd name="connsiteX2" fmla="*/ 379 w 701294"/>
                <a:gd name="connsiteY2" fmla="*/ 943574 h 1094606"/>
                <a:gd name="connsiteX3" fmla="*/ 217423 w 701294"/>
                <a:gd name="connsiteY3" fmla="*/ 1023824 h 1094606"/>
                <a:gd name="connsiteX4" fmla="*/ 596295 w 701294"/>
                <a:gd name="connsiteY4" fmla="*/ 459062 h 1094606"/>
                <a:gd name="connsiteX5" fmla="*/ 623758 w 701294"/>
                <a:gd name="connsiteY5" fmla="*/ 15387 h 109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294" h="1094606">
                  <a:moveTo>
                    <a:pt x="623758" y="15355"/>
                  </a:moveTo>
                  <a:cubicBezTo>
                    <a:pt x="574986" y="-17872"/>
                    <a:pt x="443600" y="-13468"/>
                    <a:pt x="337151" y="197844"/>
                  </a:cubicBezTo>
                  <a:cubicBezTo>
                    <a:pt x="230701" y="409124"/>
                    <a:pt x="-10858" y="820090"/>
                    <a:pt x="379" y="943574"/>
                  </a:cubicBezTo>
                  <a:cubicBezTo>
                    <a:pt x="11617" y="1067025"/>
                    <a:pt x="66477" y="1167872"/>
                    <a:pt x="217423" y="1023824"/>
                  </a:cubicBezTo>
                  <a:cubicBezTo>
                    <a:pt x="368337" y="879775"/>
                    <a:pt x="567926" y="501292"/>
                    <a:pt x="596295" y="459062"/>
                  </a:cubicBezTo>
                  <a:cubicBezTo>
                    <a:pt x="624632" y="416832"/>
                    <a:pt x="799997" y="135438"/>
                    <a:pt x="623758" y="15387"/>
                  </a:cubicBezTo>
                  <a:close/>
                </a:path>
              </a:pathLst>
            </a:custGeom>
            <a:solidFill>
              <a:srgbClr val="E2857E"/>
            </a:solidFill>
            <a:ln w="0" cap="flat">
              <a:noFill/>
              <a:prstDash val="solid"/>
              <a:miter/>
            </a:ln>
          </p:spPr>
          <p:txBody>
            <a:bodyPr rtlCol="0" anchor="ctr"/>
            <a:lstStyle/>
            <a:p>
              <a:endParaRPr lang="nb-NO"/>
            </a:p>
          </p:txBody>
        </p:sp>
        <p:sp>
          <p:nvSpPr>
            <p:cNvPr id="24" name="Friform 28">
              <a:extLst>
                <a:ext uri="{FF2B5EF4-FFF2-40B4-BE49-F238E27FC236}">
                  <a16:creationId xmlns:a16="http://schemas.microsoft.com/office/drawing/2014/main" id="{A45771B4-827B-1BB6-62D1-C6B41D4A9886}"/>
                </a:ext>
              </a:extLst>
            </p:cNvPr>
            <p:cNvSpPr>
              <a:spLocks noGrp="1" noRot="1" noMove="1" noResize="1" noEditPoints="1" noAdjustHandles="1" noChangeArrowheads="1" noChangeShapeType="1"/>
            </p:cNvSpPr>
            <p:nvPr/>
          </p:nvSpPr>
          <p:spPr>
            <a:xfrm>
              <a:off x="6937015" y="1997708"/>
              <a:ext cx="81213" cy="391591"/>
            </a:xfrm>
            <a:custGeom>
              <a:avLst/>
              <a:gdLst>
                <a:gd name="connsiteX0" fmla="*/ 72664 w 81213"/>
                <a:gd name="connsiteY0" fmla="*/ 391592 h 391591"/>
                <a:gd name="connsiteX1" fmla="*/ 64147 w 81213"/>
                <a:gd name="connsiteY1" fmla="*/ 383074 h 391591"/>
                <a:gd name="connsiteX2" fmla="*/ 64147 w 81213"/>
                <a:gd name="connsiteY2" fmla="*/ 161399 h 391591"/>
                <a:gd name="connsiteX3" fmla="*/ 2551 w 81213"/>
                <a:gd name="connsiteY3" fmla="*/ 14630 h 391591"/>
                <a:gd name="connsiteX4" fmla="*/ 2453 w 81213"/>
                <a:gd name="connsiteY4" fmla="*/ 2551 h 391591"/>
                <a:gd name="connsiteX5" fmla="*/ 14533 w 81213"/>
                <a:gd name="connsiteY5" fmla="*/ 2453 h 391591"/>
                <a:gd name="connsiteX6" fmla="*/ 81214 w 81213"/>
                <a:gd name="connsiteY6" fmla="*/ 161367 h 391591"/>
                <a:gd name="connsiteX7" fmla="*/ 81214 w 81213"/>
                <a:gd name="connsiteY7" fmla="*/ 383042 h 391591"/>
                <a:gd name="connsiteX8" fmla="*/ 72696 w 81213"/>
                <a:gd name="connsiteY8" fmla="*/ 391559 h 39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13" h="391591">
                  <a:moveTo>
                    <a:pt x="72664" y="391592"/>
                  </a:moveTo>
                  <a:cubicBezTo>
                    <a:pt x="67936" y="391592"/>
                    <a:pt x="64147" y="387770"/>
                    <a:pt x="64147" y="383074"/>
                  </a:cubicBezTo>
                  <a:lnTo>
                    <a:pt x="64147" y="161399"/>
                  </a:lnTo>
                  <a:cubicBezTo>
                    <a:pt x="64147" y="105859"/>
                    <a:pt x="42287" y="53751"/>
                    <a:pt x="2551" y="14630"/>
                  </a:cubicBezTo>
                  <a:cubicBezTo>
                    <a:pt x="-817" y="11327"/>
                    <a:pt x="-850" y="5919"/>
                    <a:pt x="2453" y="2551"/>
                  </a:cubicBezTo>
                  <a:cubicBezTo>
                    <a:pt x="5757" y="-817"/>
                    <a:pt x="11165" y="-850"/>
                    <a:pt x="14533" y="2453"/>
                  </a:cubicBezTo>
                  <a:cubicBezTo>
                    <a:pt x="57540" y="44781"/>
                    <a:pt x="81214" y="101228"/>
                    <a:pt x="81214" y="161367"/>
                  </a:cubicBezTo>
                  <a:lnTo>
                    <a:pt x="81214" y="383042"/>
                  </a:lnTo>
                  <a:cubicBezTo>
                    <a:pt x="81214" y="387738"/>
                    <a:pt x="77392" y="391559"/>
                    <a:pt x="72696" y="391559"/>
                  </a:cubicBezTo>
                  <a:close/>
                </a:path>
              </a:pathLst>
            </a:custGeom>
            <a:solidFill>
              <a:srgbClr val="FFFFFF"/>
            </a:solidFill>
            <a:ln w="0" cap="flat">
              <a:noFill/>
              <a:prstDash val="solid"/>
              <a:miter/>
            </a:ln>
          </p:spPr>
          <p:txBody>
            <a:bodyPr rtlCol="0" anchor="ctr"/>
            <a:lstStyle/>
            <a:p>
              <a:endParaRPr lang="nb-NO"/>
            </a:p>
          </p:txBody>
        </p:sp>
        <p:sp>
          <p:nvSpPr>
            <p:cNvPr id="25" name="Friform 29">
              <a:extLst>
                <a:ext uri="{FF2B5EF4-FFF2-40B4-BE49-F238E27FC236}">
                  <a16:creationId xmlns:a16="http://schemas.microsoft.com/office/drawing/2014/main" id="{34A21749-FAB7-848C-9CF9-8A2492B271D7}"/>
                </a:ext>
              </a:extLst>
            </p:cNvPr>
            <p:cNvSpPr>
              <a:spLocks noGrp="1" noRot="1" noMove="1" noResize="1" noEditPoints="1" noAdjustHandles="1" noChangeArrowheads="1" noChangeShapeType="1"/>
            </p:cNvSpPr>
            <p:nvPr/>
          </p:nvSpPr>
          <p:spPr>
            <a:xfrm>
              <a:off x="6567753" y="1935359"/>
              <a:ext cx="343566" cy="311252"/>
            </a:xfrm>
            <a:custGeom>
              <a:avLst/>
              <a:gdLst>
                <a:gd name="connsiteX0" fmla="*/ 8517 w 343566"/>
                <a:gd name="connsiteY0" fmla="*/ 311220 h 311252"/>
                <a:gd name="connsiteX1" fmla="*/ 0 w 343566"/>
                <a:gd name="connsiteY1" fmla="*/ 302703 h 311252"/>
                <a:gd name="connsiteX2" fmla="*/ 0 w 343566"/>
                <a:gd name="connsiteY2" fmla="*/ 223748 h 311252"/>
                <a:gd name="connsiteX3" fmla="*/ 225238 w 343566"/>
                <a:gd name="connsiteY3" fmla="*/ 0 h 311252"/>
                <a:gd name="connsiteX4" fmla="*/ 339330 w 343566"/>
                <a:gd name="connsiteY4" fmla="*/ 30798 h 311252"/>
                <a:gd name="connsiteX5" fmla="*/ 342407 w 343566"/>
                <a:gd name="connsiteY5" fmla="*/ 42457 h 311252"/>
                <a:gd name="connsiteX6" fmla="*/ 330716 w 343566"/>
                <a:gd name="connsiteY6" fmla="*/ 45533 h 311252"/>
                <a:gd name="connsiteX7" fmla="*/ 225238 w 343566"/>
                <a:gd name="connsiteY7" fmla="*/ 17067 h 311252"/>
                <a:gd name="connsiteX8" fmla="*/ 17067 w 343566"/>
                <a:gd name="connsiteY8" fmla="*/ 223780 h 311252"/>
                <a:gd name="connsiteX9" fmla="*/ 17067 w 343566"/>
                <a:gd name="connsiteY9" fmla="*/ 302735 h 311252"/>
                <a:gd name="connsiteX10" fmla="*/ 8550 w 343566"/>
                <a:gd name="connsiteY10" fmla="*/ 311252 h 311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566" h="311252">
                  <a:moveTo>
                    <a:pt x="8517" y="311220"/>
                  </a:moveTo>
                  <a:cubicBezTo>
                    <a:pt x="3789" y="311220"/>
                    <a:pt x="0" y="307399"/>
                    <a:pt x="0" y="302703"/>
                  </a:cubicBezTo>
                  <a:lnTo>
                    <a:pt x="0" y="223748"/>
                  </a:lnTo>
                  <a:cubicBezTo>
                    <a:pt x="0" y="100361"/>
                    <a:pt x="101041" y="0"/>
                    <a:pt x="225238" y="0"/>
                  </a:cubicBezTo>
                  <a:cubicBezTo>
                    <a:pt x="265427" y="0"/>
                    <a:pt x="304872" y="10655"/>
                    <a:pt x="339330" y="30798"/>
                  </a:cubicBezTo>
                  <a:cubicBezTo>
                    <a:pt x="343411" y="33162"/>
                    <a:pt x="344771" y="38409"/>
                    <a:pt x="342407" y="42457"/>
                  </a:cubicBezTo>
                  <a:cubicBezTo>
                    <a:pt x="340043" y="46537"/>
                    <a:pt x="334796" y="47898"/>
                    <a:pt x="330716" y="45533"/>
                  </a:cubicBezTo>
                  <a:cubicBezTo>
                    <a:pt x="298881" y="26912"/>
                    <a:pt x="262416" y="17067"/>
                    <a:pt x="225238" y="17067"/>
                  </a:cubicBezTo>
                  <a:cubicBezTo>
                    <a:pt x="110433" y="17067"/>
                    <a:pt x="17067" y="109785"/>
                    <a:pt x="17067" y="223780"/>
                  </a:cubicBezTo>
                  <a:lnTo>
                    <a:pt x="17067" y="302735"/>
                  </a:lnTo>
                  <a:cubicBezTo>
                    <a:pt x="17067" y="307431"/>
                    <a:pt x="13245" y="311252"/>
                    <a:pt x="8550" y="311252"/>
                  </a:cubicBezTo>
                  <a:close/>
                </a:path>
              </a:pathLst>
            </a:custGeom>
            <a:solidFill>
              <a:srgbClr val="FFFFFF"/>
            </a:solidFill>
            <a:ln w="0" cap="flat">
              <a:noFill/>
              <a:prstDash val="solid"/>
              <a:miter/>
            </a:ln>
          </p:spPr>
          <p:txBody>
            <a:bodyPr rtlCol="0" anchor="ctr"/>
            <a:lstStyle/>
            <a:p>
              <a:endParaRPr lang="nb-NO"/>
            </a:p>
          </p:txBody>
        </p:sp>
        <p:sp>
          <p:nvSpPr>
            <p:cNvPr id="26" name="Friform 30">
              <a:extLst>
                <a:ext uri="{FF2B5EF4-FFF2-40B4-BE49-F238E27FC236}">
                  <a16:creationId xmlns:a16="http://schemas.microsoft.com/office/drawing/2014/main" id="{CEE2FAEB-7F68-026B-9BA4-98339BE3183A}"/>
                </a:ext>
              </a:extLst>
            </p:cNvPr>
            <p:cNvSpPr>
              <a:spLocks noGrp="1" noRot="1" noMove="1" noResize="1" noEditPoints="1" noAdjustHandles="1" noChangeArrowheads="1" noChangeShapeType="1"/>
            </p:cNvSpPr>
            <p:nvPr/>
          </p:nvSpPr>
          <p:spPr>
            <a:xfrm>
              <a:off x="6567753" y="2272584"/>
              <a:ext cx="17034" cy="113185"/>
            </a:xfrm>
            <a:custGeom>
              <a:avLst/>
              <a:gdLst>
                <a:gd name="connsiteX0" fmla="*/ 8517 w 17034"/>
                <a:gd name="connsiteY0" fmla="*/ 113186 h 113185"/>
                <a:gd name="connsiteX1" fmla="*/ 0 w 17034"/>
                <a:gd name="connsiteY1" fmla="*/ 104668 h 113185"/>
                <a:gd name="connsiteX2" fmla="*/ 0 w 17034"/>
                <a:gd name="connsiteY2" fmla="*/ 8517 h 113185"/>
                <a:gd name="connsiteX3" fmla="*/ 8517 w 17034"/>
                <a:gd name="connsiteY3" fmla="*/ 0 h 113185"/>
                <a:gd name="connsiteX4" fmla="*/ 17035 w 17034"/>
                <a:gd name="connsiteY4" fmla="*/ 8517 h 113185"/>
                <a:gd name="connsiteX5" fmla="*/ 17035 w 17034"/>
                <a:gd name="connsiteY5" fmla="*/ 104668 h 113185"/>
                <a:gd name="connsiteX6" fmla="*/ 8517 w 17034"/>
                <a:gd name="connsiteY6" fmla="*/ 113186 h 11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34" h="113185">
                  <a:moveTo>
                    <a:pt x="8517" y="113186"/>
                  </a:moveTo>
                  <a:cubicBezTo>
                    <a:pt x="3789" y="113186"/>
                    <a:pt x="0" y="109364"/>
                    <a:pt x="0" y="104668"/>
                  </a:cubicBezTo>
                  <a:lnTo>
                    <a:pt x="0" y="8517"/>
                  </a:lnTo>
                  <a:cubicBezTo>
                    <a:pt x="0" y="3789"/>
                    <a:pt x="3822" y="0"/>
                    <a:pt x="8517" y="0"/>
                  </a:cubicBezTo>
                  <a:cubicBezTo>
                    <a:pt x="13213" y="0"/>
                    <a:pt x="17035" y="3821"/>
                    <a:pt x="17035" y="8517"/>
                  </a:cubicBezTo>
                  <a:lnTo>
                    <a:pt x="17035" y="104668"/>
                  </a:lnTo>
                  <a:cubicBezTo>
                    <a:pt x="17035" y="109364"/>
                    <a:pt x="13213" y="113186"/>
                    <a:pt x="8517" y="113186"/>
                  </a:cubicBezTo>
                  <a:close/>
                </a:path>
              </a:pathLst>
            </a:custGeom>
            <a:solidFill>
              <a:srgbClr val="FFFFFF"/>
            </a:solidFill>
            <a:ln w="0" cap="flat">
              <a:noFill/>
              <a:prstDash val="solid"/>
              <a:miter/>
            </a:ln>
          </p:spPr>
          <p:txBody>
            <a:bodyPr rtlCol="0" anchor="ctr"/>
            <a:lstStyle/>
            <a:p>
              <a:endParaRPr lang="nb-NO"/>
            </a:p>
          </p:txBody>
        </p:sp>
        <p:sp>
          <p:nvSpPr>
            <p:cNvPr id="27" name="Friform 31">
              <a:extLst>
                <a:ext uri="{FF2B5EF4-FFF2-40B4-BE49-F238E27FC236}">
                  <a16:creationId xmlns:a16="http://schemas.microsoft.com/office/drawing/2014/main" id="{D905EF80-C610-96F4-3194-5DBF0C01C579}"/>
                </a:ext>
              </a:extLst>
            </p:cNvPr>
            <p:cNvSpPr>
              <a:spLocks noGrp="1" noRot="1" noMove="1" noResize="1" noEditPoints="1" noAdjustHandles="1" noChangeArrowheads="1" noChangeShapeType="1"/>
            </p:cNvSpPr>
            <p:nvPr/>
          </p:nvSpPr>
          <p:spPr>
            <a:xfrm>
              <a:off x="6611635" y="2166135"/>
              <a:ext cx="17034" cy="271742"/>
            </a:xfrm>
            <a:custGeom>
              <a:avLst/>
              <a:gdLst>
                <a:gd name="connsiteX0" fmla="*/ 8517 w 17034"/>
                <a:gd name="connsiteY0" fmla="*/ 271743 h 271742"/>
                <a:gd name="connsiteX1" fmla="*/ 0 w 17034"/>
                <a:gd name="connsiteY1" fmla="*/ 263225 h 271742"/>
                <a:gd name="connsiteX2" fmla="*/ 0 w 17034"/>
                <a:gd name="connsiteY2" fmla="*/ 8517 h 271742"/>
                <a:gd name="connsiteX3" fmla="*/ 8517 w 17034"/>
                <a:gd name="connsiteY3" fmla="*/ 0 h 271742"/>
                <a:gd name="connsiteX4" fmla="*/ 17035 w 17034"/>
                <a:gd name="connsiteY4" fmla="*/ 8517 h 271742"/>
                <a:gd name="connsiteX5" fmla="*/ 17035 w 17034"/>
                <a:gd name="connsiteY5" fmla="*/ 263225 h 271742"/>
                <a:gd name="connsiteX6" fmla="*/ 8517 w 17034"/>
                <a:gd name="connsiteY6" fmla="*/ 271743 h 27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34" h="271742">
                  <a:moveTo>
                    <a:pt x="8517" y="271743"/>
                  </a:moveTo>
                  <a:cubicBezTo>
                    <a:pt x="3789" y="271743"/>
                    <a:pt x="0" y="267921"/>
                    <a:pt x="0" y="263225"/>
                  </a:cubicBezTo>
                  <a:lnTo>
                    <a:pt x="0" y="8517"/>
                  </a:lnTo>
                  <a:cubicBezTo>
                    <a:pt x="0" y="3821"/>
                    <a:pt x="3821" y="0"/>
                    <a:pt x="8517" y="0"/>
                  </a:cubicBezTo>
                  <a:cubicBezTo>
                    <a:pt x="13213" y="0"/>
                    <a:pt x="17035" y="3821"/>
                    <a:pt x="17035" y="8517"/>
                  </a:cubicBezTo>
                  <a:lnTo>
                    <a:pt x="17035" y="263225"/>
                  </a:lnTo>
                  <a:cubicBezTo>
                    <a:pt x="17035" y="267921"/>
                    <a:pt x="13213" y="271743"/>
                    <a:pt x="8517" y="271743"/>
                  </a:cubicBezTo>
                  <a:close/>
                </a:path>
              </a:pathLst>
            </a:custGeom>
            <a:solidFill>
              <a:srgbClr val="FFFFFF"/>
            </a:solidFill>
            <a:ln w="0" cap="flat">
              <a:noFill/>
              <a:prstDash val="solid"/>
              <a:miter/>
            </a:ln>
          </p:spPr>
          <p:txBody>
            <a:bodyPr rtlCol="0" anchor="ctr"/>
            <a:lstStyle/>
            <a:p>
              <a:endParaRPr lang="nb-NO"/>
            </a:p>
          </p:txBody>
        </p:sp>
        <p:sp>
          <p:nvSpPr>
            <p:cNvPr id="28" name="Friform 32">
              <a:extLst>
                <a:ext uri="{FF2B5EF4-FFF2-40B4-BE49-F238E27FC236}">
                  <a16:creationId xmlns:a16="http://schemas.microsoft.com/office/drawing/2014/main" id="{085C7BA6-00CC-B954-E103-53CF5B1C6826}"/>
                </a:ext>
              </a:extLst>
            </p:cNvPr>
            <p:cNvSpPr>
              <a:spLocks noGrp="1" noRot="1" noMove="1" noResize="1" noEditPoints="1" noAdjustHandles="1" noChangeArrowheads="1" noChangeShapeType="1"/>
            </p:cNvSpPr>
            <p:nvPr/>
          </p:nvSpPr>
          <p:spPr>
            <a:xfrm>
              <a:off x="6957280" y="2222161"/>
              <a:ext cx="17034" cy="217756"/>
            </a:xfrm>
            <a:custGeom>
              <a:avLst/>
              <a:gdLst>
                <a:gd name="connsiteX0" fmla="*/ 8517 w 17034"/>
                <a:gd name="connsiteY0" fmla="*/ 217757 h 217756"/>
                <a:gd name="connsiteX1" fmla="*/ 0 w 17034"/>
                <a:gd name="connsiteY1" fmla="*/ 209240 h 217756"/>
                <a:gd name="connsiteX2" fmla="*/ 0 w 17034"/>
                <a:gd name="connsiteY2" fmla="*/ 8517 h 217756"/>
                <a:gd name="connsiteX3" fmla="*/ 8517 w 17034"/>
                <a:gd name="connsiteY3" fmla="*/ 0 h 217756"/>
                <a:gd name="connsiteX4" fmla="*/ 17035 w 17034"/>
                <a:gd name="connsiteY4" fmla="*/ 8517 h 217756"/>
                <a:gd name="connsiteX5" fmla="*/ 17035 w 17034"/>
                <a:gd name="connsiteY5" fmla="*/ 209240 h 217756"/>
                <a:gd name="connsiteX6" fmla="*/ 8517 w 17034"/>
                <a:gd name="connsiteY6" fmla="*/ 217757 h 21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34" h="217756">
                  <a:moveTo>
                    <a:pt x="8517" y="217757"/>
                  </a:moveTo>
                  <a:cubicBezTo>
                    <a:pt x="3789" y="217757"/>
                    <a:pt x="0" y="213935"/>
                    <a:pt x="0" y="209240"/>
                  </a:cubicBezTo>
                  <a:lnTo>
                    <a:pt x="0" y="8517"/>
                  </a:lnTo>
                  <a:cubicBezTo>
                    <a:pt x="0" y="3789"/>
                    <a:pt x="3821" y="0"/>
                    <a:pt x="8517" y="0"/>
                  </a:cubicBezTo>
                  <a:cubicBezTo>
                    <a:pt x="13213" y="0"/>
                    <a:pt x="17035" y="3821"/>
                    <a:pt x="17035" y="8517"/>
                  </a:cubicBezTo>
                  <a:lnTo>
                    <a:pt x="17035" y="209240"/>
                  </a:lnTo>
                  <a:cubicBezTo>
                    <a:pt x="17035" y="213968"/>
                    <a:pt x="13213" y="217757"/>
                    <a:pt x="8517" y="217757"/>
                  </a:cubicBezTo>
                  <a:close/>
                </a:path>
              </a:pathLst>
            </a:custGeom>
            <a:solidFill>
              <a:srgbClr val="FFFFFF"/>
            </a:solidFill>
            <a:ln w="0" cap="flat">
              <a:noFill/>
              <a:prstDash val="solid"/>
              <a:miter/>
            </a:ln>
          </p:spPr>
          <p:txBody>
            <a:bodyPr rtlCol="0" anchor="ctr"/>
            <a:lstStyle/>
            <a:p>
              <a:endParaRPr lang="nb-NO"/>
            </a:p>
          </p:txBody>
        </p:sp>
        <p:sp>
          <p:nvSpPr>
            <p:cNvPr id="29" name="Friform 33">
              <a:extLst>
                <a:ext uri="{FF2B5EF4-FFF2-40B4-BE49-F238E27FC236}">
                  <a16:creationId xmlns:a16="http://schemas.microsoft.com/office/drawing/2014/main" id="{CAC2A0ED-3490-DF2E-AC53-48B8A83F5427}"/>
                </a:ext>
              </a:extLst>
            </p:cNvPr>
            <p:cNvSpPr>
              <a:spLocks noGrp="1" noRot="1" noMove="1" noResize="1" noEditPoints="1" noAdjustHandles="1" noChangeArrowheads="1" noChangeShapeType="1"/>
            </p:cNvSpPr>
            <p:nvPr/>
          </p:nvSpPr>
          <p:spPr>
            <a:xfrm>
              <a:off x="6621467" y="1994494"/>
              <a:ext cx="352847" cy="202697"/>
            </a:xfrm>
            <a:custGeom>
              <a:avLst/>
              <a:gdLst>
                <a:gd name="connsiteX0" fmla="*/ 344330 w 352847"/>
                <a:gd name="connsiteY0" fmla="*/ 202698 h 202697"/>
                <a:gd name="connsiteX1" fmla="*/ 335813 w 352847"/>
                <a:gd name="connsiteY1" fmla="*/ 194181 h 202697"/>
                <a:gd name="connsiteX2" fmla="*/ 335813 w 352847"/>
                <a:gd name="connsiteY2" fmla="*/ 180158 h 202697"/>
                <a:gd name="connsiteX3" fmla="*/ 171524 w 352847"/>
                <a:gd name="connsiteY3" fmla="*/ 17067 h 202697"/>
                <a:gd name="connsiteX4" fmla="*/ 16593 w 352847"/>
                <a:gd name="connsiteY4" fmla="*/ 125751 h 202697"/>
                <a:gd name="connsiteX5" fmla="*/ 5680 w 352847"/>
                <a:gd name="connsiteY5" fmla="*/ 130933 h 202697"/>
                <a:gd name="connsiteX6" fmla="*/ 498 w 352847"/>
                <a:gd name="connsiteY6" fmla="*/ 120019 h 202697"/>
                <a:gd name="connsiteX7" fmla="*/ 171491 w 352847"/>
                <a:gd name="connsiteY7" fmla="*/ 0 h 202697"/>
                <a:gd name="connsiteX8" fmla="*/ 352847 w 352847"/>
                <a:gd name="connsiteY8" fmla="*/ 180158 h 202697"/>
                <a:gd name="connsiteX9" fmla="*/ 352847 w 352847"/>
                <a:gd name="connsiteY9" fmla="*/ 194181 h 202697"/>
                <a:gd name="connsiteX10" fmla="*/ 344330 w 352847"/>
                <a:gd name="connsiteY10" fmla="*/ 202698 h 20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2847" h="202697">
                  <a:moveTo>
                    <a:pt x="344330" y="202698"/>
                  </a:moveTo>
                  <a:cubicBezTo>
                    <a:pt x="339602" y="202698"/>
                    <a:pt x="335813" y="198876"/>
                    <a:pt x="335813" y="194181"/>
                  </a:cubicBezTo>
                  <a:lnTo>
                    <a:pt x="335813" y="180158"/>
                  </a:lnTo>
                  <a:cubicBezTo>
                    <a:pt x="335813" y="90225"/>
                    <a:pt x="262104" y="17067"/>
                    <a:pt x="171524" y="17067"/>
                  </a:cubicBezTo>
                  <a:cubicBezTo>
                    <a:pt x="102025" y="17067"/>
                    <a:pt x="39781" y="60754"/>
                    <a:pt x="16593" y="125751"/>
                  </a:cubicBezTo>
                  <a:cubicBezTo>
                    <a:pt x="15007" y="130188"/>
                    <a:pt x="10149" y="132519"/>
                    <a:pt x="5680" y="130933"/>
                  </a:cubicBezTo>
                  <a:cubicBezTo>
                    <a:pt x="1243" y="129346"/>
                    <a:pt x="-1089" y="124456"/>
                    <a:pt x="498" y="120019"/>
                  </a:cubicBezTo>
                  <a:cubicBezTo>
                    <a:pt x="26082" y="48221"/>
                    <a:pt x="94803" y="0"/>
                    <a:pt x="171491" y="0"/>
                  </a:cubicBezTo>
                  <a:cubicBezTo>
                    <a:pt x="271496" y="0"/>
                    <a:pt x="352847" y="80833"/>
                    <a:pt x="352847" y="180158"/>
                  </a:cubicBezTo>
                  <a:lnTo>
                    <a:pt x="352847" y="194181"/>
                  </a:lnTo>
                  <a:cubicBezTo>
                    <a:pt x="352847" y="198909"/>
                    <a:pt x="349026" y="202698"/>
                    <a:pt x="344330" y="202698"/>
                  </a:cubicBezTo>
                  <a:close/>
                </a:path>
              </a:pathLst>
            </a:custGeom>
            <a:solidFill>
              <a:srgbClr val="FFFFFF"/>
            </a:solidFill>
            <a:ln w="0" cap="flat">
              <a:noFill/>
              <a:prstDash val="solid"/>
              <a:miter/>
            </a:ln>
          </p:spPr>
          <p:txBody>
            <a:bodyPr rtlCol="0" anchor="ctr"/>
            <a:lstStyle/>
            <a:p>
              <a:endParaRPr lang="nb-NO"/>
            </a:p>
          </p:txBody>
        </p:sp>
        <p:sp>
          <p:nvSpPr>
            <p:cNvPr id="30" name="Friform 34">
              <a:extLst>
                <a:ext uri="{FF2B5EF4-FFF2-40B4-BE49-F238E27FC236}">
                  <a16:creationId xmlns:a16="http://schemas.microsoft.com/office/drawing/2014/main" id="{527EA7FF-5D63-7F7F-90B8-E0B5F32F1E19}"/>
                </a:ext>
              </a:extLst>
            </p:cNvPr>
            <p:cNvSpPr>
              <a:spLocks noGrp="1" noRot="1" noMove="1" noResize="1" noEditPoints="1" noAdjustHandles="1" noChangeArrowheads="1" noChangeShapeType="1"/>
            </p:cNvSpPr>
            <p:nvPr/>
          </p:nvSpPr>
          <p:spPr>
            <a:xfrm>
              <a:off x="6654512" y="2049355"/>
              <a:ext cx="277021" cy="421490"/>
            </a:xfrm>
            <a:custGeom>
              <a:avLst/>
              <a:gdLst>
                <a:gd name="connsiteX0" fmla="*/ 268439 w 277021"/>
                <a:gd name="connsiteY0" fmla="*/ 421491 h 421490"/>
                <a:gd name="connsiteX1" fmla="*/ 259922 w 277021"/>
                <a:gd name="connsiteY1" fmla="*/ 412974 h 421490"/>
                <a:gd name="connsiteX2" fmla="*/ 259922 w 277021"/>
                <a:gd name="connsiteY2" fmla="*/ 138511 h 421490"/>
                <a:gd name="connsiteX3" fmla="*/ 138478 w 277021"/>
                <a:gd name="connsiteY3" fmla="*/ 17067 h 421490"/>
                <a:gd name="connsiteX4" fmla="*/ 17035 w 277021"/>
                <a:gd name="connsiteY4" fmla="*/ 138511 h 421490"/>
                <a:gd name="connsiteX5" fmla="*/ 17035 w 277021"/>
                <a:gd name="connsiteY5" fmla="*/ 411613 h 421490"/>
                <a:gd name="connsiteX6" fmla="*/ 8517 w 277021"/>
                <a:gd name="connsiteY6" fmla="*/ 420131 h 421490"/>
                <a:gd name="connsiteX7" fmla="*/ 0 w 277021"/>
                <a:gd name="connsiteY7" fmla="*/ 411613 h 421490"/>
                <a:gd name="connsiteX8" fmla="*/ 0 w 277021"/>
                <a:gd name="connsiteY8" fmla="*/ 138511 h 421490"/>
                <a:gd name="connsiteX9" fmla="*/ 138511 w 277021"/>
                <a:gd name="connsiteY9" fmla="*/ 0 h 421490"/>
                <a:gd name="connsiteX10" fmla="*/ 277021 w 277021"/>
                <a:gd name="connsiteY10" fmla="*/ 138511 h 421490"/>
                <a:gd name="connsiteX11" fmla="*/ 277021 w 277021"/>
                <a:gd name="connsiteY11" fmla="*/ 412974 h 421490"/>
                <a:gd name="connsiteX12" fmla="*/ 268504 w 277021"/>
                <a:gd name="connsiteY12" fmla="*/ 421491 h 42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7021" h="421490">
                  <a:moveTo>
                    <a:pt x="268439" y="421491"/>
                  </a:moveTo>
                  <a:cubicBezTo>
                    <a:pt x="263711" y="421491"/>
                    <a:pt x="259922" y="417669"/>
                    <a:pt x="259922" y="412974"/>
                  </a:cubicBezTo>
                  <a:lnTo>
                    <a:pt x="259922" y="138511"/>
                  </a:lnTo>
                  <a:cubicBezTo>
                    <a:pt x="259922" y="71539"/>
                    <a:pt x="205450" y="17067"/>
                    <a:pt x="138478" y="17067"/>
                  </a:cubicBezTo>
                  <a:cubicBezTo>
                    <a:pt x="71506" y="17067"/>
                    <a:pt x="17035" y="71539"/>
                    <a:pt x="17035" y="138511"/>
                  </a:cubicBezTo>
                  <a:lnTo>
                    <a:pt x="17035" y="411613"/>
                  </a:lnTo>
                  <a:cubicBezTo>
                    <a:pt x="17035" y="416309"/>
                    <a:pt x="13213" y="420131"/>
                    <a:pt x="8517" y="420131"/>
                  </a:cubicBezTo>
                  <a:cubicBezTo>
                    <a:pt x="3821" y="420131"/>
                    <a:pt x="0" y="416309"/>
                    <a:pt x="0" y="411613"/>
                  </a:cubicBezTo>
                  <a:lnTo>
                    <a:pt x="0" y="138511"/>
                  </a:lnTo>
                  <a:cubicBezTo>
                    <a:pt x="0" y="62114"/>
                    <a:pt x="62147" y="0"/>
                    <a:pt x="138511" y="0"/>
                  </a:cubicBezTo>
                  <a:cubicBezTo>
                    <a:pt x="214874" y="0"/>
                    <a:pt x="277021" y="62147"/>
                    <a:pt x="277021" y="138511"/>
                  </a:cubicBezTo>
                  <a:lnTo>
                    <a:pt x="277021" y="412974"/>
                  </a:lnTo>
                  <a:cubicBezTo>
                    <a:pt x="277021" y="417702"/>
                    <a:pt x="273200" y="421491"/>
                    <a:pt x="268504" y="421491"/>
                  </a:cubicBezTo>
                  <a:close/>
                </a:path>
              </a:pathLst>
            </a:custGeom>
            <a:solidFill>
              <a:srgbClr val="FFFFFF"/>
            </a:solidFill>
            <a:ln w="0" cap="flat">
              <a:noFill/>
              <a:prstDash val="solid"/>
              <a:miter/>
            </a:ln>
          </p:spPr>
          <p:txBody>
            <a:bodyPr rtlCol="0" anchor="ctr"/>
            <a:lstStyle/>
            <a:p>
              <a:endParaRPr lang="nb-NO"/>
            </a:p>
          </p:txBody>
        </p:sp>
        <p:sp>
          <p:nvSpPr>
            <p:cNvPr id="31" name="Friform 35">
              <a:extLst>
                <a:ext uri="{FF2B5EF4-FFF2-40B4-BE49-F238E27FC236}">
                  <a16:creationId xmlns:a16="http://schemas.microsoft.com/office/drawing/2014/main" id="{AD930761-9E90-3234-AEBE-65F34EE716B0}"/>
                </a:ext>
              </a:extLst>
            </p:cNvPr>
            <p:cNvSpPr>
              <a:spLocks noGrp="1" noRot="1" noMove="1" noResize="1" noEditPoints="1" noAdjustHandles="1" noChangeArrowheads="1" noChangeShapeType="1"/>
            </p:cNvSpPr>
            <p:nvPr/>
          </p:nvSpPr>
          <p:spPr>
            <a:xfrm>
              <a:off x="6698945" y="2106093"/>
              <a:ext cx="150391" cy="217141"/>
            </a:xfrm>
            <a:custGeom>
              <a:avLst/>
              <a:gdLst>
                <a:gd name="connsiteX0" fmla="*/ 8517 w 150391"/>
                <a:gd name="connsiteY0" fmla="*/ 217141 h 217141"/>
                <a:gd name="connsiteX1" fmla="*/ 0 w 150391"/>
                <a:gd name="connsiteY1" fmla="*/ 208624 h 217141"/>
                <a:gd name="connsiteX2" fmla="*/ 0 w 150391"/>
                <a:gd name="connsiteY2" fmla="*/ 94823 h 217141"/>
                <a:gd name="connsiteX3" fmla="*/ 94046 w 150391"/>
                <a:gd name="connsiteY3" fmla="*/ 0 h 217141"/>
                <a:gd name="connsiteX4" fmla="*/ 146672 w 150391"/>
                <a:gd name="connsiteY4" fmla="*/ 16225 h 217141"/>
                <a:gd name="connsiteX5" fmla="*/ 148906 w 150391"/>
                <a:gd name="connsiteY5" fmla="*/ 28078 h 217141"/>
                <a:gd name="connsiteX6" fmla="*/ 137054 w 150391"/>
                <a:gd name="connsiteY6" fmla="*/ 30312 h 217141"/>
                <a:gd name="connsiteX7" fmla="*/ 94046 w 150391"/>
                <a:gd name="connsiteY7" fmla="*/ 17067 h 217141"/>
                <a:gd name="connsiteX8" fmla="*/ 17067 w 150391"/>
                <a:gd name="connsiteY8" fmla="*/ 94823 h 217141"/>
                <a:gd name="connsiteX9" fmla="*/ 17067 w 150391"/>
                <a:gd name="connsiteY9" fmla="*/ 208624 h 217141"/>
                <a:gd name="connsiteX10" fmla="*/ 8550 w 150391"/>
                <a:gd name="connsiteY10" fmla="*/ 217141 h 217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391" h="217141">
                  <a:moveTo>
                    <a:pt x="8517" y="217141"/>
                  </a:moveTo>
                  <a:cubicBezTo>
                    <a:pt x="3822" y="217141"/>
                    <a:pt x="0" y="213320"/>
                    <a:pt x="0" y="208624"/>
                  </a:cubicBezTo>
                  <a:lnTo>
                    <a:pt x="0" y="94823"/>
                  </a:lnTo>
                  <a:cubicBezTo>
                    <a:pt x="0" y="42522"/>
                    <a:pt x="42198" y="0"/>
                    <a:pt x="94046" y="0"/>
                  </a:cubicBezTo>
                  <a:cubicBezTo>
                    <a:pt x="112894" y="0"/>
                    <a:pt x="131094" y="5603"/>
                    <a:pt x="146672" y="16225"/>
                  </a:cubicBezTo>
                  <a:cubicBezTo>
                    <a:pt x="150558" y="18880"/>
                    <a:pt x="151562" y="24192"/>
                    <a:pt x="148906" y="28078"/>
                  </a:cubicBezTo>
                  <a:cubicBezTo>
                    <a:pt x="146251" y="31964"/>
                    <a:pt x="140940" y="32968"/>
                    <a:pt x="137054" y="30312"/>
                  </a:cubicBezTo>
                  <a:cubicBezTo>
                    <a:pt x="124326" y="21633"/>
                    <a:pt x="109461" y="17067"/>
                    <a:pt x="94046" y="17067"/>
                  </a:cubicBezTo>
                  <a:cubicBezTo>
                    <a:pt x="51589" y="17067"/>
                    <a:pt x="17067" y="51945"/>
                    <a:pt x="17067" y="94823"/>
                  </a:cubicBezTo>
                  <a:lnTo>
                    <a:pt x="17067" y="208624"/>
                  </a:lnTo>
                  <a:cubicBezTo>
                    <a:pt x="17067" y="213352"/>
                    <a:pt x="13245" y="217141"/>
                    <a:pt x="8550" y="217141"/>
                  </a:cubicBezTo>
                  <a:close/>
                </a:path>
              </a:pathLst>
            </a:custGeom>
            <a:solidFill>
              <a:srgbClr val="FFFFFF"/>
            </a:solidFill>
            <a:ln w="0" cap="flat">
              <a:noFill/>
              <a:prstDash val="solid"/>
              <a:miter/>
            </a:ln>
          </p:spPr>
          <p:txBody>
            <a:bodyPr rtlCol="0" anchor="ctr"/>
            <a:lstStyle/>
            <a:p>
              <a:endParaRPr lang="nb-NO"/>
            </a:p>
          </p:txBody>
        </p:sp>
        <p:sp>
          <p:nvSpPr>
            <p:cNvPr id="32" name="Friform 36">
              <a:extLst>
                <a:ext uri="{FF2B5EF4-FFF2-40B4-BE49-F238E27FC236}">
                  <a16:creationId xmlns:a16="http://schemas.microsoft.com/office/drawing/2014/main" id="{494E2FC2-FE58-B68D-A904-016CF50D5496}"/>
                </a:ext>
              </a:extLst>
            </p:cNvPr>
            <p:cNvSpPr>
              <a:spLocks noGrp="1" noRot="1" noMove="1" noResize="1" noEditPoints="1" noAdjustHandles="1" noChangeArrowheads="1" noChangeShapeType="1"/>
            </p:cNvSpPr>
            <p:nvPr/>
          </p:nvSpPr>
          <p:spPr>
            <a:xfrm>
              <a:off x="6698945" y="2355555"/>
              <a:ext cx="17034" cy="134753"/>
            </a:xfrm>
            <a:custGeom>
              <a:avLst/>
              <a:gdLst>
                <a:gd name="connsiteX0" fmla="*/ 8517 w 17034"/>
                <a:gd name="connsiteY0" fmla="*/ 134754 h 134753"/>
                <a:gd name="connsiteX1" fmla="*/ 0 w 17034"/>
                <a:gd name="connsiteY1" fmla="*/ 126237 h 134753"/>
                <a:gd name="connsiteX2" fmla="*/ 0 w 17034"/>
                <a:gd name="connsiteY2" fmla="*/ 8517 h 134753"/>
                <a:gd name="connsiteX3" fmla="*/ 8517 w 17034"/>
                <a:gd name="connsiteY3" fmla="*/ 0 h 134753"/>
                <a:gd name="connsiteX4" fmla="*/ 17035 w 17034"/>
                <a:gd name="connsiteY4" fmla="*/ 8517 h 134753"/>
                <a:gd name="connsiteX5" fmla="*/ 17035 w 17034"/>
                <a:gd name="connsiteY5" fmla="*/ 126237 h 134753"/>
                <a:gd name="connsiteX6" fmla="*/ 8517 w 17034"/>
                <a:gd name="connsiteY6" fmla="*/ 134754 h 13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34" h="134753">
                  <a:moveTo>
                    <a:pt x="8517" y="134754"/>
                  </a:moveTo>
                  <a:cubicBezTo>
                    <a:pt x="3822" y="134754"/>
                    <a:pt x="0" y="130933"/>
                    <a:pt x="0" y="126237"/>
                  </a:cubicBezTo>
                  <a:lnTo>
                    <a:pt x="0" y="8517"/>
                  </a:lnTo>
                  <a:cubicBezTo>
                    <a:pt x="0" y="3789"/>
                    <a:pt x="3822" y="0"/>
                    <a:pt x="8517" y="0"/>
                  </a:cubicBezTo>
                  <a:cubicBezTo>
                    <a:pt x="13213" y="0"/>
                    <a:pt x="17035" y="3821"/>
                    <a:pt x="17035" y="8517"/>
                  </a:cubicBezTo>
                  <a:lnTo>
                    <a:pt x="17035" y="126237"/>
                  </a:lnTo>
                  <a:cubicBezTo>
                    <a:pt x="17035" y="130933"/>
                    <a:pt x="13213" y="134754"/>
                    <a:pt x="8517" y="134754"/>
                  </a:cubicBezTo>
                  <a:close/>
                </a:path>
              </a:pathLst>
            </a:custGeom>
            <a:solidFill>
              <a:srgbClr val="FFFFFF"/>
            </a:solidFill>
            <a:ln w="0" cap="flat">
              <a:noFill/>
              <a:prstDash val="solid"/>
              <a:miter/>
            </a:ln>
          </p:spPr>
          <p:txBody>
            <a:bodyPr rtlCol="0" anchor="ctr"/>
            <a:lstStyle/>
            <a:p>
              <a:endParaRPr lang="nb-NO"/>
            </a:p>
          </p:txBody>
        </p:sp>
        <p:sp>
          <p:nvSpPr>
            <p:cNvPr id="33" name="Friform 37">
              <a:extLst>
                <a:ext uri="{FF2B5EF4-FFF2-40B4-BE49-F238E27FC236}">
                  <a16:creationId xmlns:a16="http://schemas.microsoft.com/office/drawing/2014/main" id="{8ABF772F-F60B-FA4E-EC8B-12F3B51273CB}"/>
                </a:ext>
              </a:extLst>
            </p:cNvPr>
            <p:cNvSpPr>
              <a:spLocks noGrp="1" noRot="1" noMove="1" noResize="1" noEditPoints="1" noAdjustHandles="1" noChangeArrowheads="1" noChangeShapeType="1"/>
            </p:cNvSpPr>
            <p:nvPr/>
          </p:nvSpPr>
          <p:spPr>
            <a:xfrm>
              <a:off x="6869970" y="2352025"/>
              <a:ext cx="17034" cy="139093"/>
            </a:xfrm>
            <a:custGeom>
              <a:avLst/>
              <a:gdLst>
                <a:gd name="connsiteX0" fmla="*/ 8517 w 17034"/>
                <a:gd name="connsiteY0" fmla="*/ 139093 h 139093"/>
                <a:gd name="connsiteX1" fmla="*/ 0 w 17034"/>
                <a:gd name="connsiteY1" fmla="*/ 130576 h 139093"/>
                <a:gd name="connsiteX2" fmla="*/ 0 w 17034"/>
                <a:gd name="connsiteY2" fmla="*/ 8517 h 139093"/>
                <a:gd name="connsiteX3" fmla="*/ 8517 w 17034"/>
                <a:gd name="connsiteY3" fmla="*/ 0 h 139093"/>
                <a:gd name="connsiteX4" fmla="*/ 17035 w 17034"/>
                <a:gd name="connsiteY4" fmla="*/ 8517 h 139093"/>
                <a:gd name="connsiteX5" fmla="*/ 17035 w 17034"/>
                <a:gd name="connsiteY5" fmla="*/ 130576 h 139093"/>
                <a:gd name="connsiteX6" fmla="*/ 8517 w 17034"/>
                <a:gd name="connsiteY6" fmla="*/ 139093 h 13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34" h="139093">
                  <a:moveTo>
                    <a:pt x="8517" y="139093"/>
                  </a:moveTo>
                  <a:cubicBezTo>
                    <a:pt x="3789" y="139093"/>
                    <a:pt x="0" y="135272"/>
                    <a:pt x="0" y="130576"/>
                  </a:cubicBezTo>
                  <a:lnTo>
                    <a:pt x="0" y="8517"/>
                  </a:lnTo>
                  <a:cubicBezTo>
                    <a:pt x="0" y="3789"/>
                    <a:pt x="3821" y="0"/>
                    <a:pt x="8517" y="0"/>
                  </a:cubicBezTo>
                  <a:cubicBezTo>
                    <a:pt x="13213" y="0"/>
                    <a:pt x="17035" y="3821"/>
                    <a:pt x="17035" y="8517"/>
                  </a:cubicBezTo>
                  <a:lnTo>
                    <a:pt x="17035" y="130576"/>
                  </a:lnTo>
                  <a:cubicBezTo>
                    <a:pt x="17035" y="135304"/>
                    <a:pt x="13213" y="139093"/>
                    <a:pt x="8517" y="139093"/>
                  </a:cubicBezTo>
                  <a:close/>
                </a:path>
              </a:pathLst>
            </a:custGeom>
            <a:solidFill>
              <a:srgbClr val="FFFFFF"/>
            </a:solidFill>
            <a:ln w="0" cap="flat">
              <a:noFill/>
              <a:prstDash val="solid"/>
              <a:miter/>
            </a:ln>
          </p:spPr>
          <p:txBody>
            <a:bodyPr rtlCol="0" anchor="ctr"/>
            <a:lstStyle/>
            <a:p>
              <a:endParaRPr lang="nb-NO"/>
            </a:p>
          </p:txBody>
        </p:sp>
        <p:sp>
          <p:nvSpPr>
            <p:cNvPr id="34" name="Friform 38">
              <a:extLst>
                <a:ext uri="{FF2B5EF4-FFF2-40B4-BE49-F238E27FC236}">
                  <a16:creationId xmlns:a16="http://schemas.microsoft.com/office/drawing/2014/main" id="{D5C3ACF7-B1AE-0899-8FF1-783859FF27FE}"/>
                </a:ext>
              </a:extLst>
            </p:cNvPr>
            <p:cNvSpPr>
              <a:spLocks noGrp="1" noRot="1" noMove="1" noResize="1" noEditPoints="1" noAdjustHandles="1" noChangeArrowheads="1" noChangeShapeType="1"/>
            </p:cNvSpPr>
            <p:nvPr/>
          </p:nvSpPr>
          <p:spPr>
            <a:xfrm>
              <a:off x="6859213" y="2150438"/>
              <a:ext cx="27823" cy="158612"/>
            </a:xfrm>
            <a:custGeom>
              <a:avLst/>
              <a:gdLst>
                <a:gd name="connsiteX0" fmla="*/ 19274 w 27823"/>
                <a:gd name="connsiteY0" fmla="*/ 158612 h 158612"/>
                <a:gd name="connsiteX1" fmla="*/ 10757 w 27823"/>
                <a:gd name="connsiteY1" fmla="*/ 150095 h 158612"/>
                <a:gd name="connsiteX2" fmla="*/ 10757 w 27823"/>
                <a:gd name="connsiteY2" fmla="*/ 50479 h 158612"/>
                <a:gd name="connsiteX3" fmla="*/ 1074 w 27823"/>
                <a:gd name="connsiteY3" fmla="*/ 12653 h 158612"/>
                <a:gd name="connsiteX4" fmla="*/ 4409 w 27823"/>
                <a:gd name="connsiteY4" fmla="*/ 1059 h 158612"/>
                <a:gd name="connsiteX5" fmla="*/ 16003 w 27823"/>
                <a:gd name="connsiteY5" fmla="*/ 4395 h 158612"/>
                <a:gd name="connsiteX6" fmla="*/ 27824 w 27823"/>
                <a:gd name="connsiteY6" fmla="*/ 50479 h 158612"/>
                <a:gd name="connsiteX7" fmla="*/ 27824 w 27823"/>
                <a:gd name="connsiteY7" fmla="*/ 150095 h 158612"/>
                <a:gd name="connsiteX8" fmla="*/ 19306 w 27823"/>
                <a:gd name="connsiteY8" fmla="*/ 158612 h 15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23" h="158612">
                  <a:moveTo>
                    <a:pt x="19274" y="158612"/>
                  </a:moveTo>
                  <a:cubicBezTo>
                    <a:pt x="14546" y="158612"/>
                    <a:pt x="10757" y="154791"/>
                    <a:pt x="10757" y="150095"/>
                  </a:cubicBezTo>
                  <a:lnTo>
                    <a:pt x="10757" y="50479"/>
                  </a:lnTo>
                  <a:cubicBezTo>
                    <a:pt x="10757" y="37234"/>
                    <a:pt x="7389" y="24150"/>
                    <a:pt x="1074" y="12653"/>
                  </a:cubicBezTo>
                  <a:cubicBezTo>
                    <a:pt x="-1226" y="8540"/>
                    <a:pt x="296" y="3326"/>
                    <a:pt x="4409" y="1059"/>
                  </a:cubicBezTo>
                  <a:cubicBezTo>
                    <a:pt x="8522" y="-1207"/>
                    <a:pt x="13736" y="282"/>
                    <a:pt x="16003" y="4395"/>
                  </a:cubicBezTo>
                  <a:cubicBezTo>
                    <a:pt x="23744" y="18418"/>
                    <a:pt x="27824" y="34351"/>
                    <a:pt x="27824" y="50479"/>
                  </a:cubicBezTo>
                  <a:lnTo>
                    <a:pt x="27824" y="150095"/>
                  </a:lnTo>
                  <a:cubicBezTo>
                    <a:pt x="27824" y="154824"/>
                    <a:pt x="24002" y="158612"/>
                    <a:pt x="19306" y="158612"/>
                  </a:cubicBezTo>
                  <a:close/>
                </a:path>
              </a:pathLst>
            </a:custGeom>
            <a:solidFill>
              <a:srgbClr val="FFFFFF"/>
            </a:solidFill>
            <a:ln w="0" cap="flat">
              <a:noFill/>
              <a:prstDash val="solid"/>
              <a:miter/>
            </a:ln>
          </p:spPr>
          <p:txBody>
            <a:bodyPr rtlCol="0" anchor="ctr"/>
            <a:lstStyle/>
            <a:p>
              <a:endParaRPr lang="nb-NO"/>
            </a:p>
          </p:txBody>
        </p:sp>
        <p:sp>
          <p:nvSpPr>
            <p:cNvPr id="35" name="Friform 39">
              <a:extLst>
                <a:ext uri="{FF2B5EF4-FFF2-40B4-BE49-F238E27FC236}">
                  <a16:creationId xmlns:a16="http://schemas.microsoft.com/office/drawing/2014/main" id="{8D675C6A-D3F9-BE5D-D94E-62DC25C379A6}"/>
                </a:ext>
              </a:extLst>
            </p:cNvPr>
            <p:cNvSpPr>
              <a:spLocks noGrp="1" noRot="1" noMove="1" noResize="1" noEditPoints="1" noAdjustHandles="1" noChangeArrowheads="1" noChangeShapeType="1"/>
            </p:cNvSpPr>
            <p:nvPr/>
          </p:nvSpPr>
          <p:spPr>
            <a:xfrm>
              <a:off x="6738390" y="2170054"/>
              <a:ext cx="109266" cy="331266"/>
            </a:xfrm>
            <a:custGeom>
              <a:avLst/>
              <a:gdLst>
                <a:gd name="connsiteX0" fmla="*/ 100685 w 109266"/>
                <a:gd name="connsiteY0" fmla="*/ 331266 h 331266"/>
                <a:gd name="connsiteX1" fmla="*/ 92168 w 109266"/>
                <a:gd name="connsiteY1" fmla="*/ 322749 h 331266"/>
                <a:gd name="connsiteX2" fmla="*/ 92168 w 109266"/>
                <a:gd name="connsiteY2" fmla="*/ 54601 h 331266"/>
                <a:gd name="connsiteX3" fmla="*/ 54601 w 109266"/>
                <a:gd name="connsiteY3" fmla="*/ 17035 h 331266"/>
                <a:gd name="connsiteX4" fmla="*/ 17035 w 109266"/>
                <a:gd name="connsiteY4" fmla="*/ 54601 h 331266"/>
                <a:gd name="connsiteX5" fmla="*/ 17035 w 109266"/>
                <a:gd name="connsiteY5" fmla="*/ 322328 h 331266"/>
                <a:gd name="connsiteX6" fmla="*/ 8517 w 109266"/>
                <a:gd name="connsiteY6" fmla="*/ 330845 h 331266"/>
                <a:gd name="connsiteX7" fmla="*/ 0 w 109266"/>
                <a:gd name="connsiteY7" fmla="*/ 322328 h 331266"/>
                <a:gd name="connsiteX8" fmla="*/ 0 w 109266"/>
                <a:gd name="connsiteY8" fmla="*/ 54601 h 331266"/>
                <a:gd name="connsiteX9" fmla="*/ 54633 w 109266"/>
                <a:gd name="connsiteY9" fmla="*/ 0 h 331266"/>
                <a:gd name="connsiteX10" fmla="*/ 109267 w 109266"/>
                <a:gd name="connsiteY10" fmla="*/ 54601 h 331266"/>
                <a:gd name="connsiteX11" fmla="*/ 109267 w 109266"/>
                <a:gd name="connsiteY11" fmla="*/ 322749 h 331266"/>
                <a:gd name="connsiteX12" fmla="*/ 100750 w 109266"/>
                <a:gd name="connsiteY12" fmla="*/ 331266 h 33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266" h="331266">
                  <a:moveTo>
                    <a:pt x="100685" y="331266"/>
                  </a:moveTo>
                  <a:cubicBezTo>
                    <a:pt x="95957" y="331266"/>
                    <a:pt x="92168" y="327445"/>
                    <a:pt x="92168" y="322749"/>
                  </a:cubicBezTo>
                  <a:lnTo>
                    <a:pt x="92168" y="54601"/>
                  </a:lnTo>
                  <a:cubicBezTo>
                    <a:pt x="92168" y="33907"/>
                    <a:pt x="75328" y="17035"/>
                    <a:pt x="54601" y="17035"/>
                  </a:cubicBezTo>
                  <a:cubicBezTo>
                    <a:pt x="33875" y="17035"/>
                    <a:pt x="17035" y="33875"/>
                    <a:pt x="17035" y="54601"/>
                  </a:cubicBezTo>
                  <a:lnTo>
                    <a:pt x="17035" y="322328"/>
                  </a:lnTo>
                  <a:cubicBezTo>
                    <a:pt x="17035" y="327056"/>
                    <a:pt x="13213" y="330845"/>
                    <a:pt x="8517" y="330845"/>
                  </a:cubicBezTo>
                  <a:cubicBezTo>
                    <a:pt x="3821" y="330845"/>
                    <a:pt x="0" y="327024"/>
                    <a:pt x="0" y="322328"/>
                  </a:cubicBezTo>
                  <a:lnTo>
                    <a:pt x="0" y="54601"/>
                  </a:lnTo>
                  <a:cubicBezTo>
                    <a:pt x="0" y="24483"/>
                    <a:pt x="24515" y="0"/>
                    <a:pt x="54633" y="0"/>
                  </a:cubicBezTo>
                  <a:cubicBezTo>
                    <a:pt x="84751" y="0"/>
                    <a:pt x="109267" y="24515"/>
                    <a:pt x="109267" y="54601"/>
                  </a:cubicBezTo>
                  <a:lnTo>
                    <a:pt x="109267" y="322749"/>
                  </a:lnTo>
                  <a:cubicBezTo>
                    <a:pt x="109267" y="327445"/>
                    <a:pt x="105445" y="331266"/>
                    <a:pt x="100750" y="331266"/>
                  </a:cubicBezTo>
                  <a:close/>
                </a:path>
              </a:pathLst>
            </a:custGeom>
            <a:solidFill>
              <a:srgbClr val="FFFFFF"/>
            </a:solidFill>
            <a:ln w="0" cap="flat">
              <a:noFill/>
              <a:prstDash val="solid"/>
              <a:miter/>
            </a:ln>
          </p:spPr>
          <p:txBody>
            <a:bodyPr rtlCol="0" anchor="ctr"/>
            <a:lstStyle/>
            <a:p>
              <a:endParaRPr lang="nb-NO"/>
            </a:p>
          </p:txBody>
        </p:sp>
        <p:sp>
          <p:nvSpPr>
            <p:cNvPr id="36" name="Friform 40">
              <a:extLst>
                <a:ext uri="{FF2B5EF4-FFF2-40B4-BE49-F238E27FC236}">
                  <a16:creationId xmlns:a16="http://schemas.microsoft.com/office/drawing/2014/main" id="{E4BCA425-574D-A993-9AE4-D2347752E586}"/>
                </a:ext>
              </a:extLst>
            </p:cNvPr>
            <p:cNvSpPr>
              <a:spLocks noGrp="1" noRot="1" noMove="1" noResize="1" noEditPoints="1" noAdjustHandles="1" noChangeArrowheads="1" noChangeShapeType="1"/>
            </p:cNvSpPr>
            <p:nvPr/>
          </p:nvSpPr>
          <p:spPr>
            <a:xfrm>
              <a:off x="6784473" y="2222032"/>
              <a:ext cx="17034" cy="283174"/>
            </a:xfrm>
            <a:custGeom>
              <a:avLst/>
              <a:gdLst>
                <a:gd name="connsiteX0" fmla="*/ 8517 w 17034"/>
                <a:gd name="connsiteY0" fmla="*/ 283174 h 283174"/>
                <a:gd name="connsiteX1" fmla="*/ 0 w 17034"/>
                <a:gd name="connsiteY1" fmla="*/ 274657 h 283174"/>
                <a:gd name="connsiteX2" fmla="*/ 0 w 17034"/>
                <a:gd name="connsiteY2" fmla="*/ 8517 h 283174"/>
                <a:gd name="connsiteX3" fmla="*/ 8517 w 17034"/>
                <a:gd name="connsiteY3" fmla="*/ 0 h 283174"/>
                <a:gd name="connsiteX4" fmla="*/ 17035 w 17034"/>
                <a:gd name="connsiteY4" fmla="*/ 8517 h 283174"/>
                <a:gd name="connsiteX5" fmla="*/ 17035 w 17034"/>
                <a:gd name="connsiteY5" fmla="*/ 274657 h 283174"/>
                <a:gd name="connsiteX6" fmla="*/ 8517 w 17034"/>
                <a:gd name="connsiteY6" fmla="*/ 283174 h 28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34" h="283174">
                  <a:moveTo>
                    <a:pt x="8517" y="283174"/>
                  </a:moveTo>
                  <a:cubicBezTo>
                    <a:pt x="3789" y="283174"/>
                    <a:pt x="0" y="279353"/>
                    <a:pt x="0" y="274657"/>
                  </a:cubicBezTo>
                  <a:lnTo>
                    <a:pt x="0" y="8517"/>
                  </a:lnTo>
                  <a:cubicBezTo>
                    <a:pt x="0" y="3789"/>
                    <a:pt x="3821" y="0"/>
                    <a:pt x="8517" y="0"/>
                  </a:cubicBezTo>
                  <a:cubicBezTo>
                    <a:pt x="13213" y="0"/>
                    <a:pt x="17035" y="3821"/>
                    <a:pt x="17035" y="8517"/>
                  </a:cubicBezTo>
                  <a:lnTo>
                    <a:pt x="17035" y="274657"/>
                  </a:lnTo>
                  <a:cubicBezTo>
                    <a:pt x="17035" y="279385"/>
                    <a:pt x="13213" y="283174"/>
                    <a:pt x="8517" y="283174"/>
                  </a:cubicBezTo>
                  <a:close/>
                </a:path>
              </a:pathLst>
            </a:custGeom>
            <a:solidFill>
              <a:srgbClr val="FFFFFF"/>
            </a:solidFill>
            <a:ln w="0" cap="flat">
              <a:noFill/>
              <a:prstDash val="solid"/>
              <a:miter/>
            </a:ln>
          </p:spPr>
          <p:txBody>
            <a:bodyPr rtlCol="0" anchor="ctr"/>
            <a:lstStyle/>
            <a:p>
              <a:endParaRPr lang="nb-NO"/>
            </a:p>
          </p:txBody>
        </p:sp>
        <p:sp>
          <p:nvSpPr>
            <p:cNvPr id="37" name="Friform 41">
              <a:extLst>
                <a:ext uri="{FF2B5EF4-FFF2-40B4-BE49-F238E27FC236}">
                  <a16:creationId xmlns:a16="http://schemas.microsoft.com/office/drawing/2014/main" id="{87AF8349-F6AF-CFD4-E59A-2E4DCC4CD005}"/>
                </a:ext>
              </a:extLst>
            </p:cNvPr>
            <p:cNvSpPr>
              <a:spLocks noGrp="1" noRot="1" noMove="1" noResize="1" noEditPoints="1" noAdjustHandles="1" noChangeArrowheads="1" noChangeShapeType="1"/>
            </p:cNvSpPr>
            <p:nvPr/>
          </p:nvSpPr>
          <p:spPr>
            <a:xfrm>
              <a:off x="6465967" y="1879172"/>
              <a:ext cx="140939" cy="140939"/>
            </a:xfrm>
            <a:custGeom>
              <a:avLst/>
              <a:gdLst>
                <a:gd name="connsiteX0" fmla="*/ 8517 w 140939"/>
                <a:gd name="connsiteY0" fmla="*/ 140940 h 140939"/>
                <a:gd name="connsiteX1" fmla="*/ 0 w 140939"/>
                <a:gd name="connsiteY1" fmla="*/ 132422 h 140939"/>
                <a:gd name="connsiteX2" fmla="*/ 0 w 140939"/>
                <a:gd name="connsiteY2" fmla="*/ 97414 h 140939"/>
                <a:gd name="connsiteX3" fmla="*/ 97414 w 140939"/>
                <a:gd name="connsiteY3" fmla="*/ 0 h 140939"/>
                <a:gd name="connsiteX4" fmla="*/ 132422 w 140939"/>
                <a:gd name="connsiteY4" fmla="*/ 0 h 140939"/>
                <a:gd name="connsiteX5" fmla="*/ 140939 w 140939"/>
                <a:gd name="connsiteY5" fmla="*/ 8517 h 140939"/>
                <a:gd name="connsiteX6" fmla="*/ 132422 w 140939"/>
                <a:gd name="connsiteY6" fmla="*/ 17035 h 140939"/>
                <a:gd name="connsiteX7" fmla="*/ 97414 w 140939"/>
                <a:gd name="connsiteY7" fmla="*/ 17035 h 140939"/>
                <a:gd name="connsiteX8" fmla="*/ 17067 w 140939"/>
                <a:gd name="connsiteY8" fmla="*/ 97382 h 140939"/>
                <a:gd name="connsiteX9" fmla="*/ 17067 w 140939"/>
                <a:gd name="connsiteY9" fmla="*/ 132390 h 140939"/>
                <a:gd name="connsiteX10" fmla="*/ 8549 w 140939"/>
                <a:gd name="connsiteY10" fmla="*/ 140907 h 14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939" h="140939">
                  <a:moveTo>
                    <a:pt x="8517" y="140940"/>
                  </a:moveTo>
                  <a:cubicBezTo>
                    <a:pt x="3821" y="140940"/>
                    <a:pt x="0" y="137118"/>
                    <a:pt x="0" y="132422"/>
                  </a:cubicBezTo>
                  <a:lnTo>
                    <a:pt x="0" y="97414"/>
                  </a:lnTo>
                  <a:cubicBezTo>
                    <a:pt x="0" y="43720"/>
                    <a:pt x="43687" y="0"/>
                    <a:pt x="97414" y="0"/>
                  </a:cubicBezTo>
                  <a:lnTo>
                    <a:pt x="132422" y="0"/>
                  </a:lnTo>
                  <a:cubicBezTo>
                    <a:pt x="137150" y="0"/>
                    <a:pt x="140939" y="3821"/>
                    <a:pt x="140939" y="8517"/>
                  </a:cubicBezTo>
                  <a:cubicBezTo>
                    <a:pt x="140939" y="13213"/>
                    <a:pt x="137118" y="17035"/>
                    <a:pt x="132422" y="17035"/>
                  </a:cubicBezTo>
                  <a:lnTo>
                    <a:pt x="97414" y="17035"/>
                  </a:lnTo>
                  <a:cubicBezTo>
                    <a:pt x="53111" y="17035"/>
                    <a:pt x="17067" y="53079"/>
                    <a:pt x="17067" y="97382"/>
                  </a:cubicBezTo>
                  <a:lnTo>
                    <a:pt x="17067" y="132390"/>
                  </a:lnTo>
                  <a:cubicBezTo>
                    <a:pt x="17067" y="137118"/>
                    <a:pt x="13245" y="140907"/>
                    <a:pt x="8549" y="140907"/>
                  </a:cubicBezTo>
                  <a:close/>
                </a:path>
              </a:pathLst>
            </a:custGeom>
            <a:solidFill>
              <a:srgbClr val="FFFFFF"/>
            </a:solidFill>
            <a:ln w="0" cap="flat">
              <a:noFill/>
              <a:prstDash val="solid"/>
              <a:miter/>
            </a:ln>
          </p:spPr>
          <p:txBody>
            <a:bodyPr rtlCol="0" anchor="ctr"/>
            <a:lstStyle/>
            <a:p>
              <a:endParaRPr lang="nb-NO"/>
            </a:p>
          </p:txBody>
        </p:sp>
        <p:sp>
          <p:nvSpPr>
            <p:cNvPr id="38" name="Friform 42">
              <a:extLst>
                <a:ext uri="{FF2B5EF4-FFF2-40B4-BE49-F238E27FC236}">
                  <a16:creationId xmlns:a16="http://schemas.microsoft.com/office/drawing/2014/main" id="{5E60904B-6FB0-3C72-41D1-C3E8BE431103}"/>
                </a:ext>
              </a:extLst>
            </p:cNvPr>
            <p:cNvSpPr>
              <a:spLocks noGrp="1" noRot="1" noMove="1" noResize="1" noEditPoints="1" noAdjustHandles="1" noChangeArrowheads="1" noChangeShapeType="1"/>
            </p:cNvSpPr>
            <p:nvPr/>
          </p:nvSpPr>
          <p:spPr>
            <a:xfrm>
              <a:off x="6979852" y="1879204"/>
              <a:ext cx="140939" cy="140939"/>
            </a:xfrm>
            <a:custGeom>
              <a:avLst/>
              <a:gdLst>
                <a:gd name="connsiteX0" fmla="*/ 132390 w 140939"/>
                <a:gd name="connsiteY0" fmla="*/ 140907 h 140939"/>
                <a:gd name="connsiteX1" fmla="*/ 123873 w 140939"/>
                <a:gd name="connsiteY1" fmla="*/ 132390 h 140939"/>
                <a:gd name="connsiteX2" fmla="*/ 123873 w 140939"/>
                <a:gd name="connsiteY2" fmla="*/ 97382 h 140939"/>
                <a:gd name="connsiteX3" fmla="*/ 43526 w 140939"/>
                <a:gd name="connsiteY3" fmla="*/ 17035 h 140939"/>
                <a:gd name="connsiteX4" fmla="*/ 8517 w 140939"/>
                <a:gd name="connsiteY4" fmla="*/ 17035 h 140939"/>
                <a:gd name="connsiteX5" fmla="*/ 0 w 140939"/>
                <a:gd name="connsiteY5" fmla="*/ 8517 h 140939"/>
                <a:gd name="connsiteX6" fmla="*/ 8517 w 140939"/>
                <a:gd name="connsiteY6" fmla="*/ 0 h 140939"/>
                <a:gd name="connsiteX7" fmla="*/ 43526 w 140939"/>
                <a:gd name="connsiteY7" fmla="*/ 0 h 140939"/>
                <a:gd name="connsiteX8" fmla="*/ 140940 w 140939"/>
                <a:gd name="connsiteY8" fmla="*/ 97414 h 140939"/>
                <a:gd name="connsiteX9" fmla="*/ 140940 w 140939"/>
                <a:gd name="connsiteY9" fmla="*/ 132422 h 140939"/>
                <a:gd name="connsiteX10" fmla="*/ 132422 w 140939"/>
                <a:gd name="connsiteY10" fmla="*/ 140939 h 14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939" h="140939">
                  <a:moveTo>
                    <a:pt x="132390" y="140907"/>
                  </a:moveTo>
                  <a:cubicBezTo>
                    <a:pt x="127662" y="140907"/>
                    <a:pt x="123873" y="137086"/>
                    <a:pt x="123873" y="132390"/>
                  </a:cubicBezTo>
                  <a:lnTo>
                    <a:pt x="123873" y="97382"/>
                  </a:lnTo>
                  <a:cubicBezTo>
                    <a:pt x="123873" y="53079"/>
                    <a:pt x="87828" y="17035"/>
                    <a:pt x="43526" y="17035"/>
                  </a:cubicBezTo>
                  <a:lnTo>
                    <a:pt x="8517" y="17035"/>
                  </a:lnTo>
                  <a:cubicBezTo>
                    <a:pt x="3789" y="17035"/>
                    <a:pt x="0" y="13213"/>
                    <a:pt x="0" y="8517"/>
                  </a:cubicBezTo>
                  <a:cubicBezTo>
                    <a:pt x="0" y="3821"/>
                    <a:pt x="3822" y="0"/>
                    <a:pt x="8517" y="0"/>
                  </a:cubicBezTo>
                  <a:lnTo>
                    <a:pt x="43526" y="0"/>
                  </a:lnTo>
                  <a:cubicBezTo>
                    <a:pt x="97220" y="0"/>
                    <a:pt x="140940" y="43687"/>
                    <a:pt x="140940" y="97414"/>
                  </a:cubicBezTo>
                  <a:lnTo>
                    <a:pt x="140940" y="132422"/>
                  </a:lnTo>
                  <a:cubicBezTo>
                    <a:pt x="140940" y="137150"/>
                    <a:pt x="137118" y="140939"/>
                    <a:pt x="132422" y="140939"/>
                  </a:cubicBezTo>
                  <a:close/>
                </a:path>
              </a:pathLst>
            </a:custGeom>
            <a:solidFill>
              <a:srgbClr val="FFFFFF"/>
            </a:solidFill>
            <a:ln w="0" cap="flat">
              <a:noFill/>
              <a:prstDash val="solid"/>
              <a:miter/>
            </a:ln>
          </p:spPr>
          <p:txBody>
            <a:bodyPr rtlCol="0" anchor="ctr"/>
            <a:lstStyle/>
            <a:p>
              <a:endParaRPr lang="nb-NO"/>
            </a:p>
          </p:txBody>
        </p:sp>
        <p:sp>
          <p:nvSpPr>
            <p:cNvPr id="39" name="Friform 43">
              <a:extLst>
                <a:ext uri="{FF2B5EF4-FFF2-40B4-BE49-F238E27FC236}">
                  <a16:creationId xmlns:a16="http://schemas.microsoft.com/office/drawing/2014/main" id="{65CBE130-4B00-40D9-02A5-31BDED44474C}"/>
                </a:ext>
              </a:extLst>
            </p:cNvPr>
            <p:cNvSpPr>
              <a:spLocks noGrp="1" noRot="1" noMove="1" noResize="1" noEditPoints="1" noAdjustHandles="1" noChangeArrowheads="1" noChangeShapeType="1"/>
            </p:cNvSpPr>
            <p:nvPr/>
          </p:nvSpPr>
          <p:spPr>
            <a:xfrm>
              <a:off x="6465967" y="2395065"/>
              <a:ext cx="140907" cy="140939"/>
            </a:xfrm>
            <a:custGeom>
              <a:avLst/>
              <a:gdLst>
                <a:gd name="connsiteX0" fmla="*/ 132422 w 140907"/>
                <a:gd name="connsiteY0" fmla="*/ 140940 h 140939"/>
                <a:gd name="connsiteX1" fmla="*/ 97414 w 140907"/>
                <a:gd name="connsiteY1" fmla="*/ 140940 h 140939"/>
                <a:gd name="connsiteX2" fmla="*/ 0 w 140907"/>
                <a:gd name="connsiteY2" fmla="*/ 43525 h 140939"/>
                <a:gd name="connsiteX3" fmla="*/ 0 w 140907"/>
                <a:gd name="connsiteY3" fmla="*/ 8517 h 140939"/>
                <a:gd name="connsiteX4" fmla="*/ 8517 w 140907"/>
                <a:gd name="connsiteY4" fmla="*/ 0 h 140939"/>
                <a:gd name="connsiteX5" fmla="*/ 17035 w 140907"/>
                <a:gd name="connsiteY5" fmla="*/ 8517 h 140939"/>
                <a:gd name="connsiteX6" fmla="*/ 17035 w 140907"/>
                <a:gd name="connsiteY6" fmla="*/ 43525 h 140939"/>
                <a:gd name="connsiteX7" fmla="*/ 97382 w 140907"/>
                <a:gd name="connsiteY7" fmla="*/ 123873 h 140939"/>
                <a:gd name="connsiteX8" fmla="*/ 132390 w 140907"/>
                <a:gd name="connsiteY8" fmla="*/ 123873 h 140939"/>
                <a:gd name="connsiteX9" fmla="*/ 140907 w 140907"/>
                <a:gd name="connsiteY9" fmla="*/ 132390 h 140939"/>
                <a:gd name="connsiteX10" fmla="*/ 132390 w 140907"/>
                <a:gd name="connsiteY10" fmla="*/ 140907 h 14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907" h="140939">
                  <a:moveTo>
                    <a:pt x="132422" y="140940"/>
                  </a:moveTo>
                  <a:lnTo>
                    <a:pt x="97414" y="140940"/>
                  </a:lnTo>
                  <a:cubicBezTo>
                    <a:pt x="43720" y="140940"/>
                    <a:pt x="0" y="97252"/>
                    <a:pt x="0" y="43525"/>
                  </a:cubicBezTo>
                  <a:lnTo>
                    <a:pt x="0" y="8517"/>
                  </a:lnTo>
                  <a:cubicBezTo>
                    <a:pt x="0" y="3789"/>
                    <a:pt x="3821" y="0"/>
                    <a:pt x="8517" y="0"/>
                  </a:cubicBezTo>
                  <a:cubicBezTo>
                    <a:pt x="13213" y="0"/>
                    <a:pt x="17035" y="3821"/>
                    <a:pt x="17035" y="8517"/>
                  </a:cubicBezTo>
                  <a:lnTo>
                    <a:pt x="17035" y="43525"/>
                  </a:lnTo>
                  <a:cubicBezTo>
                    <a:pt x="17035" y="87828"/>
                    <a:pt x="53079" y="123873"/>
                    <a:pt x="97382" y="123873"/>
                  </a:cubicBezTo>
                  <a:lnTo>
                    <a:pt x="132390" y="123873"/>
                  </a:lnTo>
                  <a:cubicBezTo>
                    <a:pt x="137118" y="123873"/>
                    <a:pt x="140907" y="127694"/>
                    <a:pt x="140907" y="132390"/>
                  </a:cubicBezTo>
                  <a:cubicBezTo>
                    <a:pt x="140907" y="137086"/>
                    <a:pt x="137086" y="140907"/>
                    <a:pt x="132390" y="140907"/>
                  </a:cubicBezTo>
                  <a:close/>
                </a:path>
              </a:pathLst>
            </a:custGeom>
            <a:solidFill>
              <a:srgbClr val="FFFFFF"/>
            </a:solidFill>
            <a:ln w="0" cap="flat">
              <a:noFill/>
              <a:prstDash val="solid"/>
              <a:miter/>
            </a:ln>
          </p:spPr>
          <p:txBody>
            <a:bodyPr rtlCol="0" anchor="ctr"/>
            <a:lstStyle/>
            <a:p>
              <a:endParaRPr lang="nb-NO"/>
            </a:p>
          </p:txBody>
        </p:sp>
        <p:sp>
          <p:nvSpPr>
            <p:cNvPr id="40" name="Friform 44">
              <a:extLst>
                <a:ext uri="{FF2B5EF4-FFF2-40B4-BE49-F238E27FC236}">
                  <a16:creationId xmlns:a16="http://schemas.microsoft.com/office/drawing/2014/main" id="{513C7961-C1AB-2270-2E6B-D5A83D350DBD}"/>
                </a:ext>
              </a:extLst>
            </p:cNvPr>
            <p:cNvSpPr>
              <a:spLocks noGrp="1" noRot="1" noMove="1" noResize="1" noEditPoints="1" noAdjustHandles="1" noChangeArrowheads="1" noChangeShapeType="1"/>
            </p:cNvSpPr>
            <p:nvPr/>
          </p:nvSpPr>
          <p:spPr>
            <a:xfrm>
              <a:off x="6979852" y="2395097"/>
              <a:ext cx="140907" cy="140939"/>
            </a:xfrm>
            <a:custGeom>
              <a:avLst/>
              <a:gdLst>
                <a:gd name="connsiteX0" fmla="*/ 43526 w 140907"/>
                <a:gd name="connsiteY0" fmla="*/ 140907 h 140939"/>
                <a:gd name="connsiteX1" fmla="*/ 8517 w 140907"/>
                <a:gd name="connsiteY1" fmla="*/ 140907 h 140939"/>
                <a:gd name="connsiteX2" fmla="*/ 0 w 140907"/>
                <a:gd name="connsiteY2" fmla="*/ 132390 h 140939"/>
                <a:gd name="connsiteX3" fmla="*/ 8517 w 140907"/>
                <a:gd name="connsiteY3" fmla="*/ 123873 h 140939"/>
                <a:gd name="connsiteX4" fmla="*/ 43526 w 140907"/>
                <a:gd name="connsiteY4" fmla="*/ 123873 h 140939"/>
                <a:gd name="connsiteX5" fmla="*/ 123873 w 140907"/>
                <a:gd name="connsiteY5" fmla="*/ 43525 h 140939"/>
                <a:gd name="connsiteX6" fmla="*/ 123873 w 140907"/>
                <a:gd name="connsiteY6" fmla="*/ 8517 h 140939"/>
                <a:gd name="connsiteX7" fmla="*/ 132390 w 140907"/>
                <a:gd name="connsiteY7" fmla="*/ 0 h 140939"/>
                <a:gd name="connsiteX8" fmla="*/ 140907 w 140907"/>
                <a:gd name="connsiteY8" fmla="*/ 8517 h 140939"/>
                <a:gd name="connsiteX9" fmla="*/ 140907 w 140907"/>
                <a:gd name="connsiteY9" fmla="*/ 43525 h 140939"/>
                <a:gd name="connsiteX10" fmla="*/ 43493 w 140907"/>
                <a:gd name="connsiteY10" fmla="*/ 140940 h 14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907" h="140939">
                  <a:moveTo>
                    <a:pt x="43526" y="140907"/>
                  </a:moveTo>
                  <a:lnTo>
                    <a:pt x="8517" y="140907"/>
                  </a:lnTo>
                  <a:cubicBezTo>
                    <a:pt x="3789" y="140907"/>
                    <a:pt x="0" y="137086"/>
                    <a:pt x="0" y="132390"/>
                  </a:cubicBezTo>
                  <a:cubicBezTo>
                    <a:pt x="0" y="127694"/>
                    <a:pt x="3822" y="123873"/>
                    <a:pt x="8517" y="123873"/>
                  </a:cubicBezTo>
                  <a:lnTo>
                    <a:pt x="43526" y="123873"/>
                  </a:lnTo>
                  <a:cubicBezTo>
                    <a:pt x="87828" y="123873"/>
                    <a:pt x="123873" y="87828"/>
                    <a:pt x="123873" y="43525"/>
                  </a:cubicBezTo>
                  <a:lnTo>
                    <a:pt x="123873" y="8517"/>
                  </a:lnTo>
                  <a:cubicBezTo>
                    <a:pt x="123873" y="3789"/>
                    <a:pt x="127694" y="0"/>
                    <a:pt x="132390" y="0"/>
                  </a:cubicBezTo>
                  <a:cubicBezTo>
                    <a:pt x="137086" y="0"/>
                    <a:pt x="140907" y="3821"/>
                    <a:pt x="140907" y="8517"/>
                  </a:cubicBezTo>
                  <a:lnTo>
                    <a:pt x="140907" y="43525"/>
                  </a:lnTo>
                  <a:cubicBezTo>
                    <a:pt x="140907" y="97252"/>
                    <a:pt x="97220" y="140940"/>
                    <a:pt x="43493" y="140940"/>
                  </a:cubicBezTo>
                  <a:close/>
                </a:path>
              </a:pathLst>
            </a:custGeom>
            <a:solidFill>
              <a:srgbClr val="FFFFFF"/>
            </a:solidFill>
            <a:ln w="0" cap="flat">
              <a:noFill/>
              <a:prstDash val="solid"/>
              <a:miter/>
            </a:ln>
          </p:spPr>
          <p:txBody>
            <a:bodyPr rtlCol="0" anchor="ctr"/>
            <a:lstStyle/>
            <a:p>
              <a:endParaRPr lang="nb-NO"/>
            </a:p>
          </p:txBody>
        </p:sp>
      </p:grpSp>
      <p:pic>
        <p:nvPicPr>
          <p:cNvPr id="53" name="Graphic 61">
            <a:extLst>
              <a:ext uri="{FF2B5EF4-FFF2-40B4-BE49-F238E27FC236}">
                <a16:creationId xmlns:a16="http://schemas.microsoft.com/office/drawing/2014/main" id="{CA2B12AD-D3E3-2E32-A01F-2C0E6157890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78864" y="2278857"/>
            <a:ext cx="4768401" cy="4768401"/>
          </a:xfrm>
          <a:prstGeom prst="rect">
            <a:avLst/>
          </a:prstGeom>
        </p:spPr>
      </p:pic>
      <p:grpSp>
        <p:nvGrpSpPr>
          <p:cNvPr id="7" name="Gruppe 6">
            <a:extLst>
              <a:ext uri="{FF2B5EF4-FFF2-40B4-BE49-F238E27FC236}">
                <a16:creationId xmlns:a16="http://schemas.microsoft.com/office/drawing/2014/main" id="{6DC7C443-68E9-FF78-2A3A-1234B794F6D4}"/>
              </a:ext>
            </a:extLst>
          </p:cNvPr>
          <p:cNvGrpSpPr>
            <a:grpSpLocks noGrp="1" noUngrp="1" noRot="1" noMove="1" noResize="1"/>
          </p:cNvGrpSpPr>
          <p:nvPr/>
        </p:nvGrpSpPr>
        <p:grpSpPr>
          <a:xfrm>
            <a:off x="4082211" y="3286967"/>
            <a:ext cx="4107318" cy="2909350"/>
            <a:chOff x="4082211" y="3286967"/>
            <a:chExt cx="4107318" cy="2909350"/>
          </a:xfrm>
        </p:grpSpPr>
        <p:pic>
          <p:nvPicPr>
            <p:cNvPr id="54" name="Graphic 62">
              <a:extLst>
                <a:ext uri="{FF2B5EF4-FFF2-40B4-BE49-F238E27FC236}">
                  <a16:creationId xmlns:a16="http://schemas.microsoft.com/office/drawing/2014/main" id="{5B35511D-BFEF-3742-0A01-4E991275C9F2}"/>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82211" y="3286967"/>
              <a:ext cx="4107318" cy="2909350"/>
            </a:xfrm>
            <a:prstGeom prst="rect">
              <a:avLst/>
            </a:prstGeom>
          </p:spPr>
        </p:pic>
        <p:grpSp>
          <p:nvGrpSpPr>
            <p:cNvPr id="2" name="Graphic 6">
              <a:extLst>
                <a:ext uri="{FF2B5EF4-FFF2-40B4-BE49-F238E27FC236}">
                  <a16:creationId xmlns:a16="http://schemas.microsoft.com/office/drawing/2014/main" id="{C02B10A5-997A-322E-823A-B3545D8C2DCA}"/>
                </a:ext>
              </a:extLst>
            </p:cNvPr>
            <p:cNvGrpSpPr>
              <a:grpSpLocks noGrp="1" noUngrp="1" noRot="1" noMove="1" noResize="1"/>
            </p:cNvGrpSpPr>
            <p:nvPr/>
          </p:nvGrpSpPr>
          <p:grpSpPr>
            <a:xfrm>
              <a:off x="5702320" y="4948306"/>
              <a:ext cx="958757" cy="830053"/>
              <a:chOff x="6239791" y="2968399"/>
              <a:chExt cx="1744264" cy="1510112"/>
            </a:xfrm>
            <a:solidFill>
              <a:srgbClr val="FFFFFF"/>
            </a:solidFill>
          </p:grpSpPr>
          <p:sp>
            <p:nvSpPr>
              <p:cNvPr id="4" name="Freeform 9">
                <a:extLst>
                  <a:ext uri="{FF2B5EF4-FFF2-40B4-BE49-F238E27FC236}">
                    <a16:creationId xmlns:a16="http://schemas.microsoft.com/office/drawing/2014/main" id="{C3EFABD0-B212-C475-FA5A-D2DE08D8F7D2}"/>
                  </a:ext>
                </a:extLst>
              </p:cNvPr>
              <p:cNvSpPr>
                <a:spLocks noGrp="1" noRot="1" noMove="1" noResize="1" noEditPoints="1" noAdjustHandles="1" noChangeArrowheads="1" noChangeShapeType="1"/>
              </p:cNvSpPr>
              <p:nvPr/>
            </p:nvSpPr>
            <p:spPr>
              <a:xfrm>
                <a:off x="6393628" y="4207449"/>
                <a:ext cx="215036" cy="159334"/>
              </a:xfrm>
              <a:custGeom>
                <a:avLst/>
                <a:gdLst>
                  <a:gd name="connsiteX0" fmla="*/ 215036 w 215036"/>
                  <a:gd name="connsiteY0" fmla="*/ 79667 h 159334"/>
                  <a:gd name="connsiteX1" fmla="*/ 107518 w 215036"/>
                  <a:gd name="connsiteY1" fmla="*/ 159334 h 159334"/>
                  <a:gd name="connsiteX2" fmla="*/ 0 w 215036"/>
                  <a:gd name="connsiteY2" fmla="*/ 79667 h 159334"/>
                  <a:gd name="connsiteX3" fmla="*/ 107518 w 215036"/>
                  <a:gd name="connsiteY3" fmla="*/ 0 h 159334"/>
                  <a:gd name="connsiteX4" fmla="*/ 215036 w 215036"/>
                  <a:gd name="connsiteY4" fmla="*/ 79667 h 15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36" h="159334">
                    <a:moveTo>
                      <a:pt x="215036" y="79667"/>
                    </a:moveTo>
                    <a:cubicBezTo>
                      <a:pt x="215036" y="123666"/>
                      <a:pt x="166899" y="159334"/>
                      <a:pt x="107518" y="159334"/>
                    </a:cubicBezTo>
                    <a:cubicBezTo>
                      <a:pt x="48138" y="159334"/>
                      <a:pt x="0" y="123666"/>
                      <a:pt x="0" y="79667"/>
                    </a:cubicBezTo>
                    <a:cubicBezTo>
                      <a:pt x="0" y="35668"/>
                      <a:pt x="48138" y="0"/>
                      <a:pt x="107518" y="0"/>
                    </a:cubicBezTo>
                    <a:cubicBezTo>
                      <a:pt x="166899" y="0"/>
                      <a:pt x="215036" y="35668"/>
                      <a:pt x="215036" y="79667"/>
                    </a:cubicBezTo>
                    <a:close/>
                  </a:path>
                </a:pathLst>
              </a:custGeom>
              <a:solidFill>
                <a:srgbClr val="FFFFFF"/>
              </a:solidFill>
              <a:ln w="3239" cap="flat">
                <a:noFill/>
                <a:prstDash val="solid"/>
                <a:miter/>
              </a:ln>
            </p:spPr>
            <p:txBody>
              <a:bodyPr rtlCol="0" anchor="ctr"/>
              <a:lstStyle/>
              <a:p>
                <a:endParaRPr lang="en-NO"/>
              </a:p>
            </p:txBody>
          </p:sp>
          <p:sp>
            <p:nvSpPr>
              <p:cNvPr id="5" name="Freeform 10">
                <a:extLst>
                  <a:ext uri="{FF2B5EF4-FFF2-40B4-BE49-F238E27FC236}">
                    <a16:creationId xmlns:a16="http://schemas.microsoft.com/office/drawing/2014/main" id="{1F0A31C7-C4E0-460E-E232-4CACBACBE737}"/>
                  </a:ext>
                </a:extLst>
              </p:cNvPr>
              <p:cNvSpPr>
                <a:spLocks noGrp="1" noRot="1" noMove="1" noResize="1" noEditPoints="1" noAdjustHandles="1" noChangeArrowheads="1" noChangeShapeType="1"/>
              </p:cNvSpPr>
              <p:nvPr/>
            </p:nvSpPr>
            <p:spPr>
              <a:xfrm>
                <a:off x="6264735" y="4359334"/>
                <a:ext cx="160629" cy="119176"/>
              </a:xfrm>
              <a:custGeom>
                <a:avLst/>
                <a:gdLst>
                  <a:gd name="connsiteX0" fmla="*/ 160630 w 160629"/>
                  <a:gd name="connsiteY0" fmla="*/ 59588 h 119176"/>
                  <a:gd name="connsiteX1" fmla="*/ 80315 w 160629"/>
                  <a:gd name="connsiteY1" fmla="*/ 119177 h 119176"/>
                  <a:gd name="connsiteX2" fmla="*/ 0 w 160629"/>
                  <a:gd name="connsiteY2" fmla="*/ 59588 h 119176"/>
                  <a:gd name="connsiteX3" fmla="*/ 80315 w 160629"/>
                  <a:gd name="connsiteY3" fmla="*/ 0 h 119176"/>
                  <a:gd name="connsiteX4" fmla="*/ 160630 w 160629"/>
                  <a:gd name="connsiteY4" fmla="*/ 59588 h 119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629" h="119176">
                    <a:moveTo>
                      <a:pt x="160630" y="59588"/>
                    </a:moveTo>
                    <a:cubicBezTo>
                      <a:pt x="160630" y="92498"/>
                      <a:pt x="124671" y="119177"/>
                      <a:pt x="80315" y="119177"/>
                    </a:cubicBezTo>
                    <a:cubicBezTo>
                      <a:pt x="35958" y="119177"/>
                      <a:pt x="0" y="92498"/>
                      <a:pt x="0" y="59588"/>
                    </a:cubicBezTo>
                    <a:cubicBezTo>
                      <a:pt x="0" y="26679"/>
                      <a:pt x="35958" y="0"/>
                      <a:pt x="80315" y="0"/>
                    </a:cubicBezTo>
                    <a:cubicBezTo>
                      <a:pt x="124671" y="0"/>
                      <a:pt x="160630" y="26679"/>
                      <a:pt x="160630" y="59588"/>
                    </a:cubicBezTo>
                    <a:close/>
                  </a:path>
                </a:pathLst>
              </a:custGeom>
              <a:solidFill>
                <a:srgbClr val="FFFFFF"/>
              </a:solidFill>
              <a:ln w="3239" cap="flat">
                <a:noFill/>
                <a:prstDash val="solid"/>
                <a:miter/>
              </a:ln>
            </p:spPr>
            <p:txBody>
              <a:bodyPr rtlCol="0" anchor="ctr"/>
              <a:lstStyle/>
              <a:p>
                <a:endParaRPr lang="en-NO"/>
              </a:p>
            </p:txBody>
          </p:sp>
          <p:sp>
            <p:nvSpPr>
              <p:cNvPr id="6" name="Freeform 11">
                <a:extLst>
                  <a:ext uri="{FF2B5EF4-FFF2-40B4-BE49-F238E27FC236}">
                    <a16:creationId xmlns:a16="http://schemas.microsoft.com/office/drawing/2014/main" id="{6A461788-7714-D499-B5D5-A9EBA4A39B76}"/>
                  </a:ext>
                </a:extLst>
              </p:cNvPr>
              <p:cNvSpPr>
                <a:spLocks noGrp="1" noRot="1" noMove="1" noResize="1" noEditPoints="1" noAdjustHandles="1" noChangeArrowheads="1" noChangeShapeType="1"/>
              </p:cNvSpPr>
              <p:nvPr/>
            </p:nvSpPr>
            <p:spPr>
              <a:xfrm>
                <a:off x="6239791" y="2968399"/>
                <a:ext cx="1744264" cy="1327461"/>
              </a:xfrm>
              <a:custGeom>
                <a:avLst/>
                <a:gdLst>
                  <a:gd name="connsiteX0" fmla="*/ 99106 w 1744264"/>
                  <a:gd name="connsiteY0" fmla="*/ 611105 h 1327461"/>
                  <a:gd name="connsiteX1" fmla="*/ 50853 w 1744264"/>
                  <a:gd name="connsiteY1" fmla="*/ 463106 h 1327461"/>
                  <a:gd name="connsiteX2" fmla="*/ 301512 w 1744264"/>
                  <a:gd name="connsiteY2" fmla="*/ 212446 h 1327461"/>
                  <a:gd name="connsiteX3" fmla="*/ 394457 w 1744264"/>
                  <a:gd name="connsiteY3" fmla="*/ 230257 h 1327461"/>
                  <a:gd name="connsiteX4" fmla="*/ 627629 w 1744264"/>
                  <a:gd name="connsiteY4" fmla="*/ 16516 h 1327461"/>
                  <a:gd name="connsiteX5" fmla="*/ 744863 w 1744264"/>
                  <a:gd name="connsiteY5" fmla="*/ 47930 h 1327461"/>
                  <a:gd name="connsiteX6" fmla="*/ 879261 w 1744264"/>
                  <a:gd name="connsiteY6" fmla="*/ 0 h 1327461"/>
                  <a:gd name="connsiteX7" fmla="*/ 1039890 w 1744264"/>
                  <a:gd name="connsiteY7" fmla="*/ 73514 h 1327461"/>
                  <a:gd name="connsiteX8" fmla="*/ 1157124 w 1744264"/>
                  <a:gd name="connsiteY8" fmla="*/ 38214 h 1327461"/>
                  <a:gd name="connsiteX9" fmla="*/ 1366979 w 1744264"/>
                  <a:gd name="connsiteY9" fmla="*/ 218599 h 1327461"/>
                  <a:gd name="connsiteX10" fmla="*/ 1430453 w 1744264"/>
                  <a:gd name="connsiteY10" fmla="*/ 212122 h 1327461"/>
                  <a:gd name="connsiteX11" fmla="*/ 1744264 w 1744264"/>
                  <a:gd name="connsiteY11" fmla="*/ 525932 h 1327461"/>
                  <a:gd name="connsiteX12" fmla="*/ 1572947 w 1744264"/>
                  <a:gd name="connsiteY12" fmla="*/ 805415 h 1327461"/>
                  <a:gd name="connsiteX13" fmla="*/ 1592702 w 1744264"/>
                  <a:gd name="connsiteY13" fmla="*/ 902894 h 1327461"/>
                  <a:gd name="connsiteX14" fmla="*/ 1342042 w 1744264"/>
                  <a:gd name="connsiteY14" fmla="*/ 1153554 h 1327461"/>
                  <a:gd name="connsiteX15" fmla="*/ 1244564 w 1744264"/>
                  <a:gd name="connsiteY15" fmla="*/ 1133799 h 1327461"/>
                  <a:gd name="connsiteX16" fmla="*/ 1033090 w 1744264"/>
                  <a:gd name="connsiteY16" fmla="*/ 1327461 h 1327461"/>
                  <a:gd name="connsiteX17" fmla="*/ 849467 w 1744264"/>
                  <a:gd name="connsiteY17" fmla="*/ 1221886 h 1327461"/>
                  <a:gd name="connsiteX18" fmla="*/ 662281 w 1744264"/>
                  <a:gd name="connsiteY18" fmla="*/ 1306087 h 1327461"/>
                  <a:gd name="connsiteX19" fmla="*/ 424252 w 1744264"/>
                  <a:gd name="connsiteY19" fmla="*/ 1133475 h 1327461"/>
                  <a:gd name="connsiteX20" fmla="*/ 313819 w 1744264"/>
                  <a:gd name="connsiteY20" fmla="*/ 1153554 h 1327461"/>
                  <a:gd name="connsiteX21" fmla="*/ 8 w 1744264"/>
                  <a:gd name="connsiteY21" fmla="*/ 839743 h 1327461"/>
                  <a:gd name="connsiteX22" fmla="*/ 99106 w 1744264"/>
                  <a:gd name="connsiteY22" fmla="*/ 611105 h 132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44264" h="1327461">
                    <a:moveTo>
                      <a:pt x="99106" y="611105"/>
                    </a:moveTo>
                    <a:cubicBezTo>
                      <a:pt x="68664" y="569652"/>
                      <a:pt x="50853" y="518484"/>
                      <a:pt x="50853" y="463106"/>
                    </a:cubicBezTo>
                    <a:cubicBezTo>
                      <a:pt x="50853" y="324822"/>
                      <a:pt x="162905" y="212446"/>
                      <a:pt x="301512" y="212446"/>
                    </a:cubicBezTo>
                    <a:cubicBezTo>
                      <a:pt x="334221" y="212446"/>
                      <a:pt x="365635" y="218923"/>
                      <a:pt x="394457" y="230257"/>
                    </a:cubicBezTo>
                    <a:cubicBezTo>
                      <a:pt x="404821" y="110433"/>
                      <a:pt x="505214" y="16516"/>
                      <a:pt x="627629" y="16516"/>
                    </a:cubicBezTo>
                    <a:cubicBezTo>
                      <a:pt x="670378" y="16516"/>
                      <a:pt x="710211" y="28175"/>
                      <a:pt x="744863" y="47930"/>
                    </a:cubicBezTo>
                    <a:cubicBezTo>
                      <a:pt x="781458" y="18136"/>
                      <a:pt x="828093" y="0"/>
                      <a:pt x="879261" y="0"/>
                    </a:cubicBezTo>
                    <a:cubicBezTo>
                      <a:pt x="943383" y="0"/>
                      <a:pt x="1001028" y="28499"/>
                      <a:pt x="1039890" y="73514"/>
                    </a:cubicBezTo>
                    <a:cubicBezTo>
                      <a:pt x="1073571" y="51168"/>
                      <a:pt x="1113728" y="38214"/>
                      <a:pt x="1157124" y="38214"/>
                    </a:cubicBezTo>
                    <a:cubicBezTo>
                      <a:pt x="1263347" y="38214"/>
                      <a:pt x="1351758" y="116586"/>
                      <a:pt x="1366979" y="218599"/>
                    </a:cubicBezTo>
                    <a:cubicBezTo>
                      <a:pt x="1387381" y="214389"/>
                      <a:pt x="1408756" y="212122"/>
                      <a:pt x="1430453" y="212122"/>
                    </a:cubicBezTo>
                    <a:cubicBezTo>
                      <a:pt x="1603713" y="212122"/>
                      <a:pt x="1744264" y="352673"/>
                      <a:pt x="1744264" y="525932"/>
                    </a:cubicBezTo>
                    <a:cubicBezTo>
                      <a:pt x="1744264" y="648024"/>
                      <a:pt x="1674636" y="753599"/>
                      <a:pt x="1572947" y="805415"/>
                    </a:cubicBezTo>
                    <a:cubicBezTo>
                      <a:pt x="1585578" y="835533"/>
                      <a:pt x="1592702" y="868242"/>
                      <a:pt x="1592702" y="902894"/>
                    </a:cubicBezTo>
                    <a:cubicBezTo>
                      <a:pt x="1592702" y="1041178"/>
                      <a:pt x="1480650" y="1153554"/>
                      <a:pt x="1342042" y="1153554"/>
                    </a:cubicBezTo>
                    <a:cubicBezTo>
                      <a:pt x="1307390" y="1153554"/>
                      <a:pt x="1274682" y="1146429"/>
                      <a:pt x="1244564" y="1133799"/>
                    </a:cubicBezTo>
                    <a:cubicBezTo>
                      <a:pt x="1235172" y="1242289"/>
                      <a:pt x="1144170" y="1327461"/>
                      <a:pt x="1033090" y="1327461"/>
                    </a:cubicBezTo>
                    <a:cubicBezTo>
                      <a:pt x="954718" y="1327461"/>
                      <a:pt x="886386" y="1285037"/>
                      <a:pt x="849467" y="1221886"/>
                    </a:cubicBezTo>
                    <a:cubicBezTo>
                      <a:pt x="803480" y="1273702"/>
                      <a:pt x="736767" y="1306087"/>
                      <a:pt x="662281" y="1306087"/>
                    </a:cubicBezTo>
                    <a:cubicBezTo>
                      <a:pt x="551201" y="1306087"/>
                      <a:pt x="456960" y="1233545"/>
                      <a:pt x="424252" y="1133475"/>
                    </a:cubicBezTo>
                    <a:cubicBezTo>
                      <a:pt x="389923" y="1146429"/>
                      <a:pt x="352681" y="1153554"/>
                      <a:pt x="313819" y="1153554"/>
                    </a:cubicBezTo>
                    <a:cubicBezTo>
                      <a:pt x="140559" y="1153554"/>
                      <a:pt x="8" y="1013003"/>
                      <a:pt x="8" y="839743"/>
                    </a:cubicBezTo>
                    <a:cubicBezTo>
                      <a:pt x="-640" y="749713"/>
                      <a:pt x="37899" y="668426"/>
                      <a:pt x="99106" y="611105"/>
                    </a:cubicBezTo>
                    <a:close/>
                  </a:path>
                </a:pathLst>
              </a:custGeom>
              <a:solidFill>
                <a:srgbClr val="FFFFFF"/>
              </a:solidFill>
              <a:ln w="3239" cap="flat">
                <a:noFill/>
                <a:prstDash val="solid"/>
                <a:miter/>
              </a:ln>
            </p:spPr>
            <p:txBody>
              <a:bodyPr rtlCol="0" anchor="ctr"/>
              <a:lstStyle/>
              <a:p>
                <a:endParaRPr lang="en-NO"/>
              </a:p>
            </p:txBody>
          </p:sp>
        </p:grpSp>
      </p:grpSp>
    </p:spTree>
    <p:extLst>
      <p:ext uri="{BB962C8B-B14F-4D97-AF65-F5344CB8AC3E}">
        <p14:creationId xmlns:p14="http://schemas.microsoft.com/office/powerpoint/2010/main" val="900544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BBDC8A2-5F6F-97B0-AED1-ED450E473007}"/>
              </a:ext>
            </a:extLst>
          </p:cNvPr>
          <p:cNvSpPr>
            <a:spLocks noGrp="1" noRot="1" noMove="1" noResize="1" noEditPoints="1" noAdjustHandles="1" noChangeArrowheads="1" noChangeShapeType="1"/>
          </p:cNvSpPr>
          <p:nvPr>
            <p:ph type="title"/>
          </p:nvPr>
        </p:nvSpPr>
        <p:spPr>
          <a:xfrm>
            <a:off x="633413" y="315913"/>
            <a:ext cx="10935735" cy="1157511"/>
          </a:xfrm>
        </p:spPr>
        <p:txBody>
          <a:bodyPr/>
          <a:lstStyle/>
          <a:p>
            <a:r>
              <a:rPr lang="nb-NO"/>
              <a:t>Kjøreregler</a:t>
            </a:r>
          </a:p>
        </p:txBody>
      </p:sp>
      <p:sp>
        <p:nvSpPr>
          <p:cNvPr id="5" name="Rektangel høflighet">
            <a:extLst>
              <a:ext uri="{FF2B5EF4-FFF2-40B4-BE49-F238E27FC236}">
                <a16:creationId xmlns:a16="http://schemas.microsoft.com/office/drawing/2014/main" id="{8143D947-21CD-C6D9-5C2A-C669C180027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633413" y="2078605"/>
            <a:ext cx="517207" cy="51720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a:extLst>
              <a:ext uri="{FF2B5EF4-FFF2-40B4-BE49-F238E27FC236}">
                <a16:creationId xmlns:a16="http://schemas.microsoft.com/office/drawing/2014/main" id="{2D1A5A9B-3CCC-401B-FF22-0758D1253ECB}"/>
              </a:ext>
            </a:extLst>
          </p:cNvPr>
          <p:cNvSpPr txBox="1">
            <a:spLocks noGrp="1" noRot="1" noMove="1" noResize="1" noEditPoints="1" noAdjustHandles="1" noChangeArrowheads="1" noChangeShapeType="1"/>
          </p:cNvSpPr>
          <p:nvPr/>
        </p:nvSpPr>
        <p:spPr>
          <a:xfrm>
            <a:off x="1510667" y="2078605"/>
            <a:ext cx="1462087" cy="1138389"/>
          </a:xfrm>
          <a:prstGeom prst="rect">
            <a:avLst/>
          </a:prstGeom>
          <a:noFill/>
        </p:spPr>
        <p:txBody>
          <a:bodyPr wrap="square" lIns="0" tIns="0" rIns="0" bIns="0" rtlCol="0">
            <a:spAutoFit/>
          </a:bodyPr>
          <a:lstStyle/>
          <a:p>
            <a:pPr marR="0" lvl="0" algn="l" defTabSz="914263" rtl="0" eaLnBrk="1" fontAlgn="auto" latinLnBrk="0" hangingPunct="1">
              <a:lnSpc>
                <a:spcPct val="100000"/>
              </a:lnSpc>
              <a:spcBef>
                <a:spcPts val="0"/>
              </a:spcBef>
              <a:spcAft>
                <a:spcPts val="1200"/>
              </a:spcAft>
              <a:buClrTx/>
              <a:buSzTx/>
              <a:tabLst/>
              <a:defRPr/>
            </a:pPr>
            <a:r>
              <a:rPr kumimoji="0" lang="nb-NO" sz="2299" b="0" i="0" u="none" strike="noStrike" kern="1200" cap="none" spc="0" normalizeH="0" baseline="0" noProof="0" dirty="0">
                <a:ln>
                  <a:noFill/>
                </a:ln>
                <a:solidFill>
                  <a:srgbClr val="202020"/>
                </a:solidFill>
                <a:effectLst/>
                <a:uLnTx/>
                <a:uFillTx/>
                <a:latin typeface="Arial" panose="020B0604020202020204"/>
                <a:ea typeface="+mn-ea"/>
                <a:cs typeface="+mn-cs"/>
              </a:rPr>
              <a:t>Alminnelig høflighet</a:t>
            </a:r>
          </a:p>
          <a:p>
            <a:endParaRPr lang="nb-NO" dirty="0"/>
          </a:p>
        </p:txBody>
      </p:sp>
      <p:sp>
        <p:nvSpPr>
          <p:cNvPr id="7" name="TekstSylinder 6">
            <a:extLst>
              <a:ext uri="{FF2B5EF4-FFF2-40B4-BE49-F238E27FC236}">
                <a16:creationId xmlns:a16="http://schemas.microsoft.com/office/drawing/2014/main" id="{FB08B517-AF54-50F3-4E48-4A01FF5C88B7}"/>
              </a:ext>
            </a:extLst>
          </p:cNvPr>
          <p:cNvSpPr txBox="1">
            <a:spLocks noGrp="1" noRot="1" noMove="1" noResize="1" noEditPoints="1" noAdjustHandles="1" noChangeArrowheads="1" noChangeShapeType="1"/>
          </p:cNvSpPr>
          <p:nvPr/>
        </p:nvSpPr>
        <p:spPr>
          <a:xfrm>
            <a:off x="1510667" y="3729916"/>
            <a:ext cx="2680333" cy="1338700"/>
          </a:xfrm>
          <a:prstGeom prst="rect">
            <a:avLst/>
          </a:prstGeom>
          <a:noFill/>
        </p:spPr>
        <p:txBody>
          <a:bodyPr wrap="square" lIns="0" tIns="0" rIns="0" bIns="0" rtlCol="0">
            <a:spAutoFit/>
          </a:bodyPr>
          <a:lstStyle/>
          <a:p>
            <a:pPr marR="0" lvl="0" algn="l" defTabSz="914263" rtl="0" eaLnBrk="1" fontAlgn="auto" latinLnBrk="0" hangingPunct="1">
              <a:lnSpc>
                <a:spcPct val="100000"/>
              </a:lnSpc>
              <a:spcBef>
                <a:spcPts val="0"/>
              </a:spcBef>
              <a:spcAft>
                <a:spcPts val="1200"/>
              </a:spcAft>
              <a:buClrTx/>
              <a:buSzTx/>
              <a:tabLst/>
              <a:defRPr/>
            </a:pPr>
            <a:r>
              <a:rPr kumimoji="0" lang="nb-NO" sz="2299" b="0" i="0" u="none" strike="noStrike" kern="1200" cap="none" spc="0" normalizeH="0" baseline="0" noProof="0">
                <a:ln>
                  <a:noFill/>
                </a:ln>
                <a:solidFill>
                  <a:srgbClr val="202020"/>
                </a:solidFill>
                <a:effectLst/>
                <a:uLnTx/>
                <a:uFillTx/>
                <a:latin typeface="Arial" panose="020B0604020202020204"/>
                <a:ea typeface="+mn-ea"/>
                <a:cs typeface="+mn-cs"/>
              </a:rPr>
              <a:t>Taushetsplikt</a:t>
            </a:r>
          </a:p>
          <a:p>
            <a:pPr indent="-277149">
              <a:spcAft>
                <a:spcPts val="600"/>
              </a:spcAft>
              <a:defRPr/>
            </a:pPr>
            <a:r>
              <a:rPr kumimoji="0" lang="nb-NO" sz="1800" b="0" i="0" u="none" strike="noStrike" kern="1200" cap="none" spc="0" normalizeH="0" baseline="0" noProof="0">
                <a:ln>
                  <a:noFill/>
                </a:ln>
                <a:solidFill>
                  <a:srgbClr val="202020"/>
                </a:solidFill>
                <a:effectLst/>
                <a:uLnTx/>
                <a:uFillTx/>
                <a:latin typeface="Arial" panose="020B0604020202020204"/>
                <a:ea typeface="+mn-ea"/>
                <a:cs typeface="+mn-cs"/>
              </a:rPr>
              <a:t>De som deltar digitalt har på kamera og sitter alene uten tilhørere</a:t>
            </a:r>
            <a:endParaRPr lang="nb-NO" sz="1600"/>
          </a:p>
        </p:txBody>
      </p:sp>
      <p:sp>
        <p:nvSpPr>
          <p:cNvPr id="8" name="Rektangel taus">
            <a:extLst>
              <a:ext uri="{FF2B5EF4-FFF2-40B4-BE49-F238E27FC236}">
                <a16:creationId xmlns:a16="http://schemas.microsoft.com/office/drawing/2014/main" id="{68BFAEEE-FCB7-7F4D-BF44-A70CD5178D6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633413" y="3729916"/>
            <a:ext cx="517207" cy="51720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TekstSylinder 23">
            <a:extLst>
              <a:ext uri="{FF2B5EF4-FFF2-40B4-BE49-F238E27FC236}">
                <a16:creationId xmlns:a16="http://schemas.microsoft.com/office/drawing/2014/main" id="{6F5681DE-4A28-8568-DBEE-9B48BF6AFA49}"/>
              </a:ext>
            </a:extLst>
          </p:cNvPr>
          <p:cNvSpPr txBox="1">
            <a:spLocks noGrp="1" noRot="1" noMove="1" noResize="1" noEditPoints="1" noAdjustHandles="1" noChangeArrowheads="1" noChangeShapeType="1"/>
          </p:cNvSpPr>
          <p:nvPr/>
        </p:nvSpPr>
        <p:spPr>
          <a:xfrm>
            <a:off x="5453855" y="2078605"/>
            <a:ext cx="2270441" cy="1061701"/>
          </a:xfrm>
          <a:prstGeom prst="rect">
            <a:avLst/>
          </a:prstGeom>
          <a:noFill/>
        </p:spPr>
        <p:txBody>
          <a:bodyPr wrap="square" lIns="0" tIns="0" rIns="0" bIns="0" rtlCol="0">
            <a:spAutoFit/>
          </a:bodyPr>
          <a:lstStyle/>
          <a:p>
            <a:pPr marR="0" lvl="0" algn="l" defTabSz="914263" rtl="0" eaLnBrk="1" fontAlgn="auto" latinLnBrk="0" hangingPunct="1">
              <a:lnSpc>
                <a:spcPct val="100000"/>
              </a:lnSpc>
              <a:spcBef>
                <a:spcPts val="0"/>
              </a:spcBef>
              <a:spcAft>
                <a:spcPts val="1200"/>
              </a:spcAft>
              <a:buClrTx/>
              <a:buSzTx/>
              <a:tabLst/>
              <a:defRPr/>
            </a:pPr>
            <a:r>
              <a:rPr kumimoji="0" lang="nb-NO" sz="2299" b="0" i="0" u="none" strike="noStrike" kern="1200" cap="none" spc="0" normalizeH="0" baseline="0" noProof="0">
                <a:ln>
                  <a:noFill/>
                </a:ln>
                <a:solidFill>
                  <a:srgbClr val="202020"/>
                </a:solidFill>
                <a:effectLst/>
                <a:uLnTx/>
                <a:uFillTx/>
                <a:latin typeface="Arial" panose="020B0604020202020204"/>
                <a:ea typeface="+mn-ea"/>
                <a:cs typeface="+mn-cs"/>
              </a:rPr>
              <a:t>Møt opp!</a:t>
            </a:r>
          </a:p>
          <a:p>
            <a:pPr marR="0" lvl="0" algn="l" defTabSz="914263" rtl="0" eaLnBrk="1" fontAlgn="auto" latinLnBrk="0" hangingPunct="1">
              <a:lnSpc>
                <a:spcPct val="100000"/>
              </a:lnSpc>
              <a:spcBef>
                <a:spcPts val="0"/>
              </a:spcBef>
              <a:spcAft>
                <a:spcPts val="1200"/>
              </a:spcAft>
              <a:buClrTx/>
              <a:buSzTx/>
              <a:tabLst/>
              <a:defRPr/>
            </a:pPr>
            <a:r>
              <a:rPr lang="nb-NO" sz="1800">
                <a:solidFill>
                  <a:srgbClr val="202020"/>
                </a:solidFill>
                <a:latin typeface="Arial" panose="020B0604020202020204"/>
              </a:rPr>
              <a:t>Om du du ikke kan møte – gi beskjed</a:t>
            </a:r>
          </a:p>
        </p:txBody>
      </p:sp>
      <p:sp>
        <p:nvSpPr>
          <p:cNvPr id="25" name="Rektangel møt opp">
            <a:extLst>
              <a:ext uri="{FF2B5EF4-FFF2-40B4-BE49-F238E27FC236}">
                <a16:creationId xmlns:a16="http://schemas.microsoft.com/office/drawing/2014/main" id="{34FFEFC5-CED6-6D55-946A-93379417C3B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4575175" y="2078605"/>
            <a:ext cx="517207" cy="51720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Rektangel hjemmeoppgaver">
            <a:extLst>
              <a:ext uri="{FF2B5EF4-FFF2-40B4-BE49-F238E27FC236}">
                <a16:creationId xmlns:a16="http://schemas.microsoft.com/office/drawing/2014/main" id="{D4B587D9-F021-793A-E50E-906927756E2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4575175" y="3729916"/>
            <a:ext cx="517207" cy="51720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TekstSylinder 26">
            <a:extLst>
              <a:ext uri="{FF2B5EF4-FFF2-40B4-BE49-F238E27FC236}">
                <a16:creationId xmlns:a16="http://schemas.microsoft.com/office/drawing/2014/main" id="{9783EF60-B42A-5593-5F8D-FCE99360D409}"/>
              </a:ext>
            </a:extLst>
          </p:cNvPr>
          <p:cNvSpPr txBox="1">
            <a:spLocks noGrp="1" noRot="1" noMove="1" noResize="1" noEditPoints="1" noAdjustHandles="1" noChangeArrowheads="1" noChangeShapeType="1"/>
          </p:cNvSpPr>
          <p:nvPr/>
        </p:nvSpPr>
        <p:spPr>
          <a:xfrm>
            <a:off x="5453855" y="3729916"/>
            <a:ext cx="2864167" cy="353815"/>
          </a:xfrm>
          <a:prstGeom prst="rect">
            <a:avLst/>
          </a:prstGeom>
          <a:noFill/>
        </p:spPr>
        <p:txBody>
          <a:bodyPr wrap="square" lIns="0" tIns="0" rIns="0" bIns="0" rtlCol="0">
            <a:spAutoFit/>
          </a:bodyPr>
          <a:lstStyle/>
          <a:p>
            <a:pPr marR="0" lvl="0" algn="l" defTabSz="914263" rtl="0" eaLnBrk="1" fontAlgn="auto" latinLnBrk="0" hangingPunct="1">
              <a:lnSpc>
                <a:spcPct val="100000"/>
              </a:lnSpc>
              <a:spcBef>
                <a:spcPts val="0"/>
              </a:spcBef>
              <a:spcAft>
                <a:spcPts val="1200"/>
              </a:spcAft>
              <a:buClrTx/>
              <a:buSzTx/>
              <a:tabLst/>
              <a:defRPr/>
            </a:pPr>
            <a:r>
              <a:rPr kumimoji="0" lang="nb-NO" sz="2299" b="0" i="0" u="none" strike="noStrike" kern="1200" cap="none" spc="0" normalizeH="0" baseline="0" noProof="0">
                <a:ln>
                  <a:noFill/>
                </a:ln>
                <a:solidFill>
                  <a:srgbClr val="202020"/>
                </a:solidFill>
                <a:effectLst/>
                <a:uLnTx/>
                <a:uFillTx/>
                <a:latin typeface="Arial" panose="020B0604020202020204"/>
                <a:ea typeface="+mn-ea"/>
                <a:cs typeface="+mn-cs"/>
              </a:rPr>
              <a:t>Hjemmeoppgaver</a:t>
            </a:r>
          </a:p>
        </p:txBody>
      </p:sp>
      <p:sp>
        <p:nvSpPr>
          <p:cNvPr id="28" name="Rektangel kursleder">
            <a:extLst>
              <a:ext uri="{FF2B5EF4-FFF2-40B4-BE49-F238E27FC236}">
                <a16:creationId xmlns:a16="http://schemas.microsoft.com/office/drawing/2014/main" id="{42DA9E11-8B37-3408-C519-96FED07FC60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8519478" y="2078605"/>
            <a:ext cx="517207" cy="51720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9" name="TekstSylinder 28">
            <a:extLst>
              <a:ext uri="{FF2B5EF4-FFF2-40B4-BE49-F238E27FC236}">
                <a16:creationId xmlns:a16="http://schemas.microsoft.com/office/drawing/2014/main" id="{2368994C-1124-9628-ACC2-2041E9E253FB}"/>
              </a:ext>
            </a:extLst>
          </p:cNvPr>
          <p:cNvSpPr txBox="1">
            <a:spLocks noGrp="1" noRot="1" noMove="1" noResize="1" noEditPoints="1" noAdjustHandles="1" noChangeArrowheads="1" noChangeShapeType="1"/>
          </p:cNvSpPr>
          <p:nvPr/>
        </p:nvSpPr>
        <p:spPr>
          <a:xfrm>
            <a:off x="9398158" y="2078605"/>
            <a:ext cx="2262187" cy="1138389"/>
          </a:xfrm>
          <a:prstGeom prst="rect">
            <a:avLst/>
          </a:prstGeom>
          <a:noFill/>
        </p:spPr>
        <p:txBody>
          <a:bodyPr wrap="square" lIns="0" tIns="0" rIns="0" bIns="0" rtlCol="0">
            <a:spAutoFit/>
          </a:bodyPr>
          <a:lstStyle/>
          <a:p>
            <a:pPr marR="0" lvl="0" algn="l" defTabSz="914263" rtl="0" eaLnBrk="1" fontAlgn="auto" latinLnBrk="0" hangingPunct="1">
              <a:lnSpc>
                <a:spcPct val="100000"/>
              </a:lnSpc>
              <a:spcBef>
                <a:spcPts val="0"/>
              </a:spcBef>
              <a:spcAft>
                <a:spcPts val="1200"/>
              </a:spcAft>
              <a:buClrTx/>
              <a:buSzTx/>
              <a:tabLst/>
              <a:defRPr/>
            </a:pPr>
            <a:r>
              <a:rPr kumimoji="0" lang="nb-NO" sz="2299" b="0" i="0" u="none" strike="noStrike" kern="1200" cap="none" spc="0" normalizeH="0" baseline="0" noProof="0">
                <a:ln>
                  <a:noFill/>
                </a:ln>
                <a:solidFill>
                  <a:srgbClr val="202020"/>
                </a:solidFill>
                <a:effectLst/>
                <a:uLnTx/>
                <a:uFillTx/>
                <a:latin typeface="Arial" panose="020B0604020202020204"/>
                <a:ea typeface="+mn-ea"/>
                <a:cs typeface="+mn-cs"/>
              </a:rPr>
              <a:t>Kursleder er ordstyrer</a:t>
            </a:r>
          </a:p>
          <a:p>
            <a:endParaRPr lang="nb-NO"/>
          </a:p>
        </p:txBody>
      </p:sp>
      <p:pic>
        <p:nvPicPr>
          <p:cNvPr id="31" name="Grafikk 30">
            <a:extLst>
              <a:ext uri="{FF2B5EF4-FFF2-40B4-BE49-F238E27FC236}">
                <a16:creationId xmlns:a16="http://schemas.microsoft.com/office/drawing/2014/main" id="{E9973F9A-0F58-1A5F-9588-9DD6425138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5807" y="1933826"/>
            <a:ext cx="661986" cy="661986"/>
          </a:xfrm>
          <a:prstGeom prst="rect">
            <a:avLst/>
          </a:prstGeom>
        </p:spPr>
      </p:pic>
      <p:sp>
        <p:nvSpPr>
          <p:cNvPr id="36" name="Rektangel annet">
            <a:extLst>
              <a:ext uri="{FF2B5EF4-FFF2-40B4-BE49-F238E27FC236}">
                <a16:creationId xmlns:a16="http://schemas.microsoft.com/office/drawing/2014/main" id="{D4A4BA6F-E77E-9206-D9AD-6E25DB077E7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8519478" y="3729916"/>
            <a:ext cx="517207" cy="51720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43" name="Gruppe 42">
            <a:extLst>
              <a:ext uri="{FF2B5EF4-FFF2-40B4-BE49-F238E27FC236}">
                <a16:creationId xmlns:a16="http://schemas.microsoft.com/office/drawing/2014/main" id="{7D40DA00-CDEF-FAB4-0712-B8943F4FE629}"/>
              </a:ext>
            </a:extLst>
          </p:cNvPr>
          <p:cNvGrpSpPr>
            <a:grpSpLocks noGrp="1" noUngrp="1" noRot="1" noMove="1" noResize="1"/>
          </p:cNvGrpSpPr>
          <p:nvPr/>
        </p:nvGrpSpPr>
        <p:grpSpPr>
          <a:xfrm>
            <a:off x="9398158" y="4122420"/>
            <a:ext cx="2323782" cy="1211580"/>
            <a:chOff x="9398158" y="4122420"/>
            <a:chExt cx="2323782" cy="1211580"/>
          </a:xfrm>
        </p:grpSpPr>
        <p:grpSp>
          <p:nvGrpSpPr>
            <p:cNvPr id="40" name="Gruppe 39">
              <a:extLst>
                <a:ext uri="{FF2B5EF4-FFF2-40B4-BE49-F238E27FC236}">
                  <a16:creationId xmlns:a16="http://schemas.microsoft.com/office/drawing/2014/main" id="{B5576ED2-0F54-4B1C-2A55-DEB07DA2B788}"/>
                </a:ext>
                <a:ext uri="{C183D7F6-B498-43B3-948B-1728B52AA6E4}">
                  <adec:decorative xmlns:adec="http://schemas.microsoft.com/office/drawing/2017/decorative" val="1"/>
                </a:ext>
              </a:extLst>
            </p:cNvPr>
            <p:cNvGrpSpPr>
              <a:grpSpLocks noGrp="1" noUngrp="1" noRot="1" noMove="1" noResize="1"/>
            </p:cNvGrpSpPr>
            <p:nvPr/>
          </p:nvGrpSpPr>
          <p:grpSpPr>
            <a:xfrm>
              <a:off x="9398158" y="4122420"/>
              <a:ext cx="2323782" cy="807720"/>
              <a:chOff x="9398158" y="4160520"/>
              <a:chExt cx="2323782" cy="807720"/>
            </a:xfrm>
          </p:grpSpPr>
          <p:cxnSp>
            <p:nvCxnSpPr>
              <p:cNvPr id="37" name="Rett linje 36">
                <a:extLst>
                  <a:ext uri="{FF2B5EF4-FFF2-40B4-BE49-F238E27FC236}">
                    <a16:creationId xmlns:a16="http://schemas.microsoft.com/office/drawing/2014/main" id="{D2870BA8-0A6D-C57D-CBA8-D604E3E25A57}"/>
                  </a:ext>
                </a:extLst>
              </p:cNvPr>
              <p:cNvCxnSpPr>
                <a:cxnSpLocks noGrp="1" noRot="1" noMove="1" noResize="1" noEditPoints="1" noAdjustHandles="1" noChangeArrowheads="1" noChangeShapeType="1"/>
              </p:cNvCxnSpPr>
              <p:nvPr/>
            </p:nvCxnSpPr>
            <p:spPr>
              <a:xfrm>
                <a:off x="9398158" y="4160520"/>
                <a:ext cx="2323782" cy="0"/>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38" name="Rett linje 37">
                <a:extLst>
                  <a:ext uri="{FF2B5EF4-FFF2-40B4-BE49-F238E27FC236}">
                    <a16:creationId xmlns:a16="http://schemas.microsoft.com/office/drawing/2014/main" id="{D7B396D0-7E46-67D8-5F19-A4B2D88AC194}"/>
                  </a:ext>
                </a:extLst>
              </p:cNvPr>
              <p:cNvCxnSpPr>
                <a:cxnSpLocks noGrp="1" noRot="1" noMove="1" noResize="1" noEditPoints="1" noAdjustHandles="1" noChangeArrowheads="1" noChangeShapeType="1"/>
              </p:cNvCxnSpPr>
              <p:nvPr/>
            </p:nvCxnSpPr>
            <p:spPr>
              <a:xfrm>
                <a:off x="9398158" y="4564380"/>
                <a:ext cx="2323782" cy="0"/>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39" name="Rett linje 38">
                <a:extLst>
                  <a:ext uri="{FF2B5EF4-FFF2-40B4-BE49-F238E27FC236}">
                    <a16:creationId xmlns:a16="http://schemas.microsoft.com/office/drawing/2014/main" id="{EA06A8D8-584D-383E-4F47-BA8BC76BC78B}"/>
                  </a:ext>
                </a:extLst>
              </p:cNvPr>
              <p:cNvCxnSpPr>
                <a:cxnSpLocks noGrp="1" noRot="1" noMove="1" noResize="1" noEditPoints="1" noAdjustHandles="1" noChangeArrowheads="1" noChangeShapeType="1"/>
              </p:cNvCxnSpPr>
              <p:nvPr/>
            </p:nvCxnSpPr>
            <p:spPr>
              <a:xfrm>
                <a:off x="9398158" y="4968240"/>
                <a:ext cx="2323782" cy="0"/>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grpSp>
        <p:cxnSp>
          <p:nvCxnSpPr>
            <p:cNvPr id="41" name="Rett linje 40">
              <a:extLst>
                <a:ext uri="{FF2B5EF4-FFF2-40B4-BE49-F238E27FC236}">
                  <a16:creationId xmlns:a16="http://schemas.microsoft.com/office/drawing/2014/main" id="{D6FD82C0-D2E4-283A-B4A9-0612C33706CF}"/>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a:off x="9398158" y="5334000"/>
              <a:ext cx="2323782" cy="0"/>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grpSp>
      <p:pic>
        <p:nvPicPr>
          <p:cNvPr id="42" name="Grafikk 41">
            <a:extLst>
              <a:ext uri="{FF2B5EF4-FFF2-40B4-BE49-F238E27FC236}">
                <a16:creationId xmlns:a16="http://schemas.microsoft.com/office/drawing/2014/main" id="{0A4FC9E7-001A-DAAC-0A12-4868F3B3B0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27247" y="1933826"/>
            <a:ext cx="661986" cy="661986"/>
          </a:xfrm>
          <a:prstGeom prst="rect">
            <a:avLst/>
          </a:prstGeom>
        </p:spPr>
      </p:pic>
      <p:pic>
        <p:nvPicPr>
          <p:cNvPr id="44" name="Grafikk 43">
            <a:extLst>
              <a:ext uri="{FF2B5EF4-FFF2-40B4-BE49-F238E27FC236}">
                <a16:creationId xmlns:a16="http://schemas.microsoft.com/office/drawing/2014/main" id="{CFC64ADE-62DE-0C13-3501-D32D6FC5E8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74407" y="1933826"/>
            <a:ext cx="661986" cy="661986"/>
          </a:xfrm>
          <a:prstGeom prst="rect">
            <a:avLst/>
          </a:prstGeom>
        </p:spPr>
      </p:pic>
      <p:pic>
        <p:nvPicPr>
          <p:cNvPr id="45" name="Grafikk 44">
            <a:extLst>
              <a:ext uri="{FF2B5EF4-FFF2-40B4-BE49-F238E27FC236}">
                <a16:creationId xmlns:a16="http://schemas.microsoft.com/office/drawing/2014/main" id="{36826624-E682-C982-802B-049BD71934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5807" y="3620853"/>
            <a:ext cx="661986" cy="661986"/>
          </a:xfrm>
          <a:prstGeom prst="rect">
            <a:avLst/>
          </a:prstGeom>
        </p:spPr>
      </p:pic>
      <p:pic>
        <p:nvPicPr>
          <p:cNvPr id="46" name="Grafikk 45">
            <a:extLst>
              <a:ext uri="{FF2B5EF4-FFF2-40B4-BE49-F238E27FC236}">
                <a16:creationId xmlns:a16="http://schemas.microsoft.com/office/drawing/2014/main" id="{DD857622-F5FC-2845-2BE1-F670A79524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27247" y="3620853"/>
            <a:ext cx="661986" cy="661986"/>
          </a:xfrm>
          <a:prstGeom prst="rect">
            <a:avLst/>
          </a:prstGeom>
        </p:spPr>
      </p:pic>
      <p:sp>
        <p:nvSpPr>
          <p:cNvPr id="3" name="TekstSylinder 2">
            <a:extLst>
              <a:ext uri="{FF2B5EF4-FFF2-40B4-BE49-F238E27FC236}">
                <a16:creationId xmlns:a16="http://schemas.microsoft.com/office/drawing/2014/main" id="{86218D66-0E48-57D4-57B3-A893FB8446AB}"/>
              </a:ext>
            </a:extLst>
          </p:cNvPr>
          <p:cNvSpPr txBox="1">
            <a:spLocks noGrp="1" noRot="1" noMove="1" noResize="1" noEditPoints="1" noAdjustHandles="1" noChangeArrowheads="1" noChangeShapeType="1"/>
          </p:cNvSpPr>
          <p:nvPr/>
        </p:nvSpPr>
        <p:spPr>
          <a:xfrm>
            <a:off x="8687764" y="3808950"/>
            <a:ext cx="179536" cy="359137"/>
          </a:xfrm>
          <a:prstGeom prst="rect">
            <a:avLst/>
          </a:prstGeom>
          <a:noFill/>
        </p:spPr>
        <p:txBody>
          <a:bodyPr wrap="none" lIns="0" tIns="0" rIns="0" bIns="0" rtlCol="0">
            <a:spAutoFit/>
          </a:bodyPr>
          <a:lstStyle/>
          <a:p>
            <a:pPr algn="l">
              <a:lnSpc>
                <a:spcPct val="110000"/>
              </a:lnSpc>
              <a:spcAft>
                <a:spcPts val="1200"/>
              </a:spcAft>
            </a:pPr>
            <a:r>
              <a:rPr lang="nb-NO" sz="2300" b="1">
                <a:solidFill>
                  <a:schemeClr val="accent4"/>
                </a:solidFill>
              </a:rPr>
              <a:t>?</a:t>
            </a:r>
          </a:p>
        </p:txBody>
      </p:sp>
    </p:spTree>
    <p:extLst>
      <p:ext uri="{BB962C8B-B14F-4D97-AF65-F5344CB8AC3E}">
        <p14:creationId xmlns:p14="http://schemas.microsoft.com/office/powerpoint/2010/main" val="26646985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28"/>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22" restart="whenNotActive" fill="hold" evtFilter="cancelBubble" nodeType="interactiveSeq">
                <p:stCondLst>
                  <p:cond evt="onClick" delay="0">
                    <p:tgtEl>
                      <p:spTgt spid="26"/>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81E607D-8B39-9FB8-3F60-57F2C539BDCF}"/>
              </a:ext>
            </a:extLst>
          </p:cNvPr>
          <p:cNvSpPr>
            <a:spLocks noGrp="1"/>
          </p:cNvSpPr>
          <p:nvPr>
            <p:ph type="title"/>
          </p:nvPr>
        </p:nvSpPr>
        <p:spPr/>
        <p:txBody>
          <a:bodyPr/>
          <a:lstStyle/>
          <a:p>
            <a:r>
              <a:rPr lang="nb-NO"/>
              <a:t>Identitet</a:t>
            </a:r>
          </a:p>
        </p:txBody>
      </p:sp>
      <p:sp>
        <p:nvSpPr>
          <p:cNvPr id="4" name="Plassholder for tekst 3">
            <a:extLst>
              <a:ext uri="{FF2B5EF4-FFF2-40B4-BE49-F238E27FC236}">
                <a16:creationId xmlns:a16="http://schemas.microsoft.com/office/drawing/2014/main" id="{3013B874-932E-20D3-3BB7-CBC0BE9336E1}"/>
              </a:ext>
            </a:extLst>
          </p:cNvPr>
          <p:cNvSpPr>
            <a:spLocks noGrp="1"/>
          </p:cNvSpPr>
          <p:nvPr>
            <p:ph type="body" idx="1"/>
          </p:nvPr>
        </p:nvSpPr>
        <p:spPr/>
        <p:txBody>
          <a:bodyPr/>
          <a:lstStyle/>
          <a:p>
            <a:endParaRPr lang="en-GB"/>
          </a:p>
        </p:txBody>
      </p:sp>
      <p:grpSp>
        <p:nvGrpSpPr>
          <p:cNvPr id="46" name="Gruppe 45">
            <a:extLst>
              <a:ext uri="{FF2B5EF4-FFF2-40B4-BE49-F238E27FC236}">
                <a16:creationId xmlns:a16="http://schemas.microsoft.com/office/drawing/2014/main" id="{3F6443BA-0D11-F210-F819-F258ACC4EFC0}"/>
              </a:ext>
            </a:extLst>
          </p:cNvPr>
          <p:cNvGrpSpPr/>
          <p:nvPr/>
        </p:nvGrpSpPr>
        <p:grpSpPr>
          <a:xfrm>
            <a:off x="5849567" y="1673936"/>
            <a:ext cx="5709019" cy="5184064"/>
            <a:chOff x="2635115" y="321385"/>
            <a:chExt cx="5709019" cy="5184064"/>
          </a:xfrm>
        </p:grpSpPr>
        <p:sp>
          <p:nvSpPr>
            <p:cNvPr id="8" name="Friform 7">
              <a:extLst>
                <a:ext uri="{FF2B5EF4-FFF2-40B4-BE49-F238E27FC236}">
                  <a16:creationId xmlns:a16="http://schemas.microsoft.com/office/drawing/2014/main" id="{1B4BB7DD-4A42-F5A4-615F-98B775D84B2C}"/>
                </a:ext>
              </a:extLst>
            </p:cNvPr>
            <p:cNvSpPr/>
            <p:nvPr/>
          </p:nvSpPr>
          <p:spPr>
            <a:xfrm>
              <a:off x="2635115" y="321385"/>
              <a:ext cx="5012266" cy="4942613"/>
            </a:xfrm>
            <a:custGeom>
              <a:avLst/>
              <a:gdLst>
                <a:gd name="connsiteX0" fmla="*/ 4125782 w 5012266"/>
                <a:gd name="connsiteY0" fmla="*/ 130645 h 4942613"/>
                <a:gd name="connsiteX1" fmla="*/ 1717407 w 5012266"/>
                <a:gd name="connsiteY1" fmla="*/ 820445 h 4942613"/>
                <a:gd name="connsiteX2" fmla="*/ 134104 w 5012266"/>
                <a:gd name="connsiteY2" fmla="*/ 3124573 h 4942613"/>
                <a:gd name="connsiteX3" fmla="*/ 3397865 w 5012266"/>
                <a:gd name="connsiteY3" fmla="*/ 4863745 h 4942613"/>
                <a:gd name="connsiteX4" fmla="*/ 4125782 w 5012266"/>
                <a:gd name="connsiteY4" fmla="*/ 130677 h 4942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2266" h="4942613">
                  <a:moveTo>
                    <a:pt x="4125782" y="130645"/>
                  </a:moveTo>
                  <a:cubicBezTo>
                    <a:pt x="3523939" y="-214644"/>
                    <a:pt x="2663341" y="162058"/>
                    <a:pt x="1717407" y="820445"/>
                  </a:cubicBezTo>
                  <a:cubicBezTo>
                    <a:pt x="771473" y="1478832"/>
                    <a:pt x="-400119" y="1849414"/>
                    <a:pt x="134104" y="3124573"/>
                  </a:cubicBezTo>
                  <a:cubicBezTo>
                    <a:pt x="668327" y="4399733"/>
                    <a:pt x="2426282" y="5205892"/>
                    <a:pt x="3397865" y="4863745"/>
                  </a:cubicBezTo>
                  <a:cubicBezTo>
                    <a:pt x="4369447" y="4521597"/>
                    <a:pt x="6059199" y="1240025"/>
                    <a:pt x="4125782" y="130677"/>
                  </a:cubicBezTo>
                  <a:close/>
                </a:path>
              </a:pathLst>
            </a:custGeom>
            <a:solidFill>
              <a:srgbClr val="FFFFFF">
                <a:alpha val="41000"/>
              </a:srgbClr>
            </a:solidFill>
            <a:ln w="0" cap="flat">
              <a:noFill/>
              <a:prstDash val="solid"/>
              <a:miter/>
            </a:ln>
          </p:spPr>
          <p:txBody>
            <a:bodyPr rtlCol="0" anchor="ctr"/>
            <a:lstStyle/>
            <a:p>
              <a:endParaRPr lang="nb-NO"/>
            </a:p>
          </p:txBody>
        </p:sp>
        <p:grpSp>
          <p:nvGrpSpPr>
            <p:cNvPr id="9" name="Grafikk 4">
              <a:extLst>
                <a:ext uri="{FF2B5EF4-FFF2-40B4-BE49-F238E27FC236}">
                  <a16:creationId xmlns:a16="http://schemas.microsoft.com/office/drawing/2014/main" id="{862155B1-789D-F2D2-6790-F6611F0A1891}"/>
                </a:ext>
              </a:extLst>
            </p:cNvPr>
            <p:cNvGrpSpPr/>
            <p:nvPr/>
          </p:nvGrpSpPr>
          <p:grpSpPr>
            <a:xfrm>
              <a:off x="3327601" y="768449"/>
              <a:ext cx="3627282" cy="4737000"/>
              <a:chOff x="3327601" y="768449"/>
              <a:chExt cx="3627282" cy="4737000"/>
            </a:xfrm>
          </p:grpSpPr>
          <p:grpSp>
            <p:nvGrpSpPr>
              <p:cNvPr id="10" name="Grafikk 4">
                <a:extLst>
                  <a:ext uri="{FF2B5EF4-FFF2-40B4-BE49-F238E27FC236}">
                    <a16:creationId xmlns:a16="http://schemas.microsoft.com/office/drawing/2014/main" id="{F0BD5348-B5F8-084E-DA76-5C9544CDDBBD}"/>
                  </a:ext>
                </a:extLst>
              </p:cNvPr>
              <p:cNvGrpSpPr/>
              <p:nvPr/>
            </p:nvGrpSpPr>
            <p:grpSpPr>
              <a:xfrm>
                <a:off x="4497073" y="768449"/>
                <a:ext cx="1455038" cy="3093235"/>
                <a:chOff x="4497073" y="768449"/>
                <a:chExt cx="1455038" cy="3093235"/>
              </a:xfrm>
            </p:grpSpPr>
            <p:sp>
              <p:nvSpPr>
                <p:cNvPr id="11" name="Friform 10">
                  <a:extLst>
                    <a:ext uri="{FF2B5EF4-FFF2-40B4-BE49-F238E27FC236}">
                      <a16:creationId xmlns:a16="http://schemas.microsoft.com/office/drawing/2014/main" id="{6416C744-D5ED-C439-80E1-C42EB3455B1B}"/>
                    </a:ext>
                  </a:extLst>
                </p:cNvPr>
                <p:cNvSpPr/>
                <p:nvPr/>
              </p:nvSpPr>
              <p:spPr>
                <a:xfrm>
                  <a:off x="4913662" y="768449"/>
                  <a:ext cx="579241" cy="689407"/>
                </a:xfrm>
                <a:custGeom>
                  <a:avLst/>
                  <a:gdLst>
                    <a:gd name="connsiteX0" fmla="*/ 578974 w 579241"/>
                    <a:gd name="connsiteY0" fmla="*/ 350258 h 689407"/>
                    <a:gd name="connsiteX1" fmla="*/ 279413 w 579241"/>
                    <a:gd name="connsiteY1" fmla="*/ 689200 h 689407"/>
                    <a:gd name="connsiteX2" fmla="*/ 351 w 579241"/>
                    <a:gd name="connsiteY2" fmla="*/ 363666 h 689407"/>
                    <a:gd name="connsiteX3" fmla="*/ 269632 w 579241"/>
                    <a:gd name="connsiteY3" fmla="*/ 176 h 689407"/>
                    <a:gd name="connsiteX4" fmla="*/ 578974 w 579241"/>
                    <a:gd name="connsiteY4" fmla="*/ 350258 h 689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241" h="689407">
                      <a:moveTo>
                        <a:pt x="578974" y="350258"/>
                      </a:moveTo>
                      <a:cubicBezTo>
                        <a:pt x="585742" y="552600"/>
                        <a:pt x="463392" y="683046"/>
                        <a:pt x="279413" y="689200"/>
                      </a:cubicBezTo>
                      <a:cubicBezTo>
                        <a:pt x="95337" y="695320"/>
                        <a:pt x="7055" y="565975"/>
                        <a:pt x="351" y="363666"/>
                      </a:cubicBezTo>
                      <a:cubicBezTo>
                        <a:pt x="-6450" y="161356"/>
                        <a:pt x="85621" y="6297"/>
                        <a:pt x="269632" y="176"/>
                      </a:cubicBezTo>
                      <a:cubicBezTo>
                        <a:pt x="453709" y="-5944"/>
                        <a:pt x="572238" y="148046"/>
                        <a:pt x="578974" y="350258"/>
                      </a:cubicBezTo>
                      <a:close/>
                    </a:path>
                  </a:pathLst>
                </a:custGeom>
                <a:solidFill>
                  <a:srgbClr val="293657"/>
                </a:solidFill>
                <a:ln w="0" cap="flat">
                  <a:noFill/>
                  <a:prstDash val="solid"/>
                  <a:miter/>
                </a:ln>
              </p:spPr>
              <p:txBody>
                <a:bodyPr rtlCol="0" anchor="ctr"/>
                <a:lstStyle/>
                <a:p>
                  <a:endParaRPr lang="nb-NO"/>
                </a:p>
              </p:txBody>
            </p:sp>
            <p:sp>
              <p:nvSpPr>
                <p:cNvPr id="12" name="Friform 11">
                  <a:extLst>
                    <a:ext uri="{FF2B5EF4-FFF2-40B4-BE49-F238E27FC236}">
                      <a16:creationId xmlns:a16="http://schemas.microsoft.com/office/drawing/2014/main" id="{346E2519-C12E-80B1-3259-8059D228E11B}"/>
                    </a:ext>
                  </a:extLst>
                </p:cNvPr>
                <p:cNvSpPr/>
                <p:nvPr/>
              </p:nvSpPr>
              <p:spPr>
                <a:xfrm>
                  <a:off x="4507874" y="1334838"/>
                  <a:ext cx="1285052" cy="1056404"/>
                </a:xfrm>
                <a:custGeom>
                  <a:avLst/>
                  <a:gdLst>
                    <a:gd name="connsiteX0" fmla="*/ 83876 w 1285052"/>
                    <a:gd name="connsiteY0" fmla="*/ 1056405 h 1056404"/>
                    <a:gd name="connsiteX1" fmla="*/ 42261 w 1285052"/>
                    <a:gd name="connsiteY1" fmla="*/ 399864 h 1056404"/>
                    <a:gd name="connsiteX2" fmla="*/ 1104003 w 1285052"/>
                    <a:gd name="connsiteY2" fmla="*/ 161607 h 1056404"/>
                    <a:gd name="connsiteX3" fmla="*/ 1200640 w 1285052"/>
                    <a:gd name="connsiteY3" fmla="*/ 1056405 h 1056404"/>
                    <a:gd name="connsiteX4" fmla="*/ 415822 w 1285052"/>
                    <a:gd name="connsiteY4" fmla="*/ 712800 h 1056404"/>
                    <a:gd name="connsiteX5" fmla="*/ 83876 w 1285052"/>
                    <a:gd name="connsiteY5" fmla="*/ 1056405 h 105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052" h="1056404">
                      <a:moveTo>
                        <a:pt x="83876" y="1056405"/>
                      </a:moveTo>
                      <a:cubicBezTo>
                        <a:pt x="83876" y="1056405"/>
                        <a:pt x="-72932" y="653535"/>
                        <a:pt x="42261" y="399864"/>
                      </a:cubicBezTo>
                      <a:cubicBezTo>
                        <a:pt x="246675" y="-50255"/>
                        <a:pt x="744789" y="-106508"/>
                        <a:pt x="1104003" y="161607"/>
                      </a:cubicBezTo>
                      <a:cubicBezTo>
                        <a:pt x="1444143" y="415473"/>
                        <a:pt x="1200640" y="1056405"/>
                        <a:pt x="1200640" y="1056405"/>
                      </a:cubicBezTo>
                      <a:lnTo>
                        <a:pt x="415822" y="712800"/>
                      </a:lnTo>
                      <a:lnTo>
                        <a:pt x="83876" y="1056405"/>
                      </a:lnTo>
                      <a:close/>
                    </a:path>
                  </a:pathLst>
                </a:custGeom>
                <a:solidFill>
                  <a:srgbClr val="293657"/>
                </a:solidFill>
                <a:ln w="0" cap="flat">
                  <a:noFill/>
                  <a:prstDash val="solid"/>
                  <a:miter/>
                </a:ln>
              </p:spPr>
              <p:txBody>
                <a:bodyPr rtlCol="0" anchor="ctr"/>
                <a:lstStyle/>
                <a:p>
                  <a:endParaRPr lang="nb-NO"/>
                </a:p>
              </p:txBody>
            </p:sp>
            <p:sp>
              <p:nvSpPr>
                <p:cNvPr id="13" name="Friform 12">
                  <a:extLst>
                    <a:ext uri="{FF2B5EF4-FFF2-40B4-BE49-F238E27FC236}">
                      <a16:creationId xmlns:a16="http://schemas.microsoft.com/office/drawing/2014/main" id="{4DB45FA6-72B8-59B6-9436-E710A3F44FBB}"/>
                    </a:ext>
                  </a:extLst>
                </p:cNvPr>
                <p:cNvSpPr/>
                <p:nvPr/>
              </p:nvSpPr>
              <p:spPr>
                <a:xfrm>
                  <a:off x="4814364" y="2817754"/>
                  <a:ext cx="672441" cy="1043930"/>
                </a:xfrm>
                <a:custGeom>
                  <a:avLst/>
                  <a:gdLst>
                    <a:gd name="connsiteX0" fmla="*/ 672442 w 672441"/>
                    <a:gd name="connsiteY0" fmla="*/ 724258 h 1043930"/>
                    <a:gd name="connsiteX1" fmla="*/ 336221 w 672441"/>
                    <a:gd name="connsiteY1" fmla="*/ 1043931 h 1043930"/>
                    <a:gd name="connsiteX2" fmla="*/ 0 w 672441"/>
                    <a:gd name="connsiteY2" fmla="*/ 733391 h 1043930"/>
                    <a:gd name="connsiteX3" fmla="*/ 59167 w 672441"/>
                    <a:gd name="connsiteY3" fmla="*/ 0 h 1043930"/>
                    <a:gd name="connsiteX4" fmla="*/ 613275 w 672441"/>
                    <a:gd name="connsiteY4" fmla="*/ 0 h 1043930"/>
                    <a:gd name="connsiteX5" fmla="*/ 672442 w 672441"/>
                    <a:gd name="connsiteY5" fmla="*/ 724258 h 104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441" h="1043930">
                      <a:moveTo>
                        <a:pt x="672442" y="724258"/>
                      </a:moveTo>
                      <a:lnTo>
                        <a:pt x="336221" y="1043931"/>
                      </a:lnTo>
                      <a:lnTo>
                        <a:pt x="0" y="733391"/>
                      </a:lnTo>
                      <a:lnTo>
                        <a:pt x="59167" y="0"/>
                      </a:lnTo>
                      <a:lnTo>
                        <a:pt x="613275" y="0"/>
                      </a:lnTo>
                      <a:lnTo>
                        <a:pt x="672442" y="724258"/>
                      </a:lnTo>
                      <a:close/>
                    </a:path>
                  </a:pathLst>
                </a:custGeom>
                <a:solidFill>
                  <a:srgbClr val="CE7676"/>
                </a:solidFill>
                <a:ln w="0" cap="flat">
                  <a:noFill/>
                  <a:prstDash val="solid"/>
                  <a:miter/>
                </a:ln>
              </p:spPr>
              <p:txBody>
                <a:bodyPr rtlCol="0" anchor="ctr"/>
                <a:lstStyle/>
                <a:p>
                  <a:endParaRPr lang="nb-NO"/>
                </a:p>
              </p:txBody>
            </p:sp>
            <p:sp>
              <p:nvSpPr>
                <p:cNvPr id="14" name="Friform 13">
                  <a:extLst>
                    <a:ext uri="{FF2B5EF4-FFF2-40B4-BE49-F238E27FC236}">
                      <a16:creationId xmlns:a16="http://schemas.microsoft.com/office/drawing/2014/main" id="{83AA25AB-6542-DB39-37EC-E4A7C6565BB5}"/>
                    </a:ext>
                  </a:extLst>
                </p:cNvPr>
                <p:cNvSpPr/>
                <p:nvPr/>
              </p:nvSpPr>
              <p:spPr>
                <a:xfrm>
                  <a:off x="4497073" y="2267608"/>
                  <a:ext cx="198639" cy="374716"/>
                </a:xfrm>
                <a:custGeom>
                  <a:avLst/>
                  <a:gdLst>
                    <a:gd name="connsiteX0" fmla="*/ 144776 w 198639"/>
                    <a:gd name="connsiteY0" fmla="*/ 13656 h 374716"/>
                    <a:gd name="connsiteX1" fmla="*/ 23591 w 198639"/>
                    <a:gd name="connsiteY1" fmla="*/ 39953 h 374716"/>
                    <a:gd name="connsiteX2" fmla="*/ 138105 w 198639"/>
                    <a:gd name="connsiteY2" fmla="*/ 374716 h 374716"/>
                    <a:gd name="connsiteX3" fmla="*/ 144776 w 198639"/>
                    <a:gd name="connsiteY3" fmla="*/ 13656 h 374716"/>
                  </a:gdLst>
                  <a:ahLst/>
                  <a:cxnLst>
                    <a:cxn ang="0">
                      <a:pos x="connsiteX0" y="connsiteY0"/>
                    </a:cxn>
                    <a:cxn ang="0">
                      <a:pos x="connsiteX1" y="connsiteY1"/>
                    </a:cxn>
                    <a:cxn ang="0">
                      <a:pos x="connsiteX2" y="connsiteY2"/>
                    </a:cxn>
                    <a:cxn ang="0">
                      <a:pos x="connsiteX3" y="connsiteY3"/>
                    </a:cxn>
                  </a:cxnLst>
                  <a:rect l="l" t="t" r="r" b="b"/>
                  <a:pathLst>
                    <a:path w="198639" h="374716">
                      <a:moveTo>
                        <a:pt x="144776" y="13656"/>
                      </a:moveTo>
                      <a:cubicBezTo>
                        <a:pt x="144776" y="13656"/>
                        <a:pt x="76443" y="-30485"/>
                        <a:pt x="23591" y="39953"/>
                      </a:cubicBezTo>
                      <a:cubicBezTo>
                        <a:pt x="-29326" y="110422"/>
                        <a:pt x="5909" y="374716"/>
                        <a:pt x="138105" y="374716"/>
                      </a:cubicBezTo>
                      <a:cubicBezTo>
                        <a:pt x="270300" y="374716"/>
                        <a:pt x="144776" y="13656"/>
                        <a:pt x="144776" y="13656"/>
                      </a:cubicBezTo>
                      <a:close/>
                    </a:path>
                  </a:pathLst>
                </a:custGeom>
                <a:solidFill>
                  <a:srgbClr val="D77D79"/>
                </a:solidFill>
                <a:ln w="0" cap="flat">
                  <a:noFill/>
                  <a:prstDash val="solid"/>
                  <a:miter/>
                </a:ln>
              </p:spPr>
              <p:txBody>
                <a:bodyPr rtlCol="0" anchor="ctr"/>
                <a:lstStyle/>
                <a:p>
                  <a:endParaRPr lang="nb-NO"/>
                </a:p>
              </p:txBody>
            </p:sp>
            <p:sp>
              <p:nvSpPr>
                <p:cNvPr id="15" name="Friform 14">
                  <a:extLst>
                    <a:ext uri="{FF2B5EF4-FFF2-40B4-BE49-F238E27FC236}">
                      <a16:creationId xmlns:a16="http://schemas.microsoft.com/office/drawing/2014/main" id="{6C9F59F2-5A70-1409-45C5-F1AE54862789}"/>
                    </a:ext>
                  </a:extLst>
                </p:cNvPr>
                <p:cNvSpPr/>
                <p:nvPr/>
              </p:nvSpPr>
              <p:spPr>
                <a:xfrm>
                  <a:off x="5609553" y="2267608"/>
                  <a:ext cx="198576" cy="374716"/>
                </a:xfrm>
                <a:custGeom>
                  <a:avLst/>
                  <a:gdLst>
                    <a:gd name="connsiteX0" fmla="*/ 53849 w 198576"/>
                    <a:gd name="connsiteY0" fmla="*/ 13656 h 374716"/>
                    <a:gd name="connsiteX1" fmla="*/ 175034 w 198576"/>
                    <a:gd name="connsiteY1" fmla="*/ 39953 h 374716"/>
                    <a:gd name="connsiteX2" fmla="*/ 60520 w 198576"/>
                    <a:gd name="connsiteY2" fmla="*/ 374716 h 374716"/>
                    <a:gd name="connsiteX3" fmla="*/ 53849 w 198576"/>
                    <a:gd name="connsiteY3" fmla="*/ 13656 h 374716"/>
                  </a:gdLst>
                  <a:ahLst/>
                  <a:cxnLst>
                    <a:cxn ang="0">
                      <a:pos x="connsiteX0" y="connsiteY0"/>
                    </a:cxn>
                    <a:cxn ang="0">
                      <a:pos x="connsiteX1" y="connsiteY1"/>
                    </a:cxn>
                    <a:cxn ang="0">
                      <a:pos x="connsiteX2" y="connsiteY2"/>
                    </a:cxn>
                    <a:cxn ang="0">
                      <a:pos x="connsiteX3" y="connsiteY3"/>
                    </a:cxn>
                  </a:cxnLst>
                  <a:rect l="l" t="t" r="r" b="b"/>
                  <a:pathLst>
                    <a:path w="198576" h="374716">
                      <a:moveTo>
                        <a:pt x="53849" y="13656"/>
                      </a:moveTo>
                      <a:cubicBezTo>
                        <a:pt x="53849" y="13656"/>
                        <a:pt x="122181" y="-30485"/>
                        <a:pt x="175034" y="39953"/>
                      </a:cubicBezTo>
                      <a:cubicBezTo>
                        <a:pt x="227853" y="110422"/>
                        <a:pt x="192683" y="374716"/>
                        <a:pt x="60520" y="374716"/>
                      </a:cubicBezTo>
                      <a:cubicBezTo>
                        <a:pt x="-71643" y="374716"/>
                        <a:pt x="53849" y="13656"/>
                        <a:pt x="53849" y="13656"/>
                      </a:cubicBezTo>
                      <a:close/>
                    </a:path>
                  </a:pathLst>
                </a:custGeom>
                <a:solidFill>
                  <a:srgbClr val="D77D79"/>
                </a:solidFill>
                <a:ln w="0" cap="flat">
                  <a:noFill/>
                  <a:prstDash val="solid"/>
                  <a:miter/>
                </a:ln>
              </p:spPr>
              <p:txBody>
                <a:bodyPr rtlCol="0" anchor="ctr"/>
                <a:lstStyle/>
                <a:p>
                  <a:endParaRPr lang="nb-NO"/>
                </a:p>
              </p:txBody>
            </p:sp>
            <p:sp>
              <p:nvSpPr>
                <p:cNvPr id="16" name="Friform 15">
                  <a:extLst>
                    <a:ext uri="{FF2B5EF4-FFF2-40B4-BE49-F238E27FC236}">
                      <a16:creationId xmlns:a16="http://schemas.microsoft.com/office/drawing/2014/main" id="{4B6725B5-F4F3-AFC5-8700-29172C473843}"/>
                    </a:ext>
                  </a:extLst>
                </p:cNvPr>
                <p:cNvSpPr/>
                <p:nvPr/>
              </p:nvSpPr>
              <p:spPr>
                <a:xfrm>
                  <a:off x="4591574" y="1699240"/>
                  <a:ext cx="1118201" cy="1535955"/>
                </a:xfrm>
                <a:custGeom>
                  <a:avLst/>
                  <a:gdLst>
                    <a:gd name="connsiteX0" fmla="*/ 1100877 w 1118201"/>
                    <a:gd name="connsiteY0" fmla="*/ 445261 h 1535955"/>
                    <a:gd name="connsiteX1" fmla="*/ 559627 w 1118201"/>
                    <a:gd name="connsiteY1" fmla="*/ 0 h 1535955"/>
                    <a:gd name="connsiteX2" fmla="*/ 558558 w 1118201"/>
                    <a:gd name="connsiteY2" fmla="*/ 0 h 1535955"/>
                    <a:gd name="connsiteX3" fmla="*/ 17308 w 1118201"/>
                    <a:gd name="connsiteY3" fmla="*/ 445261 h 1535955"/>
                    <a:gd name="connsiteX4" fmla="*/ 5033 w 1118201"/>
                    <a:gd name="connsiteY4" fmla="*/ 811309 h 1535955"/>
                    <a:gd name="connsiteX5" fmla="*/ 172529 w 1118201"/>
                    <a:gd name="connsiteY5" fmla="*/ 1263404 h 1535955"/>
                    <a:gd name="connsiteX6" fmla="*/ 558558 w 1118201"/>
                    <a:gd name="connsiteY6" fmla="*/ 1535956 h 1535955"/>
                    <a:gd name="connsiteX7" fmla="*/ 559627 w 1118201"/>
                    <a:gd name="connsiteY7" fmla="*/ 1535956 h 1535955"/>
                    <a:gd name="connsiteX8" fmla="*/ 945656 w 1118201"/>
                    <a:gd name="connsiteY8" fmla="*/ 1263404 h 1535955"/>
                    <a:gd name="connsiteX9" fmla="*/ 1113151 w 1118201"/>
                    <a:gd name="connsiteY9" fmla="*/ 811309 h 1535955"/>
                    <a:gd name="connsiteX10" fmla="*/ 1100910 w 1118201"/>
                    <a:gd name="connsiteY10" fmla="*/ 445261 h 153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8201" h="1535955">
                      <a:moveTo>
                        <a:pt x="1100877" y="445261"/>
                      </a:moveTo>
                      <a:cubicBezTo>
                        <a:pt x="1072281" y="0"/>
                        <a:pt x="559627" y="0"/>
                        <a:pt x="559627" y="0"/>
                      </a:cubicBezTo>
                      <a:lnTo>
                        <a:pt x="558558" y="0"/>
                      </a:lnTo>
                      <a:cubicBezTo>
                        <a:pt x="558558" y="0"/>
                        <a:pt x="45903" y="0"/>
                        <a:pt x="17308" y="445261"/>
                      </a:cubicBezTo>
                      <a:cubicBezTo>
                        <a:pt x="17308" y="445261"/>
                        <a:pt x="-11288" y="736176"/>
                        <a:pt x="5033" y="811309"/>
                      </a:cubicBezTo>
                      <a:cubicBezTo>
                        <a:pt x="21356" y="886442"/>
                        <a:pt x="74467" y="1140859"/>
                        <a:pt x="172529" y="1263404"/>
                      </a:cubicBezTo>
                      <a:cubicBezTo>
                        <a:pt x="259580" y="1372217"/>
                        <a:pt x="406575" y="1535956"/>
                        <a:pt x="558558" y="1535956"/>
                      </a:cubicBezTo>
                      <a:lnTo>
                        <a:pt x="559627" y="1535956"/>
                      </a:lnTo>
                      <a:cubicBezTo>
                        <a:pt x="712419" y="1535956"/>
                        <a:pt x="858573" y="1372217"/>
                        <a:pt x="945656" y="1263404"/>
                      </a:cubicBezTo>
                      <a:cubicBezTo>
                        <a:pt x="1043686" y="1140859"/>
                        <a:pt x="1096797" y="886442"/>
                        <a:pt x="1113151" y="811309"/>
                      </a:cubicBezTo>
                      <a:cubicBezTo>
                        <a:pt x="1129506" y="736176"/>
                        <a:pt x="1100910" y="445261"/>
                        <a:pt x="1100910" y="445261"/>
                      </a:cubicBezTo>
                      <a:close/>
                    </a:path>
                  </a:pathLst>
                </a:custGeom>
                <a:solidFill>
                  <a:srgbClr val="E3847C"/>
                </a:solidFill>
                <a:ln w="0" cap="flat">
                  <a:noFill/>
                  <a:prstDash val="solid"/>
                  <a:miter/>
                </a:ln>
              </p:spPr>
              <p:txBody>
                <a:bodyPr rtlCol="0" anchor="ctr"/>
                <a:lstStyle/>
                <a:p>
                  <a:endParaRPr lang="nb-NO"/>
                </a:p>
              </p:txBody>
            </p:sp>
            <p:sp>
              <p:nvSpPr>
                <p:cNvPr id="17" name="Friform 16">
                  <a:extLst>
                    <a:ext uri="{FF2B5EF4-FFF2-40B4-BE49-F238E27FC236}">
                      <a16:creationId xmlns:a16="http://schemas.microsoft.com/office/drawing/2014/main" id="{5E850CE1-BFF6-69DD-2B61-9F66E2414D1E}"/>
                    </a:ext>
                  </a:extLst>
                </p:cNvPr>
                <p:cNvSpPr/>
                <p:nvPr/>
              </p:nvSpPr>
              <p:spPr>
                <a:xfrm>
                  <a:off x="4550146" y="2556880"/>
                  <a:ext cx="29868" cy="127706"/>
                </a:xfrm>
                <a:custGeom>
                  <a:avLst/>
                  <a:gdLst>
                    <a:gd name="connsiteX0" fmla="*/ 11971 w 29868"/>
                    <a:gd name="connsiteY0" fmla="*/ 127674 h 127706"/>
                    <a:gd name="connsiteX1" fmla="*/ 11259 w 29868"/>
                    <a:gd name="connsiteY1" fmla="*/ 127674 h 127706"/>
                    <a:gd name="connsiteX2" fmla="*/ 21 w 29868"/>
                    <a:gd name="connsiteY2" fmla="*/ 115044 h 127706"/>
                    <a:gd name="connsiteX3" fmla="*/ 5980 w 29868"/>
                    <a:gd name="connsiteY3" fmla="*/ 11250 h 127706"/>
                    <a:gd name="connsiteX4" fmla="*/ 18610 w 29868"/>
                    <a:gd name="connsiteY4" fmla="*/ 12 h 127706"/>
                    <a:gd name="connsiteX5" fmla="*/ 29847 w 29868"/>
                    <a:gd name="connsiteY5" fmla="*/ 12642 h 127706"/>
                    <a:gd name="connsiteX6" fmla="*/ 23856 w 29868"/>
                    <a:gd name="connsiteY6" fmla="*/ 116436 h 127706"/>
                    <a:gd name="connsiteX7" fmla="*/ 11939 w 29868"/>
                    <a:gd name="connsiteY7" fmla="*/ 127706 h 12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8" h="127706">
                      <a:moveTo>
                        <a:pt x="11971" y="127674"/>
                      </a:moveTo>
                      <a:cubicBezTo>
                        <a:pt x="11744" y="127674"/>
                        <a:pt x="11518" y="127674"/>
                        <a:pt x="11259" y="127674"/>
                      </a:cubicBezTo>
                      <a:cubicBezTo>
                        <a:pt x="4684" y="127285"/>
                        <a:pt x="-368" y="121650"/>
                        <a:pt x="21" y="115044"/>
                      </a:cubicBezTo>
                      <a:lnTo>
                        <a:pt x="5980" y="11250"/>
                      </a:lnTo>
                      <a:cubicBezTo>
                        <a:pt x="6369" y="4643"/>
                        <a:pt x="12036" y="-279"/>
                        <a:pt x="18610" y="12"/>
                      </a:cubicBezTo>
                      <a:cubicBezTo>
                        <a:pt x="25217" y="401"/>
                        <a:pt x="30236" y="6068"/>
                        <a:pt x="29847" y="12642"/>
                      </a:cubicBezTo>
                      <a:lnTo>
                        <a:pt x="23856" y="116436"/>
                      </a:lnTo>
                      <a:cubicBezTo>
                        <a:pt x="23500" y="122784"/>
                        <a:pt x="18221" y="127706"/>
                        <a:pt x="11939" y="127706"/>
                      </a:cubicBezTo>
                      <a:close/>
                    </a:path>
                  </a:pathLst>
                </a:custGeom>
                <a:solidFill>
                  <a:srgbClr val="FFFFFF"/>
                </a:solidFill>
                <a:ln w="0" cap="flat">
                  <a:noFill/>
                  <a:prstDash val="solid"/>
                  <a:miter/>
                </a:ln>
              </p:spPr>
              <p:txBody>
                <a:bodyPr rtlCol="0" anchor="ctr"/>
                <a:lstStyle/>
                <a:p>
                  <a:endParaRPr lang="nb-NO"/>
                </a:p>
              </p:txBody>
            </p:sp>
            <p:sp>
              <p:nvSpPr>
                <p:cNvPr id="18" name="Friform 17">
                  <a:extLst>
                    <a:ext uri="{FF2B5EF4-FFF2-40B4-BE49-F238E27FC236}">
                      <a16:creationId xmlns:a16="http://schemas.microsoft.com/office/drawing/2014/main" id="{84EA1913-5F41-944D-3CF9-E5941A6AA032}"/>
                    </a:ext>
                  </a:extLst>
                </p:cNvPr>
                <p:cNvSpPr/>
                <p:nvPr/>
              </p:nvSpPr>
              <p:spPr>
                <a:xfrm>
                  <a:off x="5722937" y="2556880"/>
                  <a:ext cx="29868" cy="127706"/>
                </a:xfrm>
                <a:custGeom>
                  <a:avLst/>
                  <a:gdLst>
                    <a:gd name="connsiteX0" fmla="*/ 17898 w 29868"/>
                    <a:gd name="connsiteY0" fmla="*/ 127674 h 127706"/>
                    <a:gd name="connsiteX1" fmla="*/ 18610 w 29868"/>
                    <a:gd name="connsiteY1" fmla="*/ 127674 h 127706"/>
                    <a:gd name="connsiteX2" fmla="*/ 29848 w 29868"/>
                    <a:gd name="connsiteY2" fmla="*/ 115044 h 127706"/>
                    <a:gd name="connsiteX3" fmla="*/ 23856 w 29868"/>
                    <a:gd name="connsiteY3" fmla="*/ 11250 h 127706"/>
                    <a:gd name="connsiteX4" fmla="*/ 11259 w 29868"/>
                    <a:gd name="connsiteY4" fmla="*/ 12 h 127706"/>
                    <a:gd name="connsiteX5" fmla="*/ 21 w 29868"/>
                    <a:gd name="connsiteY5" fmla="*/ 12642 h 127706"/>
                    <a:gd name="connsiteX6" fmla="*/ 6012 w 29868"/>
                    <a:gd name="connsiteY6" fmla="*/ 116436 h 127706"/>
                    <a:gd name="connsiteX7" fmla="*/ 17930 w 29868"/>
                    <a:gd name="connsiteY7" fmla="*/ 127706 h 12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8" h="127706">
                      <a:moveTo>
                        <a:pt x="17898" y="127674"/>
                      </a:moveTo>
                      <a:cubicBezTo>
                        <a:pt x="18124" y="127674"/>
                        <a:pt x="18384" y="127674"/>
                        <a:pt x="18610" y="127674"/>
                      </a:cubicBezTo>
                      <a:cubicBezTo>
                        <a:pt x="25184" y="127285"/>
                        <a:pt x="30236" y="121650"/>
                        <a:pt x="29848" y="115044"/>
                      </a:cubicBezTo>
                      <a:lnTo>
                        <a:pt x="23856" y="11250"/>
                      </a:lnTo>
                      <a:cubicBezTo>
                        <a:pt x="23500" y="4643"/>
                        <a:pt x="17833" y="-279"/>
                        <a:pt x="11259" y="12"/>
                      </a:cubicBezTo>
                      <a:cubicBezTo>
                        <a:pt x="4652" y="401"/>
                        <a:pt x="-367" y="6068"/>
                        <a:pt x="21" y="12642"/>
                      </a:cubicBezTo>
                      <a:lnTo>
                        <a:pt x="6012" y="116436"/>
                      </a:lnTo>
                      <a:cubicBezTo>
                        <a:pt x="6368" y="122784"/>
                        <a:pt x="11647" y="127706"/>
                        <a:pt x="17930" y="127706"/>
                      </a:cubicBezTo>
                      <a:close/>
                    </a:path>
                  </a:pathLst>
                </a:custGeom>
                <a:solidFill>
                  <a:srgbClr val="FFFFFF"/>
                </a:solidFill>
                <a:ln w="0" cap="flat">
                  <a:noFill/>
                  <a:prstDash val="solid"/>
                  <a:miter/>
                </a:ln>
              </p:spPr>
              <p:txBody>
                <a:bodyPr rtlCol="0" anchor="ctr"/>
                <a:lstStyle/>
                <a:p>
                  <a:endParaRPr lang="nb-NO"/>
                </a:p>
              </p:txBody>
            </p:sp>
            <p:sp>
              <p:nvSpPr>
                <p:cNvPr id="19" name="Friform 18">
                  <a:extLst>
                    <a:ext uri="{FF2B5EF4-FFF2-40B4-BE49-F238E27FC236}">
                      <a16:creationId xmlns:a16="http://schemas.microsoft.com/office/drawing/2014/main" id="{4063C657-8115-E06B-24F0-112AB81B4952}"/>
                    </a:ext>
                  </a:extLst>
                </p:cNvPr>
                <p:cNvSpPr/>
                <p:nvPr/>
              </p:nvSpPr>
              <p:spPr>
                <a:xfrm>
                  <a:off x="4848012" y="1563516"/>
                  <a:ext cx="343448" cy="544163"/>
                </a:xfrm>
                <a:custGeom>
                  <a:avLst/>
                  <a:gdLst>
                    <a:gd name="connsiteX0" fmla="*/ 341403 w 343448"/>
                    <a:gd name="connsiteY0" fmla="*/ 73157 h 544163"/>
                    <a:gd name="connsiteX1" fmla="*/ 0 w 343448"/>
                    <a:gd name="connsiteY1" fmla="*/ 544164 h 544163"/>
                    <a:gd name="connsiteX2" fmla="*/ 292858 w 343448"/>
                    <a:gd name="connsiteY2" fmla="*/ 132842 h 544163"/>
                    <a:gd name="connsiteX3" fmla="*/ 341370 w 343448"/>
                    <a:gd name="connsiteY3" fmla="*/ 73157 h 544163"/>
                  </a:gdLst>
                  <a:ahLst/>
                  <a:cxnLst>
                    <a:cxn ang="0">
                      <a:pos x="connsiteX0" y="connsiteY0"/>
                    </a:cxn>
                    <a:cxn ang="0">
                      <a:pos x="connsiteX1" y="connsiteY1"/>
                    </a:cxn>
                    <a:cxn ang="0">
                      <a:pos x="connsiteX2" y="connsiteY2"/>
                    </a:cxn>
                    <a:cxn ang="0">
                      <a:pos x="connsiteX3" y="connsiteY3"/>
                    </a:cxn>
                  </a:cxnLst>
                  <a:rect l="l" t="t" r="r" b="b"/>
                  <a:pathLst>
                    <a:path w="343448" h="544163">
                      <a:moveTo>
                        <a:pt x="341403" y="73157"/>
                      </a:moveTo>
                      <a:cubicBezTo>
                        <a:pt x="341403" y="73157"/>
                        <a:pt x="391146" y="398593"/>
                        <a:pt x="0" y="544164"/>
                      </a:cubicBezTo>
                      <a:cubicBezTo>
                        <a:pt x="0" y="544164"/>
                        <a:pt x="304419" y="391663"/>
                        <a:pt x="292858" y="132842"/>
                      </a:cubicBezTo>
                      <a:cubicBezTo>
                        <a:pt x="281296" y="-125979"/>
                        <a:pt x="341370" y="73157"/>
                        <a:pt x="341370" y="73157"/>
                      </a:cubicBezTo>
                      <a:close/>
                    </a:path>
                  </a:pathLst>
                </a:custGeom>
                <a:solidFill>
                  <a:srgbClr val="293657"/>
                </a:solidFill>
                <a:ln w="0" cap="flat">
                  <a:noFill/>
                  <a:prstDash val="solid"/>
                  <a:miter/>
                </a:ln>
              </p:spPr>
              <p:txBody>
                <a:bodyPr rtlCol="0" anchor="ctr"/>
                <a:lstStyle/>
                <a:p>
                  <a:endParaRPr lang="nb-NO"/>
                </a:p>
              </p:txBody>
            </p:sp>
            <p:sp>
              <p:nvSpPr>
                <p:cNvPr id="20" name="Friform 19">
                  <a:extLst>
                    <a:ext uri="{FF2B5EF4-FFF2-40B4-BE49-F238E27FC236}">
                      <a16:creationId xmlns:a16="http://schemas.microsoft.com/office/drawing/2014/main" id="{F1C2D1E4-B0C1-29F0-A511-05A04A95B4AF}"/>
                    </a:ext>
                  </a:extLst>
                </p:cNvPr>
                <p:cNvSpPr/>
                <p:nvPr/>
              </p:nvSpPr>
              <p:spPr>
                <a:xfrm>
                  <a:off x="5223290" y="1325111"/>
                  <a:ext cx="728822" cy="536896"/>
                </a:xfrm>
                <a:custGeom>
                  <a:avLst/>
                  <a:gdLst>
                    <a:gd name="connsiteX0" fmla="*/ 723254 w 728822"/>
                    <a:gd name="connsiteY0" fmla="*/ 536897 h 536896"/>
                    <a:gd name="connsiteX1" fmla="*/ 301796 w 728822"/>
                    <a:gd name="connsiteY1" fmla="*/ 8373 h 536896"/>
                    <a:gd name="connsiteX2" fmla="*/ 0 w 728822"/>
                    <a:gd name="connsiteY2" fmla="*/ 40175 h 536896"/>
                    <a:gd name="connsiteX3" fmla="*/ 110174 w 728822"/>
                    <a:gd name="connsiteY3" fmla="*/ 53259 h 536896"/>
                    <a:gd name="connsiteX4" fmla="*/ 723254 w 728822"/>
                    <a:gd name="connsiteY4" fmla="*/ 536864 h 536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822" h="536896">
                      <a:moveTo>
                        <a:pt x="723254" y="536897"/>
                      </a:moveTo>
                      <a:cubicBezTo>
                        <a:pt x="764092" y="292163"/>
                        <a:pt x="575935" y="55850"/>
                        <a:pt x="301796" y="8373"/>
                      </a:cubicBezTo>
                      <a:cubicBezTo>
                        <a:pt x="194634" y="-10183"/>
                        <a:pt x="90160" y="2835"/>
                        <a:pt x="0" y="40175"/>
                      </a:cubicBezTo>
                      <a:cubicBezTo>
                        <a:pt x="36239" y="42507"/>
                        <a:pt x="72607" y="50279"/>
                        <a:pt x="110174" y="53259"/>
                      </a:cubicBezTo>
                      <a:cubicBezTo>
                        <a:pt x="435546" y="79037"/>
                        <a:pt x="689736" y="314994"/>
                        <a:pt x="723254" y="536864"/>
                      </a:cubicBezTo>
                      <a:close/>
                    </a:path>
                  </a:pathLst>
                </a:custGeom>
                <a:solidFill>
                  <a:srgbClr val="293657"/>
                </a:solidFill>
                <a:ln w="0" cap="flat">
                  <a:noFill/>
                  <a:prstDash val="solid"/>
                  <a:miter/>
                </a:ln>
              </p:spPr>
              <p:txBody>
                <a:bodyPr rtlCol="0" anchor="ctr"/>
                <a:lstStyle/>
                <a:p>
                  <a:endParaRPr lang="nb-NO"/>
                </a:p>
              </p:txBody>
            </p:sp>
          </p:grpSp>
          <p:sp>
            <p:nvSpPr>
              <p:cNvPr id="21" name="Friform 20">
                <a:extLst>
                  <a:ext uri="{FF2B5EF4-FFF2-40B4-BE49-F238E27FC236}">
                    <a16:creationId xmlns:a16="http://schemas.microsoft.com/office/drawing/2014/main" id="{F3F95422-2AFD-45AC-4C69-55B55579C05B}"/>
                  </a:ext>
                </a:extLst>
              </p:cNvPr>
              <p:cNvSpPr/>
              <p:nvPr/>
            </p:nvSpPr>
            <p:spPr>
              <a:xfrm>
                <a:off x="3327601" y="3405541"/>
                <a:ext cx="3627282" cy="2099908"/>
              </a:xfrm>
              <a:custGeom>
                <a:avLst/>
                <a:gdLst>
                  <a:gd name="connsiteX0" fmla="*/ 3469599 w 3627282"/>
                  <a:gd name="connsiteY0" fmla="*/ 1293587 h 2099908"/>
                  <a:gd name="connsiteX1" fmla="*/ 3060545 w 3627282"/>
                  <a:gd name="connsiteY1" fmla="*/ 415144 h 2099908"/>
                  <a:gd name="connsiteX2" fmla="*/ 2156161 w 3627282"/>
                  <a:gd name="connsiteY2" fmla="*/ 0 h 2099908"/>
                  <a:gd name="connsiteX3" fmla="*/ 1491168 w 3627282"/>
                  <a:gd name="connsiteY3" fmla="*/ 11108 h 2099908"/>
                  <a:gd name="connsiteX4" fmla="*/ 579012 w 3627282"/>
                  <a:gd name="connsiteY4" fmla="*/ 437295 h 2099908"/>
                  <a:gd name="connsiteX5" fmla="*/ 75749 w 3627282"/>
                  <a:gd name="connsiteY5" fmla="*/ 1665334 h 2099908"/>
                  <a:gd name="connsiteX6" fmla="*/ 0 w 3627282"/>
                  <a:gd name="connsiteY6" fmla="*/ 2099908 h 2099908"/>
                  <a:gd name="connsiteX7" fmla="*/ 3627282 w 3627282"/>
                  <a:gd name="connsiteY7" fmla="*/ 2099908 h 2099908"/>
                  <a:gd name="connsiteX8" fmla="*/ 3469599 w 3627282"/>
                  <a:gd name="connsiteY8" fmla="*/ 1293587 h 209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7282" h="2099908">
                    <a:moveTo>
                      <a:pt x="3469599" y="1293587"/>
                    </a:moveTo>
                    <a:cubicBezTo>
                      <a:pt x="3388767" y="1051606"/>
                      <a:pt x="3238630" y="630730"/>
                      <a:pt x="3060545" y="415144"/>
                    </a:cubicBezTo>
                    <a:cubicBezTo>
                      <a:pt x="2953415" y="285441"/>
                      <a:pt x="2437522" y="93884"/>
                      <a:pt x="2156161" y="0"/>
                    </a:cubicBezTo>
                    <a:cubicBezTo>
                      <a:pt x="2101528" y="257655"/>
                      <a:pt x="1553379" y="258011"/>
                      <a:pt x="1491168" y="11108"/>
                    </a:cubicBezTo>
                    <a:cubicBezTo>
                      <a:pt x="1242969" y="99616"/>
                      <a:pt x="747381" y="293700"/>
                      <a:pt x="579012" y="437295"/>
                    </a:cubicBezTo>
                    <a:cubicBezTo>
                      <a:pt x="202342" y="758586"/>
                      <a:pt x="97835" y="1551792"/>
                      <a:pt x="75749" y="1665334"/>
                    </a:cubicBezTo>
                    <a:cubicBezTo>
                      <a:pt x="53500" y="1779783"/>
                      <a:pt x="24936" y="1935619"/>
                      <a:pt x="0" y="2099908"/>
                    </a:cubicBezTo>
                    <a:lnTo>
                      <a:pt x="3627282" y="2099908"/>
                    </a:lnTo>
                    <a:cubicBezTo>
                      <a:pt x="3587805" y="1791247"/>
                      <a:pt x="3532880" y="1483007"/>
                      <a:pt x="3469599" y="1293587"/>
                    </a:cubicBezTo>
                    <a:close/>
                  </a:path>
                </a:pathLst>
              </a:custGeom>
              <a:solidFill>
                <a:schemeClr val="accent4"/>
              </a:solidFill>
              <a:ln w="0" cap="flat">
                <a:noFill/>
                <a:prstDash val="solid"/>
                <a:miter/>
              </a:ln>
            </p:spPr>
            <p:txBody>
              <a:bodyPr rtlCol="0" anchor="ctr"/>
              <a:lstStyle/>
              <a:p>
                <a:endParaRPr lang="nb-NO"/>
              </a:p>
            </p:txBody>
          </p:sp>
        </p:grpSp>
        <p:sp>
          <p:nvSpPr>
            <p:cNvPr id="22" name="Friform 21">
              <a:extLst>
                <a:ext uri="{FF2B5EF4-FFF2-40B4-BE49-F238E27FC236}">
                  <a16:creationId xmlns:a16="http://schemas.microsoft.com/office/drawing/2014/main" id="{319F3B87-4F9D-02E4-58C5-B89CB996DD8B}"/>
                </a:ext>
              </a:extLst>
            </p:cNvPr>
            <p:cNvSpPr/>
            <p:nvPr/>
          </p:nvSpPr>
          <p:spPr>
            <a:xfrm>
              <a:off x="6384421" y="4543615"/>
              <a:ext cx="1959713" cy="961834"/>
            </a:xfrm>
            <a:custGeom>
              <a:avLst/>
              <a:gdLst>
                <a:gd name="connsiteX0" fmla="*/ 1959714 w 1959713"/>
                <a:gd name="connsiteY0" fmla="*/ 961835 h 961834"/>
                <a:gd name="connsiteX1" fmla="*/ 362453 w 1959713"/>
                <a:gd name="connsiteY1" fmla="*/ 961835 h 961834"/>
                <a:gd name="connsiteX2" fmla="*/ 0 w 1959713"/>
                <a:gd name="connsiteY2" fmla="*/ 116586 h 961834"/>
                <a:gd name="connsiteX3" fmla="*/ 1156566 w 1959713"/>
                <a:gd name="connsiteY3" fmla="*/ 0 h 961834"/>
                <a:gd name="connsiteX4" fmla="*/ 1959714 w 1959713"/>
                <a:gd name="connsiteY4" fmla="*/ 961835 h 96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713" h="961834">
                  <a:moveTo>
                    <a:pt x="1959714" y="961835"/>
                  </a:moveTo>
                  <a:lnTo>
                    <a:pt x="362453" y="961835"/>
                  </a:lnTo>
                  <a:lnTo>
                    <a:pt x="0" y="116586"/>
                  </a:lnTo>
                  <a:lnTo>
                    <a:pt x="1156566" y="0"/>
                  </a:lnTo>
                  <a:lnTo>
                    <a:pt x="1959714" y="961835"/>
                  </a:lnTo>
                  <a:close/>
                </a:path>
              </a:pathLst>
            </a:custGeom>
            <a:solidFill>
              <a:schemeClr val="accent4"/>
            </a:solidFill>
            <a:ln w="0" cap="flat">
              <a:noFill/>
              <a:prstDash val="solid"/>
              <a:miter/>
            </a:ln>
          </p:spPr>
          <p:txBody>
            <a:bodyPr rtlCol="0" anchor="ctr"/>
            <a:lstStyle/>
            <a:p>
              <a:endParaRPr lang="nb-NO"/>
            </a:p>
          </p:txBody>
        </p:sp>
        <p:sp>
          <p:nvSpPr>
            <p:cNvPr id="23" name="Friform 22">
              <a:extLst>
                <a:ext uri="{FF2B5EF4-FFF2-40B4-BE49-F238E27FC236}">
                  <a16:creationId xmlns:a16="http://schemas.microsoft.com/office/drawing/2014/main" id="{859A63B4-C358-DF38-EF28-D86CD8CDCAD1}"/>
                </a:ext>
              </a:extLst>
            </p:cNvPr>
            <p:cNvSpPr/>
            <p:nvPr/>
          </p:nvSpPr>
          <p:spPr>
            <a:xfrm>
              <a:off x="6345559" y="2071037"/>
              <a:ext cx="1419337" cy="3025249"/>
            </a:xfrm>
            <a:custGeom>
              <a:avLst/>
              <a:gdLst>
                <a:gd name="connsiteX0" fmla="*/ 0 w 1419337"/>
                <a:gd name="connsiteY0" fmla="*/ 1942760 h 3025249"/>
                <a:gd name="connsiteX1" fmla="*/ 197095 w 1419337"/>
                <a:gd name="connsiteY1" fmla="*/ 1600418 h 3025249"/>
                <a:gd name="connsiteX2" fmla="*/ 274172 w 1419337"/>
                <a:gd name="connsiteY2" fmla="*/ 928138 h 3025249"/>
                <a:gd name="connsiteX3" fmla="*/ 311414 w 1419337"/>
                <a:gd name="connsiteY3" fmla="*/ 145975 h 3025249"/>
                <a:gd name="connsiteX4" fmla="*/ 495523 w 1419337"/>
                <a:gd name="connsiteY4" fmla="*/ 11513 h 3025249"/>
                <a:gd name="connsiteX5" fmla="*/ 601681 w 1419337"/>
                <a:gd name="connsiteY5" fmla="*/ 423903 h 3025249"/>
                <a:gd name="connsiteX6" fmla="*/ 601681 w 1419337"/>
                <a:gd name="connsiteY6" fmla="*/ 870492 h 3025249"/>
                <a:gd name="connsiteX7" fmla="*/ 601681 w 1419337"/>
                <a:gd name="connsiteY7" fmla="*/ 1321875 h 3025249"/>
                <a:gd name="connsiteX8" fmla="*/ 1419338 w 1419337"/>
                <a:gd name="connsiteY8" fmla="*/ 1760562 h 3025249"/>
                <a:gd name="connsiteX9" fmla="*/ 1359976 w 1419337"/>
                <a:gd name="connsiteY9" fmla="*/ 2247373 h 3025249"/>
                <a:gd name="connsiteX10" fmla="*/ 1095876 w 1419337"/>
                <a:gd name="connsiteY10" fmla="*/ 2892126 h 3025249"/>
                <a:gd name="connsiteX11" fmla="*/ 642551 w 1419337"/>
                <a:gd name="connsiteY11" fmla="*/ 2997766 h 3025249"/>
                <a:gd name="connsiteX12" fmla="*/ 196027 w 1419337"/>
                <a:gd name="connsiteY12" fmla="*/ 2804816 h 3025249"/>
                <a:gd name="connsiteX13" fmla="*/ 0 w 1419337"/>
                <a:gd name="connsiteY13" fmla="*/ 1942727 h 302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9337" h="3025249">
                  <a:moveTo>
                    <a:pt x="0" y="1942760"/>
                  </a:moveTo>
                  <a:cubicBezTo>
                    <a:pt x="0" y="1942760"/>
                    <a:pt x="185274" y="1672442"/>
                    <a:pt x="197095" y="1600418"/>
                  </a:cubicBezTo>
                  <a:cubicBezTo>
                    <a:pt x="208916" y="1528393"/>
                    <a:pt x="269832" y="1048189"/>
                    <a:pt x="274172" y="928138"/>
                  </a:cubicBezTo>
                  <a:cubicBezTo>
                    <a:pt x="278543" y="808086"/>
                    <a:pt x="286737" y="221497"/>
                    <a:pt x="311414" y="145975"/>
                  </a:cubicBezTo>
                  <a:cubicBezTo>
                    <a:pt x="363165" y="-12193"/>
                    <a:pt x="450994" y="-12485"/>
                    <a:pt x="495523" y="11513"/>
                  </a:cubicBezTo>
                  <a:cubicBezTo>
                    <a:pt x="540052" y="35510"/>
                    <a:pt x="588435" y="140599"/>
                    <a:pt x="601681" y="423903"/>
                  </a:cubicBezTo>
                  <a:cubicBezTo>
                    <a:pt x="614959" y="707207"/>
                    <a:pt x="601681" y="870492"/>
                    <a:pt x="601681" y="870492"/>
                  </a:cubicBezTo>
                  <a:lnTo>
                    <a:pt x="601681" y="1321875"/>
                  </a:lnTo>
                  <a:lnTo>
                    <a:pt x="1419338" y="1760562"/>
                  </a:lnTo>
                  <a:cubicBezTo>
                    <a:pt x="1419338" y="1760562"/>
                    <a:pt x="1383649" y="2145263"/>
                    <a:pt x="1359976" y="2247373"/>
                  </a:cubicBezTo>
                  <a:cubicBezTo>
                    <a:pt x="1336335" y="2349515"/>
                    <a:pt x="1186554" y="2796105"/>
                    <a:pt x="1095876" y="2892126"/>
                  </a:cubicBezTo>
                  <a:cubicBezTo>
                    <a:pt x="1005198" y="2988180"/>
                    <a:pt x="812021" y="3069790"/>
                    <a:pt x="642551" y="2997766"/>
                  </a:cubicBezTo>
                  <a:cubicBezTo>
                    <a:pt x="473048" y="2925742"/>
                    <a:pt x="295837" y="2882313"/>
                    <a:pt x="196027" y="2804816"/>
                  </a:cubicBezTo>
                  <a:cubicBezTo>
                    <a:pt x="96216" y="2727286"/>
                    <a:pt x="0" y="1942727"/>
                    <a:pt x="0" y="1942727"/>
                  </a:cubicBezTo>
                  <a:close/>
                </a:path>
              </a:pathLst>
            </a:custGeom>
            <a:solidFill>
              <a:srgbClr val="D77D79"/>
            </a:solidFill>
            <a:ln w="0" cap="flat">
              <a:noFill/>
              <a:prstDash val="solid"/>
              <a:miter/>
            </a:ln>
          </p:spPr>
          <p:txBody>
            <a:bodyPr rtlCol="0" anchor="ctr"/>
            <a:lstStyle/>
            <a:p>
              <a:endParaRPr lang="nb-NO"/>
            </a:p>
          </p:txBody>
        </p:sp>
        <p:sp>
          <p:nvSpPr>
            <p:cNvPr id="24" name="Friform 23">
              <a:extLst>
                <a:ext uri="{FF2B5EF4-FFF2-40B4-BE49-F238E27FC236}">
                  <a16:creationId xmlns:a16="http://schemas.microsoft.com/office/drawing/2014/main" id="{208FF8E8-B5F4-7613-4747-1D7E4FEFBD5F}"/>
                </a:ext>
              </a:extLst>
            </p:cNvPr>
            <p:cNvSpPr/>
            <p:nvPr/>
          </p:nvSpPr>
          <p:spPr>
            <a:xfrm>
              <a:off x="5690476" y="3270374"/>
              <a:ext cx="1208452" cy="1678611"/>
            </a:xfrm>
            <a:custGeom>
              <a:avLst/>
              <a:gdLst>
                <a:gd name="connsiteX0" fmla="*/ 714866 w 1208452"/>
                <a:gd name="connsiteY0" fmla="*/ 663107 h 1678611"/>
                <a:gd name="connsiteX1" fmla="*/ 526580 w 1208452"/>
                <a:gd name="connsiteY1" fmla="*/ 473105 h 1678611"/>
                <a:gd name="connsiteX2" fmla="*/ 318733 w 1208452"/>
                <a:gd name="connsiteY2" fmla="*/ 146566 h 1678611"/>
                <a:gd name="connsiteX3" fmla="*/ 28272 w 1208452"/>
                <a:gd name="connsiteY3" fmla="*/ 28070 h 1678611"/>
                <a:gd name="connsiteX4" fmla="*/ 95276 w 1208452"/>
                <a:gd name="connsiteY4" fmla="*/ 427798 h 1678611"/>
                <a:gd name="connsiteX5" fmla="*/ 414592 w 1208452"/>
                <a:gd name="connsiteY5" fmla="*/ 1145385 h 1678611"/>
                <a:gd name="connsiteX6" fmla="*/ 982269 w 1208452"/>
                <a:gd name="connsiteY6" fmla="*/ 1678409 h 1678611"/>
                <a:gd name="connsiteX7" fmla="*/ 1187266 w 1208452"/>
                <a:gd name="connsiteY7" fmla="*/ 1289433 h 1678611"/>
                <a:gd name="connsiteX8" fmla="*/ 1088719 w 1208452"/>
                <a:gd name="connsiteY8" fmla="*/ 743390 h 1678611"/>
                <a:gd name="connsiteX9" fmla="*/ 714866 w 1208452"/>
                <a:gd name="connsiteY9" fmla="*/ 663107 h 167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8452" h="1678611">
                  <a:moveTo>
                    <a:pt x="714866" y="663107"/>
                  </a:moveTo>
                  <a:cubicBezTo>
                    <a:pt x="683550" y="618124"/>
                    <a:pt x="585488" y="557306"/>
                    <a:pt x="526580" y="473105"/>
                  </a:cubicBezTo>
                  <a:cubicBezTo>
                    <a:pt x="441472" y="351466"/>
                    <a:pt x="340852" y="174936"/>
                    <a:pt x="318733" y="146566"/>
                  </a:cubicBezTo>
                  <a:cubicBezTo>
                    <a:pt x="243826" y="50512"/>
                    <a:pt x="140194" y="-50334"/>
                    <a:pt x="28272" y="28070"/>
                  </a:cubicBezTo>
                  <a:cubicBezTo>
                    <a:pt x="-22735" y="63790"/>
                    <a:pt x="-7222" y="238443"/>
                    <a:pt x="95276" y="427798"/>
                  </a:cubicBezTo>
                  <a:cubicBezTo>
                    <a:pt x="197775" y="617153"/>
                    <a:pt x="387000" y="1097357"/>
                    <a:pt x="414592" y="1145385"/>
                  </a:cubicBezTo>
                  <a:cubicBezTo>
                    <a:pt x="442184" y="1193411"/>
                    <a:pt x="655083" y="1663998"/>
                    <a:pt x="982269" y="1678409"/>
                  </a:cubicBezTo>
                  <a:cubicBezTo>
                    <a:pt x="1149376" y="1685761"/>
                    <a:pt x="1139952" y="1491127"/>
                    <a:pt x="1187266" y="1289433"/>
                  </a:cubicBezTo>
                  <a:cubicBezTo>
                    <a:pt x="1234581" y="1087739"/>
                    <a:pt x="1203038" y="836043"/>
                    <a:pt x="1088719" y="743390"/>
                  </a:cubicBezTo>
                  <a:cubicBezTo>
                    <a:pt x="974399" y="650736"/>
                    <a:pt x="791424" y="773022"/>
                    <a:pt x="714866" y="663107"/>
                  </a:cubicBezTo>
                  <a:close/>
                </a:path>
              </a:pathLst>
            </a:custGeom>
            <a:solidFill>
              <a:srgbClr val="D77D79"/>
            </a:solidFill>
            <a:ln w="0" cap="flat">
              <a:noFill/>
              <a:prstDash val="solid"/>
              <a:miter/>
            </a:ln>
          </p:spPr>
          <p:txBody>
            <a:bodyPr rtlCol="0" anchor="ctr"/>
            <a:lstStyle/>
            <a:p>
              <a:endParaRPr lang="nb-NO"/>
            </a:p>
          </p:txBody>
        </p:sp>
        <p:sp>
          <p:nvSpPr>
            <p:cNvPr id="25" name="Friform 24">
              <a:extLst>
                <a:ext uri="{FF2B5EF4-FFF2-40B4-BE49-F238E27FC236}">
                  <a16:creationId xmlns:a16="http://schemas.microsoft.com/office/drawing/2014/main" id="{E01FA50E-1540-4D79-DB23-8B24DBE3CE2D}"/>
                </a:ext>
              </a:extLst>
            </p:cNvPr>
            <p:cNvSpPr/>
            <p:nvPr/>
          </p:nvSpPr>
          <p:spPr>
            <a:xfrm>
              <a:off x="6569317" y="3291201"/>
              <a:ext cx="1149154" cy="1101710"/>
            </a:xfrm>
            <a:custGeom>
              <a:avLst/>
              <a:gdLst>
                <a:gd name="connsiteX0" fmla="*/ 1116755 w 1149154"/>
                <a:gd name="connsiteY0" fmla="*/ 515785 h 1101710"/>
                <a:gd name="connsiteX1" fmla="*/ 856574 w 1149154"/>
                <a:gd name="connsiteY1" fmla="*/ 573398 h 1101710"/>
                <a:gd name="connsiteX2" fmla="*/ 805082 w 1149154"/>
                <a:gd name="connsiteY2" fmla="*/ 620162 h 1101710"/>
                <a:gd name="connsiteX3" fmla="*/ 599696 w 1149154"/>
                <a:gd name="connsiteY3" fmla="*/ 315905 h 1101710"/>
                <a:gd name="connsiteX4" fmla="*/ 337151 w 1149154"/>
                <a:gd name="connsiteY4" fmla="*/ 59902 h 1101710"/>
                <a:gd name="connsiteX5" fmla="*/ 379 w 1149154"/>
                <a:gd name="connsiteY5" fmla="*/ 805631 h 1101710"/>
                <a:gd name="connsiteX6" fmla="*/ 217391 w 1149154"/>
                <a:gd name="connsiteY6" fmla="*/ 885881 h 1101710"/>
                <a:gd name="connsiteX7" fmla="*/ 265062 w 1149154"/>
                <a:gd name="connsiteY7" fmla="*/ 907870 h 1101710"/>
                <a:gd name="connsiteX8" fmla="*/ 313477 w 1149154"/>
                <a:gd name="connsiteY8" fmla="*/ 1087575 h 1101710"/>
                <a:gd name="connsiteX9" fmla="*/ 516952 w 1149154"/>
                <a:gd name="connsiteY9" fmla="*/ 993529 h 1101710"/>
                <a:gd name="connsiteX10" fmla="*/ 538650 w 1149154"/>
                <a:gd name="connsiteY10" fmla="*/ 980607 h 1101710"/>
                <a:gd name="connsiteX11" fmla="*/ 556980 w 1149154"/>
                <a:gd name="connsiteY11" fmla="*/ 1063253 h 1101710"/>
                <a:gd name="connsiteX12" fmla="*/ 916583 w 1149154"/>
                <a:gd name="connsiteY12" fmla="*/ 915092 h 1101710"/>
                <a:gd name="connsiteX13" fmla="*/ 1116723 w 1149154"/>
                <a:gd name="connsiteY13" fmla="*/ 515818 h 110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9154" h="1101710">
                  <a:moveTo>
                    <a:pt x="1116755" y="515785"/>
                  </a:moveTo>
                  <a:cubicBezTo>
                    <a:pt x="1037023" y="418663"/>
                    <a:pt x="947252" y="496581"/>
                    <a:pt x="856574" y="573398"/>
                  </a:cubicBezTo>
                  <a:cubicBezTo>
                    <a:pt x="843458" y="584506"/>
                    <a:pt x="825646" y="600537"/>
                    <a:pt x="805082" y="620162"/>
                  </a:cubicBezTo>
                  <a:cubicBezTo>
                    <a:pt x="881964" y="526893"/>
                    <a:pt x="620876" y="284006"/>
                    <a:pt x="599696" y="315905"/>
                  </a:cubicBezTo>
                  <a:cubicBezTo>
                    <a:pt x="636226" y="259749"/>
                    <a:pt x="443568" y="-151378"/>
                    <a:pt x="337151" y="59902"/>
                  </a:cubicBezTo>
                  <a:cubicBezTo>
                    <a:pt x="230701" y="271181"/>
                    <a:pt x="-10858" y="682179"/>
                    <a:pt x="379" y="805631"/>
                  </a:cubicBezTo>
                  <a:cubicBezTo>
                    <a:pt x="11617" y="929083"/>
                    <a:pt x="66477" y="1029930"/>
                    <a:pt x="217391" y="885881"/>
                  </a:cubicBezTo>
                  <a:cubicBezTo>
                    <a:pt x="255864" y="849156"/>
                    <a:pt x="275231" y="856831"/>
                    <a:pt x="265062" y="907870"/>
                  </a:cubicBezTo>
                  <a:cubicBezTo>
                    <a:pt x="250942" y="978956"/>
                    <a:pt x="256253" y="1054963"/>
                    <a:pt x="313477" y="1087575"/>
                  </a:cubicBezTo>
                  <a:cubicBezTo>
                    <a:pt x="388222" y="1130129"/>
                    <a:pt x="459955" y="1070151"/>
                    <a:pt x="516952" y="993529"/>
                  </a:cubicBezTo>
                  <a:cubicBezTo>
                    <a:pt x="528546" y="977951"/>
                    <a:pt x="541112" y="969369"/>
                    <a:pt x="538650" y="980607"/>
                  </a:cubicBezTo>
                  <a:cubicBezTo>
                    <a:pt x="531267" y="1014255"/>
                    <a:pt x="535606" y="1043013"/>
                    <a:pt x="556980" y="1063253"/>
                  </a:cubicBezTo>
                  <a:cubicBezTo>
                    <a:pt x="663430" y="1164100"/>
                    <a:pt x="774672" y="1039936"/>
                    <a:pt x="916583" y="915092"/>
                  </a:cubicBezTo>
                  <a:cubicBezTo>
                    <a:pt x="1058495" y="790248"/>
                    <a:pt x="1219221" y="640662"/>
                    <a:pt x="1116723" y="515818"/>
                  </a:cubicBezTo>
                  <a:close/>
                </a:path>
              </a:pathLst>
            </a:custGeom>
            <a:solidFill>
              <a:srgbClr val="D17875"/>
            </a:solidFill>
            <a:ln w="0" cap="flat">
              <a:noFill/>
              <a:prstDash val="solid"/>
              <a:miter/>
            </a:ln>
          </p:spPr>
          <p:txBody>
            <a:bodyPr rtlCol="0" anchor="ctr"/>
            <a:lstStyle/>
            <a:p>
              <a:endParaRPr lang="nb-NO"/>
            </a:p>
          </p:txBody>
        </p:sp>
        <p:sp>
          <p:nvSpPr>
            <p:cNvPr id="26" name="Friform 25">
              <a:extLst>
                <a:ext uri="{FF2B5EF4-FFF2-40B4-BE49-F238E27FC236}">
                  <a16:creationId xmlns:a16="http://schemas.microsoft.com/office/drawing/2014/main" id="{173C5D16-201B-E939-D69A-1967847D69FB}"/>
                </a:ext>
              </a:extLst>
            </p:cNvPr>
            <p:cNvSpPr/>
            <p:nvPr/>
          </p:nvSpPr>
          <p:spPr>
            <a:xfrm>
              <a:off x="7152803" y="3678619"/>
              <a:ext cx="613917" cy="629683"/>
            </a:xfrm>
            <a:custGeom>
              <a:avLst/>
              <a:gdLst>
                <a:gd name="connsiteX0" fmla="*/ 581457 w 613917"/>
                <a:gd name="connsiteY0" fmla="*/ 45299 h 629683"/>
                <a:gd name="connsiteX1" fmla="*/ 321276 w 613917"/>
                <a:gd name="connsiteY1" fmla="*/ 102912 h 629683"/>
                <a:gd name="connsiteX2" fmla="*/ 21682 w 613917"/>
                <a:gd name="connsiteY2" fmla="*/ 592703 h 629683"/>
                <a:gd name="connsiteX3" fmla="*/ 381318 w 613917"/>
                <a:gd name="connsiteY3" fmla="*/ 444542 h 629683"/>
                <a:gd name="connsiteX4" fmla="*/ 581490 w 613917"/>
                <a:gd name="connsiteY4" fmla="*/ 45267 h 6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917" h="629683">
                  <a:moveTo>
                    <a:pt x="581457" y="45299"/>
                  </a:moveTo>
                  <a:cubicBezTo>
                    <a:pt x="501726" y="-51823"/>
                    <a:pt x="411954" y="26095"/>
                    <a:pt x="321276" y="102912"/>
                  </a:cubicBezTo>
                  <a:cubicBezTo>
                    <a:pt x="230598" y="179730"/>
                    <a:pt x="-84767" y="491889"/>
                    <a:pt x="21682" y="592703"/>
                  </a:cubicBezTo>
                  <a:cubicBezTo>
                    <a:pt x="128132" y="693550"/>
                    <a:pt x="239407" y="569418"/>
                    <a:pt x="381318" y="444542"/>
                  </a:cubicBezTo>
                  <a:cubicBezTo>
                    <a:pt x="523229" y="319697"/>
                    <a:pt x="683988" y="170111"/>
                    <a:pt x="581490" y="45267"/>
                  </a:cubicBezTo>
                  <a:close/>
                </a:path>
              </a:pathLst>
            </a:custGeom>
            <a:solidFill>
              <a:srgbClr val="E2857E"/>
            </a:solidFill>
            <a:ln w="0" cap="flat">
              <a:noFill/>
              <a:prstDash val="solid"/>
              <a:miter/>
            </a:ln>
          </p:spPr>
          <p:txBody>
            <a:bodyPr rtlCol="0" anchor="ctr"/>
            <a:lstStyle/>
            <a:p>
              <a:endParaRPr lang="nb-NO"/>
            </a:p>
          </p:txBody>
        </p:sp>
        <p:sp>
          <p:nvSpPr>
            <p:cNvPr id="27" name="Friform 26">
              <a:extLst>
                <a:ext uri="{FF2B5EF4-FFF2-40B4-BE49-F238E27FC236}">
                  <a16:creationId xmlns:a16="http://schemas.microsoft.com/office/drawing/2014/main" id="{FD2F101F-A4E2-D371-2D88-24D5E96AB67B}"/>
                </a:ext>
              </a:extLst>
            </p:cNvPr>
            <p:cNvSpPr/>
            <p:nvPr/>
          </p:nvSpPr>
          <p:spPr>
            <a:xfrm>
              <a:off x="6858189" y="3298433"/>
              <a:ext cx="747657" cy="1011387"/>
            </a:xfrm>
            <a:custGeom>
              <a:avLst/>
              <a:gdLst>
                <a:gd name="connsiteX0" fmla="*/ 709386 w 747657"/>
                <a:gd name="connsiteY0" fmla="*/ 45123 h 1011387"/>
                <a:gd name="connsiteX1" fmla="*/ 401923 w 747657"/>
                <a:gd name="connsiteY1" fmla="*/ 137680 h 1011387"/>
                <a:gd name="connsiteX2" fmla="*/ 55015 w 747657"/>
                <a:gd name="connsiteY2" fmla="*/ 689909 h 1011387"/>
                <a:gd name="connsiteX3" fmla="*/ 55015 w 747657"/>
                <a:gd name="connsiteY3" fmla="*/ 997242 h 1011387"/>
                <a:gd name="connsiteX4" fmla="*/ 301399 w 747657"/>
                <a:gd name="connsiteY4" fmla="*/ 838783 h 1011387"/>
                <a:gd name="connsiteX5" fmla="*/ 709386 w 747657"/>
                <a:gd name="connsiteY5" fmla="*/ 315376 h 1011387"/>
                <a:gd name="connsiteX6" fmla="*/ 709386 w 747657"/>
                <a:gd name="connsiteY6" fmla="*/ 45123 h 101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657" h="1011387">
                  <a:moveTo>
                    <a:pt x="709386" y="45123"/>
                  </a:moveTo>
                  <a:cubicBezTo>
                    <a:pt x="620165" y="-22691"/>
                    <a:pt x="524111" y="-30366"/>
                    <a:pt x="401923" y="137680"/>
                  </a:cubicBezTo>
                  <a:cubicBezTo>
                    <a:pt x="279702" y="305758"/>
                    <a:pt x="98378" y="622678"/>
                    <a:pt x="55015" y="689909"/>
                  </a:cubicBezTo>
                  <a:cubicBezTo>
                    <a:pt x="11651" y="757140"/>
                    <a:pt x="-43339" y="941216"/>
                    <a:pt x="55015" y="997242"/>
                  </a:cubicBezTo>
                  <a:cubicBezTo>
                    <a:pt x="150064" y="1051390"/>
                    <a:pt x="240321" y="939630"/>
                    <a:pt x="301399" y="838783"/>
                  </a:cubicBezTo>
                  <a:cubicBezTo>
                    <a:pt x="362510" y="737936"/>
                    <a:pt x="669973" y="396986"/>
                    <a:pt x="709386" y="315376"/>
                  </a:cubicBezTo>
                  <a:cubicBezTo>
                    <a:pt x="748798" y="233734"/>
                    <a:pt x="770852" y="91855"/>
                    <a:pt x="709386" y="45123"/>
                  </a:cubicBezTo>
                  <a:close/>
                </a:path>
              </a:pathLst>
            </a:custGeom>
            <a:solidFill>
              <a:srgbClr val="E2857E"/>
            </a:solidFill>
            <a:ln w="0" cap="flat">
              <a:noFill/>
              <a:prstDash val="solid"/>
              <a:miter/>
            </a:ln>
          </p:spPr>
          <p:txBody>
            <a:bodyPr rtlCol="0" anchor="ctr"/>
            <a:lstStyle/>
            <a:p>
              <a:endParaRPr lang="nb-NO"/>
            </a:p>
          </p:txBody>
        </p:sp>
        <p:sp>
          <p:nvSpPr>
            <p:cNvPr id="28" name="Friform 27">
              <a:extLst>
                <a:ext uri="{FF2B5EF4-FFF2-40B4-BE49-F238E27FC236}">
                  <a16:creationId xmlns:a16="http://schemas.microsoft.com/office/drawing/2014/main" id="{EC57C5B3-4894-F612-16F5-68BFDCE127A4}"/>
                </a:ext>
              </a:extLst>
            </p:cNvPr>
            <p:cNvSpPr/>
            <p:nvPr/>
          </p:nvSpPr>
          <p:spPr>
            <a:xfrm>
              <a:off x="6599694" y="3070223"/>
              <a:ext cx="701294" cy="1094606"/>
            </a:xfrm>
            <a:custGeom>
              <a:avLst/>
              <a:gdLst>
                <a:gd name="connsiteX0" fmla="*/ 623758 w 701294"/>
                <a:gd name="connsiteY0" fmla="*/ 15355 h 1094606"/>
                <a:gd name="connsiteX1" fmla="*/ 337151 w 701294"/>
                <a:gd name="connsiteY1" fmla="*/ 197844 h 1094606"/>
                <a:gd name="connsiteX2" fmla="*/ 379 w 701294"/>
                <a:gd name="connsiteY2" fmla="*/ 943574 h 1094606"/>
                <a:gd name="connsiteX3" fmla="*/ 217423 w 701294"/>
                <a:gd name="connsiteY3" fmla="*/ 1023824 h 1094606"/>
                <a:gd name="connsiteX4" fmla="*/ 596295 w 701294"/>
                <a:gd name="connsiteY4" fmla="*/ 459062 h 1094606"/>
                <a:gd name="connsiteX5" fmla="*/ 623758 w 701294"/>
                <a:gd name="connsiteY5" fmla="*/ 15387 h 109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294" h="1094606">
                  <a:moveTo>
                    <a:pt x="623758" y="15355"/>
                  </a:moveTo>
                  <a:cubicBezTo>
                    <a:pt x="574986" y="-17872"/>
                    <a:pt x="443600" y="-13468"/>
                    <a:pt x="337151" y="197844"/>
                  </a:cubicBezTo>
                  <a:cubicBezTo>
                    <a:pt x="230701" y="409124"/>
                    <a:pt x="-10858" y="820090"/>
                    <a:pt x="379" y="943574"/>
                  </a:cubicBezTo>
                  <a:cubicBezTo>
                    <a:pt x="11617" y="1067025"/>
                    <a:pt x="66477" y="1167872"/>
                    <a:pt x="217423" y="1023824"/>
                  </a:cubicBezTo>
                  <a:cubicBezTo>
                    <a:pt x="368337" y="879775"/>
                    <a:pt x="567926" y="501292"/>
                    <a:pt x="596295" y="459062"/>
                  </a:cubicBezTo>
                  <a:cubicBezTo>
                    <a:pt x="624632" y="416832"/>
                    <a:pt x="799997" y="135438"/>
                    <a:pt x="623758" y="15387"/>
                  </a:cubicBezTo>
                  <a:close/>
                </a:path>
              </a:pathLst>
            </a:custGeom>
            <a:solidFill>
              <a:srgbClr val="E2857E"/>
            </a:solidFill>
            <a:ln w="0" cap="flat">
              <a:noFill/>
              <a:prstDash val="solid"/>
              <a:miter/>
            </a:ln>
          </p:spPr>
          <p:txBody>
            <a:bodyPr rtlCol="0" anchor="ctr"/>
            <a:lstStyle/>
            <a:p>
              <a:endParaRPr lang="nb-NO"/>
            </a:p>
          </p:txBody>
        </p:sp>
        <p:sp>
          <p:nvSpPr>
            <p:cNvPr id="29" name="Friform 28">
              <a:extLst>
                <a:ext uri="{FF2B5EF4-FFF2-40B4-BE49-F238E27FC236}">
                  <a16:creationId xmlns:a16="http://schemas.microsoft.com/office/drawing/2014/main" id="{B8EAE877-143B-461C-BB56-8E9FBCEF59D7}"/>
                </a:ext>
              </a:extLst>
            </p:cNvPr>
            <p:cNvSpPr/>
            <p:nvPr/>
          </p:nvSpPr>
          <p:spPr>
            <a:xfrm>
              <a:off x="6937015" y="1997708"/>
              <a:ext cx="81213" cy="391591"/>
            </a:xfrm>
            <a:custGeom>
              <a:avLst/>
              <a:gdLst>
                <a:gd name="connsiteX0" fmla="*/ 72664 w 81213"/>
                <a:gd name="connsiteY0" fmla="*/ 391592 h 391591"/>
                <a:gd name="connsiteX1" fmla="*/ 64147 w 81213"/>
                <a:gd name="connsiteY1" fmla="*/ 383074 h 391591"/>
                <a:gd name="connsiteX2" fmla="*/ 64147 w 81213"/>
                <a:gd name="connsiteY2" fmla="*/ 161399 h 391591"/>
                <a:gd name="connsiteX3" fmla="*/ 2551 w 81213"/>
                <a:gd name="connsiteY3" fmla="*/ 14630 h 391591"/>
                <a:gd name="connsiteX4" fmla="*/ 2453 w 81213"/>
                <a:gd name="connsiteY4" fmla="*/ 2551 h 391591"/>
                <a:gd name="connsiteX5" fmla="*/ 14533 w 81213"/>
                <a:gd name="connsiteY5" fmla="*/ 2453 h 391591"/>
                <a:gd name="connsiteX6" fmla="*/ 81214 w 81213"/>
                <a:gd name="connsiteY6" fmla="*/ 161367 h 391591"/>
                <a:gd name="connsiteX7" fmla="*/ 81214 w 81213"/>
                <a:gd name="connsiteY7" fmla="*/ 383042 h 391591"/>
                <a:gd name="connsiteX8" fmla="*/ 72696 w 81213"/>
                <a:gd name="connsiteY8" fmla="*/ 391559 h 39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13" h="391591">
                  <a:moveTo>
                    <a:pt x="72664" y="391592"/>
                  </a:moveTo>
                  <a:cubicBezTo>
                    <a:pt x="67936" y="391592"/>
                    <a:pt x="64147" y="387770"/>
                    <a:pt x="64147" y="383074"/>
                  </a:cubicBezTo>
                  <a:lnTo>
                    <a:pt x="64147" y="161399"/>
                  </a:lnTo>
                  <a:cubicBezTo>
                    <a:pt x="64147" y="105859"/>
                    <a:pt x="42287" y="53751"/>
                    <a:pt x="2551" y="14630"/>
                  </a:cubicBezTo>
                  <a:cubicBezTo>
                    <a:pt x="-817" y="11327"/>
                    <a:pt x="-850" y="5919"/>
                    <a:pt x="2453" y="2551"/>
                  </a:cubicBezTo>
                  <a:cubicBezTo>
                    <a:pt x="5757" y="-817"/>
                    <a:pt x="11165" y="-850"/>
                    <a:pt x="14533" y="2453"/>
                  </a:cubicBezTo>
                  <a:cubicBezTo>
                    <a:pt x="57540" y="44781"/>
                    <a:pt x="81214" y="101228"/>
                    <a:pt x="81214" y="161367"/>
                  </a:cubicBezTo>
                  <a:lnTo>
                    <a:pt x="81214" y="383042"/>
                  </a:lnTo>
                  <a:cubicBezTo>
                    <a:pt x="81214" y="387738"/>
                    <a:pt x="77392" y="391559"/>
                    <a:pt x="72696" y="391559"/>
                  </a:cubicBezTo>
                  <a:close/>
                </a:path>
              </a:pathLst>
            </a:custGeom>
            <a:solidFill>
              <a:srgbClr val="FFFFFF"/>
            </a:solidFill>
            <a:ln w="0" cap="flat">
              <a:noFill/>
              <a:prstDash val="solid"/>
              <a:miter/>
            </a:ln>
          </p:spPr>
          <p:txBody>
            <a:bodyPr rtlCol="0" anchor="ctr"/>
            <a:lstStyle/>
            <a:p>
              <a:endParaRPr lang="nb-NO"/>
            </a:p>
          </p:txBody>
        </p:sp>
        <p:sp>
          <p:nvSpPr>
            <p:cNvPr id="30" name="Friform 29">
              <a:extLst>
                <a:ext uri="{FF2B5EF4-FFF2-40B4-BE49-F238E27FC236}">
                  <a16:creationId xmlns:a16="http://schemas.microsoft.com/office/drawing/2014/main" id="{DEBDE5F1-A6BE-A4C0-E1C2-DF452BD2AC7A}"/>
                </a:ext>
              </a:extLst>
            </p:cNvPr>
            <p:cNvSpPr/>
            <p:nvPr/>
          </p:nvSpPr>
          <p:spPr>
            <a:xfrm>
              <a:off x="6567753" y="1935359"/>
              <a:ext cx="343566" cy="311252"/>
            </a:xfrm>
            <a:custGeom>
              <a:avLst/>
              <a:gdLst>
                <a:gd name="connsiteX0" fmla="*/ 8517 w 343566"/>
                <a:gd name="connsiteY0" fmla="*/ 311220 h 311252"/>
                <a:gd name="connsiteX1" fmla="*/ 0 w 343566"/>
                <a:gd name="connsiteY1" fmla="*/ 302703 h 311252"/>
                <a:gd name="connsiteX2" fmla="*/ 0 w 343566"/>
                <a:gd name="connsiteY2" fmla="*/ 223748 h 311252"/>
                <a:gd name="connsiteX3" fmla="*/ 225238 w 343566"/>
                <a:gd name="connsiteY3" fmla="*/ 0 h 311252"/>
                <a:gd name="connsiteX4" fmla="*/ 339330 w 343566"/>
                <a:gd name="connsiteY4" fmla="*/ 30798 h 311252"/>
                <a:gd name="connsiteX5" fmla="*/ 342407 w 343566"/>
                <a:gd name="connsiteY5" fmla="*/ 42457 h 311252"/>
                <a:gd name="connsiteX6" fmla="*/ 330716 w 343566"/>
                <a:gd name="connsiteY6" fmla="*/ 45533 h 311252"/>
                <a:gd name="connsiteX7" fmla="*/ 225238 w 343566"/>
                <a:gd name="connsiteY7" fmla="*/ 17067 h 311252"/>
                <a:gd name="connsiteX8" fmla="*/ 17067 w 343566"/>
                <a:gd name="connsiteY8" fmla="*/ 223780 h 311252"/>
                <a:gd name="connsiteX9" fmla="*/ 17067 w 343566"/>
                <a:gd name="connsiteY9" fmla="*/ 302735 h 311252"/>
                <a:gd name="connsiteX10" fmla="*/ 8550 w 343566"/>
                <a:gd name="connsiteY10" fmla="*/ 311252 h 311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566" h="311252">
                  <a:moveTo>
                    <a:pt x="8517" y="311220"/>
                  </a:moveTo>
                  <a:cubicBezTo>
                    <a:pt x="3789" y="311220"/>
                    <a:pt x="0" y="307399"/>
                    <a:pt x="0" y="302703"/>
                  </a:cubicBezTo>
                  <a:lnTo>
                    <a:pt x="0" y="223748"/>
                  </a:lnTo>
                  <a:cubicBezTo>
                    <a:pt x="0" y="100361"/>
                    <a:pt x="101041" y="0"/>
                    <a:pt x="225238" y="0"/>
                  </a:cubicBezTo>
                  <a:cubicBezTo>
                    <a:pt x="265427" y="0"/>
                    <a:pt x="304872" y="10655"/>
                    <a:pt x="339330" y="30798"/>
                  </a:cubicBezTo>
                  <a:cubicBezTo>
                    <a:pt x="343411" y="33162"/>
                    <a:pt x="344771" y="38409"/>
                    <a:pt x="342407" y="42457"/>
                  </a:cubicBezTo>
                  <a:cubicBezTo>
                    <a:pt x="340043" y="46537"/>
                    <a:pt x="334796" y="47898"/>
                    <a:pt x="330716" y="45533"/>
                  </a:cubicBezTo>
                  <a:cubicBezTo>
                    <a:pt x="298881" y="26912"/>
                    <a:pt x="262416" y="17067"/>
                    <a:pt x="225238" y="17067"/>
                  </a:cubicBezTo>
                  <a:cubicBezTo>
                    <a:pt x="110433" y="17067"/>
                    <a:pt x="17067" y="109785"/>
                    <a:pt x="17067" y="223780"/>
                  </a:cubicBezTo>
                  <a:lnTo>
                    <a:pt x="17067" y="302735"/>
                  </a:lnTo>
                  <a:cubicBezTo>
                    <a:pt x="17067" y="307431"/>
                    <a:pt x="13245" y="311252"/>
                    <a:pt x="8550" y="311252"/>
                  </a:cubicBezTo>
                  <a:close/>
                </a:path>
              </a:pathLst>
            </a:custGeom>
            <a:solidFill>
              <a:srgbClr val="FFFFFF"/>
            </a:solidFill>
            <a:ln w="0" cap="flat">
              <a:noFill/>
              <a:prstDash val="solid"/>
              <a:miter/>
            </a:ln>
          </p:spPr>
          <p:txBody>
            <a:bodyPr rtlCol="0" anchor="ctr"/>
            <a:lstStyle/>
            <a:p>
              <a:endParaRPr lang="nb-NO"/>
            </a:p>
          </p:txBody>
        </p:sp>
        <p:sp>
          <p:nvSpPr>
            <p:cNvPr id="31" name="Friform 30">
              <a:extLst>
                <a:ext uri="{FF2B5EF4-FFF2-40B4-BE49-F238E27FC236}">
                  <a16:creationId xmlns:a16="http://schemas.microsoft.com/office/drawing/2014/main" id="{92C23F11-0109-14CC-ABEF-646AF4A78936}"/>
                </a:ext>
              </a:extLst>
            </p:cNvPr>
            <p:cNvSpPr/>
            <p:nvPr/>
          </p:nvSpPr>
          <p:spPr>
            <a:xfrm>
              <a:off x="6567753" y="2272584"/>
              <a:ext cx="17034" cy="113185"/>
            </a:xfrm>
            <a:custGeom>
              <a:avLst/>
              <a:gdLst>
                <a:gd name="connsiteX0" fmla="*/ 8517 w 17034"/>
                <a:gd name="connsiteY0" fmla="*/ 113186 h 113185"/>
                <a:gd name="connsiteX1" fmla="*/ 0 w 17034"/>
                <a:gd name="connsiteY1" fmla="*/ 104668 h 113185"/>
                <a:gd name="connsiteX2" fmla="*/ 0 w 17034"/>
                <a:gd name="connsiteY2" fmla="*/ 8517 h 113185"/>
                <a:gd name="connsiteX3" fmla="*/ 8517 w 17034"/>
                <a:gd name="connsiteY3" fmla="*/ 0 h 113185"/>
                <a:gd name="connsiteX4" fmla="*/ 17035 w 17034"/>
                <a:gd name="connsiteY4" fmla="*/ 8517 h 113185"/>
                <a:gd name="connsiteX5" fmla="*/ 17035 w 17034"/>
                <a:gd name="connsiteY5" fmla="*/ 104668 h 113185"/>
                <a:gd name="connsiteX6" fmla="*/ 8517 w 17034"/>
                <a:gd name="connsiteY6" fmla="*/ 113186 h 11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34" h="113185">
                  <a:moveTo>
                    <a:pt x="8517" y="113186"/>
                  </a:moveTo>
                  <a:cubicBezTo>
                    <a:pt x="3789" y="113186"/>
                    <a:pt x="0" y="109364"/>
                    <a:pt x="0" y="104668"/>
                  </a:cubicBezTo>
                  <a:lnTo>
                    <a:pt x="0" y="8517"/>
                  </a:lnTo>
                  <a:cubicBezTo>
                    <a:pt x="0" y="3789"/>
                    <a:pt x="3822" y="0"/>
                    <a:pt x="8517" y="0"/>
                  </a:cubicBezTo>
                  <a:cubicBezTo>
                    <a:pt x="13213" y="0"/>
                    <a:pt x="17035" y="3821"/>
                    <a:pt x="17035" y="8517"/>
                  </a:cubicBezTo>
                  <a:lnTo>
                    <a:pt x="17035" y="104668"/>
                  </a:lnTo>
                  <a:cubicBezTo>
                    <a:pt x="17035" y="109364"/>
                    <a:pt x="13213" y="113186"/>
                    <a:pt x="8517" y="113186"/>
                  </a:cubicBezTo>
                  <a:close/>
                </a:path>
              </a:pathLst>
            </a:custGeom>
            <a:solidFill>
              <a:srgbClr val="FFFFFF"/>
            </a:solidFill>
            <a:ln w="0" cap="flat">
              <a:noFill/>
              <a:prstDash val="solid"/>
              <a:miter/>
            </a:ln>
          </p:spPr>
          <p:txBody>
            <a:bodyPr rtlCol="0" anchor="ctr"/>
            <a:lstStyle/>
            <a:p>
              <a:endParaRPr lang="nb-NO"/>
            </a:p>
          </p:txBody>
        </p:sp>
        <p:sp>
          <p:nvSpPr>
            <p:cNvPr id="32" name="Friform 31">
              <a:extLst>
                <a:ext uri="{FF2B5EF4-FFF2-40B4-BE49-F238E27FC236}">
                  <a16:creationId xmlns:a16="http://schemas.microsoft.com/office/drawing/2014/main" id="{8E85D3B0-2015-F5B3-1864-FEB44CE32E2D}"/>
                </a:ext>
              </a:extLst>
            </p:cNvPr>
            <p:cNvSpPr/>
            <p:nvPr/>
          </p:nvSpPr>
          <p:spPr>
            <a:xfrm>
              <a:off x="6611635" y="2166135"/>
              <a:ext cx="17034" cy="271742"/>
            </a:xfrm>
            <a:custGeom>
              <a:avLst/>
              <a:gdLst>
                <a:gd name="connsiteX0" fmla="*/ 8517 w 17034"/>
                <a:gd name="connsiteY0" fmla="*/ 271743 h 271742"/>
                <a:gd name="connsiteX1" fmla="*/ 0 w 17034"/>
                <a:gd name="connsiteY1" fmla="*/ 263225 h 271742"/>
                <a:gd name="connsiteX2" fmla="*/ 0 w 17034"/>
                <a:gd name="connsiteY2" fmla="*/ 8517 h 271742"/>
                <a:gd name="connsiteX3" fmla="*/ 8517 w 17034"/>
                <a:gd name="connsiteY3" fmla="*/ 0 h 271742"/>
                <a:gd name="connsiteX4" fmla="*/ 17035 w 17034"/>
                <a:gd name="connsiteY4" fmla="*/ 8517 h 271742"/>
                <a:gd name="connsiteX5" fmla="*/ 17035 w 17034"/>
                <a:gd name="connsiteY5" fmla="*/ 263225 h 271742"/>
                <a:gd name="connsiteX6" fmla="*/ 8517 w 17034"/>
                <a:gd name="connsiteY6" fmla="*/ 271743 h 27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34" h="271742">
                  <a:moveTo>
                    <a:pt x="8517" y="271743"/>
                  </a:moveTo>
                  <a:cubicBezTo>
                    <a:pt x="3789" y="271743"/>
                    <a:pt x="0" y="267921"/>
                    <a:pt x="0" y="263225"/>
                  </a:cubicBezTo>
                  <a:lnTo>
                    <a:pt x="0" y="8517"/>
                  </a:lnTo>
                  <a:cubicBezTo>
                    <a:pt x="0" y="3821"/>
                    <a:pt x="3821" y="0"/>
                    <a:pt x="8517" y="0"/>
                  </a:cubicBezTo>
                  <a:cubicBezTo>
                    <a:pt x="13213" y="0"/>
                    <a:pt x="17035" y="3821"/>
                    <a:pt x="17035" y="8517"/>
                  </a:cubicBezTo>
                  <a:lnTo>
                    <a:pt x="17035" y="263225"/>
                  </a:lnTo>
                  <a:cubicBezTo>
                    <a:pt x="17035" y="267921"/>
                    <a:pt x="13213" y="271743"/>
                    <a:pt x="8517" y="271743"/>
                  </a:cubicBezTo>
                  <a:close/>
                </a:path>
              </a:pathLst>
            </a:custGeom>
            <a:solidFill>
              <a:srgbClr val="FFFFFF"/>
            </a:solidFill>
            <a:ln w="0" cap="flat">
              <a:noFill/>
              <a:prstDash val="solid"/>
              <a:miter/>
            </a:ln>
          </p:spPr>
          <p:txBody>
            <a:bodyPr rtlCol="0" anchor="ctr"/>
            <a:lstStyle/>
            <a:p>
              <a:endParaRPr lang="nb-NO"/>
            </a:p>
          </p:txBody>
        </p:sp>
        <p:sp>
          <p:nvSpPr>
            <p:cNvPr id="33" name="Friform 32">
              <a:extLst>
                <a:ext uri="{FF2B5EF4-FFF2-40B4-BE49-F238E27FC236}">
                  <a16:creationId xmlns:a16="http://schemas.microsoft.com/office/drawing/2014/main" id="{2E15ECC6-E7B8-BE61-5F7A-5DFDF153B2BE}"/>
                </a:ext>
              </a:extLst>
            </p:cNvPr>
            <p:cNvSpPr/>
            <p:nvPr/>
          </p:nvSpPr>
          <p:spPr>
            <a:xfrm>
              <a:off x="6957280" y="2222161"/>
              <a:ext cx="17034" cy="217756"/>
            </a:xfrm>
            <a:custGeom>
              <a:avLst/>
              <a:gdLst>
                <a:gd name="connsiteX0" fmla="*/ 8517 w 17034"/>
                <a:gd name="connsiteY0" fmla="*/ 217757 h 217756"/>
                <a:gd name="connsiteX1" fmla="*/ 0 w 17034"/>
                <a:gd name="connsiteY1" fmla="*/ 209240 h 217756"/>
                <a:gd name="connsiteX2" fmla="*/ 0 w 17034"/>
                <a:gd name="connsiteY2" fmla="*/ 8517 h 217756"/>
                <a:gd name="connsiteX3" fmla="*/ 8517 w 17034"/>
                <a:gd name="connsiteY3" fmla="*/ 0 h 217756"/>
                <a:gd name="connsiteX4" fmla="*/ 17035 w 17034"/>
                <a:gd name="connsiteY4" fmla="*/ 8517 h 217756"/>
                <a:gd name="connsiteX5" fmla="*/ 17035 w 17034"/>
                <a:gd name="connsiteY5" fmla="*/ 209240 h 217756"/>
                <a:gd name="connsiteX6" fmla="*/ 8517 w 17034"/>
                <a:gd name="connsiteY6" fmla="*/ 217757 h 21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34" h="217756">
                  <a:moveTo>
                    <a:pt x="8517" y="217757"/>
                  </a:moveTo>
                  <a:cubicBezTo>
                    <a:pt x="3789" y="217757"/>
                    <a:pt x="0" y="213935"/>
                    <a:pt x="0" y="209240"/>
                  </a:cubicBezTo>
                  <a:lnTo>
                    <a:pt x="0" y="8517"/>
                  </a:lnTo>
                  <a:cubicBezTo>
                    <a:pt x="0" y="3789"/>
                    <a:pt x="3821" y="0"/>
                    <a:pt x="8517" y="0"/>
                  </a:cubicBezTo>
                  <a:cubicBezTo>
                    <a:pt x="13213" y="0"/>
                    <a:pt x="17035" y="3821"/>
                    <a:pt x="17035" y="8517"/>
                  </a:cubicBezTo>
                  <a:lnTo>
                    <a:pt x="17035" y="209240"/>
                  </a:lnTo>
                  <a:cubicBezTo>
                    <a:pt x="17035" y="213968"/>
                    <a:pt x="13213" y="217757"/>
                    <a:pt x="8517" y="217757"/>
                  </a:cubicBezTo>
                  <a:close/>
                </a:path>
              </a:pathLst>
            </a:custGeom>
            <a:solidFill>
              <a:srgbClr val="FFFFFF"/>
            </a:solidFill>
            <a:ln w="0" cap="flat">
              <a:noFill/>
              <a:prstDash val="solid"/>
              <a:miter/>
            </a:ln>
          </p:spPr>
          <p:txBody>
            <a:bodyPr rtlCol="0" anchor="ctr"/>
            <a:lstStyle/>
            <a:p>
              <a:endParaRPr lang="nb-NO"/>
            </a:p>
          </p:txBody>
        </p:sp>
        <p:sp>
          <p:nvSpPr>
            <p:cNvPr id="34" name="Friform 33">
              <a:extLst>
                <a:ext uri="{FF2B5EF4-FFF2-40B4-BE49-F238E27FC236}">
                  <a16:creationId xmlns:a16="http://schemas.microsoft.com/office/drawing/2014/main" id="{5977E6AA-CBD8-DA42-44B6-E4F94676CD4D}"/>
                </a:ext>
              </a:extLst>
            </p:cNvPr>
            <p:cNvSpPr/>
            <p:nvPr/>
          </p:nvSpPr>
          <p:spPr>
            <a:xfrm>
              <a:off x="6621467" y="1994494"/>
              <a:ext cx="352847" cy="202697"/>
            </a:xfrm>
            <a:custGeom>
              <a:avLst/>
              <a:gdLst>
                <a:gd name="connsiteX0" fmla="*/ 344330 w 352847"/>
                <a:gd name="connsiteY0" fmla="*/ 202698 h 202697"/>
                <a:gd name="connsiteX1" fmla="*/ 335813 w 352847"/>
                <a:gd name="connsiteY1" fmla="*/ 194181 h 202697"/>
                <a:gd name="connsiteX2" fmla="*/ 335813 w 352847"/>
                <a:gd name="connsiteY2" fmla="*/ 180158 h 202697"/>
                <a:gd name="connsiteX3" fmla="*/ 171524 w 352847"/>
                <a:gd name="connsiteY3" fmla="*/ 17067 h 202697"/>
                <a:gd name="connsiteX4" fmla="*/ 16593 w 352847"/>
                <a:gd name="connsiteY4" fmla="*/ 125751 h 202697"/>
                <a:gd name="connsiteX5" fmla="*/ 5680 w 352847"/>
                <a:gd name="connsiteY5" fmla="*/ 130933 h 202697"/>
                <a:gd name="connsiteX6" fmla="*/ 498 w 352847"/>
                <a:gd name="connsiteY6" fmla="*/ 120019 h 202697"/>
                <a:gd name="connsiteX7" fmla="*/ 171491 w 352847"/>
                <a:gd name="connsiteY7" fmla="*/ 0 h 202697"/>
                <a:gd name="connsiteX8" fmla="*/ 352847 w 352847"/>
                <a:gd name="connsiteY8" fmla="*/ 180158 h 202697"/>
                <a:gd name="connsiteX9" fmla="*/ 352847 w 352847"/>
                <a:gd name="connsiteY9" fmla="*/ 194181 h 202697"/>
                <a:gd name="connsiteX10" fmla="*/ 344330 w 352847"/>
                <a:gd name="connsiteY10" fmla="*/ 202698 h 20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2847" h="202697">
                  <a:moveTo>
                    <a:pt x="344330" y="202698"/>
                  </a:moveTo>
                  <a:cubicBezTo>
                    <a:pt x="339602" y="202698"/>
                    <a:pt x="335813" y="198876"/>
                    <a:pt x="335813" y="194181"/>
                  </a:cubicBezTo>
                  <a:lnTo>
                    <a:pt x="335813" y="180158"/>
                  </a:lnTo>
                  <a:cubicBezTo>
                    <a:pt x="335813" y="90225"/>
                    <a:pt x="262104" y="17067"/>
                    <a:pt x="171524" y="17067"/>
                  </a:cubicBezTo>
                  <a:cubicBezTo>
                    <a:pt x="102025" y="17067"/>
                    <a:pt x="39781" y="60754"/>
                    <a:pt x="16593" y="125751"/>
                  </a:cubicBezTo>
                  <a:cubicBezTo>
                    <a:pt x="15007" y="130188"/>
                    <a:pt x="10149" y="132519"/>
                    <a:pt x="5680" y="130933"/>
                  </a:cubicBezTo>
                  <a:cubicBezTo>
                    <a:pt x="1243" y="129346"/>
                    <a:pt x="-1089" y="124456"/>
                    <a:pt x="498" y="120019"/>
                  </a:cubicBezTo>
                  <a:cubicBezTo>
                    <a:pt x="26082" y="48221"/>
                    <a:pt x="94803" y="0"/>
                    <a:pt x="171491" y="0"/>
                  </a:cubicBezTo>
                  <a:cubicBezTo>
                    <a:pt x="271496" y="0"/>
                    <a:pt x="352847" y="80833"/>
                    <a:pt x="352847" y="180158"/>
                  </a:cubicBezTo>
                  <a:lnTo>
                    <a:pt x="352847" y="194181"/>
                  </a:lnTo>
                  <a:cubicBezTo>
                    <a:pt x="352847" y="198909"/>
                    <a:pt x="349026" y="202698"/>
                    <a:pt x="344330" y="202698"/>
                  </a:cubicBezTo>
                  <a:close/>
                </a:path>
              </a:pathLst>
            </a:custGeom>
            <a:solidFill>
              <a:srgbClr val="FFFFFF"/>
            </a:solidFill>
            <a:ln w="0" cap="flat">
              <a:noFill/>
              <a:prstDash val="solid"/>
              <a:miter/>
            </a:ln>
          </p:spPr>
          <p:txBody>
            <a:bodyPr rtlCol="0" anchor="ctr"/>
            <a:lstStyle/>
            <a:p>
              <a:endParaRPr lang="nb-NO"/>
            </a:p>
          </p:txBody>
        </p:sp>
        <p:sp>
          <p:nvSpPr>
            <p:cNvPr id="35" name="Friform 34">
              <a:extLst>
                <a:ext uri="{FF2B5EF4-FFF2-40B4-BE49-F238E27FC236}">
                  <a16:creationId xmlns:a16="http://schemas.microsoft.com/office/drawing/2014/main" id="{2E0AABF6-4951-5DFE-CE2E-7AE847EAC7A6}"/>
                </a:ext>
              </a:extLst>
            </p:cNvPr>
            <p:cNvSpPr/>
            <p:nvPr/>
          </p:nvSpPr>
          <p:spPr>
            <a:xfrm>
              <a:off x="6654512" y="2049355"/>
              <a:ext cx="277021" cy="421490"/>
            </a:xfrm>
            <a:custGeom>
              <a:avLst/>
              <a:gdLst>
                <a:gd name="connsiteX0" fmla="*/ 268439 w 277021"/>
                <a:gd name="connsiteY0" fmla="*/ 421491 h 421490"/>
                <a:gd name="connsiteX1" fmla="*/ 259922 w 277021"/>
                <a:gd name="connsiteY1" fmla="*/ 412974 h 421490"/>
                <a:gd name="connsiteX2" fmla="*/ 259922 w 277021"/>
                <a:gd name="connsiteY2" fmla="*/ 138511 h 421490"/>
                <a:gd name="connsiteX3" fmla="*/ 138478 w 277021"/>
                <a:gd name="connsiteY3" fmla="*/ 17067 h 421490"/>
                <a:gd name="connsiteX4" fmla="*/ 17035 w 277021"/>
                <a:gd name="connsiteY4" fmla="*/ 138511 h 421490"/>
                <a:gd name="connsiteX5" fmla="*/ 17035 w 277021"/>
                <a:gd name="connsiteY5" fmla="*/ 411613 h 421490"/>
                <a:gd name="connsiteX6" fmla="*/ 8517 w 277021"/>
                <a:gd name="connsiteY6" fmla="*/ 420131 h 421490"/>
                <a:gd name="connsiteX7" fmla="*/ 0 w 277021"/>
                <a:gd name="connsiteY7" fmla="*/ 411613 h 421490"/>
                <a:gd name="connsiteX8" fmla="*/ 0 w 277021"/>
                <a:gd name="connsiteY8" fmla="*/ 138511 h 421490"/>
                <a:gd name="connsiteX9" fmla="*/ 138511 w 277021"/>
                <a:gd name="connsiteY9" fmla="*/ 0 h 421490"/>
                <a:gd name="connsiteX10" fmla="*/ 277021 w 277021"/>
                <a:gd name="connsiteY10" fmla="*/ 138511 h 421490"/>
                <a:gd name="connsiteX11" fmla="*/ 277021 w 277021"/>
                <a:gd name="connsiteY11" fmla="*/ 412974 h 421490"/>
                <a:gd name="connsiteX12" fmla="*/ 268504 w 277021"/>
                <a:gd name="connsiteY12" fmla="*/ 421491 h 42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7021" h="421490">
                  <a:moveTo>
                    <a:pt x="268439" y="421491"/>
                  </a:moveTo>
                  <a:cubicBezTo>
                    <a:pt x="263711" y="421491"/>
                    <a:pt x="259922" y="417669"/>
                    <a:pt x="259922" y="412974"/>
                  </a:cubicBezTo>
                  <a:lnTo>
                    <a:pt x="259922" y="138511"/>
                  </a:lnTo>
                  <a:cubicBezTo>
                    <a:pt x="259922" y="71539"/>
                    <a:pt x="205450" y="17067"/>
                    <a:pt x="138478" y="17067"/>
                  </a:cubicBezTo>
                  <a:cubicBezTo>
                    <a:pt x="71506" y="17067"/>
                    <a:pt x="17035" y="71539"/>
                    <a:pt x="17035" y="138511"/>
                  </a:cubicBezTo>
                  <a:lnTo>
                    <a:pt x="17035" y="411613"/>
                  </a:lnTo>
                  <a:cubicBezTo>
                    <a:pt x="17035" y="416309"/>
                    <a:pt x="13213" y="420131"/>
                    <a:pt x="8517" y="420131"/>
                  </a:cubicBezTo>
                  <a:cubicBezTo>
                    <a:pt x="3821" y="420131"/>
                    <a:pt x="0" y="416309"/>
                    <a:pt x="0" y="411613"/>
                  </a:cubicBezTo>
                  <a:lnTo>
                    <a:pt x="0" y="138511"/>
                  </a:lnTo>
                  <a:cubicBezTo>
                    <a:pt x="0" y="62114"/>
                    <a:pt x="62147" y="0"/>
                    <a:pt x="138511" y="0"/>
                  </a:cubicBezTo>
                  <a:cubicBezTo>
                    <a:pt x="214874" y="0"/>
                    <a:pt x="277021" y="62147"/>
                    <a:pt x="277021" y="138511"/>
                  </a:cubicBezTo>
                  <a:lnTo>
                    <a:pt x="277021" y="412974"/>
                  </a:lnTo>
                  <a:cubicBezTo>
                    <a:pt x="277021" y="417702"/>
                    <a:pt x="273200" y="421491"/>
                    <a:pt x="268504" y="421491"/>
                  </a:cubicBezTo>
                  <a:close/>
                </a:path>
              </a:pathLst>
            </a:custGeom>
            <a:solidFill>
              <a:srgbClr val="FFFFFF"/>
            </a:solidFill>
            <a:ln w="0" cap="flat">
              <a:noFill/>
              <a:prstDash val="solid"/>
              <a:miter/>
            </a:ln>
          </p:spPr>
          <p:txBody>
            <a:bodyPr rtlCol="0" anchor="ctr"/>
            <a:lstStyle/>
            <a:p>
              <a:endParaRPr lang="nb-NO"/>
            </a:p>
          </p:txBody>
        </p:sp>
        <p:sp>
          <p:nvSpPr>
            <p:cNvPr id="36" name="Friform 35">
              <a:extLst>
                <a:ext uri="{FF2B5EF4-FFF2-40B4-BE49-F238E27FC236}">
                  <a16:creationId xmlns:a16="http://schemas.microsoft.com/office/drawing/2014/main" id="{B2E16F81-9D91-D5C5-90A3-2C7999B90C3F}"/>
                </a:ext>
              </a:extLst>
            </p:cNvPr>
            <p:cNvSpPr/>
            <p:nvPr/>
          </p:nvSpPr>
          <p:spPr>
            <a:xfrm>
              <a:off x="6698945" y="2106093"/>
              <a:ext cx="150391" cy="217141"/>
            </a:xfrm>
            <a:custGeom>
              <a:avLst/>
              <a:gdLst>
                <a:gd name="connsiteX0" fmla="*/ 8517 w 150391"/>
                <a:gd name="connsiteY0" fmla="*/ 217141 h 217141"/>
                <a:gd name="connsiteX1" fmla="*/ 0 w 150391"/>
                <a:gd name="connsiteY1" fmla="*/ 208624 h 217141"/>
                <a:gd name="connsiteX2" fmla="*/ 0 w 150391"/>
                <a:gd name="connsiteY2" fmla="*/ 94823 h 217141"/>
                <a:gd name="connsiteX3" fmla="*/ 94046 w 150391"/>
                <a:gd name="connsiteY3" fmla="*/ 0 h 217141"/>
                <a:gd name="connsiteX4" fmla="*/ 146672 w 150391"/>
                <a:gd name="connsiteY4" fmla="*/ 16225 h 217141"/>
                <a:gd name="connsiteX5" fmla="*/ 148906 w 150391"/>
                <a:gd name="connsiteY5" fmla="*/ 28078 h 217141"/>
                <a:gd name="connsiteX6" fmla="*/ 137054 w 150391"/>
                <a:gd name="connsiteY6" fmla="*/ 30312 h 217141"/>
                <a:gd name="connsiteX7" fmla="*/ 94046 w 150391"/>
                <a:gd name="connsiteY7" fmla="*/ 17067 h 217141"/>
                <a:gd name="connsiteX8" fmla="*/ 17067 w 150391"/>
                <a:gd name="connsiteY8" fmla="*/ 94823 h 217141"/>
                <a:gd name="connsiteX9" fmla="*/ 17067 w 150391"/>
                <a:gd name="connsiteY9" fmla="*/ 208624 h 217141"/>
                <a:gd name="connsiteX10" fmla="*/ 8550 w 150391"/>
                <a:gd name="connsiteY10" fmla="*/ 217141 h 217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391" h="217141">
                  <a:moveTo>
                    <a:pt x="8517" y="217141"/>
                  </a:moveTo>
                  <a:cubicBezTo>
                    <a:pt x="3822" y="217141"/>
                    <a:pt x="0" y="213320"/>
                    <a:pt x="0" y="208624"/>
                  </a:cubicBezTo>
                  <a:lnTo>
                    <a:pt x="0" y="94823"/>
                  </a:lnTo>
                  <a:cubicBezTo>
                    <a:pt x="0" y="42522"/>
                    <a:pt x="42198" y="0"/>
                    <a:pt x="94046" y="0"/>
                  </a:cubicBezTo>
                  <a:cubicBezTo>
                    <a:pt x="112894" y="0"/>
                    <a:pt x="131094" y="5603"/>
                    <a:pt x="146672" y="16225"/>
                  </a:cubicBezTo>
                  <a:cubicBezTo>
                    <a:pt x="150558" y="18880"/>
                    <a:pt x="151562" y="24192"/>
                    <a:pt x="148906" y="28078"/>
                  </a:cubicBezTo>
                  <a:cubicBezTo>
                    <a:pt x="146251" y="31964"/>
                    <a:pt x="140940" y="32968"/>
                    <a:pt x="137054" y="30312"/>
                  </a:cubicBezTo>
                  <a:cubicBezTo>
                    <a:pt x="124326" y="21633"/>
                    <a:pt x="109461" y="17067"/>
                    <a:pt x="94046" y="17067"/>
                  </a:cubicBezTo>
                  <a:cubicBezTo>
                    <a:pt x="51589" y="17067"/>
                    <a:pt x="17067" y="51945"/>
                    <a:pt x="17067" y="94823"/>
                  </a:cubicBezTo>
                  <a:lnTo>
                    <a:pt x="17067" y="208624"/>
                  </a:lnTo>
                  <a:cubicBezTo>
                    <a:pt x="17067" y="213352"/>
                    <a:pt x="13245" y="217141"/>
                    <a:pt x="8550" y="217141"/>
                  </a:cubicBezTo>
                  <a:close/>
                </a:path>
              </a:pathLst>
            </a:custGeom>
            <a:solidFill>
              <a:srgbClr val="FFFFFF"/>
            </a:solidFill>
            <a:ln w="0" cap="flat">
              <a:noFill/>
              <a:prstDash val="solid"/>
              <a:miter/>
            </a:ln>
          </p:spPr>
          <p:txBody>
            <a:bodyPr rtlCol="0" anchor="ctr"/>
            <a:lstStyle/>
            <a:p>
              <a:endParaRPr lang="nb-NO"/>
            </a:p>
          </p:txBody>
        </p:sp>
        <p:sp>
          <p:nvSpPr>
            <p:cNvPr id="37" name="Friform 36">
              <a:extLst>
                <a:ext uri="{FF2B5EF4-FFF2-40B4-BE49-F238E27FC236}">
                  <a16:creationId xmlns:a16="http://schemas.microsoft.com/office/drawing/2014/main" id="{7FCD76F0-C5E6-9AEB-2231-370F0AD2A21A}"/>
                </a:ext>
              </a:extLst>
            </p:cNvPr>
            <p:cNvSpPr/>
            <p:nvPr/>
          </p:nvSpPr>
          <p:spPr>
            <a:xfrm>
              <a:off x="6698945" y="2355555"/>
              <a:ext cx="17034" cy="134753"/>
            </a:xfrm>
            <a:custGeom>
              <a:avLst/>
              <a:gdLst>
                <a:gd name="connsiteX0" fmla="*/ 8517 w 17034"/>
                <a:gd name="connsiteY0" fmla="*/ 134754 h 134753"/>
                <a:gd name="connsiteX1" fmla="*/ 0 w 17034"/>
                <a:gd name="connsiteY1" fmla="*/ 126237 h 134753"/>
                <a:gd name="connsiteX2" fmla="*/ 0 w 17034"/>
                <a:gd name="connsiteY2" fmla="*/ 8517 h 134753"/>
                <a:gd name="connsiteX3" fmla="*/ 8517 w 17034"/>
                <a:gd name="connsiteY3" fmla="*/ 0 h 134753"/>
                <a:gd name="connsiteX4" fmla="*/ 17035 w 17034"/>
                <a:gd name="connsiteY4" fmla="*/ 8517 h 134753"/>
                <a:gd name="connsiteX5" fmla="*/ 17035 w 17034"/>
                <a:gd name="connsiteY5" fmla="*/ 126237 h 134753"/>
                <a:gd name="connsiteX6" fmla="*/ 8517 w 17034"/>
                <a:gd name="connsiteY6" fmla="*/ 134754 h 13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34" h="134753">
                  <a:moveTo>
                    <a:pt x="8517" y="134754"/>
                  </a:moveTo>
                  <a:cubicBezTo>
                    <a:pt x="3822" y="134754"/>
                    <a:pt x="0" y="130933"/>
                    <a:pt x="0" y="126237"/>
                  </a:cubicBezTo>
                  <a:lnTo>
                    <a:pt x="0" y="8517"/>
                  </a:lnTo>
                  <a:cubicBezTo>
                    <a:pt x="0" y="3789"/>
                    <a:pt x="3822" y="0"/>
                    <a:pt x="8517" y="0"/>
                  </a:cubicBezTo>
                  <a:cubicBezTo>
                    <a:pt x="13213" y="0"/>
                    <a:pt x="17035" y="3821"/>
                    <a:pt x="17035" y="8517"/>
                  </a:cubicBezTo>
                  <a:lnTo>
                    <a:pt x="17035" y="126237"/>
                  </a:lnTo>
                  <a:cubicBezTo>
                    <a:pt x="17035" y="130933"/>
                    <a:pt x="13213" y="134754"/>
                    <a:pt x="8517" y="134754"/>
                  </a:cubicBezTo>
                  <a:close/>
                </a:path>
              </a:pathLst>
            </a:custGeom>
            <a:solidFill>
              <a:srgbClr val="FFFFFF"/>
            </a:solidFill>
            <a:ln w="0" cap="flat">
              <a:noFill/>
              <a:prstDash val="solid"/>
              <a:miter/>
            </a:ln>
          </p:spPr>
          <p:txBody>
            <a:bodyPr rtlCol="0" anchor="ctr"/>
            <a:lstStyle/>
            <a:p>
              <a:endParaRPr lang="nb-NO"/>
            </a:p>
          </p:txBody>
        </p:sp>
        <p:sp>
          <p:nvSpPr>
            <p:cNvPr id="38" name="Friform 37">
              <a:extLst>
                <a:ext uri="{FF2B5EF4-FFF2-40B4-BE49-F238E27FC236}">
                  <a16:creationId xmlns:a16="http://schemas.microsoft.com/office/drawing/2014/main" id="{2D2405C5-EA6F-55A4-1B26-04FF1C92503C}"/>
                </a:ext>
              </a:extLst>
            </p:cNvPr>
            <p:cNvSpPr/>
            <p:nvPr/>
          </p:nvSpPr>
          <p:spPr>
            <a:xfrm>
              <a:off x="6869970" y="2352025"/>
              <a:ext cx="17034" cy="139093"/>
            </a:xfrm>
            <a:custGeom>
              <a:avLst/>
              <a:gdLst>
                <a:gd name="connsiteX0" fmla="*/ 8517 w 17034"/>
                <a:gd name="connsiteY0" fmla="*/ 139093 h 139093"/>
                <a:gd name="connsiteX1" fmla="*/ 0 w 17034"/>
                <a:gd name="connsiteY1" fmla="*/ 130576 h 139093"/>
                <a:gd name="connsiteX2" fmla="*/ 0 w 17034"/>
                <a:gd name="connsiteY2" fmla="*/ 8517 h 139093"/>
                <a:gd name="connsiteX3" fmla="*/ 8517 w 17034"/>
                <a:gd name="connsiteY3" fmla="*/ 0 h 139093"/>
                <a:gd name="connsiteX4" fmla="*/ 17035 w 17034"/>
                <a:gd name="connsiteY4" fmla="*/ 8517 h 139093"/>
                <a:gd name="connsiteX5" fmla="*/ 17035 w 17034"/>
                <a:gd name="connsiteY5" fmla="*/ 130576 h 139093"/>
                <a:gd name="connsiteX6" fmla="*/ 8517 w 17034"/>
                <a:gd name="connsiteY6" fmla="*/ 139093 h 13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34" h="139093">
                  <a:moveTo>
                    <a:pt x="8517" y="139093"/>
                  </a:moveTo>
                  <a:cubicBezTo>
                    <a:pt x="3789" y="139093"/>
                    <a:pt x="0" y="135272"/>
                    <a:pt x="0" y="130576"/>
                  </a:cubicBezTo>
                  <a:lnTo>
                    <a:pt x="0" y="8517"/>
                  </a:lnTo>
                  <a:cubicBezTo>
                    <a:pt x="0" y="3789"/>
                    <a:pt x="3821" y="0"/>
                    <a:pt x="8517" y="0"/>
                  </a:cubicBezTo>
                  <a:cubicBezTo>
                    <a:pt x="13213" y="0"/>
                    <a:pt x="17035" y="3821"/>
                    <a:pt x="17035" y="8517"/>
                  </a:cubicBezTo>
                  <a:lnTo>
                    <a:pt x="17035" y="130576"/>
                  </a:lnTo>
                  <a:cubicBezTo>
                    <a:pt x="17035" y="135304"/>
                    <a:pt x="13213" y="139093"/>
                    <a:pt x="8517" y="139093"/>
                  </a:cubicBezTo>
                  <a:close/>
                </a:path>
              </a:pathLst>
            </a:custGeom>
            <a:solidFill>
              <a:srgbClr val="FFFFFF"/>
            </a:solidFill>
            <a:ln w="0" cap="flat">
              <a:noFill/>
              <a:prstDash val="solid"/>
              <a:miter/>
            </a:ln>
          </p:spPr>
          <p:txBody>
            <a:bodyPr rtlCol="0" anchor="ctr"/>
            <a:lstStyle/>
            <a:p>
              <a:endParaRPr lang="nb-NO"/>
            </a:p>
          </p:txBody>
        </p:sp>
        <p:sp>
          <p:nvSpPr>
            <p:cNvPr id="39" name="Friform 38">
              <a:extLst>
                <a:ext uri="{FF2B5EF4-FFF2-40B4-BE49-F238E27FC236}">
                  <a16:creationId xmlns:a16="http://schemas.microsoft.com/office/drawing/2014/main" id="{7E5B4721-C5A5-4EC0-4759-43AD0B5DBF9A}"/>
                </a:ext>
              </a:extLst>
            </p:cNvPr>
            <p:cNvSpPr/>
            <p:nvPr/>
          </p:nvSpPr>
          <p:spPr>
            <a:xfrm>
              <a:off x="6859213" y="2150438"/>
              <a:ext cx="27823" cy="158612"/>
            </a:xfrm>
            <a:custGeom>
              <a:avLst/>
              <a:gdLst>
                <a:gd name="connsiteX0" fmla="*/ 19274 w 27823"/>
                <a:gd name="connsiteY0" fmla="*/ 158612 h 158612"/>
                <a:gd name="connsiteX1" fmla="*/ 10757 w 27823"/>
                <a:gd name="connsiteY1" fmla="*/ 150095 h 158612"/>
                <a:gd name="connsiteX2" fmla="*/ 10757 w 27823"/>
                <a:gd name="connsiteY2" fmla="*/ 50479 h 158612"/>
                <a:gd name="connsiteX3" fmla="*/ 1074 w 27823"/>
                <a:gd name="connsiteY3" fmla="*/ 12653 h 158612"/>
                <a:gd name="connsiteX4" fmla="*/ 4409 w 27823"/>
                <a:gd name="connsiteY4" fmla="*/ 1059 h 158612"/>
                <a:gd name="connsiteX5" fmla="*/ 16003 w 27823"/>
                <a:gd name="connsiteY5" fmla="*/ 4395 h 158612"/>
                <a:gd name="connsiteX6" fmla="*/ 27824 w 27823"/>
                <a:gd name="connsiteY6" fmla="*/ 50479 h 158612"/>
                <a:gd name="connsiteX7" fmla="*/ 27824 w 27823"/>
                <a:gd name="connsiteY7" fmla="*/ 150095 h 158612"/>
                <a:gd name="connsiteX8" fmla="*/ 19306 w 27823"/>
                <a:gd name="connsiteY8" fmla="*/ 158612 h 15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23" h="158612">
                  <a:moveTo>
                    <a:pt x="19274" y="158612"/>
                  </a:moveTo>
                  <a:cubicBezTo>
                    <a:pt x="14546" y="158612"/>
                    <a:pt x="10757" y="154791"/>
                    <a:pt x="10757" y="150095"/>
                  </a:cubicBezTo>
                  <a:lnTo>
                    <a:pt x="10757" y="50479"/>
                  </a:lnTo>
                  <a:cubicBezTo>
                    <a:pt x="10757" y="37234"/>
                    <a:pt x="7389" y="24150"/>
                    <a:pt x="1074" y="12653"/>
                  </a:cubicBezTo>
                  <a:cubicBezTo>
                    <a:pt x="-1226" y="8540"/>
                    <a:pt x="296" y="3326"/>
                    <a:pt x="4409" y="1059"/>
                  </a:cubicBezTo>
                  <a:cubicBezTo>
                    <a:pt x="8522" y="-1207"/>
                    <a:pt x="13736" y="282"/>
                    <a:pt x="16003" y="4395"/>
                  </a:cubicBezTo>
                  <a:cubicBezTo>
                    <a:pt x="23744" y="18418"/>
                    <a:pt x="27824" y="34351"/>
                    <a:pt x="27824" y="50479"/>
                  </a:cubicBezTo>
                  <a:lnTo>
                    <a:pt x="27824" y="150095"/>
                  </a:lnTo>
                  <a:cubicBezTo>
                    <a:pt x="27824" y="154824"/>
                    <a:pt x="24002" y="158612"/>
                    <a:pt x="19306" y="158612"/>
                  </a:cubicBezTo>
                  <a:close/>
                </a:path>
              </a:pathLst>
            </a:custGeom>
            <a:solidFill>
              <a:srgbClr val="FFFFFF"/>
            </a:solidFill>
            <a:ln w="0" cap="flat">
              <a:noFill/>
              <a:prstDash val="solid"/>
              <a:miter/>
            </a:ln>
          </p:spPr>
          <p:txBody>
            <a:bodyPr rtlCol="0" anchor="ctr"/>
            <a:lstStyle/>
            <a:p>
              <a:endParaRPr lang="nb-NO"/>
            </a:p>
          </p:txBody>
        </p:sp>
        <p:sp>
          <p:nvSpPr>
            <p:cNvPr id="40" name="Friform 39">
              <a:extLst>
                <a:ext uri="{FF2B5EF4-FFF2-40B4-BE49-F238E27FC236}">
                  <a16:creationId xmlns:a16="http://schemas.microsoft.com/office/drawing/2014/main" id="{B2B192C4-E206-E270-2208-D8C284B1DBEA}"/>
                </a:ext>
              </a:extLst>
            </p:cNvPr>
            <p:cNvSpPr/>
            <p:nvPr/>
          </p:nvSpPr>
          <p:spPr>
            <a:xfrm>
              <a:off x="6738390" y="2170054"/>
              <a:ext cx="109266" cy="331266"/>
            </a:xfrm>
            <a:custGeom>
              <a:avLst/>
              <a:gdLst>
                <a:gd name="connsiteX0" fmla="*/ 100685 w 109266"/>
                <a:gd name="connsiteY0" fmla="*/ 331266 h 331266"/>
                <a:gd name="connsiteX1" fmla="*/ 92168 w 109266"/>
                <a:gd name="connsiteY1" fmla="*/ 322749 h 331266"/>
                <a:gd name="connsiteX2" fmla="*/ 92168 w 109266"/>
                <a:gd name="connsiteY2" fmla="*/ 54601 h 331266"/>
                <a:gd name="connsiteX3" fmla="*/ 54601 w 109266"/>
                <a:gd name="connsiteY3" fmla="*/ 17035 h 331266"/>
                <a:gd name="connsiteX4" fmla="*/ 17035 w 109266"/>
                <a:gd name="connsiteY4" fmla="*/ 54601 h 331266"/>
                <a:gd name="connsiteX5" fmla="*/ 17035 w 109266"/>
                <a:gd name="connsiteY5" fmla="*/ 322328 h 331266"/>
                <a:gd name="connsiteX6" fmla="*/ 8517 w 109266"/>
                <a:gd name="connsiteY6" fmla="*/ 330845 h 331266"/>
                <a:gd name="connsiteX7" fmla="*/ 0 w 109266"/>
                <a:gd name="connsiteY7" fmla="*/ 322328 h 331266"/>
                <a:gd name="connsiteX8" fmla="*/ 0 w 109266"/>
                <a:gd name="connsiteY8" fmla="*/ 54601 h 331266"/>
                <a:gd name="connsiteX9" fmla="*/ 54633 w 109266"/>
                <a:gd name="connsiteY9" fmla="*/ 0 h 331266"/>
                <a:gd name="connsiteX10" fmla="*/ 109267 w 109266"/>
                <a:gd name="connsiteY10" fmla="*/ 54601 h 331266"/>
                <a:gd name="connsiteX11" fmla="*/ 109267 w 109266"/>
                <a:gd name="connsiteY11" fmla="*/ 322749 h 331266"/>
                <a:gd name="connsiteX12" fmla="*/ 100750 w 109266"/>
                <a:gd name="connsiteY12" fmla="*/ 331266 h 33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266" h="331266">
                  <a:moveTo>
                    <a:pt x="100685" y="331266"/>
                  </a:moveTo>
                  <a:cubicBezTo>
                    <a:pt x="95957" y="331266"/>
                    <a:pt x="92168" y="327445"/>
                    <a:pt x="92168" y="322749"/>
                  </a:cubicBezTo>
                  <a:lnTo>
                    <a:pt x="92168" y="54601"/>
                  </a:lnTo>
                  <a:cubicBezTo>
                    <a:pt x="92168" y="33907"/>
                    <a:pt x="75328" y="17035"/>
                    <a:pt x="54601" y="17035"/>
                  </a:cubicBezTo>
                  <a:cubicBezTo>
                    <a:pt x="33875" y="17035"/>
                    <a:pt x="17035" y="33875"/>
                    <a:pt x="17035" y="54601"/>
                  </a:cubicBezTo>
                  <a:lnTo>
                    <a:pt x="17035" y="322328"/>
                  </a:lnTo>
                  <a:cubicBezTo>
                    <a:pt x="17035" y="327056"/>
                    <a:pt x="13213" y="330845"/>
                    <a:pt x="8517" y="330845"/>
                  </a:cubicBezTo>
                  <a:cubicBezTo>
                    <a:pt x="3821" y="330845"/>
                    <a:pt x="0" y="327024"/>
                    <a:pt x="0" y="322328"/>
                  </a:cubicBezTo>
                  <a:lnTo>
                    <a:pt x="0" y="54601"/>
                  </a:lnTo>
                  <a:cubicBezTo>
                    <a:pt x="0" y="24483"/>
                    <a:pt x="24515" y="0"/>
                    <a:pt x="54633" y="0"/>
                  </a:cubicBezTo>
                  <a:cubicBezTo>
                    <a:pt x="84751" y="0"/>
                    <a:pt x="109267" y="24515"/>
                    <a:pt x="109267" y="54601"/>
                  </a:cubicBezTo>
                  <a:lnTo>
                    <a:pt x="109267" y="322749"/>
                  </a:lnTo>
                  <a:cubicBezTo>
                    <a:pt x="109267" y="327445"/>
                    <a:pt x="105445" y="331266"/>
                    <a:pt x="100750" y="331266"/>
                  </a:cubicBezTo>
                  <a:close/>
                </a:path>
              </a:pathLst>
            </a:custGeom>
            <a:solidFill>
              <a:srgbClr val="FFFFFF"/>
            </a:solidFill>
            <a:ln w="0" cap="flat">
              <a:noFill/>
              <a:prstDash val="solid"/>
              <a:miter/>
            </a:ln>
          </p:spPr>
          <p:txBody>
            <a:bodyPr rtlCol="0" anchor="ctr"/>
            <a:lstStyle/>
            <a:p>
              <a:endParaRPr lang="nb-NO"/>
            </a:p>
          </p:txBody>
        </p:sp>
        <p:sp>
          <p:nvSpPr>
            <p:cNvPr id="41" name="Friform 40">
              <a:extLst>
                <a:ext uri="{FF2B5EF4-FFF2-40B4-BE49-F238E27FC236}">
                  <a16:creationId xmlns:a16="http://schemas.microsoft.com/office/drawing/2014/main" id="{E59D6B79-850C-7F91-5437-AA5BD2DEEC60}"/>
                </a:ext>
              </a:extLst>
            </p:cNvPr>
            <p:cNvSpPr/>
            <p:nvPr/>
          </p:nvSpPr>
          <p:spPr>
            <a:xfrm>
              <a:off x="6784473" y="2222032"/>
              <a:ext cx="17034" cy="283174"/>
            </a:xfrm>
            <a:custGeom>
              <a:avLst/>
              <a:gdLst>
                <a:gd name="connsiteX0" fmla="*/ 8517 w 17034"/>
                <a:gd name="connsiteY0" fmla="*/ 283174 h 283174"/>
                <a:gd name="connsiteX1" fmla="*/ 0 w 17034"/>
                <a:gd name="connsiteY1" fmla="*/ 274657 h 283174"/>
                <a:gd name="connsiteX2" fmla="*/ 0 w 17034"/>
                <a:gd name="connsiteY2" fmla="*/ 8517 h 283174"/>
                <a:gd name="connsiteX3" fmla="*/ 8517 w 17034"/>
                <a:gd name="connsiteY3" fmla="*/ 0 h 283174"/>
                <a:gd name="connsiteX4" fmla="*/ 17035 w 17034"/>
                <a:gd name="connsiteY4" fmla="*/ 8517 h 283174"/>
                <a:gd name="connsiteX5" fmla="*/ 17035 w 17034"/>
                <a:gd name="connsiteY5" fmla="*/ 274657 h 283174"/>
                <a:gd name="connsiteX6" fmla="*/ 8517 w 17034"/>
                <a:gd name="connsiteY6" fmla="*/ 283174 h 28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34" h="283174">
                  <a:moveTo>
                    <a:pt x="8517" y="283174"/>
                  </a:moveTo>
                  <a:cubicBezTo>
                    <a:pt x="3789" y="283174"/>
                    <a:pt x="0" y="279353"/>
                    <a:pt x="0" y="274657"/>
                  </a:cubicBezTo>
                  <a:lnTo>
                    <a:pt x="0" y="8517"/>
                  </a:lnTo>
                  <a:cubicBezTo>
                    <a:pt x="0" y="3789"/>
                    <a:pt x="3821" y="0"/>
                    <a:pt x="8517" y="0"/>
                  </a:cubicBezTo>
                  <a:cubicBezTo>
                    <a:pt x="13213" y="0"/>
                    <a:pt x="17035" y="3821"/>
                    <a:pt x="17035" y="8517"/>
                  </a:cubicBezTo>
                  <a:lnTo>
                    <a:pt x="17035" y="274657"/>
                  </a:lnTo>
                  <a:cubicBezTo>
                    <a:pt x="17035" y="279385"/>
                    <a:pt x="13213" y="283174"/>
                    <a:pt x="8517" y="283174"/>
                  </a:cubicBezTo>
                  <a:close/>
                </a:path>
              </a:pathLst>
            </a:custGeom>
            <a:solidFill>
              <a:srgbClr val="FFFFFF"/>
            </a:solidFill>
            <a:ln w="0" cap="flat">
              <a:noFill/>
              <a:prstDash val="solid"/>
              <a:miter/>
            </a:ln>
          </p:spPr>
          <p:txBody>
            <a:bodyPr rtlCol="0" anchor="ctr"/>
            <a:lstStyle/>
            <a:p>
              <a:endParaRPr lang="nb-NO"/>
            </a:p>
          </p:txBody>
        </p:sp>
        <p:sp>
          <p:nvSpPr>
            <p:cNvPr id="42" name="Friform 41">
              <a:extLst>
                <a:ext uri="{FF2B5EF4-FFF2-40B4-BE49-F238E27FC236}">
                  <a16:creationId xmlns:a16="http://schemas.microsoft.com/office/drawing/2014/main" id="{B8AFD72E-9CE2-37E8-6233-B13D81E8AE6F}"/>
                </a:ext>
              </a:extLst>
            </p:cNvPr>
            <p:cNvSpPr/>
            <p:nvPr/>
          </p:nvSpPr>
          <p:spPr>
            <a:xfrm>
              <a:off x="6465967" y="1879172"/>
              <a:ext cx="140939" cy="140939"/>
            </a:xfrm>
            <a:custGeom>
              <a:avLst/>
              <a:gdLst>
                <a:gd name="connsiteX0" fmla="*/ 8517 w 140939"/>
                <a:gd name="connsiteY0" fmla="*/ 140940 h 140939"/>
                <a:gd name="connsiteX1" fmla="*/ 0 w 140939"/>
                <a:gd name="connsiteY1" fmla="*/ 132422 h 140939"/>
                <a:gd name="connsiteX2" fmla="*/ 0 w 140939"/>
                <a:gd name="connsiteY2" fmla="*/ 97414 h 140939"/>
                <a:gd name="connsiteX3" fmla="*/ 97414 w 140939"/>
                <a:gd name="connsiteY3" fmla="*/ 0 h 140939"/>
                <a:gd name="connsiteX4" fmla="*/ 132422 w 140939"/>
                <a:gd name="connsiteY4" fmla="*/ 0 h 140939"/>
                <a:gd name="connsiteX5" fmla="*/ 140939 w 140939"/>
                <a:gd name="connsiteY5" fmla="*/ 8517 h 140939"/>
                <a:gd name="connsiteX6" fmla="*/ 132422 w 140939"/>
                <a:gd name="connsiteY6" fmla="*/ 17035 h 140939"/>
                <a:gd name="connsiteX7" fmla="*/ 97414 w 140939"/>
                <a:gd name="connsiteY7" fmla="*/ 17035 h 140939"/>
                <a:gd name="connsiteX8" fmla="*/ 17067 w 140939"/>
                <a:gd name="connsiteY8" fmla="*/ 97382 h 140939"/>
                <a:gd name="connsiteX9" fmla="*/ 17067 w 140939"/>
                <a:gd name="connsiteY9" fmla="*/ 132390 h 140939"/>
                <a:gd name="connsiteX10" fmla="*/ 8549 w 140939"/>
                <a:gd name="connsiteY10" fmla="*/ 140907 h 14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939" h="140939">
                  <a:moveTo>
                    <a:pt x="8517" y="140940"/>
                  </a:moveTo>
                  <a:cubicBezTo>
                    <a:pt x="3821" y="140940"/>
                    <a:pt x="0" y="137118"/>
                    <a:pt x="0" y="132422"/>
                  </a:cubicBezTo>
                  <a:lnTo>
                    <a:pt x="0" y="97414"/>
                  </a:lnTo>
                  <a:cubicBezTo>
                    <a:pt x="0" y="43720"/>
                    <a:pt x="43687" y="0"/>
                    <a:pt x="97414" y="0"/>
                  </a:cubicBezTo>
                  <a:lnTo>
                    <a:pt x="132422" y="0"/>
                  </a:lnTo>
                  <a:cubicBezTo>
                    <a:pt x="137150" y="0"/>
                    <a:pt x="140939" y="3821"/>
                    <a:pt x="140939" y="8517"/>
                  </a:cubicBezTo>
                  <a:cubicBezTo>
                    <a:pt x="140939" y="13213"/>
                    <a:pt x="137118" y="17035"/>
                    <a:pt x="132422" y="17035"/>
                  </a:cubicBezTo>
                  <a:lnTo>
                    <a:pt x="97414" y="17035"/>
                  </a:lnTo>
                  <a:cubicBezTo>
                    <a:pt x="53111" y="17035"/>
                    <a:pt x="17067" y="53079"/>
                    <a:pt x="17067" y="97382"/>
                  </a:cubicBezTo>
                  <a:lnTo>
                    <a:pt x="17067" y="132390"/>
                  </a:lnTo>
                  <a:cubicBezTo>
                    <a:pt x="17067" y="137118"/>
                    <a:pt x="13245" y="140907"/>
                    <a:pt x="8549" y="140907"/>
                  </a:cubicBezTo>
                  <a:close/>
                </a:path>
              </a:pathLst>
            </a:custGeom>
            <a:solidFill>
              <a:srgbClr val="FFFFFF"/>
            </a:solidFill>
            <a:ln w="0" cap="flat">
              <a:noFill/>
              <a:prstDash val="solid"/>
              <a:miter/>
            </a:ln>
          </p:spPr>
          <p:txBody>
            <a:bodyPr rtlCol="0" anchor="ctr"/>
            <a:lstStyle/>
            <a:p>
              <a:endParaRPr lang="nb-NO"/>
            </a:p>
          </p:txBody>
        </p:sp>
        <p:sp>
          <p:nvSpPr>
            <p:cNvPr id="43" name="Friform 42">
              <a:extLst>
                <a:ext uri="{FF2B5EF4-FFF2-40B4-BE49-F238E27FC236}">
                  <a16:creationId xmlns:a16="http://schemas.microsoft.com/office/drawing/2014/main" id="{400F101A-641D-4746-4BD0-454BB7034AF7}"/>
                </a:ext>
              </a:extLst>
            </p:cNvPr>
            <p:cNvSpPr/>
            <p:nvPr/>
          </p:nvSpPr>
          <p:spPr>
            <a:xfrm>
              <a:off x="6979852" y="1879204"/>
              <a:ext cx="140939" cy="140939"/>
            </a:xfrm>
            <a:custGeom>
              <a:avLst/>
              <a:gdLst>
                <a:gd name="connsiteX0" fmla="*/ 132390 w 140939"/>
                <a:gd name="connsiteY0" fmla="*/ 140907 h 140939"/>
                <a:gd name="connsiteX1" fmla="*/ 123873 w 140939"/>
                <a:gd name="connsiteY1" fmla="*/ 132390 h 140939"/>
                <a:gd name="connsiteX2" fmla="*/ 123873 w 140939"/>
                <a:gd name="connsiteY2" fmla="*/ 97382 h 140939"/>
                <a:gd name="connsiteX3" fmla="*/ 43526 w 140939"/>
                <a:gd name="connsiteY3" fmla="*/ 17035 h 140939"/>
                <a:gd name="connsiteX4" fmla="*/ 8517 w 140939"/>
                <a:gd name="connsiteY4" fmla="*/ 17035 h 140939"/>
                <a:gd name="connsiteX5" fmla="*/ 0 w 140939"/>
                <a:gd name="connsiteY5" fmla="*/ 8517 h 140939"/>
                <a:gd name="connsiteX6" fmla="*/ 8517 w 140939"/>
                <a:gd name="connsiteY6" fmla="*/ 0 h 140939"/>
                <a:gd name="connsiteX7" fmla="*/ 43526 w 140939"/>
                <a:gd name="connsiteY7" fmla="*/ 0 h 140939"/>
                <a:gd name="connsiteX8" fmla="*/ 140940 w 140939"/>
                <a:gd name="connsiteY8" fmla="*/ 97414 h 140939"/>
                <a:gd name="connsiteX9" fmla="*/ 140940 w 140939"/>
                <a:gd name="connsiteY9" fmla="*/ 132422 h 140939"/>
                <a:gd name="connsiteX10" fmla="*/ 132422 w 140939"/>
                <a:gd name="connsiteY10" fmla="*/ 140939 h 14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939" h="140939">
                  <a:moveTo>
                    <a:pt x="132390" y="140907"/>
                  </a:moveTo>
                  <a:cubicBezTo>
                    <a:pt x="127662" y="140907"/>
                    <a:pt x="123873" y="137086"/>
                    <a:pt x="123873" y="132390"/>
                  </a:cubicBezTo>
                  <a:lnTo>
                    <a:pt x="123873" y="97382"/>
                  </a:lnTo>
                  <a:cubicBezTo>
                    <a:pt x="123873" y="53079"/>
                    <a:pt x="87828" y="17035"/>
                    <a:pt x="43526" y="17035"/>
                  </a:cubicBezTo>
                  <a:lnTo>
                    <a:pt x="8517" y="17035"/>
                  </a:lnTo>
                  <a:cubicBezTo>
                    <a:pt x="3789" y="17035"/>
                    <a:pt x="0" y="13213"/>
                    <a:pt x="0" y="8517"/>
                  </a:cubicBezTo>
                  <a:cubicBezTo>
                    <a:pt x="0" y="3821"/>
                    <a:pt x="3822" y="0"/>
                    <a:pt x="8517" y="0"/>
                  </a:cubicBezTo>
                  <a:lnTo>
                    <a:pt x="43526" y="0"/>
                  </a:lnTo>
                  <a:cubicBezTo>
                    <a:pt x="97220" y="0"/>
                    <a:pt x="140940" y="43687"/>
                    <a:pt x="140940" y="97414"/>
                  </a:cubicBezTo>
                  <a:lnTo>
                    <a:pt x="140940" y="132422"/>
                  </a:lnTo>
                  <a:cubicBezTo>
                    <a:pt x="140940" y="137150"/>
                    <a:pt x="137118" y="140939"/>
                    <a:pt x="132422" y="140939"/>
                  </a:cubicBezTo>
                  <a:close/>
                </a:path>
              </a:pathLst>
            </a:custGeom>
            <a:solidFill>
              <a:srgbClr val="FFFFFF"/>
            </a:solidFill>
            <a:ln w="0" cap="flat">
              <a:noFill/>
              <a:prstDash val="solid"/>
              <a:miter/>
            </a:ln>
          </p:spPr>
          <p:txBody>
            <a:bodyPr rtlCol="0" anchor="ctr"/>
            <a:lstStyle/>
            <a:p>
              <a:endParaRPr lang="nb-NO"/>
            </a:p>
          </p:txBody>
        </p:sp>
        <p:sp>
          <p:nvSpPr>
            <p:cNvPr id="44" name="Friform 43">
              <a:extLst>
                <a:ext uri="{FF2B5EF4-FFF2-40B4-BE49-F238E27FC236}">
                  <a16:creationId xmlns:a16="http://schemas.microsoft.com/office/drawing/2014/main" id="{5648D193-4FA9-67CF-3364-192C1ADEA046}"/>
                </a:ext>
              </a:extLst>
            </p:cNvPr>
            <p:cNvSpPr/>
            <p:nvPr/>
          </p:nvSpPr>
          <p:spPr>
            <a:xfrm>
              <a:off x="6465967" y="2395065"/>
              <a:ext cx="140907" cy="140939"/>
            </a:xfrm>
            <a:custGeom>
              <a:avLst/>
              <a:gdLst>
                <a:gd name="connsiteX0" fmla="*/ 132422 w 140907"/>
                <a:gd name="connsiteY0" fmla="*/ 140940 h 140939"/>
                <a:gd name="connsiteX1" fmla="*/ 97414 w 140907"/>
                <a:gd name="connsiteY1" fmla="*/ 140940 h 140939"/>
                <a:gd name="connsiteX2" fmla="*/ 0 w 140907"/>
                <a:gd name="connsiteY2" fmla="*/ 43525 h 140939"/>
                <a:gd name="connsiteX3" fmla="*/ 0 w 140907"/>
                <a:gd name="connsiteY3" fmla="*/ 8517 h 140939"/>
                <a:gd name="connsiteX4" fmla="*/ 8517 w 140907"/>
                <a:gd name="connsiteY4" fmla="*/ 0 h 140939"/>
                <a:gd name="connsiteX5" fmla="*/ 17035 w 140907"/>
                <a:gd name="connsiteY5" fmla="*/ 8517 h 140939"/>
                <a:gd name="connsiteX6" fmla="*/ 17035 w 140907"/>
                <a:gd name="connsiteY6" fmla="*/ 43525 h 140939"/>
                <a:gd name="connsiteX7" fmla="*/ 97382 w 140907"/>
                <a:gd name="connsiteY7" fmla="*/ 123873 h 140939"/>
                <a:gd name="connsiteX8" fmla="*/ 132390 w 140907"/>
                <a:gd name="connsiteY8" fmla="*/ 123873 h 140939"/>
                <a:gd name="connsiteX9" fmla="*/ 140907 w 140907"/>
                <a:gd name="connsiteY9" fmla="*/ 132390 h 140939"/>
                <a:gd name="connsiteX10" fmla="*/ 132390 w 140907"/>
                <a:gd name="connsiteY10" fmla="*/ 140907 h 14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907" h="140939">
                  <a:moveTo>
                    <a:pt x="132422" y="140940"/>
                  </a:moveTo>
                  <a:lnTo>
                    <a:pt x="97414" y="140940"/>
                  </a:lnTo>
                  <a:cubicBezTo>
                    <a:pt x="43720" y="140940"/>
                    <a:pt x="0" y="97252"/>
                    <a:pt x="0" y="43525"/>
                  </a:cubicBezTo>
                  <a:lnTo>
                    <a:pt x="0" y="8517"/>
                  </a:lnTo>
                  <a:cubicBezTo>
                    <a:pt x="0" y="3789"/>
                    <a:pt x="3821" y="0"/>
                    <a:pt x="8517" y="0"/>
                  </a:cubicBezTo>
                  <a:cubicBezTo>
                    <a:pt x="13213" y="0"/>
                    <a:pt x="17035" y="3821"/>
                    <a:pt x="17035" y="8517"/>
                  </a:cubicBezTo>
                  <a:lnTo>
                    <a:pt x="17035" y="43525"/>
                  </a:lnTo>
                  <a:cubicBezTo>
                    <a:pt x="17035" y="87828"/>
                    <a:pt x="53079" y="123873"/>
                    <a:pt x="97382" y="123873"/>
                  </a:cubicBezTo>
                  <a:lnTo>
                    <a:pt x="132390" y="123873"/>
                  </a:lnTo>
                  <a:cubicBezTo>
                    <a:pt x="137118" y="123873"/>
                    <a:pt x="140907" y="127694"/>
                    <a:pt x="140907" y="132390"/>
                  </a:cubicBezTo>
                  <a:cubicBezTo>
                    <a:pt x="140907" y="137086"/>
                    <a:pt x="137086" y="140907"/>
                    <a:pt x="132390" y="140907"/>
                  </a:cubicBezTo>
                  <a:close/>
                </a:path>
              </a:pathLst>
            </a:custGeom>
            <a:solidFill>
              <a:srgbClr val="FFFFFF"/>
            </a:solidFill>
            <a:ln w="0" cap="flat">
              <a:noFill/>
              <a:prstDash val="solid"/>
              <a:miter/>
            </a:ln>
          </p:spPr>
          <p:txBody>
            <a:bodyPr rtlCol="0" anchor="ctr"/>
            <a:lstStyle/>
            <a:p>
              <a:endParaRPr lang="nb-NO"/>
            </a:p>
          </p:txBody>
        </p:sp>
        <p:sp>
          <p:nvSpPr>
            <p:cNvPr id="45" name="Friform 44">
              <a:extLst>
                <a:ext uri="{FF2B5EF4-FFF2-40B4-BE49-F238E27FC236}">
                  <a16:creationId xmlns:a16="http://schemas.microsoft.com/office/drawing/2014/main" id="{5C2F8A15-B813-7075-0E2E-CB0E3EE4D9EA}"/>
                </a:ext>
              </a:extLst>
            </p:cNvPr>
            <p:cNvSpPr/>
            <p:nvPr/>
          </p:nvSpPr>
          <p:spPr>
            <a:xfrm>
              <a:off x="6979852" y="2395097"/>
              <a:ext cx="140907" cy="140939"/>
            </a:xfrm>
            <a:custGeom>
              <a:avLst/>
              <a:gdLst>
                <a:gd name="connsiteX0" fmla="*/ 43526 w 140907"/>
                <a:gd name="connsiteY0" fmla="*/ 140907 h 140939"/>
                <a:gd name="connsiteX1" fmla="*/ 8517 w 140907"/>
                <a:gd name="connsiteY1" fmla="*/ 140907 h 140939"/>
                <a:gd name="connsiteX2" fmla="*/ 0 w 140907"/>
                <a:gd name="connsiteY2" fmla="*/ 132390 h 140939"/>
                <a:gd name="connsiteX3" fmla="*/ 8517 w 140907"/>
                <a:gd name="connsiteY3" fmla="*/ 123873 h 140939"/>
                <a:gd name="connsiteX4" fmla="*/ 43526 w 140907"/>
                <a:gd name="connsiteY4" fmla="*/ 123873 h 140939"/>
                <a:gd name="connsiteX5" fmla="*/ 123873 w 140907"/>
                <a:gd name="connsiteY5" fmla="*/ 43525 h 140939"/>
                <a:gd name="connsiteX6" fmla="*/ 123873 w 140907"/>
                <a:gd name="connsiteY6" fmla="*/ 8517 h 140939"/>
                <a:gd name="connsiteX7" fmla="*/ 132390 w 140907"/>
                <a:gd name="connsiteY7" fmla="*/ 0 h 140939"/>
                <a:gd name="connsiteX8" fmla="*/ 140907 w 140907"/>
                <a:gd name="connsiteY8" fmla="*/ 8517 h 140939"/>
                <a:gd name="connsiteX9" fmla="*/ 140907 w 140907"/>
                <a:gd name="connsiteY9" fmla="*/ 43525 h 140939"/>
                <a:gd name="connsiteX10" fmla="*/ 43493 w 140907"/>
                <a:gd name="connsiteY10" fmla="*/ 140940 h 14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907" h="140939">
                  <a:moveTo>
                    <a:pt x="43526" y="140907"/>
                  </a:moveTo>
                  <a:lnTo>
                    <a:pt x="8517" y="140907"/>
                  </a:lnTo>
                  <a:cubicBezTo>
                    <a:pt x="3789" y="140907"/>
                    <a:pt x="0" y="137086"/>
                    <a:pt x="0" y="132390"/>
                  </a:cubicBezTo>
                  <a:cubicBezTo>
                    <a:pt x="0" y="127694"/>
                    <a:pt x="3822" y="123873"/>
                    <a:pt x="8517" y="123873"/>
                  </a:cubicBezTo>
                  <a:lnTo>
                    <a:pt x="43526" y="123873"/>
                  </a:lnTo>
                  <a:cubicBezTo>
                    <a:pt x="87828" y="123873"/>
                    <a:pt x="123873" y="87828"/>
                    <a:pt x="123873" y="43525"/>
                  </a:cubicBezTo>
                  <a:lnTo>
                    <a:pt x="123873" y="8517"/>
                  </a:lnTo>
                  <a:cubicBezTo>
                    <a:pt x="123873" y="3789"/>
                    <a:pt x="127694" y="0"/>
                    <a:pt x="132390" y="0"/>
                  </a:cubicBezTo>
                  <a:cubicBezTo>
                    <a:pt x="137086" y="0"/>
                    <a:pt x="140907" y="3821"/>
                    <a:pt x="140907" y="8517"/>
                  </a:cubicBezTo>
                  <a:lnTo>
                    <a:pt x="140907" y="43525"/>
                  </a:lnTo>
                  <a:cubicBezTo>
                    <a:pt x="140907" y="97252"/>
                    <a:pt x="97220" y="140940"/>
                    <a:pt x="43493" y="140940"/>
                  </a:cubicBezTo>
                  <a:close/>
                </a:path>
              </a:pathLst>
            </a:custGeom>
            <a:solidFill>
              <a:srgbClr val="FFFFFF"/>
            </a:solidFill>
            <a:ln w="0" cap="flat">
              <a:noFill/>
              <a:prstDash val="solid"/>
              <a:miter/>
            </a:ln>
          </p:spPr>
          <p:txBody>
            <a:bodyPr rtlCol="0" anchor="ctr"/>
            <a:lstStyle/>
            <a:p>
              <a:endParaRPr lang="nb-NO"/>
            </a:p>
          </p:txBody>
        </p:sp>
      </p:grpSp>
    </p:spTree>
    <p:extLst>
      <p:ext uri="{BB962C8B-B14F-4D97-AF65-F5344CB8AC3E}">
        <p14:creationId xmlns:p14="http://schemas.microsoft.com/office/powerpoint/2010/main" val="2065418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5" name="Plassholder for innhold 44">
            <a:extLst>
              <a:ext uri="{FF2B5EF4-FFF2-40B4-BE49-F238E27FC236}">
                <a16:creationId xmlns:a16="http://schemas.microsoft.com/office/drawing/2014/main" id="{ED268E3D-0E28-82C2-C4F1-EB8912CD2699}"/>
              </a:ext>
            </a:extLst>
          </p:cNvPr>
          <p:cNvSpPr>
            <a:spLocks noGrp="1" noRot="1" noMove="1" noResize="1" noEditPoints="1" noAdjustHandles="1" noChangeArrowheads="1" noChangeShapeType="1"/>
          </p:cNvSpPr>
          <p:nvPr>
            <p:ph sz="half" idx="1"/>
          </p:nvPr>
        </p:nvSpPr>
        <p:spPr>
          <a:xfrm>
            <a:off x="634481" y="2708491"/>
            <a:ext cx="3060000" cy="3469533"/>
          </a:xfrm>
        </p:spPr>
        <p:txBody>
          <a:bodyPr/>
          <a:lstStyle/>
          <a:p>
            <a:r>
              <a:rPr lang="nb-NO" noProof="0" dirty="0">
                <a:solidFill>
                  <a:schemeClr val="bg1"/>
                </a:solidFill>
              </a:rPr>
              <a:t>Hvor stor del av meg er snusen/røyken? </a:t>
            </a:r>
          </a:p>
          <a:p>
            <a:endParaRPr lang="en-GB" dirty="0">
              <a:solidFill>
                <a:schemeClr val="bg1"/>
              </a:solidFill>
            </a:endParaRPr>
          </a:p>
        </p:txBody>
      </p:sp>
      <p:sp>
        <p:nvSpPr>
          <p:cNvPr id="46" name="Plassholder for innhold 45">
            <a:extLst>
              <a:ext uri="{FF2B5EF4-FFF2-40B4-BE49-F238E27FC236}">
                <a16:creationId xmlns:a16="http://schemas.microsoft.com/office/drawing/2014/main" id="{5C7E0F0D-C98E-14A5-9E91-7235357756CD}"/>
              </a:ext>
            </a:extLst>
          </p:cNvPr>
          <p:cNvSpPr>
            <a:spLocks noGrp="1" noRot="1" noMove="1" noResize="1" noEditPoints="1" noAdjustHandles="1" noChangeArrowheads="1" noChangeShapeType="1"/>
          </p:cNvSpPr>
          <p:nvPr>
            <p:ph sz="half" idx="2"/>
          </p:nvPr>
        </p:nvSpPr>
        <p:spPr>
          <a:xfrm>
            <a:off x="4114890" y="2708384"/>
            <a:ext cx="3060000" cy="3468686"/>
          </a:xfrm>
        </p:spPr>
        <p:txBody>
          <a:bodyPr/>
          <a:lstStyle/>
          <a:p>
            <a:r>
              <a:rPr lang="nb-NO" dirty="0">
                <a:solidFill>
                  <a:schemeClr val="bg1"/>
                </a:solidFill>
              </a:rPr>
              <a:t>Hvem er jeg uten snusen/røyken?</a:t>
            </a:r>
          </a:p>
        </p:txBody>
      </p:sp>
      <p:sp>
        <p:nvSpPr>
          <p:cNvPr id="2" name="Tittel 1">
            <a:extLst>
              <a:ext uri="{FF2B5EF4-FFF2-40B4-BE49-F238E27FC236}">
                <a16:creationId xmlns:a16="http://schemas.microsoft.com/office/drawing/2014/main" id="{32700AB0-B85A-91E9-E7AD-133987A292C6}"/>
              </a:ext>
            </a:extLst>
          </p:cNvPr>
          <p:cNvSpPr>
            <a:spLocks noGrp="1" noRot="1" noMove="1" noResize="1" noEditPoints="1" noAdjustHandles="1" noChangeArrowheads="1" noChangeShapeType="1"/>
          </p:cNvSpPr>
          <p:nvPr>
            <p:ph type="title"/>
          </p:nvPr>
        </p:nvSpPr>
        <p:spPr>
          <a:xfrm>
            <a:off x="633413" y="315913"/>
            <a:ext cx="10935735" cy="1157511"/>
          </a:xfrm>
        </p:spPr>
        <p:txBody>
          <a:bodyPr>
            <a:normAutofit/>
          </a:bodyPr>
          <a:lstStyle/>
          <a:p>
            <a:r>
              <a:rPr lang="nb-NO" dirty="0">
                <a:solidFill>
                  <a:schemeClr val="bg1"/>
                </a:solidFill>
              </a:rPr>
              <a:t>Hvem er jeg som snusfri/røykfri?</a:t>
            </a:r>
          </a:p>
        </p:txBody>
      </p:sp>
      <p:grpSp>
        <p:nvGrpSpPr>
          <p:cNvPr id="4" name="Gruppe 3">
            <a:extLst>
              <a:ext uri="{FF2B5EF4-FFF2-40B4-BE49-F238E27FC236}">
                <a16:creationId xmlns:a16="http://schemas.microsoft.com/office/drawing/2014/main" id="{633CAF29-BFC9-2E61-2BBB-14F9FB9B7A8C}"/>
              </a:ext>
            </a:extLst>
          </p:cNvPr>
          <p:cNvGrpSpPr>
            <a:grpSpLocks noGrp="1" noUngrp="1" noRot="1" noMove="1" noResize="1"/>
          </p:cNvGrpSpPr>
          <p:nvPr/>
        </p:nvGrpSpPr>
        <p:grpSpPr>
          <a:xfrm>
            <a:off x="6555521" y="827394"/>
            <a:ext cx="6641285" cy="6030606"/>
            <a:chOff x="2635115" y="321385"/>
            <a:chExt cx="5709019" cy="5184064"/>
          </a:xfrm>
        </p:grpSpPr>
        <p:sp>
          <p:nvSpPr>
            <p:cNvPr id="5" name="Friform 4">
              <a:extLst>
                <a:ext uri="{FF2B5EF4-FFF2-40B4-BE49-F238E27FC236}">
                  <a16:creationId xmlns:a16="http://schemas.microsoft.com/office/drawing/2014/main" id="{3955D784-932F-22D9-75F0-C9B361DF2FA6}"/>
                </a:ext>
              </a:extLst>
            </p:cNvPr>
            <p:cNvSpPr>
              <a:spLocks noGrp="1" noRot="1" noMove="1" noResize="1" noEditPoints="1" noAdjustHandles="1" noChangeArrowheads="1" noChangeShapeType="1"/>
            </p:cNvSpPr>
            <p:nvPr/>
          </p:nvSpPr>
          <p:spPr>
            <a:xfrm>
              <a:off x="2635115" y="321385"/>
              <a:ext cx="5012266" cy="4942613"/>
            </a:xfrm>
            <a:custGeom>
              <a:avLst/>
              <a:gdLst>
                <a:gd name="connsiteX0" fmla="*/ 4125782 w 5012266"/>
                <a:gd name="connsiteY0" fmla="*/ 130645 h 4942613"/>
                <a:gd name="connsiteX1" fmla="*/ 1717407 w 5012266"/>
                <a:gd name="connsiteY1" fmla="*/ 820445 h 4942613"/>
                <a:gd name="connsiteX2" fmla="*/ 134104 w 5012266"/>
                <a:gd name="connsiteY2" fmla="*/ 3124573 h 4942613"/>
                <a:gd name="connsiteX3" fmla="*/ 3397865 w 5012266"/>
                <a:gd name="connsiteY3" fmla="*/ 4863745 h 4942613"/>
                <a:gd name="connsiteX4" fmla="*/ 4125782 w 5012266"/>
                <a:gd name="connsiteY4" fmla="*/ 130677 h 4942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2266" h="4942613">
                  <a:moveTo>
                    <a:pt x="4125782" y="130645"/>
                  </a:moveTo>
                  <a:cubicBezTo>
                    <a:pt x="3523939" y="-214644"/>
                    <a:pt x="2663341" y="162058"/>
                    <a:pt x="1717407" y="820445"/>
                  </a:cubicBezTo>
                  <a:cubicBezTo>
                    <a:pt x="771473" y="1478832"/>
                    <a:pt x="-400119" y="1849414"/>
                    <a:pt x="134104" y="3124573"/>
                  </a:cubicBezTo>
                  <a:cubicBezTo>
                    <a:pt x="668327" y="4399733"/>
                    <a:pt x="2426282" y="5205892"/>
                    <a:pt x="3397865" y="4863745"/>
                  </a:cubicBezTo>
                  <a:cubicBezTo>
                    <a:pt x="4369447" y="4521597"/>
                    <a:pt x="6059199" y="1240025"/>
                    <a:pt x="4125782" y="130677"/>
                  </a:cubicBezTo>
                  <a:close/>
                </a:path>
              </a:pathLst>
            </a:custGeom>
            <a:solidFill>
              <a:srgbClr val="FFFFFF">
                <a:alpha val="40784"/>
              </a:srgbClr>
            </a:solidFill>
            <a:ln w="0" cap="flat">
              <a:noFill/>
              <a:prstDash val="solid"/>
              <a:miter/>
            </a:ln>
          </p:spPr>
          <p:txBody>
            <a:bodyPr rtlCol="0" anchor="ctr"/>
            <a:lstStyle/>
            <a:p>
              <a:endParaRPr lang="nb-NO"/>
            </a:p>
          </p:txBody>
        </p:sp>
        <p:grpSp>
          <p:nvGrpSpPr>
            <p:cNvPr id="6" name="Grafikk 4">
              <a:extLst>
                <a:ext uri="{FF2B5EF4-FFF2-40B4-BE49-F238E27FC236}">
                  <a16:creationId xmlns:a16="http://schemas.microsoft.com/office/drawing/2014/main" id="{FA08ABB2-8C57-A963-FC5B-18D9A960B3D7}"/>
                </a:ext>
              </a:extLst>
            </p:cNvPr>
            <p:cNvGrpSpPr>
              <a:grpSpLocks noGrp="1" noUngrp="1" noRot="1" noMove="1" noResize="1"/>
            </p:cNvGrpSpPr>
            <p:nvPr/>
          </p:nvGrpSpPr>
          <p:grpSpPr>
            <a:xfrm>
              <a:off x="3327601" y="768449"/>
              <a:ext cx="3627282" cy="4737000"/>
              <a:chOff x="3327601" y="768449"/>
              <a:chExt cx="3627282" cy="4737000"/>
            </a:xfrm>
          </p:grpSpPr>
          <p:grpSp>
            <p:nvGrpSpPr>
              <p:cNvPr id="31" name="Grafikk 4">
                <a:extLst>
                  <a:ext uri="{FF2B5EF4-FFF2-40B4-BE49-F238E27FC236}">
                    <a16:creationId xmlns:a16="http://schemas.microsoft.com/office/drawing/2014/main" id="{0B47B8FC-3885-4CC6-51F5-D4241488B260}"/>
                  </a:ext>
                </a:extLst>
              </p:cNvPr>
              <p:cNvGrpSpPr>
                <a:grpSpLocks noGrp="1" noUngrp="1" noRot="1" noMove="1" noResize="1"/>
              </p:cNvGrpSpPr>
              <p:nvPr/>
            </p:nvGrpSpPr>
            <p:grpSpPr>
              <a:xfrm>
                <a:off x="4497073" y="768449"/>
                <a:ext cx="1455038" cy="3093235"/>
                <a:chOff x="4497073" y="768449"/>
                <a:chExt cx="1455038" cy="3093235"/>
              </a:xfrm>
            </p:grpSpPr>
            <p:sp>
              <p:nvSpPr>
                <p:cNvPr id="33" name="Friform 32">
                  <a:extLst>
                    <a:ext uri="{FF2B5EF4-FFF2-40B4-BE49-F238E27FC236}">
                      <a16:creationId xmlns:a16="http://schemas.microsoft.com/office/drawing/2014/main" id="{55104BD8-6E51-2809-B494-6440168E27C6}"/>
                    </a:ext>
                  </a:extLst>
                </p:cNvPr>
                <p:cNvSpPr>
                  <a:spLocks noGrp="1" noRot="1" noMove="1" noResize="1" noEditPoints="1" noAdjustHandles="1" noChangeArrowheads="1" noChangeShapeType="1"/>
                </p:cNvSpPr>
                <p:nvPr/>
              </p:nvSpPr>
              <p:spPr>
                <a:xfrm>
                  <a:off x="4913662" y="768449"/>
                  <a:ext cx="579241" cy="689407"/>
                </a:xfrm>
                <a:custGeom>
                  <a:avLst/>
                  <a:gdLst>
                    <a:gd name="connsiteX0" fmla="*/ 578974 w 579241"/>
                    <a:gd name="connsiteY0" fmla="*/ 350258 h 689407"/>
                    <a:gd name="connsiteX1" fmla="*/ 279413 w 579241"/>
                    <a:gd name="connsiteY1" fmla="*/ 689200 h 689407"/>
                    <a:gd name="connsiteX2" fmla="*/ 351 w 579241"/>
                    <a:gd name="connsiteY2" fmla="*/ 363666 h 689407"/>
                    <a:gd name="connsiteX3" fmla="*/ 269632 w 579241"/>
                    <a:gd name="connsiteY3" fmla="*/ 176 h 689407"/>
                    <a:gd name="connsiteX4" fmla="*/ 578974 w 579241"/>
                    <a:gd name="connsiteY4" fmla="*/ 350258 h 689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241" h="689407">
                      <a:moveTo>
                        <a:pt x="578974" y="350258"/>
                      </a:moveTo>
                      <a:cubicBezTo>
                        <a:pt x="585742" y="552600"/>
                        <a:pt x="463392" y="683046"/>
                        <a:pt x="279413" y="689200"/>
                      </a:cubicBezTo>
                      <a:cubicBezTo>
                        <a:pt x="95337" y="695320"/>
                        <a:pt x="7055" y="565975"/>
                        <a:pt x="351" y="363666"/>
                      </a:cubicBezTo>
                      <a:cubicBezTo>
                        <a:pt x="-6450" y="161356"/>
                        <a:pt x="85621" y="6297"/>
                        <a:pt x="269632" y="176"/>
                      </a:cubicBezTo>
                      <a:cubicBezTo>
                        <a:pt x="453709" y="-5944"/>
                        <a:pt x="572238" y="148046"/>
                        <a:pt x="578974" y="350258"/>
                      </a:cubicBezTo>
                      <a:close/>
                    </a:path>
                  </a:pathLst>
                </a:custGeom>
                <a:solidFill>
                  <a:srgbClr val="293657"/>
                </a:solidFill>
                <a:ln w="0" cap="flat">
                  <a:noFill/>
                  <a:prstDash val="solid"/>
                  <a:miter/>
                </a:ln>
              </p:spPr>
              <p:txBody>
                <a:bodyPr rtlCol="0" anchor="ctr"/>
                <a:lstStyle/>
                <a:p>
                  <a:endParaRPr lang="nb-NO"/>
                </a:p>
              </p:txBody>
            </p:sp>
            <p:sp>
              <p:nvSpPr>
                <p:cNvPr id="34" name="Friform 33">
                  <a:extLst>
                    <a:ext uri="{FF2B5EF4-FFF2-40B4-BE49-F238E27FC236}">
                      <a16:creationId xmlns:a16="http://schemas.microsoft.com/office/drawing/2014/main" id="{E3F81399-B1A0-5A11-48C0-29697668517E}"/>
                    </a:ext>
                  </a:extLst>
                </p:cNvPr>
                <p:cNvSpPr>
                  <a:spLocks noGrp="1" noRot="1" noMove="1" noResize="1" noEditPoints="1" noAdjustHandles="1" noChangeArrowheads="1" noChangeShapeType="1"/>
                </p:cNvSpPr>
                <p:nvPr/>
              </p:nvSpPr>
              <p:spPr>
                <a:xfrm>
                  <a:off x="4507874" y="1334838"/>
                  <a:ext cx="1285052" cy="1056404"/>
                </a:xfrm>
                <a:custGeom>
                  <a:avLst/>
                  <a:gdLst>
                    <a:gd name="connsiteX0" fmla="*/ 83876 w 1285052"/>
                    <a:gd name="connsiteY0" fmla="*/ 1056405 h 1056404"/>
                    <a:gd name="connsiteX1" fmla="*/ 42261 w 1285052"/>
                    <a:gd name="connsiteY1" fmla="*/ 399864 h 1056404"/>
                    <a:gd name="connsiteX2" fmla="*/ 1104003 w 1285052"/>
                    <a:gd name="connsiteY2" fmla="*/ 161607 h 1056404"/>
                    <a:gd name="connsiteX3" fmla="*/ 1200640 w 1285052"/>
                    <a:gd name="connsiteY3" fmla="*/ 1056405 h 1056404"/>
                    <a:gd name="connsiteX4" fmla="*/ 415822 w 1285052"/>
                    <a:gd name="connsiteY4" fmla="*/ 712800 h 1056404"/>
                    <a:gd name="connsiteX5" fmla="*/ 83876 w 1285052"/>
                    <a:gd name="connsiteY5" fmla="*/ 1056405 h 105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052" h="1056404">
                      <a:moveTo>
                        <a:pt x="83876" y="1056405"/>
                      </a:moveTo>
                      <a:cubicBezTo>
                        <a:pt x="83876" y="1056405"/>
                        <a:pt x="-72932" y="653535"/>
                        <a:pt x="42261" y="399864"/>
                      </a:cubicBezTo>
                      <a:cubicBezTo>
                        <a:pt x="246675" y="-50255"/>
                        <a:pt x="744789" y="-106508"/>
                        <a:pt x="1104003" y="161607"/>
                      </a:cubicBezTo>
                      <a:cubicBezTo>
                        <a:pt x="1444143" y="415473"/>
                        <a:pt x="1200640" y="1056405"/>
                        <a:pt x="1200640" y="1056405"/>
                      </a:cubicBezTo>
                      <a:lnTo>
                        <a:pt x="415822" y="712800"/>
                      </a:lnTo>
                      <a:lnTo>
                        <a:pt x="83876" y="1056405"/>
                      </a:lnTo>
                      <a:close/>
                    </a:path>
                  </a:pathLst>
                </a:custGeom>
                <a:solidFill>
                  <a:srgbClr val="293657"/>
                </a:solidFill>
                <a:ln w="0" cap="flat">
                  <a:noFill/>
                  <a:prstDash val="solid"/>
                  <a:miter/>
                </a:ln>
              </p:spPr>
              <p:txBody>
                <a:bodyPr rtlCol="0" anchor="ctr"/>
                <a:lstStyle/>
                <a:p>
                  <a:endParaRPr lang="nb-NO"/>
                </a:p>
              </p:txBody>
            </p:sp>
            <p:sp>
              <p:nvSpPr>
                <p:cNvPr id="35" name="Friform 34">
                  <a:extLst>
                    <a:ext uri="{FF2B5EF4-FFF2-40B4-BE49-F238E27FC236}">
                      <a16:creationId xmlns:a16="http://schemas.microsoft.com/office/drawing/2014/main" id="{461579B1-D5FC-B49B-6426-27BAF3E98833}"/>
                    </a:ext>
                  </a:extLst>
                </p:cNvPr>
                <p:cNvSpPr>
                  <a:spLocks noGrp="1" noRot="1" noMove="1" noResize="1" noEditPoints="1" noAdjustHandles="1" noChangeArrowheads="1" noChangeShapeType="1"/>
                </p:cNvSpPr>
                <p:nvPr/>
              </p:nvSpPr>
              <p:spPr>
                <a:xfrm>
                  <a:off x="4814364" y="2817754"/>
                  <a:ext cx="672441" cy="1043930"/>
                </a:xfrm>
                <a:custGeom>
                  <a:avLst/>
                  <a:gdLst>
                    <a:gd name="connsiteX0" fmla="*/ 672442 w 672441"/>
                    <a:gd name="connsiteY0" fmla="*/ 724258 h 1043930"/>
                    <a:gd name="connsiteX1" fmla="*/ 336221 w 672441"/>
                    <a:gd name="connsiteY1" fmla="*/ 1043931 h 1043930"/>
                    <a:gd name="connsiteX2" fmla="*/ 0 w 672441"/>
                    <a:gd name="connsiteY2" fmla="*/ 733391 h 1043930"/>
                    <a:gd name="connsiteX3" fmla="*/ 59167 w 672441"/>
                    <a:gd name="connsiteY3" fmla="*/ 0 h 1043930"/>
                    <a:gd name="connsiteX4" fmla="*/ 613275 w 672441"/>
                    <a:gd name="connsiteY4" fmla="*/ 0 h 1043930"/>
                    <a:gd name="connsiteX5" fmla="*/ 672442 w 672441"/>
                    <a:gd name="connsiteY5" fmla="*/ 724258 h 104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441" h="1043930">
                      <a:moveTo>
                        <a:pt x="672442" y="724258"/>
                      </a:moveTo>
                      <a:lnTo>
                        <a:pt x="336221" y="1043931"/>
                      </a:lnTo>
                      <a:lnTo>
                        <a:pt x="0" y="733391"/>
                      </a:lnTo>
                      <a:lnTo>
                        <a:pt x="59167" y="0"/>
                      </a:lnTo>
                      <a:lnTo>
                        <a:pt x="613275" y="0"/>
                      </a:lnTo>
                      <a:lnTo>
                        <a:pt x="672442" y="724258"/>
                      </a:lnTo>
                      <a:close/>
                    </a:path>
                  </a:pathLst>
                </a:custGeom>
                <a:solidFill>
                  <a:srgbClr val="CE7676"/>
                </a:solidFill>
                <a:ln w="0" cap="flat">
                  <a:noFill/>
                  <a:prstDash val="solid"/>
                  <a:miter/>
                </a:ln>
              </p:spPr>
              <p:txBody>
                <a:bodyPr rtlCol="0" anchor="ctr"/>
                <a:lstStyle/>
                <a:p>
                  <a:endParaRPr lang="nb-NO"/>
                </a:p>
              </p:txBody>
            </p:sp>
            <p:sp>
              <p:nvSpPr>
                <p:cNvPr id="36" name="Friform 35">
                  <a:extLst>
                    <a:ext uri="{FF2B5EF4-FFF2-40B4-BE49-F238E27FC236}">
                      <a16:creationId xmlns:a16="http://schemas.microsoft.com/office/drawing/2014/main" id="{00B4842C-336B-20FF-4FC6-0CB7DB444D38}"/>
                    </a:ext>
                  </a:extLst>
                </p:cNvPr>
                <p:cNvSpPr>
                  <a:spLocks noGrp="1" noRot="1" noMove="1" noResize="1" noEditPoints="1" noAdjustHandles="1" noChangeArrowheads="1" noChangeShapeType="1"/>
                </p:cNvSpPr>
                <p:nvPr/>
              </p:nvSpPr>
              <p:spPr>
                <a:xfrm>
                  <a:off x="4497073" y="2267608"/>
                  <a:ext cx="198639" cy="374716"/>
                </a:xfrm>
                <a:custGeom>
                  <a:avLst/>
                  <a:gdLst>
                    <a:gd name="connsiteX0" fmla="*/ 144776 w 198639"/>
                    <a:gd name="connsiteY0" fmla="*/ 13656 h 374716"/>
                    <a:gd name="connsiteX1" fmla="*/ 23591 w 198639"/>
                    <a:gd name="connsiteY1" fmla="*/ 39953 h 374716"/>
                    <a:gd name="connsiteX2" fmla="*/ 138105 w 198639"/>
                    <a:gd name="connsiteY2" fmla="*/ 374716 h 374716"/>
                    <a:gd name="connsiteX3" fmla="*/ 144776 w 198639"/>
                    <a:gd name="connsiteY3" fmla="*/ 13656 h 374716"/>
                  </a:gdLst>
                  <a:ahLst/>
                  <a:cxnLst>
                    <a:cxn ang="0">
                      <a:pos x="connsiteX0" y="connsiteY0"/>
                    </a:cxn>
                    <a:cxn ang="0">
                      <a:pos x="connsiteX1" y="connsiteY1"/>
                    </a:cxn>
                    <a:cxn ang="0">
                      <a:pos x="connsiteX2" y="connsiteY2"/>
                    </a:cxn>
                    <a:cxn ang="0">
                      <a:pos x="connsiteX3" y="connsiteY3"/>
                    </a:cxn>
                  </a:cxnLst>
                  <a:rect l="l" t="t" r="r" b="b"/>
                  <a:pathLst>
                    <a:path w="198639" h="374716">
                      <a:moveTo>
                        <a:pt x="144776" y="13656"/>
                      </a:moveTo>
                      <a:cubicBezTo>
                        <a:pt x="144776" y="13656"/>
                        <a:pt x="76443" y="-30485"/>
                        <a:pt x="23591" y="39953"/>
                      </a:cubicBezTo>
                      <a:cubicBezTo>
                        <a:pt x="-29326" y="110422"/>
                        <a:pt x="5909" y="374716"/>
                        <a:pt x="138105" y="374716"/>
                      </a:cubicBezTo>
                      <a:cubicBezTo>
                        <a:pt x="270300" y="374716"/>
                        <a:pt x="144776" y="13656"/>
                        <a:pt x="144776" y="13656"/>
                      </a:cubicBezTo>
                      <a:close/>
                    </a:path>
                  </a:pathLst>
                </a:custGeom>
                <a:solidFill>
                  <a:srgbClr val="D77D79"/>
                </a:solidFill>
                <a:ln w="0" cap="flat">
                  <a:noFill/>
                  <a:prstDash val="solid"/>
                  <a:miter/>
                </a:ln>
              </p:spPr>
              <p:txBody>
                <a:bodyPr rtlCol="0" anchor="ctr"/>
                <a:lstStyle/>
                <a:p>
                  <a:endParaRPr lang="nb-NO"/>
                </a:p>
              </p:txBody>
            </p:sp>
            <p:sp>
              <p:nvSpPr>
                <p:cNvPr id="37" name="Friform 36">
                  <a:extLst>
                    <a:ext uri="{FF2B5EF4-FFF2-40B4-BE49-F238E27FC236}">
                      <a16:creationId xmlns:a16="http://schemas.microsoft.com/office/drawing/2014/main" id="{B095AB67-E87E-378D-90D1-E118D2013BBB}"/>
                    </a:ext>
                  </a:extLst>
                </p:cNvPr>
                <p:cNvSpPr>
                  <a:spLocks noGrp="1" noRot="1" noMove="1" noResize="1" noEditPoints="1" noAdjustHandles="1" noChangeArrowheads="1" noChangeShapeType="1"/>
                </p:cNvSpPr>
                <p:nvPr/>
              </p:nvSpPr>
              <p:spPr>
                <a:xfrm>
                  <a:off x="5609553" y="2267608"/>
                  <a:ext cx="198576" cy="374716"/>
                </a:xfrm>
                <a:custGeom>
                  <a:avLst/>
                  <a:gdLst>
                    <a:gd name="connsiteX0" fmla="*/ 53849 w 198576"/>
                    <a:gd name="connsiteY0" fmla="*/ 13656 h 374716"/>
                    <a:gd name="connsiteX1" fmla="*/ 175034 w 198576"/>
                    <a:gd name="connsiteY1" fmla="*/ 39953 h 374716"/>
                    <a:gd name="connsiteX2" fmla="*/ 60520 w 198576"/>
                    <a:gd name="connsiteY2" fmla="*/ 374716 h 374716"/>
                    <a:gd name="connsiteX3" fmla="*/ 53849 w 198576"/>
                    <a:gd name="connsiteY3" fmla="*/ 13656 h 374716"/>
                  </a:gdLst>
                  <a:ahLst/>
                  <a:cxnLst>
                    <a:cxn ang="0">
                      <a:pos x="connsiteX0" y="connsiteY0"/>
                    </a:cxn>
                    <a:cxn ang="0">
                      <a:pos x="connsiteX1" y="connsiteY1"/>
                    </a:cxn>
                    <a:cxn ang="0">
                      <a:pos x="connsiteX2" y="connsiteY2"/>
                    </a:cxn>
                    <a:cxn ang="0">
                      <a:pos x="connsiteX3" y="connsiteY3"/>
                    </a:cxn>
                  </a:cxnLst>
                  <a:rect l="l" t="t" r="r" b="b"/>
                  <a:pathLst>
                    <a:path w="198576" h="374716">
                      <a:moveTo>
                        <a:pt x="53849" y="13656"/>
                      </a:moveTo>
                      <a:cubicBezTo>
                        <a:pt x="53849" y="13656"/>
                        <a:pt x="122181" y="-30485"/>
                        <a:pt x="175034" y="39953"/>
                      </a:cubicBezTo>
                      <a:cubicBezTo>
                        <a:pt x="227853" y="110422"/>
                        <a:pt x="192683" y="374716"/>
                        <a:pt x="60520" y="374716"/>
                      </a:cubicBezTo>
                      <a:cubicBezTo>
                        <a:pt x="-71643" y="374716"/>
                        <a:pt x="53849" y="13656"/>
                        <a:pt x="53849" y="13656"/>
                      </a:cubicBezTo>
                      <a:close/>
                    </a:path>
                  </a:pathLst>
                </a:custGeom>
                <a:solidFill>
                  <a:srgbClr val="D77D79"/>
                </a:solidFill>
                <a:ln w="0" cap="flat">
                  <a:noFill/>
                  <a:prstDash val="solid"/>
                  <a:miter/>
                </a:ln>
              </p:spPr>
              <p:txBody>
                <a:bodyPr rtlCol="0" anchor="ctr"/>
                <a:lstStyle/>
                <a:p>
                  <a:endParaRPr lang="nb-NO"/>
                </a:p>
              </p:txBody>
            </p:sp>
            <p:sp>
              <p:nvSpPr>
                <p:cNvPr id="38" name="Friform 37">
                  <a:extLst>
                    <a:ext uri="{FF2B5EF4-FFF2-40B4-BE49-F238E27FC236}">
                      <a16:creationId xmlns:a16="http://schemas.microsoft.com/office/drawing/2014/main" id="{29D2484E-CA90-9540-7E11-60A6740C8A4D}"/>
                    </a:ext>
                  </a:extLst>
                </p:cNvPr>
                <p:cNvSpPr>
                  <a:spLocks noGrp="1" noRot="1" noMove="1" noResize="1" noEditPoints="1" noAdjustHandles="1" noChangeArrowheads="1" noChangeShapeType="1"/>
                </p:cNvSpPr>
                <p:nvPr/>
              </p:nvSpPr>
              <p:spPr>
                <a:xfrm>
                  <a:off x="4591574" y="1699240"/>
                  <a:ext cx="1118201" cy="1535955"/>
                </a:xfrm>
                <a:custGeom>
                  <a:avLst/>
                  <a:gdLst>
                    <a:gd name="connsiteX0" fmla="*/ 1100877 w 1118201"/>
                    <a:gd name="connsiteY0" fmla="*/ 445261 h 1535955"/>
                    <a:gd name="connsiteX1" fmla="*/ 559627 w 1118201"/>
                    <a:gd name="connsiteY1" fmla="*/ 0 h 1535955"/>
                    <a:gd name="connsiteX2" fmla="*/ 558558 w 1118201"/>
                    <a:gd name="connsiteY2" fmla="*/ 0 h 1535955"/>
                    <a:gd name="connsiteX3" fmla="*/ 17308 w 1118201"/>
                    <a:gd name="connsiteY3" fmla="*/ 445261 h 1535955"/>
                    <a:gd name="connsiteX4" fmla="*/ 5033 w 1118201"/>
                    <a:gd name="connsiteY4" fmla="*/ 811309 h 1535955"/>
                    <a:gd name="connsiteX5" fmla="*/ 172529 w 1118201"/>
                    <a:gd name="connsiteY5" fmla="*/ 1263404 h 1535955"/>
                    <a:gd name="connsiteX6" fmla="*/ 558558 w 1118201"/>
                    <a:gd name="connsiteY6" fmla="*/ 1535956 h 1535955"/>
                    <a:gd name="connsiteX7" fmla="*/ 559627 w 1118201"/>
                    <a:gd name="connsiteY7" fmla="*/ 1535956 h 1535955"/>
                    <a:gd name="connsiteX8" fmla="*/ 945656 w 1118201"/>
                    <a:gd name="connsiteY8" fmla="*/ 1263404 h 1535955"/>
                    <a:gd name="connsiteX9" fmla="*/ 1113151 w 1118201"/>
                    <a:gd name="connsiteY9" fmla="*/ 811309 h 1535955"/>
                    <a:gd name="connsiteX10" fmla="*/ 1100910 w 1118201"/>
                    <a:gd name="connsiteY10" fmla="*/ 445261 h 153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8201" h="1535955">
                      <a:moveTo>
                        <a:pt x="1100877" y="445261"/>
                      </a:moveTo>
                      <a:cubicBezTo>
                        <a:pt x="1072281" y="0"/>
                        <a:pt x="559627" y="0"/>
                        <a:pt x="559627" y="0"/>
                      </a:cubicBezTo>
                      <a:lnTo>
                        <a:pt x="558558" y="0"/>
                      </a:lnTo>
                      <a:cubicBezTo>
                        <a:pt x="558558" y="0"/>
                        <a:pt x="45903" y="0"/>
                        <a:pt x="17308" y="445261"/>
                      </a:cubicBezTo>
                      <a:cubicBezTo>
                        <a:pt x="17308" y="445261"/>
                        <a:pt x="-11288" y="736176"/>
                        <a:pt x="5033" y="811309"/>
                      </a:cubicBezTo>
                      <a:cubicBezTo>
                        <a:pt x="21356" y="886442"/>
                        <a:pt x="74467" y="1140859"/>
                        <a:pt x="172529" y="1263404"/>
                      </a:cubicBezTo>
                      <a:cubicBezTo>
                        <a:pt x="259580" y="1372217"/>
                        <a:pt x="406575" y="1535956"/>
                        <a:pt x="558558" y="1535956"/>
                      </a:cubicBezTo>
                      <a:lnTo>
                        <a:pt x="559627" y="1535956"/>
                      </a:lnTo>
                      <a:cubicBezTo>
                        <a:pt x="712419" y="1535956"/>
                        <a:pt x="858573" y="1372217"/>
                        <a:pt x="945656" y="1263404"/>
                      </a:cubicBezTo>
                      <a:cubicBezTo>
                        <a:pt x="1043686" y="1140859"/>
                        <a:pt x="1096797" y="886442"/>
                        <a:pt x="1113151" y="811309"/>
                      </a:cubicBezTo>
                      <a:cubicBezTo>
                        <a:pt x="1129506" y="736176"/>
                        <a:pt x="1100910" y="445261"/>
                        <a:pt x="1100910" y="445261"/>
                      </a:cubicBezTo>
                      <a:close/>
                    </a:path>
                  </a:pathLst>
                </a:custGeom>
                <a:solidFill>
                  <a:srgbClr val="E3847C"/>
                </a:solidFill>
                <a:ln w="0" cap="flat">
                  <a:noFill/>
                  <a:prstDash val="solid"/>
                  <a:miter/>
                </a:ln>
              </p:spPr>
              <p:txBody>
                <a:bodyPr rtlCol="0" anchor="ctr"/>
                <a:lstStyle/>
                <a:p>
                  <a:endParaRPr lang="nb-NO"/>
                </a:p>
              </p:txBody>
            </p:sp>
            <p:sp>
              <p:nvSpPr>
                <p:cNvPr id="39" name="Friform 38">
                  <a:extLst>
                    <a:ext uri="{FF2B5EF4-FFF2-40B4-BE49-F238E27FC236}">
                      <a16:creationId xmlns:a16="http://schemas.microsoft.com/office/drawing/2014/main" id="{57A4FBEA-FE91-98BC-5FD8-D32460BA086D}"/>
                    </a:ext>
                  </a:extLst>
                </p:cNvPr>
                <p:cNvSpPr>
                  <a:spLocks noGrp="1" noRot="1" noMove="1" noResize="1" noEditPoints="1" noAdjustHandles="1" noChangeArrowheads="1" noChangeShapeType="1"/>
                </p:cNvSpPr>
                <p:nvPr/>
              </p:nvSpPr>
              <p:spPr>
                <a:xfrm>
                  <a:off x="4550146" y="2556880"/>
                  <a:ext cx="29868" cy="127706"/>
                </a:xfrm>
                <a:custGeom>
                  <a:avLst/>
                  <a:gdLst>
                    <a:gd name="connsiteX0" fmla="*/ 11971 w 29868"/>
                    <a:gd name="connsiteY0" fmla="*/ 127674 h 127706"/>
                    <a:gd name="connsiteX1" fmla="*/ 11259 w 29868"/>
                    <a:gd name="connsiteY1" fmla="*/ 127674 h 127706"/>
                    <a:gd name="connsiteX2" fmla="*/ 21 w 29868"/>
                    <a:gd name="connsiteY2" fmla="*/ 115044 h 127706"/>
                    <a:gd name="connsiteX3" fmla="*/ 5980 w 29868"/>
                    <a:gd name="connsiteY3" fmla="*/ 11250 h 127706"/>
                    <a:gd name="connsiteX4" fmla="*/ 18610 w 29868"/>
                    <a:gd name="connsiteY4" fmla="*/ 12 h 127706"/>
                    <a:gd name="connsiteX5" fmla="*/ 29847 w 29868"/>
                    <a:gd name="connsiteY5" fmla="*/ 12642 h 127706"/>
                    <a:gd name="connsiteX6" fmla="*/ 23856 w 29868"/>
                    <a:gd name="connsiteY6" fmla="*/ 116436 h 127706"/>
                    <a:gd name="connsiteX7" fmla="*/ 11939 w 29868"/>
                    <a:gd name="connsiteY7" fmla="*/ 127706 h 12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8" h="127706">
                      <a:moveTo>
                        <a:pt x="11971" y="127674"/>
                      </a:moveTo>
                      <a:cubicBezTo>
                        <a:pt x="11744" y="127674"/>
                        <a:pt x="11518" y="127674"/>
                        <a:pt x="11259" y="127674"/>
                      </a:cubicBezTo>
                      <a:cubicBezTo>
                        <a:pt x="4684" y="127285"/>
                        <a:pt x="-368" y="121650"/>
                        <a:pt x="21" y="115044"/>
                      </a:cubicBezTo>
                      <a:lnTo>
                        <a:pt x="5980" y="11250"/>
                      </a:lnTo>
                      <a:cubicBezTo>
                        <a:pt x="6369" y="4643"/>
                        <a:pt x="12036" y="-279"/>
                        <a:pt x="18610" y="12"/>
                      </a:cubicBezTo>
                      <a:cubicBezTo>
                        <a:pt x="25217" y="401"/>
                        <a:pt x="30236" y="6068"/>
                        <a:pt x="29847" y="12642"/>
                      </a:cubicBezTo>
                      <a:lnTo>
                        <a:pt x="23856" y="116436"/>
                      </a:lnTo>
                      <a:cubicBezTo>
                        <a:pt x="23500" y="122784"/>
                        <a:pt x="18221" y="127706"/>
                        <a:pt x="11939" y="127706"/>
                      </a:cubicBezTo>
                      <a:close/>
                    </a:path>
                  </a:pathLst>
                </a:custGeom>
                <a:solidFill>
                  <a:srgbClr val="FFFFFF"/>
                </a:solidFill>
                <a:ln w="0" cap="flat">
                  <a:noFill/>
                  <a:prstDash val="solid"/>
                  <a:miter/>
                </a:ln>
              </p:spPr>
              <p:txBody>
                <a:bodyPr rtlCol="0" anchor="ctr"/>
                <a:lstStyle/>
                <a:p>
                  <a:endParaRPr lang="nb-NO"/>
                </a:p>
              </p:txBody>
            </p:sp>
            <p:sp>
              <p:nvSpPr>
                <p:cNvPr id="40" name="Friform 39">
                  <a:extLst>
                    <a:ext uri="{FF2B5EF4-FFF2-40B4-BE49-F238E27FC236}">
                      <a16:creationId xmlns:a16="http://schemas.microsoft.com/office/drawing/2014/main" id="{B665C824-EEDE-C323-1C3C-3142565EACD4}"/>
                    </a:ext>
                  </a:extLst>
                </p:cNvPr>
                <p:cNvSpPr>
                  <a:spLocks noGrp="1" noRot="1" noMove="1" noResize="1" noEditPoints="1" noAdjustHandles="1" noChangeArrowheads="1" noChangeShapeType="1"/>
                </p:cNvSpPr>
                <p:nvPr/>
              </p:nvSpPr>
              <p:spPr>
                <a:xfrm>
                  <a:off x="5722937" y="2556880"/>
                  <a:ext cx="29868" cy="127706"/>
                </a:xfrm>
                <a:custGeom>
                  <a:avLst/>
                  <a:gdLst>
                    <a:gd name="connsiteX0" fmla="*/ 17898 w 29868"/>
                    <a:gd name="connsiteY0" fmla="*/ 127674 h 127706"/>
                    <a:gd name="connsiteX1" fmla="*/ 18610 w 29868"/>
                    <a:gd name="connsiteY1" fmla="*/ 127674 h 127706"/>
                    <a:gd name="connsiteX2" fmla="*/ 29848 w 29868"/>
                    <a:gd name="connsiteY2" fmla="*/ 115044 h 127706"/>
                    <a:gd name="connsiteX3" fmla="*/ 23856 w 29868"/>
                    <a:gd name="connsiteY3" fmla="*/ 11250 h 127706"/>
                    <a:gd name="connsiteX4" fmla="*/ 11259 w 29868"/>
                    <a:gd name="connsiteY4" fmla="*/ 12 h 127706"/>
                    <a:gd name="connsiteX5" fmla="*/ 21 w 29868"/>
                    <a:gd name="connsiteY5" fmla="*/ 12642 h 127706"/>
                    <a:gd name="connsiteX6" fmla="*/ 6012 w 29868"/>
                    <a:gd name="connsiteY6" fmla="*/ 116436 h 127706"/>
                    <a:gd name="connsiteX7" fmla="*/ 17930 w 29868"/>
                    <a:gd name="connsiteY7" fmla="*/ 127706 h 12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8" h="127706">
                      <a:moveTo>
                        <a:pt x="17898" y="127674"/>
                      </a:moveTo>
                      <a:cubicBezTo>
                        <a:pt x="18124" y="127674"/>
                        <a:pt x="18384" y="127674"/>
                        <a:pt x="18610" y="127674"/>
                      </a:cubicBezTo>
                      <a:cubicBezTo>
                        <a:pt x="25184" y="127285"/>
                        <a:pt x="30236" y="121650"/>
                        <a:pt x="29848" y="115044"/>
                      </a:cubicBezTo>
                      <a:lnTo>
                        <a:pt x="23856" y="11250"/>
                      </a:lnTo>
                      <a:cubicBezTo>
                        <a:pt x="23500" y="4643"/>
                        <a:pt x="17833" y="-279"/>
                        <a:pt x="11259" y="12"/>
                      </a:cubicBezTo>
                      <a:cubicBezTo>
                        <a:pt x="4652" y="401"/>
                        <a:pt x="-367" y="6068"/>
                        <a:pt x="21" y="12642"/>
                      </a:cubicBezTo>
                      <a:lnTo>
                        <a:pt x="6012" y="116436"/>
                      </a:lnTo>
                      <a:cubicBezTo>
                        <a:pt x="6368" y="122784"/>
                        <a:pt x="11647" y="127706"/>
                        <a:pt x="17930" y="127706"/>
                      </a:cubicBezTo>
                      <a:close/>
                    </a:path>
                  </a:pathLst>
                </a:custGeom>
                <a:solidFill>
                  <a:srgbClr val="FFFFFF"/>
                </a:solidFill>
                <a:ln w="0" cap="flat">
                  <a:noFill/>
                  <a:prstDash val="solid"/>
                  <a:miter/>
                </a:ln>
              </p:spPr>
              <p:txBody>
                <a:bodyPr rtlCol="0" anchor="ctr"/>
                <a:lstStyle/>
                <a:p>
                  <a:endParaRPr lang="nb-NO"/>
                </a:p>
              </p:txBody>
            </p:sp>
            <p:sp>
              <p:nvSpPr>
                <p:cNvPr id="41" name="Friform 40">
                  <a:extLst>
                    <a:ext uri="{FF2B5EF4-FFF2-40B4-BE49-F238E27FC236}">
                      <a16:creationId xmlns:a16="http://schemas.microsoft.com/office/drawing/2014/main" id="{D2A2BDD9-F05D-18CA-2EF7-B544D4ABB4B3}"/>
                    </a:ext>
                  </a:extLst>
                </p:cNvPr>
                <p:cNvSpPr>
                  <a:spLocks noGrp="1" noRot="1" noMove="1" noResize="1" noEditPoints="1" noAdjustHandles="1" noChangeArrowheads="1" noChangeShapeType="1"/>
                </p:cNvSpPr>
                <p:nvPr/>
              </p:nvSpPr>
              <p:spPr>
                <a:xfrm>
                  <a:off x="4848012" y="1563516"/>
                  <a:ext cx="343448" cy="544163"/>
                </a:xfrm>
                <a:custGeom>
                  <a:avLst/>
                  <a:gdLst>
                    <a:gd name="connsiteX0" fmla="*/ 341403 w 343448"/>
                    <a:gd name="connsiteY0" fmla="*/ 73157 h 544163"/>
                    <a:gd name="connsiteX1" fmla="*/ 0 w 343448"/>
                    <a:gd name="connsiteY1" fmla="*/ 544164 h 544163"/>
                    <a:gd name="connsiteX2" fmla="*/ 292858 w 343448"/>
                    <a:gd name="connsiteY2" fmla="*/ 132842 h 544163"/>
                    <a:gd name="connsiteX3" fmla="*/ 341370 w 343448"/>
                    <a:gd name="connsiteY3" fmla="*/ 73157 h 544163"/>
                  </a:gdLst>
                  <a:ahLst/>
                  <a:cxnLst>
                    <a:cxn ang="0">
                      <a:pos x="connsiteX0" y="connsiteY0"/>
                    </a:cxn>
                    <a:cxn ang="0">
                      <a:pos x="connsiteX1" y="connsiteY1"/>
                    </a:cxn>
                    <a:cxn ang="0">
                      <a:pos x="connsiteX2" y="connsiteY2"/>
                    </a:cxn>
                    <a:cxn ang="0">
                      <a:pos x="connsiteX3" y="connsiteY3"/>
                    </a:cxn>
                  </a:cxnLst>
                  <a:rect l="l" t="t" r="r" b="b"/>
                  <a:pathLst>
                    <a:path w="343448" h="544163">
                      <a:moveTo>
                        <a:pt x="341403" y="73157"/>
                      </a:moveTo>
                      <a:cubicBezTo>
                        <a:pt x="341403" y="73157"/>
                        <a:pt x="391146" y="398593"/>
                        <a:pt x="0" y="544164"/>
                      </a:cubicBezTo>
                      <a:cubicBezTo>
                        <a:pt x="0" y="544164"/>
                        <a:pt x="304419" y="391663"/>
                        <a:pt x="292858" y="132842"/>
                      </a:cubicBezTo>
                      <a:cubicBezTo>
                        <a:pt x="281296" y="-125979"/>
                        <a:pt x="341370" y="73157"/>
                        <a:pt x="341370" y="73157"/>
                      </a:cubicBezTo>
                      <a:close/>
                    </a:path>
                  </a:pathLst>
                </a:custGeom>
                <a:solidFill>
                  <a:srgbClr val="293657"/>
                </a:solidFill>
                <a:ln w="0" cap="flat">
                  <a:noFill/>
                  <a:prstDash val="solid"/>
                  <a:miter/>
                </a:ln>
              </p:spPr>
              <p:txBody>
                <a:bodyPr rtlCol="0" anchor="ctr"/>
                <a:lstStyle/>
                <a:p>
                  <a:endParaRPr lang="nb-NO"/>
                </a:p>
              </p:txBody>
            </p:sp>
            <p:sp>
              <p:nvSpPr>
                <p:cNvPr id="42" name="Friform 41">
                  <a:extLst>
                    <a:ext uri="{FF2B5EF4-FFF2-40B4-BE49-F238E27FC236}">
                      <a16:creationId xmlns:a16="http://schemas.microsoft.com/office/drawing/2014/main" id="{9442D8B7-9217-7C1A-E73F-976E8B7AC3A5}"/>
                    </a:ext>
                  </a:extLst>
                </p:cNvPr>
                <p:cNvSpPr>
                  <a:spLocks noGrp="1" noRot="1" noMove="1" noResize="1" noEditPoints="1" noAdjustHandles="1" noChangeArrowheads="1" noChangeShapeType="1"/>
                </p:cNvSpPr>
                <p:nvPr/>
              </p:nvSpPr>
              <p:spPr>
                <a:xfrm>
                  <a:off x="5223290" y="1325111"/>
                  <a:ext cx="728822" cy="536896"/>
                </a:xfrm>
                <a:custGeom>
                  <a:avLst/>
                  <a:gdLst>
                    <a:gd name="connsiteX0" fmla="*/ 723254 w 728822"/>
                    <a:gd name="connsiteY0" fmla="*/ 536897 h 536896"/>
                    <a:gd name="connsiteX1" fmla="*/ 301796 w 728822"/>
                    <a:gd name="connsiteY1" fmla="*/ 8373 h 536896"/>
                    <a:gd name="connsiteX2" fmla="*/ 0 w 728822"/>
                    <a:gd name="connsiteY2" fmla="*/ 40175 h 536896"/>
                    <a:gd name="connsiteX3" fmla="*/ 110174 w 728822"/>
                    <a:gd name="connsiteY3" fmla="*/ 53259 h 536896"/>
                    <a:gd name="connsiteX4" fmla="*/ 723254 w 728822"/>
                    <a:gd name="connsiteY4" fmla="*/ 536864 h 536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822" h="536896">
                      <a:moveTo>
                        <a:pt x="723254" y="536897"/>
                      </a:moveTo>
                      <a:cubicBezTo>
                        <a:pt x="764092" y="292163"/>
                        <a:pt x="575935" y="55850"/>
                        <a:pt x="301796" y="8373"/>
                      </a:cubicBezTo>
                      <a:cubicBezTo>
                        <a:pt x="194634" y="-10183"/>
                        <a:pt x="90160" y="2835"/>
                        <a:pt x="0" y="40175"/>
                      </a:cubicBezTo>
                      <a:cubicBezTo>
                        <a:pt x="36239" y="42507"/>
                        <a:pt x="72607" y="50279"/>
                        <a:pt x="110174" y="53259"/>
                      </a:cubicBezTo>
                      <a:cubicBezTo>
                        <a:pt x="435546" y="79037"/>
                        <a:pt x="689736" y="314994"/>
                        <a:pt x="723254" y="536864"/>
                      </a:cubicBezTo>
                      <a:close/>
                    </a:path>
                  </a:pathLst>
                </a:custGeom>
                <a:solidFill>
                  <a:srgbClr val="293657"/>
                </a:solidFill>
                <a:ln w="0" cap="flat">
                  <a:noFill/>
                  <a:prstDash val="solid"/>
                  <a:miter/>
                </a:ln>
              </p:spPr>
              <p:txBody>
                <a:bodyPr rtlCol="0" anchor="ctr"/>
                <a:lstStyle/>
                <a:p>
                  <a:endParaRPr lang="nb-NO"/>
                </a:p>
              </p:txBody>
            </p:sp>
          </p:grpSp>
          <p:sp>
            <p:nvSpPr>
              <p:cNvPr id="32" name="Friform 31">
                <a:extLst>
                  <a:ext uri="{FF2B5EF4-FFF2-40B4-BE49-F238E27FC236}">
                    <a16:creationId xmlns:a16="http://schemas.microsoft.com/office/drawing/2014/main" id="{49C94020-7266-ED52-75DF-16FB0F0DF512}"/>
                  </a:ext>
                </a:extLst>
              </p:cNvPr>
              <p:cNvSpPr>
                <a:spLocks noGrp="1" noRot="1" noMove="1" noResize="1" noEditPoints="1" noAdjustHandles="1" noChangeArrowheads="1" noChangeShapeType="1"/>
              </p:cNvSpPr>
              <p:nvPr/>
            </p:nvSpPr>
            <p:spPr>
              <a:xfrm>
                <a:off x="3327601" y="3405541"/>
                <a:ext cx="3627282" cy="2099908"/>
              </a:xfrm>
              <a:custGeom>
                <a:avLst/>
                <a:gdLst>
                  <a:gd name="connsiteX0" fmla="*/ 3469599 w 3627282"/>
                  <a:gd name="connsiteY0" fmla="*/ 1293587 h 2099908"/>
                  <a:gd name="connsiteX1" fmla="*/ 3060545 w 3627282"/>
                  <a:gd name="connsiteY1" fmla="*/ 415144 h 2099908"/>
                  <a:gd name="connsiteX2" fmla="*/ 2156161 w 3627282"/>
                  <a:gd name="connsiteY2" fmla="*/ 0 h 2099908"/>
                  <a:gd name="connsiteX3" fmla="*/ 1491168 w 3627282"/>
                  <a:gd name="connsiteY3" fmla="*/ 11108 h 2099908"/>
                  <a:gd name="connsiteX4" fmla="*/ 579012 w 3627282"/>
                  <a:gd name="connsiteY4" fmla="*/ 437295 h 2099908"/>
                  <a:gd name="connsiteX5" fmla="*/ 75749 w 3627282"/>
                  <a:gd name="connsiteY5" fmla="*/ 1665334 h 2099908"/>
                  <a:gd name="connsiteX6" fmla="*/ 0 w 3627282"/>
                  <a:gd name="connsiteY6" fmla="*/ 2099908 h 2099908"/>
                  <a:gd name="connsiteX7" fmla="*/ 3627282 w 3627282"/>
                  <a:gd name="connsiteY7" fmla="*/ 2099908 h 2099908"/>
                  <a:gd name="connsiteX8" fmla="*/ 3469599 w 3627282"/>
                  <a:gd name="connsiteY8" fmla="*/ 1293587 h 209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7282" h="2099908">
                    <a:moveTo>
                      <a:pt x="3469599" y="1293587"/>
                    </a:moveTo>
                    <a:cubicBezTo>
                      <a:pt x="3388767" y="1051606"/>
                      <a:pt x="3238630" y="630730"/>
                      <a:pt x="3060545" y="415144"/>
                    </a:cubicBezTo>
                    <a:cubicBezTo>
                      <a:pt x="2953415" y="285441"/>
                      <a:pt x="2437522" y="93884"/>
                      <a:pt x="2156161" y="0"/>
                    </a:cubicBezTo>
                    <a:cubicBezTo>
                      <a:pt x="2101528" y="257655"/>
                      <a:pt x="1553379" y="258011"/>
                      <a:pt x="1491168" y="11108"/>
                    </a:cubicBezTo>
                    <a:cubicBezTo>
                      <a:pt x="1242969" y="99616"/>
                      <a:pt x="747381" y="293700"/>
                      <a:pt x="579012" y="437295"/>
                    </a:cubicBezTo>
                    <a:cubicBezTo>
                      <a:pt x="202342" y="758586"/>
                      <a:pt x="97835" y="1551792"/>
                      <a:pt x="75749" y="1665334"/>
                    </a:cubicBezTo>
                    <a:cubicBezTo>
                      <a:pt x="53500" y="1779783"/>
                      <a:pt x="24936" y="1935619"/>
                      <a:pt x="0" y="2099908"/>
                    </a:cubicBezTo>
                    <a:lnTo>
                      <a:pt x="3627282" y="2099908"/>
                    </a:lnTo>
                    <a:cubicBezTo>
                      <a:pt x="3587805" y="1791247"/>
                      <a:pt x="3532880" y="1483007"/>
                      <a:pt x="3469599" y="1293587"/>
                    </a:cubicBezTo>
                    <a:close/>
                  </a:path>
                </a:pathLst>
              </a:custGeom>
              <a:solidFill>
                <a:schemeClr val="accent4"/>
              </a:solidFill>
              <a:ln w="0" cap="flat">
                <a:noFill/>
                <a:prstDash val="solid"/>
                <a:miter/>
              </a:ln>
            </p:spPr>
            <p:txBody>
              <a:bodyPr rtlCol="0" anchor="ctr"/>
              <a:lstStyle/>
              <a:p>
                <a:endParaRPr lang="nb-NO"/>
              </a:p>
            </p:txBody>
          </p:sp>
        </p:grpSp>
        <p:sp>
          <p:nvSpPr>
            <p:cNvPr id="7" name="Friform 6">
              <a:extLst>
                <a:ext uri="{FF2B5EF4-FFF2-40B4-BE49-F238E27FC236}">
                  <a16:creationId xmlns:a16="http://schemas.microsoft.com/office/drawing/2014/main" id="{A6C94668-6486-53B6-B205-26F5E11FC664}"/>
                </a:ext>
              </a:extLst>
            </p:cNvPr>
            <p:cNvSpPr>
              <a:spLocks noGrp="1" noRot="1" noMove="1" noResize="1" noEditPoints="1" noAdjustHandles="1" noChangeArrowheads="1" noChangeShapeType="1"/>
            </p:cNvSpPr>
            <p:nvPr/>
          </p:nvSpPr>
          <p:spPr>
            <a:xfrm>
              <a:off x="6384421" y="4543615"/>
              <a:ext cx="1959713" cy="961834"/>
            </a:xfrm>
            <a:custGeom>
              <a:avLst/>
              <a:gdLst>
                <a:gd name="connsiteX0" fmla="*/ 1959714 w 1959713"/>
                <a:gd name="connsiteY0" fmla="*/ 961835 h 961834"/>
                <a:gd name="connsiteX1" fmla="*/ 362453 w 1959713"/>
                <a:gd name="connsiteY1" fmla="*/ 961835 h 961834"/>
                <a:gd name="connsiteX2" fmla="*/ 0 w 1959713"/>
                <a:gd name="connsiteY2" fmla="*/ 116586 h 961834"/>
                <a:gd name="connsiteX3" fmla="*/ 1156566 w 1959713"/>
                <a:gd name="connsiteY3" fmla="*/ 0 h 961834"/>
                <a:gd name="connsiteX4" fmla="*/ 1959714 w 1959713"/>
                <a:gd name="connsiteY4" fmla="*/ 961835 h 96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713" h="961834">
                  <a:moveTo>
                    <a:pt x="1959714" y="961835"/>
                  </a:moveTo>
                  <a:lnTo>
                    <a:pt x="362453" y="961835"/>
                  </a:lnTo>
                  <a:lnTo>
                    <a:pt x="0" y="116586"/>
                  </a:lnTo>
                  <a:lnTo>
                    <a:pt x="1156566" y="0"/>
                  </a:lnTo>
                  <a:lnTo>
                    <a:pt x="1959714" y="961835"/>
                  </a:lnTo>
                  <a:close/>
                </a:path>
              </a:pathLst>
            </a:custGeom>
            <a:solidFill>
              <a:schemeClr val="accent4"/>
            </a:solidFill>
            <a:ln w="0" cap="flat">
              <a:noFill/>
              <a:prstDash val="solid"/>
              <a:miter/>
            </a:ln>
          </p:spPr>
          <p:txBody>
            <a:bodyPr rtlCol="0" anchor="ctr"/>
            <a:lstStyle/>
            <a:p>
              <a:endParaRPr lang="nb-NO"/>
            </a:p>
          </p:txBody>
        </p:sp>
        <p:sp>
          <p:nvSpPr>
            <p:cNvPr id="8" name="Friform 7">
              <a:extLst>
                <a:ext uri="{FF2B5EF4-FFF2-40B4-BE49-F238E27FC236}">
                  <a16:creationId xmlns:a16="http://schemas.microsoft.com/office/drawing/2014/main" id="{1BD41E77-5BEE-0E61-67A7-2BE0E2DB06A5}"/>
                </a:ext>
              </a:extLst>
            </p:cNvPr>
            <p:cNvSpPr>
              <a:spLocks noGrp="1" noRot="1" noMove="1" noResize="1" noEditPoints="1" noAdjustHandles="1" noChangeArrowheads="1" noChangeShapeType="1"/>
            </p:cNvSpPr>
            <p:nvPr/>
          </p:nvSpPr>
          <p:spPr>
            <a:xfrm>
              <a:off x="6345559" y="2071037"/>
              <a:ext cx="1419337" cy="3025249"/>
            </a:xfrm>
            <a:custGeom>
              <a:avLst/>
              <a:gdLst>
                <a:gd name="connsiteX0" fmla="*/ 0 w 1419337"/>
                <a:gd name="connsiteY0" fmla="*/ 1942760 h 3025249"/>
                <a:gd name="connsiteX1" fmla="*/ 197095 w 1419337"/>
                <a:gd name="connsiteY1" fmla="*/ 1600418 h 3025249"/>
                <a:gd name="connsiteX2" fmla="*/ 274172 w 1419337"/>
                <a:gd name="connsiteY2" fmla="*/ 928138 h 3025249"/>
                <a:gd name="connsiteX3" fmla="*/ 311414 w 1419337"/>
                <a:gd name="connsiteY3" fmla="*/ 145975 h 3025249"/>
                <a:gd name="connsiteX4" fmla="*/ 495523 w 1419337"/>
                <a:gd name="connsiteY4" fmla="*/ 11513 h 3025249"/>
                <a:gd name="connsiteX5" fmla="*/ 601681 w 1419337"/>
                <a:gd name="connsiteY5" fmla="*/ 423903 h 3025249"/>
                <a:gd name="connsiteX6" fmla="*/ 601681 w 1419337"/>
                <a:gd name="connsiteY6" fmla="*/ 870492 h 3025249"/>
                <a:gd name="connsiteX7" fmla="*/ 601681 w 1419337"/>
                <a:gd name="connsiteY7" fmla="*/ 1321875 h 3025249"/>
                <a:gd name="connsiteX8" fmla="*/ 1419338 w 1419337"/>
                <a:gd name="connsiteY8" fmla="*/ 1760562 h 3025249"/>
                <a:gd name="connsiteX9" fmla="*/ 1359976 w 1419337"/>
                <a:gd name="connsiteY9" fmla="*/ 2247373 h 3025249"/>
                <a:gd name="connsiteX10" fmla="*/ 1095876 w 1419337"/>
                <a:gd name="connsiteY10" fmla="*/ 2892126 h 3025249"/>
                <a:gd name="connsiteX11" fmla="*/ 642551 w 1419337"/>
                <a:gd name="connsiteY11" fmla="*/ 2997766 h 3025249"/>
                <a:gd name="connsiteX12" fmla="*/ 196027 w 1419337"/>
                <a:gd name="connsiteY12" fmla="*/ 2804816 h 3025249"/>
                <a:gd name="connsiteX13" fmla="*/ 0 w 1419337"/>
                <a:gd name="connsiteY13" fmla="*/ 1942727 h 302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9337" h="3025249">
                  <a:moveTo>
                    <a:pt x="0" y="1942760"/>
                  </a:moveTo>
                  <a:cubicBezTo>
                    <a:pt x="0" y="1942760"/>
                    <a:pt x="185274" y="1672442"/>
                    <a:pt x="197095" y="1600418"/>
                  </a:cubicBezTo>
                  <a:cubicBezTo>
                    <a:pt x="208916" y="1528393"/>
                    <a:pt x="269832" y="1048189"/>
                    <a:pt x="274172" y="928138"/>
                  </a:cubicBezTo>
                  <a:cubicBezTo>
                    <a:pt x="278543" y="808086"/>
                    <a:pt x="286737" y="221497"/>
                    <a:pt x="311414" y="145975"/>
                  </a:cubicBezTo>
                  <a:cubicBezTo>
                    <a:pt x="363165" y="-12193"/>
                    <a:pt x="450994" y="-12485"/>
                    <a:pt x="495523" y="11513"/>
                  </a:cubicBezTo>
                  <a:cubicBezTo>
                    <a:pt x="540052" y="35510"/>
                    <a:pt x="588435" y="140599"/>
                    <a:pt x="601681" y="423903"/>
                  </a:cubicBezTo>
                  <a:cubicBezTo>
                    <a:pt x="614959" y="707207"/>
                    <a:pt x="601681" y="870492"/>
                    <a:pt x="601681" y="870492"/>
                  </a:cubicBezTo>
                  <a:lnTo>
                    <a:pt x="601681" y="1321875"/>
                  </a:lnTo>
                  <a:lnTo>
                    <a:pt x="1419338" y="1760562"/>
                  </a:lnTo>
                  <a:cubicBezTo>
                    <a:pt x="1419338" y="1760562"/>
                    <a:pt x="1383649" y="2145263"/>
                    <a:pt x="1359976" y="2247373"/>
                  </a:cubicBezTo>
                  <a:cubicBezTo>
                    <a:pt x="1336335" y="2349515"/>
                    <a:pt x="1186554" y="2796105"/>
                    <a:pt x="1095876" y="2892126"/>
                  </a:cubicBezTo>
                  <a:cubicBezTo>
                    <a:pt x="1005198" y="2988180"/>
                    <a:pt x="812021" y="3069790"/>
                    <a:pt x="642551" y="2997766"/>
                  </a:cubicBezTo>
                  <a:cubicBezTo>
                    <a:pt x="473048" y="2925742"/>
                    <a:pt x="295837" y="2882313"/>
                    <a:pt x="196027" y="2804816"/>
                  </a:cubicBezTo>
                  <a:cubicBezTo>
                    <a:pt x="96216" y="2727286"/>
                    <a:pt x="0" y="1942727"/>
                    <a:pt x="0" y="1942727"/>
                  </a:cubicBezTo>
                  <a:close/>
                </a:path>
              </a:pathLst>
            </a:custGeom>
            <a:solidFill>
              <a:srgbClr val="D77D79"/>
            </a:solidFill>
            <a:ln w="0"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D710DA38-6CC9-C881-E94F-58585492F4A1}"/>
                </a:ext>
              </a:extLst>
            </p:cNvPr>
            <p:cNvSpPr>
              <a:spLocks noGrp="1" noRot="1" noMove="1" noResize="1" noEditPoints="1" noAdjustHandles="1" noChangeArrowheads="1" noChangeShapeType="1"/>
            </p:cNvSpPr>
            <p:nvPr/>
          </p:nvSpPr>
          <p:spPr>
            <a:xfrm>
              <a:off x="5690476" y="3270374"/>
              <a:ext cx="1208452" cy="1678611"/>
            </a:xfrm>
            <a:custGeom>
              <a:avLst/>
              <a:gdLst>
                <a:gd name="connsiteX0" fmla="*/ 714866 w 1208452"/>
                <a:gd name="connsiteY0" fmla="*/ 663107 h 1678611"/>
                <a:gd name="connsiteX1" fmla="*/ 526580 w 1208452"/>
                <a:gd name="connsiteY1" fmla="*/ 473105 h 1678611"/>
                <a:gd name="connsiteX2" fmla="*/ 318733 w 1208452"/>
                <a:gd name="connsiteY2" fmla="*/ 146566 h 1678611"/>
                <a:gd name="connsiteX3" fmla="*/ 28272 w 1208452"/>
                <a:gd name="connsiteY3" fmla="*/ 28070 h 1678611"/>
                <a:gd name="connsiteX4" fmla="*/ 95276 w 1208452"/>
                <a:gd name="connsiteY4" fmla="*/ 427798 h 1678611"/>
                <a:gd name="connsiteX5" fmla="*/ 414592 w 1208452"/>
                <a:gd name="connsiteY5" fmla="*/ 1145385 h 1678611"/>
                <a:gd name="connsiteX6" fmla="*/ 982269 w 1208452"/>
                <a:gd name="connsiteY6" fmla="*/ 1678409 h 1678611"/>
                <a:gd name="connsiteX7" fmla="*/ 1187266 w 1208452"/>
                <a:gd name="connsiteY7" fmla="*/ 1289433 h 1678611"/>
                <a:gd name="connsiteX8" fmla="*/ 1088719 w 1208452"/>
                <a:gd name="connsiteY8" fmla="*/ 743390 h 1678611"/>
                <a:gd name="connsiteX9" fmla="*/ 714866 w 1208452"/>
                <a:gd name="connsiteY9" fmla="*/ 663107 h 167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8452" h="1678611">
                  <a:moveTo>
                    <a:pt x="714866" y="663107"/>
                  </a:moveTo>
                  <a:cubicBezTo>
                    <a:pt x="683550" y="618124"/>
                    <a:pt x="585488" y="557306"/>
                    <a:pt x="526580" y="473105"/>
                  </a:cubicBezTo>
                  <a:cubicBezTo>
                    <a:pt x="441472" y="351466"/>
                    <a:pt x="340852" y="174936"/>
                    <a:pt x="318733" y="146566"/>
                  </a:cubicBezTo>
                  <a:cubicBezTo>
                    <a:pt x="243826" y="50512"/>
                    <a:pt x="140194" y="-50334"/>
                    <a:pt x="28272" y="28070"/>
                  </a:cubicBezTo>
                  <a:cubicBezTo>
                    <a:pt x="-22735" y="63790"/>
                    <a:pt x="-7222" y="238443"/>
                    <a:pt x="95276" y="427798"/>
                  </a:cubicBezTo>
                  <a:cubicBezTo>
                    <a:pt x="197775" y="617153"/>
                    <a:pt x="387000" y="1097357"/>
                    <a:pt x="414592" y="1145385"/>
                  </a:cubicBezTo>
                  <a:cubicBezTo>
                    <a:pt x="442184" y="1193411"/>
                    <a:pt x="655083" y="1663998"/>
                    <a:pt x="982269" y="1678409"/>
                  </a:cubicBezTo>
                  <a:cubicBezTo>
                    <a:pt x="1149376" y="1685761"/>
                    <a:pt x="1139952" y="1491127"/>
                    <a:pt x="1187266" y="1289433"/>
                  </a:cubicBezTo>
                  <a:cubicBezTo>
                    <a:pt x="1234581" y="1087739"/>
                    <a:pt x="1203038" y="836043"/>
                    <a:pt x="1088719" y="743390"/>
                  </a:cubicBezTo>
                  <a:cubicBezTo>
                    <a:pt x="974399" y="650736"/>
                    <a:pt x="791424" y="773022"/>
                    <a:pt x="714866" y="663107"/>
                  </a:cubicBezTo>
                  <a:close/>
                </a:path>
              </a:pathLst>
            </a:custGeom>
            <a:solidFill>
              <a:srgbClr val="D77D79"/>
            </a:solidFill>
            <a:ln w="0" cap="flat">
              <a:noFill/>
              <a:prstDash val="solid"/>
              <a:miter/>
            </a:ln>
          </p:spPr>
          <p:txBody>
            <a:bodyPr rtlCol="0" anchor="ctr"/>
            <a:lstStyle/>
            <a:p>
              <a:endParaRPr lang="nb-NO"/>
            </a:p>
          </p:txBody>
        </p:sp>
        <p:sp>
          <p:nvSpPr>
            <p:cNvPr id="10" name="Friform 9">
              <a:extLst>
                <a:ext uri="{FF2B5EF4-FFF2-40B4-BE49-F238E27FC236}">
                  <a16:creationId xmlns:a16="http://schemas.microsoft.com/office/drawing/2014/main" id="{239496C2-2FC9-BCBA-F613-434D64769348}"/>
                </a:ext>
              </a:extLst>
            </p:cNvPr>
            <p:cNvSpPr>
              <a:spLocks noGrp="1" noRot="1" noMove="1" noResize="1" noEditPoints="1" noAdjustHandles="1" noChangeArrowheads="1" noChangeShapeType="1"/>
            </p:cNvSpPr>
            <p:nvPr/>
          </p:nvSpPr>
          <p:spPr>
            <a:xfrm>
              <a:off x="6569317" y="3291201"/>
              <a:ext cx="1149154" cy="1101710"/>
            </a:xfrm>
            <a:custGeom>
              <a:avLst/>
              <a:gdLst>
                <a:gd name="connsiteX0" fmla="*/ 1116755 w 1149154"/>
                <a:gd name="connsiteY0" fmla="*/ 515785 h 1101710"/>
                <a:gd name="connsiteX1" fmla="*/ 856574 w 1149154"/>
                <a:gd name="connsiteY1" fmla="*/ 573398 h 1101710"/>
                <a:gd name="connsiteX2" fmla="*/ 805082 w 1149154"/>
                <a:gd name="connsiteY2" fmla="*/ 620162 h 1101710"/>
                <a:gd name="connsiteX3" fmla="*/ 599696 w 1149154"/>
                <a:gd name="connsiteY3" fmla="*/ 315905 h 1101710"/>
                <a:gd name="connsiteX4" fmla="*/ 337151 w 1149154"/>
                <a:gd name="connsiteY4" fmla="*/ 59902 h 1101710"/>
                <a:gd name="connsiteX5" fmla="*/ 379 w 1149154"/>
                <a:gd name="connsiteY5" fmla="*/ 805631 h 1101710"/>
                <a:gd name="connsiteX6" fmla="*/ 217391 w 1149154"/>
                <a:gd name="connsiteY6" fmla="*/ 885881 h 1101710"/>
                <a:gd name="connsiteX7" fmla="*/ 265062 w 1149154"/>
                <a:gd name="connsiteY7" fmla="*/ 907870 h 1101710"/>
                <a:gd name="connsiteX8" fmla="*/ 313477 w 1149154"/>
                <a:gd name="connsiteY8" fmla="*/ 1087575 h 1101710"/>
                <a:gd name="connsiteX9" fmla="*/ 516952 w 1149154"/>
                <a:gd name="connsiteY9" fmla="*/ 993529 h 1101710"/>
                <a:gd name="connsiteX10" fmla="*/ 538650 w 1149154"/>
                <a:gd name="connsiteY10" fmla="*/ 980607 h 1101710"/>
                <a:gd name="connsiteX11" fmla="*/ 556980 w 1149154"/>
                <a:gd name="connsiteY11" fmla="*/ 1063253 h 1101710"/>
                <a:gd name="connsiteX12" fmla="*/ 916583 w 1149154"/>
                <a:gd name="connsiteY12" fmla="*/ 915092 h 1101710"/>
                <a:gd name="connsiteX13" fmla="*/ 1116723 w 1149154"/>
                <a:gd name="connsiteY13" fmla="*/ 515818 h 110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9154" h="1101710">
                  <a:moveTo>
                    <a:pt x="1116755" y="515785"/>
                  </a:moveTo>
                  <a:cubicBezTo>
                    <a:pt x="1037023" y="418663"/>
                    <a:pt x="947252" y="496581"/>
                    <a:pt x="856574" y="573398"/>
                  </a:cubicBezTo>
                  <a:cubicBezTo>
                    <a:pt x="843458" y="584506"/>
                    <a:pt x="825646" y="600537"/>
                    <a:pt x="805082" y="620162"/>
                  </a:cubicBezTo>
                  <a:cubicBezTo>
                    <a:pt x="881964" y="526893"/>
                    <a:pt x="620876" y="284006"/>
                    <a:pt x="599696" y="315905"/>
                  </a:cubicBezTo>
                  <a:cubicBezTo>
                    <a:pt x="636226" y="259749"/>
                    <a:pt x="443568" y="-151378"/>
                    <a:pt x="337151" y="59902"/>
                  </a:cubicBezTo>
                  <a:cubicBezTo>
                    <a:pt x="230701" y="271181"/>
                    <a:pt x="-10858" y="682179"/>
                    <a:pt x="379" y="805631"/>
                  </a:cubicBezTo>
                  <a:cubicBezTo>
                    <a:pt x="11617" y="929083"/>
                    <a:pt x="66477" y="1029930"/>
                    <a:pt x="217391" y="885881"/>
                  </a:cubicBezTo>
                  <a:cubicBezTo>
                    <a:pt x="255864" y="849156"/>
                    <a:pt x="275231" y="856831"/>
                    <a:pt x="265062" y="907870"/>
                  </a:cubicBezTo>
                  <a:cubicBezTo>
                    <a:pt x="250942" y="978956"/>
                    <a:pt x="256253" y="1054963"/>
                    <a:pt x="313477" y="1087575"/>
                  </a:cubicBezTo>
                  <a:cubicBezTo>
                    <a:pt x="388222" y="1130129"/>
                    <a:pt x="459955" y="1070151"/>
                    <a:pt x="516952" y="993529"/>
                  </a:cubicBezTo>
                  <a:cubicBezTo>
                    <a:pt x="528546" y="977951"/>
                    <a:pt x="541112" y="969369"/>
                    <a:pt x="538650" y="980607"/>
                  </a:cubicBezTo>
                  <a:cubicBezTo>
                    <a:pt x="531267" y="1014255"/>
                    <a:pt x="535606" y="1043013"/>
                    <a:pt x="556980" y="1063253"/>
                  </a:cubicBezTo>
                  <a:cubicBezTo>
                    <a:pt x="663430" y="1164100"/>
                    <a:pt x="774672" y="1039936"/>
                    <a:pt x="916583" y="915092"/>
                  </a:cubicBezTo>
                  <a:cubicBezTo>
                    <a:pt x="1058495" y="790248"/>
                    <a:pt x="1219221" y="640662"/>
                    <a:pt x="1116723" y="515818"/>
                  </a:cubicBezTo>
                  <a:close/>
                </a:path>
              </a:pathLst>
            </a:custGeom>
            <a:solidFill>
              <a:srgbClr val="D17875"/>
            </a:solidFill>
            <a:ln w="0" cap="flat">
              <a:noFill/>
              <a:prstDash val="solid"/>
              <a:miter/>
            </a:ln>
          </p:spPr>
          <p:txBody>
            <a:bodyPr rtlCol="0" anchor="ctr"/>
            <a:lstStyle/>
            <a:p>
              <a:endParaRPr lang="nb-NO"/>
            </a:p>
          </p:txBody>
        </p:sp>
        <p:sp>
          <p:nvSpPr>
            <p:cNvPr id="11" name="Friform 10">
              <a:extLst>
                <a:ext uri="{FF2B5EF4-FFF2-40B4-BE49-F238E27FC236}">
                  <a16:creationId xmlns:a16="http://schemas.microsoft.com/office/drawing/2014/main" id="{BA3D3CCE-2935-22FC-89CC-0F7B364FC714}"/>
                </a:ext>
              </a:extLst>
            </p:cNvPr>
            <p:cNvSpPr>
              <a:spLocks noGrp="1" noRot="1" noMove="1" noResize="1" noEditPoints="1" noAdjustHandles="1" noChangeArrowheads="1" noChangeShapeType="1"/>
            </p:cNvSpPr>
            <p:nvPr/>
          </p:nvSpPr>
          <p:spPr>
            <a:xfrm>
              <a:off x="7152803" y="3678619"/>
              <a:ext cx="613917" cy="629683"/>
            </a:xfrm>
            <a:custGeom>
              <a:avLst/>
              <a:gdLst>
                <a:gd name="connsiteX0" fmla="*/ 581457 w 613917"/>
                <a:gd name="connsiteY0" fmla="*/ 45299 h 629683"/>
                <a:gd name="connsiteX1" fmla="*/ 321276 w 613917"/>
                <a:gd name="connsiteY1" fmla="*/ 102912 h 629683"/>
                <a:gd name="connsiteX2" fmla="*/ 21682 w 613917"/>
                <a:gd name="connsiteY2" fmla="*/ 592703 h 629683"/>
                <a:gd name="connsiteX3" fmla="*/ 381318 w 613917"/>
                <a:gd name="connsiteY3" fmla="*/ 444542 h 629683"/>
                <a:gd name="connsiteX4" fmla="*/ 581490 w 613917"/>
                <a:gd name="connsiteY4" fmla="*/ 45267 h 6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917" h="629683">
                  <a:moveTo>
                    <a:pt x="581457" y="45299"/>
                  </a:moveTo>
                  <a:cubicBezTo>
                    <a:pt x="501726" y="-51823"/>
                    <a:pt x="411954" y="26095"/>
                    <a:pt x="321276" y="102912"/>
                  </a:cubicBezTo>
                  <a:cubicBezTo>
                    <a:pt x="230598" y="179730"/>
                    <a:pt x="-84767" y="491889"/>
                    <a:pt x="21682" y="592703"/>
                  </a:cubicBezTo>
                  <a:cubicBezTo>
                    <a:pt x="128132" y="693550"/>
                    <a:pt x="239407" y="569418"/>
                    <a:pt x="381318" y="444542"/>
                  </a:cubicBezTo>
                  <a:cubicBezTo>
                    <a:pt x="523229" y="319697"/>
                    <a:pt x="683988" y="170111"/>
                    <a:pt x="581490" y="45267"/>
                  </a:cubicBezTo>
                  <a:close/>
                </a:path>
              </a:pathLst>
            </a:custGeom>
            <a:solidFill>
              <a:srgbClr val="E2857E"/>
            </a:solidFill>
            <a:ln w="0" cap="flat">
              <a:noFill/>
              <a:prstDash val="solid"/>
              <a:miter/>
            </a:ln>
          </p:spPr>
          <p:txBody>
            <a:bodyPr rtlCol="0" anchor="ctr"/>
            <a:lstStyle/>
            <a:p>
              <a:endParaRPr lang="nb-NO"/>
            </a:p>
          </p:txBody>
        </p:sp>
        <p:sp>
          <p:nvSpPr>
            <p:cNvPr id="12" name="Friform 11">
              <a:extLst>
                <a:ext uri="{FF2B5EF4-FFF2-40B4-BE49-F238E27FC236}">
                  <a16:creationId xmlns:a16="http://schemas.microsoft.com/office/drawing/2014/main" id="{A24A3E74-7725-198A-7EEE-2726BBBA8671}"/>
                </a:ext>
              </a:extLst>
            </p:cNvPr>
            <p:cNvSpPr>
              <a:spLocks noGrp="1" noRot="1" noMove="1" noResize="1" noEditPoints="1" noAdjustHandles="1" noChangeArrowheads="1" noChangeShapeType="1"/>
            </p:cNvSpPr>
            <p:nvPr/>
          </p:nvSpPr>
          <p:spPr>
            <a:xfrm>
              <a:off x="6858189" y="3298433"/>
              <a:ext cx="747657" cy="1011387"/>
            </a:xfrm>
            <a:custGeom>
              <a:avLst/>
              <a:gdLst>
                <a:gd name="connsiteX0" fmla="*/ 709386 w 747657"/>
                <a:gd name="connsiteY0" fmla="*/ 45123 h 1011387"/>
                <a:gd name="connsiteX1" fmla="*/ 401923 w 747657"/>
                <a:gd name="connsiteY1" fmla="*/ 137680 h 1011387"/>
                <a:gd name="connsiteX2" fmla="*/ 55015 w 747657"/>
                <a:gd name="connsiteY2" fmla="*/ 689909 h 1011387"/>
                <a:gd name="connsiteX3" fmla="*/ 55015 w 747657"/>
                <a:gd name="connsiteY3" fmla="*/ 997242 h 1011387"/>
                <a:gd name="connsiteX4" fmla="*/ 301399 w 747657"/>
                <a:gd name="connsiteY4" fmla="*/ 838783 h 1011387"/>
                <a:gd name="connsiteX5" fmla="*/ 709386 w 747657"/>
                <a:gd name="connsiteY5" fmla="*/ 315376 h 1011387"/>
                <a:gd name="connsiteX6" fmla="*/ 709386 w 747657"/>
                <a:gd name="connsiteY6" fmla="*/ 45123 h 101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657" h="1011387">
                  <a:moveTo>
                    <a:pt x="709386" y="45123"/>
                  </a:moveTo>
                  <a:cubicBezTo>
                    <a:pt x="620165" y="-22691"/>
                    <a:pt x="524111" y="-30366"/>
                    <a:pt x="401923" y="137680"/>
                  </a:cubicBezTo>
                  <a:cubicBezTo>
                    <a:pt x="279702" y="305758"/>
                    <a:pt x="98378" y="622678"/>
                    <a:pt x="55015" y="689909"/>
                  </a:cubicBezTo>
                  <a:cubicBezTo>
                    <a:pt x="11651" y="757140"/>
                    <a:pt x="-43339" y="941216"/>
                    <a:pt x="55015" y="997242"/>
                  </a:cubicBezTo>
                  <a:cubicBezTo>
                    <a:pt x="150064" y="1051390"/>
                    <a:pt x="240321" y="939630"/>
                    <a:pt x="301399" y="838783"/>
                  </a:cubicBezTo>
                  <a:cubicBezTo>
                    <a:pt x="362510" y="737936"/>
                    <a:pt x="669973" y="396986"/>
                    <a:pt x="709386" y="315376"/>
                  </a:cubicBezTo>
                  <a:cubicBezTo>
                    <a:pt x="748798" y="233734"/>
                    <a:pt x="770852" y="91855"/>
                    <a:pt x="709386" y="45123"/>
                  </a:cubicBezTo>
                  <a:close/>
                </a:path>
              </a:pathLst>
            </a:custGeom>
            <a:solidFill>
              <a:srgbClr val="E2857E"/>
            </a:solidFill>
            <a:ln w="0" cap="flat">
              <a:noFill/>
              <a:prstDash val="solid"/>
              <a:miter/>
            </a:ln>
          </p:spPr>
          <p:txBody>
            <a:bodyPr rtlCol="0" anchor="ctr"/>
            <a:lstStyle/>
            <a:p>
              <a:endParaRPr lang="nb-NO"/>
            </a:p>
          </p:txBody>
        </p:sp>
        <p:sp>
          <p:nvSpPr>
            <p:cNvPr id="13" name="Friform 12">
              <a:extLst>
                <a:ext uri="{FF2B5EF4-FFF2-40B4-BE49-F238E27FC236}">
                  <a16:creationId xmlns:a16="http://schemas.microsoft.com/office/drawing/2014/main" id="{1F263006-5437-ABC9-77E9-6387B00DD346}"/>
                </a:ext>
              </a:extLst>
            </p:cNvPr>
            <p:cNvSpPr>
              <a:spLocks noGrp="1" noRot="1" noMove="1" noResize="1" noEditPoints="1" noAdjustHandles="1" noChangeArrowheads="1" noChangeShapeType="1"/>
            </p:cNvSpPr>
            <p:nvPr/>
          </p:nvSpPr>
          <p:spPr>
            <a:xfrm>
              <a:off x="6599694" y="3070223"/>
              <a:ext cx="701294" cy="1094606"/>
            </a:xfrm>
            <a:custGeom>
              <a:avLst/>
              <a:gdLst>
                <a:gd name="connsiteX0" fmla="*/ 623758 w 701294"/>
                <a:gd name="connsiteY0" fmla="*/ 15355 h 1094606"/>
                <a:gd name="connsiteX1" fmla="*/ 337151 w 701294"/>
                <a:gd name="connsiteY1" fmla="*/ 197844 h 1094606"/>
                <a:gd name="connsiteX2" fmla="*/ 379 w 701294"/>
                <a:gd name="connsiteY2" fmla="*/ 943574 h 1094606"/>
                <a:gd name="connsiteX3" fmla="*/ 217423 w 701294"/>
                <a:gd name="connsiteY3" fmla="*/ 1023824 h 1094606"/>
                <a:gd name="connsiteX4" fmla="*/ 596295 w 701294"/>
                <a:gd name="connsiteY4" fmla="*/ 459062 h 1094606"/>
                <a:gd name="connsiteX5" fmla="*/ 623758 w 701294"/>
                <a:gd name="connsiteY5" fmla="*/ 15387 h 109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294" h="1094606">
                  <a:moveTo>
                    <a:pt x="623758" y="15355"/>
                  </a:moveTo>
                  <a:cubicBezTo>
                    <a:pt x="574986" y="-17872"/>
                    <a:pt x="443600" y="-13468"/>
                    <a:pt x="337151" y="197844"/>
                  </a:cubicBezTo>
                  <a:cubicBezTo>
                    <a:pt x="230701" y="409124"/>
                    <a:pt x="-10858" y="820090"/>
                    <a:pt x="379" y="943574"/>
                  </a:cubicBezTo>
                  <a:cubicBezTo>
                    <a:pt x="11617" y="1067025"/>
                    <a:pt x="66477" y="1167872"/>
                    <a:pt x="217423" y="1023824"/>
                  </a:cubicBezTo>
                  <a:cubicBezTo>
                    <a:pt x="368337" y="879775"/>
                    <a:pt x="567926" y="501292"/>
                    <a:pt x="596295" y="459062"/>
                  </a:cubicBezTo>
                  <a:cubicBezTo>
                    <a:pt x="624632" y="416832"/>
                    <a:pt x="799997" y="135438"/>
                    <a:pt x="623758" y="15387"/>
                  </a:cubicBezTo>
                  <a:close/>
                </a:path>
              </a:pathLst>
            </a:custGeom>
            <a:solidFill>
              <a:srgbClr val="E2857E"/>
            </a:solidFill>
            <a:ln w="0" cap="flat">
              <a:noFill/>
              <a:prstDash val="solid"/>
              <a:miter/>
            </a:ln>
          </p:spPr>
          <p:txBody>
            <a:bodyPr rtlCol="0" anchor="ctr"/>
            <a:lstStyle/>
            <a:p>
              <a:endParaRPr lang="nb-NO"/>
            </a:p>
          </p:txBody>
        </p:sp>
        <p:sp>
          <p:nvSpPr>
            <p:cNvPr id="14" name="Friform 13">
              <a:extLst>
                <a:ext uri="{FF2B5EF4-FFF2-40B4-BE49-F238E27FC236}">
                  <a16:creationId xmlns:a16="http://schemas.microsoft.com/office/drawing/2014/main" id="{3C8D16CC-D26B-C944-A733-4C6F5FD157D5}"/>
                </a:ext>
              </a:extLst>
            </p:cNvPr>
            <p:cNvSpPr>
              <a:spLocks noGrp="1" noRot="1" noMove="1" noResize="1" noEditPoints="1" noAdjustHandles="1" noChangeArrowheads="1" noChangeShapeType="1"/>
            </p:cNvSpPr>
            <p:nvPr/>
          </p:nvSpPr>
          <p:spPr>
            <a:xfrm>
              <a:off x="6937015" y="1997708"/>
              <a:ext cx="81213" cy="391591"/>
            </a:xfrm>
            <a:custGeom>
              <a:avLst/>
              <a:gdLst>
                <a:gd name="connsiteX0" fmla="*/ 72664 w 81213"/>
                <a:gd name="connsiteY0" fmla="*/ 391592 h 391591"/>
                <a:gd name="connsiteX1" fmla="*/ 64147 w 81213"/>
                <a:gd name="connsiteY1" fmla="*/ 383074 h 391591"/>
                <a:gd name="connsiteX2" fmla="*/ 64147 w 81213"/>
                <a:gd name="connsiteY2" fmla="*/ 161399 h 391591"/>
                <a:gd name="connsiteX3" fmla="*/ 2551 w 81213"/>
                <a:gd name="connsiteY3" fmla="*/ 14630 h 391591"/>
                <a:gd name="connsiteX4" fmla="*/ 2453 w 81213"/>
                <a:gd name="connsiteY4" fmla="*/ 2551 h 391591"/>
                <a:gd name="connsiteX5" fmla="*/ 14533 w 81213"/>
                <a:gd name="connsiteY5" fmla="*/ 2453 h 391591"/>
                <a:gd name="connsiteX6" fmla="*/ 81214 w 81213"/>
                <a:gd name="connsiteY6" fmla="*/ 161367 h 391591"/>
                <a:gd name="connsiteX7" fmla="*/ 81214 w 81213"/>
                <a:gd name="connsiteY7" fmla="*/ 383042 h 391591"/>
                <a:gd name="connsiteX8" fmla="*/ 72696 w 81213"/>
                <a:gd name="connsiteY8" fmla="*/ 391559 h 39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13" h="391591">
                  <a:moveTo>
                    <a:pt x="72664" y="391592"/>
                  </a:moveTo>
                  <a:cubicBezTo>
                    <a:pt x="67936" y="391592"/>
                    <a:pt x="64147" y="387770"/>
                    <a:pt x="64147" y="383074"/>
                  </a:cubicBezTo>
                  <a:lnTo>
                    <a:pt x="64147" y="161399"/>
                  </a:lnTo>
                  <a:cubicBezTo>
                    <a:pt x="64147" y="105859"/>
                    <a:pt x="42287" y="53751"/>
                    <a:pt x="2551" y="14630"/>
                  </a:cubicBezTo>
                  <a:cubicBezTo>
                    <a:pt x="-817" y="11327"/>
                    <a:pt x="-850" y="5919"/>
                    <a:pt x="2453" y="2551"/>
                  </a:cubicBezTo>
                  <a:cubicBezTo>
                    <a:pt x="5757" y="-817"/>
                    <a:pt x="11165" y="-850"/>
                    <a:pt x="14533" y="2453"/>
                  </a:cubicBezTo>
                  <a:cubicBezTo>
                    <a:pt x="57540" y="44781"/>
                    <a:pt x="81214" y="101228"/>
                    <a:pt x="81214" y="161367"/>
                  </a:cubicBezTo>
                  <a:lnTo>
                    <a:pt x="81214" y="383042"/>
                  </a:lnTo>
                  <a:cubicBezTo>
                    <a:pt x="81214" y="387738"/>
                    <a:pt x="77392" y="391559"/>
                    <a:pt x="72696" y="391559"/>
                  </a:cubicBezTo>
                  <a:close/>
                </a:path>
              </a:pathLst>
            </a:custGeom>
            <a:solidFill>
              <a:srgbClr val="FFFFFF"/>
            </a:solidFill>
            <a:ln w="0" cap="flat">
              <a:noFill/>
              <a:prstDash val="solid"/>
              <a:miter/>
            </a:ln>
          </p:spPr>
          <p:txBody>
            <a:bodyPr rtlCol="0" anchor="ctr"/>
            <a:lstStyle/>
            <a:p>
              <a:endParaRPr lang="nb-NO"/>
            </a:p>
          </p:txBody>
        </p:sp>
        <p:sp>
          <p:nvSpPr>
            <p:cNvPr id="15" name="Friform 14">
              <a:extLst>
                <a:ext uri="{FF2B5EF4-FFF2-40B4-BE49-F238E27FC236}">
                  <a16:creationId xmlns:a16="http://schemas.microsoft.com/office/drawing/2014/main" id="{F625F046-9E73-1280-B3CD-999DBF96B94F}"/>
                </a:ext>
              </a:extLst>
            </p:cNvPr>
            <p:cNvSpPr>
              <a:spLocks noGrp="1" noRot="1" noMove="1" noResize="1" noEditPoints="1" noAdjustHandles="1" noChangeArrowheads="1" noChangeShapeType="1"/>
            </p:cNvSpPr>
            <p:nvPr/>
          </p:nvSpPr>
          <p:spPr>
            <a:xfrm>
              <a:off x="6567753" y="1935359"/>
              <a:ext cx="343566" cy="311252"/>
            </a:xfrm>
            <a:custGeom>
              <a:avLst/>
              <a:gdLst>
                <a:gd name="connsiteX0" fmla="*/ 8517 w 343566"/>
                <a:gd name="connsiteY0" fmla="*/ 311220 h 311252"/>
                <a:gd name="connsiteX1" fmla="*/ 0 w 343566"/>
                <a:gd name="connsiteY1" fmla="*/ 302703 h 311252"/>
                <a:gd name="connsiteX2" fmla="*/ 0 w 343566"/>
                <a:gd name="connsiteY2" fmla="*/ 223748 h 311252"/>
                <a:gd name="connsiteX3" fmla="*/ 225238 w 343566"/>
                <a:gd name="connsiteY3" fmla="*/ 0 h 311252"/>
                <a:gd name="connsiteX4" fmla="*/ 339330 w 343566"/>
                <a:gd name="connsiteY4" fmla="*/ 30798 h 311252"/>
                <a:gd name="connsiteX5" fmla="*/ 342407 w 343566"/>
                <a:gd name="connsiteY5" fmla="*/ 42457 h 311252"/>
                <a:gd name="connsiteX6" fmla="*/ 330716 w 343566"/>
                <a:gd name="connsiteY6" fmla="*/ 45533 h 311252"/>
                <a:gd name="connsiteX7" fmla="*/ 225238 w 343566"/>
                <a:gd name="connsiteY7" fmla="*/ 17067 h 311252"/>
                <a:gd name="connsiteX8" fmla="*/ 17067 w 343566"/>
                <a:gd name="connsiteY8" fmla="*/ 223780 h 311252"/>
                <a:gd name="connsiteX9" fmla="*/ 17067 w 343566"/>
                <a:gd name="connsiteY9" fmla="*/ 302735 h 311252"/>
                <a:gd name="connsiteX10" fmla="*/ 8550 w 343566"/>
                <a:gd name="connsiteY10" fmla="*/ 311252 h 311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566" h="311252">
                  <a:moveTo>
                    <a:pt x="8517" y="311220"/>
                  </a:moveTo>
                  <a:cubicBezTo>
                    <a:pt x="3789" y="311220"/>
                    <a:pt x="0" y="307399"/>
                    <a:pt x="0" y="302703"/>
                  </a:cubicBezTo>
                  <a:lnTo>
                    <a:pt x="0" y="223748"/>
                  </a:lnTo>
                  <a:cubicBezTo>
                    <a:pt x="0" y="100361"/>
                    <a:pt x="101041" y="0"/>
                    <a:pt x="225238" y="0"/>
                  </a:cubicBezTo>
                  <a:cubicBezTo>
                    <a:pt x="265427" y="0"/>
                    <a:pt x="304872" y="10655"/>
                    <a:pt x="339330" y="30798"/>
                  </a:cubicBezTo>
                  <a:cubicBezTo>
                    <a:pt x="343411" y="33162"/>
                    <a:pt x="344771" y="38409"/>
                    <a:pt x="342407" y="42457"/>
                  </a:cubicBezTo>
                  <a:cubicBezTo>
                    <a:pt x="340043" y="46537"/>
                    <a:pt x="334796" y="47898"/>
                    <a:pt x="330716" y="45533"/>
                  </a:cubicBezTo>
                  <a:cubicBezTo>
                    <a:pt x="298881" y="26912"/>
                    <a:pt x="262416" y="17067"/>
                    <a:pt x="225238" y="17067"/>
                  </a:cubicBezTo>
                  <a:cubicBezTo>
                    <a:pt x="110433" y="17067"/>
                    <a:pt x="17067" y="109785"/>
                    <a:pt x="17067" y="223780"/>
                  </a:cubicBezTo>
                  <a:lnTo>
                    <a:pt x="17067" y="302735"/>
                  </a:lnTo>
                  <a:cubicBezTo>
                    <a:pt x="17067" y="307431"/>
                    <a:pt x="13245" y="311252"/>
                    <a:pt x="8550" y="311252"/>
                  </a:cubicBezTo>
                  <a:close/>
                </a:path>
              </a:pathLst>
            </a:custGeom>
            <a:solidFill>
              <a:srgbClr val="FFFFFF"/>
            </a:solidFill>
            <a:ln w="0" cap="flat">
              <a:noFill/>
              <a:prstDash val="solid"/>
              <a:miter/>
            </a:ln>
          </p:spPr>
          <p:txBody>
            <a:bodyPr rtlCol="0" anchor="ctr"/>
            <a:lstStyle/>
            <a:p>
              <a:endParaRPr lang="nb-NO"/>
            </a:p>
          </p:txBody>
        </p:sp>
        <p:sp>
          <p:nvSpPr>
            <p:cNvPr id="16" name="Friform 15">
              <a:extLst>
                <a:ext uri="{FF2B5EF4-FFF2-40B4-BE49-F238E27FC236}">
                  <a16:creationId xmlns:a16="http://schemas.microsoft.com/office/drawing/2014/main" id="{79788DA2-2FA6-E097-2FB0-2BB5F0A3B6DC}"/>
                </a:ext>
              </a:extLst>
            </p:cNvPr>
            <p:cNvSpPr>
              <a:spLocks noGrp="1" noRot="1" noMove="1" noResize="1" noEditPoints="1" noAdjustHandles="1" noChangeArrowheads="1" noChangeShapeType="1"/>
            </p:cNvSpPr>
            <p:nvPr/>
          </p:nvSpPr>
          <p:spPr>
            <a:xfrm>
              <a:off x="6567753" y="2272584"/>
              <a:ext cx="17034" cy="113185"/>
            </a:xfrm>
            <a:custGeom>
              <a:avLst/>
              <a:gdLst>
                <a:gd name="connsiteX0" fmla="*/ 8517 w 17034"/>
                <a:gd name="connsiteY0" fmla="*/ 113186 h 113185"/>
                <a:gd name="connsiteX1" fmla="*/ 0 w 17034"/>
                <a:gd name="connsiteY1" fmla="*/ 104668 h 113185"/>
                <a:gd name="connsiteX2" fmla="*/ 0 w 17034"/>
                <a:gd name="connsiteY2" fmla="*/ 8517 h 113185"/>
                <a:gd name="connsiteX3" fmla="*/ 8517 w 17034"/>
                <a:gd name="connsiteY3" fmla="*/ 0 h 113185"/>
                <a:gd name="connsiteX4" fmla="*/ 17035 w 17034"/>
                <a:gd name="connsiteY4" fmla="*/ 8517 h 113185"/>
                <a:gd name="connsiteX5" fmla="*/ 17035 w 17034"/>
                <a:gd name="connsiteY5" fmla="*/ 104668 h 113185"/>
                <a:gd name="connsiteX6" fmla="*/ 8517 w 17034"/>
                <a:gd name="connsiteY6" fmla="*/ 113186 h 11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34" h="113185">
                  <a:moveTo>
                    <a:pt x="8517" y="113186"/>
                  </a:moveTo>
                  <a:cubicBezTo>
                    <a:pt x="3789" y="113186"/>
                    <a:pt x="0" y="109364"/>
                    <a:pt x="0" y="104668"/>
                  </a:cubicBezTo>
                  <a:lnTo>
                    <a:pt x="0" y="8517"/>
                  </a:lnTo>
                  <a:cubicBezTo>
                    <a:pt x="0" y="3789"/>
                    <a:pt x="3822" y="0"/>
                    <a:pt x="8517" y="0"/>
                  </a:cubicBezTo>
                  <a:cubicBezTo>
                    <a:pt x="13213" y="0"/>
                    <a:pt x="17035" y="3821"/>
                    <a:pt x="17035" y="8517"/>
                  </a:cubicBezTo>
                  <a:lnTo>
                    <a:pt x="17035" y="104668"/>
                  </a:lnTo>
                  <a:cubicBezTo>
                    <a:pt x="17035" y="109364"/>
                    <a:pt x="13213" y="113186"/>
                    <a:pt x="8517" y="113186"/>
                  </a:cubicBezTo>
                  <a:close/>
                </a:path>
              </a:pathLst>
            </a:custGeom>
            <a:solidFill>
              <a:srgbClr val="FFFFFF"/>
            </a:solidFill>
            <a:ln w="0" cap="flat">
              <a:noFill/>
              <a:prstDash val="solid"/>
              <a:miter/>
            </a:ln>
          </p:spPr>
          <p:txBody>
            <a:bodyPr rtlCol="0" anchor="ctr"/>
            <a:lstStyle/>
            <a:p>
              <a:endParaRPr lang="nb-NO"/>
            </a:p>
          </p:txBody>
        </p:sp>
        <p:sp>
          <p:nvSpPr>
            <p:cNvPr id="17" name="Friform 16">
              <a:extLst>
                <a:ext uri="{FF2B5EF4-FFF2-40B4-BE49-F238E27FC236}">
                  <a16:creationId xmlns:a16="http://schemas.microsoft.com/office/drawing/2014/main" id="{6CCD203B-967A-9F93-7B02-44441FFA4317}"/>
                </a:ext>
              </a:extLst>
            </p:cNvPr>
            <p:cNvSpPr>
              <a:spLocks noGrp="1" noRot="1" noMove="1" noResize="1" noEditPoints="1" noAdjustHandles="1" noChangeArrowheads="1" noChangeShapeType="1"/>
            </p:cNvSpPr>
            <p:nvPr/>
          </p:nvSpPr>
          <p:spPr>
            <a:xfrm>
              <a:off x="6611635" y="2166135"/>
              <a:ext cx="17034" cy="271742"/>
            </a:xfrm>
            <a:custGeom>
              <a:avLst/>
              <a:gdLst>
                <a:gd name="connsiteX0" fmla="*/ 8517 w 17034"/>
                <a:gd name="connsiteY0" fmla="*/ 271743 h 271742"/>
                <a:gd name="connsiteX1" fmla="*/ 0 w 17034"/>
                <a:gd name="connsiteY1" fmla="*/ 263225 h 271742"/>
                <a:gd name="connsiteX2" fmla="*/ 0 w 17034"/>
                <a:gd name="connsiteY2" fmla="*/ 8517 h 271742"/>
                <a:gd name="connsiteX3" fmla="*/ 8517 w 17034"/>
                <a:gd name="connsiteY3" fmla="*/ 0 h 271742"/>
                <a:gd name="connsiteX4" fmla="*/ 17035 w 17034"/>
                <a:gd name="connsiteY4" fmla="*/ 8517 h 271742"/>
                <a:gd name="connsiteX5" fmla="*/ 17035 w 17034"/>
                <a:gd name="connsiteY5" fmla="*/ 263225 h 271742"/>
                <a:gd name="connsiteX6" fmla="*/ 8517 w 17034"/>
                <a:gd name="connsiteY6" fmla="*/ 271743 h 27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34" h="271742">
                  <a:moveTo>
                    <a:pt x="8517" y="271743"/>
                  </a:moveTo>
                  <a:cubicBezTo>
                    <a:pt x="3789" y="271743"/>
                    <a:pt x="0" y="267921"/>
                    <a:pt x="0" y="263225"/>
                  </a:cubicBezTo>
                  <a:lnTo>
                    <a:pt x="0" y="8517"/>
                  </a:lnTo>
                  <a:cubicBezTo>
                    <a:pt x="0" y="3821"/>
                    <a:pt x="3821" y="0"/>
                    <a:pt x="8517" y="0"/>
                  </a:cubicBezTo>
                  <a:cubicBezTo>
                    <a:pt x="13213" y="0"/>
                    <a:pt x="17035" y="3821"/>
                    <a:pt x="17035" y="8517"/>
                  </a:cubicBezTo>
                  <a:lnTo>
                    <a:pt x="17035" y="263225"/>
                  </a:lnTo>
                  <a:cubicBezTo>
                    <a:pt x="17035" y="267921"/>
                    <a:pt x="13213" y="271743"/>
                    <a:pt x="8517" y="271743"/>
                  </a:cubicBezTo>
                  <a:close/>
                </a:path>
              </a:pathLst>
            </a:custGeom>
            <a:solidFill>
              <a:srgbClr val="FFFFFF"/>
            </a:solidFill>
            <a:ln w="0" cap="flat">
              <a:noFill/>
              <a:prstDash val="solid"/>
              <a:miter/>
            </a:ln>
          </p:spPr>
          <p:txBody>
            <a:bodyPr rtlCol="0" anchor="ctr"/>
            <a:lstStyle/>
            <a:p>
              <a:endParaRPr lang="nb-NO"/>
            </a:p>
          </p:txBody>
        </p:sp>
        <p:sp>
          <p:nvSpPr>
            <p:cNvPr id="18" name="Friform 17">
              <a:extLst>
                <a:ext uri="{FF2B5EF4-FFF2-40B4-BE49-F238E27FC236}">
                  <a16:creationId xmlns:a16="http://schemas.microsoft.com/office/drawing/2014/main" id="{DEF2500A-5D58-1B53-CCE0-8A6E83DB11A1}"/>
                </a:ext>
              </a:extLst>
            </p:cNvPr>
            <p:cNvSpPr>
              <a:spLocks noGrp="1" noRot="1" noMove="1" noResize="1" noEditPoints="1" noAdjustHandles="1" noChangeArrowheads="1" noChangeShapeType="1"/>
            </p:cNvSpPr>
            <p:nvPr/>
          </p:nvSpPr>
          <p:spPr>
            <a:xfrm>
              <a:off x="6957280" y="2222161"/>
              <a:ext cx="17034" cy="217756"/>
            </a:xfrm>
            <a:custGeom>
              <a:avLst/>
              <a:gdLst>
                <a:gd name="connsiteX0" fmla="*/ 8517 w 17034"/>
                <a:gd name="connsiteY0" fmla="*/ 217757 h 217756"/>
                <a:gd name="connsiteX1" fmla="*/ 0 w 17034"/>
                <a:gd name="connsiteY1" fmla="*/ 209240 h 217756"/>
                <a:gd name="connsiteX2" fmla="*/ 0 w 17034"/>
                <a:gd name="connsiteY2" fmla="*/ 8517 h 217756"/>
                <a:gd name="connsiteX3" fmla="*/ 8517 w 17034"/>
                <a:gd name="connsiteY3" fmla="*/ 0 h 217756"/>
                <a:gd name="connsiteX4" fmla="*/ 17035 w 17034"/>
                <a:gd name="connsiteY4" fmla="*/ 8517 h 217756"/>
                <a:gd name="connsiteX5" fmla="*/ 17035 w 17034"/>
                <a:gd name="connsiteY5" fmla="*/ 209240 h 217756"/>
                <a:gd name="connsiteX6" fmla="*/ 8517 w 17034"/>
                <a:gd name="connsiteY6" fmla="*/ 217757 h 21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34" h="217756">
                  <a:moveTo>
                    <a:pt x="8517" y="217757"/>
                  </a:moveTo>
                  <a:cubicBezTo>
                    <a:pt x="3789" y="217757"/>
                    <a:pt x="0" y="213935"/>
                    <a:pt x="0" y="209240"/>
                  </a:cubicBezTo>
                  <a:lnTo>
                    <a:pt x="0" y="8517"/>
                  </a:lnTo>
                  <a:cubicBezTo>
                    <a:pt x="0" y="3789"/>
                    <a:pt x="3821" y="0"/>
                    <a:pt x="8517" y="0"/>
                  </a:cubicBezTo>
                  <a:cubicBezTo>
                    <a:pt x="13213" y="0"/>
                    <a:pt x="17035" y="3821"/>
                    <a:pt x="17035" y="8517"/>
                  </a:cubicBezTo>
                  <a:lnTo>
                    <a:pt x="17035" y="209240"/>
                  </a:lnTo>
                  <a:cubicBezTo>
                    <a:pt x="17035" y="213968"/>
                    <a:pt x="13213" y="217757"/>
                    <a:pt x="8517" y="217757"/>
                  </a:cubicBezTo>
                  <a:close/>
                </a:path>
              </a:pathLst>
            </a:custGeom>
            <a:solidFill>
              <a:srgbClr val="FFFFFF"/>
            </a:solidFill>
            <a:ln w="0" cap="flat">
              <a:noFill/>
              <a:prstDash val="solid"/>
              <a:miter/>
            </a:ln>
          </p:spPr>
          <p:txBody>
            <a:bodyPr rtlCol="0" anchor="ctr"/>
            <a:lstStyle/>
            <a:p>
              <a:endParaRPr lang="nb-NO"/>
            </a:p>
          </p:txBody>
        </p:sp>
        <p:sp>
          <p:nvSpPr>
            <p:cNvPr id="19" name="Friform 18">
              <a:extLst>
                <a:ext uri="{FF2B5EF4-FFF2-40B4-BE49-F238E27FC236}">
                  <a16:creationId xmlns:a16="http://schemas.microsoft.com/office/drawing/2014/main" id="{5C7DC2A0-5306-70F2-8AF2-7E0AD2990FC6}"/>
                </a:ext>
              </a:extLst>
            </p:cNvPr>
            <p:cNvSpPr>
              <a:spLocks noGrp="1" noRot="1" noMove="1" noResize="1" noEditPoints="1" noAdjustHandles="1" noChangeArrowheads="1" noChangeShapeType="1"/>
            </p:cNvSpPr>
            <p:nvPr/>
          </p:nvSpPr>
          <p:spPr>
            <a:xfrm>
              <a:off x="6621467" y="1994494"/>
              <a:ext cx="352847" cy="202697"/>
            </a:xfrm>
            <a:custGeom>
              <a:avLst/>
              <a:gdLst>
                <a:gd name="connsiteX0" fmla="*/ 344330 w 352847"/>
                <a:gd name="connsiteY0" fmla="*/ 202698 h 202697"/>
                <a:gd name="connsiteX1" fmla="*/ 335813 w 352847"/>
                <a:gd name="connsiteY1" fmla="*/ 194181 h 202697"/>
                <a:gd name="connsiteX2" fmla="*/ 335813 w 352847"/>
                <a:gd name="connsiteY2" fmla="*/ 180158 h 202697"/>
                <a:gd name="connsiteX3" fmla="*/ 171524 w 352847"/>
                <a:gd name="connsiteY3" fmla="*/ 17067 h 202697"/>
                <a:gd name="connsiteX4" fmla="*/ 16593 w 352847"/>
                <a:gd name="connsiteY4" fmla="*/ 125751 h 202697"/>
                <a:gd name="connsiteX5" fmla="*/ 5680 w 352847"/>
                <a:gd name="connsiteY5" fmla="*/ 130933 h 202697"/>
                <a:gd name="connsiteX6" fmla="*/ 498 w 352847"/>
                <a:gd name="connsiteY6" fmla="*/ 120019 h 202697"/>
                <a:gd name="connsiteX7" fmla="*/ 171491 w 352847"/>
                <a:gd name="connsiteY7" fmla="*/ 0 h 202697"/>
                <a:gd name="connsiteX8" fmla="*/ 352847 w 352847"/>
                <a:gd name="connsiteY8" fmla="*/ 180158 h 202697"/>
                <a:gd name="connsiteX9" fmla="*/ 352847 w 352847"/>
                <a:gd name="connsiteY9" fmla="*/ 194181 h 202697"/>
                <a:gd name="connsiteX10" fmla="*/ 344330 w 352847"/>
                <a:gd name="connsiteY10" fmla="*/ 202698 h 20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2847" h="202697">
                  <a:moveTo>
                    <a:pt x="344330" y="202698"/>
                  </a:moveTo>
                  <a:cubicBezTo>
                    <a:pt x="339602" y="202698"/>
                    <a:pt x="335813" y="198876"/>
                    <a:pt x="335813" y="194181"/>
                  </a:cubicBezTo>
                  <a:lnTo>
                    <a:pt x="335813" y="180158"/>
                  </a:lnTo>
                  <a:cubicBezTo>
                    <a:pt x="335813" y="90225"/>
                    <a:pt x="262104" y="17067"/>
                    <a:pt x="171524" y="17067"/>
                  </a:cubicBezTo>
                  <a:cubicBezTo>
                    <a:pt x="102025" y="17067"/>
                    <a:pt x="39781" y="60754"/>
                    <a:pt x="16593" y="125751"/>
                  </a:cubicBezTo>
                  <a:cubicBezTo>
                    <a:pt x="15007" y="130188"/>
                    <a:pt x="10149" y="132519"/>
                    <a:pt x="5680" y="130933"/>
                  </a:cubicBezTo>
                  <a:cubicBezTo>
                    <a:pt x="1243" y="129346"/>
                    <a:pt x="-1089" y="124456"/>
                    <a:pt x="498" y="120019"/>
                  </a:cubicBezTo>
                  <a:cubicBezTo>
                    <a:pt x="26082" y="48221"/>
                    <a:pt x="94803" y="0"/>
                    <a:pt x="171491" y="0"/>
                  </a:cubicBezTo>
                  <a:cubicBezTo>
                    <a:pt x="271496" y="0"/>
                    <a:pt x="352847" y="80833"/>
                    <a:pt x="352847" y="180158"/>
                  </a:cubicBezTo>
                  <a:lnTo>
                    <a:pt x="352847" y="194181"/>
                  </a:lnTo>
                  <a:cubicBezTo>
                    <a:pt x="352847" y="198909"/>
                    <a:pt x="349026" y="202698"/>
                    <a:pt x="344330" y="202698"/>
                  </a:cubicBezTo>
                  <a:close/>
                </a:path>
              </a:pathLst>
            </a:custGeom>
            <a:solidFill>
              <a:srgbClr val="FFFFFF"/>
            </a:solidFill>
            <a:ln w="0" cap="flat">
              <a:noFill/>
              <a:prstDash val="solid"/>
              <a:miter/>
            </a:ln>
          </p:spPr>
          <p:txBody>
            <a:bodyPr rtlCol="0" anchor="ctr"/>
            <a:lstStyle/>
            <a:p>
              <a:endParaRPr lang="nb-NO"/>
            </a:p>
          </p:txBody>
        </p:sp>
        <p:sp>
          <p:nvSpPr>
            <p:cNvPr id="20" name="Friform 19">
              <a:extLst>
                <a:ext uri="{FF2B5EF4-FFF2-40B4-BE49-F238E27FC236}">
                  <a16:creationId xmlns:a16="http://schemas.microsoft.com/office/drawing/2014/main" id="{4D0C08C4-D821-B305-C9D0-9D4430FD6B5A}"/>
                </a:ext>
              </a:extLst>
            </p:cNvPr>
            <p:cNvSpPr>
              <a:spLocks noGrp="1" noRot="1" noMove="1" noResize="1" noEditPoints="1" noAdjustHandles="1" noChangeArrowheads="1" noChangeShapeType="1"/>
            </p:cNvSpPr>
            <p:nvPr/>
          </p:nvSpPr>
          <p:spPr>
            <a:xfrm>
              <a:off x="6654512" y="2049355"/>
              <a:ext cx="277021" cy="421490"/>
            </a:xfrm>
            <a:custGeom>
              <a:avLst/>
              <a:gdLst>
                <a:gd name="connsiteX0" fmla="*/ 268439 w 277021"/>
                <a:gd name="connsiteY0" fmla="*/ 421491 h 421490"/>
                <a:gd name="connsiteX1" fmla="*/ 259922 w 277021"/>
                <a:gd name="connsiteY1" fmla="*/ 412974 h 421490"/>
                <a:gd name="connsiteX2" fmla="*/ 259922 w 277021"/>
                <a:gd name="connsiteY2" fmla="*/ 138511 h 421490"/>
                <a:gd name="connsiteX3" fmla="*/ 138478 w 277021"/>
                <a:gd name="connsiteY3" fmla="*/ 17067 h 421490"/>
                <a:gd name="connsiteX4" fmla="*/ 17035 w 277021"/>
                <a:gd name="connsiteY4" fmla="*/ 138511 h 421490"/>
                <a:gd name="connsiteX5" fmla="*/ 17035 w 277021"/>
                <a:gd name="connsiteY5" fmla="*/ 411613 h 421490"/>
                <a:gd name="connsiteX6" fmla="*/ 8517 w 277021"/>
                <a:gd name="connsiteY6" fmla="*/ 420131 h 421490"/>
                <a:gd name="connsiteX7" fmla="*/ 0 w 277021"/>
                <a:gd name="connsiteY7" fmla="*/ 411613 h 421490"/>
                <a:gd name="connsiteX8" fmla="*/ 0 w 277021"/>
                <a:gd name="connsiteY8" fmla="*/ 138511 h 421490"/>
                <a:gd name="connsiteX9" fmla="*/ 138511 w 277021"/>
                <a:gd name="connsiteY9" fmla="*/ 0 h 421490"/>
                <a:gd name="connsiteX10" fmla="*/ 277021 w 277021"/>
                <a:gd name="connsiteY10" fmla="*/ 138511 h 421490"/>
                <a:gd name="connsiteX11" fmla="*/ 277021 w 277021"/>
                <a:gd name="connsiteY11" fmla="*/ 412974 h 421490"/>
                <a:gd name="connsiteX12" fmla="*/ 268504 w 277021"/>
                <a:gd name="connsiteY12" fmla="*/ 421491 h 42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7021" h="421490">
                  <a:moveTo>
                    <a:pt x="268439" y="421491"/>
                  </a:moveTo>
                  <a:cubicBezTo>
                    <a:pt x="263711" y="421491"/>
                    <a:pt x="259922" y="417669"/>
                    <a:pt x="259922" y="412974"/>
                  </a:cubicBezTo>
                  <a:lnTo>
                    <a:pt x="259922" y="138511"/>
                  </a:lnTo>
                  <a:cubicBezTo>
                    <a:pt x="259922" y="71539"/>
                    <a:pt x="205450" y="17067"/>
                    <a:pt x="138478" y="17067"/>
                  </a:cubicBezTo>
                  <a:cubicBezTo>
                    <a:pt x="71506" y="17067"/>
                    <a:pt x="17035" y="71539"/>
                    <a:pt x="17035" y="138511"/>
                  </a:cubicBezTo>
                  <a:lnTo>
                    <a:pt x="17035" y="411613"/>
                  </a:lnTo>
                  <a:cubicBezTo>
                    <a:pt x="17035" y="416309"/>
                    <a:pt x="13213" y="420131"/>
                    <a:pt x="8517" y="420131"/>
                  </a:cubicBezTo>
                  <a:cubicBezTo>
                    <a:pt x="3821" y="420131"/>
                    <a:pt x="0" y="416309"/>
                    <a:pt x="0" y="411613"/>
                  </a:cubicBezTo>
                  <a:lnTo>
                    <a:pt x="0" y="138511"/>
                  </a:lnTo>
                  <a:cubicBezTo>
                    <a:pt x="0" y="62114"/>
                    <a:pt x="62147" y="0"/>
                    <a:pt x="138511" y="0"/>
                  </a:cubicBezTo>
                  <a:cubicBezTo>
                    <a:pt x="214874" y="0"/>
                    <a:pt x="277021" y="62147"/>
                    <a:pt x="277021" y="138511"/>
                  </a:cubicBezTo>
                  <a:lnTo>
                    <a:pt x="277021" y="412974"/>
                  </a:lnTo>
                  <a:cubicBezTo>
                    <a:pt x="277021" y="417702"/>
                    <a:pt x="273200" y="421491"/>
                    <a:pt x="268504" y="421491"/>
                  </a:cubicBezTo>
                  <a:close/>
                </a:path>
              </a:pathLst>
            </a:custGeom>
            <a:solidFill>
              <a:srgbClr val="FFFFFF"/>
            </a:solidFill>
            <a:ln w="0" cap="flat">
              <a:noFill/>
              <a:prstDash val="solid"/>
              <a:miter/>
            </a:ln>
          </p:spPr>
          <p:txBody>
            <a:bodyPr rtlCol="0" anchor="ctr"/>
            <a:lstStyle/>
            <a:p>
              <a:endParaRPr lang="nb-NO"/>
            </a:p>
          </p:txBody>
        </p:sp>
        <p:sp>
          <p:nvSpPr>
            <p:cNvPr id="21" name="Friform 20">
              <a:extLst>
                <a:ext uri="{FF2B5EF4-FFF2-40B4-BE49-F238E27FC236}">
                  <a16:creationId xmlns:a16="http://schemas.microsoft.com/office/drawing/2014/main" id="{7B9B8247-F2BC-3BD3-3F8B-9276AFAC4760}"/>
                </a:ext>
              </a:extLst>
            </p:cNvPr>
            <p:cNvSpPr>
              <a:spLocks noGrp="1" noRot="1" noMove="1" noResize="1" noEditPoints="1" noAdjustHandles="1" noChangeArrowheads="1" noChangeShapeType="1"/>
            </p:cNvSpPr>
            <p:nvPr/>
          </p:nvSpPr>
          <p:spPr>
            <a:xfrm>
              <a:off x="6698945" y="2106093"/>
              <a:ext cx="150391" cy="217141"/>
            </a:xfrm>
            <a:custGeom>
              <a:avLst/>
              <a:gdLst>
                <a:gd name="connsiteX0" fmla="*/ 8517 w 150391"/>
                <a:gd name="connsiteY0" fmla="*/ 217141 h 217141"/>
                <a:gd name="connsiteX1" fmla="*/ 0 w 150391"/>
                <a:gd name="connsiteY1" fmla="*/ 208624 h 217141"/>
                <a:gd name="connsiteX2" fmla="*/ 0 w 150391"/>
                <a:gd name="connsiteY2" fmla="*/ 94823 h 217141"/>
                <a:gd name="connsiteX3" fmla="*/ 94046 w 150391"/>
                <a:gd name="connsiteY3" fmla="*/ 0 h 217141"/>
                <a:gd name="connsiteX4" fmla="*/ 146672 w 150391"/>
                <a:gd name="connsiteY4" fmla="*/ 16225 h 217141"/>
                <a:gd name="connsiteX5" fmla="*/ 148906 w 150391"/>
                <a:gd name="connsiteY5" fmla="*/ 28078 h 217141"/>
                <a:gd name="connsiteX6" fmla="*/ 137054 w 150391"/>
                <a:gd name="connsiteY6" fmla="*/ 30312 h 217141"/>
                <a:gd name="connsiteX7" fmla="*/ 94046 w 150391"/>
                <a:gd name="connsiteY7" fmla="*/ 17067 h 217141"/>
                <a:gd name="connsiteX8" fmla="*/ 17067 w 150391"/>
                <a:gd name="connsiteY8" fmla="*/ 94823 h 217141"/>
                <a:gd name="connsiteX9" fmla="*/ 17067 w 150391"/>
                <a:gd name="connsiteY9" fmla="*/ 208624 h 217141"/>
                <a:gd name="connsiteX10" fmla="*/ 8550 w 150391"/>
                <a:gd name="connsiteY10" fmla="*/ 217141 h 217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391" h="217141">
                  <a:moveTo>
                    <a:pt x="8517" y="217141"/>
                  </a:moveTo>
                  <a:cubicBezTo>
                    <a:pt x="3822" y="217141"/>
                    <a:pt x="0" y="213320"/>
                    <a:pt x="0" y="208624"/>
                  </a:cubicBezTo>
                  <a:lnTo>
                    <a:pt x="0" y="94823"/>
                  </a:lnTo>
                  <a:cubicBezTo>
                    <a:pt x="0" y="42522"/>
                    <a:pt x="42198" y="0"/>
                    <a:pt x="94046" y="0"/>
                  </a:cubicBezTo>
                  <a:cubicBezTo>
                    <a:pt x="112894" y="0"/>
                    <a:pt x="131094" y="5603"/>
                    <a:pt x="146672" y="16225"/>
                  </a:cubicBezTo>
                  <a:cubicBezTo>
                    <a:pt x="150558" y="18880"/>
                    <a:pt x="151562" y="24192"/>
                    <a:pt x="148906" y="28078"/>
                  </a:cubicBezTo>
                  <a:cubicBezTo>
                    <a:pt x="146251" y="31964"/>
                    <a:pt x="140940" y="32968"/>
                    <a:pt x="137054" y="30312"/>
                  </a:cubicBezTo>
                  <a:cubicBezTo>
                    <a:pt x="124326" y="21633"/>
                    <a:pt x="109461" y="17067"/>
                    <a:pt x="94046" y="17067"/>
                  </a:cubicBezTo>
                  <a:cubicBezTo>
                    <a:pt x="51589" y="17067"/>
                    <a:pt x="17067" y="51945"/>
                    <a:pt x="17067" y="94823"/>
                  </a:cubicBezTo>
                  <a:lnTo>
                    <a:pt x="17067" y="208624"/>
                  </a:lnTo>
                  <a:cubicBezTo>
                    <a:pt x="17067" y="213352"/>
                    <a:pt x="13245" y="217141"/>
                    <a:pt x="8550" y="217141"/>
                  </a:cubicBezTo>
                  <a:close/>
                </a:path>
              </a:pathLst>
            </a:custGeom>
            <a:solidFill>
              <a:srgbClr val="FFFFFF"/>
            </a:solidFill>
            <a:ln w="0" cap="flat">
              <a:noFill/>
              <a:prstDash val="solid"/>
              <a:miter/>
            </a:ln>
          </p:spPr>
          <p:txBody>
            <a:bodyPr rtlCol="0" anchor="ctr"/>
            <a:lstStyle/>
            <a:p>
              <a:endParaRPr lang="nb-NO"/>
            </a:p>
          </p:txBody>
        </p:sp>
        <p:sp>
          <p:nvSpPr>
            <p:cNvPr id="22" name="Friform 21">
              <a:extLst>
                <a:ext uri="{FF2B5EF4-FFF2-40B4-BE49-F238E27FC236}">
                  <a16:creationId xmlns:a16="http://schemas.microsoft.com/office/drawing/2014/main" id="{5DA27BB6-2D4C-4331-1223-0106B8628203}"/>
                </a:ext>
              </a:extLst>
            </p:cNvPr>
            <p:cNvSpPr>
              <a:spLocks noGrp="1" noRot="1" noMove="1" noResize="1" noEditPoints="1" noAdjustHandles="1" noChangeArrowheads="1" noChangeShapeType="1"/>
            </p:cNvSpPr>
            <p:nvPr/>
          </p:nvSpPr>
          <p:spPr>
            <a:xfrm>
              <a:off x="6698945" y="2355555"/>
              <a:ext cx="17034" cy="134753"/>
            </a:xfrm>
            <a:custGeom>
              <a:avLst/>
              <a:gdLst>
                <a:gd name="connsiteX0" fmla="*/ 8517 w 17034"/>
                <a:gd name="connsiteY0" fmla="*/ 134754 h 134753"/>
                <a:gd name="connsiteX1" fmla="*/ 0 w 17034"/>
                <a:gd name="connsiteY1" fmla="*/ 126237 h 134753"/>
                <a:gd name="connsiteX2" fmla="*/ 0 w 17034"/>
                <a:gd name="connsiteY2" fmla="*/ 8517 h 134753"/>
                <a:gd name="connsiteX3" fmla="*/ 8517 w 17034"/>
                <a:gd name="connsiteY3" fmla="*/ 0 h 134753"/>
                <a:gd name="connsiteX4" fmla="*/ 17035 w 17034"/>
                <a:gd name="connsiteY4" fmla="*/ 8517 h 134753"/>
                <a:gd name="connsiteX5" fmla="*/ 17035 w 17034"/>
                <a:gd name="connsiteY5" fmla="*/ 126237 h 134753"/>
                <a:gd name="connsiteX6" fmla="*/ 8517 w 17034"/>
                <a:gd name="connsiteY6" fmla="*/ 134754 h 13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34" h="134753">
                  <a:moveTo>
                    <a:pt x="8517" y="134754"/>
                  </a:moveTo>
                  <a:cubicBezTo>
                    <a:pt x="3822" y="134754"/>
                    <a:pt x="0" y="130933"/>
                    <a:pt x="0" y="126237"/>
                  </a:cubicBezTo>
                  <a:lnTo>
                    <a:pt x="0" y="8517"/>
                  </a:lnTo>
                  <a:cubicBezTo>
                    <a:pt x="0" y="3789"/>
                    <a:pt x="3822" y="0"/>
                    <a:pt x="8517" y="0"/>
                  </a:cubicBezTo>
                  <a:cubicBezTo>
                    <a:pt x="13213" y="0"/>
                    <a:pt x="17035" y="3821"/>
                    <a:pt x="17035" y="8517"/>
                  </a:cubicBezTo>
                  <a:lnTo>
                    <a:pt x="17035" y="126237"/>
                  </a:lnTo>
                  <a:cubicBezTo>
                    <a:pt x="17035" y="130933"/>
                    <a:pt x="13213" y="134754"/>
                    <a:pt x="8517" y="134754"/>
                  </a:cubicBezTo>
                  <a:close/>
                </a:path>
              </a:pathLst>
            </a:custGeom>
            <a:solidFill>
              <a:srgbClr val="FFFFFF"/>
            </a:solidFill>
            <a:ln w="0" cap="flat">
              <a:noFill/>
              <a:prstDash val="solid"/>
              <a:miter/>
            </a:ln>
          </p:spPr>
          <p:txBody>
            <a:bodyPr rtlCol="0" anchor="ctr"/>
            <a:lstStyle/>
            <a:p>
              <a:endParaRPr lang="nb-NO"/>
            </a:p>
          </p:txBody>
        </p:sp>
        <p:sp>
          <p:nvSpPr>
            <p:cNvPr id="23" name="Friform 22">
              <a:extLst>
                <a:ext uri="{FF2B5EF4-FFF2-40B4-BE49-F238E27FC236}">
                  <a16:creationId xmlns:a16="http://schemas.microsoft.com/office/drawing/2014/main" id="{2E8917E9-3E04-5F3D-0EA4-07EFAB4BE587}"/>
                </a:ext>
              </a:extLst>
            </p:cNvPr>
            <p:cNvSpPr>
              <a:spLocks noGrp="1" noRot="1" noMove="1" noResize="1" noEditPoints="1" noAdjustHandles="1" noChangeArrowheads="1" noChangeShapeType="1"/>
            </p:cNvSpPr>
            <p:nvPr/>
          </p:nvSpPr>
          <p:spPr>
            <a:xfrm>
              <a:off x="6869970" y="2352025"/>
              <a:ext cx="17034" cy="139093"/>
            </a:xfrm>
            <a:custGeom>
              <a:avLst/>
              <a:gdLst>
                <a:gd name="connsiteX0" fmla="*/ 8517 w 17034"/>
                <a:gd name="connsiteY0" fmla="*/ 139093 h 139093"/>
                <a:gd name="connsiteX1" fmla="*/ 0 w 17034"/>
                <a:gd name="connsiteY1" fmla="*/ 130576 h 139093"/>
                <a:gd name="connsiteX2" fmla="*/ 0 w 17034"/>
                <a:gd name="connsiteY2" fmla="*/ 8517 h 139093"/>
                <a:gd name="connsiteX3" fmla="*/ 8517 w 17034"/>
                <a:gd name="connsiteY3" fmla="*/ 0 h 139093"/>
                <a:gd name="connsiteX4" fmla="*/ 17035 w 17034"/>
                <a:gd name="connsiteY4" fmla="*/ 8517 h 139093"/>
                <a:gd name="connsiteX5" fmla="*/ 17035 w 17034"/>
                <a:gd name="connsiteY5" fmla="*/ 130576 h 139093"/>
                <a:gd name="connsiteX6" fmla="*/ 8517 w 17034"/>
                <a:gd name="connsiteY6" fmla="*/ 139093 h 13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34" h="139093">
                  <a:moveTo>
                    <a:pt x="8517" y="139093"/>
                  </a:moveTo>
                  <a:cubicBezTo>
                    <a:pt x="3789" y="139093"/>
                    <a:pt x="0" y="135272"/>
                    <a:pt x="0" y="130576"/>
                  </a:cubicBezTo>
                  <a:lnTo>
                    <a:pt x="0" y="8517"/>
                  </a:lnTo>
                  <a:cubicBezTo>
                    <a:pt x="0" y="3789"/>
                    <a:pt x="3821" y="0"/>
                    <a:pt x="8517" y="0"/>
                  </a:cubicBezTo>
                  <a:cubicBezTo>
                    <a:pt x="13213" y="0"/>
                    <a:pt x="17035" y="3821"/>
                    <a:pt x="17035" y="8517"/>
                  </a:cubicBezTo>
                  <a:lnTo>
                    <a:pt x="17035" y="130576"/>
                  </a:lnTo>
                  <a:cubicBezTo>
                    <a:pt x="17035" y="135304"/>
                    <a:pt x="13213" y="139093"/>
                    <a:pt x="8517" y="139093"/>
                  </a:cubicBezTo>
                  <a:close/>
                </a:path>
              </a:pathLst>
            </a:custGeom>
            <a:solidFill>
              <a:srgbClr val="FFFFFF"/>
            </a:solidFill>
            <a:ln w="0" cap="flat">
              <a:noFill/>
              <a:prstDash val="solid"/>
              <a:miter/>
            </a:ln>
          </p:spPr>
          <p:txBody>
            <a:bodyPr rtlCol="0" anchor="ctr"/>
            <a:lstStyle/>
            <a:p>
              <a:endParaRPr lang="nb-NO"/>
            </a:p>
          </p:txBody>
        </p:sp>
        <p:sp>
          <p:nvSpPr>
            <p:cNvPr id="24" name="Friform 23">
              <a:extLst>
                <a:ext uri="{FF2B5EF4-FFF2-40B4-BE49-F238E27FC236}">
                  <a16:creationId xmlns:a16="http://schemas.microsoft.com/office/drawing/2014/main" id="{627FCF1C-2D86-F108-E9E6-3E01CEA14A56}"/>
                </a:ext>
              </a:extLst>
            </p:cNvPr>
            <p:cNvSpPr>
              <a:spLocks noGrp="1" noRot="1" noMove="1" noResize="1" noEditPoints="1" noAdjustHandles="1" noChangeArrowheads="1" noChangeShapeType="1"/>
            </p:cNvSpPr>
            <p:nvPr/>
          </p:nvSpPr>
          <p:spPr>
            <a:xfrm>
              <a:off x="6859213" y="2150438"/>
              <a:ext cx="27823" cy="158612"/>
            </a:xfrm>
            <a:custGeom>
              <a:avLst/>
              <a:gdLst>
                <a:gd name="connsiteX0" fmla="*/ 19274 w 27823"/>
                <a:gd name="connsiteY0" fmla="*/ 158612 h 158612"/>
                <a:gd name="connsiteX1" fmla="*/ 10757 w 27823"/>
                <a:gd name="connsiteY1" fmla="*/ 150095 h 158612"/>
                <a:gd name="connsiteX2" fmla="*/ 10757 w 27823"/>
                <a:gd name="connsiteY2" fmla="*/ 50479 h 158612"/>
                <a:gd name="connsiteX3" fmla="*/ 1074 w 27823"/>
                <a:gd name="connsiteY3" fmla="*/ 12653 h 158612"/>
                <a:gd name="connsiteX4" fmla="*/ 4409 w 27823"/>
                <a:gd name="connsiteY4" fmla="*/ 1059 h 158612"/>
                <a:gd name="connsiteX5" fmla="*/ 16003 w 27823"/>
                <a:gd name="connsiteY5" fmla="*/ 4395 h 158612"/>
                <a:gd name="connsiteX6" fmla="*/ 27824 w 27823"/>
                <a:gd name="connsiteY6" fmla="*/ 50479 h 158612"/>
                <a:gd name="connsiteX7" fmla="*/ 27824 w 27823"/>
                <a:gd name="connsiteY7" fmla="*/ 150095 h 158612"/>
                <a:gd name="connsiteX8" fmla="*/ 19306 w 27823"/>
                <a:gd name="connsiteY8" fmla="*/ 158612 h 15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23" h="158612">
                  <a:moveTo>
                    <a:pt x="19274" y="158612"/>
                  </a:moveTo>
                  <a:cubicBezTo>
                    <a:pt x="14546" y="158612"/>
                    <a:pt x="10757" y="154791"/>
                    <a:pt x="10757" y="150095"/>
                  </a:cubicBezTo>
                  <a:lnTo>
                    <a:pt x="10757" y="50479"/>
                  </a:lnTo>
                  <a:cubicBezTo>
                    <a:pt x="10757" y="37234"/>
                    <a:pt x="7389" y="24150"/>
                    <a:pt x="1074" y="12653"/>
                  </a:cubicBezTo>
                  <a:cubicBezTo>
                    <a:pt x="-1226" y="8540"/>
                    <a:pt x="296" y="3326"/>
                    <a:pt x="4409" y="1059"/>
                  </a:cubicBezTo>
                  <a:cubicBezTo>
                    <a:pt x="8522" y="-1207"/>
                    <a:pt x="13736" y="282"/>
                    <a:pt x="16003" y="4395"/>
                  </a:cubicBezTo>
                  <a:cubicBezTo>
                    <a:pt x="23744" y="18418"/>
                    <a:pt x="27824" y="34351"/>
                    <a:pt x="27824" y="50479"/>
                  </a:cubicBezTo>
                  <a:lnTo>
                    <a:pt x="27824" y="150095"/>
                  </a:lnTo>
                  <a:cubicBezTo>
                    <a:pt x="27824" y="154824"/>
                    <a:pt x="24002" y="158612"/>
                    <a:pt x="19306" y="158612"/>
                  </a:cubicBezTo>
                  <a:close/>
                </a:path>
              </a:pathLst>
            </a:custGeom>
            <a:solidFill>
              <a:srgbClr val="FFFFFF"/>
            </a:solidFill>
            <a:ln w="0" cap="flat">
              <a:noFill/>
              <a:prstDash val="solid"/>
              <a:miter/>
            </a:ln>
          </p:spPr>
          <p:txBody>
            <a:bodyPr rtlCol="0" anchor="ctr"/>
            <a:lstStyle/>
            <a:p>
              <a:endParaRPr lang="nb-NO"/>
            </a:p>
          </p:txBody>
        </p:sp>
        <p:sp>
          <p:nvSpPr>
            <p:cNvPr id="25" name="Friform 24">
              <a:extLst>
                <a:ext uri="{FF2B5EF4-FFF2-40B4-BE49-F238E27FC236}">
                  <a16:creationId xmlns:a16="http://schemas.microsoft.com/office/drawing/2014/main" id="{6878F99F-4FA3-E8A3-BD8E-E7300E0EED22}"/>
                </a:ext>
              </a:extLst>
            </p:cNvPr>
            <p:cNvSpPr>
              <a:spLocks noGrp="1" noRot="1" noMove="1" noResize="1" noEditPoints="1" noAdjustHandles="1" noChangeArrowheads="1" noChangeShapeType="1"/>
            </p:cNvSpPr>
            <p:nvPr/>
          </p:nvSpPr>
          <p:spPr>
            <a:xfrm>
              <a:off x="6738390" y="2170054"/>
              <a:ext cx="109266" cy="331266"/>
            </a:xfrm>
            <a:custGeom>
              <a:avLst/>
              <a:gdLst>
                <a:gd name="connsiteX0" fmla="*/ 100685 w 109266"/>
                <a:gd name="connsiteY0" fmla="*/ 331266 h 331266"/>
                <a:gd name="connsiteX1" fmla="*/ 92168 w 109266"/>
                <a:gd name="connsiteY1" fmla="*/ 322749 h 331266"/>
                <a:gd name="connsiteX2" fmla="*/ 92168 w 109266"/>
                <a:gd name="connsiteY2" fmla="*/ 54601 h 331266"/>
                <a:gd name="connsiteX3" fmla="*/ 54601 w 109266"/>
                <a:gd name="connsiteY3" fmla="*/ 17035 h 331266"/>
                <a:gd name="connsiteX4" fmla="*/ 17035 w 109266"/>
                <a:gd name="connsiteY4" fmla="*/ 54601 h 331266"/>
                <a:gd name="connsiteX5" fmla="*/ 17035 w 109266"/>
                <a:gd name="connsiteY5" fmla="*/ 322328 h 331266"/>
                <a:gd name="connsiteX6" fmla="*/ 8517 w 109266"/>
                <a:gd name="connsiteY6" fmla="*/ 330845 h 331266"/>
                <a:gd name="connsiteX7" fmla="*/ 0 w 109266"/>
                <a:gd name="connsiteY7" fmla="*/ 322328 h 331266"/>
                <a:gd name="connsiteX8" fmla="*/ 0 w 109266"/>
                <a:gd name="connsiteY8" fmla="*/ 54601 h 331266"/>
                <a:gd name="connsiteX9" fmla="*/ 54633 w 109266"/>
                <a:gd name="connsiteY9" fmla="*/ 0 h 331266"/>
                <a:gd name="connsiteX10" fmla="*/ 109267 w 109266"/>
                <a:gd name="connsiteY10" fmla="*/ 54601 h 331266"/>
                <a:gd name="connsiteX11" fmla="*/ 109267 w 109266"/>
                <a:gd name="connsiteY11" fmla="*/ 322749 h 331266"/>
                <a:gd name="connsiteX12" fmla="*/ 100750 w 109266"/>
                <a:gd name="connsiteY12" fmla="*/ 331266 h 33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266" h="331266">
                  <a:moveTo>
                    <a:pt x="100685" y="331266"/>
                  </a:moveTo>
                  <a:cubicBezTo>
                    <a:pt x="95957" y="331266"/>
                    <a:pt x="92168" y="327445"/>
                    <a:pt x="92168" y="322749"/>
                  </a:cubicBezTo>
                  <a:lnTo>
                    <a:pt x="92168" y="54601"/>
                  </a:lnTo>
                  <a:cubicBezTo>
                    <a:pt x="92168" y="33907"/>
                    <a:pt x="75328" y="17035"/>
                    <a:pt x="54601" y="17035"/>
                  </a:cubicBezTo>
                  <a:cubicBezTo>
                    <a:pt x="33875" y="17035"/>
                    <a:pt x="17035" y="33875"/>
                    <a:pt x="17035" y="54601"/>
                  </a:cubicBezTo>
                  <a:lnTo>
                    <a:pt x="17035" y="322328"/>
                  </a:lnTo>
                  <a:cubicBezTo>
                    <a:pt x="17035" y="327056"/>
                    <a:pt x="13213" y="330845"/>
                    <a:pt x="8517" y="330845"/>
                  </a:cubicBezTo>
                  <a:cubicBezTo>
                    <a:pt x="3821" y="330845"/>
                    <a:pt x="0" y="327024"/>
                    <a:pt x="0" y="322328"/>
                  </a:cubicBezTo>
                  <a:lnTo>
                    <a:pt x="0" y="54601"/>
                  </a:lnTo>
                  <a:cubicBezTo>
                    <a:pt x="0" y="24483"/>
                    <a:pt x="24515" y="0"/>
                    <a:pt x="54633" y="0"/>
                  </a:cubicBezTo>
                  <a:cubicBezTo>
                    <a:pt x="84751" y="0"/>
                    <a:pt x="109267" y="24515"/>
                    <a:pt x="109267" y="54601"/>
                  </a:cubicBezTo>
                  <a:lnTo>
                    <a:pt x="109267" y="322749"/>
                  </a:lnTo>
                  <a:cubicBezTo>
                    <a:pt x="109267" y="327445"/>
                    <a:pt x="105445" y="331266"/>
                    <a:pt x="100750" y="331266"/>
                  </a:cubicBezTo>
                  <a:close/>
                </a:path>
              </a:pathLst>
            </a:custGeom>
            <a:solidFill>
              <a:srgbClr val="FFFFFF"/>
            </a:solidFill>
            <a:ln w="0" cap="flat">
              <a:noFill/>
              <a:prstDash val="solid"/>
              <a:miter/>
            </a:ln>
          </p:spPr>
          <p:txBody>
            <a:bodyPr rtlCol="0" anchor="ctr"/>
            <a:lstStyle/>
            <a:p>
              <a:endParaRPr lang="nb-NO"/>
            </a:p>
          </p:txBody>
        </p:sp>
        <p:sp>
          <p:nvSpPr>
            <p:cNvPr id="26" name="Friform 25">
              <a:extLst>
                <a:ext uri="{FF2B5EF4-FFF2-40B4-BE49-F238E27FC236}">
                  <a16:creationId xmlns:a16="http://schemas.microsoft.com/office/drawing/2014/main" id="{A090F87D-0A4C-025E-8476-7AA92489C7DC}"/>
                </a:ext>
              </a:extLst>
            </p:cNvPr>
            <p:cNvSpPr>
              <a:spLocks noGrp="1" noRot="1" noMove="1" noResize="1" noEditPoints="1" noAdjustHandles="1" noChangeArrowheads="1" noChangeShapeType="1"/>
            </p:cNvSpPr>
            <p:nvPr/>
          </p:nvSpPr>
          <p:spPr>
            <a:xfrm>
              <a:off x="6784473" y="2222032"/>
              <a:ext cx="17034" cy="283174"/>
            </a:xfrm>
            <a:custGeom>
              <a:avLst/>
              <a:gdLst>
                <a:gd name="connsiteX0" fmla="*/ 8517 w 17034"/>
                <a:gd name="connsiteY0" fmla="*/ 283174 h 283174"/>
                <a:gd name="connsiteX1" fmla="*/ 0 w 17034"/>
                <a:gd name="connsiteY1" fmla="*/ 274657 h 283174"/>
                <a:gd name="connsiteX2" fmla="*/ 0 w 17034"/>
                <a:gd name="connsiteY2" fmla="*/ 8517 h 283174"/>
                <a:gd name="connsiteX3" fmla="*/ 8517 w 17034"/>
                <a:gd name="connsiteY3" fmla="*/ 0 h 283174"/>
                <a:gd name="connsiteX4" fmla="*/ 17035 w 17034"/>
                <a:gd name="connsiteY4" fmla="*/ 8517 h 283174"/>
                <a:gd name="connsiteX5" fmla="*/ 17035 w 17034"/>
                <a:gd name="connsiteY5" fmla="*/ 274657 h 283174"/>
                <a:gd name="connsiteX6" fmla="*/ 8517 w 17034"/>
                <a:gd name="connsiteY6" fmla="*/ 283174 h 28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34" h="283174">
                  <a:moveTo>
                    <a:pt x="8517" y="283174"/>
                  </a:moveTo>
                  <a:cubicBezTo>
                    <a:pt x="3789" y="283174"/>
                    <a:pt x="0" y="279353"/>
                    <a:pt x="0" y="274657"/>
                  </a:cubicBezTo>
                  <a:lnTo>
                    <a:pt x="0" y="8517"/>
                  </a:lnTo>
                  <a:cubicBezTo>
                    <a:pt x="0" y="3789"/>
                    <a:pt x="3821" y="0"/>
                    <a:pt x="8517" y="0"/>
                  </a:cubicBezTo>
                  <a:cubicBezTo>
                    <a:pt x="13213" y="0"/>
                    <a:pt x="17035" y="3821"/>
                    <a:pt x="17035" y="8517"/>
                  </a:cubicBezTo>
                  <a:lnTo>
                    <a:pt x="17035" y="274657"/>
                  </a:lnTo>
                  <a:cubicBezTo>
                    <a:pt x="17035" y="279385"/>
                    <a:pt x="13213" y="283174"/>
                    <a:pt x="8517" y="283174"/>
                  </a:cubicBezTo>
                  <a:close/>
                </a:path>
              </a:pathLst>
            </a:custGeom>
            <a:solidFill>
              <a:srgbClr val="FFFFFF"/>
            </a:solidFill>
            <a:ln w="0" cap="flat">
              <a:noFill/>
              <a:prstDash val="solid"/>
              <a:miter/>
            </a:ln>
          </p:spPr>
          <p:txBody>
            <a:bodyPr rtlCol="0" anchor="ctr"/>
            <a:lstStyle/>
            <a:p>
              <a:endParaRPr lang="nb-NO"/>
            </a:p>
          </p:txBody>
        </p:sp>
        <p:sp>
          <p:nvSpPr>
            <p:cNvPr id="27" name="Friform 26">
              <a:extLst>
                <a:ext uri="{FF2B5EF4-FFF2-40B4-BE49-F238E27FC236}">
                  <a16:creationId xmlns:a16="http://schemas.microsoft.com/office/drawing/2014/main" id="{940193F3-1BBA-DA70-6F31-5F39AB14948A}"/>
                </a:ext>
              </a:extLst>
            </p:cNvPr>
            <p:cNvSpPr>
              <a:spLocks noGrp="1" noRot="1" noMove="1" noResize="1" noEditPoints="1" noAdjustHandles="1" noChangeArrowheads="1" noChangeShapeType="1"/>
            </p:cNvSpPr>
            <p:nvPr/>
          </p:nvSpPr>
          <p:spPr>
            <a:xfrm>
              <a:off x="6465967" y="1879172"/>
              <a:ext cx="140939" cy="140939"/>
            </a:xfrm>
            <a:custGeom>
              <a:avLst/>
              <a:gdLst>
                <a:gd name="connsiteX0" fmla="*/ 8517 w 140939"/>
                <a:gd name="connsiteY0" fmla="*/ 140940 h 140939"/>
                <a:gd name="connsiteX1" fmla="*/ 0 w 140939"/>
                <a:gd name="connsiteY1" fmla="*/ 132422 h 140939"/>
                <a:gd name="connsiteX2" fmla="*/ 0 w 140939"/>
                <a:gd name="connsiteY2" fmla="*/ 97414 h 140939"/>
                <a:gd name="connsiteX3" fmla="*/ 97414 w 140939"/>
                <a:gd name="connsiteY3" fmla="*/ 0 h 140939"/>
                <a:gd name="connsiteX4" fmla="*/ 132422 w 140939"/>
                <a:gd name="connsiteY4" fmla="*/ 0 h 140939"/>
                <a:gd name="connsiteX5" fmla="*/ 140939 w 140939"/>
                <a:gd name="connsiteY5" fmla="*/ 8517 h 140939"/>
                <a:gd name="connsiteX6" fmla="*/ 132422 w 140939"/>
                <a:gd name="connsiteY6" fmla="*/ 17035 h 140939"/>
                <a:gd name="connsiteX7" fmla="*/ 97414 w 140939"/>
                <a:gd name="connsiteY7" fmla="*/ 17035 h 140939"/>
                <a:gd name="connsiteX8" fmla="*/ 17067 w 140939"/>
                <a:gd name="connsiteY8" fmla="*/ 97382 h 140939"/>
                <a:gd name="connsiteX9" fmla="*/ 17067 w 140939"/>
                <a:gd name="connsiteY9" fmla="*/ 132390 h 140939"/>
                <a:gd name="connsiteX10" fmla="*/ 8549 w 140939"/>
                <a:gd name="connsiteY10" fmla="*/ 140907 h 14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939" h="140939">
                  <a:moveTo>
                    <a:pt x="8517" y="140940"/>
                  </a:moveTo>
                  <a:cubicBezTo>
                    <a:pt x="3821" y="140940"/>
                    <a:pt x="0" y="137118"/>
                    <a:pt x="0" y="132422"/>
                  </a:cubicBezTo>
                  <a:lnTo>
                    <a:pt x="0" y="97414"/>
                  </a:lnTo>
                  <a:cubicBezTo>
                    <a:pt x="0" y="43720"/>
                    <a:pt x="43687" y="0"/>
                    <a:pt x="97414" y="0"/>
                  </a:cubicBezTo>
                  <a:lnTo>
                    <a:pt x="132422" y="0"/>
                  </a:lnTo>
                  <a:cubicBezTo>
                    <a:pt x="137150" y="0"/>
                    <a:pt x="140939" y="3821"/>
                    <a:pt x="140939" y="8517"/>
                  </a:cubicBezTo>
                  <a:cubicBezTo>
                    <a:pt x="140939" y="13213"/>
                    <a:pt x="137118" y="17035"/>
                    <a:pt x="132422" y="17035"/>
                  </a:cubicBezTo>
                  <a:lnTo>
                    <a:pt x="97414" y="17035"/>
                  </a:lnTo>
                  <a:cubicBezTo>
                    <a:pt x="53111" y="17035"/>
                    <a:pt x="17067" y="53079"/>
                    <a:pt x="17067" y="97382"/>
                  </a:cubicBezTo>
                  <a:lnTo>
                    <a:pt x="17067" y="132390"/>
                  </a:lnTo>
                  <a:cubicBezTo>
                    <a:pt x="17067" y="137118"/>
                    <a:pt x="13245" y="140907"/>
                    <a:pt x="8549" y="140907"/>
                  </a:cubicBezTo>
                  <a:close/>
                </a:path>
              </a:pathLst>
            </a:custGeom>
            <a:solidFill>
              <a:srgbClr val="FFFFFF"/>
            </a:solidFill>
            <a:ln w="0" cap="flat">
              <a:noFill/>
              <a:prstDash val="solid"/>
              <a:miter/>
            </a:ln>
          </p:spPr>
          <p:txBody>
            <a:bodyPr rtlCol="0" anchor="ctr"/>
            <a:lstStyle/>
            <a:p>
              <a:endParaRPr lang="nb-NO"/>
            </a:p>
          </p:txBody>
        </p:sp>
        <p:sp>
          <p:nvSpPr>
            <p:cNvPr id="28" name="Friform 27">
              <a:extLst>
                <a:ext uri="{FF2B5EF4-FFF2-40B4-BE49-F238E27FC236}">
                  <a16:creationId xmlns:a16="http://schemas.microsoft.com/office/drawing/2014/main" id="{43272BD4-0C61-D564-EB3D-F34068ABF8F0}"/>
                </a:ext>
              </a:extLst>
            </p:cNvPr>
            <p:cNvSpPr>
              <a:spLocks noGrp="1" noRot="1" noMove="1" noResize="1" noEditPoints="1" noAdjustHandles="1" noChangeArrowheads="1" noChangeShapeType="1"/>
            </p:cNvSpPr>
            <p:nvPr/>
          </p:nvSpPr>
          <p:spPr>
            <a:xfrm>
              <a:off x="6979852" y="1879204"/>
              <a:ext cx="140939" cy="140939"/>
            </a:xfrm>
            <a:custGeom>
              <a:avLst/>
              <a:gdLst>
                <a:gd name="connsiteX0" fmla="*/ 132390 w 140939"/>
                <a:gd name="connsiteY0" fmla="*/ 140907 h 140939"/>
                <a:gd name="connsiteX1" fmla="*/ 123873 w 140939"/>
                <a:gd name="connsiteY1" fmla="*/ 132390 h 140939"/>
                <a:gd name="connsiteX2" fmla="*/ 123873 w 140939"/>
                <a:gd name="connsiteY2" fmla="*/ 97382 h 140939"/>
                <a:gd name="connsiteX3" fmla="*/ 43526 w 140939"/>
                <a:gd name="connsiteY3" fmla="*/ 17035 h 140939"/>
                <a:gd name="connsiteX4" fmla="*/ 8517 w 140939"/>
                <a:gd name="connsiteY4" fmla="*/ 17035 h 140939"/>
                <a:gd name="connsiteX5" fmla="*/ 0 w 140939"/>
                <a:gd name="connsiteY5" fmla="*/ 8517 h 140939"/>
                <a:gd name="connsiteX6" fmla="*/ 8517 w 140939"/>
                <a:gd name="connsiteY6" fmla="*/ 0 h 140939"/>
                <a:gd name="connsiteX7" fmla="*/ 43526 w 140939"/>
                <a:gd name="connsiteY7" fmla="*/ 0 h 140939"/>
                <a:gd name="connsiteX8" fmla="*/ 140940 w 140939"/>
                <a:gd name="connsiteY8" fmla="*/ 97414 h 140939"/>
                <a:gd name="connsiteX9" fmla="*/ 140940 w 140939"/>
                <a:gd name="connsiteY9" fmla="*/ 132422 h 140939"/>
                <a:gd name="connsiteX10" fmla="*/ 132422 w 140939"/>
                <a:gd name="connsiteY10" fmla="*/ 140939 h 14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939" h="140939">
                  <a:moveTo>
                    <a:pt x="132390" y="140907"/>
                  </a:moveTo>
                  <a:cubicBezTo>
                    <a:pt x="127662" y="140907"/>
                    <a:pt x="123873" y="137086"/>
                    <a:pt x="123873" y="132390"/>
                  </a:cubicBezTo>
                  <a:lnTo>
                    <a:pt x="123873" y="97382"/>
                  </a:lnTo>
                  <a:cubicBezTo>
                    <a:pt x="123873" y="53079"/>
                    <a:pt x="87828" y="17035"/>
                    <a:pt x="43526" y="17035"/>
                  </a:cubicBezTo>
                  <a:lnTo>
                    <a:pt x="8517" y="17035"/>
                  </a:lnTo>
                  <a:cubicBezTo>
                    <a:pt x="3789" y="17035"/>
                    <a:pt x="0" y="13213"/>
                    <a:pt x="0" y="8517"/>
                  </a:cubicBezTo>
                  <a:cubicBezTo>
                    <a:pt x="0" y="3821"/>
                    <a:pt x="3822" y="0"/>
                    <a:pt x="8517" y="0"/>
                  </a:cubicBezTo>
                  <a:lnTo>
                    <a:pt x="43526" y="0"/>
                  </a:lnTo>
                  <a:cubicBezTo>
                    <a:pt x="97220" y="0"/>
                    <a:pt x="140940" y="43687"/>
                    <a:pt x="140940" y="97414"/>
                  </a:cubicBezTo>
                  <a:lnTo>
                    <a:pt x="140940" y="132422"/>
                  </a:lnTo>
                  <a:cubicBezTo>
                    <a:pt x="140940" y="137150"/>
                    <a:pt x="137118" y="140939"/>
                    <a:pt x="132422" y="140939"/>
                  </a:cubicBezTo>
                  <a:close/>
                </a:path>
              </a:pathLst>
            </a:custGeom>
            <a:solidFill>
              <a:srgbClr val="FFFFFF"/>
            </a:solidFill>
            <a:ln w="0" cap="flat">
              <a:noFill/>
              <a:prstDash val="solid"/>
              <a:miter/>
            </a:ln>
          </p:spPr>
          <p:txBody>
            <a:bodyPr rtlCol="0" anchor="ctr"/>
            <a:lstStyle/>
            <a:p>
              <a:endParaRPr lang="nb-NO"/>
            </a:p>
          </p:txBody>
        </p:sp>
        <p:sp>
          <p:nvSpPr>
            <p:cNvPr id="29" name="Friform 28">
              <a:extLst>
                <a:ext uri="{FF2B5EF4-FFF2-40B4-BE49-F238E27FC236}">
                  <a16:creationId xmlns:a16="http://schemas.microsoft.com/office/drawing/2014/main" id="{36E7D546-D947-2E4A-5324-5EA8885E14D8}"/>
                </a:ext>
              </a:extLst>
            </p:cNvPr>
            <p:cNvSpPr>
              <a:spLocks noGrp="1" noRot="1" noMove="1" noResize="1" noEditPoints="1" noAdjustHandles="1" noChangeArrowheads="1" noChangeShapeType="1"/>
            </p:cNvSpPr>
            <p:nvPr/>
          </p:nvSpPr>
          <p:spPr>
            <a:xfrm>
              <a:off x="6465967" y="2395065"/>
              <a:ext cx="140907" cy="140939"/>
            </a:xfrm>
            <a:custGeom>
              <a:avLst/>
              <a:gdLst>
                <a:gd name="connsiteX0" fmla="*/ 132422 w 140907"/>
                <a:gd name="connsiteY0" fmla="*/ 140940 h 140939"/>
                <a:gd name="connsiteX1" fmla="*/ 97414 w 140907"/>
                <a:gd name="connsiteY1" fmla="*/ 140940 h 140939"/>
                <a:gd name="connsiteX2" fmla="*/ 0 w 140907"/>
                <a:gd name="connsiteY2" fmla="*/ 43525 h 140939"/>
                <a:gd name="connsiteX3" fmla="*/ 0 w 140907"/>
                <a:gd name="connsiteY3" fmla="*/ 8517 h 140939"/>
                <a:gd name="connsiteX4" fmla="*/ 8517 w 140907"/>
                <a:gd name="connsiteY4" fmla="*/ 0 h 140939"/>
                <a:gd name="connsiteX5" fmla="*/ 17035 w 140907"/>
                <a:gd name="connsiteY5" fmla="*/ 8517 h 140939"/>
                <a:gd name="connsiteX6" fmla="*/ 17035 w 140907"/>
                <a:gd name="connsiteY6" fmla="*/ 43525 h 140939"/>
                <a:gd name="connsiteX7" fmla="*/ 97382 w 140907"/>
                <a:gd name="connsiteY7" fmla="*/ 123873 h 140939"/>
                <a:gd name="connsiteX8" fmla="*/ 132390 w 140907"/>
                <a:gd name="connsiteY8" fmla="*/ 123873 h 140939"/>
                <a:gd name="connsiteX9" fmla="*/ 140907 w 140907"/>
                <a:gd name="connsiteY9" fmla="*/ 132390 h 140939"/>
                <a:gd name="connsiteX10" fmla="*/ 132390 w 140907"/>
                <a:gd name="connsiteY10" fmla="*/ 140907 h 14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907" h="140939">
                  <a:moveTo>
                    <a:pt x="132422" y="140940"/>
                  </a:moveTo>
                  <a:lnTo>
                    <a:pt x="97414" y="140940"/>
                  </a:lnTo>
                  <a:cubicBezTo>
                    <a:pt x="43720" y="140940"/>
                    <a:pt x="0" y="97252"/>
                    <a:pt x="0" y="43525"/>
                  </a:cubicBezTo>
                  <a:lnTo>
                    <a:pt x="0" y="8517"/>
                  </a:lnTo>
                  <a:cubicBezTo>
                    <a:pt x="0" y="3789"/>
                    <a:pt x="3821" y="0"/>
                    <a:pt x="8517" y="0"/>
                  </a:cubicBezTo>
                  <a:cubicBezTo>
                    <a:pt x="13213" y="0"/>
                    <a:pt x="17035" y="3821"/>
                    <a:pt x="17035" y="8517"/>
                  </a:cubicBezTo>
                  <a:lnTo>
                    <a:pt x="17035" y="43525"/>
                  </a:lnTo>
                  <a:cubicBezTo>
                    <a:pt x="17035" y="87828"/>
                    <a:pt x="53079" y="123873"/>
                    <a:pt x="97382" y="123873"/>
                  </a:cubicBezTo>
                  <a:lnTo>
                    <a:pt x="132390" y="123873"/>
                  </a:lnTo>
                  <a:cubicBezTo>
                    <a:pt x="137118" y="123873"/>
                    <a:pt x="140907" y="127694"/>
                    <a:pt x="140907" y="132390"/>
                  </a:cubicBezTo>
                  <a:cubicBezTo>
                    <a:pt x="140907" y="137086"/>
                    <a:pt x="137086" y="140907"/>
                    <a:pt x="132390" y="140907"/>
                  </a:cubicBezTo>
                  <a:close/>
                </a:path>
              </a:pathLst>
            </a:custGeom>
            <a:solidFill>
              <a:srgbClr val="FFFFFF"/>
            </a:solidFill>
            <a:ln w="0" cap="flat">
              <a:noFill/>
              <a:prstDash val="solid"/>
              <a:miter/>
            </a:ln>
          </p:spPr>
          <p:txBody>
            <a:bodyPr rtlCol="0" anchor="ctr"/>
            <a:lstStyle/>
            <a:p>
              <a:endParaRPr lang="nb-NO"/>
            </a:p>
          </p:txBody>
        </p:sp>
        <p:sp>
          <p:nvSpPr>
            <p:cNvPr id="30" name="Friform 29">
              <a:extLst>
                <a:ext uri="{FF2B5EF4-FFF2-40B4-BE49-F238E27FC236}">
                  <a16:creationId xmlns:a16="http://schemas.microsoft.com/office/drawing/2014/main" id="{08F10E74-2FD4-78D7-11CF-947DE69C6584}"/>
                </a:ext>
              </a:extLst>
            </p:cNvPr>
            <p:cNvSpPr>
              <a:spLocks noGrp="1" noRot="1" noMove="1" noResize="1" noEditPoints="1" noAdjustHandles="1" noChangeArrowheads="1" noChangeShapeType="1"/>
            </p:cNvSpPr>
            <p:nvPr/>
          </p:nvSpPr>
          <p:spPr>
            <a:xfrm>
              <a:off x="6979852" y="2395097"/>
              <a:ext cx="140907" cy="140939"/>
            </a:xfrm>
            <a:custGeom>
              <a:avLst/>
              <a:gdLst>
                <a:gd name="connsiteX0" fmla="*/ 43526 w 140907"/>
                <a:gd name="connsiteY0" fmla="*/ 140907 h 140939"/>
                <a:gd name="connsiteX1" fmla="*/ 8517 w 140907"/>
                <a:gd name="connsiteY1" fmla="*/ 140907 h 140939"/>
                <a:gd name="connsiteX2" fmla="*/ 0 w 140907"/>
                <a:gd name="connsiteY2" fmla="*/ 132390 h 140939"/>
                <a:gd name="connsiteX3" fmla="*/ 8517 w 140907"/>
                <a:gd name="connsiteY3" fmla="*/ 123873 h 140939"/>
                <a:gd name="connsiteX4" fmla="*/ 43526 w 140907"/>
                <a:gd name="connsiteY4" fmla="*/ 123873 h 140939"/>
                <a:gd name="connsiteX5" fmla="*/ 123873 w 140907"/>
                <a:gd name="connsiteY5" fmla="*/ 43525 h 140939"/>
                <a:gd name="connsiteX6" fmla="*/ 123873 w 140907"/>
                <a:gd name="connsiteY6" fmla="*/ 8517 h 140939"/>
                <a:gd name="connsiteX7" fmla="*/ 132390 w 140907"/>
                <a:gd name="connsiteY7" fmla="*/ 0 h 140939"/>
                <a:gd name="connsiteX8" fmla="*/ 140907 w 140907"/>
                <a:gd name="connsiteY8" fmla="*/ 8517 h 140939"/>
                <a:gd name="connsiteX9" fmla="*/ 140907 w 140907"/>
                <a:gd name="connsiteY9" fmla="*/ 43525 h 140939"/>
                <a:gd name="connsiteX10" fmla="*/ 43493 w 140907"/>
                <a:gd name="connsiteY10" fmla="*/ 140940 h 14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907" h="140939">
                  <a:moveTo>
                    <a:pt x="43526" y="140907"/>
                  </a:moveTo>
                  <a:lnTo>
                    <a:pt x="8517" y="140907"/>
                  </a:lnTo>
                  <a:cubicBezTo>
                    <a:pt x="3789" y="140907"/>
                    <a:pt x="0" y="137086"/>
                    <a:pt x="0" y="132390"/>
                  </a:cubicBezTo>
                  <a:cubicBezTo>
                    <a:pt x="0" y="127694"/>
                    <a:pt x="3822" y="123873"/>
                    <a:pt x="8517" y="123873"/>
                  </a:cubicBezTo>
                  <a:lnTo>
                    <a:pt x="43526" y="123873"/>
                  </a:lnTo>
                  <a:cubicBezTo>
                    <a:pt x="87828" y="123873"/>
                    <a:pt x="123873" y="87828"/>
                    <a:pt x="123873" y="43525"/>
                  </a:cubicBezTo>
                  <a:lnTo>
                    <a:pt x="123873" y="8517"/>
                  </a:lnTo>
                  <a:cubicBezTo>
                    <a:pt x="123873" y="3789"/>
                    <a:pt x="127694" y="0"/>
                    <a:pt x="132390" y="0"/>
                  </a:cubicBezTo>
                  <a:cubicBezTo>
                    <a:pt x="137086" y="0"/>
                    <a:pt x="140907" y="3821"/>
                    <a:pt x="140907" y="8517"/>
                  </a:cubicBezTo>
                  <a:lnTo>
                    <a:pt x="140907" y="43525"/>
                  </a:lnTo>
                  <a:cubicBezTo>
                    <a:pt x="140907" y="97252"/>
                    <a:pt x="97220" y="140940"/>
                    <a:pt x="43493" y="140940"/>
                  </a:cubicBezTo>
                  <a:close/>
                </a:path>
              </a:pathLst>
            </a:custGeom>
            <a:solidFill>
              <a:srgbClr val="FFFFFF"/>
            </a:solidFill>
            <a:ln w="0" cap="flat">
              <a:noFill/>
              <a:prstDash val="solid"/>
              <a:miter/>
            </a:ln>
          </p:spPr>
          <p:txBody>
            <a:bodyPr rtlCol="0" anchor="ctr"/>
            <a:lstStyle/>
            <a:p>
              <a:endParaRPr lang="nb-NO"/>
            </a:p>
          </p:txBody>
        </p:sp>
      </p:grpSp>
      <p:grpSp>
        <p:nvGrpSpPr>
          <p:cNvPr id="3" name="Gruppe 2">
            <a:extLst>
              <a:ext uri="{FF2B5EF4-FFF2-40B4-BE49-F238E27FC236}">
                <a16:creationId xmlns:a16="http://schemas.microsoft.com/office/drawing/2014/main" id="{441875A0-7DDB-708F-C163-B38C4BAE677A}"/>
              </a:ext>
            </a:extLst>
          </p:cNvPr>
          <p:cNvGrpSpPr>
            <a:grpSpLocks noGrp="1" noUngrp="1" noRot="1" noMove="1" noResize="1"/>
          </p:cNvGrpSpPr>
          <p:nvPr/>
        </p:nvGrpSpPr>
        <p:grpSpPr>
          <a:xfrm>
            <a:off x="660072" y="1845989"/>
            <a:ext cx="719241" cy="719241"/>
            <a:chOff x="2468760" y="4250563"/>
            <a:chExt cx="719241" cy="719241"/>
          </a:xfrm>
        </p:grpSpPr>
        <p:sp>
          <p:nvSpPr>
            <p:cNvPr id="43" name="Ellipse 42">
              <a:extLst>
                <a:ext uri="{FF2B5EF4-FFF2-40B4-BE49-F238E27FC236}">
                  <a16:creationId xmlns:a16="http://schemas.microsoft.com/office/drawing/2014/main" id="{222F008C-1685-3B39-46F7-E31714D55B6A}"/>
                </a:ext>
              </a:extLst>
            </p:cNvPr>
            <p:cNvSpPr>
              <a:spLocks noGrp="1" noRot="1" noMove="1" noResize="1" noEditPoints="1" noAdjustHandles="1" noChangeArrowheads="1" noChangeShapeType="1"/>
            </p:cNvSpPr>
            <p:nvPr/>
          </p:nvSpPr>
          <p:spPr>
            <a:xfrm>
              <a:off x="2468760" y="4250563"/>
              <a:ext cx="719241" cy="71924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44" name="Gruppe 81">
              <a:extLst>
                <a:ext uri="{FF2B5EF4-FFF2-40B4-BE49-F238E27FC236}">
                  <a16:creationId xmlns:a16="http://schemas.microsoft.com/office/drawing/2014/main" id="{F75B5D55-F777-E8B0-3E86-45428F148146}"/>
                </a:ext>
              </a:extLst>
            </p:cNvPr>
            <p:cNvGrpSpPr>
              <a:grpSpLocks noGrp="1" noUngrp="1" noRot="1" noChangeAspect="1" noMove="1" noResize="1"/>
            </p:cNvGrpSpPr>
            <p:nvPr/>
          </p:nvGrpSpPr>
          <p:grpSpPr>
            <a:xfrm>
              <a:off x="2558380" y="4471307"/>
              <a:ext cx="540000" cy="277753"/>
              <a:chOff x="4245148" y="1002525"/>
              <a:chExt cx="1691195" cy="869875"/>
            </a:xfrm>
          </p:grpSpPr>
          <p:sp>
            <p:nvSpPr>
              <p:cNvPr id="50" name="Friform 82">
                <a:extLst>
                  <a:ext uri="{FF2B5EF4-FFF2-40B4-BE49-F238E27FC236}">
                    <a16:creationId xmlns:a16="http://schemas.microsoft.com/office/drawing/2014/main" id="{8D0F3AD9-95EA-971E-83DB-51BC614234B1}"/>
                  </a:ext>
                </a:extLst>
              </p:cNvPr>
              <p:cNvSpPr>
                <a:spLocks noGrp="1" noRot="1" noMove="1" noResize="1" noEditPoints="1" noAdjustHandles="1" noChangeArrowheads="1" noChangeShapeType="1"/>
              </p:cNvSpPr>
              <p:nvPr/>
            </p:nvSpPr>
            <p:spPr>
              <a:xfrm>
                <a:off x="4245148" y="1002525"/>
                <a:ext cx="1001028" cy="869875"/>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solidFill>
                <a:schemeClr val="accent4"/>
              </a:solidFill>
              <a:ln w="0" cap="flat">
                <a:noFill/>
                <a:prstDash val="solid"/>
                <a:miter/>
              </a:ln>
            </p:spPr>
            <p:txBody>
              <a:bodyPr rtlCol="0" anchor="ctr"/>
              <a:lstStyle/>
              <a:p>
                <a:endParaRPr lang="nb-NO"/>
              </a:p>
            </p:txBody>
          </p:sp>
          <p:sp>
            <p:nvSpPr>
              <p:cNvPr id="54" name="Friform 83">
                <a:extLst>
                  <a:ext uri="{FF2B5EF4-FFF2-40B4-BE49-F238E27FC236}">
                    <a16:creationId xmlns:a16="http://schemas.microsoft.com/office/drawing/2014/main" id="{C06A9A3D-08E6-0368-57DE-67FC5057CA40}"/>
                  </a:ext>
                </a:extLst>
              </p:cNvPr>
              <p:cNvSpPr>
                <a:spLocks noGrp="1" noRot="1" noMove="1" noResize="1" noEditPoints="1" noAdjustHandles="1" noChangeArrowheads="1" noChangeShapeType="1"/>
              </p:cNvSpPr>
              <p:nvPr/>
            </p:nvSpPr>
            <p:spPr>
              <a:xfrm flipH="1">
                <a:off x="5336257" y="1002525"/>
                <a:ext cx="600086" cy="521464"/>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noFill/>
              <a:ln w="9525" cap="flat">
                <a:solidFill>
                  <a:schemeClr val="tx1"/>
                </a:solidFill>
                <a:prstDash val="solid"/>
                <a:miter/>
              </a:ln>
            </p:spPr>
            <p:txBody>
              <a:bodyPr rtlCol="0" anchor="ctr"/>
              <a:lstStyle/>
              <a:p>
                <a:endParaRPr lang="nb-NO"/>
              </a:p>
            </p:txBody>
          </p:sp>
        </p:grpSp>
      </p:grpSp>
      <p:grpSp>
        <p:nvGrpSpPr>
          <p:cNvPr id="55" name="Gruppe 54">
            <a:extLst>
              <a:ext uri="{FF2B5EF4-FFF2-40B4-BE49-F238E27FC236}">
                <a16:creationId xmlns:a16="http://schemas.microsoft.com/office/drawing/2014/main" id="{B3D69E6B-F946-8F0D-F730-4861F1B3C3B0}"/>
              </a:ext>
            </a:extLst>
          </p:cNvPr>
          <p:cNvGrpSpPr>
            <a:grpSpLocks noGrp="1" noUngrp="1" noRot="1" noMove="1" noResize="1"/>
          </p:cNvGrpSpPr>
          <p:nvPr/>
        </p:nvGrpSpPr>
        <p:grpSpPr>
          <a:xfrm>
            <a:off x="4051551" y="1845989"/>
            <a:ext cx="719241" cy="719241"/>
            <a:chOff x="2468760" y="4250563"/>
            <a:chExt cx="719241" cy="719241"/>
          </a:xfrm>
        </p:grpSpPr>
        <p:sp>
          <p:nvSpPr>
            <p:cNvPr id="56" name="Ellipse 55">
              <a:extLst>
                <a:ext uri="{FF2B5EF4-FFF2-40B4-BE49-F238E27FC236}">
                  <a16:creationId xmlns:a16="http://schemas.microsoft.com/office/drawing/2014/main" id="{336205FA-887D-5AF0-43EF-DDBE95E40FBD}"/>
                </a:ext>
              </a:extLst>
            </p:cNvPr>
            <p:cNvSpPr>
              <a:spLocks noGrp="1" noRot="1" noMove="1" noResize="1" noEditPoints="1" noAdjustHandles="1" noChangeArrowheads="1" noChangeShapeType="1"/>
            </p:cNvSpPr>
            <p:nvPr/>
          </p:nvSpPr>
          <p:spPr>
            <a:xfrm>
              <a:off x="2468760" y="4250563"/>
              <a:ext cx="719241" cy="71924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57" name="Gruppe 81">
              <a:extLst>
                <a:ext uri="{FF2B5EF4-FFF2-40B4-BE49-F238E27FC236}">
                  <a16:creationId xmlns:a16="http://schemas.microsoft.com/office/drawing/2014/main" id="{6EE3375A-976E-673E-AFE9-C0B4842180E6}"/>
                </a:ext>
              </a:extLst>
            </p:cNvPr>
            <p:cNvGrpSpPr>
              <a:grpSpLocks noGrp="1" noUngrp="1" noRot="1" noChangeAspect="1" noMove="1" noResize="1"/>
            </p:cNvGrpSpPr>
            <p:nvPr/>
          </p:nvGrpSpPr>
          <p:grpSpPr>
            <a:xfrm>
              <a:off x="2558380" y="4471307"/>
              <a:ext cx="540000" cy="277753"/>
              <a:chOff x="4245148" y="1002525"/>
              <a:chExt cx="1691195" cy="869875"/>
            </a:xfrm>
          </p:grpSpPr>
          <p:sp>
            <p:nvSpPr>
              <p:cNvPr id="58" name="Friform 82">
                <a:extLst>
                  <a:ext uri="{FF2B5EF4-FFF2-40B4-BE49-F238E27FC236}">
                    <a16:creationId xmlns:a16="http://schemas.microsoft.com/office/drawing/2014/main" id="{4C3BF646-AF66-DE76-EAC0-E600E6AF8CE6}"/>
                  </a:ext>
                </a:extLst>
              </p:cNvPr>
              <p:cNvSpPr>
                <a:spLocks noGrp="1" noRot="1" noMove="1" noResize="1" noEditPoints="1" noAdjustHandles="1" noChangeArrowheads="1" noChangeShapeType="1"/>
              </p:cNvSpPr>
              <p:nvPr/>
            </p:nvSpPr>
            <p:spPr>
              <a:xfrm>
                <a:off x="4245148" y="1002525"/>
                <a:ext cx="1001028" cy="869875"/>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solidFill>
                <a:schemeClr val="accent4"/>
              </a:solidFill>
              <a:ln w="0" cap="flat">
                <a:noFill/>
                <a:prstDash val="solid"/>
                <a:miter/>
              </a:ln>
            </p:spPr>
            <p:txBody>
              <a:bodyPr rtlCol="0" anchor="ctr"/>
              <a:lstStyle/>
              <a:p>
                <a:endParaRPr lang="nb-NO"/>
              </a:p>
            </p:txBody>
          </p:sp>
          <p:sp>
            <p:nvSpPr>
              <p:cNvPr id="59" name="Friform 83">
                <a:extLst>
                  <a:ext uri="{FF2B5EF4-FFF2-40B4-BE49-F238E27FC236}">
                    <a16:creationId xmlns:a16="http://schemas.microsoft.com/office/drawing/2014/main" id="{52C9F24C-CCBC-9107-BC4C-61DE3AD0724D}"/>
                  </a:ext>
                </a:extLst>
              </p:cNvPr>
              <p:cNvSpPr>
                <a:spLocks noGrp="1" noRot="1" noMove="1" noResize="1" noEditPoints="1" noAdjustHandles="1" noChangeArrowheads="1" noChangeShapeType="1"/>
              </p:cNvSpPr>
              <p:nvPr/>
            </p:nvSpPr>
            <p:spPr>
              <a:xfrm flipH="1">
                <a:off x="5336257" y="1002525"/>
                <a:ext cx="600086" cy="521464"/>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noFill/>
              <a:ln w="9525" cap="flat">
                <a:solidFill>
                  <a:schemeClr val="tx1"/>
                </a:solidFill>
                <a:prstDash val="solid"/>
                <a:miter/>
              </a:ln>
            </p:spPr>
            <p:txBody>
              <a:bodyPr rtlCol="0" anchor="ctr"/>
              <a:lstStyle/>
              <a:p>
                <a:endParaRPr lang="nb-NO"/>
              </a:p>
            </p:txBody>
          </p:sp>
        </p:grpSp>
      </p:grpSp>
    </p:spTree>
    <p:extLst>
      <p:ext uri="{BB962C8B-B14F-4D97-AF65-F5344CB8AC3E}">
        <p14:creationId xmlns:p14="http://schemas.microsoft.com/office/powerpoint/2010/main" val="39026668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3FFE2D-0EBB-A046-BC52-C1ADD50707EA}"/>
              </a:ext>
            </a:extLst>
          </p:cNvPr>
          <p:cNvSpPr>
            <a:spLocks noGrp="1" noRot="1" noMove="1" noResize="1" noEditPoints="1" noAdjustHandles="1" noChangeArrowheads="1" noChangeShapeType="1"/>
          </p:cNvSpPr>
          <p:nvPr>
            <p:ph type="title"/>
          </p:nvPr>
        </p:nvSpPr>
        <p:spPr/>
        <p:txBody>
          <a:bodyPr/>
          <a:lstStyle/>
          <a:p>
            <a:r>
              <a:rPr lang="nb-NO"/>
              <a:t>Tankefeller </a:t>
            </a:r>
          </a:p>
        </p:txBody>
      </p:sp>
      <p:pic>
        <p:nvPicPr>
          <p:cNvPr id="22" name="Graphic 21">
            <a:extLst>
              <a:ext uri="{FF2B5EF4-FFF2-40B4-BE49-F238E27FC236}">
                <a16:creationId xmlns:a16="http://schemas.microsoft.com/office/drawing/2014/main" id="{8EC00A9D-B915-874E-0162-F98119F6BBE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19600" y="1352550"/>
            <a:ext cx="7772400" cy="5505450"/>
          </a:xfrm>
          <a:prstGeom prst="rect">
            <a:avLst/>
          </a:prstGeom>
        </p:spPr>
      </p:pic>
      <p:grpSp>
        <p:nvGrpSpPr>
          <p:cNvPr id="9" name="Graphic 6">
            <a:extLst>
              <a:ext uri="{FF2B5EF4-FFF2-40B4-BE49-F238E27FC236}">
                <a16:creationId xmlns:a16="http://schemas.microsoft.com/office/drawing/2014/main" id="{2BDD1C13-B625-EA0C-BBD1-22431B687B01}"/>
              </a:ext>
            </a:extLst>
          </p:cNvPr>
          <p:cNvGrpSpPr>
            <a:grpSpLocks noGrp="1" noUngrp="1" noRot="1" noMove="1" noResize="1"/>
          </p:cNvGrpSpPr>
          <p:nvPr/>
        </p:nvGrpSpPr>
        <p:grpSpPr>
          <a:xfrm>
            <a:off x="7485659" y="4409857"/>
            <a:ext cx="1501628" cy="1300048"/>
            <a:chOff x="6239791" y="2968399"/>
            <a:chExt cx="1744264" cy="1510112"/>
          </a:xfrm>
          <a:solidFill>
            <a:srgbClr val="FFFFFF"/>
          </a:solidFill>
        </p:grpSpPr>
        <p:sp>
          <p:nvSpPr>
            <p:cNvPr id="10" name="Freeform 9">
              <a:extLst>
                <a:ext uri="{FF2B5EF4-FFF2-40B4-BE49-F238E27FC236}">
                  <a16:creationId xmlns:a16="http://schemas.microsoft.com/office/drawing/2014/main" id="{CD06A6EB-3503-30EB-9E50-B461C6EA2E66}"/>
                </a:ext>
              </a:extLst>
            </p:cNvPr>
            <p:cNvSpPr>
              <a:spLocks noGrp="1" noRot="1" noMove="1" noResize="1" noEditPoints="1" noAdjustHandles="1" noChangeArrowheads="1" noChangeShapeType="1"/>
            </p:cNvSpPr>
            <p:nvPr/>
          </p:nvSpPr>
          <p:spPr>
            <a:xfrm>
              <a:off x="6393628" y="4207449"/>
              <a:ext cx="215036" cy="159334"/>
            </a:xfrm>
            <a:custGeom>
              <a:avLst/>
              <a:gdLst>
                <a:gd name="connsiteX0" fmla="*/ 215036 w 215036"/>
                <a:gd name="connsiteY0" fmla="*/ 79667 h 159334"/>
                <a:gd name="connsiteX1" fmla="*/ 107518 w 215036"/>
                <a:gd name="connsiteY1" fmla="*/ 159334 h 159334"/>
                <a:gd name="connsiteX2" fmla="*/ 0 w 215036"/>
                <a:gd name="connsiteY2" fmla="*/ 79667 h 159334"/>
                <a:gd name="connsiteX3" fmla="*/ 107518 w 215036"/>
                <a:gd name="connsiteY3" fmla="*/ 0 h 159334"/>
                <a:gd name="connsiteX4" fmla="*/ 215036 w 215036"/>
                <a:gd name="connsiteY4" fmla="*/ 79667 h 15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36" h="159334">
                  <a:moveTo>
                    <a:pt x="215036" y="79667"/>
                  </a:moveTo>
                  <a:cubicBezTo>
                    <a:pt x="215036" y="123666"/>
                    <a:pt x="166899" y="159334"/>
                    <a:pt x="107518" y="159334"/>
                  </a:cubicBezTo>
                  <a:cubicBezTo>
                    <a:pt x="48138" y="159334"/>
                    <a:pt x="0" y="123666"/>
                    <a:pt x="0" y="79667"/>
                  </a:cubicBezTo>
                  <a:cubicBezTo>
                    <a:pt x="0" y="35668"/>
                    <a:pt x="48138" y="0"/>
                    <a:pt x="107518" y="0"/>
                  </a:cubicBezTo>
                  <a:cubicBezTo>
                    <a:pt x="166899" y="0"/>
                    <a:pt x="215036" y="35668"/>
                    <a:pt x="215036" y="79667"/>
                  </a:cubicBezTo>
                  <a:close/>
                </a:path>
              </a:pathLst>
            </a:custGeom>
            <a:solidFill>
              <a:srgbClr val="FFFFFF"/>
            </a:solidFill>
            <a:ln w="3239" cap="flat">
              <a:noFill/>
              <a:prstDash val="solid"/>
              <a:miter/>
            </a:ln>
          </p:spPr>
          <p:txBody>
            <a:bodyPr rtlCol="0" anchor="ctr"/>
            <a:lstStyle/>
            <a:p>
              <a:endParaRPr lang="en-NO"/>
            </a:p>
          </p:txBody>
        </p:sp>
        <p:sp>
          <p:nvSpPr>
            <p:cNvPr id="11" name="Freeform 10">
              <a:extLst>
                <a:ext uri="{FF2B5EF4-FFF2-40B4-BE49-F238E27FC236}">
                  <a16:creationId xmlns:a16="http://schemas.microsoft.com/office/drawing/2014/main" id="{624856C1-99BA-9C03-5D12-7076D6F8E76E}"/>
                </a:ext>
              </a:extLst>
            </p:cNvPr>
            <p:cNvSpPr>
              <a:spLocks noGrp="1" noRot="1" noMove="1" noResize="1" noEditPoints="1" noAdjustHandles="1" noChangeArrowheads="1" noChangeShapeType="1"/>
            </p:cNvSpPr>
            <p:nvPr/>
          </p:nvSpPr>
          <p:spPr>
            <a:xfrm>
              <a:off x="6264735" y="4359334"/>
              <a:ext cx="160629" cy="119176"/>
            </a:xfrm>
            <a:custGeom>
              <a:avLst/>
              <a:gdLst>
                <a:gd name="connsiteX0" fmla="*/ 160630 w 160629"/>
                <a:gd name="connsiteY0" fmla="*/ 59588 h 119176"/>
                <a:gd name="connsiteX1" fmla="*/ 80315 w 160629"/>
                <a:gd name="connsiteY1" fmla="*/ 119177 h 119176"/>
                <a:gd name="connsiteX2" fmla="*/ 0 w 160629"/>
                <a:gd name="connsiteY2" fmla="*/ 59588 h 119176"/>
                <a:gd name="connsiteX3" fmla="*/ 80315 w 160629"/>
                <a:gd name="connsiteY3" fmla="*/ 0 h 119176"/>
                <a:gd name="connsiteX4" fmla="*/ 160630 w 160629"/>
                <a:gd name="connsiteY4" fmla="*/ 59588 h 119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629" h="119176">
                  <a:moveTo>
                    <a:pt x="160630" y="59588"/>
                  </a:moveTo>
                  <a:cubicBezTo>
                    <a:pt x="160630" y="92498"/>
                    <a:pt x="124671" y="119177"/>
                    <a:pt x="80315" y="119177"/>
                  </a:cubicBezTo>
                  <a:cubicBezTo>
                    <a:pt x="35958" y="119177"/>
                    <a:pt x="0" y="92498"/>
                    <a:pt x="0" y="59588"/>
                  </a:cubicBezTo>
                  <a:cubicBezTo>
                    <a:pt x="0" y="26679"/>
                    <a:pt x="35958" y="0"/>
                    <a:pt x="80315" y="0"/>
                  </a:cubicBezTo>
                  <a:cubicBezTo>
                    <a:pt x="124671" y="0"/>
                    <a:pt x="160630" y="26679"/>
                    <a:pt x="160630" y="59588"/>
                  </a:cubicBezTo>
                  <a:close/>
                </a:path>
              </a:pathLst>
            </a:custGeom>
            <a:solidFill>
              <a:srgbClr val="FFFFFF"/>
            </a:solidFill>
            <a:ln w="3239" cap="flat">
              <a:noFill/>
              <a:prstDash val="solid"/>
              <a:miter/>
            </a:ln>
          </p:spPr>
          <p:txBody>
            <a:bodyPr rtlCol="0" anchor="ctr"/>
            <a:lstStyle/>
            <a:p>
              <a:endParaRPr lang="en-NO"/>
            </a:p>
          </p:txBody>
        </p:sp>
        <p:sp>
          <p:nvSpPr>
            <p:cNvPr id="12" name="Freeform 11">
              <a:extLst>
                <a:ext uri="{FF2B5EF4-FFF2-40B4-BE49-F238E27FC236}">
                  <a16:creationId xmlns:a16="http://schemas.microsoft.com/office/drawing/2014/main" id="{B40098C1-FC5B-C7D1-C115-027BAEEAB032}"/>
                </a:ext>
              </a:extLst>
            </p:cNvPr>
            <p:cNvSpPr>
              <a:spLocks noGrp="1" noRot="1" noMove="1" noResize="1" noEditPoints="1" noAdjustHandles="1" noChangeArrowheads="1" noChangeShapeType="1"/>
            </p:cNvSpPr>
            <p:nvPr/>
          </p:nvSpPr>
          <p:spPr>
            <a:xfrm>
              <a:off x="6239791" y="2968399"/>
              <a:ext cx="1744264" cy="1327461"/>
            </a:xfrm>
            <a:custGeom>
              <a:avLst/>
              <a:gdLst>
                <a:gd name="connsiteX0" fmla="*/ 99106 w 1744264"/>
                <a:gd name="connsiteY0" fmla="*/ 611105 h 1327461"/>
                <a:gd name="connsiteX1" fmla="*/ 50853 w 1744264"/>
                <a:gd name="connsiteY1" fmla="*/ 463106 h 1327461"/>
                <a:gd name="connsiteX2" fmla="*/ 301512 w 1744264"/>
                <a:gd name="connsiteY2" fmla="*/ 212446 h 1327461"/>
                <a:gd name="connsiteX3" fmla="*/ 394457 w 1744264"/>
                <a:gd name="connsiteY3" fmla="*/ 230257 h 1327461"/>
                <a:gd name="connsiteX4" fmla="*/ 627629 w 1744264"/>
                <a:gd name="connsiteY4" fmla="*/ 16516 h 1327461"/>
                <a:gd name="connsiteX5" fmla="*/ 744863 w 1744264"/>
                <a:gd name="connsiteY5" fmla="*/ 47930 h 1327461"/>
                <a:gd name="connsiteX6" fmla="*/ 879261 w 1744264"/>
                <a:gd name="connsiteY6" fmla="*/ 0 h 1327461"/>
                <a:gd name="connsiteX7" fmla="*/ 1039890 w 1744264"/>
                <a:gd name="connsiteY7" fmla="*/ 73514 h 1327461"/>
                <a:gd name="connsiteX8" fmla="*/ 1157124 w 1744264"/>
                <a:gd name="connsiteY8" fmla="*/ 38214 h 1327461"/>
                <a:gd name="connsiteX9" fmla="*/ 1366979 w 1744264"/>
                <a:gd name="connsiteY9" fmla="*/ 218599 h 1327461"/>
                <a:gd name="connsiteX10" fmla="*/ 1430453 w 1744264"/>
                <a:gd name="connsiteY10" fmla="*/ 212122 h 1327461"/>
                <a:gd name="connsiteX11" fmla="*/ 1744264 w 1744264"/>
                <a:gd name="connsiteY11" fmla="*/ 525932 h 1327461"/>
                <a:gd name="connsiteX12" fmla="*/ 1572947 w 1744264"/>
                <a:gd name="connsiteY12" fmla="*/ 805415 h 1327461"/>
                <a:gd name="connsiteX13" fmla="*/ 1592702 w 1744264"/>
                <a:gd name="connsiteY13" fmla="*/ 902894 h 1327461"/>
                <a:gd name="connsiteX14" fmla="*/ 1342042 w 1744264"/>
                <a:gd name="connsiteY14" fmla="*/ 1153554 h 1327461"/>
                <a:gd name="connsiteX15" fmla="*/ 1244564 w 1744264"/>
                <a:gd name="connsiteY15" fmla="*/ 1133799 h 1327461"/>
                <a:gd name="connsiteX16" fmla="*/ 1033090 w 1744264"/>
                <a:gd name="connsiteY16" fmla="*/ 1327461 h 1327461"/>
                <a:gd name="connsiteX17" fmla="*/ 849467 w 1744264"/>
                <a:gd name="connsiteY17" fmla="*/ 1221886 h 1327461"/>
                <a:gd name="connsiteX18" fmla="*/ 662281 w 1744264"/>
                <a:gd name="connsiteY18" fmla="*/ 1306087 h 1327461"/>
                <a:gd name="connsiteX19" fmla="*/ 424252 w 1744264"/>
                <a:gd name="connsiteY19" fmla="*/ 1133475 h 1327461"/>
                <a:gd name="connsiteX20" fmla="*/ 313819 w 1744264"/>
                <a:gd name="connsiteY20" fmla="*/ 1153554 h 1327461"/>
                <a:gd name="connsiteX21" fmla="*/ 8 w 1744264"/>
                <a:gd name="connsiteY21" fmla="*/ 839743 h 1327461"/>
                <a:gd name="connsiteX22" fmla="*/ 99106 w 1744264"/>
                <a:gd name="connsiteY22" fmla="*/ 611105 h 132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44264" h="1327461">
                  <a:moveTo>
                    <a:pt x="99106" y="611105"/>
                  </a:moveTo>
                  <a:cubicBezTo>
                    <a:pt x="68664" y="569652"/>
                    <a:pt x="50853" y="518484"/>
                    <a:pt x="50853" y="463106"/>
                  </a:cubicBezTo>
                  <a:cubicBezTo>
                    <a:pt x="50853" y="324822"/>
                    <a:pt x="162905" y="212446"/>
                    <a:pt x="301512" y="212446"/>
                  </a:cubicBezTo>
                  <a:cubicBezTo>
                    <a:pt x="334221" y="212446"/>
                    <a:pt x="365635" y="218923"/>
                    <a:pt x="394457" y="230257"/>
                  </a:cubicBezTo>
                  <a:cubicBezTo>
                    <a:pt x="404821" y="110433"/>
                    <a:pt x="505214" y="16516"/>
                    <a:pt x="627629" y="16516"/>
                  </a:cubicBezTo>
                  <a:cubicBezTo>
                    <a:pt x="670378" y="16516"/>
                    <a:pt x="710211" y="28175"/>
                    <a:pt x="744863" y="47930"/>
                  </a:cubicBezTo>
                  <a:cubicBezTo>
                    <a:pt x="781458" y="18136"/>
                    <a:pt x="828093" y="0"/>
                    <a:pt x="879261" y="0"/>
                  </a:cubicBezTo>
                  <a:cubicBezTo>
                    <a:pt x="943383" y="0"/>
                    <a:pt x="1001028" y="28499"/>
                    <a:pt x="1039890" y="73514"/>
                  </a:cubicBezTo>
                  <a:cubicBezTo>
                    <a:pt x="1073571" y="51168"/>
                    <a:pt x="1113728" y="38214"/>
                    <a:pt x="1157124" y="38214"/>
                  </a:cubicBezTo>
                  <a:cubicBezTo>
                    <a:pt x="1263347" y="38214"/>
                    <a:pt x="1351758" y="116586"/>
                    <a:pt x="1366979" y="218599"/>
                  </a:cubicBezTo>
                  <a:cubicBezTo>
                    <a:pt x="1387381" y="214389"/>
                    <a:pt x="1408756" y="212122"/>
                    <a:pt x="1430453" y="212122"/>
                  </a:cubicBezTo>
                  <a:cubicBezTo>
                    <a:pt x="1603713" y="212122"/>
                    <a:pt x="1744264" y="352673"/>
                    <a:pt x="1744264" y="525932"/>
                  </a:cubicBezTo>
                  <a:cubicBezTo>
                    <a:pt x="1744264" y="648024"/>
                    <a:pt x="1674636" y="753599"/>
                    <a:pt x="1572947" y="805415"/>
                  </a:cubicBezTo>
                  <a:cubicBezTo>
                    <a:pt x="1585578" y="835533"/>
                    <a:pt x="1592702" y="868242"/>
                    <a:pt x="1592702" y="902894"/>
                  </a:cubicBezTo>
                  <a:cubicBezTo>
                    <a:pt x="1592702" y="1041178"/>
                    <a:pt x="1480650" y="1153554"/>
                    <a:pt x="1342042" y="1153554"/>
                  </a:cubicBezTo>
                  <a:cubicBezTo>
                    <a:pt x="1307390" y="1153554"/>
                    <a:pt x="1274682" y="1146429"/>
                    <a:pt x="1244564" y="1133799"/>
                  </a:cubicBezTo>
                  <a:cubicBezTo>
                    <a:pt x="1235172" y="1242289"/>
                    <a:pt x="1144170" y="1327461"/>
                    <a:pt x="1033090" y="1327461"/>
                  </a:cubicBezTo>
                  <a:cubicBezTo>
                    <a:pt x="954718" y="1327461"/>
                    <a:pt x="886386" y="1285037"/>
                    <a:pt x="849467" y="1221886"/>
                  </a:cubicBezTo>
                  <a:cubicBezTo>
                    <a:pt x="803480" y="1273702"/>
                    <a:pt x="736767" y="1306087"/>
                    <a:pt x="662281" y="1306087"/>
                  </a:cubicBezTo>
                  <a:cubicBezTo>
                    <a:pt x="551201" y="1306087"/>
                    <a:pt x="456960" y="1233545"/>
                    <a:pt x="424252" y="1133475"/>
                  </a:cubicBezTo>
                  <a:cubicBezTo>
                    <a:pt x="389923" y="1146429"/>
                    <a:pt x="352681" y="1153554"/>
                    <a:pt x="313819" y="1153554"/>
                  </a:cubicBezTo>
                  <a:cubicBezTo>
                    <a:pt x="140559" y="1153554"/>
                    <a:pt x="8" y="1013003"/>
                    <a:pt x="8" y="839743"/>
                  </a:cubicBezTo>
                  <a:cubicBezTo>
                    <a:pt x="-640" y="749713"/>
                    <a:pt x="37899" y="668426"/>
                    <a:pt x="99106" y="611105"/>
                  </a:cubicBezTo>
                  <a:close/>
                </a:path>
              </a:pathLst>
            </a:custGeom>
            <a:solidFill>
              <a:srgbClr val="FFFFFF"/>
            </a:solidFill>
            <a:ln w="3239" cap="flat">
              <a:noFill/>
              <a:prstDash val="solid"/>
              <a:miter/>
            </a:ln>
          </p:spPr>
          <p:txBody>
            <a:bodyPr rtlCol="0" anchor="ctr"/>
            <a:lstStyle/>
            <a:p>
              <a:endParaRPr lang="en-NO"/>
            </a:p>
          </p:txBody>
        </p:sp>
      </p:grpSp>
    </p:spTree>
    <p:extLst>
      <p:ext uri="{BB962C8B-B14F-4D97-AF65-F5344CB8AC3E}">
        <p14:creationId xmlns:p14="http://schemas.microsoft.com/office/powerpoint/2010/main" val="6004729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FA6A08BD-4FEA-3301-5957-3B6CC85A8C98}"/>
              </a:ext>
            </a:extLst>
          </p:cNvPr>
          <p:cNvSpPr>
            <a:spLocks noGrp="1" noRot="1" noMove="1" noResize="1" noEditPoints="1" noAdjustHandles="1" noChangeArrowheads="1" noChangeShapeType="1"/>
          </p:cNvSpPr>
          <p:nvPr>
            <p:ph sz="half" idx="1"/>
          </p:nvPr>
        </p:nvSpPr>
        <p:spPr/>
        <p:txBody>
          <a:bodyPr>
            <a:normAutofit/>
          </a:bodyPr>
          <a:lstStyle/>
          <a:p>
            <a:r>
              <a:rPr lang="nb-NO" dirty="0"/>
              <a:t>«Røyken er min trofaste venn»  </a:t>
            </a:r>
          </a:p>
          <a:p>
            <a:r>
              <a:rPr lang="nb-NO" dirty="0"/>
              <a:t>«Kaffe er meningsløst uten røyk» </a:t>
            </a:r>
          </a:p>
          <a:p>
            <a:r>
              <a:rPr lang="nb-NO" dirty="0"/>
              <a:t>«Hvis jeg blir stressa er det bare snusen som hjelper»</a:t>
            </a:r>
          </a:p>
        </p:txBody>
      </p:sp>
      <p:sp>
        <p:nvSpPr>
          <p:cNvPr id="4" name="Plassholder for innhold 3">
            <a:extLst>
              <a:ext uri="{FF2B5EF4-FFF2-40B4-BE49-F238E27FC236}">
                <a16:creationId xmlns:a16="http://schemas.microsoft.com/office/drawing/2014/main" id="{63CF836C-3FB0-B291-D307-6870D14C5808}"/>
              </a:ext>
            </a:extLst>
          </p:cNvPr>
          <p:cNvSpPr>
            <a:spLocks noGrp="1" noRot="1" noMove="1" noResize="1" noEditPoints="1" noAdjustHandles="1" noChangeArrowheads="1" noChangeShapeType="1"/>
          </p:cNvSpPr>
          <p:nvPr>
            <p:ph sz="half" idx="2"/>
          </p:nvPr>
        </p:nvSpPr>
        <p:spPr/>
        <p:txBody>
          <a:bodyPr/>
          <a:lstStyle/>
          <a:p>
            <a:r>
              <a:rPr lang="nb-NO" dirty="0"/>
              <a:t>«Røyken gir meg små pauser i hverdagen jeg ikke hadde fått hvis jeg ikke røykte»</a:t>
            </a:r>
          </a:p>
          <a:p>
            <a:r>
              <a:rPr lang="nb-NO" dirty="0"/>
              <a:t>«Jeg trenger røyken for å våkne»</a:t>
            </a:r>
          </a:p>
          <a:p>
            <a:endParaRPr lang="nb-NO" dirty="0"/>
          </a:p>
        </p:txBody>
      </p:sp>
      <p:sp>
        <p:nvSpPr>
          <p:cNvPr id="2" name="Tittel 1">
            <a:extLst>
              <a:ext uri="{FF2B5EF4-FFF2-40B4-BE49-F238E27FC236}">
                <a16:creationId xmlns:a16="http://schemas.microsoft.com/office/drawing/2014/main" id="{D12A09FA-4B65-2809-64D3-3CF908992A96}"/>
              </a:ext>
            </a:extLst>
          </p:cNvPr>
          <p:cNvSpPr>
            <a:spLocks noGrp="1" noRot="1" noMove="1" noResize="1" noEditPoints="1" noAdjustHandles="1" noChangeArrowheads="1" noChangeShapeType="1"/>
          </p:cNvSpPr>
          <p:nvPr>
            <p:ph type="title"/>
          </p:nvPr>
        </p:nvSpPr>
        <p:spPr/>
        <p:txBody>
          <a:bodyPr/>
          <a:lstStyle/>
          <a:p>
            <a:r>
              <a:rPr lang="nb-NO"/>
              <a:t>Tankefeller</a:t>
            </a:r>
          </a:p>
        </p:txBody>
      </p:sp>
      <p:pic>
        <p:nvPicPr>
          <p:cNvPr id="5" name="Graphic 21">
            <a:extLst>
              <a:ext uri="{FF2B5EF4-FFF2-40B4-BE49-F238E27FC236}">
                <a16:creationId xmlns:a16="http://schemas.microsoft.com/office/drawing/2014/main" id="{640F1A6D-3A40-1ECA-1AB6-4E194021B69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9970" y="2649062"/>
            <a:ext cx="5942029" cy="4208937"/>
          </a:xfrm>
          <a:prstGeom prst="rect">
            <a:avLst/>
          </a:prstGeom>
        </p:spPr>
      </p:pic>
      <p:grpSp>
        <p:nvGrpSpPr>
          <p:cNvPr id="6" name="Graphic 6">
            <a:extLst>
              <a:ext uri="{FF2B5EF4-FFF2-40B4-BE49-F238E27FC236}">
                <a16:creationId xmlns:a16="http://schemas.microsoft.com/office/drawing/2014/main" id="{52D60187-7B48-6F40-D6B6-F97FF382B344}"/>
              </a:ext>
            </a:extLst>
          </p:cNvPr>
          <p:cNvGrpSpPr>
            <a:grpSpLocks noGrp="1" noUngrp="1" noRot="1" noMove="1" noResize="1"/>
          </p:cNvGrpSpPr>
          <p:nvPr/>
        </p:nvGrpSpPr>
        <p:grpSpPr>
          <a:xfrm>
            <a:off x="8859838" y="4874148"/>
            <a:ext cx="1148000" cy="958306"/>
            <a:chOff x="6239791" y="2968399"/>
            <a:chExt cx="1744264" cy="1510112"/>
          </a:xfrm>
          <a:solidFill>
            <a:srgbClr val="FFFFFF"/>
          </a:solidFill>
        </p:grpSpPr>
        <p:sp>
          <p:nvSpPr>
            <p:cNvPr id="7" name="Freeform 9">
              <a:extLst>
                <a:ext uri="{FF2B5EF4-FFF2-40B4-BE49-F238E27FC236}">
                  <a16:creationId xmlns:a16="http://schemas.microsoft.com/office/drawing/2014/main" id="{52A52BD3-A471-DD61-E3F4-D7258DEEBDBC}"/>
                </a:ext>
              </a:extLst>
            </p:cNvPr>
            <p:cNvSpPr>
              <a:spLocks noGrp="1" noRot="1" noMove="1" noResize="1" noEditPoints="1" noAdjustHandles="1" noChangeArrowheads="1" noChangeShapeType="1"/>
            </p:cNvSpPr>
            <p:nvPr/>
          </p:nvSpPr>
          <p:spPr>
            <a:xfrm>
              <a:off x="6393628" y="4207449"/>
              <a:ext cx="215036" cy="159334"/>
            </a:xfrm>
            <a:custGeom>
              <a:avLst/>
              <a:gdLst>
                <a:gd name="connsiteX0" fmla="*/ 215036 w 215036"/>
                <a:gd name="connsiteY0" fmla="*/ 79667 h 159334"/>
                <a:gd name="connsiteX1" fmla="*/ 107518 w 215036"/>
                <a:gd name="connsiteY1" fmla="*/ 159334 h 159334"/>
                <a:gd name="connsiteX2" fmla="*/ 0 w 215036"/>
                <a:gd name="connsiteY2" fmla="*/ 79667 h 159334"/>
                <a:gd name="connsiteX3" fmla="*/ 107518 w 215036"/>
                <a:gd name="connsiteY3" fmla="*/ 0 h 159334"/>
                <a:gd name="connsiteX4" fmla="*/ 215036 w 215036"/>
                <a:gd name="connsiteY4" fmla="*/ 79667 h 15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36" h="159334">
                  <a:moveTo>
                    <a:pt x="215036" y="79667"/>
                  </a:moveTo>
                  <a:cubicBezTo>
                    <a:pt x="215036" y="123666"/>
                    <a:pt x="166899" y="159334"/>
                    <a:pt x="107518" y="159334"/>
                  </a:cubicBezTo>
                  <a:cubicBezTo>
                    <a:pt x="48138" y="159334"/>
                    <a:pt x="0" y="123666"/>
                    <a:pt x="0" y="79667"/>
                  </a:cubicBezTo>
                  <a:cubicBezTo>
                    <a:pt x="0" y="35668"/>
                    <a:pt x="48138" y="0"/>
                    <a:pt x="107518" y="0"/>
                  </a:cubicBezTo>
                  <a:cubicBezTo>
                    <a:pt x="166899" y="0"/>
                    <a:pt x="215036" y="35668"/>
                    <a:pt x="215036" y="79667"/>
                  </a:cubicBezTo>
                  <a:close/>
                </a:path>
              </a:pathLst>
            </a:custGeom>
            <a:solidFill>
              <a:srgbClr val="FFFFFF"/>
            </a:solidFill>
            <a:ln w="3239" cap="flat">
              <a:noFill/>
              <a:prstDash val="solid"/>
              <a:miter/>
            </a:ln>
          </p:spPr>
          <p:txBody>
            <a:bodyPr rtlCol="0" anchor="ctr"/>
            <a:lstStyle/>
            <a:p>
              <a:endParaRPr lang="en-NO"/>
            </a:p>
          </p:txBody>
        </p:sp>
        <p:sp>
          <p:nvSpPr>
            <p:cNvPr id="8" name="Freeform 10">
              <a:extLst>
                <a:ext uri="{FF2B5EF4-FFF2-40B4-BE49-F238E27FC236}">
                  <a16:creationId xmlns:a16="http://schemas.microsoft.com/office/drawing/2014/main" id="{21031A07-42CF-8BB0-6F74-90313AD998C2}"/>
                </a:ext>
              </a:extLst>
            </p:cNvPr>
            <p:cNvSpPr>
              <a:spLocks noGrp="1" noRot="1" noMove="1" noResize="1" noEditPoints="1" noAdjustHandles="1" noChangeArrowheads="1" noChangeShapeType="1"/>
            </p:cNvSpPr>
            <p:nvPr/>
          </p:nvSpPr>
          <p:spPr>
            <a:xfrm>
              <a:off x="6264735" y="4359334"/>
              <a:ext cx="160629" cy="119176"/>
            </a:xfrm>
            <a:custGeom>
              <a:avLst/>
              <a:gdLst>
                <a:gd name="connsiteX0" fmla="*/ 160630 w 160629"/>
                <a:gd name="connsiteY0" fmla="*/ 59588 h 119176"/>
                <a:gd name="connsiteX1" fmla="*/ 80315 w 160629"/>
                <a:gd name="connsiteY1" fmla="*/ 119177 h 119176"/>
                <a:gd name="connsiteX2" fmla="*/ 0 w 160629"/>
                <a:gd name="connsiteY2" fmla="*/ 59588 h 119176"/>
                <a:gd name="connsiteX3" fmla="*/ 80315 w 160629"/>
                <a:gd name="connsiteY3" fmla="*/ 0 h 119176"/>
                <a:gd name="connsiteX4" fmla="*/ 160630 w 160629"/>
                <a:gd name="connsiteY4" fmla="*/ 59588 h 119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629" h="119176">
                  <a:moveTo>
                    <a:pt x="160630" y="59588"/>
                  </a:moveTo>
                  <a:cubicBezTo>
                    <a:pt x="160630" y="92498"/>
                    <a:pt x="124671" y="119177"/>
                    <a:pt x="80315" y="119177"/>
                  </a:cubicBezTo>
                  <a:cubicBezTo>
                    <a:pt x="35958" y="119177"/>
                    <a:pt x="0" y="92498"/>
                    <a:pt x="0" y="59588"/>
                  </a:cubicBezTo>
                  <a:cubicBezTo>
                    <a:pt x="0" y="26679"/>
                    <a:pt x="35958" y="0"/>
                    <a:pt x="80315" y="0"/>
                  </a:cubicBezTo>
                  <a:cubicBezTo>
                    <a:pt x="124671" y="0"/>
                    <a:pt x="160630" y="26679"/>
                    <a:pt x="160630" y="59588"/>
                  </a:cubicBezTo>
                  <a:close/>
                </a:path>
              </a:pathLst>
            </a:custGeom>
            <a:solidFill>
              <a:srgbClr val="FFFFFF"/>
            </a:solidFill>
            <a:ln w="3239" cap="flat">
              <a:noFill/>
              <a:prstDash val="solid"/>
              <a:miter/>
            </a:ln>
          </p:spPr>
          <p:txBody>
            <a:bodyPr rtlCol="0" anchor="ctr"/>
            <a:lstStyle/>
            <a:p>
              <a:endParaRPr lang="en-NO"/>
            </a:p>
          </p:txBody>
        </p:sp>
        <p:sp>
          <p:nvSpPr>
            <p:cNvPr id="9" name="Freeform 11">
              <a:extLst>
                <a:ext uri="{FF2B5EF4-FFF2-40B4-BE49-F238E27FC236}">
                  <a16:creationId xmlns:a16="http://schemas.microsoft.com/office/drawing/2014/main" id="{5406BCC0-CC66-E5B1-A06C-3808F29E3946}"/>
                </a:ext>
              </a:extLst>
            </p:cNvPr>
            <p:cNvSpPr>
              <a:spLocks noGrp="1" noRot="1" noMove="1" noResize="1" noEditPoints="1" noAdjustHandles="1" noChangeArrowheads="1" noChangeShapeType="1"/>
            </p:cNvSpPr>
            <p:nvPr/>
          </p:nvSpPr>
          <p:spPr>
            <a:xfrm>
              <a:off x="6239791" y="2968399"/>
              <a:ext cx="1744264" cy="1327461"/>
            </a:xfrm>
            <a:custGeom>
              <a:avLst/>
              <a:gdLst>
                <a:gd name="connsiteX0" fmla="*/ 99106 w 1744264"/>
                <a:gd name="connsiteY0" fmla="*/ 611105 h 1327461"/>
                <a:gd name="connsiteX1" fmla="*/ 50853 w 1744264"/>
                <a:gd name="connsiteY1" fmla="*/ 463106 h 1327461"/>
                <a:gd name="connsiteX2" fmla="*/ 301512 w 1744264"/>
                <a:gd name="connsiteY2" fmla="*/ 212446 h 1327461"/>
                <a:gd name="connsiteX3" fmla="*/ 394457 w 1744264"/>
                <a:gd name="connsiteY3" fmla="*/ 230257 h 1327461"/>
                <a:gd name="connsiteX4" fmla="*/ 627629 w 1744264"/>
                <a:gd name="connsiteY4" fmla="*/ 16516 h 1327461"/>
                <a:gd name="connsiteX5" fmla="*/ 744863 w 1744264"/>
                <a:gd name="connsiteY5" fmla="*/ 47930 h 1327461"/>
                <a:gd name="connsiteX6" fmla="*/ 879261 w 1744264"/>
                <a:gd name="connsiteY6" fmla="*/ 0 h 1327461"/>
                <a:gd name="connsiteX7" fmla="*/ 1039890 w 1744264"/>
                <a:gd name="connsiteY7" fmla="*/ 73514 h 1327461"/>
                <a:gd name="connsiteX8" fmla="*/ 1157124 w 1744264"/>
                <a:gd name="connsiteY8" fmla="*/ 38214 h 1327461"/>
                <a:gd name="connsiteX9" fmla="*/ 1366979 w 1744264"/>
                <a:gd name="connsiteY9" fmla="*/ 218599 h 1327461"/>
                <a:gd name="connsiteX10" fmla="*/ 1430453 w 1744264"/>
                <a:gd name="connsiteY10" fmla="*/ 212122 h 1327461"/>
                <a:gd name="connsiteX11" fmla="*/ 1744264 w 1744264"/>
                <a:gd name="connsiteY11" fmla="*/ 525932 h 1327461"/>
                <a:gd name="connsiteX12" fmla="*/ 1572947 w 1744264"/>
                <a:gd name="connsiteY12" fmla="*/ 805415 h 1327461"/>
                <a:gd name="connsiteX13" fmla="*/ 1592702 w 1744264"/>
                <a:gd name="connsiteY13" fmla="*/ 902894 h 1327461"/>
                <a:gd name="connsiteX14" fmla="*/ 1342042 w 1744264"/>
                <a:gd name="connsiteY14" fmla="*/ 1153554 h 1327461"/>
                <a:gd name="connsiteX15" fmla="*/ 1244564 w 1744264"/>
                <a:gd name="connsiteY15" fmla="*/ 1133799 h 1327461"/>
                <a:gd name="connsiteX16" fmla="*/ 1033090 w 1744264"/>
                <a:gd name="connsiteY16" fmla="*/ 1327461 h 1327461"/>
                <a:gd name="connsiteX17" fmla="*/ 849467 w 1744264"/>
                <a:gd name="connsiteY17" fmla="*/ 1221886 h 1327461"/>
                <a:gd name="connsiteX18" fmla="*/ 662281 w 1744264"/>
                <a:gd name="connsiteY18" fmla="*/ 1306087 h 1327461"/>
                <a:gd name="connsiteX19" fmla="*/ 424252 w 1744264"/>
                <a:gd name="connsiteY19" fmla="*/ 1133475 h 1327461"/>
                <a:gd name="connsiteX20" fmla="*/ 313819 w 1744264"/>
                <a:gd name="connsiteY20" fmla="*/ 1153554 h 1327461"/>
                <a:gd name="connsiteX21" fmla="*/ 8 w 1744264"/>
                <a:gd name="connsiteY21" fmla="*/ 839743 h 1327461"/>
                <a:gd name="connsiteX22" fmla="*/ 99106 w 1744264"/>
                <a:gd name="connsiteY22" fmla="*/ 611105 h 132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44264" h="1327461">
                  <a:moveTo>
                    <a:pt x="99106" y="611105"/>
                  </a:moveTo>
                  <a:cubicBezTo>
                    <a:pt x="68664" y="569652"/>
                    <a:pt x="50853" y="518484"/>
                    <a:pt x="50853" y="463106"/>
                  </a:cubicBezTo>
                  <a:cubicBezTo>
                    <a:pt x="50853" y="324822"/>
                    <a:pt x="162905" y="212446"/>
                    <a:pt x="301512" y="212446"/>
                  </a:cubicBezTo>
                  <a:cubicBezTo>
                    <a:pt x="334221" y="212446"/>
                    <a:pt x="365635" y="218923"/>
                    <a:pt x="394457" y="230257"/>
                  </a:cubicBezTo>
                  <a:cubicBezTo>
                    <a:pt x="404821" y="110433"/>
                    <a:pt x="505214" y="16516"/>
                    <a:pt x="627629" y="16516"/>
                  </a:cubicBezTo>
                  <a:cubicBezTo>
                    <a:pt x="670378" y="16516"/>
                    <a:pt x="710211" y="28175"/>
                    <a:pt x="744863" y="47930"/>
                  </a:cubicBezTo>
                  <a:cubicBezTo>
                    <a:pt x="781458" y="18136"/>
                    <a:pt x="828093" y="0"/>
                    <a:pt x="879261" y="0"/>
                  </a:cubicBezTo>
                  <a:cubicBezTo>
                    <a:pt x="943383" y="0"/>
                    <a:pt x="1001028" y="28499"/>
                    <a:pt x="1039890" y="73514"/>
                  </a:cubicBezTo>
                  <a:cubicBezTo>
                    <a:pt x="1073571" y="51168"/>
                    <a:pt x="1113728" y="38214"/>
                    <a:pt x="1157124" y="38214"/>
                  </a:cubicBezTo>
                  <a:cubicBezTo>
                    <a:pt x="1263347" y="38214"/>
                    <a:pt x="1351758" y="116586"/>
                    <a:pt x="1366979" y="218599"/>
                  </a:cubicBezTo>
                  <a:cubicBezTo>
                    <a:pt x="1387381" y="214389"/>
                    <a:pt x="1408756" y="212122"/>
                    <a:pt x="1430453" y="212122"/>
                  </a:cubicBezTo>
                  <a:cubicBezTo>
                    <a:pt x="1603713" y="212122"/>
                    <a:pt x="1744264" y="352673"/>
                    <a:pt x="1744264" y="525932"/>
                  </a:cubicBezTo>
                  <a:cubicBezTo>
                    <a:pt x="1744264" y="648024"/>
                    <a:pt x="1674636" y="753599"/>
                    <a:pt x="1572947" y="805415"/>
                  </a:cubicBezTo>
                  <a:cubicBezTo>
                    <a:pt x="1585578" y="835533"/>
                    <a:pt x="1592702" y="868242"/>
                    <a:pt x="1592702" y="902894"/>
                  </a:cubicBezTo>
                  <a:cubicBezTo>
                    <a:pt x="1592702" y="1041178"/>
                    <a:pt x="1480650" y="1153554"/>
                    <a:pt x="1342042" y="1153554"/>
                  </a:cubicBezTo>
                  <a:cubicBezTo>
                    <a:pt x="1307390" y="1153554"/>
                    <a:pt x="1274682" y="1146429"/>
                    <a:pt x="1244564" y="1133799"/>
                  </a:cubicBezTo>
                  <a:cubicBezTo>
                    <a:pt x="1235172" y="1242289"/>
                    <a:pt x="1144170" y="1327461"/>
                    <a:pt x="1033090" y="1327461"/>
                  </a:cubicBezTo>
                  <a:cubicBezTo>
                    <a:pt x="954718" y="1327461"/>
                    <a:pt x="886386" y="1285037"/>
                    <a:pt x="849467" y="1221886"/>
                  </a:cubicBezTo>
                  <a:cubicBezTo>
                    <a:pt x="803480" y="1273702"/>
                    <a:pt x="736767" y="1306087"/>
                    <a:pt x="662281" y="1306087"/>
                  </a:cubicBezTo>
                  <a:cubicBezTo>
                    <a:pt x="551201" y="1306087"/>
                    <a:pt x="456960" y="1233545"/>
                    <a:pt x="424252" y="1133475"/>
                  </a:cubicBezTo>
                  <a:cubicBezTo>
                    <a:pt x="389923" y="1146429"/>
                    <a:pt x="352681" y="1153554"/>
                    <a:pt x="313819" y="1153554"/>
                  </a:cubicBezTo>
                  <a:cubicBezTo>
                    <a:pt x="140559" y="1153554"/>
                    <a:pt x="8" y="1013003"/>
                    <a:pt x="8" y="839743"/>
                  </a:cubicBezTo>
                  <a:cubicBezTo>
                    <a:pt x="-640" y="749713"/>
                    <a:pt x="37899" y="668426"/>
                    <a:pt x="99106" y="611105"/>
                  </a:cubicBezTo>
                  <a:close/>
                </a:path>
              </a:pathLst>
            </a:custGeom>
            <a:solidFill>
              <a:srgbClr val="FFFFFF"/>
            </a:solidFill>
            <a:ln w="3239" cap="flat">
              <a:noFill/>
              <a:prstDash val="solid"/>
              <a:miter/>
            </a:ln>
          </p:spPr>
          <p:txBody>
            <a:bodyPr rtlCol="0" anchor="ctr"/>
            <a:lstStyle/>
            <a:p>
              <a:endParaRPr lang="en-NO"/>
            </a:p>
          </p:txBody>
        </p:sp>
      </p:grpSp>
    </p:spTree>
    <p:extLst>
      <p:ext uri="{BB962C8B-B14F-4D97-AF65-F5344CB8AC3E}">
        <p14:creationId xmlns:p14="http://schemas.microsoft.com/office/powerpoint/2010/main" val="40350047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5ECC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7FA6BF2-9EA3-D15E-6ED0-51238960DBB9}"/>
              </a:ext>
            </a:extLst>
          </p:cNvPr>
          <p:cNvSpPr>
            <a:spLocks noGrp="1" noRot="1" noMove="1" noResize="1" noEditPoints="1" noAdjustHandles="1" noChangeArrowheads="1" noChangeShapeType="1"/>
          </p:cNvSpPr>
          <p:nvPr>
            <p:ph type="title"/>
          </p:nvPr>
        </p:nvSpPr>
        <p:spPr/>
        <p:txBody>
          <a:bodyPr/>
          <a:lstStyle/>
          <a:p>
            <a:r>
              <a:rPr lang="nb-NO"/>
              <a:t>Gevinster etter snus- </a:t>
            </a:r>
            <a:br>
              <a:rPr lang="nb-NO"/>
            </a:br>
            <a:r>
              <a:rPr lang="nb-NO"/>
              <a:t>og røykeslutt</a:t>
            </a:r>
          </a:p>
        </p:txBody>
      </p:sp>
      <p:sp>
        <p:nvSpPr>
          <p:cNvPr id="3" name="Plassholder for tekst 2">
            <a:extLst>
              <a:ext uri="{FF2B5EF4-FFF2-40B4-BE49-F238E27FC236}">
                <a16:creationId xmlns:a16="http://schemas.microsoft.com/office/drawing/2014/main" id="{8EE598AE-B6E1-322E-95D6-F369B20C61AA}"/>
              </a:ext>
            </a:extLst>
          </p:cNvPr>
          <p:cNvSpPr>
            <a:spLocks noGrp="1" noRot="1" noMove="1" noResize="1" noEditPoints="1" noAdjustHandles="1" noChangeArrowheads="1" noChangeShapeType="1"/>
          </p:cNvSpPr>
          <p:nvPr>
            <p:ph type="body" idx="1"/>
          </p:nvPr>
        </p:nvSpPr>
        <p:spPr/>
        <p:txBody>
          <a:bodyPr/>
          <a:lstStyle/>
          <a:p>
            <a:endParaRPr lang="nb-NO"/>
          </a:p>
        </p:txBody>
      </p:sp>
      <p:pic>
        <p:nvPicPr>
          <p:cNvPr id="41" name="Graphic 40">
            <a:extLst>
              <a:ext uri="{FF2B5EF4-FFF2-40B4-BE49-F238E27FC236}">
                <a16:creationId xmlns:a16="http://schemas.microsoft.com/office/drawing/2014/main" id="{2290E5F3-38E3-7793-3FCE-8C34B8C522D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92057" y="-566057"/>
            <a:ext cx="7990114" cy="7990114"/>
          </a:xfrm>
          <a:prstGeom prst="rect">
            <a:avLst/>
          </a:prstGeom>
        </p:spPr>
      </p:pic>
    </p:spTree>
    <p:extLst>
      <p:ext uri="{BB962C8B-B14F-4D97-AF65-F5344CB8AC3E}">
        <p14:creationId xmlns:p14="http://schemas.microsoft.com/office/powerpoint/2010/main" val="30899478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5ECC4"/>
        </a:solidFill>
        <a:effectLst/>
      </p:bgPr>
    </p:bg>
    <p:spTree>
      <p:nvGrpSpPr>
        <p:cNvPr id="1" name=""/>
        <p:cNvGrpSpPr/>
        <p:nvPr/>
      </p:nvGrpSpPr>
      <p:grpSpPr>
        <a:xfrm>
          <a:off x="0" y="0"/>
          <a:ext cx="0" cy="0"/>
          <a:chOff x="0" y="0"/>
          <a:chExt cx="0" cy="0"/>
        </a:xfrm>
      </p:grpSpPr>
      <p:sp>
        <p:nvSpPr>
          <p:cNvPr id="5" name="Plassholder for innhold 4">
            <a:extLst>
              <a:ext uri="{FF2B5EF4-FFF2-40B4-BE49-F238E27FC236}">
                <a16:creationId xmlns:a16="http://schemas.microsoft.com/office/drawing/2014/main" id="{E6F94306-7CBC-FED5-347F-5F9C6AFB4AB1}"/>
              </a:ext>
            </a:extLst>
          </p:cNvPr>
          <p:cNvSpPr>
            <a:spLocks noGrp="1" noRot="1" noMove="1" noResize="1" noEditPoints="1" noAdjustHandles="1" noChangeArrowheads="1" noChangeShapeType="1"/>
          </p:cNvSpPr>
          <p:nvPr>
            <p:ph sz="half" idx="1"/>
          </p:nvPr>
        </p:nvSpPr>
        <p:spPr/>
        <p:txBody>
          <a:bodyPr/>
          <a:lstStyle/>
          <a:p>
            <a:pPr>
              <a:lnSpc>
                <a:spcPct val="110000"/>
              </a:lnSpc>
              <a:spcAft>
                <a:spcPts val="1200"/>
              </a:spcAft>
            </a:pPr>
            <a:r>
              <a:rPr lang="nb-NO" sz="2300" dirty="0"/>
              <a:t>Merker du noen gevinster? </a:t>
            </a:r>
            <a:br>
              <a:rPr lang="nb-NO" sz="2300" dirty="0"/>
            </a:br>
            <a:r>
              <a:rPr lang="nb-NO" sz="2300" dirty="0"/>
              <a:t>Skriv dem ned</a:t>
            </a:r>
          </a:p>
          <a:p>
            <a:pPr marR="0" algn="l" defTabSz="914263" rtl="0" eaLnBrk="1" fontAlgn="auto" latinLnBrk="0" hangingPunct="1">
              <a:lnSpc>
                <a:spcPct val="110000"/>
              </a:lnSpc>
              <a:spcBef>
                <a:spcPts val="0"/>
              </a:spcBef>
              <a:spcAft>
                <a:spcPts val="1200"/>
              </a:spcAft>
              <a:buClrTx/>
              <a:buSzTx/>
              <a:tabLst/>
            </a:pPr>
            <a:endParaRPr kumimoji="0" lang="nb-NO" sz="2300" b="0" i="0" u="none" strike="noStrike" kern="1200" cap="none" spc="0" normalizeH="0" baseline="0" noProof="0" dirty="0">
              <a:ln>
                <a:noFill/>
              </a:ln>
              <a:solidFill>
                <a:srgbClr val="202020"/>
              </a:solidFill>
              <a:effectLst/>
              <a:uLnTx/>
              <a:uFillTx/>
              <a:latin typeface="Arial" panose="020B0604020202020204"/>
              <a:ea typeface="+mn-ea"/>
              <a:cs typeface="+mn-cs"/>
            </a:endParaRPr>
          </a:p>
          <a:p>
            <a:endParaRPr lang="nb-NO" dirty="0"/>
          </a:p>
        </p:txBody>
      </p:sp>
      <p:sp>
        <p:nvSpPr>
          <p:cNvPr id="6" name="Plassholder for innhold 5">
            <a:extLst>
              <a:ext uri="{FF2B5EF4-FFF2-40B4-BE49-F238E27FC236}">
                <a16:creationId xmlns:a16="http://schemas.microsoft.com/office/drawing/2014/main" id="{D35C3C37-019B-489D-30EA-3B861FF46A1A}"/>
              </a:ext>
            </a:extLst>
          </p:cNvPr>
          <p:cNvSpPr>
            <a:spLocks noGrp="1" noRot="1" noMove="1" noResize="1" noEditPoints="1" noAdjustHandles="1" noChangeArrowheads="1" noChangeShapeType="1"/>
          </p:cNvSpPr>
          <p:nvPr>
            <p:ph sz="half" idx="2"/>
          </p:nvPr>
        </p:nvSpPr>
        <p:spPr/>
        <p:txBody>
          <a:bodyPr/>
          <a:lstStyle/>
          <a:p>
            <a:r>
              <a:rPr lang="nb-NO" sz="2300" dirty="0"/>
              <a:t>Bruk Slutta-appen</a:t>
            </a:r>
          </a:p>
        </p:txBody>
      </p:sp>
      <p:sp>
        <p:nvSpPr>
          <p:cNvPr id="2" name="Tittel 1">
            <a:extLst>
              <a:ext uri="{FF2B5EF4-FFF2-40B4-BE49-F238E27FC236}">
                <a16:creationId xmlns:a16="http://schemas.microsoft.com/office/drawing/2014/main" id="{EF6478D8-CB89-A39B-A927-34B775EDDF7E}"/>
              </a:ext>
            </a:extLst>
          </p:cNvPr>
          <p:cNvSpPr>
            <a:spLocks noGrp="1" noRot="1" noMove="1" noResize="1" noEditPoints="1" noAdjustHandles="1" noChangeArrowheads="1" noChangeShapeType="1"/>
          </p:cNvSpPr>
          <p:nvPr>
            <p:ph type="title"/>
          </p:nvPr>
        </p:nvSpPr>
        <p:spPr/>
        <p:txBody>
          <a:bodyPr/>
          <a:lstStyle/>
          <a:p>
            <a:r>
              <a:rPr lang="nb-NO"/>
              <a:t>Gevinster etter snus- og røykeslutt</a:t>
            </a:r>
          </a:p>
        </p:txBody>
      </p:sp>
      <p:pic>
        <p:nvPicPr>
          <p:cNvPr id="4" name="Graphic 3">
            <a:extLst>
              <a:ext uri="{FF2B5EF4-FFF2-40B4-BE49-F238E27FC236}">
                <a16:creationId xmlns:a16="http://schemas.microsoft.com/office/drawing/2014/main" id="{800DAD19-2004-A5A3-2EAD-599AE7A0485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61061" y="905029"/>
            <a:ext cx="6519028" cy="6519028"/>
          </a:xfrm>
          <a:prstGeom prst="rect">
            <a:avLst/>
          </a:prstGeom>
        </p:spPr>
      </p:pic>
      <p:grpSp>
        <p:nvGrpSpPr>
          <p:cNvPr id="10" name="Gruppe 9">
            <a:extLst>
              <a:ext uri="{FF2B5EF4-FFF2-40B4-BE49-F238E27FC236}">
                <a16:creationId xmlns:a16="http://schemas.microsoft.com/office/drawing/2014/main" id="{889366DE-F93D-7F6E-BD58-0775999C0C26}"/>
              </a:ext>
            </a:extLst>
          </p:cNvPr>
          <p:cNvGrpSpPr>
            <a:grpSpLocks noGrp="1" noUngrp="1" noRot="1" noMove="1" noResize="1"/>
          </p:cNvGrpSpPr>
          <p:nvPr/>
        </p:nvGrpSpPr>
        <p:grpSpPr>
          <a:xfrm>
            <a:off x="633413" y="1800000"/>
            <a:ext cx="719241" cy="719241"/>
            <a:chOff x="2468760" y="4250563"/>
            <a:chExt cx="719241" cy="719241"/>
          </a:xfrm>
        </p:grpSpPr>
        <p:sp>
          <p:nvSpPr>
            <p:cNvPr id="11" name="Ellipse 10">
              <a:extLst>
                <a:ext uri="{FF2B5EF4-FFF2-40B4-BE49-F238E27FC236}">
                  <a16:creationId xmlns:a16="http://schemas.microsoft.com/office/drawing/2014/main" id="{68E73368-AE8C-405B-DAA9-3D2E8585AB68}"/>
                </a:ext>
              </a:extLst>
            </p:cNvPr>
            <p:cNvSpPr>
              <a:spLocks noGrp="1" noRot="1" noMove="1" noResize="1" noEditPoints="1" noAdjustHandles="1" noChangeArrowheads="1" noChangeShapeType="1"/>
            </p:cNvSpPr>
            <p:nvPr/>
          </p:nvSpPr>
          <p:spPr>
            <a:xfrm>
              <a:off x="2468760" y="4250563"/>
              <a:ext cx="719241" cy="71924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2" name="Gruppe 81">
              <a:extLst>
                <a:ext uri="{FF2B5EF4-FFF2-40B4-BE49-F238E27FC236}">
                  <a16:creationId xmlns:a16="http://schemas.microsoft.com/office/drawing/2014/main" id="{12DFE11C-BD75-9189-1637-7461E4A2F508}"/>
                </a:ext>
              </a:extLst>
            </p:cNvPr>
            <p:cNvGrpSpPr>
              <a:grpSpLocks noGrp="1" noUngrp="1" noRot="1" noChangeAspect="1" noMove="1" noResize="1"/>
            </p:cNvGrpSpPr>
            <p:nvPr/>
          </p:nvGrpSpPr>
          <p:grpSpPr>
            <a:xfrm>
              <a:off x="2558380" y="4471307"/>
              <a:ext cx="540000" cy="277753"/>
              <a:chOff x="4245148" y="1002525"/>
              <a:chExt cx="1691195" cy="869875"/>
            </a:xfrm>
          </p:grpSpPr>
          <p:sp>
            <p:nvSpPr>
              <p:cNvPr id="13" name="Friform 82">
                <a:extLst>
                  <a:ext uri="{FF2B5EF4-FFF2-40B4-BE49-F238E27FC236}">
                    <a16:creationId xmlns:a16="http://schemas.microsoft.com/office/drawing/2014/main" id="{24A8D311-EC35-4899-9AA2-91F6EE8513BF}"/>
                  </a:ext>
                </a:extLst>
              </p:cNvPr>
              <p:cNvSpPr>
                <a:spLocks noGrp="1" noRot="1" noMove="1" noResize="1" noEditPoints="1" noAdjustHandles="1" noChangeArrowheads="1" noChangeShapeType="1"/>
              </p:cNvSpPr>
              <p:nvPr/>
            </p:nvSpPr>
            <p:spPr>
              <a:xfrm>
                <a:off x="4245148" y="1002525"/>
                <a:ext cx="1001028" cy="869875"/>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solidFill>
                <a:schemeClr val="accent4"/>
              </a:solidFill>
              <a:ln w="0" cap="flat">
                <a:noFill/>
                <a:prstDash val="solid"/>
                <a:miter/>
              </a:ln>
            </p:spPr>
            <p:txBody>
              <a:bodyPr rtlCol="0" anchor="ctr"/>
              <a:lstStyle/>
              <a:p>
                <a:endParaRPr lang="nb-NO"/>
              </a:p>
            </p:txBody>
          </p:sp>
          <p:sp>
            <p:nvSpPr>
              <p:cNvPr id="14" name="Friform 83">
                <a:extLst>
                  <a:ext uri="{FF2B5EF4-FFF2-40B4-BE49-F238E27FC236}">
                    <a16:creationId xmlns:a16="http://schemas.microsoft.com/office/drawing/2014/main" id="{C94CAB6C-4D07-201F-D721-CA5EF634ECCB}"/>
                  </a:ext>
                </a:extLst>
              </p:cNvPr>
              <p:cNvSpPr>
                <a:spLocks noGrp="1" noRot="1" noMove="1" noResize="1" noEditPoints="1" noAdjustHandles="1" noChangeArrowheads="1" noChangeShapeType="1"/>
              </p:cNvSpPr>
              <p:nvPr/>
            </p:nvSpPr>
            <p:spPr>
              <a:xfrm flipH="1">
                <a:off x="5336257" y="1002525"/>
                <a:ext cx="600086" cy="521464"/>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noFill/>
              <a:ln w="9525" cap="flat">
                <a:solidFill>
                  <a:schemeClr val="tx1"/>
                </a:solidFill>
                <a:prstDash val="solid"/>
                <a:miter/>
              </a:ln>
            </p:spPr>
            <p:txBody>
              <a:bodyPr rtlCol="0" anchor="ctr"/>
              <a:lstStyle/>
              <a:p>
                <a:endParaRPr lang="nb-NO"/>
              </a:p>
            </p:txBody>
          </p:sp>
        </p:grpSp>
      </p:grpSp>
      <p:grpSp>
        <p:nvGrpSpPr>
          <p:cNvPr id="15" name="Gruppe 14">
            <a:extLst>
              <a:ext uri="{FF2B5EF4-FFF2-40B4-BE49-F238E27FC236}">
                <a16:creationId xmlns:a16="http://schemas.microsoft.com/office/drawing/2014/main" id="{06067D40-3975-198C-46A0-AC624FEF9730}"/>
              </a:ext>
            </a:extLst>
          </p:cNvPr>
          <p:cNvGrpSpPr>
            <a:grpSpLocks noGrp="1" noUngrp="1" noRot="1" noMove="1" noResize="1"/>
          </p:cNvGrpSpPr>
          <p:nvPr/>
        </p:nvGrpSpPr>
        <p:grpSpPr>
          <a:xfrm>
            <a:off x="4286573" y="1800000"/>
            <a:ext cx="719241" cy="719241"/>
            <a:chOff x="2468760" y="4250563"/>
            <a:chExt cx="719241" cy="719241"/>
          </a:xfrm>
        </p:grpSpPr>
        <p:sp>
          <p:nvSpPr>
            <p:cNvPr id="16" name="Ellipse 15">
              <a:extLst>
                <a:ext uri="{FF2B5EF4-FFF2-40B4-BE49-F238E27FC236}">
                  <a16:creationId xmlns:a16="http://schemas.microsoft.com/office/drawing/2014/main" id="{B7631E4F-9567-3191-B918-2D320343EFA6}"/>
                </a:ext>
              </a:extLst>
            </p:cNvPr>
            <p:cNvSpPr>
              <a:spLocks noGrp="1" noRot="1" noMove="1" noResize="1" noEditPoints="1" noAdjustHandles="1" noChangeArrowheads="1" noChangeShapeType="1"/>
            </p:cNvSpPr>
            <p:nvPr/>
          </p:nvSpPr>
          <p:spPr>
            <a:xfrm>
              <a:off x="2468760" y="4250563"/>
              <a:ext cx="719241" cy="71924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7" name="Gruppe 81">
              <a:extLst>
                <a:ext uri="{FF2B5EF4-FFF2-40B4-BE49-F238E27FC236}">
                  <a16:creationId xmlns:a16="http://schemas.microsoft.com/office/drawing/2014/main" id="{F4B3C38C-9FA8-1B8B-5604-927D8E5124C2}"/>
                </a:ext>
              </a:extLst>
            </p:cNvPr>
            <p:cNvGrpSpPr>
              <a:grpSpLocks noGrp="1" noUngrp="1" noRot="1" noChangeAspect="1" noMove="1" noResize="1"/>
            </p:cNvGrpSpPr>
            <p:nvPr/>
          </p:nvGrpSpPr>
          <p:grpSpPr>
            <a:xfrm>
              <a:off x="2558380" y="4471307"/>
              <a:ext cx="540000" cy="277753"/>
              <a:chOff x="4245148" y="1002525"/>
              <a:chExt cx="1691195" cy="869875"/>
            </a:xfrm>
          </p:grpSpPr>
          <p:sp>
            <p:nvSpPr>
              <p:cNvPr id="18" name="Friform 82">
                <a:extLst>
                  <a:ext uri="{FF2B5EF4-FFF2-40B4-BE49-F238E27FC236}">
                    <a16:creationId xmlns:a16="http://schemas.microsoft.com/office/drawing/2014/main" id="{60DA4249-C574-65D3-EA08-4889111DD8F9}"/>
                  </a:ext>
                </a:extLst>
              </p:cNvPr>
              <p:cNvSpPr>
                <a:spLocks noGrp="1" noRot="1" noMove="1" noResize="1" noEditPoints="1" noAdjustHandles="1" noChangeArrowheads="1" noChangeShapeType="1"/>
              </p:cNvSpPr>
              <p:nvPr/>
            </p:nvSpPr>
            <p:spPr>
              <a:xfrm>
                <a:off x="4245148" y="1002525"/>
                <a:ext cx="1001028" cy="869875"/>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solidFill>
                <a:schemeClr val="accent4"/>
              </a:solidFill>
              <a:ln w="0" cap="flat">
                <a:noFill/>
                <a:prstDash val="solid"/>
                <a:miter/>
              </a:ln>
            </p:spPr>
            <p:txBody>
              <a:bodyPr rtlCol="0" anchor="ctr"/>
              <a:lstStyle/>
              <a:p>
                <a:endParaRPr lang="nb-NO"/>
              </a:p>
            </p:txBody>
          </p:sp>
          <p:sp>
            <p:nvSpPr>
              <p:cNvPr id="19" name="Friform 83">
                <a:extLst>
                  <a:ext uri="{FF2B5EF4-FFF2-40B4-BE49-F238E27FC236}">
                    <a16:creationId xmlns:a16="http://schemas.microsoft.com/office/drawing/2014/main" id="{CEB7FBE2-97EA-D843-2E87-5E0C75DF2590}"/>
                  </a:ext>
                </a:extLst>
              </p:cNvPr>
              <p:cNvSpPr>
                <a:spLocks noGrp="1" noRot="1" noMove="1" noResize="1" noEditPoints="1" noAdjustHandles="1" noChangeArrowheads="1" noChangeShapeType="1"/>
              </p:cNvSpPr>
              <p:nvPr/>
            </p:nvSpPr>
            <p:spPr>
              <a:xfrm flipH="1">
                <a:off x="5336257" y="1002525"/>
                <a:ext cx="600086" cy="521464"/>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noFill/>
              <a:ln w="9525" cap="flat">
                <a:solidFill>
                  <a:schemeClr val="tx1"/>
                </a:solidFill>
                <a:prstDash val="solid"/>
                <a:miter/>
              </a:ln>
            </p:spPr>
            <p:txBody>
              <a:bodyPr rtlCol="0" anchor="ctr"/>
              <a:lstStyle/>
              <a:p>
                <a:endParaRPr lang="nb-NO"/>
              </a:p>
            </p:txBody>
          </p:sp>
        </p:grpSp>
      </p:grpSp>
    </p:spTree>
    <p:extLst>
      <p:ext uri="{BB962C8B-B14F-4D97-AF65-F5344CB8AC3E}">
        <p14:creationId xmlns:p14="http://schemas.microsoft.com/office/powerpoint/2010/main" val="4608093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5ECC4"/>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02186177-AA4B-E023-0DEF-CECD425E985B}"/>
              </a:ext>
            </a:extLst>
          </p:cNvPr>
          <p:cNvSpPr>
            <a:spLocks noGrp="1" noRot="1" noMove="1" noResize="1" noEditPoints="1" noAdjustHandles="1" noChangeArrowheads="1" noChangeShapeType="1"/>
          </p:cNvSpPr>
          <p:nvPr/>
        </p:nvSpPr>
        <p:spPr>
          <a:xfrm>
            <a:off x="5759776" y="0"/>
            <a:ext cx="6432223" cy="821880"/>
          </a:xfrm>
          <a:prstGeom prst="rect">
            <a:avLst/>
          </a:prstGeom>
          <a:solidFill>
            <a:srgbClr val="F5E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0C459C6A-B648-8FD2-8364-1468454A6942}"/>
              </a:ext>
            </a:extLst>
          </p:cNvPr>
          <p:cNvSpPr>
            <a:spLocks noGrp="1" noRot="1" noMove="1" noResize="1" noEditPoints="1" noAdjustHandles="1" noChangeArrowheads="1" noChangeShapeType="1"/>
          </p:cNvSpPr>
          <p:nvPr>
            <p:ph type="title"/>
          </p:nvPr>
        </p:nvSpPr>
        <p:spPr>
          <a:xfrm>
            <a:off x="633414" y="315913"/>
            <a:ext cx="4890693" cy="1157511"/>
          </a:xfrm>
        </p:spPr>
        <p:txBody>
          <a:bodyPr/>
          <a:lstStyle/>
          <a:p>
            <a:r>
              <a:rPr lang="nb-NO" dirty="0"/>
              <a:t>Hva skjer i kroppen ved røykeslutt?</a:t>
            </a:r>
          </a:p>
        </p:txBody>
      </p:sp>
      <p:grpSp>
        <p:nvGrpSpPr>
          <p:cNvPr id="5" name="Gruppe 4">
            <a:extLst>
              <a:ext uri="{FF2B5EF4-FFF2-40B4-BE49-F238E27FC236}">
                <a16:creationId xmlns:a16="http://schemas.microsoft.com/office/drawing/2014/main" id="{864AD3B7-0A5A-20D0-5363-23EA14888FDA}"/>
              </a:ext>
            </a:extLst>
          </p:cNvPr>
          <p:cNvGrpSpPr>
            <a:grpSpLocks noGrp="1" noUngrp="1" noRot="1" noMove="1" noResize="1"/>
          </p:cNvGrpSpPr>
          <p:nvPr/>
        </p:nvGrpSpPr>
        <p:grpSpPr>
          <a:xfrm>
            <a:off x="6096000" y="665163"/>
            <a:ext cx="5380492" cy="156717"/>
            <a:chOff x="6096000" y="665163"/>
            <a:chExt cx="5380492" cy="156717"/>
          </a:xfrm>
        </p:grpSpPr>
        <p:sp>
          <p:nvSpPr>
            <p:cNvPr id="6" name="Rektangel med avrundede hjørner på samme side 5">
              <a:extLst>
                <a:ext uri="{FF2B5EF4-FFF2-40B4-BE49-F238E27FC236}">
                  <a16:creationId xmlns:a16="http://schemas.microsoft.com/office/drawing/2014/main" id="{5B129A45-96CA-485D-4A3E-A7E60995938F}"/>
                </a:ext>
              </a:extLst>
            </p:cNvPr>
            <p:cNvSpPr>
              <a:spLocks noGrp="1" noRot="1" noMove="1" noResize="1" noEditPoints="1" noAdjustHandles="1" noChangeArrowheads="1" noChangeShapeType="1"/>
            </p:cNvSpPr>
            <p:nvPr/>
          </p:nvSpPr>
          <p:spPr>
            <a:xfrm>
              <a:off x="6096000" y="665163"/>
              <a:ext cx="5380492" cy="156717"/>
            </a:xfrm>
            <a:prstGeom prst="round2SameRect">
              <a:avLst>
                <a:gd name="adj1" fmla="val 34364"/>
                <a:gd name="adj2" fmla="val 0"/>
              </a:avLst>
            </a:prstGeom>
            <a:solidFill>
              <a:schemeClr val="accent3"/>
            </a:solidFill>
            <a:ln>
              <a:noFill/>
            </a:ln>
            <a:effectLst>
              <a:outerShdw blurRad="50800" dist="127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a:extLst>
                <a:ext uri="{FF2B5EF4-FFF2-40B4-BE49-F238E27FC236}">
                  <a16:creationId xmlns:a16="http://schemas.microsoft.com/office/drawing/2014/main" id="{15C0756F-1CAE-0465-6324-ABEFFD8A5B48}"/>
                </a:ext>
              </a:extLst>
            </p:cNvPr>
            <p:cNvSpPr>
              <a:spLocks noGrp="1" noRot="1" noChangeAspect="1" noMove="1" noResize="1" noEditPoints="1" noAdjustHandles="1" noChangeArrowheads="1" noChangeShapeType="1"/>
            </p:cNvSpPr>
            <p:nvPr/>
          </p:nvSpPr>
          <p:spPr>
            <a:xfrm>
              <a:off x="6150226" y="708581"/>
              <a:ext cx="69881" cy="698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Ellipse 7">
              <a:extLst>
                <a:ext uri="{FF2B5EF4-FFF2-40B4-BE49-F238E27FC236}">
                  <a16:creationId xmlns:a16="http://schemas.microsoft.com/office/drawing/2014/main" id="{937E3B3F-5EF4-AE17-813E-A85DF3FB58A6}"/>
                </a:ext>
              </a:extLst>
            </p:cNvPr>
            <p:cNvSpPr>
              <a:spLocks noGrp="1" noRot="1" noChangeAspect="1" noMove="1" noResize="1" noEditPoints="1" noAdjustHandles="1" noChangeArrowheads="1" noChangeShapeType="1"/>
            </p:cNvSpPr>
            <p:nvPr/>
          </p:nvSpPr>
          <p:spPr>
            <a:xfrm>
              <a:off x="6242673" y="708581"/>
              <a:ext cx="69881" cy="698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Ellipse 8">
              <a:extLst>
                <a:ext uri="{FF2B5EF4-FFF2-40B4-BE49-F238E27FC236}">
                  <a16:creationId xmlns:a16="http://schemas.microsoft.com/office/drawing/2014/main" id="{7FD600C8-E827-3478-94CE-B6FF53B6788F}"/>
                </a:ext>
              </a:extLst>
            </p:cNvPr>
            <p:cNvSpPr>
              <a:spLocks noGrp="1" noRot="1" noChangeAspect="1" noMove="1" noResize="1" noEditPoints="1" noAdjustHandles="1" noChangeArrowheads="1" noChangeShapeType="1"/>
            </p:cNvSpPr>
            <p:nvPr/>
          </p:nvSpPr>
          <p:spPr>
            <a:xfrm>
              <a:off x="6338202" y="708581"/>
              <a:ext cx="69881" cy="698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10" name="Avrundet rektangel 9">
            <a:hlinkClick r:id="rId3"/>
            <a:extLst>
              <a:ext uri="{FF2B5EF4-FFF2-40B4-BE49-F238E27FC236}">
                <a16:creationId xmlns:a16="http://schemas.microsoft.com/office/drawing/2014/main" id="{0B52FD55-49A7-BE5D-BC19-7D0BB77C6811}"/>
              </a:ext>
            </a:extLst>
          </p:cNvPr>
          <p:cNvSpPr>
            <a:spLocks noGrp="1" noRot="1" noMove="1" noResize="1" noEditPoints="1" noAdjustHandles="1" noChangeArrowheads="1" noChangeShapeType="1"/>
          </p:cNvSpPr>
          <p:nvPr/>
        </p:nvSpPr>
        <p:spPr>
          <a:xfrm>
            <a:off x="624614" y="2132426"/>
            <a:ext cx="3489313" cy="575849"/>
          </a:xfrm>
          <a:prstGeom prst="roundRect">
            <a:avLst>
              <a:gd name="adj" fmla="val 1801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46800" rtlCol="0" anchor="ctr"/>
          <a:lstStyle/>
          <a:p>
            <a:pPr algn="ctr"/>
            <a:r>
              <a:rPr lang="nb-NO" sz="2300" u="sng" dirty="0" err="1">
                <a:solidFill>
                  <a:schemeClr val="bg1"/>
                </a:solidFill>
              </a:rPr>
              <a:t>roykesluttgevinster.no</a:t>
            </a:r>
            <a:endParaRPr lang="nb-NO" sz="2300" u="sng" dirty="0">
              <a:solidFill>
                <a:schemeClr val="bg1"/>
              </a:solidFill>
            </a:endParaRPr>
          </a:p>
        </p:txBody>
      </p:sp>
      <p:pic>
        <p:nvPicPr>
          <p:cNvPr id="13" name="Bilde 12">
            <a:extLst>
              <a:ext uri="{FF2B5EF4-FFF2-40B4-BE49-F238E27FC236}">
                <a16:creationId xmlns:a16="http://schemas.microsoft.com/office/drawing/2014/main" id="{6279071F-3E1E-DDC5-A4A4-2C9EEAF8819F}"/>
              </a:ext>
            </a:extLst>
          </p:cNvPr>
          <p:cNvPicPr>
            <a:picLocks noGrp="1" noRot="1" noChangeAspect="1" noMove="1" noResize="1" noEditPoints="1" noAdjustHandles="1" noChangeArrowheads="1" noChangeShapeType="1" noCrop="1"/>
          </p:cNvPicPr>
          <p:nvPr/>
        </p:nvPicPr>
        <p:blipFill rotWithShape="1">
          <a:blip r:embed="rId4"/>
          <a:srcRect b="6518"/>
          <a:stretch/>
        </p:blipFill>
        <p:spPr>
          <a:xfrm>
            <a:off x="6102350" y="821881"/>
            <a:ext cx="5374140" cy="5228400"/>
          </a:xfrm>
          <a:prstGeom prst="rect">
            <a:avLst/>
          </a:prstGeom>
        </p:spPr>
      </p:pic>
    </p:spTree>
    <p:extLst>
      <p:ext uri="{BB962C8B-B14F-4D97-AF65-F5344CB8AC3E}">
        <p14:creationId xmlns:p14="http://schemas.microsoft.com/office/powerpoint/2010/main" val="36949982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5ECC4"/>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C83CFBD5-F40D-21E1-B063-CAEA83F0C2FD}"/>
              </a:ext>
            </a:extLst>
          </p:cNvPr>
          <p:cNvSpPr>
            <a:spLocks noGrp="1" noRot="1" noMove="1" noResize="1" noEditPoints="1" noAdjustHandles="1" noChangeArrowheads="1" noChangeShapeType="1"/>
          </p:cNvSpPr>
          <p:nvPr>
            <p:ph sz="half" idx="1"/>
          </p:nvPr>
        </p:nvSpPr>
        <p:spPr/>
        <p:txBody>
          <a:bodyPr>
            <a:normAutofit/>
          </a:bodyPr>
          <a:lstStyle/>
          <a:p>
            <a:r>
              <a:rPr lang="nb-NO" dirty="0"/>
              <a:t>Fri fra helseskadelige stoffer som kan gi kreft og diabetes type 2</a:t>
            </a:r>
          </a:p>
          <a:p>
            <a:r>
              <a:rPr lang="nb-NO" dirty="0"/>
              <a:t>Fri fra avhengighet (nikotin)</a:t>
            </a:r>
          </a:p>
          <a:p>
            <a:r>
              <a:rPr lang="nb-NO" dirty="0"/>
              <a:t>Gravide gir barnet bedre muligheter for god vekst og utvikling og reduserer risikoen for komplikasjoner</a:t>
            </a:r>
          </a:p>
          <a:p>
            <a:r>
              <a:rPr lang="nb-NO" dirty="0"/>
              <a:t>Mer stabil puls og blodtrykk</a:t>
            </a:r>
          </a:p>
        </p:txBody>
      </p:sp>
      <p:sp>
        <p:nvSpPr>
          <p:cNvPr id="2" name="Tittel 1">
            <a:extLst>
              <a:ext uri="{FF2B5EF4-FFF2-40B4-BE49-F238E27FC236}">
                <a16:creationId xmlns:a16="http://schemas.microsoft.com/office/drawing/2014/main" id="{6033FDEF-0A30-7586-0F1B-481801660C81}"/>
              </a:ext>
            </a:extLst>
          </p:cNvPr>
          <p:cNvSpPr>
            <a:spLocks noGrp="1" noRot="1" noMove="1" noResize="1" noEditPoints="1" noAdjustHandles="1" noChangeArrowheads="1" noChangeShapeType="1"/>
          </p:cNvSpPr>
          <p:nvPr>
            <p:ph type="title"/>
          </p:nvPr>
        </p:nvSpPr>
        <p:spPr/>
        <p:txBody>
          <a:bodyPr/>
          <a:lstStyle/>
          <a:p>
            <a:r>
              <a:rPr lang="nb-NO"/>
              <a:t>Hva skjer i kroppen når du slutter å snuse?</a:t>
            </a:r>
          </a:p>
        </p:txBody>
      </p:sp>
      <p:grpSp>
        <p:nvGrpSpPr>
          <p:cNvPr id="7" name="Gruppe 6">
            <a:extLst>
              <a:ext uri="{FF2B5EF4-FFF2-40B4-BE49-F238E27FC236}">
                <a16:creationId xmlns:a16="http://schemas.microsoft.com/office/drawing/2014/main" id="{FCDF5E89-3200-A9B2-F2BA-7C9E419C24D4}"/>
              </a:ext>
            </a:extLst>
          </p:cNvPr>
          <p:cNvGrpSpPr>
            <a:grpSpLocks noGrp="1" noUngrp="1" noRot="1" noMove="1" noResize="1"/>
          </p:cNvGrpSpPr>
          <p:nvPr/>
        </p:nvGrpSpPr>
        <p:grpSpPr>
          <a:xfrm>
            <a:off x="7794266" y="3219012"/>
            <a:ext cx="2149312" cy="791854"/>
            <a:chOff x="6806152" y="3846134"/>
            <a:chExt cx="2149312" cy="791854"/>
          </a:xfrm>
        </p:grpSpPr>
        <p:sp>
          <p:nvSpPr>
            <p:cNvPr id="4" name="Sylinder 3">
              <a:extLst>
                <a:ext uri="{FF2B5EF4-FFF2-40B4-BE49-F238E27FC236}">
                  <a16:creationId xmlns:a16="http://schemas.microsoft.com/office/drawing/2014/main" id="{EB577D17-CA10-E9D6-BBF7-B48AB7ABA731}"/>
                </a:ext>
              </a:extLst>
            </p:cNvPr>
            <p:cNvSpPr>
              <a:spLocks noGrp="1" noRot="1" noMove="1" noResize="1" noEditPoints="1" noAdjustHandles="1" noChangeArrowheads="1" noChangeShapeType="1"/>
            </p:cNvSpPr>
            <p:nvPr/>
          </p:nvSpPr>
          <p:spPr>
            <a:xfrm>
              <a:off x="6818807" y="3846136"/>
              <a:ext cx="2124000" cy="791852"/>
            </a:xfrm>
            <a:prstGeom prst="can">
              <a:avLst/>
            </a:prstGeom>
            <a:solidFill>
              <a:srgbClr val="6C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6" name="Sylinder 5">
              <a:extLst>
                <a:ext uri="{FF2B5EF4-FFF2-40B4-BE49-F238E27FC236}">
                  <a16:creationId xmlns:a16="http://schemas.microsoft.com/office/drawing/2014/main" id="{952761A0-14AF-8B9A-BF22-587366AB8FB4}"/>
                </a:ext>
              </a:extLst>
            </p:cNvPr>
            <p:cNvSpPr>
              <a:spLocks noGrp="1" noRot="1" noMove="1" noResize="1" noEditPoints="1" noAdjustHandles="1" noChangeArrowheads="1" noChangeShapeType="1"/>
            </p:cNvSpPr>
            <p:nvPr/>
          </p:nvSpPr>
          <p:spPr>
            <a:xfrm>
              <a:off x="6806152" y="3846134"/>
              <a:ext cx="2149311" cy="313218"/>
            </a:xfrm>
            <a:prstGeom prst="can">
              <a:avLst>
                <a:gd name="adj" fmla="val 50000"/>
              </a:avLst>
            </a:prstGeom>
            <a:solidFill>
              <a:srgbClr val="5B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5" name="Ellipse 4">
              <a:extLst>
                <a:ext uri="{FF2B5EF4-FFF2-40B4-BE49-F238E27FC236}">
                  <a16:creationId xmlns:a16="http://schemas.microsoft.com/office/drawing/2014/main" id="{70EB8E7C-2328-90D7-45B8-AAB1D0802C52}"/>
                </a:ext>
              </a:extLst>
            </p:cNvPr>
            <p:cNvSpPr>
              <a:spLocks noGrp="1" noRot="1" noMove="1" noResize="1" noEditPoints="1" noAdjustHandles="1" noChangeArrowheads="1" noChangeShapeType="1"/>
            </p:cNvSpPr>
            <p:nvPr/>
          </p:nvSpPr>
          <p:spPr>
            <a:xfrm>
              <a:off x="6806152" y="3846134"/>
              <a:ext cx="2149312" cy="162363"/>
            </a:xfrm>
            <a:prstGeom prst="ellipse">
              <a:avLst/>
            </a:prstGeom>
            <a:solidFill>
              <a:srgbClr val="4E4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8" name="Forbudt-skilt 7">
            <a:extLst>
              <a:ext uri="{FF2B5EF4-FFF2-40B4-BE49-F238E27FC236}">
                <a16:creationId xmlns:a16="http://schemas.microsoft.com/office/drawing/2014/main" id="{23029F71-B09F-5237-28F9-FF02CAE4D862}"/>
              </a:ext>
            </a:extLst>
          </p:cNvPr>
          <p:cNvSpPr>
            <a:spLocks noGrp="1" noRot="1" noMove="1" noResize="1" noEditPoints="1" noAdjustHandles="1" noChangeArrowheads="1" noChangeShapeType="1"/>
          </p:cNvSpPr>
          <p:nvPr/>
        </p:nvSpPr>
        <p:spPr>
          <a:xfrm>
            <a:off x="7082542" y="1825625"/>
            <a:ext cx="3572758" cy="3572758"/>
          </a:xfrm>
          <a:prstGeom prst="noSmoking">
            <a:avLst>
              <a:gd name="adj" fmla="val 565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Tree>
    <p:extLst>
      <p:ext uri="{BB962C8B-B14F-4D97-AF65-F5344CB8AC3E}">
        <p14:creationId xmlns:p14="http://schemas.microsoft.com/office/powerpoint/2010/main" val="42154805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C46202-B307-FDC0-78A5-772AE947DF24}"/>
              </a:ext>
            </a:extLst>
          </p:cNvPr>
          <p:cNvSpPr>
            <a:spLocks noGrp="1" noRot="1" noMove="1" noResize="1" noEditPoints="1" noAdjustHandles="1" noChangeArrowheads="1" noChangeShapeType="1"/>
          </p:cNvSpPr>
          <p:nvPr>
            <p:ph type="title"/>
          </p:nvPr>
        </p:nvSpPr>
        <p:spPr/>
        <p:txBody>
          <a:bodyPr/>
          <a:lstStyle/>
          <a:p>
            <a:r>
              <a:rPr lang="nb-NO"/>
              <a:t>Hjemme-oppgaver</a:t>
            </a:r>
          </a:p>
        </p:txBody>
      </p:sp>
      <p:sp>
        <p:nvSpPr>
          <p:cNvPr id="4" name="Plassholder for tekst 3">
            <a:extLst>
              <a:ext uri="{FF2B5EF4-FFF2-40B4-BE49-F238E27FC236}">
                <a16:creationId xmlns:a16="http://schemas.microsoft.com/office/drawing/2014/main" id="{E17E9992-D506-C0D4-0848-07F25CC42D35}"/>
              </a:ext>
            </a:extLst>
          </p:cNvPr>
          <p:cNvSpPr>
            <a:spLocks noGrp="1" noRot="1" noMove="1" noResize="1" noEditPoints="1" noAdjustHandles="1" noChangeArrowheads="1" noChangeShapeType="1"/>
          </p:cNvSpPr>
          <p:nvPr>
            <p:ph type="body" idx="1"/>
          </p:nvPr>
        </p:nvSpPr>
        <p:spPr/>
        <p:txBody>
          <a:bodyPr/>
          <a:lstStyle/>
          <a:p>
            <a:endParaRPr lang="nb-NO"/>
          </a:p>
        </p:txBody>
      </p:sp>
    </p:spTree>
    <p:extLst>
      <p:ext uri="{BB962C8B-B14F-4D97-AF65-F5344CB8AC3E}">
        <p14:creationId xmlns:p14="http://schemas.microsoft.com/office/powerpoint/2010/main" val="25544612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8DB40E-0EC8-524E-2F24-A8C2A9A1C097}"/>
              </a:ext>
            </a:extLst>
          </p:cNvPr>
          <p:cNvSpPr>
            <a:spLocks noGrp="1" noRot="1" noMove="1" noResize="1" noEditPoints="1" noAdjustHandles="1" noChangeArrowheads="1" noChangeShapeType="1"/>
          </p:cNvSpPr>
          <p:nvPr>
            <p:ph type="title"/>
          </p:nvPr>
        </p:nvSpPr>
        <p:spPr/>
        <p:txBody>
          <a:bodyPr/>
          <a:lstStyle/>
          <a:p>
            <a:r>
              <a:rPr lang="nb-NO"/>
              <a:t>Hjemmeoppgaver til kursdag 5</a:t>
            </a:r>
          </a:p>
        </p:txBody>
      </p:sp>
      <p:sp>
        <p:nvSpPr>
          <p:cNvPr id="9" name="TekstSylinder 8">
            <a:extLst>
              <a:ext uri="{FF2B5EF4-FFF2-40B4-BE49-F238E27FC236}">
                <a16:creationId xmlns:a16="http://schemas.microsoft.com/office/drawing/2014/main" id="{4B5BEA6F-62B8-BB69-6BAD-047CF54EC0BF}"/>
              </a:ext>
            </a:extLst>
          </p:cNvPr>
          <p:cNvSpPr txBox="1">
            <a:spLocks noGrp="1" noRot="1" noMove="1" noResize="1" noEditPoints="1" noAdjustHandles="1" noChangeArrowheads="1" noChangeShapeType="1"/>
          </p:cNvSpPr>
          <p:nvPr/>
        </p:nvSpPr>
        <p:spPr>
          <a:xfrm>
            <a:off x="633413" y="2716881"/>
            <a:ext cx="3210167" cy="1527085"/>
          </a:xfrm>
          <a:prstGeom prst="rect">
            <a:avLst/>
          </a:prstGeom>
          <a:noFill/>
        </p:spPr>
        <p:txBody>
          <a:bodyPr wrap="square" lIns="0" tIns="0" rIns="0" bIns="0" rtlCol="0">
            <a:spAutoFit/>
          </a:bodyPr>
          <a:lstStyle/>
          <a:p>
            <a:pPr>
              <a:lnSpc>
                <a:spcPct val="110000"/>
              </a:lnSpc>
            </a:pPr>
            <a:r>
              <a:rPr lang="nb-NO" sz="2300"/>
              <a:t>Fortsett å </a:t>
            </a:r>
            <a:r>
              <a:rPr lang="nb-NO" sz="2300" b="1"/>
              <a:t>skrive ned</a:t>
            </a:r>
            <a:r>
              <a:rPr lang="nb-NO" sz="2300"/>
              <a:t> alle </a:t>
            </a:r>
            <a:r>
              <a:rPr lang="nb-NO" sz="2300" b="1"/>
              <a:t>gevinstene</a:t>
            </a:r>
            <a:r>
              <a:rPr lang="nb-NO" sz="2300"/>
              <a:t> du opplever etter snus-/røykeslutt </a:t>
            </a:r>
          </a:p>
        </p:txBody>
      </p:sp>
      <p:sp>
        <p:nvSpPr>
          <p:cNvPr id="10" name="TekstSylinder 9">
            <a:extLst>
              <a:ext uri="{FF2B5EF4-FFF2-40B4-BE49-F238E27FC236}">
                <a16:creationId xmlns:a16="http://schemas.microsoft.com/office/drawing/2014/main" id="{D4FDC01C-9DEB-F66C-3BA3-F0AC1866F807}"/>
              </a:ext>
            </a:extLst>
          </p:cNvPr>
          <p:cNvSpPr txBox="1">
            <a:spLocks noGrp="1" noRot="1" noMove="1" noResize="1" noEditPoints="1" noAdjustHandles="1" noChangeArrowheads="1" noChangeShapeType="1"/>
          </p:cNvSpPr>
          <p:nvPr/>
        </p:nvSpPr>
        <p:spPr>
          <a:xfrm>
            <a:off x="4576445" y="2716881"/>
            <a:ext cx="2632075" cy="748410"/>
          </a:xfrm>
          <a:prstGeom prst="rect">
            <a:avLst/>
          </a:prstGeom>
          <a:noFill/>
        </p:spPr>
        <p:txBody>
          <a:bodyPr wrap="square" lIns="0" tIns="0" rIns="0" bIns="0" rtlCol="0">
            <a:spAutoFit/>
          </a:bodyPr>
          <a:lstStyle/>
          <a:p>
            <a:pPr>
              <a:lnSpc>
                <a:spcPct val="110000"/>
              </a:lnSpc>
            </a:pPr>
            <a:r>
              <a:rPr lang="nb-NO" sz="2300" b="1"/>
              <a:t>Belønn</a:t>
            </a:r>
            <a:r>
              <a:rPr lang="nb-NO" sz="2300"/>
              <a:t> deg selv for at du har klart det</a:t>
            </a:r>
          </a:p>
        </p:txBody>
      </p:sp>
      <p:sp>
        <p:nvSpPr>
          <p:cNvPr id="11" name="TekstSylinder 10">
            <a:extLst>
              <a:ext uri="{FF2B5EF4-FFF2-40B4-BE49-F238E27FC236}">
                <a16:creationId xmlns:a16="http://schemas.microsoft.com/office/drawing/2014/main" id="{2D0EB718-4DED-77B3-8DB5-7DA245C45257}"/>
              </a:ext>
            </a:extLst>
          </p:cNvPr>
          <p:cNvSpPr txBox="1">
            <a:spLocks noGrp="1" noRot="1" noMove="1" noResize="1" noEditPoints="1" noAdjustHandles="1" noChangeArrowheads="1" noChangeShapeType="1"/>
          </p:cNvSpPr>
          <p:nvPr/>
        </p:nvSpPr>
        <p:spPr>
          <a:xfrm>
            <a:off x="8519478" y="2716881"/>
            <a:ext cx="2632075" cy="1137747"/>
          </a:xfrm>
          <a:prstGeom prst="rect">
            <a:avLst/>
          </a:prstGeom>
          <a:noFill/>
        </p:spPr>
        <p:txBody>
          <a:bodyPr wrap="square" lIns="0" tIns="0" rIns="0" bIns="0" rtlCol="0">
            <a:spAutoFit/>
          </a:bodyPr>
          <a:lstStyle/>
          <a:p>
            <a:pPr>
              <a:lnSpc>
                <a:spcPct val="110000"/>
              </a:lnSpc>
            </a:pPr>
            <a:r>
              <a:rPr lang="nb-NO" sz="2300"/>
              <a:t>Sett deg noen </a:t>
            </a:r>
            <a:r>
              <a:rPr lang="nb-NO" sz="2300" b="1"/>
              <a:t>milepælsdager</a:t>
            </a:r>
            <a:r>
              <a:rPr lang="nb-NO" sz="2300"/>
              <a:t> som snus-/røykfri</a:t>
            </a:r>
          </a:p>
        </p:txBody>
      </p:sp>
      <p:grpSp>
        <p:nvGrpSpPr>
          <p:cNvPr id="12" name="Gruppe 11">
            <a:extLst>
              <a:ext uri="{FF2B5EF4-FFF2-40B4-BE49-F238E27FC236}">
                <a16:creationId xmlns:a16="http://schemas.microsoft.com/office/drawing/2014/main" id="{FA63BA25-267E-C21A-B09E-AE7D18A8C4DD}"/>
              </a:ext>
            </a:extLst>
          </p:cNvPr>
          <p:cNvGrpSpPr>
            <a:grpSpLocks noGrp="1" noUngrp="1" noRot="1" noMove="1" noResize="1"/>
          </p:cNvGrpSpPr>
          <p:nvPr/>
        </p:nvGrpSpPr>
        <p:grpSpPr>
          <a:xfrm>
            <a:off x="617220" y="1900196"/>
            <a:ext cx="1039700" cy="719241"/>
            <a:chOff x="3262525" y="4786786"/>
            <a:chExt cx="1039700" cy="719241"/>
          </a:xfrm>
        </p:grpSpPr>
        <p:sp>
          <p:nvSpPr>
            <p:cNvPr id="13" name="Ellipse 12">
              <a:extLst>
                <a:ext uri="{FF2B5EF4-FFF2-40B4-BE49-F238E27FC236}">
                  <a16:creationId xmlns:a16="http://schemas.microsoft.com/office/drawing/2014/main" id="{D96641DE-76F6-C2E1-E28B-C88DAF8B3C63}"/>
                </a:ext>
              </a:extLst>
            </p:cNvPr>
            <p:cNvSpPr>
              <a:spLocks noGrp="1" noRot="1" noMove="1" noResize="1" noEditPoints="1" noAdjustHandles="1" noChangeArrowheads="1" noChangeShapeType="1"/>
            </p:cNvSpPr>
            <p:nvPr/>
          </p:nvSpPr>
          <p:spPr>
            <a:xfrm>
              <a:off x="3286391" y="4786786"/>
              <a:ext cx="719241" cy="71924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4" name="Gruppe 13">
              <a:extLst>
                <a:ext uri="{FF2B5EF4-FFF2-40B4-BE49-F238E27FC236}">
                  <a16:creationId xmlns:a16="http://schemas.microsoft.com/office/drawing/2014/main" id="{83F0F3ED-C02C-469E-782D-62C1B889543E}"/>
                </a:ext>
              </a:extLst>
            </p:cNvPr>
            <p:cNvGrpSpPr>
              <a:grpSpLocks noGrp="1" noUngrp="1" noRot="1" noMove="1" noResize="1"/>
            </p:cNvGrpSpPr>
            <p:nvPr/>
          </p:nvGrpSpPr>
          <p:grpSpPr>
            <a:xfrm>
              <a:off x="3262525" y="4801049"/>
              <a:ext cx="1039700" cy="466378"/>
              <a:chOff x="7271006" y="1597405"/>
              <a:chExt cx="4124912" cy="1850313"/>
            </a:xfrm>
          </p:grpSpPr>
          <p:sp>
            <p:nvSpPr>
              <p:cNvPr id="15" name="Friform 52">
                <a:extLst>
                  <a:ext uri="{FF2B5EF4-FFF2-40B4-BE49-F238E27FC236}">
                    <a16:creationId xmlns:a16="http://schemas.microsoft.com/office/drawing/2014/main" id="{5B2315DF-82B0-4E79-9344-C51A0CB7C3DF}"/>
                  </a:ext>
                </a:extLst>
              </p:cNvPr>
              <p:cNvSpPr>
                <a:spLocks noGrp="1" noRot="1" noMove="1" noResize="1" noEditPoints="1" noAdjustHandles="1" noChangeArrowheads="1" noChangeShapeType="1"/>
              </p:cNvSpPr>
              <p:nvPr/>
            </p:nvSpPr>
            <p:spPr>
              <a:xfrm>
                <a:off x="7271006" y="2041569"/>
                <a:ext cx="2179911" cy="1406149"/>
              </a:xfrm>
              <a:custGeom>
                <a:avLst/>
                <a:gdLst>
                  <a:gd name="connsiteX0" fmla="*/ 2844245 w 2844245"/>
                  <a:gd name="connsiteY0" fmla="*/ 1834675 h 1834675"/>
                  <a:gd name="connsiteX1" fmla="*/ 2658906 w 2844245"/>
                  <a:gd name="connsiteY1" fmla="*/ 1834675 h 1834675"/>
                  <a:gd name="connsiteX2" fmla="*/ 2368769 w 2844245"/>
                  <a:gd name="connsiteY2" fmla="*/ 1544538 h 1834675"/>
                  <a:gd name="connsiteX3" fmla="*/ 2368769 w 2844245"/>
                  <a:gd name="connsiteY3" fmla="*/ 703046 h 1834675"/>
                  <a:gd name="connsiteX4" fmla="*/ 2158493 w 2844245"/>
                  <a:gd name="connsiteY4" fmla="*/ 525447 h 1834675"/>
                  <a:gd name="connsiteX5" fmla="*/ 2158493 w 2844245"/>
                  <a:gd name="connsiteY5" fmla="*/ 94661 h 1834675"/>
                  <a:gd name="connsiteX6" fmla="*/ 1974870 w 2844245"/>
                  <a:gd name="connsiteY6" fmla="*/ 94661 h 1834675"/>
                  <a:gd name="connsiteX7" fmla="*/ 1974870 w 2844245"/>
                  <a:gd name="connsiteY7" fmla="*/ 370355 h 1834675"/>
                  <a:gd name="connsiteX8" fmla="*/ 1576502 w 2844245"/>
                  <a:gd name="connsiteY8" fmla="*/ 33907 h 1834675"/>
                  <a:gd name="connsiteX9" fmla="*/ 784235 w 2844245"/>
                  <a:gd name="connsiteY9" fmla="*/ 703046 h 1834675"/>
                  <a:gd name="connsiteX10" fmla="*/ 784235 w 2844245"/>
                  <a:gd name="connsiteY10" fmla="*/ 1834675 h 1834675"/>
                  <a:gd name="connsiteX11" fmla="*/ 0 w 2844245"/>
                  <a:gd name="connsiteY11" fmla="*/ 1834675 h 1834675"/>
                  <a:gd name="connsiteX12" fmla="*/ 0 w 2844245"/>
                  <a:gd name="connsiteY12" fmla="*/ 1808767 h 1834675"/>
                  <a:gd name="connsiteX13" fmla="*/ 758327 w 2844245"/>
                  <a:gd name="connsiteY13" fmla="*/ 1808767 h 1834675"/>
                  <a:gd name="connsiteX14" fmla="*/ 758327 w 2844245"/>
                  <a:gd name="connsiteY14" fmla="*/ 691031 h 1834675"/>
                  <a:gd name="connsiteX15" fmla="*/ 1576502 w 2844245"/>
                  <a:gd name="connsiteY15" fmla="*/ 0 h 1834675"/>
                  <a:gd name="connsiteX16" fmla="*/ 1948962 w 2844245"/>
                  <a:gd name="connsiteY16" fmla="*/ 314556 h 1834675"/>
                  <a:gd name="connsiteX17" fmla="*/ 1948962 w 2844245"/>
                  <a:gd name="connsiteY17" fmla="*/ 68753 h 1834675"/>
                  <a:gd name="connsiteX18" fmla="*/ 2184401 w 2844245"/>
                  <a:gd name="connsiteY18" fmla="*/ 68753 h 1834675"/>
                  <a:gd name="connsiteX19" fmla="*/ 2184401 w 2844245"/>
                  <a:gd name="connsiteY19" fmla="*/ 513399 h 1834675"/>
                  <a:gd name="connsiteX20" fmla="*/ 2394677 w 2844245"/>
                  <a:gd name="connsiteY20" fmla="*/ 690999 h 1834675"/>
                  <a:gd name="connsiteX21" fmla="*/ 2394677 w 2844245"/>
                  <a:gd name="connsiteY21" fmla="*/ 1544538 h 1834675"/>
                  <a:gd name="connsiteX22" fmla="*/ 2658906 w 2844245"/>
                  <a:gd name="connsiteY22" fmla="*/ 1808767 h 1834675"/>
                  <a:gd name="connsiteX23" fmla="*/ 2844245 w 2844245"/>
                  <a:gd name="connsiteY23" fmla="*/ 1808767 h 1834675"/>
                  <a:gd name="connsiteX24" fmla="*/ 2844245 w 2844245"/>
                  <a:gd name="connsiteY24" fmla="*/ 1834675 h 183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44245" h="1834675">
                    <a:moveTo>
                      <a:pt x="2844245" y="1834675"/>
                    </a:moveTo>
                    <a:lnTo>
                      <a:pt x="2658906" y="1834675"/>
                    </a:lnTo>
                    <a:cubicBezTo>
                      <a:pt x="2498924" y="1834675"/>
                      <a:pt x="2368769" y="1704520"/>
                      <a:pt x="2368769" y="1544538"/>
                    </a:cubicBezTo>
                    <a:lnTo>
                      <a:pt x="2368769" y="703046"/>
                    </a:lnTo>
                    <a:lnTo>
                      <a:pt x="2158493" y="525447"/>
                    </a:lnTo>
                    <a:lnTo>
                      <a:pt x="2158493" y="94661"/>
                    </a:lnTo>
                    <a:lnTo>
                      <a:pt x="1974870" y="94661"/>
                    </a:lnTo>
                    <a:lnTo>
                      <a:pt x="1974870" y="370355"/>
                    </a:lnTo>
                    <a:lnTo>
                      <a:pt x="1576502" y="33907"/>
                    </a:lnTo>
                    <a:lnTo>
                      <a:pt x="784235" y="703046"/>
                    </a:lnTo>
                    <a:lnTo>
                      <a:pt x="784235" y="1834675"/>
                    </a:lnTo>
                    <a:lnTo>
                      <a:pt x="0" y="1834675"/>
                    </a:lnTo>
                    <a:lnTo>
                      <a:pt x="0" y="1808767"/>
                    </a:lnTo>
                    <a:lnTo>
                      <a:pt x="758327" y="1808767"/>
                    </a:lnTo>
                    <a:lnTo>
                      <a:pt x="758327" y="691031"/>
                    </a:lnTo>
                    <a:lnTo>
                      <a:pt x="1576502" y="0"/>
                    </a:lnTo>
                    <a:lnTo>
                      <a:pt x="1948962" y="314556"/>
                    </a:lnTo>
                    <a:lnTo>
                      <a:pt x="1948962" y="68753"/>
                    </a:lnTo>
                    <a:lnTo>
                      <a:pt x="2184401" y="68753"/>
                    </a:lnTo>
                    <a:lnTo>
                      <a:pt x="2184401" y="513399"/>
                    </a:lnTo>
                    <a:lnTo>
                      <a:pt x="2394677" y="690999"/>
                    </a:lnTo>
                    <a:lnTo>
                      <a:pt x="2394677" y="1544538"/>
                    </a:lnTo>
                    <a:cubicBezTo>
                      <a:pt x="2394677" y="1690238"/>
                      <a:pt x="2513206" y="1808767"/>
                      <a:pt x="2658906" y="1808767"/>
                    </a:cubicBezTo>
                    <a:lnTo>
                      <a:pt x="2844245" y="1808767"/>
                    </a:lnTo>
                    <a:lnTo>
                      <a:pt x="2844245" y="1834675"/>
                    </a:lnTo>
                    <a:close/>
                  </a:path>
                </a:pathLst>
              </a:custGeom>
              <a:solidFill>
                <a:schemeClr val="bg1"/>
              </a:solidFill>
              <a:ln w="9525" cap="rnd">
                <a:solidFill>
                  <a:schemeClr val="bg1"/>
                </a:solidFill>
                <a:prstDash val="solid"/>
                <a:miter/>
              </a:ln>
            </p:spPr>
            <p:txBody>
              <a:bodyPr rtlCol="0" anchor="ctr"/>
              <a:lstStyle/>
              <a:p>
                <a:endParaRPr lang="nb-NO"/>
              </a:p>
            </p:txBody>
          </p:sp>
          <p:grpSp>
            <p:nvGrpSpPr>
              <p:cNvPr id="16" name="Gruppe 15">
                <a:extLst>
                  <a:ext uri="{FF2B5EF4-FFF2-40B4-BE49-F238E27FC236}">
                    <a16:creationId xmlns:a16="http://schemas.microsoft.com/office/drawing/2014/main" id="{5D992921-6BA3-9D32-222D-B11860346833}"/>
                  </a:ext>
                </a:extLst>
              </p:cNvPr>
              <p:cNvGrpSpPr>
                <a:grpSpLocks noGrp="1" noUngrp="1" noRot="1" noMove="1" noResize="1"/>
              </p:cNvGrpSpPr>
              <p:nvPr/>
            </p:nvGrpSpPr>
            <p:grpSpPr>
              <a:xfrm>
                <a:off x="9377091" y="1597405"/>
                <a:ext cx="2018827" cy="1638991"/>
                <a:chOff x="11085587" y="3928831"/>
                <a:chExt cx="2018827" cy="1638991"/>
              </a:xfrm>
              <a:solidFill>
                <a:schemeClr val="accent4"/>
              </a:solidFill>
            </p:grpSpPr>
            <p:sp>
              <p:nvSpPr>
                <p:cNvPr id="17" name="Friform 46">
                  <a:extLst>
                    <a:ext uri="{FF2B5EF4-FFF2-40B4-BE49-F238E27FC236}">
                      <a16:creationId xmlns:a16="http://schemas.microsoft.com/office/drawing/2014/main" id="{F5F07C33-F418-35E8-75A0-5A65D29B25D3}"/>
                    </a:ext>
                  </a:extLst>
                </p:cNvPr>
                <p:cNvSpPr>
                  <a:spLocks noGrp="1" noRot="1" noMove="1" noResize="1" noEditPoints="1" noAdjustHandles="1" noChangeArrowheads="1" noChangeShapeType="1"/>
                </p:cNvSpPr>
                <p:nvPr/>
              </p:nvSpPr>
              <p:spPr>
                <a:xfrm rot="20368036">
                  <a:off x="12086948" y="3928831"/>
                  <a:ext cx="1017466" cy="657831"/>
                </a:xfrm>
                <a:custGeom>
                  <a:avLst/>
                  <a:gdLst>
                    <a:gd name="connsiteX0" fmla="*/ 160500 w 1661635"/>
                    <a:gd name="connsiteY0" fmla="*/ 1074312 h 1074311"/>
                    <a:gd name="connsiteX1" fmla="*/ 1591497 w 1661635"/>
                    <a:gd name="connsiteY1" fmla="*/ 259441 h 1074311"/>
                    <a:gd name="connsiteX2" fmla="*/ 1644608 w 1661635"/>
                    <a:gd name="connsiteY2" fmla="*/ 72255 h 1074311"/>
                    <a:gd name="connsiteX3" fmla="*/ 1644608 w 1661635"/>
                    <a:gd name="connsiteY3" fmla="*/ 72255 h 1074311"/>
                    <a:gd name="connsiteX4" fmla="*/ 1458362 w 1661635"/>
                    <a:gd name="connsiteY4" fmla="*/ 15905 h 1074311"/>
                    <a:gd name="connsiteX5" fmla="*/ 0 w 1661635"/>
                    <a:gd name="connsiteY5" fmla="*/ 780677 h 1074311"/>
                    <a:gd name="connsiteX6" fmla="*/ 86889 w 1661635"/>
                    <a:gd name="connsiteY6" fmla="*/ 923884 h 1074311"/>
                    <a:gd name="connsiteX7" fmla="*/ 160533 w 1661635"/>
                    <a:gd name="connsiteY7" fmla="*/ 1074312 h 107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1635" h="1074311">
                      <a:moveTo>
                        <a:pt x="160500" y="1074312"/>
                      </a:moveTo>
                      <a:lnTo>
                        <a:pt x="1591497" y="259441"/>
                      </a:lnTo>
                      <a:cubicBezTo>
                        <a:pt x="1657302" y="221971"/>
                        <a:pt x="1680911" y="138677"/>
                        <a:pt x="1644608" y="72255"/>
                      </a:cubicBezTo>
                      <a:lnTo>
                        <a:pt x="1644608" y="72255"/>
                      </a:lnTo>
                      <a:cubicBezTo>
                        <a:pt x="1608272" y="5801"/>
                        <a:pt x="1525431" y="-19265"/>
                        <a:pt x="1458362" y="15905"/>
                      </a:cubicBezTo>
                      <a:lnTo>
                        <a:pt x="0" y="780677"/>
                      </a:lnTo>
                      <a:cubicBezTo>
                        <a:pt x="30604" y="826340"/>
                        <a:pt x="59653" y="874108"/>
                        <a:pt x="86889" y="923884"/>
                      </a:cubicBezTo>
                      <a:cubicBezTo>
                        <a:pt x="114093" y="973660"/>
                        <a:pt x="138608" y="1023889"/>
                        <a:pt x="160533" y="1074312"/>
                      </a:cubicBezTo>
                      <a:close/>
                    </a:path>
                  </a:pathLst>
                </a:custGeom>
                <a:solidFill>
                  <a:schemeClr val="accent6"/>
                </a:solidFill>
                <a:ln w="0" cap="flat">
                  <a:noFill/>
                  <a:prstDash val="solid"/>
                  <a:miter/>
                </a:ln>
              </p:spPr>
              <p:txBody>
                <a:bodyPr rtlCol="0" anchor="ctr"/>
                <a:lstStyle/>
                <a:p>
                  <a:endParaRPr lang="nb-NO"/>
                </a:p>
              </p:txBody>
            </p:sp>
            <p:sp>
              <p:nvSpPr>
                <p:cNvPr id="18" name="Friform 47">
                  <a:extLst>
                    <a:ext uri="{FF2B5EF4-FFF2-40B4-BE49-F238E27FC236}">
                      <a16:creationId xmlns:a16="http://schemas.microsoft.com/office/drawing/2014/main" id="{1E9E24ED-E712-9CDD-57D0-699C95C7B6ED}"/>
                    </a:ext>
                  </a:extLst>
                </p:cNvPr>
                <p:cNvSpPr>
                  <a:spLocks noGrp="1" noRot="1" noMove="1" noResize="1" noEditPoints="1" noAdjustHandles="1" noChangeArrowheads="1" noChangeShapeType="1"/>
                </p:cNvSpPr>
                <p:nvPr/>
              </p:nvSpPr>
              <p:spPr>
                <a:xfrm rot="20368036">
                  <a:off x="11085587" y="4754736"/>
                  <a:ext cx="1363937" cy="813086"/>
                </a:xfrm>
                <a:custGeom>
                  <a:avLst/>
                  <a:gdLst>
                    <a:gd name="connsiteX0" fmla="*/ 254015 w 2227459"/>
                    <a:gd name="connsiteY0" fmla="*/ 1000081 h 1327860"/>
                    <a:gd name="connsiteX1" fmla="*/ 3906 w 2227459"/>
                    <a:gd name="connsiteY1" fmla="*/ 1301650 h 1327860"/>
                    <a:gd name="connsiteX2" fmla="*/ 18155 w 2227459"/>
                    <a:gd name="connsiteY2" fmla="*/ 1327688 h 1327860"/>
                    <a:gd name="connsiteX3" fmla="*/ 407002 w 2227459"/>
                    <a:gd name="connsiteY3" fmla="*/ 1279920 h 1327860"/>
                    <a:gd name="connsiteX4" fmla="*/ 570578 w 2227459"/>
                    <a:gd name="connsiteY4" fmla="*/ 1237107 h 1327860"/>
                    <a:gd name="connsiteX5" fmla="*/ 2227460 w 2227459"/>
                    <a:gd name="connsiteY5" fmla="*/ 293635 h 1327860"/>
                    <a:gd name="connsiteX6" fmla="*/ 2153816 w 2227459"/>
                    <a:gd name="connsiteY6" fmla="*/ 143206 h 1327860"/>
                    <a:gd name="connsiteX7" fmla="*/ 2066928 w 2227459"/>
                    <a:gd name="connsiteY7" fmla="*/ 0 h 1327860"/>
                    <a:gd name="connsiteX8" fmla="*/ 378341 w 2227459"/>
                    <a:gd name="connsiteY8" fmla="*/ 885503 h 1327860"/>
                    <a:gd name="connsiteX9" fmla="*/ 253983 w 2227459"/>
                    <a:gd name="connsiteY9" fmla="*/ 1000081 h 13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7459" h="1327860">
                      <a:moveTo>
                        <a:pt x="254015" y="1000081"/>
                      </a:moveTo>
                      <a:cubicBezTo>
                        <a:pt x="204337" y="1068284"/>
                        <a:pt x="63947" y="1232087"/>
                        <a:pt x="3906" y="1301650"/>
                      </a:cubicBezTo>
                      <a:cubicBezTo>
                        <a:pt x="-5680" y="1312758"/>
                        <a:pt x="3646" y="1329761"/>
                        <a:pt x="18155" y="1327688"/>
                      </a:cubicBezTo>
                      <a:cubicBezTo>
                        <a:pt x="109125" y="1314702"/>
                        <a:pt x="322768" y="1284940"/>
                        <a:pt x="407002" y="1279920"/>
                      </a:cubicBezTo>
                      <a:cubicBezTo>
                        <a:pt x="464226" y="1276520"/>
                        <a:pt x="520770" y="1265476"/>
                        <a:pt x="570578" y="1237107"/>
                      </a:cubicBezTo>
                      <a:lnTo>
                        <a:pt x="2227460" y="293635"/>
                      </a:lnTo>
                      <a:cubicBezTo>
                        <a:pt x="2205535" y="243244"/>
                        <a:pt x="2181020" y="192982"/>
                        <a:pt x="2153816" y="143206"/>
                      </a:cubicBezTo>
                      <a:cubicBezTo>
                        <a:pt x="2126613" y="93431"/>
                        <a:pt x="2097531" y="45663"/>
                        <a:pt x="2066928" y="0"/>
                      </a:cubicBezTo>
                      <a:lnTo>
                        <a:pt x="378341" y="885503"/>
                      </a:lnTo>
                      <a:cubicBezTo>
                        <a:pt x="327561" y="912124"/>
                        <a:pt x="287760" y="953738"/>
                        <a:pt x="253983" y="1000081"/>
                      </a:cubicBezTo>
                      <a:close/>
                    </a:path>
                  </a:pathLst>
                </a:custGeom>
                <a:solidFill>
                  <a:schemeClr val="accent6"/>
                </a:solidFill>
                <a:ln w="0" cap="flat">
                  <a:noFill/>
                  <a:prstDash val="solid"/>
                  <a:miter/>
                </a:ln>
              </p:spPr>
              <p:txBody>
                <a:bodyPr rtlCol="0" anchor="ctr"/>
                <a:lstStyle/>
                <a:p>
                  <a:endParaRPr lang="nb-NO"/>
                </a:p>
              </p:txBody>
            </p:sp>
          </p:grpSp>
        </p:grpSp>
      </p:grpSp>
      <p:grpSp>
        <p:nvGrpSpPr>
          <p:cNvPr id="19" name="Gruppe 18">
            <a:extLst>
              <a:ext uri="{FF2B5EF4-FFF2-40B4-BE49-F238E27FC236}">
                <a16:creationId xmlns:a16="http://schemas.microsoft.com/office/drawing/2014/main" id="{BFC18567-CA9B-7093-819F-F4E3DDDE53B3}"/>
              </a:ext>
            </a:extLst>
          </p:cNvPr>
          <p:cNvGrpSpPr>
            <a:grpSpLocks noGrp="1" noUngrp="1" noRot="1" noMove="1" noResize="1"/>
          </p:cNvGrpSpPr>
          <p:nvPr/>
        </p:nvGrpSpPr>
        <p:grpSpPr>
          <a:xfrm>
            <a:off x="4553790" y="1900196"/>
            <a:ext cx="1039700" cy="719241"/>
            <a:chOff x="3262525" y="4786786"/>
            <a:chExt cx="1039700" cy="719241"/>
          </a:xfrm>
        </p:grpSpPr>
        <p:sp>
          <p:nvSpPr>
            <p:cNvPr id="20" name="Ellipse 19">
              <a:extLst>
                <a:ext uri="{FF2B5EF4-FFF2-40B4-BE49-F238E27FC236}">
                  <a16:creationId xmlns:a16="http://schemas.microsoft.com/office/drawing/2014/main" id="{0FB19A57-D3B6-D3FC-A4D7-7244DCECEA53}"/>
                </a:ext>
              </a:extLst>
            </p:cNvPr>
            <p:cNvSpPr>
              <a:spLocks noGrp="1" noRot="1" noMove="1" noResize="1" noEditPoints="1" noAdjustHandles="1" noChangeArrowheads="1" noChangeShapeType="1"/>
            </p:cNvSpPr>
            <p:nvPr/>
          </p:nvSpPr>
          <p:spPr>
            <a:xfrm>
              <a:off x="3286391" y="4786786"/>
              <a:ext cx="719241" cy="71924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21" name="Gruppe 20">
              <a:extLst>
                <a:ext uri="{FF2B5EF4-FFF2-40B4-BE49-F238E27FC236}">
                  <a16:creationId xmlns:a16="http://schemas.microsoft.com/office/drawing/2014/main" id="{25C5B449-E4A8-24B0-50F7-518EC0A37E95}"/>
                </a:ext>
              </a:extLst>
            </p:cNvPr>
            <p:cNvGrpSpPr>
              <a:grpSpLocks noGrp="1" noUngrp="1" noRot="1" noMove="1" noResize="1"/>
            </p:cNvGrpSpPr>
            <p:nvPr/>
          </p:nvGrpSpPr>
          <p:grpSpPr>
            <a:xfrm>
              <a:off x="3262525" y="4801049"/>
              <a:ext cx="1039700" cy="466378"/>
              <a:chOff x="7271006" y="1597405"/>
              <a:chExt cx="4124912" cy="1850313"/>
            </a:xfrm>
          </p:grpSpPr>
          <p:sp>
            <p:nvSpPr>
              <p:cNvPr id="22" name="Friform 52">
                <a:extLst>
                  <a:ext uri="{FF2B5EF4-FFF2-40B4-BE49-F238E27FC236}">
                    <a16:creationId xmlns:a16="http://schemas.microsoft.com/office/drawing/2014/main" id="{F86AC13D-E065-7118-FDD3-4A625C20D5B4}"/>
                  </a:ext>
                </a:extLst>
              </p:cNvPr>
              <p:cNvSpPr>
                <a:spLocks noGrp="1" noRot="1" noMove="1" noResize="1" noEditPoints="1" noAdjustHandles="1" noChangeArrowheads="1" noChangeShapeType="1"/>
              </p:cNvSpPr>
              <p:nvPr/>
            </p:nvSpPr>
            <p:spPr>
              <a:xfrm>
                <a:off x="7271006" y="2041569"/>
                <a:ext cx="2179911" cy="1406149"/>
              </a:xfrm>
              <a:custGeom>
                <a:avLst/>
                <a:gdLst>
                  <a:gd name="connsiteX0" fmla="*/ 2844245 w 2844245"/>
                  <a:gd name="connsiteY0" fmla="*/ 1834675 h 1834675"/>
                  <a:gd name="connsiteX1" fmla="*/ 2658906 w 2844245"/>
                  <a:gd name="connsiteY1" fmla="*/ 1834675 h 1834675"/>
                  <a:gd name="connsiteX2" fmla="*/ 2368769 w 2844245"/>
                  <a:gd name="connsiteY2" fmla="*/ 1544538 h 1834675"/>
                  <a:gd name="connsiteX3" fmla="*/ 2368769 w 2844245"/>
                  <a:gd name="connsiteY3" fmla="*/ 703046 h 1834675"/>
                  <a:gd name="connsiteX4" fmla="*/ 2158493 w 2844245"/>
                  <a:gd name="connsiteY4" fmla="*/ 525447 h 1834675"/>
                  <a:gd name="connsiteX5" fmla="*/ 2158493 w 2844245"/>
                  <a:gd name="connsiteY5" fmla="*/ 94661 h 1834675"/>
                  <a:gd name="connsiteX6" fmla="*/ 1974870 w 2844245"/>
                  <a:gd name="connsiteY6" fmla="*/ 94661 h 1834675"/>
                  <a:gd name="connsiteX7" fmla="*/ 1974870 w 2844245"/>
                  <a:gd name="connsiteY7" fmla="*/ 370355 h 1834675"/>
                  <a:gd name="connsiteX8" fmla="*/ 1576502 w 2844245"/>
                  <a:gd name="connsiteY8" fmla="*/ 33907 h 1834675"/>
                  <a:gd name="connsiteX9" fmla="*/ 784235 w 2844245"/>
                  <a:gd name="connsiteY9" fmla="*/ 703046 h 1834675"/>
                  <a:gd name="connsiteX10" fmla="*/ 784235 w 2844245"/>
                  <a:gd name="connsiteY10" fmla="*/ 1834675 h 1834675"/>
                  <a:gd name="connsiteX11" fmla="*/ 0 w 2844245"/>
                  <a:gd name="connsiteY11" fmla="*/ 1834675 h 1834675"/>
                  <a:gd name="connsiteX12" fmla="*/ 0 w 2844245"/>
                  <a:gd name="connsiteY12" fmla="*/ 1808767 h 1834675"/>
                  <a:gd name="connsiteX13" fmla="*/ 758327 w 2844245"/>
                  <a:gd name="connsiteY13" fmla="*/ 1808767 h 1834675"/>
                  <a:gd name="connsiteX14" fmla="*/ 758327 w 2844245"/>
                  <a:gd name="connsiteY14" fmla="*/ 691031 h 1834675"/>
                  <a:gd name="connsiteX15" fmla="*/ 1576502 w 2844245"/>
                  <a:gd name="connsiteY15" fmla="*/ 0 h 1834675"/>
                  <a:gd name="connsiteX16" fmla="*/ 1948962 w 2844245"/>
                  <a:gd name="connsiteY16" fmla="*/ 314556 h 1834675"/>
                  <a:gd name="connsiteX17" fmla="*/ 1948962 w 2844245"/>
                  <a:gd name="connsiteY17" fmla="*/ 68753 h 1834675"/>
                  <a:gd name="connsiteX18" fmla="*/ 2184401 w 2844245"/>
                  <a:gd name="connsiteY18" fmla="*/ 68753 h 1834675"/>
                  <a:gd name="connsiteX19" fmla="*/ 2184401 w 2844245"/>
                  <a:gd name="connsiteY19" fmla="*/ 513399 h 1834675"/>
                  <a:gd name="connsiteX20" fmla="*/ 2394677 w 2844245"/>
                  <a:gd name="connsiteY20" fmla="*/ 690999 h 1834675"/>
                  <a:gd name="connsiteX21" fmla="*/ 2394677 w 2844245"/>
                  <a:gd name="connsiteY21" fmla="*/ 1544538 h 1834675"/>
                  <a:gd name="connsiteX22" fmla="*/ 2658906 w 2844245"/>
                  <a:gd name="connsiteY22" fmla="*/ 1808767 h 1834675"/>
                  <a:gd name="connsiteX23" fmla="*/ 2844245 w 2844245"/>
                  <a:gd name="connsiteY23" fmla="*/ 1808767 h 1834675"/>
                  <a:gd name="connsiteX24" fmla="*/ 2844245 w 2844245"/>
                  <a:gd name="connsiteY24" fmla="*/ 1834675 h 183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44245" h="1834675">
                    <a:moveTo>
                      <a:pt x="2844245" y="1834675"/>
                    </a:moveTo>
                    <a:lnTo>
                      <a:pt x="2658906" y="1834675"/>
                    </a:lnTo>
                    <a:cubicBezTo>
                      <a:pt x="2498924" y="1834675"/>
                      <a:pt x="2368769" y="1704520"/>
                      <a:pt x="2368769" y="1544538"/>
                    </a:cubicBezTo>
                    <a:lnTo>
                      <a:pt x="2368769" y="703046"/>
                    </a:lnTo>
                    <a:lnTo>
                      <a:pt x="2158493" y="525447"/>
                    </a:lnTo>
                    <a:lnTo>
                      <a:pt x="2158493" y="94661"/>
                    </a:lnTo>
                    <a:lnTo>
                      <a:pt x="1974870" y="94661"/>
                    </a:lnTo>
                    <a:lnTo>
                      <a:pt x="1974870" y="370355"/>
                    </a:lnTo>
                    <a:lnTo>
                      <a:pt x="1576502" y="33907"/>
                    </a:lnTo>
                    <a:lnTo>
                      <a:pt x="784235" y="703046"/>
                    </a:lnTo>
                    <a:lnTo>
                      <a:pt x="784235" y="1834675"/>
                    </a:lnTo>
                    <a:lnTo>
                      <a:pt x="0" y="1834675"/>
                    </a:lnTo>
                    <a:lnTo>
                      <a:pt x="0" y="1808767"/>
                    </a:lnTo>
                    <a:lnTo>
                      <a:pt x="758327" y="1808767"/>
                    </a:lnTo>
                    <a:lnTo>
                      <a:pt x="758327" y="691031"/>
                    </a:lnTo>
                    <a:lnTo>
                      <a:pt x="1576502" y="0"/>
                    </a:lnTo>
                    <a:lnTo>
                      <a:pt x="1948962" y="314556"/>
                    </a:lnTo>
                    <a:lnTo>
                      <a:pt x="1948962" y="68753"/>
                    </a:lnTo>
                    <a:lnTo>
                      <a:pt x="2184401" y="68753"/>
                    </a:lnTo>
                    <a:lnTo>
                      <a:pt x="2184401" y="513399"/>
                    </a:lnTo>
                    <a:lnTo>
                      <a:pt x="2394677" y="690999"/>
                    </a:lnTo>
                    <a:lnTo>
                      <a:pt x="2394677" y="1544538"/>
                    </a:lnTo>
                    <a:cubicBezTo>
                      <a:pt x="2394677" y="1690238"/>
                      <a:pt x="2513206" y="1808767"/>
                      <a:pt x="2658906" y="1808767"/>
                    </a:cubicBezTo>
                    <a:lnTo>
                      <a:pt x="2844245" y="1808767"/>
                    </a:lnTo>
                    <a:lnTo>
                      <a:pt x="2844245" y="1834675"/>
                    </a:lnTo>
                    <a:close/>
                  </a:path>
                </a:pathLst>
              </a:custGeom>
              <a:solidFill>
                <a:schemeClr val="bg1"/>
              </a:solidFill>
              <a:ln w="9525" cap="rnd">
                <a:solidFill>
                  <a:schemeClr val="bg1"/>
                </a:solidFill>
                <a:prstDash val="solid"/>
                <a:miter/>
              </a:ln>
            </p:spPr>
            <p:txBody>
              <a:bodyPr rtlCol="0" anchor="ctr"/>
              <a:lstStyle/>
              <a:p>
                <a:endParaRPr lang="nb-NO"/>
              </a:p>
            </p:txBody>
          </p:sp>
          <p:grpSp>
            <p:nvGrpSpPr>
              <p:cNvPr id="23" name="Gruppe 22">
                <a:extLst>
                  <a:ext uri="{FF2B5EF4-FFF2-40B4-BE49-F238E27FC236}">
                    <a16:creationId xmlns:a16="http://schemas.microsoft.com/office/drawing/2014/main" id="{923268F3-BE86-BCE9-CB4F-1BCE9FAEB60D}"/>
                  </a:ext>
                </a:extLst>
              </p:cNvPr>
              <p:cNvGrpSpPr>
                <a:grpSpLocks noGrp="1" noUngrp="1" noRot="1" noMove="1" noResize="1"/>
              </p:cNvGrpSpPr>
              <p:nvPr/>
            </p:nvGrpSpPr>
            <p:grpSpPr>
              <a:xfrm>
                <a:off x="9377091" y="1597405"/>
                <a:ext cx="2018827" cy="1638991"/>
                <a:chOff x="11085587" y="3928831"/>
                <a:chExt cx="2018827" cy="1638991"/>
              </a:xfrm>
              <a:solidFill>
                <a:schemeClr val="accent4"/>
              </a:solidFill>
            </p:grpSpPr>
            <p:sp>
              <p:nvSpPr>
                <p:cNvPr id="24" name="Friform 46">
                  <a:extLst>
                    <a:ext uri="{FF2B5EF4-FFF2-40B4-BE49-F238E27FC236}">
                      <a16:creationId xmlns:a16="http://schemas.microsoft.com/office/drawing/2014/main" id="{0C019020-80D1-BD90-42FB-119156F405FE}"/>
                    </a:ext>
                  </a:extLst>
                </p:cNvPr>
                <p:cNvSpPr>
                  <a:spLocks noGrp="1" noRot="1" noMove="1" noResize="1" noEditPoints="1" noAdjustHandles="1" noChangeArrowheads="1" noChangeShapeType="1"/>
                </p:cNvSpPr>
                <p:nvPr/>
              </p:nvSpPr>
              <p:spPr>
                <a:xfrm rot="20368036">
                  <a:off x="12086948" y="3928831"/>
                  <a:ext cx="1017466" cy="657831"/>
                </a:xfrm>
                <a:custGeom>
                  <a:avLst/>
                  <a:gdLst>
                    <a:gd name="connsiteX0" fmla="*/ 160500 w 1661635"/>
                    <a:gd name="connsiteY0" fmla="*/ 1074312 h 1074311"/>
                    <a:gd name="connsiteX1" fmla="*/ 1591497 w 1661635"/>
                    <a:gd name="connsiteY1" fmla="*/ 259441 h 1074311"/>
                    <a:gd name="connsiteX2" fmla="*/ 1644608 w 1661635"/>
                    <a:gd name="connsiteY2" fmla="*/ 72255 h 1074311"/>
                    <a:gd name="connsiteX3" fmla="*/ 1644608 w 1661635"/>
                    <a:gd name="connsiteY3" fmla="*/ 72255 h 1074311"/>
                    <a:gd name="connsiteX4" fmla="*/ 1458362 w 1661635"/>
                    <a:gd name="connsiteY4" fmla="*/ 15905 h 1074311"/>
                    <a:gd name="connsiteX5" fmla="*/ 0 w 1661635"/>
                    <a:gd name="connsiteY5" fmla="*/ 780677 h 1074311"/>
                    <a:gd name="connsiteX6" fmla="*/ 86889 w 1661635"/>
                    <a:gd name="connsiteY6" fmla="*/ 923884 h 1074311"/>
                    <a:gd name="connsiteX7" fmla="*/ 160533 w 1661635"/>
                    <a:gd name="connsiteY7" fmla="*/ 1074312 h 107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1635" h="1074311">
                      <a:moveTo>
                        <a:pt x="160500" y="1074312"/>
                      </a:moveTo>
                      <a:lnTo>
                        <a:pt x="1591497" y="259441"/>
                      </a:lnTo>
                      <a:cubicBezTo>
                        <a:pt x="1657302" y="221971"/>
                        <a:pt x="1680911" y="138677"/>
                        <a:pt x="1644608" y="72255"/>
                      </a:cubicBezTo>
                      <a:lnTo>
                        <a:pt x="1644608" y="72255"/>
                      </a:lnTo>
                      <a:cubicBezTo>
                        <a:pt x="1608272" y="5801"/>
                        <a:pt x="1525431" y="-19265"/>
                        <a:pt x="1458362" y="15905"/>
                      </a:cubicBezTo>
                      <a:lnTo>
                        <a:pt x="0" y="780677"/>
                      </a:lnTo>
                      <a:cubicBezTo>
                        <a:pt x="30604" y="826340"/>
                        <a:pt x="59653" y="874108"/>
                        <a:pt x="86889" y="923884"/>
                      </a:cubicBezTo>
                      <a:cubicBezTo>
                        <a:pt x="114093" y="973660"/>
                        <a:pt x="138608" y="1023889"/>
                        <a:pt x="160533" y="1074312"/>
                      </a:cubicBezTo>
                      <a:close/>
                    </a:path>
                  </a:pathLst>
                </a:custGeom>
                <a:solidFill>
                  <a:schemeClr val="accent6"/>
                </a:solidFill>
                <a:ln w="0" cap="flat">
                  <a:noFill/>
                  <a:prstDash val="solid"/>
                  <a:miter/>
                </a:ln>
              </p:spPr>
              <p:txBody>
                <a:bodyPr rtlCol="0" anchor="ctr"/>
                <a:lstStyle/>
                <a:p>
                  <a:endParaRPr lang="nb-NO"/>
                </a:p>
              </p:txBody>
            </p:sp>
            <p:sp>
              <p:nvSpPr>
                <p:cNvPr id="25" name="Friform 47">
                  <a:extLst>
                    <a:ext uri="{FF2B5EF4-FFF2-40B4-BE49-F238E27FC236}">
                      <a16:creationId xmlns:a16="http://schemas.microsoft.com/office/drawing/2014/main" id="{1CBDE078-687D-5157-6958-C0D128F3A569}"/>
                    </a:ext>
                  </a:extLst>
                </p:cNvPr>
                <p:cNvSpPr>
                  <a:spLocks noGrp="1" noRot="1" noMove="1" noResize="1" noEditPoints="1" noAdjustHandles="1" noChangeArrowheads="1" noChangeShapeType="1"/>
                </p:cNvSpPr>
                <p:nvPr/>
              </p:nvSpPr>
              <p:spPr>
                <a:xfrm rot="20368036">
                  <a:off x="11085587" y="4754736"/>
                  <a:ext cx="1363937" cy="813086"/>
                </a:xfrm>
                <a:custGeom>
                  <a:avLst/>
                  <a:gdLst>
                    <a:gd name="connsiteX0" fmla="*/ 254015 w 2227459"/>
                    <a:gd name="connsiteY0" fmla="*/ 1000081 h 1327860"/>
                    <a:gd name="connsiteX1" fmla="*/ 3906 w 2227459"/>
                    <a:gd name="connsiteY1" fmla="*/ 1301650 h 1327860"/>
                    <a:gd name="connsiteX2" fmla="*/ 18155 w 2227459"/>
                    <a:gd name="connsiteY2" fmla="*/ 1327688 h 1327860"/>
                    <a:gd name="connsiteX3" fmla="*/ 407002 w 2227459"/>
                    <a:gd name="connsiteY3" fmla="*/ 1279920 h 1327860"/>
                    <a:gd name="connsiteX4" fmla="*/ 570578 w 2227459"/>
                    <a:gd name="connsiteY4" fmla="*/ 1237107 h 1327860"/>
                    <a:gd name="connsiteX5" fmla="*/ 2227460 w 2227459"/>
                    <a:gd name="connsiteY5" fmla="*/ 293635 h 1327860"/>
                    <a:gd name="connsiteX6" fmla="*/ 2153816 w 2227459"/>
                    <a:gd name="connsiteY6" fmla="*/ 143206 h 1327860"/>
                    <a:gd name="connsiteX7" fmla="*/ 2066928 w 2227459"/>
                    <a:gd name="connsiteY7" fmla="*/ 0 h 1327860"/>
                    <a:gd name="connsiteX8" fmla="*/ 378341 w 2227459"/>
                    <a:gd name="connsiteY8" fmla="*/ 885503 h 1327860"/>
                    <a:gd name="connsiteX9" fmla="*/ 253983 w 2227459"/>
                    <a:gd name="connsiteY9" fmla="*/ 1000081 h 13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7459" h="1327860">
                      <a:moveTo>
                        <a:pt x="254015" y="1000081"/>
                      </a:moveTo>
                      <a:cubicBezTo>
                        <a:pt x="204337" y="1068284"/>
                        <a:pt x="63947" y="1232087"/>
                        <a:pt x="3906" y="1301650"/>
                      </a:cubicBezTo>
                      <a:cubicBezTo>
                        <a:pt x="-5680" y="1312758"/>
                        <a:pt x="3646" y="1329761"/>
                        <a:pt x="18155" y="1327688"/>
                      </a:cubicBezTo>
                      <a:cubicBezTo>
                        <a:pt x="109125" y="1314702"/>
                        <a:pt x="322768" y="1284940"/>
                        <a:pt x="407002" y="1279920"/>
                      </a:cubicBezTo>
                      <a:cubicBezTo>
                        <a:pt x="464226" y="1276520"/>
                        <a:pt x="520770" y="1265476"/>
                        <a:pt x="570578" y="1237107"/>
                      </a:cubicBezTo>
                      <a:lnTo>
                        <a:pt x="2227460" y="293635"/>
                      </a:lnTo>
                      <a:cubicBezTo>
                        <a:pt x="2205535" y="243244"/>
                        <a:pt x="2181020" y="192982"/>
                        <a:pt x="2153816" y="143206"/>
                      </a:cubicBezTo>
                      <a:cubicBezTo>
                        <a:pt x="2126613" y="93431"/>
                        <a:pt x="2097531" y="45663"/>
                        <a:pt x="2066928" y="0"/>
                      </a:cubicBezTo>
                      <a:lnTo>
                        <a:pt x="378341" y="885503"/>
                      </a:lnTo>
                      <a:cubicBezTo>
                        <a:pt x="327561" y="912124"/>
                        <a:pt x="287760" y="953738"/>
                        <a:pt x="253983" y="1000081"/>
                      </a:cubicBezTo>
                      <a:close/>
                    </a:path>
                  </a:pathLst>
                </a:custGeom>
                <a:solidFill>
                  <a:schemeClr val="accent6"/>
                </a:solidFill>
                <a:ln w="0" cap="flat">
                  <a:noFill/>
                  <a:prstDash val="solid"/>
                  <a:miter/>
                </a:ln>
              </p:spPr>
              <p:txBody>
                <a:bodyPr rtlCol="0" anchor="ctr"/>
                <a:lstStyle/>
                <a:p>
                  <a:endParaRPr lang="nb-NO"/>
                </a:p>
              </p:txBody>
            </p:sp>
          </p:grpSp>
        </p:grpSp>
      </p:grpSp>
      <p:grpSp>
        <p:nvGrpSpPr>
          <p:cNvPr id="26" name="Gruppe 25">
            <a:extLst>
              <a:ext uri="{FF2B5EF4-FFF2-40B4-BE49-F238E27FC236}">
                <a16:creationId xmlns:a16="http://schemas.microsoft.com/office/drawing/2014/main" id="{22356CBC-2D24-2FEE-54DF-A9C62CAD5BB0}"/>
              </a:ext>
            </a:extLst>
          </p:cNvPr>
          <p:cNvGrpSpPr>
            <a:grpSpLocks noGrp="1" noUngrp="1" noRot="1" noMove="1" noResize="1"/>
          </p:cNvGrpSpPr>
          <p:nvPr/>
        </p:nvGrpSpPr>
        <p:grpSpPr>
          <a:xfrm>
            <a:off x="8499177" y="1900196"/>
            <a:ext cx="1039700" cy="719241"/>
            <a:chOff x="3262525" y="4786786"/>
            <a:chExt cx="1039700" cy="719241"/>
          </a:xfrm>
        </p:grpSpPr>
        <p:sp>
          <p:nvSpPr>
            <p:cNvPr id="27" name="Ellipse 26">
              <a:extLst>
                <a:ext uri="{FF2B5EF4-FFF2-40B4-BE49-F238E27FC236}">
                  <a16:creationId xmlns:a16="http://schemas.microsoft.com/office/drawing/2014/main" id="{31B241DE-AF2F-1348-641E-D7A0F8DDCA6F}"/>
                </a:ext>
              </a:extLst>
            </p:cNvPr>
            <p:cNvSpPr>
              <a:spLocks noGrp="1" noRot="1" noMove="1" noResize="1" noEditPoints="1" noAdjustHandles="1" noChangeArrowheads="1" noChangeShapeType="1"/>
            </p:cNvSpPr>
            <p:nvPr/>
          </p:nvSpPr>
          <p:spPr>
            <a:xfrm>
              <a:off x="3286391" y="4786786"/>
              <a:ext cx="719241" cy="71924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28" name="Gruppe 27">
              <a:extLst>
                <a:ext uri="{FF2B5EF4-FFF2-40B4-BE49-F238E27FC236}">
                  <a16:creationId xmlns:a16="http://schemas.microsoft.com/office/drawing/2014/main" id="{E860C5AE-D1FB-740B-87EA-4C3940CBD0A7}"/>
                </a:ext>
              </a:extLst>
            </p:cNvPr>
            <p:cNvGrpSpPr>
              <a:grpSpLocks noGrp="1" noUngrp="1" noRot="1" noMove="1" noResize="1"/>
            </p:cNvGrpSpPr>
            <p:nvPr/>
          </p:nvGrpSpPr>
          <p:grpSpPr>
            <a:xfrm>
              <a:off x="3262525" y="4801049"/>
              <a:ext cx="1039700" cy="466378"/>
              <a:chOff x="7271006" y="1597405"/>
              <a:chExt cx="4124912" cy="1850313"/>
            </a:xfrm>
          </p:grpSpPr>
          <p:sp>
            <p:nvSpPr>
              <p:cNvPr id="29" name="Friform 52">
                <a:extLst>
                  <a:ext uri="{FF2B5EF4-FFF2-40B4-BE49-F238E27FC236}">
                    <a16:creationId xmlns:a16="http://schemas.microsoft.com/office/drawing/2014/main" id="{535B4B0D-5BF7-275B-76FF-C8DEFBF09996}"/>
                  </a:ext>
                </a:extLst>
              </p:cNvPr>
              <p:cNvSpPr>
                <a:spLocks noGrp="1" noRot="1" noMove="1" noResize="1" noEditPoints="1" noAdjustHandles="1" noChangeArrowheads="1" noChangeShapeType="1"/>
              </p:cNvSpPr>
              <p:nvPr/>
            </p:nvSpPr>
            <p:spPr>
              <a:xfrm>
                <a:off x="7271006" y="2041569"/>
                <a:ext cx="2179911" cy="1406149"/>
              </a:xfrm>
              <a:custGeom>
                <a:avLst/>
                <a:gdLst>
                  <a:gd name="connsiteX0" fmla="*/ 2844245 w 2844245"/>
                  <a:gd name="connsiteY0" fmla="*/ 1834675 h 1834675"/>
                  <a:gd name="connsiteX1" fmla="*/ 2658906 w 2844245"/>
                  <a:gd name="connsiteY1" fmla="*/ 1834675 h 1834675"/>
                  <a:gd name="connsiteX2" fmla="*/ 2368769 w 2844245"/>
                  <a:gd name="connsiteY2" fmla="*/ 1544538 h 1834675"/>
                  <a:gd name="connsiteX3" fmla="*/ 2368769 w 2844245"/>
                  <a:gd name="connsiteY3" fmla="*/ 703046 h 1834675"/>
                  <a:gd name="connsiteX4" fmla="*/ 2158493 w 2844245"/>
                  <a:gd name="connsiteY4" fmla="*/ 525447 h 1834675"/>
                  <a:gd name="connsiteX5" fmla="*/ 2158493 w 2844245"/>
                  <a:gd name="connsiteY5" fmla="*/ 94661 h 1834675"/>
                  <a:gd name="connsiteX6" fmla="*/ 1974870 w 2844245"/>
                  <a:gd name="connsiteY6" fmla="*/ 94661 h 1834675"/>
                  <a:gd name="connsiteX7" fmla="*/ 1974870 w 2844245"/>
                  <a:gd name="connsiteY7" fmla="*/ 370355 h 1834675"/>
                  <a:gd name="connsiteX8" fmla="*/ 1576502 w 2844245"/>
                  <a:gd name="connsiteY8" fmla="*/ 33907 h 1834675"/>
                  <a:gd name="connsiteX9" fmla="*/ 784235 w 2844245"/>
                  <a:gd name="connsiteY9" fmla="*/ 703046 h 1834675"/>
                  <a:gd name="connsiteX10" fmla="*/ 784235 w 2844245"/>
                  <a:gd name="connsiteY10" fmla="*/ 1834675 h 1834675"/>
                  <a:gd name="connsiteX11" fmla="*/ 0 w 2844245"/>
                  <a:gd name="connsiteY11" fmla="*/ 1834675 h 1834675"/>
                  <a:gd name="connsiteX12" fmla="*/ 0 w 2844245"/>
                  <a:gd name="connsiteY12" fmla="*/ 1808767 h 1834675"/>
                  <a:gd name="connsiteX13" fmla="*/ 758327 w 2844245"/>
                  <a:gd name="connsiteY13" fmla="*/ 1808767 h 1834675"/>
                  <a:gd name="connsiteX14" fmla="*/ 758327 w 2844245"/>
                  <a:gd name="connsiteY14" fmla="*/ 691031 h 1834675"/>
                  <a:gd name="connsiteX15" fmla="*/ 1576502 w 2844245"/>
                  <a:gd name="connsiteY15" fmla="*/ 0 h 1834675"/>
                  <a:gd name="connsiteX16" fmla="*/ 1948962 w 2844245"/>
                  <a:gd name="connsiteY16" fmla="*/ 314556 h 1834675"/>
                  <a:gd name="connsiteX17" fmla="*/ 1948962 w 2844245"/>
                  <a:gd name="connsiteY17" fmla="*/ 68753 h 1834675"/>
                  <a:gd name="connsiteX18" fmla="*/ 2184401 w 2844245"/>
                  <a:gd name="connsiteY18" fmla="*/ 68753 h 1834675"/>
                  <a:gd name="connsiteX19" fmla="*/ 2184401 w 2844245"/>
                  <a:gd name="connsiteY19" fmla="*/ 513399 h 1834675"/>
                  <a:gd name="connsiteX20" fmla="*/ 2394677 w 2844245"/>
                  <a:gd name="connsiteY20" fmla="*/ 690999 h 1834675"/>
                  <a:gd name="connsiteX21" fmla="*/ 2394677 w 2844245"/>
                  <a:gd name="connsiteY21" fmla="*/ 1544538 h 1834675"/>
                  <a:gd name="connsiteX22" fmla="*/ 2658906 w 2844245"/>
                  <a:gd name="connsiteY22" fmla="*/ 1808767 h 1834675"/>
                  <a:gd name="connsiteX23" fmla="*/ 2844245 w 2844245"/>
                  <a:gd name="connsiteY23" fmla="*/ 1808767 h 1834675"/>
                  <a:gd name="connsiteX24" fmla="*/ 2844245 w 2844245"/>
                  <a:gd name="connsiteY24" fmla="*/ 1834675 h 183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44245" h="1834675">
                    <a:moveTo>
                      <a:pt x="2844245" y="1834675"/>
                    </a:moveTo>
                    <a:lnTo>
                      <a:pt x="2658906" y="1834675"/>
                    </a:lnTo>
                    <a:cubicBezTo>
                      <a:pt x="2498924" y="1834675"/>
                      <a:pt x="2368769" y="1704520"/>
                      <a:pt x="2368769" y="1544538"/>
                    </a:cubicBezTo>
                    <a:lnTo>
                      <a:pt x="2368769" y="703046"/>
                    </a:lnTo>
                    <a:lnTo>
                      <a:pt x="2158493" y="525447"/>
                    </a:lnTo>
                    <a:lnTo>
                      <a:pt x="2158493" y="94661"/>
                    </a:lnTo>
                    <a:lnTo>
                      <a:pt x="1974870" y="94661"/>
                    </a:lnTo>
                    <a:lnTo>
                      <a:pt x="1974870" y="370355"/>
                    </a:lnTo>
                    <a:lnTo>
                      <a:pt x="1576502" y="33907"/>
                    </a:lnTo>
                    <a:lnTo>
                      <a:pt x="784235" y="703046"/>
                    </a:lnTo>
                    <a:lnTo>
                      <a:pt x="784235" y="1834675"/>
                    </a:lnTo>
                    <a:lnTo>
                      <a:pt x="0" y="1834675"/>
                    </a:lnTo>
                    <a:lnTo>
                      <a:pt x="0" y="1808767"/>
                    </a:lnTo>
                    <a:lnTo>
                      <a:pt x="758327" y="1808767"/>
                    </a:lnTo>
                    <a:lnTo>
                      <a:pt x="758327" y="691031"/>
                    </a:lnTo>
                    <a:lnTo>
                      <a:pt x="1576502" y="0"/>
                    </a:lnTo>
                    <a:lnTo>
                      <a:pt x="1948962" y="314556"/>
                    </a:lnTo>
                    <a:lnTo>
                      <a:pt x="1948962" y="68753"/>
                    </a:lnTo>
                    <a:lnTo>
                      <a:pt x="2184401" y="68753"/>
                    </a:lnTo>
                    <a:lnTo>
                      <a:pt x="2184401" y="513399"/>
                    </a:lnTo>
                    <a:lnTo>
                      <a:pt x="2394677" y="690999"/>
                    </a:lnTo>
                    <a:lnTo>
                      <a:pt x="2394677" y="1544538"/>
                    </a:lnTo>
                    <a:cubicBezTo>
                      <a:pt x="2394677" y="1690238"/>
                      <a:pt x="2513206" y="1808767"/>
                      <a:pt x="2658906" y="1808767"/>
                    </a:cubicBezTo>
                    <a:lnTo>
                      <a:pt x="2844245" y="1808767"/>
                    </a:lnTo>
                    <a:lnTo>
                      <a:pt x="2844245" y="1834675"/>
                    </a:lnTo>
                    <a:close/>
                  </a:path>
                </a:pathLst>
              </a:custGeom>
              <a:solidFill>
                <a:schemeClr val="bg1"/>
              </a:solidFill>
              <a:ln w="9525" cap="rnd">
                <a:solidFill>
                  <a:schemeClr val="bg1"/>
                </a:solidFill>
                <a:prstDash val="solid"/>
                <a:miter/>
              </a:ln>
            </p:spPr>
            <p:txBody>
              <a:bodyPr rtlCol="0" anchor="ctr"/>
              <a:lstStyle/>
              <a:p>
                <a:endParaRPr lang="nb-NO"/>
              </a:p>
            </p:txBody>
          </p:sp>
          <p:grpSp>
            <p:nvGrpSpPr>
              <p:cNvPr id="30" name="Gruppe 29">
                <a:extLst>
                  <a:ext uri="{FF2B5EF4-FFF2-40B4-BE49-F238E27FC236}">
                    <a16:creationId xmlns:a16="http://schemas.microsoft.com/office/drawing/2014/main" id="{F665DA39-DEE4-5DD9-B75A-9560C4469021}"/>
                  </a:ext>
                </a:extLst>
              </p:cNvPr>
              <p:cNvGrpSpPr>
                <a:grpSpLocks noGrp="1" noUngrp="1" noRot="1" noMove="1" noResize="1"/>
              </p:cNvGrpSpPr>
              <p:nvPr/>
            </p:nvGrpSpPr>
            <p:grpSpPr>
              <a:xfrm>
                <a:off x="9377091" y="1597405"/>
                <a:ext cx="2018827" cy="1638991"/>
                <a:chOff x="11085587" y="3928831"/>
                <a:chExt cx="2018827" cy="1638991"/>
              </a:xfrm>
              <a:solidFill>
                <a:schemeClr val="accent4"/>
              </a:solidFill>
            </p:grpSpPr>
            <p:sp>
              <p:nvSpPr>
                <p:cNvPr id="31" name="Friform 46">
                  <a:extLst>
                    <a:ext uri="{FF2B5EF4-FFF2-40B4-BE49-F238E27FC236}">
                      <a16:creationId xmlns:a16="http://schemas.microsoft.com/office/drawing/2014/main" id="{8E23DAC0-26B7-6BF3-F2AC-E8B9A97880EB}"/>
                    </a:ext>
                  </a:extLst>
                </p:cNvPr>
                <p:cNvSpPr>
                  <a:spLocks noGrp="1" noRot="1" noMove="1" noResize="1" noEditPoints="1" noAdjustHandles="1" noChangeArrowheads="1" noChangeShapeType="1"/>
                </p:cNvSpPr>
                <p:nvPr/>
              </p:nvSpPr>
              <p:spPr>
                <a:xfrm rot="20368036">
                  <a:off x="12086948" y="3928831"/>
                  <a:ext cx="1017466" cy="657831"/>
                </a:xfrm>
                <a:custGeom>
                  <a:avLst/>
                  <a:gdLst>
                    <a:gd name="connsiteX0" fmla="*/ 160500 w 1661635"/>
                    <a:gd name="connsiteY0" fmla="*/ 1074312 h 1074311"/>
                    <a:gd name="connsiteX1" fmla="*/ 1591497 w 1661635"/>
                    <a:gd name="connsiteY1" fmla="*/ 259441 h 1074311"/>
                    <a:gd name="connsiteX2" fmla="*/ 1644608 w 1661635"/>
                    <a:gd name="connsiteY2" fmla="*/ 72255 h 1074311"/>
                    <a:gd name="connsiteX3" fmla="*/ 1644608 w 1661635"/>
                    <a:gd name="connsiteY3" fmla="*/ 72255 h 1074311"/>
                    <a:gd name="connsiteX4" fmla="*/ 1458362 w 1661635"/>
                    <a:gd name="connsiteY4" fmla="*/ 15905 h 1074311"/>
                    <a:gd name="connsiteX5" fmla="*/ 0 w 1661635"/>
                    <a:gd name="connsiteY5" fmla="*/ 780677 h 1074311"/>
                    <a:gd name="connsiteX6" fmla="*/ 86889 w 1661635"/>
                    <a:gd name="connsiteY6" fmla="*/ 923884 h 1074311"/>
                    <a:gd name="connsiteX7" fmla="*/ 160533 w 1661635"/>
                    <a:gd name="connsiteY7" fmla="*/ 1074312 h 107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1635" h="1074311">
                      <a:moveTo>
                        <a:pt x="160500" y="1074312"/>
                      </a:moveTo>
                      <a:lnTo>
                        <a:pt x="1591497" y="259441"/>
                      </a:lnTo>
                      <a:cubicBezTo>
                        <a:pt x="1657302" y="221971"/>
                        <a:pt x="1680911" y="138677"/>
                        <a:pt x="1644608" y="72255"/>
                      </a:cubicBezTo>
                      <a:lnTo>
                        <a:pt x="1644608" y="72255"/>
                      </a:lnTo>
                      <a:cubicBezTo>
                        <a:pt x="1608272" y="5801"/>
                        <a:pt x="1525431" y="-19265"/>
                        <a:pt x="1458362" y="15905"/>
                      </a:cubicBezTo>
                      <a:lnTo>
                        <a:pt x="0" y="780677"/>
                      </a:lnTo>
                      <a:cubicBezTo>
                        <a:pt x="30604" y="826340"/>
                        <a:pt x="59653" y="874108"/>
                        <a:pt x="86889" y="923884"/>
                      </a:cubicBezTo>
                      <a:cubicBezTo>
                        <a:pt x="114093" y="973660"/>
                        <a:pt x="138608" y="1023889"/>
                        <a:pt x="160533" y="1074312"/>
                      </a:cubicBezTo>
                      <a:close/>
                    </a:path>
                  </a:pathLst>
                </a:custGeom>
                <a:solidFill>
                  <a:schemeClr val="accent6"/>
                </a:solidFill>
                <a:ln w="0" cap="flat">
                  <a:noFill/>
                  <a:prstDash val="solid"/>
                  <a:miter/>
                </a:ln>
              </p:spPr>
              <p:txBody>
                <a:bodyPr rtlCol="0" anchor="ctr"/>
                <a:lstStyle/>
                <a:p>
                  <a:endParaRPr lang="nb-NO"/>
                </a:p>
              </p:txBody>
            </p:sp>
            <p:sp>
              <p:nvSpPr>
                <p:cNvPr id="32" name="Friform 47">
                  <a:extLst>
                    <a:ext uri="{FF2B5EF4-FFF2-40B4-BE49-F238E27FC236}">
                      <a16:creationId xmlns:a16="http://schemas.microsoft.com/office/drawing/2014/main" id="{DC8240EE-9385-2605-51ED-68D3B45A3448}"/>
                    </a:ext>
                  </a:extLst>
                </p:cNvPr>
                <p:cNvSpPr>
                  <a:spLocks noGrp="1" noRot="1" noMove="1" noResize="1" noEditPoints="1" noAdjustHandles="1" noChangeArrowheads="1" noChangeShapeType="1"/>
                </p:cNvSpPr>
                <p:nvPr/>
              </p:nvSpPr>
              <p:spPr>
                <a:xfrm rot="20368036">
                  <a:off x="11085587" y="4754736"/>
                  <a:ext cx="1363937" cy="813086"/>
                </a:xfrm>
                <a:custGeom>
                  <a:avLst/>
                  <a:gdLst>
                    <a:gd name="connsiteX0" fmla="*/ 254015 w 2227459"/>
                    <a:gd name="connsiteY0" fmla="*/ 1000081 h 1327860"/>
                    <a:gd name="connsiteX1" fmla="*/ 3906 w 2227459"/>
                    <a:gd name="connsiteY1" fmla="*/ 1301650 h 1327860"/>
                    <a:gd name="connsiteX2" fmla="*/ 18155 w 2227459"/>
                    <a:gd name="connsiteY2" fmla="*/ 1327688 h 1327860"/>
                    <a:gd name="connsiteX3" fmla="*/ 407002 w 2227459"/>
                    <a:gd name="connsiteY3" fmla="*/ 1279920 h 1327860"/>
                    <a:gd name="connsiteX4" fmla="*/ 570578 w 2227459"/>
                    <a:gd name="connsiteY4" fmla="*/ 1237107 h 1327860"/>
                    <a:gd name="connsiteX5" fmla="*/ 2227460 w 2227459"/>
                    <a:gd name="connsiteY5" fmla="*/ 293635 h 1327860"/>
                    <a:gd name="connsiteX6" fmla="*/ 2153816 w 2227459"/>
                    <a:gd name="connsiteY6" fmla="*/ 143206 h 1327860"/>
                    <a:gd name="connsiteX7" fmla="*/ 2066928 w 2227459"/>
                    <a:gd name="connsiteY7" fmla="*/ 0 h 1327860"/>
                    <a:gd name="connsiteX8" fmla="*/ 378341 w 2227459"/>
                    <a:gd name="connsiteY8" fmla="*/ 885503 h 1327860"/>
                    <a:gd name="connsiteX9" fmla="*/ 253983 w 2227459"/>
                    <a:gd name="connsiteY9" fmla="*/ 1000081 h 13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7459" h="1327860">
                      <a:moveTo>
                        <a:pt x="254015" y="1000081"/>
                      </a:moveTo>
                      <a:cubicBezTo>
                        <a:pt x="204337" y="1068284"/>
                        <a:pt x="63947" y="1232087"/>
                        <a:pt x="3906" y="1301650"/>
                      </a:cubicBezTo>
                      <a:cubicBezTo>
                        <a:pt x="-5680" y="1312758"/>
                        <a:pt x="3646" y="1329761"/>
                        <a:pt x="18155" y="1327688"/>
                      </a:cubicBezTo>
                      <a:cubicBezTo>
                        <a:pt x="109125" y="1314702"/>
                        <a:pt x="322768" y="1284940"/>
                        <a:pt x="407002" y="1279920"/>
                      </a:cubicBezTo>
                      <a:cubicBezTo>
                        <a:pt x="464226" y="1276520"/>
                        <a:pt x="520770" y="1265476"/>
                        <a:pt x="570578" y="1237107"/>
                      </a:cubicBezTo>
                      <a:lnTo>
                        <a:pt x="2227460" y="293635"/>
                      </a:lnTo>
                      <a:cubicBezTo>
                        <a:pt x="2205535" y="243244"/>
                        <a:pt x="2181020" y="192982"/>
                        <a:pt x="2153816" y="143206"/>
                      </a:cubicBezTo>
                      <a:cubicBezTo>
                        <a:pt x="2126613" y="93431"/>
                        <a:pt x="2097531" y="45663"/>
                        <a:pt x="2066928" y="0"/>
                      </a:cubicBezTo>
                      <a:lnTo>
                        <a:pt x="378341" y="885503"/>
                      </a:lnTo>
                      <a:cubicBezTo>
                        <a:pt x="327561" y="912124"/>
                        <a:pt x="287760" y="953738"/>
                        <a:pt x="253983" y="1000081"/>
                      </a:cubicBezTo>
                      <a:close/>
                    </a:path>
                  </a:pathLst>
                </a:custGeom>
                <a:solidFill>
                  <a:schemeClr val="accent6"/>
                </a:solidFill>
                <a:ln w="0" cap="flat">
                  <a:noFill/>
                  <a:prstDash val="solid"/>
                  <a:miter/>
                </a:ln>
              </p:spPr>
              <p:txBody>
                <a:bodyPr rtlCol="0" anchor="ctr"/>
                <a:lstStyle/>
                <a:p>
                  <a:endParaRPr lang="nb-NO"/>
                </a:p>
              </p:txBody>
            </p:sp>
          </p:grpSp>
        </p:grpSp>
      </p:grpSp>
    </p:spTree>
    <p:extLst>
      <p:ext uri="{BB962C8B-B14F-4D97-AF65-F5344CB8AC3E}">
        <p14:creationId xmlns:p14="http://schemas.microsoft.com/office/powerpoint/2010/main" val="1602470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08F7F4FE-6102-CBB6-A0D6-B8A42D540877}"/>
              </a:ext>
            </a:extLst>
          </p:cNvPr>
          <p:cNvSpPr>
            <a:spLocks noGrp="1" noRot="1" noMove="1" noResize="1" noEditPoints="1" noAdjustHandles="1" noChangeArrowheads="1" noChangeShapeType="1"/>
          </p:cNvSpPr>
          <p:nvPr>
            <p:ph sz="half" idx="1"/>
          </p:nvPr>
        </p:nvSpPr>
        <p:spPr>
          <a:xfrm>
            <a:off x="634481" y="2708491"/>
            <a:ext cx="3060000" cy="3469533"/>
          </a:xfrm>
        </p:spPr>
        <p:txBody>
          <a:bodyPr/>
          <a:lstStyle/>
          <a:p>
            <a:r>
              <a:rPr lang="nb-NO" dirty="0"/>
              <a:t>Si navnet ditt og en ting om deg selv</a:t>
            </a:r>
          </a:p>
          <a:p>
            <a:endParaRPr lang="nb-NO" dirty="0"/>
          </a:p>
        </p:txBody>
      </p:sp>
      <p:sp>
        <p:nvSpPr>
          <p:cNvPr id="4" name="Plassholder for innhold 3">
            <a:extLst>
              <a:ext uri="{FF2B5EF4-FFF2-40B4-BE49-F238E27FC236}">
                <a16:creationId xmlns:a16="http://schemas.microsoft.com/office/drawing/2014/main" id="{37F4A5F0-191E-B01E-C86D-92DB358E0479}"/>
              </a:ext>
            </a:extLst>
          </p:cNvPr>
          <p:cNvSpPr>
            <a:spLocks noGrp="1" noRot="1" noMove="1" noResize="1" noEditPoints="1" noAdjustHandles="1" noChangeArrowheads="1" noChangeShapeType="1"/>
          </p:cNvSpPr>
          <p:nvPr>
            <p:ph sz="half" idx="2"/>
          </p:nvPr>
        </p:nvSpPr>
        <p:spPr>
          <a:xfrm>
            <a:off x="4114890" y="2708384"/>
            <a:ext cx="3060000" cy="3468686"/>
          </a:xfrm>
        </p:spPr>
        <p:txBody>
          <a:bodyPr/>
          <a:lstStyle/>
          <a:p>
            <a:r>
              <a:rPr lang="nb-NO" noProof="0" dirty="0"/>
              <a:t>Hvilke erfaringer har du med tidligere slutteforsøk?</a:t>
            </a:r>
          </a:p>
          <a:p>
            <a:endParaRPr lang="nb-NO" dirty="0"/>
          </a:p>
        </p:txBody>
      </p:sp>
      <p:sp>
        <p:nvSpPr>
          <p:cNvPr id="2" name="Tittel 1">
            <a:extLst>
              <a:ext uri="{FF2B5EF4-FFF2-40B4-BE49-F238E27FC236}">
                <a16:creationId xmlns:a16="http://schemas.microsoft.com/office/drawing/2014/main" id="{2D564BD4-C603-22C5-B18F-CEE92F99637E}"/>
              </a:ext>
            </a:extLst>
          </p:cNvPr>
          <p:cNvSpPr>
            <a:spLocks noGrp="1" noRot="1" noMove="1" noResize="1" noEditPoints="1" noAdjustHandles="1" noChangeArrowheads="1" noChangeShapeType="1"/>
          </p:cNvSpPr>
          <p:nvPr>
            <p:ph type="title"/>
          </p:nvPr>
        </p:nvSpPr>
        <p:spPr>
          <a:xfrm>
            <a:off x="633413" y="315913"/>
            <a:ext cx="10935735" cy="1157511"/>
          </a:xfrm>
        </p:spPr>
        <p:txBody>
          <a:bodyPr/>
          <a:lstStyle/>
          <a:p>
            <a:r>
              <a:rPr lang="nb-NO"/>
              <a:t>Hvem er du og hva er dine forventninger?</a:t>
            </a:r>
          </a:p>
        </p:txBody>
      </p:sp>
      <p:sp>
        <p:nvSpPr>
          <p:cNvPr id="5" name="Plassholder for innhold 4">
            <a:extLst>
              <a:ext uri="{FF2B5EF4-FFF2-40B4-BE49-F238E27FC236}">
                <a16:creationId xmlns:a16="http://schemas.microsoft.com/office/drawing/2014/main" id="{D9901331-44CB-AE82-58B5-1F638883E482}"/>
              </a:ext>
            </a:extLst>
          </p:cNvPr>
          <p:cNvSpPr>
            <a:spLocks noGrp="1" noRot="1" noMove="1" noResize="1" noEditPoints="1" noAdjustHandles="1" noChangeArrowheads="1" noChangeShapeType="1"/>
          </p:cNvSpPr>
          <p:nvPr>
            <p:ph sz="half" idx="13"/>
          </p:nvPr>
        </p:nvSpPr>
        <p:spPr>
          <a:xfrm>
            <a:off x="7595300" y="2708276"/>
            <a:ext cx="3060000" cy="3468686"/>
          </a:xfrm>
        </p:spPr>
        <p:txBody>
          <a:bodyPr/>
          <a:lstStyle/>
          <a:p>
            <a:r>
              <a:rPr lang="nb-NO" noProof="0" dirty="0"/>
              <a:t>Hvilke forventninger har du til kurset?</a:t>
            </a:r>
          </a:p>
          <a:p>
            <a:endParaRPr lang="nb-NO" dirty="0"/>
          </a:p>
        </p:txBody>
      </p:sp>
      <p:grpSp>
        <p:nvGrpSpPr>
          <p:cNvPr id="29" name="Gruppe 28">
            <a:extLst>
              <a:ext uri="{FF2B5EF4-FFF2-40B4-BE49-F238E27FC236}">
                <a16:creationId xmlns:a16="http://schemas.microsoft.com/office/drawing/2014/main" id="{4F889F25-3C4C-567F-DB32-FAD381B87608}"/>
              </a:ext>
            </a:extLst>
          </p:cNvPr>
          <p:cNvGrpSpPr>
            <a:grpSpLocks noGrp="1" noUngrp="1" noRot="1" noMove="1" noResize="1"/>
          </p:cNvGrpSpPr>
          <p:nvPr/>
        </p:nvGrpSpPr>
        <p:grpSpPr>
          <a:xfrm>
            <a:off x="-229930" y="3849728"/>
            <a:ext cx="1308672" cy="2783861"/>
            <a:chOff x="3978571" y="1553925"/>
            <a:chExt cx="702439" cy="1494257"/>
          </a:xfrm>
        </p:grpSpPr>
        <p:sp>
          <p:nvSpPr>
            <p:cNvPr id="30" name="Friform 29">
              <a:extLst>
                <a:ext uri="{FF2B5EF4-FFF2-40B4-BE49-F238E27FC236}">
                  <a16:creationId xmlns:a16="http://schemas.microsoft.com/office/drawing/2014/main" id="{437A5A84-25E0-209D-7B0C-62B1CA589C17}"/>
                </a:ext>
              </a:extLst>
            </p:cNvPr>
            <p:cNvSpPr>
              <a:spLocks noGrp="1" noRot="1" noMove="1" noResize="1" noEditPoints="1" noAdjustHandles="1" noChangeArrowheads="1" noChangeShapeType="1"/>
            </p:cNvSpPr>
            <p:nvPr/>
          </p:nvSpPr>
          <p:spPr>
            <a:xfrm>
              <a:off x="4157661" y="1890182"/>
              <a:ext cx="389429" cy="352543"/>
            </a:xfrm>
            <a:custGeom>
              <a:avLst/>
              <a:gdLst>
                <a:gd name="connsiteX0" fmla="*/ 389430 w 389429"/>
                <a:gd name="connsiteY0" fmla="*/ 99195 h 352543"/>
                <a:gd name="connsiteX1" fmla="*/ 324141 w 389429"/>
                <a:gd name="connsiteY1" fmla="*/ 283239 h 352543"/>
                <a:gd name="connsiteX2" fmla="*/ 319024 w 389429"/>
                <a:gd name="connsiteY2" fmla="*/ 352543 h 352543"/>
                <a:gd name="connsiteX3" fmla="*/ 173163 w 389429"/>
                <a:gd name="connsiteY3" fmla="*/ 345969 h 352543"/>
                <a:gd name="connsiteX4" fmla="*/ 0 w 389429"/>
                <a:gd name="connsiteY4" fmla="*/ 166232 h 352543"/>
                <a:gd name="connsiteX5" fmla="*/ 31996 w 389429"/>
                <a:gd name="connsiteY5" fmla="*/ 76817 h 352543"/>
                <a:gd name="connsiteX6" fmla="*/ 126658 w 389429"/>
                <a:gd name="connsiteY6" fmla="*/ 78016 h 352543"/>
                <a:gd name="connsiteX7" fmla="*/ 142850 w 389429"/>
                <a:gd name="connsiteY7" fmla="*/ 27268 h 352543"/>
                <a:gd name="connsiteX8" fmla="*/ 158687 w 389429"/>
                <a:gd name="connsiteY8" fmla="*/ 0 h 352543"/>
                <a:gd name="connsiteX9" fmla="*/ 389430 w 389429"/>
                <a:gd name="connsiteY9" fmla="*/ 99195 h 352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9" h="352543">
                  <a:moveTo>
                    <a:pt x="389430" y="99195"/>
                  </a:moveTo>
                  <a:cubicBezTo>
                    <a:pt x="351992" y="153376"/>
                    <a:pt x="329226" y="217595"/>
                    <a:pt x="324141" y="283239"/>
                  </a:cubicBezTo>
                  <a:lnTo>
                    <a:pt x="319024" y="352543"/>
                  </a:lnTo>
                  <a:lnTo>
                    <a:pt x="173163" y="345969"/>
                  </a:lnTo>
                  <a:lnTo>
                    <a:pt x="0" y="166232"/>
                  </a:lnTo>
                  <a:lnTo>
                    <a:pt x="31996" y="76817"/>
                  </a:lnTo>
                  <a:lnTo>
                    <a:pt x="126658" y="78016"/>
                  </a:lnTo>
                  <a:cubicBezTo>
                    <a:pt x="135628" y="53565"/>
                    <a:pt x="136049" y="44270"/>
                    <a:pt x="142850" y="27268"/>
                  </a:cubicBezTo>
                  <a:cubicBezTo>
                    <a:pt x="149651" y="10266"/>
                    <a:pt x="157844" y="18298"/>
                    <a:pt x="158687" y="0"/>
                  </a:cubicBezTo>
                  <a:lnTo>
                    <a:pt x="389430" y="99195"/>
                  </a:lnTo>
                  <a:close/>
                </a:path>
              </a:pathLst>
            </a:custGeom>
            <a:solidFill>
              <a:srgbClr val="DEAB91"/>
            </a:solidFill>
            <a:ln w="0" cap="flat">
              <a:noFill/>
              <a:prstDash val="solid"/>
              <a:miter/>
            </a:ln>
          </p:spPr>
          <p:txBody>
            <a:bodyPr rtlCol="0" anchor="ctr"/>
            <a:lstStyle/>
            <a:p>
              <a:endParaRPr lang="nb-NO"/>
            </a:p>
          </p:txBody>
        </p:sp>
        <p:sp>
          <p:nvSpPr>
            <p:cNvPr id="31" name="Friform 30">
              <a:extLst>
                <a:ext uri="{FF2B5EF4-FFF2-40B4-BE49-F238E27FC236}">
                  <a16:creationId xmlns:a16="http://schemas.microsoft.com/office/drawing/2014/main" id="{F5FB9E50-DB4E-505A-C114-9934924D592A}"/>
                </a:ext>
              </a:extLst>
            </p:cNvPr>
            <p:cNvSpPr>
              <a:spLocks noGrp="1" noRot="1" noMove="1" noResize="1" noEditPoints="1" noAdjustHandles="1" noChangeArrowheads="1" noChangeShapeType="1"/>
            </p:cNvSpPr>
            <p:nvPr/>
          </p:nvSpPr>
          <p:spPr>
            <a:xfrm>
              <a:off x="4100016" y="1832731"/>
              <a:ext cx="462038" cy="1125637"/>
            </a:xfrm>
            <a:custGeom>
              <a:avLst/>
              <a:gdLst>
                <a:gd name="connsiteX0" fmla="*/ 388070 w 462038"/>
                <a:gd name="connsiteY0" fmla="*/ 349434 h 1125637"/>
                <a:gd name="connsiteX1" fmla="*/ 282332 w 462038"/>
                <a:gd name="connsiteY1" fmla="*/ 375634 h 1125637"/>
                <a:gd name="connsiteX2" fmla="*/ 184336 w 462038"/>
                <a:gd name="connsiteY2" fmla="*/ 135467 h 1125637"/>
                <a:gd name="connsiteX3" fmla="*/ 356 w 462038"/>
                <a:gd name="connsiteY3" fmla="*/ 0 h 1125637"/>
                <a:gd name="connsiteX4" fmla="*/ 0 w 462038"/>
                <a:gd name="connsiteY4" fmla="*/ 1125638 h 1125637"/>
                <a:gd name="connsiteX5" fmla="*/ 111178 w 462038"/>
                <a:gd name="connsiteY5" fmla="*/ 908270 h 1125637"/>
                <a:gd name="connsiteX6" fmla="*/ 380168 w 462038"/>
                <a:gd name="connsiteY6" fmla="*/ 1036547 h 1125637"/>
                <a:gd name="connsiteX7" fmla="*/ 445780 w 462038"/>
                <a:gd name="connsiteY7" fmla="*/ 789352 h 1125637"/>
                <a:gd name="connsiteX8" fmla="*/ 461648 w 462038"/>
                <a:gd name="connsiteY8" fmla="*/ 708163 h 1125637"/>
                <a:gd name="connsiteX9" fmla="*/ 452645 w 462038"/>
                <a:gd name="connsiteY9" fmla="*/ 615088 h 1125637"/>
                <a:gd name="connsiteX10" fmla="*/ 389559 w 462038"/>
                <a:gd name="connsiteY10" fmla="*/ 347265 h 1125637"/>
                <a:gd name="connsiteX11" fmla="*/ 388102 w 462038"/>
                <a:gd name="connsiteY11" fmla="*/ 349402 h 112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2038" h="1125637">
                  <a:moveTo>
                    <a:pt x="388070" y="349434"/>
                  </a:moveTo>
                  <a:cubicBezTo>
                    <a:pt x="361352" y="376411"/>
                    <a:pt x="319057" y="385187"/>
                    <a:pt x="282332" y="375634"/>
                  </a:cubicBezTo>
                  <a:cubicBezTo>
                    <a:pt x="154153" y="342245"/>
                    <a:pt x="145214" y="203572"/>
                    <a:pt x="184336" y="135467"/>
                  </a:cubicBezTo>
                  <a:cubicBezTo>
                    <a:pt x="184336" y="135467"/>
                    <a:pt x="89836" y="47800"/>
                    <a:pt x="356" y="0"/>
                  </a:cubicBezTo>
                  <a:lnTo>
                    <a:pt x="0" y="1125638"/>
                  </a:lnTo>
                  <a:cubicBezTo>
                    <a:pt x="32774" y="1067151"/>
                    <a:pt x="97673" y="924786"/>
                    <a:pt x="111178" y="908270"/>
                  </a:cubicBezTo>
                  <a:cubicBezTo>
                    <a:pt x="100394" y="958661"/>
                    <a:pt x="294315" y="1028256"/>
                    <a:pt x="380168" y="1036547"/>
                  </a:cubicBezTo>
                  <a:cubicBezTo>
                    <a:pt x="402027" y="954159"/>
                    <a:pt x="423920" y="871739"/>
                    <a:pt x="445780" y="789352"/>
                  </a:cubicBezTo>
                  <a:cubicBezTo>
                    <a:pt x="452872" y="762667"/>
                    <a:pt x="459997" y="735755"/>
                    <a:pt x="461648" y="708163"/>
                  </a:cubicBezTo>
                  <a:cubicBezTo>
                    <a:pt x="463527" y="676976"/>
                    <a:pt x="458313" y="645822"/>
                    <a:pt x="452645" y="615088"/>
                  </a:cubicBezTo>
                  <a:cubicBezTo>
                    <a:pt x="435967" y="524864"/>
                    <a:pt x="414917" y="435449"/>
                    <a:pt x="389559" y="347265"/>
                  </a:cubicBezTo>
                  <a:lnTo>
                    <a:pt x="388102" y="349402"/>
                  </a:lnTo>
                  <a:close/>
                </a:path>
              </a:pathLst>
            </a:custGeom>
            <a:solidFill>
              <a:schemeClr val="accent4"/>
            </a:solidFill>
            <a:ln w="0" cap="flat">
              <a:noFill/>
              <a:prstDash val="solid"/>
              <a:miter/>
            </a:ln>
          </p:spPr>
          <p:txBody>
            <a:bodyPr rtlCol="0" anchor="ctr"/>
            <a:lstStyle/>
            <a:p>
              <a:endParaRPr lang="nb-NO"/>
            </a:p>
          </p:txBody>
        </p:sp>
        <p:sp>
          <p:nvSpPr>
            <p:cNvPr id="32" name="Friform 31">
              <a:extLst>
                <a:ext uri="{FF2B5EF4-FFF2-40B4-BE49-F238E27FC236}">
                  <a16:creationId xmlns:a16="http://schemas.microsoft.com/office/drawing/2014/main" id="{7D7EDD6D-67CD-EE8C-7717-F36D84E9E210}"/>
                </a:ext>
              </a:extLst>
            </p:cNvPr>
            <p:cNvSpPr>
              <a:spLocks noGrp="1" noRot="1" noMove="1" noResize="1" noEditPoints="1" noAdjustHandles="1" noChangeArrowheads="1" noChangeShapeType="1"/>
            </p:cNvSpPr>
            <p:nvPr/>
          </p:nvSpPr>
          <p:spPr>
            <a:xfrm>
              <a:off x="4247757" y="2489364"/>
              <a:ext cx="292895" cy="185766"/>
            </a:xfrm>
            <a:custGeom>
              <a:avLst/>
              <a:gdLst>
                <a:gd name="connsiteX0" fmla="*/ 284987 w 292895"/>
                <a:gd name="connsiteY0" fmla="*/ 103 h 185766"/>
                <a:gd name="connsiteX1" fmla="*/ 248263 w 292895"/>
                <a:gd name="connsiteY1" fmla="*/ 11988 h 185766"/>
                <a:gd name="connsiteX2" fmla="*/ 188221 w 292895"/>
                <a:gd name="connsiteY2" fmla="*/ 38123 h 185766"/>
                <a:gd name="connsiteX3" fmla="*/ 54050 w 292895"/>
                <a:gd name="connsiteY3" fmla="*/ 119765 h 185766"/>
                <a:gd name="connsiteX4" fmla="*/ 971 w 292895"/>
                <a:gd name="connsiteY4" fmla="*/ 176504 h 185766"/>
                <a:gd name="connsiteX5" fmla="*/ 11755 w 292895"/>
                <a:gd name="connsiteY5" fmla="*/ 182819 h 185766"/>
                <a:gd name="connsiteX6" fmla="*/ 56478 w 292895"/>
                <a:gd name="connsiteY6" fmla="*/ 133918 h 185766"/>
                <a:gd name="connsiteX7" fmla="*/ 118982 w 292895"/>
                <a:gd name="connsiteY7" fmla="*/ 89745 h 185766"/>
                <a:gd name="connsiteX8" fmla="*/ 187152 w 292895"/>
                <a:gd name="connsiteY8" fmla="*/ 52502 h 185766"/>
                <a:gd name="connsiteX9" fmla="*/ 219084 w 292895"/>
                <a:gd name="connsiteY9" fmla="*/ 37605 h 185766"/>
                <a:gd name="connsiteX10" fmla="*/ 246449 w 292895"/>
                <a:gd name="connsiteY10" fmla="*/ 26076 h 185766"/>
                <a:gd name="connsiteX11" fmla="*/ 288323 w 292895"/>
                <a:gd name="connsiteY11" fmla="*/ 12182 h 185766"/>
                <a:gd name="connsiteX12" fmla="*/ 292695 w 292895"/>
                <a:gd name="connsiteY12" fmla="*/ 4507 h 185766"/>
                <a:gd name="connsiteX13" fmla="*/ 285019 w 292895"/>
                <a:gd name="connsiteY13" fmla="*/ 135 h 185766"/>
                <a:gd name="connsiteX14" fmla="*/ 285019 w 292895"/>
                <a:gd name="connsiteY14" fmla="*/ 135 h 18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895" h="185766">
                  <a:moveTo>
                    <a:pt x="284987" y="103"/>
                  </a:moveTo>
                  <a:cubicBezTo>
                    <a:pt x="272422" y="2402"/>
                    <a:pt x="260148" y="7422"/>
                    <a:pt x="248263" y="11988"/>
                  </a:cubicBezTo>
                  <a:cubicBezTo>
                    <a:pt x="227892" y="19858"/>
                    <a:pt x="207878" y="28667"/>
                    <a:pt x="188221" y="38123"/>
                  </a:cubicBezTo>
                  <a:cubicBezTo>
                    <a:pt x="141068" y="60728"/>
                    <a:pt x="94855" y="86862"/>
                    <a:pt x="54050" y="119765"/>
                  </a:cubicBezTo>
                  <a:cubicBezTo>
                    <a:pt x="33939" y="135990"/>
                    <a:pt x="14669" y="154385"/>
                    <a:pt x="971" y="176504"/>
                  </a:cubicBezTo>
                  <a:cubicBezTo>
                    <a:pt x="-3272" y="183370"/>
                    <a:pt x="7512" y="189652"/>
                    <a:pt x="11755" y="182819"/>
                  </a:cubicBezTo>
                  <a:cubicBezTo>
                    <a:pt x="23219" y="164327"/>
                    <a:pt x="39347" y="148361"/>
                    <a:pt x="56478" y="133918"/>
                  </a:cubicBezTo>
                  <a:cubicBezTo>
                    <a:pt x="75909" y="117499"/>
                    <a:pt x="97154" y="103087"/>
                    <a:pt x="118982" y="89745"/>
                  </a:cubicBezTo>
                  <a:cubicBezTo>
                    <a:pt x="141068" y="76240"/>
                    <a:pt x="163900" y="63901"/>
                    <a:pt x="187152" y="52502"/>
                  </a:cubicBezTo>
                  <a:cubicBezTo>
                    <a:pt x="197710" y="47320"/>
                    <a:pt x="208332" y="42365"/>
                    <a:pt x="219084" y="37605"/>
                  </a:cubicBezTo>
                  <a:cubicBezTo>
                    <a:pt x="228734" y="33330"/>
                    <a:pt x="236572" y="29994"/>
                    <a:pt x="246449" y="26076"/>
                  </a:cubicBezTo>
                  <a:cubicBezTo>
                    <a:pt x="259921" y="20732"/>
                    <a:pt x="273976" y="14806"/>
                    <a:pt x="288323" y="12182"/>
                  </a:cubicBezTo>
                  <a:cubicBezTo>
                    <a:pt x="291658" y="11567"/>
                    <a:pt x="293537" y="7551"/>
                    <a:pt x="292695" y="4507"/>
                  </a:cubicBezTo>
                  <a:cubicBezTo>
                    <a:pt x="291723" y="1010"/>
                    <a:pt x="288355" y="-480"/>
                    <a:pt x="285019" y="135"/>
                  </a:cubicBezTo>
                  <a:lnTo>
                    <a:pt x="285019" y="135"/>
                  </a:lnTo>
                  <a:close/>
                </a:path>
              </a:pathLst>
            </a:custGeom>
            <a:solidFill>
              <a:srgbClr val="DBD2D2"/>
            </a:solidFill>
            <a:ln w="0" cap="flat">
              <a:noFill/>
              <a:prstDash val="solid"/>
              <a:miter/>
            </a:ln>
          </p:spPr>
          <p:txBody>
            <a:bodyPr rtlCol="0" anchor="ctr"/>
            <a:lstStyle/>
            <a:p>
              <a:endParaRPr lang="nb-NO"/>
            </a:p>
          </p:txBody>
        </p:sp>
        <p:sp>
          <p:nvSpPr>
            <p:cNvPr id="33" name="Friform 32">
              <a:extLst>
                <a:ext uri="{FF2B5EF4-FFF2-40B4-BE49-F238E27FC236}">
                  <a16:creationId xmlns:a16="http://schemas.microsoft.com/office/drawing/2014/main" id="{9B54E3A1-9BBB-853E-7C52-B7664B86D04E}"/>
                </a:ext>
              </a:extLst>
            </p:cNvPr>
            <p:cNvSpPr>
              <a:spLocks noGrp="1" noRot="1" noMove="1" noResize="1" noEditPoints="1" noAdjustHandles="1" noChangeArrowheads="1" noChangeShapeType="1"/>
            </p:cNvSpPr>
            <p:nvPr/>
          </p:nvSpPr>
          <p:spPr>
            <a:xfrm>
              <a:off x="3978571" y="2273364"/>
              <a:ext cx="470523" cy="774818"/>
            </a:xfrm>
            <a:custGeom>
              <a:avLst/>
              <a:gdLst>
                <a:gd name="connsiteX0" fmla="*/ 236736 w 470523"/>
                <a:gd name="connsiteY0" fmla="*/ 113345 h 774818"/>
                <a:gd name="connsiteX1" fmla="*/ 149814 w 470523"/>
                <a:gd name="connsiteY1" fmla="*/ 24125 h 774818"/>
                <a:gd name="connsiteX2" fmla="*/ 70277 w 470523"/>
                <a:gd name="connsiteY2" fmla="*/ 354 h 774818"/>
                <a:gd name="connsiteX3" fmla="*/ 58327 w 470523"/>
                <a:gd name="connsiteY3" fmla="*/ 25420 h 774818"/>
                <a:gd name="connsiteX4" fmla="*/ 58877 w 470523"/>
                <a:gd name="connsiteY4" fmla="*/ 25841 h 774818"/>
                <a:gd name="connsiteX5" fmla="*/ 126627 w 470523"/>
                <a:gd name="connsiteY5" fmla="*/ 66063 h 774818"/>
                <a:gd name="connsiteX6" fmla="*/ 70147 w 470523"/>
                <a:gd name="connsiteY6" fmla="*/ 67488 h 774818"/>
                <a:gd name="connsiteX7" fmla="*/ 9166 w 470523"/>
                <a:gd name="connsiteY7" fmla="*/ 91065 h 774818"/>
                <a:gd name="connsiteX8" fmla="*/ 16291 w 470523"/>
                <a:gd name="connsiteY8" fmla="*/ 121183 h 774818"/>
                <a:gd name="connsiteX9" fmla="*/ 22056 w 470523"/>
                <a:gd name="connsiteY9" fmla="*/ 121636 h 774818"/>
                <a:gd name="connsiteX10" fmla="*/ 9426 w 470523"/>
                <a:gd name="connsiteY10" fmla="*/ 131287 h 774818"/>
                <a:gd name="connsiteX11" fmla="*/ 9587 w 470523"/>
                <a:gd name="connsiteY11" fmla="*/ 159753 h 774818"/>
                <a:gd name="connsiteX12" fmla="*/ 51785 w 470523"/>
                <a:gd name="connsiteY12" fmla="*/ 158523 h 774818"/>
                <a:gd name="connsiteX13" fmla="*/ 44239 w 470523"/>
                <a:gd name="connsiteY13" fmla="*/ 169922 h 774818"/>
                <a:gd name="connsiteX14" fmla="*/ 56060 w 470523"/>
                <a:gd name="connsiteY14" fmla="*/ 188090 h 774818"/>
                <a:gd name="connsiteX15" fmla="*/ 104702 w 470523"/>
                <a:gd name="connsiteY15" fmla="*/ 189580 h 774818"/>
                <a:gd name="connsiteX16" fmla="*/ 96833 w 470523"/>
                <a:gd name="connsiteY16" fmla="*/ 263029 h 774818"/>
                <a:gd name="connsiteX17" fmla="*/ 100913 w 470523"/>
                <a:gd name="connsiteY17" fmla="*/ 343635 h 774818"/>
                <a:gd name="connsiteX18" fmla="*/ 224494 w 470523"/>
                <a:gd name="connsiteY18" fmla="*/ 665542 h 774818"/>
                <a:gd name="connsiteX19" fmla="*/ 286803 w 470523"/>
                <a:gd name="connsiteY19" fmla="*/ 755637 h 774818"/>
                <a:gd name="connsiteX20" fmla="*/ 363037 w 470523"/>
                <a:gd name="connsiteY20" fmla="*/ 767620 h 774818"/>
                <a:gd name="connsiteX21" fmla="*/ 470523 w 470523"/>
                <a:gd name="connsiteY21" fmla="*/ 591478 h 774818"/>
                <a:gd name="connsiteX22" fmla="*/ 382209 w 470523"/>
                <a:gd name="connsiteY22" fmla="*/ 557733 h 774818"/>
                <a:gd name="connsiteX23" fmla="*/ 266336 w 470523"/>
                <a:gd name="connsiteY23" fmla="*/ 435900 h 774818"/>
                <a:gd name="connsiteX24" fmla="*/ 195542 w 470523"/>
                <a:gd name="connsiteY24" fmla="*/ 305874 h 774818"/>
                <a:gd name="connsiteX25" fmla="*/ 196643 w 470523"/>
                <a:gd name="connsiteY25" fmla="*/ 231486 h 774818"/>
                <a:gd name="connsiteX26" fmla="*/ 231166 w 470523"/>
                <a:gd name="connsiteY26" fmla="*/ 161340 h 774818"/>
                <a:gd name="connsiteX27" fmla="*/ 236704 w 470523"/>
                <a:gd name="connsiteY27" fmla="*/ 113345 h 774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70523" h="774818">
                  <a:moveTo>
                    <a:pt x="236736" y="113345"/>
                  </a:moveTo>
                  <a:cubicBezTo>
                    <a:pt x="223167" y="96538"/>
                    <a:pt x="166039" y="36140"/>
                    <a:pt x="149814" y="24125"/>
                  </a:cubicBezTo>
                  <a:cubicBezTo>
                    <a:pt x="139063" y="16158"/>
                    <a:pt x="97254" y="6184"/>
                    <a:pt x="70277" y="354"/>
                  </a:cubicBezTo>
                  <a:cubicBezTo>
                    <a:pt x="55574" y="-2820"/>
                    <a:pt x="46506" y="16126"/>
                    <a:pt x="58327" y="25420"/>
                  </a:cubicBezTo>
                  <a:cubicBezTo>
                    <a:pt x="58521" y="25550"/>
                    <a:pt x="58683" y="25712"/>
                    <a:pt x="58877" y="25841"/>
                  </a:cubicBezTo>
                  <a:cubicBezTo>
                    <a:pt x="76527" y="39249"/>
                    <a:pt x="126627" y="66063"/>
                    <a:pt x="126627" y="66063"/>
                  </a:cubicBezTo>
                  <a:cubicBezTo>
                    <a:pt x="126627" y="66063"/>
                    <a:pt x="88510" y="65351"/>
                    <a:pt x="70147" y="67488"/>
                  </a:cubicBezTo>
                  <a:cubicBezTo>
                    <a:pt x="58748" y="68816"/>
                    <a:pt x="29601" y="81576"/>
                    <a:pt x="9166" y="91065"/>
                  </a:cubicBezTo>
                  <a:cubicBezTo>
                    <a:pt x="-6411" y="98287"/>
                    <a:pt x="-873" y="121830"/>
                    <a:pt x="16291" y="121183"/>
                  </a:cubicBezTo>
                  <a:cubicBezTo>
                    <a:pt x="16583" y="121183"/>
                    <a:pt x="21764" y="121668"/>
                    <a:pt x="22056" y="121636"/>
                  </a:cubicBezTo>
                  <a:lnTo>
                    <a:pt x="9426" y="131287"/>
                  </a:lnTo>
                  <a:cubicBezTo>
                    <a:pt x="-2136" y="137310"/>
                    <a:pt x="-1618" y="153082"/>
                    <a:pt x="9587" y="159753"/>
                  </a:cubicBezTo>
                  <a:cubicBezTo>
                    <a:pt x="20015" y="165939"/>
                    <a:pt x="51785" y="158523"/>
                    <a:pt x="51785" y="158523"/>
                  </a:cubicBezTo>
                  <a:cubicBezTo>
                    <a:pt x="51785" y="158523"/>
                    <a:pt x="48061" y="163801"/>
                    <a:pt x="44239" y="169922"/>
                  </a:cubicBezTo>
                  <a:cubicBezTo>
                    <a:pt x="38896" y="178569"/>
                    <a:pt x="46021" y="189580"/>
                    <a:pt x="56060" y="188090"/>
                  </a:cubicBezTo>
                  <a:cubicBezTo>
                    <a:pt x="75038" y="185273"/>
                    <a:pt x="96444" y="175784"/>
                    <a:pt x="104702" y="189580"/>
                  </a:cubicBezTo>
                  <a:cubicBezTo>
                    <a:pt x="107034" y="193466"/>
                    <a:pt x="102306" y="222677"/>
                    <a:pt x="96833" y="263029"/>
                  </a:cubicBezTo>
                  <a:cubicBezTo>
                    <a:pt x="93173" y="289909"/>
                    <a:pt x="94566" y="317241"/>
                    <a:pt x="100913" y="343635"/>
                  </a:cubicBezTo>
                  <a:cubicBezTo>
                    <a:pt x="100913" y="343635"/>
                    <a:pt x="182167" y="613305"/>
                    <a:pt x="224494" y="665542"/>
                  </a:cubicBezTo>
                  <a:cubicBezTo>
                    <a:pt x="266822" y="717779"/>
                    <a:pt x="271291" y="735170"/>
                    <a:pt x="286803" y="755637"/>
                  </a:cubicBezTo>
                  <a:cubicBezTo>
                    <a:pt x="302316" y="776105"/>
                    <a:pt x="335510" y="780347"/>
                    <a:pt x="363037" y="767620"/>
                  </a:cubicBezTo>
                  <a:cubicBezTo>
                    <a:pt x="390565" y="754892"/>
                    <a:pt x="470523" y="591478"/>
                    <a:pt x="470523" y="591478"/>
                  </a:cubicBezTo>
                  <a:cubicBezTo>
                    <a:pt x="436422" y="589049"/>
                    <a:pt x="382209" y="557733"/>
                    <a:pt x="382209" y="557733"/>
                  </a:cubicBezTo>
                  <a:cubicBezTo>
                    <a:pt x="382209" y="557733"/>
                    <a:pt x="298818" y="471880"/>
                    <a:pt x="266336" y="435900"/>
                  </a:cubicBezTo>
                  <a:cubicBezTo>
                    <a:pt x="245091" y="412356"/>
                    <a:pt x="214293" y="347748"/>
                    <a:pt x="195542" y="305874"/>
                  </a:cubicBezTo>
                  <a:cubicBezTo>
                    <a:pt x="184888" y="282136"/>
                    <a:pt x="185309" y="254933"/>
                    <a:pt x="196643" y="231486"/>
                  </a:cubicBezTo>
                  <a:cubicBezTo>
                    <a:pt x="210148" y="203602"/>
                    <a:pt x="227150" y="168724"/>
                    <a:pt x="231166" y="161340"/>
                  </a:cubicBezTo>
                  <a:cubicBezTo>
                    <a:pt x="238096" y="148645"/>
                    <a:pt x="243602" y="121928"/>
                    <a:pt x="236704" y="113345"/>
                  </a:cubicBezTo>
                  <a:close/>
                </a:path>
              </a:pathLst>
            </a:custGeom>
            <a:solidFill>
              <a:srgbClr val="DEAB91"/>
            </a:solidFill>
            <a:ln w="0" cap="flat">
              <a:noFill/>
              <a:prstDash val="solid"/>
              <a:miter/>
            </a:ln>
          </p:spPr>
          <p:txBody>
            <a:bodyPr rtlCol="0" anchor="ctr"/>
            <a:lstStyle/>
            <a:p>
              <a:endParaRPr lang="nb-NO"/>
            </a:p>
          </p:txBody>
        </p:sp>
        <p:sp>
          <p:nvSpPr>
            <p:cNvPr id="34" name="Friform 33">
              <a:extLst>
                <a:ext uri="{FF2B5EF4-FFF2-40B4-BE49-F238E27FC236}">
                  <a16:creationId xmlns:a16="http://schemas.microsoft.com/office/drawing/2014/main" id="{DFF6F299-98F4-6295-A0C1-AFBC0EA03BDB}"/>
                </a:ext>
              </a:extLst>
            </p:cNvPr>
            <p:cNvSpPr>
              <a:spLocks noGrp="1" noRot="1" noMove="1" noResize="1" noEditPoints="1" noAdjustHandles="1" noChangeArrowheads="1" noChangeShapeType="1"/>
            </p:cNvSpPr>
            <p:nvPr/>
          </p:nvSpPr>
          <p:spPr>
            <a:xfrm>
              <a:off x="4004275" y="2371683"/>
              <a:ext cx="142545" cy="39509"/>
            </a:xfrm>
            <a:custGeom>
              <a:avLst/>
              <a:gdLst>
                <a:gd name="connsiteX0" fmla="*/ 138813 w 142545"/>
                <a:gd name="connsiteY0" fmla="*/ 39477 h 39509"/>
                <a:gd name="connsiteX1" fmla="*/ 136514 w 142545"/>
                <a:gd name="connsiteY1" fmla="*/ 38668 h 39509"/>
                <a:gd name="connsiteX2" fmla="*/ 67890 w 142545"/>
                <a:gd name="connsiteY2" fmla="*/ 7481 h 39509"/>
                <a:gd name="connsiteX3" fmla="*/ 67663 w 142545"/>
                <a:gd name="connsiteY3" fmla="*/ 7481 h 39509"/>
                <a:gd name="connsiteX4" fmla="*/ 4966 w 142545"/>
                <a:gd name="connsiteY4" fmla="*/ 24483 h 39509"/>
                <a:gd name="connsiteX5" fmla="*/ 205 w 142545"/>
                <a:gd name="connsiteY5" fmla="*/ 22151 h 39509"/>
                <a:gd name="connsiteX6" fmla="*/ 2537 w 142545"/>
                <a:gd name="connsiteY6" fmla="*/ 17391 h 39509"/>
                <a:gd name="connsiteX7" fmla="*/ 67598 w 142545"/>
                <a:gd name="connsiteY7" fmla="*/ 0 h 39509"/>
                <a:gd name="connsiteX8" fmla="*/ 67858 w 142545"/>
                <a:gd name="connsiteY8" fmla="*/ 0 h 39509"/>
                <a:gd name="connsiteX9" fmla="*/ 141112 w 142545"/>
                <a:gd name="connsiteY9" fmla="*/ 32806 h 39509"/>
                <a:gd name="connsiteX10" fmla="*/ 141760 w 142545"/>
                <a:gd name="connsiteY10" fmla="*/ 38085 h 39509"/>
                <a:gd name="connsiteX11" fmla="*/ 138813 w 142545"/>
                <a:gd name="connsiteY11" fmla="*/ 39510 h 3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545" h="39509">
                  <a:moveTo>
                    <a:pt x="138813" y="39477"/>
                  </a:moveTo>
                  <a:cubicBezTo>
                    <a:pt x="138004" y="39477"/>
                    <a:pt x="137194" y="39218"/>
                    <a:pt x="136514" y="38668"/>
                  </a:cubicBezTo>
                  <a:cubicBezTo>
                    <a:pt x="136125" y="38344"/>
                    <a:pt x="96454" y="7481"/>
                    <a:pt x="67890" y="7481"/>
                  </a:cubicBezTo>
                  <a:cubicBezTo>
                    <a:pt x="67825" y="7481"/>
                    <a:pt x="67728" y="7481"/>
                    <a:pt x="67663" y="7481"/>
                  </a:cubicBezTo>
                  <a:cubicBezTo>
                    <a:pt x="57171" y="7546"/>
                    <a:pt x="18859" y="19755"/>
                    <a:pt x="4966" y="24483"/>
                  </a:cubicBezTo>
                  <a:cubicBezTo>
                    <a:pt x="3023" y="25163"/>
                    <a:pt x="885" y="24094"/>
                    <a:pt x="205" y="22151"/>
                  </a:cubicBezTo>
                  <a:cubicBezTo>
                    <a:pt x="-475" y="20176"/>
                    <a:pt x="594" y="18071"/>
                    <a:pt x="2537" y="17391"/>
                  </a:cubicBezTo>
                  <a:cubicBezTo>
                    <a:pt x="4610" y="16678"/>
                    <a:pt x="53770" y="65"/>
                    <a:pt x="67598" y="0"/>
                  </a:cubicBezTo>
                  <a:cubicBezTo>
                    <a:pt x="67696" y="0"/>
                    <a:pt x="67793" y="0"/>
                    <a:pt x="67858" y="0"/>
                  </a:cubicBezTo>
                  <a:cubicBezTo>
                    <a:pt x="99012" y="0"/>
                    <a:pt x="139396" y="31446"/>
                    <a:pt x="141112" y="32806"/>
                  </a:cubicBezTo>
                  <a:cubicBezTo>
                    <a:pt x="142732" y="34069"/>
                    <a:pt x="143023" y="36433"/>
                    <a:pt x="141760" y="38085"/>
                  </a:cubicBezTo>
                  <a:cubicBezTo>
                    <a:pt x="141015" y="39024"/>
                    <a:pt x="139914" y="39510"/>
                    <a:pt x="138813" y="39510"/>
                  </a:cubicBezTo>
                  <a:close/>
                </a:path>
              </a:pathLst>
            </a:custGeom>
            <a:solidFill>
              <a:srgbClr val="8C6254"/>
            </a:solidFill>
            <a:ln w="0" cap="flat">
              <a:noFill/>
              <a:prstDash val="solid"/>
              <a:miter/>
            </a:ln>
          </p:spPr>
          <p:txBody>
            <a:bodyPr rtlCol="0" anchor="ctr"/>
            <a:lstStyle/>
            <a:p>
              <a:endParaRPr lang="nb-NO"/>
            </a:p>
          </p:txBody>
        </p:sp>
        <p:sp>
          <p:nvSpPr>
            <p:cNvPr id="35" name="Friform 34">
              <a:extLst>
                <a:ext uri="{FF2B5EF4-FFF2-40B4-BE49-F238E27FC236}">
                  <a16:creationId xmlns:a16="http://schemas.microsoft.com/office/drawing/2014/main" id="{4BD46B59-AD63-6B51-DF7C-811E989D10FA}"/>
                </a:ext>
              </a:extLst>
            </p:cNvPr>
            <p:cNvSpPr>
              <a:spLocks noGrp="1" noRot="1" noMove="1" noResize="1" noEditPoints="1" noAdjustHandles="1" noChangeArrowheads="1" noChangeShapeType="1"/>
            </p:cNvSpPr>
            <p:nvPr/>
          </p:nvSpPr>
          <p:spPr>
            <a:xfrm>
              <a:off x="4033351" y="2408632"/>
              <a:ext cx="103123" cy="41098"/>
            </a:xfrm>
            <a:custGeom>
              <a:avLst/>
              <a:gdLst>
                <a:gd name="connsiteX0" fmla="*/ 99407 w 103123"/>
                <a:gd name="connsiteY0" fmla="*/ 41098 h 41098"/>
                <a:gd name="connsiteX1" fmla="*/ 96686 w 103123"/>
                <a:gd name="connsiteY1" fmla="*/ 39932 h 41098"/>
                <a:gd name="connsiteX2" fmla="*/ 52740 w 103123"/>
                <a:gd name="connsiteY2" fmla="*/ 7644 h 41098"/>
                <a:gd name="connsiteX3" fmla="*/ 5620 w 103123"/>
                <a:gd name="connsiteY3" fmla="*/ 23804 h 41098"/>
                <a:gd name="connsiteX4" fmla="*/ 503 w 103123"/>
                <a:gd name="connsiteY4" fmla="*/ 22412 h 41098"/>
                <a:gd name="connsiteX5" fmla="*/ 1895 w 103123"/>
                <a:gd name="connsiteY5" fmla="*/ 17295 h 41098"/>
                <a:gd name="connsiteX6" fmla="*/ 53808 w 103123"/>
                <a:gd name="connsiteY6" fmla="*/ 228 h 41098"/>
                <a:gd name="connsiteX7" fmla="*/ 102094 w 103123"/>
                <a:gd name="connsiteY7" fmla="*/ 34751 h 41098"/>
                <a:gd name="connsiteX8" fmla="*/ 101965 w 103123"/>
                <a:gd name="connsiteY8" fmla="*/ 40062 h 41098"/>
                <a:gd name="connsiteX9" fmla="*/ 99374 w 103123"/>
                <a:gd name="connsiteY9" fmla="*/ 41098 h 4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123" h="41098">
                  <a:moveTo>
                    <a:pt x="99407" y="41098"/>
                  </a:moveTo>
                  <a:cubicBezTo>
                    <a:pt x="98403" y="41098"/>
                    <a:pt x="97431" y="40709"/>
                    <a:pt x="96686" y="39932"/>
                  </a:cubicBezTo>
                  <a:cubicBezTo>
                    <a:pt x="88687" y="31544"/>
                    <a:pt x="65208" y="9425"/>
                    <a:pt x="52740" y="7644"/>
                  </a:cubicBezTo>
                  <a:cubicBezTo>
                    <a:pt x="40336" y="5863"/>
                    <a:pt x="14493" y="18688"/>
                    <a:pt x="5620" y="23804"/>
                  </a:cubicBezTo>
                  <a:cubicBezTo>
                    <a:pt x="3806" y="24841"/>
                    <a:pt x="1539" y="24225"/>
                    <a:pt x="503" y="22412"/>
                  </a:cubicBezTo>
                  <a:cubicBezTo>
                    <a:pt x="-534" y="20631"/>
                    <a:pt x="82" y="18331"/>
                    <a:pt x="1895" y="17295"/>
                  </a:cubicBezTo>
                  <a:cubicBezTo>
                    <a:pt x="3288" y="16486"/>
                    <a:pt x="36256" y="-2266"/>
                    <a:pt x="53808" y="228"/>
                  </a:cubicBezTo>
                  <a:cubicBezTo>
                    <a:pt x="71070" y="2689"/>
                    <a:pt x="98986" y="31480"/>
                    <a:pt x="102094" y="34751"/>
                  </a:cubicBezTo>
                  <a:cubicBezTo>
                    <a:pt x="103519" y="36240"/>
                    <a:pt x="103455" y="38637"/>
                    <a:pt x="101965" y="40062"/>
                  </a:cubicBezTo>
                  <a:cubicBezTo>
                    <a:pt x="101252" y="40742"/>
                    <a:pt x="100313" y="41098"/>
                    <a:pt x="99374" y="41098"/>
                  </a:cubicBezTo>
                  <a:close/>
                </a:path>
              </a:pathLst>
            </a:custGeom>
            <a:solidFill>
              <a:srgbClr val="8C6254"/>
            </a:solidFill>
            <a:ln w="0" cap="flat">
              <a:noFill/>
              <a:prstDash val="solid"/>
              <a:miter/>
            </a:ln>
          </p:spPr>
          <p:txBody>
            <a:bodyPr rtlCol="0" anchor="ctr"/>
            <a:lstStyle/>
            <a:p>
              <a:endParaRPr lang="nb-NO"/>
            </a:p>
          </p:txBody>
        </p:sp>
        <p:sp>
          <p:nvSpPr>
            <p:cNvPr id="36" name="Friform 35">
              <a:extLst>
                <a:ext uri="{FF2B5EF4-FFF2-40B4-BE49-F238E27FC236}">
                  <a16:creationId xmlns:a16="http://schemas.microsoft.com/office/drawing/2014/main" id="{04D289B4-67F1-8ACD-20A0-1808EA0A43EB}"/>
                </a:ext>
              </a:extLst>
            </p:cNvPr>
            <p:cNvSpPr>
              <a:spLocks noGrp="1" noRot="1" noMove="1" noResize="1" noEditPoints="1" noAdjustHandles="1" noChangeArrowheads="1" noChangeShapeType="1"/>
            </p:cNvSpPr>
            <p:nvPr/>
          </p:nvSpPr>
          <p:spPr>
            <a:xfrm>
              <a:off x="4110814" y="2340995"/>
              <a:ext cx="44478" cy="27805"/>
            </a:xfrm>
            <a:custGeom>
              <a:avLst/>
              <a:gdLst>
                <a:gd name="connsiteX0" fmla="*/ 40759 w 44478"/>
                <a:gd name="connsiteY0" fmla="*/ 27805 h 27805"/>
                <a:gd name="connsiteX1" fmla="*/ 38395 w 44478"/>
                <a:gd name="connsiteY1" fmla="*/ 26963 h 27805"/>
                <a:gd name="connsiteX2" fmla="*/ 2318 w 44478"/>
                <a:gd name="connsiteY2" fmla="*/ 7208 h 27805"/>
                <a:gd name="connsiteX3" fmla="*/ 278 w 44478"/>
                <a:gd name="connsiteY3" fmla="*/ 2318 h 27805"/>
                <a:gd name="connsiteX4" fmla="*/ 5168 w 44478"/>
                <a:gd name="connsiteY4" fmla="*/ 278 h 27805"/>
                <a:gd name="connsiteX5" fmla="*/ 43091 w 44478"/>
                <a:gd name="connsiteY5" fmla="*/ 21134 h 27805"/>
                <a:gd name="connsiteX6" fmla="*/ 43641 w 44478"/>
                <a:gd name="connsiteY6" fmla="*/ 26413 h 27805"/>
                <a:gd name="connsiteX7" fmla="*/ 40727 w 44478"/>
                <a:gd name="connsiteY7" fmla="*/ 27805 h 2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78" h="27805">
                  <a:moveTo>
                    <a:pt x="40759" y="27805"/>
                  </a:moveTo>
                  <a:cubicBezTo>
                    <a:pt x="39917" y="27805"/>
                    <a:pt x="39075" y="27514"/>
                    <a:pt x="38395" y="26963"/>
                  </a:cubicBezTo>
                  <a:cubicBezTo>
                    <a:pt x="26510" y="17280"/>
                    <a:pt x="2577" y="7306"/>
                    <a:pt x="2318" y="7208"/>
                  </a:cubicBezTo>
                  <a:cubicBezTo>
                    <a:pt x="408" y="6431"/>
                    <a:pt x="-499" y="4229"/>
                    <a:pt x="278" y="2318"/>
                  </a:cubicBezTo>
                  <a:cubicBezTo>
                    <a:pt x="1055" y="408"/>
                    <a:pt x="3257" y="-499"/>
                    <a:pt x="5168" y="278"/>
                  </a:cubicBezTo>
                  <a:cubicBezTo>
                    <a:pt x="6204" y="699"/>
                    <a:pt x="30364" y="10771"/>
                    <a:pt x="43091" y="21134"/>
                  </a:cubicBezTo>
                  <a:cubicBezTo>
                    <a:pt x="44710" y="22429"/>
                    <a:pt x="44937" y="24794"/>
                    <a:pt x="43641" y="26413"/>
                  </a:cubicBezTo>
                  <a:cubicBezTo>
                    <a:pt x="42897" y="27319"/>
                    <a:pt x="41828" y="27805"/>
                    <a:pt x="40727" y="27805"/>
                  </a:cubicBezTo>
                  <a:close/>
                </a:path>
              </a:pathLst>
            </a:custGeom>
            <a:solidFill>
              <a:srgbClr val="8C6254"/>
            </a:solidFill>
            <a:ln w="0" cap="flat">
              <a:noFill/>
              <a:prstDash val="solid"/>
              <a:miter/>
            </a:ln>
          </p:spPr>
          <p:txBody>
            <a:bodyPr rtlCol="0" anchor="ctr"/>
            <a:lstStyle/>
            <a:p>
              <a:endParaRPr lang="nb-NO"/>
            </a:p>
          </p:txBody>
        </p:sp>
        <p:sp>
          <p:nvSpPr>
            <p:cNvPr id="37" name="Friform 36">
              <a:extLst>
                <a:ext uri="{FF2B5EF4-FFF2-40B4-BE49-F238E27FC236}">
                  <a16:creationId xmlns:a16="http://schemas.microsoft.com/office/drawing/2014/main" id="{B85E71A8-54BE-AD8B-4A09-D38B50FA5A1E}"/>
                </a:ext>
              </a:extLst>
            </p:cNvPr>
            <p:cNvSpPr>
              <a:spLocks noGrp="1" noRot="1" noMove="1" noResize="1" noEditPoints="1" noAdjustHandles="1" noChangeArrowheads="1" noChangeShapeType="1"/>
            </p:cNvSpPr>
            <p:nvPr/>
          </p:nvSpPr>
          <p:spPr>
            <a:xfrm>
              <a:off x="4011677" y="1682880"/>
              <a:ext cx="134988" cy="220968"/>
            </a:xfrm>
            <a:custGeom>
              <a:avLst/>
              <a:gdLst>
                <a:gd name="connsiteX0" fmla="*/ 95658 w 134988"/>
                <a:gd name="connsiteY0" fmla="*/ 4313 h 220968"/>
                <a:gd name="connsiteX1" fmla="*/ 66835 w 134988"/>
                <a:gd name="connsiteY1" fmla="*/ 28051 h 220968"/>
                <a:gd name="connsiteX2" fmla="*/ 48279 w 134988"/>
                <a:gd name="connsiteY2" fmla="*/ 47741 h 220968"/>
                <a:gd name="connsiteX3" fmla="*/ 58545 w 134988"/>
                <a:gd name="connsiteY3" fmla="*/ 65067 h 220968"/>
                <a:gd name="connsiteX4" fmla="*/ 79530 w 134988"/>
                <a:gd name="connsiteY4" fmla="*/ 67107 h 220968"/>
                <a:gd name="connsiteX5" fmla="*/ 30694 w 134988"/>
                <a:gd name="connsiteY5" fmla="*/ 84822 h 220968"/>
                <a:gd name="connsiteX6" fmla="*/ 1774 w 134988"/>
                <a:gd name="connsiteY6" fmla="*/ 97161 h 220968"/>
                <a:gd name="connsiteX7" fmla="*/ 2907 w 134988"/>
                <a:gd name="connsiteY7" fmla="*/ 114810 h 220968"/>
                <a:gd name="connsiteX8" fmla="*/ 17092 w 134988"/>
                <a:gd name="connsiteY8" fmla="*/ 126178 h 220968"/>
                <a:gd name="connsiteX9" fmla="*/ 4883 w 134988"/>
                <a:gd name="connsiteY9" fmla="*/ 136897 h 220968"/>
                <a:gd name="connsiteX10" fmla="*/ 18517 w 134988"/>
                <a:gd name="connsiteY10" fmla="*/ 158368 h 220968"/>
                <a:gd name="connsiteX11" fmla="*/ 60585 w 134988"/>
                <a:gd name="connsiteY11" fmla="*/ 171517 h 220968"/>
                <a:gd name="connsiteX12" fmla="*/ 46271 w 134988"/>
                <a:gd name="connsiteY12" fmla="*/ 185053 h 220968"/>
                <a:gd name="connsiteX13" fmla="*/ 41186 w 134988"/>
                <a:gd name="connsiteY13" fmla="*/ 203578 h 220968"/>
                <a:gd name="connsiteX14" fmla="*/ 65411 w 134988"/>
                <a:gd name="connsiteY14" fmla="*/ 220968 h 220968"/>
                <a:gd name="connsiteX15" fmla="*/ 95269 w 134988"/>
                <a:gd name="connsiteY15" fmla="*/ 209796 h 220968"/>
                <a:gd name="connsiteX16" fmla="*/ 121339 w 134988"/>
                <a:gd name="connsiteY16" fmla="*/ 189037 h 220968"/>
                <a:gd name="connsiteX17" fmla="*/ 132933 w 134988"/>
                <a:gd name="connsiteY17" fmla="*/ 172067 h 220968"/>
                <a:gd name="connsiteX18" fmla="*/ 125258 w 134988"/>
                <a:gd name="connsiteY18" fmla="*/ 154676 h 220968"/>
                <a:gd name="connsiteX19" fmla="*/ 127233 w 134988"/>
                <a:gd name="connsiteY19" fmla="*/ 111604 h 220968"/>
                <a:gd name="connsiteX20" fmla="*/ 125161 w 134988"/>
                <a:gd name="connsiteY20" fmla="*/ 79543 h 220968"/>
                <a:gd name="connsiteX21" fmla="*/ 105114 w 134988"/>
                <a:gd name="connsiteY21" fmla="*/ 53247 h 220968"/>
                <a:gd name="connsiteX22" fmla="*/ 122019 w 134988"/>
                <a:gd name="connsiteY22" fmla="*/ 32067 h 220968"/>
                <a:gd name="connsiteX23" fmla="*/ 119655 w 134988"/>
                <a:gd name="connsiteY23" fmla="*/ 6159 h 220968"/>
                <a:gd name="connsiteX24" fmla="*/ 95658 w 134988"/>
                <a:gd name="connsiteY24" fmla="*/ 4410 h 22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988" h="220968">
                  <a:moveTo>
                    <a:pt x="95658" y="4313"/>
                  </a:moveTo>
                  <a:cubicBezTo>
                    <a:pt x="88890" y="13089"/>
                    <a:pt x="76098" y="21995"/>
                    <a:pt x="66835" y="28051"/>
                  </a:cubicBezTo>
                  <a:cubicBezTo>
                    <a:pt x="59031" y="33168"/>
                    <a:pt x="49509" y="38479"/>
                    <a:pt x="48279" y="47741"/>
                  </a:cubicBezTo>
                  <a:cubicBezTo>
                    <a:pt x="47307" y="54833"/>
                    <a:pt x="52165" y="61829"/>
                    <a:pt x="58545" y="65067"/>
                  </a:cubicBezTo>
                  <a:cubicBezTo>
                    <a:pt x="64925" y="68306"/>
                    <a:pt x="72503" y="68370"/>
                    <a:pt x="79530" y="67107"/>
                  </a:cubicBezTo>
                  <a:cubicBezTo>
                    <a:pt x="64763" y="76402"/>
                    <a:pt x="47987" y="82490"/>
                    <a:pt x="30694" y="84822"/>
                  </a:cubicBezTo>
                  <a:cubicBezTo>
                    <a:pt x="19877" y="86279"/>
                    <a:pt x="6891" y="87477"/>
                    <a:pt x="1774" y="97161"/>
                  </a:cubicBezTo>
                  <a:cubicBezTo>
                    <a:pt x="-1108" y="102601"/>
                    <a:pt x="-299" y="109532"/>
                    <a:pt x="2907" y="114810"/>
                  </a:cubicBezTo>
                  <a:cubicBezTo>
                    <a:pt x="6114" y="120089"/>
                    <a:pt x="11392" y="123813"/>
                    <a:pt x="17092" y="126178"/>
                  </a:cubicBezTo>
                  <a:cubicBezTo>
                    <a:pt x="11975" y="128412"/>
                    <a:pt x="6599" y="131586"/>
                    <a:pt x="4883" y="136897"/>
                  </a:cubicBezTo>
                  <a:cubicBezTo>
                    <a:pt x="2033" y="145673"/>
                    <a:pt x="10486" y="153867"/>
                    <a:pt x="18517" y="158368"/>
                  </a:cubicBezTo>
                  <a:cubicBezTo>
                    <a:pt x="31439" y="165590"/>
                    <a:pt x="45850" y="170092"/>
                    <a:pt x="60585" y="171517"/>
                  </a:cubicBezTo>
                  <a:cubicBezTo>
                    <a:pt x="55403" y="175597"/>
                    <a:pt x="50157" y="179742"/>
                    <a:pt x="46271" y="185053"/>
                  </a:cubicBezTo>
                  <a:cubicBezTo>
                    <a:pt x="42385" y="190365"/>
                    <a:pt x="39956" y="197101"/>
                    <a:pt x="41186" y="203578"/>
                  </a:cubicBezTo>
                  <a:cubicBezTo>
                    <a:pt x="43194" y="214168"/>
                    <a:pt x="54626" y="220968"/>
                    <a:pt x="65411" y="220968"/>
                  </a:cubicBezTo>
                  <a:cubicBezTo>
                    <a:pt x="76195" y="220968"/>
                    <a:pt x="86266" y="215722"/>
                    <a:pt x="95269" y="209796"/>
                  </a:cubicBezTo>
                  <a:cubicBezTo>
                    <a:pt x="104564" y="203707"/>
                    <a:pt x="113308" y="196745"/>
                    <a:pt x="121339" y="189037"/>
                  </a:cubicBezTo>
                  <a:cubicBezTo>
                    <a:pt x="126359" y="184212"/>
                    <a:pt x="131282" y="178803"/>
                    <a:pt x="132933" y="172067"/>
                  </a:cubicBezTo>
                  <a:cubicBezTo>
                    <a:pt x="134585" y="165331"/>
                    <a:pt x="131800" y="157008"/>
                    <a:pt x="125258" y="154676"/>
                  </a:cubicBezTo>
                  <a:cubicBezTo>
                    <a:pt x="137370" y="144119"/>
                    <a:pt x="138341" y="123198"/>
                    <a:pt x="127233" y="111604"/>
                  </a:cubicBezTo>
                  <a:cubicBezTo>
                    <a:pt x="131800" y="101533"/>
                    <a:pt x="130018" y="89485"/>
                    <a:pt x="125161" y="79543"/>
                  </a:cubicBezTo>
                  <a:cubicBezTo>
                    <a:pt x="120303" y="69601"/>
                    <a:pt x="112660" y="61343"/>
                    <a:pt x="105114" y="53247"/>
                  </a:cubicBezTo>
                  <a:cubicBezTo>
                    <a:pt x="111915" y="47190"/>
                    <a:pt x="118489" y="40455"/>
                    <a:pt x="122019" y="32067"/>
                  </a:cubicBezTo>
                  <a:cubicBezTo>
                    <a:pt x="125549" y="23679"/>
                    <a:pt x="125452" y="13186"/>
                    <a:pt x="119655" y="6159"/>
                  </a:cubicBezTo>
                  <a:cubicBezTo>
                    <a:pt x="113858" y="-869"/>
                    <a:pt x="101682" y="-2456"/>
                    <a:pt x="95658" y="4410"/>
                  </a:cubicBezTo>
                  <a:close/>
                </a:path>
              </a:pathLst>
            </a:custGeom>
            <a:solidFill>
              <a:srgbClr val="DEAB91"/>
            </a:solidFill>
            <a:ln w="0" cap="flat">
              <a:noFill/>
              <a:prstDash val="solid"/>
              <a:miter/>
            </a:ln>
          </p:spPr>
          <p:txBody>
            <a:bodyPr rtlCol="0" anchor="ctr"/>
            <a:lstStyle/>
            <a:p>
              <a:endParaRPr lang="nb-NO"/>
            </a:p>
          </p:txBody>
        </p:sp>
        <p:sp>
          <p:nvSpPr>
            <p:cNvPr id="38" name="Friform 37">
              <a:extLst>
                <a:ext uri="{FF2B5EF4-FFF2-40B4-BE49-F238E27FC236}">
                  <a16:creationId xmlns:a16="http://schemas.microsoft.com/office/drawing/2014/main" id="{78CC85FB-9569-F927-E469-2F0FABE78E50}"/>
                </a:ext>
              </a:extLst>
            </p:cNvPr>
            <p:cNvSpPr>
              <a:spLocks noGrp="1" noRot="1" noMove="1" noResize="1" noEditPoints="1" noAdjustHandles="1" noChangeArrowheads="1" noChangeShapeType="1"/>
            </p:cNvSpPr>
            <p:nvPr/>
          </p:nvSpPr>
          <p:spPr>
            <a:xfrm>
              <a:off x="4037216" y="1791115"/>
              <a:ext cx="85248" cy="19279"/>
            </a:xfrm>
            <a:custGeom>
              <a:avLst/>
              <a:gdLst>
                <a:gd name="connsiteX0" fmla="*/ 2240 w 85248"/>
                <a:gd name="connsiteY0" fmla="*/ 17717 h 19279"/>
                <a:gd name="connsiteX1" fmla="*/ 42333 w 85248"/>
                <a:gd name="connsiteY1" fmla="*/ 15968 h 19279"/>
                <a:gd name="connsiteX2" fmla="*/ 83008 w 85248"/>
                <a:gd name="connsiteY2" fmla="*/ 6123 h 19279"/>
                <a:gd name="connsiteX3" fmla="*/ 81357 w 85248"/>
                <a:gd name="connsiteY3" fmla="*/ 99 h 19279"/>
                <a:gd name="connsiteX4" fmla="*/ 43013 w 85248"/>
                <a:gd name="connsiteY4" fmla="*/ 9394 h 19279"/>
                <a:gd name="connsiteX5" fmla="*/ 3892 w 85248"/>
                <a:gd name="connsiteY5" fmla="*/ 11661 h 19279"/>
                <a:gd name="connsiteX6" fmla="*/ 2240 w 85248"/>
                <a:gd name="connsiteY6" fmla="*/ 17684 h 19279"/>
                <a:gd name="connsiteX7" fmla="*/ 2240 w 85248"/>
                <a:gd name="connsiteY7" fmla="*/ 17684 h 1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248" h="19279">
                  <a:moveTo>
                    <a:pt x="2240" y="17717"/>
                  </a:moveTo>
                  <a:cubicBezTo>
                    <a:pt x="15583" y="20761"/>
                    <a:pt x="29120" y="18915"/>
                    <a:pt x="42333" y="15968"/>
                  </a:cubicBezTo>
                  <a:cubicBezTo>
                    <a:pt x="55934" y="12924"/>
                    <a:pt x="69471" y="9426"/>
                    <a:pt x="83008" y="6123"/>
                  </a:cubicBezTo>
                  <a:cubicBezTo>
                    <a:pt x="86927" y="5184"/>
                    <a:pt x="85275" y="-840"/>
                    <a:pt x="81357" y="99"/>
                  </a:cubicBezTo>
                  <a:cubicBezTo>
                    <a:pt x="68597" y="3208"/>
                    <a:pt x="55837" y="6447"/>
                    <a:pt x="43013" y="9394"/>
                  </a:cubicBezTo>
                  <a:cubicBezTo>
                    <a:pt x="30221" y="12373"/>
                    <a:pt x="16910" y="14640"/>
                    <a:pt x="3892" y="11661"/>
                  </a:cubicBezTo>
                  <a:cubicBezTo>
                    <a:pt x="-27" y="10754"/>
                    <a:pt x="-1679" y="16777"/>
                    <a:pt x="2240" y="17684"/>
                  </a:cubicBezTo>
                  <a:lnTo>
                    <a:pt x="2240" y="17684"/>
                  </a:lnTo>
                  <a:close/>
                </a:path>
              </a:pathLst>
            </a:custGeom>
            <a:solidFill>
              <a:srgbClr val="8C6254"/>
            </a:solidFill>
            <a:ln w="0" cap="flat">
              <a:noFill/>
              <a:prstDash val="solid"/>
              <a:miter/>
            </a:ln>
          </p:spPr>
          <p:txBody>
            <a:bodyPr rtlCol="0" anchor="ctr"/>
            <a:lstStyle/>
            <a:p>
              <a:endParaRPr lang="nb-NO"/>
            </a:p>
          </p:txBody>
        </p:sp>
        <p:sp>
          <p:nvSpPr>
            <p:cNvPr id="39" name="Friform 38">
              <a:extLst>
                <a:ext uri="{FF2B5EF4-FFF2-40B4-BE49-F238E27FC236}">
                  <a16:creationId xmlns:a16="http://schemas.microsoft.com/office/drawing/2014/main" id="{2F1B1144-EDFE-4424-5F27-768BFC019F78}"/>
                </a:ext>
              </a:extLst>
            </p:cNvPr>
            <p:cNvSpPr>
              <a:spLocks noGrp="1" noRot="1" noMove="1" noResize="1" noEditPoints="1" noAdjustHandles="1" noChangeArrowheads="1" noChangeShapeType="1"/>
            </p:cNvSpPr>
            <p:nvPr/>
          </p:nvSpPr>
          <p:spPr>
            <a:xfrm>
              <a:off x="4073908" y="1839623"/>
              <a:ext cx="41995" cy="17412"/>
            </a:xfrm>
            <a:custGeom>
              <a:avLst/>
              <a:gdLst>
                <a:gd name="connsiteX0" fmla="*/ 3924 w 41995"/>
                <a:gd name="connsiteY0" fmla="*/ 17332 h 17412"/>
                <a:gd name="connsiteX1" fmla="*/ 39709 w 41995"/>
                <a:gd name="connsiteY1" fmla="*/ 6192 h 17412"/>
                <a:gd name="connsiteX2" fmla="*/ 41879 w 41995"/>
                <a:gd name="connsiteY2" fmla="*/ 2338 h 17412"/>
                <a:gd name="connsiteX3" fmla="*/ 38025 w 41995"/>
                <a:gd name="connsiteY3" fmla="*/ 168 h 17412"/>
                <a:gd name="connsiteX4" fmla="*/ 2240 w 41995"/>
                <a:gd name="connsiteY4" fmla="*/ 11309 h 17412"/>
                <a:gd name="connsiteX5" fmla="*/ 3892 w 41995"/>
                <a:gd name="connsiteY5" fmla="*/ 17332 h 17412"/>
                <a:gd name="connsiteX6" fmla="*/ 3892 w 41995"/>
                <a:gd name="connsiteY6" fmla="*/ 17332 h 1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95" h="17412">
                  <a:moveTo>
                    <a:pt x="3924" y="17332"/>
                  </a:moveTo>
                  <a:cubicBezTo>
                    <a:pt x="16165" y="14677"/>
                    <a:pt x="28148" y="10953"/>
                    <a:pt x="39709" y="6192"/>
                  </a:cubicBezTo>
                  <a:cubicBezTo>
                    <a:pt x="41264" y="5544"/>
                    <a:pt x="42365" y="4119"/>
                    <a:pt x="41879" y="2338"/>
                  </a:cubicBezTo>
                  <a:cubicBezTo>
                    <a:pt x="41458" y="848"/>
                    <a:pt x="39612" y="-479"/>
                    <a:pt x="38025" y="168"/>
                  </a:cubicBezTo>
                  <a:cubicBezTo>
                    <a:pt x="26432" y="4929"/>
                    <a:pt x="14482" y="8653"/>
                    <a:pt x="2240" y="11309"/>
                  </a:cubicBezTo>
                  <a:cubicBezTo>
                    <a:pt x="-1678" y="12151"/>
                    <a:pt x="-27" y="18174"/>
                    <a:pt x="3892" y="17332"/>
                  </a:cubicBezTo>
                  <a:lnTo>
                    <a:pt x="3892" y="17332"/>
                  </a:lnTo>
                  <a:close/>
                </a:path>
              </a:pathLst>
            </a:custGeom>
            <a:solidFill>
              <a:srgbClr val="8C6254"/>
            </a:solidFill>
            <a:ln w="0" cap="flat">
              <a:noFill/>
              <a:prstDash val="solid"/>
              <a:miter/>
            </a:ln>
          </p:spPr>
          <p:txBody>
            <a:bodyPr rtlCol="0" anchor="ctr"/>
            <a:lstStyle/>
            <a:p>
              <a:endParaRPr lang="nb-NO"/>
            </a:p>
          </p:txBody>
        </p:sp>
        <p:sp>
          <p:nvSpPr>
            <p:cNvPr id="40" name="Friform 39">
              <a:extLst>
                <a:ext uri="{FF2B5EF4-FFF2-40B4-BE49-F238E27FC236}">
                  <a16:creationId xmlns:a16="http://schemas.microsoft.com/office/drawing/2014/main" id="{F79CBF62-F71D-4454-2C59-C049AA473B75}"/>
                </a:ext>
              </a:extLst>
            </p:cNvPr>
            <p:cNvSpPr>
              <a:spLocks noGrp="1" noRot="1" noMove="1" noResize="1" noEditPoints="1" noAdjustHandles="1" noChangeArrowheads="1" noChangeShapeType="1"/>
            </p:cNvSpPr>
            <p:nvPr/>
          </p:nvSpPr>
          <p:spPr>
            <a:xfrm>
              <a:off x="4091557" y="1739382"/>
              <a:ext cx="17614" cy="11703"/>
            </a:xfrm>
            <a:custGeom>
              <a:avLst/>
              <a:gdLst>
                <a:gd name="connsiteX0" fmla="*/ 3925 w 17614"/>
                <a:gd name="connsiteY0" fmla="*/ 11610 h 11703"/>
                <a:gd name="connsiteX1" fmla="*/ 16069 w 17614"/>
                <a:gd name="connsiteY1" fmla="*/ 5813 h 11703"/>
                <a:gd name="connsiteX2" fmla="*/ 17203 w 17614"/>
                <a:gd name="connsiteY2" fmla="*/ 1538 h 11703"/>
                <a:gd name="connsiteX3" fmla="*/ 12928 w 17614"/>
                <a:gd name="connsiteY3" fmla="*/ 404 h 11703"/>
                <a:gd name="connsiteX4" fmla="*/ 7422 w 17614"/>
                <a:gd name="connsiteY4" fmla="*/ 3254 h 11703"/>
                <a:gd name="connsiteX5" fmla="*/ 4670 w 17614"/>
                <a:gd name="connsiteY5" fmla="*/ 4550 h 11703"/>
                <a:gd name="connsiteX6" fmla="*/ 3277 w 17614"/>
                <a:gd name="connsiteY6" fmla="*/ 5165 h 11703"/>
                <a:gd name="connsiteX7" fmla="*/ 2565 w 17614"/>
                <a:gd name="connsiteY7" fmla="*/ 5457 h 11703"/>
                <a:gd name="connsiteX8" fmla="*/ 2306 w 17614"/>
                <a:gd name="connsiteY8" fmla="*/ 5554 h 11703"/>
                <a:gd name="connsiteX9" fmla="*/ 427 w 17614"/>
                <a:gd name="connsiteY9" fmla="*/ 6979 h 11703"/>
                <a:gd name="connsiteX10" fmla="*/ 104 w 17614"/>
                <a:gd name="connsiteY10" fmla="*/ 9375 h 11703"/>
                <a:gd name="connsiteX11" fmla="*/ 1529 w 17614"/>
                <a:gd name="connsiteY11" fmla="*/ 11253 h 11703"/>
                <a:gd name="connsiteX12" fmla="*/ 3925 w 17614"/>
                <a:gd name="connsiteY12" fmla="*/ 11577 h 11703"/>
                <a:gd name="connsiteX13" fmla="*/ 3925 w 17614"/>
                <a:gd name="connsiteY13" fmla="*/ 11577 h 11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14" h="11703">
                  <a:moveTo>
                    <a:pt x="3925" y="11610"/>
                  </a:moveTo>
                  <a:cubicBezTo>
                    <a:pt x="8070" y="9893"/>
                    <a:pt x="12118" y="7982"/>
                    <a:pt x="16069" y="5813"/>
                  </a:cubicBezTo>
                  <a:cubicBezTo>
                    <a:pt x="17494" y="5036"/>
                    <a:pt x="18077" y="2930"/>
                    <a:pt x="17203" y="1538"/>
                  </a:cubicBezTo>
                  <a:cubicBezTo>
                    <a:pt x="16264" y="81"/>
                    <a:pt x="14450" y="-438"/>
                    <a:pt x="12928" y="404"/>
                  </a:cubicBezTo>
                  <a:cubicBezTo>
                    <a:pt x="11114" y="1408"/>
                    <a:pt x="9268" y="2348"/>
                    <a:pt x="7422" y="3254"/>
                  </a:cubicBezTo>
                  <a:cubicBezTo>
                    <a:pt x="6516" y="3708"/>
                    <a:pt x="5577" y="4129"/>
                    <a:pt x="4670" y="4550"/>
                  </a:cubicBezTo>
                  <a:cubicBezTo>
                    <a:pt x="4216" y="4744"/>
                    <a:pt x="3731" y="4971"/>
                    <a:pt x="3277" y="5165"/>
                  </a:cubicBezTo>
                  <a:cubicBezTo>
                    <a:pt x="3051" y="5262"/>
                    <a:pt x="2824" y="5359"/>
                    <a:pt x="2565" y="5457"/>
                  </a:cubicBezTo>
                  <a:cubicBezTo>
                    <a:pt x="3407" y="5133"/>
                    <a:pt x="2468" y="5489"/>
                    <a:pt x="2306" y="5554"/>
                  </a:cubicBezTo>
                  <a:cubicBezTo>
                    <a:pt x="1529" y="5877"/>
                    <a:pt x="881" y="6234"/>
                    <a:pt x="427" y="6979"/>
                  </a:cubicBezTo>
                  <a:cubicBezTo>
                    <a:pt x="39" y="7659"/>
                    <a:pt x="-123" y="8630"/>
                    <a:pt x="104" y="9375"/>
                  </a:cubicBezTo>
                  <a:cubicBezTo>
                    <a:pt x="363" y="10120"/>
                    <a:pt x="816" y="10865"/>
                    <a:pt x="1529" y="11253"/>
                  </a:cubicBezTo>
                  <a:cubicBezTo>
                    <a:pt x="2209" y="11610"/>
                    <a:pt x="3180" y="11869"/>
                    <a:pt x="3925" y="11577"/>
                  </a:cubicBezTo>
                  <a:lnTo>
                    <a:pt x="3925" y="11577"/>
                  </a:lnTo>
                  <a:close/>
                </a:path>
              </a:pathLst>
            </a:custGeom>
            <a:solidFill>
              <a:srgbClr val="8C6254"/>
            </a:solidFill>
            <a:ln w="0" cap="flat">
              <a:noFill/>
              <a:prstDash val="solid"/>
              <a:miter/>
            </a:ln>
          </p:spPr>
          <p:txBody>
            <a:bodyPr rtlCol="0" anchor="ctr"/>
            <a:lstStyle/>
            <a:p>
              <a:endParaRPr lang="nb-NO"/>
            </a:p>
          </p:txBody>
        </p:sp>
        <p:sp>
          <p:nvSpPr>
            <p:cNvPr id="41" name="Friform 40">
              <a:extLst>
                <a:ext uri="{FF2B5EF4-FFF2-40B4-BE49-F238E27FC236}">
                  <a16:creationId xmlns:a16="http://schemas.microsoft.com/office/drawing/2014/main" id="{40F3273C-38DE-84B4-646B-ABFF17653A3D}"/>
                </a:ext>
              </a:extLst>
            </p:cNvPr>
            <p:cNvSpPr>
              <a:spLocks noGrp="1" noRot="1" noMove="1" noResize="1" noEditPoints="1" noAdjustHandles="1" noChangeArrowheads="1" noChangeShapeType="1"/>
            </p:cNvSpPr>
            <p:nvPr/>
          </p:nvSpPr>
          <p:spPr>
            <a:xfrm>
              <a:off x="4360812" y="2831096"/>
              <a:ext cx="30247" cy="65676"/>
            </a:xfrm>
            <a:custGeom>
              <a:avLst/>
              <a:gdLst>
                <a:gd name="connsiteX0" fmla="*/ 0 w 30247"/>
                <a:gd name="connsiteY0" fmla="*/ 0 h 65676"/>
                <a:gd name="connsiteX1" fmla="*/ 30247 w 30247"/>
                <a:gd name="connsiteY1" fmla="*/ 65677 h 65676"/>
                <a:gd name="connsiteX2" fmla="*/ 27139 w 30247"/>
                <a:gd name="connsiteY2" fmla="*/ 13990 h 65676"/>
                <a:gd name="connsiteX3" fmla="*/ 0 w 30247"/>
                <a:gd name="connsiteY3" fmla="*/ 0 h 65676"/>
              </a:gdLst>
              <a:ahLst/>
              <a:cxnLst>
                <a:cxn ang="0">
                  <a:pos x="connsiteX0" y="connsiteY0"/>
                </a:cxn>
                <a:cxn ang="0">
                  <a:pos x="connsiteX1" y="connsiteY1"/>
                </a:cxn>
                <a:cxn ang="0">
                  <a:pos x="connsiteX2" y="connsiteY2"/>
                </a:cxn>
                <a:cxn ang="0">
                  <a:pos x="connsiteX3" y="connsiteY3"/>
                </a:cxn>
              </a:cxnLst>
              <a:rect l="l" t="t" r="r" b="b"/>
              <a:pathLst>
                <a:path w="30247" h="65676">
                  <a:moveTo>
                    <a:pt x="0" y="0"/>
                  </a:moveTo>
                  <a:lnTo>
                    <a:pt x="30247" y="65677"/>
                  </a:lnTo>
                  <a:lnTo>
                    <a:pt x="27139" y="13990"/>
                  </a:lnTo>
                  <a:lnTo>
                    <a:pt x="0" y="0"/>
                  </a:lnTo>
                  <a:close/>
                </a:path>
              </a:pathLst>
            </a:custGeom>
            <a:solidFill>
              <a:srgbClr val="8C6254"/>
            </a:solidFill>
            <a:ln w="0" cap="flat">
              <a:noFill/>
              <a:prstDash val="solid"/>
              <a:miter/>
            </a:ln>
          </p:spPr>
          <p:txBody>
            <a:bodyPr rtlCol="0" anchor="ctr"/>
            <a:lstStyle/>
            <a:p>
              <a:endParaRPr lang="nb-NO"/>
            </a:p>
          </p:txBody>
        </p:sp>
        <p:sp>
          <p:nvSpPr>
            <p:cNvPr id="42" name="Friform 41">
              <a:extLst>
                <a:ext uri="{FF2B5EF4-FFF2-40B4-BE49-F238E27FC236}">
                  <a16:creationId xmlns:a16="http://schemas.microsoft.com/office/drawing/2014/main" id="{E688A13F-0F37-FB0A-7BE3-4EF0A9FBCA7A}"/>
                </a:ext>
              </a:extLst>
            </p:cNvPr>
            <p:cNvSpPr>
              <a:spLocks noGrp="1" noRot="1" noMove="1" noResize="1" noEditPoints="1" noAdjustHandles="1" noChangeArrowheads="1" noChangeShapeType="1"/>
            </p:cNvSpPr>
            <p:nvPr/>
          </p:nvSpPr>
          <p:spPr>
            <a:xfrm>
              <a:off x="4294644" y="1679505"/>
              <a:ext cx="288041" cy="436265"/>
            </a:xfrm>
            <a:custGeom>
              <a:avLst/>
              <a:gdLst>
                <a:gd name="connsiteX0" fmla="*/ 285706 w 288041"/>
                <a:gd name="connsiteY0" fmla="*/ 159897 h 436265"/>
                <a:gd name="connsiteX1" fmla="*/ 166918 w 288041"/>
                <a:gd name="connsiteY1" fmla="*/ 2895 h 436265"/>
                <a:gd name="connsiteX2" fmla="*/ 232 w 288041"/>
                <a:gd name="connsiteY2" fmla="*/ 107660 h 436265"/>
                <a:gd name="connsiteX3" fmla="*/ 2629 w 288041"/>
                <a:gd name="connsiteY3" fmla="*/ 232505 h 436265"/>
                <a:gd name="connsiteX4" fmla="*/ 87834 w 288041"/>
                <a:gd name="connsiteY4" fmla="*/ 435299 h 436265"/>
                <a:gd name="connsiteX5" fmla="*/ 254940 w 288041"/>
                <a:gd name="connsiteY5" fmla="*/ 287365 h 436265"/>
                <a:gd name="connsiteX6" fmla="*/ 285706 w 288041"/>
                <a:gd name="connsiteY6" fmla="*/ 159865 h 43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041" h="436265">
                  <a:moveTo>
                    <a:pt x="285706" y="159897"/>
                  </a:moveTo>
                  <a:cubicBezTo>
                    <a:pt x="300182" y="80781"/>
                    <a:pt x="245743" y="17339"/>
                    <a:pt x="166918" y="2895"/>
                  </a:cubicBezTo>
                  <a:cubicBezTo>
                    <a:pt x="88093" y="-11517"/>
                    <a:pt x="14708" y="28576"/>
                    <a:pt x="232" y="107660"/>
                  </a:cubicBezTo>
                  <a:cubicBezTo>
                    <a:pt x="232" y="107660"/>
                    <a:pt x="3535" y="227614"/>
                    <a:pt x="2629" y="232505"/>
                  </a:cubicBezTo>
                  <a:cubicBezTo>
                    <a:pt x="-11135" y="307670"/>
                    <a:pt x="30901" y="424871"/>
                    <a:pt x="87834" y="435299"/>
                  </a:cubicBezTo>
                  <a:cubicBezTo>
                    <a:pt x="153543" y="447314"/>
                    <a:pt x="244545" y="344330"/>
                    <a:pt x="254940" y="287365"/>
                  </a:cubicBezTo>
                  <a:cubicBezTo>
                    <a:pt x="255847" y="282475"/>
                    <a:pt x="285706" y="159865"/>
                    <a:pt x="285706" y="159865"/>
                  </a:cubicBezTo>
                  <a:close/>
                </a:path>
              </a:pathLst>
            </a:custGeom>
            <a:solidFill>
              <a:srgbClr val="8C6254"/>
            </a:solidFill>
            <a:ln w="0" cap="flat">
              <a:noFill/>
              <a:prstDash val="solid"/>
              <a:miter/>
            </a:ln>
          </p:spPr>
          <p:txBody>
            <a:bodyPr rtlCol="0" anchor="ctr"/>
            <a:lstStyle/>
            <a:p>
              <a:endParaRPr lang="nb-NO"/>
            </a:p>
          </p:txBody>
        </p:sp>
        <p:sp>
          <p:nvSpPr>
            <p:cNvPr id="43" name="Friform 42">
              <a:extLst>
                <a:ext uri="{FF2B5EF4-FFF2-40B4-BE49-F238E27FC236}">
                  <a16:creationId xmlns:a16="http://schemas.microsoft.com/office/drawing/2014/main" id="{9FB2E010-1928-D018-A974-0BEDA03B7A20}"/>
                </a:ext>
              </a:extLst>
            </p:cNvPr>
            <p:cNvSpPr>
              <a:spLocks noGrp="1" noRot="1" noMove="1" noResize="1" noEditPoints="1" noAdjustHandles="1" noChangeArrowheads="1" noChangeShapeType="1"/>
            </p:cNvSpPr>
            <p:nvPr/>
          </p:nvSpPr>
          <p:spPr>
            <a:xfrm>
              <a:off x="4437921" y="1578885"/>
              <a:ext cx="243089" cy="515031"/>
            </a:xfrm>
            <a:custGeom>
              <a:avLst/>
              <a:gdLst>
                <a:gd name="connsiteX0" fmla="*/ 0 w 243089"/>
                <a:gd name="connsiteY0" fmla="*/ 72879 h 515031"/>
                <a:gd name="connsiteX1" fmla="*/ 76914 w 243089"/>
                <a:gd name="connsiteY1" fmla="*/ 282248 h 515031"/>
                <a:gd name="connsiteX2" fmla="*/ 55022 w 243089"/>
                <a:gd name="connsiteY2" fmla="*/ 515031 h 515031"/>
                <a:gd name="connsiteX3" fmla="*/ 216461 w 243089"/>
                <a:gd name="connsiteY3" fmla="*/ 419949 h 515031"/>
                <a:gd name="connsiteX4" fmla="*/ 243082 w 243089"/>
                <a:gd name="connsiteY4" fmla="*/ 255207 h 515031"/>
                <a:gd name="connsiteX5" fmla="*/ 68948 w 243089"/>
                <a:gd name="connsiteY5" fmla="*/ 822 h 515031"/>
                <a:gd name="connsiteX6" fmla="*/ 44076 w 243089"/>
                <a:gd name="connsiteY6" fmla="*/ 12967 h 515031"/>
                <a:gd name="connsiteX7" fmla="*/ 18816 w 243089"/>
                <a:gd name="connsiteY7" fmla="*/ 26342 h 515031"/>
                <a:gd name="connsiteX8" fmla="*/ 32 w 243089"/>
                <a:gd name="connsiteY8" fmla="*/ 72879 h 51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089" h="515031">
                  <a:moveTo>
                    <a:pt x="0" y="72879"/>
                  </a:moveTo>
                  <a:cubicBezTo>
                    <a:pt x="0" y="72879"/>
                    <a:pt x="77141" y="250349"/>
                    <a:pt x="76914" y="282248"/>
                  </a:cubicBezTo>
                  <a:cubicBezTo>
                    <a:pt x="76688" y="314147"/>
                    <a:pt x="55022" y="515031"/>
                    <a:pt x="55022" y="515031"/>
                  </a:cubicBezTo>
                  <a:cubicBezTo>
                    <a:pt x="150072" y="502110"/>
                    <a:pt x="216461" y="419949"/>
                    <a:pt x="216461" y="419949"/>
                  </a:cubicBezTo>
                  <a:cubicBezTo>
                    <a:pt x="216461" y="419949"/>
                    <a:pt x="243600" y="331829"/>
                    <a:pt x="243082" y="255207"/>
                  </a:cubicBezTo>
                  <a:cubicBezTo>
                    <a:pt x="242272" y="138523"/>
                    <a:pt x="202147" y="-12488"/>
                    <a:pt x="68948" y="822"/>
                  </a:cubicBezTo>
                  <a:cubicBezTo>
                    <a:pt x="45015" y="3219"/>
                    <a:pt x="44076" y="12967"/>
                    <a:pt x="44076" y="12967"/>
                  </a:cubicBezTo>
                  <a:lnTo>
                    <a:pt x="18816" y="26342"/>
                  </a:lnTo>
                  <a:lnTo>
                    <a:pt x="32" y="72879"/>
                  </a:lnTo>
                  <a:close/>
                </a:path>
              </a:pathLst>
            </a:custGeom>
            <a:solidFill>
              <a:srgbClr val="151C28"/>
            </a:solidFill>
            <a:ln w="0" cap="flat">
              <a:noFill/>
              <a:prstDash val="solid"/>
              <a:miter/>
            </a:ln>
          </p:spPr>
          <p:txBody>
            <a:bodyPr rtlCol="0" anchor="ctr"/>
            <a:lstStyle/>
            <a:p>
              <a:endParaRPr lang="nb-NO"/>
            </a:p>
          </p:txBody>
        </p:sp>
        <p:sp>
          <p:nvSpPr>
            <p:cNvPr id="44" name="Friform 43">
              <a:extLst>
                <a:ext uri="{FF2B5EF4-FFF2-40B4-BE49-F238E27FC236}">
                  <a16:creationId xmlns:a16="http://schemas.microsoft.com/office/drawing/2014/main" id="{F5AE9CAE-CB2A-9CAD-0E63-5D7825EB3113}"/>
                </a:ext>
              </a:extLst>
            </p:cNvPr>
            <p:cNvSpPr>
              <a:spLocks noGrp="1" noRot="1" noMove="1" noResize="1" noEditPoints="1" noAdjustHandles="1" noChangeArrowheads="1" noChangeShapeType="1"/>
            </p:cNvSpPr>
            <p:nvPr/>
          </p:nvSpPr>
          <p:spPr>
            <a:xfrm>
              <a:off x="4190002" y="1553925"/>
              <a:ext cx="382545" cy="509452"/>
            </a:xfrm>
            <a:custGeom>
              <a:avLst/>
              <a:gdLst>
                <a:gd name="connsiteX0" fmla="*/ 330598 w 382545"/>
                <a:gd name="connsiteY0" fmla="*/ 112963 h 509452"/>
                <a:gd name="connsiteX1" fmla="*/ 162909 w 382545"/>
                <a:gd name="connsiteY1" fmla="*/ 249077 h 509452"/>
                <a:gd name="connsiteX2" fmla="*/ 122201 w 382545"/>
                <a:gd name="connsiteY2" fmla="*/ 509452 h 509452"/>
                <a:gd name="connsiteX3" fmla="*/ 595 w 382545"/>
                <a:gd name="connsiteY3" fmla="*/ 365145 h 509452"/>
                <a:gd name="connsiteX4" fmla="*/ 43634 w 382545"/>
                <a:gd name="connsiteY4" fmla="*/ 198362 h 509452"/>
                <a:gd name="connsiteX5" fmla="*/ 378722 w 382545"/>
                <a:gd name="connsiteY5" fmla="*/ 42785 h 509452"/>
                <a:gd name="connsiteX6" fmla="*/ 330598 w 382545"/>
                <a:gd name="connsiteY6" fmla="*/ 112995 h 50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545" h="509452">
                  <a:moveTo>
                    <a:pt x="330598" y="112963"/>
                  </a:moveTo>
                  <a:cubicBezTo>
                    <a:pt x="330598" y="112963"/>
                    <a:pt x="173984" y="219186"/>
                    <a:pt x="162909" y="249077"/>
                  </a:cubicBezTo>
                  <a:cubicBezTo>
                    <a:pt x="151833" y="278968"/>
                    <a:pt x="137292" y="440278"/>
                    <a:pt x="122201" y="509452"/>
                  </a:cubicBezTo>
                  <a:cubicBezTo>
                    <a:pt x="67049" y="467902"/>
                    <a:pt x="595" y="365145"/>
                    <a:pt x="595" y="365145"/>
                  </a:cubicBezTo>
                  <a:cubicBezTo>
                    <a:pt x="595" y="365145"/>
                    <a:pt x="-8408" y="317960"/>
                    <a:pt x="43634" y="198362"/>
                  </a:cubicBezTo>
                  <a:cubicBezTo>
                    <a:pt x="80424" y="113837"/>
                    <a:pt x="165920" y="-87630"/>
                    <a:pt x="378722" y="42785"/>
                  </a:cubicBezTo>
                  <a:cubicBezTo>
                    <a:pt x="399222" y="55350"/>
                    <a:pt x="330598" y="112995"/>
                    <a:pt x="330598" y="112995"/>
                  </a:cubicBezTo>
                  <a:close/>
                </a:path>
              </a:pathLst>
            </a:custGeom>
            <a:solidFill>
              <a:srgbClr val="151C28"/>
            </a:solidFill>
            <a:ln w="0" cap="flat">
              <a:noFill/>
              <a:prstDash val="solid"/>
              <a:miter/>
            </a:ln>
          </p:spPr>
          <p:txBody>
            <a:bodyPr rtlCol="0" anchor="ctr"/>
            <a:lstStyle/>
            <a:p>
              <a:endParaRPr lang="nb-NO"/>
            </a:p>
          </p:txBody>
        </p:sp>
        <p:sp>
          <p:nvSpPr>
            <p:cNvPr id="45" name="Friform 44">
              <a:extLst>
                <a:ext uri="{FF2B5EF4-FFF2-40B4-BE49-F238E27FC236}">
                  <a16:creationId xmlns:a16="http://schemas.microsoft.com/office/drawing/2014/main" id="{21DEE640-DD2C-21C8-C7A7-841D6CA75DBA}"/>
                </a:ext>
              </a:extLst>
            </p:cNvPr>
            <p:cNvSpPr>
              <a:spLocks noGrp="1" noRot="1" noMove="1" noResize="1" noEditPoints="1" noAdjustHandles="1" noChangeArrowheads="1" noChangeShapeType="1"/>
            </p:cNvSpPr>
            <p:nvPr/>
          </p:nvSpPr>
          <p:spPr>
            <a:xfrm rot="17534399">
              <a:off x="4277448" y="1584857"/>
              <a:ext cx="355587" cy="355587"/>
            </a:xfrm>
            <a:custGeom>
              <a:avLst/>
              <a:gdLst>
                <a:gd name="connsiteX0" fmla="*/ 355588 w 355587"/>
                <a:gd name="connsiteY0" fmla="*/ 177794 h 355587"/>
                <a:gd name="connsiteX1" fmla="*/ 177794 w 355587"/>
                <a:gd name="connsiteY1" fmla="*/ 355587 h 355587"/>
                <a:gd name="connsiteX2" fmla="*/ 0 w 355587"/>
                <a:gd name="connsiteY2" fmla="*/ 177794 h 355587"/>
                <a:gd name="connsiteX3" fmla="*/ 177794 w 355587"/>
                <a:gd name="connsiteY3" fmla="*/ 0 h 355587"/>
                <a:gd name="connsiteX4" fmla="*/ 355588 w 355587"/>
                <a:gd name="connsiteY4" fmla="*/ 177794 h 35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587" h="355587">
                  <a:moveTo>
                    <a:pt x="355588" y="177794"/>
                  </a:moveTo>
                  <a:cubicBezTo>
                    <a:pt x="355588" y="275986"/>
                    <a:pt x="275987" y="355587"/>
                    <a:pt x="177794" y="355587"/>
                  </a:cubicBezTo>
                  <a:cubicBezTo>
                    <a:pt x="79601" y="355587"/>
                    <a:pt x="0" y="275986"/>
                    <a:pt x="0" y="177794"/>
                  </a:cubicBezTo>
                  <a:cubicBezTo>
                    <a:pt x="0" y="79601"/>
                    <a:pt x="79601" y="0"/>
                    <a:pt x="177794" y="0"/>
                  </a:cubicBezTo>
                  <a:cubicBezTo>
                    <a:pt x="275987" y="0"/>
                    <a:pt x="355588" y="79601"/>
                    <a:pt x="355588" y="177794"/>
                  </a:cubicBezTo>
                  <a:close/>
                </a:path>
              </a:pathLst>
            </a:custGeom>
            <a:solidFill>
              <a:srgbClr val="151C28"/>
            </a:solidFill>
            <a:ln w="0" cap="flat">
              <a:noFill/>
              <a:prstDash val="solid"/>
              <a:miter/>
            </a:ln>
          </p:spPr>
          <p:txBody>
            <a:bodyPr rtlCol="0" anchor="ctr"/>
            <a:lstStyle/>
            <a:p>
              <a:endParaRPr lang="nb-NO"/>
            </a:p>
          </p:txBody>
        </p:sp>
        <p:grpSp>
          <p:nvGrpSpPr>
            <p:cNvPr id="46" name="Grafikk 6">
              <a:extLst>
                <a:ext uri="{FF2B5EF4-FFF2-40B4-BE49-F238E27FC236}">
                  <a16:creationId xmlns:a16="http://schemas.microsoft.com/office/drawing/2014/main" id="{800FE2FF-360F-C92F-9C08-53D4C7B9BE1F}"/>
                </a:ext>
              </a:extLst>
            </p:cNvPr>
            <p:cNvGrpSpPr>
              <a:grpSpLocks noGrp="1" noUngrp="1" noRot="1" noMove="1" noResize="1"/>
            </p:cNvGrpSpPr>
            <p:nvPr/>
          </p:nvGrpSpPr>
          <p:grpSpPr>
            <a:xfrm>
              <a:off x="4260188" y="1650229"/>
              <a:ext cx="335483" cy="436273"/>
              <a:chOff x="4260188" y="1650229"/>
              <a:chExt cx="335483" cy="436273"/>
            </a:xfrm>
          </p:grpSpPr>
          <p:sp>
            <p:nvSpPr>
              <p:cNvPr id="60" name="Friform 59">
                <a:extLst>
                  <a:ext uri="{FF2B5EF4-FFF2-40B4-BE49-F238E27FC236}">
                    <a16:creationId xmlns:a16="http://schemas.microsoft.com/office/drawing/2014/main" id="{D37A518E-052A-E089-255C-92B000B5CC20}"/>
                  </a:ext>
                </a:extLst>
              </p:cNvPr>
              <p:cNvSpPr>
                <a:spLocks noGrp="1" noRot="1" noMove="1" noResize="1" noEditPoints="1" noAdjustHandles="1" noChangeArrowheads="1" noChangeShapeType="1"/>
              </p:cNvSpPr>
              <p:nvPr/>
            </p:nvSpPr>
            <p:spPr>
              <a:xfrm>
                <a:off x="4260188" y="1797599"/>
                <a:ext cx="50086" cy="102687"/>
              </a:xfrm>
              <a:custGeom>
                <a:avLst/>
                <a:gdLst>
                  <a:gd name="connsiteX0" fmla="*/ 46509 w 50086"/>
                  <a:gd name="connsiteY0" fmla="*/ 6407 h 102687"/>
                  <a:gd name="connsiteX1" fmla="*/ 12893 w 50086"/>
                  <a:gd name="connsiteY1" fmla="*/ 7508 h 102687"/>
                  <a:gd name="connsiteX2" fmla="*/ 27110 w 50086"/>
                  <a:gd name="connsiteY2" fmla="*/ 102396 h 102687"/>
                  <a:gd name="connsiteX3" fmla="*/ 46541 w 50086"/>
                  <a:gd name="connsiteY3" fmla="*/ 6407 h 102687"/>
                </a:gdLst>
                <a:ahLst/>
                <a:cxnLst>
                  <a:cxn ang="0">
                    <a:pos x="connsiteX0" y="connsiteY0"/>
                  </a:cxn>
                  <a:cxn ang="0">
                    <a:pos x="connsiteX1" y="connsiteY1"/>
                  </a:cxn>
                  <a:cxn ang="0">
                    <a:pos x="connsiteX2" y="connsiteY2"/>
                  </a:cxn>
                  <a:cxn ang="0">
                    <a:pos x="connsiteX3" y="connsiteY3"/>
                  </a:cxn>
                </a:cxnLst>
                <a:rect l="l" t="t" r="r" b="b"/>
                <a:pathLst>
                  <a:path w="50086" h="102687">
                    <a:moveTo>
                      <a:pt x="46509" y="6407"/>
                    </a:moveTo>
                    <a:cubicBezTo>
                      <a:pt x="46509" y="6407"/>
                      <a:pt x="30446" y="-8717"/>
                      <a:pt x="12893" y="7508"/>
                    </a:cubicBezTo>
                    <a:cubicBezTo>
                      <a:pt x="-4627" y="23701"/>
                      <a:pt x="-8157" y="95952"/>
                      <a:pt x="27110" y="102396"/>
                    </a:cubicBezTo>
                    <a:cubicBezTo>
                      <a:pt x="62377" y="108841"/>
                      <a:pt x="46541" y="6407"/>
                      <a:pt x="46541" y="6407"/>
                    </a:cubicBezTo>
                    <a:close/>
                  </a:path>
                </a:pathLst>
              </a:custGeom>
              <a:solidFill>
                <a:srgbClr val="DEAB91"/>
              </a:solidFill>
              <a:ln w="0" cap="flat">
                <a:noFill/>
                <a:prstDash val="solid"/>
                <a:miter/>
              </a:ln>
            </p:spPr>
            <p:txBody>
              <a:bodyPr rtlCol="0" anchor="ctr"/>
              <a:lstStyle/>
              <a:p>
                <a:endParaRPr lang="nb-NO"/>
              </a:p>
            </p:txBody>
          </p:sp>
          <p:sp>
            <p:nvSpPr>
              <p:cNvPr id="61" name="Friform 60">
                <a:extLst>
                  <a:ext uri="{FF2B5EF4-FFF2-40B4-BE49-F238E27FC236}">
                    <a16:creationId xmlns:a16="http://schemas.microsoft.com/office/drawing/2014/main" id="{325D278B-E701-9F11-AB15-5D13DB47D4F7}"/>
                  </a:ext>
                </a:extLst>
              </p:cNvPr>
              <p:cNvSpPr>
                <a:spLocks noGrp="1" noRot="1" noMove="1" noResize="1" noEditPoints="1" noAdjustHandles="1" noChangeArrowheads="1" noChangeShapeType="1"/>
              </p:cNvSpPr>
              <p:nvPr/>
            </p:nvSpPr>
            <p:spPr>
              <a:xfrm>
                <a:off x="4276050" y="1650229"/>
                <a:ext cx="319621" cy="436273"/>
              </a:xfrm>
              <a:custGeom>
                <a:avLst/>
                <a:gdLst>
                  <a:gd name="connsiteX0" fmla="*/ 317287 w 319621"/>
                  <a:gd name="connsiteY0" fmla="*/ 159897 h 436273"/>
                  <a:gd name="connsiteX1" fmla="*/ 198498 w 319621"/>
                  <a:gd name="connsiteY1" fmla="*/ 2895 h 436273"/>
                  <a:gd name="connsiteX2" fmla="*/ 31813 w 319621"/>
                  <a:gd name="connsiteY2" fmla="*/ 107660 h 436273"/>
                  <a:gd name="connsiteX3" fmla="*/ 1662 w 319621"/>
                  <a:gd name="connsiteY3" fmla="*/ 237524 h 436273"/>
                  <a:gd name="connsiteX4" fmla="*/ 119414 w 319621"/>
                  <a:gd name="connsiteY4" fmla="*/ 435267 h 436273"/>
                  <a:gd name="connsiteX5" fmla="*/ 299539 w 319621"/>
                  <a:gd name="connsiteY5" fmla="*/ 291996 h 436273"/>
                  <a:gd name="connsiteX6" fmla="*/ 317287 w 319621"/>
                  <a:gd name="connsiteY6" fmla="*/ 159865 h 436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621" h="436273">
                    <a:moveTo>
                      <a:pt x="317287" y="159897"/>
                    </a:moveTo>
                    <a:cubicBezTo>
                      <a:pt x="331763" y="80781"/>
                      <a:pt x="277323" y="17338"/>
                      <a:pt x="198498" y="2895"/>
                    </a:cubicBezTo>
                    <a:cubicBezTo>
                      <a:pt x="119673" y="-11517"/>
                      <a:pt x="46289" y="28576"/>
                      <a:pt x="31813" y="107660"/>
                    </a:cubicBezTo>
                    <a:cubicBezTo>
                      <a:pt x="31813" y="107660"/>
                      <a:pt x="2537" y="232634"/>
                      <a:pt x="1662" y="237524"/>
                    </a:cubicBezTo>
                    <a:cubicBezTo>
                      <a:pt x="-12101" y="312690"/>
                      <a:pt x="62481" y="424871"/>
                      <a:pt x="119414" y="435267"/>
                    </a:cubicBezTo>
                    <a:cubicBezTo>
                      <a:pt x="185123" y="447282"/>
                      <a:pt x="289144" y="348928"/>
                      <a:pt x="299539" y="291996"/>
                    </a:cubicBezTo>
                    <a:cubicBezTo>
                      <a:pt x="300446" y="287105"/>
                      <a:pt x="317287" y="159865"/>
                      <a:pt x="317287" y="159865"/>
                    </a:cubicBezTo>
                    <a:close/>
                  </a:path>
                </a:pathLst>
              </a:custGeom>
              <a:solidFill>
                <a:srgbClr val="DEAB91"/>
              </a:solidFill>
              <a:ln w="0" cap="flat">
                <a:noFill/>
                <a:prstDash val="solid"/>
                <a:miter/>
              </a:ln>
            </p:spPr>
            <p:txBody>
              <a:bodyPr rtlCol="0" anchor="ctr"/>
              <a:lstStyle/>
              <a:p>
                <a:endParaRPr lang="nb-NO"/>
              </a:p>
            </p:txBody>
          </p:sp>
        </p:grpSp>
        <p:grpSp>
          <p:nvGrpSpPr>
            <p:cNvPr id="47" name="Grafikk 6">
              <a:extLst>
                <a:ext uri="{FF2B5EF4-FFF2-40B4-BE49-F238E27FC236}">
                  <a16:creationId xmlns:a16="http://schemas.microsoft.com/office/drawing/2014/main" id="{A676A4ED-B554-6829-9C53-87E8DD1AF6A7}"/>
                </a:ext>
              </a:extLst>
            </p:cNvPr>
            <p:cNvGrpSpPr>
              <a:grpSpLocks noGrp="1" noUngrp="1" noRot="1" noMove="1" noResize="1"/>
            </p:cNvGrpSpPr>
            <p:nvPr/>
          </p:nvGrpSpPr>
          <p:grpSpPr>
            <a:xfrm>
              <a:off x="4312700" y="1773773"/>
              <a:ext cx="265451" cy="251622"/>
              <a:chOff x="4312700" y="1773773"/>
              <a:chExt cx="265451" cy="251622"/>
            </a:xfrm>
          </p:grpSpPr>
          <p:grpSp>
            <p:nvGrpSpPr>
              <p:cNvPr id="50" name="Grafikk 6">
                <a:extLst>
                  <a:ext uri="{FF2B5EF4-FFF2-40B4-BE49-F238E27FC236}">
                    <a16:creationId xmlns:a16="http://schemas.microsoft.com/office/drawing/2014/main" id="{8FDAAB8B-D469-19B8-6572-E187DEC8F87D}"/>
                  </a:ext>
                </a:extLst>
              </p:cNvPr>
              <p:cNvGrpSpPr>
                <a:grpSpLocks noGrp="1" noUngrp="1" noRot="1" noMove="1" noResize="1"/>
              </p:cNvGrpSpPr>
              <p:nvPr/>
            </p:nvGrpSpPr>
            <p:grpSpPr>
              <a:xfrm>
                <a:off x="4312700" y="1773773"/>
                <a:ext cx="265451" cy="57211"/>
                <a:chOff x="4312700" y="1773773"/>
                <a:chExt cx="265451" cy="57211"/>
              </a:xfrm>
              <a:solidFill>
                <a:srgbClr val="151C28"/>
              </a:solidFill>
            </p:grpSpPr>
            <p:sp>
              <p:nvSpPr>
                <p:cNvPr id="58" name="Friform 57">
                  <a:extLst>
                    <a:ext uri="{FF2B5EF4-FFF2-40B4-BE49-F238E27FC236}">
                      <a16:creationId xmlns:a16="http://schemas.microsoft.com/office/drawing/2014/main" id="{0E865EEA-F6E0-65D1-D9FF-A2DDD760473E}"/>
                    </a:ext>
                  </a:extLst>
                </p:cNvPr>
                <p:cNvSpPr>
                  <a:spLocks noGrp="1" noRot="1" noMove="1" noResize="1" noEditPoints="1" noAdjustHandles="1" noChangeArrowheads="1" noChangeShapeType="1"/>
                </p:cNvSpPr>
                <p:nvPr/>
              </p:nvSpPr>
              <p:spPr>
                <a:xfrm rot="597223">
                  <a:off x="4477438" y="1806443"/>
                  <a:ext cx="100713" cy="24541"/>
                </a:xfrm>
                <a:custGeom>
                  <a:avLst/>
                  <a:gdLst>
                    <a:gd name="connsiteX0" fmla="*/ 2162 w 100713"/>
                    <a:gd name="connsiteY0" fmla="*/ 0 h 36089"/>
                    <a:gd name="connsiteX1" fmla="*/ 77360 w 100713"/>
                    <a:gd name="connsiteY1" fmla="*/ 8550 h 36089"/>
                    <a:gd name="connsiteX2" fmla="*/ 100710 w 100713"/>
                    <a:gd name="connsiteY2" fmla="*/ 35526 h 36089"/>
                    <a:gd name="connsiteX3" fmla="*/ 6340 w 100713"/>
                    <a:gd name="connsiteY3" fmla="*/ 24613 h 36089"/>
                    <a:gd name="connsiteX4" fmla="*/ 2162 w 100713"/>
                    <a:gd name="connsiteY4" fmla="*/ 32 h 36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13" h="36089">
                      <a:moveTo>
                        <a:pt x="2162" y="0"/>
                      </a:moveTo>
                      <a:cubicBezTo>
                        <a:pt x="2162" y="0"/>
                        <a:pt x="65572" y="5182"/>
                        <a:pt x="77360" y="8550"/>
                      </a:cubicBezTo>
                      <a:cubicBezTo>
                        <a:pt x="97018" y="14152"/>
                        <a:pt x="98929" y="27883"/>
                        <a:pt x="100710" y="35526"/>
                      </a:cubicBezTo>
                      <a:cubicBezTo>
                        <a:pt x="101325" y="38150"/>
                        <a:pt x="17513" y="31122"/>
                        <a:pt x="6340" y="24613"/>
                      </a:cubicBezTo>
                      <a:cubicBezTo>
                        <a:pt x="-4833" y="18103"/>
                        <a:pt x="2162" y="32"/>
                        <a:pt x="2162" y="32"/>
                      </a:cubicBezTo>
                      <a:close/>
                    </a:path>
                  </a:pathLst>
                </a:custGeom>
                <a:solidFill>
                  <a:srgbClr val="151C28"/>
                </a:solidFill>
                <a:ln w="0" cap="flat">
                  <a:noFill/>
                  <a:prstDash val="solid"/>
                  <a:miter/>
                </a:ln>
              </p:spPr>
              <p:txBody>
                <a:bodyPr rtlCol="0" anchor="ctr"/>
                <a:lstStyle/>
                <a:p>
                  <a:endParaRPr lang="nb-NO"/>
                </a:p>
              </p:txBody>
            </p:sp>
            <p:sp>
              <p:nvSpPr>
                <p:cNvPr id="59" name="Friform 58">
                  <a:extLst>
                    <a:ext uri="{FF2B5EF4-FFF2-40B4-BE49-F238E27FC236}">
                      <a16:creationId xmlns:a16="http://schemas.microsoft.com/office/drawing/2014/main" id="{FBC676D0-6D60-BF97-1F1A-485C6C17F468}"/>
                    </a:ext>
                  </a:extLst>
                </p:cNvPr>
                <p:cNvSpPr>
                  <a:spLocks noGrp="1" noRot="1" noMove="1" noResize="1" noEditPoints="1" noAdjustHandles="1" noChangeArrowheads="1" noChangeShapeType="1"/>
                </p:cNvSpPr>
                <p:nvPr/>
              </p:nvSpPr>
              <p:spPr>
                <a:xfrm>
                  <a:off x="4312700" y="1773773"/>
                  <a:ext cx="104785" cy="28963"/>
                </a:xfrm>
                <a:custGeom>
                  <a:avLst/>
                  <a:gdLst>
                    <a:gd name="connsiteX0" fmla="*/ 104786 w 104785"/>
                    <a:gd name="connsiteY0" fmla="*/ 18785 h 40460"/>
                    <a:gd name="connsiteX1" fmla="*/ 31434 w 104785"/>
                    <a:gd name="connsiteY1" fmla="*/ 164 h 40460"/>
                    <a:gd name="connsiteX2" fmla="*/ 20 w 104785"/>
                    <a:gd name="connsiteY2" fmla="*/ 17101 h 40460"/>
                    <a:gd name="connsiteX3" fmla="*/ 92123 w 104785"/>
                    <a:gd name="connsiteY3" fmla="*/ 40321 h 40460"/>
                    <a:gd name="connsiteX4" fmla="*/ 104754 w 104785"/>
                    <a:gd name="connsiteY4" fmla="*/ 18785 h 40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85" h="40460">
                      <a:moveTo>
                        <a:pt x="104786" y="18785"/>
                      </a:moveTo>
                      <a:cubicBezTo>
                        <a:pt x="104786" y="18785"/>
                        <a:pt x="43675" y="1200"/>
                        <a:pt x="31434" y="164"/>
                      </a:cubicBezTo>
                      <a:cubicBezTo>
                        <a:pt x="11064" y="-1552"/>
                        <a:pt x="4392" y="10624"/>
                        <a:pt x="20" y="17101"/>
                      </a:cubicBezTo>
                      <a:cubicBezTo>
                        <a:pt x="-1469" y="19336"/>
                        <a:pt x="79396" y="42459"/>
                        <a:pt x="92123" y="40321"/>
                      </a:cubicBezTo>
                      <a:cubicBezTo>
                        <a:pt x="104883" y="38184"/>
                        <a:pt x="104754" y="18785"/>
                        <a:pt x="104754" y="18785"/>
                      </a:cubicBezTo>
                      <a:close/>
                    </a:path>
                  </a:pathLst>
                </a:custGeom>
                <a:solidFill>
                  <a:srgbClr val="151C28"/>
                </a:solidFill>
                <a:ln w="0" cap="flat">
                  <a:noFill/>
                  <a:prstDash val="solid"/>
                  <a:miter/>
                </a:ln>
              </p:spPr>
              <p:txBody>
                <a:bodyPr rtlCol="0" anchor="ctr"/>
                <a:lstStyle/>
                <a:p>
                  <a:endParaRPr lang="nb-NO"/>
                </a:p>
              </p:txBody>
            </p:sp>
          </p:grpSp>
          <p:sp>
            <p:nvSpPr>
              <p:cNvPr id="51" name="Friform 50">
                <a:extLst>
                  <a:ext uri="{FF2B5EF4-FFF2-40B4-BE49-F238E27FC236}">
                    <a16:creationId xmlns:a16="http://schemas.microsoft.com/office/drawing/2014/main" id="{E878E69F-5CB0-45F9-8267-55178559DA83}"/>
                  </a:ext>
                </a:extLst>
              </p:cNvPr>
              <p:cNvSpPr>
                <a:spLocks noGrp="1" noRot="1" noMove="1" noResize="1" noEditPoints="1" noAdjustHandles="1" noChangeArrowheads="1" noChangeShapeType="1"/>
              </p:cNvSpPr>
              <p:nvPr/>
            </p:nvSpPr>
            <p:spPr>
              <a:xfrm>
                <a:off x="4425518" y="1954089"/>
                <a:ext cx="22313" cy="10546"/>
              </a:xfrm>
              <a:custGeom>
                <a:avLst/>
                <a:gdLst>
                  <a:gd name="connsiteX0" fmla="*/ 12209 w 22313"/>
                  <a:gd name="connsiteY0" fmla="*/ 53 h 10546"/>
                  <a:gd name="connsiteX1" fmla="*/ 22313 w 22313"/>
                  <a:gd name="connsiteY1" fmla="*/ 10546 h 10546"/>
                  <a:gd name="connsiteX2" fmla="*/ 0 w 22313"/>
                  <a:gd name="connsiteY2" fmla="*/ 7955 h 10546"/>
                  <a:gd name="connsiteX3" fmla="*/ 12242 w 22313"/>
                  <a:gd name="connsiteY3" fmla="*/ 53 h 10546"/>
                </a:gdLst>
                <a:ahLst/>
                <a:cxnLst>
                  <a:cxn ang="0">
                    <a:pos x="connsiteX0" y="connsiteY0"/>
                  </a:cxn>
                  <a:cxn ang="0">
                    <a:pos x="connsiteX1" y="connsiteY1"/>
                  </a:cxn>
                  <a:cxn ang="0">
                    <a:pos x="connsiteX2" y="connsiteY2"/>
                  </a:cxn>
                  <a:cxn ang="0">
                    <a:pos x="connsiteX3" y="connsiteY3"/>
                  </a:cxn>
                </a:cxnLst>
                <a:rect l="l" t="t" r="r" b="b"/>
                <a:pathLst>
                  <a:path w="22313" h="10546">
                    <a:moveTo>
                      <a:pt x="12209" y="53"/>
                    </a:moveTo>
                    <a:cubicBezTo>
                      <a:pt x="17682" y="636"/>
                      <a:pt x="22313" y="10546"/>
                      <a:pt x="22313" y="10546"/>
                    </a:cubicBezTo>
                    <a:lnTo>
                      <a:pt x="0" y="7955"/>
                    </a:lnTo>
                    <a:cubicBezTo>
                      <a:pt x="4340" y="3292"/>
                      <a:pt x="6769" y="-497"/>
                      <a:pt x="12242" y="53"/>
                    </a:cubicBezTo>
                    <a:close/>
                  </a:path>
                </a:pathLst>
              </a:custGeom>
              <a:solidFill>
                <a:srgbClr val="8C6254"/>
              </a:solidFill>
              <a:ln w="0" cap="flat">
                <a:noFill/>
                <a:prstDash val="solid"/>
                <a:miter/>
              </a:ln>
            </p:spPr>
            <p:txBody>
              <a:bodyPr rtlCol="0" anchor="ctr"/>
              <a:lstStyle/>
              <a:p>
                <a:endParaRPr lang="nb-NO"/>
              </a:p>
            </p:txBody>
          </p:sp>
          <p:sp>
            <p:nvSpPr>
              <p:cNvPr id="52" name="Friform 51">
                <a:extLst>
                  <a:ext uri="{FF2B5EF4-FFF2-40B4-BE49-F238E27FC236}">
                    <a16:creationId xmlns:a16="http://schemas.microsoft.com/office/drawing/2014/main" id="{78F21369-AE72-86DE-B456-A83ADC77D4E0}"/>
                  </a:ext>
                </a:extLst>
              </p:cNvPr>
              <p:cNvSpPr>
                <a:spLocks noGrp="1" noRot="1" noMove="1" noResize="1" noEditPoints="1" noAdjustHandles="1" noChangeArrowheads="1" noChangeShapeType="1"/>
              </p:cNvSpPr>
              <p:nvPr/>
            </p:nvSpPr>
            <p:spPr>
              <a:xfrm>
                <a:off x="4392485" y="1948111"/>
                <a:ext cx="21795" cy="11892"/>
              </a:xfrm>
              <a:custGeom>
                <a:avLst/>
                <a:gdLst>
                  <a:gd name="connsiteX0" fmla="*/ 13148 w 21795"/>
                  <a:gd name="connsiteY0" fmla="*/ 170 h 11892"/>
                  <a:gd name="connsiteX1" fmla="*/ 0 w 21795"/>
                  <a:gd name="connsiteY1" fmla="*/ 6420 h 11892"/>
                  <a:gd name="connsiteX2" fmla="*/ 21795 w 21795"/>
                  <a:gd name="connsiteY2" fmla="*/ 11893 h 11892"/>
                  <a:gd name="connsiteX3" fmla="*/ 13148 w 21795"/>
                  <a:gd name="connsiteY3" fmla="*/ 202 h 11892"/>
                </a:gdLst>
                <a:ahLst/>
                <a:cxnLst>
                  <a:cxn ang="0">
                    <a:pos x="connsiteX0" y="connsiteY0"/>
                  </a:cxn>
                  <a:cxn ang="0">
                    <a:pos x="connsiteX1" y="connsiteY1"/>
                  </a:cxn>
                  <a:cxn ang="0">
                    <a:pos x="connsiteX2" y="connsiteY2"/>
                  </a:cxn>
                  <a:cxn ang="0">
                    <a:pos x="connsiteX3" y="connsiteY3"/>
                  </a:cxn>
                </a:cxnLst>
                <a:rect l="l" t="t" r="r" b="b"/>
                <a:pathLst>
                  <a:path w="21795" h="11892">
                    <a:moveTo>
                      <a:pt x="13148" y="170"/>
                    </a:moveTo>
                    <a:cubicBezTo>
                      <a:pt x="7837" y="-1223"/>
                      <a:pt x="0" y="6420"/>
                      <a:pt x="0" y="6420"/>
                    </a:cubicBezTo>
                    <a:lnTo>
                      <a:pt x="21795" y="11893"/>
                    </a:lnTo>
                    <a:cubicBezTo>
                      <a:pt x="19366" y="5999"/>
                      <a:pt x="18459" y="1594"/>
                      <a:pt x="13148" y="202"/>
                    </a:cubicBezTo>
                    <a:close/>
                  </a:path>
                </a:pathLst>
              </a:custGeom>
              <a:solidFill>
                <a:srgbClr val="8C6254"/>
              </a:solidFill>
              <a:ln w="0" cap="flat">
                <a:noFill/>
                <a:prstDash val="solid"/>
                <a:miter/>
              </a:ln>
            </p:spPr>
            <p:txBody>
              <a:bodyPr rtlCol="0" anchor="ctr"/>
              <a:lstStyle/>
              <a:p>
                <a:endParaRPr lang="nb-NO"/>
              </a:p>
            </p:txBody>
          </p:sp>
          <p:sp>
            <p:nvSpPr>
              <p:cNvPr id="53" name="Friform 52">
                <a:extLst>
                  <a:ext uri="{FF2B5EF4-FFF2-40B4-BE49-F238E27FC236}">
                    <a16:creationId xmlns:a16="http://schemas.microsoft.com/office/drawing/2014/main" id="{B6267928-D688-D53F-77E3-F9AB2C378F33}"/>
                  </a:ext>
                </a:extLst>
              </p:cNvPr>
              <p:cNvSpPr>
                <a:spLocks noGrp="1" noRot="1" noMove="1" noResize="1" noEditPoints="1" noAdjustHandles="1" noChangeArrowheads="1" noChangeShapeType="1"/>
              </p:cNvSpPr>
              <p:nvPr/>
            </p:nvSpPr>
            <p:spPr>
              <a:xfrm>
                <a:off x="4402589" y="1830400"/>
                <a:ext cx="23900" cy="83488"/>
              </a:xfrm>
              <a:custGeom>
                <a:avLst/>
                <a:gdLst>
                  <a:gd name="connsiteX0" fmla="*/ 8582 w 23900"/>
                  <a:gd name="connsiteY0" fmla="*/ 83488 h 83488"/>
                  <a:gd name="connsiteX1" fmla="*/ 23900 w 23900"/>
                  <a:gd name="connsiteY1" fmla="*/ 810 h 83488"/>
                  <a:gd name="connsiteX2" fmla="*/ 14994 w 23900"/>
                  <a:gd name="connsiteY2" fmla="*/ 0 h 83488"/>
                  <a:gd name="connsiteX3" fmla="*/ 0 w 23900"/>
                  <a:gd name="connsiteY3" fmla="*/ 80963 h 83488"/>
                  <a:gd name="connsiteX4" fmla="*/ 8582 w 23900"/>
                  <a:gd name="connsiteY4" fmla="*/ 83488 h 83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0" h="83488">
                    <a:moveTo>
                      <a:pt x="8582" y="83488"/>
                    </a:moveTo>
                    <a:cubicBezTo>
                      <a:pt x="19723" y="45663"/>
                      <a:pt x="23868" y="1263"/>
                      <a:pt x="23900" y="810"/>
                    </a:cubicBezTo>
                    <a:lnTo>
                      <a:pt x="14994" y="0"/>
                    </a:lnTo>
                    <a:cubicBezTo>
                      <a:pt x="14962" y="421"/>
                      <a:pt x="10882" y="43979"/>
                      <a:pt x="0" y="80963"/>
                    </a:cubicBezTo>
                    <a:lnTo>
                      <a:pt x="8582" y="83488"/>
                    </a:lnTo>
                    <a:close/>
                  </a:path>
                </a:pathLst>
              </a:custGeom>
              <a:solidFill>
                <a:srgbClr val="8C6254"/>
              </a:solidFill>
              <a:ln w="0" cap="flat">
                <a:noFill/>
                <a:prstDash val="solid"/>
                <a:miter/>
              </a:ln>
            </p:spPr>
            <p:txBody>
              <a:bodyPr rtlCol="0" anchor="ctr"/>
              <a:lstStyle/>
              <a:p>
                <a:endParaRPr lang="nb-NO"/>
              </a:p>
            </p:txBody>
          </p:sp>
          <p:sp>
            <p:nvSpPr>
              <p:cNvPr id="54" name="Friform 53">
                <a:extLst>
                  <a:ext uri="{FF2B5EF4-FFF2-40B4-BE49-F238E27FC236}">
                    <a16:creationId xmlns:a16="http://schemas.microsoft.com/office/drawing/2014/main" id="{86175F72-E501-B61B-D171-2696DBEDFCE5}"/>
                  </a:ext>
                </a:extLst>
              </p:cNvPr>
              <p:cNvSpPr>
                <a:spLocks noGrp="1" noRot="1" noMove="1" noResize="1" noEditPoints="1" noAdjustHandles="1" noChangeArrowheads="1" noChangeShapeType="1"/>
              </p:cNvSpPr>
              <p:nvPr/>
            </p:nvSpPr>
            <p:spPr>
              <a:xfrm>
                <a:off x="4489347" y="1860801"/>
                <a:ext cx="42296" cy="48010"/>
              </a:xfrm>
              <a:custGeom>
                <a:avLst/>
                <a:gdLst>
                  <a:gd name="connsiteX0" fmla="*/ 41842 w 42296"/>
                  <a:gd name="connsiteY0" fmla="*/ 27794 h 48010"/>
                  <a:gd name="connsiteX1" fmla="*/ 16809 w 42296"/>
                  <a:gd name="connsiteY1" fmla="*/ 47711 h 48010"/>
                  <a:gd name="connsiteX2" fmla="*/ 455 w 42296"/>
                  <a:gd name="connsiteY2" fmla="*/ 20216 h 48010"/>
                  <a:gd name="connsiteX3" fmla="*/ 25488 w 42296"/>
                  <a:gd name="connsiteY3" fmla="*/ 299 h 48010"/>
                  <a:gd name="connsiteX4" fmla="*/ 41842 w 42296"/>
                  <a:gd name="connsiteY4" fmla="*/ 27794 h 48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96" h="48010">
                    <a:moveTo>
                      <a:pt x="41842" y="27794"/>
                    </a:moveTo>
                    <a:cubicBezTo>
                      <a:pt x="39446" y="40878"/>
                      <a:pt x="28241" y="49784"/>
                      <a:pt x="16809" y="47711"/>
                    </a:cubicBezTo>
                    <a:cubicBezTo>
                      <a:pt x="5377" y="45606"/>
                      <a:pt x="-1942" y="33332"/>
                      <a:pt x="455" y="20216"/>
                    </a:cubicBezTo>
                    <a:cubicBezTo>
                      <a:pt x="2851" y="7133"/>
                      <a:pt x="14056" y="-1773"/>
                      <a:pt x="25488" y="299"/>
                    </a:cubicBezTo>
                    <a:cubicBezTo>
                      <a:pt x="36920" y="2372"/>
                      <a:pt x="44239" y="14678"/>
                      <a:pt x="41842" y="27794"/>
                    </a:cubicBezTo>
                    <a:close/>
                  </a:path>
                </a:pathLst>
              </a:custGeom>
              <a:solidFill>
                <a:srgbClr val="151C28"/>
              </a:solidFill>
              <a:ln w="0" cap="flat">
                <a:noFill/>
                <a:prstDash val="solid"/>
                <a:miter/>
              </a:ln>
            </p:spPr>
            <p:txBody>
              <a:bodyPr rtlCol="0" anchor="ctr"/>
              <a:lstStyle/>
              <a:p>
                <a:endParaRPr lang="nb-NO"/>
              </a:p>
            </p:txBody>
          </p:sp>
          <p:sp>
            <p:nvSpPr>
              <p:cNvPr id="55" name="Friform 54">
                <a:extLst>
                  <a:ext uri="{FF2B5EF4-FFF2-40B4-BE49-F238E27FC236}">
                    <a16:creationId xmlns:a16="http://schemas.microsoft.com/office/drawing/2014/main" id="{923AB018-3AB3-379B-3F48-3F007CD5B0C5}"/>
                  </a:ext>
                </a:extLst>
              </p:cNvPr>
              <p:cNvSpPr>
                <a:spLocks noGrp="1" noRot="1" noMove="1" noResize="1" noEditPoints="1" noAdjustHandles="1" noChangeArrowheads="1" noChangeShapeType="1"/>
              </p:cNvSpPr>
              <p:nvPr/>
            </p:nvSpPr>
            <p:spPr>
              <a:xfrm>
                <a:off x="4336231" y="1832788"/>
                <a:ext cx="42297" cy="48010"/>
              </a:xfrm>
              <a:custGeom>
                <a:avLst/>
                <a:gdLst>
                  <a:gd name="connsiteX0" fmla="*/ 41843 w 42297"/>
                  <a:gd name="connsiteY0" fmla="*/ 27794 h 48010"/>
                  <a:gd name="connsiteX1" fmla="*/ 16809 w 42297"/>
                  <a:gd name="connsiteY1" fmla="*/ 47711 h 48010"/>
                  <a:gd name="connsiteX2" fmla="*/ 454 w 42297"/>
                  <a:gd name="connsiteY2" fmla="*/ 20216 h 48010"/>
                  <a:gd name="connsiteX3" fmla="*/ 25488 w 42297"/>
                  <a:gd name="connsiteY3" fmla="*/ 299 h 48010"/>
                  <a:gd name="connsiteX4" fmla="*/ 41843 w 42297"/>
                  <a:gd name="connsiteY4" fmla="*/ 27794 h 48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97" h="48010">
                    <a:moveTo>
                      <a:pt x="41843" y="27794"/>
                    </a:moveTo>
                    <a:cubicBezTo>
                      <a:pt x="39446" y="40878"/>
                      <a:pt x="28241" y="49784"/>
                      <a:pt x="16809" y="47711"/>
                    </a:cubicBezTo>
                    <a:cubicBezTo>
                      <a:pt x="5377" y="45606"/>
                      <a:pt x="-1942" y="33332"/>
                      <a:pt x="454" y="20216"/>
                    </a:cubicBezTo>
                    <a:cubicBezTo>
                      <a:pt x="2851" y="7133"/>
                      <a:pt x="14056" y="-1773"/>
                      <a:pt x="25488" y="299"/>
                    </a:cubicBezTo>
                    <a:cubicBezTo>
                      <a:pt x="36920" y="2404"/>
                      <a:pt x="44239" y="14678"/>
                      <a:pt x="41843" y="27794"/>
                    </a:cubicBezTo>
                    <a:close/>
                  </a:path>
                </a:pathLst>
              </a:custGeom>
              <a:solidFill>
                <a:srgbClr val="151C28"/>
              </a:solidFill>
              <a:ln w="0" cap="flat">
                <a:noFill/>
                <a:prstDash val="solid"/>
                <a:miter/>
              </a:ln>
            </p:spPr>
            <p:txBody>
              <a:bodyPr rtlCol="0" anchor="ctr"/>
              <a:lstStyle/>
              <a:p>
                <a:endParaRPr lang="nb-NO"/>
              </a:p>
            </p:txBody>
          </p:sp>
          <p:sp>
            <p:nvSpPr>
              <p:cNvPr id="56" name="Friform 55">
                <a:extLst>
                  <a:ext uri="{FF2B5EF4-FFF2-40B4-BE49-F238E27FC236}">
                    <a16:creationId xmlns:a16="http://schemas.microsoft.com/office/drawing/2014/main" id="{1EAFCA81-13BD-F56E-0C48-2DC37CA880A0}"/>
                  </a:ext>
                </a:extLst>
              </p:cNvPr>
              <p:cNvSpPr>
                <a:spLocks noGrp="1" noRot="1" noMove="1" noResize="1" noEditPoints="1" noAdjustHandles="1" noChangeArrowheads="1" noChangeShapeType="1"/>
              </p:cNvSpPr>
              <p:nvPr/>
            </p:nvSpPr>
            <p:spPr>
              <a:xfrm>
                <a:off x="4355132" y="1974306"/>
                <a:ext cx="121834" cy="32443"/>
              </a:xfrm>
              <a:custGeom>
                <a:avLst/>
                <a:gdLst>
                  <a:gd name="connsiteX0" fmla="*/ 19735 w 121834"/>
                  <a:gd name="connsiteY0" fmla="*/ 17468 h 32443"/>
                  <a:gd name="connsiteX1" fmla="*/ 1373 w 121834"/>
                  <a:gd name="connsiteY1" fmla="*/ 7785 h 32443"/>
                  <a:gd name="connsiteX2" fmla="*/ 1276 w 121834"/>
                  <a:gd name="connsiteY2" fmla="*/ 1373 h 32443"/>
                  <a:gd name="connsiteX3" fmla="*/ 7688 w 121834"/>
                  <a:gd name="connsiteY3" fmla="*/ 1276 h 32443"/>
                  <a:gd name="connsiteX4" fmla="*/ 35798 w 121834"/>
                  <a:gd name="connsiteY4" fmla="*/ 8336 h 32443"/>
                  <a:gd name="connsiteX5" fmla="*/ 47910 w 121834"/>
                  <a:gd name="connsiteY5" fmla="*/ 8692 h 32443"/>
                  <a:gd name="connsiteX6" fmla="*/ 61933 w 121834"/>
                  <a:gd name="connsiteY6" fmla="*/ 12967 h 32443"/>
                  <a:gd name="connsiteX7" fmla="*/ 75081 w 121834"/>
                  <a:gd name="connsiteY7" fmla="*/ 13744 h 32443"/>
                  <a:gd name="connsiteX8" fmla="*/ 87517 w 121834"/>
                  <a:gd name="connsiteY8" fmla="*/ 17922 h 32443"/>
                  <a:gd name="connsiteX9" fmla="*/ 115498 w 121834"/>
                  <a:gd name="connsiteY9" fmla="*/ 20998 h 32443"/>
                  <a:gd name="connsiteX10" fmla="*/ 121457 w 121834"/>
                  <a:gd name="connsiteY10" fmla="*/ 23362 h 32443"/>
                  <a:gd name="connsiteX11" fmla="*/ 119093 w 121834"/>
                  <a:gd name="connsiteY11" fmla="*/ 29321 h 32443"/>
                  <a:gd name="connsiteX12" fmla="*/ 83339 w 121834"/>
                  <a:gd name="connsiteY12" fmla="*/ 25953 h 32443"/>
                  <a:gd name="connsiteX13" fmla="*/ 75405 w 121834"/>
                  <a:gd name="connsiteY13" fmla="*/ 22812 h 32443"/>
                  <a:gd name="connsiteX14" fmla="*/ 60379 w 121834"/>
                  <a:gd name="connsiteY14" fmla="*/ 21905 h 32443"/>
                  <a:gd name="connsiteX15" fmla="*/ 44413 w 121834"/>
                  <a:gd name="connsiteY15" fmla="*/ 17080 h 32443"/>
                  <a:gd name="connsiteX16" fmla="*/ 36964 w 121834"/>
                  <a:gd name="connsiteY16" fmla="*/ 17371 h 32443"/>
                  <a:gd name="connsiteX17" fmla="*/ 19768 w 121834"/>
                  <a:gd name="connsiteY17" fmla="*/ 17533 h 32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34" h="32443">
                    <a:moveTo>
                      <a:pt x="19735" y="17468"/>
                    </a:moveTo>
                    <a:cubicBezTo>
                      <a:pt x="13809" y="16400"/>
                      <a:pt x="7494" y="13679"/>
                      <a:pt x="1373" y="7785"/>
                    </a:cubicBezTo>
                    <a:cubicBezTo>
                      <a:pt x="-408" y="6036"/>
                      <a:pt x="-473" y="3187"/>
                      <a:pt x="1276" y="1373"/>
                    </a:cubicBezTo>
                    <a:cubicBezTo>
                      <a:pt x="3025" y="-408"/>
                      <a:pt x="5875" y="-473"/>
                      <a:pt x="7688" y="1276"/>
                    </a:cubicBezTo>
                    <a:cubicBezTo>
                      <a:pt x="17371" y="10635"/>
                      <a:pt x="27605" y="9372"/>
                      <a:pt x="35798" y="8336"/>
                    </a:cubicBezTo>
                    <a:cubicBezTo>
                      <a:pt x="40462" y="7753"/>
                      <a:pt x="44477" y="7267"/>
                      <a:pt x="47910" y="8692"/>
                    </a:cubicBezTo>
                    <a:cubicBezTo>
                      <a:pt x="52541" y="10635"/>
                      <a:pt x="56460" y="12028"/>
                      <a:pt x="61933" y="12967"/>
                    </a:cubicBezTo>
                    <a:cubicBezTo>
                      <a:pt x="67341" y="13938"/>
                      <a:pt x="70645" y="13906"/>
                      <a:pt x="75081" y="13744"/>
                    </a:cubicBezTo>
                    <a:cubicBezTo>
                      <a:pt x="79259" y="13615"/>
                      <a:pt x="83275" y="15687"/>
                      <a:pt x="87517" y="17922"/>
                    </a:cubicBezTo>
                    <a:cubicBezTo>
                      <a:pt x="94966" y="21808"/>
                      <a:pt x="103386" y="26212"/>
                      <a:pt x="115498" y="20998"/>
                    </a:cubicBezTo>
                    <a:cubicBezTo>
                      <a:pt x="117797" y="20027"/>
                      <a:pt x="120453" y="21063"/>
                      <a:pt x="121457" y="23362"/>
                    </a:cubicBezTo>
                    <a:cubicBezTo>
                      <a:pt x="122461" y="25662"/>
                      <a:pt x="121392" y="28317"/>
                      <a:pt x="119093" y="29321"/>
                    </a:cubicBezTo>
                    <a:cubicBezTo>
                      <a:pt x="103062" y="36252"/>
                      <a:pt x="91177" y="30066"/>
                      <a:pt x="83339" y="25953"/>
                    </a:cubicBezTo>
                    <a:cubicBezTo>
                      <a:pt x="80166" y="24302"/>
                      <a:pt x="77219" y="22747"/>
                      <a:pt x="75405" y="22812"/>
                    </a:cubicBezTo>
                    <a:cubicBezTo>
                      <a:pt x="70709" y="22974"/>
                      <a:pt x="66629" y="23006"/>
                      <a:pt x="60379" y="21905"/>
                    </a:cubicBezTo>
                    <a:cubicBezTo>
                      <a:pt x="53902" y="20707"/>
                      <a:pt x="49497" y="19217"/>
                      <a:pt x="44413" y="17080"/>
                    </a:cubicBezTo>
                    <a:cubicBezTo>
                      <a:pt x="43214" y="16594"/>
                      <a:pt x="39879" y="16983"/>
                      <a:pt x="36964" y="17371"/>
                    </a:cubicBezTo>
                    <a:cubicBezTo>
                      <a:pt x="32236" y="17954"/>
                      <a:pt x="26245" y="18699"/>
                      <a:pt x="19768" y="17533"/>
                    </a:cubicBezTo>
                    <a:close/>
                  </a:path>
                </a:pathLst>
              </a:custGeom>
              <a:solidFill>
                <a:srgbClr val="8C6254"/>
              </a:solidFill>
              <a:ln w="0" cap="flat">
                <a:noFill/>
                <a:prstDash val="solid"/>
                <a:miter/>
              </a:ln>
            </p:spPr>
            <p:txBody>
              <a:bodyPr rtlCol="0" anchor="ctr"/>
              <a:lstStyle/>
              <a:p>
                <a:endParaRPr lang="nb-NO"/>
              </a:p>
            </p:txBody>
          </p:sp>
          <p:sp>
            <p:nvSpPr>
              <p:cNvPr id="57" name="Friform 56">
                <a:extLst>
                  <a:ext uri="{FF2B5EF4-FFF2-40B4-BE49-F238E27FC236}">
                    <a16:creationId xmlns:a16="http://schemas.microsoft.com/office/drawing/2014/main" id="{1F0ADD8C-6D2F-C5FB-20EA-1697DE8E002C}"/>
                  </a:ext>
                </a:extLst>
              </p:cNvPr>
              <p:cNvSpPr>
                <a:spLocks noGrp="1" noRot="1" noMove="1" noResize="1" noEditPoints="1" noAdjustHandles="1" noChangeArrowheads="1" noChangeShapeType="1"/>
              </p:cNvSpPr>
              <p:nvPr/>
            </p:nvSpPr>
            <p:spPr>
              <a:xfrm>
                <a:off x="4381866" y="2005056"/>
                <a:ext cx="59144" cy="20339"/>
              </a:xfrm>
              <a:custGeom>
                <a:avLst/>
                <a:gdLst>
                  <a:gd name="connsiteX0" fmla="*/ 28624 w 59144"/>
                  <a:gd name="connsiteY0" fmla="*/ 19330 h 20339"/>
                  <a:gd name="connsiteX1" fmla="*/ 1810 w 59144"/>
                  <a:gd name="connsiteY1" fmla="*/ 8157 h 20339"/>
                  <a:gd name="connsiteX2" fmla="*/ 903 w 59144"/>
                  <a:gd name="connsiteY2" fmla="*/ 1810 h 20339"/>
                  <a:gd name="connsiteX3" fmla="*/ 7250 w 59144"/>
                  <a:gd name="connsiteY3" fmla="*/ 903 h 20339"/>
                  <a:gd name="connsiteX4" fmla="*/ 53367 w 59144"/>
                  <a:gd name="connsiteY4" fmla="*/ 9356 h 20339"/>
                  <a:gd name="connsiteX5" fmla="*/ 58969 w 59144"/>
                  <a:gd name="connsiteY5" fmla="*/ 12432 h 20339"/>
                  <a:gd name="connsiteX6" fmla="*/ 55893 w 59144"/>
                  <a:gd name="connsiteY6" fmla="*/ 18035 h 20339"/>
                  <a:gd name="connsiteX7" fmla="*/ 28624 w 59144"/>
                  <a:gd name="connsiteY7" fmla="*/ 19330 h 2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44" h="20339">
                    <a:moveTo>
                      <a:pt x="28624" y="19330"/>
                    </a:moveTo>
                    <a:cubicBezTo>
                      <a:pt x="13080" y="16480"/>
                      <a:pt x="2457" y="8643"/>
                      <a:pt x="1810" y="8157"/>
                    </a:cubicBezTo>
                    <a:cubicBezTo>
                      <a:pt x="-198" y="6668"/>
                      <a:pt x="-587" y="3818"/>
                      <a:pt x="903" y="1810"/>
                    </a:cubicBezTo>
                    <a:cubicBezTo>
                      <a:pt x="2393" y="-198"/>
                      <a:pt x="5243" y="-587"/>
                      <a:pt x="7250" y="903"/>
                    </a:cubicBezTo>
                    <a:cubicBezTo>
                      <a:pt x="7607" y="1162"/>
                      <a:pt x="28722" y="16512"/>
                      <a:pt x="53367" y="9356"/>
                    </a:cubicBezTo>
                    <a:cubicBezTo>
                      <a:pt x="55763" y="8675"/>
                      <a:pt x="58289" y="10035"/>
                      <a:pt x="58969" y="12432"/>
                    </a:cubicBezTo>
                    <a:cubicBezTo>
                      <a:pt x="59649" y="14829"/>
                      <a:pt x="58289" y="17355"/>
                      <a:pt x="55893" y="18035"/>
                    </a:cubicBezTo>
                    <a:cubicBezTo>
                      <a:pt x="45983" y="20917"/>
                      <a:pt x="36656" y="20787"/>
                      <a:pt x="28624" y="19330"/>
                    </a:cubicBezTo>
                    <a:close/>
                  </a:path>
                </a:pathLst>
              </a:custGeom>
              <a:solidFill>
                <a:srgbClr val="8C6254"/>
              </a:solidFill>
              <a:ln w="0" cap="flat">
                <a:noFill/>
                <a:prstDash val="solid"/>
                <a:miter/>
              </a:ln>
            </p:spPr>
            <p:txBody>
              <a:bodyPr rtlCol="0" anchor="ctr"/>
              <a:lstStyle/>
              <a:p>
                <a:endParaRPr lang="nb-NO"/>
              </a:p>
            </p:txBody>
          </p:sp>
        </p:grpSp>
        <p:sp>
          <p:nvSpPr>
            <p:cNvPr id="48" name="Friform 47">
              <a:extLst>
                <a:ext uri="{FF2B5EF4-FFF2-40B4-BE49-F238E27FC236}">
                  <a16:creationId xmlns:a16="http://schemas.microsoft.com/office/drawing/2014/main" id="{776818F1-7DDF-6EA0-12D9-354A60743709}"/>
                </a:ext>
              </a:extLst>
            </p:cNvPr>
            <p:cNvSpPr>
              <a:spLocks noGrp="1" noRot="1" noMove="1" noResize="1" noEditPoints="1" noAdjustHandles="1" noChangeArrowheads="1" noChangeShapeType="1"/>
            </p:cNvSpPr>
            <p:nvPr/>
          </p:nvSpPr>
          <p:spPr>
            <a:xfrm>
              <a:off x="4573549" y="1852213"/>
              <a:ext cx="39398" cy="98043"/>
            </a:xfrm>
            <a:custGeom>
              <a:avLst/>
              <a:gdLst>
                <a:gd name="connsiteX0" fmla="*/ 36725 w 39398"/>
                <a:gd name="connsiteY0" fmla="*/ 14555 h 98043"/>
                <a:gd name="connsiteX1" fmla="*/ 14185 w 39398"/>
                <a:gd name="connsiteY1" fmla="*/ 14 h 98043"/>
                <a:gd name="connsiteX2" fmla="*/ 2040 w 39398"/>
                <a:gd name="connsiteY2" fmla="*/ 90077 h 98043"/>
                <a:gd name="connsiteX3" fmla="*/ 0 w 39398"/>
                <a:gd name="connsiteY3" fmla="*/ 98044 h 98043"/>
                <a:gd name="connsiteX4" fmla="*/ 36725 w 39398"/>
                <a:gd name="connsiteY4" fmla="*/ 14555 h 98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98" h="98043">
                  <a:moveTo>
                    <a:pt x="36725" y="14555"/>
                  </a:moveTo>
                  <a:cubicBezTo>
                    <a:pt x="30507" y="2120"/>
                    <a:pt x="21050" y="-212"/>
                    <a:pt x="14185" y="14"/>
                  </a:cubicBezTo>
                  <a:cubicBezTo>
                    <a:pt x="9198" y="37549"/>
                    <a:pt x="2591" y="87065"/>
                    <a:pt x="2040" y="90077"/>
                  </a:cubicBezTo>
                  <a:cubicBezTo>
                    <a:pt x="1555" y="92635"/>
                    <a:pt x="842" y="95324"/>
                    <a:pt x="0" y="98044"/>
                  </a:cubicBezTo>
                  <a:cubicBezTo>
                    <a:pt x="29211" y="91405"/>
                    <a:pt x="46311" y="33792"/>
                    <a:pt x="36725" y="14555"/>
                  </a:cubicBezTo>
                  <a:close/>
                </a:path>
              </a:pathLst>
            </a:custGeom>
            <a:solidFill>
              <a:srgbClr val="DEAB91"/>
            </a:solidFill>
            <a:ln w="0" cap="flat">
              <a:noFill/>
              <a:prstDash val="solid"/>
              <a:miter/>
            </a:ln>
          </p:spPr>
          <p:txBody>
            <a:bodyPr rtlCol="0" anchor="ctr"/>
            <a:lstStyle/>
            <a:p>
              <a:endParaRPr lang="nb-NO"/>
            </a:p>
          </p:txBody>
        </p:sp>
        <p:sp>
          <p:nvSpPr>
            <p:cNvPr id="49" name="Friform 48">
              <a:extLst>
                <a:ext uri="{FF2B5EF4-FFF2-40B4-BE49-F238E27FC236}">
                  <a16:creationId xmlns:a16="http://schemas.microsoft.com/office/drawing/2014/main" id="{B5781441-67D8-A6C8-C1F9-96D7CBF37442}"/>
                </a:ext>
              </a:extLst>
            </p:cNvPr>
            <p:cNvSpPr>
              <a:spLocks noGrp="1" noRot="1" noMove="1" noResize="1" noEditPoints="1" noAdjustHandles="1" noChangeArrowheads="1" noChangeShapeType="1"/>
            </p:cNvSpPr>
            <p:nvPr/>
          </p:nvSpPr>
          <p:spPr>
            <a:xfrm>
              <a:off x="4273395" y="1606231"/>
              <a:ext cx="355093" cy="245998"/>
            </a:xfrm>
            <a:custGeom>
              <a:avLst/>
              <a:gdLst>
                <a:gd name="connsiteX0" fmla="*/ 247205 w 355093"/>
                <a:gd name="connsiteY0" fmla="*/ 60657 h 245998"/>
                <a:gd name="connsiteX1" fmla="*/ 314339 w 355093"/>
                <a:gd name="connsiteY1" fmla="*/ 245996 h 245998"/>
                <a:gd name="connsiteX2" fmla="*/ 352780 w 355093"/>
                <a:gd name="connsiteY2" fmla="*/ 122577 h 245998"/>
                <a:gd name="connsiteX3" fmla="*/ 246104 w 355093"/>
                <a:gd name="connsiteY3" fmla="*/ 10493 h 245998"/>
                <a:gd name="connsiteX4" fmla="*/ 149824 w 355093"/>
                <a:gd name="connsiteY4" fmla="*/ 0 h 245998"/>
                <a:gd name="connsiteX5" fmla="*/ 43 w 355093"/>
                <a:gd name="connsiteY5" fmla="*/ 77012 h 245998"/>
                <a:gd name="connsiteX6" fmla="*/ 24915 w 355093"/>
                <a:gd name="connsiteY6" fmla="*/ 192496 h 245998"/>
                <a:gd name="connsiteX7" fmla="*/ 247173 w 355093"/>
                <a:gd name="connsiteY7" fmla="*/ 60689 h 24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5093" h="245998">
                  <a:moveTo>
                    <a:pt x="247205" y="60657"/>
                  </a:moveTo>
                  <a:cubicBezTo>
                    <a:pt x="247205" y="60657"/>
                    <a:pt x="319942" y="203896"/>
                    <a:pt x="314339" y="245996"/>
                  </a:cubicBezTo>
                  <a:cubicBezTo>
                    <a:pt x="346660" y="246515"/>
                    <a:pt x="361103" y="128892"/>
                    <a:pt x="352780" y="122577"/>
                  </a:cubicBezTo>
                  <a:cubicBezTo>
                    <a:pt x="344458" y="116230"/>
                    <a:pt x="246104" y="10493"/>
                    <a:pt x="246104" y="10493"/>
                  </a:cubicBezTo>
                  <a:lnTo>
                    <a:pt x="149824" y="0"/>
                  </a:lnTo>
                  <a:lnTo>
                    <a:pt x="43" y="77012"/>
                  </a:lnTo>
                  <a:cubicBezTo>
                    <a:pt x="43" y="77012"/>
                    <a:pt x="-2159" y="180676"/>
                    <a:pt x="24915" y="192496"/>
                  </a:cubicBezTo>
                  <a:cubicBezTo>
                    <a:pt x="64068" y="110595"/>
                    <a:pt x="247173" y="60689"/>
                    <a:pt x="247173" y="60689"/>
                  </a:cubicBezTo>
                  <a:close/>
                </a:path>
              </a:pathLst>
            </a:custGeom>
            <a:solidFill>
              <a:srgbClr val="151C28"/>
            </a:solidFill>
            <a:ln w="0" cap="flat">
              <a:noFill/>
              <a:prstDash val="solid"/>
              <a:miter/>
            </a:ln>
          </p:spPr>
          <p:txBody>
            <a:bodyPr rtlCol="0" anchor="ctr"/>
            <a:lstStyle/>
            <a:p>
              <a:endParaRPr lang="nb-NO"/>
            </a:p>
          </p:txBody>
        </p:sp>
      </p:grpSp>
      <p:grpSp>
        <p:nvGrpSpPr>
          <p:cNvPr id="64" name="Gruppe 63">
            <a:extLst>
              <a:ext uri="{FF2B5EF4-FFF2-40B4-BE49-F238E27FC236}">
                <a16:creationId xmlns:a16="http://schemas.microsoft.com/office/drawing/2014/main" id="{B5D24FE9-7A3A-C379-FEBD-B7E79A555817}"/>
              </a:ext>
            </a:extLst>
          </p:cNvPr>
          <p:cNvGrpSpPr>
            <a:grpSpLocks noGrp="1" noUngrp="1" noRot="1" noMove="1" noResize="1"/>
          </p:cNvGrpSpPr>
          <p:nvPr/>
        </p:nvGrpSpPr>
        <p:grpSpPr>
          <a:xfrm>
            <a:off x="658800" y="1800000"/>
            <a:ext cx="719241" cy="719241"/>
            <a:chOff x="2468760" y="4250563"/>
            <a:chExt cx="719241" cy="719241"/>
          </a:xfrm>
        </p:grpSpPr>
        <p:sp>
          <p:nvSpPr>
            <p:cNvPr id="20" name="Ellipse 19">
              <a:extLst>
                <a:ext uri="{FF2B5EF4-FFF2-40B4-BE49-F238E27FC236}">
                  <a16:creationId xmlns:a16="http://schemas.microsoft.com/office/drawing/2014/main" id="{9FED3238-95DC-7A34-6381-77CDE629EF41}"/>
                </a:ext>
              </a:extLst>
            </p:cNvPr>
            <p:cNvSpPr>
              <a:spLocks noGrp="1" noRot="1" noMove="1" noResize="1" noEditPoints="1" noAdjustHandles="1" noChangeArrowheads="1" noChangeShapeType="1"/>
            </p:cNvSpPr>
            <p:nvPr/>
          </p:nvSpPr>
          <p:spPr>
            <a:xfrm>
              <a:off x="2468760" y="4250563"/>
              <a:ext cx="719241" cy="719241"/>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21" name="Gruppe 81">
              <a:extLst>
                <a:ext uri="{FF2B5EF4-FFF2-40B4-BE49-F238E27FC236}">
                  <a16:creationId xmlns:a16="http://schemas.microsoft.com/office/drawing/2014/main" id="{E68F8744-5A7A-11C9-539F-788A17F9E14D}"/>
                </a:ext>
              </a:extLst>
            </p:cNvPr>
            <p:cNvGrpSpPr>
              <a:grpSpLocks noGrp="1" noUngrp="1" noRot="1" noChangeAspect="1" noMove="1" noResize="1"/>
            </p:cNvGrpSpPr>
            <p:nvPr/>
          </p:nvGrpSpPr>
          <p:grpSpPr>
            <a:xfrm>
              <a:off x="2558380" y="4471307"/>
              <a:ext cx="540000" cy="277753"/>
              <a:chOff x="4245148" y="1002525"/>
              <a:chExt cx="1691195" cy="869875"/>
            </a:xfrm>
          </p:grpSpPr>
          <p:sp>
            <p:nvSpPr>
              <p:cNvPr id="62" name="Friform 82">
                <a:extLst>
                  <a:ext uri="{FF2B5EF4-FFF2-40B4-BE49-F238E27FC236}">
                    <a16:creationId xmlns:a16="http://schemas.microsoft.com/office/drawing/2014/main" id="{E519E3B3-A21F-5017-9D11-81DF409A9268}"/>
                  </a:ext>
                </a:extLst>
              </p:cNvPr>
              <p:cNvSpPr>
                <a:spLocks noGrp="1" noRot="1" noMove="1" noResize="1" noEditPoints="1" noAdjustHandles="1" noChangeArrowheads="1" noChangeShapeType="1"/>
              </p:cNvSpPr>
              <p:nvPr/>
            </p:nvSpPr>
            <p:spPr>
              <a:xfrm>
                <a:off x="4245148" y="1002525"/>
                <a:ext cx="1001028" cy="869875"/>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solidFill>
                <a:schemeClr val="accent4"/>
              </a:solidFill>
              <a:ln w="0" cap="flat">
                <a:noFill/>
                <a:prstDash val="solid"/>
                <a:miter/>
              </a:ln>
            </p:spPr>
            <p:txBody>
              <a:bodyPr rtlCol="0" anchor="ctr"/>
              <a:lstStyle/>
              <a:p>
                <a:endParaRPr lang="nb-NO"/>
              </a:p>
            </p:txBody>
          </p:sp>
          <p:sp>
            <p:nvSpPr>
              <p:cNvPr id="63" name="Friform 83">
                <a:extLst>
                  <a:ext uri="{FF2B5EF4-FFF2-40B4-BE49-F238E27FC236}">
                    <a16:creationId xmlns:a16="http://schemas.microsoft.com/office/drawing/2014/main" id="{DF9A0C00-1F1B-8100-93B8-A2BCBF9342E9}"/>
                  </a:ext>
                </a:extLst>
              </p:cNvPr>
              <p:cNvSpPr>
                <a:spLocks noGrp="1" noRot="1" noMove="1" noResize="1" noEditPoints="1" noAdjustHandles="1" noChangeArrowheads="1" noChangeShapeType="1"/>
              </p:cNvSpPr>
              <p:nvPr/>
            </p:nvSpPr>
            <p:spPr>
              <a:xfrm flipH="1">
                <a:off x="5336257" y="1002525"/>
                <a:ext cx="600086" cy="521464"/>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noFill/>
              <a:ln w="9525" cap="flat">
                <a:solidFill>
                  <a:schemeClr val="tx1"/>
                </a:solidFill>
                <a:prstDash val="solid"/>
                <a:miter/>
              </a:ln>
            </p:spPr>
            <p:txBody>
              <a:bodyPr rtlCol="0" anchor="ctr"/>
              <a:lstStyle/>
              <a:p>
                <a:endParaRPr lang="nb-NO"/>
              </a:p>
            </p:txBody>
          </p:sp>
        </p:grpSp>
      </p:grpSp>
      <p:grpSp>
        <p:nvGrpSpPr>
          <p:cNvPr id="65" name="Gruppe 64">
            <a:extLst>
              <a:ext uri="{FF2B5EF4-FFF2-40B4-BE49-F238E27FC236}">
                <a16:creationId xmlns:a16="http://schemas.microsoft.com/office/drawing/2014/main" id="{C72AF0AA-3E56-DFB1-0DAB-88B1EC32AC14}"/>
              </a:ext>
            </a:extLst>
          </p:cNvPr>
          <p:cNvGrpSpPr>
            <a:grpSpLocks noGrp="1" noUngrp="1" noRot="1" noMove="1" noResize="1"/>
          </p:cNvGrpSpPr>
          <p:nvPr/>
        </p:nvGrpSpPr>
        <p:grpSpPr>
          <a:xfrm>
            <a:off x="4114890" y="1800000"/>
            <a:ext cx="719241" cy="719241"/>
            <a:chOff x="2468760" y="4250563"/>
            <a:chExt cx="719241" cy="719241"/>
          </a:xfrm>
        </p:grpSpPr>
        <p:sp>
          <p:nvSpPr>
            <p:cNvPr id="66" name="Ellipse 65">
              <a:extLst>
                <a:ext uri="{FF2B5EF4-FFF2-40B4-BE49-F238E27FC236}">
                  <a16:creationId xmlns:a16="http://schemas.microsoft.com/office/drawing/2014/main" id="{9F4974A8-F9EC-53FF-DFB0-F46FD907A23C}"/>
                </a:ext>
              </a:extLst>
            </p:cNvPr>
            <p:cNvSpPr>
              <a:spLocks noGrp="1" noRot="1" noMove="1" noResize="1" noEditPoints="1" noAdjustHandles="1" noChangeArrowheads="1" noChangeShapeType="1"/>
            </p:cNvSpPr>
            <p:nvPr/>
          </p:nvSpPr>
          <p:spPr>
            <a:xfrm>
              <a:off x="2468760" y="4250563"/>
              <a:ext cx="719241" cy="719241"/>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67" name="Gruppe 81">
              <a:extLst>
                <a:ext uri="{FF2B5EF4-FFF2-40B4-BE49-F238E27FC236}">
                  <a16:creationId xmlns:a16="http://schemas.microsoft.com/office/drawing/2014/main" id="{A7226AE6-B796-EA75-5015-B1CD1E7FC46D}"/>
                </a:ext>
              </a:extLst>
            </p:cNvPr>
            <p:cNvGrpSpPr>
              <a:grpSpLocks noGrp="1" noUngrp="1" noRot="1" noChangeAspect="1" noMove="1" noResize="1"/>
            </p:cNvGrpSpPr>
            <p:nvPr/>
          </p:nvGrpSpPr>
          <p:grpSpPr>
            <a:xfrm>
              <a:off x="2558380" y="4471307"/>
              <a:ext cx="540000" cy="277753"/>
              <a:chOff x="4245148" y="1002525"/>
              <a:chExt cx="1691195" cy="869875"/>
            </a:xfrm>
          </p:grpSpPr>
          <p:sp>
            <p:nvSpPr>
              <p:cNvPr id="68" name="Friform 82">
                <a:extLst>
                  <a:ext uri="{FF2B5EF4-FFF2-40B4-BE49-F238E27FC236}">
                    <a16:creationId xmlns:a16="http://schemas.microsoft.com/office/drawing/2014/main" id="{D5B91D77-B847-835A-646F-25572BF10FFE}"/>
                  </a:ext>
                </a:extLst>
              </p:cNvPr>
              <p:cNvSpPr>
                <a:spLocks noGrp="1" noRot="1" noMove="1" noResize="1" noEditPoints="1" noAdjustHandles="1" noChangeArrowheads="1" noChangeShapeType="1"/>
              </p:cNvSpPr>
              <p:nvPr/>
            </p:nvSpPr>
            <p:spPr>
              <a:xfrm>
                <a:off x="4245148" y="1002525"/>
                <a:ext cx="1001028" cy="869875"/>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solidFill>
                <a:schemeClr val="accent4"/>
              </a:solidFill>
              <a:ln w="0" cap="flat">
                <a:noFill/>
                <a:prstDash val="solid"/>
                <a:miter/>
              </a:ln>
            </p:spPr>
            <p:txBody>
              <a:bodyPr rtlCol="0" anchor="ctr"/>
              <a:lstStyle/>
              <a:p>
                <a:endParaRPr lang="nb-NO"/>
              </a:p>
            </p:txBody>
          </p:sp>
          <p:sp>
            <p:nvSpPr>
              <p:cNvPr id="69" name="Friform 83">
                <a:extLst>
                  <a:ext uri="{FF2B5EF4-FFF2-40B4-BE49-F238E27FC236}">
                    <a16:creationId xmlns:a16="http://schemas.microsoft.com/office/drawing/2014/main" id="{E9E9848E-E283-FAA1-A057-798C764C2AAB}"/>
                  </a:ext>
                </a:extLst>
              </p:cNvPr>
              <p:cNvSpPr>
                <a:spLocks noGrp="1" noRot="1" noMove="1" noResize="1" noEditPoints="1" noAdjustHandles="1" noChangeArrowheads="1" noChangeShapeType="1"/>
              </p:cNvSpPr>
              <p:nvPr/>
            </p:nvSpPr>
            <p:spPr>
              <a:xfrm flipH="1">
                <a:off x="5336257" y="1002525"/>
                <a:ext cx="600086" cy="521464"/>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noFill/>
              <a:ln w="9525" cap="flat">
                <a:solidFill>
                  <a:schemeClr val="tx1"/>
                </a:solidFill>
                <a:prstDash val="solid"/>
                <a:miter/>
              </a:ln>
            </p:spPr>
            <p:txBody>
              <a:bodyPr rtlCol="0" anchor="ctr"/>
              <a:lstStyle/>
              <a:p>
                <a:endParaRPr lang="nb-NO"/>
              </a:p>
            </p:txBody>
          </p:sp>
        </p:grpSp>
      </p:grpSp>
      <p:grpSp>
        <p:nvGrpSpPr>
          <p:cNvPr id="70" name="Gruppe 69">
            <a:extLst>
              <a:ext uri="{FF2B5EF4-FFF2-40B4-BE49-F238E27FC236}">
                <a16:creationId xmlns:a16="http://schemas.microsoft.com/office/drawing/2014/main" id="{70A7EF07-A503-1C0A-E907-C19A4606FC80}"/>
              </a:ext>
            </a:extLst>
          </p:cNvPr>
          <p:cNvGrpSpPr>
            <a:grpSpLocks noGrp="1" noUngrp="1" noRot="1" noMove="1" noResize="1"/>
          </p:cNvGrpSpPr>
          <p:nvPr/>
        </p:nvGrpSpPr>
        <p:grpSpPr>
          <a:xfrm>
            <a:off x="7595300" y="1800000"/>
            <a:ext cx="719241" cy="719241"/>
            <a:chOff x="2468760" y="4250563"/>
            <a:chExt cx="719241" cy="719241"/>
          </a:xfrm>
        </p:grpSpPr>
        <p:sp>
          <p:nvSpPr>
            <p:cNvPr id="71" name="Ellipse 70">
              <a:extLst>
                <a:ext uri="{FF2B5EF4-FFF2-40B4-BE49-F238E27FC236}">
                  <a16:creationId xmlns:a16="http://schemas.microsoft.com/office/drawing/2014/main" id="{94E3502B-A509-0815-E1D2-E4D3BBA11017}"/>
                </a:ext>
              </a:extLst>
            </p:cNvPr>
            <p:cNvSpPr>
              <a:spLocks noGrp="1" noRot="1" noMove="1" noResize="1" noEditPoints="1" noAdjustHandles="1" noChangeArrowheads="1" noChangeShapeType="1"/>
            </p:cNvSpPr>
            <p:nvPr/>
          </p:nvSpPr>
          <p:spPr>
            <a:xfrm>
              <a:off x="2468760" y="4250563"/>
              <a:ext cx="719241" cy="719241"/>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72" name="Gruppe 81">
              <a:extLst>
                <a:ext uri="{FF2B5EF4-FFF2-40B4-BE49-F238E27FC236}">
                  <a16:creationId xmlns:a16="http://schemas.microsoft.com/office/drawing/2014/main" id="{CACA63FA-95F6-67FB-0A56-3DD9C2095088}"/>
                </a:ext>
              </a:extLst>
            </p:cNvPr>
            <p:cNvGrpSpPr>
              <a:grpSpLocks noGrp="1" noUngrp="1" noRot="1" noChangeAspect="1" noMove="1" noResize="1"/>
            </p:cNvGrpSpPr>
            <p:nvPr/>
          </p:nvGrpSpPr>
          <p:grpSpPr>
            <a:xfrm>
              <a:off x="2558380" y="4471307"/>
              <a:ext cx="540000" cy="277753"/>
              <a:chOff x="4245148" y="1002525"/>
              <a:chExt cx="1691195" cy="869875"/>
            </a:xfrm>
          </p:grpSpPr>
          <p:sp>
            <p:nvSpPr>
              <p:cNvPr id="73" name="Friform 82">
                <a:extLst>
                  <a:ext uri="{FF2B5EF4-FFF2-40B4-BE49-F238E27FC236}">
                    <a16:creationId xmlns:a16="http://schemas.microsoft.com/office/drawing/2014/main" id="{2B57D28D-08C5-E46E-4212-B2A87C408428}"/>
                  </a:ext>
                </a:extLst>
              </p:cNvPr>
              <p:cNvSpPr>
                <a:spLocks noGrp="1" noRot="1" noMove="1" noResize="1" noEditPoints="1" noAdjustHandles="1" noChangeArrowheads="1" noChangeShapeType="1"/>
              </p:cNvSpPr>
              <p:nvPr/>
            </p:nvSpPr>
            <p:spPr>
              <a:xfrm>
                <a:off x="4245148" y="1002525"/>
                <a:ext cx="1001028" cy="869875"/>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solidFill>
                <a:schemeClr val="accent4"/>
              </a:solidFill>
              <a:ln w="0" cap="flat">
                <a:noFill/>
                <a:prstDash val="solid"/>
                <a:miter/>
              </a:ln>
            </p:spPr>
            <p:txBody>
              <a:bodyPr rtlCol="0" anchor="ctr"/>
              <a:lstStyle/>
              <a:p>
                <a:endParaRPr lang="nb-NO"/>
              </a:p>
            </p:txBody>
          </p:sp>
          <p:sp>
            <p:nvSpPr>
              <p:cNvPr id="74" name="Friform 83">
                <a:extLst>
                  <a:ext uri="{FF2B5EF4-FFF2-40B4-BE49-F238E27FC236}">
                    <a16:creationId xmlns:a16="http://schemas.microsoft.com/office/drawing/2014/main" id="{9822DB17-B064-850A-92CF-0CA5E4C08E92}"/>
                  </a:ext>
                </a:extLst>
              </p:cNvPr>
              <p:cNvSpPr>
                <a:spLocks noGrp="1" noRot="1" noMove="1" noResize="1" noEditPoints="1" noAdjustHandles="1" noChangeArrowheads="1" noChangeShapeType="1"/>
              </p:cNvSpPr>
              <p:nvPr/>
            </p:nvSpPr>
            <p:spPr>
              <a:xfrm flipH="1">
                <a:off x="5336257" y="1002525"/>
                <a:ext cx="600086" cy="521464"/>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noFill/>
              <a:ln w="9525" cap="flat">
                <a:solidFill>
                  <a:schemeClr val="tx1"/>
                </a:solidFill>
                <a:prstDash val="solid"/>
                <a:miter/>
              </a:ln>
            </p:spPr>
            <p:txBody>
              <a:bodyPr rtlCol="0" anchor="ctr"/>
              <a:lstStyle/>
              <a:p>
                <a:endParaRPr lang="nb-NO"/>
              </a:p>
            </p:txBody>
          </p:sp>
        </p:grpSp>
      </p:grpSp>
    </p:spTree>
    <p:extLst>
      <p:ext uri="{BB962C8B-B14F-4D97-AF65-F5344CB8AC3E}">
        <p14:creationId xmlns:p14="http://schemas.microsoft.com/office/powerpoint/2010/main" val="28124191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236556"/>
        </a:solidFill>
        <a:effectLst/>
      </p:bgPr>
    </p:bg>
    <p:spTree>
      <p:nvGrpSpPr>
        <p:cNvPr id="1" name=""/>
        <p:cNvGrpSpPr/>
        <p:nvPr/>
      </p:nvGrpSpPr>
      <p:grpSpPr>
        <a:xfrm>
          <a:off x="0" y="0"/>
          <a:ext cx="0" cy="0"/>
          <a:chOff x="0" y="0"/>
          <a:chExt cx="0" cy="0"/>
        </a:xfrm>
      </p:grpSpPr>
      <p:sp>
        <p:nvSpPr>
          <p:cNvPr id="11" name="Tittel 10">
            <a:extLst>
              <a:ext uri="{FF2B5EF4-FFF2-40B4-BE49-F238E27FC236}">
                <a16:creationId xmlns:a16="http://schemas.microsoft.com/office/drawing/2014/main" id="{F9AA0463-30A8-4C81-9EC2-451B6CDA2A9D}"/>
              </a:ext>
            </a:extLst>
          </p:cNvPr>
          <p:cNvSpPr>
            <a:spLocks noGrp="1" noRot="1" noMove="1" noResize="1" noEditPoints="1" noAdjustHandles="1" noChangeArrowheads="1" noChangeShapeType="1"/>
          </p:cNvSpPr>
          <p:nvPr>
            <p:ph type="ctrTitle"/>
          </p:nvPr>
        </p:nvSpPr>
        <p:spPr/>
        <p:txBody>
          <a:bodyPr/>
          <a:lstStyle/>
          <a:p>
            <a:r>
              <a:rPr lang="nb-NO" dirty="0"/>
              <a:t>Kursdag 5</a:t>
            </a:r>
          </a:p>
        </p:txBody>
      </p:sp>
    </p:spTree>
    <p:extLst>
      <p:ext uri="{BB962C8B-B14F-4D97-AF65-F5344CB8AC3E}">
        <p14:creationId xmlns:p14="http://schemas.microsoft.com/office/powerpoint/2010/main" val="40709244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5ECC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505A4B-77F5-8744-32FB-D82999838C94}"/>
              </a:ext>
            </a:extLst>
          </p:cNvPr>
          <p:cNvSpPr>
            <a:spLocks noGrp="1" noRot="1" noMove="1" noResize="1" noEditPoints="1" noAdjustHandles="1" noChangeArrowheads="1" noChangeShapeType="1"/>
          </p:cNvSpPr>
          <p:nvPr>
            <p:ph type="title"/>
          </p:nvPr>
        </p:nvSpPr>
        <p:spPr>
          <a:xfrm>
            <a:off x="633413" y="315913"/>
            <a:ext cx="10935735" cy="1157511"/>
          </a:xfrm>
        </p:spPr>
        <p:txBody>
          <a:bodyPr/>
          <a:lstStyle/>
          <a:p>
            <a:r>
              <a:rPr lang="nb-NO"/>
              <a:t>Siden sist</a:t>
            </a:r>
          </a:p>
        </p:txBody>
      </p:sp>
      <p:sp>
        <p:nvSpPr>
          <p:cNvPr id="3" name="Plassholder for innhold 2">
            <a:extLst>
              <a:ext uri="{FF2B5EF4-FFF2-40B4-BE49-F238E27FC236}">
                <a16:creationId xmlns:a16="http://schemas.microsoft.com/office/drawing/2014/main" id="{39DB3AE8-0E79-B3AB-51F6-0DB9C468ED06}"/>
              </a:ext>
            </a:extLst>
          </p:cNvPr>
          <p:cNvSpPr>
            <a:spLocks noGrp="1" noRot="1" noMove="1" noResize="1" noEditPoints="1" noAdjustHandles="1" noChangeArrowheads="1" noChangeShapeType="1"/>
          </p:cNvSpPr>
          <p:nvPr>
            <p:ph idx="1"/>
          </p:nvPr>
        </p:nvSpPr>
        <p:spPr>
          <a:xfrm>
            <a:off x="633413" y="1825200"/>
            <a:ext cx="10935735" cy="4424107"/>
          </a:xfrm>
        </p:spPr>
        <p:txBody>
          <a:bodyPr/>
          <a:lstStyle/>
          <a:p>
            <a:r>
              <a:rPr lang="nb-NO"/>
              <a:t>Hvordan har du hatt det siste uken?</a:t>
            </a:r>
          </a:p>
          <a:p>
            <a:r>
              <a:rPr lang="nb-NO"/>
              <a:t>Hvordan har du taklet det som har vært vanskelig? </a:t>
            </a:r>
          </a:p>
          <a:p>
            <a:r>
              <a:rPr lang="nb-NO"/>
              <a:t>Hvilke gevinster opplever du?</a:t>
            </a:r>
          </a:p>
          <a:p>
            <a:r>
              <a:rPr lang="nb-NO"/>
              <a:t>Hvordan fungerer legemidlene?</a:t>
            </a:r>
          </a:p>
        </p:txBody>
      </p:sp>
      <p:grpSp>
        <p:nvGrpSpPr>
          <p:cNvPr id="4" name="Gruppe 3">
            <a:extLst>
              <a:ext uri="{FF2B5EF4-FFF2-40B4-BE49-F238E27FC236}">
                <a16:creationId xmlns:a16="http://schemas.microsoft.com/office/drawing/2014/main" id="{975B5D02-3660-11E7-3C9D-2D0887340953}"/>
              </a:ext>
            </a:extLst>
          </p:cNvPr>
          <p:cNvGrpSpPr>
            <a:grpSpLocks noGrp="1" noUngrp="1" noRot="1" noMove="1" noResize="1"/>
          </p:cNvGrpSpPr>
          <p:nvPr/>
        </p:nvGrpSpPr>
        <p:grpSpPr>
          <a:xfrm>
            <a:off x="660072" y="4238773"/>
            <a:ext cx="719241" cy="719241"/>
            <a:chOff x="2468760" y="4250563"/>
            <a:chExt cx="719241" cy="719241"/>
          </a:xfrm>
        </p:grpSpPr>
        <p:sp>
          <p:nvSpPr>
            <p:cNvPr id="5" name="Ellipse 4">
              <a:extLst>
                <a:ext uri="{FF2B5EF4-FFF2-40B4-BE49-F238E27FC236}">
                  <a16:creationId xmlns:a16="http://schemas.microsoft.com/office/drawing/2014/main" id="{917D73E6-1C03-32AB-21D7-E84854F5157A}"/>
                </a:ext>
              </a:extLst>
            </p:cNvPr>
            <p:cNvSpPr>
              <a:spLocks noGrp="1" noRot="1" noMove="1" noResize="1" noEditPoints="1" noAdjustHandles="1" noChangeArrowheads="1" noChangeShapeType="1"/>
            </p:cNvSpPr>
            <p:nvPr/>
          </p:nvSpPr>
          <p:spPr>
            <a:xfrm>
              <a:off x="2468760" y="4250563"/>
              <a:ext cx="719241" cy="71924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83" name="Gruppe 81">
              <a:extLst>
                <a:ext uri="{FF2B5EF4-FFF2-40B4-BE49-F238E27FC236}">
                  <a16:creationId xmlns:a16="http://schemas.microsoft.com/office/drawing/2014/main" id="{5032E80B-C3EF-765B-661E-F92856965E5B}"/>
                </a:ext>
              </a:extLst>
            </p:cNvPr>
            <p:cNvGrpSpPr>
              <a:grpSpLocks noGrp="1" noUngrp="1" noRot="1" noChangeAspect="1" noMove="1" noResize="1"/>
            </p:cNvGrpSpPr>
            <p:nvPr/>
          </p:nvGrpSpPr>
          <p:grpSpPr>
            <a:xfrm>
              <a:off x="2558380" y="4471307"/>
              <a:ext cx="540000" cy="277753"/>
              <a:chOff x="4245148" y="1002525"/>
              <a:chExt cx="1691195" cy="869875"/>
            </a:xfrm>
          </p:grpSpPr>
          <p:sp>
            <p:nvSpPr>
              <p:cNvPr id="84" name="Friform 82">
                <a:extLst>
                  <a:ext uri="{FF2B5EF4-FFF2-40B4-BE49-F238E27FC236}">
                    <a16:creationId xmlns:a16="http://schemas.microsoft.com/office/drawing/2014/main" id="{76454CD3-BA31-FD58-F5F1-503DFCADD1BD}"/>
                  </a:ext>
                </a:extLst>
              </p:cNvPr>
              <p:cNvSpPr>
                <a:spLocks noGrp="1" noRot="1" noMove="1" noResize="1" noEditPoints="1" noAdjustHandles="1" noChangeArrowheads="1" noChangeShapeType="1"/>
              </p:cNvSpPr>
              <p:nvPr/>
            </p:nvSpPr>
            <p:spPr>
              <a:xfrm>
                <a:off x="4245148" y="1002525"/>
                <a:ext cx="1001028" cy="869875"/>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solidFill>
                <a:schemeClr val="accent4"/>
              </a:solidFill>
              <a:ln w="0" cap="flat">
                <a:noFill/>
                <a:prstDash val="solid"/>
                <a:miter/>
              </a:ln>
            </p:spPr>
            <p:txBody>
              <a:bodyPr rtlCol="0" anchor="ctr"/>
              <a:lstStyle/>
              <a:p>
                <a:endParaRPr lang="nb-NO"/>
              </a:p>
            </p:txBody>
          </p:sp>
          <p:sp>
            <p:nvSpPr>
              <p:cNvPr id="85" name="Friform 83">
                <a:extLst>
                  <a:ext uri="{FF2B5EF4-FFF2-40B4-BE49-F238E27FC236}">
                    <a16:creationId xmlns:a16="http://schemas.microsoft.com/office/drawing/2014/main" id="{FC09B9A2-1953-3FA0-B98D-82504FDD8613}"/>
                  </a:ext>
                </a:extLst>
              </p:cNvPr>
              <p:cNvSpPr>
                <a:spLocks noGrp="1" noRot="1" noMove="1" noResize="1" noEditPoints="1" noAdjustHandles="1" noChangeArrowheads="1" noChangeShapeType="1"/>
              </p:cNvSpPr>
              <p:nvPr/>
            </p:nvSpPr>
            <p:spPr>
              <a:xfrm flipH="1">
                <a:off x="5336257" y="1002525"/>
                <a:ext cx="600086" cy="521464"/>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noFill/>
              <a:ln w="9525" cap="flat">
                <a:solidFill>
                  <a:schemeClr val="tx1"/>
                </a:solidFill>
                <a:prstDash val="solid"/>
                <a:miter/>
              </a:ln>
            </p:spPr>
            <p:txBody>
              <a:bodyPr rtlCol="0" anchor="ctr"/>
              <a:lstStyle/>
              <a:p>
                <a:endParaRPr lang="nb-NO"/>
              </a:p>
            </p:txBody>
          </p:sp>
        </p:grpSp>
      </p:grpSp>
      <p:grpSp>
        <p:nvGrpSpPr>
          <p:cNvPr id="165" name="!!Hoppedame">
            <a:extLst>
              <a:ext uri="{FF2B5EF4-FFF2-40B4-BE49-F238E27FC236}">
                <a16:creationId xmlns:a16="http://schemas.microsoft.com/office/drawing/2014/main" id="{1462E24A-97C4-83D9-DDEC-2BE7B255BAE2}"/>
              </a:ext>
            </a:extLst>
          </p:cNvPr>
          <p:cNvGrpSpPr>
            <a:grpSpLocks noGrp="1" noUngrp="1" noRot="1" noMove="1" noResize="1"/>
          </p:cNvGrpSpPr>
          <p:nvPr/>
        </p:nvGrpSpPr>
        <p:grpSpPr>
          <a:xfrm>
            <a:off x="9459374" y="3456678"/>
            <a:ext cx="1768826" cy="3112840"/>
            <a:chOff x="4035408" y="330718"/>
            <a:chExt cx="2737506" cy="4817557"/>
          </a:xfrm>
        </p:grpSpPr>
        <p:sp>
          <p:nvSpPr>
            <p:cNvPr id="166" name="Friform 165">
              <a:extLst>
                <a:ext uri="{FF2B5EF4-FFF2-40B4-BE49-F238E27FC236}">
                  <a16:creationId xmlns:a16="http://schemas.microsoft.com/office/drawing/2014/main" id="{E658F197-3457-7104-AEFC-4021AE0EF228}"/>
                </a:ext>
              </a:extLst>
            </p:cNvPr>
            <p:cNvSpPr>
              <a:spLocks noGrp="1" noRot="1" noMove="1" noResize="1" noEditPoints="1" noAdjustHandles="1" noChangeArrowheads="1" noChangeShapeType="1"/>
            </p:cNvSpPr>
            <p:nvPr/>
          </p:nvSpPr>
          <p:spPr>
            <a:xfrm>
              <a:off x="4078869" y="1185921"/>
              <a:ext cx="1161390" cy="849281"/>
            </a:xfrm>
            <a:custGeom>
              <a:avLst/>
              <a:gdLst>
                <a:gd name="connsiteX0" fmla="*/ 0 w 1161390"/>
                <a:gd name="connsiteY0" fmla="*/ 263761 h 849281"/>
                <a:gd name="connsiteX1" fmla="*/ 802371 w 1161390"/>
                <a:gd name="connsiteY1" fmla="*/ 5912 h 849281"/>
                <a:gd name="connsiteX2" fmla="*/ 1161391 w 1161390"/>
                <a:gd name="connsiteY2" fmla="*/ 187300 h 849281"/>
                <a:gd name="connsiteX3" fmla="*/ 834950 w 1161390"/>
                <a:gd name="connsiteY3" fmla="*/ 849282 h 849281"/>
                <a:gd name="connsiteX4" fmla="*/ 0 w 1161390"/>
                <a:gd name="connsiteY4" fmla="*/ 263761 h 849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90" h="849281">
                  <a:moveTo>
                    <a:pt x="0" y="263761"/>
                  </a:moveTo>
                  <a:cubicBezTo>
                    <a:pt x="310896" y="458622"/>
                    <a:pt x="574704" y="402887"/>
                    <a:pt x="802371" y="5912"/>
                  </a:cubicBezTo>
                  <a:cubicBezTo>
                    <a:pt x="897518" y="-26603"/>
                    <a:pt x="1157731" y="80753"/>
                    <a:pt x="1161391" y="187300"/>
                  </a:cubicBezTo>
                  <a:cubicBezTo>
                    <a:pt x="907525" y="560634"/>
                    <a:pt x="1086064" y="669383"/>
                    <a:pt x="834950" y="849282"/>
                  </a:cubicBezTo>
                  <a:cubicBezTo>
                    <a:pt x="686627" y="695550"/>
                    <a:pt x="169956" y="965285"/>
                    <a:pt x="0" y="263761"/>
                  </a:cubicBezTo>
                  <a:close/>
                </a:path>
              </a:pathLst>
            </a:custGeom>
            <a:solidFill>
              <a:schemeClr val="tx1">
                <a:lumMod val="75000"/>
                <a:lumOff val="25000"/>
              </a:schemeClr>
            </a:solidFill>
            <a:ln w="0" cap="flat">
              <a:noFill/>
              <a:prstDash val="solid"/>
              <a:miter/>
            </a:ln>
          </p:spPr>
          <p:txBody>
            <a:bodyPr rtlCol="0" anchor="ctr"/>
            <a:lstStyle/>
            <a:p>
              <a:endParaRPr lang="nb-NO"/>
            </a:p>
          </p:txBody>
        </p:sp>
        <p:sp>
          <p:nvSpPr>
            <p:cNvPr id="167" name="Friform 166">
              <a:extLst>
                <a:ext uri="{FF2B5EF4-FFF2-40B4-BE49-F238E27FC236}">
                  <a16:creationId xmlns:a16="http://schemas.microsoft.com/office/drawing/2014/main" id="{4EA08820-E5FC-1BD9-20E8-DC0A1F6D85CA}"/>
                </a:ext>
              </a:extLst>
            </p:cNvPr>
            <p:cNvSpPr>
              <a:spLocks noGrp="1" noRot="1" noMove="1" noResize="1" noEditPoints="1" noAdjustHandles="1" noChangeArrowheads="1" noChangeShapeType="1"/>
            </p:cNvSpPr>
            <p:nvPr/>
          </p:nvSpPr>
          <p:spPr>
            <a:xfrm rot="-2017802">
              <a:off x="4225299" y="750472"/>
              <a:ext cx="281619" cy="96118"/>
            </a:xfrm>
            <a:custGeom>
              <a:avLst/>
              <a:gdLst>
                <a:gd name="connsiteX0" fmla="*/ 281620 w 281619"/>
                <a:gd name="connsiteY0" fmla="*/ 48059 h 96118"/>
                <a:gd name="connsiteX1" fmla="*/ 140810 w 281619"/>
                <a:gd name="connsiteY1" fmla="*/ 96119 h 96118"/>
                <a:gd name="connsiteX2" fmla="*/ 0 w 281619"/>
                <a:gd name="connsiteY2" fmla="*/ 48059 h 96118"/>
                <a:gd name="connsiteX3" fmla="*/ 140810 w 281619"/>
                <a:gd name="connsiteY3" fmla="*/ 0 h 96118"/>
                <a:gd name="connsiteX4" fmla="*/ 281620 w 281619"/>
                <a:gd name="connsiteY4" fmla="*/ 48059 h 96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619" h="96118">
                  <a:moveTo>
                    <a:pt x="281620" y="48059"/>
                  </a:moveTo>
                  <a:cubicBezTo>
                    <a:pt x="281620" y="74602"/>
                    <a:pt x="218577" y="96119"/>
                    <a:pt x="140810" y="96119"/>
                  </a:cubicBezTo>
                  <a:cubicBezTo>
                    <a:pt x="63043" y="96119"/>
                    <a:pt x="0" y="74602"/>
                    <a:pt x="0" y="48059"/>
                  </a:cubicBezTo>
                  <a:cubicBezTo>
                    <a:pt x="0" y="21517"/>
                    <a:pt x="63043" y="0"/>
                    <a:pt x="140810" y="0"/>
                  </a:cubicBezTo>
                  <a:cubicBezTo>
                    <a:pt x="218577" y="0"/>
                    <a:pt x="281620" y="21517"/>
                    <a:pt x="281620" y="48059"/>
                  </a:cubicBezTo>
                  <a:close/>
                </a:path>
              </a:pathLst>
            </a:custGeom>
            <a:solidFill>
              <a:srgbClr val="7B79C6"/>
            </a:solidFill>
            <a:ln w="0" cap="flat">
              <a:noFill/>
              <a:prstDash val="solid"/>
              <a:miter/>
            </a:ln>
          </p:spPr>
          <p:txBody>
            <a:bodyPr rtlCol="0" anchor="ctr"/>
            <a:lstStyle/>
            <a:p>
              <a:endParaRPr lang="nb-NO"/>
            </a:p>
          </p:txBody>
        </p:sp>
        <p:sp>
          <p:nvSpPr>
            <p:cNvPr id="168" name="Friform 167">
              <a:extLst>
                <a:ext uri="{FF2B5EF4-FFF2-40B4-BE49-F238E27FC236}">
                  <a16:creationId xmlns:a16="http://schemas.microsoft.com/office/drawing/2014/main" id="{F9F4CBFC-E04B-448C-953F-06929F094566}"/>
                </a:ext>
              </a:extLst>
            </p:cNvPr>
            <p:cNvSpPr>
              <a:spLocks noGrp="1" noRot="1" noMove="1" noResize="1" noEditPoints="1" noAdjustHandles="1" noChangeArrowheads="1" noChangeShapeType="1"/>
            </p:cNvSpPr>
            <p:nvPr/>
          </p:nvSpPr>
          <p:spPr>
            <a:xfrm>
              <a:off x="4492790" y="330718"/>
              <a:ext cx="146543" cy="123671"/>
            </a:xfrm>
            <a:custGeom>
              <a:avLst/>
              <a:gdLst>
                <a:gd name="connsiteX0" fmla="*/ 92515 w 146543"/>
                <a:gd name="connsiteY0" fmla="*/ 116162 h 123671"/>
                <a:gd name="connsiteX1" fmla="*/ 72080 w 146543"/>
                <a:gd name="connsiteY1" fmla="*/ 123254 h 123671"/>
                <a:gd name="connsiteX2" fmla="*/ 63336 w 146543"/>
                <a:gd name="connsiteY2" fmla="*/ 98965 h 123671"/>
                <a:gd name="connsiteX3" fmla="*/ 44747 w 146543"/>
                <a:gd name="connsiteY3" fmla="*/ 111596 h 123671"/>
                <a:gd name="connsiteX4" fmla="*/ 33833 w 146543"/>
                <a:gd name="connsiteY4" fmla="*/ 110074 h 123671"/>
                <a:gd name="connsiteX5" fmla="*/ 27713 w 146543"/>
                <a:gd name="connsiteY5" fmla="*/ 85267 h 123671"/>
                <a:gd name="connsiteX6" fmla="*/ 12848 w 146543"/>
                <a:gd name="connsiteY6" fmla="*/ 93752 h 123671"/>
                <a:gd name="connsiteX7" fmla="*/ 3877 w 146543"/>
                <a:gd name="connsiteY7" fmla="*/ 91744 h 123671"/>
                <a:gd name="connsiteX8" fmla="*/ 282 w 146543"/>
                <a:gd name="connsiteY8" fmla="*/ 78952 h 123671"/>
                <a:gd name="connsiteX9" fmla="*/ 11261 w 146543"/>
                <a:gd name="connsiteY9" fmla="*/ 43490 h 123671"/>
                <a:gd name="connsiteX10" fmla="*/ 35323 w 146543"/>
                <a:gd name="connsiteY10" fmla="*/ 8417 h 123671"/>
                <a:gd name="connsiteX11" fmla="*/ 80662 w 146543"/>
                <a:gd name="connsiteY11" fmla="*/ 9000 h 123671"/>
                <a:gd name="connsiteX12" fmla="*/ 93422 w 146543"/>
                <a:gd name="connsiteY12" fmla="*/ 23023 h 123671"/>
                <a:gd name="connsiteX13" fmla="*/ 120593 w 146543"/>
                <a:gd name="connsiteY13" fmla="*/ 49773 h 123671"/>
                <a:gd name="connsiteX14" fmla="*/ 144169 w 146543"/>
                <a:gd name="connsiteY14" fmla="*/ 65479 h 123671"/>
                <a:gd name="connsiteX15" fmla="*/ 140056 w 146543"/>
                <a:gd name="connsiteY15" fmla="*/ 84943 h 123671"/>
                <a:gd name="connsiteX16" fmla="*/ 92515 w 146543"/>
                <a:gd name="connsiteY16" fmla="*/ 116130 h 12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6543" h="123671">
                  <a:moveTo>
                    <a:pt x="92515" y="116162"/>
                  </a:moveTo>
                  <a:cubicBezTo>
                    <a:pt x="86912" y="121149"/>
                    <a:pt x="79367" y="124971"/>
                    <a:pt x="72080" y="123254"/>
                  </a:cubicBezTo>
                  <a:cubicBezTo>
                    <a:pt x="62138" y="120923"/>
                    <a:pt x="57183" y="107094"/>
                    <a:pt x="63336" y="98965"/>
                  </a:cubicBezTo>
                  <a:cubicBezTo>
                    <a:pt x="58025" y="104374"/>
                    <a:pt x="52487" y="109912"/>
                    <a:pt x="44747" y="111596"/>
                  </a:cubicBezTo>
                  <a:cubicBezTo>
                    <a:pt x="41055" y="112405"/>
                    <a:pt x="37072" y="112017"/>
                    <a:pt x="33833" y="110074"/>
                  </a:cubicBezTo>
                  <a:cubicBezTo>
                    <a:pt x="25543" y="105119"/>
                    <a:pt x="26288" y="94237"/>
                    <a:pt x="27713" y="85267"/>
                  </a:cubicBezTo>
                  <a:cubicBezTo>
                    <a:pt x="23308" y="89023"/>
                    <a:pt x="18677" y="92877"/>
                    <a:pt x="12848" y="93752"/>
                  </a:cubicBezTo>
                  <a:cubicBezTo>
                    <a:pt x="9706" y="94205"/>
                    <a:pt x="6436" y="93590"/>
                    <a:pt x="3877" y="91744"/>
                  </a:cubicBezTo>
                  <a:cubicBezTo>
                    <a:pt x="-592" y="88440"/>
                    <a:pt x="-203" y="83485"/>
                    <a:pt x="282" y="78952"/>
                  </a:cubicBezTo>
                  <a:cubicBezTo>
                    <a:pt x="1740" y="64605"/>
                    <a:pt x="6792" y="57189"/>
                    <a:pt x="11261" y="43490"/>
                  </a:cubicBezTo>
                  <a:cubicBezTo>
                    <a:pt x="15762" y="29791"/>
                    <a:pt x="23535" y="16708"/>
                    <a:pt x="35323" y="8417"/>
                  </a:cubicBezTo>
                  <a:cubicBezTo>
                    <a:pt x="51354" y="-2853"/>
                    <a:pt x="70331" y="-2950"/>
                    <a:pt x="80662" y="9000"/>
                  </a:cubicBezTo>
                  <a:cubicBezTo>
                    <a:pt x="84807" y="13761"/>
                    <a:pt x="89082" y="18456"/>
                    <a:pt x="93422" y="23023"/>
                  </a:cubicBezTo>
                  <a:cubicBezTo>
                    <a:pt x="114213" y="28042"/>
                    <a:pt x="113468" y="36462"/>
                    <a:pt x="120593" y="49773"/>
                  </a:cubicBezTo>
                  <a:cubicBezTo>
                    <a:pt x="128819" y="51036"/>
                    <a:pt x="140380" y="60557"/>
                    <a:pt x="144169" y="65479"/>
                  </a:cubicBezTo>
                  <a:cubicBezTo>
                    <a:pt x="149059" y="71859"/>
                    <a:pt x="145756" y="79275"/>
                    <a:pt x="140056" y="84943"/>
                  </a:cubicBezTo>
                  <a:cubicBezTo>
                    <a:pt x="130082" y="94917"/>
                    <a:pt x="98118" y="111142"/>
                    <a:pt x="92515" y="116130"/>
                  </a:cubicBezTo>
                  <a:close/>
                </a:path>
              </a:pathLst>
            </a:custGeom>
            <a:solidFill>
              <a:srgbClr val="DEAB91"/>
            </a:solidFill>
            <a:ln w="0" cap="flat">
              <a:noFill/>
              <a:prstDash val="solid"/>
              <a:miter/>
            </a:ln>
          </p:spPr>
          <p:txBody>
            <a:bodyPr rtlCol="0" anchor="ctr"/>
            <a:lstStyle/>
            <a:p>
              <a:endParaRPr lang="nb-NO"/>
            </a:p>
          </p:txBody>
        </p:sp>
        <p:sp>
          <p:nvSpPr>
            <p:cNvPr id="169" name="Friform 168">
              <a:extLst>
                <a:ext uri="{FF2B5EF4-FFF2-40B4-BE49-F238E27FC236}">
                  <a16:creationId xmlns:a16="http://schemas.microsoft.com/office/drawing/2014/main" id="{2D9140DF-B17A-551A-DF0A-7BAAA66AAA7C}"/>
                </a:ext>
              </a:extLst>
            </p:cNvPr>
            <p:cNvSpPr>
              <a:spLocks noGrp="1" noRot="1" noMove="1" noResize="1" noEditPoints="1" noAdjustHandles="1" noChangeArrowheads="1" noChangeShapeType="1"/>
            </p:cNvSpPr>
            <p:nvPr/>
          </p:nvSpPr>
          <p:spPr>
            <a:xfrm>
              <a:off x="4310778" y="386514"/>
              <a:ext cx="374076" cy="530433"/>
            </a:xfrm>
            <a:custGeom>
              <a:avLst/>
              <a:gdLst>
                <a:gd name="connsiteX0" fmla="*/ 276956 w 374076"/>
                <a:gd name="connsiteY0" fmla="*/ 83003 h 530433"/>
                <a:gd name="connsiteX1" fmla="*/ 368055 w 374076"/>
                <a:gd name="connsiteY1" fmla="*/ 17035 h 530433"/>
                <a:gd name="connsiteX2" fmla="*/ 371909 w 374076"/>
                <a:gd name="connsiteY2" fmla="*/ 17326 h 530433"/>
                <a:gd name="connsiteX3" fmla="*/ 374015 w 374076"/>
                <a:gd name="connsiteY3" fmla="*/ 23414 h 530433"/>
                <a:gd name="connsiteX4" fmla="*/ 332821 w 374076"/>
                <a:gd name="connsiteY4" fmla="*/ 80703 h 530433"/>
                <a:gd name="connsiteX5" fmla="*/ 327153 w 374076"/>
                <a:gd name="connsiteY5" fmla="*/ 113121 h 530433"/>
                <a:gd name="connsiteX6" fmla="*/ 268569 w 374076"/>
                <a:gd name="connsiteY6" fmla="*/ 165390 h 530433"/>
                <a:gd name="connsiteX7" fmla="*/ 189290 w 374076"/>
                <a:gd name="connsiteY7" fmla="*/ 186635 h 530433"/>
                <a:gd name="connsiteX8" fmla="*/ 164354 w 374076"/>
                <a:gd name="connsiteY8" fmla="*/ 208397 h 530433"/>
                <a:gd name="connsiteX9" fmla="*/ 162540 w 374076"/>
                <a:gd name="connsiteY9" fmla="*/ 227958 h 530433"/>
                <a:gd name="connsiteX10" fmla="*/ 177016 w 374076"/>
                <a:gd name="connsiteY10" fmla="*/ 366598 h 530433"/>
                <a:gd name="connsiteX11" fmla="*/ 117784 w 374076"/>
                <a:gd name="connsiteY11" fmla="*/ 501838 h 530433"/>
                <a:gd name="connsiteX12" fmla="*/ 0 w 374076"/>
                <a:gd name="connsiteY12" fmla="*/ 530434 h 530433"/>
                <a:gd name="connsiteX13" fmla="*/ 24483 w 374076"/>
                <a:gd name="connsiteY13" fmla="*/ 297489 h 530433"/>
                <a:gd name="connsiteX14" fmla="*/ 56026 w 374076"/>
                <a:gd name="connsiteY14" fmla="*/ 137733 h 530433"/>
                <a:gd name="connsiteX15" fmla="*/ 72704 w 374076"/>
                <a:gd name="connsiteY15" fmla="*/ 102175 h 530433"/>
                <a:gd name="connsiteX16" fmla="*/ 113445 w 374076"/>
                <a:gd name="connsiteY16" fmla="*/ 67296 h 530433"/>
                <a:gd name="connsiteX17" fmla="*/ 164224 w 374076"/>
                <a:gd name="connsiteY17" fmla="*/ 30636 h 530433"/>
                <a:gd name="connsiteX18" fmla="*/ 193241 w 374076"/>
                <a:gd name="connsiteY18" fmla="*/ 0 h 530433"/>
                <a:gd name="connsiteX19" fmla="*/ 326408 w 374076"/>
                <a:gd name="connsiteY19" fmla="*/ 24807 h 530433"/>
                <a:gd name="connsiteX20" fmla="*/ 276860 w 374076"/>
                <a:gd name="connsiteY20" fmla="*/ 83003 h 53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4076" h="530433">
                  <a:moveTo>
                    <a:pt x="276956" y="83003"/>
                  </a:moveTo>
                  <a:cubicBezTo>
                    <a:pt x="299885" y="52043"/>
                    <a:pt x="329971" y="22637"/>
                    <a:pt x="368055" y="17035"/>
                  </a:cubicBezTo>
                  <a:cubicBezTo>
                    <a:pt x="369351" y="16840"/>
                    <a:pt x="370744" y="16711"/>
                    <a:pt x="371909" y="17326"/>
                  </a:cubicBezTo>
                  <a:cubicBezTo>
                    <a:pt x="373917" y="18395"/>
                    <a:pt x="374241" y="21147"/>
                    <a:pt x="374015" y="23414"/>
                  </a:cubicBezTo>
                  <a:cubicBezTo>
                    <a:pt x="371650" y="47250"/>
                    <a:pt x="341630" y="58455"/>
                    <a:pt x="332821" y="80703"/>
                  </a:cubicBezTo>
                  <a:cubicBezTo>
                    <a:pt x="328772" y="90937"/>
                    <a:pt x="329679" y="102401"/>
                    <a:pt x="327153" y="113121"/>
                  </a:cubicBezTo>
                  <a:cubicBezTo>
                    <a:pt x="320871" y="139774"/>
                    <a:pt x="294671" y="157100"/>
                    <a:pt x="268569" y="165390"/>
                  </a:cubicBezTo>
                  <a:cubicBezTo>
                    <a:pt x="242466" y="173713"/>
                    <a:pt x="214486" y="175883"/>
                    <a:pt x="189290" y="186635"/>
                  </a:cubicBezTo>
                  <a:cubicBezTo>
                    <a:pt x="178830" y="191072"/>
                    <a:pt x="168305" y="197775"/>
                    <a:pt x="164354" y="208397"/>
                  </a:cubicBezTo>
                  <a:cubicBezTo>
                    <a:pt x="162054" y="214583"/>
                    <a:pt x="162281" y="221384"/>
                    <a:pt x="162540" y="227958"/>
                  </a:cubicBezTo>
                  <a:cubicBezTo>
                    <a:pt x="163998" y="266010"/>
                    <a:pt x="175559" y="328546"/>
                    <a:pt x="177016" y="366598"/>
                  </a:cubicBezTo>
                  <a:lnTo>
                    <a:pt x="117784" y="501838"/>
                  </a:lnTo>
                  <a:lnTo>
                    <a:pt x="0" y="530434"/>
                  </a:lnTo>
                  <a:cubicBezTo>
                    <a:pt x="5052" y="475833"/>
                    <a:pt x="17715" y="351895"/>
                    <a:pt x="24483" y="297489"/>
                  </a:cubicBezTo>
                  <a:cubicBezTo>
                    <a:pt x="31219" y="243535"/>
                    <a:pt x="38862" y="189323"/>
                    <a:pt x="56026" y="137733"/>
                  </a:cubicBezTo>
                  <a:cubicBezTo>
                    <a:pt x="60171" y="125265"/>
                    <a:pt x="64964" y="112797"/>
                    <a:pt x="72704" y="102175"/>
                  </a:cubicBezTo>
                  <a:cubicBezTo>
                    <a:pt x="83294" y="87634"/>
                    <a:pt x="98645" y="77465"/>
                    <a:pt x="113445" y="67296"/>
                  </a:cubicBezTo>
                  <a:cubicBezTo>
                    <a:pt x="130673" y="55475"/>
                    <a:pt x="147611" y="43266"/>
                    <a:pt x="164224" y="30636"/>
                  </a:cubicBezTo>
                  <a:lnTo>
                    <a:pt x="193241" y="0"/>
                  </a:lnTo>
                  <a:lnTo>
                    <a:pt x="326408" y="24807"/>
                  </a:lnTo>
                  <a:lnTo>
                    <a:pt x="276860" y="83003"/>
                  </a:lnTo>
                  <a:close/>
                </a:path>
              </a:pathLst>
            </a:custGeom>
            <a:solidFill>
              <a:srgbClr val="DEAB91"/>
            </a:solidFill>
            <a:ln w="0" cap="flat">
              <a:noFill/>
              <a:prstDash val="solid"/>
              <a:miter/>
            </a:ln>
          </p:spPr>
          <p:txBody>
            <a:bodyPr rtlCol="0" anchor="ctr"/>
            <a:lstStyle/>
            <a:p>
              <a:endParaRPr lang="nb-NO"/>
            </a:p>
          </p:txBody>
        </p:sp>
        <p:sp>
          <p:nvSpPr>
            <p:cNvPr id="170" name="Friform 169">
              <a:extLst>
                <a:ext uri="{FF2B5EF4-FFF2-40B4-BE49-F238E27FC236}">
                  <a16:creationId xmlns:a16="http://schemas.microsoft.com/office/drawing/2014/main" id="{4C956A03-2846-CD07-146B-945A87157931}"/>
                </a:ext>
              </a:extLst>
            </p:cNvPr>
            <p:cNvSpPr>
              <a:spLocks noGrp="1" noRot="1" noMove="1" noResize="1" noEditPoints="1" noAdjustHandles="1" noChangeArrowheads="1" noChangeShapeType="1"/>
            </p:cNvSpPr>
            <p:nvPr/>
          </p:nvSpPr>
          <p:spPr>
            <a:xfrm>
              <a:off x="4520730" y="361350"/>
              <a:ext cx="59232" cy="57582"/>
            </a:xfrm>
            <a:custGeom>
              <a:avLst/>
              <a:gdLst>
                <a:gd name="connsiteX0" fmla="*/ 59232 w 59232"/>
                <a:gd name="connsiteY0" fmla="*/ 358 h 57582"/>
                <a:gd name="connsiteX1" fmla="*/ 0 w 59232"/>
                <a:gd name="connsiteY1" fmla="*/ 57582 h 57582"/>
                <a:gd name="connsiteX2" fmla="*/ 32935 w 59232"/>
                <a:gd name="connsiteY2" fmla="*/ 22995 h 57582"/>
                <a:gd name="connsiteX3" fmla="*/ 59232 w 59232"/>
                <a:gd name="connsiteY3" fmla="*/ 358 h 57582"/>
              </a:gdLst>
              <a:ahLst/>
              <a:cxnLst>
                <a:cxn ang="0">
                  <a:pos x="connsiteX0" y="connsiteY0"/>
                </a:cxn>
                <a:cxn ang="0">
                  <a:pos x="connsiteX1" y="connsiteY1"/>
                </a:cxn>
                <a:cxn ang="0">
                  <a:pos x="connsiteX2" y="connsiteY2"/>
                </a:cxn>
                <a:cxn ang="0">
                  <a:pos x="connsiteX3" y="connsiteY3"/>
                </a:cxn>
              </a:cxnLst>
              <a:rect l="l" t="t" r="r" b="b"/>
              <a:pathLst>
                <a:path w="59232" h="57582">
                  <a:moveTo>
                    <a:pt x="59232" y="358"/>
                  </a:moveTo>
                  <a:cubicBezTo>
                    <a:pt x="38409" y="-3496"/>
                    <a:pt x="4663" y="24323"/>
                    <a:pt x="0" y="57582"/>
                  </a:cubicBezTo>
                  <a:cubicBezTo>
                    <a:pt x="0" y="57582"/>
                    <a:pt x="25616" y="28986"/>
                    <a:pt x="32935" y="22995"/>
                  </a:cubicBezTo>
                  <a:cubicBezTo>
                    <a:pt x="40255" y="17004"/>
                    <a:pt x="59232" y="358"/>
                    <a:pt x="59232" y="358"/>
                  </a:cubicBezTo>
                  <a:close/>
                </a:path>
              </a:pathLst>
            </a:custGeom>
            <a:solidFill>
              <a:srgbClr val="967B6F"/>
            </a:solidFill>
            <a:ln w="0" cap="flat">
              <a:noFill/>
              <a:prstDash val="solid"/>
              <a:miter/>
            </a:ln>
          </p:spPr>
          <p:txBody>
            <a:bodyPr rtlCol="0" anchor="ctr"/>
            <a:lstStyle/>
            <a:p>
              <a:endParaRPr lang="nb-NO"/>
            </a:p>
          </p:txBody>
        </p:sp>
        <p:sp>
          <p:nvSpPr>
            <p:cNvPr id="171" name="Friform 170">
              <a:extLst>
                <a:ext uri="{FF2B5EF4-FFF2-40B4-BE49-F238E27FC236}">
                  <a16:creationId xmlns:a16="http://schemas.microsoft.com/office/drawing/2014/main" id="{25F96523-6CE1-F91B-5D41-4797A709A925}"/>
                </a:ext>
              </a:extLst>
            </p:cNvPr>
            <p:cNvSpPr>
              <a:spLocks noGrp="1" noRot="1" noMove="1" noResize="1" noEditPoints="1" noAdjustHandles="1" noChangeArrowheads="1" noChangeShapeType="1"/>
            </p:cNvSpPr>
            <p:nvPr/>
          </p:nvSpPr>
          <p:spPr>
            <a:xfrm>
              <a:off x="4556126" y="389688"/>
              <a:ext cx="50909" cy="39995"/>
            </a:xfrm>
            <a:custGeom>
              <a:avLst/>
              <a:gdLst>
                <a:gd name="connsiteX0" fmla="*/ 50909 w 50909"/>
                <a:gd name="connsiteY0" fmla="*/ 0 h 39995"/>
                <a:gd name="connsiteX1" fmla="*/ 0 w 50909"/>
                <a:gd name="connsiteY1" fmla="*/ 39995 h 39995"/>
                <a:gd name="connsiteX2" fmla="*/ 28499 w 50909"/>
                <a:gd name="connsiteY2" fmla="*/ 20014 h 39995"/>
                <a:gd name="connsiteX3" fmla="*/ 50909 w 50909"/>
                <a:gd name="connsiteY3" fmla="*/ 32 h 39995"/>
              </a:gdLst>
              <a:ahLst/>
              <a:cxnLst>
                <a:cxn ang="0">
                  <a:pos x="connsiteX0" y="connsiteY0"/>
                </a:cxn>
                <a:cxn ang="0">
                  <a:pos x="connsiteX1" y="connsiteY1"/>
                </a:cxn>
                <a:cxn ang="0">
                  <a:pos x="connsiteX2" y="connsiteY2"/>
                </a:cxn>
                <a:cxn ang="0">
                  <a:pos x="connsiteX3" y="connsiteY3"/>
                </a:cxn>
              </a:cxnLst>
              <a:rect l="l" t="t" r="r" b="b"/>
              <a:pathLst>
                <a:path w="50909" h="39995">
                  <a:moveTo>
                    <a:pt x="50909" y="0"/>
                  </a:moveTo>
                  <a:cubicBezTo>
                    <a:pt x="33486" y="0"/>
                    <a:pt x="8938" y="16257"/>
                    <a:pt x="0" y="39995"/>
                  </a:cubicBezTo>
                  <a:cubicBezTo>
                    <a:pt x="0" y="39995"/>
                    <a:pt x="23155" y="24062"/>
                    <a:pt x="28499" y="20014"/>
                  </a:cubicBezTo>
                  <a:cubicBezTo>
                    <a:pt x="33810" y="15966"/>
                    <a:pt x="50909" y="32"/>
                    <a:pt x="50909" y="32"/>
                  </a:cubicBezTo>
                  <a:close/>
                </a:path>
              </a:pathLst>
            </a:custGeom>
            <a:solidFill>
              <a:srgbClr val="967B6F"/>
            </a:solidFill>
            <a:ln w="0" cap="flat">
              <a:noFill/>
              <a:prstDash val="solid"/>
              <a:miter/>
            </a:ln>
          </p:spPr>
          <p:txBody>
            <a:bodyPr rtlCol="0" anchor="ctr"/>
            <a:lstStyle/>
            <a:p>
              <a:endParaRPr lang="nb-NO"/>
            </a:p>
          </p:txBody>
        </p:sp>
        <p:sp>
          <p:nvSpPr>
            <p:cNvPr id="172" name="Friform 171">
              <a:extLst>
                <a:ext uri="{FF2B5EF4-FFF2-40B4-BE49-F238E27FC236}">
                  <a16:creationId xmlns:a16="http://schemas.microsoft.com/office/drawing/2014/main" id="{5EFEEB01-591A-CB57-7A76-F8EBB9E122BD}"/>
                </a:ext>
              </a:extLst>
            </p:cNvPr>
            <p:cNvSpPr>
              <a:spLocks noGrp="1" noRot="1" noMove="1" noResize="1" noEditPoints="1" noAdjustHandles="1" noChangeArrowheads="1" noChangeShapeType="1"/>
            </p:cNvSpPr>
            <p:nvPr/>
          </p:nvSpPr>
          <p:spPr>
            <a:xfrm>
              <a:off x="4439735" y="465222"/>
              <a:ext cx="101267" cy="25312"/>
            </a:xfrm>
            <a:custGeom>
              <a:avLst/>
              <a:gdLst>
                <a:gd name="connsiteX0" fmla="*/ 101268 w 101267"/>
                <a:gd name="connsiteY0" fmla="*/ 10416 h 25312"/>
                <a:gd name="connsiteX1" fmla="*/ 0 w 101267"/>
                <a:gd name="connsiteY1" fmla="*/ 25313 h 25312"/>
                <a:gd name="connsiteX2" fmla="*/ 101268 w 101267"/>
                <a:gd name="connsiteY2" fmla="*/ 10416 h 25312"/>
              </a:gdLst>
              <a:ahLst/>
              <a:cxnLst>
                <a:cxn ang="0">
                  <a:pos x="connsiteX0" y="connsiteY0"/>
                </a:cxn>
                <a:cxn ang="0">
                  <a:pos x="connsiteX1" y="connsiteY1"/>
                </a:cxn>
                <a:cxn ang="0">
                  <a:pos x="connsiteX2" y="connsiteY2"/>
                </a:cxn>
              </a:cxnLst>
              <a:rect l="l" t="t" r="r" b="b"/>
              <a:pathLst>
                <a:path w="101267" h="25312">
                  <a:moveTo>
                    <a:pt x="101268" y="10416"/>
                  </a:moveTo>
                  <a:cubicBezTo>
                    <a:pt x="41906" y="-18860"/>
                    <a:pt x="3757" y="22592"/>
                    <a:pt x="0" y="25313"/>
                  </a:cubicBezTo>
                  <a:lnTo>
                    <a:pt x="101268" y="10416"/>
                  </a:lnTo>
                  <a:close/>
                </a:path>
              </a:pathLst>
            </a:custGeom>
            <a:solidFill>
              <a:srgbClr val="967B6F"/>
            </a:solidFill>
            <a:ln w="0" cap="flat">
              <a:noFill/>
              <a:prstDash val="solid"/>
              <a:miter/>
            </a:ln>
          </p:spPr>
          <p:txBody>
            <a:bodyPr rtlCol="0" anchor="ctr"/>
            <a:lstStyle/>
            <a:p>
              <a:endParaRPr lang="nb-NO"/>
            </a:p>
          </p:txBody>
        </p:sp>
        <p:sp>
          <p:nvSpPr>
            <p:cNvPr id="173" name="Friform 172">
              <a:extLst>
                <a:ext uri="{FF2B5EF4-FFF2-40B4-BE49-F238E27FC236}">
                  <a16:creationId xmlns:a16="http://schemas.microsoft.com/office/drawing/2014/main" id="{A37B7012-CEE1-953A-5815-6729A093EB8C}"/>
                </a:ext>
              </a:extLst>
            </p:cNvPr>
            <p:cNvSpPr>
              <a:spLocks noGrp="1" noRot="1" noMove="1" noResize="1" noEditPoints="1" noAdjustHandles="1" noChangeArrowheads="1" noChangeShapeType="1"/>
            </p:cNvSpPr>
            <p:nvPr/>
          </p:nvSpPr>
          <p:spPr>
            <a:xfrm>
              <a:off x="4570056" y="424405"/>
              <a:ext cx="60944" cy="83358"/>
            </a:xfrm>
            <a:custGeom>
              <a:avLst/>
              <a:gdLst>
                <a:gd name="connsiteX0" fmla="*/ 60944 w 60944"/>
                <a:gd name="connsiteY0" fmla="*/ 0 h 83358"/>
                <a:gd name="connsiteX1" fmla="*/ 7412 w 60944"/>
                <a:gd name="connsiteY1" fmla="*/ 50909 h 83358"/>
                <a:gd name="connsiteX2" fmla="*/ 417 w 60944"/>
                <a:gd name="connsiteY2" fmla="*/ 83359 h 83358"/>
                <a:gd name="connsiteX3" fmla="*/ 26357 w 60944"/>
                <a:gd name="connsiteY3" fmla="*/ 47444 h 83358"/>
                <a:gd name="connsiteX4" fmla="*/ 60944 w 60944"/>
                <a:gd name="connsiteY4" fmla="*/ 32 h 83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 h="83358">
                  <a:moveTo>
                    <a:pt x="60944" y="0"/>
                  </a:moveTo>
                  <a:cubicBezTo>
                    <a:pt x="60944" y="0"/>
                    <a:pt x="17386" y="31446"/>
                    <a:pt x="7412" y="50909"/>
                  </a:cubicBezTo>
                  <a:cubicBezTo>
                    <a:pt x="-2563" y="70373"/>
                    <a:pt x="417" y="83359"/>
                    <a:pt x="417" y="83359"/>
                  </a:cubicBezTo>
                  <a:cubicBezTo>
                    <a:pt x="417" y="83359"/>
                    <a:pt x="19880" y="57419"/>
                    <a:pt x="26357" y="47444"/>
                  </a:cubicBezTo>
                  <a:cubicBezTo>
                    <a:pt x="32834" y="37469"/>
                    <a:pt x="60944" y="32"/>
                    <a:pt x="60944" y="32"/>
                  </a:cubicBezTo>
                  <a:close/>
                </a:path>
              </a:pathLst>
            </a:custGeom>
            <a:solidFill>
              <a:srgbClr val="967B6F"/>
            </a:solidFill>
            <a:ln w="0" cap="flat">
              <a:noFill/>
              <a:prstDash val="solid"/>
              <a:miter/>
            </a:ln>
          </p:spPr>
          <p:txBody>
            <a:bodyPr rtlCol="0" anchor="ctr"/>
            <a:lstStyle/>
            <a:p>
              <a:endParaRPr lang="nb-NO"/>
            </a:p>
          </p:txBody>
        </p:sp>
        <p:sp>
          <p:nvSpPr>
            <p:cNvPr id="174" name="Friform 173">
              <a:extLst>
                <a:ext uri="{FF2B5EF4-FFF2-40B4-BE49-F238E27FC236}">
                  <a16:creationId xmlns:a16="http://schemas.microsoft.com/office/drawing/2014/main" id="{D34A24CA-2173-4B43-0BC0-2D15AD59B6A7}"/>
                </a:ext>
              </a:extLst>
            </p:cNvPr>
            <p:cNvSpPr>
              <a:spLocks noGrp="1" noRot="1" noMove="1" noResize="1" noEditPoints="1" noAdjustHandles="1" noChangeArrowheads="1" noChangeShapeType="1"/>
            </p:cNvSpPr>
            <p:nvPr/>
          </p:nvSpPr>
          <p:spPr>
            <a:xfrm>
              <a:off x="4489776" y="401638"/>
              <a:ext cx="108515" cy="58269"/>
            </a:xfrm>
            <a:custGeom>
              <a:avLst/>
              <a:gdLst>
                <a:gd name="connsiteX0" fmla="*/ 6697 w 108515"/>
                <a:gd name="connsiteY0" fmla="*/ 0 h 58269"/>
                <a:gd name="connsiteX1" fmla="*/ 6924 w 108515"/>
                <a:gd name="connsiteY1" fmla="*/ 20824 h 58269"/>
                <a:gd name="connsiteX2" fmla="*/ 30986 w 108515"/>
                <a:gd name="connsiteY2" fmla="*/ 17294 h 58269"/>
                <a:gd name="connsiteX3" fmla="*/ 40636 w 108515"/>
                <a:gd name="connsiteY3" fmla="*/ 37599 h 58269"/>
                <a:gd name="connsiteX4" fmla="*/ 66383 w 108515"/>
                <a:gd name="connsiteY4" fmla="*/ 28045 h 58269"/>
                <a:gd name="connsiteX5" fmla="*/ 74576 w 108515"/>
                <a:gd name="connsiteY5" fmla="*/ 48578 h 58269"/>
                <a:gd name="connsiteX6" fmla="*/ 108515 w 108515"/>
                <a:gd name="connsiteY6" fmla="*/ 44594 h 58269"/>
                <a:gd name="connsiteX7" fmla="*/ 66383 w 108515"/>
                <a:gd name="connsiteY7" fmla="*/ 57581 h 58269"/>
                <a:gd name="connsiteX8" fmla="*/ 60618 w 108515"/>
                <a:gd name="connsiteY8" fmla="*/ 37631 h 58269"/>
                <a:gd name="connsiteX9" fmla="*/ 32670 w 108515"/>
                <a:gd name="connsiteY9" fmla="*/ 46958 h 58269"/>
                <a:gd name="connsiteX10" fmla="*/ 27359 w 108515"/>
                <a:gd name="connsiteY10" fmla="*/ 22831 h 58269"/>
                <a:gd name="connsiteX11" fmla="*/ 8122 w 108515"/>
                <a:gd name="connsiteY11" fmla="*/ 30992 h 58269"/>
                <a:gd name="connsiteX12" fmla="*/ 6729 w 108515"/>
                <a:gd name="connsiteY12" fmla="*/ 65 h 5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515" h="58269">
                  <a:moveTo>
                    <a:pt x="6697" y="0"/>
                  </a:moveTo>
                  <a:cubicBezTo>
                    <a:pt x="6697" y="0"/>
                    <a:pt x="-3181" y="15059"/>
                    <a:pt x="6924" y="20824"/>
                  </a:cubicBezTo>
                  <a:cubicBezTo>
                    <a:pt x="17028" y="26620"/>
                    <a:pt x="30986" y="17294"/>
                    <a:pt x="30986" y="17294"/>
                  </a:cubicBezTo>
                  <a:cubicBezTo>
                    <a:pt x="30986" y="17294"/>
                    <a:pt x="30306" y="34911"/>
                    <a:pt x="40636" y="37599"/>
                  </a:cubicBezTo>
                  <a:cubicBezTo>
                    <a:pt x="50935" y="40255"/>
                    <a:pt x="66383" y="28045"/>
                    <a:pt x="66383" y="28045"/>
                  </a:cubicBezTo>
                  <a:cubicBezTo>
                    <a:pt x="66383" y="28045"/>
                    <a:pt x="59614" y="45922"/>
                    <a:pt x="74576" y="48578"/>
                  </a:cubicBezTo>
                  <a:cubicBezTo>
                    <a:pt x="89538" y="51233"/>
                    <a:pt x="108515" y="44594"/>
                    <a:pt x="108515" y="44594"/>
                  </a:cubicBezTo>
                  <a:cubicBezTo>
                    <a:pt x="108515" y="44594"/>
                    <a:pt x="79142" y="61888"/>
                    <a:pt x="66383" y="57581"/>
                  </a:cubicBezTo>
                  <a:cubicBezTo>
                    <a:pt x="53623" y="53241"/>
                    <a:pt x="60618" y="37631"/>
                    <a:pt x="60618" y="37631"/>
                  </a:cubicBezTo>
                  <a:cubicBezTo>
                    <a:pt x="60618" y="37631"/>
                    <a:pt x="43000" y="51265"/>
                    <a:pt x="32670" y="46958"/>
                  </a:cubicBezTo>
                  <a:cubicBezTo>
                    <a:pt x="22371" y="42619"/>
                    <a:pt x="27359" y="22831"/>
                    <a:pt x="27359" y="22831"/>
                  </a:cubicBezTo>
                  <a:cubicBezTo>
                    <a:pt x="27359" y="22831"/>
                    <a:pt x="19878" y="36498"/>
                    <a:pt x="8122" y="30992"/>
                  </a:cubicBezTo>
                  <a:cubicBezTo>
                    <a:pt x="-9301" y="22831"/>
                    <a:pt x="6729" y="65"/>
                    <a:pt x="6729" y="65"/>
                  </a:cubicBezTo>
                  <a:close/>
                </a:path>
              </a:pathLst>
            </a:custGeom>
            <a:solidFill>
              <a:srgbClr val="967B6F"/>
            </a:solidFill>
            <a:ln w="0" cap="flat">
              <a:noFill/>
              <a:prstDash val="solid"/>
              <a:miter/>
            </a:ln>
          </p:spPr>
          <p:txBody>
            <a:bodyPr rtlCol="0" anchor="ctr"/>
            <a:lstStyle/>
            <a:p>
              <a:endParaRPr lang="nb-NO"/>
            </a:p>
          </p:txBody>
        </p:sp>
        <p:sp>
          <p:nvSpPr>
            <p:cNvPr id="175" name="Friform 174">
              <a:extLst>
                <a:ext uri="{FF2B5EF4-FFF2-40B4-BE49-F238E27FC236}">
                  <a16:creationId xmlns:a16="http://schemas.microsoft.com/office/drawing/2014/main" id="{5E59E936-2769-466D-B277-2F54E977E320}"/>
                </a:ext>
              </a:extLst>
            </p:cNvPr>
            <p:cNvSpPr>
              <a:spLocks noGrp="1" noRot="1" noMove="1" noResize="1" noEditPoints="1" noAdjustHandles="1" noChangeArrowheads="1" noChangeShapeType="1"/>
            </p:cNvSpPr>
            <p:nvPr/>
          </p:nvSpPr>
          <p:spPr>
            <a:xfrm>
              <a:off x="4248857" y="727075"/>
              <a:ext cx="700323" cy="1245415"/>
            </a:xfrm>
            <a:custGeom>
              <a:avLst/>
              <a:gdLst>
                <a:gd name="connsiteX0" fmla="*/ 698059 w 700323"/>
                <a:gd name="connsiteY0" fmla="*/ 851790 h 1245415"/>
                <a:gd name="connsiteX1" fmla="*/ 662047 w 700323"/>
                <a:gd name="connsiteY1" fmla="*/ 839193 h 1245415"/>
                <a:gd name="connsiteX2" fmla="*/ 567741 w 700323"/>
                <a:gd name="connsiteY2" fmla="*/ 828311 h 1245415"/>
                <a:gd name="connsiteX3" fmla="*/ 410869 w 700323"/>
                <a:gd name="connsiteY3" fmla="*/ 723902 h 1245415"/>
                <a:gd name="connsiteX4" fmla="*/ 341759 w 700323"/>
                <a:gd name="connsiteY4" fmla="*/ 557799 h 1245415"/>
                <a:gd name="connsiteX5" fmla="*/ 299756 w 700323"/>
                <a:gd name="connsiteY5" fmla="*/ 394741 h 1245415"/>
                <a:gd name="connsiteX6" fmla="*/ 237123 w 700323"/>
                <a:gd name="connsiteY6" fmla="*/ 0 h 1245415"/>
                <a:gd name="connsiteX7" fmla="*/ 143854 w 700323"/>
                <a:gd name="connsiteY7" fmla="*/ 111340 h 1245415"/>
                <a:gd name="connsiteX8" fmla="*/ 0 w 700323"/>
                <a:gd name="connsiteY8" fmla="*/ 149327 h 1245415"/>
                <a:gd name="connsiteX9" fmla="*/ 74421 w 700323"/>
                <a:gd name="connsiteY9" fmla="*/ 583610 h 1245415"/>
                <a:gd name="connsiteX10" fmla="*/ 98127 w 700323"/>
                <a:gd name="connsiteY10" fmla="*/ 714348 h 1245415"/>
                <a:gd name="connsiteX11" fmla="*/ 218793 w 700323"/>
                <a:gd name="connsiteY11" fmla="*/ 993216 h 1245415"/>
                <a:gd name="connsiteX12" fmla="*/ 65936 w 700323"/>
                <a:gd name="connsiteY12" fmla="*/ 1213822 h 1245415"/>
                <a:gd name="connsiteX13" fmla="*/ 270641 w 700323"/>
                <a:gd name="connsiteY13" fmla="*/ 1213822 h 1245415"/>
                <a:gd name="connsiteX14" fmla="*/ 312839 w 700323"/>
                <a:gd name="connsiteY14" fmla="*/ 1064365 h 1245415"/>
                <a:gd name="connsiteX15" fmla="*/ 389009 w 700323"/>
                <a:gd name="connsiteY15" fmla="*/ 991661 h 1245415"/>
                <a:gd name="connsiteX16" fmla="*/ 497952 w 700323"/>
                <a:gd name="connsiteY16" fmla="*/ 924495 h 1245415"/>
                <a:gd name="connsiteX17" fmla="*/ 639572 w 700323"/>
                <a:gd name="connsiteY17" fmla="*/ 869505 h 1245415"/>
                <a:gd name="connsiteX18" fmla="*/ 698059 w 700323"/>
                <a:gd name="connsiteY18" fmla="*/ 851855 h 124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0323" h="1245415">
                  <a:moveTo>
                    <a:pt x="698059" y="851790"/>
                  </a:moveTo>
                  <a:cubicBezTo>
                    <a:pt x="694269" y="850722"/>
                    <a:pt x="683583" y="841557"/>
                    <a:pt x="662047" y="839193"/>
                  </a:cubicBezTo>
                  <a:cubicBezTo>
                    <a:pt x="624286" y="835047"/>
                    <a:pt x="574802" y="830092"/>
                    <a:pt x="567741" y="828311"/>
                  </a:cubicBezTo>
                  <a:cubicBezTo>
                    <a:pt x="502259" y="811568"/>
                    <a:pt x="440144" y="784818"/>
                    <a:pt x="410869" y="723902"/>
                  </a:cubicBezTo>
                  <a:cubicBezTo>
                    <a:pt x="384248" y="668459"/>
                    <a:pt x="360089" y="610943"/>
                    <a:pt x="341759" y="557799"/>
                  </a:cubicBezTo>
                  <a:cubicBezTo>
                    <a:pt x="323429" y="504720"/>
                    <a:pt x="311155" y="449731"/>
                    <a:pt x="299756" y="394741"/>
                  </a:cubicBezTo>
                  <a:cubicBezTo>
                    <a:pt x="273653" y="268893"/>
                    <a:pt x="254287" y="127370"/>
                    <a:pt x="237123" y="0"/>
                  </a:cubicBezTo>
                  <a:cubicBezTo>
                    <a:pt x="240264" y="23058"/>
                    <a:pt x="208592" y="68268"/>
                    <a:pt x="143854" y="111340"/>
                  </a:cubicBezTo>
                  <a:cubicBezTo>
                    <a:pt x="79084" y="154412"/>
                    <a:pt x="14670" y="171414"/>
                    <a:pt x="0" y="149327"/>
                  </a:cubicBezTo>
                  <a:cubicBezTo>
                    <a:pt x="30701" y="297521"/>
                    <a:pt x="55346" y="433473"/>
                    <a:pt x="74421" y="583610"/>
                  </a:cubicBezTo>
                  <a:cubicBezTo>
                    <a:pt x="80023" y="627621"/>
                    <a:pt x="85173" y="671956"/>
                    <a:pt x="98127" y="714348"/>
                  </a:cubicBezTo>
                  <a:cubicBezTo>
                    <a:pt x="118756" y="781871"/>
                    <a:pt x="177081" y="899429"/>
                    <a:pt x="218793" y="993216"/>
                  </a:cubicBezTo>
                  <a:cubicBezTo>
                    <a:pt x="190294" y="1068414"/>
                    <a:pt x="147222" y="1166249"/>
                    <a:pt x="65936" y="1213822"/>
                  </a:cubicBezTo>
                  <a:cubicBezTo>
                    <a:pt x="103243" y="1284907"/>
                    <a:pt x="270641" y="1213822"/>
                    <a:pt x="270641" y="1213822"/>
                  </a:cubicBezTo>
                  <a:lnTo>
                    <a:pt x="312839" y="1064365"/>
                  </a:lnTo>
                  <a:lnTo>
                    <a:pt x="389009" y="991661"/>
                  </a:lnTo>
                  <a:lnTo>
                    <a:pt x="497952" y="924495"/>
                  </a:lnTo>
                  <a:lnTo>
                    <a:pt x="639572" y="869505"/>
                  </a:lnTo>
                  <a:cubicBezTo>
                    <a:pt x="626553" y="864777"/>
                    <a:pt x="715449" y="856810"/>
                    <a:pt x="698059" y="851855"/>
                  </a:cubicBezTo>
                  <a:close/>
                </a:path>
              </a:pathLst>
            </a:custGeom>
            <a:solidFill>
              <a:srgbClr val="9997E8"/>
            </a:solidFill>
            <a:ln w="0" cap="flat">
              <a:noFill/>
              <a:prstDash val="solid"/>
              <a:miter/>
            </a:ln>
          </p:spPr>
          <p:txBody>
            <a:bodyPr rtlCol="0" anchor="ctr"/>
            <a:lstStyle/>
            <a:p>
              <a:endParaRPr lang="nb-NO"/>
            </a:p>
          </p:txBody>
        </p:sp>
        <p:sp>
          <p:nvSpPr>
            <p:cNvPr id="176" name="Friform 175">
              <a:extLst>
                <a:ext uri="{FF2B5EF4-FFF2-40B4-BE49-F238E27FC236}">
                  <a16:creationId xmlns:a16="http://schemas.microsoft.com/office/drawing/2014/main" id="{6304FFAE-7A52-D2FB-3F07-DB038E9B9B93}"/>
                </a:ext>
              </a:extLst>
            </p:cNvPr>
            <p:cNvSpPr>
              <a:spLocks noGrp="1" noRot="1" noMove="1" noResize="1" noEditPoints="1" noAdjustHandles="1" noChangeArrowheads="1" noChangeShapeType="1"/>
            </p:cNvSpPr>
            <p:nvPr/>
          </p:nvSpPr>
          <p:spPr>
            <a:xfrm>
              <a:off x="4740910" y="1534433"/>
              <a:ext cx="21508" cy="116812"/>
            </a:xfrm>
            <a:custGeom>
              <a:avLst/>
              <a:gdLst>
                <a:gd name="connsiteX0" fmla="*/ 21476 w 21508"/>
                <a:gd name="connsiteY0" fmla="*/ 3757 h 116812"/>
                <a:gd name="connsiteX1" fmla="*/ 12473 w 21508"/>
                <a:gd name="connsiteY1" fmla="*/ 0 h 116812"/>
                <a:gd name="connsiteX2" fmla="*/ 6612 w 21508"/>
                <a:gd name="connsiteY2" fmla="*/ 116813 h 116812"/>
                <a:gd name="connsiteX3" fmla="*/ 15776 w 21508"/>
                <a:gd name="connsiteY3" fmla="*/ 113250 h 116812"/>
                <a:gd name="connsiteX4" fmla="*/ 21509 w 21508"/>
                <a:gd name="connsiteY4" fmla="*/ 3757 h 116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8" h="116812">
                  <a:moveTo>
                    <a:pt x="21476" y="3757"/>
                  </a:moveTo>
                  <a:cubicBezTo>
                    <a:pt x="18432" y="2558"/>
                    <a:pt x="15453" y="1295"/>
                    <a:pt x="12473" y="0"/>
                  </a:cubicBezTo>
                  <a:cubicBezTo>
                    <a:pt x="2725" y="30669"/>
                    <a:pt x="-6763" y="62892"/>
                    <a:pt x="6612" y="116813"/>
                  </a:cubicBezTo>
                  <a:lnTo>
                    <a:pt x="15776" y="113250"/>
                  </a:lnTo>
                  <a:cubicBezTo>
                    <a:pt x="3600" y="63151"/>
                    <a:pt x="11923" y="33842"/>
                    <a:pt x="21509" y="3757"/>
                  </a:cubicBezTo>
                  <a:close/>
                </a:path>
              </a:pathLst>
            </a:custGeom>
            <a:solidFill>
              <a:srgbClr val="7B79C6"/>
            </a:solidFill>
            <a:ln w="0" cap="flat">
              <a:noFill/>
              <a:prstDash val="solid"/>
              <a:miter/>
            </a:ln>
          </p:spPr>
          <p:txBody>
            <a:bodyPr rtlCol="0" anchor="ctr"/>
            <a:lstStyle/>
            <a:p>
              <a:endParaRPr lang="nb-NO"/>
            </a:p>
          </p:txBody>
        </p:sp>
        <p:sp>
          <p:nvSpPr>
            <p:cNvPr id="177" name="Friform 176">
              <a:extLst>
                <a:ext uri="{FF2B5EF4-FFF2-40B4-BE49-F238E27FC236}">
                  <a16:creationId xmlns:a16="http://schemas.microsoft.com/office/drawing/2014/main" id="{57E472B8-CD22-7901-AC72-8836DA368640}"/>
                </a:ext>
              </a:extLst>
            </p:cNvPr>
            <p:cNvSpPr>
              <a:spLocks noGrp="1" noRot="1" noMove="1" noResize="1" noEditPoints="1" noAdjustHandles="1" noChangeArrowheads="1" noChangeShapeType="1"/>
            </p:cNvSpPr>
            <p:nvPr/>
          </p:nvSpPr>
          <p:spPr>
            <a:xfrm>
              <a:off x="4484105" y="872743"/>
              <a:ext cx="64410" cy="248749"/>
            </a:xfrm>
            <a:custGeom>
              <a:avLst/>
              <a:gdLst>
                <a:gd name="connsiteX0" fmla="*/ 13243 w 64410"/>
                <a:gd name="connsiteY0" fmla="*/ 30733 h 248749"/>
                <a:gd name="connsiteX1" fmla="*/ 6766 w 64410"/>
                <a:gd name="connsiteY1" fmla="*/ 150558 h 248749"/>
                <a:gd name="connsiteX2" fmla="*/ 64411 w 64410"/>
                <a:gd name="connsiteY2" fmla="*/ 248749 h 248749"/>
                <a:gd name="connsiteX3" fmla="*/ 60881 w 64410"/>
                <a:gd name="connsiteY3" fmla="*/ 231391 h 248749"/>
                <a:gd name="connsiteX4" fmla="*/ 16157 w 64410"/>
                <a:gd name="connsiteY4" fmla="*/ 148194 h 248749"/>
                <a:gd name="connsiteX5" fmla="*/ 22472 w 64410"/>
                <a:gd name="connsiteY5" fmla="*/ 33680 h 248749"/>
                <a:gd name="connsiteX6" fmla="*/ 25517 w 64410"/>
                <a:gd name="connsiteY6" fmla="*/ 23965 h 248749"/>
                <a:gd name="connsiteX7" fmla="*/ 21986 w 64410"/>
                <a:gd name="connsiteY7" fmla="*/ 0 h 248749"/>
                <a:gd name="connsiteX8" fmla="*/ 13210 w 64410"/>
                <a:gd name="connsiteY8" fmla="*/ 30733 h 24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10" h="248749">
                  <a:moveTo>
                    <a:pt x="13243" y="30733"/>
                  </a:moveTo>
                  <a:cubicBezTo>
                    <a:pt x="3203" y="62244"/>
                    <a:pt x="-7192" y="94856"/>
                    <a:pt x="6766" y="150558"/>
                  </a:cubicBezTo>
                  <a:cubicBezTo>
                    <a:pt x="19817" y="202698"/>
                    <a:pt x="42162" y="226922"/>
                    <a:pt x="64411" y="248749"/>
                  </a:cubicBezTo>
                  <a:cubicBezTo>
                    <a:pt x="63213" y="243017"/>
                    <a:pt x="62047" y="237188"/>
                    <a:pt x="60881" y="231391"/>
                  </a:cubicBezTo>
                  <a:cubicBezTo>
                    <a:pt x="42842" y="212446"/>
                    <a:pt x="26650" y="190035"/>
                    <a:pt x="16157" y="148194"/>
                  </a:cubicBezTo>
                  <a:cubicBezTo>
                    <a:pt x="2879" y="95147"/>
                    <a:pt x="12400" y="65288"/>
                    <a:pt x="22472" y="33680"/>
                  </a:cubicBezTo>
                  <a:cubicBezTo>
                    <a:pt x="23509" y="30474"/>
                    <a:pt x="24513" y="27236"/>
                    <a:pt x="25517" y="23965"/>
                  </a:cubicBezTo>
                  <a:cubicBezTo>
                    <a:pt x="24318" y="15966"/>
                    <a:pt x="23152" y="7967"/>
                    <a:pt x="21986" y="0"/>
                  </a:cubicBezTo>
                  <a:cubicBezTo>
                    <a:pt x="19590" y="10622"/>
                    <a:pt x="16449" y="20597"/>
                    <a:pt x="13210" y="30733"/>
                  </a:cubicBezTo>
                  <a:close/>
                </a:path>
              </a:pathLst>
            </a:custGeom>
            <a:solidFill>
              <a:srgbClr val="7B79C6"/>
            </a:solidFill>
            <a:ln w="0" cap="flat">
              <a:noFill/>
              <a:prstDash val="solid"/>
              <a:miter/>
            </a:ln>
          </p:spPr>
          <p:txBody>
            <a:bodyPr rtlCol="0" anchor="ctr"/>
            <a:lstStyle/>
            <a:p>
              <a:endParaRPr lang="nb-NO"/>
            </a:p>
          </p:txBody>
        </p:sp>
        <p:sp>
          <p:nvSpPr>
            <p:cNvPr id="178" name="Friform 177">
              <a:extLst>
                <a:ext uri="{FF2B5EF4-FFF2-40B4-BE49-F238E27FC236}">
                  <a16:creationId xmlns:a16="http://schemas.microsoft.com/office/drawing/2014/main" id="{5DCBC05C-6C8C-5771-0062-21C193811414}"/>
                </a:ext>
              </a:extLst>
            </p:cNvPr>
            <p:cNvSpPr>
              <a:spLocks noGrp="1" noRot="1" noMove="1" noResize="1" noEditPoints="1" noAdjustHandles="1" noChangeArrowheads="1" noChangeShapeType="1"/>
            </p:cNvSpPr>
            <p:nvPr/>
          </p:nvSpPr>
          <p:spPr>
            <a:xfrm>
              <a:off x="4484750" y="727075"/>
              <a:ext cx="3918" cy="20175"/>
            </a:xfrm>
            <a:custGeom>
              <a:avLst/>
              <a:gdLst>
                <a:gd name="connsiteX0" fmla="*/ 1198 w 3918"/>
                <a:gd name="connsiteY0" fmla="*/ 0 h 20175"/>
                <a:gd name="connsiteX1" fmla="*/ 0 w 3918"/>
                <a:gd name="connsiteY1" fmla="*/ 12824 h 20175"/>
                <a:gd name="connsiteX2" fmla="*/ 3918 w 3918"/>
                <a:gd name="connsiteY2" fmla="*/ 20176 h 20175"/>
                <a:gd name="connsiteX3" fmla="*/ 1198 w 3918"/>
                <a:gd name="connsiteY3" fmla="*/ 0 h 20175"/>
              </a:gdLst>
              <a:ahLst/>
              <a:cxnLst>
                <a:cxn ang="0">
                  <a:pos x="connsiteX0" y="connsiteY0"/>
                </a:cxn>
                <a:cxn ang="0">
                  <a:pos x="connsiteX1" y="connsiteY1"/>
                </a:cxn>
                <a:cxn ang="0">
                  <a:pos x="connsiteX2" y="connsiteY2"/>
                </a:cxn>
                <a:cxn ang="0">
                  <a:pos x="connsiteX3" y="connsiteY3"/>
                </a:cxn>
              </a:cxnLst>
              <a:rect l="l" t="t" r="r" b="b"/>
              <a:pathLst>
                <a:path w="3918" h="20175">
                  <a:moveTo>
                    <a:pt x="1198" y="0"/>
                  </a:moveTo>
                  <a:cubicBezTo>
                    <a:pt x="1716" y="3724"/>
                    <a:pt x="1295" y="8032"/>
                    <a:pt x="0" y="12824"/>
                  </a:cubicBezTo>
                  <a:cubicBezTo>
                    <a:pt x="1328" y="15189"/>
                    <a:pt x="2655" y="17617"/>
                    <a:pt x="3918" y="20176"/>
                  </a:cubicBezTo>
                  <a:cubicBezTo>
                    <a:pt x="3012" y="13407"/>
                    <a:pt x="2105" y="6671"/>
                    <a:pt x="1198" y="0"/>
                  </a:cubicBezTo>
                  <a:close/>
                </a:path>
              </a:pathLst>
            </a:custGeom>
            <a:solidFill>
              <a:srgbClr val="7B79C6"/>
            </a:solidFill>
            <a:ln w="0" cap="flat">
              <a:noFill/>
              <a:prstDash val="solid"/>
              <a:miter/>
            </a:ln>
          </p:spPr>
          <p:txBody>
            <a:bodyPr rtlCol="0" anchor="ctr"/>
            <a:lstStyle/>
            <a:p>
              <a:endParaRPr lang="nb-NO"/>
            </a:p>
          </p:txBody>
        </p:sp>
        <p:sp>
          <p:nvSpPr>
            <p:cNvPr id="179" name="Friform 178">
              <a:extLst>
                <a:ext uri="{FF2B5EF4-FFF2-40B4-BE49-F238E27FC236}">
                  <a16:creationId xmlns:a16="http://schemas.microsoft.com/office/drawing/2014/main" id="{21B10018-D2EC-A29D-F7E2-FCCB8E5E668A}"/>
                </a:ext>
              </a:extLst>
            </p:cNvPr>
            <p:cNvSpPr>
              <a:spLocks noGrp="1" noRot="1" noMove="1" noResize="1" noEditPoints="1" noAdjustHandles="1" noChangeArrowheads="1" noChangeShapeType="1"/>
            </p:cNvSpPr>
            <p:nvPr/>
          </p:nvSpPr>
          <p:spPr>
            <a:xfrm>
              <a:off x="4593080" y="1332610"/>
              <a:ext cx="138896" cy="333468"/>
            </a:xfrm>
            <a:custGeom>
              <a:avLst/>
              <a:gdLst>
                <a:gd name="connsiteX0" fmla="*/ 75746 w 138896"/>
                <a:gd name="connsiteY0" fmla="*/ 221319 h 333468"/>
                <a:gd name="connsiteX1" fmla="*/ 16190 w 138896"/>
                <a:gd name="connsiteY1" fmla="*/ 123322 h 333468"/>
                <a:gd name="connsiteX2" fmla="*/ 20756 w 138896"/>
                <a:gd name="connsiteY2" fmla="*/ 14347 h 333468"/>
                <a:gd name="connsiteX3" fmla="*/ 15121 w 138896"/>
                <a:gd name="connsiteY3" fmla="*/ 0 h 333468"/>
                <a:gd name="connsiteX4" fmla="*/ 13242 w 138896"/>
                <a:gd name="connsiteY4" fmla="*/ 5862 h 333468"/>
                <a:gd name="connsiteX5" fmla="*/ 6765 w 138896"/>
                <a:gd name="connsiteY5" fmla="*/ 125686 h 333468"/>
                <a:gd name="connsiteX6" fmla="*/ 68977 w 138896"/>
                <a:gd name="connsiteY6" fmla="*/ 228314 h 333468"/>
                <a:gd name="connsiteX7" fmla="*/ 128533 w 138896"/>
                <a:gd name="connsiteY7" fmla="*/ 326311 h 333468"/>
                <a:gd name="connsiteX8" fmla="*/ 130185 w 138896"/>
                <a:gd name="connsiteY8" fmla="*/ 333468 h 333468"/>
                <a:gd name="connsiteX9" fmla="*/ 138896 w 138896"/>
                <a:gd name="connsiteY9" fmla="*/ 328092 h 333468"/>
                <a:gd name="connsiteX10" fmla="*/ 137957 w 138896"/>
                <a:gd name="connsiteY10" fmla="*/ 323980 h 333468"/>
                <a:gd name="connsiteX11" fmla="*/ 75746 w 138896"/>
                <a:gd name="connsiteY11" fmla="*/ 221352 h 33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896" h="333468">
                  <a:moveTo>
                    <a:pt x="75746" y="221319"/>
                  </a:moveTo>
                  <a:cubicBezTo>
                    <a:pt x="51943" y="198196"/>
                    <a:pt x="29467" y="176336"/>
                    <a:pt x="16190" y="123322"/>
                  </a:cubicBezTo>
                  <a:cubicBezTo>
                    <a:pt x="3689" y="73384"/>
                    <a:pt x="11397" y="44011"/>
                    <a:pt x="20756" y="14347"/>
                  </a:cubicBezTo>
                  <a:cubicBezTo>
                    <a:pt x="18813" y="9554"/>
                    <a:pt x="16967" y="4761"/>
                    <a:pt x="15121" y="0"/>
                  </a:cubicBezTo>
                  <a:cubicBezTo>
                    <a:pt x="14505" y="1943"/>
                    <a:pt x="13890" y="3919"/>
                    <a:pt x="13242" y="5862"/>
                  </a:cubicBezTo>
                  <a:cubicBezTo>
                    <a:pt x="3203" y="37372"/>
                    <a:pt x="-7192" y="69984"/>
                    <a:pt x="6765" y="125686"/>
                  </a:cubicBezTo>
                  <a:cubicBezTo>
                    <a:pt x="20724" y="181388"/>
                    <a:pt x="45239" y="205256"/>
                    <a:pt x="68977" y="228314"/>
                  </a:cubicBezTo>
                  <a:cubicBezTo>
                    <a:pt x="92780" y="251437"/>
                    <a:pt x="115255" y="273297"/>
                    <a:pt x="128533" y="326311"/>
                  </a:cubicBezTo>
                  <a:cubicBezTo>
                    <a:pt x="129148" y="328773"/>
                    <a:pt x="129667" y="331104"/>
                    <a:pt x="130185" y="333468"/>
                  </a:cubicBezTo>
                  <a:lnTo>
                    <a:pt x="138896" y="328092"/>
                  </a:lnTo>
                  <a:cubicBezTo>
                    <a:pt x="138573" y="326700"/>
                    <a:pt x="138313" y="325372"/>
                    <a:pt x="137957" y="323980"/>
                  </a:cubicBezTo>
                  <a:cubicBezTo>
                    <a:pt x="123999" y="268277"/>
                    <a:pt x="99484" y="244410"/>
                    <a:pt x="75746" y="221352"/>
                  </a:cubicBezTo>
                  <a:close/>
                </a:path>
              </a:pathLst>
            </a:custGeom>
            <a:solidFill>
              <a:srgbClr val="7B79C6"/>
            </a:solidFill>
            <a:ln w="0" cap="flat">
              <a:noFill/>
              <a:prstDash val="solid"/>
              <a:miter/>
            </a:ln>
          </p:spPr>
          <p:txBody>
            <a:bodyPr rtlCol="0" anchor="ctr"/>
            <a:lstStyle/>
            <a:p>
              <a:endParaRPr lang="nb-NO"/>
            </a:p>
          </p:txBody>
        </p:sp>
        <p:sp>
          <p:nvSpPr>
            <p:cNvPr id="180" name="Friform 179">
              <a:extLst>
                <a:ext uri="{FF2B5EF4-FFF2-40B4-BE49-F238E27FC236}">
                  <a16:creationId xmlns:a16="http://schemas.microsoft.com/office/drawing/2014/main" id="{1C72FD40-C412-3D54-E42A-145DCE346DAF}"/>
                </a:ext>
              </a:extLst>
            </p:cNvPr>
            <p:cNvSpPr>
              <a:spLocks noGrp="1" noRot="1" noMove="1" noResize="1" noEditPoints="1" noAdjustHandles="1" noChangeArrowheads="1" noChangeShapeType="1"/>
            </p:cNvSpPr>
            <p:nvPr/>
          </p:nvSpPr>
          <p:spPr>
            <a:xfrm>
              <a:off x="4354465" y="856291"/>
              <a:ext cx="243211" cy="907524"/>
            </a:xfrm>
            <a:custGeom>
              <a:avLst/>
              <a:gdLst>
                <a:gd name="connsiteX0" fmla="*/ 223100 w 243211"/>
                <a:gd name="connsiteY0" fmla="*/ 725262 h 907524"/>
                <a:gd name="connsiteX1" fmla="*/ 229577 w 243211"/>
                <a:gd name="connsiteY1" fmla="*/ 605438 h 907524"/>
                <a:gd name="connsiteX2" fmla="*/ 167366 w 243211"/>
                <a:gd name="connsiteY2" fmla="*/ 502810 h 907524"/>
                <a:gd name="connsiteX3" fmla="*/ 107810 w 243211"/>
                <a:gd name="connsiteY3" fmla="*/ 404813 h 907524"/>
                <a:gd name="connsiteX4" fmla="*/ 114125 w 243211"/>
                <a:gd name="connsiteY4" fmla="*/ 290299 h 907524"/>
                <a:gd name="connsiteX5" fmla="*/ 120602 w 243211"/>
                <a:gd name="connsiteY5" fmla="*/ 170475 h 907524"/>
                <a:gd name="connsiteX6" fmla="*/ 58390 w 243211"/>
                <a:gd name="connsiteY6" fmla="*/ 67847 h 907524"/>
                <a:gd name="connsiteX7" fmla="*/ 8647 w 243211"/>
                <a:gd name="connsiteY7" fmla="*/ 0 h 907524"/>
                <a:gd name="connsiteX8" fmla="*/ 0 w 243211"/>
                <a:gd name="connsiteY8" fmla="*/ 4566 h 907524"/>
                <a:gd name="connsiteX9" fmla="*/ 51622 w 243211"/>
                <a:gd name="connsiteY9" fmla="*/ 74809 h 907524"/>
                <a:gd name="connsiteX10" fmla="*/ 111178 w 243211"/>
                <a:gd name="connsiteY10" fmla="*/ 172806 h 907524"/>
                <a:gd name="connsiteX11" fmla="*/ 104863 w 243211"/>
                <a:gd name="connsiteY11" fmla="*/ 287320 h 907524"/>
                <a:gd name="connsiteX12" fmla="*/ 98386 w 243211"/>
                <a:gd name="connsiteY12" fmla="*/ 407144 h 907524"/>
                <a:gd name="connsiteX13" fmla="*/ 160597 w 243211"/>
                <a:gd name="connsiteY13" fmla="*/ 509772 h 907524"/>
                <a:gd name="connsiteX14" fmla="*/ 220153 w 243211"/>
                <a:gd name="connsiteY14" fmla="*/ 607769 h 907524"/>
                <a:gd name="connsiteX15" fmla="*/ 213838 w 243211"/>
                <a:gd name="connsiteY15" fmla="*/ 722283 h 907524"/>
                <a:gd name="connsiteX16" fmla="*/ 207361 w 243211"/>
                <a:gd name="connsiteY16" fmla="*/ 842107 h 907524"/>
                <a:gd name="connsiteX17" fmla="*/ 236119 w 243211"/>
                <a:gd name="connsiteY17" fmla="*/ 907525 h 907524"/>
                <a:gd name="connsiteX18" fmla="*/ 243211 w 243211"/>
                <a:gd name="connsiteY18" fmla="*/ 900756 h 907524"/>
                <a:gd name="connsiteX19" fmla="*/ 216818 w 243211"/>
                <a:gd name="connsiteY19" fmla="*/ 839743 h 907524"/>
                <a:gd name="connsiteX20" fmla="*/ 223133 w 243211"/>
                <a:gd name="connsiteY20" fmla="*/ 725230 h 90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211" h="907524">
                  <a:moveTo>
                    <a:pt x="223100" y="725262"/>
                  </a:moveTo>
                  <a:cubicBezTo>
                    <a:pt x="233140" y="693752"/>
                    <a:pt x="243535" y="661140"/>
                    <a:pt x="229577" y="605438"/>
                  </a:cubicBezTo>
                  <a:cubicBezTo>
                    <a:pt x="215619" y="549735"/>
                    <a:pt x="191104" y="525868"/>
                    <a:pt x="167366" y="502810"/>
                  </a:cubicBezTo>
                  <a:cubicBezTo>
                    <a:pt x="143563" y="479687"/>
                    <a:pt x="121088" y="457827"/>
                    <a:pt x="107810" y="404813"/>
                  </a:cubicBezTo>
                  <a:cubicBezTo>
                    <a:pt x="94532" y="351766"/>
                    <a:pt x="104053" y="321907"/>
                    <a:pt x="114125" y="290299"/>
                  </a:cubicBezTo>
                  <a:cubicBezTo>
                    <a:pt x="124164" y="258789"/>
                    <a:pt x="134560" y="226177"/>
                    <a:pt x="120602" y="170475"/>
                  </a:cubicBezTo>
                  <a:cubicBezTo>
                    <a:pt x="106644" y="114772"/>
                    <a:pt x="82128" y="90937"/>
                    <a:pt x="58390" y="67847"/>
                  </a:cubicBezTo>
                  <a:cubicBezTo>
                    <a:pt x="39704" y="49711"/>
                    <a:pt x="21892" y="32255"/>
                    <a:pt x="8647" y="0"/>
                  </a:cubicBezTo>
                  <a:cubicBezTo>
                    <a:pt x="5732" y="1587"/>
                    <a:pt x="2882" y="3109"/>
                    <a:pt x="0" y="4566"/>
                  </a:cubicBezTo>
                  <a:cubicBezTo>
                    <a:pt x="14088" y="38311"/>
                    <a:pt x="33098" y="56803"/>
                    <a:pt x="51622" y="74809"/>
                  </a:cubicBezTo>
                  <a:cubicBezTo>
                    <a:pt x="75425" y="97932"/>
                    <a:pt x="97900" y="119792"/>
                    <a:pt x="111178" y="172806"/>
                  </a:cubicBezTo>
                  <a:cubicBezTo>
                    <a:pt x="124456" y="225853"/>
                    <a:pt x="114934" y="255712"/>
                    <a:pt x="104863" y="287320"/>
                  </a:cubicBezTo>
                  <a:cubicBezTo>
                    <a:pt x="94823" y="318830"/>
                    <a:pt x="84428" y="351442"/>
                    <a:pt x="98386" y="407144"/>
                  </a:cubicBezTo>
                  <a:cubicBezTo>
                    <a:pt x="112344" y="462846"/>
                    <a:pt x="136859" y="486714"/>
                    <a:pt x="160597" y="509772"/>
                  </a:cubicBezTo>
                  <a:cubicBezTo>
                    <a:pt x="184400" y="532895"/>
                    <a:pt x="206875" y="554755"/>
                    <a:pt x="220153" y="607769"/>
                  </a:cubicBezTo>
                  <a:cubicBezTo>
                    <a:pt x="233431" y="660784"/>
                    <a:pt x="223910" y="690675"/>
                    <a:pt x="213838" y="722283"/>
                  </a:cubicBezTo>
                  <a:cubicBezTo>
                    <a:pt x="203799" y="753793"/>
                    <a:pt x="193403" y="786405"/>
                    <a:pt x="207361" y="842107"/>
                  </a:cubicBezTo>
                  <a:cubicBezTo>
                    <a:pt x="214615" y="871059"/>
                    <a:pt x="224719" y="891429"/>
                    <a:pt x="236119" y="907525"/>
                  </a:cubicBezTo>
                  <a:lnTo>
                    <a:pt x="243211" y="900756"/>
                  </a:lnTo>
                  <a:cubicBezTo>
                    <a:pt x="232719" y="885633"/>
                    <a:pt x="223554" y="866752"/>
                    <a:pt x="216818" y="839743"/>
                  </a:cubicBezTo>
                  <a:cubicBezTo>
                    <a:pt x="203540" y="786729"/>
                    <a:pt x="213061" y="756837"/>
                    <a:pt x="223133" y="725230"/>
                  </a:cubicBezTo>
                  <a:close/>
                </a:path>
              </a:pathLst>
            </a:custGeom>
            <a:solidFill>
              <a:srgbClr val="7B79C6"/>
            </a:solidFill>
            <a:ln w="0" cap="flat">
              <a:noFill/>
              <a:prstDash val="solid"/>
              <a:miter/>
            </a:ln>
          </p:spPr>
          <p:txBody>
            <a:bodyPr rtlCol="0" anchor="ctr"/>
            <a:lstStyle/>
            <a:p>
              <a:endParaRPr lang="nb-NO"/>
            </a:p>
          </p:txBody>
        </p:sp>
        <p:sp>
          <p:nvSpPr>
            <p:cNvPr id="181" name="Friform 180">
              <a:extLst>
                <a:ext uri="{FF2B5EF4-FFF2-40B4-BE49-F238E27FC236}">
                  <a16:creationId xmlns:a16="http://schemas.microsoft.com/office/drawing/2014/main" id="{4DC50A0F-3145-F822-B568-9883F8E5BBFE}"/>
                </a:ext>
              </a:extLst>
            </p:cNvPr>
            <p:cNvSpPr>
              <a:spLocks noGrp="1" noRot="1" noMove="1" noResize="1" noEditPoints="1" noAdjustHandles="1" noChangeArrowheads="1" noChangeShapeType="1"/>
            </p:cNvSpPr>
            <p:nvPr/>
          </p:nvSpPr>
          <p:spPr>
            <a:xfrm>
              <a:off x="4298247" y="870767"/>
              <a:ext cx="253698" cy="1062843"/>
            </a:xfrm>
            <a:custGeom>
              <a:avLst/>
              <a:gdLst>
                <a:gd name="connsiteX0" fmla="*/ 240456 w 253698"/>
                <a:gd name="connsiteY0" fmla="*/ 952151 h 1062843"/>
                <a:gd name="connsiteX1" fmla="*/ 246933 w 253698"/>
                <a:gd name="connsiteY1" fmla="*/ 832327 h 1062843"/>
                <a:gd name="connsiteX2" fmla="*/ 184721 w 253698"/>
                <a:gd name="connsiteY2" fmla="*/ 729699 h 1062843"/>
                <a:gd name="connsiteX3" fmla="*/ 125165 w 253698"/>
                <a:gd name="connsiteY3" fmla="*/ 631702 h 1062843"/>
                <a:gd name="connsiteX4" fmla="*/ 131480 w 253698"/>
                <a:gd name="connsiteY4" fmla="*/ 517188 h 1062843"/>
                <a:gd name="connsiteX5" fmla="*/ 137957 w 253698"/>
                <a:gd name="connsiteY5" fmla="*/ 397364 h 1062843"/>
                <a:gd name="connsiteX6" fmla="*/ 75746 w 253698"/>
                <a:gd name="connsiteY6" fmla="*/ 294736 h 1062843"/>
                <a:gd name="connsiteX7" fmla="*/ 16190 w 253698"/>
                <a:gd name="connsiteY7" fmla="*/ 196739 h 1062843"/>
                <a:gd name="connsiteX8" fmla="*/ 22505 w 253698"/>
                <a:gd name="connsiteY8" fmla="*/ 82225 h 1062843"/>
                <a:gd name="connsiteX9" fmla="*/ 35264 w 253698"/>
                <a:gd name="connsiteY9" fmla="*/ 0 h 1062843"/>
                <a:gd name="connsiteX10" fmla="*/ 25776 w 253698"/>
                <a:gd name="connsiteY10" fmla="*/ 3821 h 1062843"/>
                <a:gd name="connsiteX11" fmla="*/ 13243 w 253698"/>
                <a:gd name="connsiteY11" fmla="*/ 79246 h 1062843"/>
                <a:gd name="connsiteX12" fmla="*/ 6766 w 253698"/>
                <a:gd name="connsiteY12" fmla="*/ 199071 h 1062843"/>
                <a:gd name="connsiteX13" fmla="*/ 68977 w 253698"/>
                <a:gd name="connsiteY13" fmla="*/ 301699 h 1062843"/>
                <a:gd name="connsiteX14" fmla="*/ 128533 w 253698"/>
                <a:gd name="connsiteY14" fmla="*/ 399696 h 1062843"/>
                <a:gd name="connsiteX15" fmla="*/ 122218 w 253698"/>
                <a:gd name="connsiteY15" fmla="*/ 514209 h 1062843"/>
                <a:gd name="connsiteX16" fmla="*/ 115741 w 253698"/>
                <a:gd name="connsiteY16" fmla="*/ 634034 h 1062843"/>
                <a:gd name="connsiteX17" fmla="*/ 177953 w 253698"/>
                <a:gd name="connsiteY17" fmla="*/ 736662 h 1062843"/>
                <a:gd name="connsiteX18" fmla="*/ 237509 w 253698"/>
                <a:gd name="connsiteY18" fmla="*/ 834659 h 1062843"/>
                <a:gd name="connsiteX19" fmla="*/ 231194 w 253698"/>
                <a:gd name="connsiteY19" fmla="*/ 949172 h 1062843"/>
                <a:gd name="connsiteX20" fmla="*/ 223292 w 253698"/>
                <a:gd name="connsiteY20" fmla="*/ 1062843 h 1062843"/>
                <a:gd name="connsiteX21" fmla="*/ 229283 w 253698"/>
                <a:gd name="connsiteY21" fmla="*/ 1041631 h 1062843"/>
                <a:gd name="connsiteX22" fmla="*/ 240456 w 253698"/>
                <a:gd name="connsiteY22" fmla="*/ 952119 h 106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3698" h="1062843">
                  <a:moveTo>
                    <a:pt x="240456" y="952151"/>
                  </a:moveTo>
                  <a:cubicBezTo>
                    <a:pt x="250495" y="920641"/>
                    <a:pt x="260891" y="888029"/>
                    <a:pt x="246933" y="832327"/>
                  </a:cubicBezTo>
                  <a:cubicBezTo>
                    <a:pt x="232975" y="776625"/>
                    <a:pt x="208459" y="752757"/>
                    <a:pt x="184721" y="729699"/>
                  </a:cubicBezTo>
                  <a:cubicBezTo>
                    <a:pt x="160918" y="706576"/>
                    <a:pt x="138443" y="684716"/>
                    <a:pt x="125165" y="631702"/>
                  </a:cubicBezTo>
                  <a:cubicBezTo>
                    <a:pt x="111887" y="578688"/>
                    <a:pt x="121408" y="548796"/>
                    <a:pt x="131480" y="517188"/>
                  </a:cubicBezTo>
                  <a:cubicBezTo>
                    <a:pt x="141520" y="485678"/>
                    <a:pt x="151915" y="453066"/>
                    <a:pt x="137957" y="397364"/>
                  </a:cubicBezTo>
                  <a:cubicBezTo>
                    <a:pt x="123999" y="341662"/>
                    <a:pt x="99484" y="317794"/>
                    <a:pt x="75746" y="294736"/>
                  </a:cubicBezTo>
                  <a:cubicBezTo>
                    <a:pt x="51943" y="271613"/>
                    <a:pt x="29467" y="249753"/>
                    <a:pt x="16190" y="196739"/>
                  </a:cubicBezTo>
                  <a:cubicBezTo>
                    <a:pt x="2912" y="143692"/>
                    <a:pt x="12433" y="113833"/>
                    <a:pt x="22505" y="82225"/>
                  </a:cubicBezTo>
                  <a:cubicBezTo>
                    <a:pt x="30050" y="58552"/>
                    <a:pt x="37790" y="34263"/>
                    <a:pt x="35264" y="0"/>
                  </a:cubicBezTo>
                  <a:cubicBezTo>
                    <a:pt x="32058" y="1360"/>
                    <a:pt x="28884" y="2656"/>
                    <a:pt x="25776" y="3821"/>
                  </a:cubicBezTo>
                  <a:cubicBezTo>
                    <a:pt x="27524" y="34328"/>
                    <a:pt x="20561" y="56350"/>
                    <a:pt x="13243" y="79246"/>
                  </a:cubicBezTo>
                  <a:cubicBezTo>
                    <a:pt x="3203" y="110757"/>
                    <a:pt x="-7192" y="143368"/>
                    <a:pt x="6766" y="199071"/>
                  </a:cubicBezTo>
                  <a:cubicBezTo>
                    <a:pt x="20724" y="254773"/>
                    <a:pt x="45239" y="278641"/>
                    <a:pt x="68977" y="301699"/>
                  </a:cubicBezTo>
                  <a:cubicBezTo>
                    <a:pt x="92780" y="324822"/>
                    <a:pt x="115255" y="346681"/>
                    <a:pt x="128533" y="399696"/>
                  </a:cubicBezTo>
                  <a:cubicBezTo>
                    <a:pt x="141811" y="452710"/>
                    <a:pt x="132290" y="482601"/>
                    <a:pt x="122218" y="514209"/>
                  </a:cubicBezTo>
                  <a:cubicBezTo>
                    <a:pt x="112179" y="545720"/>
                    <a:pt x="101783" y="578331"/>
                    <a:pt x="115741" y="634034"/>
                  </a:cubicBezTo>
                  <a:cubicBezTo>
                    <a:pt x="129699" y="689736"/>
                    <a:pt x="154214" y="713604"/>
                    <a:pt x="177953" y="736662"/>
                  </a:cubicBezTo>
                  <a:cubicBezTo>
                    <a:pt x="201756" y="759784"/>
                    <a:pt x="224231" y="781644"/>
                    <a:pt x="237509" y="834659"/>
                  </a:cubicBezTo>
                  <a:cubicBezTo>
                    <a:pt x="250787" y="887705"/>
                    <a:pt x="241265" y="917564"/>
                    <a:pt x="231194" y="949172"/>
                  </a:cubicBezTo>
                  <a:cubicBezTo>
                    <a:pt x="221511" y="979517"/>
                    <a:pt x="211601" y="1010898"/>
                    <a:pt x="223292" y="1062843"/>
                  </a:cubicBezTo>
                  <a:lnTo>
                    <a:pt x="229283" y="1041631"/>
                  </a:lnTo>
                  <a:cubicBezTo>
                    <a:pt x="224134" y="1003482"/>
                    <a:pt x="232068" y="978383"/>
                    <a:pt x="240456" y="952119"/>
                  </a:cubicBezTo>
                  <a:close/>
                </a:path>
              </a:pathLst>
            </a:custGeom>
            <a:solidFill>
              <a:srgbClr val="7B79C6"/>
            </a:solidFill>
            <a:ln w="0" cap="flat">
              <a:noFill/>
              <a:prstDash val="solid"/>
              <a:miter/>
            </a:ln>
          </p:spPr>
          <p:txBody>
            <a:bodyPr rtlCol="0" anchor="ctr"/>
            <a:lstStyle/>
            <a:p>
              <a:endParaRPr lang="nb-NO"/>
            </a:p>
          </p:txBody>
        </p:sp>
        <p:sp>
          <p:nvSpPr>
            <p:cNvPr id="182" name="Friform 181">
              <a:extLst>
                <a:ext uri="{FF2B5EF4-FFF2-40B4-BE49-F238E27FC236}">
                  <a16:creationId xmlns:a16="http://schemas.microsoft.com/office/drawing/2014/main" id="{1C466CBB-3569-6264-9C51-167572C8180A}"/>
                </a:ext>
              </a:extLst>
            </p:cNvPr>
            <p:cNvSpPr>
              <a:spLocks noGrp="1" noRot="1" noMove="1" noResize="1" noEditPoints="1" noAdjustHandles="1" noChangeArrowheads="1" noChangeShapeType="1"/>
            </p:cNvSpPr>
            <p:nvPr/>
          </p:nvSpPr>
          <p:spPr>
            <a:xfrm>
              <a:off x="4338305" y="1407905"/>
              <a:ext cx="66665" cy="172352"/>
            </a:xfrm>
            <a:custGeom>
              <a:avLst/>
              <a:gdLst>
                <a:gd name="connsiteX0" fmla="*/ 59912 w 66665"/>
                <a:gd name="connsiteY0" fmla="*/ 100394 h 172352"/>
                <a:gd name="connsiteX1" fmla="*/ 0 w 66665"/>
                <a:gd name="connsiteY1" fmla="*/ 0 h 172352"/>
                <a:gd name="connsiteX2" fmla="*/ 4307 w 66665"/>
                <a:gd name="connsiteY2" fmla="*/ 18006 h 172352"/>
                <a:gd name="connsiteX3" fmla="*/ 50488 w 66665"/>
                <a:gd name="connsiteY3" fmla="*/ 102758 h 172352"/>
                <a:gd name="connsiteX4" fmla="*/ 56998 w 66665"/>
                <a:gd name="connsiteY4" fmla="*/ 153958 h 172352"/>
                <a:gd name="connsiteX5" fmla="*/ 65288 w 66665"/>
                <a:gd name="connsiteY5" fmla="*/ 172353 h 172352"/>
                <a:gd name="connsiteX6" fmla="*/ 59912 w 66665"/>
                <a:gd name="connsiteY6" fmla="*/ 100426 h 17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65" h="172352">
                  <a:moveTo>
                    <a:pt x="59912" y="100394"/>
                  </a:moveTo>
                  <a:cubicBezTo>
                    <a:pt x="46408" y="46472"/>
                    <a:pt x="22993" y="22410"/>
                    <a:pt x="0" y="0"/>
                  </a:cubicBezTo>
                  <a:cubicBezTo>
                    <a:pt x="1328" y="6024"/>
                    <a:pt x="2720" y="12015"/>
                    <a:pt x="4307" y="18006"/>
                  </a:cubicBezTo>
                  <a:cubicBezTo>
                    <a:pt x="22961" y="37308"/>
                    <a:pt x="39736" y="59783"/>
                    <a:pt x="50488" y="102758"/>
                  </a:cubicBezTo>
                  <a:cubicBezTo>
                    <a:pt x="55476" y="122642"/>
                    <a:pt x="57257" y="139256"/>
                    <a:pt x="56998" y="153958"/>
                  </a:cubicBezTo>
                  <a:cubicBezTo>
                    <a:pt x="59718" y="160047"/>
                    <a:pt x="62503" y="166167"/>
                    <a:pt x="65288" y="172353"/>
                  </a:cubicBezTo>
                  <a:cubicBezTo>
                    <a:pt x="67847" y="152631"/>
                    <a:pt x="67264" y="129734"/>
                    <a:pt x="59912" y="100426"/>
                  </a:cubicBezTo>
                  <a:close/>
                </a:path>
              </a:pathLst>
            </a:custGeom>
            <a:solidFill>
              <a:srgbClr val="7B79C6"/>
            </a:solidFill>
            <a:ln w="0" cap="flat">
              <a:noFill/>
              <a:prstDash val="solid"/>
              <a:miter/>
            </a:ln>
          </p:spPr>
          <p:txBody>
            <a:bodyPr rtlCol="0" anchor="ctr"/>
            <a:lstStyle/>
            <a:p>
              <a:endParaRPr lang="nb-NO"/>
            </a:p>
          </p:txBody>
        </p:sp>
        <p:sp>
          <p:nvSpPr>
            <p:cNvPr id="183" name="Friform 182">
              <a:extLst>
                <a:ext uri="{FF2B5EF4-FFF2-40B4-BE49-F238E27FC236}">
                  <a16:creationId xmlns:a16="http://schemas.microsoft.com/office/drawing/2014/main" id="{49B6E7B8-8F54-9D95-4D60-D668B516F3E4}"/>
                </a:ext>
              </a:extLst>
            </p:cNvPr>
            <p:cNvSpPr>
              <a:spLocks noGrp="1" noRot="1" noMove="1" noResize="1" noEditPoints="1" noAdjustHandles="1" noChangeArrowheads="1" noChangeShapeType="1"/>
            </p:cNvSpPr>
            <p:nvPr/>
          </p:nvSpPr>
          <p:spPr>
            <a:xfrm>
              <a:off x="4283380" y="1053419"/>
              <a:ext cx="12607" cy="72218"/>
            </a:xfrm>
            <a:custGeom>
              <a:avLst/>
              <a:gdLst>
                <a:gd name="connsiteX0" fmla="*/ 5862 w 12607"/>
                <a:gd name="connsiteY0" fmla="*/ 19917 h 72218"/>
                <a:gd name="connsiteX1" fmla="*/ 0 w 12607"/>
                <a:gd name="connsiteY1" fmla="*/ 0 h 72218"/>
                <a:gd name="connsiteX2" fmla="*/ 12598 w 12607"/>
                <a:gd name="connsiteY2" fmla="*/ 72219 h 72218"/>
                <a:gd name="connsiteX3" fmla="*/ 5862 w 12607"/>
                <a:gd name="connsiteY3" fmla="*/ 19917 h 72218"/>
              </a:gdLst>
              <a:ahLst/>
              <a:cxnLst>
                <a:cxn ang="0">
                  <a:pos x="connsiteX0" y="connsiteY0"/>
                </a:cxn>
                <a:cxn ang="0">
                  <a:pos x="connsiteX1" y="connsiteY1"/>
                </a:cxn>
                <a:cxn ang="0">
                  <a:pos x="connsiteX2" y="connsiteY2"/>
                </a:cxn>
                <a:cxn ang="0">
                  <a:pos x="connsiteX3" y="connsiteY3"/>
                </a:cxn>
              </a:cxnLst>
              <a:rect l="l" t="t" r="r" b="b"/>
              <a:pathLst>
                <a:path w="12607" h="72218">
                  <a:moveTo>
                    <a:pt x="5862" y="19917"/>
                  </a:moveTo>
                  <a:cubicBezTo>
                    <a:pt x="4081" y="12760"/>
                    <a:pt x="2105" y="6153"/>
                    <a:pt x="0" y="0"/>
                  </a:cubicBezTo>
                  <a:cubicBezTo>
                    <a:pt x="4372" y="24062"/>
                    <a:pt x="8550" y="48124"/>
                    <a:pt x="12598" y="72219"/>
                  </a:cubicBezTo>
                  <a:cubicBezTo>
                    <a:pt x="12760" y="57095"/>
                    <a:pt x="10914" y="40028"/>
                    <a:pt x="5862" y="19917"/>
                  </a:cubicBezTo>
                  <a:close/>
                </a:path>
              </a:pathLst>
            </a:custGeom>
            <a:solidFill>
              <a:srgbClr val="7B79C6"/>
            </a:solidFill>
            <a:ln w="0" cap="flat">
              <a:noFill/>
              <a:prstDash val="solid"/>
              <a:miter/>
            </a:ln>
          </p:spPr>
          <p:txBody>
            <a:bodyPr rtlCol="0" anchor="ctr"/>
            <a:lstStyle/>
            <a:p>
              <a:endParaRPr lang="nb-NO"/>
            </a:p>
          </p:txBody>
        </p:sp>
        <p:sp>
          <p:nvSpPr>
            <p:cNvPr id="184" name="Friform 183">
              <a:extLst>
                <a:ext uri="{FF2B5EF4-FFF2-40B4-BE49-F238E27FC236}">
                  <a16:creationId xmlns:a16="http://schemas.microsoft.com/office/drawing/2014/main" id="{721780EC-DD6D-45FF-6524-8491D21DFA0C}"/>
                </a:ext>
              </a:extLst>
            </p:cNvPr>
            <p:cNvSpPr>
              <a:spLocks noGrp="1" noRot="1" noMove="1" noResize="1" noEditPoints="1" noAdjustHandles="1" noChangeArrowheads="1" noChangeShapeType="1"/>
            </p:cNvSpPr>
            <p:nvPr/>
          </p:nvSpPr>
          <p:spPr>
            <a:xfrm>
              <a:off x="4418749" y="1818871"/>
              <a:ext cx="88929" cy="129993"/>
            </a:xfrm>
            <a:custGeom>
              <a:avLst/>
              <a:gdLst>
                <a:gd name="connsiteX0" fmla="*/ 26199 w 88929"/>
                <a:gd name="connsiteY0" fmla="*/ 21763 h 129993"/>
                <a:gd name="connsiteX1" fmla="*/ 5020 w 88929"/>
                <a:gd name="connsiteY1" fmla="*/ 0 h 129993"/>
                <a:gd name="connsiteX2" fmla="*/ 0 w 88929"/>
                <a:gd name="connsiteY2" fmla="*/ 8971 h 129993"/>
                <a:gd name="connsiteX3" fmla="*/ 19431 w 88929"/>
                <a:gd name="connsiteY3" fmla="*/ 28725 h 129993"/>
                <a:gd name="connsiteX4" fmla="*/ 78987 w 88929"/>
                <a:gd name="connsiteY4" fmla="*/ 126723 h 129993"/>
                <a:gd name="connsiteX5" fmla="*/ 79732 w 88929"/>
                <a:gd name="connsiteY5" fmla="*/ 129993 h 129993"/>
                <a:gd name="connsiteX6" fmla="*/ 88929 w 88929"/>
                <a:gd name="connsiteY6" fmla="*/ 126625 h 129993"/>
                <a:gd name="connsiteX7" fmla="*/ 88411 w 88929"/>
                <a:gd name="connsiteY7" fmla="*/ 124358 h 129993"/>
                <a:gd name="connsiteX8" fmla="*/ 26199 w 88929"/>
                <a:gd name="connsiteY8" fmla="*/ 21730 h 12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29" h="129993">
                  <a:moveTo>
                    <a:pt x="26199" y="21763"/>
                  </a:moveTo>
                  <a:cubicBezTo>
                    <a:pt x="18945" y="14703"/>
                    <a:pt x="11788" y="7740"/>
                    <a:pt x="5020" y="0"/>
                  </a:cubicBezTo>
                  <a:cubicBezTo>
                    <a:pt x="3400" y="3012"/>
                    <a:pt x="1716" y="5991"/>
                    <a:pt x="0" y="8971"/>
                  </a:cubicBezTo>
                  <a:cubicBezTo>
                    <a:pt x="6380" y="16031"/>
                    <a:pt x="12922" y="22410"/>
                    <a:pt x="19431" y="28725"/>
                  </a:cubicBezTo>
                  <a:cubicBezTo>
                    <a:pt x="43234" y="51848"/>
                    <a:pt x="65709" y="73708"/>
                    <a:pt x="78987" y="126723"/>
                  </a:cubicBezTo>
                  <a:cubicBezTo>
                    <a:pt x="79278" y="127856"/>
                    <a:pt x="79473" y="128892"/>
                    <a:pt x="79732" y="129993"/>
                  </a:cubicBezTo>
                  <a:cubicBezTo>
                    <a:pt x="83165" y="128763"/>
                    <a:pt x="86241" y="127662"/>
                    <a:pt x="88929" y="126625"/>
                  </a:cubicBezTo>
                  <a:cubicBezTo>
                    <a:pt x="88735" y="125848"/>
                    <a:pt x="88605" y="125136"/>
                    <a:pt x="88411" y="124358"/>
                  </a:cubicBezTo>
                  <a:cubicBezTo>
                    <a:pt x="74453" y="68656"/>
                    <a:pt x="49938" y="44788"/>
                    <a:pt x="26199" y="21730"/>
                  </a:cubicBezTo>
                  <a:close/>
                </a:path>
              </a:pathLst>
            </a:custGeom>
            <a:solidFill>
              <a:srgbClr val="7B79C6"/>
            </a:solidFill>
            <a:ln w="0" cap="flat">
              <a:noFill/>
              <a:prstDash val="solid"/>
              <a:miter/>
            </a:ln>
          </p:spPr>
          <p:txBody>
            <a:bodyPr rtlCol="0" anchor="ctr"/>
            <a:lstStyle/>
            <a:p>
              <a:endParaRPr lang="nb-NO"/>
            </a:p>
          </p:txBody>
        </p:sp>
        <p:sp>
          <p:nvSpPr>
            <p:cNvPr id="185" name="Friform 184">
              <a:extLst>
                <a:ext uri="{FF2B5EF4-FFF2-40B4-BE49-F238E27FC236}">
                  <a16:creationId xmlns:a16="http://schemas.microsoft.com/office/drawing/2014/main" id="{F566D66B-E4B0-C5DE-96A7-5EE1B4DAD2EA}"/>
                </a:ext>
              </a:extLst>
            </p:cNvPr>
            <p:cNvSpPr>
              <a:spLocks noGrp="1" noRot="1" noMove="1" noResize="1" noEditPoints="1" noAdjustHandles="1" noChangeArrowheads="1" noChangeShapeType="1"/>
            </p:cNvSpPr>
            <p:nvPr/>
          </p:nvSpPr>
          <p:spPr>
            <a:xfrm>
              <a:off x="6467230" y="1265800"/>
              <a:ext cx="288855" cy="314295"/>
            </a:xfrm>
            <a:custGeom>
              <a:avLst/>
              <a:gdLst>
                <a:gd name="connsiteX0" fmla="*/ 194537 w 288855"/>
                <a:gd name="connsiteY0" fmla="*/ 237155 h 314295"/>
                <a:gd name="connsiteX1" fmla="*/ 210082 w 288855"/>
                <a:gd name="connsiteY1" fmla="*/ 173000 h 314295"/>
                <a:gd name="connsiteX2" fmla="*/ 213385 w 288855"/>
                <a:gd name="connsiteY2" fmla="*/ 122868 h 314295"/>
                <a:gd name="connsiteX3" fmla="*/ 242629 w 288855"/>
                <a:gd name="connsiteY3" fmla="*/ 86727 h 314295"/>
                <a:gd name="connsiteX4" fmla="*/ 279159 w 288855"/>
                <a:gd name="connsiteY4" fmla="*/ 41420 h 314295"/>
                <a:gd name="connsiteX5" fmla="*/ 286834 w 288855"/>
                <a:gd name="connsiteY5" fmla="*/ 5699 h 314295"/>
                <a:gd name="connsiteX6" fmla="*/ 282721 w 288855"/>
                <a:gd name="connsiteY6" fmla="*/ 841 h 314295"/>
                <a:gd name="connsiteX7" fmla="*/ 270901 w 288855"/>
                <a:gd name="connsiteY7" fmla="*/ 2849 h 314295"/>
                <a:gd name="connsiteX8" fmla="*/ 212414 w 288855"/>
                <a:gd name="connsiteY8" fmla="*/ 54957 h 314295"/>
                <a:gd name="connsiteX9" fmla="*/ 163220 w 288855"/>
                <a:gd name="connsiteY9" fmla="*/ 88864 h 314295"/>
                <a:gd name="connsiteX10" fmla="*/ 108684 w 288855"/>
                <a:gd name="connsiteY10" fmla="*/ 147869 h 314295"/>
                <a:gd name="connsiteX11" fmla="*/ 25098 w 288855"/>
                <a:gd name="connsiteY11" fmla="*/ 199264 h 314295"/>
                <a:gd name="connsiteX12" fmla="*/ 0 w 288855"/>
                <a:gd name="connsiteY12" fmla="*/ 210988 h 314295"/>
                <a:gd name="connsiteX13" fmla="*/ 68851 w 288855"/>
                <a:gd name="connsiteY13" fmla="*/ 314296 h 314295"/>
                <a:gd name="connsiteX14" fmla="*/ 163156 w 288855"/>
                <a:gd name="connsiteY14" fmla="*/ 266398 h 314295"/>
                <a:gd name="connsiteX15" fmla="*/ 194472 w 288855"/>
                <a:gd name="connsiteY15" fmla="*/ 237122 h 31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855" h="314295">
                  <a:moveTo>
                    <a:pt x="194537" y="237155"/>
                  </a:moveTo>
                  <a:cubicBezTo>
                    <a:pt x="204641" y="217400"/>
                    <a:pt x="210017" y="195216"/>
                    <a:pt x="210082" y="173000"/>
                  </a:cubicBezTo>
                  <a:cubicBezTo>
                    <a:pt x="210114" y="156128"/>
                    <a:pt x="207264" y="138575"/>
                    <a:pt x="213385" y="122868"/>
                  </a:cubicBezTo>
                  <a:cubicBezTo>
                    <a:pt x="219052" y="108327"/>
                    <a:pt x="231521" y="97737"/>
                    <a:pt x="242629" y="86727"/>
                  </a:cubicBezTo>
                  <a:cubicBezTo>
                    <a:pt x="256425" y="73028"/>
                    <a:pt x="268731" y="57807"/>
                    <a:pt x="279159" y="41420"/>
                  </a:cubicBezTo>
                  <a:cubicBezTo>
                    <a:pt x="285992" y="30700"/>
                    <a:pt x="292178" y="17261"/>
                    <a:pt x="286834" y="5699"/>
                  </a:cubicBezTo>
                  <a:cubicBezTo>
                    <a:pt x="285927" y="3756"/>
                    <a:pt x="284632" y="1878"/>
                    <a:pt x="282721" y="841"/>
                  </a:cubicBezTo>
                  <a:cubicBezTo>
                    <a:pt x="279029" y="-1134"/>
                    <a:pt x="274495" y="712"/>
                    <a:pt x="270901" y="2849"/>
                  </a:cubicBezTo>
                  <a:cubicBezTo>
                    <a:pt x="248296" y="16062"/>
                    <a:pt x="232913" y="38667"/>
                    <a:pt x="212414" y="54957"/>
                  </a:cubicBezTo>
                  <a:cubicBezTo>
                    <a:pt x="196836" y="67360"/>
                    <a:pt x="178442" y="75975"/>
                    <a:pt x="163220" y="88864"/>
                  </a:cubicBezTo>
                  <a:cubicBezTo>
                    <a:pt x="140648" y="107971"/>
                    <a:pt x="126658" y="124390"/>
                    <a:pt x="108684" y="147869"/>
                  </a:cubicBezTo>
                  <a:cubicBezTo>
                    <a:pt x="90710" y="171348"/>
                    <a:pt x="54666" y="199880"/>
                    <a:pt x="25098" y="199264"/>
                  </a:cubicBezTo>
                  <a:lnTo>
                    <a:pt x="0" y="210988"/>
                  </a:lnTo>
                  <a:lnTo>
                    <a:pt x="68851" y="314296"/>
                  </a:lnTo>
                  <a:lnTo>
                    <a:pt x="163156" y="266398"/>
                  </a:lnTo>
                  <a:lnTo>
                    <a:pt x="194472" y="237122"/>
                  </a:lnTo>
                  <a:close/>
                </a:path>
              </a:pathLst>
            </a:custGeom>
            <a:solidFill>
              <a:srgbClr val="DEAB91"/>
            </a:solidFill>
            <a:ln w="0" cap="flat">
              <a:noFill/>
              <a:prstDash val="solid"/>
              <a:miter/>
            </a:ln>
          </p:spPr>
          <p:txBody>
            <a:bodyPr rtlCol="0" anchor="ctr"/>
            <a:lstStyle/>
            <a:p>
              <a:endParaRPr lang="nb-NO" dirty="0"/>
            </a:p>
          </p:txBody>
        </p:sp>
        <p:sp>
          <p:nvSpPr>
            <p:cNvPr id="186" name="Friform 185">
              <a:extLst>
                <a:ext uri="{FF2B5EF4-FFF2-40B4-BE49-F238E27FC236}">
                  <a16:creationId xmlns:a16="http://schemas.microsoft.com/office/drawing/2014/main" id="{ED9E25C1-716F-89F2-770B-BDAC47EA19B1}"/>
                </a:ext>
              </a:extLst>
            </p:cNvPr>
            <p:cNvSpPr>
              <a:spLocks noGrp="1" noRot="1" noMove="1" noResize="1" noEditPoints="1" noAdjustHandles="1" noChangeArrowheads="1" noChangeShapeType="1"/>
            </p:cNvSpPr>
            <p:nvPr/>
          </p:nvSpPr>
          <p:spPr>
            <a:xfrm>
              <a:off x="6477269" y="1309878"/>
              <a:ext cx="295645" cy="299947"/>
            </a:xfrm>
            <a:custGeom>
              <a:avLst/>
              <a:gdLst>
                <a:gd name="connsiteX0" fmla="*/ 32935 w 295645"/>
                <a:gd name="connsiteY0" fmla="*/ 299947 h 299947"/>
                <a:gd name="connsiteX1" fmla="*/ 136049 w 295645"/>
                <a:gd name="connsiteY1" fmla="*/ 263223 h 299947"/>
                <a:gd name="connsiteX2" fmla="*/ 188869 w 295645"/>
                <a:gd name="connsiteY2" fmla="*/ 233169 h 299947"/>
                <a:gd name="connsiteX3" fmla="*/ 220380 w 295645"/>
                <a:gd name="connsiteY3" fmla="*/ 182422 h 299947"/>
                <a:gd name="connsiteX4" fmla="*/ 225205 w 295645"/>
                <a:gd name="connsiteY4" fmla="*/ 174164 h 299947"/>
                <a:gd name="connsiteX5" fmla="*/ 229318 w 295645"/>
                <a:gd name="connsiteY5" fmla="*/ 174617 h 299947"/>
                <a:gd name="connsiteX6" fmla="*/ 284923 w 295645"/>
                <a:gd name="connsiteY6" fmla="*/ 154409 h 299947"/>
                <a:gd name="connsiteX7" fmla="*/ 291562 w 295645"/>
                <a:gd name="connsiteY7" fmla="*/ 133359 h 299947"/>
                <a:gd name="connsiteX8" fmla="*/ 288971 w 295645"/>
                <a:gd name="connsiteY8" fmla="*/ 121376 h 299947"/>
                <a:gd name="connsiteX9" fmla="*/ 295642 w 295645"/>
                <a:gd name="connsiteY9" fmla="*/ 71795 h 299947"/>
                <a:gd name="connsiteX10" fmla="*/ 291918 w 295645"/>
                <a:gd name="connsiteY10" fmla="*/ 43167 h 299947"/>
                <a:gd name="connsiteX11" fmla="*/ 291789 w 295645"/>
                <a:gd name="connsiteY11" fmla="*/ 21890 h 299947"/>
                <a:gd name="connsiteX12" fmla="*/ 276665 w 295645"/>
                <a:gd name="connsiteY12" fmla="*/ 6766 h 299947"/>
                <a:gd name="connsiteX13" fmla="*/ 173519 w 295645"/>
                <a:gd name="connsiteY13" fmla="*/ 95 h 299947"/>
                <a:gd name="connsiteX14" fmla="*/ 149295 w 295645"/>
                <a:gd name="connsiteY14" fmla="*/ 10879 h 299947"/>
                <a:gd name="connsiteX15" fmla="*/ 136438 w 295645"/>
                <a:gd name="connsiteY15" fmla="*/ 43847 h 299947"/>
                <a:gd name="connsiteX16" fmla="*/ 133102 w 295645"/>
                <a:gd name="connsiteY16" fmla="*/ 63019 h 299947"/>
                <a:gd name="connsiteX17" fmla="*/ 68526 w 295645"/>
                <a:gd name="connsiteY17" fmla="*/ 149972 h 299947"/>
                <a:gd name="connsiteX18" fmla="*/ 0 w 295645"/>
                <a:gd name="connsiteY18" fmla="*/ 237833 h 299947"/>
                <a:gd name="connsiteX19" fmla="*/ 32935 w 295645"/>
                <a:gd name="connsiteY19" fmla="*/ 299947 h 299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5645" h="299947">
                  <a:moveTo>
                    <a:pt x="32935" y="299947"/>
                  </a:moveTo>
                  <a:cubicBezTo>
                    <a:pt x="68073" y="290037"/>
                    <a:pt x="102531" y="277731"/>
                    <a:pt x="136049" y="263223"/>
                  </a:cubicBezTo>
                  <a:cubicBezTo>
                    <a:pt x="154703" y="255126"/>
                    <a:pt x="173292" y="246188"/>
                    <a:pt x="188869" y="233169"/>
                  </a:cubicBezTo>
                  <a:cubicBezTo>
                    <a:pt x="204447" y="220151"/>
                    <a:pt x="217044" y="202501"/>
                    <a:pt x="220380" y="182422"/>
                  </a:cubicBezTo>
                  <a:cubicBezTo>
                    <a:pt x="220930" y="179086"/>
                    <a:pt x="221902" y="174909"/>
                    <a:pt x="225205" y="174164"/>
                  </a:cubicBezTo>
                  <a:cubicBezTo>
                    <a:pt x="226565" y="173872"/>
                    <a:pt x="227958" y="174261"/>
                    <a:pt x="229318" y="174617"/>
                  </a:cubicBezTo>
                  <a:cubicBezTo>
                    <a:pt x="249623" y="179993"/>
                    <a:pt x="272811" y="171541"/>
                    <a:pt x="284923" y="154409"/>
                  </a:cubicBezTo>
                  <a:cubicBezTo>
                    <a:pt x="289263" y="148288"/>
                    <a:pt x="292275" y="140840"/>
                    <a:pt x="291562" y="133359"/>
                  </a:cubicBezTo>
                  <a:cubicBezTo>
                    <a:pt x="291173" y="129278"/>
                    <a:pt x="289684" y="125425"/>
                    <a:pt x="288971" y="121376"/>
                  </a:cubicBezTo>
                  <a:cubicBezTo>
                    <a:pt x="285992" y="104860"/>
                    <a:pt x="295837" y="88570"/>
                    <a:pt x="295642" y="71795"/>
                  </a:cubicBezTo>
                  <a:cubicBezTo>
                    <a:pt x="295546" y="62177"/>
                    <a:pt x="292113" y="52817"/>
                    <a:pt x="291918" y="43167"/>
                  </a:cubicBezTo>
                  <a:cubicBezTo>
                    <a:pt x="291789" y="36042"/>
                    <a:pt x="293408" y="28820"/>
                    <a:pt x="291789" y="21890"/>
                  </a:cubicBezTo>
                  <a:cubicBezTo>
                    <a:pt x="290170" y="14959"/>
                    <a:pt x="283757" y="6474"/>
                    <a:pt x="276665" y="6766"/>
                  </a:cubicBezTo>
                  <a:cubicBezTo>
                    <a:pt x="262740" y="7381"/>
                    <a:pt x="182457" y="-974"/>
                    <a:pt x="173519" y="95"/>
                  </a:cubicBezTo>
                  <a:cubicBezTo>
                    <a:pt x="164580" y="1163"/>
                    <a:pt x="155610" y="4434"/>
                    <a:pt x="149295" y="10879"/>
                  </a:cubicBezTo>
                  <a:cubicBezTo>
                    <a:pt x="140907" y="19461"/>
                    <a:pt x="138478" y="32026"/>
                    <a:pt x="136438" y="43847"/>
                  </a:cubicBezTo>
                  <a:cubicBezTo>
                    <a:pt x="135337" y="50227"/>
                    <a:pt x="134236" y="56606"/>
                    <a:pt x="133102" y="63019"/>
                  </a:cubicBezTo>
                  <a:lnTo>
                    <a:pt x="68526" y="149972"/>
                  </a:lnTo>
                  <a:lnTo>
                    <a:pt x="0" y="237833"/>
                  </a:lnTo>
                  <a:lnTo>
                    <a:pt x="32935" y="299947"/>
                  </a:lnTo>
                  <a:close/>
                </a:path>
              </a:pathLst>
            </a:custGeom>
            <a:solidFill>
              <a:srgbClr val="DEAB91"/>
            </a:solidFill>
            <a:ln w="0" cap="flat">
              <a:noFill/>
              <a:prstDash val="solid"/>
              <a:miter/>
            </a:ln>
          </p:spPr>
          <p:txBody>
            <a:bodyPr rtlCol="0" anchor="ctr"/>
            <a:lstStyle/>
            <a:p>
              <a:endParaRPr lang="nb-NO"/>
            </a:p>
          </p:txBody>
        </p:sp>
        <p:sp>
          <p:nvSpPr>
            <p:cNvPr id="187" name="Friform 186">
              <a:extLst>
                <a:ext uri="{FF2B5EF4-FFF2-40B4-BE49-F238E27FC236}">
                  <a16:creationId xmlns:a16="http://schemas.microsoft.com/office/drawing/2014/main" id="{EA7F9442-631F-8473-9D66-4307AB894997}"/>
                </a:ext>
              </a:extLst>
            </p:cNvPr>
            <p:cNvSpPr>
              <a:spLocks noGrp="1" noRot="1" noMove="1" noResize="1" noEditPoints="1" noAdjustHandles="1" noChangeArrowheads="1" noChangeShapeType="1"/>
            </p:cNvSpPr>
            <p:nvPr/>
          </p:nvSpPr>
          <p:spPr>
            <a:xfrm>
              <a:off x="6700467" y="1381738"/>
              <a:ext cx="53241" cy="28887"/>
            </a:xfrm>
            <a:custGeom>
              <a:avLst/>
              <a:gdLst>
                <a:gd name="connsiteX0" fmla="*/ 0 w 53241"/>
                <a:gd name="connsiteY0" fmla="*/ 28887 h 28887"/>
                <a:gd name="connsiteX1" fmla="*/ 53241 w 53241"/>
                <a:gd name="connsiteY1" fmla="*/ 0 h 28887"/>
                <a:gd name="connsiteX2" fmla="*/ 0 w 53241"/>
                <a:gd name="connsiteY2" fmla="*/ 28887 h 28887"/>
              </a:gdLst>
              <a:ahLst/>
              <a:cxnLst>
                <a:cxn ang="0">
                  <a:pos x="connsiteX0" y="connsiteY0"/>
                </a:cxn>
                <a:cxn ang="0">
                  <a:pos x="connsiteX1" y="connsiteY1"/>
                </a:cxn>
                <a:cxn ang="0">
                  <a:pos x="connsiteX2" y="connsiteY2"/>
                </a:cxn>
              </a:cxnLst>
              <a:rect l="l" t="t" r="r" b="b"/>
              <a:pathLst>
                <a:path w="53241" h="28887">
                  <a:moveTo>
                    <a:pt x="0" y="28887"/>
                  </a:moveTo>
                  <a:cubicBezTo>
                    <a:pt x="18071" y="28402"/>
                    <a:pt x="45598" y="25940"/>
                    <a:pt x="53241" y="0"/>
                  </a:cubicBezTo>
                  <a:lnTo>
                    <a:pt x="0" y="28887"/>
                  </a:lnTo>
                  <a:close/>
                </a:path>
              </a:pathLst>
            </a:custGeom>
            <a:solidFill>
              <a:srgbClr val="967B6F"/>
            </a:solidFill>
            <a:ln w="0" cap="flat">
              <a:noFill/>
              <a:prstDash val="solid"/>
              <a:miter/>
            </a:ln>
          </p:spPr>
          <p:txBody>
            <a:bodyPr rtlCol="0" anchor="ctr"/>
            <a:lstStyle/>
            <a:p>
              <a:endParaRPr lang="nb-NO"/>
            </a:p>
          </p:txBody>
        </p:sp>
        <p:sp>
          <p:nvSpPr>
            <p:cNvPr id="188" name="Friform 187">
              <a:extLst>
                <a:ext uri="{FF2B5EF4-FFF2-40B4-BE49-F238E27FC236}">
                  <a16:creationId xmlns:a16="http://schemas.microsoft.com/office/drawing/2014/main" id="{489AD719-12CB-61C8-6BE9-F05E873E78B1}"/>
                </a:ext>
              </a:extLst>
            </p:cNvPr>
            <p:cNvSpPr>
              <a:spLocks noGrp="1" noRot="1" noMove="1" noResize="1" noEditPoints="1" noAdjustHandles="1" noChangeArrowheads="1" noChangeShapeType="1"/>
            </p:cNvSpPr>
            <p:nvPr/>
          </p:nvSpPr>
          <p:spPr>
            <a:xfrm>
              <a:off x="6709243" y="1421312"/>
              <a:ext cx="44464" cy="28369"/>
            </a:xfrm>
            <a:custGeom>
              <a:avLst/>
              <a:gdLst>
                <a:gd name="connsiteX0" fmla="*/ 0 w 44464"/>
                <a:gd name="connsiteY0" fmla="*/ 28369 h 28369"/>
                <a:gd name="connsiteX1" fmla="*/ 27495 w 44464"/>
                <a:gd name="connsiteY1" fmla="*/ 23609 h 28369"/>
                <a:gd name="connsiteX2" fmla="*/ 44465 w 44464"/>
                <a:gd name="connsiteY2" fmla="*/ 0 h 28369"/>
                <a:gd name="connsiteX3" fmla="*/ 0 w 44464"/>
                <a:gd name="connsiteY3" fmla="*/ 28369 h 28369"/>
              </a:gdLst>
              <a:ahLst/>
              <a:cxnLst>
                <a:cxn ang="0">
                  <a:pos x="connsiteX0" y="connsiteY0"/>
                </a:cxn>
                <a:cxn ang="0">
                  <a:pos x="connsiteX1" y="connsiteY1"/>
                </a:cxn>
                <a:cxn ang="0">
                  <a:pos x="connsiteX2" y="connsiteY2"/>
                </a:cxn>
                <a:cxn ang="0">
                  <a:pos x="connsiteX3" y="connsiteY3"/>
                </a:cxn>
              </a:cxnLst>
              <a:rect l="l" t="t" r="r" b="b"/>
              <a:pathLst>
                <a:path w="44464" h="28369">
                  <a:moveTo>
                    <a:pt x="0" y="28369"/>
                  </a:moveTo>
                  <a:cubicBezTo>
                    <a:pt x="7708" y="26361"/>
                    <a:pt x="17844" y="28369"/>
                    <a:pt x="27495" y="23609"/>
                  </a:cubicBezTo>
                  <a:cubicBezTo>
                    <a:pt x="34652" y="20079"/>
                    <a:pt x="41420" y="7351"/>
                    <a:pt x="44465" y="0"/>
                  </a:cubicBezTo>
                  <a:lnTo>
                    <a:pt x="0" y="28369"/>
                  </a:lnTo>
                  <a:close/>
                </a:path>
              </a:pathLst>
            </a:custGeom>
            <a:solidFill>
              <a:srgbClr val="967B6F"/>
            </a:solidFill>
            <a:ln w="0" cap="flat">
              <a:noFill/>
              <a:prstDash val="solid"/>
              <a:miter/>
            </a:ln>
          </p:spPr>
          <p:txBody>
            <a:bodyPr rtlCol="0" anchor="ctr"/>
            <a:lstStyle/>
            <a:p>
              <a:endParaRPr lang="nb-NO"/>
            </a:p>
          </p:txBody>
        </p:sp>
        <p:sp>
          <p:nvSpPr>
            <p:cNvPr id="189" name="Friform 188">
              <a:extLst>
                <a:ext uri="{FF2B5EF4-FFF2-40B4-BE49-F238E27FC236}">
                  <a16:creationId xmlns:a16="http://schemas.microsoft.com/office/drawing/2014/main" id="{F47FF212-A186-AF22-42F2-00AA395B598F}"/>
                </a:ext>
              </a:extLst>
            </p:cNvPr>
            <p:cNvSpPr>
              <a:spLocks noGrp="1" noRot="1" noMove="1" noResize="1" noEditPoints="1" noAdjustHandles="1" noChangeArrowheads="1" noChangeShapeType="1"/>
            </p:cNvSpPr>
            <p:nvPr/>
          </p:nvSpPr>
          <p:spPr>
            <a:xfrm>
              <a:off x="5437743" y="3899121"/>
              <a:ext cx="245057" cy="255129"/>
            </a:xfrm>
            <a:custGeom>
              <a:avLst/>
              <a:gdLst>
                <a:gd name="connsiteX0" fmla="*/ 44626 w 245057"/>
                <a:gd name="connsiteY0" fmla="*/ 0 h 255129"/>
                <a:gd name="connsiteX1" fmla="*/ 107518 w 245057"/>
                <a:gd name="connsiteY1" fmla="*/ 17974 h 255129"/>
                <a:gd name="connsiteX2" fmla="*/ 245057 w 245057"/>
                <a:gd name="connsiteY2" fmla="*/ 110789 h 255129"/>
                <a:gd name="connsiteX3" fmla="*/ 239066 w 245057"/>
                <a:gd name="connsiteY3" fmla="*/ 193921 h 255129"/>
                <a:gd name="connsiteX4" fmla="*/ 152242 w 245057"/>
                <a:gd name="connsiteY4" fmla="*/ 255129 h 255129"/>
                <a:gd name="connsiteX5" fmla="*/ 98353 w 245057"/>
                <a:gd name="connsiteY5" fmla="*/ 255129 h 255129"/>
                <a:gd name="connsiteX6" fmla="*/ 89285 w 245057"/>
                <a:gd name="connsiteY6" fmla="*/ 219667 h 255129"/>
                <a:gd name="connsiteX7" fmla="*/ 84395 w 245057"/>
                <a:gd name="connsiteY7" fmla="*/ 219473 h 255129"/>
                <a:gd name="connsiteX8" fmla="*/ 0 w 245057"/>
                <a:gd name="connsiteY8" fmla="*/ 180676 h 255129"/>
                <a:gd name="connsiteX9" fmla="*/ 44659 w 245057"/>
                <a:gd name="connsiteY9" fmla="*/ 0 h 25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057" h="255129">
                  <a:moveTo>
                    <a:pt x="44626" y="0"/>
                  </a:moveTo>
                  <a:lnTo>
                    <a:pt x="107518" y="17974"/>
                  </a:lnTo>
                  <a:lnTo>
                    <a:pt x="245057" y="110789"/>
                  </a:lnTo>
                  <a:lnTo>
                    <a:pt x="239066" y="193921"/>
                  </a:lnTo>
                  <a:lnTo>
                    <a:pt x="152242" y="255129"/>
                  </a:lnTo>
                  <a:lnTo>
                    <a:pt x="98353" y="255129"/>
                  </a:lnTo>
                  <a:lnTo>
                    <a:pt x="89285" y="219667"/>
                  </a:lnTo>
                  <a:cubicBezTo>
                    <a:pt x="88346" y="221255"/>
                    <a:pt x="85950" y="220445"/>
                    <a:pt x="84395" y="219473"/>
                  </a:cubicBezTo>
                  <a:cubicBezTo>
                    <a:pt x="58099" y="202957"/>
                    <a:pt x="29632" y="189873"/>
                    <a:pt x="0" y="180676"/>
                  </a:cubicBezTo>
                  <a:lnTo>
                    <a:pt x="44659" y="0"/>
                  </a:lnTo>
                  <a:close/>
                </a:path>
              </a:pathLst>
            </a:custGeom>
            <a:solidFill>
              <a:srgbClr val="BAA090"/>
            </a:solidFill>
            <a:ln w="0" cap="flat">
              <a:noFill/>
              <a:prstDash val="solid"/>
              <a:miter/>
            </a:ln>
          </p:spPr>
          <p:txBody>
            <a:bodyPr rtlCol="0" anchor="ctr"/>
            <a:lstStyle/>
            <a:p>
              <a:endParaRPr lang="nb-NO"/>
            </a:p>
          </p:txBody>
        </p:sp>
        <p:sp>
          <p:nvSpPr>
            <p:cNvPr id="190" name="Friform 189">
              <a:extLst>
                <a:ext uri="{FF2B5EF4-FFF2-40B4-BE49-F238E27FC236}">
                  <a16:creationId xmlns:a16="http://schemas.microsoft.com/office/drawing/2014/main" id="{6DBDFF8B-6F18-7E77-0228-3516C883B3DC}"/>
                </a:ext>
              </a:extLst>
            </p:cNvPr>
            <p:cNvSpPr>
              <a:spLocks noGrp="1" noRot="1" noMove="1" noResize="1" noEditPoints="1" noAdjustHandles="1" noChangeArrowheads="1" noChangeShapeType="1"/>
            </p:cNvSpPr>
            <p:nvPr/>
          </p:nvSpPr>
          <p:spPr>
            <a:xfrm>
              <a:off x="4292253" y="1723238"/>
              <a:ext cx="1500818" cy="599530"/>
            </a:xfrm>
            <a:custGeom>
              <a:avLst/>
              <a:gdLst>
                <a:gd name="connsiteX0" fmla="*/ 560163 w 1500818"/>
                <a:gd name="connsiteY0" fmla="*/ 559030 h 599530"/>
                <a:gd name="connsiteX1" fmla="*/ 1500818 w 1500818"/>
                <a:gd name="connsiteY1" fmla="*/ 370582 h 599530"/>
                <a:gd name="connsiteX2" fmla="*/ 1408488 w 1500818"/>
                <a:gd name="connsiteY2" fmla="*/ 270577 h 599530"/>
                <a:gd name="connsiteX3" fmla="*/ 1057176 w 1500818"/>
                <a:gd name="connsiteY3" fmla="*/ 26070 h 599530"/>
                <a:gd name="connsiteX4" fmla="*/ 701945 w 1500818"/>
                <a:gd name="connsiteY4" fmla="*/ 103924 h 599530"/>
                <a:gd name="connsiteX5" fmla="*/ 306362 w 1500818"/>
                <a:gd name="connsiteY5" fmla="*/ 0 h 599530"/>
                <a:gd name="connsiteX6" fmla="*/ 180222 w 1500818"/>
                <a:gd name="connsiteY6" fmla="*/ 136568 h 599530"/>
                <a:gd name="connsiteX7" fmla="*/ 0 w 1500818"/>
                <a:gd name="connsiteY7" fmla="*/ 225464 h 599530"/>
                <a:gd name="connsiteX8" fmla="*/ 424405 w 1500818"/>
                <a:gd name="connsiteY8" fmla="*/ 549088 h 599530"/>
                <a:gd name="connsiteX9" fmla="*/ 560131 w 1500818"/>
                <a:gd name="connsiteY9" fmla="*/ 559062 h 59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0818" h="599530">
                  <a:moveTo>
                    <a:pt x="560163" y="559030"/>
                  </a:moveTo>
                  <a:cubicBezTo>
                    <a:pt x="1085124" y="702755"/>
                    <a:pt x="1424551" y="421718"/>
                    <a:pt x="1500818" y="370582"/>
                  </a:cubicBezTo>
                  <a:lnTo>
                    <a:pt x="1408488" y="270577"/>
                  </a:lnTo>
                  <a:lnTo>
                    <a:pt x="1057176" y="26070"/>
                  </a:lnTo>
                  <a:lnTo>
                    <a:pt x="701945" y="103924"/>
                  </a:lnTo>
                  <a:lnTo>
                    <a:pt x="306362" y="0"/>
                  </a:lnTo>
                  <a:cubicBezTo>
                    <a:pt x="244895" y="46796"/>
                    <a:pt x="219473" y="89091"/>
                    <a:pt x="180222" y="136568"/>
                  </a:cubicBezTo>
                  <a:cubicBezTo>
                    <a:pt x="140972" y="184044"/>
                    <a:pt x="59135" y="208171"/>
                    <a:pt x="0" y="225464"/>
                  </a:cubicBezTo>
                  <a:cubicBezTo>
                    <a:pt x="64090" y="345386"/>
                    <a:pt x="218825" y="485225"/>
                    <a:pt x="424405" y="549088"/>
                  </a:cubicBezTo>
                  <a:lnTo>
                    <a:pt x="560131" y="559062"/>
                  </a:lnTo>
                  <a:close/>
                </a:path>
              </a:pathLst>
            </a:custGeom>
            <a:solidFill>
              <a:srgbClr val="7B79C6"/>
            </a:solidFill>
            <a:ln w="0" cap="flat">
              <a:noFill/>
              <a:prstDash val="solid"/>
              <a:miter/>
            </a:ln>
          </p:spPr>
          <p:txBody>
            <a:bodyPr rtlCol="0" anchor="ctr"/>
            <a:lstStyle/>
            <a:p>
              <a:endParaRPr lang="nb-NO"/>
            </a:p>
          </p:txBody>
        </p:sp>
        <p:sp>
          <p:nvSpPr>
            <p:cNvPr id="191" name="Friform 190">
              <a:extLst>
                <a:ext uri="{FF2B5EF4-FFF2-40B4-BE49-F238E27FC236}">
                  <a16:creationId xmlns:a16="http://schemas.microsoft.com/office/drawing/2014/main" id="{B3087A8B-3D3F-6809-6268-35878E0BB7CB}"/>
                </a:ext>
              </a:extLst>
            </p:cNvPr>
            <p:cNvSpPr>
              <a:spLocks noGrp="1" noRot="1" noMove="1" noResize="1" noEditPoints="1" noAdjustHandles="1" noChangeArrowheads="1" noChangeShapeType="1"/>
            </p:cNvSpPr>
            <p:nvPr/>
          </p:nvSpPr>
          <p:spPr>
            <a:xfrm>
              <a:off x="4641597" y="2396068"/>
              <a:ext cx="582728" cy="216109"/>
            </a:xfrm>
            <a:custGeom>
              <a:avLst/>
              <a:gdLst>
                <a:gd name="connsiteX0" fmla="*/ 582729 w 582728"/>
                <a:gd name="connsiteY0" fmla="*/ 14962 h 216109"/>
                <a:gd name="connsiteX1" fmla="*/ 2357 w 582728"/>
                <a:gd name="connsiteY1" fmla="*/ 0 h 216109"/>
                <a:gd name="connsiteX2" fmla="*/ 24347 w 582728"/>
                <a:gd name="connsiteY2" fmla="*/ 213191 h 216109"/>
                <a:gd name="connsiteX3" fmla="*/ 582729 w 582728"/>
                <a:gd name="connsiteY3" fmla="*/ 107972 h 216109"/>
                <a:gd name="connsiteX4" fmla="*/ 582729 w 582728"/>
                <a:gd name="connsiteY4" fmla="*/ 14994 h 216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728" h="216109">
                  <a:moveTo>
                    <a:pt x="582729" y="14962"/>
                  </a:moveTo>
                  <a:lnTo>
                    <a:pt x="2357" y="0"/>
                  </a:lnTo>
                  <a:cubicBezTo>
                    <a:pt x="-6840" y="67879"/>
                    <a:pt x="13077" y="156938"/>
                    <a:pt x="24347" y="213191"/>
                  </a:cubicBezTo>
                  <a:cubicBezTo>
                    <a:pt x="215969" y="224169"/>
                    <a:pt x="418504" y="207329"/>
                    <a:pt x="582729" y="107972"/>
                  </a:cubicBezTo>
                  <a:lnTo>
                    <a:pt x="582729" y="14994"/>
                  </a:lnTo>
                  <a:close/>
                </a:path>
              </a:pathLst>
            </a:custGeom>
            <a:solidFill>
              <a:srgbClr val="BAA090"/>
            </a:solidFill>
            <a:ln w="0" cap="flat">
              <a:noFill/>
              <a:prstDash val="solid"/>
              <a:miter/>
            </a:ln>
          </p:spPr>
          <p:txBody>
            <a:bodyPr rtlCol="0" anchor="ctr"/>
            <a:lstStyle/>
            <a:p>
              <a:endParaRPr lang="nb-NO"/>
            </a:p>
          </p:txBody>
        </p:sp>
        <p:sp>
          <p:nvSpPr>
            <p:cNvPr id="192" name="Friform 191">
              <a:extLst>
                <a:ext uri="{FF2B5EF4-FFF2-40B4-BE49-F238E27FC236}">
                  <a16:creationId xmlns:a16="http://schemas.microsoft.com/office/drawing/2014/main" id="{86B8B1DC-4D07-11E1-672F-04E32B6A2590}"/>
                </a:ext>
              </a:extLst>
            </p:cNvPr>
            <p:cNvSpPr>
              <a:spLocks noGrp="1" noRot="1" noMove="1" noResize="1" noEditPoints="1" noAdjustHandles="1" noChangeArrowheads="1" noChangeShapeType="1"/>
            </p:cNvSpPr>
            <p:nvPr/>
          </p:nvSpPr>
          <p:spPr>
            <a:xfrm>
              <a:off x="4586369" y="1546799"/>
              <a:ext cx="699257" cy="1187904"/>
            </a:xfrm>
            <a:custGeom>
              <a:avLst/>
              <a:gdLst>
                <a:gd name="connsiteX0" fmla="*/ 940 w 699257"/>
                <a:gd name="connsiteY0" fmla="*/ 438655 h 934021"/>
                <a:gd name="connsiteX1" fmla="*/ 19140 w 699257"/>
                <a:gd name="connsiteY1" fmla="*/ 844018 h 934021"/>
                <a:gd name="connsiteX2" fmla="*/ 382662 w 699257"/>
                <a:gd name="connsiteY2" fmla="*/ 921191 h 934021"/>
                <a:gd name="connsiteX3" fmla="*/ 699257 w 699257"/>
                <a:gd name="connsiteY3" fmla="*/ 909468 h 934021"/>
                <a:gd name="connsiteX4" fmla="*/ 660493 w 699257"/>
                <a:gd name="connsiteY4" fmla="*/ 626132 h 934021"/>
                <a:gd name="connsiteX5" fmla="*/ 687081 w 699257"/>
                <a:gd name="connsiteY5" fmla="*/ 339103 h 934021"/>
                <a:gd name="connsiteX6" fmla="*/ 693687 w 699257"/>
                <a:gd name="connsiteY6" fmla="*/ 207588 h 934021"/>
                <a:gd name="connsiteX7" fmla="*/ 643134 w 699257"/>
                <a:gd name="connsiteY7" fmla="*/ 48124 h 934021"/>
                <a:gd name="connsiteX8" fmla="*/ 472822 w 699257"/>
                <a:gd name="connsiteY8" fmla="*/ 0 h 934021"/>
                <a:gd name="connsiteX9" fmla="*/ 293214 w 699257"/>
                <a:gd name="connsiteY9" fmla="*/ 34846 h 934021"/>
                <a:gd name="connsiteX10" fmla="*/ 41162 w 699257"/>
                <a:gd name="connsiteY10" fmla="*/ 188384 h 934021"/>
                <a:gd name="connsiteX11" fmla="*/ 35948 w 699257"/>
                <a:gd name="connsiteY11" fmla="*/ 206681 h 934021"/>
                <a:gd name="connsiteX12" fmla="*/ 940 w 699257"/>
                <a:gd name="connsiteY12" fmla="*/ 438590 h 93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9257" h="934021">
                  <a:moveTo>
                    <a:pt x="940" y="438655"/>
                  </a:moveTo>
                  <a:cubicBezTo>
                    <a:pt x="10331" y="573571"/>
                    <a:pt x="18751" y="708778"/>
                    <a:pt x="19140" y="844018"/>
                  </a:cubicBezTo>
                  <a:cubicBezTo>
                    <a:pt x="135920" y="878217"/>
                    <a:pt x="262190" y="904027"/>
                    <a:pt x="382662" y="921191"/>
                  </a:cubicBezTo>
                  <a:cubicBezTo>
                    <a:pt x="488237" y="936218"/>
                    <a:pt x="598443" y="944217"/>
                    <a:pt x="699257" y="909468"/>
                  </a:cubicBezTo>
                  <a:cubicBezTo>
                    <a:pt x="662792" y="820571"/>
                    <a:pt x="655926" y="722121"/>
                    <a:pt x="660493" y="626132"/>
                  </a:cubicBezTo>
                  <a:cubicBezTo>
                    <a:pt x="665059" y="530142"/>
                    <a:pt x="680604" y="434995"/>
                    <a:pt x="687081" y="339103"/>
                  </a:cubicBezTo>
                  <a:lnTo>
                    <a:pt x="693687" y="207588"/>
                  </a:lnTo>
                  <a:lnTo>
                    <a:pt x="643134" y="48124"/>
                  </a:lnTo>
                  <a:lnTo>
                    <a:pt x="472822" y="0"/>
                  </a:lnTo>
                  <a:lnTo>
                    <a:pt x="293214" y="34846"/>
                  </a:lnTo>
                  <a:cubicBezTo>
                    <a:pt x="293214" y="34846"/>
                    <a:pt x="74907" y="76720"/>
                    <a:pt x="41162" y="188384"/>
                  </a:cubicBezTo>
                  <a:lnTo>
                    <a:pt x="35948" y="206681"/>
                  </a:lnTo>
                  <a:cubicBezTo>
                    <a:pt x="14542" y="282009"/>
                    <a:pt x="-4501" y="360478"/>
                    <a:pt x="940" y="438590"/>
                  </a:cubicBezTo>
                  <a:close/>
                </a:path>
              </a:pathLst>
            </a:custGeom>
            <a:solidFill>
              <a:schemeClr val="accent6">
                <a:lumMod val="60000"/>
                <a:lumOff val="40000"/>
              </a:schemeClr>
            </a:solidFill>
            <a:ln w="0" cap="flat">
              <a:noFill/>
              <a:prstDash val="solid"/>
              <a:miter/>
            </a:ln>
          </p:spPr>
          <p:txBody>
            <a:bodyPr rtlCol="0" anchor="ctr"/>
            <a:lstStyle/>
            <a:p>
              <a:endParaRPr lang="nb-NO" dirty="0"/>
            </a:p>
          </p:txBody>
        </p:sp>
        <p:sp>
          <p:nvSpPr>
            <p:cNvPr id="193" name="Friform 192">
              <a:extLst>
                <a:ext uri="{FF2B5EF4-FFF2-40B4-BE49-F238E27FC236}">
                  <a16:creationId xmlns:a16="http://schemas.microsoft.com/office/drawing/2014/main" id="{F3096014-2D37-D9C4-51BB-48F2A2727C89}"/>
                </a:ext>
              </a:extLst>
            </p:cNvPr>
            <p:cNvSpPr>
              <a:spLocks noGrp="1" noRot="1" noMove="1" noResize="1" noEditPoints="1" noAdjustHandles="1" noChangeArrowheads="1" noChangeShapeType="1"/>
            </p:cNvSpPr>
            <p:nvPr/>
          </p:nvSpPr>
          <p:spPr>
            <a:xfrm>
              <a:off x="5054531" y="3999579"/>
              <a:ext cx="208300" cy="355295"/>
            </a:xfrm>
            <a:custGeom>
              <a:avLst/>
              <a:gdLst>
                <a:gd name="connsiteX0" fmla="*/ 85334 w 208300"/>
                <a:gd name="connsiteY0" fmla="*/ 321454 h 355295"/>
                <a:gd name="connsiteX1" fmla="*/ 0 w 208300"/>
                <a:gd name="connsiteY1" fmla="*/ 228800 h 355295"/>
                <a:gd name="connsiteX2" fmla="*/ 19690 w 208300"/>
                <a:gd name="connsiteY2" fmla="*/ 46084 h 355295"/>
                <a:gd name="connsiteX3" fmla="*/ 75684 w 208300"/>
                <a:gd name="connsiteY3" fmla="*/ 0 h 355295"/>
                <a:gd name="connsiteX4" fmla="*/ 167171 w 208300"/>
                <a:gd name="connsiteY4" fmla="*/ 84169 h 355295"/>
                <a:gd name="connsiteX5" fmla="*/ 208301 w 208300"/>
                <a:gd name="connsiteY5" fmla="*/ 262156 h 355295"/>
                <a:gd name="connsiteX6" fmla="*/ 141879 w 208300"/>
                <a:gd name="connsiteY6" fmla="*/ 355296 h 355295"/>
                <a:gd name="connsiteX7" fmla="*/ 86630 w 208300"/>
                <a:gd name="connsiteY7" fmla="*/ 347977 h 355295"/>
                <a:gd name="connsiteX8" fmla="*/ 85302 w 208300"/>
                <a:gd name="connsiteY8" fmla="*/ 321454 h 35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300" h="355295">
                  <a:moveTo>
                    <a:pt x="85334" y="321454"/>
                  </a:moveTo>
                  <a:cubicBezTo>
                    <a:pt x="58228" y="290882"/>
                    <a:pt x="36563" y="247033"/>
                    <a:pt x="0" y="228800"/>
                  </a:cubicBezTo>
                  <a:lnTo>
                    <a:pt x="19690" y="46084"/>
                  </a:lnTo>
                  <a:lnTo>
                    <a:pt x="75684" y="0"/>
                  </a:lnTo>
                  <a:lnTo>
                    <a:pt x="167171" y="84169"/>
                  </a:lnTo>
                  <a:lnTo>
                    <a:pt x="208301" y="262156"/>
                  </a:lnTo>
                  <a:lnTo>
                    <a:pt x="141879" y="355296"/>
                  </a:lnTo>
                  <a:lnTo>
                    <a:pt x="86630" y="347977"/>
                  </a:lnTo>
                  <a:lnTo>
                    <a:pt x="85302" y="321454"/>
                  </a:lnTo>
                  <a:close/>
                </a:path>
              </a:pathLst>
            </a:custGeom>
            <a:solidFill>
              <a:srgbClr val="BAA090"/>
            </a:solidFill>
            <a:ln w="0" cap="flat">
              <a:noFill/>
              <a:prstDash val="solid"/>
              <a:miter/>
            </a:ln>
          </p:spPr>
          <p:txBody>
            <a:bodyPr rtlCol="0" anchor="ctr"/>
            <a:lstStyle/>
            <a:p>
              <a:endParaRPr lang="nb-NO"/>
            </a:p>
          </p:txBody>
        </p:sp>
        <p:sp>
          <p:nvSpPr>
            <p:cNvPr id="194" name="Friform 193">
              <a:extLst>
                <a:ext uri="{FF2B5EF4-FFF2-40B4-BE49-F238E27FC236}">
                  <a16:creationId xmlns:a16="http://schemas.microsoft.com/office/drawing/2014/main" id="{4911CD98-022A-B6AC-39C3-33AAB953978D}"/>
                </a:ext>
              </a:extLst>
            </p:cNvPr>
            <p:cNvSpPr>
              <a:spLocks noGrp="1" noRot="1" noMove="1" noResize="1" noEditPoints="1" noAdjustHandles="1" noChangeArrowheads="1" noChangeShapeType="1"/>
            </p:cNvSpPr>
            <p:nvPr/>
          </p:nvSpPr>
          <p:spPr>
            <a:xfrm>
              <a:off x="5095618" y="4032191"/>
              <a:ext cx="316876" cy="560114"/>
            </a:xfrm>
            <a:custGeom>
              <a:avLst/>
              <a:gdLst>
                <a:gd name="connsiteX0" fmla="*/ 42628 w 316876"/>
                <a:gd name="connsiteY0" fmla="*/ 279548 h 560114"/>
                <a:gd name="connsiteX1" fmla="*/ 82494 w 316876"/>
                <a:gd name="connsiteY1" fmla="*/ 291918 h 560114"/>
                <a:gd name="connsiteX2" fmla="*/ 94477 w 316876"/>
                <a:gd name="connsiteY2" fmla="*/ 288907 h 560114"/>
                <a:gd name="connsiteX3" fmla="*/ 104775 w 316876"/>
                <a:gd name="connsiteY3" fmla="*/ 273071 h 560114"/>
                <a:gd name="connsiteX4" fmla="*/ 112062 w 316876"/>
                <a:gd name="connsiteY4" fmla="*/ 198682 h 560114"/>
                <a:gd name="connsiteX5" fmla="*/ 83660 w 316876"/>
                <a:gd name="connsiteY5" fmla="*/ 107292 h 560114"/>
                <a:gd name="connsiteX6" fmla="*/ 67371 w 316876"/>
                <a:gd name="connsiteY6" fmla="*/ 31996 h 560114"/>
                <a:gd name="connsiteX7" fmla="*/ 105650 w 316876"/>
                <a:gd name="connsiteY7" fmla="*/ 14088 h 560114"/>
                <a:gd name="connsiteX8" fmla="*/ 179293 w 316876"/>
                <a:gd name="connsiteY8" fmla="*/ 0 h 560114"/>
                <a:gd name="connsiteX9" fmla="*/ 235190 w 316876"/>
                <a:gd name="connsiteY9" fmla="*/ 116424 h 560114"/>
                <a:gd name="connsiteX10" fmla="*/ 270457 w 316876"/>
                <a:gd name="connsiteY10" fmla="*/ 341047 h 560114"/>
                <a:gd name="connsiteX11" fmla="*/ 307052 w 316876"/>
                <a:gd name="connsiteY11" fmla="*/ 418512 h 560114"/>
                <a:gd name="connsiteX12" fmla="*/ 316606 w 316876"/>
                <a:gd name="connsiteY12" fmla="*/ 477744 h 560114"/>
                <a:gd name="connsiteX13" fmla="*/ 313270 w 316876"/>
                <a:gd name="connsiteY13" fmla="*/ 497725 h 560114"/>
                <a:gd name="connsiteX14" fmla="*/ 298017 w 316876"/>
                <a:gd name="connsiteY14" fmla="*/ 533770 h 560114"/>
                <a:gd name="connsiteX15" fmla="*/ 250896 w 316876"/>
                <a:gd name="connsiteY15" fmla="*/ 559904 h 560114"/>
                <a:gd name="connsiteX16" fmla="*/ 200149 w 316876"/>
                <a:gd name="connsiteY16" fmla="*/ 541769 h 560114"/>
                <a:gd name="connsiteX17" fmla="*/ 169222 w 316876"/>
                <a:gd name="connsiteY17" fmla="*/ 478165 h 560114"/>
                <a:gd name="connsiteX18" fmla="*/ 140302 w 316876"/>
                <a:gd name="connsiteY18" fmla="*/ 409735 h 560114"/>
                <a:gd name="connsiteX19" fmla="*/ 87126 w 316876"/>
                <a:gd name="connsiteY19" fmla="*/ 359020 h 560114"/>
                <a:gd name="connsiteX20" fmla="*/ 18210 w 316876"/>
                <a:gd name="connsiteY20" fmla="*/ 327639 h 560114"/>
                <a:gd name="connsiteX21" fmla="*/ 13320 w 316876"/>
                <a:gd name="connsiteY21" fmla="*/ 240783 h 560114"/>
                <a:gd name="connsiteX22" fmla="*/ 42596 w 316876"/>
                <a:gd name="connsiteY22" fmla="*/ 279515 h 56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876" h="560114">
                  <a:moveTo>
                    <a:pt x="42628" y="279548"/>
                  </a:moveTo>
                  <a:cubicBezTo>
                    <a:pt x="53996" y="288065"/>
                    <a:pt x="68310" y="292502"/>
                    <a:pt x="82494" y="291918"/>
                  </a:cubicBezTo>
                  <a:cubicBezTo>
                    <a:pt x="86672" y="291757"/>
                    <a:pt x="90947" y="291109"/>
                    <a:pt x="94477" y="288907"/>
                  </a:cubicBezTo>
                  <a:cubicBezTo>
                    <a:pt x="99950" y="285506"/>
                    <a:pt x="102638" y="279127"/>
                    <a:pt x="104775" y="273071"/>
                  </a:cubicBezTo>
                  <a:cubicBezTo>
                    <a:pt x="113195" y="249268"/>
                    <a:pt x="117923" y="223262"/>
                    <a:pt x="112062" y="198682"/>
                  </a:cubicBezTo>
                  <a:cubicBezTo>
                    <a:pt x="105974" y="173098"/>
                    <a:pt x="96226" y="130414"/>
                    <a:pt x="83660" y="107292"/>
                  </a:cubicBezTo>
                  <a:cubicBezTo>
                    <a:pt x="71095" y="84169"/>
                    <a:pt x="57687" y="56447"/>
                    <a:pt x="67371" y="31996"/>
                  </a:cubicBezTo>
                  <a:cubicBezTo>
                    <a:pt x="82397" y="-5991"/>
                    <a:pt x="90332" y="23415"/>
                    <a:pt x="105650" y="14088"/>
                  </a:cubicBezTo>
                  <a:cubicBezTo>
                    <a:pt x="120968" y="4761"/>
                    <a:pt x="179293" y="0"/>
                    <a:pt x="179293" y="0"/>
                  </a:cubicBezTo>
                  <a:cubicBezTo>
                    <a:pt x="179293" y="0"/>
                    <a:pt x="221880" y="79829"/>
                    <a:pt x="235190" y="116424"/>
                  </a:cubicBezTo>
                  <a:cubicBezTo>
                    <a:pt x="248500" y="153019"/>
                    <a:pt x="270457" y="341047"/>
                    <a:pt x="270457" y="341047"/>
                  </a:cubicBezTo>
                  <a:cubicBezTo>
                    <a:pt x="270457" y="341047"/>
                    <a:pt x="303716" y="407857"/>
                    <a:pt x="307052" y="418512"/>
                  </a:cubicBezTo>
                  <a:cubicBezTo>
                    <a:pt x="310388" y="429166"/>
                    <a:pt x="318452" y="464369"/>
                    <a:pt x="316606" y="477744"/>
                  </a:cubicBezTo>
                  <a:cubicBezTo>
                    <a:pt x="315699" y="484415"/>
                    <a:pt x="314792" y="491086"/>
                    <a:pt x="313270" y="497725"/>
                  </a:cubicBezTo>
                  <a:cubicBezTo>
                    <a:pt x="310388" y="510550"/>
                    <a:pt x="305886" y="523245"/>
                    <a:pt x="298017" y="533770"/>
                  </a:cubicBezTo>
                  <a:cubicBezTo>
                    <a:pt x="286973" y="548634"/>
                    <a:pt x="269356" y="558382"/>
                    <a:pt x="250896" y="559904"/>
                  </a:cubicBezTo>
                  <a:cubicBezTo>
                    <a:pt x="232437" y="561426"/>
                    <a:pt x="213459" y="554626"/>
                    <a:pt x="200149" y="541769"/>
                  </a:cubicBezTo>
                  <a:cubicBezTo>
                    <a:pt x="182985" y="525188"/>
                    <a:pt x="176281" y="500964"/>
                    <a:pt x="169222" y="478165"/>
                  </a:cubicBezTo>
                  <a:cubicBezTo>
                    <a:pt x="161870" y="454459"/>
                    <a:pt x="153320" y="430883"/>
                    <a:pt x="140302" y="409735"/>
                  </a:cubicBezTo>
                  <a:cubicBezTo>
                    <a:pt x="127283" y="388588"/>
                    <a:pt x="109471" y="369837"/>
                    <a:pt x="87126" y="359020"/>
                  </a:cubicBezTo>
                  <a:cubicBezTo>
                    <a:pt x="64262" y="347945"/>
                    <a:pt x="36799" y="344998"/>
                    <a:pt x="18210" y="327639"/>
                  </a:cubicBezTo>
                  <a:cubicBezTo>
                    <a:pt x="-4977" y="306006"/>
                    <a:pt x="-5366" y="266399"/>
                    <a:pt x="13320" y="240783"/>
                  </a:cubicBezTo>
                  <a:lnTo>
                    <a:pt x="42596" y="279515"/>
                  </a:lnTo>
                  <a:close/>
                </a:path>
              </a:pathLst>
            </a:custGeom>
            <a:solidFill>
              <a:srgbClr val="171E26"/>
            </a:solidFill>
            <a:ln w="0" cap="flat">
              <a:noFill/>
              <a:prstDash val="solid"/>
              <a:miter/>
            </a:ln>
          </p:spPr>
          <p:txBody>
            <a:bodyPr rtlCol="0" anchor="ctr"/>
            <a:lstStyle/>
            <a:p>
              <a:endParaRPr lang="nb-NO"/>
            </a:p>
          </p:txBody>
        </p:sp>
        <p:sp>
          <p:nvSpPr>
            <p:cNvPr id="195" name="Friform 194">
              <a:extLst>
                <a:ext uri="{FF2B5EF4-FFF2-40B4-BE49-F238E27FC236}">
                  <a16:creationId xmlns:a16="http://schemas.microsoft.com/office/drawing/2014/main" id="{DC4F802F-9D92-AECF-A54A-81D061C04C12}"/>
                </a:ext>
              </a:extLst>
            </p:cNvPr>
            <p:cNvSpPr>
              <a:spLocks noGrp="1" noRot="1" noMove="1" noResize="1" noEditPoints="1" noAdjustHandles="1" noChangeArrowheads="1" noChangeShapeType="1"/>
            </p:cNvSpPr>
            <p:nvPr/>
          </p:nvSpPr>
          <p:spPr>
            <a:xfrm>
              <a:off x="5270961" y="4040352"/>
              <a:ext cx="142484" cy="466991"/>
            </a:xfrm>
            <a:custGeom>
              <a:avLst/>
              <a:gdLst>
                <a:gd name="connsiteX0" fmla="*/ 141555 w 142484"/>
                <a:gd name="connsiteY0" fmla="*/ 466992 h 466991"/>
                <a:gd name="connsiteX1" fmla="*/ 120731 w 142484"/>
                <a:gd name="connsiteY1" fmla="*/ 330295 h 466991"/>
                <a:gd name="connsiteX2" fmla="*/ 92006 w 142484"/>
                <a:gd name="connsiteY2" fmla="*/ 171835 h 466991"/>
                <a:gd name="connsiteX3" fmla="*/ 99648 w 142484"/>
                <a:gd name="connsiteY3" fmla="*/ 59426 h 466991"/>
                <a:gd name="connsiteX4" fmla="*/ 81966 w 142484"/>
                <a:gd name="connsiteY4" fmla="*/ 0 h 466991"/>
                <a:gd name="connsiteX5" fmla="*/ 0 w 142484"/>
                <a:gd name="connsiteY5" fmla="*/ 24677 h 466991"/>
                <a:gd name="connsiteX6" fmla="*/ 40254 w 142484"/>
                <a:gd name="connsiteY6" fmla="*/ 154898 h 466991"/>
                <a:gd name="connsiteX7" fmla="*/ 60495 w 142484"/>
                <a:gd name="connsiteY7" fmla="*/ 275726 h 466991"/>
                <a:gd name="connsiteX8" fmla="*/ 111501 w 142484"/>
                <a:gd name="connsiteY8" fmla="*/ 388588 h 466991"/>
                <a:gd name="connsiteX9" fmla="*/ 141522 w 142484"/>
                <a:gd name="connsiteY9" fmla="*/ 466992 h 46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84" h="466991">
                  <a:moveTo>
                    <a:pt x="141555" y="466992"/>
                  </a:moveTo>
                  <a:cubicBezTo>
                    <a:pt x="145959" y="421361"/>
                    <a:pt x="134009" y="374695"/>
                    <a:pt x="120731" y="330295"/>
                  </a:cubicBezTo>
                  <a:cubicBezTo>
                    <a:pt x="105284" y="278543"/>
                    <a:pt x="87763" y="225691"/>
                    <a:pt x="92006" y="171835"/>
                  </a:cubicBezTo>
                  <a:cubicBezTo>
                    <a:pt x="94985" y="134139"/>
                    <a:pt x="109752" y="95860"/>
                    <a:pt x="99648" y="59426"/>
                  </a:cubicBezTo>
                  <a:cubicBezTo>
                    <a:pt x="95503" y="44497"/>
                    <a:pt x="85464" y="13958"/>
                    <a:pt x="81966" y="0"/>
                  </a:cubicBezTo>
                  <a:lnTo>
                    <a:pt x="0" y="24677"/>
                  </a:lnTo>
                  <a:cubicBezTo>
                    <a:pt x="21536" y="59426"/>
                    <a:pt x="34263" y="114481"/>
                    <a:pt x="40254" y="154898"/>
                  </a:cubicBezTo>
                  <a:cubicBezTo>
                    <a:pt x="46245" y="195347"/>
                    <a:pt x="49452" y="236378"/>
                    <a:pt x="60495" y="275726"/>
                  </a:cubicBezTo>
                  <a:cubicBezTo>
                    <a:pt x="71700" y="315592"/>
                    <a:pt x="90742" y="352770"/>
                    <a:pt x="111501" y="388588"/>
                  </a:cubicBezTo>
                  <a:cubicBezTo>
                    <a:pt x="125848" y="413362"/>
                    <a:pt x="142979" y="438396"/>
                    <a:pt x="141522" y="466992"/>
                  </a:cubicBezTo>
                  <a:close/>
                </a:path>
              </a:pathLst>
            </a:custGeom>
            <a:solidFill>
              <a:srgbClr val="FFFFFF"/>
            </a:solidFill>
            <a:ln w="0" cap="flat">
              <a:noFill/>
              <a:prstDash val="solid"/>
              <a:miter/>
            </a:ln>
          </p:spPr>
          <p:txBody>
            <a:bodyPr rtlCol="0" anchor="ctr"/>
            <a:lstStyle/>
            <a:p>
              <a:endParaRPr lang="nb-NO"/>
            </a:p>
          </p:txBody>
        </p:sp>
        <p:sp>
          <p:nvSpPr>
            <p:cNvPr id="196" name="Friform 195">
              <a:extLst>
                <a:ext uri="{FF2B5EF4-FFF2-40B4-BE49-F238E27FC236}">
                  <a16:creationId xmlns:a16="http://schemas.microsoft.com/office/drawing/2014/main" id="{2C66DDA8-776E-BBCA-41F0-36139C90DF70}"/>
                </a:ext>
              </a:extLst>
            </p:cNvPr>
            <p:cNvSpPr>
              <a:spLocks noGrp="1" noRot="1" noMove="1" noResize="1" noEditPoints="1" noAdjustHandles="1" noChangeArrowheads="1" noChangeShapeType="1"/>
            </p:cNvSpPr>
            <p:nvPr/>
          </p:nvSpPr>
          <p:spPr>
            <a:xfrm>
              <a:off x="5223956" y="4407342"/>
              <a:ext cx="53033" cy="34456"/>
            </a:xfrm>
            <a:custGeom>
              <a:avLst/>
              <a:gdLst>
                <a:gd name="connsiteX0" fmla="*/ 15040 w 53033"/>
                <a:gd name="connsiteY0" fmla="*/ 31961 h 34456"/>
                <a:gd name="connsiteX1" fmla="*/ 18570 w 53033"/>
                <a:gd name="connsiteY1" fmla="*/ 28625 h 34456"/>
                <a:gd name="connsiteX2" fmla="*/ 20319 w 53033"/>
                <a:gd name="connsiteY2" fmla="*/ 27168 h 34456"/>
                <a:gd name="connsiteX3" fmla="*/ 19898 w 53033"/>
                <a:gd name="connsiteY3" fmla="*/ 27492 h 34456"/>
                <a:gd name="connsiteX4" fmla="*/ 20837 w 53033"/>
                <a:gd name="connsiteY4" fmla="*/ 26812 h 34456"/>
                <a:gd name="connsiteX5" fmla="*/ 29192 w 53033"/>
                <a:gd name="connsiteY5" fmla="*/ 21857 h 34456"/>
                <a:gd name="connsiteX6" fmla="*/ 30229 w 53033"/>
                <a:gd name="connsiteY6" fmla="*/ 21371 h 34456"/>
                <a:gd name="connsiteX7" fmla="*/ 30488 w 53033"/>
                <a:gd name="connsiteY7" fmla="*/ 21241 h 34456"/>
                <a:gd name="connsiteX8" fmla="*/ 30747 w 53033"/>
                <a:gd name="connsiteY8" fmla="*/ 21144 h 34456"/>
                <a:gd name="connsiteX9" fmla="*/ 31815 w 53033"/>
                <a:gd name="connsiteY9" fmla="*/ 20723 h 34456"/>
                <a:gd name="connsiteX10" fmla="*/ 36447 w 53033"/>
                <a:gd name="connsiteY10" fmla="*/ 19201 h 34456"/>
                <a:gd name="connsiteX11" fmla="*/ 40883 w 53033"/>
                <a:gd name="connsiteY11" fmla="*/ 18165 h 34456"/>
                <a:gd name="connsiteX12" fmla="*/ 43409 w 53033"/>
                <a:gd name="connsiteY12" fmla="*/ 17744 h 34456"/>
                <a:gd name="connsiteX13" fmla="*/ 42762 w 53033"/>
                <a:gd name="connsiteY13" fmla="*/ 17841 h 34456"/>
                <a:gd name="connsiteX14" fmla="*/ 44187 w 53033"/>
                <a:gd name="connsiteY14" fmla="*/ 17712 h 34456"/>
                <a:gd name="connsiteX15" fmla="*/ 50437 w 53033"/>
                <a:gd name="connsiteY15" fmla="*/ 15121 h 34456"/>
                <a:gd name="connsiteX16" fmla="*/ 53028 w 53033"/>
                <a:gd name="connsiteY16" fmla="*/ 8871 h 34456"/>
                <a:gd name="connsiteX17" fmla="*/ 44187 w 53033"/>
                <a:gd name="connsiteY17" fmla="*/ 29 h 34456"/>
                <a:gd name="connsiteX18" fmla="*/ 2539 w 53033"/>
                <a:gd name="connsiteY18" fmla="*/ 19428 h 34456"/>
                <a:gd name="connsiteX19" fmla="*/ 2539 w 53033"/>
                <a:gd name="connsiteY19" fmla="*/ 31929 h 34456"/>
                <a:gd name="connsiteX20" fmla="*/ 15040 w 53033"/>
                <a:gd name="connsiteY20" fmla="*/ 31929 h 34456"/>
                <a:gd name="connsiteX21" fmla="*/ 15040 w 53033"/>
                <a:gd name="connsiteY21" fmla="*/ 31929 h 3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3033" h="34456">
                  <a:moveTo>
                    <a:pt x="15040" y="31961"/>
                  </a:moveTo>
                  <a:cubicBezTo>
                    <a:pt x="16174" y="30795"/>
                    <a:pt x="17339" y="29694"/>
                    <a:pt x="18570" y="28625"/>
                  </a:cubicBezTo>
                  <a:cubicBezTo>
                    <a:pt x="19153" y="28139"/>
                    <a:pt x="19736" y="27654"/>
                    <a:pt x="20319" y="27168"/>
                  </a:cubicBezTo>
                  <a:cubicBezTo>
                    <a:pt x="21226" y="26423"/>
                    <a:pt x="18926" y="28172"/>
                    <a:pt x="19898" y="27492"/>
                  </a:cubicBezTo>
                  <a:cubicBezTo>
                    <a:pt x="20222" y="27265"/>
                    <a:pt x="20513" y="27038"/>
                    <a:pt x="20837" y="26812"/>
                  </a:cubicBezTo>
                  <a:cubicBezTo>
                    <a:pt x="23460" y="24933"/>
                    <a:pt x="26278" y="23282"/>
                    <a:pt x="29192" y="21857"/>
                  </a:cubicBezTo>
                  <a:cubicBezTo>
                    <a:pt x="29549" y="21695"/>
                    <a:pt x="29872" y="21533"/>
                    <a:pt x="30229" y="21371"/>
                  </a:cubicBezTo>
                  <a:cubicBezTo>
                    <a:pt x="30488" y="21241"/>
                    <a:pt x="31718" y="20723"/>
                    <a:pt x="30488" y="21241"/>
                  </a:cubicBezTo>
                  <a:cubicBezTo>
                    <a:pt x="29257" y="21760"/>
                    <a:pt x="30488" y="21241"/>
                    <a:pt x="30747" y="21144"/>
                  </a:cubicBezTo>
                  <a:cubicBezTo>
                    <a:pt x="31103" y="21015"/>
                    <a:pt x="31459" y="20853"/>
                    <a:pt x="31815" y="20723"/>
                  </a:cubicBezTo>
                  <a:cubicBezTo>
                    <a:pt x="33337" y="20140"/>
                    <a:pt x="34860" y="19655"/>
                    <a:pt x="36447" y="19201"/>
                  </a:cubicBezTo>
                  <a:cubicBezTo>
                    <a:pt x="37904" y="18780"/>
                    <a:pt x="39393" y="18424"/>
                    <a:pt x="40883" y="18165"/>
                  </a:cubicBezTo>
                  <a:cubicBezTo>
                    <a:pt x="41725" y="18003"/>
                    <a:pt x="42568" y="17873"/>
                    <a:pt x="43409" y="17744"/>
                  </a:cubicBezTo>
                  <a:cubicBezTo>
                    <a:pt x="44575" y="17549"/>
                    <a:pt x="41563" y="17938"/>
                    <a:pt x="42762" y="17841"/>
                  </a:cubicBezTo>
                  <a:cubicBezTo>
                    <a:pt x="43247" y="17809"/>
                    <a:pt x="43701" y="17744"/>
                    <a:pt x="44187" y="17712"/>
                  </a:cubicBezTo>
                  <a:cubicBezTo>
                    <a:pt x="46583" y="17485"/>
                    <a:pt x="48688" y="16870"/>
                    <a:pt x="50437" y="15121"/>
                  </a:cubicBezTo>
                  <a:cubicBezTo>
                    <a:pt x="51959" y="13599"/>
                    <a:pt x="53125" y="11072"/>
                    <a:pt x="53028" y="8871"/>
                  </a:cubicBezTo>
                  <a:cubicBezTo>
                    <a:pt x="52833" y="4434"/>
                    <a:pt x="49109" y="-424"/>
                    <a:pt x="44187" y="29"/>
                  </a:cubicBezTo>
                  <a:cubicBezTo>
                    <a:pt x="28447" y="1487"/>
                    <a:pt x="13648" y="8093"/>
                    <a:pt x="2539" y="19428"/>
                  </a:cubicBezTo>
                  <a:cubicBezTo>
                    <a:pt x="-699" y="22731"/>
                    <a:pt x="-991" y="28658"/>
                    <a:pt x="2539" y="31929"/>
                  </a:cubicBezTo>
                  <a:cubicBezTo>
                    <a:pt x="6037" y="35135"/>
                    <a:pt x="11575" y="35458"/>
                    <a:pt x="15040" y="31929"/>
                  </a:cubicBezTo>
                  <a:lnTo>
                    <a:pt x="15040" y="31929"/>
                  </a:lnTo>
                  <a:close/>
                </a:path>
              </a:pathLst>
            </a:custGeom>
            <a:solidFill>
              <a:srgbClr val="FFFFFF"/>
            </a:solidFill>
            <a:ln w="0" cap="flat">
              <a:noFill/>
              <a:prstDash val="solid"/>
              <a:miter/>
            </a:ln>
          </p:spPr>
          <p:txBody>
            <a:bodyPr rtlCol="0" anchor="ctr"/>
            <a:lstStyle/>
            <a:p>
              <a:endParaRPr lang="nb-NO"/>
            </a:p>
          </p:txBody>
        </p:sp>
        <p:sp>
          <p:nvSpPr>
            <p:cNvPr id="197" name="Friform 196">
              <a:extLst>
                <a:ext uri="{FF2B5EF4-FFF2-40B4-BE49-F238E27FC236}">
                  <a16:creationId xmlns:a16="http://schemas.microsoft.com/office/drawing/2014/main" id="{D3BC76B8-304C-D92F-9908-281B98CF48A5}"/>
                </a:ext>
              </a:extLst>
            </p:cNvPr>
            <p:cNvSpPr>
              <a:spLocks noGrp="1" noRot="1" noMove="1" noResize="1" noEditPoints="1" noAdjustHandles="1" noChangeArrowheads="1" noChangeShapeType="1"/>
            </p:cNvSpPr>
            <p:nvPr/>
          </p:nvSpPr>
          <p:spPr>
            <a:xfrm>
              <a:off x="5198874" y="4372400"/>
              <a:ext cx="55026" cy="40756"/>
            </a:xfrm>
            <a:custGeom>
              <a:avLst/>
              <a:gdLst>
                <a:gd name="connsiteX0" fmla="*/ 14991 w 55026"/>
                <a:gd name="connsiteY0" fmla="*/ 38242 h 40756"/>
                <a:gd name="connsiteX1" fmla="*/ 22213 w 55026"/>
                <a:gd name="connsiteY1" fmla="*/ 30858 h 40756"/>
                <a:gd name="connsiteX2" fmla="*/ 24480 w 55026"/>
                <a:gd name="connsiteY2" fmla="*/ 28947 h 40756"/>
                <a:gd name="connsiteX3" fmla="*/ 24771 w 55026"/>
                <a:gd name="connsiteY3" fmla="*/ 28688 h 40756"/>
                <a:gd name="connsiteX4" fmla="*/ 25322 w 55026"/>
                <a:gd name="connsiteY4" fmla="*/ 28267 h 40756"/>
                <a:gd name="connsiteX5" fmla="*/ 30115 w 55026"/>
                <a:gd name="connsiteY5" fmla="*/ 24964 h 40756"/>
                <a:gd name="connsiteX6" fmla="*/ 34876 w 55026"/>
                <a:gd name="connsiteY6" fmla="*/ 22179 h 40756"/>
                <a:gd name="connsiteX7" fmla="*/ 37305 w 55026"/>
                <a:gd name="connsiteY7" fmla="*/ 20916 h 40756"/>
                <a:gd name="connsiteX8" fmla="*/ 39992 w 55026"/>
                <a:gd name="connsiteY8" fmla="*/ 19653 h 40756"/>
                <a:gd name="connsiteX9" fmla="*/ 39507 w 55026"/>
                <a:gd name="connsiteY9" fmla="*/ 19880 h 40756"/>
                <a:gd name="connsiteX10" fmla="*/ 40867 w 55026"/>
                <a:gd name="connsiteY10" fmla="*/ 19361 h 40756"/>
                <a:gd name="connsiteX11" fmla="*/ 43263 w 55026"/>
                <a:gd name="connsiteY11" fmla="*/ 18552 h 40756"/>
                <a:gd name="connsiteX12" fmla="*/ 48510 w 55026"/>
                <a:gd name="connsiteY12" fmla="*/ 17256 h 40756"/>
                <a:gd name="connsiteX13" fmla="*/ 54695 w 55026"/>
                <a:gd name="connsiteY13" fmla="*/ 6375 h 40756"/>
                <a:gd name="connsiteX14" fmla="*/ 43814 w 55026"/>
                <a:gd name="connsiteY14" fmla="*/ 189 h 40756"/>
                <a:gd name="connsiteX15" fmla="*/ 21241 w 55026"/>
                <a:gd name="connsiteY15" fmla="*/ 9678 h 40756"/>
                <a:gd name="connsiteX16" fmla="*/ 2523 w 55026"/>
                <a:gd name="connsiteY16" fmla="*/ 25709 h 40756"/>
                <a:gd name="connsiteX17" fmla="*/ 2523 w 55026"/>
                <a:gd name="connsiteY17" fmla="*/ 38210 h 40756"/>
                <a:gd name="connsiteX18" fmla="*/ 15024 w 55026"/>
                <a:gd name="connsiteY18" fmla="*/ 38210 h 40756"/>
                <a:gd name="connsiteX19" fmla="*/ 15024 w 55026"/>
                <a:gd name="connsiteY19" fmla="*/ 38210 h 4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026" h="40756">
                  <a:moveTo>
                    <a:pt x="14991" y="38242"/>
                  </a:moveTo>
                  <a:cubicBezTo>
                    <a:pt x="17193" y="35586"/>
                    <a:pt x="19622" y="33125"/>
                    <a:pt x="22213" y="30858"/>
                  </a:cubicBezTo>
                  <a:cubicBezTo>
                    <a:pt x="22958" y="30210"/>
                    <a:pt x="23735" y="29563"/>
                    <a:pt x="24480" y="28947"/>
                  </a:cubicBezTo>
                  <a:cubicBezTo>
                    <a:pt x="24674" y="28785"/>
                    <a:pt x="25775" y="27943"/>
                    <a:pt x="24771" y="28688"/>
                  </a:cubicBezTo>
                  <a:cubicBezTo>
                    <a:pt x="23670" y="29498"/>
                    <a:pt x="25095" y="28429"/>
                    <a:pt x="25322" y="28267"/>
                  </a:cubicBezTo>
                  <a:cubicBezTo>
                    <a:pt x="26876" y="27101"/>
                    <a:pt x="28496" y="26000"/>
                    <a:pt x="30115" y="24964"/>
                  </a:cubicBezTo>
                  <a:cubicBezTo>
                    <a:pt x="31669" y="23993"/>
                    <a:pt x="33257" y="23053"/>
                    <a:pt x="34876" y="22179"/>
                  </a:cubicBezTo>
                  <a:cubicBezTo>
                    <a:pt x="35685" y="21758"/>
                    <a:pt x="36463" y="21337"/>
                    <a:pt x="37305" y="20916"/>
                  </a:cubicBezTo>
                  <a:cubicBezTo>
                    <a:pt x="37855" y="20657"/>
                    <a:pt x="39442" y="19588"/>
                    <a:pt x="39992" y="19653"/>
                  </a:cubicBezTo>
                  <a:cubicBezTo>
                    <a:pt x="39701" y="19620"/>
                    <a:pt x="38308" y="20333"/>
                    <a:pt x="39507" y="19880"/>
                  </a:cubicBezTo>
                  <a:cubicBezTo>
                    <a:pt x="39960" y="19717"/>
                    <a:pt x="40413" y="19523"/>
                    <a:pt x="40867" y="19361"/>
                  </a:cubicBezTo>
                  <a:cubicBezTo>
                    <a:pt x="41677" y="19070"/>
                    <a:pt x="42454" y="18779"/>
                    <a:pt x="43263" y="18552"/>
                  </a:cubicBezTo>
                  <a:cubicBezTo>
                    <a:pt x="44980" y="18001"/>
                    <a:pt x="46728" y="17580"/>
                    <a:pt x="48510" y="17256"/>
                  </a:cubicBezTo>
                  <a:cubicBezTo>
                    <a:pt x="53076" y="16447"/>
                    <a:pt x="56055" y="10650"/>
                    <a:pt x="54695" y="6375"/>
                  </a:cubicBezTo>
                  <a:cubicBezTo>
                    <a:pt x="53108" y="1485"/>
                    <a:pt x="48704" y="-685"/>
                    <a:pt x="43814" y="189"/>
                  </a:cubicBezTo>
                  <a:cubicBezTo>
                    <a:pt x="35815" y="1614"/>
                    <a:pt x="28042" y="5339"/>
                    <a:pt x="21241" y="9678"/>
                  </a:cubicBezTo>
                  <a:cubicBezTo>
                    <a:pt x="14343" y="14083"/>
                    <a:pt x="7737" y="19394"/>
                    <a:pt x="2523" y="25709"/>
                  </a:cubicBezTo>
                  <a:cubicBezTo>
                    <a:pt x="-424" y="29271"/>
                    <a:pt x="-1234" y="34777"/>
                    <a:pt x="2523" y="38210"/>
                  </a:cubicBezTo>
                  <a:cubicBezTo>
                    <a:pt x="5794" y="41189"/>
                    <a:pt x="11882" y="41998"/>
                    <a:pt x="15024" y="38210"/>
                  </a:cubicBezTo>
                  <a:lnTo>
                    <a:pt x="15024" y="38210"/>
                  </a:lnTo>
                  <a:close/>
                </a:path>
              </a:pathLst>
            </a:custGeom>
            <a:solidFill>
              <a:srgbClr val="FFFFFF"/>
            </a:solidFill>
            <a:ln w="0" cap="flat">
              <a:noFill/>
              <a:prstDash val="solid"/>
              <a:miter/>
            </a:ln>
          </p:spPr>
          <p:txBody>
            <a:bodyPr rtlCol="0" anchor="ctr"/>
            <a:lstStyle/>
            <a:p>
              <a:endParaRPr lang="nb-NO"/>
            </a:p>
          </p:txBody>
        </p:sp>
        <p:sp>
          <p:nvSpPr>
            <p:cNvPr id="198" name="Friform 197">
              <a:extLst>
                <a:ext uri="{FF2B5EF4-FFF2-40B4-BE49-F238E27FC236}">
                  <a16:creationId xmlns:a16="http://schemas.microsoft.com/office/drawing/2014/main" id="{FBDE0548-9817-4263-2139-A80E134525FD}"/>
                </a:ext>
              </a:extLst>
            </p:cNvPr>
            <p:cNvSpPr>
              <a:spLocks noGrp="1" noRot="1" noMove="1" noResize="1" noEditPoints="1" noAdjustHandles="1" noChangeArrowheads="1" noChangeShapeType="1"/>
            </p:cNvSpPr>
            <p:nvPr/>
          </p:nvSpPr>
          <p:spPr>
            <a:xfrm>
              <a:off x="4525715" y="2602028"/>
              <a:ext cx="615482" cy="1626351"/>
            </a:xfrm>
            <a:custGeom>
              <a:avLst/>
              <a:gdLst>
                <a:gd name="connsiteX0" fmla="*/ 135371 w 615482"/>
                <a:gd name="connsiteY0" fmla="*/ 1272 h 1626351"/>
                <a:gd name="connsiteX1" fmla="*/ 111114 w 615482"/>
                <a:gd name="connsiteY1" fmla="*/ 304623 h 1626351"/>
                <a:gd name="connsiteX2" fmla="*/ 22606 w 615482"/>
                <a:gd name="connsiteY2" fmla="*/ 728380 h 1626351"/>
                <a:gd name="connsiteX3" fmla="*/ 1394 w 615482"/>
                <a:gd name="connsiteY3" fmla="*/ 1162372 h 1626351"/>
                <a:gd name="connsiteX4" fmla="*/ 57679 w 615482"/>
                <a:gd name="connsiteY4" fmla="*/ 1354609 h 1626351"/>
                <a:gd name="connsiteX5" fmla="*/ 171933 w 615482"/>
                <a:gd name="connsiteY5" fmla="*/ 1441530 h 1626351"/>
                <a:gd name="connsiteX6" fmla="*/ 524347 w 615482"/>
                <a:gd name="connsiteY6" fmla="*/ 1626352 h 1626351"/>
                <a:gd name="connsiteX7" fmla="*/ 608936 w 615482"/>
                <a:gd name="connsiteY7" fmla="*/ 1518251 h 1626351"/>
                <a:gd name="connsiteX8" fmla="*/ 595529 w 615482"/>
                <a:gd name="connsiteY8" fmla="*/ 1419509 h 1626351"/>
                <a:gd name="connsiteX9" fmla="*/ 361645 w 615482"/>
                <a:gd name="connsiteY9" fmla="*/ 1063533 h 1626351"/>
                <a:gd name="connsiteX10" fmla="*/ 569945 w 615482"/>
                <a:gd name="connsiteY10" fmla="*/ 243124 h 1626351"/>
                <a:gd name="connsiteX11" fmla="*/ 337680 w 615482"/>
                <a:gd name="connsiteY11" fmla="*/ 139 h 1626351"/>
                <a:gd name="connsiteX12" fmla="*/ 135371 w 615482"/>
                <a:gd name="connsiteY12" fmla="*/ 1272 h 162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5482" h="1626351">
                  <a:moveTo>
                    <a:pt x="135371" y="1272"/>
                  </a:moveTo>
                  <a:cubicBezTo>
                    <a:pt x="133169" y="98848"/>
                    <a:pt x="135630" y="210156"/>
                    <a:pt x="111114" y="304623"/>
                  </a:cubicBezTo>
                  <a:cubicBezTo>
                    <a:pt x="65354" y="481153"/>
                    <a:pt x="38378" y="618369"/>
                    <a:pt x="22606" y="728380"/>
                  </a:cubicBezTo>
                  <a:cubicBezTo>
                    <a:pt x="-8937" y="948275"/>
                    <a:pt x="1912" y="1063015"/>
                    <a:pt x="1394" y="1162372"/>
                  </a:cubicBezTo>
                  <a:cubicBezTo>
                    <a:pt x="1005" y="1236177"/>
                    <a:pt x="18234" y="1299522"/>
                    <a:pt x="57679" y="1354609"/>
                  </a:cubicBezTo>
                  <a:cubicBezTo>
                    <a:pt x="85789" y="1393860"/>
                    <a:pt x="129574" y="1418311"/>
                    <a:pt x="171933" y="1441530"/>
                  </a:cubicBezTo>
                  <a:cubicBezTo>
                    <a:pt x="268667" y="1494577"/>
                    <a:pt x="510972" y="1623826"/>
                    <a:pt x="524347" y="1626352"/>
                  </a:cubicBezTo>
                  <a:cubicBezTo>
                    <a:pt x="569978" y="1609155"/>
                    <a:pt x="601747" y="1544224"/>
                    <a:pt x="608936" y="1518251"/>
                  </a:cubicBezTo>
                  <a:cubicBezTo>
                    <a:pt x="616353" y="1491501"/>
                    <a:pt x="623121" y="1422650"/>
                    <a:pt x="595529" y="1419509"/>
                  </a:cubicBezTo>
                  <a:lnTo>
                    <a:pt x="361645" y="1063533"/>
                  </a:lnTo>
                  <a:lnTo>
                    <a:pt x="569945" y="243124"/>
                  </a:lnTo>
                  <a:cubicBezTo>
                    <a:pt x="569945" y="243124"/>
                    <a:pt x="421428" y="-6727"/>
                    <a:pt x="337680" y="139"/>
                  </a:cubicBezTo>
                  <a:cubicBezTo>
                    <a:pt x="230226" y="8915"/>
                    <a:pt x="135371" y="1272"/>
                    <a:pt x="135371" y="1272"/>
                  </a:cubicBezTo>
                  <a:close/>
                </a:path>
              </a:pathLst>
            </a:custGeom>
            <a:solidFill>
              <a:schemeClr val="tx2">
                <a:lumMod val="75000"/>
              </a:schemeClr>
            </a:solidFill>
            <a:ln w="0" cap="flat">
              <a:noFill/>
              <a:prstDash val="solid"/>
              <a:miter/>
            </a:ln>
          </p:spPr>
          <p:txBody>
            <a:bodyPr rtlCol="0" anchor="ctr"/>
            <a:lstStyle/>
            <a:p>
              <a:endParaRPr lang="nb-NO"/>
            </a:p>
          </p:txBody>
        </p:sp>
        <p:sp>
          <p:nvSpPr>
            <p:cNvPr id="199" name="Friform 198">
              <a:extLst>
                <a:ext uri="{FF2B5EF4-FFF2-40B4-BE49-F238E27FC236}">
                  <a16:creationId xmlns:a16="http://schemas.microsoft.com/office/drawing/2014/main" id="{7BEA4F4E-FECB-5006-E19D-140D239D4816}"/>
                </a:ext>
              </a:extLst>
            </p:cNvPr>
            <p:cNvSpPr>
              <a:spLocks noGrp="1" noRot="1" noMove="1" noResize="1" noEditPoints="1" noAdjustHandles="1" noChangeArrowheads="1" noChangeShapeType="1"/>
            </p:cNvSpPr>
            <p:nvPr/>
          </p:nvSpPr>
          <p:spPr>
            <a:xfrm>
              <a:off x="4755891" y="2503749"/>
              <a:ext cx="782212" cy="1584986"/>
            </a:xfrm>
            <a:custGeom>
              <a:avLst/>
              <a:gdLst>
                <a:gd name="connsiteX0" fmla="*/ 468079 w 748564"/>
                <a:gd name="connsiteY0" fmla="*/ 0 h 1584986"/>
                <a:gd name="connsiteX1" fmla="*/ 649014 w 748564"/>
                <a:gd name="connsiteY1" fmla="*/ 404359 h 1584986"/>
                <a:gd name="connsiteX2" fmla="*/ 643638 w 748564"/>
                <a:gd name="connsiteY2" fmla="*/ 590022 h 1584986"/>
                <a:gd name="connsiteX3" fmla="*/ 581783 w 748564"/>
                <a:gd name="connsiteY3" fmla="*/ 761145 h 1584986"/>
                <a:gd name="connsiteX4" fmla="*/ 312113 w 748564"/>
                <a:gd name="connsiteY4" fmla="*/ 1263080 h 1584986"/>
                <a:gd name="connsiteX5" fmla="*/ 742347 w 748564"/>
                <a:gd name="connsiteY5" fmla="*/ 1394531 h 1584986"/>
                <a:gd name="connsiteX6" fmla="*/ 681787 w 748564"/>
                <a:gd name="connsiteY6" fmla="*/ 1584987 h 1584986"/>
                <a:gd name="connsiteX7" fmla="*/ 582948 w 748564"/>
                <a:gd name="connsiteY7" fmla="*/ 1576405 h 1584986"/>
                <a:gd name="connsiteX8" fmla="*/ 172922 w 748564"/>
                <a:gd name="connsiteY8" fmla="*/ 1523002 h 1584986"/>
                <a:gd name="connsiteX9" fmla="*/ 97497 w 748564"/>
                <a:gd name="connsiteY9" fmla="*/ 1505223 h 1584986"/>
                <a:gd name="connsiteX10" fmla="*/ 19417 w 748564"/>
                <a:gd name="connsiteY10" fmla="*/ 1416779 h 1584986"/>
                <a:gd name="connsiteX11" fmla="*/ 51 w 748564"/>
                <a:gd name="connsiteY11" fmla="*/ 1298185 h 1584986"/>
                <a:gd name="connsiteX12" fmla="*/ 32630 w 748564"/>
                <a:gd name="connsiteY12" fmla="*/ 1039753 h 1584986"/>
                <a:gd name="connsiteX13" fmla="*/ 141120 w 748564"/>
                <a:gd name="connsiteY13" fmla="*/ 639345 h 1584986"/>
                <a:gd name="connsiteX14" fmla="*/ 107440 w 748564"/>
                <a:gd name="connsiteY14" fmla="*/ 98450 h 1584986"/>
                <a:gd name="connsiteX15" fmla="*/ 468014 w 748564"/>
                <a:gd name="connsiteY15" fmla="*/ 32 h 158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8564" h="1584986">
                  <a:moveTo>
                    <a:pt x="468079" y="0"/>
                  </a:moveTo>
                  <a:cubicBezTo>
                    <a:pt x="561315" y="105640"/>
                    <a:pt x="638424" y="263841"/>
                    <a:pt x="649014" y="404359"/>
                  </a:cubicBezTo>
                  <a:cubicBezTo>
                    <a:pt x="653710" y="466312"/>
                    <a:pt x="655750" y="529106"/>
                    <a:pt x="643638" y="590022"/>
                  </a:cubicBezTo>
                  <a:cubicBezTo>
                    <a:pt x="631785" y="649643"/>
                    <a:pt x="606751" y="705734"/>
                    <a:pt x="581783" y="761145"/>
                  </a:cubicBezTo>
                  <a:cubicBezTo>
                    <a:pt x="506099" y="929029"/>
                    <a:pt x="390290" y="1096330"/>
                    <a:pt x="312113" y="1263080"/>
                  </a:cubicBezTo>
                  <a:cubicBezTo>
                    <a:pt x="452145" y="1271532"/>
                    <a:pt x="634376" y="1326749"/>
                    <a:pt x="742347" y="1394531"/>
                  </a:cubicBezTo>
                  <a:cubicBezTo>
                    <a:pt x="771105" y="1513772"/>
                    <a:pt x="691308" y="1582202"/>
                    <a:pt x="681787" y="1584987"/>
                  </a:cubicBezTo>
                  <a:cubicBezTo>
                    <a:pt x="681787" y="1584987"/>
                    <a:pt x="610249" y="1579935"/>
                    <a:pt x="582948" y="1576405"/>
                  </a:cubicBezTo>
                  <a:cubicBezTo>
                    <a:pt x="446284" y="1558593"/>
                    <a:pt x="309586" y="1540781"/>
                    <a:pt x="172922" y="1523002"/>
                  </a:cubicBezTo>
                  <a:cubicBezTo>
                    <a:pt x="147208" y="1519666"/>
                    <a:pt x="121009" y="1516169"/>
                    <a:pt x="97497" y="1505223"/>
                  </a:cubicBezTo>
                  <a:cubicBezTo>
                    <a:pt x="60967" y="1488188"/>
                    <a:pt x="34282" y="1454216"/>
                    <a:pt x="19417" y="1416779"/>
                  </a:cubicBezTo>
                  <a:cubicBezTo>
                    <a:pt x="4552" y="1379342"/>
                    <a:pt x="504" y="1338472"/>
                    <a:pt x="51" y="1298185"/>
                  </a:cubicBezTo>
                  <a:cubicBezTo>
                    <a:pt x="-986" y="1211167"/>
                    <a:pt x="13976" y="1124764"/>
                    <a:pt x="32630" y="1039753"/>
                  </a:cubicBezTo>
                  <a:cubicBezTo>
                    <a:pt x="62230" y="904643"/>
                    <a:pt x="101189" y="771799"/>
                    <a:pt x="141120" y="639345"/>
                  </a:cubicBezTo>
                  <a:cubicBezTo>
                    <a:pt x="151807" y="603851"/>
                    <a:pt x="218229" y="339460"/>
                    <a:pt x="107440" y="98450"/>
                  </a:cubicBezTo>
                  <a:cubicBezTo>
                    <a:pt x="252168" y="87278"/>
                    <a:pt x="468014" y="32"/>
                    <a:pt x="468014" y="32"/>
                  </a:cubicBezTo>
                  <a:close/>
                </a:path>
              </a:pathLst>
            </a:custGeom>
            <a:solidFill>
              <a:schemeClr val="tx2">
                <a:lumMod val="75000"/>
              </a:schemeClr>
            </a:solidFill>
            <a:ln w="0" cap="flat">
              <a:noFill/>
              <a:prstDash val="solid"/>
              <a:miter/>
            </a:ln>
          </p:spPr>
          <p:txBody>
            <a:bodyPr rtlCol="0" anchor="ctr"/>
            <a:lstStyle/>
            <a:p>
              <a:endParaRPr lang="nb-NO" dirty="0"/>
            </a:p>
          </p:txBody>
        </p:sp>
        <p:sp>
          <p:nvSpPr>
            <p:cNvPr id="200" name="Friform 199">
              <a:extLst>
                <a:ext uri="{FF2B5EF4-FFF2-40B4-BE49-F238E27FC236}">
                  <a16:creationId xmlns:a16="http://schemas.microsoft.com/office/drawing/2014/main" id="{4BAD3D6A-CBE3-6FED-ADE3-76F6D84832DE}"/>
                </a:ext>
              </a:extLst>
            </p:cNvPr>
            <p:cNvSpPr>
              <a:spLocks noGrp="1" noRot="1" noMove="1" noResize="1" noEditPoints="1" noAdjustHandles="1" noChangeArrowheads="1" noChangeShapeType="1"/>
            </p:cNvSpPr>
            <p:nvPr/>
          </p:nvSpPr>
          <p:spPr>
            <a:xfrm>
              <a:off x="5505317" y="3814648"/>
              <a:ext cx="331820" cy="521490"/>
            </a:xfrm>
            <a:custGeom>
              <a:avLst/>
              <a:gdLst>
                <a:gd name="connsiteX0" fmla="*/ 113587 w 331820"/>
                <a:gd name="connsiteY0" fmla="*/ 262040 h 521490"/>
                <a:gd name="connsiteX1" fmla="*/ 91177 w 331820"/>
                <a:gd name="connsiteY1" fmla="*/ 169451 h 521490"/>
                <a:gd name="connsiteX2" fmla="*/ 31427 w 331820"/>
                <a:gd name="connsiteY2" fmla="*/ 121327 h 521490"/>
                <a:gd name="connsiteX3" fmla="*/ 15008 w 331820"/>
                <a:gd name="connsiteY3" fmla="*/ 96812 h 521490"/>
                <a:gd name="connsiteX4" fmla="*/ 32722 w 331820"/>
                <a:gd name="connsiteY4" fmla="*/ 20026 h 521490"/>
                <a:gd name="connsiteX5" fmla="*/ 102933 w 331820"/>
                <a:gd name="connsiteY5" fmla="*/ 13938 h 521490"/>
                <a:gd name="connsiteX6" fmla="*/ 241994 w 331820"/>
                <a:gd name="connsiteY6" fmla="*/ 200897 h 521490"/>
                <a:gd name="connsiteX7" fmla="*/ 309031 w 331820"/>
                <a:gd name="connsiteY7" fmla="*/ 297728 h 521490"/>
                <a:gd name="connsiteX8" fmla="*/ 331603 w 331820"/>
                <a:gd name="connsiteY8" fmla="*/ 416970 h 521490"/>
                <a:gd name="connsiteX9" fmla="*/ 303623 w 331820"/>
                <a:gd name="connsiteY9" fmla="*/ 496281 h 521490"/>
                <a:gd name="connsiteX10" fmla="*/ 226093 w 331820"/>
                <a:gd name="connsiteY10" fmla="*/ 516650 h 521490"/>
                <a:gd name="connsiteX11" fmla="*/ 194517 w 331820"/>
                <a:gd name="connsiteY11" fmla="*/ 488767 h 521490"/>
                <a:gd name="connsiteX12" fmla="*/ 153971 w 331820"/>
                <a:gd name="connsiteY12" fmla="*/ 421730 h 521490"/>
                <a:gd name="connsiteX13" fmla="*/ 93444 w 331820"/>
                <a:gd name="connsiteY13" fmla="*/ 375258 h 521490"/>
                <a:gd name="connsiteX14" fmla="*/ 19768 w 331820"/>
                <a:gd name="connsiteY14" fmla="*/ 367162 h 521490"/>
                <a:gd name="connsiteX15" fmla="*/ 6296 w 331820"/>
                <a:gd name="connsiteY15" fmla="*/ 308966 h 521490"/>
                <a:gd name="connsiteX16" fmla="*/ 13680 w 331820"/>
                <a:gd name="connsiteY16" fmla="*/ 301776 h 521490"/>
                <a:gd name="connsiteX17" fmla="*/ 50987 w 331820"/>
                <a:gd name="connsiteY17" fmla="*/ 308383 h 521490"/>
                <a:gd name="connsiteX18" fmla="*/ 84214 w 331820"/>
                <a:gd name="connsiteY18" fmla="*/ 288660 h 521490"/>
                <a:gd name="connsiteX19" fmla="*/ 113587 w 331820"/>
                <a:gd name="connsiteY19" fmla="*/ 262008 h 521490"/>
                <a:gd name="connsiteX20" fmla="*/ 113587 w 331820"/>
                <a:gd name="connsiteY20" fmla="*/ 262008 h 52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1820" h="521490">
                  <a:moveTo>
                    <a:pt x="113587" y="262040"/>
                  </a:moveTo>
                  <a:cubicBezTo>
                    <a:pt x="123756" y="234610"/>
                    <a:pt x="110155" y="191699"/>
                    <a:pt x="91177" y="169451"/>
                  </a:cubicBezTo>
                  <a:cubicBezTo>
                    <a:pt x="74337" y="149696"/>
                    <a:pt x="42664" y="131884"/>
                    <a:pt x="31427" y="121327"/>
                  </a:cubicBezTo>
                  <a:cubicBezTo>
                    <a:pt x="24140" y="114461"/>
                    <a:pt x="16821" y="106656"/>
                    <a:pt x="15008" y="96812"/>
                  </a:cubicBezTo>
                  <a:cubicBezTo>
                    <a:pt x="12903" y="85282"/>
                    <a:pt x="32722" y="20026"/>
                    <a:pt x="32722" y="20026"/>
                  </a:cubicBezTo>
                  <a:cubicBezTo>
                    <a:pt x="32722" y="20026"/>
                    <a:pt x="66338" y="-20649"/>
                    <a:pt x="102933" y="13938"/>
                  </a:cubicBezTo>
                  <a:cubicBezTo>
                    <a:pt x="139528" y="48525"/>
                    <a:pt x="241994" y="200897"/>
                    <a:pt x="241994" y="200897"/>
                  </a:cubicBezTo>
                  <a:lnTo>
                    <a:pt x="309031" y="297728"/>
                  </a:lnTo>
                  <a:cubicBezTo>
                    <a:pt x="323669" y="336266"/>
                    <a:pt x="333417" y="375938"/>
                    <a:pt x="331603" y="416970"/>
                  </a:cubicBezTo>
                  <a:cubicBezTo>
                    <a:pt x="330340" y="445533"/>
                    <a:pt x="322698" y="474971"/>
                    <a:pt x="303623" y="496281"/>
                  </a:cubicBezTo>
                  <a:cubicBezTo>
                    <a:pt x="284516" y="517557"/>
                    <a:pt x="252131" y="528439"/>
                    <a:pt x="226093" y="516650"/>
                  </a:cubicBezTo>
                  <a:cubicBezTo>
                    <a:pt x="213171" y="510789"/>
                    <a:pt x="202938" y="500199"/>
                    <a:pt x="194517" y="488767"/>
                  </a:cubicBezTo>
                  <a:cubicBezTo>
                    <a:pt x="179005" y="467749"/>
                    <a:pt x="168545" y="443428"/>
                    <a:pt x="153971" y="421730"/>
                  </a:cubicBezTo>
                  <a:cubicBezTo>
                    <a:pt x="139398" y="400032"/>
                    <a:pt x="119093" y="380180"/>
                    <a:pt x="93444" y="375258"/>
                  </a:cubicBezTo>
                  <a:cubicBezTo>
                    <a:pt x="68928" y="370562"/>
                    <a:pt x="41337" y="379727"/>
                    <a:pt x="19768" y="367162"/>
                  </a:cubicBezTo>
                  <a:cubicBezTo>
                    <a:pt x="499" y="355924"/>
                    <a:pt x="-6075" y="327522"/>
                    <a:pt x="6296" y="308966"/>
                  </a:cubicBezTo>
                  <a:cubicBezTo>
                    <a:pt x="8206" y="306083"/>
                    <a:pt x="10603" y="303395"/>
                    <a:pt x="13680" y="301776"/>
                  </a:cubicBezTo>
                  <a:cubicBezTo>
                    <a:pt x="25176" y="295785"/>
                    <a:pt x="38066" y="307379"/>
                    <a:pt x="50987" y="308383"/>
                  </a:cubicBezTo>
                  <a:cubicBezTo>
                    <a:pt x="64362" y="309451"/>
                    <a:pt x="75762" y="299088"/>
                    <a:pt x="84214" y="288660"/>
                  </a:cubicBezTo>
                  <a:cubicBezTo>
                    <a:pt x="92634" y="278232"/>
                    <a:pt x="100860" y="266282"/>
                    <a:pt x="113587" y="262008"/>
                  </a:cubicBezTo>
                  <a:lnTo>
                    <a:pt x="113587" y="262008"/>
                  </a:lnTo>
                  <a:close/>
                </a:path>
              </a:pathLst>
            </a:custGeom>
            <a:solidFill>
              <a:srgbClr val="171E26"/>
            </a:solidFill>
            <a:ln w="0" cap="flat">
              <a:noFill/>
              <a:prstDash val="solid"/>
              <a:miter/>
            </a:ln>
          </p:spPr>
          <p:txBody>
            <a:bodyPr rtlCol="0" anchor="ctr"/>
            <a:lstStyle/>
            <a:p>
              <a:endParaRPr lang="nb-NO"/>
            </a:p>
          </p:txBody>
        </p:sp>
        <p:sp>
          <p:nvSpPr>
            <p:cNvPr id="201" name="Friform 200">
              <a:extLst>
                <a:ext uri="{FF2B5EF4-FFF2-40B4-BE49-F238E27FC236}">
                  <a16:creationId xmlns:a16="http://schemas.microsoft.com/office/drawing/2014/main" id="{B7B8CCAC-2956-AC9A-B12F-3759F4DA4337}"/>
                </a:ext>
              </a:extLst>
            </p:cNvPr>
            <p:cNvSpPr>
              <a:spLocks noGrp="1" noRot="1" noMove="1" noResize="1" noEditPoints="1" noAdjustHandles="1" noChangeArrowheads="1" noChangeShapeType="1"/>
            </p:cNvSpPr>
            <p:nvPr/>
          </p:nvSpPr>
          <p:spPr>
            <a:xfrm>
              <a:off x="5538104" y="3777756"/>
              <a:ext cx="276276" cy="334619"/>
            </a:xfrm>
            <a:custGeom>
              <a:avLst/>
              <a:gdLst>
                <a:gd name="connsiteX0" fmla="*/ 276276 w 276276"/>
                <a:gd name="connsiteY0" fmla="*/ 334620 h 334619"/>
                <a:gd name="connsiteX1" fmla="*/ 230711 w 276276"/>
                <a:gd name="connsiteY1" fmla="*/ 235133 h 334619"/>
                <a:gd name="connsiteX2" fmla="*/ 207555 w 276276"/>
                <a:gd name="connsiteY2" fmla="*/ 180726 h 334619"/>
                <a:gd name="connsiteX3" fmla="*/ 165520 w 276276"/>
                <a:gd name="connsiteY3" fmla="*/ 54749 h 334619"/>
                <a:gd name="connsiteX4" fmla="*/ 49095 w 276276"/>
                <a:gd name="connsiteY4" fmla="*/ 633 h 334619"/>
                <a:gd name="connsiteX5" fmla="*/ 30766 w 276276"/>
                <a:gd name="connsiteY5" fmla="*/ 1864 h 334619"/>
                <a:gd name="connsiteX6" fmla="*/ 0 w 276276"/>
                <a:gd name="connsiteY6" fmla="*/ 56854 h 334619"/>
                <a:gd name="connsiteX7" fmla="*/ 7189 w 276276"/>
                <a:gd name="connsiteY7" fmla="*/ 56854 h 334619"/>
                <a:gd name="connsiteX8" fmla="*/ 98645 w 276276"/>
                <a:gd name="connsiteY8" fmla="*/ 107407 h 334619"/>
                <a:gd name="connsiteX9" fmla="*/ 155059 w 276276"/>
                <a:gd name="connsiteY9" fmla="*/ 199380 h 334619"/>
                <a:gd name="connsiteX10" fmla="*/ 276276 w 276276"/>
                <a:gd name="connsiteY10" fmla="*/ 334587 h 33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276" h="334619">
                  <a:moveTo>
                    <a:pt x="276276" y="334620"/>
                  </a:moveTo>
                  <a:cubicBezTo>
                    <a:pt x="263938" y="303789"/>
                    <a:pt x="245284" y="264765"/>
                    <a:pt x="230711" y="235133"/>
                  </a:cubicBezTo>
                  <a:cubicBezTo>
                    <a:pt x="221999" y="217419"/>
                    <a:pt x="213417" y="199574"/>
                    <a:pt x="207555" y="180726"/>
                  </a:cubicBezTo>
                  <a:cubicBezTo>
                    <a:pt x="194310" y="138043"/>
                    <a:pt x="194310" y="88947"/>
                    <a:pt x="165520" y="54749"/>
                  </a:cubicBezTo>
                  <a:cubicBezTo>
                    <a:pt x="137895" y="21910"/>
                    <a:pt x="91714" y="5653"/>
                    <a:pt x="49095" y="633"/>
                  </a:cubicBezTo>
                  <a:cubicBezTo>
                    <a:pt x="42943" y="-79"/>
                    <a:pt x="36401" y="-727"/>
                    <a:pt x="30766" y="1864"/>
                  </a:cubicBezTo>
                  <a:cubicBezTo>
                    <a:pt x="26070" y="4034"/>
                    <a:pt x="4696" y="44709"/>
                    <a:pt x="0" y="56854"/>
                  </a:cubicBezTo>
                  <a:lnTo>
                    <a:pt x="7189" y="56854"/>
                  </a:lnTo>
                  <a:cubicBezTo>
                    <a:pt x="43201" y="56854"/>
                    <a:pt x="75845" y="79523"/>
                    <a:pt x="98645" y="107407"/>
                  </a:cubicBezTo>
                  <a:cubicBezTo>
                    <a:pt x="121444" y="135290"/>
                    <a:pt x="136632" y="168453"/>
                    <a:pt x="155059" y="199380"/>
                  </a:cubicBezTo>
                  <a:cubicBezTo>
                    <a:pt x="183590" y="247245"/>
                    <a:pt x="233366" y="299061"/>
                    <a:pt x="276276" y="334587"/>
                  </a:cubicBezTo>
                  <a:close/>
                </a:path>
              </a:pathLst>
            </a:custGeom>
            <a:solidFill>
              <a:srgbClr val="FFFFFF"/>
            </a:solidFill>
            <a:ln w="0" cap="flat">
              <a:noFill/>
              <a:prstDash val="solid"/>
              <a:miter/>
            </a:ln>
          </p:spPr>
          <p:txBody>
            <a:bodyPr rtlCol="0" anchor="ctr"/>
            <a:lstStyle/>
            <a:p>
              <a:endParaRPr lang="nb-NO"/>
            </a:p>
          </p:txBody>
        </p:sp>
        <p:sp>
          <p:nvSpPr>
            <p:cNvPr id="202" name="Friform 201">
              <a:extLst>
                <a:ext uri="{FF2B5EF4-FFF2-40B4-BE49-F238E27FC236}">
                  <a16:creationId xmlns:a16="http://schemas.microsoft.com/office/drawing/2014/main" id="{B9C821F7-596D-F3E3-6775-C5D43CCAF768}"/>
                </a:ext>
              </a:extLst>
            </p:cNvPr>
            <p:cNvSpPr>
              <a:spLocks noGrp="1" noRot="1" noMove="1" noResize="1" noEditPoints="1" noAdjustHandles="1" noChangeArrowheads="1" noChangeShapeType="1"/>
            </p:cNvSpPr>
            <p:nvPr/>
          </p:nvSpPr>
          <p:spPr>
            <a:xfrm>
              <a:off x="5612821" y="4156770"/>
              <a:ext cx="52105" cy="46139"/>
            </a:xfrm>
            <a:custGeom>
              <a:avLst/>
              <a:gdLst>
                <a:gd name="connsiteX0" fmla="*/ 16350 w 52105"/>
                <a:gd name="connsiteY0" fmla="*/ 41848 h 46139"/>
                <a:gd name="connsiteX1" fmla="*/ 19524 w 52105"/>
                <a:gd name="connsiteY1" fmla="*/ 36019 h 46139"/>
                <a:gd name="connsiteX2" fmla="*/ 21175 w 52105"/>
                <a:gd name="connsiteY2" fmla="*/ 33493 h 46139"/>
                <a:gd name="connsiteX3" fmla="*/ 22114 w 52105"/>
                <a:gd name="connsiteY3" fmla="*/ 32197 h 46139"/>
                <a:gd name="connsiteX4" fmla="*/ 22018 w 52105"/>
                <a:gd name="connsiteY4" fmla="*/ 32327 h 46139"/>
                <a:gd name="connsiteX5" fmla="*/ 25806 w 52105"/>
                <a:gd name="connsiteY5" fmla="*/ 28181 h 46139"/>
                <a:gd name="connsiteX6" fmla="*/ 27976 w 52105"/>
                <a:gd name="connsiteY6" fmla="*/ 26174 h 46139"/>
                <a:gd name="connsiteX7" fmla="*/ 28916 w 52105"/>
                <a:gd name="connsiteY7" fmla="*/ 25396 h 46139"/>
                <a:gd name="connsiteX8" fmla="*/ 29337 w 52105"/>
                <a:gd name="connsiteY8" fmla="*/ 25040 h 46139"/>
                <a:gd name="connsiteX9" fmla="*/ 29596 w 52105"/>
                <a:gd name="connsiteY9" fmla="*/ 24878 h 46139"/>
                <a:gd name="connsiteX10" fmla="*/ 30761 w 52105"/>
                <a:gd name="connsiteY10" fmla="*/ 24068 h 46139"/>
                <a:gd name="connsiteX11" fmla="*/ 32931 w 52105"/>
                <a:gd name="connsiteY11" fmla="*/ 22676 h 46139"/>
                <a:gd name="connsiteX12" fmla="*/ 37595 w 52105"/>
                <a:gd name="connsiteY12" fmla="*/ 20150 h 46139"/>
                <a:gd name="connsiteX13" fmla="*/ 38825 w 52105"/>
                <a:gd name="connsiteY13" fmla="*/ 19567 h 46139"/>
                <a:gd name="connsiteX14" fmla="*/ 39020 w 52105"/>
                <a:gd name="connsiteY14" fmla="*/ 19470 h 46139"/>
                <a:gd name="connsiteX15" fmla="*/ 39441 w 52105"/>
                <a:gd name="connsiteY15" fmla="*/ 19340 h 46139"/>
                <a:gd name="connsiteX16" fmla="*/ 40477 w 52105"/>
                <a:gd name="connsiteY16" fmla="*/ 18952 h 46139"/>
                <a:gd name="connsiteX17" fmla="*/ 45561 w 52105"/>
                <a:gd name="connsiteY17" fmla="*/ 17365 h 46139"/>
                <a:gd name="connsiteX18" fmla="*/ 51747 w 52105"/>
                <a:gd name="connsiteY18" fmla="*/ 6484 h 46139"/>
                <a:gd name="connsiteX19" fmla="*/ 40865 w 52105"/>
                <a:gd name="connsiteY19" fmla="*/ 298 h 46139"/>
                <a:gd name="connsiteX20" fmla="*/ 1064 w 52105"/>
                <a:gd name="connsiteY20" fmla="*/ 32974 h 46139"/>
                <a:gd name="connsiteX21" fmla="*/ 4238 w 52105"/>
                <a:gd name="connsiteY21" fmla="*/ 45054 h 46139"/>
                <a:gd name="connsiteX22" fmla="*/ 16318 w 52105"/>
                <a:gd name="connsiteY22" fmla="*/ 41880 h 46139"/>
                <a:gd name="connsiteX23" fmla="*/ 16318 w 52105"/>
                <a:gd name="connsiteY23" fmla="*/ 41880 h 4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105" h="46139">
                  <a:moveTo>
                    <a:pt x="16350" y="41848"/>
                  </a:moveTo>
                  <a:cubicBezTo>
                    <a:pt x="17321" y="39840"/>
                    <a:pt x="18358" y="37897"/>
                    <a:pt x="19524" y="36019"/>
                  </a:cubicBezTo>
                  <a:cubicBezTo>
                    <a:pt x="20042" y="35177"/>
                    <a:pt x="20625" y="34335"/>
                    <a:pt x="21175" y="33493"/>
                  </a:cubicBezTo>
                  <a:cubicBezTo>
                    <a:pt x="21499" y="33039"/>
                    <a:pt x="21791" y="32618"/>
                    <a:pt x="22114" y="32197"/>
                  </a:cubicBezTo>
                  <a:cubicBezTo>
                    <a:pt x="23248" y="30643"/>
                    <a:pt x="20787" y="33752"/>
                    <a:pt x="22018" y="32327"/>
                  </a:cubicBezTo>
                  <a:cubicBezTo>
                    <a:pt x="23248" y="30902"/>
                    <a:pt x="24446" y="29477"/>
                    <a:pt x="25806" y="28181"/>
                  </a:cubicBezTo>
                  <a:cubicBezTo>
                    <a:pt x="26519" y="27501"/>
                    <a:pt x="27231" y="26821"/>
                    <a:pt x="27976" y="26174"/>
                  </a:cubicBezTo>
                  <a:cubicBezTo>
                    <a:pt x="28268" y="25915"/>
                    <a:pt x="28591" y="25655"/>
                    <a:pt x="28916" y="25396"/>
                  </a:cubicBezTo>
                  <a:cubicBezTo>
                    <a:pt x="29174" y="25202"/>
                    <a:pt x="30600" y="24068"/>
                    <a:pt x="29337" y="25040"/>
                  </a:cubicBezTo>
                  <a:cubicBezTo>
                    <a:pt x="28138" y="25979"/>
                    <a:pt x="29337" y="25040"/>
                    <a:pt x="29596" y="24878"/>
                  </a:cubicBezTo>
                  <a:cubicBezTo>
                    <a:pt x="29984" y="24587"/>
                    <a:pt x="30373" y="24328"/>
                    <a:pt x="30761" y="24068"/>
                  </a:cubicBezTo>
                  <a:cubicBezTo>
                    <a:pt x="31474" y="23583"/>
                    <a:pt x="32186" y="23129"/>
                    <a:pt x="32931" y="22676"/>
                  </a:cubicBezTo>
                  <a:cubicBezTo>
                    <a:pt x="34453" y="21769"/>
                    <a:pt x="36008" y="20895"/>
                    <a:pt x="37595" y="20150"/>
                  </a:cubicBezTo>
                  <a:cubicBezTo>
                    <a:pt x="38016" y="19956"/>
                    <a:pt x="38404" y="19761"/>
                    <a:pt x="38825" y="19567"/>
                  </a:cubicBezTo>
                  <a:cubicBezTo>
                    <a:pt x="39149" y="19405"/>
                    <a:pt x="40477" y="18855"/>
                    <a:pt x="39020" y="19470"/>
                  </a:cubicBezTo>
                  <a:cubicBezTo>
                    <a:pt x="37497" y="20118"/>
                    <a:pt x="39117" y="19470"/>
                    <a:pt x="39441" y="19340"/>
                  </a:cubicBezTo>
                  <a:cubicBezTo>
                    <a:pt x="39797" y="19211"/>
                    <a:pt x="40153" y="19081"/>
                    <a:pt x="40477" y="18952"/>
                  </a:cubicBezTo>
                  <a:cubicBezTo>
                    <a:pt x="42161" y="18336"/>
                    <a:pt x="43845" y="17818"/>
                    <a:pt x="45561" y="17365"/>
                  </a:cubicBezTo>
                  <a:cubicBezTo>
                    <a:pt x="50031" y="16167"/>
                    <a:pt x="53204" y="11017"/>
                    <a:pt x="51747" y="6484"/>
                  </a:cubicBezTo>
                  <a:cubicBezTo>
                    <a:pt x="50257" y="1917"/>
                    <a:pt x="45658" y="-965"/>
                    <a:pt x="40865" y="298"/>
                  </a:cubicBezTo>
                  <a:cubicBezTo>
                    <a:pt x="23442" y="5026"/>
                    <a:pt x="8934" y="16620"/>
                    <a:pt x="1064" y="32974"/>
                  </a:cubicBezTo>
                  <a:cubicBezTo>
                    <a:pt x="-944" y="37120"/>
                    <a:pt x="-231" y="42722"/>
                    <a:pt x="4238" y="45054"/>
                  </a:cubicBezTo>
                  <a:cubicBezTo>
                    <a:pt x="8189" y="47127"/>
                    <a:pt x="14180" y="46317"/>
                    <a:pt x="16318" y="41880"/>
                  </a:cubicBezTo>
                  <a:lnTo>
                    <a:pt x="16318" y="41880"/>
                  </a:lnTo>
                  <a:close/>
                </a:path>
              </a:pathLst>
            </a:custGeom>
            <a:solidFill>
              <a:srgbClr val="FFFFFF"/>
            </a:solidFill>
            <a:ln w="0" cap="flat">
              <a:noFill/>
              <a:prstDash val="solid"/>
              <a:miter/>
            </a:ln>
          </p:spPr>
          <p:txBody>
            <a:bodyPr rtlCol="0" anchor="ctr"/>
            <a:lstStyle/>
            <a:p>
              <a:endParaRPr lang="nb-NO"/>
            </a:p>
          </p:txBody>
        </p:sp>
        <p:sp>
          <p:nvSpPr>
            <p:cNvPr id="203" name="Friform 202">
              <a:extLst>
                <a:ext uri="{FF2B5EF4-FFF2-40B4-BE49-F238E27FC236}">
                  <a16:creationId xmlns:a16="http://schemas.microsoft.com/office/drawing/2014/main" id="{9E457517-B79A-E6B4-68F0-D09E59D5CFD0}"/>
                </a:ext>
              </a:extLst>
            </p:cNvPr>
            <p:cNvSpPr>
              <a:spLocks noGrp="1" noRot="1" noMove="1" noResize="1" noEditPoints="1" noAdjustHandles="1" noChangeArrowheads="1" noChangeShapeType="1"/>
            </p:cNvSpPr>
            <p:nvPr/>
          </p:nvSpPr>
          <p:spPr>
            <a:xfrm>
              <a:off x="5646178" y="4185876"/>
              <a:ext cx="51498" cy="45200"/>
            </a:xfrm>
            <a:custGeom>
              <a:avLst/>
              <a:gdLst>
                <a:gd name="connsiteX0" fmla="*/ 16479 w 51498"/>
                <a:gd name="connsiteY0" fmla="*/ 40949 h 45200"/>
                <a:gd name="connsiteX1" fmla="*/ 18034 w 51498"/>
                <a:gd name="connsiteY1" fmla="*/ 38811 h 45200"/>
                <a:gd name="connsiteX2" fmla="*/ 18843 w 51498"/>
                <a:gd name="connsiteY2" fmla="*/ 37742 h 45200"/>
                <a:gd name="connsiteX3" fmla="*/ 18617 w 51498"/>
                <a:gd name="connsiteY3" fmla="*/ 38034 h 45200"/>
                <a:gd name="connsiteX4" fmla="*/ 21985 w 51498"/>
                <a:gd name="connsiteY4" fmla="*/ 34019 h 45200"/>
                <a:gd name="connsiteX5" fmla="*/ 29725 w 51498"/>
                <a:gd name="connsiteY5" fmla="*/ 26278 h 45200"/>
                <a:gd name="connsiteX6" fmla="*/ 31668 w 51498"/>
                <a:gd name="connsiteY6" fmla="*/ 24659 h 45200"/>
                <a:gd name="connsiteX7" fmla="*/ 32769 w 51498"/>
                <a:gd name="connsiteY7" fmla="*/ 23785 h 45200"/>
                <a:gd name="connsiteX8" fmla="*/ 32542 w 51498"/>
                <a:gd name="connsiteY8" fmla="*/ 23979 h 45200"/>
                <a:gd name="connsiteX9" fmla="*/ 36882 w 51498"/>
                <a:gd name="connsiteY9" fmla="*/ 21065 h 45200"/>
                <a:gd name="connsiteX10" fmla="*/ 41643 w 51498"/>
                <a:gd name="connsiteY10" fmla="*/ 18538 h 45200"/>
                <a:gd name="connsiteX11" fmla="*/ 40995 w 51498"/>
                <a:gd name="connsiteY11" fmla="*/ 18797 h 45200"/>
                <a:gd name="connsiteX12" fmla="*/ 42225 w 51498"/>
                <a:gd name="connsiteY12" fmla="*/ 18311 h 45200"/>
                <a:gd name="connsiteX13" fmla="*/ 44946 w 51498"/>
                <a:gd name="connsiteY13" fmla="*/ 17405 h 45200"/>
                <a:gd name="connsiteX14" fmla="*/ 51131 w 51498"/>
                <a:gd name="connsiteY14" fmla="*/ 6524 h 45200"/>
                <a:gd name="connsiteX15" fmla="*/ 40250 w 51498"/>
                <a:gd name="connsiteY15" fmla="*/ 338 h 45200"/>
                <a:gd name="connsiteX16" fmla="*/ 1259 w 51498"/>
                <a:gd name="connsiteY16" fmla="*/ 31978 h 45200"/>
                <a:gd name="connsiteX17" fmla="*/ 4432 w 51498"/>
                <a:gd name="connsiteY17" fmla="*/ 44058 h 45200"/>
                <a:gd name="connsiteX18" fmla="*/ 16512 w 51498"/>
                <a:gd name="connsiteY18" fmla="*/ 40884 h 45200"/>
                <a:gd name="connsiteX19" fmla="*/ 16512 w 51498"/>
                <a:gd name="connsiteY19" fmla="*/ 40884 h 4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98" h="45200">
                  <a:moveTo>
                    <a:pt x="16479" y="40949"/>
                  </a:moveTo>
                  <a:cubicBezTo>
                    <a:pt x="16998" y="40236"/>
                    <a:pt x="17483" y="39524"/>
                    <a:pt x="18034" y="38811"/>
                  </a:cubicBezTo>
                  <a:cubicBezTo>
                    <a:pt x="18293" y="38455"/>
                    <a:pt x="18584" y="38099"/>
                    <a:pt x="18843" y="37742"/>
                  </a:cubicBezTo>
                  <a:cubicBezTo>
                    <a:pt x="19491" y="36868"/>
                    <a:pt x="17451" y="39491"/>
                    <a:pt x="18617" y="38034"/>
                  </a:cubicBezTo>
                  <a:cubicBezTo>
                    <a:pt x="19718" y="36674"/>
                    <a:pt x="20819" y="35314"/>
                    <a:pt x="21985" y="34019"/>
                  </a:cubicBezTo>
                  <a:cubicBezTo>
                    <a:pt x="24413" y="31298"/>
                    <a:pt x="26972" y="28675"/>
                    <a:pt x="29725" y="26278"/>
                  </a:cubicBezTo>
                  <a:cubicBezTo>
                    <a:pt x="30373" y="25728"/>
                    <a:pt x="30988" y="25177"/>
                    <a:pt x="31668" y="24659"/>
                  </a:cubicBezTo>
                  <a:cubicBezTo>
                    <a:pt x="31927" y="24465"/>
                    <a:pt x="32639" y="24076"/>
                    <a:pt x="32769" y="23785"/>
                  </a:cubicBezTo>
                  <a:cubicBezTo>
                    <a:pt x="32575" y="24271"/>
                    <a:pt x="31279" y="24918"/>
                    <a:pt x="32542" y="23979"/>
                  </a:cubicBezTo>
                  <a:cubicBezTo>
                    <a:pt x="33935" y="22943"/>
                    <a:pt x="35392" y="21971"/>
                    <a:pt x="36882" y="21065"/>
                  </a:cubicBezTo>
                  <a:cubicBezTo>
                    <a:pt x="38436" y="20125"/>
                    <a:pt x="40023" y="19316"/>
                    <a:pt x="41643" y="18538"/>
                  </a:cubicBezTo>
                  <a:cubicBezTo>
                    <a:pt x="42711" y="18020"/>
                    <a:pt x="41351" y="18668"/>
                    <a:pt x="40995" y="18797"/>
                  </a:cubicBezTo>
                  <a:cubicBezTo>
                    <a:pt x="41416" y="18668"/>
                    <a:pt x="41804" y="18474"/>
                    <a:pt x="42225" y="18311"/>
                  </a:cubicBezTo>
                  <a:cubicBezTo>
                    <a:pt x="43132" y="17988"/>
                    <a:pt x="44039" y="17664"/>
                    <a:pt x="44946" y="17405"/>
                  </a:cubicBezTo>
                  <a:cubicBezTo>
                    <a:pt x="49383" y="16110"/>
                    <a:pt x="52621" y="11122"/>
                    <a:pt x="51131" y="6524"/>
                  </a:cubicBezTo>
                  <a:cubicBezTo>
                    <a:pt x="49674" y="2022"/>
                    <a:pt x="45011" y="-1055"/>
                    <a:pt x="40250" y="338"/>
                  </a:cubicBezTo>
                  <a:cubicBezTo>
                    <a:pt x="23734" y="5228"/>
                    <a:pt x="10942" y="18247"/>
                    <a:pt x="1259" y="31978"/>
                  </a:cubicBezTo>
                  <a:cubicBezTo>
                    <a:pt x="-1430" y="35767"/>
                    <a:pt x="449" y="41953"/>
                    <a:pt x="4432" y="44058"/>
                  </a:cubicBezTo>
                  <a:cubicBezTo>
                    <a:pt x="8966" y="46454"/>
                    <a:pt x="13662" y="44932"/>
                    <a:pt x="16512" y="40884"/>
                  </a:cubicBezTo>
                  <a:lnTo>
                    <a:pt x="16512" y="40884"/>
                  </a:lnTo>
                  <a:close/>
                </a:path>
              </a:pathLst>
            </a:custGeom>
            <a:solidFill>
              <a:srgbClr val="FFFFFF"/>
            </a:solidFill>
            <a:ln w="0" cap="flat">
              <a:noFill/>
              <a:prstDash val="solid"/>
              <a:miter/>
            </a:ln>
          </p:spPr>
          <p:txBody>
            <a:bodyPr rtlCol="0" anchor="ctr"/>
            <a:lstStyle/>
            <a:p>
              <a:endParaRPr lang="nb-NO"/>
            </a:p>
          </p:txBody>
        </p:sp>
        <p:sp>
          <p:nvSpPr>
            <p:cNvPr id="204" name="Friform 203">
              <a:extLst>
                <a:ext uri="{FF2B5EF4-FFF2-40B4-BE49-F238E27FC236}">
                  <a16:creationId xmlns:a16="http://schemas.microsoft.com/office/drawing/2014/main" id="{0427A414-7C22-BD9C-1062-16DACFB83066}"/>
                </a:ext>
              </a:extLst>
            </p:cNvPr>
            <p:cNvSpPr>
              <a:spLocks noGrp="1" noRot="1" noMove="1" noResize="1" noEditPoints="1" noAdjustHandles="1" noChangeArrowheads="1" noChangeShapeType="1"/>
            </p:cNvSpPr>
            <p:nvPr/>
          </p:nvSpPr>
          <p:spPr>
            <a:xfrm>
              <a:off x="5153640" y="1454086"/>
              <a:ext cx="1371070" cy="639798"/>
            </a:xfrm>
            <a:custGeom>
              <a:avLst/>
              <a:gdLst>
                <a:gd name="connsiteX0" fmla="*/ 1341215 w 1371070"/>
                <a:gd name="connsiteY0" fmla="*/ 0 h 639798"/>
                <a:gd name="connsiteX1" fmla="*/ 779270 w 1371070"/>
                <a:gd name="connsiteY1" fmla="*/ 57451 h 639798"/>
                <a:gd name="connsiteX2" fmla="*/ 241032 w 1371070"/>
                <a:gd name="connsiteY2" fmla="*/ 61629 h 639798"/>
                <a:gd name="connsiteX3" fmla="*/ 128105 w 1371070"/>
                <a:gd name="connsiteY3" fmla="*/ 69822 h 639798"/>
                <a:gd name="connsiteX4" fmla="*/ 14984 w 1371070"/>
                <a:gd name="connsiteY4" fmla="*/ 98904 h 639798"/>
                <a:gd name="connsiteX5" fmla="*/ 5884 w 1371070"/>
                <a:gd name="connsiteY5" fmla="*/ 128763 h 639798"/>
                <a:gd name="connsiteX6" fmla="*/ 47952 w 1371070"/>
                <a:gd name="connsiteY6" fmla="*/ 319608 h 639798"/>
                <a:gd name="connsiteX7" fmla="*/ 338866 w 1371070"/>
                <a:gd name="connsiteY7" fmla="*/ 487232 h 639798"/>
                <a:gd name="connsiteX8" fmla="*/ 639464 w 1371070"/>
                <a:gd name="connsiteY8" fmla="*/ 639798 h 639798"/>
                <a:gd name="connsiteX9" fmla="*/ 440912 w 1371070"/>
                <a:gd name="connsiteY9" fmla="*/ 412067 h 639798"/>
                <a:gd name="connsiteX10" fmla="*/ 916129 w 1371070"/>
                <a:gd name="connsiteY10" fmla="*/ 298849 h 639798"/>
                <a:gd name="connsiteX11" fmla="*/ 1342607 w 1371070"/>
                <a:gd name="connsiteY11" fmla="*/ 206584 h 639798"/>
                <a:gd name="connsiteX12" fmla="*/ 1341247 w 1371070"/>
                <a:gd name="connsiteY12" fmla="*/ 32 h 63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1070" h="639798">
                  <a:moveTo>
                    <a:pt x="1341215" y="0"/>
                  </a:moveTo>
                  <a:cubicBezTo>
                    <a:pt x="1152993" y="6639"/>
                    <a:pt x="966488" y="36822"/>
                    <a:pt x="779270" y="57451"/>
                  </a:cubicBezTo>
                  <a:cubicBezTo>
                    <a:pt x="613297" y="75716"/>
                    <a:pt x="409660" y="82387"/>
                    <a:pt x="241032" y="61629"/>
                  </a:cubicBezTo>
                  <a:cubicBezTo>
                    <a:pt x="196178" y="56091"/>
                    <a:pt x="171922" y="58779"/>
                    <a:pt x="128105" y="69822"/>
                  </a:cubicBezTo>
                  <a:cubicBezTo>
                    <a:pt x="85616" y="80509"/>
                    <a:pt x="35743" y="93172"/>
                    <a:pt x="14984" y="98904"/>
                  </a:cubicBezTo>
                  <a:lnTo>
                    <a:pt x="5884" y="128763"/>
                  </a:lnTo>
                  <a:cubicBezTo>
                    <a:pt x="4718" y="155739"/>
                    <a:pt x="-21740" y="239390"/>
                    <a:pt x="47952" y="319608"/>
                  </a:cubicBezTo>
                  <a:cubicBezTo>
                    <a:pt x="122179" y="405039"/>
                    <a:pt x="232449" y="448759"/>
                    <a:pt x="338866" y="487232"/>
                  </a:cubicBezTo>
                  <a:cubicBezTo>
                    <a:pt x="445284" y="525706"/>
                    <a:pt x="556073" y="563305"/>
                    <a:pt x="639464" y="639798"/>
                  </a:cubicBezTo>
                  <a:cubicBezTo>
                    <a:pt x="591761" y="554464"/>
                    <a:pt x="511511" y="485354"/>
                    <a:pt x="440912" y="412067"/>
                  </a:cubicBezTo>
                  <a:cubicBezTo>
                    <a:pt x="598335" y="370355"/>
                    <a:pt x="756795" y="332594"/>
                    <a:pt x="916129" y="298849"/>
                  </a:cubicBezTo>
                  <a:cubicBezTo>
                    <a:pt x="1023227" y="276179"/>
                    <a:pt x="1318254" y="214551"/>
                    <a:pt x="1342607" y="206584"/>
                  </a:cubicBezTo>
                  <a:cubicBezTo>
                    <a:pt x="1373535" y="196480"/>
                    <a:pt x="1387525" y="82711"/>
                    <a:pt x="1341247" y="32"/>
                  </a:cubicBezTo>
                  <a:close/>
                </a:path>
              </a:pathLst>
            </a:custGeom>
            <a:solidFill>
              <a:srgbClr val="9997E8"/>
            </a:solidFill>
            <a:ln w="0" cap="flat">
              <a:noFill/>
              <a:prstDash val="solid"/>
              <a:miter/>
            </a:ln>
          </p:spPr>
          <p:txBody>
            <a:bodyPr rtlCol="0" anchor="ctr"/>
            <a:lstStyle/>
            <a:p>
              <a:endParaRPr lang="nb-NO"/>
            </a:p>
          </p:txBody>
        </p:sp>
        <p:sp>
          <p:nvSpPr>
            <p:cNvPr id="205" name="Friform 204">
              <a:extLst>
                <a:ext uri="{FF2B5EF4-FFF2-40B4-BE49-F238E27FC236}">
                  <a16:creationId xmlns:a16="http://schemas.microsoft.com/office/drawing/2014/main" id="{68AE49A4-A180-ABCC-0181-42EA0ADD4FEE}"/>
                </a:ext>
              </a:extLst>
            </p:cNvPr>
            <p:cNvSpPr>
              <a:spLocks noGrp="1" noRot="1" noMove="1" noResize="1" noEditPoints="1" noAdjustHandles="1" noChangeArrowheads="1" noChangeShapeType="1"/>
            </p:cNvSpPr>
            <p:nvPr/>
          </p:nvSpPr>
          <p:spPr>
            <a:xfrm>
              <a:off x="5163572" y="1527244"/>
              <a:ext cx="401185" cy="68587"/>
            </a:xfrm>
            <a:custGeom>
              <a:avLst/>
              <a:gdLst>
                <a:gd name="connsiteX0" fmla="*/ 158136 w 401185"/>
                <a:gd name="connsiteY0" fmla="*/ 47930 h 68587"/>
                <a:gd name="connsiteX1" fmla="*/ 276795 w 401185"/>
                <a:gd name="connsiteY1" fmla="*/ 65903 h 68587"/>
                <a:gd name="connsiteX2" fmla="*/ 384928 w 401185"/>
                <a:gd name="connsiteY2" fmla="*/ 13861 h 68587"/>
                <a:gd name="connsiteX3" fmla="*/ 401185 w 401185"/>
                <a:gd name="connsiteY3" fmla="*/ 453 h 68587"/>
                <a:gd name="connsiteX4" fmla="*/ 386288 w 401185"/>
                <a:gd name="connsiteY4" fmla="*/ 0 h 68587"/>
                <a:gd name="connsiteX5" fmla="*/ 378646 w 401185"/>
                <a:gd name="connsiteY5" fmla="*/ 6445 h 68587"/>
                <a:gd name="connsiteX6" fmla="*/ 275370 w 401185"/>
                <a:gd name="connsiteY6" fmla="*/ 56285 h 68587"/>
                <a:gd name="connsiteX7" fmla="*/ 161990 w 401185"/>
                <a:gd name="connsiteY7" fmla="*/ 38992 h 68587"/>
                <a:gd name="connsiteX8" fmla="*/ 43331 w 401185"/>
                <a:gd name="connsiteY8" fmla="*/ 21018 h 68587"/>
                <a:gd name="connsiteX9" fmla="*/ 3530 w 401185"/>
                <a:gd name="connsiteY9" fmla="*/ 30636 h 68587"/>
                <a:gd name="connsiteX10" fmla="*/ 0 w 401185"/>
                <a:gd name="connsiteY10" fmla="*/ 42262 h 68587"/>
                <a:gd name="connsiteX11" fmla="*/ 44788 w 401185"/>
                <a:gd name="connsiteY11" fmla="*/ 30604 h 68587"/>
                <a:gd name="connsiteX12" fmla="*/ 158168 w 401185"/>
                <a:gd name="connsiteY12" fmla="*/ 47897 h 6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185" h="68587">
                  <a:moveTo>
                    <a:pt x="158136" y="47930"/>
                  </a:moveTo>
                  <a:cubicBezTo>
                    <a:pt x="188545" y="60981"/>
                    <a:pt x="219991" y="74453"/>
                    <a:pt x="276795" y="65903"/>
                  </a:cubicBezTo>
                  <a:cubicBezTo>
                    <a:pt x="333598" y="57386"/>
                    <a:pt x="359668" y="35235"/>
                    <a:pt x="384928" y="13861"/>
                  </a:cubicBezTo>
                  <a:cubicBezTo>
                    <a:pt x="390304" y="9294"/>
                    <a:pt x="395615" y="4825"/>
                    <a:pt x="401185" y="453"/>
                  </a:cubicBezTo>
                  <a:cubicBezTo>
                    <a:pt x="396198" y="324"/>
                    <a:pt x="391243" y="162"/>
                    <a:pt x="386288" y="0"/>
                  </a:cubicBezTo>
                  <a:cubicBezTo>
                    <a:pt x="383730" y="2137"/>
                    <a:pt x="381171" y="4275"/>
                    <a:pt x="378646" y="6445"/>
                  </a:cubicBezTo>
                  <a:cubicBezTo>
                    <a:pt x="353320" y="27916"/>
                    <a:pt x="329420" y="48189"/>
                    <a:pt x="275370" y="56285"/>
                  </a:cubicBezTo>
                  <a:cubicBezTo>
                    <a:pt x="221319" y="64414"/>
                    <a:pt x="192496" y="52043"/>
                    <a:pt x="161990" y="38992"/>
                  </a:cubicBezTo>
                  <a:cubicBezTo>
                    <a:pt x="131580" y="25940"/>
                    <a:pt x="100135" y="12468"/>
                    <a:pt x="43331" y="21018"/>
                  </a:cubicBezTo>
                  <a:cubicBezTo>
                    <a:pt x="28013" y="23317"/>
                    <a:pt x="14994" y="26620"/>
                    <a:pt x="3530" y="30636"/>
                  </a:cubicBezTo>
                  <a:lnTo>
                    <a:pt x="0" y="42262"/>
                  </a:lnTo>
                  <a:cubicBezTo>
                    <a:pt x="12403" y="37340"/>
                    <a:pt x="26912" y="33292"/>
                    <a:pt x="44788" y="30604"/>
                  </a:cubicBezTo>
                  <a:cubicBezTo>
                    <a:pt x="98839" y="22475"/>
                    <a:pt x="127662" y="34814"/>
                    <a:pt x="158168" y="47897"/>
                  </a:cubicBezTo>
                  <a:close/>
                </a:path>
              </a:pathLst>
            </a:custGeom>
            <a:solidFill>
              <a:srgbClr val="7B79C6"/>
            </a:solidFill>
            <a:ln w="0" cap="flat">
              <a:noFill/>
              <a:prstDash val="solid"/>
              <a:miter/>
            </a:ln>
          </p:spPr>
          <p:txBody>
            <a:bodyPr rtlCol="0" anchor="ctr"/>
            <a:lstStyle/>
            <a:p>
              <a:endParaRPr lang="nb-NO"/>
            </a:p>
          </p:txBody>
        </p:sp>
        <p:sp>
          <p:nvSpPr>
            <p:cNvPr id="206" name="Friform 205">
              <a:extLst>
                <a:ext uri="{FF2B5EF4-FFF2-40B4-BE49-F238E27FC236}">
                  <a16:creationId xmlns:a16="http://schemas.microsoft.com/office/drawing/2014/main" id="{4EB58AF9-48F4-510B-2580-6E8BDFD3C0C3}"/>
                </a:ext>
              </a:extLst>
            </p:cNvPr>
            <p:cNvSpPr>
              <a:spLocks noGrp="1" noRot="1" noMove="1" noResize="1" noEditPoints="1" noAdjustHandles="1" noChangeArrowheads="1" noChangeShapeType="1"/>
            </p:cNvSpPr>
            <p:nvPr/>
          </p:nvSpPr>
          <p:spPr>
            <a:xfrm>
              <a:off x="5803078" y="1510889"/>
              <a:ext cx="135498" cy="18347"/>
            </a:xfrm>
            <a:custGeom>
              <a:avLst/>
              <a:gdLst>
                <a:gd name="connsiteX0" fmla="*/ 80704 w 135498"/>
                <a:gd name="connsiteY0" fmla="*/ 15642 h 18347"/>
                <a:gd name="connsiteX1" fmla="*/ 135499 w 135498"/>
                <a:gd name="connsiteY1" fmla="*/ 0 h 18347"/>
                <a:gd name="connsiteX2" fmla="*/ 129831 w 135498"/>
                <a:gd name="connsiteY2" fmla="*/ 648 h 18347"/>
                <a:gd name="connsiteX3" fmla="*/ 83230 w 135498"/>
                <a:gd name="connsiteY3" fmla="*/ 5376 h 18347"/>
                <a:gd name="connsiteX4" fmla="*/ 79278 w 135498"/>
                <a:gd name="connsiteY4" fmla="*/ 6056 h 18347"/>
                <a:gd name="connsiteX5" fmla="*/ 45760 w 135498"/>
                <a:gd name="connsiteY5" fmla="*/ 8614 h 18347"/>
                <a:gd name="connsiteX6" fmla="*/ 0 w 135498"/>
                <a:gd name="connsiteY6" fmla="*/ 11918 h 18347"/>
                <a:gd name="connsiteX7" fmla="*/ 80704 w 135498"/>
                <a:gd name="connsiteY7" fmla="*/ 15674 h 1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98" h="18347">
                  <a:moveTo>
                    <a:pt x="80704" y="15642"/>
                  </a:moveTo>
                  <a:cubicBezTo>
                    <a:pt x="103179" y="12274"/>
                    <a:pt x="120796" y="6736"/>
                    <a:pt x="135499" y="0"/>
                  </a:cubicBezTo>
                  <a:cubicBezTo>
                    <a:pt x="133588" y="227"/>
                    <a:pt x="131710" y="421"/>
                    <a:pt x="129831" y="648"/>
                  </a:cubicBezTo>
                  <a:cubicBezTo>
                    <a:pt x="114611" y="2332"/>
                    <a:pt x="99033" y="3919"/>
                    <a:pt x="83230" y="5376"/>
                  </a:cubicBezTo>
                  <a:cubicBezTo>
                    <a:pt x="81902" y="5603"/>
                    <a:pt x="80639" y="5829"/>
                    <a:pt x="79278" y="6056"/>
                  </a:cubicBezTo>
                  <a:cubicBezTo>
                    <a:pt x="66875" y="7934"/>
                    <a:pt x="55832" y="8679"/>
                    <a:pt x="45760" y="8614"/>
                  </a:cubicBezTo>
                  <a:cubicBezTo>
                    <a:pt x="30669" y="9813"/>
                    <a:pt x="15415" y="10914"/>
                    <a:pt x="0" y="11918"/>
                  </a:cubicBezTo>
                  <a:cubicBezTo>
                    <a:pt x="21212" y="17909"/>
                    <a:pt x="46278" y="20856"/>
                    <a:pt x="80704" y="15674"/>
                  </a:cubicBezTo>
                  <a:close/>
                </a:path>
              </a:pathLst>
            </a:custGeom>
            <a:solidFill>
              <a:srgbClr val="7B79C6"/>
            </a:solidFill>
            <a:ln w="0" cap="flat">
              <a:noFill/>
              <a:prstDash val="solid"/>
              <a:miter/>
            </a:ln>
          </p:spPr>
          <p:txBody>
            <a:bodyPr rtlCol="0" anchor="ctr"/>
            <a:lstStyle/>
            <a:p>
              <a:endParaRPr lang="nb-NO"/>
            </a:p>
          </p:txBody>
        </p:sp>
        <p:sp>
          <p:nvSpPr>
            <p:cNvPr id="207" name="Friform 206">
              <a:extLst>
                <a:ext uri="{FF2B5EF4-FFF2-40B4-BE49-F238E27FC236}">
                  <a16:creationId xmlns:a16="http://schemas.microsoft.com/office/drawing/2014/main" id="{899FE5C7-17E8-CC86-8EB6-5141C396A58C}"/>
                </a:ext>
              </a:extLst>
            </p:cNvPr>
            <p:cNvSpPr>
              <a:spLocks noGrp="1" noRot="1" noMove="1" noResize="1" noEditPoints="1" noAdjustHandles="1" noChangeArrowheads="1" noChangeShapeType="1"/>
            </p:cNvSpPr>
            <p:nvPr/>
          </p:nvSpPr>
          <p:spPr>
            <a:xfrm>
              <a:off x="5164187" y="1473229"/>
              <a:ext cx="1355474" cy="250138"/>
            </a:xfrm>
            <a:custGeom>
              <a:avLst/>
              <a:gdLst>
                <a:gd name="connsiteX0" fmla="*/ 68138 w 1355474"/>
                <a:gd name="connsiteY0" fmla="*/ 247483 h 250138"/>
                <a:gd name="connsiteX1" fmla="*/ 176272 w 1355474"/>
                <a:gd name="connsiteY1" fmla="*/ 195440 h 250138"/>
                <a:gd name="connsiteX2" fmla="*/ 279548 w 1355474"/>
                <a:gd name="connsiteY2" fmla="*/ 145567 h 250138"/>
                <a:gd name="connsiteX3" fmla="*/ 392927 w 1355474"/>
                <a:gd name="connsiteY3" fmla="*/ 162861 h 250138"/>
                <a:gd name="connsiteX4" fmla="*/ 511586 w 1355474"/>
                <a:gd name="connsiteY4" fmla="*/ 180834 h 250138"/>
                <a:gd name="connsiteX5" fmla="*/ 619719 w 1355474"/>
                <a:gd name="connsiteY5" fmla="*/ 128791 h 250138"/>
                <a:gd name="connsiteX6" fmla="*/ 722995 w 1355474"/>
                <a:gd name="connsiteY6" fmla="*/ 78919 h 250138"/>
                <a:gd name="connsiteX7" fmla="*/ 836375 w 1355474"/>
                <a:gd name="connsiteY7" fmla="*/ 96212 h 250138"/>
                <a:gd name="connsiteX8" fmla="*/ 955034 w 1355474"/>
                <a:gd name="connsiteY8" fmla="*/ 114186 h 250138"/>
                <a:gd name="connsiteX9" fmla="*/ 1063167 w 1355474"/>
                <a:gd name="connsiteY9" fmla="*/ 62143 h 250138"/>
                <a:gd name="connsiteX10" fmla="*/ 1166443 w 1355474"/>
                <a:gd name="connsiteY10" fmla="*/ 12270 h 250138"/>
                <a:gd name="connsiteX11" fmla="*/ 1279823 w 1355474"/>
                <a:gd name="connsiteY11" fmla="*/ 29564 h 250138"/>
                <a:gd name="connsiteX12" fmla="*/ 1355474 w 1355474"/>
                <a:gd name="connsiteY12" fmla="*/ 49966 h 250138"/>
                <a:gd name="connsiteX13" fmla="*/ 1353369 w 1355474"/>
                <a:gd name="connsiteY13" fmla="*/ 40186 h 250138"/>
                <a:gd name="connsiteX14" fmla="*/ 1283644 w 1355474"/>
                <a:gd name="connsiteY14" fmla="*/ 20658 h 250138"/>
                <a:gd name="connsiteX15" fmla="*/ 1165018 w 1355474"/>
                <a:gd name="connsiteY15" fmla="*/ 2684 h 250138"/>
                <a:gd name="connsiteX16" fmla="*/ 1056885 w 1355474"/>
                <a:gd name="connsiteY16" fmla="*/ 54727 h 250138"/>
                <a:gd name="connsiteX17" fmla="*/ 953609 w 1355474"/>
                <a:gd name="connsiteY17" fmla="*/ 104600 h 250138"/>
                <a:gd name="connsiteX18" fmla="*/ 840229 w 1355474"/>
                <a:gd name="connsiteY18" fmla="*/ 87306 h 250138"/>
                <a:gd name="connsiteX19" fmla="*/ 721570 w 1355474"/>
                <a:gd name="connsiteY19" fmla="*/ 69333 h 250138"/>
                <a:gd name="connsiteX20" fmla="*/ 613437 w 1355474"/>
                <a:gd name="connsiteY20" fmla="*/ 121375 h 250138"/>
                <a:gd name="connsiteX21" fmla="*/ 510161 w 1355474"/>
                <a:gd name="connsiteY21" fmla="*/ 171248 h 250138"/>
                <a:gd name="connsiteX22" fmla="*/ 396781 w 1355474"/>
                <a:gd name="connsiteY22" fmla="*/ 153955 h 250138"/>
                <a:gd name="connsiteX23" fmla="*/ 278122 w 1355474"/>
                <a:gd name="connsiteY23" fmla="*/ 135981 h 250138"/>
                <a:gd name="connsiteX24" fmla="*/ 169989 w 1355474"/>
                <a:gd name="connsiteY24" fmla="*/ 188024 h 250138"/>
                <a:gd name="connsiteX25" fmla="*/ 66713 w 1355474"/>
                <a:gd name="connsiteY25" fmla="*/ 237864 h 250138"/>
                <a:gd name="connsiteX26" fmla="*/ 0 w 1355474"/>
                <a:gd name="connsiteY26" fmla="*/ 236893 h 250138"/>
                <a:gd name="connsiteX27" fmla="*/ 4081 w 1355474"/>
                <a:gd name="connsiteY27" fmla="*/ 247547 h 250138"/>
                <a:gd name="connsiteX28" fmla="*/ 34360 w 1355474"/>
                <a:gd name="connsiteY28" fmla="*/ 250138 h 250138"/>
                <a:gd name="connsiteX29" fmla="*/ 68138 w 1355474"/>
                <a:gd name="connsiteY29" fmla="*/ 247450 h 25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55474" h="250138">
                  <a:moveTo>
                    <a:pt x="68138" y="247483"/>
                  </a:moveTo>
                  <a:cubicBezTo>
                    <a:pt x="124942" y="238965"/>
                    <a:pt x="151011" y="216814"/>
                    <a:pt x="176272" y="195440"/>
                  </a:cubicBezTo>
                  <a:cubicBezTo>
                    <a:pt x="201597" y="173969"/>
                    <a:pt x="225497" y="153696"/>
                    <a:pt x="279548" y="145567"/>
                  </a:cubicBezTo>
                  <a:cubicBezTo>
                    <a:pt x="333630" y="137438"/>
                    <a:pt x="362421" y="149809"/>
                    <a:pt x="392927" y="162861"/>
                  </a:cubicBezTo>
                  <a:cubicBezTo>
                    <a:pt x="423337" y="175912"/>
                    <a:pt x="454783" y="189384"/>
                    <a:pt x="511586" y="180834"/>
                  </a:cubicBezTo>
                  <a:cubicBezTo>
                    <a:pt x="568389" y="172317"/>
                    <a:pt x="594459" y="150166"/>
                    <a:pt x="619719" y="128791"/>
                  </a:cubicBezTo>
                  <a:cubicBezTo>
                    <a:pt x="645045" y="107320"/>
                    <a:pt x="668945" y="87047"/>
                    <a:pt x="722995" y="78919"/>
                  </a:cubicBezTo>
                  <a:cubicBezTo>
                    <a:pt x="777046" y="70790"/>
                    <a:pt x="805869" y="83161"/>
                    <a:pt x="836375" y="96212"/>
                  </a:cubicBezTo>
                  <a:cubicBezTo>
                    <a:pt x="866785" y="109263"/>
                    <a:pt x="898230" y="122735"/>
                    <a:pt x="955034" y="114186"/>
                  </a:cubicBezTo>
                  <a:cubicBezTo>
                    <a:pt x="1011837" y="105636"/>
                    <a:pt x="1037907" y="83517"/>
                    <a:pt x="1063167" y="62143"/>
                  </a:cubicBezTo>
                  <a:cubicBezTo>
                    <a:pt x="1088492" y="40672"/>
                    <a:pt x="1112392" y="20399"/>
                    <a:pt x="1166443" y="12270"/>
                  </a:cubicBezTo>
                  <a:cubicBezTo>
                    <a:pt x="1220526" y="4142"/>
                    <a:pt x="1249316" y="16513"/>
                    <a:pt x="1279823" y="29564"/>
                  </a:cubicBezTo>
                  <a:cubicBezTo>
                    <a:pt x="1301553" y="38891"/>
                    <a:pt x="1323834" y="48380"/>
                    <a:pt x="1355474" y="49966"/>
                  </a:cubicBezTo>
                  <a:cubicBezTo>
                    <a:pt x="1354827" y="46695"/>
                    <a:pt x="1354146" y="43457"/>
                    <a:pt x="1353369" y="40186"/>
                  </a:cubicBezTo>
                  <a:cubicBezTo>
                    <a:pt x="1325000" y="38373"/>
                    <a:pt x="1304727" y="29693"/>
                    <a:pt x="1283644" y="20658"/>
                  </a:cubicBezTo>
                  <a:cubicBezTo>
                    <a:pt x="1253235" y="7607"/>
                    <a:pt x="1221789" y="-5865"/>
                    <a:pt x="1165018" y="2684"/>
                  </a:cubicBezTo>
                  <a:cubicBezTo>
                    <a:pt x="1108215" y="11202"/>
                    <a:pt x="1082145" y="33353"/>
                    <a:pt x="1056885" y="54727"/>
                  </a:cubicBezTo>
                  <a:cubicBezTo>
                    <a:pt x="1031560" y="76198"/>
                    <a:pt x="1007659" y="96471"/>
                    <a:pt x="953609" y="104600"/>
                  </a:cubicBezTo>
                  <a:cubicBezTo>
                    <a:pt x="899558" y="112729"/>
                    <a:pt x="870736" y="100357"/>
                    <a:pt x="840229" y="87306"/>
                  </a:cubicBezTo>
                  <a:cubicBezTo>
                    <a:pt x="809820" y="74288"/>
                    <a:pt x="778374" y="60783"/>
                    <a:pt x="721570" y="69333"/>
                  </a:cubicBezTo>
                  <a:cubicBezTo>
                    <a:pt x="664767" y="77882"/>
                    <a:pt x="638697" y="100001"/>
                    <a:pt x="613437" y="121375"/>
                  </a:cubicBezTo>
                  <a:cubicBezTo>
                    <a:pt x="588112" y="142847"/>
                    <a:pt x="564212" y="163120"/>
                    <a:pt x="510161" y="171248"/>
                  </a:cubicBezTo>
                  <a:cubicBezTo>
                    <a:pt x="456111" y="179377"/>
                    <a:pt x="427288" y="167006"/>
                    <a:pt x="396781" y="153955"/>
                  </a:cubicBezTo>
                  <a:cubicBezTo>
                    <a:pt x="366372" y="140936"/>
                    <a:pt x="334926" y="127431"/>
                    <a:pt x="278122" y="135981"/>
                  </a:cubicBezTo>
                  <a:cubicBezTo>
                    <a:pt x="221319" y="144531"/>
                    <a:pt x="195249" y="166650"/>
                    <a:pt x="169989" y="188024"/>
                  </a:cubicBezTo>
                  <a:cubicBezTo>
                    <a:pt x="144664" y="209495"/>
                    <a:pt x="120764" y="229768"/>
                    <a:pt x="66713" y="237864"/>
                  </a:cubicBezTo>
                  <a:cubicBezTo>
                    <a:pt x="39057" y="242010"/>
                    <a:pt x="18039" y="240811"/>
                    <a:pt x="0" y="236893"/>
                  </a:cubicBezTo>
                  <a:cubicBezTo>
                    <a:pt x="1231" y="240423"/>
                    <a:pt x="2559" y="243985"/>
                    <a:pt x="4081" y="247547"/>
                  </a:cubicBezTo>
                  <a:cubicBezTo>
                    <a:pt x="13278" y="249166"/>
                    <a:pt x="23253" y="250138"/>
                    <a:pt x="34360" y="250138"/>
                  </a:cubicBezTo>
                  <a:cubicBezTo>
                    <a:pt x="44594" y="250138"/>
                    <a:pt x="55767" y="249329"/>
                    <a:pt x="68138" y="247450"/>
                  </a:cubicBezTo>
                  <a:close/>
                </a:path>
              </a:pathLst>
            </a:custGeom>
            <a:solidFill>
              <a:srgbClr val="7B79C6"/>
            </a:solidFill>
            <a:ln w="0" cap="flat">
              <a:noFill/>
              <a:prstDash val="solid"/>
              <a:miter/>
            </a:ln>
          </p:spPr>
          <p:txBody>
            <a:bodyPr rtlCol="0" anchor="ctr"/>
            <a:lstStyle/>
            <a:p>
              <a:endParaRPr lang="nb-NO"/>
            </a:p>
          </p:txBody>
        </p:sp>
        <p:sp>
          <p:nvSpPr>
            <p:cNvPr id="208" name="Friform 207">
              <a:extLst>
                <a:ext uri="{FF2B5EF4-FFF2-40B4-BE49-F238E27FC236}">
                  <a16:creationId xmlns:a16="http://schemas.microsoft.com/office/drawing/2014/main" id="{08541F5A-C4CF-2492-EABD-5DDA7EA50A82}"/>
                </a:ext>
              </a:extLst>
            </p:cNvPr>
            <p:cNvSpPr>
              <a:spLocks noGrp="1" noRot="1" noMove="1" noResize="1" noEditPoints="1" noAdjustHandles="1" noChangeArrowheads="1" noChangeShapeType="1"/>
            </p:cNvSpPr>
            <p:nvPr/>
          </p:nvSpPr>
          <p:spPr>
            <a:xfrm>
              <a:off x="5184752" y="1548326"/>
              <a:ext cx="1339411" cy="236957"/>
            </a:xfrm>
            <a:custGeom>
              <a:avLst/>
              <a:gdLst>
                <a:gd name="connsiteX0" fmla="*/ 165422 w 1339411"/>
                <a:gd name="connsiteY0" fmla="*/ 216299 h 236957"/>
                <a:gd name="connsiteX1" fmla="*/ 284081 w 1339411"/>
                <a:gd name="connsiteY1" fmla="*/ 234273 h 236957"/>
                <a:gd name="connsiteX2" fmla="*/ 392215 w 1339411"/>
                <a:gd name="connsiteY2" fmla="*/ 182230 h 236957"/>
                <a:gd name="connsiteX3" fmla="*/ 495491 w 1339411"/>
                <a:gd name="connsiteY3" fmla="*/ 132357 h 236957"/>
                <a:gd name="connsiteX4" fmla="*/ 608870 w 1339411"/>
                <a:gd name="connsiteY4" fmla="*/ 149651 h 236957"/>
                <a:gd name="connsiteX5" fmla="*/ 727529 w 1339411"/>
                <a:gd name="connsiteY5" fmla="*/ 167625 h 236957"/>
                <a:gd name="connsiteX6" fmla="*/ 835662 w 1339411"/>
                <a:gd name="connsiteY6" fmla="*/ 115582 h 236957"/>
                <a:gd name="connsiteX7" fmla="*/ 938938 w 1339411"/>
                <a:gd name="connsiteY7" fmla="*/ 65709 h 236957"/>
                <a:gd name="connsiteX8" fmla="*/ 1052318 w 1339411"/>
                <a:gd name="connsiteY8" fmla="*/ 83003 h 236957"/>
                <a:gd name="connsiteX9" fmla="*/ 1170944 w 1339411"/>
                <a:gd name="connsiteY9" fmla="*/ 100976 h 236957"/>
                <a:gd name="connsiteX10" fmla="*/ 1279078 w 1339411"/>
                <a:gd name="connsiteY10" fmla="*/ 48934 h 236957"/>
                <a:gd name="connsiteX11" fmla="*/ 1339411 w 1339411"/>
                <a:gd name="connsiteY11" fmla="*/ 9975 h 236957"/>
                <a:gd name="connsiteX12" fmla="*/ 1338602 w 1339411"/>
                <a:gd name="connsiteY12" fmla="*/ 0 h 236957"/>
                <a:gd name="connsiteX13" fmla="*/ 1272795 w 1339411"/>
                <a:gd name="connsiteY13" fmla="*/ 41518 h 236957"/>
                <a:gd name="connsiteX14" fmla="*/ 1169520 w 1339411"/>
                <a:gd name="connsiteY14" fmla="*/ 91390 h 236957"/>
                <a:gd name="connsiteX15" fmla="*/ 1056140 w 1339411"/>
                <a:gd name="connsiteY15" fmla="*/ 74097 h 236957"/>
                <a:gd name="connsiteX16" fmla="*/ 937513 w 1339411"/>
                <a:gd name="connsiteY16" fmla="*/ 56123 h 236957"/>
                <a:gd name="connsiteX17" fmla="*/ 829380 w 1339411"/>
                <a:gd name="connsiteY17" fmla="*/ 108166 h 236957"/>
                <a:gd name="connsiteX18" fmla="*/ 726104 w 1339411"/>
                <a:gd name="connsiteY18" fmla="*/ 158039 h 236957"/>
                <a:gd name="connsiteX19" fmla="*/ 612724 w 1339411"/>
                <a:gd name="connsiteY19" fmla="*/ 140745 h 236957"/>
                <a:gd name="connsiteX20" fmla="*/ 494065 w 1339411"/>
                <a:gd name="connsiteY20" fmla="*/ 122772 h 236957"/>
                <a:gd name="connsiteX21" fmla="*/ 385932 w 1339411"/>
                <a:gd name="connsiteY21" fmla="*/ 174814 h 236957"/>
                <a:gd name="connsiteX22" fmla="*/ 282656 w 1339411"/>
                <a:gd name="connsiteY22" fmla="*/ 224687 h 236957"/>
                <a:gd name="connsiteX23" fmla="*/ 169276 w 1339411"/>
                <a:gd name="connsiteY23" fmla="*/ 207394 h 236957"/>
                <a:gd name="connsiteX24" fmla="*/ 50618 w 1339411"/>
                <a:gd name="connsiteY24" fmla="*/ 189420 h 236957"/>
                <a:gd name="connsiteX25" fmla="*/ 0 w 1339411"/>
                <a:gd name="connsiteY25" fmla="*/ 203216 h 236957"/>
                <a:gd name="connsiteX26" fmla="*/ 5667 w 1339411"/>
                <a:gd name="connsiteY26" fmla="*/ 211344 h 236957"/>
                <a:gd name="connsiteX27" fmla="*/ 52043 w 1339411"/>
                <a:gd name="connsiteY27" fmla="*/ 199038 h 236957"/>
                <a:gd name="connsiteX28" fmla="*/ 165422 w 1339411"/>
                <a:gd name="connsiteY28" fmla="*/ 216332 h 23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39411" h="236957">
                  <a:moveTo>
                    <a:pt x="165422" y="216299"/>
                  </a:moveTo>
                  <a:cubicBezTo>
                    <a:pt x="195832" y="229351"/>
                    <a:pt x="227278" y="242823"/>
                    <a:pt x="284081" y="234273"/>
                  </a:cubicBezTo>
                  <a:cubicBezTo>
                    <a:pt x="340884" y="225723"/>
                    <a:pt x="366954" y="203604"/>
                    <a:pt x="392215" y="182230"/>
                  </a:cubicBezTo>
                  <a:cubicBezTo>
                    <a:pt x="417540" y="160759"/>
                    <a:pt x="441440" y="140486"/>
                    <a:pt x="495491" y="132357"/>
                  </a:cubicBezTo>
                  <a:cubicBezTo>
                    <a:pt x="549541" y="124229"/>
                    <a:pt x="578364" y="136600"/>
                    <a:pt x="608870" y="149651"/>
                  </a:cubicBezTo>
                  <a:cubicBezTo>
                    <a:pt x="639280" y="162670"/>
                    <a:pt x="670726" y="176174"/>
                    <a:pt x="727529" y="167625"/>
                  </a:cubicBezTo>
                  <a:cubicBezTo>
                    <a:pt x="784332" y="159075"/>
                    <a:pt x="810402" y="136956"/>
                    <a:pt x="835662" y="115582"/>
                  </a:cubicBezTo>
                  <a:cubicBezTo>
                    <a:pt x="860988" y="94111"/>
                    <a:pt x="884888" y="73838"/>
                    <a:pt x="938938" y="65709"/>
                  </a:cubicBezTo>
                  <a:cubicBezTo>
                    <a:pt x="992989" y="57581"/>
                    <a:pt x="1021811" y="69952"/>
                    <a:pt x="1052318" y="83003"/>
                  </a:cubicBezTo>
                  <a:cubicBezTo>
                    <a:pt x="1082728" y="96054"/>
                    <a:pt x="1114173" y="109526"/>
                    <a:pt x="1170944" y="100976"/>
                  </a:cubicBezTo>
                  <a:cubicBezTo>
                    <a:pt x="1227748" y="92427"/>
                    <a:pt x="1253817" y="70308"/>
                    <a:pt x="1279078" y="48934"/>
                  </a:cubicBezTo>
                  <a:cubicBezTo>
                    <a:pt x="1296436" y="34199"/>
                    <a:pt x="1313179" y="20046"/>
                    <a:pt x="1339411" y="9975"/>
                  </a:cubicBezTo>
                  <a:cubicBezTo>
                    <a:pt x="1339217" y="6671"/>
                    <a:pt x="1338925" y="3336"/>
                    <a:pt x="1338602" y="0"/>
                  </a:cubicBezTo>
                  <a:cubicBezTo>
                    <a:pt x="1309131" y="10817"/>
                    <a:pt x="1290704" y="26329"/>
                    <a:pt x="1272795" y="41518"/>
                  </a:cubicBezTo>
                  <a:cubicBezTo>
                    <a:pt x="1247470" y="62989"/>
                    <a:pt x="1223570" y="83262"/>
                    <a:pt x="1169520" y="91390"/>
                  </a:cubicBezTo>
                  <a:cubicBezTo>
                    <a:pt x="1115436" y="99519"/>
                    <a:pt x="1086646" y="87148"/>
                    <a:pt x="1056140" y="74097"/>
                  </a:cubicBezTo>
                  <a:cubicBezTo>
                    <a:pt x="1025730" y="61046"/>
                    <a:pt x="994284" y="47574"/>
                    <a:pt x="937513" y="56123"/>
                  </a:cubicBezTo>
                  <a:cubicBezTo>
                    <a:pt x="880710" y="64673"/>
                    <a:pt x="854640" y="86792"/>
                    <a:pt x="829380" y="108166"/>
                  </a:cubicBezTo>
                  <a:cubicBezTo>
                    <a:pt x="804055" y="129637"/>
                    <a:pt x="780154" y="149910"/>
                    <a:pt x="726104" y="158039"/>
                  </a:cubicBezTo>
                  <a:cubicBezTo>
                    <a:pt x="672053" y="166167"/>
                    <a:pt x="643231" y="153796"/>
                    <a:pt x="612724" y="140745"/>
                  </a:cubicBezTo>
                  <a:cubicBezTo>
                    <a:pt x="582315" y="127694"/>
                    <a:pt x="550869" y="114222"/>
                    <a:pt x="494065" y="122772"/>
                  </a:cubicBezTo>
                  <a:cubicBezTo>
                    <a:pt x="437262" y="131289"/>
                    <a:pt x="411192" y="153440"/>
                    <a:pt x="385932" y="174814"/>
                  </a:cubicBezTo>
                  <a:cubicBezTo>
                    <a:pt x="360607" y="196286"/>
                    <a:pt x="336707" y="216558"/>
                    <a:pt x="282656" y="224687"/>
                  </a:cubicBezTo>
                  <a:cubicBezTo>
                    <a:pt x="228606" y="232816"/>
                    <a:pt x="199783" y="220445"/>
                    <a:pt x="169276" y="207394"/>
                  </a:cubicBezTo>
                  <a:cubicBezTo>
                    <a:pt x="138867" y="194375"/>
                    <a:pt x="107421" y="180870"/>
                    <a:pt x="50618" y="189420"/>
                  </a:cubicBezTo>
                  <a:cubicBezTo>
                    <a:pt x="30247" y="192496"/>
                    <a:pt x="13860" y="197322"/>
                    <a:pt x="0" y="203216"/>
                  </a:cubicBezTo>
                  <a:cubicBezTo>
                    <a:pt x="1781" y="205936"/>
                    <a:pt x="3692" y="208624"/>
                    <a:pt x="5667" y="211344"/>
                  </a:cubicBezTo>
                  <a:cubicBezTo>
                    <a:pt x="18427" y="206098"/>
                    <a:pt x="33421" y="201856"/>
                    <a:pt x="52043" y="199038"/>
                  </a:cubicBezTo>
                  <a:cubicBezTo>
                    <a:pt x="106093" y="190910"/>
                    <a:pt x="134916" y="203281"/>
                    <a:pt x="165422" y="216332"/>
                  </a:cubicBezTo>
                  <a:close/>
                </a:path>
              </a:pathLst>
            </a:custGeom>
            <a:solidFill>
              <a:srgbClr val="7B79C6"/>
            </a:solidFill>
            <a:ln w="0" cap="flat">
              <a:noFill/>
              <a:prstDash val="solid"/>
              <a:miter/>
            </a:ln>
          </p:spPr>
          <p:txBody>
            <a:bodyPr rtlCol="0" anchor="ctr"/>
            <a:lstStyle/>
            <a:p>
              <a:endParaRPr lang="nb-NO"/>
            </a:p>
          </p:txBody>
        </p:sp>
        <p:sp>
          <p:nvSpPr>
            <p:cNvPr id="209" name="Friform 208">
              <a:extLst>
                <a:ext uri="{FF2B5EF4-FFF2-40B4-BE49-F238E27FC236}">
                  <a16:creationId xmlns:a16="http://schemas.microsoft.com/office/drawing/2014/main" id="{ABFACE89-43DF-6639-11FF-2D6A7337A340}"/>
                </a:ext>
              </a:extLst>
            </p:cNvPr>
            <p:cNvSpPr>
              <a:spLocks noGrp="1" noRot="1" noMove="1" noResize="1" noEditPoints="1" noAdjustHandles="1" noChangeArrowheads="1" noChangeShapeType="1"/>
            </p:cNvSpPr>
            <p:nvPr/>
          </p:nvSpPr>
          <p:spPr>
            <a:xfrm>
              <a:off x="5671272" y="1820619"/>
              <a:ext cx="101818" cy="25551"/>
            </a:xfrm>
            <a:custGeom>
              <a:avLst/>
              <a:gdLst>
                <a:gd name="connsiteX0" fmla="*/ 32935 w 101818"/>
                <a:gd name="connsiteY0" fmla="*/ 22929 h 25551"/>
                <a:gd name="connsiteX1" fmla="*/ 101818 w 101818"/>
                <a:gd name="connsiteY1" fmla="*/ 0 h 25551"/>
                <a:gd name="connsiteX2" fmla="*/ 0 w 101818"/>
                <a:gd name="connsiteY2" fmla="*/ 25552 h 25551"/>
                <a:gd name="connsiteX3" fmla="*/ 32968 w 101818"/>
                <a:gd name="connsiteY3" fmla="*/ 22929 h 25551"/>
              </a:gdLst>
              <a:ahLst/>
              <a:cxnLst>
                <a:cxn ang="0">
                  <a:pos x="connsiteX0" y="connsiteY0"/>
                </a:cxn>
                <a:cxn ang="0">
                  <a:pos x="connsiteX1" y="connsiteY1"/>
                </a:cxn>
                <a:cxn ang="0">
                  <a:pos x="connsiteX2" y="connsiteY2"/>
                </a:cxn>
                <a:cxn ang="0">
                  <a:pos x="connsiteX3" y="connsiteY3"/>
                </a:cxn>
              </a:cxnLst>
              <a:rect l="l" t="t" r="r" b="b"/>
              <a:pathLst>
                <a:path w="101818" h="25551">
                  <a:moveTo>
                    <a:pt x="32935" y="22929"/>
                  </a:moveTo>
                  <a:cubicBezTo>
                    <a:pt x="63054" y="18395"/>
                    <a:pt x="84492" y="10039"/>
                    <a:pt x="101818" y="0"/>
                  </a:cubicBezTo>
                  <a:cubicBezTo>
                    <a:pt x="67814" y="8323"/>
                    <a:pt x="33875" y="16873"/>
                    <a:pt x="0" y="25552"/>
                  </a:cubicBezTo>
                  <a:cubicBezTo>
                    <a:pt x="10007" y="25519"/>
                    <a:pt x="20888" y="24742"/>
                    <a:pt x="32968" y="22929"/>
                  </a:cubicBezTo>
                  <a:close/>
                </a:path>
              </a:pathLst>
            </a:custGeom>
            <a:solidFill>
              <a:srgbClr val="7B79C6"/>
            </a:solidFill>
            <a:ln w="0" cap="flat">
              <a:noFill/>
              <a:prstDash val="solid"/>
              <a:miter/>
            </a:ln>
          </p:spPr>
          <p:txBody>
            <a:bodyPr rtlCol="0" anchor="ctr"/>
            <a:lstStyle/>
            <a:p>
              <a:endParaRPr lang="nb-NO"/>
            </a:p>
          </p:txBody>
        </p:sp>
        <p:sp>
          <p:nvSpPr>
            <p:cNvPr id="210" name="Friform 209">
              <a:extLst>
                <a:ext uri="{FF2B5EF4-FFF2-40B4-BE49-F238E27FC236}">
                  <a16:creationId xmlns:a16="http://schemas.microsoft.com/office/drawing/2014/main" id="{B66AB522-AFCB-E687-425B-FD7C7DE8EE46}"/>
                </a:ext>
              </a:extLst>
            </p:cNvPr>
            <p:cNvSpPr>
              <a:spLocks noGrp="1" noRot="1" noMove="1" noResize="1" noEditPoints="1" noAdjustHandles="1" noChangeArrowheads="1" noChangeShapeType="1"/>
            </p:cNvSpPr>
            <p:nvPr/>
          </p:nvSpPr>
          <p:spPr>
            <a:xfrm>
              <a:off x="5332783" y="1729330"/>
              <a:ext cx="717165" cy="149647"/>
            </a:xfrm>
            <a:custGeom>
              <a:avLst/>
              <a:gdLst>
                <a:gd name="connsiteX0" fmla="*/ 139385 w 717165"/>
                <a:gd name="connsiteY0" fmla="*/ 78919 h 149647"/>
                <a:gd name="connsiteX1" fmla="*/ 252765 w 717165"/>
                <a:gd name="connsiteY1" fmla="*/ 96212 h 149647"/>
                <a:gd name="connsiteX2" fmla="*/ 338456 w 717165"/>
                <a:gd name="connsiteY2" fmla="*/ 116809 h 149647"/>
                <a:gd name="connsiteX3" fmla="*/ 440274 w 717165"/>
                <a:gd name="connsiteY3" fmla="*/ 91257 h 149647"/>
                <a:gd name="connsiteX4" fmla="*/ 479525 w 717165"/>
                <a:gd name="connsiteY4" fmla="*/ 62143 h 149647"/>
                <a:gd name="connsiteX5" fmla="*/ 582800 w 717165"/>
                <a:gd name="connsiteY5" fmla="*/ 12303 h 149647"/>
                <a:gd name="connsiteX6" fmla="*/ 696180 w 717165"/>
                <a:gd name="connsiteY6" fmla="*/ 29596 h 149647"/>
                <a:gd name="connsiteX7" fmla="*/ 700423 w 717165"/>
                <a:gd name="connsiteY7" fmla="*/ 31410 h 149647"/>
                <a:gd name="connsiteX8" fmla="*/ 717166 w 717165"/>
                <a:gd name="connsiteY8" fmla="*/ 27815 h 149647"/>
                <a:gd name="connsiteX9" fmla="*/ 700034 w 717165"/>
                <a:gd name="connsiteY9" fmla="*/ 20658 h 149647"/>
                <a:gd name="connsiteX10" fmla="*/ 581376 w 717165"/>
                <a:gd name="connsiteY10" fmla="*/ 2684 h 149647"/>
                <a:gd name="connsiteX11" fmla="*/ 473242 w 717165"/>
                <a:gd name="connsiteY11" fmla="*/ 54727 h 149647"/>
                <a:gd name="connsiteX12" fmla="*/ 369966 w 717165"/>
                <a:gd name="connsiteY12" fmla="*/ 104568 h 149647"/>
                <a:gd name="connsiteX13" fmla="*/ 256586 w 717165"/>
                <a:gd name="connsiteY13" fmla="*/ 87274 h 149647"/>
                <a:gd name="connsiteX14" fmla="*/ 137928 w 717165"/>
                <a:gd name="connsiteY14" fmla="*/ 69300 h 149647"/>
                <a:gd name="connsiteX15" fmla="*/ 29794 w 717165"/>
                <a:gd name="connsiteY15" fmla="*/ 121343 h 149647"/>
                <a:gd name="connsiteX16" fmla="*/ 0 w 717165"/>
                <a:gd name="connsiteY16" fmla="*/ 144563 h 149647"/>
                <a:gd name="connsiteX17" fmla="*/ 9716 w 717165"/>
                <a:gd name="connsiteY17" fmla="*/ 149647 h 149647"/>
                <a:gd name="connsiteX18" fmla="*/ 36045 w 717165"/>
                <a:gd name="connsiteY18" fmla="*/ 128759 h 149647"/>
                <a:gd name="connsiteX19" fmla="*/ 139320 w 717165"/>
                <a:gd name="connsiteY19" fmla="*/ 78919 h 14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7165" h="149647">
                  <a:moveTo>
                    <a:pt x="139385" y="78919"/>
                  </a:moveTo>
                  <a:cubicBezTo>
                    <a:pt x="193436" y="70790"/>
                    <a:pt x="222258" y="83161"/>
                    <a:pt x="252765" y="96212"/>
                  </a:cubicBezTo>
                  <a:cubicBezTo>
                    <a:pt x="276697" y="106478"/>
                    <a:pt x="301342" y="116971"/>
                    <a:pt x="338456" y="116809"/>
                  </a:cubicBezTo>
                  <a:cubicBezTo>
                    <a:pt x="372363" y="108130"/>
                    <a:pt x="406302" y="99580"/>
                    <a:pt x="440274" y="91257"/>
                  </a:cubicBezTo>
                  <a:cubicBezTo>
                    <a:pt x="455592" y="82384"/>
                    <a:pt x="467672" y="72183"/>
                    <a:pt x="479525" y="62143"/>
                  </a:cubicBezTo>
                  <a:cubicBezTo>
                    <a:pt x="504850" y="40672"/>
                    <a:pt x="528750" y="20399"/>
                    <a:pt x="582800" y="12303"/>
                  </a:cubicBezTo>
                  <a:cubicBezTo>
                    <a:pt x="636851" y="4174"/>
                    <a:pt x="665673" y="16513"/>
                    <a:pt x="696180" y="29596"/>
                  </a:cubicBezTo>
                  <a:cubicBezTo>
                    <a:pt x="697605" y="30212"/>
                    <a:pt x="698998" y="30794"/>
                    <a:pt x="700423" y="31410"/>
                  </a:cubicBezTo>
                  <a:cubicBezTo>
                    <a:pt x="705993" y="30212"/>
                    <a:pt x="711563" y="29013"/>
                    <a:pt x="717166" y="27815"/>
                  </a:cubicBezTo>
                  <a:cubicBezTo>
                    <a:pt x="711401" y="25548"/>
                    <a:pt x="705734" y="23119"/>
                    <a:pt x="700034" y="20658"/>
                  </a:cubicBezTo>
                  <a:cubicBezTo>
                    <a:pt x="669625" y="7607"/>
                    <a:pt x="638179" y="-5865"/>
                    <a:pt x="581376" y="2684"/>
                  </a:cubicBezTo>
                  <a:cubicBezTo>
                    <a:pt x="524572" y="11202"/>
                    <a:pt x="498502" y="33353"/>
                    <a:pt x="473242" y="54727"/>
                  </a:cubicBezTo>
                  <a:cubicBezTo>
                    <a:pt x="447917" y="76198"/>
                    <a:pt x="424017" y="96471"/>
                    <a:pt x="369966" y="104568"/>
                  </a:cubicBezTo>
                  <a:cubicBezTo>
                    <a:pt x="315915" y="112696"/>
                    <a:pt x="287093" y="100325"/>
                    <a:pt x="256586" y="87274"/>
                  </a:cubicBezTo>
                  <a:cubicBezTo>
                    <a:pt x="226177" y="74223"/>
                    <a:pt x="194731" y="60751"/>
                    <a:pt x="137928" y="69300"/>
                  </a:cubicBezTo>
                  <a:cubicBezTo>
                    <a:pt x="81124" y="77818"/>
                    <a:pt x="55055" y="99969"/>
                    <a:pt x="29794" y="121343"/>
                  </a:cubicBezTo>
                  <a:cubicBezTo>
                    <a:pt x="20241" y="129439"/>
                    <a:pt x="10881" y="137373"/>
                    <a:pt x="0" y="144563"/>
                  </a:cubicBezTo>
                  <a:cubicBezTo>
                    <a:pt x="3239" y="146279"/>
                    <a:pt x="6477" y="147963"/>
                    <a:pt x="9716" y="149647"/>
                  </a:cubicBezTo>
                  <a:cubicBezTo>
                    <a:pt x="19301" y="142944"/>
                    <a:pt x="27721" y="135819"/>
                    <a:pt x="36045" y="128759"/>
                  </a:cubicBezTo>
                  <a:cubicBezTo>
                    <a:pt x="61369" y="107288"/>
                    <a:pt x="85270" y="87015"/>
                    <a:pt x="139320" y="78919"/>
                  </a:cubicBezTo>
                  <a:close/>
                </a:path>
              </a:pathLst>
            </a:custGeom>
            <a:solidFill>
              <a:srgbClr val="7B79C6"/>
            </a:solidFill>
            <a:ln w="0" cap="flat">
              <a:noFill/>
              <a:prstDash val="solid"/>
              <a:miter/>
            </a:ln>
          </p:spPr>
          <p:txBody>
            <a:bodyPr rtlCol="0" anchor="ctr"/>
            <a:lstStyle/>
            <a:p>
              <a:endParaRPr lang="nb-NO"/>
            </a:p>
          </p:txBody>
        </p:sp>
        <p:sp>
          <p:nvSpPr>
            <p:cNvPr id="211" name="Friform 210">
              <a:extLst>
                <a:ext uri="{FF2B5EF4-FFF2-40B4-BE49-F238E27FC236}">
                  <a16:creationId xmlns:a16="http://schemas.microsoft.com/office/drawing/2014/main" id="{8F8CF782-F61E-E884-81AD-8D9A20C754CD}"/>
                </a:ext>
              </a:extLst>
            </p:cNvPr>
            <p:cNvSpPr>
              <a:spLocks noGrp="1" noRot="1" noMove="1" noResize="1" noEditPoints="1" noAdjustHandles="1" noChangeArrowheads="1" noChangeShapeType="1"/>
            </p:cNvSpPr>
            <p:nvPr/>
          </p:nvSpPr>
          <p:spPr>
            <a:xfrm>
              <a:off x="6253392" y="1662722"/>
              <a:ext cx="194601" cy="51383"/>
            </a:xfrm>
            <a:custGeom>
              <a:avLst/>
              <a:gdLst>
                <a:gd name="connsiteX0" fmla="*/ 104182 w 194601"/>
                <a:gd name="connsiteY0" fmla="*/ 2677 h 51383"/>
                <a:gd name="connsiteX1" fmla="*/ 0 w 194601"/>
                <a:gd name="connsiteY1" fmla="*/ 51384 h 51383"/>
                <a:gd name="connsiteX2" fmla="*/ 20888 w 194601"/>
                <a:gd name="connsiteY2" fmla="*/ 46947 h 51383"/>
                <a:gd name="connsiteX3" fmla="*/ 105640 w 194601"/>
                <a:gd name="connsiteY3" fmla="*/ 12263 h 51383"/>
                <a:gd name="connsiteX4" fmla="*/ 174847 w 194601"/>
                <a:gd name="connsiteY4" fmla="*/ 13817 h 51383"/>
                <a:gd name="connsiteX5" fmla="*/ 194601 w 194601"/>
                <a:gd name="connsiteY5" fmla="*/ 9445 h 51383"/>
                <a:gd name="connsiteX6" fmla="*/ 104182 w 194601"/>
                <a:gd name="connsiteY6" fmla="*/ 2677 h 5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601" h="51383">
                  <a:moveTo>
                    <a:pt x="104182" y="2677"/>
                  </a:moveTo>
                  <a:cubicBezTo>
                    <a:pt x="50326" y="10773"/>
                    <a:pt x="24094" y="31078"/>
                    <a:pt x="0" y="51384"/>
                  </a:cubicBezTo>
                  <a:cubicBezTo>
                    <a:pt x="6963" y="49894"/>
                    <a:pt x="13925" y="48437"/>
                    <a:pt x="20888" y="46947"/>
                  </a:cubicBezTo>
                  <a:cubicBezTo>
                    <a:pt x="40967" y="31596"/>
                    <a:pt x="64608" y="18416"/>
                    <a:pt x="105640" y="12263"/>
                  </a:cubicBezTo>
                  <a:cubicBezTo>
                    <a:pt x="134592" y="7923"/>
                    <a:pt x="156258" y="9445"/>
                    <a:pt x="174847" y="13817"/>
                  </a:cubicBezTo>
                  <a:cubicBezTo>
                    <a:pt x="181842" y="12263"/>
                    <a:pt x="188448" y="10805"/>
                    <a:pt x="194601" y="9445"/>
                  </a:cubicBezTo>
                  <a:cubicBezTo>
                    <a:pt x="171349" y="1543"/>
                    <a:pt x="143984" y="-3315"/>
                    <a:pt x="104182" y="2677"/>
                  </a:cubicBezTo>
                  <a:close/>
                </a:path>
              </a:pathLst>
            </a:custGeom>
            <a:solidFill>
              <a:srgbClr val="7B79C6"/>
            </a:solidFill>
            <a:ln w="0" cap="flat">
              <a:noFill/>
              <a:prstDash val="solid"/>
              <a:miter/>
            </a:ln>
          </p:spPr>
          <p:txBody>
            <a:bodyPr rtlCol="0" anchor="ctr"/>
            <a:lstStyle/>
            <a:p>
              <a:endParaRPr lang="nb-NO"/>
            </a:p>
          </p:txBody>
        </p:sp>
        <p:sp>
          <p:nvSpPr>
            <p:cNvPr id="212" name="Friform 211">
              <a:extLst>
                <a:ext uri="{FF2B5EF4-FFF2-40B4-BE49-F238E27FC236}">
                  <a16:creationId xmlns:a16="http://schemas.microsoft.com/office/drawing/2014/main" id="{063628BD-7848-89CC-585B-D43722698DBE}"/>
                </a:ext>
              </a:extLst>
            </p:cNvPr>
            <p:cNvSpPr>
              <a:spLocks noGrp="1" noRot="1" noMove="1" noResize="1" noEditPoints="1" noAdjustHandles="1" noChangeArrowheads="1" noChangeShapeType="1"/>
            </p:cNvSpPr>
            <p:nvPr/>
          </p:nvSpPr>
          <p:spPr>
            <a:xfrm>
              <a:off x="5529716" y="1894166"/>
              <a:ext cx="99292" cy="65741"/>
            </a:xfrm>
            <a:custGeom>
              <a:avLst/>
              <a:gdLst>
                <a:gd name="connsiteX0" fmla="*/ 99293 w 99292"/>
                <a:gd name="connsiteY0" fmla="*/ 6930 h 65741"/>
                <a:gd name="connsiteX1" fmla="*/ 92362 w 99292"/>
                <a:gd name="connsiteY1" fmla="*/ 0 h 65741"/>
                <a:gd name="connsiteX2" fmla="*/ 69401 w 99292"/>
                <a:gd name="connsiteY2" fmla="*/ 18459 h 65741"/>
                <a:gd name="connsiteX3" fmla="*/ 0 w 99292"/>
                <a:gd name="connsiteY3" fmla="*/ 60560 h 65741"/>
                <a:gd name="connsiteX4" fmla="*/ 14217 w 99292"/>
                <a:gd name="connsiteY4" fmla="*/ 65742 h 65741"/>
                <a:gd name="connsiteX5" fmla="*/ 75652 w 99292"/>
                <a:gd name="connsiteY5" fmla="*/ 25843 h 65741"/>
                <a:gd name="connsiteX6" fmla="*/ 99260 w 99292"/>
                <a:gd name="connsiteY6" fmla="*/ 6898 h 6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292" h="65741">
                  <a:moveTo>
                    <a:pt x="99293" y="6930"/>
                  </a:moveTo>
                  <a:cubicBezTo>
                    <a:pt x="96993" y="4631"/>
                    <a:pt x="94662" y="2299"/>
                    <a:pt x="92362" y="0"/>
                  </a:cubicBezTo>
                  <a:cubicBezTo>
                    <a:pt x="84169" y="5991"/>
                    <a:pt x="76720" y="12241"/>
                    <a:pt x="69401" y="18459"/>
                  </a:cubicBezTo>
                  <a:cubicBezTo>
                    <a:pt x="50132" y="34814"/>
                    <a:pt x="31608" y="50456"/>
                    <a:pt x="0" y="60560"/>
                  </a:cubicBezTo>
                  <a:cubicBezTo>
                    <a:pt x="4728" y="62276"/>
                    <a:pt x="9489" y="63993"/>
                    <a:pt x="14217" y="65742"/>
                  </a:cubicBezTo>
                  <a:cubicBezTo>
                    <a:pt x="41194" y="55055"/>
                    <a:pt x="58650" y="40287"/>
                    <a:pt x="75652" y="25843"/>
                  </a:cubicBezTo>
                  <a:cubicBezTo>
                    <a:pt x="83359" y="19301"/>
                    <a:pt x="90937" y="12889"/>
                    <a:pt x="99260" y="6898"/>
                  </a:cubicBezTo>
                  <a:close/>
                </a:path>
              </a:pathLst>
            </a:custGeom>
            <a:solidFill>
              <a:srgbClr val="7B79C6"/>
            </a:solidFill>
            <a:ln w="0" cap="flat">
              <a:noFill/>
              <a:prstDash val="solid"/>
              <a:miter/>
            </a:ln>
          </p:spPr>
          <p:txBody>
            <a:bodyPr rtlCol="0" anchor="ctr"/>
            <a:lstStyle/>
            <a:p>
              <a:endParaRPr lang="nb-NO"/>
            </a:p>
          </p:txBody>
        </p:sp>
        <p:sp>
          <p:nvSpPr>
            <p:cNvPr id="213" name="Friform 212">
              <a:extLst>
                <a:ext uri="{FF2B5EF4-FFF2-40B4-BE49-F238E27FC236}">
                  <a16:creationId xmlns:a16="http://schemas.microsoft.com/office/drawing/2014/main" id="{83558844-71F7-6D13-1AF6-6FE34DFA201D}"/>
                </a:ext>
              </a:extLst>
            </p:cNvPr>
            <p:cNvSpPr>
              <a:spLocks noGrp="1" noRot="1" noMove="1" noResize="1" noEditPoints="1" noAdjustHandles="1" noChangeArrowheads="1" noChangeShapeType="1"/>
            </p:cNvSpPr>
            <p:nvPr/>
          </p:nvSpPr>
          <p:spPr>
            <a:xfrm>
              <a:off x="5696499" y="2021342"/>
              <a:ext cx="53208" cy="13828"/>
            </a:xfrm>
            <a:custGeom>
              <a:avLst/>
              <a:gdLst>
                <a:gd name="connsiteX0" fmla="*/ 53209 w 53208"/>
                <a:gd name="connsiteY0" fmla="*/ 8485 h 13828"/>
                <a:gd name="connsiteX1" fmla="*/ 46408 w 53208"/>
                <a:gd name="connsiteY1" fmla="*/ 0 h 13828"/>
                <a:gd name="connsiteX2" fmla="*/ 34749 w 53208"/>
                <a:gd name="connsiteY2" fmla="*/ 2040 h 13828"/>
                <a:gd name="connsiteX3" fmla="*/ 0 w 53208"/>
                <a:gd name="connsiteY3" fmla="*/ 4599 h 13828"/>
                <a:gd name="connsiteX4" fmla="*/ 16257 w 53208"/>
                <a:gd name="connsiteY4" fmla="*/ 13828 h 13828"/>
                <a:gd name="connsiteX5" fmla="*/ 36174 w 53208"/>
                <a:gd name="connsiteY5" fmla="*/ 11626 h 13828"/>
                <a:gd name="connsiteX6" fmla="*/ 53209 w 53208"/>
                <a:gd name="connsiteY6" fmla="*/ 8420 h 1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08" h="13828">
                  <a:moveTo>
                    <a:pt x="53209" y="8485"/>
                  </a:moveTo>
                  <a:cubicBezTo>
                    <a:pt x="50974" y="5635"/>
                    <a:pt x="48707" y="2818"/>
                    <a:pt x="46408" y="0"/>
                  </a:cubicBezTo>
                  <a:cubicBezTo>
                    <a:pt x="42684" y="745"/>
                    <a:pt x="38830" y="1457"/>
                    <a:pt x="34749" y="2040"/>
                  </a:cubicBezTo>
                  <a:cubicBezTo>
                    <a:pt x="21827" y="3983"/>
                    <a:pt x="10396" y="4728"/>
                    <a:pt x="0" y="4599"/>
                  </a:cubicBezTo>
                  <a:cubicBezTo>
                    <a:pt x="5473" y="7611"/>
                    <a:pt x="10882" y="10687"/>
                    <a:pt x="16257" y="13828"/>
                  </a:cubicBezTo>
                  <a:cubicBezTo>
                    <a:pt x="22540" y="13407"/>
                    <a:pt x="29147" y="12695"/>
                    <a:pt x="36174" y="11626"/>
                  </a:cubicBezTo>
                  <a:cubicBezTo>
                    <a:pt x="42198" y="10719"/>
                    <a:pt x="47833" y="9618"/>
                    <a:pt x="53209" y="8420"/>
                  </a:cubicBezTo>
                  <a:close/>
                </a:path>
              </a:pathLst>
            </a:custGeom>
            <a:solidFill>
              <a:srgbClr val="7B79C6"/>
            </a:solidFill>
            <a:ln w="0" cap="flat">
              <a:noFill/>
              <a:prstDash val="solid"/>
              <a:miter/>
            </a:ln>
          </p:spPr>
          <p:txBody>
            <a:bodyPr rtlCol="0" anchor="ctr"/>
            <a:lstStyle/>
            <a:p>
              <a:endParaRPr lang="nb-NO"/>
            </a:p>
          </p:txBody>
        </p:sp>
        <p:sp>
          <p:nvSpPr>
            <p:cNvPr id="214" name="Friform 213">
              <a:extLst>
                <a:ext uri="{FF2B5EF4-FFF2-40B4-BE49-F238E27FC236}">
                  <a16:creationId xmlns:a16="http://schemas.microsoft.com/office/drawing/2014/main" id="{2095A99A-3B3A-E19A-295E-E4766A69C7EF}"/>
                </a:ext>
              </a:extLst>
            </p:cNvPr>
            <p:cNvSpPr>
              <a:spLocks noGrp="1" noRot="1" noMove="1" noResize="1" noEditPoints="1" noAdjustHandles="1" noChangeArrowheads="1" noChangeShapeType="1"/>
            </p:cNvSpPr>
            <p:nvPr/>
          </p:nvSpPr>
          <p:spPr>
            <a:xfrm>
              <a:off x="4875864" y="1423968"/>
              <a:ext cx="221060" cy="271309"/>
            </a:xfrm>
            <a:custGeom>
              <a:avLst/>
              <a:gdLst>
                <a:gd name="connsiteX0" fmla="*/ 32449 w 221060"/>
                <a:gd name="connsiteY0" fmla="*/ 16970 h 271309"/>
                <a:gd name="connsiteX1" fmla="*/ 0 w 221060"/>
                <a:gd name="connsiteY1" fmla="*/ 212672 h 271309"/>
                <a:gd name="connsiteX2" fmla="*/ 83391 w 221060"/>
                <a:gd name="connsiteY2" fmla="*/ 263776 h 271309"/>
                <a:gd name="connsiteX3" fmla="*/ 221060 w 221060"/>
                <a:gd name="connsiteY3" fmla="*/ 236119 h 271309"/>
                <a:gd name="connsiteX4" fmla="*/ 221060 w 221060"/>
                <a:gd name="connsiteY4" fmla="*/ 119760 h 271309"/>
                <a:gd name="connsiteX5" fmla="*/ 81837 w 221060"/>
                <a:gd name="connsiteY5" fmla="*/ 0 h 271309"/>
                <a:gd name="connsiteX6" fmla="*/ 32417 w 221060"/>
                <a:gd name="connsiteY6" fmla="*/ 16970 h 2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60" h="271309">
                  <a:moveTo>
                    <a:pt x="32449" y="16970"/>
                  </a:moveTo>
                  <a:cubicBezTo>
                    <a:pt x="37696" y="63086"/>
                    <a:pt x="17035" y="170798"/>
                    <a:pt x="0" y="212672"/>
                  </a:cubicBezTo>
                  <a:cubicBezTo>
                    <a:pt x="13472" y="230387"/>
                    <a:pt x="57742" y="256424"/>
                    <a:pt x="83391" y="263776"/>
                  </a:cubicBezTo>
                  <a:cubicBezTo>
                    <a:pt x="164159" y="286931"/>
                    <a:pt x="210599" y="250660"/>
                    <a:pt x="221060" y="236119"/>
                  </a:cubicBezTo>
                  <a:lnTo>
                    <a:pt x="221060" y="119760"/>
                  </a:lnTo>
                  <a:lnTo>
                    <a:pt x="81837" y="0"/>
                  </a:lnTo>
                  <a:lnTo>
                    <a:pt x="32417" y="16970"/>
                  </a:lnTo>
                  <a:close/>
                </a:path>
              </a:pathLst>
            </a:custGeom>
            <a:solidFill>
              <a:srgbClr val="DEAB91"/>
            </a:solidFill>
            <a:ln w="0" cap="flat">
              <a:noFill/>
              <a:prstDash val="solid"/>
              <a:miter/>
            </a:ln>
          </p:spPr>
          <p:txBody>
            <a:bodyPr rtlCol="0" anchor="ctr"/>
            <a:lstStyle/>
            <a:p>
              <a:endParaRPr lang="nb-NO"/>
            </a:p>
          </p:txBody>
        </p:sp>
        <p:sp>
          <p:nvSpPr>
            <p:cNvPr id="215" name="Friform 214">
              <a:extLst>
                <a:ext uri="{FF2B5EF4-FFF2-40B4-BE49-F238E27FC236}">
                  <a16:creationId xmlns:a16="http://schemas.microsoft.com/office/drawing/2014/main" id="{D3578446-6DD6-0C82-4A1A-75039E0F5A94}"/>
                </a:ext>
              </a:extLst>
            </p:cNvPr>
            <p:cNvSpPr>
              <a:spLocks noGrp="1" noRot="1" noMove="1" noResize="1" noEditPoints="1" noAdjustHandles="1" noChangeArrowheads="1" noChangeShapeType="1"/>
            </p:cNvSpPr>
            <p:nvPr/>
          </p:nvSpPr>
          <p:spPr>
            <a:xfrm>
              <a:off x="4534907" y="1653901"/>
              <a:ext cx="193410" cy="185323"/>
            </a:xfrm>
            <a:custGeom>
              <a:avLst/>
              <a:gdLst>
                <a:gd name="connsiteX0" fmla="*/ 193410 w 193410"/>
                <a:gd name="connsiteY0" fmla="*/ 0 h 185323"/>
                <a:gd name="connsiteX1" fmla="*/ 78994 w 193410"/>
                <a:gd name="connsiteY1" fmla="*/ 178765 h 185323"/>
                <a:gd name="connsiteX2" fmla="*/ 2274 w 193410"/>
                <a:gd name="connsiteY2" fmla="*/ 125816 h 185323"/>
                <a:gd name="connsiteX3" fmla="*/ 193410 w 193410"/>
                <a:gd name="connsiteY3" fmla="*/ 0 h 185323"/>
              </a:gdLst>
              <a:ahLst/>
              <a:cxnLst>
                <a:cxn ang="0">
                  <a:pos x="connsiteX0" y="connsiteY0"/>
                </a:cxn>
                <a:cxn ang="0">
                  <a:pos x="connsiteX1" y="connsiteY1"/>
                </a:cxn>
                <a:cxn ang="0">
                  <a:pos x="connsiteX2" y="connsiteY2"/>
                </a:cxn>
                <a:cxn ang="0">
                  <a:pos x="connsiteX3" y="connsiteY3"/>
                </a:cxn>
              </a:cxnLst>
              <a:rect l="l" t="t" r="r" b="b"/>
              <a:pathLst>
                <a:path w="193410" h="185323">
                  <a:moveTo>
                    <a:pt x="193410" y="0"/>
                  </a:moveTo>
                  <a:cubicBezTo>
                    <a:pt x="141205" y="38214"/>
                    <a:pt x="94992" y="99972"/>
                    <a:pt x="78994" y="178765"/>
                  </a:cubicBezTo>
                  <a:cubicBezTo>
                    <a:pt x="58656" y="205386"/>
                    <a:pt x="-13660" y="143530"/>
                    <a:pt x="2274" y="125816"/>
                  </a:cubicBezTo>
                  <a:cubicBezTo>
                    <a:pt x="91300" y="26880"/>
                    <a:pt x="193410" y="0"/>
                    <a:pt x="193410" y="0"/>
                  </a:cubicBezTo>
                  <a:close/>
                </a:path>
              </a:pathLst>
            </a:custGeom>
            <a:solidFill>
              <a:srgbClr val="7B79C6"/>
            </a:solidFill>
            <a:ln w="0" cap="flat">
              <a:noFill/>
              <a:prstDash val="solid"/>
              <a:miter/>
            </a:ln>
          </p:spPr>
          <p:txBody>
            <a:bodyPr rtlCol="0" anchor="ctr"/>
            <a:lstStyle/>
            <a:p>
              <a:endParaRPr lang="nb-NO"/>
            </a:p>
          </p:txBody>
        </p:sp>
        <p:sp>
          <p:nvSpPr>
            <p:cNvPr id="216" name="Friform 215">
              <a:extLst>
                <a:ext uri="{FF2B5EF4-FFF2-40B4-BE49-F238E27FC236}">
                  <a16:creationId xmlns:a16="http://schemas.microsoft.com/office/drawing/2014/main" id="{24025020-B4B0-E64C-BA29-683957C23329}"/>
                </a:ext>
              </a:extLst>
            </p:cNvPr>
            <p:cNvSpPr>
              <a:spLocks noGrp="1" noRot="1" noMove="1" noResize="1" noEditPoints="1" noAdjustHandles="1" noChangeArrowheads="1" noChangeShapeType="1"/>
            </p:cNvSpPr>
            <p:nvPr/>
          </p:nvSpPr>
          <p:spPr>
            <a:xfrm>
              <a:off x="4924928" y="1446710"/>
              <a:ext cx="180027" cy="211653"/>
            </a:xfrm>
            <a:custGeom>
              <a:avLst/>
              <a:gdLst>
                <a:gd name="connsiteX0" fmla="*/ 2849 w 180027"/>
                <a:gd name="connsiteY0" fmla="*/ 13691 h 211653"/>
                <a:gd name="connsiteX1" fmla="*/ 172611 w 180027"/>
                <a:gd name="connsiteY1" fmla="*/ 191712 h 211653"/>
                <a:gd name="connsiteX2" fmla="*/ 180027 w 180027"/>
                <a:gd name="connsiteY2" fmla="*/ 44133 h 211653"/>
                <a:gd name="connsiteX3" fmla="*/ 2881 w 180027"/>
                <a:gd name="connsiteY3" fmla="*/ 13691 h 211653"/>
              </a:gdLst>
              <a:ahLst/>
              <a:cxnLst>
                <a:cxn ang="0">
                  <a:pos x="connsiteX0" y="connsiteY0"/>
                </a:cxn>
                <a:cxn ang="0">
                  <a:pos x="connsiteX1" y="connsiteY1"/>
                </a:cxn>
                <a:cxn ang="0">
                  <a:pos x="connsiteX2" y="connsiteY2"/>
                </a:cxn>
                <a:cxn ang="0">
                  <a:pos x="connsiteX3" y="connsiteY3"/>
                </a:cxn>
              </a:cxnLst>
              <a:rect l="l" t="t" r="r" b="b"/>
              <a:pathLst>
                <a:path w="180027" h="211653">
                  <a:moveTo>
                    <a:pt x="2849" y="13691"/>
                  </a:moveTo>
                  <a:cubicBezTo>
                    <a:pt x="-15287" y="82380"/>
                    <a:pt x="54568" y="273354"/>
                    <a:pt x="172611" y="191712"/>
                  </a:cubicBezTo>
                  <a:lnTo>
                    <a:pt x="180027" y="44133"/>
                  </a:lnTo>
                  <a:cubicBezTo>
                    <a:pt x="180027" y="44133"/>
                    <a:pt x="14345" y="-29770"/>
                    <a:pt x="2881" y="13691"/>
                  </a:cubicBezTo>
                  <a:close/>
                </a:path>
              </a:pathLst>
            </a:custGeom>
            <a:solidFill>
              <a:srgbClr val="967B6F"/>
            </a:solidFill>
            <a:ln w="0" cap="flat">
              <a:noFill/>
              <a:prstDash val="solid"/>
              <a:miter/>
            </a:ln>
          </p:spPr>
          <p:txBody>
            <a:bodyPr rtlCol="0" anchor="ctr"/>
            <a:lstStyle/>
            <a:p>
              <a:endParaRPr lang="nb-NO"/>
            </a:p>
          </p:txBody>
        </p:sp>
        <p:grpSp>
          <p:nvGrpSpPr>
            <p:cNvPr id="217" name="Grafikk 5">
              <a:extLst>
                <a:ext uri="{FF2B5EF4-FFF2-40B4-BE49-F238E27FC236}">
                  <a16:creationId xmlns:a16="http://schemas.microsoft.com/office/drawing/2014/main" id="{0B371A29-7F3F-522B-5B44-9E9029574552}"/>
                </a:ext>
              </a:extLst>
            </p:cNvPr>
            <p:cNvGrpSpPr>
              <a:grpSpLocks noGrp="1" noUngrp="1" noRot="1" noMove="1" noResize="1"/>
            </p:cNvGrpSpPr>
            <p:nvPr/>
          </p:nvGrpSpPr>
          <p:grpSpPr>
            <a:xfrm>
              <a:off x="4853968" y="1092033"/>
              <a:ext cx="405085" cy="552537"/>
              <a:chOff x="4853968" y="1092033"/>
              <a:chExt cx="405085" cy="552537"/>
            </a:xfrm>
          </p:grpSpPr>
          <p:grpSp>
            <p:nvGrpSpPr>
              <p:cNvPr id="224" name="Grafikk 5">
                <a:extLst>
                  <a:ext uri="{FF2B5EF4-FFF2-40B4-BE49-F238E27FC236}">
                    <a16:creationId xmlns:a16="http://schemas.microsoft.com/office/drawing/2014/main" id="{C98F4DB2-23AD-0FAD-F9BC-1E169349F3E3}"/>
                  </a:ext>
                </a:extLst>
              </p:cNvPr>
              <p:cNvGrpSpPr>
                <a:grpSpLocks noGrp="1" noUngrp="1" noRot="1" noMove="1" noResize="1"/>
              </p:cNvGrpSpPr>
              <p:nvPr/>
            </p:nvGrpSpPr>
            <p:grpSpPr>
              <a:xfrm>
                <a:off x="4853968" y="1092033"/>
                <a:ext cx="405085" cy="552537"/>
                <a:chOff x="4853968" y="1092033"/>
                <a:chExt cx="405085" cy="552537"/>
              </a:xfrm>
            </p:grpSpPr>
            <p:sp>
              <p:nvSpPr>
                <p:cNvPr id="238" name="Friform 237">
                  <a:extLst>
                    <a:ext uri="{FF2B5EF4-FFF2-40B4-BE49-F238E27FC236}">
                      <a16:creationId xmlns:a16="http://schemas.microsoft.com/office/drawing/2014/main" id="{13A106B1-0AFC-AA4B-C5F8-6B058D6ED731}"/>
                    </a:ext>
                  </a:extLst>
                </p:cNvPr>
                <p:cNvSpPr>
                  <a:spLocks noGrp="1" noRot="1" noMove="1" noResize="1" noEditPoints="1" noAdjustHandles="1" noChangeArrowheads="1" noChangeShapeType="1"/>
                </p:cNvSpPr>
                <p:nvPr/>
              </p:nvSpPr>
              <p:spPr>
                <a:xfrm>
                  <a:off x="4853968" y="1092033"/>
                  <a:ext cx="405085" cy="412998"/>
                </a:xfrm>
                <a:custGeom>
                  <a:avLst/>
                  <a:gdLst>
                    <a:gd name="connsiteX0" fmla="*/ 1623 w 405085"/>
                    <a:gd name="connsiteY0" fmla="*/ 175418 h 412998"/>
                    <a:gd name="connsiteX1" fmla="*/ 175886 w 405085"/>
                    <a:gd name="connsiteY1" fmla="*/ 411537 h 412998"/>
                    <a:gd name="connsiteX2" fmla="*/ 403488 w 405085"/>
                    <a:gd name="connsiteY2" fmla="*/ 226295 h 412998"/>
                    <a:gd name="connsiteX3" fmla="*/ 227767 w 405085"/>
                    <a:gd name="connsiteY3" fmla="*/ 1640 h 412998"/>
                    <a:gd name="connsiteX4" fmla="*/ 1623 w 405085"/>
                    <a:gd name="connsiteY4" fmla="*/ 175451 h 412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085" h="412998">
                      <a:moveTo>
                        <a:pt x="1623" y="175418"/>
                      </a:moveTo>
                      <a:cubicBezTo>
                        <a:pt x="-12303" y="285463"/>
                        <a:pt x="64903" y="397482"/>
                        <a:pt x="175886" y="411537"/>
                      </a:cubicBezTo>
                      <a:cubicBezTo>
                        <a:pt x="286869" y="425592"/>
                        <a:pt x="389562" y="336307"/>
                        <a:pt x="403488" y="226295"/>
                      </a:cubicBezTo>
                      <a:cubicBezTo>
                        <a:pt x="417414" y="116251"/>
                        <a:pt x="338750" y="15663"/>
                        <a:pt x="227767" y="1640"/>
                      </a:cubicBezTo>
                      <a:cubicBezTo>
                        <a:pt x="116816" y="-12415"/>
                        <a:pt x="15548" y="65406"/>
                        <a:pt x="1623" y="175451"/>
                      </a:cubicBezTo>
                      <a:close/>
                    </a:path>
                  </a:pathLst>
                </a:custGeom>
                <a:solidFill>
                  <a:schemeClr val="tx1">
                    <a:lumMod val="75000"/>
                    <a:lumOff val="25000"/>
                  </a:schemeClr>
                </a:solidFill>
                <a:ln w="0" cap="flat">
                  <a:noFill/>
                  <a:prstDash val="solid"/>
                  <a:miter/>
                </a:ln>
              </p:spPr>
              <p:txBody>
                <a:bodyPr rtlCol="0" anchor="ctr"/>
                <a:lstStyle/>
                <a:p>
                  <a:endParaRPr lang="nb-NO"/>
                </a:p>
              </p:txBody>
            </p:sp>
            <p:sp>
              <p:nvSpPr>
                <p:cNvPr id="239" name="Friform 238">
                  <a:extLst>
                    <a:ext uri="{FF2B5EF4-FFF2-40B4-BE49-F238E27FC236}">
                      <a16:creationId xmlns:a16="http://schemas.microsoft.com/office/drawing/2014/main" id="{E2A1A1BB-AA69-7300-0191-8A575EC47DE5}"/>
                    </a:ext>
                  </a:extLst>
                </p:cNvPr>
                <p:cNvSpPr>
                  <a:spLocks noGrp="1" noRot="1" noMove="1" noResize="1" noEditPoints="1" noAdjustHandles="1" noChangeArrowheads="1" noChangeShapeType="1"/>
                </p:cNvSpPr>
                <p:nvPr/>
              </p:nvSpPr>
              <p:spPr>
                <a:xfrm>
                  <a:off x="4913775" y="1193660"/>
                  <a:ext cx="335507" cy="450910"/>
                </a:xfrm>
                <a:custGeom>
                  <a:avLst/>
                  <a:gdLst>
                    <a:gd name="connsiteX0" fmla="*/ 21806 w 335507"/>
                    <a:gd name="connsiteY0" fmla="*/ 122563 h 450912"/>
                    <a:gd name="connsiteX1" fmla="*/ 222011 w 335507"/>
                    <a:gd name="connsiteY1" fmla="*/ 1800 h 450912"/>
                    <a:gd name="connsiteX2" fmla="*/ 333577 w 335507"/>
                    <a:gd name="connsiteY2" fmla="*/ 162008 h 450912"/>
                    <a:gd name="connsiteX3" fmla="*/ 318194 w 335507"/>
                    <a:gd name="connsiteY3" fmla="*/ 278206 h 450912"/>
                    <a:gd name="connsiteX4" fmla="*/ 175635 w 335507"/>
                    <a:gd name="connsiteY4" fmla="*/ 450526 h 450912"/>
                    <a:gd name="connsiteX5" fmla="*/ 400 w 335507"/>
                    <a:gd name="connsiteY5" fmla="*/ 267130 h 450912"/>
                    <a:gd name="connsiteX6" fmla="*/ 21774 w 335507"/>
                    <a:gd name="connsiteY6" fmla="*/ 122563 h 45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507" h="450912">
                      <a:moveTo>
                        <a:pt x="21806" y="122563"/>
                      </a:moveTo>
                      <a:cubicBezTo>
                        <a:pt x="48038" y="29683"/>
                        <a:pt x="135381" y="-9146"/>
                        <a:pt x="222011" y="1800"/>
                      </a:cubicBezTo>
                      <a:cubicBezTo>
                        <a:pt x="308641" y="12778"/>
                        <a:pt x="344588" y="75119"/>
                        <a:pt x="333577" y="162008"/>
                      </a:cubicBezTo>
                      <a:cubicBezTo>
                        <a:pt x="333577" y="162008"/>
                        <a:pt x="318874" y="272797"/>
                        <a:pt x="318194" y="278206"/>
                      </a:cubicBezTo>
                      <a:cubicBezTo>
                        <a:pt x="309968" y="343202"/>
                        <a:pt x="238203" y="458428"/>
                        <a:pt x="175635" y="450526"/>
                      </a:cubicBezTo>
                      <a:cubicBezTo>
                        <a:pt x="103449" y="441394"/>
                        <a:pt x="-7502" y="329698"/>
                        <a:pt x="400" y="267130"/>
                      </a:cubicBezTo>
                      <a:cubicBezTo>
                        <a:pt x="1080" y="261754"/>
                        <a:pt x="11832" y="157733"/>
                        <a:pt x="21774" y="122563"/>
                      </a:cubicBezTo>
                      <a:close/>
                    </a:path>
                  </a:pathLst>
                </a:custGeom>
                <a:solidFill>
                  <a:srgbClr val="DEAB91"/>
                </a:solidFill>
                <a:ln w="0" cap="flat">
                  <a:noFill/>
                  <a:prstDash val="solid"/>
                  <a:miter/>
                </a:ln>
              </p:spPr>
              <p:txBody>
                <a:bodyPr rtlCol="0" anchor="ctr"/>
                <a:lstStyle/>
                <a:p>
                  <a:endParaRPr lang="nb-NO"/>
                </a:p>
              </p:txBody>
            </p:sp>
          </p:grpSp>
          <p:grpSp>
            <p:nvGrpSpPr>
              <p:cNvPr id="225" name="Grafikk 5">
                <a:extLst>
                  <a:ext uri="{FF2B5EF4-FFF2-40B4-BE49-F238E27FC236}">
                    <a16:creationId xmlns:a16="http://schemas.microsoft.com/office/drawing/2014/main" id="{63B4EEEA-0EC4-344D-C642-909C5F9200EF}"/>
                  </a:ext>
                </a:extLst>
              </p:cNvPr>
              <p:cNvGrpSpPr>
                <a:grpSpLocks noGrp="1" noUngrp="1" noRot="1" noMove="1" noResize="1"/>
              </p:cNvGrpSpPr>
              <p:nvPr/>
            </p:nvGrpSpPr>
            <p:grpSpPr>
              <a:xfrm>
                <a:off x="4986408" y="1320768"/>
                <a:ext cx="265589" cy="35432"/>
                <a:chOff x="4986408" y="1320768"/>
                <a:chExt cx="265589" cy="35432"/>
              </a:xfrm>
              <a:solidFill>
                <a:srgbClr val="141C28"/>
              </a:solidFill>
            </p:grpSpPr>
            <p:sp>
              <p:nvSpPr>
                <p:cNvPr id="236" name="Friform 235">
                  <a:extLst>
                    <a:ext uri="{FF2B5EF4-FFF2-40B4-BE49-F238E27FC236}">
                      <a16:creationId xmlns:a16="http://schemas.microsoft.com/office/drawing/2014/main" id="{DD5A5990-982D-2131-E423-3A587CF3DB67}"/>
                    </a:ext>
                  </a:extLst>
                </p:cNvPr>
                <p:cNvSpPr>
                  <a:spLocks noGrp="1" noRot="1" noMove="1" noResize="1" noEditPoints="1" noAdjustHandles="1" noChangeArrowheads="1" noChangeShapeType="1"/>
                </p:cNvSpPr>
                <p:nvPr/>
              </p:nvSpPr>
              <p:spPr>
                <a:xfrm>
                  <a:off x="4986408" y="1320768"/>
                  <a:ext cx="107729" cy="22459"/>
                </a:xfrm>
                <a:custGeom>
                  <a:avLst/>
                  <a:gdLst>
                    <a:gd name="connsiteX0" fmla="*/ 107666 w 107729"/>
                    <a:gd name="connsiteY0" fmla="*/ 15016 h 38115"/>
                    <a:gd name="connsiteX1" fmla="*/ 31302 w 107729"/>
                    <a:gd name="connsiteY1" fmla="*/ 21 h 38115"/>
                    <a:gd name="connsiteX2" fmla="*/ 18 w 107729"/>
                    <a:gd name="connsiteY2" fmla="*/ 19193 h 38115"/>
                    <a:gd name="connsiteX3" fmla="*/ 95943 w 107729"/>
                    <a:gd name="connsiteY3" fmla="*/ 37815 h 38115"/>
                    <a:gd name="connsiteX4" fmla="*/ 107698 w 107729"/>
                    <a:gd name="connsiteY4" fmla="*/ 14983 h 38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9" h="38115">
                      <a:moveTo>
                        <a:pt x="107666" y="15016"/>
                      </a:moveTo>
                      <a:cubicBezTo>
                        <a:pt x="107666" y="15016"/>
                        <a:pt x="43900" y="410"/>
                        <a:pt x="31302" y="21"/>
                      </a:cubicBezTo>
                      <a:cubicBezTo>
                        <a:pt x="10284" y="-594"/>
                        <a:pt x="4131" y="12295"/>
                        <a:pt x="18" y="19193"/>
                      </a:cubicBezTo>
                      <a:cubicBezTo>
                        <a:pt x="-1407" y="21557"/>
                        <a:pt x="82956" y="40729"/>
                        <a:pt x="95943" y="37815"/>
                      </a:cubicBezTo>
                      <a:cubicBezTo>
                        <a:pt x="108929" y="34900"/>
                        <a:pt x="107698" y="14983"/>
                        <a:pt x="107698" y="14983"/>
                      </a:cubicBezTo>
                      <a:close/>
                    </a:path>
                  </a:pathLst>
                </a:custGeom>
                <a:solidFill>
                  <a:schemeClr val="tx1">
                    <a:lumMod val="65000"/>
                    <a:lumOff val="35000"/>
                  </a:schemeClr>
                </a:solidFill>
                <a:ln w="0" cap="flat">
                  <a:noFill/>
                  <a:prstDash val="solid"/>
                  <a:miter/>
                </a:ln>
              </p:spPr>
              <p:txBody>
                <a:bodyPr rtlCol="0" anchor="ctr"/>
                <a:lstStyle/>
                <a:p>
                  <a:endParaRPr lang="nb-NO"/>
                </a:p>
              </p:txBody>
            </p:sp>
            <p:sp>
              <p:nvSpPr>
                <p:cNvPr id="237" name="Friform 236">
                  <a:extLst>
                    <a:ext uri="{FF2B5EF4-FFF2-40B4-BE49-F238E27FC236}">
                      <a16:creationId xmlns:a16="http://schemas.microsoft.com/office/drawing/2014/main" id="{35BA150A-7A48-FDB6-FA68-11A588EC7D89}"/>
                    </a:ext>
                  </a:extLst>
                </p:cNvPr>
                <p:cNvSpPr>
                  <a:spLocks noGrp="1" noRot="1" noMove="1" noResize="1" noEditPoints="1" noAdjustHandles="1" noChangeArrowheads="1" noChangeShapeType="1"/>
                </p:cNvSpPr>
                <p:nvPr/>
              </p:nvSpPr>
              <p:spPr>
                <a:xfrm rot="366917">
                  <a:off x="5162429" y="1342163"/>
                  <a:ext cx="89568" cy="14037"/>
                </a:xfrm>
                <a:custGeom>
                  <a:avLst/>
                  <a:gdLst>
                    <a:gd name="connsiteX0" fmla="*/ 1629 w 89568"/>
                    <a:gd name="connsiteY0" fmla="*/ 0 h 31931"/>
                    <a:gd name="connsiteX1" fmla="*/ 79321 w 89568"/>
                    <a:gd name="connsiteY1" fmla="*/ 4534 h 31931"/>
                    <a:gd name="connsiteX2" fmla="*/ 85700 w 89568"/>
                    <a:gd name="connsiteY2" fmla="*/ 6477 h 31931"/>
                    <a:gd name="connsiteX3" fmla="*/ 83822 w 89568"/>
                    <a:gd name="connsiteY3" fmla="*/ 31932 h 31931"/>
                    <a:gd name="connsiteX4" fmla="*/ 7296 w 89568"/>
                    <a:gd name="connsiteY4" fmla="*/ 25034 h 31931"/>
                    <a:gd name="connsiteX5" fmla="*/ 1597 w 89568"/>
                    <a:gd name="connsiteY5" fmla="*/ 0 h 3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568" h="31931">
                      <a:moveTo>
                        <a:pt x="1629" y="0"/>
                      </a:moveTo>
                      <a:cubicBezTo>
                        <a:pt x="1629" y="0"/>
                        <a:pt x="67014" y="1749"/>
                        <a:pt x="79321" y="4534"/>
                      </a:cubicBezTo>
                      <a:cubicBezTo>
                        <a:pt x="81685" y="5052"/>
                        <a:pt x="83790" y="5732"/>
                        <a:pt x="85700" y="6477"/>
                      </a:cubicBezTo>
                      <a:cubicBezTo>
                        <a:pt x="92404" y="8841"/>
                        <a:pt x="89490" y="31899"/>
                        <a:pt x="83822" y="31932"/>
                      </a:cubicBezTo>
                      <a:cubicBezTo>
                        <a:pt x="57622" y="31608"/>
                        <a:pt x="15328" y="29147"/>
                        <a:pt x="7296" y="25034"/>
                      </a:cubicBezTo>
                      <a:cubicBezTo>
                        <a:pt x="-4557" y="18978"/>
                        <a:pt x="1597" y="0"/>
                        <a:pt x="1597" y="0"/>
                      </a:cubicBezTo>
                      <a:close/>
                    </a:path>
                  </a:pathLst>
                </a:custGeom>
                <a:solidFill>
                  <a:schemeClr val="tx1">
                    <a:lumMod val="65000"/>
                    <a:lumOff val="35000"/>
                  </a:schemeClr>
                </a:solidFill>
                <a:ln w="0" cap="flat">
                  <a:noFill/>
                  <a:prstDash val="solid"/>
                  <a:miter/>
                </a:ln>
              </p:spPr>
              <p:txBody>
                <a:bodyPr rtlCol="0" anchor="ctr"/>
                <a:lstStyle/>
                <a:p>
                  <a:endParaRPr lang="nb-NO"/>
                </a:p>
              </p:txBody>
            </p:sp>
          </p:grpSp>
          <p:sp>
            <p:nvSpPr>
              <p:cNvPr id="226" name="Friform 225">
                <a:extLst>
                  <a:ext uri="{FF2B5EF4-FFF2-40B4-BE49-F238E27FC236}">
                    <a16:creationId xmlns:a16="http://schemas.microsoft.com/office/drawing/2014/main" id="{BF1F2EB7-CE95-D4AC-AB47-DBC0791BD587}"/>
                  </a:ext>
                </a:extLst>
              </p:cNvPr>
              <p:cNvSpPr>
                <a:spLocks noGrp="1" noRot="1" noMove="1" noResize="1" noEditPoints="1" noAdjustHandles="1" noChangeArrowheads="1" noChangeShapeType="1"/>
              </p:cNvSpPr>
              <p:nvPr/>
            </p:nvSpPr>
            <p:spPr>
              <a:xfrm>
                <a:off x="5086463" y="1491936"/>
                <a:ext cx="24385" cy="12378"/>
              </a:xfrm>
              <a:custGeom>
                <a:avLst/>
                <a:gdLst>
                  <a:gd name="connsiteX0" fmla="*/ 14055 w 24385"/>
                  <a:gd name="connsiteY0" fmla="*/ 105 h 12378"/>
                  <a:gd name="connsiteX1" fmla="*/ 0 w 24385"/>
                  <a:gd name="connsiteY1" fmla="*/ 7877 h 12378"/>
                  <a:gd name="connsiteX2" fmla="*/ 24386 w 24385"/>
                  <a:gd name="connsiteY2" fmla="*/ 12379 h 12378"/>
                  <a:gd name="connsiteX3" fmla="*/ 14055 w 24385"/>
                  <a:gd name="connsiteY3" fmla="*/ 105 h 12378"/>
                </a:gdLst>
                <a:ahLst/>
                <a:cxnLst>
                  <a:cxn ang="0">
                    <a:pos x="connsiteX0" y="connsiteY0"/>
                  </a:cxn>
                  <a:cxn ang="0">
                    <a:pos x="connsiteX1" y="connsiteY1"/>
                  </a:cxn>
                  <a:cxn ang="0">
                    <a:pos x="connsiteX2" y="connsiteY2"/>
                  </a:cxn>
                  <a:cxn ang="0">
                    <a:pos x="connsiteX3" y="connsiteY3"/>
                  </a:cxn>
                </a:cxnLst>
                <a:rect l="l" t="t" r="r" b="b"/>
                <a:pathLst>
                  <a:path w="24385" h="12378">
                    <a:moveTo>
                      <a:pt x="14055" y="105"/>
                    </a:moveTo>
                    <a:cubicBezTo>
                      <a:pt x="8096" y="-1061"/>
                      <a:pt x="0" y="7877"/>
                      <a:pt x="0" y="7877"/>
                    </a:cubicBezTo>
                    <a:lnTo>
                      <a:pt x="24386" y="12379"/>
                    </a:lnTo>
                    <a:cubicBezTo>
                      <a:pt x="21310" y="6064"/>
                      <a:pt x="19982" y="1271"/>
                      <a:pt x="14055" y="105"/>
                    </a:cubicBezTo>
                    <a:close/>
                  </a:path>
                </a:pathLst>
              </a:custGeom>
              <a:solidFill>
                <a:srgbClr val="967B6F"/>
              </a:solidFill>
              <a:ln w="0" cap="flat">
                <a:noFill/>
                <a:prstDash val="solid"/>
                <a:miter/>
              </a:ln>
            </p:spPr>
            <p:txBody>
              <a:bodyPr rtlCol="0" anchor="ctr"/>
              <a:lstStyle/>
              <a:p>
                <a:endParaRPr lang="nb-NO"/>
              </a:p>
            </p:txBody>
          </p:sp>
          <p:sp>
            <p:nvSpPr>
              <p:cNvPr id="227" name="Friform 226">
                <a:extLst>
                  <a:ext uri="{FF2B5EF4-FFF2-40B4-BE49-F238E27FC236}">
                    <a16:creationId xmlns:a16="http://schemas.microsoft.com/office/drawing/2014/main" id="{02EC878A-F7E1-B841-8A2F-E7960E4CB49C}"/>
                  </a:ext>
                </a:extLst>
              </p:cNvPr>
              <p:cNvSpPr>
                <a:spLocks noGrp="1" noRot="1" noMove="1" noResize="1" noEditPoints="1" noAdjustHandles="1" noChangeArrowheads="1" noChangeShapeType="1"/>
              </p:cNvSpPr>
              <p:nvPr/>
            </p:nvSpPr>
            <p:spPr>
              <a:xfrm>
                <a:off x="5123673" y="1493220"/>
                <a:ext cx="21989" cy="11354"/>
              </a:xfrm>
              <a:custGeom>
                <a:avLst/>
                <a:gdLst>
                  <a:gd name="connsiteX0" fmla="*/ 10201 w 21989"/>
                  <a:gd name="connsiteY0" fmla="*/ 20 h 11354"/>
                  <a:gd name="connsiteX1" fmla="*/ 0 w 21989"/>
                  <a:gd name="connsiteY1" fmla="*/ 11354 h 11354"/>
                  <a:gd name="connsiteX2" fmla="*/ 21990 w 21989"/>
                  <a:gd name="connsiteY2" fmla="*/ 9411 h 11354"/>
                  <a:gd name="connsiteX3" fmla="*/ 10201 w 21989"/>
                  <a:gd name="connsiteY3" fmla="*/ 20 h 11354"/>
                </a:gdLst>
                <a:ahLst/>
                <a:cxnLst>
                  <a:cxn ang="0">
                    <a:pos x="connsiteX0" y="connsiteY0"/>
                  </a:cxn>
                  <a:cxn ang="0">
                    <a:pos x="connsiteX1" y="connsiteY1"/>
                  </a:cxn>
                  <a:cxn ang="0">
                    <a:pos x="connsiteX2" y="connsiteY2"/>
                  </a:cxn>
                  <a:cxn ang="0">
                    <a:pos x="connsiteX3" y="connsiteY3"/>
                  </a:cxn>
                </a:cxnLst>
                <a:rect l="l" t="t" r="r" b="b"/>
                <a:pathLst>
                  <a:path w="21989" h="11354">
                    <a:moveTo>
                      <a:pt x="10201" y="20"/>
                    </a:moveTo>
                    <a:cubicBezTo>
                      <a:pt x="4178" y="538"/>
                      <a:pt x="0" y="11354"/>
                      <a:pt x="0" y="11354"/>
                    </a:cubicBezTo>
                    <a:lnTo>
                      <a:pt x="21990" y="9411"/>
                    </a:lnTo>
                    <a:cubicBezTo>
                      <a:pt x="21990" y="9411"/>
                      <a:pt x="16225" y="-499"/>
                      <a:pt x="10201" y="20"/>
                    </a:cubicBezTo>
                    <a:close/>
                  </a:path>
                </a:pathLst>
              </a:custGeom>
              <a:solidFill>
                <a:srgbClr val="967B6F"/>
              </a:solidFill>
              <a:ln w="0" cap="flat">
                <a:noFill/>
                <a:prstDash val="solid"/>
                <a:miter/>
              </a:ln>
            </p:spPr>
            <p:txBody>
              <a:bodyPr rtlCol="0" anchor="ctr"/>
              <a:lstStyle/>
              <a:p>
                <a:endParaRPr lang="nb-NO"/>
              </a:p>
            </p:txBody>
          </p:sp>
          <p:sp>
            <p:nvSpPr>
              <p:cNvPr id="228" name="Friform 227">
                <a:extLst>
                  <a:ext uri="{FF2B5EF4-FFF2-40B4-BE49-F238E27FC236}">
                    <a16:creationId xmlns:a16="http://schemas.microsoft.com/office/drawing/2014/main" id="{0DE6CCBD-83D5-C4C6-7466-C526A039F0F4}"/>
                  </a:ext>
                </a:extLst>
              </p:cNvPr>
              <p:cNvSpPr>
                <a:spLocks noGrp="1" noRot="1" noMove="1" noResize="1" noEditPoints="1" noAdjustHandles="1" noChangeArrowheads="1" noChangeShapeType="1"/>
              </p:cNvSpPr>
              <p:nvPr/>
            </p:nvSpPr>
            <p:spPr>
              <a:xfrm>
                <a:off x="5134296" y="1365869"/>
                <a:ext cx="24191" cy="92167"/>
              </a:xfrm>
              <a:custGeom>
                <a:avLst/>
                <a:gdLst>
                  <a:gd name="connsiteX0" fmla="*/ 0 w 24191"/>
                  <a:gd name="connsiteY0" fmla="*/ 91585 h 92167"/>
                  <a:gd name="connsiteX1" fmla="*/ 14606 w 24191"/>
                  <a:gd name="connsiteY1" fmla="*/ 0 h 92167"/>
                  <a:gd name="connsiteX2" fmla="*/ 24192 w 24191"/>
                  <a:gd name="connsiteY2" fmla="*/ 2461 h 92167"/>
                  <a:gd name="connsiteX3" fmla="*/ 9878 w 24191"/>
                  <a:gd name="connsiteY3" fmla="*/ 92168 h 92167"/>
                  <a:gd name="connsiteX4" fmla="*/ 0 w 24191"/>
                  <a:gd name="connsiteY4" fmla="*/ 91617 h 92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1" h="92167">
                    <a:moveTo>
                      <a:pt x="0" y="91585"/>
                    </a:moveTo>
                    <a:cubicBezTo>
                      <a:pt x="2396" y="48156"/>
                      <a:pt x="14476" y="453"/>
                      <a:pt x="14606" y="0"/>
                    </a:cubicBezTo>
                    <a:lnTo>
                      <a:pt x="24192" y="2461"/>
                    </a:lnTo>
                    <a:cubicBezTo>
                      <a:pt x="24062" y="2915"/>
                      <a:pt x="12242" y="49711"/>
                      <a:pt x="9878" y="92168"/>
                    </a:cubicBezTo>
                    <a:lnTo>
                      <a:pt x="0" y="91617"/>
                    </a:lnTo>
                    <a:close/>
                  </a:path>
                </a:pathLst>
              </a:custGeom>
              <a:solidFill>
                <a:srgbClr val="967B6F"/>
              </a:solidFill>
              <a:ln w="0" cap="flat">
                <a:noFill/>
                <a:prstDash val="solid"/>
                <a:miter/>
              </a:ln>
            </p:spPr>
            <p:txBody>
              <a:bodyPr rtlCol="0" anchor="ctr"/>
              <a:lstStyle/>
              <a:p>
                <a:endParaRPr lang="nb-NO"/>
              </a:p>
            </p:txBody>
          </p:sp>
          <p:sp>
            <p:nvSpPr>
              <p:cNvPr id="229" name="Friform 228">
                <a:extLst>
                  <a:ext uri="{FF2B5EF4-FFF2-40B4-BE49-F238E27FC236}">
                    <a16:creationId xmlns:a16="http://schemas.microsoft.com/office/drawing/2014/main" id="{176F8F2C-BD06-F635-9C75-11D9320B0F54}"/>
                  </a:ext>
                </a:extLst>
              </p:cNvPr>
              <p:cNvSpPr>
                <a:spLocks noGrp="1" noRot="1" noMove="1" noResize="1" noEditPoints="1" noAdjustHandles="1" noChangeArrowheads="1" noChangeShapeType="1"/>
              </p:cNvSpPr>
              <p:nvPr/>
            </p:nvSpPr>
            <p:spPr>
              <a:xfrm>
                <a:off x="4857573" y="1324242"/>
                <a:ext cx="74816" cy="133603"/>
              </a:xfrm>
              <a:custGeom>
                <a:avLst/>
                <a:gdLst>
                  <a:gd name="connsiteX0" fmla="*/ 59452 w 74816"/>
                  <a:gd name="connsiteY0" fmla="*/ 10117 h 133603"/>
                  <a:gd name="connsiteX1" fmla="*/ 13951 w 74816"/>
                  <a:gd name="connsiteY1" fmla="*/ 13485 h 133603"/>
                  <a:gd name="connsiteX2" fmla="*/ 41349 w 74816"/>
                  <a:gd name="connsiteY2" fmla="*/ 133342 h 133603"/>
                  <a:gd name="connsiteX3" fmla="*/ 59452 w 74816"/>
                  <a:gd name="connsiteY3" fmla="*/ 10117 h 133603"/>
                </a:gdLst>
                <a:ahLst/>
                <a:cxnLst>
                  <a:cxn ang="0">
                    <a:pos x="connsiteX0" y="connsiteY0"/>
                  </a:cxn>
                  <a:cxn ang="0">
                    <a:pos x="connsiteX1" y="connsiteY1"/>
                  </a:cxn>
                  <a:cxn ang="0">
                    <a:pos x="connsiteX2" y="connsiteY2"/>
                  </a:cxn>
                  <a:cxn ang="0">
                    <a:pos x="connsiteX3" y="connsiteY3"/>
                  </a:cxn>
                </a:cxnLst>
                <a:rect l="l" t="t" r="r" b="b"/>
                <a:pathLst>
                  <a:path w="74816" h="133603">
                    <a:moveTo>
                      <a:pt x="59452" y="10117"/>
                    </a:moveTo>
                    <a:cubicBezTo>
                      <a:pt x="53331" y="498"/>
                      <a:pt x="36362" y="-8148"/>
                      <a:pt x="13951" y="13485"/>
                    </a:cubicBezTo>
                    <a:cubicBezTo>
                      <a:pt x="-8427" y="35183"/>
                      <a:pt x="-7002" y="127221"/>
                      <a:pt x="41349" y="133342"/>
                    </a:cubicBezTo>
                    <a:cubicBezTo>
                      <a:pt x="89700" y="139462"/>
                      <a:pt x="76131" y="36381"/>
                      <a:pt x="59452" y="10117"/>
                    </a:cubicBezTo>
                    <a:close/>
                  </a:path>
                </a:pathLst>
              </a:custGeom>
              <a:solidFill>
                <a:srgbClr val="DEAB91"/>
              </a:solidFill>
              <a:ln w="0" cap="flat">
                <a:noFill/>
                <a:prstDash val="solid"/>
                <a:miter/>
              </a:ln>
            </p:spPr>
            <p:txBody>
              <a:bodyPr rtlCol="0" anchor="ctr"/>
              <a:lstStyle/>
              <a:p>
                <a:endParaRPr lang="nb-NO"/>
              </a:p>
            </p:txBody>
          </p:sp>
          <p:sp>
            <p:nvSpPr>
              <p:cNvPr id="230" name="Friform 229">
                <a:extLst>
                  <a:ext uri="{FF2B5EF4-FFF2-40B4-BE49-F238E27FC236}">
                    <a16:creationId xmlns:a16="http://schemas.microsoft.com/office/drawing/2014/main" id="{DE41CFA1-B59A-9D29-41C8-94CF80B5AE7A}"/>
                  </a:ext>
                </a:extLst>
              </p:cNvPr>
              <p:cNvSpPr>
                <a:spLocks noGrp="1" noRot="1" noMove="1" noResize="1" noEditPoints="1" noAdjustHandles="1" noChangeArrowheads="1" noChangeShapeType="1"/>
              </p:cNvSpPr>
              <p:nvPr/>
            </p:nvSpPr>
            <p:spPr>
              <a:xfrm>
                <a:off x="4885417" y="1350810"/>
                <a:ext cx="20042" cy="70890"/>
              </a:xfrm>
              <a:custGeom>
                <a:avLst/>
                <a:gdLst>
                  <a:gd name="connsiteX0" fmla="*/ 0 w 20042"/>
                  <a:gd name="connsiteY0" fmla="*/ 0 h 70890"/>
                  <a:gd name="connsiteX1" fmla="*/ 19949 w 20042"/>
                  <a:gd name="connsiteY1" fmla="*/ 26750 h 70890"/>
                  <a:gd name="connsiteX2" fmla="*/ 14347 w 20042"/>
                  <a:gd name="connsiteY2" fmla="*/ 70891 h 70890"/>
                  <a:gd name="connsiteX3" fmla="*/ 0 w 20042"/>
                  <a:gd name="connsiteY3" fmla="*/ 0 h 70890"/>
                </a:gdLst>
                <a:ahLst/>
                <a:cxnLst>
                  <a:cxn ang="0">
                    <a:pos x="connsiteX0" y="connsiteY0"/>
                  </a:cxn>
                  <a:cxn ang="0">
                    <a:pos x="connsiteX1" y="connsiteY1"/>
                  </a:cxn>
                  <a:cxn ang="0">
                    <a:pos x="connsiteX2" y="connsiteY2"/>
                  </a:cxn>
                  <a:cxn ang="0">
                    <a:pos x="connsiteX3" y="connsiteY3"/>
                  </a:cxn>
                </a:cxnLst>
                <a:rect l="l" t="t" r="r" b="b"/>
                <a:pathLst>
                  <a:path w="20042" h="70890">
                    <a:moveTo>
                      <a:pt x="0" y="0"/>
                    </a:moveTo>
                    <a:cubicBezTo>
                      <a:pt x="0" y="0"/>
                      <a:pt x="21633" y="6315"/>
                      <a:pt x="19949" y="26750"/>
                    </a:cubicBezTo>
                    <a:cubicBezTo>
                      <a:pt x="18265" y="47185"/>
                      <a:pt x="14347" y="70891"/>
                      <a:pt x="14347" y="70891"/>
                    </a:cubicBezTo>
                    <a:lnTo>
                      <a:pt x="0" y="0"/>
                    </a:lnTo>
                    <a:close/>
                  </a:path>
                </a:pathLst>
              </a:custGeom>
              <a:solidFill>
                <a:srgbClr val="967B6F"/>
              </a:solidFill>
              <a:ln w="0" cap="flat">
                <a:noFill/>
                <a:prstDash val="solid"/>
                <a:miter/>
              </a:ln>
            </p:spPr>
            <p:txBody>
              <a:bodyPr rtlCol="0" anchor="ctr"/>
              <a:lstStyle/>
              <a:p>
                <a:endParaRPr lang="nb-NO"/>
              </a:p>
            </p:txBody>
          </p:sp>
          <p:sp>
            <p:nvSpPr>
              <p:cNvPr id="231" name="Friform 230">
                <a:extLst>
                  <a:ext uri="{FF2B5EF4-FFF2-40B4-BE49-F238E27FC236}">
                    <a16:creationId xmlns:a16="http://schemas.microsoft.com/office/drawing/2014/main" id="{F627831A-AAFC-49CF-D278-C071B4A48AAD}"/>
                  </a:ext>
                </a:extLst>
              </p:cNvPr>
              <p:cNvSpPr>
                <a:spLocks noGrp="1" noRot="1" noMove="1" noResize="1" noEditPoints="1" noAdjustHandles="1" noChangeArrowheads="1" noChangeShapeType="1"/>
              </p:cNvSpPr>
              <p:nvPr/>
            </p:nvSpPr>
            <p:spPr>
              <a:xfrm>
                <a:off x="5177724" y="1405746"/>
                <a:ext cx="43694" cy="31745"/>
              </a:xfrm>
              <a:custGeom>
                <a:avLst/>
                <a:gdLst>
                  <a:gd name="connsiteX0" fmla="*/ 0 w 43694"/>
                  <a:gd name="connsiteY0" fmla="*/ 2969 h 31745"/>
                  <a:gd name="connsiteX1" fmla="*/ 17423 w 43694"/>
                  <a:gd name="connsiteY1" fmla="*/ 31467 h 31745"/>
                  <a:gd name="connsiteX2" fmla="*/ 43299 w 43694"/>
                  <a:gd name="connsiteY2" fmla="*/ 10385 h 31745"/>
                  <a:gd name="connsiteX3" fmla="*/ 25455 w 43694"/>
                  <a:gd name="connsiteY3" fmla="*/ 4556 h 31745"/>
                  <a:gd name="connsiteX4" fmla="*/ 0 w 43694"/>
                  <a:gd name="connsiteY4" fmla="*/ 3001 h 31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94" h="31745">
                    <a:moveTo>
                      <a:pt x="0" y="2969"/>
                    </a:moveTo>
                    <a:cubicBezTo>
                      <a:pt x="0" y="16862"/>
                      <a:pt x="5440" y="29395"/>
                      <a:pt x="17423" y="31467"/>
                    </a:cubicBezTo>
                    <a:cubicBezTo>
                      <a:pt x="29373" y="33508"/>
                      <a:pt x="40967" y="24084"/>
                      <a:pt x="43299" y="10385"/>
                    </a:cubicBezTo>
                    <a:cubicBezTo>
                      <a:pt x="45630" y="-3314"/>
                      <a:pt x="37405" y="6596"/>
                      <a:pt x="25455" y="4556"/>
                    </a:cubicBezTo>
                    <a:cubicBezTo>
                      <a:pt x="13505" y="2515"/>
                      <a:pt x="0" y="-3638"/>
                      <a:pt x="0" y="3001"/>
                    </a:cubicBezTo>
                    <a:close/>
                  </a:path>
                </a:pathLst>
              </a:custGeom>
              <a:solidFill>
                <a:schemeClr val="tx1">
                  <a:lumMod val="75000"/>
                  <a:lumOff val="25000"/>
                </a:schemeClr>
              </a:solidFill>
              <a:ln w="0" cap="flat">
                <a:noFill/>
                <a:prstDash val="solid"/>
                <a:miter/>
              </a:ln>
            </p:spPr>
            <p:txBody>
              <a:bodyPr rtlCol="0" anchor="ctr"/>
              <a:lstStyle/>
              <a:p>
                <a:endParaRPr lang="nb-NO"/>
              </a:p>
            </p:txBody>
          </p:sp>
          <p:sp>
            <p:nvSpPr>
              <p:cNvPr id="232" name="Friform 231">
                <a:extLst>
                  <a:ext uri="{FF2B5EF4-FFF2-40B4-BE49-F238E27FC236}">
                    <a16:creationId xmlns:a16="http://schemas.microsoft.com/office/drawing/2014/main" id="{AC9D73AA-3F06-A99C-C838-7ECA0E66045E}"/>
                  </a:ext>
                </a:extLst>
              </p:cNvPr>
              <p:cNvSpPr>
                <a:spLocks noGrp="1" noRot="1" noMove="1" noResize="1" noEditPoints="1" noAdjustHandles="1" noChangeArrowheads="1" noChangeShapeType="1"/>
              </p:cNvSpPr>
              <p:nvPr/>
            </p:nvSpPr>
            <p:spPr>
              <a:xfrm>
                <a:off x="5163766" y="1402900"/>
                <a:ext cx="66227" cy="12129"/>
              </a:xfrm>
              <a:custGeom>
                <a:avLst/>
                <a:gdLst>
                  <a:gd name="connsiteX0" fmla="*/ 1716 w 66227"/>
                  <a:gd name="connsiteY0" fmla="*/ 12130 h 12129"/>
                  <a:gd name="connsiteX1" fmla="*/ 65127 w 66227"/>
                  <a:gd name="connsiteY1" fmla="*/ 10219 h 12129"/>
                  <a:gd name="connsiteX2" fmla="*/ 66228 w 66227"/>
                  <a:gd name="connsiteY2" fmla="*/ 2738 h 12129"/>
                  <a:gd name="connsiteX3" fmla="*/ 0 w 66227"/>
                  <a:gd name="connsiteY3" fmla="*/ 4746 h 12129"/>
                  <a:gd name="connsiteX4" fmla="*/ 1684 w 66227"/>
                  <a:gd name="connsiteY4" fmla="*/ 12130 h 12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27" h="12129">
                    <a:moveTo>
                      <a:pt x="1716" y="12130"/>
                    </a:moveTo>
                    <a:cubicBezTo>
                      <a:pt x="31867" y="5264"/>
                      <a:pt x="47282" y="7563"/>
                      <a:pt x="65127" y="10219"/>
                    </a:cubicBezTo>
                    <a:lnTo>
                      <a:pt x="66228" y="2738"/>
                    </a:lnTo>
                    <a:cubicBezTo>
                      <a:pt x="47606" y="-47"/>
                      <a:pt x="31543" y="-2444"/>
                      <a:pt x="0" y="4746"/>
                    </a:cubicBezTo>
                    <a:lnTo>
                      <a:pt x="1684" y="12130"/>
                    </a:lnTo>
                    <a:close/>
                  </a:path>
                </a:pathLst>
              </a:custGeom>
              <a:solidFill>
                <a:srgbClr val="141C28"/>
              </a:solidFill>
              <a:ln w="0" cap="flat">
                <a:noFill/>
                <a:prstDash val="solid"/>
                <a:miter/>
              </a:ln>
            </p:spPr>
            <p:txBody>
              <a:bodyPr rtlCol="0" anchor="ctr"/>
              <a:lstStyle/>
              <a:p>
                <a:endParaRPr lang="nb-NO"/>
              </a:p>
            </p:txBody>
          </p:sp>
          <p:sp>
            <p:nvSpPr>
              <p:cNvPr id="233" name="Friform 232">
                <a:extLst>
                  <a:ext uri="{FF2B5EF4-FFF2-40B4-BE49-F238E27FC236}">
                    <a16:creationId xmlns:a16="http://schemas.microsoft.com/office/drawing/2014/main" id="{DEFACC80-3DC4-3BAE-974F-7510C5680CF8}"/>
                  </a:ext>
                </a:extLst>
              </p:cNvPr>
              <p:cNvSpPr>
                <a:spLocks noGrp="1" noRot="1" noMove="1" noResize="1" noEditPoints="1" noAdjustHandles="1" noChangeArrowheads="1" noChangeShapeType="1"/>
              </p:cNvSpPr>
              <p:nvPr/>
            </p:nvSpPr>
            <p:spPr>
              <a:xfrm>
                <a:off x="5026129" y="1386724"/>
                <a:ext cx="44010" cy="33681"/>
              </a:xfrm>
              <a:custGeom>
                <a:avLst/>
                <a:gdLst>
                  <a:gd name="connsiteX0" fmla="*/ 43882 w 44010"/>
                  <a:gd name="connsiteY0" fmla="*/ 10364 h 33681"/>
                  <a:gd name="connsiteX1" fmla="*/ 19917 w 44010"/>
                  <a:gd name="connsiteY1" fmla="*/ 33617 h 33681"/>
                  <a:gd name="connsiteX2" fmla="*/ 98 w 44010"/>
                  <a:gd name="connsiteY2" fmla="*/ 6737 h 33681"/>
                  <a:gd name="connsiteX3" fmla="*/ 18849 w 44010"/>
                  <a:gd name="connsiteY3" fmla="*/ 5539 h 33681"/>
                  <a:gd name="connsiteX4" fmla="*/ 43882 w 44010"/>
                  <a:gd name="connsiteY4" fmla="*/ 10364 h 33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10" h="33681">
                    <a:moveTo>
                      <a:pt x="43882" y="10364"/>
                    </a:moveTo>
                    <a:cubicBezTo>
                      <a:pt x="40449" y="23837"/>
                      <a:pt x="31997" y="34621"/>
                      <a:pt x="19917" y="33617"/>
                    </a:cubicBezTo>
                    <a:cubicBezTo>
                      <a:pt x="7838" y="32613"/>
                      <a:pt x="-1036" y="20598"/>
                      <a:pt x="98" y="6737"/>
                    </a:cubicBezTo>
                    <a:cubicBezTo>
                      <a:pt x="1231" y="-7123"/>
                      <a:pt x="6737" y="4535"/>
                      <a:pt x="18849" y="5539"/>
                    </a:cubicBezTo>
                    <a:cubicBezTo>
                      <a:pt x="30928" y="6543"/>
                      <a:pt x="45534" y="3952"/>
                      <a:pt x="43882" y="10364"/>
                    </a:cubicBezTo>
                    <a:close/>
                  </a:path>
                </a:pathLst>
              </a:custGeom>
              <a:solidFill>
                <a:schemeClr val="tx1">
                  <a:lumMod val="75000"/>
                  <a:lumOff val="25000"/>
                </a:schemeClr>
              </a:solidFill>
              <a:ln w="0" cap="flat">
                <a:noFill/>
                <a:prstDash val="solid"/>
                <a:miter/>
              </a:ln>
            </p:spPr>
            <p:txBody>
              <a:bodyPr rtlCol="0" anchor="ctr"/>
              <a:lstStyle/>
              <a:p>
                <a:endParaRPr lang="nb-NO"/>
              </a:p>
            </p:txBody>
          </p:sp>
          <p:sp>
            <p:nvSpPr>
              <p:cNvPr id="234" name="Friform 233">
                <a:extLst>
                  <a:ext uri="{FF2B5EF4-FFF2-40B4-BE49-F238E27FC236}">
                    <a16:creationId xmlns:a16="http://schemas.microsoft.com/office/drawing/2014/main" id="{37A0C130-0C7D-8157-A67F-4D0A88615293}"/>
                  </a:ext>
                </a:extLst>
              </p:cNvPr>
              <p:cNvSpPr>
                <a:spLocks noGrp="1" noRot="1" noMove="1" noResize="1" noEditPoints="1" noAdjustHandles="1" noChangeArrowheads="1" noChangeShapeType="1"/>
              </p:cNvSpPr>
              <p:nvPr/>
            </p:nvSpPr>
            <p:spPr>
              <a:xfrm>
                <a:off x="5005079" y="1379471"/>
                <a:ext cx="78695" cy="26782"/>
              </a:xfrm>
              <a:custGeom>
                <a:avLst/>
                <a:gdLst>
                  <a:gd name="connsiteX0" fmla="*/ 75231 w 78695"/>
                  <a:gd name="connsiteY0" fmla="*/ 26782 h 26782"/>
                  <a:gd name="connsiteX1" fmla="*/ 78696 w 78695"/>
                  <a:gd name="connsiteY1" fmla="*/ 20079 h 26782"/>
                  <a:gd name="connsiteX2" fmla="*/ 15350 w 78695"/>
                  <a:gd name="connsiteY2" fmla="*/ 1652 h 26782"/>
                  <a:gd name="connsiteX3" fmla="*/ 1037 w 78695"/>
                  <a:gd name="connsiteY3" fmla="*/ 0 h 26782"/>
                  <a:gd name="connsiteX4" fmla="*/ 0 w 78695"/>
                  <a:gd name="connsiteY4" fmla="*/ 7481 h 26782"/>
                  <a:gd name="connsiteX5" fmla="*/ 14573 w 78695"/>
                  <a:gd name="connsiteY5" fmla="*/ 9165 h 26782"/>
                  <a:gd name="connsiteX6" fmla="*/ 75231 w 78695"/>
                  <a:gd name="connsiteY6" fmla="*/ 26782 h 2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695" h="26782">
                    <a:moveTo>
                      <a:pt x="75231" y="26782"/>
                    </a:moveTo>
                    <a:lnTo>
                      <a:pt x="78696" y="20079"/>
                    </a:lnTo>
                    <a:cubicBezTo>
                      <a:pt x="50003" y="5279"/>
                      <a:pt x="33940" y="3595"/>
                      <a:pt x="15350" y="1652"/>
                    </a:cubicBezTo>
                    <a:cubicBezTo>
                      <a:pt x="10849" y="1166"/>
                      <a:pt x="6153" y="680"/>
                      <a:pt x="1037" y="0"/>
                    </a:cubicBezTo>
                    <a:lnTo>
                      <a:pt x="0" y="7481"/>
                    </a:lnTo>
                    <a:cubicBezTo>
                      <a:pt x="5214" y="8193"/>
                      <a:pt x="9975" y="8712"/>
                      <a:pt x="14573" y="9165"/>
                    </a:cubicBezTo>
                    <a:cubicBezTo>
                      <a:pt x="33162" y="11108"/>
                      <a:pt x="47768" y="12630"/>
                      <a:pt x="75231" y="26782"/>
                    </a:cubicBezTo>
                    <a:close/>
                  </a:path>
                </a:pathLst>
              </a:custGeom>
              <a:solidFill>
                <a:srgbClr val="141C28"/>
              </a:solidFill>
              <a:ln w="0" cap="flat">
                <a:noFill/>
                <a:prstDash val="solid"/>
                <a:miter/>
              </a:ln>
            </p:spPr>
            <p:txBody>
              <a:bodyPr rtlCol="0" anchor="ctr"/>
              <a:lstStyle/>
              <a:p>
                <a:endParaRPr lang="nb-NO"/>
              </a:p>
            </p:txBody>
          </p:sp>
          <p:sp>
            <p:nvSpPr>
              <p:cNvPr id="235" name="Friform 234">
                <a:extLst>
                  <a:ext uri="{FF2B5EF4-FFF2-40B4-BE49-F238E27FC236}">
                    <a16:creationId xmlns:a16="http://schemas.microsoft.com/office/drawing/2014/main" id="{C61EFBD2-BA8E-67DE-D87A-D54427DA4107}"/>
                  </a:ext>
                </a:extLst>
              </p:cNvPr>
              <p:cNvSpPr>
                <a:spLocks noGrp="1" noRot="1" noMove="1" noResize="1" noEditPoints="1" noAdjustHandles="1" noChangeArrowheads="1" noChangeShapeType="1"/>
              </p:cNvSpPr>
              <p:nvPr/>
            </p:nvSpPr>
            <p:spPr>
              <a:xfrm>
                <a:off x="5028202" y="1516978"/>
                <a:ext cx="115743" cy="54114"/>
              </a:xfrm>
              <a:custGeom>
                <a:avLst/>
                <a:gdLst>
                  <a:gd name="connsiteX0" fmla="*/ 115744 w 115743"/>
                  <a:gd name="connsiteY0" fmla="*/ 29114 h 54114"/>
                  <a:gd name="connsiteX1" fmla="*/ 0 w 115743"/>
                  <a:gd name="connsiteY1" fmla="*/ 0 h 54114"/>
                  <a:gd name="connsiteX2" fmla="*/ 38409 w 115743"/>
                  <a:gd name="connsiteY2" fmla="*/ 35040 h 54114"/>
                  <a:gd name="connsiteX3" fmla="*/ 100847 w 115743"/>
                  <a:gd name="connsiteY3" fmla="*/ 51168 h 54114"/>
                  <a:gd name="connsiteX4" fmla="*/ 115744 w 115743"/>
                  <a:gd name="connsiteY4" fmla="*/ 29114 h 54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43" h="54114">
                    <a:moveTo>
                      <a:pt x="115744" y="29114"/>
                    </a:moveTo>
                    <a:lnTo>
                      <a:pt x="0" y="0"/>
                    </a:lnTo>
                    <a:cubicBezTo>
                      <a:pt x="0" y="0"/>
                      <a:pt x="14314" y="19334"/>
                      <a:pt x="38409" y="35040"/>
                    </a:cubicBezTo>
                    <a:cubicBezTo>
                      <a:pt x="53435" y="44821"/>
                      <a:pt x="92103" y="60722"/>
                      <a:pt x="100847" y="51168"/>
                    </a:cubicBezTo>
                    <a:cubicBezTo>
                      <a:pt x="109591" y="41615"/>
                      <a:pt x="100847" y="43072"/>
                      <a:pt x="115744" y="29114"/>
                    </a:cubicBezTo>
                    <a:close/>
                  </a:path>
                </a:pathLst>
              </a:custGeom>
              <a:solidFill>
                <a:srgbClr val="FFFFFF">
                  <a:alpha val="80000"/>
                </a:srgbClr>
              </a:solidFill>
              <a:ln w="0" cap="flat">
                <a:noFill/>
                <a:prstDash val="solid"/>
                <a:miter/>
              </a:ln>
            </p:spPr>
            <p:txBody>
              <a:bodyPr rtlCol="0" anchor="ctr"/>
              <a:lstStyle/>
              <a:p>
                <a:endParaRPr lang="nb-NO"/>
              </a:p>
            </p:txBody>
          </p:sp>
        </p:grpSp>
        <p:sp>
          <p:nvSpPr>
            <p:cNvPr id="218" name="Friform 217">
              <a:extLst>
                <a:ext uri="{FF2B5EF4-FFF2-40B4-BE49-F238E27FC236}">
                  <a16:creationId xmlns:a16="http://schemas.microsoft.com/office/drawing/2014/main" id="{4B451294-79C5-01B0-9D2A-4A2D7E211C4A}"/>
                </a:ext>
              </a:extLst>
            </p:cNvPr>
            <p:cNvSpPr>
              <a:spLocks noGrp="1" noRot="1" noMove="1" noResize="1" noEditPoints="1" noAdjustHandles="1" noChangeArrowheads="1" noChangeShapeType="1"/>
            </p:cNvSpPr>
            <p:nvPr/>
          </p:nvSpPr>
          <p:spPr>
            <a:xfrm>
              <a:off x="6664649" y="1325550"/>
              <a:ext cx="68947" cy="171381"/>
            </a:xfrm>
            <a:custGeom>
              <a:avLst/>
              <a:gdLst>
                <a:gd name="connsiteX0" fmla="*/ 68947 w 68947"/>
                <a:gd name="connsiteY0" fmla="*/ 0 h 171381"/>
                <a:gd name="connsiteX1" fmla="*/ 16193 w 68947"/>
                <a:gd name="connsiteY1" fmla="*/ 53500 h 171381"/>
                <a:gd name="connsiteX2" fmla="*/ 12598 w 68947"/>
                <a:gd name="connsiteY2" fmla="*/ 108878 h 171381"/>
                <a:gd name="connsiteX3" fmla="*/ 0 w 68947"/>
                <a:gd name="connsiteY3" fmla="*/ 171381 h 171381"/>
                <a:gd name="connsiteX4" fmla="*/ 28175 w 68947"/>
                <a:gd name="connsiteY4" fmla="*/ 128536 h 171381"/>
                <a:gd name="connsiteX5" fmla="*/ 24192 w 68947"/>
                <a:gd name="connsiteY5" fmla="*/ 62762 h 171381"/>
                <a:gd name="connsiteX6" fmla="*/ 68947 w 68947"/>
                <a:gd name="connsiteY6" fmla="*/ 0 h 17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947" h="171381">
                  <a:moveTo>
                    <a:pt x="68947" y="0"/>
                  </a:moveTo>
                  <a:cubicBezTo>
                    <a:pt x="68947" y="0"/>
                    <a:pt x="20694" y="43040"/>
                    <a:pt x="16193" y="53500"/>
                  </a:cubicBezTo>
                  <a:cubicBezTo>
                    <a:pt x="11691" y="63993"/>
                    <a:pt x="13440" y="89318"/>
                    <a:pt x="12598" y="108878"/>
                  </a:cubicBezTo>
                  <a:cubicBezTo>
                    <a:pt x="11788" y="128471"/>
                    <a:pt x="0" y="171381"/>
                    <a:pt x="0" y="171381"/>
                  </a:cubicBezTo>
                  <a:cubicBezTo>
                    <a:pt x="0" y="171381"/>
                    <a:pt x="25163" y="147157"/>
                    <a:pt x="28175" y="128536"/>
                  </a:cubicBezTo>
                  <a:cubicBezTo>
                    <a:pt x="31154" y="109882"/>
                    <a:pt x="21698" y="71538"/>
                    <a:pt x="24192" y="62762"/>
                  </a:cubicBezTo>
                  <a:cubicBezTo>
                    <a:pt x="26685" y="53986"/>
                    <a:pt x="68947" y="0"/>
                    <a:pt x="68947" y="0"/>
                  </a:cubicBezTo>
                  <a:close/>
                </a:path>
              </a:pathLst>
            </a:custGeom>
            <a:solidFill>
              <a:srgbClr val="967B6F"/>
            </a:solidFill>
            <a:ln w="0" cap="flat">
              <a:noFill/>
              <a:prstDash val="solid"/>
              <a:miter/>
            </a:ln>
          </p:spPr>
          <p:txBody>
            <a:bodyPr rtlCol="0" anchor="ctr"/>
            <a:lstStyle/>
            <a:p>
              <a:endParaRPr lang="nb-NO"/>
            </a:p>
          </p:txBody>
        </p:sp>
        <p:sp>
          <p:nvSpPr>
            <p:cNvPr id="219" name="Friform 218">
              <a:extLst>
                <a:ext uri="{FF2B5EF4-FFF2-40B4-BE49-F238E27FC236}">
                  <a16:creationId xmlns:a16="http://schemas.microsoft.com/office/drawing/2014/main" id="{74BB5C75-5F9C-3341-4E95-CDB4444A339F}"/>
                </a:ext>
              </a:extLst>
            </p:cNvPr>
            <p:cNvSpPr>
              <a:spLocks noGrp="1" noRot="1" noMove="1" noResize="1" noEditPoints="1" noAdjustHandles="1" noChangeArrowheads="1" noChangeShapeType="1"/>
            </p:cNvSpPr>
            <p:nvPr/>
          </p:nvSpPr>
          <p:spPr>
            <a:xfrm>
              <a:off x="4742124" y="3016693"/>
              <a:ext cx="360950" cy="1055222"/>
            </a:xfrm>
            <a:custGeom>
              <a:avLst/>
              <a:gdLst>
                <a:gd name="connsiteX0" fmla="*/ 81859 w 360950"/>
                <a:gd name="connsiteY0" fmla="*/ 17586 h 1055222"/>
                <a:gd name="connsiteX1" fmla="*/ 142775 w 360950"/>
                <a:gd name="connsiteY1" fmla="*/ 85239 h 1055222"/>
                <a:gd name="connsiteX2" fmla="*/ 136816 w 360950"/>
                <a:gd name="connsiteY2" fmla="*/ 152470 h 1055222"/>
                <a:gd name="connsiteX3" fmla="*/ 116252 w 360950"/>
                <a:gd name="connsiteY3" fmla="*/ 219086 h 1055222"/>
                <a:gd name="connsiteX4" fmla="*/ 38625 w 360950"/>
                <a:gd name="connsiteY4" fmla="*/ 486910 h 1055222"/>
                <a:gd name="connsiteX5" fmla="*/ 281 w 360950"/>
                <a:gd name="connsiteY5" fmla="*/ 760336 h 1055222"/>
                <a:gd name="connsiteX6" fmla="*/ 69132 w 360950"/>
                <a:gd name="connsiteY6" fmla="*/ 970029 h 1055222"/>
                <a:gd name="connsiteX7" fmla="*/ 176197 w 360950"/>
                <a:gd name="connsiteY7" fmla="*/ 1013393 h 1055222"/>
                <a:gd name="connsiteX8" fmla="*/ 315679 w 360950"/>
                <a:gd name="connsiteY8" fmla="*/ 1046749 h 1055222"/>
                <a:gd name="connsiteX9" fmla="*/ 349942 w 360950"/>
                <a:gd name="connsiteY9" fmla="*/ 1054943 h 1055222"/>
                <a:gd name="connsiteX10" fmla="*/ 354638 w 360950"/>
                <a:gd name="connsiteY10" fmla="*/ 1037908 h 1055222"/>
                <a:gd name="connsiteX11" fmla="*/ 212533 w 360950"/>
                <a:gd name="connsiteY11" fmla="*/ 1003969 h 1055222"/>
                <a:gd name="connsiteX12" fmla="*/ 97857 w 360950"/>
                <a:gd name="connsiteY12" fmla="*/ 967568 h 1055222"/>
                <a:gd name="connsiteX13" fmla="*/ 55044 w 360950"/>
                <a:gd name="connsiteY13" fmla="*/ 932171 h 1055222"/>
                <a:gd name="connsiteX14" fmla="*/ 30691 w 360950"/>
                <a:gd name="connsiteY14" fmla="*/ 885213 h 1055222"/>
                <a:gd name="connsiteX15" fmla="*/ 17704 w 360950"/>
                <a:gd name="connsiteY15" fmla="*/ 773258 h 1055222"/>
                <a:gd name="connsiteX16" fmla="*/ 54073 w 360950"/>
                <a:gd name="connsiteY16" fmla="*/ 498439 h 1055222"/>
                <a:gd name="connsiteX17" fmla="*/ 130858 w 360950"/>
                <a:gd name="connsiteY17" fmla="*/ 231424 h 1055222"/>
                <a:gd name="connsiteX18" fmla="*/ 161397 w 360950"/>
                <a:gd name="connsiteY18" fmla="*/ 95245 h 1055222"/>
                <a:gd name="connsiteX19" fmla="*/ 107605 w 360950"/>
                <a:gd name="connsiteY19" fmla="*/ 6705 h 1055222"/>
                <a:gd name="connsiteX20" fmla="*/ 81827 w 360950"/>
                <a:gd name="connsiteY20" fmla="*/ 34 h 1055222"/>
                <a:gd name="connsiteX21" fmla="*/ 81827 w 360950"/>
                <a:gd name="connsiteY21" fmla="*/ 17716 h 1055222"/>
                <a:gd name="connsiteX22" fmla="*/ 81827 w 360950"/>
                <a:gd name="connsiteY22" fmla="*/ 17716 h 105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0950" h="1055222">
                  <a:moveTo>
                    <a:pt x="81859" y="17586"/>
                  </a:moveTo>
                  <a:cubicBezTo>
                    <a:pt x="115572" y="20274"/>
                    <a:pt x="138015" y="54376"/>
                    <a:pt x="142775" y="85239"/>
                  </a:cubicBezTo>
                  <a:cubicBezTo>
                    <a:pt x="146241" y="107681"/>
                    <a:pt x="142419" y="130707"/>
                    <a:pt x="136816" y="152470"/>
                  </a:cubicBezTo>
                  <a:cubicBezTo>
                    <a:pt x="131019" y="174977"/>
                    <a:pt x="123344" y="196967"/>
                    <a:pt x="116252" y="219086"/>
                  </a:cubicBezTo>
                  <a:cubicBezTo>
                    <a:pt x="87818" y="307594"/>
                    <a:pt x="59999" y="396394"/>
                    <a:pt x="38625" y="486910"/>
                  </a:cubicBezTo>
                  <a:cubicBezTo>
                    <a:pt x="17445" y="576552"/>
                    <a:pt x="2581" y="668104"/>
                    <a:pt x="281" y="760336"/>
                  </a:cubicBezTo>
                  <a:cubicBezTo>
                    <a:pt x="-1597" y="835146"/>
                    <a:pt x="4297" y="921128"/>
                    <a:pt x="69132" y="970029"/>
                  </a:cubicBezTo>
                  <a:cubicBezTo>
                    <a:pt x="100221" y="993444"/>
                    <a:pt x="138954" y="1004293"/>
                    <a:pt x="176197" y="1013393"/>
                  </a:cubicBezTo>
                  <a:cubicBezTo>
                    <a:pt x="222637" y="1024728"/>
                    <a:pt x="269174" y="1035641"/>
                    <a:pt x="315679" y="1046749"/>
                  </a:cubicBezTo>
                  <a:cubicBezTo>
                    <a:pt x="327111" y="1049469"/>
                    <a:pt x="338510" y="1052223"/>
                    <a:pt x="349942" y="1054943"/>
                  </a:cubicBezTo>
                  <a:cubicBezTo>
                    <a:pt x="360985" y="1057598"/>
                    <a:pt x="365714" y="1040532"/>
                    <a:pt x="354638" y="1037908"/>
                  </a:cubicBezTo>
                  <a:cubicBezTo>
                    <a:pt x="307259" y="1026606"/>
                    <a:pt x="259912" y="1015271"/>
                    <a:pt x="212533" y="1003969"/>
                  </a:cubicBezTo>
                  <a:cubicBezTo>
                    <a:pt x="173768" y="994707"/>
                    <a:pt x="133157" y="986934"/>
                    <a:pt x="97857" y="967568"/>
                  </a:cubicBezTo>
                  <a:cubicBezTo>
                    <a:pt x="81438" y="958565"/>
                    <a:pt x="66670" y="946906"/>
                    <a:pt x="55044" y="932171"/>
                  </a:cubicBezTo>
                  <a:cubicBezTo>
                    <a:pt x="44066" y="918278"/>
                    <a:pt x="36196" y="901988"/>
                    <a:pt x="30691" y="885213"/>
                  </a:cubicBezTo>
                  <a:cubicBezTo>
                    <a:pt x="18935" y="849201"/>
                    <a:pt x="17251" y="810857"/>
                    <a:pt x="17704" y="773258"/>
                  </a:cubicBezTo>
                  <a:cubicBezTo>
                    <a:pt x="18838" y="680540"/>
                    <a:pt x="33120" y="588599"/>
                    <a:pt x="54073" y="498439"/>
                  </a:cubicBezTo>
                  <a:cubicBezTo>
                    <a:pt x="75058" y="408182"/>
                    <a:pt x="102586" y="319609"/>
                    <a:pt x="130858" y="231424"/>
                  </a:cubicBezTo>
                  <a:cubicBezTo>
                    <a:pt x="144848" y="187802"/>
                    <a:pt x="164117" y="141912"/>
                    <a:pt x="161397" y="95245"/>
                  </a:cubicBezTo>
                  <a:cubicBezTo>
                    <a:pt x="159356" y="59914"/>
                    <a:pt x="141188" y="22088"/>
                    <a:pt x="107605" y="6705"/>
                  </a:cubicBezTo>
                  <a:cubicBezTo>
                    <a:pt x="99315" y="2916"/>
                    <a:pt x="90894" y="746"/>
                    <a:pt x="81827" y="34"/>
                  </a:cubicBezTo>
                  <a:cubicBezTo>
                    <a:pt x="70492" y="-873"/>
                    <a:pt x="70557" y="16809"/>
                    <a:pt x="81827" y="17716"/>
                  </a:cubicBezTo>
                  <a:lnTo>
                    <a:pt x="81827" y="17716"/>
                  </a:lnTo>
                  <a:close/>
                </a:path>
              </a:pathLst>
            </a:custGeom>
            <a:solidFill>
              <a:schemeClr val="tx1">
                <a:lumMod val="50000"/>
                <a:lumOff val="50000"/>
              </a:schemeClr>
            </a:solidFill>
            <a:ln w="0" cap="flat">
              <a:noFill/>
              <a:prstDash val="solid"/>
              <a:miter/>
            </a:ln>
          </p:spPr>
          <p:txBody>
            <a:bodyPr rtlCol="0" anchor="ctr"/>
            <a:lstStyle/>
            <a:p>
              <a:endParaRPr lang="nb-NO"/>
            </a:p>
          </p:txBody>
        </p:sp>
        <p:sp>
          <p:nvSpPr>
            <p:cNvPr id="220" name="Friform 219">
              <a:extLst>
                <a:ext uri="{FF2B5EF4-FFF2-40B4-BE49-F238E27FC236}">
                  <a16:creationId xmlns:a16="http://schemas.microsoft.com/office/drawing/2014/main" id="{BA0C3F43-12DE-381F-FBDB-18BFE298FDDE}"/>
                </a:ext>
              </a:extLst>
            </p:cNvPr>
            <p:cNvSpPr>
              <a:spLocks noGrp="1" noRot="1" noMove="1" noResize="1" noEditPoints="1" noAdjustHandles="1" noChangeArrowheads="1" noChangeShapeType="1"/>
            </p:cNvSpPr>
            <p:nvPr/>
          </p:nvSpPr>
          <p:spPr>
            <a:xfrm>
              <a:off x="4035408" y="5005652"/>
              <a:ext cx="2337225" cy="142623"/>
            </a:xfrm>
            <a:custGeom>
              <a:avLst/>
              <a:gdLst>
                <a:gd name="connsiteX0" fmla="*/ 2337226 w 2337225"/>
                <a:gd name="connsiteY0" fmla="*/ 71312 h 142623"/>
                <a:gd name="connsiteX1" fmla="*/ 1168613 w 2337225"/>
                <a:gd name="connsiteY1" fmla="*/ 142623 h 142623"/>
                <a:gd name="connsiteX2" fmla="*/ 0 w 2337225"/>
                <a:gd name="connsiteY2" fmla="*/ 71312 h 142623"/>
                <a:gd name="connsiteX3" fmla="*/ 1168613 w 2337225"/>
                <a:gd name="connsiteY3" fmla="*/ 0 h 142623"/>
                <a:gd name="connsiteX4" fmla="*/ 2337226 w 2337225"/>
                <a:gd name="connsiteY4" fmla="*/ 71312 h 142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225" h="142623">
                  <a:moveTo>
                    <a:pt x="2337226" y="71312"/>
                  </a:moveTo>
                  <a:cubicBezTo>
                    <a:pt x="2337226" y="110696"/>
                    <a:pt x="1814020" y="142623"/>
                    <a:pt x="1168613" y="142623"/>
                  </a:cubicBezTo>
                  <a:cubicBezTo>
                    <a:pt x="523206" y="142623"/>
                    <a:pt x="0" y="110696"/>
                    <a:pt x="0" y="71312"/>
                  </a:cubicBezTo>
                  <a:cubicBezTo>
                    <a:pt x="0" y="31927"/>
                    <a:pt x="523206" y="0"/>
                    <a:pt x="1168613" y="0"/>
                  </a:cubicBezTo>
                  <a:cubicBezTo>
                    <a:pt x="1814020" y="0"/>
                    <a:pt x="2337226" y="31927"/>
                    <a:pt x="2337226" y="71312"/>
                  </a:cubicBezTo>
                  <a:close/>
                </a:path>
              </a:pathLst>
            </a:custGeom>
            <a:solidFill>
              <a:schemeClr val="tx1">
                <a:alpha val="27000"/>
              </a:schemeClr>
            </a:solidFill>
            <a:ln w="0" cap="flat">
              <a:noFill/>
              <a:prstDash val="solid"/>
              <a:miter/>
            </a:ln>
          </p:spPr>
          <p:txBody>
            <a:bodyPr rtlCol="0" anchor="ctr"/>
            <a:lstStyle/>
            <a:p>
              <a:endParaRPr lang="nb-NO"/>
            </a:p>
          </p:txBody>
        </p:sp>
        <p:sp>
          <p:nvSpPr>
            <p:cNvPr id="221" name="Friform 220">
              <a:extLst>
                <a:ext uri="{FF2B5EF4-FFF2-40B4-BE49-F238E27FC236}">
                  <a16:creationId xmlns:a16="http://schemas.microsoft.com/office/drawing/2014/main" id="{A271837E-36D7-B95D-D6A0-38AE6C426520}"/>
                </a:ext>
              </a:extLst>
            </p:cNvPr>
            <p:cNvSpPr>
              <a:spLocks noGrp="1" noRot="1" noMove="1" noResize="1" noEditPoints="1" noAdjustHandles="1" noChangeArrowheads="1" noChangeShapeType="1"/>
            </p:cNvSpPr>
            <p:nvPr/>
          </p:nvSpPr>
          <p:spPr>
            <a:xfrm>
              <a:off x="5350259" y="1550474"/>
              <a:ext cx="240029" cy="284266"/>
            </a:xfrm>
            <a:custGeom>
              <a:avLst/>
              <a:gdLst>
                <a:gd name="connsiteX0" fmla="*/ 239 w 240029"/>
                <a:gd name="connsiteY0" fmla="*/ 10159 h 284266"/>
                <a:gd name="connsiteX1" fmla="*/ 73656 w 240029"/>
                <a:gd name="connsiteY1" fmla="*/ 151034 h 284266"/>
                <a:gd name="connsiteX2" fmla="*/ 178421 w 240029"/>
                <a:gd name="connsiteY2" fmla="*/ 244303 h 284266"/>
                <a:gd name="connsiteX3" fmla="*/ 191926 w 240029"/>
                <a:gd name="connsiteY3" fmla="*/ 254634 h 284266"/>
                <a:gd name="connsiteX4" fmla="*/ 203584 w 240029"/>
                <a:gd name="connsiteY4" fmla="*/ 263669 h 284266"/>
                <a:gd name="connsiteX5" fmla="*/ 225962 w 240029"/>
                <a:gd name="connsiteY5" fmla="*/ 282128 h 284266"/>
                <a:gd name="connsiteX6" fmla="*/ 237426 w 240029"/>
                <a:gd name="connsiteY6" fmla="*/ 270664 h 284266"/>
                <a:gd name="connsiteX7" fmla="*/ 145032 w 240029"/>
                <a:gd name="connsiteY7" fmla="*/ 197344 h 284266"/>
                <a:gd name="connsiteX8" fmla="*/ 48234 w 240029"/>
                <a:gd name="connsiteY8" fmla="*/ 88887 h 284266"/>
                <a:gd name="connsiteX9" fmla="*/ 15816 w 240029"/>
                <a:gd name="connsiteY9" fmla="*/ 5820 h 284266"/>
                <a:gd name="connsiteX10" fmla="*/ 206 w 240029"/>
                <a:gd name="connsiteY10" fmla="*/ 10127 h 284266"/>
                <a:gd name="connsiteX11" fmla="*/ 206 w 240029"/>
                <a:gd name="connsiteY11" fmla="*/ 10127 h 28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0029" h="284266">
                  <a:moveTo>
                    <a:pt x="239" y="10159"/>
                  </a:moveTo>
                  <a:cubicBezTo>
                    <a:pt x="11444" y="63044"/>
                    <a:pt x="38324" y="110553"/>
                    <a:pt x="73656" y="151034"/>
                  </a:cubicBezTo>
                  <a:cubicBezTo>
                    <a:pt x="104551" y="186431"/>
                    <a:pt x="141243" y="215836"/>
                    <a:pt x="178421" y="244303"/>
                  </a:cubicBezTo>
                  <a:cubicBezTo>
                    <a:pt x="182923" y="247736"/>
                    <a:pt x="187424" y="251168"/>
                    <a:pt x="191926" y="254634"/>
                  </a:cubicBezTo>
                  <a:cubicBezTo>
                    <a:pt x="196589" y="258228"/>
                    <a:pt x="198985" y="260074"/>
                    <a:pt x="203584" y="263669"/>
                  </a:cubicBezTo>
                  <a:cubicBezTo>
                    <a:pt x="211195" y="269628"/>
                    <a:pt x="218740" y="275716"/>
                    <a:pt x="225962" y="282128"/>
                  </a:cubicBezTo>
                  <a:cubicBezTo>
                    <a:pt x="233734" y="289026"/>
                    <a:pt x="245231" y="277627"/>
                    <a:pt x="237426" y="270664"/>
                  </a:cubicBezTo>
                  <a:cubicBezTo>
                    <a:pt x="207632" y="244238"/>
                    <a:pt x="175312" y="222670"/>
                    <a:pt x="145032" y="197344"/>
                  </a:cubicBezTo>
                  <a:cubicBezTo>
                    <a:pt x="107757" y="166125"/>
                    <a:pt x="73073" y="131020"/>
                    <a:pt x="48234" y="88887"/>
                  </a:cubicBezTo>
                  <a:cubicBezTo>
                    <a:pt x="33012" y="63076"/>
                    <a:pt x="22034" y="35160"/>
                    <a:pt x="15816" y="5820"/>
                  </a:cubicBezTo>
                  <a:cubicBezTo>
                    <a:pt x="13646" y="-4382"/>
                    <a:pt x="-1963" y="-42"/>
                    <a:pt x="206" y="10127"/>
                  </a:cubicBezTo>
                  <a:lnTo>
                    <a:pt x="206" y="10127"/>
                  </a:lnTo>
                  <a:close/>
                </a:path>
              </a:pathLst>
            </a:custGeom>
            <a:solidFill>
              <a:srgbClr val="7B79C6"/>
            </a:solidFill>
            <a:ln w="0" cap="flat">
              <a:noFill/>
              <a:prstDash val="solid"/>
              <a:miter/>
            </a:ln>
          </p:spPr>
          <p:txBody>
            <a:bodyPr rtlCol="0" anchor="ctr"/>
            <a:lstStyle/>
            <a:p>
              <a:endParaRPr lang="nb-NO"/>
            </a:p>
          </p:txBody>
        </p:sp>
        <p:sp>
          <p:nvSpPr>
            <p:cNvPr id="222" name="Friform 221">
              <a:extLst>
                <a:ext uri="{FF2B5EF4-FFF2-40B4-BE49-F238E27FC236}">
                  <a16:creationId xmlns:a16="http://schemas.microsoft.com/office/drawing/2014/main" id="{5761E714-ACE5-2B16-DA1E-C49B96B0C384}"/>
                </a:ext>
              </a:extLst>
            </p:cNvPr>
            <p:cNvSpPr>
              <a:spLocks noGrp="1" noRot="1" noMove="1" noResize="1" noEditPoints="1" noAdjustHandles="1" noChangeArrowheads="1" noChangeShapeType="1"/>
            </p:cNvSpPr>
            <p:nvPr/>
          </p:nvSpPr>
          <p:spPr>
            <a:xfrm>
              <a:off x="4490347" y="1556411"/>
              <a:ext cx="218562" cy="152985"/>
            </a:xfrm>
            <a:custGeom>
              <a:avLst/>
              <a:gdLst>
                <a:gd name="connsiteX0" fmla="*/ 13834 w 218562"/>
                <a:gd name="connsiteY0" fmla="*/ 150602 h 152985"/>
                <a:gd name="connsiteX1" fmla="*/ 163226 w 218562"/>
                <a:gd name="connsiteY1" fmla="*/ 32397 h 152985"/>
                <a:gd name="connsiteX2" fmla="*/ 212743 w 218562"/>
                <a:gd name="connsiteY2" fmla="*/ 15816 h 152985"/>
                <a:gd name="connsiteX3" fmla="*/ 208436 w 218562"/>
                <a:gd name="connsiteY3" fmla="*/ 206 h 152985"/>
                <a:gd name="connsiteX4" fmla="*/ 42139 w 218562"/>
                <a:gd name="connsiteY4" fmla="*/ 100211 h 152985"/>
                <a:gd name="connsiteX5" fmla="*/ 2370 w 218562"/>
                <a:gd name="connsiteY5" fmla="*/ 139138 h 152985"/>
                <a:gd name="connsiteX6" fmla="*/ 13834 w 218562"/>
                <a:gd name="connsiteY6" fmla="*/ 150602 h 152985"/>
                <a:gd name="connsiteX7" fmla="*/ 13834 w 218562"/>
                <a:gd name="connsiteY7" fmla="*/ 150602 h 15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562" h="152985">
                  <a:moveTo>
                    <a:pt x="13834" y="150602"/>
                  </a:moveTo>
                  <a:cubicBezTo>
                    <a:pt x="58590" y="105717"/>
                    <a:pt x="105062" y="59536"/>
                    <a:pt x="163226" y="32397"/>
                  </a:cubicBezTo>
                  <a:cubicBezTo>
                    <a:pt x="179062" y="25013"/>
                    <a:pt x="195676" y="19475"/>
                    <a:pt x="212743" y="15816"/>
                  </a:cubicBezTo>
                  <a:cubicBezTo>
                    <a:pt x="222944" y="13646"/>
                    <a:pt x="218604" y="-1963"/>
                    <a:pt x="208436" y="206"/>
                  </a:cubicBezTo>
                  <a:cubicBezTo>
                    <a:pt x="143503" y="14067"/>
                    <a:pt x="89550" y="55714"/>
                    <a:pt x="42139" y="100211"/>
                  </a:cubicBezTo>
                  <a:cubicBezTo>
                    <a:pt x="28602" y="112906"/>
                    <a:pt x="15453" y="125990"/>
                    <a:pt x="2370" y="139138"/>
                  </a:cubicBezTo>
                  <a:cubicBezTo>
                    <a:pt x="-4982" y="146522"/>
                    <a:pt x="6450" y="157986"/>
                    <a:pt x="13834" y="150602"/>
                  </a:cubicBezTo>
                  <a:lnTo>
                    <a:pt x="13834" y="150602"/>
                  </a:lnTo>
                  <a:close/>
                </a:path>
              </a:pathLst>
            </a:custGeom>
            <a:solidFill>
              <a:srgbClr val="7B79C6"/>
            </a:solidFill>
            <a:ln w="0" cap="flat">
              <a:noFill/>
              <a:prstDash val="solid"/>
              <a:miter/>
            </a:ln>
          </p:spPr>
          <p:txBody>
            <a:bodyPr rtlCol="0" anchor="ctr"/>
            <a:lstStyle/>
            <a:p>
              <a:endParaRPr lang="nb-NO"/>
            </a:p>
          </p:txBody>
        </p:sp>
        <p:sp>
          <p:nvSpPr>
            <p:cNvPr id="223" name="Friform 222">
              <a:extLst>
                <a:ext uri="{FF2B5EF4-FFF2-40B4-BE49-F238E27FC236}">
                  <a16:creationId xmlns:a16="http://schemas.microsoft.com/office/drawing/2014/main" id="{0189C0F3-BC3D-9BF6-D69D-7DBE2608E93F}"/>
                </a:ext>
              </a:extLst>
            </p:cNvPr>
            <p:cNvSpPr>
              <a:spLocks noGrp="1" noRot="1" noMove="1" noResize="1" noEditPoints="1" noAdjustHandles="1" noChangeArrowheads="1" noChangeShapeType="1"/>
            </p:cNvSpPr>
            <p:nvPr/>
          </p:nvSpPr>
          <p:spPr>
            <a:xfrm>
              <a:off x="5061895" y="2588288"/>
              <a:ext cx="250888" cy="125854"/>
            </a:xfrm>
            <a:custGeom>
              <a:avLst/>
              <a:gdLst>
                <a:gd name="connsiteX0" fmla="*/ 1348 w 250888"/>
                <a:gd name="connsiteY0" fmla="*/ 13102 h 125854"/>
                <a:gd name="connsiteX1" fmla="*/ 182606 w 250888"/>
                <a:gd name="connsiteY1" fmla="*/ 124636 h 125854"/>
                <a:gd name="connsiteX2" fmla="*/ 244429 w 250888"/>
                <a:gd name="connsiteY2" fmla="*/ 122595 h 125854"/>
                <a:gd name="connsiteX3" fmla="*/ 250615 w 250888"/>
                <a:gd name="connsiteY3" fmla="*/ 111714 h 125854"/>
                <a:gd name="connsiteX4" fmla="*/ 239734 w 250888"/>
                <a:gd name="connsiteY4" fmla="*/ 105528 h 125854"/>
                <a:gd name="connsiteX5" fmla="*/ 52775 w 250888"/>
                <a:gd name="connsiteY5" fmla="*/ 47786 h 125854"/>
                <a:gd name="connsiteX6" fmla="*/ 16633 w 250888"/>
                <a:gd name="connsiteY6" fmla="*/ 4163 h 125854"/>
                <a:gd name="connsiteX7" fmla="*/ 1380 w 250888"/>
                <a:gd name="connsiteY7" fmla="*/ 13069 h 125854"/>
                <a:gd name="connsiteX8" fmla="*/ 1380 w 250888"/>
                <a:gd name="connsiteY8" fmla="*/ 13069 h 12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888" h="125854">
                  <a:moveTo>
                    <a:pt x="1348" y="13102"/>
                  </a:moveTo>
                  <a:cubicBezTo>
                    <a:pt x="40404" y="75993"/>
                    <a:pt x="109384" y="116863"/>
                    <a:pt x="182606" y="124636"/>
                  </a:cubicBezTo>
                  <a:cubicBezTo>
                    <a:pt x="203236" y="126838"/>
                    <a:pt x="223962" y="125996"/>
                    <a:pt x="244429" y="122595"/>
                  </a:cubicBezTo>
                  <a:cubicBezTo>
                    <a:pt x="249125" y="121818"/>
                    <a:pt x="251781" y="115989"/>
                    <a:pt x="250615" y="111714"/>
                  </a:cubicBezTo>
                  <a:cubicBezTo>
                    <a:pt x="249255" y="106727"/>
                    <a:pt x="244462" y="104751"/>
                    <a:pt x="239734" y="105528"/>
                  </a:cubicBezTo>
                  <a:cubicBezTo>
                    <a:pt x="173117" y="116669"/>
                    <a:pt x="102097" y="93416"/>
                    <a:pt x="52775" y="47786"/>
                  </a:cubicBezTo>
                  <a:cubicBezTo>
                    <a:pt x="38817" y="34897"/>
                    <a:pt x="26640" y="20323"/>
                    <a:pt x="16633" y="4163"/>
                  </a:cubicBezTo>
                  <a:cubicBezTo>
                    <a:pt x="10642" y="-5487"/>
                    <a:pt x="-4643" y="3386"/>
                    <a:pt x="1380" y="13069"/>
                  </a:cubicBezTo>
                  <a:lnTo>
                    <a:pt x="1380" y="13069"/>
                  </a:lnTo>
                  <a:close/>
                </a:path>
              </a:pathLst>
            </a:custGeom>
            <a:solidFill>
              <a:srgbClr val="DBD2D2"/>
            </a:solidFill>
            <a:ln w="0" cap="flat">
              <a:noFill/>
              <a:prstDash val="solid"/>
              <a:miter/>
            </a:ln>
          </p:spPr>
          <p:txBody>
            <a:bodyPr rtlCol="0" anchor="ctr"/>
            <a:lstStyle/>
            <a:p>
              <a:endParaRPr lang="nb-NO"/>
            </a:p>
          </p:txBody>
        </p:sp>
      </p:grpSp>
    </p:spTree>
    <p:extLst>
      <p:ext uri="{BB962C8B-B14F-4D97-AF65-F5344CB8AC3E}">
        <p14:creationId xmlns:p14="http://schemas.microsoft.com/office/powerpoint/2010/main" val="13877756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5ECC4"/>
        </a:solidFill>
        <a:effectLst/>
      </p:bgPr>
    </p:bg>
    <p:spTree>
      <p:nvGrpSpPr>
        <p:cNvPr id="1" name=""/>
        <p:cNvGrpSpPr/>
        <p:nvPr/>
      </p:nvGrpSpPr>
      <p:grpSpPr>
        <a:xfrm>
          <a:off x="0" y="0"/>
          <a:ext cx="0" cy="0"/>
          <a:chOff x="0" y="0"/>
          <a:chExt cx="0" cy="0"/>
        </a:xfrm>
      </p:grpSpPr>
      <p:sp>
        <p:nvSpPr>
          <p:cNvPr id="21" name="Tittel 20">
            <a:extLst>
              <a:ext uri="{FF2B5EF4-FFF2-40B4-BE49-F238E27FC236}">
                <a16:creationId xmlns:a16="http://schemas.microsoft.com/office/drawing/2014/main" id="{FBF7A6B5-57A3-D746-CD79-D8B61FD2F05F}"/>
              </a:ext>
            </a:extLst>
          </p:cNvPr>
          <p:cNvSpPr>
            <a:spLocks noGrp="1" noRot="1" noMove="1" noResize="1" noEditPoints="1" noAdjustHandles="1" noChangeArrowheads="1" noChangeShapeType="1"/>
          </p:cNvSpPr>
          <p:nvPr>
            <p:ph type="title"/>
          </p:nvPr>
        </p:nvSpPr>
        <p:spPr>
          <a:xfrm>
            <a:off x="633414" y="665163"/>
            <a:ext cx="2413000" cy="808261"/>
          </a:xfrm>
        </p:spPr>
        <p:txBody>
          <a:bodyPr/>
          <a:lstStyle/>
          <a:p>
            <a:r>
              <a:rPr lang="nb-NO"/>
              <a:t>Kursdag</a:t>
            </a:r>
            <a:r>
              <a:rPr lang="nb-NO" noProof="0"/>
              <a:t> 5</a:t>
            </a:r>
            <a:br>
              <a:rPr lang="nb-NO" noProof="0"/>
            </a:br>
            <a:endParaRPr lang="nb-NO"/>
          </a:p>
        </p:txBody>
      </p:sp>
      <p:sp>
        <p:nvSpPr>
          <p:cNvPr id="3" name="Plassholder for tekst 2">
            <a:extLst>
              <a:ext uri="{FF2B5EF4-FFF2-40B4-BE49-F238E27FC236}">
                <a16:creationId xmlns:a16="http://schemas.microsoft.com/office/drawing/2014/main" id="{8B89DC64-1D6D-3D76-3736-FEB951B87F84}"/>
              </a:ext>
            </a:extLst>
          </p:cNvPr>
          <p:cNvSpPr>
            <a:spLocks noGrp="1" noRot="1" noMove="1" noResize="1" noEditPoints="1" noAdjustHandles="1" noChangeArrowheads="1" noChangeShapeType="1"/>
          </p:cNvSpPr>
          <p:nvPr>
            <p:ph type="body" idx="13"/>
          </p:nvPr>
        </p:nvSpPr>
        <p:spPr>
          <a:xfrm>
            <a:off x="0" y="1440000"/>
            <a:ext cx="3046413" cy="5418000"/>
          </a:xfrm>
        </p:spPr>
        <p:txBody>
          <a:bodyPr/>
          <a:lstStyle/>
          <a:p>
            <a:r>
              <a:rPr lang="nb-NO"/>
              <a:t>Glipp/sprekk</a:t>
            </a:r>
          </a:p>
        </p:txBody>
      </p:sp>
      <p:sp>
        <p:nvSpPr>
          <p:cNvPr id="16" name="Plassholder for tekst 15">
            <a:extLst>
              <a:ext uri="{FF2B5EF4-FFF2-40B4-BE49-F238E27FC236}">
                <a16:creationId xmlns:a16="http://schemas.microsoft.com/office/drawing/2014/main" id="{D7DC797E-2D81-DFBC-1587-DED3E0620853}"/>
              </a:ext>
            </a:extLst>
          </p:cNvPr>
          <p:cNvSpPr>
            <a:spLocks noGrp="1" noRot="1" noMove="1" noResize="1" noEditPoints="1" noAdjustHandles="1" noChangeArrowheads="1" noChangeShapeType="1"/>
          </p:cNvSpPr>
          <p:nvPr>
            <p:ph type="body" idx="14"/>
          </p:nvPr>
        </p:nvSpPr>
        <p:spPr>
          <a:xfrm>
            <a:off x="3046414" y="0"/>
            <a:ext cx="3055936" cy="6858000"/>
          </a:xfrm>
          <a:solidFill>
            <a:schemeClr val="accent4"/>
          </a:solidFill>
        </p:spPr>
        <p:txBody>
          <a:bodyPr/>
          <a:lstStyle/>
          <a:p>
            <a:r>
              <a:rPr lang="nb-NO" noProof="0" dirty="0">
                <a:solidFill>
                  <a:schemeClr val="bg1"/>
                </a:solidFill>
              </a:rPr>
              <a:t>Den nye hverdagen</a:t>
            </a:r>
            <a:endParaRPr lang="nb-NO" dirty="0">
              <a:solidFill>
                <a:schemeClr val="bg1"/>
              </a:solidFill>
            </a:endParaRPr>
          </a:p>
        </p:txBody>
      </p:sp>
      <p:sp>
        <p:nvSpPr>
          <p:cNvPr id="11" name="Plassholder for tekst 10">
            <a:extLst>
              <a:ext uri="{FF2B5EF4-FFF2-40B4-BE49-F238E27FC236}">
                <a16:creationId xmlns:a16="http://schemas.microsoft.com/office/drawing/2014/main" id="{5A431965-E7C5-EBBD-BD29-5961F961D7D2}"/>
              </a:ext>
            </a:extLst>
          </p:cNvPr>
          <p:cNvSpPr>
            <a:spLocks noGrp="1" noRot="1" noMove="1" noResize="1" noEditPoints="1" noAdjustHandles="1" noChangeArrowheads="1" noChangeShapeType="1"/>
          </p:cNvSpPr>
          <p:nvPr>
            <p:ph type="body" idx="15"/>
          </p:nvPr>
        </p:nvSpPr>
        <p:spPr>
          <a:xfrm>
            <a:off x="6102668" y="0"/>
            <a:ext cx="3025775" cy="6858000"/>
          </a:xfrm>
          <a:solidFill>
            <a:schemeClr val="accent3"/>
          </a:solidFill>
        </p:spPr>
        <p:txBody>
          <a:bodyPr/>
          <a:lstStyle/>
          <a:p>
            <a:pPr lvl="0"/>
            <a:r>
              <a:rPr lang="nb-NO" dirty="0">
                <a:solidFill>
                  <a:schemeClr val="tx1"/>
                </a:solidFill>
              </a:rPr>
              <a:t>Vekt, kosthold og fysisk aktivitet</a:t>
            </a:r>
          </a:p>
        </p:txBody>
      </p:sp>
      <p:sp>
        <p:nvSpPr>
          <p:cNvPr id="6" name="Plassholder for tekst 5">
            <a:extLst>
              <a:ext uri="{FF2B5EF4-FFF2-40B4-BE49-F238E27FC236}">
                <a16:creationId xmlns:a16="http://schemas.microsoft.com/office/drawing/2014/main" id="{DB95E072-693E-F713-CCCE-092EA90BA988}"/>
              </a:ext>
            </a:extLst>
          </p:cNvPr>
          <p:cNvSpPr>
            <a:spLocks noGrp="1" noRot="1" noMove="1" noResize="1" noEditPoints="1" noAdjustHandles="1" noChangeArrowheads="1" noChangeShapeType="1"/>
          </p:cNvSpPr>
          <p:nvPr>
            <p:ph type="body" idx="16"/>
          </p:nvPr>
        </p:nvSpPr>
        <p:spPr>
          <a:xfrm>
            <a:off x="9128125" y="0"/>
            <a:ext cx="3063875" cy="6858000"/>
          </a:xfrm>
          <a:solidFill>
            <a:srgbClr val="E8F7F2"/>
          </a:solidFill>
        </p:spPr>
        <p:txBody>
          <a:bodyPr/>
          <a:lstStyle/>
          <a:p>
            <a:r>
              <a:rPr lang="nb-NO"/>
              <a:t>Søvn etter snus- og røykeslutt</a:t>
            </a:r>
          </a:p>
          <a:p>
            <a:endParaRPr lang="nb-NO"/>
          </a:p>
        </p:txBody>
      </p:sp>
      <p:grpSp>
        <p:nvGrpSpPr>
          <p:cNvPr id="42" name="Group 78">
            <a:extLst>
              <a:ext uri="{FF2B5EF4-FFF2-40B4-BE49-F238E27FC236}">
                <a16:creationId xmlns:a16="http://schemas.microsoft.com/office/drawing/2014/main" id="{179350B8-B315-E473-CEA5-BBFC4FCA16E7}"/>
              </a:ext>
            </a:extLst>
          </p:cNvPr>
          <p:cNvGrpSpPr>
            <a:grpSpLocks noGrp="1" noUngrp="1" noRot="1" noMove="1" noResize="1"/>
          </p:cNvGrpSpPr>
          <p:nvPr/>
        </p:nvGrpSpPr>
        <p:grpSpPr>
          <a:xfrm>
            <a:off x="116148" y="4848293"/>
            <a:ext cx="2925598" cy="1897962"/>
            <a:chOff x="66124" y="3839214"/>
            <a:chExt cx="3317169" cy="2151991"/>
          </a:xfrm>
        </p:grpSpPr>
        <p:grpSp>
          <p:nvGrpSpPr>
            <p:cNvPr id="43" name="Gruppe 31">
              <a:extLst>
                <a:ext uri="{FF2B5EF4-FFF2-40B4-BE49-F238E27FC236}">
                  <a16:creationId xmlns:a16="http://schemas.microsoft.com/office/drawing/2014/main" id="{0BDDA00D-FC64-58F9-8707-98D0E1084BF6}"/>
                </a:ext>
              </a:extLst>
            </p:cNvPr>
            <p:cNvGrpSpPr>
              <a:grpSpLocks noGrp="1" noUngrp="1" noRot="1" noMove="1" noResize="1"/>
            </p:cNvGrpSpPr>
            <p:nvPr/>
          </p:nvGrpSpPr>
          <p:grpSpPr>
            <a:xfrm>
              <a:off x="207145" y="3839214"/>
              <a:ext cx="2594272" cy="1757948"/>
              <a:chOff x="6364546" y="1611812"/>
              <a:chExt cx="5140840" cy="3483570"/>
            </a:xfrm>
          </p:grpSpPr>
          <p:sp>
            <p:nvSpPr>
              <p:cNvPr id="45" name="Friform 7">
                <a:extLst>
                  <a:ext uri="{FF2B5EF4-FFF2-40B4-BE49-F238E27FC236}">
                    <a16:creationId xmlns:a16="http://schemas.microsoft.com/office/drawing/2014/main" id="{6454F96C-367E-DB95-60FA-C914375FDBA7}"/>
                  </a:ext>
                </a:extLst>
              </p:cNvPr>
              <p:cNvSpPr>
                <a:spLocks noGrp="1" noRot="1" noMove="1" noResize="1" noEditPoints="1" noAdjustHandles="1" noChangeArrowheads="1" noChangeShapeType="1"/>
              </p:cNvSpPr>
              <p:nvPr/>
            </p:nvSpPr>
            <p:spPr>
              <a:xfrm>
                <a:off x="7019579" y="4128102"/>
                <a:ext cx="4485807" cy="637474"/>
              </a:xfrm>
              <a:custGeom>
                <a:avLst/>
                <a:gdLst>
                  <a:gd name="connsiteX0" fmla="*/ 1766343 w 3532717"/>
                  <a:gd name="connsiteY0" fmla="*/ 32 h 502031"/>
                  <a:gd name="connsiteX1" fmla="*/ 1565167 w 3532717"/>
                  <a:gd name="connsiteY1" fmla="*/ 1651 h 502031"/>
                  <a:gd name="connsiteX2" fmla="*/ 1384783 w 3532717"/>
                  <a:gd name="connsiteY2" fmla="*/ 5926 h 502031"/>
                  <a:gd name="connsiteX3" fmla="*/ 551776 w 3532717"/>
                  <a:gd name="connsiteY3" fmla="*/ 68786 h 502031"/>
                  <a:gd name="connsiteX4" fmla="*/ 0 w 3532717"/>
                  <a:gd name="connsiteY4" fmla="*/ 251016 h 502031"/>
                  <a:gd name="connsiteX5" fmla="*/ 551776 w 3532717"/>
                  <a:gd name="connsiteY5" fmla="*/ 433246 h 502031"/>
                  <a:gd name="connsiteX6" fmla="*/ 1384783 w 3532717"/>
                  <a:gd name="connsiteY6" fmla="*/ 496106 h 502031"/>
                  <a:gd name="connsiteX7" fmla="*/ 1565167 w 3532717"/>
                  <a:gd name="connsiteY7" fmla="*/ 500380 h 502031"/>
                  <a:gd name="connsiteX8" fmla="*/ 1766343 w 3532717"/>
                  <a:gd name="connsiteY8" fmla="*/ 502032 h 502031"/>
                  <a:gd name="connsiteX9" fmla="*/ 3532718 w 3532717"/>
                  <a:gd name="connsiteY9" fmla="*/ 251016 h 502031"/>
                  <a:gd name="connsiteX10" fmla="*/ 1766343 w 3532717"/>
                  <a:gd name="connsiteY10" fmla="*/ 0 h 50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32717" h="502031">
                    <a:moveTo>
                      <a:pt x="1766343" y="32"/>
                    </a:moveTo>
                    <a:cubicBezTo>
                      <a:pt x="1698302" y="32"/>
                      <a:pt x="1631200" y="583"/>
                      <a:pt x="1565167" y="1651"/>
                    </a:cubicBezTo>
                    <a:cubicBezTo>
                      <a:pt x="1504057" y="2655"/>
                      <a:pt x="1443853" y="4080"/>
                      <a:pt x="1384783" y="5926"/>
                    </a:cubicBezTo>
                    <a:cubicBezTo>
                      <a:pt x="1066373" y="15868"/>
                      <a:pt x="780187" y="38052"/>
                      <a:pt x="551776" y="68786"/>
                    </a:cubicBezTo>
                    <a:cubicBezTo>
                      <a:pt x="211992" y="114546"/>
                      <a:pt x="0" y="179251"/>
                      <a:pt x="0" y="251016"/>
                    </a:cubicBezTo>
                    <a:cubicBezTo>
                      <a:pt x="0" y="322781"/>
                      <a:pt x="211992" y="387519"/>
                      <a:pt x="551776" y="433246"/>
                    </a:cubicBezTo>
                    <a:cubicBezTo>
                      <a:pt x="780187" y="463980"/>
                      <a:pt x="1066373" y="486164"/>
                      <a:pt x="1384783" y="496106"/>
                    </a:cubicBezTo>
                    <a:cubicBezTo>
                      <a:pt x="1443853" y="497951"/>
                      <a:pt x="1504057" y="499377"/>
                      <a:pt x="1565167" y="500380"/>
                    </a:cubicBezTo>
                    <a:cubicBezTo>
                      <a:pt x="1631200" y="501449"/>
                      <a:pt x="1698302" y="502032"/>
                      <a:pt x="1766343" y="502032"/>
                    </a:cubicBezTo>
                    <a:cubicBezTo>
                      <a:pt x="2741876" y="502032"/>
                      <a:pt x="3532718" y="389656"/>
                      <a:pt x="3532718" y="251016"/>
                    </a:cubicBezTo>
                    <a:cubicBezTo>
                      <a:pt x="3532718" y="112376"/>
                      <a:pt x="2741909" y="0"/>
                      <a:pt x="1766343" y="0"/>
                    </a:cubicBezTo>
                    <a:close/>
                  </a:path>
                </a:pathLst>
              </a:custGeom>
              <a:solidFill>
                <a:srgbClr val="171E26"/>
              </a:solidFill>
              <a:ln w="0" cap="flat">
                <a:noFill/>
                <a:prstDash val="solid"/>
                <a:miter/>
              </a:ln>
            </p:spPr>
            <p:txBody>
              <a:bodyPr rtlCol="0" anchor="ctr"/>
              <a:lstStyle/>
              <a:p>
                <a:endParaRPr lang="nb-NO"/>
              </a:p>
            </p:txBody>
          </p:sp>
          <p:sp>
            <p:nvSpPr>
              <p:cNvPr id="46" name="Friform 8">
                <a:extLst>
                  <a:ext uri="{FF2B5EF4-FFF2-40B4-BE49-F238E27FC236}">
                    <a16:creationId xmlns:a16="http://schemas.microsoft.com/office/drawing/2014/main" id="{046132EA-499B-ED82-7442-085C8AD23114}"/>
                  </a:ext>
                </a:extLst>
              </p:cNvPr>
              <p:cNvSpPr>
                <a:spLocks noGrp="1" noRot="1" noMove="1" noResize="1" noEditPoints="1" noAdjustHandles="1" noChangeArrowheads="1" noChangeShapeType="1"/>
              </p:cNvSpPr>
              <p:nvPr/>
            </p:nvSpPr>
            <p:spPr>
              <a:xfrm>
                <a:off x="6364546" y="3601820"/>
                <a:ext cx="4485807" cy="637433"/>
              </a:xfrm>
              <a:custGeom>
                <a:avLst/>
                <a:gdLst>
                  <a:gd name="connsiteX0" fmla="*/ 3276002 w 3532717"/>
                  <a:gd name="connsiteY0" fmla="*/ 120602 h 501999"/>
                  <a:gd name="connsiteX1" fmla="*/ 1766343 w 3532717"/>
                  <a:gd name="connsiteY1" fmla="*/ 0 h 501999"/>
                  <a:gd name="connsiteX2" fmla="*/ 256716 w 3532717"/>
                  <a:gd name="connsiteY2" fmla="*/ 120602 h 501999"/>
                  <a:gd name="connsiteX3" fmla="*/ 0 w 3532717"/>
                  <a:gd name="connsiteY3" fmla="*/ 120602 h 501999"/>
                  <a:gd name="connsiteX4" fmla="*/ 0 w 3532717"/>
                  <a:gd name="connsiteY4" fmla="*/ 250984 h 501999"/>
                  <a:gd name="connsiteX5" fmla="*/ 1766343 w 3532717"/>
                  <a:gd name="connsiteY5" fmla="*/ 502000 h 501999"/>
                  <a:gd name="connsiteX6" fmla="*/ 3532718 w 3532717"/>
                  <a:gd name="connsiteY6" fmla="*/ 250984 h 501999"/>
                  <a:gd name="connsiteX7" fmla="*/ 3532718 w 3532717"/>
                  <a:gd name="connsiteY7" fmla="*/ 120602 h 501999"/>
                  <a:gd name="connsiteX8" fmla="*/ 3276002 w 3532717"/>
                  <a:gd name="connsiteY8" fmla="*/ 120602 h 50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2717" h="501999">
                    <a:moveTo>
                      <a:pt x="3276002" y="120602"/>
                    </a:moveTo>
                    <a:cubicBezTo>
                      <a:pt x="2966013" y="48286"/>
                      <a:pt x="2405882" y="0"/>
                      <a:pt x="1766343" y="0"/>
                    </a:cubicBezTo>
                    <a:cubicBezTo>
                      <a:pt x="1126804" y="0"/>
                      <a:pt x="566705" y="48318"/>
                      <a:pt x="256716" y="120602"/>
                    </a:cubicBezTo>
                    <a:lnTo>
                      <a:pt x="0" y="120602"/>
                    </a:lnTo>
                    <a:lnTo>
                      <a:pt x="0" y="250984"/>
                    </a:lnTo>
                    <a:cubicBezTo>
                      <a:pt x="0" y="389624"/>
                      <a:pt x="790809" y="502000"/>
                      <a:pt x="1766343" y="502000"/>
                    </a:cubicBezTo>
                    <a:cubicBezTo>
                      <a:pt x="2741876" y="502000"/>
                      <a:pt x="3532718" y="389624"/>
                      <a:pt x="3532718" y="250984"/>
                    </a:cubicBezTo>
                    <a:lnTo>
                      <a:pt x="3532718" y="120602"/>
                    </a:lnTo>
                    <a:lnTo>
                      <a:pt x="3276002" y="120602"/>
                    </a:lnTo>
                    <a:close/>
                  </a:path>
                </a:pathLst>
              </a:custGeom>
              <a:solidFill>
                <a:srgbClr val="AA9797"/>
              </a:solidFill>
              <a:ln w="0" cap="flat">
                <a:noFill/>
                <a:prstDash val="solid"/>
                <a:miter/>
              </a:ln>
            </p:spPr>
            <p:txBody>
              <a:bodyPr rtlCol="0" anchor="ctr"/>
              <a:lstStyle/>
              <a:p>
                <a:endParaRPr lang="nb-NO"/>
              </a:p>
            </p:txBody>
          </p:sp>
          <p:sp>
            <p:nvSpPr>
              <p:cNvPr id="47" name="Friform 9">
                <a:extLst>
                  <a:ext uri="{FF2B5EF4-FFF2-40B4-BE49-F238E27FC236}">
                    <a16:creationId xmlns:a16="http://schemas.microsoft.com/office/drawing/2014/main" id="{1A3F59D8-4774-3249-931C-7E59E636C323}"/>
                  </a:ext>
                </a:extLst>
              </p:cNvPr>
              <p:cNvSpPr>
                <a:spLocks noGrp="1" noRot="1" noMove="1" noResize="1" noEditPoints="1" noAdjustHandles="1" noChangeArrowheads="1" noChangeShapeType="1"/>
              </p:cNvSpPr>
              <p:nvPr/>
            </p:nvSpPr>
            <p:spPr>
              <a:xfrm>
                <a:off x="6364546" y="3436222"/>
                <a:ext cx="4485807" cy="637475"/>
              </a:xfrm>
              <a:custGeom>
                <a:avLst/>
                <a:gdLst>
                  <a:gd name="connsiteX0" fmla="*/ 3532718 w 3532717"/>
                  <a:gd name="connsiteY0" fmla="*/ 251016 h 502032"/>
                  <a:gd name="connsiteX1" fmla="*/ 1766343 w 3532717"/>
                  <a:gd name="connsiteY1" fmla="*/ 502032 h 502032"/>
                  <a:gd name="connsiteX2" fmla="*/ 0 w 3532717"/>
                  <a:gd name="connsiteY2" fmla="*/ 251016 h 502032"/>
                  <a:gd name="connsiteX3" fmla="*/ 1766343 w 3532717"/>
                  <a:gd name="connsiteY3" fmla="*/ 0 h 502032"/>
                  <a:gd name="connsiteX4" fmla="*/ 3532718 w 3532717"/>
                  <a:gd name="connsiteY4" fmla="*/ 251016 h 502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2717" h="502032">
                    <a:moveTo>
                      <a:pt x="3532718" y="251016"/>
                    </a:moveTo>
                    <a:cubicBezTo>
                      <a:pt x="3532718" y="389656"/>
                      <a:pt x="2741876" y="502032"/>
                      <a:pt x="1766343" y="502032"/>
                    </a:cubicBezTo>
                    <a:cubicBezTo>
                      <a:pt x="790809" y="502032"/>
                      <a:pt x="0" y="389656"/>
                      <a:pt x="0" y="251016"/>
                    </a:cubicBezTo>
                    <a:cubicBezTo>
                      <a:pt x="0" y="112376"/>
                      <a:pt x="790809" y="0"/>
                      <a:pt x="1766343" y="0"/>
                    </a:cubicBezTo>
                    <a:cubicBezTo>
                      <a:pt x="2741876" y="0"/>
                      <a:pt x="3532718" y="112376"/>
                      <a:pt x="3532718" y="251016"/>
                    </a:cubicBezTo>
                    <a:close/>
                  </a:path>
                </a:pathLst>
              </a:custGeom>
              <a:solidFill>
                <a:srgbClr val="C4B7B7"/>
              </a:solidFill>
              <a:ln w="0" cap="flat">
                <a:noFill/>
                <a:prstDash val="solid"/>
                <a:miter/>
              </a:ln>
            </p:spPr>
            <p:txBody>
              <a:bodyPr rtlCol="0" anchor="ctr"/>
              <a:lstStyle/>
              <a:p>
                <a:endParaRPr lang="nb-NO"/>
              </a:p>
            </p:txBody>
          </p:sp>
          <p:sp>
            <p:nvSpPr>
              <p:cNvPr id="48" name="Friform 10">
                <a:extLst>
                  <a:ext uri="{FF2B5EF4-FFF2-40B4-BE49-F238E27FC236}">
                    <a16:creationId xmlns:a16="http://schemas.microsoft.com/office/drawing/2014/main" id="{5C18AD5A-B2F7-A3C1-68F1-10EE56602D08}"/>
                  </a:ext>
                </a:extLst>
              </p:cNvPr>
              <p:cNvSpPr>
                <a:spLocks noGrp="1" noRot="1" noMove="1" noResize="1" noEditPoints="1" noAdjustHandles="1" noChangeArrowheads="1" noChangeShapeType="1"/>
              </p:cNvSpPr>
              <p:nvPr/>
            </p:nvSpPr>
            <p:spPr>
              <a:xfrm>
                <a:off x="7186001" y="3552967"/>
                <a:ext cx="2842937" cy="403984"/>
              </a:xfrm>
              <a:custGeom>
                <a:avLst/>
                <a:gdLst>
                  <a:gd name="connsiteX0" fmla="*/ 2238905 w 2238904"/>
                  <a:gd name="connsiteY0" fmla="*/ 159075 h 318150"/>
                  <a:gd name="connsiteX1" fmla="*/ 1119452 w 2238904"/>
                  <a:gd name="connsiteY1" fmla="*/ 318150 h 318150"/>
                  <a:gd name="connsiteX2" fmla="*/ 0 w 2238904"/>
                  <a:gd name="connsiteY2" fmla="*/ 159075 h 318150"/>
                  <a:gd name="connsiteX3" fmla="*/ 1119452 w 2238904"/>
                  <a:gd name="connsiteY3" fmla="*/ 0 h 318150"/>
                  <a:gd name="connsiteX4" fmla="*/ 2238905 w 2238904"/>
                  <a:gd name="connsiteY4" fmla="*/ 159075 h 31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904" h="318150">
                    <a:moveTo>
                      <a:pt x="2238905" y="159075"/>
                    </a:moveTo>
                    <a:cubicBezTo>
                      <a:pt x="2238905" y="246936"/>
                      <a:pt x="1737714" y="318150"/>
                      <a:pt x="1119452" y="318150"/>
                    </a:cubicBezTo>
                    <a:cubicBezTo>
                      <a:pt x="501190" y="318150"/>
                      <a:pt x="0" y="246936"/>
                      <a:pt x="0" y="159075"/>
                    </a:cubicBezTo>
                    <a:cubicBezTo>
                      <a:pt x="0" y="71215"/>
                      <a:pt x="501190" y="0"/>
                      <a:pt x="1119452" y="0"/>
                    </a:cubicBezTo>
                    <a:cubicBezTo>
                      <a:pt x="1737714" y="0"/>
                      <a:pt x="2238905" y="71215"/>
                      <a:pt x="2238905" y="159075"/>
                    </a:cubicBezTo>
                    <a:close/>
                  </a:path>
                </a:pathLst>
              </a:custGeom>
              <a:solidFill>
                <a:srgbClr val="AA9797"/>
              </a:solidFill>
              <a:ln w="0" cap="flat">
                <a:noFill/>
                <a:prstDash val="solid"/>
                <a:miter/>
              </a:ln>
            </p:spPr>
            <p:txBody>
              <a:bodyPr rtlCol="0" anchor="ctr"/>
              <a:lstStyle/>
              <a:p>
                <a:endParaRPr lang="nb-NO"/>
              </a:p>
            </p:txBody>
          </p:sp>
          <p:sp>
            <p:nvSpPr>
              <p:cNvPr id="49" name="Friform 11">
                <a:extLst>
                  <a:ext uri="{FF2B5EF4-FFF2-40B4-BE49-F238E27FC236}">
                    <a16:creationId xmlns:a16="http://schemas.microsoft.com/office/drawing/2014/main" id="{470074FE-9911-9761-3821-E8207F83D684}"/>
                  </a:ext>
                </a:extLst>
              </p:cNvPr>
              <p:cNvSpPr>
                <a:spLocks noGrp="1" noRot="1" noMove="1" noResize="1" noEditPoints="1" noAdjustHandles="1" noChangeArrowheads="1" noChangeShapeType="1"/>
              </p:cNvSpPr>
              <p:nvPr/>
            </p:nvSpPr>
            <p:spPr>
              <a:xfrm>
                <a:off x="8075802" y="3054902"/>
                <a:ext cx="722268" cy="242160"/>
              </a:xfrm>
              <a:custGeom>
                <a:avLst/>
                <a:gdLst>
                  <a:gd name="connsiteX0" fmla="*/ 0 w 568809"/>
                  <a:gd name="connsiteY0" fmla="*/ 77492 h 190709"/>
                  <a:gd name="connsiteX1" fmla="*/ 568810 w 568809"/>
                  <a:gd name="connsiteY1" fmla="*/ 23053 h 190709"/>
                  <a:gd name="connsiteX2" fmla="*/ 235309 w 568809"/>
                  <a:gd name="connsiteY2" fmla="*/ 190710 h 190709"/>
                  <a:gd name="connsiteX3" fmla="*/ 0 w 568809"/>
                  <a:gd name="connsiteY3" fmla="*/ 77492 h 190709"/>
                </a:gdLst>
                <a:ahLst/>
                <a:cxnLst>
                  <a:cxn ang="0">
                    <a:pos x="connsiteX0" y="connsiteY0"/>
                  </a:cxn>
                  <a:cxn ang="0">
                    <a:pos x="connsiteX1" y="connsiteY1"/>
                  </a:cxn>
                  <a:cxn ang="0">
                    <a:pos x="connsiteX2" y="connsiteY2"/>
                  </a:cxn>
                  <a:cxn ang="0">
                    <a:pos x="connsiteX3" y="connsiteY3"/>
                  </a:cxn>
                </a:cxnLst>
                <a:rect l="l" t="t" r="r" b="b"/>
                <a:pathLst>
                  <a:path w="568809" h="190709">
                    <a:moveTo>
                      <a:pt x="0" y="77492"/>
                    </a:moveTo>
                    <a:cubicBezTo>
                      <a:pt x="0" y="77492"/>
                      <a:pt x="459414" y="-51141"/>
                      <a:pt x="568810" y="23053"/>
                    </a:cubicBezTo>
                    <a:lnTo>
                      <a:pt x="235309" y="190710"/>
                    </a:lnTo>
                    <a:lnTo>
                      <a:pt x="0" y="77492"/>
                    </a:lnTo>
                    <a:close/>
                  </a:path>
                </a:pathLst>
              </a:custGeom>
              <a:solidFill>
                <a:srgbClr val="171E26"/>
              </a:solidFill>
              <a:ln w="0" cap="flat">
                <a:noFill/>
                <a:prstDash val="solid"/>
                <a:miter/>
              </a:ln>
            </p:spPr>
            <p:txBody>
              <a:bodyPr rtlCol="0" anchor="ctr"/>
              <a:lstStyle/>
              <a:p>
                <a:endParaRPr lang="nb-NO"/>
              </a:p>
            </p:txBody>
          </p:sp>
          <p:sp>
            <p:nvSpPr>
              <p:cNvPr id="50" name="Friform 12">
                <a:extLst>
                  <a:ext uri="{FF2B5EF4-FFF2-40B4-BE49-F238E27FC236}">
                    <a16:creationId xmlns:a16="http://schemas.microsoft.com/office/drawing/2014/main" id="{AA18447B-5E43-EAD3-A984-5F5EF184E7D2}"/>
                  </a:ext>
                </a:extLst>
              </p:cNvPr>
              <p:cNvSpPr>
                <a:spLocks noGrp="1" noRot="1" noMove="1" noResize="1" noEditPoints="1" noAdjustHandles="1" noChangeArrowheads="1" noChangeShapeType="1"/>
              </p:cNvSpPr>
              <p:nvPr/>
            </p:nvSpPr>
            <p:spPr>
              <a:xfrm>
                <a:off x="8190861" y="2161724"/>
                <a:ext cx="551241" cy="1104992"/>
              </a:xfrm>
              <a:custGeom>
                <a:avLst/>
                <a:gdLst>
                  <a:gd name="connsiteX0" fmla="*/ 434121 w 434120"/>
                  <a:gd name="connsiteY0" fmla="*/ 788640 h 870217"/>
                  <a:gd name="connsiteX1" fmla="*/ 423045 w 434120"/>
                  <a:gd name="connsiteY1" fmla="*/ 266010 h 870217"/>
                  <a:gd name="connsiteX2" fmla="*/ 417410 w 434120"/>
                  <a:gd name="connsiteY2" fmla="*/ 0 h 870217"/>
                  <a:gd name="connsiteX3" fmla="*/ 0 w 434120"/>
                  <a:gd name="connsiteY3" fmla="*/ 197257 h 870217"/>
                  <a:gd name="connsiteX4" fmla="*/ 95795 w 434120"/>
                  <a:gd name="connsiteY4" fmla="*/ 494325 h 870217"/>
                  <a:gd name="connsiteX5" fmla="*/ 28402 w 434120"/>
                  <a:gd name="connsiteY5" fmla="*/ 870217 h 870217"/>
                  <a:gd name="connsiteX6" fmla="*/ 434121 w 434120"/>
                  <a:gd name="connsiteY6" fmla="*/ 788607 h 87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120" h="870217">
                    <a:moveTo>
                      <a:pt x="434121" y="788640"/>
                    </a:moveTo>
                    <a:cubicBezTo>
                      <a:pt x="431627" y="781612"/>
                      <a:pt x="424308" y="324886"/>
                      <a:pt x="423045" y="266010"/>
                    </a:cubicBezTo>
                    <a:cubicBezTo>
                      <a:pt x="421815" y="207167"/>
                      <a:pt x="412714" y="97"/>
                      <a:pt x="417410" y="0"/>
                    </a:cubicBezTo>
                    <a:cubicBezTo>
                      <a:pt x="422106" y="-97"/>
                      <a:pt x="0" y="197257"/>
                      <a:pt x="0" y="197257"/>
                    </a:cubicBezTo>
                    <a:cubicBezTo>
                      <a:pt x="0" y="197257"/>
                      <a:pt x="98288" y="390660"/>
                      <a:pt x="95795" y="494325"/>
                    </a:cubicBezTo>
                    <a:cubicBezTo>
                      <a:pt x="93269" y="598021"/>
                      <a:pt x="28402" y="870217"/>
                      <a:pt x="28402" y="870217"/>
                    </a:cubicBezTo>
                    <a:lnTo>
                      <a:pt x="434121" y="788607"/>
                    </a:lnTo>
                    <a:close/>
                  </a:path>
                </a:pathLst>
              </a:custGeom>
              <a:solidFill>
                <a:srgbClr val="E2BC5D"/>
              </a:solidFill>
              <a:ln w="0" cap="flat">
                <a:noFill/>
                <a:prstDash val="solid"/>
                <a:miter/>
              </a:ln>
            </p:spPr>
            <p:txBody>
              <a:bodyPr rtlCol="0" anchor="ctr"/>
              <a:lstStyle/>
              <a:p>
                <a:endParaRPr lang="nb-NO"/>
              </a:p>
            </p:txBody>
          </p:sp>
          <p:sp>
            <p:nvSpPr>
              <p:cNvPr id="51" name="Friform 13">
                <a:extLst>
                  <a:ext uri="{FF2B5EF4-FFF2-40B4-BE49-F238E27FC236}">
                    <a16:creationId xmlns:a16="http://schemas.microsoft.com/office/drawing/2014/main" id="{D0D9BE1D-F421-89C9-7268-7EC34D0214A0}"/>
                  </a:ext>
                </a:extLst>
              </p:cNvPr>
              <p:cNvSpPr>
                <a:spLocks noGrp="1" noRot="1" noMove="1" noResize="1" noEditPoints="1" noAdjustHandles="1" noChangeArrowheads="1" noChangeShapeType="1"/>
              </p:cNvSpPr>
              <p:nvPr/>
            </p:nvSpPr>
            <p:spPr>
              <a:xfrm>
                <a:off x="7300315" y="1611812"/>
                <a:ext cx="1559563" cy="707985"/>
              </a:xfrm>
              <a:custGeom>
                <a:avLst/>
                <a:gdLst>
                  <a:gd name="connsiteX0" fmla="*/ 1228174 w 1228206"/>
                  <a:gd name="connsiteY0" fmla="*/ 39790 h 557561"/>
                  <a:gd name="connsiteX1" fmla="*/ 1010708 w 1228206"/>
                  <a:gd name="connsiteY1" fmla="*/ 1996 h 557561"/>
                  <a:gd name="connsiteX2" fmla="*/ 575098 w 1228206"/>
                  <a:gd name="connsiteY2" fmla="*/ 117222 h 557561"/>
                  <a:gd name="connsiteX3" fmla="*/ 135601 w 1228206"/>
                  <a:gd name="connsiteY3" fmla="*/ 271763 h 557561"/>
                  <a:gd name="connsiteX4" fmla="*/ 5 w 1228206"/>
                  <a:gd name="connsiteY4" fmla="*/ 452116 h 557561"/>
                  <a:gd name="connsiteX5" fmla="*/ 134565 w 1228206"/>
                  <a:gd name="connsiteY5" fmla="*/ 557561 h 557561"/>
                  <a:gd name="connsiteX6" fmla="*/ 714612 w 1228206"/>
                  <a:gd name="connsiteY6" fmla="*/ 366295 h 557561"/>
                  <a:gd name="connsiteX7" fmla="*/ 1080272 w 1228206"/>
                  <a:gd name="connsiteY7" fmla="*/ 172503 h 557561"/>
                  <a:gd name="connsiteX8" fmla="*/ 1228206 w 1228206"/>
                  <a:gd name="connsiteY8" fmla="*/ 39822 h 557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8206" h="557561">
                    <a:moveTo>
                      <a:pt x="1228174" y="39790"/>
                    </a:moveTo>
                    <a:cubicBezTo>
                      <a:pt x="1228174" y="39790"/>
                      <a:pt x="1156441" y="-10504"/>
                      <a:pt x="1010708" y="1996"/>
                    </a:cubicBezTo>
                    <a:cubicBezTo>
                      <a:pt x="864944" y="14497"/>
                      <a:pt x="746123" y="75899"/>
                      <a:pt x="575098" y="117222"/>
                    </a:cubicBezTo>
                    <a:cubicBezTo>
                      <a:pt x="404040" y="158513"/>
                      <a:pt x="216725" y="210394"/>
                      <a:pt x="135601" y="271763"/>
                    </a:cubicBezTo>
                    <a:cubicBezTo>
                      <a:pt x="54477" y="333165"/>
                      <a:pt x="-610" y="414484"/>
                      <a:pt x="5" y="452116"/>
                    </a:cubicBezTo>
                    <a:cubicBezTo>
                      <a:pt x="620" y="489747"/>
                      <a:pt x="134565" y="557561"/>
                      <a:pt x="134565" y="557561"/>
                    </a:cubicBezTo>
                    <a:lnTo>
                      <a:pt x="714612" y="366295"/>
                    </a:lnTo>
                    <a:lnTo>
                      <a:pt x="1080272" y="172503"/>
                    </a:lnTo>
                    <a:cubicBezTo>
                      <a:pt x="1080272" y="172503"/>
                      <a:pt x="1221794" y="70588"/>
                      <a:pt x="1228206" y="39822"/>
                    </a:cubicBezTo>
                    <a:close/>
                  </a:path>
                </a:pathLst>
              </a:custGeom>
              <a:solidFill>
                <a:srgbClr val="171E26"/>
              </a:solidFill>
              <a:ln w="0" cap="flat">
                <a:noFill/>
                <a:prstDash val="solid"/>
                <a:miter/>
              </a:ln>
            </p:spPr>
            <p:txBody>
              <a:bodyPr rtlCol="0" anchor="ctr"/>
              <a:lstStyle/>
              <a:p>
                <a:endParaRPr lang="nb-NO"/>
              </a:p>
            </p:txBody>
          </p:sp>
          <p:sp>
            <p:nvSpPr>
              <p:cNvPr id="52" name="Friform 14">
                <a:extLst>
                  <a:ext uri="{FF2B5EF4-FFF2-40B4-BE49-F238E27FC236}">
                    <a16:creationId xmlns:a16="http://schemas.microsoft.com/office/drawing/2014/main" id="{10872F7A-BF15-6FCF-92B1-8D54D5AB8AE0}"/>
                  </a:ext>
                </a:extLst>
              </p:cNvPr>
              <p:cNvSpPr>
                <a:spLocks noGrp="1" noRot="1" noMove="1" noResize="1" noEditPoints="1" noAdjustHandles="1" noChangeArrowheads="1" noChangeShapeType="1"/>
              </p:cNvSpPr>
              <p:nvPr/>
            </p:nvSpPr>
            <p:spPr>
              <a:xfrm>
                <a:off x="7298376" y="1662336"/>
                <a:ext cx="1564060" cy="993047"/>
              </a:xfrm>
              <a:custGeom>
                <a:avLst/>
                <a:gdLst>
                  <a:gd name="connsiteX0" fmla="*/ 1181155 w 1231747"/>
                  <a:gd name="connsiteY0" fmla="*/ 488560 h 782056"/>
                  <a:gd name="connsiteX1" fmla="*/ 1231740 w 1231747"/>
                  <a:gd name="connsiteY1" fmla="*/ 96313 h 782056"/>
                  <a:gd name="connsiteX2" fmla="*/ 1229700 w 1231747"/>
                  <a:gd name="connsiteY2" fmla="*/ 0 h 782056"/>
                  <a:gd name="connsiteX3" fmla="*/ 1085036 w 1231747"/>
                  <a:gd name="connsiteY3" fmla="*/ 64284 h 782056"/>
                  <a:gd name="connsiteX4" fmla="*/ 708269 w 1231747"/>
                  <a:gd name="connsiteY4" fmla="*/ 178247 h 782056"/>
                  <a:gd name="connsiteX5" fmla="*/ 351354 w 1231747"/>
                  <a:gd name="connsiteY5" fmla="*/ 371294 h 782056"/>
                  <a:gd name="connsiteX6" fmla="*/ 35568 w 1231747"/>
                  <a:gd name="connsiteY6" fmla="*/ 442152 h 782056"/>
                  <a:gd name="connsiteX7" fmla="*/ 2147 w 1231747"/>
                  <a:gd name="connsiteY7" fmla="*/ 394579 h 782056"/>
                  <a:gd name="connsiteX8" fmla="*/ 13902 w 1231747"/>
                  <a:gd name="connsiteY8" fmla="*/ 522079 h 782056"/>
                  <a:gd name="connsiteX9" fmla="*/ 106070 w 1231747"/>
                  <a:gd name="connsiteY9" fmla="*/ 628042 h 782056"/>
                  <a:gd name="connsiteX10" fmla="*/ 176572 w 1231747"/>
                  <a:gd name="connsiteY10" fmla="*/ 651133 h 782056"/>
                  <a:gd name="connsiteX11" fmla="*/ 364243 w 1231747"/>
                  <a:gd name="connsiteY11" fmla="*/ 616546 h 782056"/>
                  <a:gd name="connsiteX12" fmla="*/ 541843 w 1231747"/>
                  <a:gd name="connsiteY12" fmla="*/ 662241 h 782056"/>
                  <a:gd name="connsiteX13" fmla="*/ 660922 w 1231747"/>
                  <a:gd name="connsiteY13" fmla="*/ 751008 h 782056"/>
                  <a:gd name="connsiteX14" fmla="*/ 775760 w 1231747"/>
                  <a:gd name="connsiteY14" fmla="*/ 781450 h 782056"/>
                  <a:gd name="connsiteX15" fmla="*/ 851767 w 1231747"/>
                  <a:gd name="connsiteY15" fmla="*/ 761630 h 782056"/>
                  <a:gd name="connsiteX16" fmla="*/ 1034224 w 1231747"/>
                  <a:gd name="connsiteY16" fmla="*/ 557573 h 782056"/>
                  <a:gd name="connsiteX17" fmla="*/ 1181123 w 1231747"/>
                  <a:gd name="connsiteY17" fmla="*/ 488528 h 782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1747" h="782056">
                    <a:moveTo>
                      <a:pt x="1181155" y="488560"/>
                    </a:moveTo>
                    <a:cubicBezTo>
                      <a:pt x="1181155" y="488560"/>
                      <a:pt x="1232421" y="128860"/>
                      <a:pt x="1231740" y="96313"/>
                    </a:cubicBezTo>
                    <a:lnTo>
                      <a:pt x="1229700" y="0"/>
                    </a:lnTo>
                    <a:cubicBezTo>
                      <a:pt x="1229700" y="0"/>
                      <a:pt x="1234979" y="30215"/>
                      <a:pt x="1085036" y="64284"/>
                    </a:cubicBezTo>
                    <a:cubicBezTo>
                      <a:pt x="1004268" y="82646"/>
                      <a:pt x="829227" y="107389"/>
                      <a:pt x="708269" y="178247"/>
                    </a:cubicBezTo>
                    <a:cubicBezTo>
                      <a:pt x="617559" y="231391"/>
                      <a:pt x="473187" y="317470"/>
                      <a:pt x="351354" y="371294"/>
                    </a:cubicBezTo>
                    <a:cubicBezTo>
                      <a:pt x="310743" y="389235"/>
                      <a:pt x="90234" y="475347"/>
                      <a:pt x="35568" y="442152"/>
                    </a:cubicBezTo>
                    <a:cubicBezTo>
                      <a:pt x="-3132" y="418641"/>
                      <a:pt x="2147" y="394579"/>
                      <a:pt x="2147" y="394579"/>
                    </a:cubicBezTo>
                    <a:cubicBezTo>
                      <a:pt x="2147" y="394579"/>
                      <a:pt x="-7439" y="468449"/>
                      <a:pt x="13902" y="522079"/>
                    </a:cubicBezTo>
                    <a:cubicBezTo>
                      <a:pt x="31779" y="566932"/>
                      <a:pt x="63646" y="604984"/>
                      <a:pt x="106070" y="628042"/>
                    </a:cubicBezTo>
                    <a:cubicBezTo>
                      <a:pt x="128740" y="640349"/>
                      <a:pt x="154227" y="650679"/>
                      <a:pt x="176572" y="651133"/>
                    </a:cubicBezTo>
                    <a:cubicBezTo>
                      <a:pt x="233117" y="652299"/>
                      <a:pt x="305497" y="622504"/>
                      <a:pt x="364243" y="616546"/>
                    </a:cubicBezTo>
                    <a:cubicBezTo>
                      <a:pt x="422990" y="610587"/>
                      <a:pt x="474676" y="604790"/>
                      <a:pt x="541843" y="662241"/>
                    </a:cubicBezTo>
                    <a:cubicBezTo>
                      <a:pt x="579442" y="694399"/>
                      <a:pt x="626627" y="727820"/>
                      <a:pt x="660922" y="751008"/>
                    </a:cubicBezTo>
                    <a:cubicBezTo>
                      <a:pt x="694667" y="773840"/>
                      <a:pt x="735149" y="784850"/>
                      <a:pt x="775760" y="781450"/>
                    </a:cubicBezTo>
                    <a:cubicBezTo>
                      <a:pt x="801927" y="779248"/>
                      <a:pt x="830490" y="773807"/>
                      <a:pt x="851767" y="761630"/>
                    </a:cubicBezTo>
                    <a:cubicBezTo>
                      <a:pt x="902968" y="732290"/>
                      <a:pt x="985614" y="596273"/>
                      <a:pt x="1034224" y="557573"/>
                    </a:cubicBezTo>
                    <a:cubicBezTo>
                      <a:pt x="1082866" y="518872"/>
                      <a:pt x="1181123" y="488528"/>
                      <a:pt x="1181123" y="488528"/>
                    </a:cubicBezTo>
                    <a:close/>
                  </a:path>
                </a:pathLst>
              </a:custGeom>
              <a:solidFill>
                <a:srgbClr val="FFFFFF"/>
              </a:solidFill>
              <a:ln w="0" cap="flat">
                <a:noFill/>
                <a:prstDash val="solid"/>
                <a:miter/>
              </a:ln>
            </p:spPr>
            <p:txBody>
              <a:bodyPr rtlCol="0" anchor="ctr"/>
              <a:lstStyle/>
              <a:p>
                <a:endParaRPr lang="nb-NO"/>
              </a:p>
            </p:txBody>
          </p:sp>
          <p:sp>
            <p:nvSpPr>
              <p:cNvPr id="53" name="Friform 15">
                <a:extLst>
                  <a:ext uri="{FF2B5EF4-FFF2-40B4-BE49-F238E27FC236}">
                    <a16:creationId xmlns:a16="http://schemas.microsoft.com/office/drawing/2014/main" id="{E1F407B9-1D3C-A8B6-AAD2-AAB5341C797A}"/>
                  </a:ext>
                </a:extLst>
              </p:cNvPr>
              <p:cNvSpPr>
                <a:spLocks noGrp="1" noRot="1" noMove="1" noResize="1" noEditPoints="1" noAdjustHandles="1" noChangeArrowheads="1" noChangeShapeType="1"/>
              </p:cNvSpPr>
              <p:nvPr/>
            </p:nvSpPr>
            <p:spPr>
              <a:xfrm>
                <a:off x="8052589" y="3084216"/>
                <a:ext cx="921170" cy="2011166"/>
              </a:xfrm>
              <a:custGeom>
                <a:avLst/>
                <a:gdLst>
                  <a:gd name="connsiteX0" fmla="*/ 725278 w 725451"/>
                  <a:gd name="connsiteY0" fmla="*/ 1408586 h 1583858"/>
                  <a:gd name="connsiteX1" fmla="*/ 587091 w 725451"/>
                  <a:gd name="connsiteY1" fmla="*/ 0 h 1583858"/>
                  <a:gd name="connsiteX2" fmla="*/ 18281 w 725451"/>
                  <a:gd name="connsiteY2" fmla="*/ 54439 h 1583858"/>
                  <a:gd name="connsiteX3" fmla="*/ 696 w 725451"/>
                  <a:gd name="connsiteY3" fmla="*/ 1447480 h 1583858"/>
                  <a:gd name="connsiteX4" fmla="*/ 725278 w 725451"/>
                  <a:gd name="connsiteY4" fmla="*/ 1408586 h 1583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451" h="1583858">
                    <a:moveTo>
                      <a:pt x="725278" y="1408586"/>
                    </a:moveTo>
                    <a:cubicBezTo>
                      <a:pt x="712162" y="1234581"/>
                      <a:pt x="587091" y="0"/>
                      <a:pt x="587091" y="0"/>
                    </a:cubicBezTo>
                    <a:cubicBezTo>
                      <a:pt x="412666" y="95827"/>
                      <a:pt x="18281" y="54439"/>
                      <a:pt x="18281" y="54439"/>
                    </a:cubicBezTo>
                    <a:cubicBezTo>
                      <a:pt x="18281" y="54439"/>
                      <a:pt x="-4194" y="1216801"/>
                      <a:pt x="696" y="1447480"/>
                    </a:cubicBezTo>
                    <a:cubicBezTo>
                      <a:pt x="5586" y="1678191"/>
                      <a:pt x="738362" y="1582590"/>
                      <a:pt x="725278" y="1408586"/>
                    </a:cubicBezTo>
                    <a:close/>
                  </a:path>
                </a:pathLst>
              </a:custGeom>
              <a:solidFill>
                <a:schemeClr val="accent6"/>
              </a:solidFill>
              <a:ln w="0" cap="flat">
                <a:noFill/>
                <a:prstDash val="solid"/>
                <a:miter/>
              </a:ln>
            </p:spPr>
            <p:txBody>
              <a:bodyPr rtlCol="0" anchor="ctr"/>
              <a:lstStyle/>
              <a:p>
                <a:endParaRPr lang="nb-NO"/>
              </a:p>
            </p:txBody>
          </p:sp>
          <p:sp>
            <p:nvSpPr>
              <p:cNvPr id="54" name="Friform 16">
                <a:extLst>
                  <a:ext uri="{FF2B5EF4-FFF2-40B4-BE49-F238E27FC236}">
                    <a16:creationId xmlns:a16="http://schemas.microsoft.com/office/drawing/2014/main" id="{9AA18816-0438-42F9-391C-1978063B1962}"/>
                  </a:ext>
                </a:extLst>
              </p:cNvPr>
              <p:cNvSpPr>
                <a:spLocks noGrp="1" noRot="1" noMove="1" noResize="1" noEditPoints="1" noAdjustHandles="1" noChangeArrowheads="1" noChangeShapeType="1"/>
              </p:cNvSpPr>
              <p:nvPr/>
            </p:nvSpPr>
            <p:spPr>
              <a:xfrm>
                <a:off x="9727637" y="3054902"/>
                <a:ext cx="722269" cy="242160"/>
              </a:xfrm>
              <a:custGeom>
                <a:avLst/>
                <a:gdLst>
                  <a:gd name="connsiteX0" fmla="*/ 568810 w 568810"/>
                  <a:gd name="connsiteY0" fmla="*/ 77492 h 190709"/>
                  <a:gd name="connsiteX1" fmla="*/ 0 w 568810"/>
                  <a:gd name="connsiteY1" fmla="*/ 23053 h 190709"/>
                  <a:gd name="connsiteX2" fmla="*/ 333501 w 568810"/>
                  <a:gd name="connsiteY2" fmla="*/ 190710 h 190709"/>
                  <a:gd name="connsiteX3" fmla="*/ 568810 w 568810"/>
                  <a:gd name="connsiteY3" fmla="*/ 77492 h 190709"/>
                </a:gdLst>
                <a:ahLst/>
                <a:cxnLst>
                  <a:cxn ang="0">
                    <a:pos x="connsiteX0" y="connsiteY0"/>
                  </a:cxn>
                  <a:cxn ang="0">
                    <a:pos x="connsiteX1" y="connsiteY1"/>
                  </a:cxn>
                  <a:cxn ang="0">
                    <a:pos x="connsiteX2" y="connsiteY2"/>
                  </a:cxn>
                  <a:cxn ang="0">
                    <a:pos x="connsiteX3" y="connsiteY3"/>
                  </a:cxn>
                </a:cxnLst>
                <a:rect l="l" t="t" r="r" b="b"/>
                <a:pathLst>
                  <a:path w="568810" h="190709">
                    <a:moveTo>
                      <a:pt x="568810" y="77492"/>
                    </a:moveTo>
                    <a:cubicBezTo>
                      <a:pt x="568810" y="77492"/>
                      <a:pt x="109397" y="-51141"/>
                      <a:pt x="0" y="23053"/>
                    </a:cubicBezTo>
                    <a:lnTo>
                      <a:pt x="333501" y="190710"/>
                    </a:lnTo>
                    <a:lnTo>
                      <a:pt x="568810" y="77492"/>
                    </a:lnTo>
                    <a:close/>
                  </a:path>
                </a:pathLst>
              </a:custGeom>
              <a:solidFill>
                <a:srgbClr val="171E26"/>
              </a:solidFill>
              <a:ln w="0" cap="flat">
                <a:noFill/>
                <a:prstDash val="solid"/>
                <a:miter/>
              </a:ln>
            </p:spPr>
            <p:txBody>
              <a:bodyPr rtlCol="0" anchor="ctr"/>
              <a:lstStyle/>
              <a:p>
                <a:endParaRPr lang="nb-NO"/>
              </a:p>
            </p:txBody>
          </p:sp>
          <p:sp>
            <p:nvSpPr>
              <p:cNvPr id="55" name="Friform 17">
                <a:extLst>
                  <a:ext uri="{FF2B5EF4-FFF2-40B4-BE49-F238E27FC236}">
                    <a16:creationId xmlns:a16="http://schemas.microsoft.com/office/drawing/2014/main" id="{2FE663A6-62AA-5F99-A3DC-A673449BC9E6}"/>
                  </a:ext>
                </a:extLst>
              </p:cNvPr>
              <p:cNvSpPr>
                <a:spLocks noGrp="1" noRot="1" noMove="1" noResize="1" noEditPoints="1" noAdjustHandles="1" noChangeArrowheads="1" noChangeShapeType="1"/>
              </p:cNvSpPr>
              <p:nvPr/>
            </p:nvSpPr>
            <p:spPr>
              <a:xfrm>
                <a:off x="9783604" y="2161724"/>
                <a:ext cx="551241" cy="1104992"/>
              </a:xfrm>
              <a:custGeom>
                <a:avLst/>
                <a:gdLst>
                  <a:gd name="connsiteX0" fmla="*/ 0 w 434120"/>
                  <a:gd name="connsiteY0" fmla="*/ 788640 h 870217"/>
                  <a:gd name="connsiteX1" fmla="*/ 11076 w 434120"/>
                  <a:gd name="connsiteY1" fmla="*/ 266010 h 870217"/>
                  <a:gd name="connsiteX2" fmla="*/ 16711 w 434120"/>
                  <a:gd name="connsiteY2" fmla="*/ 0 h 870217"/>
                  <a:gd name="connsiteX3" fmla="*/ 434121 w 434120"/>
                  <a:gd name="connsiteY3" fmla="*/ 197257 h 870217"/>
                  <a:gd name="connsiteX4" fmla="*/ 338326 w 434120"/>
                  <a:gd name="connsiteY4" fmla="*/ 494325 h 870217"/>
                  <a:gd name="connsiteX5" fmla="*/ 405719 w 434120"/>
                  <a:gd name="connsiteY5" fmla="*/ 870217 h 870217"/>
                  <a:gd name="connsiteX6" fmla="*/ 0 w 434120"/>
                  <a:gd name="connsiteY6" fmla="*/ 788607 h 87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120" h="870217">
                    <a:moveTo>
                      <a:pt x="0" y="788640"/>
                    </a:moveTo>
                    <a:cubicBezTo>
                      <a:pt x="2494" y="781612"/>
                      <a:pt x="9813" y="324886"/>
                      <a:pt x="11076" y="266010"/>
                    </a:cubicBezTo>
                    <a:cubicBezTo>
                      <a:pt x="12306" y="207167"/>
                      <a:pt x="21406" y="97"/>
                      <a:pt x="16711" y="0"/>
                    </a:cubicBezTo>
                    <a:cubicBezTo>
                      <a:pt x="12015" y="-97"/>
                      <a:pt x="434121" y="197257"/>
                      <a:pt x="434121" y="197257"/>
                    </a:cubicBezTo>
                    <a:cubicBezTo>
                      <a:pt x="434121" y="197257"/>
                      <a:pt x="335832" y="390660"/>
                      <a:pt x="338326" y="494325"/>
                    </a:cubicBezTo>
                    <a:cubicBezTo>
                      <a:pt x="340852" y="598021"/>
                      <a:pt x="405719" y="870217"/>
                      <a:pt x="405719" y="870217"/>
                    </a:cubicBezTo>
                    <a:lnTo>
                      <a:pt x="0" y="788607"/>
                    </a:lnTo>
                    <a:close/>
                  </a:path>
                </a:pathLst>
              </a:custGeom>
              <a:solidFill>
                <a:srgbClr val="E2BC5D"/>
              </a:solidFill>
              <a:ln w="0" cap="flat">
                <a:noFill/>
                <a:prstDash val="solid"/>
                <a:miter/>
              </a:ln>
            </p:spPr>
            <p:txBody>
              <a:bodyPr rtlCol="0" anchor="ctr"/>
              <a:lstStyle/>
              <a:p>
                <a:endParaRPr lang="nb-NO"/>
              </a:p>
            </p:txBody>
          </p:sp>
          <p:sp>
            <p:nvSpPr>
              <p:cNvPr id="56" name="Friform 18">
                <a:extLst>
                  <a:ext uri="{FF2B5EF4-FFF2-40B4-BE49-F238E27FC236}">
                    <a16:creationId xmlns:a16="http://schemas.microsoft.com/office/drawing/2014/main" id="{E17CE16A-CC48-E20F-5AED-C132F809956D}"/>
                  </a:ext>
                </a:extLst>
              </p:cNvPr>
              <p:cNvSpPr>
                <a:spLocks noGrp="1" noRot="1" noMove="1" noResize="1" noEditPoints="1" noAdjustHandles="1" noChangeArrowheads="1" noChangeShapeType="1"/>
              </p:cNvSpPr>
              <p:nvPr/>
            </p:nvSpPr>
            <p:spPr>
              <a:xfrm>
                <a:off x="9665830" y="1611812"/>
                <a:ext cx="1559563" cy="707985"/>
              </a:xfrm>
              <a:custGeom>
                <a:avLst/>
                <a:gdLst>
                  <a:gd name="connsiteX0" fmla="*/ 32 w 1228206"/>
                  <a:gd name="connsiteY0" fmla="*/ 39790 h 557561"/>
                  <a:gd name="connsiteX1" fmla="*/ 217498 w 1228206"/>
                  <a:gd name="connsiteY1" fmla="*/ 1996 h 557561"/>
                  <a:gd name="connsiteX2" fmla="*/ 653108 w 1228206"/>
                  <a:gd name="connsiteY2" fmla="*/ 117222 h 557561"/>
                  <a:gd name="connsiteX3" fmla="*/ 1092605 w 1228206"/>
                  <a:gd name="connsiteY3" fmla="*/ 271763 h 557561"/>
                  <a:gd name="connsiteX4" fmla="*/ 1228201 w 1228206"/>
                  <a:gd name="connsiteY4" fmla="*/ 452116 h 557561"/>
                  <a:gd name="connsiteX5" fmla="*/ 1093641 w 1228206"/>
                  <a:gd name="connsiteY5" fmla="*/ 557561 h 557561"/>
                  <a:gd name="connsiteX6" fmla="*/ 513594 w 1228206"/>
                  <a:gd name="connsiteY6" fmla="*/ 366295 h 557561"/>
                  <a:gd name="connsiteX7" fmla="*/ 147935 w 1228206"/>
                  <a:gd name="connsiteY7" fmla="*/ 172503 h 557561"/>
                  <a:gd name="connsiteX8" fmla="*/ 0 w 1228206"/>
                  <a:gd name="connsiteY8" fmla="*/ 39822 h 557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8206" h="557561">
                    <a:moveTo>
                      <a:pt x="32" y="39790"/>
                    </a:moveTo>
                    <a:cubicBezTo>
                      <a:pt x="32" y="39790"/>
                      <a:pt x="71765" y="-10504"/>
                      <a:pt x="217498" y="1996"/>
                    </a:cubicBezTo>
                    <a:cubicBezTo>
                      <a:pt x="363263" y="14497"/>
                      <a:pt x="482083" y="75899"/>
                      <a:pt x="653108" y="117222"/>
                    </a:cubicBezTo>
                    <a:cubicBezTo>
                      <a:pt x="824166" y="158513"/>
                      <a:pt x="1011481" y="210394"/>
                      <a:pt x="1092605" y="271763"/>
                    </a:cubicBezTo>
                    <a:cubicBezTo>
                      <a:pt x="1173730" y="333165"/>
                      <a:pt x="1228816" y="414484"/>
                      <a:pt x="1228201" y="452116"/>
                    </a:cubicBezTo>
                    <a:cubicBezTo>
                      <a:pt x="1227586" y="489747"/>
                      <a:pt x="1093641" y="557561"/>
                      <a:pt x="1093641" y="557561"/>
                    </a:cubicBezTo>
                    <a:lnTo>
                      <a:pt x="513594" y="366295"/>
                    </a:lnTo>
                    <a:lnTo>
                      <a:pt x="147935" y="172503"/>
                    </a:lnTo>
                    <a:cubicBezTo>
                      <a:pt x="147935" y="172503"/>
                      <a:pt x="6412" y="70588"/>
                      <a:pt x="0" y="39822"/>
                    </a:cubicBezTo>
                    <a:close/>
                  </a:path>
                </a:pathLst>
              </a:custGeom>
              <a:solidFill>
                <a:srgbClr val="171E26"/>
              </a:solidFill>
              <a:ln w="0" cap="flat">
                <a:noFill/>
                <a:prstDash val="solid"/>
                <a:miter/>
              </a:ln>
            </p:spPr>
            <p:txBody>
              <a:bodyPr rtlCol="0" anchor="ctr"/>
              <a:lstStyle/>
              <a:p>
                <a:endParaRPr lang="nb-NO"/>
              </a:p>
            </p:txBody>
          </p:sp>
          <p:sp>
            <p:nvSpPr>
              <p:cNvPr id="57" name="Friform 19">
                <a:extLst>
                  <a:ext uri="{FF2B5EF4-FFF2-40B4-BE49-F238E27FC236}">
                    <a16:creationId xmlns:a16="http://schemas.microsoft.com/office/drawing/2014/main" id="{A826E8E6-80D5-F516-C4FE-91A34B3413EE}"/>
                  </a:ext>
                </a:extLst>
              </p:cNvPr>
              <p:cNvSpPr>
                <a:spLocks noGrp="1" noRot="1" noMove="1" noResize="1" noEditPoints="1" noAdjustHandles="1" noChangeArrowheads="1" noChangeShapeType="1"/>
              </p:cNvSpPr>
              <p:nvPr/>
            </p:nvSpPr>
            <p:spPr>
              <a:xfrm>
                <a:off x="9663273" y="1662336"/>
                <a:ext cx="1564060" cy="993047"/>
              </a:xfrm>
              <a:custGeom>
                <a:avLst/>
                <a:gdLst>
                  <a:gd name="connsiteX0" fmla="*/ 50592 w 1231747"/>
                  <a:gd name="connsiteY0" fmla="*/ 488560 h 782056"/>
                  <a:gd name="connsiteX1" fmla="*/ 7 w 1231747"/>
                  <a:gd name="connsiteY1" fmla="*/ 96313 h 782056"/>
                  <a:gd name="connsiteX2" fmla="*/ 2047 w 1231747"/>
                  <a:gd name="connsiteY2" fmla="*/ 0 h 782056"/>
                  <a:gd name="connsiteX3" fmla="*/ 146711 w 1231747"/>
                  <a:gd name="connsiteY3" fmla="*/ 64284 h 782056"/>
                  <a:gd name="connsiteX4" fmla="*/ 523478 w 1231747"/>
                  <a:gd name="connsiteY4" fmla="*/ 178247 h 782056"/>
                  <a:gd name="connsiteX5" fmla="*/ 880393 w 1231747"/>
                  <a:gd name="connsiteY5" fmla="*/ 371294 h 782056"/>
                  <a:gd name="connsiteX6" fmla="*/ 1196179 w 1231747"/>
                  <a:gd name="connsiteY6" fmla="*/ 442152 h 782056"/>
                  <a:gd name="connsiteX7" fmla="*/ 1229601 w 1231747"/>
                  <a:gd name="connsiteY7" fmla="*/ 394579 h 782056"/>
                  <a:gd name="connsiteX8" fmla="*/ 1217845 w 1231747"/>
                  <a:gd name="connsiteY8" fmla="*/ 522079 h 782056"/>
                  <a:gd name="connsiteX9" fmla="*/ 1125677 w 1231747"/>
                  <a:gd name="connsiteY9" fmla="*/ 628042 h 782056"/>
                  <a:gd name="connsiteX10" fmla="*/ 1055175 w 1231747"/>
                  <a:gd name="connsiteY10" fmla="*/ 651133 h 782056"/>
                  <a:gd name="connsiteX11" fmla="*/ 867504 w 1231747"/>
                  <a:gd name="connsiteY11" fmla="*/ 616546 h 782056"/>
                  <a:gd name="connsiteX12" fmla="*/ 689904 w 1231747"/>
                  <a:gd name="connsiteY12" fmla="*/ 662241 h 782056"/>
                  <a:gd name="connsiteX13" fmla="*/ 570825 w 1231747"/>
                  <a:gd name="connsiteY13" fmla="*/ 751008 h 782056"/>
                  <a:gd name="connsiteX14" fmla="*/ 455988 w 1231747"/>
                  <a:gd name="connsiteY14" fmla="*/ 781450 h 782056"/>
                  <a:gd name="connsiteX15" fmla="*/ 379980 w 1231747"/>
                  <a:gd name="connsiteY15" fmla="*/ 761630 h 782056"/>
                  <a:gd name="connsiteX16" fmla="*/ 197523 w 1231747"/>
                  <a:gd name="connsiteY16" fmla="*/ 557573 h 782056"/>
                  <a:gd name="connsiteX17" fmla="*/ 50624 w 1231747"/>
                  <a:gd name="connsiteY17" fmla="*/ 488528 h 782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1747" h="782056">
                    <a:moveTo>
                      <a:pt x="50592" y="488560"/>
                    </a:moveTo>
                    <a:cubicBezTo>
                      <a:pt x="50592" y="488560"/>
                      <a:pt x="-673" y="128860"/>
                      <a:pt x="7" y="96313"/>
                    </a:cubicBezTo>
                    <a:lnTo>
                      <a:pt x="2047" y="0"/>
                    </a:lnTo>
                    <a:cubicBezTo>
                      <a:pt x="2047" y="0"/>
                      <a:pt x="-3232" y="30215"/>
                      <a:pt x="146711" y="64284"/>
                    </a:cubicBezTo>
                    <a:cubicBezTo>
                      <a:pt x="227479" y="82646"/>
                      <a:pt x="402520" y="107389"/>
                      <a:pt x="523478" y="178247"/>
                    </a:cubicBezTo>
                    <a:cubicBezTo>
                      <a:pt x="614188" y="231391"/>
                      <a:pt x="758561" y="317470"/>
                      <a:pt x="880393" y="371294"/>
                    </a:cubicBezTo>
                    <a:cubicBezTo>
                      <a:pt x="921004" y="389235"/>
                      <a:pt x="1141513" y="475347"/>
                      <a:pt x="1196179" y="442152"/>
                    </a:cubicBezTo>
                    <a:cubicBezTo>
                      <a:pt x="1234879" y="418641"/>
                      <a:pt x="1229601" y="394579"/>
                      <a:pt x="1229601" y="394579"/>
                    </a:cubicBezTo>
                    <a:cubicBezTo>
                      <a:pt x="1229601" y="394579"/>
                      <a:pt x="1239186" y="468449"/>
                      <a:pt x="1217845" y="522079"/>
                    </a:cubicBezTo>
                    <a:cubicBezTo>
                      <a:pt x="1199968" y="566932"/>
                      <a:pt x="1168101" y="604984"/>
                      <a:pt x="1125677" y="628042"/>
                    </a:cubicBezTo>
                    <a:cubicBezTo>
                      <a:pt x="1103007" y="640349"/>
                      <a:pt x="1077520" y="650679"/>
                      <a:pt x="1055175" y="651133"/>
                    </a:cubicBezTo>
                    <a:cubicBezTo>
                      <a:pt x="998631" y="652299"/>
                      <a:pt x="926250" y="622504"/>
                      <a:pt x="867504" y="616546"/>
                    </a:cubicBezTo>
                    <a:cubicBezTo>
                      <a:pt x="808757" y="610587"/>
                      <a:pt x="757071" y="604790"/>
                      <a:pt x="689904" y="662241"/>
                    </a:cubicBezTo>
                    <a:cubicBezTo>
                      <a:pt x="652306" y="694399"/>
                      <a:pt x="605120" y="727820"/>
                      <a:pt x="570825" y="751008"/>
                    </a:cubicBezTo>
                    <a:cubicBezTo>
                      <a:pt x="537079" y="773840"/>
                      <a:pt x="496598" y="784850"/>
                      <a:pt x="455988" y="781450"/>
                    </a:cubicBezTo>
                    <a:cubicBezTo>
                      <a:pt x="429820" y="779248"/>
                      <a:pt x="401257" y="773807"/>
                      <a:pt x="379980" y="761630"/>
                    </a:cubicBezTo>
                    <a:cubicBezTo>
                      <a:pt x="328779" y="732290"/>
                      <a:pt x="246133" y="596273"/>
                      <a:pt x="197523" y="557573"/>
                    </a:cubicBezTo>
                    <a:cubicBezTo>
                      <a:pt x="148880" y="518872"/>
                      <a:pt x="50624" y="488528"/>
                      <a:pt x="50624" y="488528"/>
                    </a:cubicBezTo>
                    <a:close/>
                  </a:path>
                </a:pathLst>
              </a:custGeom>
              <a:solidFill>
                <a:srgbClr val="FFFFFF"/>
              </a:solidFill>
              <a:ln w="0" cap="flat">
                <a:noFill/>
                <a:prstDash val="solid"/>
                <a:miter/>
              </a:ln>
            </p:spPr>
            <p:txBody>
              <a:bodyPr rtlCol="0" anchor="ctr"/>
              <a:lstStyle/>
              <a:p>
                <a:endParaRPr lang="nb-NO"/>
              </a:p>
            </p:txBody>
          </p:sp>
          <p:sp>
            <p:nvSpPr>
              <p:cNvPr id="58" name="Friform 20">
                <a:extLst>
                  <a:ext uri="{FF2B5EF4-FFF2-40B4-BE49-F238E27FC236}">
                    <a16:creationId xmlns:a16="http://schemas.microsoft.com/office/drawing/2014/main" id="{CFB199AC-EE3E-9632-1304-5FC82219CCEB}"/>
                  </a:ext>
                </a:extLst>
              </p:cNvPr>
              <p:cNvSpPr>
                <a:spLocks noGrp="1" noRot="1" noMove="1" noResize="1" noEditPoints="1" noAdjustHandles="1" noChangeArrowheads="1" noChangeShapeType="1"/>
              </p:cNvSpPr>
              <p:nvPr/>
            </p:nvSpPr>
            <p:spPr>
              <a:xfrm>
                <a:off x="9551949" y="3084216"/>
                <a:ext cx="921170" cy="2011166"/>
              </a:xfrm>
              <a:custGeom>
                <a:avLst/>
                <a:gdLst>
                  <a:gd name="connsiteX0" fmla="*/ 173 w 725451"/>
                  <a:gd name="connsiteY0" fmla="*/ 1408586 h 1583858"/>
                  <a:gd name="connsiteX1" fmla="*/ 138360 w 725451"/>
                  <a:gd name="connsiteY1" fmla="*/ 0 h 1583858"/>
                  <a:gd name="connsiteX2" fmla="*/ 707170 w 725451"/>
                  <a:gd name="connsiteY2" fmla="*/ 54439 h 1583858"/>
                  <a:gd name="connsiteX3" fmla="*/ 724755 w 725451"/>
                  <a:gd name="connsiteY3" fmla="*/ 1447480 h 1583858"/>
                  <a:gd name="connsiteX4" fmla="*/ 173 w 725451"/>
                  <a:gd name="connsiteY4" fmla="*/ 1408586 h 1583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451" h="1583858">
                    <a:moveTo>
                      <a:pt x="173" y="1408586"/>
                    </a:moveTo>
                    <a:cubicBezTo>
                      <a:pt x="13289" y="1234581"/>
                      <a:pt x="138360" y="0"/>
                      <a:pt x="138360" y="0"/>
                    </a:cubicBezTo>
                    <a:cubicBezTo>
                      <a:pt x="312786" y="95827"/>
                      <a:pt x="707170" y="54439"/>
                      <a:pt x="707170" y="54439"/>
                    </a:cubicBezTo>
                    <a:cubicBezTo>
                      <a:pt x="707170" y="54439"/>
                      <a:pt x="729645" y="1216801"/>
                      <a:pt x="724755" y="1447480"/>
                    </a:cubicBezTo>
                    <a:cubicBezTo>
                      <a:pt x="719865" y="1678191"/>
                      <a:pt x="-12911" y="1582590"/>
                      <a:pt x="173" y="1408586"/>
                    </a:cubicBezTo>
                    <a:close/>
                  </a:path>
                </a:pathLst>
              </a:custGeom>
              <a:solidFill>
                <a:schemeClr val="accent6"/>
              </a:solidFill>
              <a:ln w="0" cap="flat">
                <a:noFill/>
                <a:prstDash val="solid"/>
                <a:miter/>
              </a:ln>
            </p:spPr>
            <p:txBody>
              <a:bodyPr rtlCol="0" anchor="ctr"/>
              <a:lstStyle/>
              <a:p>
                <a:endParaRPr lang="nb-NO"/>
              </a:p>
            </p:txBody>
          </p:sp>
        </p:grpSp>
        <p:sp>
          <p:nvSpPr>
            <p:cNvPr id="44" name="Friform 21">
              <a:extLst>
                <a:ext uri="{FF2B5EF4-FFF2-40B4-BE49-F238E27FC236}">
                  <a16:creationId xmlns:a16="http://schemas.microsoft.com/office/drawing/2014/main" id="{947FBA4C-1F3F-9C2A-7626-E400E8524121}"/>
                </a:ext>
              </a:extLst>
            </p:cNvPr>
            <p:cNvSpPr>
              <a:spLocks noGrp="1" noRot="1" noMove="1" noResize="1" noEditPoints="1" noAdjustHandles="1" noChangeArrowheads="1" noChangeShapeType="1"/>
            </p:cNvSpPr>
            <p:nvPr/>
          </p:nvSpPr>
          <p:spPr>
            <a:xfrm>
              <a:off x="66124" y="5287211"/>
              <a:ext cx="3317169" cy="703994"/>
            </a:xfrm>
            <a:custGeom>
              <a:avLst/>
              <a:gdLst>
                <a:gd name="connsiteX0" fmla="*/ 4283564 w 5206568"/>
                <a:gd name="connsiteY0" fmla="*/ 0 h 1104976"/>
                <a:gd name="connsiteX1" fmla="*/ 2517189 w 5206568"/>
                <a:gd name="connsiteY1" fmla="*/ 251016 h 1104976"/>
                <a:gd name="connsiteX2" fmla="*/ 2316013 w 5206568"/>
                <a:gd name="connsiteY2" fmla="*/ 249365 h 1104976"/>
                <a:gd name="connsiteX3" fmla="*/ 2135629 w 5206568"/>
                <a:gd name="connsiteY3" fmla="*/ 245090 h 1104976"/>
                <a:gd name="connsiteX4" fmla="*/ 1302622 w 5206568"/>
                <a:gd name="connsiteY4" fmla="*/ 182230 h 1104976"/>
                <a:gd name="connsiteX5" fmla="*/ 750846 w 5206568"/>
                <a:gd name="connsiteY5" fmla="*/ 0 h 1104976"/>
                <a:gd name="connsiteX6" fmla="*/ 0 w 5206568"/>
                <a:gd name="connsiteY6" fmla="*/ 0 h 1104976"/>
                <a:gd name="connsiteX7" fmla="*/ 0 w 5206568"/>
                <a:gd name="connsiteY7" fmla="*/ 1104976 h 1104976"/>
                <a:gd name="connsiteX8" fmla="*/ 5206569 w 5206568"/>
                <a:gd name="connsiteY8" fmla="*/ 1104976 h 1104976"/>
                <a:gd name="connsiteX9" fmla="*/ 5206569 w 5206568"/>
                <a:gd name="connsiteY9" fmla="*/ 0 h 1104976"/>
                <a:gd name="connsiteX10" fmla="*/ 4283564 w 5206568"/>
                <a:gd name="connsiteY10" fmla="*/ 0 h 110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06568" h="1104976">
                  <a:moveTo>
                    <a:pt x="4283564" y="0"/>
                  </a:moveTo>
                  <a:cubicBezTo>
                    <a:pt x="4283564" y="138640"/>
                    <a:pt x="3492722" y="251016"/>
                    <a:pt x="2517189" y="251016"/>
                  </a:cubicBezTo>
                  <a:cubicBezTo>
                    <a:pt x="2449148" y="251016"/>
                    <a:pt x="2382047" y="250466"/>
                    <a:pt x="2316013" y="249365"/>
                  </a:cubicBezTo>
                  <a:cubicBezTo>
                    <a:pt x="2254903" y="248361"/>
                    <a:pt x="2194699" y="246968"/>
                    <a:pt x="2135629" y="245090"/>
                  </a:cubicBezTo>
                  <a:cubicBezTo>
                    <a:pt x="1817220" y="235147"/>
                    <a:pt x="1531033" y="212964"/>
                    <a:pt x="1302622" y="182230"/>
                  </a:cubicBezTo>
                  <a:cubicBezTo>
                    <a:pt x="962838" y="136470"/>
                    <a:pt x="750846" y="71765"/>
                    <a:pt x="750846" y="0"/>
                  </a:cubicBezTo>
                  <a:lnTo>
                    <a:pt x="0" y="0"/>
                  </a:lnTo>
                  <a:lnTo>
                    <a:pt x="0" y="1104976"/>
                  </a:lnTo>
                  <a:lnTo>
                    <a:pt x="5206569" y="1104976"/>
                  </a:lnTo>
                  <a:lnTo>
                    <a:pt x="5206569" y="0"/>
                  </a:lnTo>
                  <a:lnTo>
                    <a:pt x="4283564" y="0"/>
                  </a:lnTo>
                  <a:close/>
                </a:path>
              </a:pathLst>
            </a:custGeom>
            <a:solidFill>
              <a:srgbClr val="F5ECC4"/>
            </a:solidFill>
            <a:ln w="0" cap="flat">
              <a:noFill/>
              <a:prstDash val="solid"/>
              <a:miter/>
            </a:ln>
          </p:spPr>
          <p:txBody>
            <a:bodyPr rtlCol="0" anchor="ctr"/>
            <a:lstStyle/>
            <a:p>
              <a:endParaRPr lang="nb-NO"/>
            </a:p>
          </p:txBody>
        </p:sp>
      </p:grpSp>
      <p:grpSp>
        <p:nvGrpSpPr>
          <p:cNvPr id="145" name="Group 239">
            <a:extLst>
              <a:ext uri="{FF2B5EF4-FFF2-40B4-BE49-F238E27FC236}">
                <a16:creationId xmlns:a16="http://schemas.microsoft.com/office/drawing/2014/main" id="{B7E682C5-AAD6-33E9-B2FA-A25EEE9F5D89}"/>
              </a:ext>
            </a:extLst>
          </p:cNvPr>
          <p:cNvGrpSpPr>
            <a:grpSpLocks noGrp="1" noUngrp="1" noRot="1" noMove="1" noResize="1"/>
          </p:cNvGrpSpPr>
          <p:nvPr/>
        </p:nvGrpSpPr>
        <p:grpSpPr>
          <a:xfrm>
            <a:off x="3322700" y="3035270"/>
            <a:ext cx="2666889" cy="3244675"/>
            <a:chOff x="6669931" y="985115"/>
            <a:chExt cx="4409683" cy="5365049"/>
          </a:xfrm>
        </p:grpSpPr>
        <p:sp>
          <p:nvSpPr>
            <p:cNvPr id="146" name="Freeform 206">
              <a:extLst>
                <a:ext uri="{FF2B5EF4-FFF2-40B4-BE49-F238E27FC236}">
                  <a16:creationId xmlns:a16="http://schemas.microsoft.com/office/drawing/2014/main" id="{27D26E0B-9838-CF41-2FFD-E4E168DBB5C3}"/>
                </a:ext>
              </a:extLst>
            </p:cNvPr>
            <p:cNvSpPr>
              <a:spLocks noGrp="1" noRot="1" noMove="1" noResize="1" noEditPoints="1" noAdjustHandles="1" noChangeArrowheads="1" noChangeShapeType="1"/>
            </p:cNvSpPr>
            <p:nvPr/>
          </p:nvSpPr>
          <p:spPr>
            <a:xfrm>
              <a:off x="7674618" y="6101219"/>
              <a:ext cx="2913963" cy="248945"/>
            </a:xfrm>
            <a:custGeom>
              <a:avLst/>
              <a:gdLst>
                <a:gd name="connsiteX0" fmla="*/ 2913964 w 2913963"/>
                <a:gd name="connsiteY0" fmla="*/ 124472 h 248945"/>
                <a:gd name="connsiteX1" fmla="*/ 1456982 w 2913963"/>
                <a:gd name="connsiteY1" fmla="*/ 248945 h 248945"/>
                <a:gd name="connsiteX2" fmla="*/ 0 w 2913963"/>
                <a:gd name="connsiteY2" fmla="*/ 124472 h 248945"/>
                <a:gd name="connsiteX3" fmla="*/ 1456982 w 2913963"/>
                <a:gd name="connsiteY3" fmla="*/ 0 h 248945"/>
                <a:gd name="connsiteX4" fmla="*/ 2913964 w 2913963"/>
                <a:gd name="connsiteY4" fmla="*/ 124472 h 248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3963" h="248945">
                  <a:moveTo>
                    <a:pt x="2913964" y="124472"/>
                  </a:moveTo>
                  <a:cubicBezTo>
                    <a:pt x="2913964" y="193395"/>
                    <a:pt x="2261768" y="248945"/>
                    <a:pt x="1456982" y="248945"/>
                  </a:cubicBezTo>
                  <a:cubicBezTo>
                    <a:pt x="652196" y="248945"/>
                    <a:pt x="0" y="193052"/>
                    <a:pt x="0" y="124472"/>
                  </a:cubicBezTo>
                  <a:cubicBezTo>
                    <a:pt x="0" y="55550"/>
                    <a:pt x="652196" y="0"/>
                    <a:pt x="1456982" y="0"/>
                  </a:cubicBezTo>
                  <a:cubicBezTo>
                    <a:pt x="2261768" y="0"/>
                    <a:pt x="2913964" y="55550"/>
                    <a:pt x="2913964" y="124472"/>
                  </a:cubicBezTo>
                  <a:close/>
                </a:path>
              </a:pathLst>
            </a:custGeom>
            <a:solidFill>
              <a:srgbClr val="2A3756">
                <a:alpha val="10000"/>
              </a:srgbClr>
            </a:solidFill>
            <a:ln w="3429" cap="flat">
              <a:noFill/>
              <a:prstDash val="solid"/>
              <a:miter/>
            </a:ln>
          </p:spPr>
          <p:txBody>
            <a:bodyPr rtlCol="0" anchor="ctr"/>
            <a:lstStyle/>
            <a:p>
              <a:endParaRPr lang="en-NO"/>
            </a:p>
          </p:txBody>
        </p:sp>
        <p:sp>
          <p:nvSpPr>
            <p:cNvPr id="147" name="Freeform 208">
              <a:extLst>
                <a:ext uri="{FF2B5EF4-FFF2-40B4-BE49-F238E27FC236}">
                  <a16:creationId xmlns:a16="http://schemas.microsoft.com/office/drawing/2014/main" id="{85C77F73-19A2-8785-F665-7DEB7B15B7B2}"/>
                </a:ext>
              </a:extLst>
            </p:cNvPr>
            <p:cNvSpPr>
              <a:spLocks noGrp="1" noRot="1" noMove="1" noResize="1" noEditPoints="1" noAdjustHandles="1" noChangeArrowheads="1" noChangeShapeType="1"/>
            </p:cNvSpPr>
            <p:nvPr/>
          </p:nvSpPr>
          <p:spPr>
            <a:xfrm>
              <a:off x="6669931" y="1350653"/>
              <a:ext cx="2130717" cy="4129920"/>
            </a:xfrm>
            <a:custGeom>
              <a:avLst/>
              <a:gdLst>
                <a:gd name="connsiteX0" fmla="*/ 770829 w 2130717"/>
                <a:gd name="connsiteY0" fmla="*/ 106671 h 4129920"/>
                <a:gd name="connsiteX1" fmla="*/ 152923 w 2130717"/>
                <a:gd name="connsiteY1" fmla="*/ 1066791 h 4129920"/>
                <a:gd name="connsiteX2" fmla="*/ 302771 w 2130717"/>
                <a:gd name="connsiteY2" fmla="*/ 2605727 h 4129920"/>
                <a:gd name="connsiteX3" fmla="*/ 427243 w 2130717"/>
                <a:gd name="connsiteY3" fmla="*/ 2918451 h 4129920"/>
                <a:gd name="connsiteX4" fmla="*/ 501995 w 2130717"/>
                <a:gd name="connsiteY4" fmla="*/ 3837423 h 4129920"/>
                <a:gd name="connsiteX5" fmla="*/ 1579387 w 2130717"/>
                <a:gd name="connsiteY5" fmla="*/ 3622082 h 4129920"/>
                <a:gd name="connsiteX6" fmla="*/ 1927431 w 2130717"/>
                <a:gd name="connsiteY6" fmla="*/ 1011927 h 4129920"/>
                <a:gd name="connsiteX7" fmla="*/ 770829 w 2130717"/>
                <a:gd name="connsiteY7" fmla="*/ 106671 h 41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0717" h="4129920">
                  <a:moveTo>
                    <a:pt x="770829" y="106671"/>
                  </a:moveTo>
                  <a:cubicBezTo>
                    <a:pt x="480050" y="269892"/>
                    <a:pt x="247907" y="799329"/>
                    <a:pt x="152923" y="1066791"/>
                  </a:cubicBezTo>
                  <a:cubicBezTo>
                    <a:pt x="-231125" y="2150355"/>
                    <a:pt x="219103" y="2498742"/>
                    <a:pt x="302771" y="2605727"/>
                  </a:cubicBezTo>
                  <a:cubicBezTo>
                    <a:pt x="386438" y="2712711"/>
                    <a:pt x="468391" y="2795007"/>
                    <a:pt x="427243" y="2918451"/>
                  </a:cubicBezTo>
                  <a:cubicBezTo>
                    <a:pt x="386095" y="3041895"/>
                    <a:pt x="220132" y="3398511"/>
                    <a:pt x="501995" y="3837423"/>
                  </a:cubicBezTo>
                  <a:cubicBezTo>
                    <a:pt x="783859" y="4276336"/>
                    <a:pt x="1154534" y="4234502"/>
                    <a:pt x="1579387" y="3622082"/>
                  </a:cubicBezTo>
                  <a:cubicBezTo>
                    <a:pt x="2004241" y="3009663"/>
                    <a:pt x="2374915" y="2167500"/>
                    <a:pt x="1927431" y="1011927"/>
                  </a:cubicBezTo>
                  <a:cubicBezTo>
                    <a:pt x="1645224" y="283608"/>
                    <a:pt x="1376048" y="-232800"/>
                    <a:pt x="770829" y="106671"/>
                  </a:cubicBezTo>
                  <a:close/>
                </a:path>
              </a:pathLst>
            </a:custGeom>
            <a:solidFill>
              <a:schemeClr val="accent3"/>
            </a:solidFill>
            <a:ln w="3429" cap="flat">
              <a:noFill/>
              <a:prstDash val="solid"/>
              <a:miter/>
            </a:ln>
          </p:spPr>
          <p:txBody>
            <a:bodyPr rtlCol="0" anchor="ctr"/>
            <a:lstStyle/>
            <a:p>
              <a:endParaRPr lang="en-NO"/>
            </a:p>
          </p:txBody>
        </p:sp>
        <p:grpSp>
          <p:nvGrpSpPr>
            <p:cNvPr id="148" name="Graphic 4">
              <a:extLst>
                <a:ext uri="{FF2B5EF4-FFF2-40B4-BE49-F238E27FC236}">
                  <a16:creationId xmlns:a16="http://schemas.microsoft.com/office/drawing/2014/main" id="{44C46B7C-4ED9-7F36-C782-82F60DFB4FED}"/>
                </a:ext>
              </a:extLst>
            </p:cNvPr>
            <p:cNvGrpSpPr>
              <a:grpSpLocks noGrp="1" noUngrp="1" noRot="1" noMove="1" noResize="1"/>
            </p:cNvGrpSpPr>
            <p:nvPr/>
          </p:nvGrpSpPr>
          <p:grpSpPr>
            <a:xfrm>
              <a:off x="6945265" y="985115"/>
              <a:ext cx="2168460" cy="5239603"/>
              <a:chOff x="4493623" y="985115"/>
              <a:chExt cx="2168460" cy="5239603"/>
            </a:xfrm>
          </p:grpSpPr>
          <p:grpSp>
            <p:nvGrpSpPr>
              <p:cNvPr id="155" name="Graphic 4">
                <a:extLst>
                  <a:ext uri="{FF2B5EF4-FFF2-40B4-BE49-F238E27FC236}">
                    <a16:creationId xmlns:a16="http://schemas.microsoft.com/office/drawing/2014/main" id="{95DFDF56-DE12-059D-0469-E237C73D445F}"/>
                  </a:ext>
                </a:extLst>
              </p:cNvPr>
              <p:cNvGrpSpPr>
                <a:grpSpLocks noGrp="1" noUngrp="1" noRot="1" noMove="1" noResize="1"/>
              </p:cNvGrpSpPr>
              <p:nvPr/>
            </p:nvGrpSpPr>
            <p:grpSpPr>
              <a:xfrm>
                <a:off x="6218415" y="3514382"/>
                <a:ext cx="443668" cy="341685"/>
                <a:chOff x="6218415" y="3514382"/>
                <a:chExt cx="443668" cy="341685"/>
              </a:xfrm>
            </p:grpSpPr>
            <p:sp>
              <p:nvSpPr>
                <p:cNvPr id="173" name="Freeform 228">
                  <a:extLst>
                    <a:ext uri="{FF2B5EF4-FFF2-40B4-BE49-F238E27FC236}">
                      <a16:creationId xmlns:a16="http://schemas.microsoft.com/office/drawing/2014/main" id="{69A28865-1930-F727-DE1B-211612855CA6}"/>
                    </a:ext>
                  </a:extLst>
                </p:cNvPr>
                <p:cNvSpPr>
                  <a:spLocks noGrp="1" noRot="1" noMove="1" noResize="1" noEditPoints="1" noAdjustHandles="1" noChangeArrowheads="1" noChangeShapeType="1"/>
                </p:cNvSpPr>
                <p:nvPr/>
              </p:nvSpPr>
              <p:spPr>
                <a:xfrm>
                  <a:off x="6537998" y="3700576"/>
                  <a:ext cx="57269" cy="91568"/>
                </a:xfrm>
                <a:custGeom>
                  <a:avLst/>
                  <a:gdLst>
                    <a:gd name="connsiteX0" fmla="*/ 0 w 57269"/>
                    <a:gd name="connsiteY0" fmla="*/ 0 h 91568"/>
                    <a:gd name="connsiteX1" fmla="*/ 19888 w 57269"/>
                    <a:gd name="connsiteY1" fmla="*/ 46635 h 91568"/>
                    <a:gd name="connsiteX2" fmla="*/ 44234 w 57269"/>
                    <a:gd name="connsiteY2" fmla="*/ 91555 h 91568"/>
                    <a:gd name="connsiteX3" fmla="*/ 55550 w 57269"/>
                    <a:gd name="connsiteY3" fmla="*/ 36348 h 91568"/>
                    <a:gd name="connsiteX4" fmla="*/ 18173 w 57269"/>
                    <a:gd name="connsiteY4" fmla="*/ 2058 h 91568"/>
                    <a:gd name="connsiteX5" fmla="*/ 0 w 57269"/>
                    <a:gd name="connsiteY5" fmla="*/ 0 h 9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69" h="91568">
                      <a:moveTo>
                        <a:pt x="0" y="0"/>
                      </a:moveTo>
                      <a:cubicBezTo>
                        <a:pt x="0" y="0"/>
                        <a:pt x="18173" y="44234"/>
                        <a:pt x="19888" y="46635"/>
                      </a:cubicBezTo>
                      <a:cubicBezTo>
                        <a:pt x="21602" y="49035"/>
                        <a:pt x="24689" y="90526"/>
                        <a:pt x="44234" y="91555"/>
                      </a:cubicBezTo>
                      <a:cubicBezTo>
                        <a:pt x="63779" y="92583"/>
                        <a:pt x="55550" y="36348"/>
                        <a:pt x="55550" y="36348"/>
                      </a:cubicBezTo>
                      <a:lnTo>
                        <a:pt x="18173" y="2058"/>
                      </a:lnTo>
                      <a:lnTo>
                        <a:pt x="0" y="0"/>
                      </a:lnTo>
                      <a:close/>
                    </a:path>
                  </a:pathLst>
                </a:custGeom>
                <a:solidFill>
                  <a:srgbClr val="CC7676"/>
                </a:solidFill>
                <a:ln w="3429" cap="flat">
                  <a:noFill/>
                  <a:prstDash val="solid"/>
                  <a:miter/>
                </a:ln>
              </p:spPr>
              <p:txBody>
                <a:bodyPr rtlCol="0" anchor="ctr"/>
                <a:lstStyle/>
                <a:p>
                  <a:endParaRPr lang="en-NO"/>
                </a:p>
              </p:txBody>
            </p:sp>
            <p:sp>
              <p:nvSpPr>
                <p:cNvPr id="174" name="Freeform 229">
                  <a:extLst>
                    <a:ext uri="{FF2B5EF4-FFF2-40B4-BE49-F238E27FC236}">
                      <a16:creationId xmlns:a16="http://schemas.microsoft.com/office/drawing/2014/main" id="{23AE65E0-A8C6-7134-54FC-17477612EA67}"/>
                    </a:ext>
                  </a:extLst>
                </p:cNvPr>
                <p:cNvSpPr>
                  <a:spLocks noGrp="1" noRot="1" noMove="1" noResize="1" noEditPoints="1" noAdjustHandles="1" noChangeArrowheads="1" noChangeShapeType="1"/>
                </p:cNvSpPr>
                <p:nvPr/>
              </p:nvSpPr>
              <p:spPr>
                <a:xfrm>
                  <a:off x="6450558" y="3604907"/>
                  <a:ext cx="176620" cy="133387"/>
                </a:xfrm>
                <a:custGeom>
                  <a:avLst/>
                  <a:gdLst>
                    <a:gd name="connsiteX0" fmla="*/ 176594 w 176620"/>
                    <a:gd name="connsiteY0" fmla="*/ 133388 h 133387"/>
                    <a:gd name="connsiteX1" fmla="*/ 171793 w 176620"/>
                    <a:gd name="connsiteY1" fmla="*/ 104241 h 133387"/>
                    <a:gd name="connsiteX2" fmla="*/ 73724 w 176620"/>
                    <a:gd name="connsiteY2" fmla="*/ 21260 h 133387"/>
                    <a:gd name="connsiteX3" fmla="*/ 0 w 176620"/>
                    <a:gd name="connsiteY3" fmla="*/ 0 h 133387"/>
                    <a:gd name="connsiteX4" fmla="*/ 62750 w 176620"/>
                    <a:gd name="connsiteY4" fmla="*/ 66179 h 133387"/>
                    <a:gd name="connsiteX5" fmla="*/ 176594 w 176620"/>
                    <a:gd name="connsiteY5" fmla="*/ 133388 h 13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20" h="133387">
                      <a:moveTo>
                        <a:pt x="176594" y="133388"/>
                      </a:moveTo>
                      <a:cubicBezTo>
                        <a:pt x="176594" y="133388"/>
                        <a:pt x="177279" y="115214"/>
                        <a:pt x="171793" y="104241"/>
                      </a:cubicBezTo>
                      <a:cubicBezTo>
                        <a:pt x="166307" y="93269"/>
                        <a:pt x="85039" y="28460"/>
                        <a:pt x="73724" y="21260"/>
                      </a:cubicBezTo>
                      <a:cubicBezTo>
                        <a:pt x="62408" y="14059"/>
                        <a:pt x="0" y="0"/>
                        <a:pt x="0" y="0"/>
                      </a:cubicBezTo>
                      <a:lnTo>
                        <a:pt x="62750" y="66179"/>
                      </a:lnTo>
                      <a:lnTo>
                        <a:pt x="176594" y="133388"/>
                      </a:lnTo>
                      <a:close/>
                    </a:path>
                  </a:pathLst>
                </a:custGeom>
                <a:solidFill>
                  <a:srgbClr val="E2857E"/>
                </a:solidFill>
                <a:ln w="3429" cap="flat">
                  <a:noFill/>
                  <a:prstDash val="solid"/>
                  <a:miter/>
                </a:ln>
              </p:spPr>
              <p:txBody>
                <a:bodyPr rtlCol="0" anchor="ctr"/>
                <a:lstStyle/>
                <a:p>
                  <a:endParaRPr lang="en-NO"/>
                </a:p>
              </p:txBody>
            </p:sp>
            <p:sp>
              <p:nvSpPr>
                <p:cNvPr id="175" name="Freeform 230">
                  <a:extLst>
                    <a:ext uri="{FF2B5EF4-FFF2-40B4-BE49-F238E27FC236}">
                      <a16:creationId xmlns:a16="http://schemas.microsoft.com/office/drawing/2014/main" id="{9D2B60CB-0F94-4A6E-D112-59B0B8F2D36D}"/>
                    </a:ext>
                  </a:extLst>
                </p:cNvPr>
                <p:cNvSpPr>
                  <a:spLocks noGrp="1" noRot="1" noMove="1" noResize="1" noEditPoints="1" noAdjustHandles="1" noChangeArrowheads="1" noChangeShapeType="1"/>
                </p:cNvSpPr>
                <p:nvPr/>
              </p:nvSpPr>
              <p:spPr>
                <a:xfrm>
                  <a:off x="6570573" y="3721836"/>
                  <a:ext cx="40461" cy="111800"/>
                </a:xfrm>
                <a:custGeom>
                  <a:avLst/>
                  <a:gdLst>
                    <a:gd name="connsiteX0" fmla="*/ 0 w 40461"/>
                    <a:gd name="connsiteY0" fmla="*/ 0 h 111800"/>
                    <a:gd name="connsiteX1" fmla="*/ 8230 w 40461"/>
                    <a:gd name="connsiteY1" fmla="*/ 46977 h 111800"/>
                    <a:gd name="connsiteX2" fmla="*/ 2057 w 40461"/>
                    <a:gd name="connsiteY2" fmla="*/ 86753 h 111800"/>
                    <a:gd name="connsiteX3" fmla="*/ 15088 w 40461"/>
                    <a:gd name="connsiteY3" fmla="*/ 111785 h 111800"/>
                    <a:gd name="connsiteX4" fmla="*/ 40462 w 40461"/>
                    <a:gd name="connsiteY4" fmla="*/ 60350 h 111800"/>
                    <a:gd name="connsiteX5" fmla="*/ 28460 w 40461"/>
                    <a:gd name="connsiteY5" fmla="*/ 2743 h 111800"/>
                    <a:gd name="connsiteX6" fmla="*/ 0 w 40461"/>
                    <a:gd name="connsiteY6" fmla="*/ 0 h 11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61" h="111800">
                      <a:moveTo>
                        <a:pt x="0" y="0"/>
                      </a:moveTo>
                      <a:lnTo>
                        <a:pt x="8230" y="46977"/>
                      </a:lnTo>
                      <a:cubicBezTo>
                        <a:pt x="8230" y="46977"/>
                        <a:pt x="0" y="70980"/>
                        <a:pt x="2057" y="86753"/>
                      </a:cubicBezTo>
                      <a:cubicBezTo>
                        <a:pt x="4115" y="102527"/>
                        <a:pt x="12002" y="110756"/>
                        <a:pt x="15088" y="111785"/>
                      </a:cubicBezTo>
                      <a:cubicBezTo>
                        <a:pt x="18173" y="112814"/>
                        <a:pt x="40462" y="60350"/>
                        <a:pt x="40462" y="60350"/>
                      </a:cubicBezTo>
                      <a:lnTo>
                        <a:pt x="28460" y="2743"/>
                      </a:lnTo>
                      <a:lnTo>
                        <a:pt x="0" y="0"/>
                      </a:lnTo>
                      <a:close/>
                    </a:path>
                  </a:pathLst>
                </a:custGeom>
                <a:solidFill>
                  <a:srgbClr val="CC7676"/>
                </a:solidFill>
                <a:ln w="3429" cap="flat">
                  <a:noFill/>
                  <a:prstDash val="solid"/>
                  <a:miter/>
                </a:ln>
              </p:spPr>
              <p:txBody>
                <a:bodyPr rtlCol="0" anchor="ctr"/>
                <a:lstStyle/>
                <a:p>
                  <a:endParaRPr lang="en-NO"/>
                </a:p>
              </p:txBody>
            </p:sp>
            <p:sp>
              <p:nvSpPr>
                <p:cNvPr id="176" name="Freeform 231">
                  <a:extLst>
                    <a:ext uri="{FF2B5EF4-FFF2-40B4-BE49-F238E27FC236}">
                      <a16:creationId xmlns:a16="http://schemas.microsoft.com/office/drawing/2014/main" id="{858BCD29-DC03-C1E4-3024-2E8E40D5769E}"/>
                    </a:ext>
                  </a:extLst>
                </p:cNvPr>
                <p:cNvSpPr>
                  <a:spLocks noGrp="1" noRot="1" noMove="1" noResize="1" noEditPoints="1" noAdjustHandles="1" noChangeArrowheads="1" noChangeShapeType="1"/>
                </p:cNvSpPr>
                <p:nvPr/>
              </p:nvSpPr>
              <p:spPr>
                <a:xfrm>
                  <a:off x="6590461" y="3731437"/>
                  <a:ext cx="45948" cy="124630"/>
                </a:xfrm>
                <a:custGeom>
                  <a:avLst/>
                  <a:gdLst>
                    <a:gd name="connsiteX0" fmla="*/ 0 w 45948"/>
                    <a:gd name="connsiteY0" fmla="*/ 0 h 124630"/>
                    <a:gd name="connsiteX1" fmla="*/ 12688 w 45948"/>
                    <a:gd name="connsiteY1" fmla="*/ 60008 h 124630"/>
                    <a:gd name="connsiteX2" fmla="*/ 16802 w 45948"/>
                    <a:gd name="connsiteY2" fmla="*/ 117958 h 124630"/>
                    <a:gd name="connsiteX3" fmla="*/ 35319 w 45948"/>
                    <a:gd name="connsiteY3" fmla="*/ 123787 h 124630"/>
                    <a:gd name="connsiteX4" fmla="*/ 45949 w 45948"/>
                    <a:gd name="connsiteY4" fmla="*/ 63437 h 124630"/>
                    <a:gd name="connsiteX5" fmla="*/ 0 w 45948"/>
                    <a:gd name="connsiteY5" fmla="*/ 0 h 12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48" h="124630">
                      <a:moveTo>
                        <a:pt x="0" y="0"/>
                      </a:moveTo>
                      <a:lnTo>
                        <a:pt x="12688" y="60008"/>
                      </a:lnTo>
                      <a:cubicBezTo>
                        <a:pt x="12688" y="60008"/>
                        <a:pt x="6172" y="107671"/>
                        <a:pt x="16802" y="117958"/>
                      </a:cubicBezTo>
                      <a:cubicBezTo>
                        <a:pt x="27432" y="127902"/>
                        <a:pt x="35319" y="123787"/>
                        <a:pt x="35319" y="123787"/>
                      </a:cubicBezTo>
                      <a:lnTo>
                        <a:pt x="45949" y="63437"/>
                      </a:lnTo>
                      <a:lnTo>
                        <a:pt x="0" y="0"/>
                      </a:lnTo>
                      <a:close/>
                    </a:path>
                  </a:pathLst>
                </a:custGeom>
                <a:solidFill>
                  <a:srgbClr val="DB807D"/>
                </a:solidFill>
                <a:ln w="3429" cap="flat">
                  <a:noFill/>
                  <a:prstDash val="solid"/>
                  <a:miter/>
                </a:ln>
              </p:spPr>
              <p:txBody>
                <a:bodyPr rtlCol="0" anchor="ctr"/>
                <a:lstStyle/>
                <a:p>
                  <a:endParaRPr lang="en-NO"/>
                </a:p>
              </p:txBody>
            </p:sp>
            <p:sp>
              <p:nvSpPr>
                <p:cNvPr id="177" name="Freeform 232">
                  <a:extLst>
                    <a:ext uri="{FF2B5EF4-FFF2-40B4-BE49-F238E27FC236}">
                      <a16:creationId xmlns:a16="http://schemas.microsoft.com/office/drawing/2014/main" id="{D5ADF659-E008-96AD-70C0-B5895CD036D8}"/>
                    </a:ext>
                  </a:extLst>
                </p:cNvPr>
                <p:cNvSpPr>
                  <a:spLocks noGrp="1" noRot="1" noMove="1" noResize="1" noEditPoints="1" noAdjustHandles="1" noChangeArrowheads="1" noChangeShapeType="1"/>
                </p:cNvSpPr>
                <p:nvPr/>
              </p:nvSpPr>
              <p:spPr>
                <a:xfrm>
                  <a:off x="6218415" y="3514382"/>
                  <a:ext cx="443668" cy="332262"/>
                </a:xfrm>
                <a:custGeom>
                  <a:avLst/>
                  <a:gdLst>
                    <a:gd name="connsiteX0" fmla="*/ 39091 w 443668"/>
                    <a:gd name="connsiteY0" fmla="*/ 0 h 332262"/>
                    <a:gd name="connsiteX1" fmla="*/ 113157 w 443668"/>
                    <a:gd name="connsiteY1" fmla="*/ 30175 h 332262"/>
                    <a:gd name="connsiteX2" fmla="*/ 239002 w 443668"/>
                    <a:gd name="connsiteY2" fmla="*/ 83668 h 332262"/>
                    <a:gd name="connsiteX3" fmla="*/ 326784 w 443668"/>
                    <a:gd name="connsiteY3" fmla="*/ 143332 h 332262"/>
                    <a:gd name="connsiteX4" fmla="*/ 398793 w 443668"/>
                    <a:gd name="connsiteY4" fmla="*/ 201282 h 332262"/>
                    <a:gd name="connsiteX5" fmla="*/ 443370 w 443668"/>
                    <a:gd name="connsiteY5" fmla="*/ 329870 h 332262"/>
                    <a:gd name="connsiteX6" fmla="*/ 414909 w 443668"/>
                    <a:gd name="connsiteY6" fmla="*/ 312039 h 332262"/>
                    <a:gd name="connsiteX7" fmla="*/ 378905 w 443668"/>
                    <a:gd name="connsiteY7" fmla="*/ 237629 h 332262"/>
                    <a:gd name="connsiteX8" fmla="*/ 308610 w 443668"/>
                    <a:gd name="connsiteY8" fmla="*/ 189967 h 332262"/>
                    <a:gd name="connsiteX9" fmla="*/ 271920 w 443668"/>
                    <a:gd name="connsiteY9" fmla="*/ 186538 h 332262"/>
                    <a:gd name="connsiteX10" fmla="*/ 250317 w 443668"/>
                    <a:gd name="connsiteY10" fmla="*/ 205397 h 332262"/>
                    <a:gd name="connsiteX11" fmla="*/ 283579 w 443668"/>
                    <a:gd name="connsiteY11" fmla="*/ 242430 h 332262"/>
                    <a:gd name="connsiteX12" fmla="*/ 344958 w 443668"/>
                    <a:gd name="connsiteY12" fmla="*/ 283578 h 332262"/>
                    <a:gd name="connsiteX13" fmla="*/ 275349 w 443668"/>
                    <a:gd name="connsiteY13" fmla="*/ 280835 h 332262"/>
                    <a:gd name="connsiteX14" fmla="*/ 182423 w 443668"/>
                    <a:gd name="connsiteY14" fmla="*/ 238658 h 332262"/>
                    <a:gd name="connsiteX15" fmla="*/ 76124 w 443668"/>
                    <a:gd name="connsiteY15" fmla="*/ 134759 h 332262"/>
                    <a:gd name="connsiteX16" fmla="*/ 0 w 443668"/>
                    <a:gd name="connsiteY16" fmla="*/ 93955 h 332262"/>
                    <a:gd name="connsiteX17" fmla="*/ 39091 w 443668"/>
                    <a:gd name="connsiteY17" fmla="*/ 0 h 33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3668" h="332262">
                      <a:moveTo>
                        <a:pt x="39091" y="0"/>
                      </a:moveTo>
                      <a:lnTo>
                        <a:pt x="113157" y="30175"/>
                      </a:lnTo>
                      <a:cubicBezTo>
                        <a:pt x="113157" y="30175"/>
                        <a:pt x="220485" y="78867"/>
                        <a:pt x="239002" y="83668"/>
                      </a:cubicBezTo>
                      <a:cubicBezTo>
                        <a:pt x="257518" y="88468"/>
                        <a:pt x="305181" y="128245"/>
                        <a:pt x="326784" y="143332"/>
                      </a:cubicBezTo>
                      <a:cubicBezTo>
                        <a:pt x="361074" y="167335"/>
                        <a:pt x="383020" y="182080"/>
                        <a:pt x="398793" y="201282"/>
                      </a:cubicBezTo>
                      <a:cubicBezTo>
                        <a:pt x="425196" y="233515"/>
                        <a:pt x="446456" y="322326"/>
                        <a:pt x="443370" y="329870"/>
                      </a:cubicBezTo>
                      <a:cubicBezTo>
                        <a:pt x="439941" y="338099"/>
                        <a:pt x="420739" y="323354"/>
                        <a:pt x="414909" y="312039"/>
                      </a:cubicBezTo>
                      <a:cubicBezTo>
                        <a:pt x="405651" y="300038"/>
                        <a:pt x="386791" y="249631"/>
                        <a:pt x="378905" y="237629"/>
                      </a:cubicBezTo>
                      <a:cubicBezTo>
                        <a:pt x="370675" y="225285"/>
                        <a:pt x="319240" y="193052"/>
                        <a:pt x="308610" y="189967"/>
                      </a:cubicBezTo>
                      <a:cubicBezTo>
                        <a:pt x="299695" y="187566"/>
                        <a:pt x="271920" y="186538"/>
                        <a:pt x="271920" y="186538"/>
                      </a:cubicBezTo>
                      <a:lnTo>
                        <a:pt x="250317" y="205397"/>
                      </a:lnTo>
                      <a:lnTo>
                        <a:pt x="283579" y="242430"/>
                      </a:lnTo>
                      <a:cubicBezTo>
                        <a:pt x="283579" y="242430"/>
                        <a:pt x="350101" y="267119"/>
                        <a:pt x="344958" y="283578"/>
                      </a:cubicBezTo>
                      <a:cubicBezTo>
                        <a:pt x="338100" y="305867"/>
                        <a:pt x="291808" y="287007"/>
                        <a:pt x="275349" y="280835"/>
                      </a:cubicBezTo>
                      <a:cubicBezTo>
                        <a:pt x="251689" y="271577"/>
                        <a:pt x="202997" y="253403"/>
                        <a:pt x="182423" y="238658"/>
                      </a:cubicBezTo>
                      <a:cubicBezTo>
                        <a:pt x="151562" y="217055"/>
                        <a:pt x="76124" y="134759"/>
                        <a:pt x="76124" y="134759"/>
                      </a:cubicBezTo>
                      <a:lnTo>
                        <a:pt x="0" y="93955"/>
                      </a:lnTo>
                      <a:lnTo>
                        <a:pt x="39091" y="0"/>
                      </a:lnTo>
                      <a:close/>
                    </a:path>
                  </a:pathLst>
                </a:custGeom>
                <a:solidFill>
                  <a:srgbClr val="E2857E"/>
                </a:solidFill>
                <a:ln w="3429" cap="flat">
                  <a:noFill/>
                  <a:prstDash val="solid"/>
                  <a:miter/>
                </a:ln>
              </p:spPr>
              <p:txBody>
                <a:bodyPr rtlCol="0" anchor="ctr"/>
                <a:lstStyle/>
                <a:p>
                  <a:endParaRPr lang="en-NO"/>
                </a:p>
              </p:txBody>
            </p:sp>
          </p:grpSp>
          <p:sp>
            <p:nvSpPr>
              <p:cNvPr id="156" name="Freeform 211">
                <a:extLst>
                  <a:ext uri="{FF2B5EF4-FFF2-40B4-BE49-F238E27FC236}">
                    <a16:creationId xmlns:a16="http://schemas.microsoft.com/office/drawing/2014/main" id="{E2185056-39AF-C584-4946-CCBD13B50C4A}"/>
                  </a:ext>
                </a:extLst>
              </p:cNvPr>
              <p:cNvSpPr>
                <a:spLocks noGrp="1" noRot="1" noMove="1" noResize="1" noEditPoints="1" noAdjustHandles="1" noChangeArrowheads="1" noChangeShapeType="1"/>
              </p:cNvSpPr>
              <p:nvPr/>
            </p:nvSpPr>
            <p:spPr>
              <a:xfrm>
                <a:off x="5406734" y="2778531"/>
                <a:ext cx="890547" cy="933017"/>
              </a:xfrm>
              <a:custGeom>
                <a:avLst/>
                <a:gdLst>
                  <a:gd name="connsiteX0" fmla="*/ 271613 w 890547"/>
                  <a:gd name="connsiteY0" fmla="*/ 298310 h 933017"/>
                  <a:gd name="connsiteX1" fmla="*/ 890548 w 890547"/>
                  <a:gd name="connsiteY1" fmla="*/ 729335 h 933017"/>
                  <a:gd name="connsiteX2" fmla="*/ 784249 w 890547"/>
                  <a:gd name="connsiteY2" fmla="*/ 933018 h 933017"/>
                  <a:gd name="connsiteX3" fmla="*/ 29183 w 890547"/>
                  <a:gd name="connsiteY3" fmla="*/ 485190 h 933017"/>
                  <a:gd name="connsiteX4" fmla="*/ 271613 w 890547"/>
                  <a:gd name="connsiteY4" fmla="*/ 298310 h 933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547" h="933017">
                    <a:moveTo>
                      <a:pt x="271613" y="298310"/>
                    </a:moveTo>
                    <a:lnTo>
                      <a:pt x="890548" y="729335"/>
                    </a:lnTo>
                    <a:lnTo>
                      <a:pt x="784249" y="933018"/>
                    </a:lnTo>
                    <a:cubicBezTo>
                      <a:pt x="784249" y="933018"/>
                      <a:pt x="173544" y="700875"/>
                      <a:pt x="29183" y="485190"/>
                    </a:cubicBezTo>
                    <a:cubicBezTo>
                      <a:pt x="-114835" y="269506"/>
                      <a:pt x="323734" y="-373774"/>
                      <a:pt x="271613" y="298310"/>
                    </a:cubicBezTo>
                    <a:close/>
                  </a:path>
                </a:pathLst>
              </a:custGeom>
              <a:solidFill>
                <a:srgbClr val="D0DFDA"/>
              </a:solidFill>
              <a:ln w="3429" cap="flat">
                <a:noFill/>
                <a:prstDash val="solid"/>
                <a:miter/>
              </a:ln>
            </p:spPr>
            <p:txBody>
              <a:bodyPr rtlCol="0" anchor="ctr"/>
              <a:lstStyle/>
              <a:p>
                <a:endParaRPr lang="en-NO"/>
              </a:p>
            </p:txBody>
          </p:sp>
          <p:grpSp>
            <p:nvGrpSpPr>
              <p:cNvPr id="157" name="Graphic 4">
                <a:extLst>
                  <a:ext uri="{FF2B5EF4-FFF2-40B4-BE49-F238E27FC236}">
                    <a16:creationId xmlns:a16="http://schemas.microsoft.com/office/drawing/2014/main" id="{46B6D069-0064-AFCF-7D2C-308BE0506652}"/>
                  </a:ext>
                </a:extLst>
              </p:cNvPr>
              <p:cNvGrpSpPr>
                <a:grpSpLocks noGrp="1" noUngrp="1" noRot="1" noMove="1" noResize="1"/>
              </p:cNvGrpSpPr>
              <p:nvPr/>
            </p:nvGrpSpPr>
            <p:grpSpPr>
              <a:xfrm>
                <a:off x="5149110" y="985115"/>
                <a:ext cx="589725" cy="1032508"/>
                <a:chOff x="5149110" y="985115"/>
                <a:chExt cx="589725" cy="1032508"/>
              </a:xfrm>
            </p:grpSpPr>
            <p:sp>
              <p:nvSpPr>
                <p:cNvPr id="170" name="Freeform 225">
                  <a:extLst>
                    <a:ext uri="{FF2B5EF4-FFF2-40B4-BE49-F238E27FC236}">
                      <a16:creationId xmlns:a16="http://schemas.microsoft.com/office/drawing/2014/main" id="{BF41BFAA-19D0-93F6-213E-9385B9A92AA7}"/>
                    </a:ext>
                  </a:extLst>
                </p:cNvPr>
                <p:cNvSpPr>
                  <a:spLocks noGrp="1" noRot="1" noMove="1" noResize="1" noEditPoints="1" noAdjustHandles="1" noChangeArrowheads="1" noChangeShapeType="1"/>
                </p:cNvSpPr>
                <p:nvPr/>
              </p:nvSpPr>
              <p:spPr>
                <a:xfrm>
                  <a:off x="5248692" y="1315073"/>
                  <a:ext cx="490143" cy="702550"/>
                </a:xfrm>
                <a:custGeom>
                  <a:avLst/>
                  <a:gdLst>
                    <a:gd name="connsiteX0" fmla="*/ 186197 w 490143"/>
                    <a:gd name="connsiteY0" fmla="*/ 9207 h 702550"/>
                    <a:gd name="connsiteX1" fmla="*/ 469775 w 490143"/>
                    <a:gd name="connsiteY1" fmla="*/ 184086 h 702550"/>
                    <a:gd name="connsiteX2" fmla="*/ 435485 w 490143"/>
                    <a:gd name="connsiteY2" fmla="*/ 554418 h 702550"/>
                    <a:gd name="connsiteX3" fmla="*/ 266435 w 490143"/>
                    <a:gd name="connsiteY3" fmla="*/ 553389 h 702550"/>
                    <a:gd name="connsiteX4" fmla="*/ 293867 w 490143"/>
                    <a:gd name="connsiteY4" fmla="*/ 702551 h 702550"/>
                    <a:gd name="connsiteX5" fmla="*/ 48351 w 490143"/>
                    <a:gd name="connsiteY5" fmla="*/ 701179 h 702550"/>
                    <a:gd name="connsiteX6" fmla="*/ 89842 w 490143"/>
                    <a:gd name="connsiteY6" fmla="*/ 487895 h 702550"/>
                    <a:gd name="connsiteX7" fmla="*/ 186197 w 490143"/>
                    <a:gd name="connsiteY7" fmla="*/ 9207 h 70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143" h="702550">
                      <a:moveTo>
                        <a:pt x="186197" y="9207"/>
                      </a:moveTo>
                      <a:cubicBezTo>
                        <a:pt x="293181" y="-17197"/>
                        <a:pt x="440285" y="5092"/>
                        <a:pt x="469775" y="184086"/>
                      </a:cubicBezTo>
                      <a:cubicBezTo>
                        <a:pt x="490349" y="309587"/>
                        <a:pt x="514695" y="526986"/>
                        <a:pt x="435485" y="554418"/>
                      </a:cubicBezTo>
                      <a:cubicBezTo>
                        <a:pt x="400509" y="566419"/>
                        <a:pt x="266435" y="553389"/>
                        <a:pt x="266435" y="553389"/>
                      </a:cubicBezTo>
                      <a:lnTo>
                        <a:pt x="293867" y="702551"/>
                      </a:lnTo>
                      <a:lnTo>
                        <a:pt x="48351" y="701179"/>
                      </a:lnTo>
                      <a:lnTo>
                        <a:pt x="89842" y="487895"/>
                      </a:lnTo>
                      <a:cubicBezTo>
                        <a:pt x="89499" y="488238"/>
                        <a:pt x="-165962" y="95960"/>
                        <a:pt x="186197" y="9207"/>
                      </a:cubicBezTo>
                      <a:close/>
                    </a:path>
                  </a:pathLst>
                </a:custGeom>
                <a:solidFill>
                  <a:srgbClr val="E2857E"/>
                </a:solidFill>
                <a:ln w="3429" cap="flat">
                  <a:noFill/>
                  <a:prstDash val="solid"/>
                  <a:miter/>
                </a:ln>
              </p:spPr>
              <p:txBody>
                <a:bodyPr rtlCol="0" anchor="ctr"/>
                <a:lstStyle/>
                <a:p>
                  <a:endParaRPr lang="en-NO"/>
                </a:p>
              </p:txBody>
            </p:sp>
            <p:sp>
              <p:nvSpPr>
                <p:cNvPr id="171" name="Freeform 226">
                  <a:extLst>
                    <a:ext uri="{FF2B5EF4-FFF2-40B4-BE49-F238E27FC236}">
                      <a16:creationId xmlns:a16="http://schemas.microsoft.com/office/drawing/2014/main" id="{176BB6E3-561A-AE56-7A01-5FCB5DA0CC9E}"/>
                    </a:ext>
                  </a:extLst>
                </p:cNvPr>
                <p:cNvSpPr>
                  <a:spLocks noGrp="1" noRot="1" noMove="1" noResize="1" noEditPoints="1" noAdjustHandles="1" noChangeArrowheads="1" noChangeShapeType="1"/>
                </p:cNvSpPr>
                <p:nvPr/>
              </p:nvSpPr>
              <p:spPr>
                <a:xfrm>
                  <a:off x="5149110" y="1248633"/>
                  <a:ext cx="492203" cy="554359"/>
                </a:xfrm>
                <a:custGeom>
                  <a:avLst/>
                  <a:gdLst>
                    <a:gd name="connsiteX0" fmla="*/ 492204 w 492203"/>
                    <a:gd name="connsiteY0" fmla="*/ 100335 h 554359"/>
                    <a:gd name="connsiteX1" fmla="*/ 329326 w 492203"/>
                    <a:gd name="connsiteY1" fmla="*/ 336250 h 554359"/>
                    <a:gd name="connsiteX2" fmla="*/ 234686 w 492203"/>
                    <a:gd name="connsiteY2" fmla="*/ 339679 h 554359"/>
                    <a:gd name="connsiteX3" fmla="*/ 263146 w 492203"/>
                    <a:gd name="connsiteY3" fmla="*/ 456608 h 554359"/>
                    <a:gd name="connsiteX4" fmla="*/ 188737 w 492203"/>
                    <a:gd name="connsiteY4" fmla="*/ 554335 h 554359"/>
                    <a:gd name="connsiteX5" fmla="*/ 33061 w 492203"/>
                    <a:gd name="connsiteY5" fmla="*/ 128796 h 554359"/>
                    <a:gd name="connsiteX6" fmla="*/ 492204 w 492203"/>
                    <a:gd name="connsiteY6" fmla="*/ 100335 h 55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2203" h="554359">
                      <a:moveTo>
                        <a:pt x="492204" y="100335"/>
                      </a:moveTo>
                      <a:lnTo>
                        <a:pt x="329326" y="336250"/>
                      </a:lnTo>
                      <a:cubicBezTo>
                        <a:pt x="300865" y="282415"/>
                        <a:pt x="257660" y="296474"/>
                        <a:pt x="234686" y="339679"/>
                      </a:cubicBezTo>
                      <a:cubicBezTo>
                        <a:pt x="206568" y="392829"/>
                        <a:pt x="269319" y="438777"/>
                        <a:pt x="263146" y="456608"/>
                      </a:cubicBezTo>
                      <a:cubicBezTo>
                        <a:pt x="256974" y="474439"/>
                        <a:pt x="202796" y="552277"/>
                        <a:pt x="188737" y="554335"/>
                      </a:cubicBezTo>
                      <a:cubicBezTo>
                        <a:pt x="174678" y="556392"/>
                        <a:pt x="-91412" y="433291"/>
                        <a:pt x="33061" y="128796"/>
                      </a:cubicBezTo>
                      <a:cubicBezTo>
                        <a:pt x="91011" y="-11793"/>
                        <a:pt x="334127" y="-59799"/>
                        <a:pt x="492204" y="100335"/>
                      </a:cubicBezTo>
                      <a:close/>
                    </a:path>
                  </a:pathLst>
                </a:custGeom>
                <a:solidFill>
                  <a:srgbClr val="2A3756"/>
                </a:solidFill>
                <a:ln w="3429" cap="flat">
                  <a:noFill/>
                  <a:prstDash val="solid"/>
                  <a:miter/>
                </a:ln>
              </p:spPr>
              <p:txBody>
                <a:bodyPr rtlCol="0" anchor="ctr"/>
                <a:lstStyle/>
                <a:p>
                  <a:endParaRPr lang="en-NO"/>
                </a:p>
              </p:txBody>
            </p:sp>
            <p:sp>
              <p:nvSpPr>
                <p:cNvPr id="172" name="Freeform 227">
                  <a:extLst>
                    <a:ext uri="{FF2B5EF4-FFF2-40B4-BE49-F238E27FC236}">
                      <a16:creationId xmlns:a16="http://schemas.microsoft.com/office/drawing/2014/main" id="{C393BBF6-615F-93C6-C8E9-0A7831878016}"/>
                    </a:ext>
                  </a:extLst>
                </p:cNvPr>
                <p:cNvSpPr>
                  <a:spLocks noGrp="1" noRot="1" noMove="1" noResize="1" noEditPoints="1" noAdjustHandles="1" noChangeArrowheads="1" noChangeShapeType="1"/>
                </p:cNvSpPr>
                <p:nvPr/>
              </p:nvSpPr>
              <p:spPr>
                <a:xfrm>
                  <a:off x="5219664" y="985115"/>
                  <a:ext cx="253538" cy="296482"/>
                </a:xfrm>
                <a:custGeom>
                  <a:avLst/>
                  <a:gdLst>
                    <a:gd name="connsiteX0" fmla="*/ 248829 w 253538"/>
                    <a:gd name="connsiteY0" fmla="*/ 125881 h 296482"/>
                    <a:gd name="connsiteX1" fmla="*/ 150073 w 253538"/>
                    <a:gd name="connsiteY1" fmla="*/ 292873 h 296482"/>
                    <a:gd name="connsiteX2" fmla="*/ 6055 w 253538"/>
                    <a:gd name="connsiteY2" fmla="*/ 178344 h 296482"/>
                    <a:gd name="connsiteX3" fmla="*/ 90066 w 253538"/>
                    <a:gd name="connsiteY3" fmla="*/ 3122 h 296482"/>
                    <a:gd name="connsiteX4" fmla="*/ 248829 w 253538"/>
                    <a:gd name="connsiteY4" fmla="*/ 125881 h 296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538" h="296482">
                      <a:moveTo>
                        <a:pt x="248829" y="125881"/>
                      </a:moveTo>
                      <a:cubicBezTo>
                        <a:pt x="268031" y="210577"/>
                        <a:pt x="227226" y="275385"/>
                        <a:pt x="150073" y="292873"/>
                      </a:cubicBezTo>
                      <a:cubicBezTo>
                        <a:pt x="72921" y="310361"/>
                        <a:pt x="25258" y="263041"/>
                        <a:pt x="6055" y="178344"/>
                      </a:cubicBezTo>
                      <a:cubicBezTo>
                        <a:pt x="-13147" y="93648"/>
                        <a:pt x="12913" y="20610"/>
                        <a:pt x="90066" y="3122"/>
                      </a:cubicBezTo>
                      <a:cubicBezTo>
                        <a:pt x="167218" y="-14023"/>
                        <a:pt x="229626" y="41184"/>
                        <a:pt x="248829" y="125881"/>
                      </a:cubicBezTo>
                      <a:close/>
                    </a:path>
                  </a:pathLst>
                </a:custGeom>
                <a:solidFill>
                  <a:srgbClr val="2A3756"/>
                </a:solidFill>
                <a:ln w="3429" cap="flat">
                  <a:noFill/>
                  <a:prstDash val="solid"/>
                  <a:miter/>
                </a:ln>
              </p:spPr>
              <p:txBody>
                <a:bodyPr rtlCol="0" anchor="ctr"/>
                <a:lstStyle/>
                <a:p>
                  <a:endParaRPr lang="en-NO"/>
                </a:p>
              </p:txBody>
            </p:sp>
          </p:grpSp>
          <p:sp>
            <p:nvSpPr>
              <p:cNvPr id="158" name="Freeform 213">
                <a:extLst>
                  <a:ext uri="{FF2B5EF4-FFF2-40B4-BE49-F238E27FC236}">
                    <a16:creationId xmlns:a16="http://schemas.microsoft.com/office/drawing/2014/main" id="{75FFA51D-1B0A-05A8-D4AB-C28B115E34F1}"/>
                  </a:ext>
                </a:extLst>
              </p:cNvPr>
              <p:cNvSpPr>
                <a:spLocks noGrp="1" noRot="1" noMove="1" noResize="1" noEditPoints="1" noAdjustHandles="1" noChangeArrowheads="1" noChangeShapeType="1"/>
              </p:cNvSpPr>
              <p:nvPr/>
            </p:nvSpPr>
            <p:spPr>
              <a:xfrm>
                <a:off x="4559490" y="3423481"/>
                <a:ext cx="1051158" cy="1439183"/>
              </a:xfrm>
              <a:custGeom>
                <a:avLst/>
                <a:gdLst>
                  <a:gd name="connsiteX0" fmla="*/ 913804 w 1051158"/>
                  <a:gd name="connsiteY0" fmla="*/ 523983 h 1439183"/>
                  <a:gd name="connsiteX1" fmla="*/ 1026961 w 1051158"/>
                  <a:gd name="connsiteY1" fmla="*/ 103931 h 1439183"/>
                  <a:gd name="connsiteX2" fmla="*/ 611709 w 1051158"/>
                  <a:gd name="connsiteY2" fmla="*/ 32 h 1439183"/>
                  <a:gd name="connsiteX3" fmla="*/ 437515 w 1051158"/>
                  <a:gd name="connsiteY3" fmla="*/ 1114115 h 1439183"/>
                  <a:gd name="connsiteX4" fmla="*/ 4090 w 1051158"/>
                  <a:gd name="connsiteY4" fmla="*/ 1165550 h 1439183"/>
                  <a:gd name="connsiteX5" fmla="*/ 21235 w 1051158"/>
                  <a:gd name="connsiteY5" fmla="*/ 1439184 h 1439183"/>
                  <a:gd name="connsiteX6" fmla="*/ 601422 w 1051158"/>
                  <a:gd name="connsiteY6" fmla="*/ 1383291 h 1439183"/>
                  <a:gd name="connsiteX7" fmla="*/ 913804 w 1051158"/>
                  <a:gd name="connsiteY7" fmla="*/ 523983 h 143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1158" h="1439183">
                    <a:moveTo>
                      <a:pt x="913804" y="523983"/>
                    </a:moveTo>
                    <a:cubicBezTo>
                      <a:pt x="913804" y="523983"/>
                      <a:pt x="1120229" y="329559"/>
                      <a:pt x="1026961" y="103931"/>
                    </a:cubicBezTo>
                    <a:cubicBezTo>
                      <a:pt x="1000900" y="40837"/>
                      <a:pt x="670002" y="-1339"/>
                      <a:pt x="611709" y="32"/>
                    </a:cubicBezTo>
                    <a:cubicBezTo>
                      <a:pt x="228004" y="9291"/>
                      <a:pt x="535585" y="1084282"/>
                      <a:pt x="437515" y="1114115"/>
                    </a:cubicBezTo>
                    <a:cubicBezTo>
                      <a:pt x="340818" y="1143604"/>
                      <a:pt x="295555" y="1122001"/>
                      <a:pt x="4090" y="1165550"/>
                    </a:cubicBezTo>
                    <a:cubicBezTo>
                      <a:pt x="-3797" y="1246817"/>
                      <a:pt x="-1397" y="1339057"/>
                      <a:pt x="21235" y="1439184"/>
                    </a:cubicBezTo>
                    <a:cubicBezTo>
                      <a:pt x="282868" y="1415181"/>
                      <a:pt x="533527" y="1394950"/>
                      <a:pt x="601422" y="1383291"/>
                    </a:cubicBezTo>
                    <a:cubicBezTo>
                      <a:pt x="775615" y="1352430"/>
                      <a:pt x="913804" y="523983"/>
                      <a:pt x="913804" y="523983"/>
                    </a:cubicBezTo>
                    <a:close/>
                  </a:path>
                </a:pathLst>
              </a:custGeom>
              <a:solidFill>
                <a:srgbClr val="1D273F"/>
              </a:solidFill>
              <a:ln w="3429" cap="flat">
                <a:noFill/>
                <a:prstDash val="solid"/>
                <a:miter/>
              </a:ln>
            </p:spPr>
            <p:txBody>
              <a:bodyPr rtlCol="0" anchor="ctr"/>
              <a:lstStyle/>
              <a:p>
                <a:endParaRPr lang="en-NO"/>
              </a:p>
            </p:txBody>
          </p:sp>
          <p:grpSp>
            <p:nvGrpSpPr>
              <p:cNvPr id="159" name="Graphic 4">
                <a:extLst>
                  <a:ext uri="{FF2B5EF4-FFF2-40B4-BE49-F238E27FC236}">
                    <a16:creationId xmlns:a16="http://schemas.microsoft.com/office/drawing/2014/main" id="{B91A624D-48FF-8640-6B38-851DF0ECA863}"/>
                  </a:ext>
                </a:extLst>
              </p:cNvPr>
              <p:cNvGrpSpPr>
                <a:grpSpLocks noGrp="1" noUngrp="1" noRot="1" noMove="1" noResize="1"/>
              </p:cNvGrpSpPr>
              <p:nvPr/>
            </p:nvGrpSpPr>
            <p:grpSpPr>
              <a:xfrm>
                <a:off x="4981232" y="3469742"/>
                <a:ext cx="1243698" cy="2608502"/>
                <a:chOff x="4981232" y="3469742"/>
                <a:chExt cx="1243698" cy="2608502"/>
              </a:xfrm>
            </p:grpSpPr>
            <p:sp>
              <p:nvSpPr>
                <p:cNvPr id="167" name="Freeform 222">
                  <a:extLst>
                    <a:ext uri="{FF2B5EF4-FFF2-40B4-BE49-F238E27FC236}">
                      <a16:creationId xmlns:a16="http://schemas.microsoft.com/office/drawing/2014/main" id="{4666B005-9563-E190-3C24-39CF0BBC7D0D}"/>
                    </a:ext>
                  </a:extLst>
                </p:cNvPr>
                <p:cNvSpPr>
                  <a:spLocks noGrp="1" noRot="1" noMove="1" noResize="1" noEditPoints="1" noAdjustHandles="1" noChangeArrowheads="1" noChangeShapeType="1"/>
                </p:cNvSpPr>
                <p:nvPr/>
              </p:nvSpPr>
              <p:spPr>
                <a:xfrm>
                  <a:off x="4981232" y="3469742"/>
                  <a:ext cx="1164488" cy="2351327"/>
                </a:xfrm>
                <a:custGeom>
                  <a:avLst/>
                  <a:gdLst>
                    <a:gd name="connsiteX0" fmla="*/ 0 w 1164488"/>
                    <a:gd name="connsiteY0" fmla="*/ 102590 h 2351327"/>
                    <a:gd name="connsiteX1" fmla="*/ 606247 w 1164488"/>
                    <a:gd name="connsiteY1" fmla="*/ 1272907 h 2351327"/>
                    <a:gd name="connsiteX2" fmla="*/ 774954 w 1164488"/>
                    <a:gd name="connsiteY2" fmla="*/ 1894928 h 2351327"/>
                    <a:gd name="connsiteX3" fmla="*/ 1004011 w 1164488"/>
                    <a:gd name="connsiteY3" fmla="*/ 2351328 h 2351327"/>
                    <a:gd name="connsiteX4" fmla="*/ 1164488 w 1164488"/>
                    <a:gd name="connsiteY4" fmla="*/ 2316352 h 2351327"/>
                    <a:gd name="connsiteX5" fmla="*/ 936117 w 1164488"/>
                    <a:gd name="connsiteY5" fmla="*/ 1382635 h 2351327"/>
                    <a:gd name="connsiteX6" fmla="*/ 744093 w 1164488"/>
                    <a:gd name="connsiteY6" fmla="*/ 161568 h 2351327"/>
                    <a:gd name="connsiteX7" fmla="*/ 0 w 1164488"/>
                    <a:gd name="connsiteY7" fmla="*/ 102590 h 235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488" h="2351327">
                      <a:moveTo>
                        <a:pt x="0" y="102590"/>
                      </a:moveTo>
                      <a:cubicBezTo>
                        <a:pt x="0" y="102590"/>
                        <a:pt x="569557" y="1178267"/>
                        <a:pt x="606247" y="1272907"/>
                      </a:cubicBezTo>
                      <a:cubicBezTo>
                        <a:pt x="643280" y="1367891"/>
                        <a:pt x="629564" y="1573288"/>
                        <a:pt x="774954" y="1894928"/>
                      </a:cubicBezTo>
                      <a:cubicBezTo>
                        <a:pt x="847649" y="2055748"/>
                        <a:pt x="935088" y="2223769"/>
                        <a:pt x="1004011" y="2351328"/>
                      </a:cubicBezTo>
                      <a:lnTo>
                        <a:pt x="1164488" y="2316352"/>
                      </a:lnTo>
                      <a:cubicBezTo>
                        <a:pt x="1092822" y="2020772"/>
                        <a:pt x="966635" y="1502650"/>
                        <a:pt x="936117" y="1382635"/>
                      </a:cubicBezTo>
                      <a:cubicBezTo>
                        <a:pt x="892912" y="1212557"/>
                        <a:pt x="744093" y="161568"/>
                        <a:pt x="744093" y="161568"/>
                      </a:cubicBezTo>
                      <a:cubicBezTo>
                        <a:pt x="744093" y="161568"/>
                        <a:pt x="32918" y="-158700"/>
                        <a:pt x="0" y="102590"/>
                      </a:cubicBezTo>
                      <a:close/>
                    </a:path>
                  </a:pathLst>
                </a:custGeom>
                <a:solidFill>
                  <a:srgbClr val="2A3756"/>
                </a:solidFill>
                <a:ln w="3429" cap="flat">
                  <a:noFill/>
                  <a:prstDash val="solid"/>
                  <a:miter/>
                </a:ln>
              </p:spPr>
              <p:txBody>
                <a:bodyPr rtlCol="0" anchor="ctr"/>
                <a:lstStyle/>
                <a:p>
                  <a:endParaRPr lang="en-NO"/>
                </a:p>
              </p:txBody>
            </p:sp>
            <p:sp>
              <p:nvSpPr>
                <p:cNvPr id="168" name="Freeform 223">
                  <a:extLst>
                    <a:ext uri="{FF2B5EF4-FFF2-40B4-BE49-F238E27FC236}">
                      <a16:creationId xmlns:a16="http://schemas.microsoft.com/office/drawing/2014/main" id="{15DDC1EA-D44C-5D23-B9F7-FE1FE069061A}"/>
                    </a:ext>
                  </a:extLst>
                </p:cNvPr>
                <p:cNvSpPr>
                  <a:spLocks noGrp="1" noRot="1" noMove="1" noResize="1" noEditPoints="1" noAdjustHandles="1" noChangeArrowheads="1" noChangeShapeType="1"/>
                </p:cNvSpPr>
                <p:nvPr/>
              </p:nvSpPr>
              <p:spPr>
                <a:xfrm>
                  <a:off x="6022619" y="5856046"/>
                  <a:ext cx="202311" cy="222198"/>
                </a:xfrm>
                <a:custGeom>
                  <a:avLst/>
                  <a:gdLst>
                    <a:gd name="connsiteX0" fmla="*/ 54178 w 202311"/>
                    <a:gd name="connsiteY0" fmla="*/ 207111 h 222198"/>
                    <a:gd name="connsiteX1" fmla="*/ 148476 w 202311"/>
                    <a:gd name="connsiteY1" fmla="*/ 222199 h 222198"/>
                    <a:gd name="connsiteX2" fmla="*/ 202311 w 202311"/>
                    <a:gd name="connsiteY2" fmla="*/ 121043 h 222198"/>
                    <a:gd name="connsiteX3" fmla="*/ 148476 w 202311"/>
                    <a:gd name="connsiteY3" fmla="*/ 0 h 222198"/>
                    <a:gd name="connsiteX4" fmla="*/ 0 w 202311"/>
                    <a:gd name="connsiteY4" fmla="*/ 53150 h 222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311" h="222198">
                      <a:moveTo>
                        <a:pt x="54178" y="207111"/>
                      </a:moveTo>
                      <a:lnTo>
                        <a:pt x="148476" y="222199"/>
                      </a:lnTo>
                      <a:lnTo>
                        <a:pt x="202311" y="121043"/>
                      </a:lnTo>
                      <a:lnTo>
                        <a:pt x="148476" y="0"/>
                      </a:lnTo>
                      <a:lnTo>
                        <a:pt x="0" y="53150"/>
                      </a:lnTo>
                      <a:close/>
                    </a:path>
                  </a:pathLst>
                </a:custGeom>
                <a:solidFill>
                  <a:srgbClr val="FFFFFF"/>
                </a:solidFill>
                <a:ln w="3429" cap="flat">
                  <a:noFill/>
                  <a:prstDash val="solid"/>
                  <a:miter/>
                </a:ln>
              </p:spPr>
              <p:txBody>
                <a:bodyPr rtlCol="0" anchor="ctr"/>
                <a:lstStyle/>
                <a:p>
                  <a:endParaRPr lang="en-NO"/>
                </a:p>
              </p:txBody>
            </p:sp>
            <p:sp>
              <p:nvSpPr>
                <p:cNvPr id="169" name="Freeform 224">
                  <a:extLst>
                    <a:ext uri="{FF2B5EF4-FFF2-40B4-BE49-F238E27FC236}">
                      <a16:creationId xmlns:a16="http://schemas.microsoft.com/office/drawing/2014/main" id="{11307F77-93AD-9112-63CC-B1B5BC844686}"/>
                    </a:ext>
                  </a:extLst>
                </p:cNvPr>
                <p:cNvSpPr>
                  <a:spLocks noGrp="1" noRot="1" noMove="1" noResize="1" noEditPoints="1" noAdjustHandles="1" noChangeArrowheads="1" noChangeShapeType="1"/>
                </p:cNvSpPr>
                <p:nvPr/>
              </p:nvSpPr>
              <p:spPr>
                <a:xfrm>
                  <a:off x="5985243" y="5786094"/>
                  <a:ext cx="185851" cy="123101"/>
                </a:xfrm>
                <a:custGeom>
                  <a:avLst/>
                  <a:gdLst>
                    <a:gd name="connsiteX0" fmla="*/ 185852 w 185851"/>
                    <a:gd name="connsiteY0" fmla="*/ 69952 h 123101"/>
                    <a:gd name="connsiteX1" fmla="*/ 37376 w 185851"/>
                    <a:gd name="connsiteY1" fmla="*/ 123101 h 123101"/>
                    <a:gd name="connsiteX2" fmla="*/ 0 w 185851"/>
                    <a:gd name="connsiteY2" fmla="*/ 34976 h 123101"/>
                    <a:gd name="connsiteX3" fmla="*/ 160477 w 185851"/>
                    <a:gd name="connsiteY3" fmla="*/ 0 h 123101"/>
                  </a:gdLst>
                  <a:ahLst/>
                  <a:cxnLst>
                    <a:cxn ang="0">
                      <a:pos x="connsiteX0" y="connsiteY0"/>
                    </a:cxn>
                    <a:cxn ang="0">
                      <a:pos x="connsiteX1" y="connsiteY1"/>
                    </a:cxn>
                    <a:cxn ang="0">
                      <a:pos x="connsiteX2" y="connsiteY2"/>
                    </a:cxn>
                    <a:cxn ang="0">
                      <a:pos x="connsiteX3" y="connsiteY3"/>
                    </a:cxn>
                  </a:cxnLst>
                  <a:rect l="l" t="t" r="r" b="b"/>
                  <a:pathLst>
                    <a:path w="185851" h="123101">
                      <a:moveTo>
                        <a:pt x="185852" y="69952"/>
                      </a:moveTo>
                      <a:lnTo>
                        <a:pt x="37376" y="123101"/>
                      </a:lnTo>
                      <a:lnTo>
                        <a:pt x="0" y="34976"/>
                      </a:lnTo>
                      <a:lnTo>
                        <a:pt x="160477" y="0"/>
                      </a:lnTo>
                      <a:close/>
                    </a:path>
                  </a:pathLst>
                </a:custGeom>
                <a:solidFill>
                  <a:srgbClr val="E2857E"/>
                </a:solidFill>
                <a:ln w="3429" cap="flat">
                  <a:noFill/>
                  <a:prstDash val="solid"/>
                  <a:miter/>
                </a:ln>
              </p:spPr>
              <p:txBody>
                <a:bodyPr rtlCol="0" anchor="ctr"/>
                <a:lstStyle/>
                <a:p>
                  <a:endParaRPr lang="en-NO"/>
                </a:p>
              </p:txBody>
            </p:sp>
          </p:grpSp>
          <p:grpSp>
            <p:nvGrpSpPr>
              <p:cNvPr id="160" name="Graphic 4">
                <a:extLst>
                  <a:ext uri="{FF2B5EF4-FFF2-40B4-BE49-F238E27FC236}">
                    <a16:creationId xmlns:a16="http://schemas.microsoft.com/office/drawing/2014/main" id="{38F2724D-B3CA-6390-AAAA-DBCDC383A6A8}"/>
                  </a:ext>
                </a:extLst>
              </p:cNvPr>
              <p:cNvGrpSpPr>
                <a:grpSpLocks noGrp="1" noUngrp="1" noRot="1" noMove="1" noResize="1"/>
              </p:cNvGrpSpPr>
              <p:nvPr/>
            </p:nvGrpSpPr>
            <p:grpSpPr>
              <a:xfrm>
                <a:off x="4802234" y="1788909"/>
                <a:ext cx="1060593" cy="2246341"/>
                <a:chOff x="4802234" y="1788909"/>
                <a:chExt cx="1060593" cy="2246341"/>
              </a:xfrm>
              <a:solidFill>
                <a:srgbClr val="FFFFFF"/>
              </a:solidFill>
            </p:grpSpPr>
            <p:sp>
              <p:nvSpPr>
                <p:cNvPr id="165" name="Freeform 220">
                  <a:extLst>
                    <a:ext uri="{FF2B5EF4-FFF2-40B4-BE49-F238E27FC236}">
                      <a16:creationId xmlns:a16="http://schemas.microsoft.com/office/drawing/2014/main" id="{6BE766D4-84E7-DFAF-89D7-EDE92BDDF0A5}"/>
                    </a:ext>
                  </a:extLst>
                </p:cNvPr>
                <p:cNvSpPr>
                  <a:spLocks noGrp="1" noRot="1" noMove="1" noResize="1" noEditPoints="1" noAdjustHandles="1" noChangeArrowheads="1" noChangeShapeType="1"/>
                </p:cNvSpPr>
                <p:nvPr/>
              </p:nvSpPr>
              <p:spPr>
                <a:xfrm>
                  <a:off x="4802234" y="1788909"/>
                  <a:ext cx="789016" cy="505350"/>
                </a:xfrm>
                <a:custGeom>
                  <a:avLst/>
                  <a:gdLst>
                    <a:gd name="connsiteX0" fmla="*/ 789016 w 789016"/>
                    <a:gd name="connsiteY0" fmla="*/ 190310 h 505350"/>
                    <a:gd name="connsiteX1" fmla="*/ 31893 w 789016"/>
                    <a:gd name="connsiteY1" fmla="*/ 0 h 505350"/>
                    <a:gd name="connsiteX2" fmla="*/ 256493 w 789016"/>
                    <a:gd name="connsiteY2" fmla="*/ 504063 h 505350"/>
                    <a:gd name="connsiteX3" fmla="*/ 789016 w 789016"/>
                    <a:gd name="connsiteY3" fmla="*/ 190310 h 505350"/>
                  </a:gdLst>
                  <a:ahLst/>
                  <a:cxnLst>
                    <a:cxn ang="0">
                      <a:pos x="connsiteX0" y="connsiteY0"/>
                    </a:cxn>
                    <a:cxn ang="0">
                      <a:pos x="connsiteX1" y="connsiteY1"/>
                    </a:cxn>
                    <a:cxn ang="0">
                      <a:pos x="connsiteX2" y="connsiteY2"/>
                    </a:cxn>
                    <a:cxn ang="0">
                      <a:pos x="connsiteX3" y="connsiteY3"/>
                    </a:cxn>
                  </a:cxnLst>
                  <a:rect l="l" t="t" r="r" b="b"/>
                  <a:pathLst>
                    <a:path w="789016" h="505350">
                      <a:moveTo>
                        <a:pt x="789016" y="190310"/>
                      </a:moveTo>
                      <a:lnTo>
                        <a:pt x="31893" y="0"/>
                      </a:lnTo>
                      <a:cubicBezTo>
                        <a:pt x="31893" y="0"/>
                        <a:pt x="-124812" y="479374"/>
                        <a:pt x="256493" y="504063"/>
                      </a:cubicBezTo>
                      <a:cubicBezTo>
                        <a:pt x="637798" y="528752"/>
                        <a:pt x="789016" y="190310"/>
                        <a:pt x="789016" y="190310"/>
                      </a:cubicBezTo>
                      <a:close/>
                    </a:path>
                  </a:pathLst>
                </a:custGeom>
                <a:solidFill>
                  <a:srgbClr val="E8F7F2"/>
                </a:solidFill>
                <a:ln w="3429" cap="flat">
                  <a:noFill/>
                  <a:prstDash val="solid"/>
                  <a:miter/>
                </a:ln>
              </p:spPr>
              <p:txBody>
                <a:bodyPr rtlCol="0" anchor="ctr"/>
                <a:lstStyle/>
                <a:p>
                  <a:endParaRPr lang="en-NO"/>
                </a:p>
              </p:txBody>
            </p:sp>
            <p:sp>
              <p:nvSpPr>
                <p:cNvPr id="166" name="Freeform 221">
                  <a:extLst>
                    <a:ext uri="{FF2B5EF4-FFF2-40B4-BE49-F238E27FC236}">
                      <a16:creationId xmlns:a16="http://schemas.microsoft.com/office/drawing/2014/main" id="{F36067E7-814C-B986-E9F8-54B320975F10}"/>
                    </a:ext>
                  </a:extLst>
                </p:cNvPr>
                <p:cNvSpPr>
                  <a:spLocks noGrp="1" noRot="1" noMove="1" noResize="1" noEditPoints="1" noAdjustHandles="1" noChangeArrowheads="1" noChangeShapeType="1"/>
                </p:cNvSpPr>
                <p:nvPr/>
              </p:nvSpPr>
              <p:spPr>
                <a:xfrm>
                  <a:off x="4844757" y="1952802"/>
                  <a:ext cx="1018070" cy="2082448"/>
                </a:xfrm>
                <a:custGeom>
                  <a:avLst/>
                  <a:gdLst>
                    <a:gd name="connsiteX0" fmla="*/ 539382 w 1018070"/>
                    <a:gd name="connsiteY0" fmla="*/ 1042 h 2082444"/>
                    <a:gd name="connsiteX1" fmla="*/ 257518 w 1018070"/>
                    <a:gd name="connsiteY1" fmla="*/ 325768 h 2082444"/>
                    <a:gd name="connsiteX2" fmla="*/ 0 w 1018070"/>
                    <a:gd name="connsiteY2" fmla="*/ 2082445 h 2082444"/>
                    <a:gd name="connsiteX3" fmla="*/ 1018070 w 1018070"/>
                    <a:gd name="connsiteY3" fmla="*/ 1997748 h 2082444"/>
                    <a:gd name="connsiteX4" fmla="*/ 782155 w 1018070"/>
                    <a:gd name="connsiteY4" fmla="*/ 39789 h 2082444"/>
                    <a:gd name="connsiteX5" fmla="*/ 539382 w 1018070"/>
                    <a:gd name="connsiteY5" fmla="*/ 1042 h 208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8070" h="2082444">
                      <a:moveTo>
                        <a:pt x="539382" y="1042"/>
                      </a:moveTo>
                      <a:cubicBezTo>
                        <a:pt x="430340" y="7214"/>
                        <a:pt x="328841" y="120371"/>
                        <a:pt x="257518" y="325768"/>
                      </a:cubicBezTo>
                      <a:cubicBezTo>
                        <a:pt x="201625" y="696786"/>
                        <a:pt x="0" y="2082445"/>
                        <a:pt x="0" y="2082445"/>
                      </a:cubicBezTo>
                      <a:lnTo>
                        <a:pt x="1018070" y="1997748"/>
                      </a:lnTo>
                      <a:cubicBezTo>
                        <a:pt x="1018070" y="1997748"/>
                        <a:pt x="976236" y="191351"/>
                        <a:pt x="782155" y="39789"/>
                      </a:cubicBezTo>
                      <a:cubicBezTo>
                        <a:pt x="712546" y="9957"/>
                        <a:pt x="632308" y="-4102"/>
                        <a:pt x="539382" y="1042"/>
                      </a:cubicBezTo>
                      <a:close/>
                    </a:path>
                  </a:pathLst>
                </a:custGeom>
                <a:solidFill>
                  <a:srgbClr val="E8F7F2"/>
                </a:solidFill>
                <a:ln w="3429" cap="flat">
                  <a:noFill/>
                  <a:prstDash val="solid"/>
                  <a:miter/>
                </a:ln>
              </p:spPr>
              <p:txBody>
                <a:bodyPr rtlCol="0" anchor="ctr"/>
                <a:lstStyle/>
                <a:p>
                  <a:endParaRPr lang="en-NO"/>
                </a:p>
              </p:txBody>
            </p:sp>
          </p:grpSp>
          <p:grpSp>
            <p:nvGrpSpPr>
              <p:cNvPr id="161" name="Graphic 4">
                <a:extLst>
                  <a:ext uri="{FF2B5EF4-FFF2-40B4-BE49-F238E27FC236}">
                    <a16:creationId xmlns:a16="http://schemas.microsoft.com/office/drawing/2014/main" id="{2ADCF992-A427-7281-3669-16AF547E5907}"/>
                  </a:ext>
                </a:extLst>
              </p:cNvPr>
              <p:cNvGrpSpPr>
                <a:grpSpLocks noGrp="1" noUngrp="1" noRot="1" noMove="1" noResize="1"/>
              </p:cNvGrpSpPr>
              <p:nvPr/>
            </p:nvGrpSpPr>
            <p:grpSpPr>
              <a:xfrm>
                <a:off x="4493623" y="2149640"/>
                <a:ext cx="741354" cy="2121864"/>
                <a:chOff x="4493623" y="2149640"/>
                <a:chExt cx="741354" cy="2121864"/>
              </a:xfrm>
            </p:grpSpPr>
            <p:sp>
              <p:nvSpPr>
                <p:cNvPr id="163" name="Freeform 218">
                  <a:extLst>
                    <a:ext uri="{FF2B5EF4-FFF2-40B4-BE49-F238E27FC236}">
                      <a16:creationId xmlns:a16="http://schemas.microsoft.com/office/drawing/2014/main" id="{3DD7C9BB-0F8C-76E0-3B0C-15CAA7E628F0}"/>
                    </a:ext>
                  </a:extLst>
                </p:cNvPr>
                <p:cNvSpPr>
                  <a:spLocks noGrp="1" noRot="1" noMove="1" noResize="1" noEditPoints="1" noAdjustHandles="1" noChangeArrowheads="1" noChangeShapeType="1"/>
                </p:cNvSpPr>
                <p:nvPr/>
              </p:nvSpPr>
              <p:spPr>
                <a:xfrm>
                  <a:off x="4493623" y="3828135"/>
                  <a:ext cx="211231" cy="443369"/>
                </a:xfrm>
                <a:custGeom>
                  <a:avLst/>
                  <a:gdLst>
                    <a:gd name="connsiteX0" fmla="*/ 207802 w 211231"/>
                    <a:gd name="connsiteY0" fmla="*/ 253746 h 443369"/>
                    <a:gd name="connsiteX1" fmla="*/ 211231 w 211231"/>
                    <a:gd name="connsiteY1" fmla="*/ 46292 h 443369"/>
                    <a:gd name="connsiteX2" fmla="*/ 103561 w 211231"/>
                    <a:gd name="connsiteY2" fmla="*/ 0 h 443369"/>
                    <a:gd name="connsiteX3" fmla="*/ 105961 w 211231"/>
                    <a:gd name="connsiteY3" fmla="*/ 21946 h 443369"/>
                    <a:gd name="connsiteX4" fmla="*/ 78872 w 211231"/>
                    <a:gd name="connsiteY4" fmla="*/ 92926 h 443369"/>
                    <a:gd name="connsiteX5" fmla="*/ 67556 w 211231"/>
                    <a:gd name="connsiteY5" fmla="*/ 202311 h 443369"/>
                    <a:gd name="connsiteX6" fmla="*/ 5 w 211231"/>
                    <a:gd name="connsiteY6" fmla="*/ 328841 h 443369"/>
                    <a:gd name="connsiteX7" fmla="*/ 15436 w 211231"/>
                    <a:gd name="connsiteY7" fmla="*/ 340499 h 443369"/>
                    <a:gd name="connsiteX8" fmla="*/ 97046 w 211231"/>
                    <a:gd name="connsiteY8" fmla="*/ 235915 h 443369"/>
                    <a:gd name="connsiteX9" fmla="*/ 107333 w 211231"/>
                    <a:gd name="connsiteY9" fmla="*/ 253746 h 443369"/>
                    <a:gd name="connsiteX10" fmla="*/ 85044 w 211231"/>
                    <a:gd name="connsiteY10" fmla="*/ 311353 h 443369"/>
                    <a:gd name="connsiteX11" fmla="*/ 22979 w 211231"/>
                    <a:gd name="connsiteY11" fmla="*/ 394678 h 443369"/>
                    <a:gd name="connsiteX12" fmla="*/ 27780 w 211231"/>
                    <a:gd name="connsiteY12" fmla="*/ 419366 h 443369"/>
                    <a:gd name="connsiteX13" fmla="*/ 40467 w 211231"/>
                    <a:gd name="connsiteY13" fmla="*/ 443369 h 443369"/>
                    <a:gd name="connsiteX14" fmla="*/ 155682 w 211231"/>
                    <a:gd name="connsiteY14" fmla="*/ 372389 h 443369"/>
                    <a:gd name="connsiteX15" fmla="*/ 207802 w 211231"/>
                    <a:gd name="connsiteY15" fmla="*/ 253746 h 44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1231" h="443369">
                      <a:moveTo>
                        <a:pt x="207802" y="253746"/>
                      </a:moveTo>
                      <a:cubicBezTo>
                        <a:pt x="210203" y="243802"/>
                        <a:pt x="211231" y="46292"/>
                        <a:pt x="211231" y="46292"/>
                      </a:cubicBezTo>
                      <a:lnTo>
                        <a:pt x="103561" y="0"/>
                      </a:lnTo>
                      <a:lnTo>
                        <a:pt x="105961" y="21946"/>
                      </a:lnTo>
                      <a:cubicBezTo>
                        <a:pt x="105961" y="21946"/>
                        <a:pt x="81958" y="72695"/>
                        <a:pt x="78872" y="92926"/>
                      </a:cubicBezTo>
                      <a:cubicBezTo>
                        <a:pt x="75786" y="113157"/>
                        <a:pt x="67556" y="202311"/>
                        <a:pt x="67556" y="202311"/>
                      </a:cubicBezTo>
                      <a:cubicBezTo>
                        <a:pt x="67556" y="202311"/>
                        <a:pt x="-681" y="314096"/>
                        <a:pt x="5" y="328841"/>
                      </a:cubicBezTo>
                      <a:cubicBezTo>
                        <a:pt x="348" y="343586"/>
                        <a:pt x="15436" y="340499"/>
                        <a:pt x="15436" y="340499"/>
                      </a:cubicBezTo>
                      <a:lnTo>
                        <a:pt x="97046" y="235915"/>
                      </a:lnTo>
                      <a:lnTo>
                        <a:pt x="107333" y="253746"/>
                      </a:lnTo>
                      <a:lnTo>
                        <a:pt x="85044" y="311353"/>
                      </a:lnTo>
                      <a:cubicBezTo>
                        <a:pt x="85044" y="311353"/>
                        <a:pt x="22636" y="385076"/>
                        <a:pt x="22979" y="394678"/>
                      </a:cubicBezTo>
                      <a:cubicBezTo>
                        <a:pt x="23322" y="404279"/>
                        <a:pt x="37038" y="398450"/>
                        <a:pt x="27780" y="419366"/>
                      </a:cubicBezTo>
                      <a:cubicBezTo>
                        <a:pt x="18522" y="440284"/>
                        <a:pt x="40467" y="443369"/>
                        <a:pt x="40467" y="443369"/>
                      </a:cubicBezTo>
                      <a:cubicBezTo>
                        <a:pt x="40467" y="443369"/>
                        <a:pt x="148481" y="378905"/>
                        <a:pt x="155682" y="372389"/>
                      </a:cubicBezTo>
                      <a:cubicBezTo>
                        <a:pt x="162883" y="366217"/>
                        <a:pt x="205402" y="264719"/>
                        <a:pt x="207802" y="253746"/>
                      </a:cubicBezTo>
                      <a:close/>
                    </a:path>
                  </a:pathLst>
                </a:custGeom>
                <a:solidFill>
                  <a:srgbClr val="E2857E"/>
                </a:solidFill>
                <a:ln w="3429" cap="flat">
                  <a:noFill/>
                  <a:prstDash val="solid"/>
                  <a:miter/>
                </a:ln>
              </p:spPr>
              <p:txBody>
                <a:bodyPr rtlCol="0" anchor="ctr"/>
                <a:lstStyle/>
                <a:p>
                  <a:endParaRPr lang="en-NO"/>
                </a:p>
              </p:txBody>
            </p:sp>
            <p:sp>
              <p:nvSpPr>
                <p:cNvPr id="164" name="Freeform 219">
                  <a:extLst>
                    <a:ext uri="{FF2B5EF4-FFF2-40B4-BE49-F238E27FC236}">
                      <a16:creationId xmlns:a16="http://schemas.microsoft.com/office/drawing/2014/main" id="{988E3BB5-37E6-94ED-7267-AF51729D8D68}"/>
                    </a:ext>
                  </a:extLst>
                </p:cNvPr>
                <p:cNvSpPr>
                  <a:spLocks noGrp="1" noRot="1" noMove="1" noResize="1" noEditPoints="1" noAdjustHandles="1" noChangeArrowheads="1" noChangeShapeType="1"/>
                </p:cNvSpPr>
                <p:nvPr/>
              </p:nvSpPr>
              <p:spPr>
                <a:xfrm>
                  <a:off x="4521059" y="2149640"/>
                  <a:ext cx="713918" cy="1768335"/>
                </a:xfrm>
                <a:custGeom>
                  <a:avLst/>
                  <a:gdLst>
                    <a:gd name="connsiteX0" fmla="*/ 565785 w 713917"/>
                    <a:gd name="connsiteY0" fmla="*/ 0 h 1768335"/>
                    <a:gd name="connsiteX1" fmla="*/ 78524 w 713917"/>
                    <a:gd name="connsiteY1" fmla="*/ 905599 h 1768335"/>
                    <a:gd name="connsiteX2" fmla="*/ 0 w 713917"/>
                    <a:gd name="connsiteY2" fmla="*/ 1706613 h 1768335"/>
                    <a:gd name="connsiteX3" fmla="*/ 228029 w 713917"/>
                    <a:gd name="connsiteY3" fmla="*/ 1768335 h 1768335"/>
                    <a:gd name="connsiteX4" fmla="*/ 372047 w 713917"/>
                    <a:gd name="connsiteY4" fmla="*/ 1043102 h 1768335"/>
                    <a:gd name="connsiteX5" fmla="*/ 713918 w 713917"/>
                    <a:gd name="connsiteY5" fmla="*/ 461886 h 1768335"/>
                    <a:gd name="connsiteX6" fmla="*/ 565785 w 713917"/>
                    <a:gd name="connsiteY6" fmla="*/ 0 h 1768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917" h="1768335">
                      <a:moveTo>
                        <a:pt x="565785" y="0"/>
                      </a:moveTo>
                      <a:cubicBezTo>
                        <a:pt x="565785" y="0"/>
                        <a:pt x="164249" y="693001"/>
                        <a:pt x="78524" y="905599"/>
                      </a:cubicBezTo>
                      <a:cubicBezTo>
                        <a:pt x="32918" y="1018756"/>
                        <a:pt x="0" y="1706613"/>
                        <a:pt x="0" y="1706613"/>
                      </a:cubicBezTo>
                      <a:lnTo>
                        <a:pt x="228029" y="1768335"/>
                      </a:lnTo>
                      <a:lnTo>
                        <a:pt x="372047" y="1043102"/>
                      </a:lnTo>
                      <a:lnTo>
                        <a:pt x="713918" y="461886"/>
                      </a:lnTo>
                      <a:lnTo>
                        <a:pt x="565785" y="0"/>
                      </a:lnTo>
                      <a:close/>
                    </a:path>
                  </a:pathLst>
                </a:custGeom>
                <a:solidFill>
                  <a:srgbClr val="E8F7F2"/>
                </a:solidFill>
                <a:ln w="3429" cap="flat">
                  <a:noFill/>
                  <a:prstDash val="solid"/>
                  <a:miter/>
                </a:ln>
              </p:spPr>
              <p:txBody>
                <a:bodyPr rtlCol="0" anchor="ctr"/>
                <a:lstStyle/>
                <a:p>
                  <a:endParaRPr lang="en-NO"/>
                </a:p>
              </p:txBody>
            </p:sp>
          </p:grpSp>
          <p:sp>
            <p:nvSpPr>
              <p:cNvPr id="162" name="Freeform 217">
                <a:extLst>
                  <a:ext uri="{FF2B5EF4-FFF2-40B4-BE49-F238E27FC236}">
                    <a16:creationId xmlns:a16="http://schemas.microsoft.com/office/drawing/2014/main" id="{381CF965-E5C9-44E6-0996-7E6F6FD660A6}"/>
                  </a:ext>
                </a:extLst>
              </p:cNvPr>
              <p:cNvSpPr>
                <a:spLocks noGrp="1" noRot="1" noMove="1" noResize="1" noEditPoints="1" noAdjustHandles="1" noChangeArrowheads="1" noChangeShapeType="1"/>
              </p:cNvSpPr>
              <p:nvPr/>
            </p:nvSpPr>
            <p:spPr>
              <a:xfrm>
                <a:off x="6056949" y="5931827"/>
                <a:ext cx="541410" cy="292891"/>
              </a:xfrm>
              <a:custGeom>
                <a:avLst/>
                <a:gdLst>
                  <a:gd name="connsiteX0" fmla="*/ 1331 w 541410"/>
                  <a:gd name="connsiteY0" fmla="*/ 96355 h 292891"/>
                  <a:gd name="connsiteX1" fmla="*/ 50023 w 541410"/>
                  <a:gd name="connsiteY1" fmla="*/ 292837 h 292891"/>
                  <a:gd name="connsiteX2" fmla="*/ 540027 w 541410"/>
                  <a:gd name="connsiteY2" fmla="*/ 101156 h 292891"/>
                  <a:gd name="connsiteX3" fmla="*/ 501623 w 541410"/>
                  <a:gd name="connsiteY3" fmla="*/ 29147 h 292891"/>
                  <a:gd name="connsiteX4" fmla="*/ 149121 w 541410"/>
                  <a:gd name="connsiteY4" fmla="*/ 0 h 292891"/>
                  <a:gd name="connsiteX5" fmla="*/ 124433 w 541410"/>
                  <a:gd name="connsiteY5" fmla="*/ 54521 h 292891"/>
                  <a:gd name="connsiteX6" fmla="*/ 133348 w 541410"/>
                  <a:gd name="connsiteY6" fmla="*/ 62750 h 292891"/>
                  <a:gd name="connsiteX7" fmla="*/ 86714 w 541410"/>
                  <a:gd name="connsiteY7" fmla="*/ 106985 h 292891"/>
                  <a:gd name="connsiteX8" fmla="*/ 1331 w 541410"/>
                  <a:gd name="connsiteY8" fmla="*/ 96355 h 29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410" h="292891">
                    <a:moveTo>
                      <a:pt x="1331" y="96355"/>
                    </a:moveTo>
                    <a:cubicBezTo>
                      <a:pt x="-7584" y="102870"/>
                      <a:pt x="30478" y="289408"/>
                      <a:pt x="50023" y="292837"/>
                    </a:cubicBezTo>
                    <a:cubicBezTo>
                      <a:pt x="69569" y="296266"/>
                      <a:pt x="523568" y="136474"/>
                      <a:pt x="540027" y="101156"/>
                    </a:cubicBezTo>
                    <a:cubicBezTo>
                      <a:pt x="548943" y="82639"/>
                      <a:pt x="512252" y="28460"/>
                      <a:pt x="501623" y="29147"/>
                    </a:cubicBezTo>
                    <a:cubicBezTo>
                      <a:pt x="309256" y="44920"/>
                      <a:pt x="149121" y="0"/>
                      <a:pt x="149121" y="0"/>
                    </a:cubicBezTo>
                    <a:cubicBezTo>
                      <a:pt x="149121" y="0"/>
                      <a:pt x="110374" y="32576"/>
                      <a:pt x="124433" y="54521"/>
                    </a:cubicBezTo>
                    <a:lnTo>
                      <a:pt x="133348" y="62750"/>
                    </a:lnTo>
                    <a:cubicBezTo>
                      <a:pt x="133348" y="62750"/>
                      <a:pt x="114831" y="99441"/>
                      <a:pt x="86714" y="106985"/>
                    </a:cubicBezTo>
                    <a:cubicBezTo>
                      <a:pt x="58939" y="114185"/>
                      <a:pt x="23963" y="80239"/>
                      <a:pt x="1331" y="96355"/>
                    </a:cubicBezTo>
                    <a:close/>
                  </a:path>
                </a:pathLst>
              </a:custGeom>
              <a:solidFill>
                <a:srgbClr val="2A3756"/>
              </a:solidFill>
              <a:ln w="3429" cap="flat">
                <a:noFill/>
                <a:prstDash val="solid"/>
                <a:miter/>
              </a:ln>
            </p:spPr>
            <p:txBody>
              <a:bodyPr rtlCol="0" anchor="ctr"/>
              <a:lstStyle/>
              <a:p>
                <a:endParaRPr lang="en-NO"/>
              </a:p>
            </p:txBody>
          </p:sp>
        </p:grpSp>
        <p:grpSp>
          <p:nvGrpSpPr>
            <p:cNvPr id="149" name="Graphic 4">
              <a:extLst>
                <a:ext uri="{FF2B5EF4-FFF2-40B4-BE49-F238E27FC236}">
                  <a16:creationId xmlns:a16="http://schemas.microsoft.com/office/drawing/2014/main" id="{8FAD0730-6CDC-6844-ADA3-7BDA7AF038F3}"/>
                </a:ext>
              </a:extLst>
            </p:cNvPr>
            <p:cNvGrpSpPr>
              <a:grpSpLocks noGrp="1" noUngrp="1" noRot="1" noMove="1" noResize="1"/>
            </p:cNvGrpSpPr>
            <p:nvPr/>
          </p:nvGrpSpPr>
          <p:grpSpPr>
            <a:xfrm>
              <a:off x="8344645" y="1716900"/>
              <a:ext cx="2734969" cy="4458729"/>
              <a:chOff x="5893003" y="1716900"/>
              <a:chExt cx="2734969" cy="4458729"/>
            </a:xfrm>
          </p:grpSpPr>
          <p:grpSp>
            <p:nvGrpSpPr>
              <p:cNvPr id="150" name="Graphic 4">
                <a:extLst>
                  <a:ext uri="{FF2B5EF4-FFF2-40B4-BE49-F238E27FC236}">
                    <a16:creationId xmlns:a16="http://schemas.microsoft.com/office/drawing/2014/main" id="{2D04B1A9-7759-C87C-511A-63F5FE84D9A9}"/>
                  </a:ext>
                </a:extLst>
              </p:cNvPr>
              <p:cNvGrpSpPr>
                <a:grpSpLocks noGrp="1" noUngrp="1" noRot="1" noMove="1" noResize="1"/>
              </p:cNvGrpSpPr>
              <p:nvPr/>
            </p:nvGrpSpPr>
            <p:grpSpPr>
              <a:xfrm>
                <a:off x="5893003" y="1716900"/>
                <a:ext cx="2734969" cy="4458728"/>
                <a:chOff x="5893003" y="1716900"/>
                <a:chExt cx="2734969" cy="4458728"/>
              </a:xfrm>
            </p:grpSpPr>
            <p:sp>
              <p:nvSpPr>
                <p:cNvPr id="152" name="Freeform 236">
                  <a:extLst>
                    <a:ext uri="{FF2B5EF4-FFF2-40B4-BE49-F238E27FC236}">
                      <a16:creationId xmlns:a16="http://schemas.microsoft.com/office/drawing/2014/main" id="{60904FDE-9DBB-8FB6-5712-77E851591801}"/>
                    </a:ext>
                  </a:extLst>
                </p:cNvPr>
                <p:cNvSpPr>
                  <a:spLocks noGrp="1" noRot="1" noMove="1" noResize="1" noEditPoints="1" noAdjustHandles="1" noChangeArrowheads="1" noChangeShapeType="1"/>
                </p:cNvSpPr>
                <p:nvPr/>
              </p:nvSpPr>
              <p:spPr>
                <a:xfrm>
                  <a:off x="7224483" y="1716900"/>
                  <a:ext cx="72009" cy="4458728"/>
                </a:xfrm>
                <a:custGeom>
                  <a:avLst/>
                  <a:gdLst>
                    <a:gd name="connsiteX0" fmla="*/ 0 w 72009"/>
                    <a:gd name="connsiteY0" fmla="*/ 0 h 4458728"/>
                    <a:gd name="connsiteX1" fmla="*/ 72009 w 72009"/>
                    <a:gd name="connsiteY1" fmla="*/ 0 h 4458728"/>
                    <a:gd name="connsiteX2" fmla="*/ 72009 w 72009"/>
                    <a:gd name="connsiteY2" fmla="*/ 4458729 h 4458728"/>
                    <a:gd name="connsiteX3" fmla="*/ 0 w 72009"/>
                    <a:gd name="connsiteY3" fmla="*/ 4458729 h 4458728"/>
                  </a:gdLst>
                  <a:ahLst/>
                  <a:cxnLst>
                    <a:cxn ang="0">
                      <a:pos x="connsiteX0" y="connsiteY0"/>
                    </a:cxn>
                    <a:cxn ang="0">
                      <a:pos x="connsiteX1" y="connsiteY1"/>
                    </a:cxn>
                    <a:cxn ang="0">
                      <a:pos x="connsiteX2" y="connsiteY2"/>
                    </a:cxn>
                    <a:cxn ang="0">
                      <a:pos x="connsiteX3" y="connsiteY3"/>
                    </a:cxn>
                  </a:cxnLst>
                  <a:rect l="l" t="t" r="r" b="b"/>
                  <a:pathLst>
                    <a:path w="72009" h="4458728">
                      <a:moveTo>
                        <a:pt x="0" y="0"/>
                      </a:moveTo>
                      <a:lnTo>
                        <a:pt x="72009" y="0"/>
                      </a:lnTo>
                      <a:lnTo>
                        <a:pt x="72009" y="4458729"/>
                      </a:lnTo>
                      <a:lnTo>
                        <a:pt x="0" y="4458729"/>
                      </a:lnTo>
                      <a:close/>
                    </a:path>
                  </a:pathLst>
                </a:custGeom>
                <a:solidFill>
                  <a:srgbClr val="FFFFFF"/>
                </a:solidFill>
                <a:ln w="3429" cap="flat">
                  <a:noFill/>
                  <a:prstDash val="solid"/>
                  <a:miter/>
                </a:ln>
              </p:spPr>
              <p:txBody>
                <a:bodyPr rtlCol="0" anchor="ctr"/>
                <a:lstStyle/>
                <a:p>
                  <a:endParaRPr lang="en-NO"/>
                </a:p>
              </p:txBody>
            </p:sp>
            <p:sp>
              <p:nvSpPr>
                <p:cNvPr id="153" name="Freeform 237">
                  <a:extLst>
                    <a:ext uri="{FF2B5EF4-FFF2-40B4-BE49-F238E27FC236}">
                      <a16:creationId xmlns:a16="http://schemas.microsoft.com/office/drawing/2014/main" id="{682E8C00-E923-2FE9-9047-23EE834C3239}"/>
                    </a:ext>
                  </a:extLst>
                </p:cNvPr>
                <p:cNvSpPr>
                  <a:spLocks noGrp="1" noRot="1" noMove="1" noResize="1" noEditPoints="1" noAdjustHandles="1" noChangeArrowheads="1" noChangeShapeType="1"/>
                </p:cNvSpPr>
                <p:nvPr/>
              </p:nvSpPr>
              <p:spPr>
                <a:xfrm>
                  <a:off x="7296492" y="1716900"/>
                  <a:ext cx="1331480" cy="538353"/>
                </a:xfrm>
                <a:custGeom>
                  <a:avLst/>
                  <a:gdLst>
                    <a:gd name="connsiteX0" fmla="*/ 1157974 w 1331480"/>
                    <a:gd name="connsiteY0" fmla="*/ 538353 h 538353"/>
                    <a:gd name="connsiteX1" fmla="*/ 0 w 1331480"/>
                    <a:gd name="connsiteY1" fmla="*/ 538353 h 538353"/>
                    <a:gd name="connsiteX2" fmla="*/ 0 w 1331480"/>
                    <a:gd name="connsiteY2" fmla="*/ 0 h 538353"/>
                    <a:gd name="connsiteX3" fmla="*/ 1157974 w 1331480"/>
                    <a:gd name="connsiteY3" fmla="*/ 0 h 538353"/>
                    <a:gd name="connsiteX4" fmla="*/ 1331481 w 1331480"/>
                    <a:gd name="connsiteY4" fmla="*/ 269177 h 538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480" h="538353">
                      <a:moveTo>
                        <a:pt x="1157974" y="538353"/>
                      </a:moveTo>
                      <a:lnTo>
                        <a:pt x="0" y="538353"/>
                      </a:lnTo>
                      <a:lnTo>
                        <a:pt x="0" y="0"/>
                      </a:lnTo>
                      <a:lnTo>
                        <a:pt x="1157974" y="0"/>
                      </a:lnTo>
                      <a:lnTo>
                        <a:pt x="1331481" y="269177"/>
                      </a:lnTo>
                      <a:close/>
                    </a:path>
                  </a:pathLst>
                </a:custGeom>
                <a:solidFill>
                  <a:schemeClr val="bg1"/>
                </a:solidFill>
                <a:ln w="3429" cap="flat">
                  <a:noFill/>
                  <a:prstDash val="solid"/>
                  <a:miter/>
                </a:ln>
              </p:spPr>
              <p:txBody>
                <a:bodyPr rtlCol="0" anchor="ctr"/>
                <a:lstStyle/>
                <a:p>
                  <a:endParaRPr lang="en-NO"/>
                </a:p>
              </p:txBody>
            </p:sp>
            <p:sp>
              <p:nvSpPr>
                <p:cNvPr id="154" name="Freeform 238">
                  <a:extLst>
                    <a:ext uri="{FF2B5EF4-FFF2-40B4-BE49-F238E27FC236}">
                      <a16:creationId xmlns:a16="http://schemas.microsoft.com/office/drawing/2014/main" id="{27FE9369-BB7A-7970-BB9C-99C3D2EF1B50}"/>
                    </a:ext>
                  </a:extLst>
                </p:cNvPr>
                <p:cNvSpPr>
                  <a:spLocks noGrp="1" noRot="1" noMove="1" noResize="1" noEditPoints="1" noAdjustHandles="1" noChangeArrowheads="1" noChangeShapeType="1"/>
                </p:cNvSpPr>
                <p:nvPr/>
              </p:nvSpPr>
              <p:spPr>
                <a:xfrm>
                  <a:off x="5893003" y="2049513"/>
                  <a:ext cx="1331480" cy="538695"/>
                </a:xfrm>
                <a:custGeom>
                  <a:avLst/>
                  <a:gdLst>
                    <a:gd name="connsiteX0" fmla="*/ 173508 w 1331480"/>
                    <a:gd name="connsiteY0" fmla="*/ 538696 h 538695"/>
                    <a:gd name="connsiteX1" fmla="*/ 1331481 w 1331480"/>
                    <a:gd name="connsiteY1" fmla="*/ 538696 h 538695"/>
                    <a:gd name="connsiteX2" fmla="*/ 1331481 w 1331480"/>
                    <a:gd name="connsiteY2" fmla="*/ 0 h 538695"/>
                    <a:gd name="connsiteX3" fmla="*/ 173508 w 1331480"/>
                    <a:gd name="connsiteY3" fmla="*/ 0 h 538695"/>
                    <a:gd name="connsiteX4" fmla="*/ 0 w 1331480"/>
                    <a:gd name="connsiteY4" fmla="*/ 269177 h 538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480" h="538695">
                      <a:moveTo>
                        <a:pt x="173508" y="538696"/>
                      </a:moveTo>
                      <a:lnTo>
                        <a:pt x="1331481" y="538696"/>
                      </a:lnTo>
                      <a:lnTo>
                        <a:pt x="1331481" y="0"/>
                      </a:lnTo>
                      <a:lnTo>
                        <a:pt x="173508" y="0"/>
                      </a:lnTo>
                      <a:lnTo>
                        <a:pt x="0" y="269177"/>
                      </a:lnTo>
                      <a:close/>
                    </a:path>
                  </a:pathLst>
                </a:custGeom>
                <a:solidFill>
                  <a:srgbClr val="FFF6CE"/>
                </a:solidFill>
                <a:ln w="3429" cap="flat">
                  <a:noFill/>
                  <a:prstDash val="solid"/>
                  <a:miter/>
                </a:ln>
              </p:spPr>
              <p:txBody>
                <a:bodyPr rtlCol="0" anchor="ctr"/>
                <a:lstStyle/>
                <a:p>
                  <a:endParaRPr lang="en-NO"/>
                </a:p>
              </p:txBody>
            </p:sp>
          </p:grpSp>
          <p:sp>
            <p:nvSpPr>
              <p:cNvPr id="151" name="Freeform 235">
                <a:extLst>
                  <a:ext uri="{FF2B5EF4-FFF2-40B4-BE49-F238E27FC236}">
                    <a16:creationId xmlns:a16="http://schemas.microsoft.com/office/drawing/2014/main" id="{93E4703D-15B8-F292-A26A-4D9DD0796C0E}"/>
                  </a:ext>
                </a:extLst>
              </p:cNvPr>
              <p:cNvSpPr>
                <a:spLocks noGrp="1" noRot="1" noMove="1" noResize="1" noEditPoints="1" noAdjustHandles="1" noChangeArrowheads="1" noChangeShapeType="1"/>
              </p:cNvSpPr>
              <p:nvPr/>
            </p:nvSpPr>
            <p:spPr>
              <a:xfrm>
                <a:off x="7110984" y="5462397"/>
                <a:ext cx="301752" cy="713232"/>
              </a:xfrm>
              <a:custGeom>
                <a:avLst/>
                <a:gdLst>
                  <a:gd name="connsiteX0" fmla="*/ 0 w 301752"/>
                  <a:gd name="connsiteY0" fmla="*/ 0 h 713232"/>
                  <a:gd name="connsiteX1" fmla="*/ 301752 w 301752"/>
                  <a:gd name="connsiteY1" fmla="*/ 0 h 713232"/>
                  <a:gd name="connsiteX2" fmla="*/ 301752 w 301752"/>
                  <a:gd name="connsiteY2" fmla="*/ 713232 h 713232"/>
                  <a:gd name="connsiteX3" fmla="*/ 0 w 301752"/>
                  <a:gd name="connsiteY3" fmla="*/ 713232 h 713232"/>
                </a:gdLst>
                <a:ahLst/>
                <a:cxnLst>
                  <a:cxn ang="0">
                    <a:pos x="connsiteX0" y="connsiteY0"/>
                  </a:cxn>
                  <a:cxn ang="0">
                    <a:pos x="connsiteX1" y="connsiteY1"/>
                  </a:cxn>
                  <a:cxn ang="0">
                    <a:pos x="connsiteX2" y="connsiteY2"/>
                  </a:cxn>
                  <a:cxn ang="0">
                    <a:pos x="connsiteX3" y="connsiteY3"/>
                  </a:cxn>
                </a:cxnLst>
                <a:rect l="l" t="t" r="r" b="b"/>
                <a:pathLst>
                  <a:path w="301752" h="713232">
                    <a:moveTo>
                      <a:pt x="0" y="0"/>
                    </a:moveTo>
                    <a:lnTo>
                      <a:pt x="301752" y="0"/>
                    </a:lnTo>
                    <a:lnTo>
                      <a:pt x="301752" y="713232"/>
                    </a:lnTo>
                    <a:lnTo>
                      <a:pt x="0" y="713232"/>
                    </a:lnTo>
                    <a:close/>
                  </a:path>
                </a:pathLst>
              </a:custGeom>
              <a:solidFill>
                <a:srgbClr val="FFFFFF"/>
              </a:solidFill>
              <a:ln w="3429" cap="flat">
                <a:noFill/>
                <a:prstDash val="solid"/>
                <a:miter/>
              </a:ln>
            </p:spPr>
            <p:txBody>
              <a:bodyPr rtlCol="0" anchor="ctr"/>
              <a:lstStyle/>
              <a:p>
                <a:endParaRPr lang="en-NO"/>
              </a:p>
            </p:txBody>
          </p:sp>
        </p:grpSp>
      </p:grpSp>
      <p:grpSp>
        <p:nvGrpSpPr>
          <p:cNvPr id="272" name="Gruppe 271">
            <a:extLst>
              <a:ext uri="{FF2B5EF4-FFF2-40B4-BE49-F238E27FC236}">
                <a16:creationId xmlns:a16="http://schemas.microsoft.com/office/drawing/2014/main" id="{95C17C46-26E4-1353-5DBB-E2A4508154BF}"/>
              </a:ext>
            </a:extLst>
          </p:cNvPr>
          <p:cNvGrpSpPr>
            <a:grpSpLocks noGrp="1" noUngrp="1" noRot="1" noMove="1" noResize="1"/>
          </p:cNvGrpSpPr>
          <p:nvPr/>
        </p:nvGrpSpPr>
        <p:grpSpPr>
          <a:xfrm>
            <a:off x="6397230" y="3790308"/>
            <a:ext cx="2506136" cy="2310353"/>
            <a:chOff x="7512055" y="1931782"/>
            <a:chExt cx="4204160" cy="3875725"/>
          </a:xfrm>
        </p:grpSpPr>
        <p:grpSp>
          <p:nvGrpSpPr>
            <p:cNvPr id="9" name="Gruppe 8">
              <a:extLst>
                <a:ext uri="{FF2B5EF4-FFF2-40B4-BE49-F238E27FC236}">
                  <a16:creationId xmlns:a16="http://schemas.microsoft.com/office/drawing/2014/main" id="{A5A5FC58-FB04-FC99-AA7D-0B00355E3017}"/>
                </a:ext>
              </a:extLst>
            </p:cNvPr>
            <p:cNvGrpSpPr>
              <a:grpSpLocks noGrp="1" noUngrp="1" noRot="1" noMove="1" noResize="1"/>
            </p:cNvGrpSpPr>
            <p:nvPr/>
          </p:nvGrpSpPr>
          <p:grpSpPr>
            <a:xfrm>
              <a:off x="10179568" y="1931782"/>
              <a:ext cx="1254031" cy="3405172"/>
              <a:chOff x="15128629" y="2755502"/>
              <a:chExt cx="1254031" cy="3405172"/>
            </a:xfrm>
          </p:grpSpPr>
          <p:grpSp>
            <p:nvGrpSpPr>
              <p:cNvPr id="10" name="Graphic 3">
                <a:extLst>
                  <a:ext uri="{FF2B5EF4-FFF2-40B4-BE49-F238E27FC236}">
                    <a16:creationId xmlns:a16="http://schemas.microsoft.com/office/drawing/2014/main" id="{96A0F24D-D364-C948-1116-F05A51D95D6F}"/>
                  </a:ext>
                </a:extLst>
              </p:cNvPr>
              <p:cNvGrpSpPr>
                <a:grpSpLocks noGrp="1" noUngrp="1" noRot="1" noMove="1" noResize="1"/>
              </p:cNvGrpSpPr>
              <p:nvPr/>
            </p:nvGrpSpPr>
            <p:grpSpPr>
              <a:xfrm>
                <a:off x="15128629" y="2755502"/>
                <a:ext cx="1254031" cy="3405172"/>
                <a:chOff x="13937551" y="1187960"/>
                <a:chExt cx="1254031" cy="3405172"/>
              </a:xfrm>
            </p:grpSpPr>
            <p:sp>
              <p:nvSpPr>
                <p:cNvPr id="13" name="Freeform 308">
                  <a:extLst>
                    <a:ext uri="{FF2B5EF4-FFF2-40B4-BE49-F238E27FC236}">
                      <a16:creationId xmlns:a16="http://schemas.microsoft.com/office/drawing/2014/main" id="{E3DE2ABF-E555-5EA1-D812-6EE2899C6447}"/>
                    </a:ext>
                  </a:extLst>
                </p:cNvPr>
                <p:cNvSpPr>
                  <a:spLocks noGrp="1" noRot="1" noMove="1" noResize="1" noEditPoints="1" noAdjustHandles="1" noChangeArrowheads="1" noChangeShapeType="1"/>
                </p:cNvSpPr>
                <p:nvPr/>
              </p:nvSpPr>
              <p:spPr>
                <a:xfrm>
                  <a:off x="13937551" y="1187960"/>
                  <a:ext cx="1254031" cy="3274336"/>
                </a:xfrm>
                <a:custGeom>
                  <a:avLst/>
                  <a:gdLst>
                    <a:gd name="connsiteX0" fmla="*/ 0 w 1254031"/>
                    <a:gd name="connsiteY0" fmla="*/ 3236446 h 3274336"/>
                    <a:gd name="connsiteX1" fmla="*/ 1250385 w 1254031"/>
                    <a:gd name="connsiteY1" fmla="*/ 1185 h 3274336"/>
                    <a:gd name="connsiteX2" fmla="*/ 1253947 w 1254031"/>
                    <a:gd name="connsiteY2" fmla="*/ 2480 h 3274336"/>
                    <a:gd name="connsiteX3" fmla="*/ 164516 w 1254031"/>
                    <a:gd name="connsiteY3" fmla="*/ 3274337 h 3274336"/>
                    <a:gd name="connsiteX4" fmla="*/ 0 w 1254031"/>
                    <a:gd name="connsiteY4" fmla="*/ 3236446 h 3274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031" h="3274336">
                      <a:moveTo>
                        <a:pt x="0" y="3236446"/>
                      </a:moveTo>
                      <a:cubicBezTo>
                        <a:pt x="0" y="3236446"/>
                        <a:pt x="719271" y="1141137"/>
                        <a:pt x="1250385" y="1185"/>
                      </a:cubicBezTo>
                      <a:cubicBezTo>
                        <a:pt x="1251356" y="-1082"/>
                        <a:pt x="1254595" y="213"/>
                        <a:pt x="1253947" y="2480"/>
                      </a:cubicBezTo>
                      <a:cubicBezTo>
                        <a:pt x="994867" y="892096"/>
                        <a:pt x="164516" y="3274337"/>
                        <a:pt x="164516" y="3274337"/>
                      </a:cubicBezTo>
                      <a:lnTo>
                        <a:pt x="0" y="3236446"/>
                      </a:lnTo>
                      <a:close/>
                    </a:path>
                  </a:pathLst>
                </a:custGeom>
                <a:solidFill>
                  <a:srgbClr val="667C49"/>
                </a:solidFill>
                <a:ln w="3239" cap="flat">
                  <a:noFill/>
                  <a:prstDash val="solid"/>
                  <a:miter/>
                </a:ln>
              </p:spPr>
              <p:txBody>
                <a:bodyPr rtlCol="0" anchor="ctr"/>
                <a:lstStyle/>
                <a:p>
                  <a:endParaRPr lang="en-NO"/>
                </a:p>
              </p:txBody>
            </p:sp>
            <p:sp>
              <p:nvSpPr>
                <p:cNvPr id="14" name="Freeform 309">
                  <a:extLst>
                    <a:ext uri="{FF2B5EF4-FFF2-40B4-BE49-F238E27FC236}">
                      <a16:creationId xmlns:a16="http://schemas.microsoft.com/office/drawing/2014/main" id="{01050BDC-6209-2FEF-40BC-6A309E0B7EF1}"/>
                    </a:ext>
                  </a:extLst>
                </p:cNvPr>
                <p:cNvSpPr>
                  <a:spLocks noGrp="1" noRot="1" noMove="1" noResize="1" noEditPoints="1" noAdjustHandles="1" noChangeArrowheads="1" noChangeShapeType="1"/>
                </p:cNvSpPr>
                <p:nvPr/>
              </p:nvSpPr>
              <p:spPr>
                <a:xfrm>
                  <a:off x="13959249" y="3033794"/>
                  <a:ext cx="791489" cy="1559337"/>
                </a:xfrm>
                <a:custGeom>
                  <a:avLst/>
                  <a:gdLst>
                    <a:gd name="connsiteX0" fmla="*/ 0 w 791489"/>
                    <a:gd name="connsiteY0" fmla="*/ 1559338 h 1559337"/>
                    <a:gd name="connsiteX1" fmla="*/ 680409 w 791489"/>
                    <a:gd name="connsiteY1" fmla="*/ 0 h 1559337"/>
                    <a:gd name="connsiteX2" fmla="*/ 791490 w 791489"/>
                    <a:gd name="connsiteY2" fmla="*/ 62827 h 1559337"/>
                    <a:gd name="connsiteX3" fmla="*/ 238354 w 791489"/>
                    <a:gd name="connsiteY3" fmla="*/ 1271759 h 1559337"/>
                    <a:gd name="connsiteX4" fmla="*/ 0 w 791489"/>
                    <a:gd name="connsiteY4" fmla="*/ 1559338 h 1559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489" h="1559337">
                      <a:moveTo>
                        <a:pt x="0" y="1559338"/>
                      </a:moveTo>
                      <a:cubicBezTo>
                        <a:pt x="0" y="1559338"/>
                        <a:pt x="277540" y="846544"/>
                        <a:pt x="680409" y="0"/>
                      </a:cubicBezTo>
                      <a:lnTo>
                        <a:pt x="791490" y="62827"/>
                      </a:lnTo>
                      <a:cubicBezTo>
                        <a:pt x="616287" y="496462"/>
                        <a:pt x="449828" y="867270"/>
                        <a:pt x="238354" y="1271759"/>
                      </a:cubicBezTo>
                      <a:cubicBezTo>
                        <a:pt x="195282" y="1354341"/>
                        <a:pt x="0" y="1559338"/>
                        <a:pt x="0" y="1559338"/>
                      </a:cubicBezTo>
                      <a:close/>
                    </a:path>
                  </a:pathLst>
                </a:custGeom>
                <a:solidFill>
                  <a:srgbClr val="667C49"/>
                </a:solidFill>
                <a:ln w="3239" cap="flat">
                  <a:noFill/>
                  <a:prstDash val="solid"/>
                  <a:miter/>
                </a:ln>
              </p:spPr>
              <p:txBody>
                <a:bodyPr rtlCol="0" anchor="ctr"/>
                <a:lstStyle/>
                <a:p>
                  <a:endParaRPr lang="en-NO"/>
                </a:p>
              </p:txBody>
            </p:sp>
            <p:sp>
              <p:nvSpPr>
                <p:cNvPr id="15" name="Freeform 310">
                  <a:extLst>
                    <a:ext uri="{FF2B5EF4-FFF2-40B4-BE49-F238E27FC236}">
                      <a16:creationId xmlns:a16="http://schemas.microsoft.com/office/drawing/2014/main" id="{F2507F90-5F4F-1AE5-3F4C-2CA7839B3436}"/>
                    </a:ext>
                  </a:extLst>
                </p:cNvPr>
                <p:cNvSpPr>
                  <a:spLocks noGrp="1" noRot="1" noMove="1" noResize="1" noEditPoints="1" noAdjustHandles="1" noChangeArrowheads="1" noChangeShapeType="1"/>
                </p:cNvSpPr>
                <p:nvPr/>
              </p:nvSpPr>
              <p:spPr>
                <a:xfrm>
                  <a:off x="13949146" y="1685668"/>
                  <a:ext cx="823009" cy="2816128"/>
                </a:xfrm>
                <a:custGeom>
                  <a:avLst/>
                  <a:gdLst>
                    <a:gd name="connsiteX0" fmla="*/ 67749 w 823009"/>
                    <a:gd name="connsiteY0" fmla="*/ 2797355 h 2816128"/>
                    <a:gd name="connsiteX1" fmla="*/ 64 w 823009"/>
                    <a:gd name="connsiteY1" fmla="*/ 2607903 h 2816128"/>
                    <a:gd name="connsiteX2" fmla="*/ 821347 w 823009"/>
                    <a:gd name="connsiteY2" fmla="*/ 587 h 2816128"/>
                    <a:gd name="connsiteX3" fmla="*/ 822967 w 823009"/>
                    <a:gd name="connsiteY3" fmla="*/ 910 h 2816128"/>
                    <a:gd name="connsiteX4" fmla="*/ 67749 w 823009"/>
                    <a:gd name="connsiteY4" fmla="*/ 2797355 h 2816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009" h="2816128">
                      <a:moveTo>
                        <a:pt x="67749" y="2797355"/>
                      </a:moveTo>
                      <a:cubicBezTo>
                        <a:pt x="18524" y="2890300"/>
                        <a:pt x="64" y="2607903"/>
                        <a:pt x="64" y="2607903"/>
                      </a:cubicBezTo>
                      <a:cubicBezTo>
                        <a:pt x="64" y="2607903"/>
                        <a:pt x="-23253" y="2305751"/>
                        <a:pt x="821347" y="587"/>
                      </a:cubicBezTo>
                      <a:cubicBezTo>
                        <a:pt x="821672" y="-385"/>
                        <a:pt x="823291" y="-61"/>
                        <a:pt x="822967" y="910"/>
                      </a:cubicBezTo>
                      <a:cubicBezTo>
                        <a:pt x="669462" y="835148"/>
                        <a:pt x="411677" y="2150627"/>
                        <a:pt x="67749" y="2797355"/>
                      </a:cubicBezTo>
                      <a:close/>
                    </a:path>
                  </a:pathLst>
                </a:custGeom>
                <a:solidFill>
                  <a:srgbClr val="748E57"/>
                </a:solidFill>
                <a:ln w="3239" cap="flat">
                  <a:noFill/>
                  <a:prstDash val="solid"/>
                  <a:miter/>
                </a:ln>
              </p:spPr>
              <p:txBody>
                <a:bodyPr rtlCol="0" anchor="ctr"/>
                <a:lstStyle/>
                <a:p>
                  <a:endParaRPr lang="en-NO"/>
                </a:p>
              </p:txBody>
            </p:sp>
          </p:grpSp>
          <p:sp>
            <p:nvSpPr>
              <p:cNvPr id="12" name="Freeform 347">
                <a:extLst>
                  <a:ext uri="{FF2B5EF4-FFF2-40B4-BE49-F238E27FC236}">
                    <a16:creationId xmlns:a16="http://schemas.microsoft.com/office/drawing/2014/main" id="{7B40BF6E-3845-B305-1473-713F35A9A5FC}"/>
                  </a:ext>
                </a:extLst>
              </p:cNvPr>
              <p:cNvSpPr>
                <a:spLocks noGrp="1" noRot="1" noMove="1" noResize="1" noEditPoints="1" noAdjustHandles="1" noChangeArrowheads="1" noChangeShapeType="1"/>
              </p:cNvSpPr>
              <p:nvPr/>
            </p:nvSpPr>
            <p:spPr>
              <a:xfrm>
                <a:off x="15830736" y="4601012"/>
                <a:ext cx="312950" cy="1165223"/>
              </a:xfrm>
              <a:custGeom>
                <a:avLst/>
                <a:gdLst>
                  <a:gd name="connsiteX0" fmla="*/ 0 w 312950"/>
                  <a:gd name="connsiteY0" fmla="*/ 0 h 1165223"/>
                  <a:gd name="connsiteX1" fmla="*/ 301828 w 312950"/>
                  <a:gd name="connsiteY1" fmla="*/ 1161002 h 1165223"/>
                  <a:gd name="connsiteX2" fmla="*/ 312839 w 312950"/>
                  <a:gd name="connsiteY2" fmla="*/ 1158412 h 1165223"/>
                  <a:gd name="connsiteX3" fmla="*/ 111080 w 312950"/>
                  <a:gd name="connsiteY3" fmla="*/ 62503 h 1165223"/>
                  <a:gd name="connsiteX4" fmla="*/ 0 w 312950"/>
                  <a:gd name="connsiteY4" fmla="*/ 0 h 1165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950" h="1165223">
                    <a:moveTo>
                      <a:pt x="0" y="0"/>
                    </a:moveTo>
                    <a:lnTo>
                      <a:pt x="301828" y="1161002"/>
                    </a:lnTo>
                    <a:cubicBezTo>
                      <a:pt x="303771" y="1168127"/>
                      <a:pt x="314135" y="1165536"/>
                      <a:pt x="312839" y="1158412"/>
                    </a:cubicBezTo>
                    <a:lnTo>
                      <a:pt x="111080" y="62503"/>
                    </a:lnTo>
                    <a:lnTo>
                      <a:pt x="0" y="0"/>
                    </a:lnTo>
                    <a:close/>
                  </a:path>
                </a:pathLst>
              </a:custGeom>
              <a:solidFill>
                <a:srgbClr val="748E57"/>
              </a:solidFill>
              <a:ln w="3239" cap="flat">
                <a:noFill/>
                <a:prstDash val="solid"/>
                <a:miter/>
              </a:ln>
            </p:spPr>
            <p:txBody>
              <a:bodyPr rtlCol="0" anchor="ctr"/>
              <a:lstStyle/>
              <a:p>
                <a:endParaRPr lang="en-NO"/>
              </a:p>
            </p:txBody>
          </p:sp>
        </p:grpSp>
        <p:grpSp>
          <p:nvGrpSpPr>
            <p:cNvPr id="17" name="Gruppe 16">
              <a:extLst>
                <a:ext uri="{FF2B5EF4-FFF2-40B4-BE49-F238E27FC236}">
                  <a16:creationId xmlns:a16="http://schemas.microsoft.com/office/drawing/2014/main" id="{450C9046-EE15-33CB-F8E5-FBEF1190EAF3}"/>
                </a:ext>
              </a:extLst>
            </p:cNvPr>
            <p:cNvGrpSpPr>
              <a:grpSpLocks noGrp="1" noUngrp="1" noRot="1" noMove="1" noResize="1"/>
            </p:cNvGrpSpPr>
            <p:nvPr/>
          </p:nvGrpSpPr>
          <p:grpSpPr>
            <a:xfrm>
              <a:off x="8621153" y="3468282"/>
              <a:ext cx="710986" cy="1471945"/>
              <a:chOff x="13753916" y="1132425"/>
              <a:chExt cx="710986" cy="1471945"/>
            </a:xfrm>
          </p:grpSpPr>
          <p:grpSp>
            <p:nvGrpSpPr>
              <p:cNvPr id="18" name="Graphic 3">
                <a:extLst>
                  <a:ext uri="{FF2B5EF4-FFF2-40B4-BE49-F238E27FC236}">
                    <a16:creationId xmlns:a16="http://schemas.microsoft.com/office/drawing/2014/main" id="{E3D367AB-6394-78FD-1240-E98948FE195A}"/>
                  </a:ext>
                </a:extLst>
              </p:cNvPr>
              <p:cNvGrpSpPr>
                <a:grpSpLocks noGrp="1" noUngrp="1" noRot="1" noMove="1" noResize="1"/>
              </p:cNvGrpSpPr>
              <p:nvPr/>
            </p:nvGrpSpPr>
            <p:grpSpPr>
              <a:xfrm rot="736664">
                <a:off x="13948917" y="1203970"/>
                <a:ext cx="515985" cy="1383845"/>
                <a:chOff x="9386811" y="508736"/>
                <a:chExt cx="918438" cy="2463203"/>
              </a:xfrm>
            </p:grpSpPr>
            <p:sp>
              <p:nvSpPr>
                <p:cNvPr id="184" name="Freeform 190">
                  <a:extLst>
                    <a:ext uri="{FF2B5EF4-FFF2-40B4-BE49-F238E27FC236}">
                      <a16:creationId xmlns:a16="http://schemas.microsoft.com/office/drawing/2014/main" id="{889A4DD9-B84F-2BBE-226E-E2012729DC94}"/>
                    </a:ext>
                  </a:extLst>
                </p:cNvPr>
                <p:cNvSpPr>
                  <a:spLocks noGrp="1" noRot="1" noMove="1" noResize="1" noEditPoints="1" noAdjustHandles="1" noChangeArrowheads="1" noChangeShapeType="1"/>
                </p:cNvSpPr>
                <p:nvPr/>
              </p:nvSpPr>
              <p:spPr>
                <a:xfrm>
                  <a:off x="9386811" y="508736"/>
                  <a:ext cx="918438" cy="2371233"/>
                </a:xfrm>
                <a:custGeom>
                  <a:avLst/>
                  <a:gdLst>
                    <a:gd name="connsiteX0" fmla="*/ 808006 w 918438"/>
                    <a:gd name="connsiteY0" fmla="*/ 2371230 h 2371233"/>
                    <a:gd name="connsiteX1" fmla="*/ 0 w 918438"/>
                    <a:gd name="connsiteY1" fmla="*/ 0 h 2371233"/>
                    <a:gd name="connsiteX2" fmla="*/ 918439 w 918438"/>
                    <a:gd name="connsiteY2" fmla="*/ 2324272 h 2371233"/>
                    <a:gd name="connsiteX3" fmla="*/ 808006 w 918438"/>
                    <a:gd name="connsiteY3" fmla="*/ 2371230 h 2371233"/>
                  </a:gdLst>
                  <a:ahLst/>
                  <a:cxnLst>
                    <a:cxn ang="0">
                      <a:pos x="connsiteX0" y="connsiteY0"/>
                    </a:cxn>
                    <a:cxn ang="0">
                      <a:pos x="connsiteX1" y="connsiteY1"/>
                    </a:cxn>
                    <a:cxn ang="0">
                      <a:pos x="connsiteX2" y="connsiteY2"/>
                    </a:cxn>
                    <a:cxn ang="0">
                      <a:pos x="connsiteX3" y="connsiteY3"/>
                    </a:cxn>
                  </a:cxnLst>
                  <a:rect l="l" t="t" r="r" b="b"/>
                  <a:pathLst>
                    <a:path w="918438" h="2371233">
                      <a:moveTo>
                        <a:pt x="808006" y="2371230"/>
                      </a:moveTo>
                      <a:cubicBezTo>
                        <a:pt x="789546" y="2374144"/>
                        <a:pt x="56674" y="892854"/>
                        <a:pt x="0" y="0"/>
                      </a:cubicBezTo>
                      <a:cubicBezTo>
                        <a:pt x="219570" y="605276"/>
                        <a:pt x="918439" y="2324272"/>
                        <a:pt x="918439" y="2324272"/>
                      </a:cubicBezTo>
                      <a:lnTo>
                        <a:pt x="808006" y="2371230"/>
                      </a:lnTo>
                      <a:close/>
                    </a:path>
                  </a:pathLst>
                </a:custGeom>
                <a:solidFill>
                  <a:srgbClr val="667C49"/>
                </a:solidFill>
                <a:ln w="3239" cap="flat">
                  <a:noFill/>
                  <a:prstDash val="solid"/>
                  <a:miter/>
                </a:ln>
              </p:spPr>
              <p:txBody>
                <a:bodyPr rtlCol="0" anchor="ctr"/>
                <a:lstStyle/>
                <a:p>
                  <a:endParaRPr lang="en-NO"/>
                </a:p>
              </p:txBody>
            </p:sp>
            <p:sp>
              <p:nvSpPr>
                <p:cNvPr id="185" name="Freeform 191">
                  <a:extLst>
                    <a:ext uri="{FF2B5EF4-FFF2-40B4-BE49-F238E27FC236}">
                      <a16:creationId xmlns:a16="http://schemas.microsoft.com/office/drawing/2014/main" id="{FE53FB55-F333-AFC9-8E90-C3013D4BB31E}"/>
                    </a:ext>
                  </a:extLst>
                </p:cNvPr>
                <p:cNvSpPr>
                  <a:spLocks noGrp="1" noRot="1" noMove="1" noResize="1" noEditPoints="1" noAdjustHandles="1" noChangeArrowheads="1" noChangeShapeType="1"/>
                </p:cNvSpPr>
                <p:nvPr/>
              </p:nvSpPr>
              <p:spPr>
                <a:xfrm>
                  <a:off x="9547764" y="684586"/>
                  <a:ext cx="718787" cy="2287352"/>
                </a:xfrm>
                <a:custGeom>
                  <a:avLst/>
                  <a:gdLst>
                    <a:gd name="connsiteX0" fmla="*/ 694982 w 718787"/>
                    <a:gd name="connsiteY0" fmla="*/ 2287353 h 2287352"/>
                    <a:gd name="connsiteX1" fmla="*/ 0 w 718787"/>
                    <a:gd name="connsiteY1" fmla="*/ 0 h 2287352"/>
                    <a:gd name="connsiteX2" fmla="*/ 717328 w 718787"/>
                    <a:gd name="connsiteY2" fmla="*/ 2022767 h 2287352"/>
                    <a:gd name="connsiteX3" fmla="*/ 694982 w 718787"/>
                    <a:gd name="connsiteY3" fmla="*/ 2287353 h 2287352"/>
                  </a:gdLst>
                  <a:ahLst/>
                  <a:cxnLst>
                    <a:cxn ang="0">
                      <a:pos x="connsiteX0" y="connsiteY0"/>
                    </a:cxn>
                    <a:cxn ang="0">
                      <a:pos x="connsiteX1" y="connsiteY1"/>
                    </a:cxn>
                    <a:cxn ang="0">
                      <a:pos x="connsiteX2" y="connsiteY2"/>
                    </a:cxn>
                    <a:cxn ang="0">
                      <a:pos x="connsiteX3" y="connsiteY3"/>
                    </a:cxn>
                  </a:cxnLst>
                  <a:rect l="l" t="t" r="r" b="b"/>
                  <a:pathLst>
                    <a:path w="718787" h="2287352">
                      <a:moveTo>
                        <a:pt x="694982" y="2287353"/>
                      </a:moveTo>
                      <a:cubicBezTo>
                        <a:pt x="694982" y="2287353"/>
                        <a:pt x="96507" y="980618"/>
                        <a:pt x="0" y="0"/>
                      </a:cubicBezTo>
                      <a:cubicBezTo>
                        <a:pt x="189128" y="752627"/>
                        <a:pt x="646081" y="1458297"/>
                        <a:pt x="717328" y="2022767"/>
                      </a:cubicBezTo>
                      <a:cubicBezTo>
                        <a:pt x="725748" y="2088509"/>
                        <a:pt x="694982" y="2287353"/>
                        <a:pt x="694982" y="2287353"/>
                      </a:cubicBezTo>
                      <a:close/>
                    </a:path>
                  </a:pathLst>
                </a:custGeom>
                <a:solidFill>
                  <a:srgbClr val="667C49"/>
                </a:solidFill>
                <a:ln w="3239" cap="flat">
                  <a:noFill/>
                  <a:prstDash val="solid"/>
                  <a:miter/>
                </a:ln>
              </p:spPr>
              <p:txBody>
                <a:bodyPr rtlCol="0" anchor="ctr"/>
                <a:lstStyle/>
                <a:p>
                  <a:endParaRPr lang="en-NO"/>
                </a:p>
              </p:txBody>
            </p:sp>
            <p:sp>
              <p:nvSpPr>
                <p:cNvPr id="186" name="Freeform 192">
                  <a:extLst>
                    <a:ext uri="{FF2B5EF4-FFF2-40B4-BE49-F238E27FC236}">
                      <a16:creationId xmlns:a16="http://schemas.microsoft.com/office/drawing/2014/main" id="{BCF9E67A-6D99-B1E6-BE8C-01C245205F9D}"/>
                    </a:ext>
                  </a:extLst>
                </p:cNvPr>
                <p:cNvSpPr>
                  <a:spLocks noGrp="1" noRot="1" noMove="1" noResize="1" noEditPoints="1" noAdjustHandles="1" noChangeArrowheads="1" noChangeShapeType="1"/>
                </p:cNvSpPr>
                <p:nvPr/>
              </p:nvSpPr>
              <p:spPr>
                <a:xfrm>
                  <a:off x="9486880" y="920673"/>
                  <a:ext cx="778482" cy="1979607"/>
                </a:xfrm>
                <a:custGeom>
                  <a:avLst/>
                  <a:gdLst>
                    <a:gd name="connsiteX0" fmla="*/ 777888 w 778482"/>
                    <a:gd name="connsiteY0" fmla="*/ 1959617 h 1979607"/>
                    <a:gd name="connsiteX1" fmla="*/ 659683 w 778482"/>
                    <a:gd name="connsiteY1" fmla="*/ 1878978 h 1979607"/>
                    <a:gd name="connsiteX2" fmla="*/ 0 w 778482"/>
                    <a:gd name="connsiteY2" fmla="*/ 0 h 1979607"/>
                    <a:gd name="connsiteX3" fmla="*/ 777888 w 778482"/>
                    <a:gd name="connsiteY3" fmla="*/ 1959617 h 1979607"/>
                  </a:gdLst>
                  <a:ahLst/>
                  <a:cxnLst>
                    <a:cxn ang="0">
                      <a:pos x="connsiteX0" y="connsiteY0"/>
                    </a:cxn>
                    <a:cxn ang="0">
                      <a:pos x="connsiteX1" y="connsiteY1"/>
                    </a:cxn>
                    <a:cxn ang="0">
                      <a:pos x="connsiteX2" y="connsiteY2"/>
                    </a:cxn>
                    <a:cxn ang="0">
                      <a:pos x="connsiteX3" y="connsiteY3"/>
                    </a:cxn>
                  </a:cxnLst>
                  <a:rect l="l" t="t" r="r" b="b"/>
                  <a:pathLst>
                    <a:path w="778482" h="1979607">
                      <a:moveTo>
                        <a:pt x="777888" y="1959617"/>
                      </a:moveTo>
                      <a:cubicBezTo>
                        <a:pt x="788251" y="2033454"/>
                        <a:pt x="659683" y="1878978"/>
                        <a:pt x="659683" y="1878978"/>
                      </a:cubicBezTo>
                      <a:cubicBezTo>
                        <a:pt x="659683" y="1878978"/>
                        <a:pt x="479298" y="1684668"/>
                        <a:pt x="0" y="0"/>
                      </a:cubicBezTo>
                      <a:cubicBezTo>
                        <a:pt x="260375" y="543744"/>
                        <a:pt x="705022" y="1442104"/>
                        <a:pt x="777888" y="1959617"/>
                      </a:cubicBezTo>
                      <a:close/>
                    </a:path>
                  </a:pathLst>
                </a:custGeom>
                <a:solidFill>
                  <a:srgbClr val="748E57"/>
                </a:solidFill>
                <a:ln w="3239" cap="flat">
                  <a:noFill/>
                  <a:prstDash val="solid"/>
                  <a:miter/>
                </a:ln>
              </p:spPr>
              <p:txBody>
                <a:bodyPr rtlCol="0" anchor="ctr"/>
                <a:lstStyle/>
                <a:p>
                  <a:endParaRPr lang="en-NO"/>
                </a:p>
              </p:txBody>
            </p:sp>
          </p:grpSp>
          <p:grpSp>
            <p:nvGrpSpPr>
              <p:cNvPr id="19" name="Graphic 3">
                <a:extLst>
                  <a:ext uri="{FF2B5EF4-FFF2-40B4-BE49-F238E27FC236}">
                    <a16:creationId xmlns:a16="http://schemas.microsoft.com/office/drawing/2014/main" id="{BE16FA8F-F86C-206D-AFAC-11F5F9B972DD}"/>
                  </a:ext>
                </a:extLst>
              </p:cNvPr>
              <p:cNvGrpSpPr>
                <a:grpSpLocks noGrp="1" noUngrp="1" noRot="1" noMove="1" noResize="1"/>
              </p:cNvGrpSpPr>
              <p:nvPr/>
            </p:nvGrpSpPr>
            <p:grpSpPr>
              <a:xfrm rot="357902">
                <a:off x="13850578" y="1132425"/>
                <a:ext cx="507070" cy="1429876"/>
                <a:chOff x="9429559" y="822223"/>
                <a:chExt cx="902569" cy="2545136"/>
              </a:xfrm>
            </p:grpSpPr>
            <p:sp>
              <p:nvSpPr>
                <p:cNvPr id="181" name="Freeform 194">
                  <a:extLst>
                    <a:ext uri="{FF2B5EF4-FFF2-40B4-BE49-F238E27FC236}">
                      <a16:creationId xmlns:a16="http://schemas.microsoft.com/office/drawing/2014/main" id="{2BF94F2D-3A30-4848-FA84-E8AA643C263D}"/>
                    </a:ext>
                  </a:extLst>
                </p:cNvPr>
                <p:cNvSpPr>
                  <a:spLocks noGrp="1" noRot="1" noMove="1" noResize="1" noEditPoints="1" noAdjustHandles="1" noChangeArrowheads="1" noChangeShapeType="1"/>
                </p:cNvSpPr>
                <p:nvPr/>
              </p:nvSpPr>
              <p:spPr>
                <a:xfrm>
                  <a:off x="9429559" y="822223"/>
                  <a:ext cx="902569" cy="2453163"/>
                </a:xfrm>
                <a:custGeom>
                  <a:avLst/>
                  <a:gdLst>
                    <a:gd name="connsiteX0" fmla="*/ 792137 w 902569"/>
                    <a:gd name="connsiteY0" fmla="*/ 2453164 h 2453163"/>
                    <a:gd name="connsiteX1" fmla="*/ 0 w 902569"/>
                    <a:gd name="connsiteY1" fmla="*/ 0 h 2453163"/>
                    <a:gd name="connsiteX2" fmla="*/ 902570 w 902569"/>
                    <a:gd name="connsiteY2" fmla="*/ 2406206 h 2453163"/>
                    <a:gd name="connsiteX3" fmla="*/ 792137 w 902569"/>
                    <a:gd name="connsiteY3" fmla="*/ 2453164 h 2453163"/>
                  </a:gdLst>
                  <a:ahLst/>
                  <a:cxnLst>
                    <a:cxn ang="0">
                      <a:pos x="connsiteX0" y="connsiteY0"/>
                    </a:cxn>
                    <a:cxn ang="0">
                      <a:pos x="connsiteX1" y="connsiteY1"/>
                    </a:cxn>
                    <a:cxn ang="0">
                      <a:pos x="connsiteX2" y="connsiteY2"/>
                    </a:cxn>
                    <a:cxn ang="0">
                      <a:pos x="connsiteX3" y="connsiteY3"/>
                    </a:cxn>
                  </a:cxnLst>
                  <a:rect l="l" t="t" r="r" b="b"/>
                  <a:pathLst>
                    <a:path w="902569" h="2453163">
                      <a:moveTo>
                        <a:pt x="792137" y="2453164"/>
                      </a:moveTo>
                      <a:cubicBezTo>
                        <a:pt x="792137" y="2453164"/>
                        <a:pt x="168402" y="874719"/>
                        <a:pt x="0" y="0"/>
                      </a:cubicBezTo>
                      <a:cubicBezTo>
                        <a:pt x="219246" y="605276"/>
                        <a:pt x="902570" y="2406206"/>
                        <a:pt x="902570" y="2406206"/>
                      </a:cubicBezTo>
                      <a:lnTo>
                        <a:pt x="792137" y="2453164"/>
                      </a:lnTo>
                      <a:close/>
                    </a:path>
                  </a:pathLst>
                </a:custGeom>
                <a:solidFill>
                  <a:srgbClr val="667C49"/>
                </a:solidFill>
                <a:ln w="3239" cap="flat">
                  <a:noFill/>
                  <a:prstDash val="solid"/>
                  <a:miter/>
                </a:ln>
              </p:spPr>
              <p:txBody>
                <a:bodyPr rtlCol="0" anchor="ctr"/>
                <a:lstStyle/>
                <a:p>
                  <a:endParaRPr lang="en-NO"/>
                </a:p>
              </p:txBody>
            </p:sp>
            <p:sp>
              <p:nvSpPr>
                <p:cNvPr id="182" name="Freeform 195">
                  <a:extLst>
                    <a:ext uri="{FF2B5EF4-FFF2-40B4-BE49-F238E27FC236}">
                      <a16:creationId xmlns:a16="http://schemas.microsoft.com/office/drawing/2014/main" id="{07D1CBA5-9CC0-81DD-BBA2-BD0AE4641EBA}"/>
                    </a:ext>
                  </a:extLst>
                </p:cNvPr>
                <p:cNvSpPr>
                  <a:spLocks noGrp="1" noRot="1" noMove="1" noResize="1" noEditPoints="1" noAdjustHandles="1" noChangeArrowheads="1" noChangeShapeType="1"/>
                </p:cNvSpPr>
                <p:nvPr/>
              </p:nvSpPr>
              <p:spPr>
                <a:xfrm>
                  <a:off x="9570110" y="1109801"/>
                  <a:ext cx="723219" cy="2257558"/>
                </a:xfrm>
                <a:custGeom>
                  <a:avLst/>
                  <a:gdLst>
                    <a:gd name="connsiteX0" fmla="*/ 699192 w 723219"/>
                    <a:gd name="connsiteY0" fmla="*/ 2257559 h 2257558"/>
                    <a:gd name="connsiteX1" fmla="*/ 0 w 723219"/>
                    <a:gd name="connsiteY1" fmla="*/ 0 h 2257558"/>
                    <a:gd name="connsiteX2" fmla="*/ 721862 w 723219"/>
                    <a:gd name="connsiteY2" fmla="*/ 1993297 h 2257558"/>
                    <a:gd name="connsiteX3" fmla="*/ 699192 w 723219"/>
                    <a:gd name="connsiteY3" fmla="*/ 2257559 h 2257558"/>
                  </a:gdLst>
                  <a:ahLst/>
                  <a:cxnLst>
                    <a:cxn ang="0">
                      <a:pos x="connsiteX0" y="connsiteY0"/>
                    </a:cxn>
                    <a:cxn ang="0">
                      <a:pos x="connsiteX1" y="connsiteY1"/>
                    </a:cxn>
                    <a:cxn ang="0">
                      <a:pos x="connsiteX2" y="connsiteY2"/>
                    </a:cxn>
                    <a:cxn ang="0">
                      <a:pos x="connsiteX3" y="connsiteY3"/>
                    </a:cxn>
                  </a:cxnLst>
                  <a:rect l="l" t="t" r="r" b="b"/>
                  <a:pathLst>
                    <a:path w="723219" h="2257558">
                      <a:moveTo>
                        <a:pt x="699192" y="2257559"/>
                      </a:moveTo>
                      <a:cubicBezTo>
                        <a:pt x="699192" y="2257559"/>
                        <a:pt x="96507" y="980618"/>
                        <a:pt x="0" y="0"/>
                      </a:cubicBezTo>
                      <a:cubicBezTo>
                        <a:pt x="189452" y="752951"/>
                        <a:pt x="650615" y="1428826"/>
                        <a:pt x="721862" y="1993297"/>
                      </a:cubicBezTo>
                      <a:cubicBezTo>
                        <a:pt x="729958" y="2059038"/>
                        <a:pt x="699192" y="2257559"/>
                        <a:pt x="699192" y="2257559"/>
                      </a:cubicBezTo>
                      <a:close/>
                    </a:path>
                  </a:pathLst>
                </a:custGeom>
                <a:solidFill>
                  <a:srgbClr val="667C49"/>
                </a:solidFill>
                <a:ln w="3239" cap="flat">
                  <a:noFill/>
                  <a:prstDash val="solid"/>
                  <a:miter/>
                </a:ln>
              </p:spPr>
              <p:txBody>
                <a:bodyPr rtlCol="0" anchor="ctr"/>
                <a:lstStyle/>
                <a:p>
                  <a:endParaRPr lang="en-NO"/>
                </a:p>
              </p:txBody>
            </p:sp>
            <p:sp>
              <p:nvSpPr>
                <p:cNvPr id="183" name="Freeform 196">
                  <a:extLst>
                    <a:ext uri="{FF2B5EF4-FFF2-40B4-BE49-F238E27FC236}">
                      <a16:creationId xmlns:a16="http://schemas.microsoft.com/office/drawing/2014/main" id="{6496D4E2-F99E-133F-AE16-1F358B5FD07E}"/>
                    </a:ext>
                  </a:extLst>
                </p:cNvPr>
                <p:cNvSpPr>
                  <a:spLocks noGrp="1" noRot="1" noMove="1" noResize="1" noEditPoints="1" noAdjustHandles="1" noChangeArrowheads="1" noChangeShapeType="1"/>
                </p:cNvSpPr>
                <p:nvPr/>
              </p:nvSpPr>
              <p:spPr>
                <a:xfrm>
                  <a:off x="9554241" y="1346211"/>
                  <a:ext cx="737983" cy="1948487"/>
                </a:xfrm>
                <a:custGeom>
                  <a:avLst/>
                  <a:gdLst>
                    <a:gd name="connsiteX0" fmla="*/ 737407 w 737983"/>
                    <a:gd name="connsiteY0" fmla="*/ 1929822 h 1948488"/>
                    <a:gd name="connsiteX1" fmla="*/ 614991 w 737983"/>
                    <a:gd name="connsiteY1" fmla="*/ 1834610 h 1948488"/>
                    <a:gd name="connsiteX2" fmla="*/ 0 w 737983"/>
                    <a:gd name="connsiteY2" fmla="*/ 0 h 1948488"/>
                    <a:gd name="connsiteX3" fmla="*/ 737407 w 737983"/>
                    <a:gd name="connsiteY3" fmla="*/ 1929822 h 1948488"/>
                  </a:gdLst>
                  <a:ahLst/>
                  <a:cxnLst>
                    <a:cxn ang="0">
                      <a:pos x="connsiteX0" y="connsiteY0"/>
                    </a:cxn>
                    <a:cxn ang="0">
                      <a:pos x="connsiteX1" y="connsiteY1"/>
                    </a:cxn>
                    <a:cxn ang="0">
                      <a:pos x="connsiteX2" y="connsiteY2"/>
                    </a:cxn>
                    <a:cxn ang="0">
                      <a:pos x="connsiteX3" y="connsiteY3"/>
                    </a:cxn>
                  </a:cxnLst>
                  <a:rect l="l" t="t" r="r" b="b"/>
                  <a:pathLst>
                    <a:path w="737983" h="1948488">
                      <a:moveTo>
                        <a:pt x="737407" y="1929822"/>
                      </a:moveTo>
                      <a:cubicBezTo>
                        <a:pt x="747770" y="2003660"/>
                        <a:pt x="614991" y="1834610"/>
                        <a:pt x="614991" y="1834610"/>
                      </a:cubicBezTo>
                      <a:cubicBezTo>
                        <a:pt x="614991" y="1834610"/>
                        <a:pt x="485451" y="1796720"/>
                        <a:pt x="0" y="0"/>
                      </a:cubicBezTo>
                      <a:cubicBezTo>
                        <a:pt x="260375" y="543420"/>
                        <a:pt x="664540" y="1412310"/>
                        <a:pt x="737407" y="1929822"/>
                      </a:cubicBezTo>
                      <a:close/>
                    </a:path>
                  </a:pathLst>
                </a:custGeom>
                <a:solidFill>
                  <a:srgbClr val="748E57"/>
                </a:solidFill>
                <a:ln w="3239" cap="flat">
                  <a:noFill/>
                  <a:prstDash val="solid"/>
                  <a:miter/>
                </a:ln>
              </p:spPr>
              <p:txBody>
                <a:bodyPr rtlCol="0" anchor="ctr"/>
                <a:lstStyle/>
                <a:p>
                  <a:endParaRPr lang="en-NO"/>
                </a:p>
              </p:txBody>
            </p:sp>
          </p:grpSp>
          <p:grpSp>
            <p:nvGrpSpPr>
              <p:cNvPr id="20" name="Graphic 3">
                <a:extLst>
                  <a:ext uri="{FF2B5EF4-FFF2-40B4-BE49-F238E27FC236}">
                    <a16:creationId xmlns:a16="http://schemas.microsoft.com/office/drawing/2014/main" id="{0D93D763-3D27-F4D0-313B-74D8C779E7E1}"/>
                  </a:ext>
                </a:extLst>
              </p:cNvPr>
              <p:cNvGrpSpPr>
                <a:grpSpLocks noGrp="1" noUngrp="1" noRot="1" noMove="1" noResize="1"/>
              </p:cNvGrpSpPr>
              <p:nvPr/>
            </p:nvGrpSpPr>
            <p:grpSpPr>
              <a:xfrm>
                <a:off x="13753916" y="1199602"/>
                <a:ext cx="547279" cy="1404768"/>
                <a:chOff x="9541935" y="657059"/>
                <a:chExt cx="974140" cy="2500445"/>
              </a:xfrm>
            </p:grpSpPr>
            <p:sp>
              <p:nvSpPr>
                <p:cNvPr id="178" name="Freeform 198">
                  <a:extLst>
                    <a:ext uri="{FF2B5EF4-FFF2-40B4-BE49-F238E27FC236}">
                      <a16:creationId xmlns:a16="http://schemas.microsoft.com/office/drawing/2014/main" id="{AD0DB75E-7732-A986-D42F-C8EB6BDBF9DE}"/>
                    </a:ext>
                  </a:extLst>
                </p:cNvPr>
                <p:cNvSpPr>
                  <a:spLocks noGrp="1" noRot="1" noMove="1" noResize="1" noEditPoints="1" noAdjustHandles="1" noChangeArrowheads="1" noChangeShapeType="1"/>
                </p:cNvSpPr>
                <p:nvPr/>
              </p:nvSpPr>
              <p:spPr>
                <a:xfrm>
                  <a:off x="9541935" y="657059"/>
                  <a:ext cx="974140" cy="2408472"/>
                </a:xfrm>
                <a:custGeom>
                  <a:avLst/>
                  <a:gdLst>
                    <a:gd name="connsiteX0" fmla="*/ 864032 w 974140"/>
                    <a:gd name="connsiteY0" fmla="*/ 2408473 h 2408472"/>
                    <a:gd name="connsiteX1" fmla="*/ 0 w 974140"/>
                    <a:gd name="connsiteY1" fmla="*/ 0 h 2408472"/>
                    <a:gd name="connsiteX2" fmla="*/ 974141 w 974140"/>
                    <a:gd name="connsiteY2" fmla="*/ 2361514 h 2408472"/>
                    <a:gd name="connsiteX3" fmla="*/ 864032 w 974140"/>
                    <a:gd name="connsiteY3" fmla="*/ 2408473 h 2408472"/>
                  </a:gdLst>
                  <a:ahLst/>
                  <a:cxnLst>
                    <a:cxn ang="0">
                      <a:pos x="connsiteX0" y="connsiteY0"/>
                    </a:cxn>
                    <a:cxn ang="0">
                      <a:pos x="connsiteX1" y="connsiteY1"/>
                    </a:cxn>
                    <a:cxn ang="0">
                      <a:pos x="connsiteX2" y="connsiteY2"/>
                    </a:cxn>
                    <a:cxn ang="0">
                      <a:pos x="connsiteX3" y="connsiteY3"/>
                    </a:cxn>
                  </a:cxnLst>
                  <a:rect l="l" t="t" r="r" b="b"/>
                  <a:pathLst>
                    <a:path w="974140" h="2408472">
                      <a:moveTo>
                        <a:pt x="864032" y="2408473"/>
                      </a:moveTo>
                      <a:cubicBezTo>
                        <a:pt x="864032" y="2408473"/>
                        <a:pt x="168402" y="874719"/>
                        <a:pt x="0" y="0"/>
                      </a:cubicBezTo>
                      <a:cubicBezTo>
                        <a:pt x="219246" y="605276"/>
                        <a:pt x="974141" y="2361514"/>
                        <a:pt x="974141" y="2361514"/>
                      </a:cubicBezTo>
                      <a:lnTo>
                        <a:pt x="864032" y="2408473"/>
                      </a:lnTo>
                      <a:close/>
                    </a:path>
                  </a:pathLst>
                </a:custGeom>
                <a:solidFill>
                  <a:srgbClr val="667C49"/>
                </a:solidFill>
                <a:ln w="3239" cap="flat">
                  <a:noFill/>
                  <a:prstDash val="solid"/>
                  <a:miter/>
                </a:ln>
              </p:spPr>
              <p:txBody>
                <a:bodyPr rtlCol="0" anchor="ctr"/>
                <a:lstStyle/>
                <a:p>
                  <a:endParaRPr lang="en-NO"/>
                </a:p>
              </p:txBody>
            </p:sp>
            <p:sp>
              <p:nvSpPr>
                <p:cNvPr id="179" name="Freeform 199">
                  <a:extLst>
                    <a:ext uri="{FF2B5EF4-FFF2-40B4-BE49-F238E27FC236}">
                      <a16:creationId xmlns:a16="http://schemas.microsoft.com/office/drawing/2014/main" id="{9EB8683D-90D1-34C6-DAF3-AD2476673319}"/>
                    </a:ext>
                  </a:extLst>
                </p:cNvPr>
                <p:cNvSpPr>
                  <a:spLocks noGrp="1" noRot="1" noMove="1" noResize="1" noEditPoints="1" noAdjustHandles="1" noChangeArrowheads="1" noChangeShapeType="1"/>
                </p:cNvSpPr>
                <p:nvPr/>
              </p:nvSpPr>
              <p:spPr>
                <a:xfrm>
                  <a:off x="9764096" y="954677"/>
                  <a:ext cx="713503" cy="2202827"/>
                </a:xfrm>
                <a:custGeom>
                  <a:avLst/>
                  <a:gdLst>
                    <a:gd name="connsiteX0" fmla="*/ 689477 w 713503"/>
                    <a:gd name="connsiteY0" fmla="*/ 2202828 h 2202827"/>
                    <a:gd name="connsiteX1" fmla="*/ 0 w 713503"/>
                    <a:gd name="connsiteY1" fmla="*/ 0 h 2202827"/>
                    <a:gd name="connsiteX2" fmla="*/ 712146 w 713503"/>
                    <a:gd name="connsiteY2" fmla="*/ 1938242 h 2202827"/>
                    <a:gd name="connsiteX3" fmla="*/ 689477 w 713503"/>
                    <a:gd name="connsiteY3" fmla="*/ 2202828 h 2202827"/>
                  </a:gdLst>
                  <a:ahLst/>
                  <a:cxnLst>
                    <a:cxn ang="0">
                      <a:pos x="connsiteX0" y="connsiteY0"/>
                    </a:cxn>
                    <a:cxn ang="0">
                      <a:pos x="connsiteX1" y="connsiteY1"/>
                    </a:cxn>
                    <a:cxn ang="0">
                      <a:pos x="connsiteX2" y="connsiteY2"/>
                    </a:cxn>
                    <a:cxn ang="0">
                      <a:pos x="connsiteX3" y="connsiteY3"/>
                    </a:cxn>
                  </a:cxnLst>
                  <a:rect l="l" t="t" r="r" b="b"/>
                  <a:pathLst>
                    <a:path w="713503" h="2202827">
                      <a:moveTo>
                        <a:pt x="689477" y="2202828"/>
                      </a:moveTo>
                      <a:cubicBezTo>
                        <a:pt x="689477" y="2202828"/>
                        <a:pt x="96831" y="980942"/>
                        <a:pt x="0" y="0"/>
                      </a:cubicBezTo>
                      <a:cubicBezTo>
                        <a:pt x="189452" y="752951"/>
                        <a:pt x="640899" y="1373772"/>
                        <a:pt x="712146" y="1938242"/>
                      </a:cubicBezTo>
                      <a:cubicBezTo>
                        <a:pt x="720243" y="2003984"/>
                        <a:pt x="689477" y="2202828"/>
                        <a:pt x="689477" y="2202828"/>
                      </a:cubicBezTo>
                      <a:close/>
                    </a:path>
                  </a:pathLst>
                </a:custGeom>
                <a:solidFill>
                  <a:srgbClr val="667C49"/>
                </a:solidFill>
                <a:ln w="3239" cap="flat">
                  <a:noFill/>
                  <a:prstDash val="solid"/>
                  <a:miter/>
                </a:ln>
              </p:spPr>
              <p:txBody>
                <a:bodyPr rtlCol="0" anchor="ctr"/>
                <a:lstStyle/>
                <a:p>
                  <a:endParaRPr lang="en-NO"/>
                </a:p>
              </p:txBody>
            </p:sp>
            <p:sp>
              <p:nvSpPr>
                <p:cNvPr id="180" name="Freeform 200">
                  <a:extLst>
                    <a:ext uri="{FF2B5EF4-FFF2-40B4-BE49-F238E27FC236}">
                      <a16:creationId xmlns:a16="http://schemas.microsoft.com/office/drawing/2014/main" id="{EC1B6407-FC04-636B-FC6F-4EB1AC23EF02}"/>
                    </a:ext>
                  </a:extLst>
                </p:cNvPr>
                <p:cNvSpPr>
                  <a:spLocks noGrp="1" noRot="1" noMove="1" noResize="1" noEditPoints="1" noAdjustHandles="1" noChangeArrowheads="1" noChangeShapeType="1"/>
                </p:cNvSpPr>
                <p:nvPr/>
              </p:nvSpPr>
              <p:spPr>
                <a:xfrm>
                  <a:off x="9644919" y="950467"/>
                  <a:ext cx="831593" cy="2135378"/>
                </a:xfrm>
                <a:custGeom>
                  <a:avLst/>
                  <a:gdLst>
                    <a:gd name="connsiteX0" fmla="*/ 830999 w 831593"/>
                    <a:gd name="connsiteY0" fmla="*/ 2115388 h 2135378"/>
                    <a:gd name="connsiteX1" fmla="*/ 712794 w 831593"/>
                    <a:gd name="connsiteY1" fmla="*/ 2034750 h 2135378"/>
                    <a:gd name="connsiteX2" fmla="*/ 0 w 831593"/>
                    <a:gd name="connsiteY2" fmla="*/ 0 h 2135378"/>
                    <a:gd name="connsiteX3" fmla="*/ 830999 w 831593"/>
                    <a:gd name="connsiteY3" fmla="*/ 2115388 h 2135378"/>
                  </a:gdLst>
                  <a:ahLst/>
                  <a:cxnLst>
                    <a:cxn ang="0">
                      <a:pos x="connsiteX0" y="connsiteY0"/>
                    </a:cxn>
                    <a:cxn ang="0">
                      <a:pos x="connsiteX1" y="connsiteY1"/>
                    </a:cxn>
                    <a:cxn ang="0">
                      <a:pos x="connsiteX2" y="connsiteY2"/>
                    </a:cxn>
                    <a:cxn ang="0">
                      <a:pos x="connsiteX3" y="connsiteY3"/>
                    </a:cxn>
                  </a:cxnLst>
                  <a:rect l="l" t="t" r="r" b="b"/>
                  <a:pathLst>
                    <a:path w="831593" h="2135378">
                      <a:moveTo>
                        <a:pt x="830999" y="2115388"/>
                      </a:moveTo>
                      <a:cubicBezTo>
                        <a:pt x="841362" y="2189226"/>
                        <a:pt x="712794" y="2034750"/>
                        <a:pt x="712794" y="2034750"/>
                      </a:cubicBezTo>
                      <a:cubicBezTo>
                        <a:pt x="712794" y="2034750"/>
                        <a:pt x="479298" y="1684344"/>
                        <a:pt x="0" y="0"/>
                      </a:cubicBezTo>
                      <a:cubicBezTo>
                        <a:pt x="260375" y="543420"/>
                        <a:pt x="758133" y="1597876"/>
                        <a:pt x="830999" y="2115388"/>
                      </a:cubicBezTo>
                      <a:close/>
                    </a:path>
                  </a:pathLst>
                </a:custGeom>
                <a:solidFill>
                  <a:srgbClr val="748E57"/>
                </a:solidFill>
                <a:ln w="3239" cap="flat">
                  <a:noFill/>
                  <a:prstDash val="solid"/>
                  <a:miter/>
                </a:ln>
              </p:spPr>
              <p:txBody>
                <a:bodyPr rtlCol="0" anchor="ctr"/>
                <a:lstStyle/>
                <a:p>
                  <a:endParaRPr lang="en-NO"/>
                </a:p>
              </p:txBody>
            </p:sp>
          </p:grpSp>
        </p:grpSp>
        <p:grpSp>
          <p:nvGrpSpPr>
            <p:cNvPr id="187" name="Grafikk 5">
              <a:extLst>
                <a:ext uri="{FF2B5EF4-FFF2-40B4-BE49-F238E27FC236}">
                  <a16:creationId xmlns:a16="http://schemas.microsoft.com/office/drawing/2014/main" id="{70E09984-8740-7CDB-1657-24F35F5B947B}"/>
                </a:ext>
              </a:extLst>
            </p:cNvPr>
            <p:cNvGrpSpPr>
              <a:grpSpLocks noGrp="1" noUngrp="1" noRot="1" noMove="1" noResize="1"/>
            </p:cNvGrpSpPr>
            <p:nvPr/>
          </p:nvGrpSpPr>
          <p:grpSpPr>
            <a:xfrm>
              <a:off x="8621324" y="3559657"/>
              <a:ext cx="2102334" cy="2041326"/>
              <a:chOff x="3969878" y="597612"/>
              <a:chExt cx="3742091" cy="3633500"/>
            </a:xfrm>
          </p:grpSpPr>
          <p:sp>
            <p:nvSpPr>
              <p:cNvPr id="188" name="Friform 187">
                <a:extLst>
                  <a:ext uri="{FF2B5EF4-FFF2-40B4-BE49-F238E27FC236}">
                    <a16:creationId xmlns:a16="http://schemas.microsoft.com/office/drawing/2014/main" id="{48976865-96DF-0F12-4E3B-592F43291695}"/>
                  </a:ext>
                </a:extLst>
              </p:cNvPr>
              <p:cNvSpPr>
                <a:spLocks noGrp="1" noRot="1" noMove="1" noResize="1" noEditPoints="1" noAdjustHandles="1" noChangeArrowheads="1" noChangeShapeType="1"/>
              </p:cNvSpPr>
              <p:nvPr/>
            </p:nvSpPr>
            <p:spPr>
              <a:xfrm rot="-1812601">
                <a:off x="4417214" y="1141049"/>
                <a:ext cx="2847419" cy="2546627"/>
              </a:xfrm>
              <a:custGeom>
                <a:avLst/>
                <a:gdLst>
                  <a:gd name="connsiteX0" fmla="*/ 2847419 w 2847419"/>
                  <a:gd name="connsiteY0" fmla="*/ 1273314 h 2546627"/>
                  <a:gd name="connsiteX1" fmla="*/ 1423710 w 2847419"/>
                  <a:gd name="connsiteY1" fmla="*/ 2546627 h 2546627"/>
                  <a:gd name="connsiteX2" fmla="*/ 0 w 2847419"/>
                  <a:gd name="connsiteY2" fmla="*/ 1273314 h 2546627"/>
                  <a:gd name="connsiteX3" fmla="*/ 1423710 w 2847419"/>
                  <a:gd name="connsiteY3" fmla="*/ 0 h 2546627"/>
                  <a:gd name="connsiteX4" fmla="*/ 2847419 w 2847419"/>
                  <a:gd name="connsiteY4" fmla="*/ 1273314 h 2546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419" h="2546627">
                    <a:moveTo>
                      <a:pt x="2847419" y="1273314"/>
                    </a:moveTo>
                    <a:cubicBezTo>
                      <a:pt x="2847419" y="1976545"/>
                      <a:pt x="2210003" y="2546627"/>
                      <a:pt x="1423710" y="2546627"/>
                    </a:cubicBezTo>
                    <a:cubicBezTo>
                      <a:pt x="637417" y="2546627"/>
                      <a:pt x="0" y="1976546"/>
                      <a:pt x="0" y="1273314"/>
                    </a:cubicBezTo>
                    <a:cubicBezTo>
                      <a:pt x="0" y="570082"/>
                      <a:pt x="637417" y="0"/>
                      <a:pt x="1423710" y="0"/>
                    </a:cubicBezTo>
                    <a:cubicBezTo>
                      <a:pt x="2210003" y="0"/>
                      <a:pt x="2847419" y="570082"/>
                      <a:pt x="2847419" y="1273314"/>
                    </a:cubicBezTo>
                    <a:close/>
                  </a:path>
                </a:pathLst>
              </a:custGeom>
              <a:solidFill>
                <a:srgbClr val="E2BC5D"/>
              </a:solidFill>
              <a:ln w="0" cap="flat">
                <a:noFill/>
                <a:prstDash val="solid"/>
                <a:miter/>
              </a:ln>
            </p:spPr>
            <p:txBody>
              <a:bodyPr rtlCol="0" anchor="ctr"/>
              <a:lstStyle/>
              <a:p>
                <a:endParaRPr lang="en-GB"/>
              </a:p>
            </p:txBody>
          </p:sp>
          <p:sp>
            <p:nvSpPr>
              <p:cNvPr id="189" name="Friform 188">
                <a:extLst>
                  <a:ext uri="{FF2B5EF4-FFF2-40B4-BE49-F238E27FC236}">
                    <a16:creationId xmlns:a16="http://schemas.microsoft.com/office/drawing/2014/main" id="{81032502-6F64-C0D0-D172-74AD7E39C7AE}"/>
                  </a:ext>
                </a:extLst>
              </p:cNvPr>
              <p:cNvSpPr>
                <a:spLocks noGrp="1" noRot="1" noMove="1" noResize="1" noEditPoints="1" noAdjustHandles="1" noChangeArrowheads="1" noChangeShapeType="1"/>
              </p:cNvSpPr>
              <p:nvPr/>
            </p:nvSpPr>
            <p:spPr>
              <a:xfrm>
                <a:off x="4848693" y="1786627"/>
                <a:ext cx="1923927" cy="1130937"/>
              </a:xfrm>
              <a:custGeom>
                <a:avLst/>
                <a:gdLst>
                  <a:gd name="connsiteX0" fmla="*/ 1923896 w 1923927"/>
                  <a:gd name="connsiteY0" fmla="*/ 8150 h 1130937"/>
                  <a:gd name="connsiteX1" fmla="*/ 776657 w 1923927"/>
                  <a:gd name="connsiteY1" fmla="*/ 275423 h 1130937"/>
                  <a:gd name="connsiteX2" fmla="*/ 0 w 1923927"/>
                  <a:gd name="connsiteY2" fmla="*/ 1130938 h 1130937"/>
                  <a:gd name="connsiteX3" fmla="*/ 796930 w 1923927"/>
                  <a:gd name="connsiteY3" fmla="*/ 451565 h 1130937"/>
                  <a:gd name="connsiteX4" fmla="*/ 1923928 w 1923927"/>
                  <a:gd name="connsiteY4" fmla="*/ 8150 h 1130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3927" h="1130937">
                    <a:moveTo>
                      <a:pt x="1923896" y="8150"/>
                    </a:moveTo>
                    <a:cubicBezTo>
                      <a:pt x="1923896" y="8150"/>
                      <a:pt x="1374646" y="-72780"/>
                      <a:pt x="776657" y="275423"/>
                    </a:cubicBezTo>
                    <a:cubicBezTo>
                      <a:pt x="185533" y="619611"/>
                      <a:pt x="0" y="1130938"/>
                      <a:pt x="0" y="1130938"/>
                    </a:cubicBezTo>
                    <a:cubicBezTo>
                      <a:pt x="0" y="1130938"/>
                      <a:pt x="402675" y="681142"/>
                      <a:pt x="796930" y="451565"/>
                    </a:cubicBezTo>
                    <a:cubicBezTo>
                      <a:pt x="1399291" y="100836"/>
                      <a:pt x="1923928" y="8150"/>
                      <a:pt x="1923928" y="8150"/>
                    </a:cubicBezTo>
                    <a:close/>
                  </a:path>
                </a:pathLst>
              </a:custGeom>
              <a:solidFill>
                <a:srgbClr val="CEA446"/>
              </a:solidFill>
              <a:ln w="0" cap="flat">
                <a:noFill/>
                <a:prstDash val="solid"/>
                <a:miter/>
              </a:ln>
            </p:spPr>
            <p:txBody>
              <a:bodyPr rtlCol="0" anchor="ctr"/>
              <a:lstStyle/>
              <a:p>
                <a:endParaRPr lang="en-GB"/>
              </a:p>
            </p:txBody>
          </p:sp>
          <p:sp>
            <p:nvSpPr>
              <p:cNvPr id="190" name="Friform 189">
                <a:extLst>
                  <a:ext uri="{FF2B5EF4-FFF2-40B4-BE49-F238E27FC236}">
                    <a16:creationId xmlns:a16="http://schemas.microsoft.com/office/drawing/2014/main" id="{149C9FCE-2BB7-2EC1-2300-BF085EE92397}"/>
                  </a:ext>
                </a:extLst>
              </p:cNvPr>
              <p:cNvSpPr>
                <a:spLocks noGrp="1" noRot="1" noMove="1" noResize="1" noEditPoints="1" noAdjustHandles="1" noChangeArrowheads="1" noChangeShapeType="1"/>
              </p:cNvSpPr>
              <p:nvPr/>
            </p:nvSpPr>
            <p:spPr>
              <a:xfrm>
                <a:off x="4651749" y="1282745"/>
                <a:ext cx="2162874" cy="1409031"/>
              </a:xfrm>
              <a:custGeom>
                <a:avLst/>
                <a:gdLst>
                  <a:gd name="connsiteX0" fmla="*/ 710278 w 2162874"/>
                  <a:gd name="connsiteY0" fmla="*/ 327113 h 1409031"/>
                  <a:gd name="connsiteX1" fmla="*/ 11928 w 2162874"/>
                  <a:gd name="connsiteY1" fmla="*/ 1409031 h 1409031"/>
                  <a:gd name="connsiteX2" fmla="*/ 637897 w 2162874"/>
                  <a:gd name="connsiteY2" fmla="*/ 202787 h 1409031"/>
                  <a:gd name="connsiteX3" fmla="*/ 2162874 w 2162874"/>
                  <a:gd name="connsiteY3" fmla="*/ 402149 h 1409031"/>
                  <a:gd name="connsiteX4" fmla="*/ 710278 w 2162874"/>
                  <a:gd name="connsiteY4" fmla="*/ 327081 h 1409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874" h="1409031">
                    <a:moveTo>
                      <a:pt x="710278" y="327113"/>
                    </a:moveTo>
                    <a:cubicBezTo>
                      <a:pt x="288528" y="572689"/>
                      <a:pt x="37512" y="989775"/>
                      <a:pt x="11928" y="1409031"/>
                    </a:cubicBezTo>
                    <a:cubicBezTo>
                      <a:pt x="-57506" y="959236"/>
                      <a:pt x="179455" y="469737"/>
                      <a:pt x="637897" y="202787"/>
                    </a:cubicBezTo>
                    <a:cubicBezTo>
                      <a:pt x="1096339" y="-64162"/>
                      <a:pt x="1694101" y="-132009"/>
                      <a:pt x="2162874" y="402149"/>
                    </a:cubicBezTo>
                    <a:cubicBezTo>
                      <a:pt x="1757933" y="94297"/>
                      <a:pt x="1131995" y="81538"/>
                      <a:pt x="710278" y="327081"/>
                    </a:cubicBezTo>
                    <a:close/>
                  </a:path>
                </a:pathLst>
              </a:custGeom>
              <a:solidFill>
                <a:srgbClr val="CEA446"/>
              </a:solidFill>
              <a:ln w="0" cap="flat">
                <a:noFill/>
                <a:prstDash val="solid"/>
                <a:miter/>
              </a:ln>
            </p:spPr>
            <p:txBody>
              <a:bodyPr rtlCol="0" anchor="ctr"/>
              <a:lstStyle/>
              <a:p>
                <a:endParaRPr lang="en-GB"/>
              </a:p>
            </p:txBody>
          </p:sp>
          <p:sp>
            <p:nvSpPr>
              <p:cNvPr id="191" name="Friform 190">
                <a:extLst>
                  <a:ext uri="{FF2B5EF4-FFF2-40B4-BE49-F238E27FC236}">
                    <a16:creationId xmlns:a16="http://schemas.microsoft.com/office/drawing/2014/main" id="{77DC6C77-FF57-1A73-9EE0-10C4C68961DB}"/>
                  </a:ext>
                </a:extLst>
              </p:cNvPr>
              <p:cNvSpPr>
                <a:spLocks noGrp="1" noRot="1" noMove="1" noResize="1" noEditPoints="1" noAdjustHandles="1" noChangeArrowheads="1" noChangeShapeType="1"/>
              </p:cNvSpPr>
              <p:nvPr/>
            </p:nvSpPr>
            <p:spPr>
              <a:xfrm>
                <a:off x="4960550" y="2135304"/>
                <a:ext cx="1793319" cy="974367"/>
              </a:xfrm>
              <a:custGeom>
                <a:avLst/>
                <a:gdLst>
                  <a:gd name="connsiteX0" fmla="*/ 1793319 w 1793319"/>
                  <a:gd name="connsiteY0" fmla="*/ 32 h 974367"/>
                  <a:gd name="connsiteX1" fmla="*/ 1082048 w 1793319"/>
                  <a:gd name="connsiteY1" fmla="*/ 643328 h 974367"/>
                  <a:gd name="connsiteX2" fmla="*/ 0 w 1793319"/>
                  <a:gd name="connsiteY2" fmla="*/ 974368 h 974367"/>
                  <a:gd name="connsiteX3" fmla="*/ 982852 w 1793319"/>
                  <a:gd name="connsiteY3" fmla="*/ 551614 h 974367"/>
                  <a:gd name="connsiteX4" fmla="*/ 1793319 w 1793319"/>
                  <a:gd name="connsiteY4" fmla="*/ 0 h 974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3319" h="974367">
                    <a:moveTo>
                      <a:pt x="1793319" y="32"/>
                    </a:moveTo>
                    <a:cubicBezTo>
                      <a:pt x="1793319" y="32"/>
                      <a:pt x="1485338" y="408504"/>
                      <a:pt x="1082048" y="643328"/>
                    </a:cubicBezTo>
                    <a:cubicBezTo>
                      <a:pt x="581797" y="934599"/>
                      <a:pt x="0" y="974368"/>
                      <a:pt x="0" y="974368"/>
                    </a:cubicBezTo>
                    <a:cubicBezTo>
                      <a:pt x="0" y="974368"/>
                      <a:pt x="729375" y="699257"/>
                      <a:pt x="982852" y="551614"/>
                    </a:cubicBezTo>
                    <a:cubicBezTo>
                      <a:pt x="1326846" y="351248"/>
                      <a:pt x="1793319" y="0"/>
                      <a:pt x="1793319" y="0"/>
                    </a:cubicBezTo>
                    <a:close/>
                  </a:path>
                </a:pathLst>
              </a:custGeom>
              <a:solidFill>
                <a:srgbClr val="CEA446"/>
              </a:solidFill>
              <a:ln w="0" cap="flat">
                <a:noFill/>
                <a:prstDash val="solid"/>
                <a:miter/>
              </a:ln>
            </p:spPr>
            <p:txBody>
              <a:bodyPr rtlCol="0" anchor="ctr"/>
              <a:lstStyle/>
              <a:p>
                <a:endParaRPr lang="en-GB"/>
              </a:p>
            </p:txBody>
          </p:sp>
          <p:sp>
            <p:nvSpPr>
              <p:cNvPr id="192" name="Friform 191">
                <a:extLst>
                  <a:ext uri="{FF2B5EF4-FFF2-40B4-BE49-F238E27FC236}">
                    <a16:creationId xmlns:a16="http://schemas.microsoft.com/office/drawing/2014/main" id="{9EE93693-E094-C8D2-3ADE-3E2F9D38F774}"/>
                  </a:ext>
                </a:extLst>
              </p:cNvPr>
              <p:cNvSpPr>
                <a:spLocks noGrp="1" noRot="1" noMove="1" noResize="1" noEditPoints="1" noAdjustHandles="1" noChangeArrowheads="1" noChangeShapeType="1"/>
              </p:cNvSpPr>
              <p:nvPr/>
            </p:nvSpPr>
            <p:spPr>
              <a:xfrm>
                <a:off x="5025061" y="1982642"/>
                <a:ext cx="2026808" cy="1562558"/>
              </a:xfrm>
              <a:custGeom>
                <a:avLst/>
                <a:gdLst>
                  <a:gd name="connsiteX0" fmla="*/ 1285652 w 2026808"/>
                  <a:gd name="connsiteY0" fmla="*/ 1256473 h 1562558"/>
                  <a:gd name="connsiteX1" fmla="*/ 1962952 w 2026808"/>
                  <a:gd name="connsiteY1" fmla="*/ 0 h 1562558"/>
                  <a:gd name="connsiteX2" fmla="*/ 1358033 w 2026808"/>
                  <a:gd name="connsiteY2" fmla="*/ 1380767 h 1562558"/>
                  <a:gd name="connsiteX3" fmla="*/ 0 w 2026808"/>
                  <a:gd name="connsiteY3" fmla="*/ 1329793 h 1562558"/>
                  <a:gd name="connsiteX4" fmla="*/ 1285652 w 2026808"/>
                  <a:gd name="connsiteY4" fmla="*/ 1256473 h 156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808" h="1562558">
                    <a:moveTo>
                      <a:pt x="1285652" y="1256473"/>
                    </a:moveTo>
                    <a:cubicBezTo>
                      <a:pt x="1707402" y="1010898"/>
                      <a:pt x="1997896" y="447690"/>
                      <a:pt x="1962952" y="0"/>
                    </a:cubicBezTo>
                    <a:cubicBezTo>
                      <a:pt x="2178410" y="552132"/>
                      <a:pt x="1816475" y="1113817"/>
                      <a:pt x="1358033" y="1380767"/>
                    </a:cubicBezTo>
                    <a:cubicBezTo>
                      <a:pt x="899591" y="1647716"/>
                      <a:pt x="356915" y="1612190"/>
                      <a:pt x="0" y="1329793"/>
                    </a:cubicBezTo>
                    <a:cubicBezTo>
                      <a:pt x="377253" y="1514517"/>
                      <a:pt x="863935" y="1502049"/>
                      <a:pt x="1285652" y="1256473"/>
                    </a:cubicBezTo>
                    <a:close/>
                  </a:path>
                </a:pathLst>
              </a:custGeom>
              <a:solidFill>
                <a:srgbClr val="CEA446"/>
              </a:solidFill>
              <a:ln w="0" cap="flat">
                <a:noFill/>
                <a:prstDash val="solid"/>
                <a:miter/>
              </a:ln>
            </p:spPr>
            <p:txBody>
              <a:bodyPr rtlCol="0" anchor="ctr"/>
              <a:lstStyle/>
              <a:p>
                <a:endParaRPr lang="en-GB"/>
              </a:p>
            </p:txBody>
          </p:sp>
          <p:sp>
            <p:nvSpPr>
              <p:cNvPr id="193" name="Friform 192">
                <a:extLst>
                  <a:ext uri="{FF2B5EF4-FFF2-40B4-BE49-F238E27FC236}">
                    <a16:creationId xmlns:a16="http://schemas.microsoft.com/office/drawing/2014/main" id="{B942A6D2-4122-31CE-E893-D8E93B2874A8}"/>
                  </a:ext>
                </a:extLst>
              </p:cNvPr>
              <p:cNvSpPr>
                <a:spLocks noGrp="1" noRot="1" noMove="1" noResize="1" noEditPoints="1" noAdjustHandles="1" noChangeArrowheads="1" noChangeShapeType="1"/>
              </p:cNvSpPr>
              <p:nvPr/>
            </p:nvSpPr>
            <p:spPr>
              <a:xfrm>
                <a:off x="6741045" y="1337014"/>
                <a:ext cx="175908" cy="346357"/>
              </a:xfrm>
              <a:custGeom>
                <a:avLst/>
                <a:gdLst>
                  <a:gd name="connsiteX0" fmla="*/ 129216 w 175908"/>
                  <a:gd name="connsiteY0" fmla="*/ 346358 h 346357"/>
                  <a:gd name="connsiteX1" fmla="*/ 0 w 175908"/>
                  <a:gd name="connsiteY1" fmla="*/ 0 h 346357"/>
                  <a:gd name="connsiteX2" fmla="*/ 170151 w 175908"/>
                  <a:gd name="connsiteY2" fmla="*/ 146283 h 346357"/>
                  <a:gd name="connsiteX3" fmla="*/ 129216 w 175908"/>
                  <a:gd name="connsiteY3" fmla="*/ 346358 h 346357"/>
                </a:gdLst>
                <a:ahLst/>
                <a:cxnLst>
                  <a:cxn ang="0">
                    <a:pos x="connsiteX0" y="connsiteY0"/>
                  </a:cxn>
                  <a:cxn ang="0">
                    <a:pos x="connsiteX1" y="connsiteY1"/>
                  </a:cxn>
                  <a:cxn ang="0">
                    <a:pos x="connsiteX2" y="connsiteY2"/>
                  </a:cxn>
                  <a:cxn ang="0">
                    <a:pos x="connsiteX3" y="connsiteY3"/>
                  </a:cxn>
                </a:cxnLst>
                <a:rect l="l" t="t" r="r" b="b"/>
                <a:pathLst>
                  <a:path w="175908" h="346357">
                    <a:moveTo>
                      <a:pt x="129216" y="346358"/>
                    </a:moveTo>
                    <a:cubicBezTo>
                      <a:pt x="129216" y="346358"/>
                      <a:pt x="153796" y="198358"/>
                      <a:pt x="0" y="0"/>
                    </a:cubicBezTo>
                    <a:cubicBezTo>
                      <a:pt x="0" y="0"/>
                      <a:pt x="101462" y="56026"/>
                      <a:pt x="170151" y="146283"/>
                    </a:cubicBezTo>
                    <a:cubicBezTo>
                      <a:pt x="195443" y="247713"/>
                      <a:pt x="129216" y="346358"/>
                      <a:pt x="129216" y="346358"/>
                    </a:cubicBezTo>
                    <a:close/>
                  </a:path>
                </a:pathLst>
              </a:custGeom>
              <a:solidFill>
                <a:srgbClr val="CEA446"/>
              </a:solidFill>
              <a:ln w="0" cap="flat">
                <a:noFill/>
                <a:prstDash val="solid"/>
                <a:miter/>
              </a:ln>
            </p:spPr>
            <p:txBody>
              <a:bodyPr rtlCol="0" anchor="ctr"/>
              <a:lstStyle/>
              <a:p>
                <a:endParaRPr lang="en-GB"/>
              </a:p>
            </p:txBody>
          </p:sp>
          <p:sp>
            <p:nvSpPr>
              <p:cNvPr id="194" name="Friform 193">
                <a:extLst>
                  <a:ext uri="{FF2B5EF4-FFF2-40B4-BE49-F238E27FC236}">
                    <a16:creationId xmlns:a16="http://schemas.microsoft.com/office/drawing/2014/main" id="{760F1087-F4AF-599D-6658-21FA57A4A402}"/>
                  </a:ext>
                </a:extLst>
              </p:cNvPr>
              <p:cNvSpPr>
                <a:spLocks noGrp="1" noRot="1" noMove="1" noResize="1" noEditPoints="1" noAdjustHandles="1" noChangeArrowheads="1" noChangeShapeType="1"/>
              </p:cNvSpPr>
              <p:nvPr/>
            </p:nvSpPr>
            <p:spPr>
              <a:xfrm>
                <a:off x="7010909" y="1859031"/>
                <a:ext cx="187833" cy="161792"/>
              </a:xfrm>
              <a:custGeom>
                <a:avLst/>
                <a:gdLst>
                  <a:gd name="connsiteX0" fmla="*/ 0 w 187833"/>
                  <a:gd name="connsiteY0" fmla="*/ 418 h 161792"/>
                  <a:gd name="connsiteX1" fmla="*/ 146672 w 187833"/>
                  <a:gd name="connsiteY1" fmla="*/ 24869 h 161792"/>
                  <a:gd name="connsiteX2" fmla="*/ 187833 w 187833"/>
                  <a:gd name="connsiteY2" fmla="*/ 161793 h 161792"/>
                  <a:gd name="connsiteX3" fmla="*/ 0 w 187833"/>
                  <a:gd name="connsiteY3" fmla="*/ 418 h 161792"/>
                </a:gdLst>
                <a:ahLst/>
                <a:cxnLst>
                  <a:cxn ang="0">
                    <a:pos x="connsiteX0" y="connsiteY0"/>
                  </a:cxn>
                  <a:cxn ang="0">
                    <a:pos x="connsiteX1" y="connsiteY1"/>
                  </a:cxn>
                  <a:cxn ang="0">
                    <a:pos x="connsiteX2" y="connsiteY2"/>
                  </a:cxn>
                  <a:cxn ang="0">
                    <a:pos x="connsiteX3" y="connsiteY3"/>
                  </a:cxn>
                </a:cxnLst>
                <a:rect l="l" t="t" r="r" b="b"/>
                <a:pathLst>
                  <a:path w="187833" h="161792">
                    <a:moveTo>
                      <a:pt x="0" y="418"/>
                    </a:moveTo>
                    <a:cubicBezTo>
                      <a:pt x="0" y="418"/>
                      <a:pt x="61596" y="-5216"/>
                      <a:pt x="146672" y="24869"/>
                    </a:cubicBezTo>
                    <a:cubicBezTo>
                      <a:pt x="146672" y="24869"/>
                      <a:pt x="179866" y="124356"/>
                      <a:pt x="187833" y="161793"/>
                    </a:cubicBezTo>
                    <a:cubicBezTo>
                      <a:pt x="187833" y="161793"/>
                      <a:pt x="139256" y="71536"/>
                      <a:pt x="0" y="418"/>
                    </a:cubicBezTo>
                    <a:close/>
                  </a:path>
                </a:pathLst>
              </a:custGeom>
              <a:solidFill>
                <a:srgbClr val="CEA446"/>
              </a:solidFill>
              <a:ln w="0" cap="flat">
                <a:noFill/>
                <a:prstDash val="solid"/>
                <a:miter/>
              </a:ln>
            </p:spPr>
            <p:txBody>
              <a:bodyPr rtlCol="0" anchor="ctr"/>
              <a:lstStyle/>
              <a:p>
                <a:endParaRPr lang="en-GB"/>
              </a:p>
            </p:txBody>
          </p:sp>
        </p:grpSp>
        <p:grpSp>
          <p:nvGrpSpPr>
            <p:cNvPr id="195" name="Grafikk 5">
              <a:extLst>
                <a:ext uri="{FF2B5EF4-FFF2-40B4-BE49-F238E27FC236}">
                  <a16:creationId xmlns:a16="http://schemas.microsoft.com/office/drawing/2014/main" id="{F1D3B1B5-5FCA-A180-D048-434A9CA28E35}"/>
                </a:ext>
              </a:extLst>
            </p:cNvPr>
            <p:cNvGrpSpPr>
              <a:grpSpLocks noGrp="1" noUngrp="1" noRot="1" noMove="1" noResize="1"/>
            </p:cNvGrpSpPr>
            <p:nvPr/>
          </p:nvGrpSpPr>
          <p:grpSpPr>
            <a:xfrm>
              <a:off x="7512055" y="4283558"/>
              <a:ext cx="2041442" cy="1200921"/>
              <a:chOff x="1995412" y="1886134"/>
              <a:chExt cx="3633706" cy="2137604"/>
            </a:xfrm>
          </p:grpSpPr>
          <p:sp>
            <p:nvSpPr>
              <p:cNvPr id="196" name="Friform 195">
                <a:extLst>
                  <a:ext uri="{FF2B5EF4-FFF2-40B4-BE49-F238E27FC236}">
                    <a16:creationId xmlns:a16="http://schemas.microsoft.com/office/drawing/2014/main" id="{68F567CF-5489-1A31-CEBB-FEDEAE7AC54B}"/>
                  </a:ext>
                </a:extLst>
              </p:cNvPr>
              <p:cNvSpPr>
                <a:spLocks noGrp="1" noRot="1" noMove="1" noResize="1" noEditPoints="1" noAdjustHandles="1" noChangeArrowheads="1" noChangeShapeType="1"/>
              </p:cNvSpPr>
              <p:nvPr/>
            </p:nvSpPr>
            <p:spPr>
              <a:xfrm>
                <a:off x="1995412" y="2033227"/>
                <a:ext cx="3241672" cy="1990511"/>
              </a:xfrm>
              <a:custGeom>
                <a:avLst/>
                <a:gdLst>
                  <a:gd name="connsiteX0" fmla="*/ 509222 w 3241672"/>
                  <a:gd name="connsiteY0" fmla="*/ 32 h 1990511"/>
                  <a:gd name="connsiteX1" fmla="*/ 0 w 3241672"/>
                  <a:gd name="connsiteY1" fmla="*/ 474375 h 1990511"/>
                  <a:gd name="connsiteX2" fmla="*/ 102920 w 3241672"/>
                  <a:gd name="connsiteY2" fmla="*/ 802241 h 1990511"/>
                  <a:gd name="connsiteX3" fmla="*/ 1143255 w 3241672"/>
                  <a:gd name="connsiteY3" fmla="*/ 1814402 h 1990511"/>
                  <a:gd name="connsiteX4" fmla="*/ 3210098 w 3241672"/>
                  <a:gd name="connsiteY4" fmla="*/ 1632657 h 1990511"/>
                  <a:gd name="connsiteX5" fmla="*/ 509222 w 3241672"/>
                  <a:gd name="connsiteY5" fmla="*/ 0 h 199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1672" h="1990511">
                    <a:moveTo>
                      <a:pt x="509222" y="32"/>
                    </a:moveTo>
                    <a:lnTo>
                      <a:pt x="0" y="474375"/>
                    </a:lnTo>
                    <a:cubicBezTo>
                      <a:pt x="0" y="474375"/>
                      <a:pt x="22734" y="611558"/>
                      <a:pt x="102920" y="802241"/>
                    </a:cubicBezTo>
                    <a:cubicBezTo>
                      <a:pt x="236540" y="1120068"/>
                      <a:pt x="529754" y="1586574"/>
                      <a:pt x="1143255" y="1814402"/>
                    </a:cubicBezTo>
                    <a:cubicBezTo>
                      <a:pt x="2124845" y="2178960"/>
                      <a:pt x="2835955" y="1907153"/>
                      <a:pt x="3210098" y="1632657"/>
                    </a:cubicBezTo>
                    <a:cubicBezTo>
                      <a:pt x="3584275" y="1358194"/>
                      <a:pt x="509222" y="0"/>
                      <a:pt x="509222" y="0"/>
                    </a:cubicBezTo>
                    <a:close/>
                  </a:path>
                </a:pathLst>
              </a:custGeom>
              <a:solidFill>
                <a:srgbClr val="667C49"/>
              </a:solidFill>
              <a:ln w="0" cap="flat">
                <a:noFill/>
                <a:prstDash val="solid"/>
                <a:miter/>
              </a:ln>
            </p:spPr>
            <p:txBody>
              <a:bodyPr rtlCol="0" anchor="ctr"/>
              <a:lstStyle/>
              <a:p>
                <a:endParaRPr lang="en-GB"/>
              </a:p>
            </p:txBody>
          </p:sp>
          <p:sp>
            <p:nvSpPr>
              <p:cNvPr id="197" name="Friform 196">
                <a:extLst>
                  <a:ext uri="{FF2B5EF4-FFF2-40B4-BE49-F238E27FC236}">
                    <a16:creationId xmlns:a16="http://schemas.microsoft.com/office/drawing/2014/main" id="{D08E4DE4-88B2-9060-7FA7-60013B7E8889}"/>
                  </a:ext>
                </a:extLst>
              </p:cNvPr>
              <p:cNvSpPr>
                <a:spLocks noGrp="1" noRot="1" noMove="1" noResize="1" noEditPoints="1" noAdjustHandles="1" noChangeArrowheads="1" noChangeShapeType="1"/>
              </p:cNvSpPr>
              <p:nvPr/>
            </p:nvSpPr>
            <p:spPr>
              <a:xfrm>
                <a:off x="2504634" y="1886134"/>
                <a:ext cx="3124484" cy="1927251"/>
              </a:xfrm>
              <a:custGeom>
                <a:avLst/>
                <a:gdLst>
                  <a:gd name="connsiteX0" fmla="*/ 0 w 3124484"/>
                  <a:gd name="connsiteY0" fmla="*/ 147125 h 1927251"/>
                  <a:gd name="connsiteX1" fmla="*/ 2967988 w 3124484"/>
                  <a:gd name="connsiteY1" fmla="*/ 0 h 1927251"/>
                  <a:gd name="connsiteX2" fmla="*/ 2339428 w 3124484"/>
                  <a:gd name="connsiteY2" fmla="*/ 1907056 h 1927251"/>
                  <a:gd name="connsiteX3" fmla="*/ 0 w 3124484"/>
                  <a:gd name="connsiteY3" fmla="*/ 147125 h 1927251"/>
                </a:gdLst>
                <a:ahLst/>
                <a:cxnLst>
                  <a:cxn ang="0">
                    <a:pos x="connsiteX0" y="connsiteY0"/>
                  </a:cxn>
                  <a:cxn ang="0">
                    <a:pos x="connsiteX1" y="connsiteY1"/>
                  </a:cxn>
                  <a:cxn ang="0">
                    <a:pos x="connsiteX2" y="connsiteY2"/>
                  </a:cxn>
                  <a:cxn ang="0">
                    <a:pos x="connsiteX3" y="connsiteY3"/>
                  </a:cxn>
                </a:cxnLst>
                <a:rect l="l" t="t" r="r" b="b"/>
                <a:pathLst>
                  <a:path w="3124484" h="1927251">
                    <a:moveTo>
                      <a:pt x="0" y="147125"/>
                    </a:moveTo>
                    <a:lnTo>
                      <a:pt x="2967988" y="0"/>
                    </a:lnTo>
                    <a:cubicBezTo>
                      <a:pt x="2967988" y="0"/>
                      <a:pt x="3594832" y="1693023"/>
                      <a:pt x="2339428" y="1907056"/>
                    </a:cubicBezTo>
                    <a:cubicBezTo>
                      <a:pt x="1084056" y="2121088"/>
                      <a:pt x="189970" y="572858"/>
                      <a:pt x="0" y="147125"/>
                    </a:cubicBezTo>
                    <a:close/>
                  </a:path>
                </a:pathLst>
              </a:custGeom>
              <a:solidFill>
                <a:srgbClr val="FFFFFF"/>
              </a:solidFill>
              <a:ln w="0" cap="flat">
                <a:noFill/>
                <a:prstDash val="solid"/>
                <a:miter/>
              </a:ln>
            </p:spPr>
            <p:txBody>
              <a:bodyPr rtlCol="0" anchor="ctr"/>
              <a:lstStyle/>
              <a:p>
                <a:endParaRPr lang="en-GB"/>
              </a:p>
            </p:txBody>
          </p:sp>
          <p:sp>
            <p:nvSpPr>
              <p:cNvPr id="198" name="Friform 197">
                <a:extLst>
                  <a:ext uri="{FF2B5EF4-FFF2-40B4-BE49-F238E27FC236}">
                    <a16:creationId xmlns:a16="http://schemas.microsoft.com/office/drawing/2014/main" id="{01B4F36C-E67E-5CB3-C857-0189E07C051C}"/>
                  </a:ext>
                </a:extLst>
              </p:cNvPr>
              <p:cNvSpPr>
                <a:spLocks noGrp="1" noRot="1" noMove="1" noResize="1" noEditPoints="1" noAdjustHandles="1" noChangeArrowheads="1" noChangeShapeType="1"/>
              </p:cNvSpPr>
              <p:nvPr/>
            </p:nvSpPr>
            <p:spPr>
              <a:xfrm>
                <a:off x="2728673" y="1890344"/>
                <a:ext cx="2704528" cy="1668243"/>
              </a:xfrm>
              <a:custGeom>
                <a:avLst/>
                <a:gdLst>
                  <a:gd name="connsiteX0" fmla="*/ 0 w 2704528"/>
                  <a:gd name="connsiteY0" fmla="*/ 127338 h 1668243"/>
                  <a:gd name="connsiteX1" fmla="*/ 2569070 w 2704528"/>
                  <a:gd name="connsiteY1" fmla="*/ 0 h 1668243"/>
                  <a:gd name="connsiteX2" fmla="*/ 2025002 w 2704528"/>
                  <a:gd name="connsiteY2" fmla="*/ 1650760 h 1668243"/>
                  <a:gd name="connsiteX3" fmla="*/ 0 w 2704528"/>
                  <a:gd name="connsiteY3" fmla="*/ 127370 h 1668243"/>
                </a:gdLst>
                <a:ahLst/>
                <a:cxnLst>
                  <a:cxn ang="0">
                    <a:pos x="connsiteX0" y="connsiteY0"/>
                  </a:cxn>
                  <a:cxn ang="0">
                    <a:pos x="connsiteX1" y="connsiteY1"/>
                  </a:cxn>
                  <a:cxn ang="0">
                    <a:pos x="connsiteX2" y="connsiteY2"/>
                  </a:cxn>
                  <a:cxn ang="0">
                    <a:pos x="connsiteX3" y="connsiteY3"/>
                  </a:cxn>
                </a:cxnLst>
                <a:rect l="l" t="t" r="r" b="b"/>
                <a:pathLst>
                  <a:path w="2704528" h="1668243">
                    <a:moveTo>
                      <a:pt x="0" y="127338"/>
                    </a:moveTo>
                    <a:lnTo>
                      <a:pt x="2569070" y="0"/>
                    </a:lnTo>
                    <a:cubicBezTo>
                      <a:pt x="2569070" y="0"/>
                      <a:pt x="3111648" y="1465454"/>
                      <a:pt x="2025002" y="1650760"/>
                    </a:cubicBezTo>
                    <a:cubicBezTo>
                      <a:pt x="938356" y="1836035"/>
                      <a:pt x="164451" y="495879"/>
                      <a:pt x="0" y="127370"/>
                    </a:cubicBezTo>
                    <a:close/>
                  </a:path>
                </a:pathLst>
              </a:custGeom>
              <a:solidFill>
                <a:srgbClr val="C8534E"/>
              </a:solidFill>
              <a:ln w="0" cap="flat">
                <a:noFill/>
                <a:prstDash val="solid"/>
                <a:miter/>
              </a:ln>
            </p:spPr>
            <p:txBody>
              <a:bodyPr rtlCol="0" anchor="ctr"/>
              <a:lstStyle/>
              <a:p>
                <a:endParaRPr lang="en-GB"/>
              </a:p>
            </p:txBody>
          </p:sp>
          <p:sp>
            <p:nvSpPr>
              <p:cNvPr id="199" name="Friform 198">
                <a:extLst>
                  <a:ext uri="{FF2B5EF4-FFF2-40B4-BE49-F238E27FC236}">
                    <a16:creationId xmlns:a16="http://schemas.microsoft.com/office/drawing/2014/main" id="{1990EB7D-1226-0132-20A9-E04115D4CCFA}"/>
                  </a:ext>
                </a:extLst>
              </p:cNvPr>
              <p:cNvSpPr>
                <a:spLocks noGrp="1" noRot="1" noMove="1" noResize="1" noEditPoints="1" noAdjustHandles="1" noChangeArrowheads="1" noChangeShapeType="1"/>
              </p:cNvSpPr>
              <p:nvPr/>
            </p:nvSpPr>
            <p:spPr>
              <a:xfrm>
                <a:off x="3384984" y="2388725"/>
                <a:ext cx="225351" cy="189059"/>
              </a:xfrm>
              <a:custGeom>
                <a:avLst/>
                <a:gdLst>
                  <a:gd name="connsiteX0" fmla="*/ 127115 w 225351"/>
                  <a:gd name="connsiteY0" fmla="*/ 175843 h 189059"/>
                  <a:gd name="connsiteX1" fmla="*/ 13217 w 225351"/>
                  <a:gd name="connsiteY1" fmla="*/ 151425 h 189059"/>
                  <a:gd name="connsiteX2" fmla="*/ 37635 w 225351"/>
                  <a:gd name="connsiteY2" fmla="*/ 37527 h 189059"/>
                  <a:gd name="connsiteX3" fmla="*/ 220707 w 225351"/>
                  <a:gd name="connsiteY3" fmla="*/ 17221 h 189059"/>
                  <a:gd name="connsiteX4" fmla="*/ 127115 w 225351"/>
                  <a:gd name="connsiteY4" fmla="*/ 175843 h 189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351" h="189059">
                    <a:moveTo>
                      <a:pt x="127115" y="175843"/>
                    </a:moveTo>
                    <a:cubicBezTo>
                      <a:pt x="88901" y="200553"/>
                      <a:pt x="37927" y="189607"/>
                      <a:pt x="13217" y="151425"/>
                    </a:cubicBezTo>
                    <a:cubicBezTo>
                      <a:pt x="-11493" y="113210"/>
                      <a:pt x="-547" y="62236"/>
                      <a:pt x="37635" y="37527"/>
                    </a:cubicBezTo>
                    <a:cubicBezTo>
                      <a:pt x="75849" y="12817"/>
                      <a:pt x="195998" y="-20993"/>
                      <a:pt x="220707" y="17221"/>
                    </a:cubicBezTo>
                    <a:cubicBezTo>
                      <a:pt x="245417" y="55435"/>
                      <a:pt x="165297" y="151166"/>
                      <a:pt x="127115" y="175843"/>
                    </a:cubicBezTo>
                    <a:close/>
                  </a:path>
                </a:pathLst>
              </a:custGeom>
              <a:solidFill>
                <a:srgbClr val="363638"/>
              </a:solidFill>
              <a:ln w="0" cap="flat">
                <a:noFill/>
                <a:prstDash val="solid"/>
                <a:miter/>
              </a:ln>
            </p:spPr>
            <p:txBody>
              <a:bodyPr rtlCol="0" anchor="ctr"/>
              <a:lstStyle/>
              <a:p>
                <a:endParaRPr lang="en-GB"/>
              </a:p>
            </p:txBody>
          </p:sp>
          <p:sp>
            <p:nvSpPr>
              <p:cNvPr id="200" name="Friform 199">
                <a:extLst>
                  <a:ext uri="{FF2B5EF4-FFF2-40B4-BE49-F238E27FC236}">
                    <a16:creationId xmlns:a16="http://schemas.microsoft.com/office/drawing/2014/main" id="{B7C4E2BA-6B7F-D134-F68E-328776FFE662}"/>
                  </a:ext>
                </a:extLst>
              </p:cNvPr>
              <p:cNvSpPr>
                <a:spLocks noGrp="1" noRot="1" noMove="1" noResize="1" noEditPoints="1" noAdjustHandles="1" noChangeArrowheads="1" noChangeShapeType="1"/>
              </p:cNvSpPr>
              <p:nvPr/>
            </p:nvSpPr>
            <p:spPr>
              <a:xfrm>
                <a:off x="3702323" y="2657291"/>
                <a:ext cx="189118" cy="225334"/>
              </a:xfrm>
              <a:custGeom>
                <a:avLst/>
                <a:gdLst>
                  <a:gd name="connsiteX0" fmla="*/ 151534 w 189118"/>
                  <a:gd name="connsiteY0" fmla="*/ 187731 h 225334"/>
                  <a:gd name="connsiteX1" fmla="*/ 37604 w 189118"/>
                  <a:gd name="connsiteY1" fmla="*/ 212084 h 225334"/>
                  <a:gd name="connsiteX2" fmla="*/ 13250 w 189118"/>
                  <a:gd name="connsiteY2" fmla="*/ 98154 h 225334"/>
                  <a:gd name="connsiteX3" fmla="*/ 171937 w 189118"/>
                  <a:gd name="connsiteY3" fmla="*/ 4658 h 225334"/>
                  <a:gd name="connsiteX4" fmla="*/ 151502 w 189118"/>
                  <a:gd name="connsiteY4" fmla="*/ 187698 h 225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18" h="225334">
                    <a:moveTo>
                      <a:pt x="151534" y="187731"/>
                    </a:moveTo>
                    <a:cubicBezTo>
                      <a:pt x="126792" y="225913"/>
                      <a:pt x="75786" y="236826"/>
                      <a:pt x="37604" y="212084"/>
                    </a:cubicBezTo>
                    <a:cubicBezTo>
                      <a:pt x="-578" y="187342"/>
                      <a:pt x="-11492" y="136336"/>
                      <a:pt x="13250" y="98154"/>
                    </a:cubicBezTo>
                    <a:cubicBezTo>
                      <a:pt x="37992" y="59972"/>
                      <a:pt x="133755" y="-20084"/>
                      <a:pt x="171937" y="4658"/>
                    </a:cubicBezTo>
                    <a:cubicBezTo>
                      <a:pt x="210119" y="29401"/>
                      <a:pt x="176244" y="149517"/>
                      <a:pt x="151502" y="187698"/>
                    </a:cubicBezTo>
                    <a:close/>
                  </a:path>
                </a:pathLst>
              </a:custGeom>
              <a:solidFill>
                <a:srgbClr val="363638"/>
              </a:solidFill>
              <a:ln w="0" cap="flat">
                <a:noFill/>
                <a:prstDash val="solid"/>
                <a:miter/>
              </a:ln>
            </p:spPr>
            <p:txBody>
              <a:bodyPr rtlCol="0" anchor="ctr"/>
              <a:lstStyle/>
              <a:p>
                <a:endParaRPr lang="en-GB"/>
              </a:p>
            </p:txBody>
          </p:sp>
          <p:sp>
            <p:nvSpPr>
              <p:cNvPr id="201" name="Friform 200">
                <a:extLst>
                  <a:ext uri="{FF2B5EF4-FFF2-40B4-BE49-F238E27FC236}">
                    <a16:creationId xmlns:a16="http://schemas.microsoft.com/office/drawing/2014/main" id="{BBC82649-5283-9506-9357-99543A44B41E}"/>
                  </a:ext>
                </a:extLst>
              </p:cNvPr>
              <p:cNvSpPr>
                <a:spLocks noGrp="1" noRot="1" noMove="1" noResize="1" noEditPoints="1" noAdjustHandles="1" noChangeArrowheads="1" noChangeShapeType="1"/>
              </p:cNvSpPr>
              <p:nvPr/>
            </p:nvSpPr>
            <p:spPr>
              <a:xfrm>
                <a:off x="4864154" y="2244293"/>
                <a:ext cx="242667" cy="167244"/>
              </a:xfrm>
              <a:custGeom>
                <a:avLst/>
                <a:gdLst>
                  <a:gd name="connsiteX0" fmla="*/ 181018 w 242667"/>
                  <a:gd name="connsiteY0" fmla="*/ 5136 h 167244"/>
                  <a:gd name="connsiteX1" fmla="*/ 239991 w 242667"/>
                  <a:gd name="connsiteY1" fmla="*/ 105595 h 167244"/>
                  <a:gd name="connsiteX2" fmla="*/ 139533 w 242667"/>
                  <a:gd name="connsiteY2" fmla="*/ 164568 h 167244"/>
                  <a:gd name="connsiteX3" fmla="*/ 860 w 242667"/>
                  <a:gd name="connsiteY3" fmla="*/ 43351 h 167244"/>
                  <a:gd name="connsiteX4" fmla="*/ 181051 w 242667"/>
                  <a:gd name="connsiteY4" fmla="*/ 5136 h 167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667" h="167244">
                    <a:moveTo>
                      <a:pt x="181018" y="5136"/>
                    </a:moveTo>
                    <a:cubicBezTo>
                      <a:pt x="225030" y="16601"/>
                      <a:pt x="251455" y="61583"/>
                      <a:pt x="239991" y="105595"/>
                    </a:cubicBezTo>
                    <a:cubicBezTo>
                      <a:pt x="228527" y="149606"/>
                      <a:pt x="183544" y="176032"/>
                      <a:pt x="139533" y="164568"/>
                    </a:cubicBezTo>
                    <a:cubicBezTo>
                      <a:pt x="95522" y="153104"/>
                      <a:pt x="-10604" y="87362"/>
                      <a:pt x="860" y="43351"/>
                    </a:cubicBezTo>
                    <a:cubicBezTo>
                      <a:pt x="12325" y="-661"/>
                      <a:pt x="137007" y="-6328"/>
                      <a:pt x="181051" y="5136"/>
                    </a:cubicBezTo>
                    <a:close/>
                  </a:path>
                </a:pathLst>
              </a:custGeom>
              <a:solidFill>
                <a:srgbClr val="363638"/>
              </a:solidFill>
              <a:ln w="0" cap="flat">
                <a:noFill/>
                <a:prstDash val="solid"/>
                <a:miter/>
              </a:ln>
            </p:spPr>
            <p:txBody>
              <a:bodyPr rtlCol="0" anchor="ctr"/>
              <a:lstStyle/>
              <a:p>
                <a:endParaRPr lang="en-GB"/>
              </a:p>
            </p:txBody>
          </p:sp>
          <p:sp>
            <p:nvSpPr>
              <p:cNvPr id="202" name="Friform 201">
                <a:extLst>
                  <a:ext uri="{FF2B5EF4-FFF2-40B4-BE49-F238E27FC236}">
                    <a16:creationId xmlns:a16="http://schemas.microsoft.com/office/drawing/2014/main" id="{A00F7B96-C2AE-0305-C861-9F2E9758AE75}"/>
                  </a:ext>
                </a:extLst>
              </p:cNvPr>
              <p:cNvSpPr>
                <a:spLocks noGrp="1" noRot="1" noMove="1" noResize="1" noEditPoints="1" noAdjustHandles="1" noChangeArrowheads="1" noChangeShapeType="1"/>
              </p:cNvSpPr>
              <p:nvPr/>
            </p:nvSpPr>
            <p:spPr>
              <a:xfrm>
                <a:off x="4603032" y="2924891"/>
                <a:ext cx="172705" cy="237835"/>
              </a:xfrm>
              <a:custGeom>
                <a:avLst/>
                <a:gdLst>
                  <a:gd name="connsiteX0" fmla="*/ 167127 w 172705"/>
                  <a:gd name="connsiteY0" fmla="*/ 125710 h 237835"/>
                  <a:gd name="connsiteX1" fmla="*/ 120071 w 172705"/>
                  <a:gd name="connsiteY1" fmla="*/ 232257 h 237835"/>
                  <a:gd name="connsiteX2" fmla="*/ 13525 w 172705"/>
                  <a:gd name="connsiteY2" fmla="*/ 185202 h 237835"/>
                  <a:gd name="connsiteX3" fmla="*/ 30851 w 172705"/>
                  <a:gd name="connsiteY3" fmla="*/ 1838 h 237835"/>
                  <a:gd name="connsiteX4" fmla="*/ 167159 w 172705"/>
                  <a:gd name="connsiteY4" fmla="*/ 125710 h 237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05" h="237835">
                    <a:moveTo>
                      <a:pt x="167127" y="125710"/>
                    </a:moveTo>
                    <a:cubicBezTo>
                      <a:pt x="183546" y="168135"/>
                      <a:pt x="162496" y="215838"/>
                      <a:pt x="120071" y="232257"/>
                    </a:cubicBezTo>
                    <a:cubicBezTo>
                      <a:pt x="77647" y="248676"/>
                      <a:pt x="29944" y="227626"/>
                      <a:pt x="13525" y="185202"/>
                    </a:cubicBezTo>
                    <a:cubicBezTo>
                      <a:pt x="-2894" y="142777"/>
                      <a:pt x="-11574" y="18257"/>
                      <a:pt x="30851" y="1838"/>
                    </a:cubicBezTo>
                    <a:cubicBezTo>
                      <a:pt x="73275" y="-14581"/>
                      <a:pt x="150740" y="83286"/>
                      <a:pt x="167159" y="125710"/>
                    </a:cubicBezTo>
                    <a:close/>
                  </a:path>
                </a:pathLst>
              </a:custGeom>
              <a:solidFill>
                <a:srgbClr val="363638"/>
              </a:solidFill>
              <a:ln w="0" cap="flat">
                <a:noFill/>
                <a:prstDash val="solid"/>
                <a:miter/>
              </a:ln>
            </p:spPr>
            <p:txBody>
              <a:bodyPr rtlCol="0" anchor="ctr"/>
              <a:lstStyle/>
              <a:p>
                <a:endParaRPr lang="en-GB"/>
              </a:p>
            </p:txBody>
          </p:sp>
          <p:sp>
            <p:nvSpPr>
              <p:cNvPr id="203" name="Friform 202">
                <a:extLst>
                  <a:ext uri="{FF2B5EF4-FFF2-40B4-BE49-F238E27FC236}">
                    <a16:creationId xmlns:a16="http://schemas.microsoft.com/office/drawing/2014/main" id="{C73BAF87-169E-7562-9C28-BBF711098BE2}"/>
                  </a:ext>
                </a:extLst>
              </p:cNvPr>
              <p:cNvSpPr>
                <a:spLocks noGrp="1" noRot="1" noMove="1" noResize="1" noEditPoints="1" noAdjustHandles="1" noChangeArrowheads="1" noChangeShapeType="1"/>
              </p:cNvSpPr>
              <p:nvPr/>
            </p:nvSpPr>
            <p:spPr>
              <a:xfrm>
                <a:off x="2488356" y="2646404"/>
                <a:ext cx="1055382" cy="1320595"/>
              </a:xfrm>
              <a:custGeom>
                <a:avLst/>
                <a:gdLst>
                  <a:gd name="connsiteX0" fmla="*/ 6012 w 1055382"/>
                  <a:gd name="connsiteY0" fmla="*/ 0 h 1320595"/>
                  <a:gd name="connsiteX1" fmla="*/ 233808 w 1055382"/>
                  <a:gd name="connsiteY1" fmla="*/ 981719 h 1320595"/>
                  <a:gd name="connsiteX2" fmla="*/ 650279 w 1055382"/>
                  <a:gd name="connsiteY2" fmla="*/ 1201257 h 1320595"/>
                  <a:gd name="connsiteX3" fmla="*/ 1055383 w 1055382"/>
                  <a:gd name="connsiteY3" fmla="*/ 1320595 h 1320595"/>
                  <a:gd name="connsiteX4" fmla="*/ 5979 w 1055382"/>
                  <a:gd name="connsiteY4" fmla="*/ 32 h 132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382" h="1320595">
                    <a:moveTo>
                      <a:pt x="6012" y="0"/>
                    </a:moveTo>
                    <a:cubicBezTo>
                      <a:pt x="6012" y="0"/>
                      <a:pt x="-58305" y="451868"/>
                      <a:pt x="233808" y="981719"/>
                    </a:cubicBezTo>
                    <a:cubicBezTo>
                      <a:pt x="352887" y="1066470"/>
                      <a:pt x="490686" y="1141960"/>
                      <a:pt x="650279" y="1201257"/>
                    </a:cubicBezTo>
                    <a:cubicBezTo>
                      <a:pt x="790959" y="1253494"/>
                      <a:pt x="926037" y="1292615"/>
                      <a:pt x="1055383" y="1320595"/>
                    </a:cubicBezTo>
                    <a:cubicBezTo>
                      <a:pt x="711551" y="1112166"/>
                      <a:pt x="200613" y="697702"/>
                      <a:pt x="5979" y="32"/>
                    </a:cubicBezTo>
                    <a:close/>
                  </a:path>
                </a:pathLst>
              </a:custGeom>
              <a:solidFill>
                <a:srgbClr val="4F6033"/>
              </a:solidFill>
              <a:ln w="0" cap="flat">
                <a:noFill/>
                <a:prstDash val="solid"/>
                <a:miter/>
              </a:ln>
            </p:spPr>
            <p:txBody>
              <a:bodyPr rtlCol="0" anchor="ctr"/>
              <a:lstStyle/>
              <a:p>
                <a:endParaRPr lang="en-GB"/>
              </a:p>
            </p:txBody>
          </p:sp>
        </p:grpSp>
        <p:grpSp>
          <p:nvGrpSpPr>
            <p:cNvPr id="204" name="Grafikk 5">
              <a:extLst>
                <a:ext uri="{FF2B5EF4-FFF2-40B4-BE49-F238E27FC236}">
                  <a16:creationId xmlns:a16="http://schemas.microsoft.com/office/drawing/2014/main" id="{3382B777-2BE5-5C0B-FA00-E30925938E36}"/>
                </a:ext>
              </a:extLst>
            </p:cNvPr>
            <p:cNvGrpSpPr>
              <a:grpSpLocks noGrp="1" noUngrp="1" noRot="1" noMove="1" noResize="1"/>
            </p:cNvGrpSpPr>
            <p:nvPr/>
          </p:nvGrpSpPr>
          <p:grpSpPr>
            <a:xfrm>
              <a:off x="9788505" y="4480870"/>
              <a:ext cx="718921" cy="816795"/>
              <a:chOff x="6047425" y="2237343"/>
              <a:chExt cx="1279658" cy="1453870"/>
            </a:xfrm>
          </p:grpSpPr>
          <p:sp>
            <p:nvSpPr>
              <p:cNvPr id="205" name="Friform 204">
                <a:extLst>
                  <a:ext uri="{FF2B5EF4-FFF2-40B4-BE49-F238E27FC236}">
                    <a16:creationId xmlns:a16="http://schemas.microsoft.com/office/drawing/2014/main" id="{575B975B-101B-EF38-D9DE-5A61D018D26A}"/>
                  </a:ext>
                </a:extLst>
              </p:cNvPr>
              <p:cNvSpPr>
                <a:spLocks noGrp="1" noRot="1" noMove="1" noResize="1" noEditPoints="1" noAdjustHandles="1" noChangeArrowheads="1" noChangeShapeType="1"/>
              </p:cNvSpPr>
              <p:nvPr/>
            </p:nvSpPr>
            <p:spPr>
              <a:xfrm>
                <a:off x="6831853" y="2237343"/>
                <a:ext cx="322847" cy="257045"/>
              </a:xfrm>
              <a:custGeom>
                <a:avLst/>
                <a:gdLst>
                  <a:gd name="connsiteX0" fmla="*/ 0 w 322847"/>
                  <a:gd name="connsiteY0" fmla="*/ 240659 h 257045"/>
                  <a:gd name="connsiteX1" fmla="*/ 44659 w 322847"/>
                  <a:gd name="connsiteY1" fmla="*/ 257046 h 257045"/>
                  <a:gd name="connsiteX2" fmla="*/ 306945 w 322847"/>
                  <a:gd name="connsiteY2" fmla="*/ 64517 h 257045"/>
                  <a:gd name="connsiteX3" fmla="*/ 314879 w 322847"/>
                  <a:gd name="connsiteY3" fmla="*/ 2241 h 257045"/>
                  <a:gd name="connsiteX4" fmla="*/ 0 w 322847"/>
                  <a:gd name="connsiteY4" fmla="*/ 240659 h 25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47" h="257045">
                    <a:moveTo>
                      <a:pt x="0" y="240659"/>
                    </a:moveTo>
                    <a:lnTo>
                      <a:pt x="44659" y="257046"/>
                    </a:lnTo>
                    <a:cubicBezTo>
                      <a:pt x="85270" y="158919"/>
                      <a:pt x="207750" y="46673"/>
                      <a:pt x="306945" y="64517"/>
                    </a:cubicBezTo>
                    <a:cubicBezTo>
                      <a:pt x="318863" y="66590"/>
                      <a:pt x="331460" y="5091"/>
                      <a:pt x="314879" y="2241"/>
                    </a:cubicBezTo>
                    <a:cubicBezTo>
                      <a:pt x="186796" y="-19231"/>
                      <a:pt x="49678" y="117628"/>
                      <a:pt x="0" y="240659"/>
                    </a:cubicBezTo>
                    <a:close/>
                  </a:path>
                </a:pathLst>
              </a:custGeom>
              <a:solidFill>
                <a:srgbClr val="363638"/>
              </a:solidFill>
              <a:ln w="0" cap="flat">
                <a:noFill/>
                <a:prstDash val="solid"/>
                <a:miter/>
              </a:ln>
            </p:spPr>
            <p:txBody>
              <a:bodyPr rtlCol="0" anchor="ctr"/>
              <a:lstStyle/>
              <a:p>
                <a:endParaRPr lang="en-GB"/>
              </a:p>
            </p:txBody>
          </p:sp>
          <p:sp>
            <p:nvSpPr>
              <p:cNvPr id="206" name="Friform 205">
                <a:extLst>
                  <a:ext uri="{FF2B5EF4-FFF2-40B4-BE49-F238E27FC236}">
                    <a16:creationId xmlns:a16="http://schemas.microsoft.com/office/drawing/2014/main" id="{8A11D9B0-E145-D7F4-3D01-E30EE3D136AB}"/>
                  </a:ext>
                </a:extLst>
              </p:cNvPr>
              <p:cNvSpPr>
                <a:spLocks noGrp="1" noRot="1" noMove="1" noResize="1" noEditPoints="1" noAdjustHandles="1" noChangeArrowheads="1" noChangeShapeType="1"/>
              </p:cNvSpPr>
              <p:nvPr/>
            </p:nvSpPr>
            <p:spPr>
              <a:xfrm>
                <a:off x="6047425" y="2331153"/>
                <a:ext cx="1279658" cy="1360061"/>
              </a:xfrm>
              <a:custGeom>
                <a:avLst/>
                <a:gdLst>
                  <a:gd name="connsiteX0" fmla="*/ 394803 w 1279658"/>
                  <a:gd name="connsiteY0" fmla="*/ 1271257 h 1360061"/>
                  <a:gd name="connsiteX1" fmla="*/ 396714 w 1279658"/>
                  <a:gd name="connsiteY1" fmla="*/ 1271160 h 1360061"/>
                  <a:gd name="connsiteX2" fmla="*/ 1226742 w 1279658"/>
                  <a:gd name="connsiteY2" fmla="*/ 826158 h 1360061"/>
                  <a:gd name="connsiteX3" fmla="*/ 807486 w 1279658"/>
                  <a:gd name="connsiteY3" fmla="*/ 145976 h 1360061"/>
                  <a:gd name="connsiteX4" fmla="*/ 814254 w 1279658"/>
                  <a:gd name="connsiteY4" fmla="*/ 148469 h 1360061"/>
                  <a:gd name="connsiteX5" fmla="*/ 54599 w 1279658"/>
                  <a:gd name="connsiteY5" fmla="*/ 396376 h 1360061"/>
                  <a:gd name="connsiteX6" fmla="*/ 400212 w 1279658"/>
                  <a:gd name="connsiteY6" fmla="*/ 1272520 h 1360061"/>
                  <a:gd name="connsiteX7" fmla="*/ 401637 w 1279658"/>
                  <a:gd name="connsiteY7" fmla="*/ 1273751 h 1360061"/>
                  <a:gd name="connsiteX8" fmla="*/ 394803 w 1279658"/>
                  <a:gd name="connsiteY8" fmla="*/ 1271257 h 1360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9658" h="1360061">
                    <a:moveTo>
                      <a:pt x="394803" y="1271257"/>
                    </a:moveTo>
                    <a:cubicBezTo>
                      <a:pt x="395387" y="1271322"/>
                      <a:pt x="396034" y="1271257"/>
                      <a:pt x="396714" y="1271160"/>
                    </a:cubicBezTo>
                    <a:cubicBezTo>
                      <a:pt x="628688" y="1513821"/>
                      <a:pt x="1080588" y="1224688"/>
                      <a:pt x="1226742" y="826158"/>
                    </a:cubicBezTo>
                    <a:cubicBezTo>
                      <a:pt x="1372863" y="427660"/>
                      <a:pt x="1211003" y="124861"/>
                      <a:pt x="807486" y="145976"/>
                    </a:cubicBezTo>
                    <a:lnTo>
                      <a:pt x="814254" y="148469"/>
                    </a:lnTo>
                    <a:cubicBezTo>
                      <a:pt x="519972" y="-128552"/>
                      <a:pt x="200785" y="-2089"/>
                      <a:pt x="54599" y="396376"/>
                    </a:cubicBezTo>
                    <a:cubicBezTo>
                      <a:pt x="-91522" y="794906"/>
                      <a:pt x="66387" y="1307593"/>
                      <a:pt x="400212" y="1272520"/>
                    </a:cubicBezTo>
                    <a:cubicBezTo>
                      <a:pt x="400633" y="1272941"/>
                      <a:pt x="401086" y="1273395"/>
                      <a:pt x="401637" y="1273751"/>
                    </a:cubicBezTo>
                    <a:lnTo>
                      <a:pt x="394803" y="1271257"/>
                    </a:lnTo>
                    <a:close/>
                  </a:path>
                </a:pathLst>
              </a:custGeom>
              <a:solidFill>
                <a:srgbClr val="C8534E"/>
              </a:solidFill>
              <a:ln w="0" cap="flat">
                <a:noFill/>
                <a:prstDash val="solid"/>
                <a:miter/>
              </a:ln>
            </p:spPr>
            <p:txBody>
              <a:bodyPr rtlCol="0" anchor="ctr"/>
              <a:lstStyle/>
              <a:p>
                <a:endParaRPr lang="en-GB"/>
              </a:p>
            </p:txBody>
          </p:sp>
        </p:grpSp>
        <p:grpSp>
          <p:nvGrpSpPr>
            <p:cNvPr id="207" name="Grafikk 5">
              <a:extLst>
                <a:ext uri="{FF2B5EF4-FFF2-40B4-BE49-F238E27FC236}">
                  <a16:creationId xmlns:a16="http://schemas.microsoft.com/office/drawing/2014/main" id="{5252B872-B324-E786-A1A3-830AC3CECB32}"/>
                </a:ext>
              </a:extLst>
            </p:cNvPr>
            <p:cNvGrpSpPr>
              <a:grpSpLocks noGrp="1" noUngrp="1" noRot="1" noMove="1" noResize="1"/>
            </p:cNvGrpSpPr>
            <p:nvPr/>
          </p:nvGrpSpPr>
          <p:grpSpPr>
            <a:xfrm>
              <a:off x="10093384" y="4633650"/>
              <a:ext cx="953390" cy="925753"/>
              <a:chOff x="6590101" y="2509287"/>
              <a:chExt cx="1697005" cy="1647813"/>
            </a:xfrm>
          </p:grpSpPr>
          <p:sp>
            <p:nvSpPr>
              <p:cNvPr id="208" name="Friform 207">
                <a:extLst>
                  <a:ext uri="{FF2B5EF4-FFF2-40B4-BE49-F238E27FC236}">
                    <a16:creationId xmlns:a16="http://schemas.microsoft.com/office/drawing/2014/main" id="{F44870C6-22A6-0960-9145-DC0C71D068EC}"/>
                  </a:ext>
                </a:extLst>
              </p:cNvPr>
              <p:cNvSpPr>
                <a:spLocks noGrp="1" noRot="1" noMove="1" noResize="1" noEditPoints="1" noAdjustHandles="1" noChangeArrowheads="1" noChangeShapeType="1"/>
              </p:cNvSpPr>
              <p:nvPr/>
            </p:nvSpPr>
            <p:spPr>
              <a:xfrm>
                <a:off x="6590101" y="2696800"/>
                <a:ext cx="1469778" cy="1460300"/>
              </a:xfrm>
              <a:custGeom>
                <a:avLst/>
                <a:gdLst>
                  <a:gd name="connsiteX0" fmla="*/ 900689 w 1469778"/>
                  <a:gd name="connsiteY0" fmla="*/ 26940 h 1460300"/>
                  <a:gd name="connsiteX1" fmla="*/ 1457291 w 1469778"/>
                  <a:gd name="connsiteY1" fmla="*/ 867881 h 1460300"/>
                  <a:gd name="connsiteX2" fmla="*/ 599606 w 1469778"/>
                  <a:gd name="connsiteY2" fmla="*/ 1447411 h 1460300"/>
                  <a:gd name="connsiteX3" fmla="*/ 11689 w 1469778"/>
                  <a:gd name="connsiteY3" fmla="*/ 639632 h 1460300"/>
                  <a:gd name="connsiteX4" fmla="*/ 900689 w 1469778"/>
                  <a:gd name="connsiteY4" fmla="*/ 26940 h 1460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9778" h="1460300">
                    <a:moveTo>
                      <a:pt x="900689" y="26940"/>
                    </a:moveTo>
                    <a:cubicBezTo>
                      <a:pt x="1146815" y="87921"/>
                      <a:pt x="1545410" y="347292"/>
                      <a:pt x="1457291" y="867881"/>
                    </a:cubicBezTo>
                    <a:cubicBezTo>
                      <a:pt x="1369203" y="1388470"/>
                      <a:pt x="883946" y="1503469"/>
                      <a:pt x="599606" y="1447411"/>
                    </a:cubicBezTo>
                    <a:cubicBezTo>
                      <a:pt x="315298" y="1391352"/>
                      <a:pt x="-72415" y="1120160"/>
                      <a:pt x="11689" y="639632"/>
                    </a:cubicBezTo>
                    <a:cubicBezTo>
                      <a:pt x="95792" y="159103"/>
                      <a:pt x="448174" y="-85177"/>
                      <a:pt x="900689" y="26940"/>
                    </a:cubicBezTo>
                    <a:close/>
                  </a:path>
                </a:pathLst>
              </a:custGeom>
              <a:solidFill>
                <a:srgbClr val="E08D46"/>
              </a:solidFill>
              <a:ln w="0" cap="flat">
                <a:noFill/>
                <a:prstDash val="solid"/>
                <a:miter/>
              </a:ln>
            </p:spPr>
            <p:txBody>
              <a:bodyPr rtlCol="0" anchor="ctr"/>
              <a:lstStyle/>
              <a:p>
                <a:endParaRPr lang="en-GB"/>
              </a:p>
            </p:txBody>
          </p:sp>
          <p:sp>
            <p:nvSpPr>
              <p:cNvPr id="209" name="Friform 208">
                <a:extLst>
                  <a:ext uri="{FF2B5EF4-FFF2-40B4-BE49-F238E27FC236}">
                    <a16:creationId xmlns:a16="http://schemas.microsoft.com/office/drawing/2014/main" id="{B58A0665-937F-1F63-50D8-B5C2FEA4A29A}"/>
                  </a:ext>
                </a:extLst>
              </p:cNvPr>
              <p:cNvSpPr>
                <a:spLocks noGrp="1" noRot="1" noMove="1" noResize="1" noEditPoints="1" noAdjustHandles="1" noChangeArrowheads="1" noChangeShapeType="1"/>
              </p:cNvSpPr>
              <p:nvPr/>
            </p:nvSpPr>
            <p:spPr>
              <a:xfrm>
                <a:off x="7215744" y="2794696"/>
                <a:ext cx="178927" cy="94434"/>
              </a:xfrm>
              <a:custGeom>
                <a:avLst/>
                <a:gdLst>
                  <a:gd name="connsiteX0" fmla="*/ 170928 w 178927"/>
                  <a:gd name="connsiteY0" fmla="*/ 94435 h 94434"/>
                  <a:gd name="connsiteX1" fmla="*/ 178927 w 178927"/>
                  <a:gd name="connsiteY1" fmla="*/ 89383 h 94434"/>
                  <a:gd name="connsiteX2" fmla="*/ 71863 w 178927"/>
                  <a:gd name="connsiteY2" fmla="*/ 16451 h 94434"/>
                  <a:gd name="connsiteX3" fmla="*/ 1037 w 178927"/>
                  <a:gd name="connsiteY3" fmla="*/ 0 h 94434"/>
                  <a:gd name="connsiteX4" fmla="*/ 0 w 178927"/>
                  <a:gd name="connsiteY4" fmla="*/ 9392 h 94434"/>
                  <a:gd name="connsiteX5" fmla="*/ 170961 w 178927"/>
                  <a:gd name="connsiteY5" fmla="*/ 94435 h 9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27" h="94434">
                    <a:moveTo>
                      <a:pt x="170928" y="94435"/>
                    </a:moveTo>
                    <a:lnTo>
                      <a:pt x="178927" y="89383"/>
                    </a:lnTo>
                    <a:cubicBezTo>
                      <a:pt x="154282" y="50521"/>
                      <a:pt x="107097" y="28272"/>
                      <a:pt x="71863" y="16451"/>
                    </a:cubicBezTo>
                    <a:cubicBezTo>
                      <a:pt x="34004" y="3757"/>
                      <a:pt x="2364" y="129"/>
                      <a:pt x="1037" y="0"/>
                    </a:cubicBezTo>
                    <a:lnTo>
                      <a:pt x="0" y="9392"/>
                    </a:lnTo>
                    <a:cubicBezTo>
                      <a:pt x="1263" y="9521"/>
                      <a:pt x="126431" y="24256"/>
                      <a:pt x="170961" y="94435"/>
                    </a:cubicBezTo>
                    <a:close/>
                  </a:path>
                </a:pathLst>
              </a:custGeom>
              <a:solidFill>
                <a:srgbClr val="C16827"/>
              </a:solidFill>
              <a:ln w="0" cap="flat">
                <a:noFill/>
                <a:prstDash val="solid"/>
                <a:miter/>
              </a:ln>
            </p:spPr>
            <p:txBody>
              <a:bodyPr rtlCol="0" anchor="ctr"/>
              <a:lstStyle/>
              <a:p>
                <a:endParaRPr lang="en-GB"/>
              </a:p>
            </p:txBody>
          </p:sp>
          <p:sp>
            <p:nvSpPr>
              <p:cNvPr id="210" name="Friform 209">
                <a:extLst>
                  <a:ext uri="{FF2B5EF4-FFF2-40B4-BE49-F238E27FC236}">
                    <a16:creationId xmlns:a16="http://schemas.microsoft.com/office/drawing/2014/main" id="{D04C62E6-F04C-AC28-BE9E-37233A7F72F1}"/>
                  </a:ext>
                </a:extLst>
              </p:cNvPr>
              <p:cNvSpPr>
                <a:spLocks noGrp="1" noRot="1" noMove="1" noResize="1" noEditPoints="1" noAdjustHandles="1" noChangeArrowheads="1" noChangeShapeType="1"/>
              </p:cNvSpPr>
              <p:nvPr/>
            </p:nvSpPr>
            <p:spPr>
              <a:xfrm>
                <a:off x="7213510" y="2892855"/>
                <a:ext cx="193435" cy="79472"/>
              </a:xfrm>
              <a:custGeom>
                <a:avLst/>
                <a:gdLst>
                  <a:gd name="connsiteX0" fmla="*/ 5473 w 193435"/>
                  <a:gd name="connsiteY0" fmla="*/ 79472 h 79472"/>
                  <a:gd name="connsiteX1" fmla="*/ 77659 w 193435"/>
                  <a:gd name="connsiteY1" fmla="*/ 36562 h 79472"/>
                  <a:gd name="connsiteX2" fmla="*/ 189355 w 193435"/>
                  <a:gd name="connsiteY2" fmla="*/ 14022 h 79472"/>
                  <a:gd name="connsiteX3" fmla="*/ 193436 w 193435"/>
                  <a:gd name="connsiteY3" fmla="*/ 5473 h 79472"/>
                  <a:gd name="connsiteX4" fmla="*/ 0 w 193435"/>
                  <a:gd name="connsiteY4" fmla="*/ 71732 h 79472"/>
                  <a:gd name="connsiteX5" fmla="*/ 5473 w 193435"/>
                  <a:gd name="connsiteY5" fmla="*/ 79440 h 7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435" h="79472">
                    <a:moveTo>
                      <a:pt x="5473" y="79472"/>
                    </a:moveTo>
                    <a:cubicBezTo>
                      <a:pt x="5797" y="79245"/>
                      <a:pt x="38473" y="56090"/>
                      <a:pt x="77659" y="36562"/>
                    </a:cubicBezTo>
                    <a:cubicBezTo>
                      <a:pt x="128536" y="11237"/>
                      <a:pt x="167171" y="3465"/>
                      <a:pt x="189355" y="14022"/>
                    </a:cubicBezTo>
                    <a:lnTo>
                      <a:pt x="193436" y="5473"/>
                    </a:lnTo>
                    <a:cubicBezTo>
                      <a:pt x="134009" y="-22864"/>
                      <a:pt x="5441" y="67878"/>
                      <a:pt x="0" y="71732"/>
                    </a:cubicBezTo>
                    <a:lnTo>
                      <a:pt x="5473" y="79440"/>
                    </a:lnTo>
                    <a:close/>
                  </a:path>
                </a:pathLst>
              </a:custGeom>
              <a:solidFill>
                <a:srgbClr val="C16827"/>
              </a:solidFill>
              <a:ln w="0" cap="flat">
                <a:noFill/>
                <a:prstDash val="solid"/>
                <a:miter/>
              </a:ln>
            </p:spPr>
            <p:txBody>
              <a:bodyPr rtlCol="0" anchor="ctr"/>
              <a:lstStyle/>
              <a:p>
                <a:endParaRPr lang="en-GB"/>
              </a:p>
            </p:txBody>
          </p:sp>
          <p:sp>
            <p:nvSpPr>
              <p:cNvPr id="211" name="Friform 210">
                <a:extLst>
                  <a:ext uri="{FF2B5EF4-FFF2-40B4-BE49-F238E27FC236}">
                    <a16:creationId xmlns:a16="http://schemas.microsoft.com/office/drawing/2014/main" id="{05AB49DA-BDCE-48D5-21F1-3D9E2956EA78}"/>
                  </a:ext>
                </a:extLst>
              </p:cNvPr>
              <p:cNvSpPr>
                <a:spLocks noGrp="1" noRot="1" noMove="1" noResize="1" noEditPoints="1" noAdjustHandles="1" noChangeArrowheads="1" noChangeShapeType="1"/>
              </p:cNvSpPr>
              <p:nvPr/>
            </p:nvSpPr>
            <p:spPr>
              <a:xfrm>
                <a:off x="7442828" y="2908723"/>
                <a:ext cx="98094" cy="134656"/>
              </a:xfrm>
              <a:custGeom>
                <a:avLst/>
                <a:gdLst>
                  <a:gd name="connsiteX0" fmla="*/ 89480 w 98094"/>
                  <a:gd name="connsiteY0" fmla="*/ 134657 h 134656"/>
                  <a:gd name="connsiteX1" fmla="*/ 98094 w 98094"/>
                  <a:gd name="connsiteY1" fmla="*/ 130738 h 134656"/>
                  <a:gd name="connsiteX2" fmla="*/ 66260 w 98094"/>
                  <a:gd name="connsiteY2" fmla="*/ 70211 h 134656"/>
                  <a:gd name="connsiteX3" fmla="*/ 2494 w 98094"/>
                  <a:gd name="connsiteY3" fmla="*/ 0 h 134656"/>
                  <a:gd name="connsiteX4" fmla="*/ 0 w 98094"/>
                  <a:gd name="connsiteY4" fmla="*/ 9133 h 134656"/>
                  <a:gd name="connsiteX5" fmla="*/ 89480 w 98094"/>
                  <a:gd name="connsiteY5" fmla="*/ 134657 h 13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094" h="134656">
                    <a:moveTo>
                      <a:pt x="89480" y="134657"/>
                    </a:moveTo>
                    <a:lnTo>
                      <a:pt x="98094" y="130738"/>
                    </a:lnTo>
                    <a:cubicBezTo>
                      <a:pt x="97965" y="130447"/>
                      <a:pt x="84428" y="100782"/>
                      <a:pt x="66260" y="70211"/>
                    </a:cubicBezTo>
                    <a:cubicBezTo>
                      <a:pt x="41388" y="28369"/>
                      <a:pt x="19949" y="4761"/>
                      <a:pt x="2494" y="0"/>
                    </a:cubicBezTo>
                    <a:lnTo>
                      <a:pt x="0" y="9133"/>
                    </a:lnTo>
                    <a:cubicBezTo>
                      <a:pt x="30345" y="17423"/>
                      <a:pt x="74875" y="102563"/>
                      <a:pt x="89480" y="134657"/>
                    </a:cubicBezTo>
                    <a:close/>
                  </a:path>
                </a:pathLst>
              </a:custGeom>
              <a:solidFill>
                <a:srgbClr val="C16827"/>
              </a:solidFill>
              <a:ln w="0" cap="flat">
                <a:noFill/>
                <a:prstDash val="solid"/>
                <a:miter/>
              </a:ln>
            </p:spPr>
            <p:txBody>
              <a:bodyPr rtlCol="0" anchor="ctr"/>
              <a:lstStyle/>
              <a:p>
                <a:endParaRPr lang="en-GB"/>
              </a:p>
            </p:txBody>
          </p:sp>
          <p:sp>
            <p:nvSpPr>
              <p:cNvPr id="212" name="Friform 211">
                <a:extLst>
                  <a:ext uri="{FF2B5EF4-FFF2-40B4-BE49-F238E27FC236}">
                    <a16:creationId xmlns:a16="http://schemas.microsoft.com/office/drawing/2014/main" id="{8EA122BE-76C8-7D6C-C7E1-D9881BD24255}"/>
                  </a:ext>
                </a:extLst>
              </p:cNvPr>
              <p:cNvSpPr>
                <a:spLocks noGrp="1" noRot="1" noMove="1" noResize="1" noEditPoints="1" noAdjustHandles="1" noChangeArrowheads="1" noChangeShapeType="1"/>
              </p:cNvSpPr>
              <p:nvPr/>
            </p:nvSpPr>
            <p:spPr>
              <a:xfrm>
                <a:off x="7432756" y="2834139"/>
                <a:ext cx="159981" cy="54699"/>
              </a:xfrm>
              <a:custGeom>
                <a:avLst/>
                <a:gdLst>
                  <a:gd name="connsiteX0" fmla="*/ 8388 w 159981"/>
                  <a:gd name="connsiteY0" fmla="*/ 54667 h 54699"/>
                  <a:gd name="connsiteX1" fmla="*/ 158104 w 159981"/>
                  <a:gd name="connsiteY1" fmla="*/ 13506 h 54699"/>
                  <a:gd name="connsiteX2" fmla="*/ 159982 w 159981"/>
                  <a:gd name="connsiteY2" fmla="*/ 4243 h 54699"/>
                  <a:gd name="connsiteX3" fmla="*/ 94629 w 159981"/>
                  <a:gd name="connsiteY3" fmla="*/ 616 h 54699"/>
                  <a:gd name="connsiteX4" fmla="*/ 0 w 159981"/>
                  <a:gd name="connsiteY4" fmla="*/ 50295 h 54699"/>
                  <a:gd name="connsiteX5" fmla="*/ 8356 w 159981"/>
                  <a:gd name="connsiteY5" fmla="*/ 54699 h 54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981" h="54699">
                    <a:moveTo>
                      <a:pt x="8388" y="54667"/>
                    </a:moveTo>
                    <a:cubicBezTo>
                      <a:pt x="41939" y="-9099"/>
                      <a:pt x="156938" y="13246"/>
                      <a:pt x="158104" y="13506"/>
                    </a:cubicBezTo>
                    <a:lnTo>
                      <a:pt x="159982" y="4243"/>
                    </a:lnTo>
                    <a:cubicBezTo>
                      <a:pt x="158751" y="3984"/>
                      <a:pt x="129151" y="-1877"/>
                      <a:pt x="94629" y="616"/>
                    </a:cubicBezTo>
                    <a:cubicBezTo>
                      <a:pt x="48092" y="3952"/>
                      <a:pt x="15383" y="21116"/>
                      <a:pt x="0" y="50295"/>
                    </a:cubicBezTo>
                    <a:lnTo>
                      <a:pt x="8356" y="54699"/>
                    </a:lnTo>
                    <a:close/>
                  </a:path>
                </a:pathLst>
              </a:custGeom>
              <a:solidFill>
                <a:srgbClr val="C16827"/>
              </a:solidFill>
              <a:ln w="0" cap="flat">
                <a:noFill/>
                <a:prstDash val="solid"/>
                <a:miter/>
              </a:ln>
            </p:spPr>
            <p:txBody>
              <a:bodyPr rtlCol="0" anchor="ctr"/>
              <a:lstStyle/>
              <a:p>
                <a:endParaRPr lang="en-GB"/>
              </a:p>
            </p:txBody>
          </p:sp>
          <p:sp>
            <p:nvSpPr>
              <p:cNvPr id="213" name="Friform 212">
                <a:extLst>
                  <a:ext uri="{FF2B5EF4-FFF2-40B4-BE49-F238E27FC236}">
                    <a16:creationId xmlns:a16="http://schemas.microsoft.com/office/drawing/2014/main" id="{985F20CD-B0FB-5A23-3E36-CED425ACA108}"/>
                  </a:ext>
                </a:extLst>
              </p:cNvPr>
              <p:cNvSpPr>
                <a:spLocks noGrp="1" noRot="1" noMove="1" noResize="1" noEditPoints="1" noAdjustHandles="1" noChangeArrowheads="1" noChangeShapeType="1"/>
              </p:cNvSpPr>
              <p:nvPr/>
            </p:nvSpPr>
            <p:spPr>
              <a:xfrm>
                <a:off x="7478646" y="2898715"/>
                <a:ext cx="173810" cy="61240"/>
              </a:xfrm>
              <a:custGeom>
                <a:avLst/>
                <a:gdLst>
                  <a:gd name="connsiteX0" fmla="*/ 168370 w 173810"/>
                  <a:gd name="connsiteY0" fmla="*/ 61241 h 61240"/>
                  <a:gd name="connsiteX1" fmla="*/ 173616 w 173810"/>
                  <a:gd name="connsiteY1" fmla="*/ 53371 h 61240"/>
                  <a:gd name="connsiteX2" fmla="*/ 173810 w 173810"/>
                  <a:gd name="connsiteY2" fmla="*/ 53533 h 61240"/>
                  <a:gd name="connsiteX3" fmla="*/ 171997 w 173810"/>
                  <a:gd name="connsiteY3" fmla="*/ 51719 h 61240"/>
                  <a:gd name="connsiteX4" fmla="*/ 120440 w 173810"/>
                  <a:gd name="connsiteY4" fmla="*/ 15157 h 61240"/>
                  <a:gd name="connsiteX5" fmla="*/ 0 w 173810"/>
                  <a:gd name="connsiteY5" fmla="*/ 5538 h 61240"/>
                  <a:gd name="connsiteX6" fmla="*/ 2040 w 173810"/>
                  <a:gd name="connsiteY6" fmla="*/ 14768 h 61240"/>
                  <a:gd name="connsiteX7" fmla="*/ 165228 w 173810"/>
                  <a:gd name="connsiteY7" fmla="*/ 58294 h 61240"/>
                  <a:gd name="connsiteX8" fmla="*/ 168370 w 173810"/>
                  <a:gd name="connsiteY8" fmla="*/ 61241 h 6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10" h="61240">
                    <a:moveTo>
                      <a:pt x="168370" y="61241"/>
                    </a:moveTo>
                    <a:lnTo>
                      <a:pt x="173616" y="53371"/>
                    </a:lnTo>
                    <a:cubicBezTo>
                      <a:pt x="173616" y="53371"/>
                      <a:pt x="173746" y="53468"/>
                      <a:pt x="173810" y="53533"/>
                    </a:cubicBezTo>
                    <a:cubicBezTo>
                      <a:pt x="173551" y="53306"/>
                      <a:pt x="172709" y="52464"/>
                      <a:pt x="171997" y="51719"/>
                    </a:cubicBezTo>
                    <a:cubicBezTo>
                      <a:pt x="165682" y="45242"/>
                      <a:pt x="148906" y="28046"/>
                      <a:pt x="120440" y="15157"/>
                    </a:cubicBezTo>
                    <a:cubicBezTo>
                      <a:pt x="84622" y="-1036"/>
                      <a:pt x="44108" y="-4274"/>
                      <a:pt x="0" y="5538"/>
                    </a:cubicBezTo>
                    <a:lnTo>
                      <a:pt x="2040" y="14768"/>
                    </a:lnTo>
                    <a:cubicBezTo>
                      <a:pt x="66972" y="357"/>
                      <a:pt x="123387" y="15384"/>
                      <a:pt x="165228" y="58294"/>
                    </a:cubicBezTo>
                    <a:cubicBezTo>
                      <a:pt x="166848" y="59945"/>
                      <a:pt x="167592" y="60723"/>
                      <a:pt x="168370" y="61241"/>
                    </a:cubicBezTo>
                    <a:close/>
                  </a:path>
                </a:pathLst>
              </a:custGeom>
              <a:solidFill>
                <a:srgbClr val="C16827"/>
              </a:solidFill>
              <a:ln w="0" cap="flat">
                <a:noFill/>
                <a:prstDash val="solid"/>
                <a:miter/>
              </a:ln>
            </p:spPr>
            <p:txBody>
              <a:bodyPr rtlCol="0" anchor="ctr"/>
              <a:lstStyle/>
              <a:p>
                <a:endParaRPr lang="en-GB"/>
              </a:p>
            </p:txBody>
          </p:sp>
          <p:sp>
            <p:nvSpPr>
              <p:cNvPr id="214" name="Friform 213">
                <a:extLst>
                  <a:ext uri="{FF2B5EF4-FFF2-40B4-BE49-F238E27FC236}">
                    <a16:creationId xmlns:a16="http://schemas.microsoft.com/office/drawing/2014/main" id="{9B45BE27-2169-60E6-8B63-D8125C5594CE}"/>
                  </a:ext>
                </a:extLst>
              </p:cNvPr>
              <p:cNvSpPr>
                <a:spLocks noGrp="1" noRot="1" noMove="1" noResize="1" noEditPoints="1" noAdjustHandles="1" noChangeArrowheads="1" noChangeShapeType="1"/>
              </p:cNvSpPr>
              <p:nvPr/>
            </p:nvSpPr>
            <p:spPr>
              <a:xfrm>
                <a:off x="7361401" y="2509287"/>
                <a:ext cx="925705" cy="999213"/>
              </a:xfrm>
              <a:custGeom>
                <a:avLst/>
                <a:gdLst>
                  <a:gd name="connsiteX0" fmla="*/ 117925 w 925705"/>
                  <a:gd name="connsiteY0" fmla="*/ 0 h 999213"/>
                  <a:gd name="connsiteX1" fmla="*/ 177060 w 925705"/>
                  <a:gd name="connsiteY1" fmla="*/ 49160 h 999213"/>
                  <a:gd name="connsiteX2" fmla="*/ 222042 w 925705"/>
                  <a:gd name="connsiteY2" fmla="*/ 153667 h 999213"/>
                  <a:gd name="connsiteX3" fmla="*/ 495566 w 925705"/>
                  <a:gd name="connsiteY3" fmla="*/ 204673 h 999213"/>
                  <a:gd name="connsiteX4" fmla="*/ 901351 w 925705"/>
                  <a:gd name="connsiteY4" fmla="*/ 585553 h 999213"/>
                  <a:gd name="connsiteX5" fmla="*/ 901351 w 925705"/>
                  <a:gd name="connsiteY5" fmla="*/ 985994 h 999213"/>
                  <a:gd name="connsiteX6" fmla="*/ 520470 w 925705"/>
                  <a:gd name="connsiteY6" fmla="*/ 614020 h 999213"/>
                  <a:gd name="connsiteX7" fmla="*/ 235482 w 925705"/>
                  <a:gd name="connsiteY7" fmla="*/ 254675 h 999213"/>
                  <a:gd name="connsiteX8" fmla="*/ 212845 w 925705"/>
                  <a:gd name="connsiteY8" fmla="*/ 207782 h 999213"/>
                  <a:gd name="connsiteX9" fmla="*/ 155621 w 925705"/>
                  <a:gd name="connsiteY9" fmla="*/ 115679 h 999213"/>
                  <a:gd name="connsiteX10" fmla="*/ 123333 w 925705"/>
                  <a:gd name="connsiteY10" fmla="*/ 340043 h 999213"/>
                  <a:gd name="connsiteX11" fmla="*/ 127122 w 925705"/>
                  <a:gd name="connsiteY11" fmla="*/ 385220 h 999213"/>
                  <a:gd name="connsiteX12" fmla="*/ 129583 w 925705"/>
                  <a:gd name="connsiteY12" fmla="*/ 392927 h 999213"/>
                  <a:gd name="connsiteX13" fmla="*/ 119479 w 925705"/>
                  <a:gd name="connsiteY13" fmla="*/ 414625 h 999213"/>
                  <a:gd name="connsiteX14" fmla="*/ 41723 w 925705"/>
                  <a:gd name="connsiteY14" fmla="*/ 420034 h 999213"/>
                  <a:gd name="connsiteX15" fmla="*/ 2148 w 925705"/>
                  <a:gd name="connsiteY15" fmla="*/ 389753 h 999213"/>
                  <a:gd name="connsiteX16" fmla="*/ 7880 w 925705"/>
                  <a:gd name="connsiteY16" fmla="*/ 366630 h 999213"/>
                  <a:gd name="connsiteX17" fmla="*/ 20932 w 925705"/>
                  <a:gd name="connsiteY17" fmla="*/ 357951 h 999213"/>
                  <a:gd name="connsiteX18" fmla="*/ 61801 w 925705"/>
                  <a:gd name="connsiteY18" fmla="*/ 302443 h 999213"/>
                  <a:gd name="connsiteX19" fmla="*/ 89782 w 925705"/>
                  <a:gd name="connsiteY19" fmla="*/ 154833 h 999213"/>
                  <a:gd name="connsiteX20" fmla="*/ 90236 w 925705"/>
                  <a:gd name="connsiteY20" fmla="*/ 27462 h 999213"/>
                  <a:gd name="connsiteX21" fmla="*/ 117374 w 925705"/>
                  <a:gd name="connsiteY21" fmla="*/ 0 h 999213"/>
                  <a:gd name="connsiteX22" fmla="*/ 117925 w 925705"/>
                  <a:gd name="connsiteY22" fmla="*/ 0 h 99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25705" h="999213">
                    <a:moveTo>
                      <a:pt x="117925" y="0"/>
                    </a:moveTo>
                    <a:cubicBezTo>
                      <a:pt x="146909" y="0"/>
                      <a:pt x="171619" y="20694"/>
                      <a:pt x="177060" y="49160"/>
                    </a:cubicBezTo>
                    <a:cubicBezTo>
                      <a:pt x="184379" y="87537"/>
                      <a:pt x="198175" y="137053"/>
                      <a:pt x="222042" y="153667"/>
                    </a:cubicBezTo>
                    <a:cubicBezTo>
                      <a:pt x="262977" y="182133"/>
                      <a:pt x="333609" y="199330"/>
                      <a:pt x="495566" y="204673"/>
                    </a:cubicBezTo>
                    <a:cubicBezTo>
                      <a:pt x="657524" y="210017"/>
                      <a:pt x="856853" y="341726"/>
                      <a:pt x="901351" y="585553"/>
                    </a:cubicBezTo>
                    <a:cubicBezTo>
                      <a:pt x="945848" y="829380"/>
                      <a:pt x="919162" y="907687"/>
                      <a:pt x="901351" y="985994"/>
                    </a:cubicBezTo>
                    <a:cubicBezTo>
                      <a:pt x="883539" y="1064301"/>
                      <a:pt x="755424" y="775977"/>
                      <a:pt x="520470" y="614020"/>
                    </a:cubicBezTo>
                    <a:cubicBezTo>
                      <a:pt x="329885" y="482634"/>
                      <a:pt x="256435" y="313746"/>
                      <a:pt x="235482" y="254675"/>
                    </a:cubicBezTo>
                    <a:cubicBezTo>
                      <a:pt x="229653" y="238256"/>
                      <a:pt x="222010" y="222582"/>
                      <a:pt x="212845" y="207782"/>
                    </a:cubicBezTo>
                    <a:lnTo>
                      <a:pt x="155621" y="115679"/>
                    </a:lnTo>
                    <a:lnTo>
                      <a:pt x="123333" y="340043"/>
                    </a:lnTo>
                    <a:cubicBezTo>
                      <a:pt x="121163" y="355199"/>
                      <a:pt x="122459" y="370646"/>
                      <a:pt x="127122" y="385220"/>
                    </a:cubicBezTo>
                    <a:lnTo>
                      <a:pt x="129583" y="392927"/>
                    </a:lnTo>
                    <a:cubicBezTo>
                      <a:pt x="132401" y="401703"/>
                      <a:pt x="128029" y="411160"/>
                      <a:pt x="119479" y="414625"/>
                    </a:cubicBezTo>
                    <a:cubicBezTo>
                      <a:pt x="101829" y="421815"/>
                      <a:pt x="70999" y="430559"/>
                      <a:pt x="41723" y="420034"/>
                    </a:cubicBezTo>
                    <a:cubicBezTo>
                      <a:pt x="18600" y="411711"/>
                      <a:pt x="7492" y="399534"/>
                      <a:pt x="2148" y="389753"/>
                    </a:cubicBezTo>
                    <a:cubicBezTo>
                      <a:pt x="-2224" y="381722"/>
                      <a:pt x="270" y="371715"/>
                      <a:pt x="7880" y="366630"/>
                    </a:cubicBezTo>
                    <a:lnTo>
                      <a:pt x="20932" y="357951"/>
                    </a:lnTo>
                    <a:cubicBezTo>
                      <a:pt x="40654" y="344803"/>
                      <a:pt x="55162" y="325178"/>
                      <a:pt x="61801" y="302443"/>
                    </a:cubicBezTo>
                    <a:cubicBezTo>
                      <a:pt x="72974" y="264229"/>
                      <a:pt x="88649" y="202601"/>
                      <a:pt x="89782" y="154833"/>
                    </a:cubicBezTo>
                    <a:cubicBezTo>
                      <a:pt x="90916" y="107162"/>
                      <a:pt x="90592" y="57321"/>
                      <a:pt x="90236" y="27462"/>
                    </a:cubicBezTo>
                    <a:cubicBezTo>
                      <a:pt x="90041" y="12339"/>
                      <a:pt x="102250" y="0"/>
                      <a:pt x="117374" y="0"/>
                    </a:cubicBezTo>
                    <a:lnTo>
                      <a:pt x="117925" y="0"/>
                    </a:lnTo>
                    <a:close/>
                  </a:path>
                </a:pathLst>
              </a:custGeom>
              <a:solidFill>
                <a:srgbClr val="667C49"/>
              </a:solidFill>
              <a:ln w="0" cap="flat">
                <a:noFill/>
                <a:prstDash val="solid"/>
                <a:miter/>
              </a:ln>
            </p:spPr>
            <p:txBody>
              <a:bodyPr rtlCol="0" anchor="ctr"/>
              <a:lstStyle/>
              <a:p>
                <a:endParaRPr lang="en-GB"/>
              </a:p>
            </p:txBody>
          </p:sp>
          <p:sp>
            <p:nvSpPr>
              <p:cNvPr id="215" name="Friform 214">
                <a:extLst>
                  <a:ext uri="{FF2B5EF4-FFF2-40B4-BE49-F238E27FC236}">
                    <a16:creationId xmlns:a16="http://schemas.microsoft.com/office/drawing/2014/main" id="{158FEBD3-E470-D8F7-239D-48B2E680946E}"/>
                  </a:ext>
                </a:extLst>
              </p:cNvPr>
              <p:cNvSpPr>
                <a:spLocks noGrp="1" noRot="1" noMove="1" noResize="1" noEditPoints="1" noAdjustHandles="1" noChangeArrowheads="1" noChangeShapeType="1"/>
              </p:cNvSpPr>
              <p:nvPr/>
            </p:nvSpPr>
            <p:spPr>
              <a:xfrm>
                <a:off x="6954203" y="3011837"/>
                <a:ext cx="19754" cy="19754"/>
              </a:xfrm>
              <a:custGeom>
                <a:avLst/>
                <a:gdLst>
                  <a:gd name="connsiteX0" fmla="*/ 19755 w 19754"/>
                  <a:gd name="connsiteY0" fmla="*/ 9877 h 19754"/>
                  <a:gd name="connsiteX1" fmla="*/ 9877 w 19754"/>
                  <a:gd name="connsiteY1" fmla="*/ 19755 h 19754"/>
                  <a:gd name="connsiteX2" fmla="*/ 0 w 19754"/>
                  <a:gd name="connsiteY2" fmla="*/ 9877 h 19754"/>
                  <a:gd name="connsiteX3" fmla="*/ 9877 w 19754"/>
                  <a:gd name="connsiteY3" fmla="*/ 0 h 19754"/>
                  <a:gd name="connsiteX4" fmla="*/ 19755 w 19754"/>
                  <a:gd name="connsiteY4" fmla="*/ 9877 h 19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54" h="19754">
                    <a:moveTo>
                      <a:pt x="19755" y="9877"/>
                    </a:moveTo>
                    <a:cubicBezTo>
                      <a:pt x="19755" y="15333"/>
                      <a:pt x="15333" y="19755"/>
                      <a:pt x="9877" y="19755"/>
                    </a:cubicBezTo>
                    <a:cubicBezTo>
                      <a:pt x="4422" y="19755"/>
                      <a:pt x="0" y="15333"/>
                      <a:pt x="0" y="9877"/>
                    </a:cubicBezTo>
                    <a:cubicBezTo>
                      <a:pt x="0" y="4422"/>
                      <a:pt x="4422" y="0"/>
                      <a:pt x="9877" y="0"/>
                    </a:cubicBezTo>
                    <a:cubicBezTo>
                      <a:pt x="15332" y="0"/>
                      <a:pt x="19755" y="4422"/>
                      <a:pt x="19755" y="9877"/>
                    </a:cubicBezTo>
                    <a:close/>
                  </a:path>
                </a:pathLst>
              </a:custGeom>
              <a:solidFill>
                <a:srgbClr val="C16827"/>
              </a:solidFill>
              <a:ln w="0" cap="flat">
                <a:noFill/>
                <a:prstDash val="solid"/>
                <a:miter/>
              </a:ln>
            </p:spPr>
            <p:txBody>
              <a:bodyPr rtlCol="0" anchor="ctr"/>
              <a:lstStyle/>
              <a:p>
                <a:endParaRPr lang="en-GB"/>
              </a:p>
            </p:txBody>
          </p:sp>
          <p:sp>
            <p:nvSpPr>
              <p:cNvPr id="216" name="Friform 215">
                <a:extLst>
                  <a:ext uri="{FF2B5EF4-FFF2-40B4-BE49-F238E27FC236}">
                    <a16:creationId xmlns:a16="http://schemas.microsoft.com/office/drawing/2014/main" id="{D24F464F-C31E-D0AF-0BC5-57A632C8C8A9}"/>
                  </a:ext>
                </a:extLst>
              </p:cNvPr>
              <p:cNvSpPr>
                <a:spLocks noGrp="1" noRot="1" noMove="1" noResize="1" noEditPoints="1" noAdjustHandles="1" noChangeArrowheads="1" noChangeShapeType="1"/>
              </p:cNvSpPr>
              <p:nvPr/>
            </p:nvSpPr>
            <p:spPr>
              <a:xfrm>
                <a:off x="7036299" y="3074308"/>
                <a:ext cx="25584" cy="25584"/>
              </a:xfrm>
              <a:custGeom>
                <a:avLst/>
                <a:gdLst>
                  <a:gd name="connsiteX0" fmla="*/ 0 w 25584"/>
                  <a:gd name="connsiteY0" fmla="*/ 12792 h 25584"/>
                  <a:gd name="connsiteX1" fmla="*/ 12792 w 25584"/>
                  <a:gd name="connsiteY1" fmla="*/ 25584 h 25584"/>
                  <a:gd name="connsiteX2" fmla="*/ 25584 w 25584"/>
                  <a:gd name="connsiteY2" fmla="*/ 12792 h 25584"/>
                  <a:gd name="connsiteX3" fmla="*/ 12792 w 25584"/>
                  <a:gd name="connsiteY3" fmla="*/ 0 h 25584"/>
                  <a:gd name="connsiteX4" fmla="*/ 0 w 25584"/>
                  <a:gd name="connsiteY4" fmla="*/ 12792 h 25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4" h="25584">
                    <a:moveTo>
                      <a:pt x="0" y="12792"/>
                    </a:moveTo>
                    <a:cubicBezTo>
                      <a:pt x="0" y="19852"/>
                      <a:pt x="5732" y="25584"/>
                      <a:pt x="12792" y="25584"/>
                    </a:cubicBezTo>
                    <a:cubicBezTo>
                      <a:pt x="19852" y="25584"/>
                      <a:pt x="25584" y="19852"/>
                      <a:pt x="25584" y="12792"/>
                    </a:cubicBezTo>
                    <a:cubicBezTo>
                      <a:pt x="25584" y="5732"/>
                      <a:pt x="19852" y="0"/>
                      <a:pt x="12792" y="0"/>
                    </a:cubicBezTo>
                    <a:cubicBezTo>
                      <a:pt x="5732" y="0"/>
                      <a:pt x="0" y="5732"/>
                      <a:pt x="0" y="12792"/>
                    </a:cubicBezTo>
                    <a:close/>
                  </a:path>
                </a:pathLst>
              </a:custGeom>
              <a:solidFill>
                <a:srgbClr val="C16827"/>
              </a:solidFill>
              <a:ln w="0" cap="flat">
                <a:noFill/>
                <a:prstDash val="solid"/>
                <a:miter/>
              </a:ln>
            </p:spPr>
            <p:txBody>
              <a:bodyPr rtlCol="0" anchor="ctr"/>
              <a:lstStyle/>
              <a:p>
                <a:endParaRPr lang="en-GB"/>
              </a:p>
            </p:txBody>
          </p:sp>
          <p:sp>
            <p:nvSpPr>
              <p:cNvPr id="217" name="Friform 216">
                <a:extLst>
                  <a:ext uri="{FF2B5EF4-FFF2-40B4-BE49-F238E27FC236}">
                    <a16:creationId xmlns:a16="http://schemas.microsoft.com/office/drawing/2014/main" id="{467E3564-1363-D7CE-90A6-9C1D88EC943A}"/>
                  </a:ext>
                </a:extLst>
              </p:cNvPr>
              <p:cNvSpPr>
                <a:spLocks noGrp="1" noRot="1" noMove="1" noResize="1" noEditPoints="1" noAdjustHandles="1" noChangeArrowheads="1" noChangeShapeType="1"/>
              </p:cNvSpPr>
              <p:nvPr/>
            </p:nvSpPr>
            <p:spPr>
              <a:xfrm>
                <a:off x="6822558" y="3063653"/>
                <a:ext cx="21244" cy="21244"/>
              </a:xfrm>
              <a:custGeom>
                <a:avLst/>
                <a:gdLst>
                  <a:gd name="connsiteX0" fmla="*/ 21244 w 21244"/>
                  <a:gd name="connsiteY0" fmla="*/ 10622 h 21244"/>
                  <a:gd name="connsiteX1" fmla="*/ 10622 w 21244"/>
                  <a:gd name="connsiteY1" fmla="*/ 21245 h 21244"/>
                  <a:gd name="connsiteX2" fmla="*/ 0 w 21244"/>
                  <a:gd name="connsiteY2" fmla="*/ 10622 h 21244"/>
                  <a:gd name="connsiteX3" fmla="*/ 10622 w 21244"/>
                  <a:gd name="connsiteY3" fmla="*/ 0 h 21244"/>
                  <a:gd name="connsiteX4" fmla="*/ 21244 w 21244"/>
                  <a:gd name="connsiteY4" fmla="*/ 10622 h 2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44" h="21244">
                    <a:moveTo>
                      <a:pt x="21244" y="10622"/>
                    </a:moveTo>
                    <a:cubicBezTo>
                      <a:pt x="21244" y="16489"/>
                      <a:pt x="16489" y="21245"/>
                      <a:pt x="10622" y="21245"/>
                    </a:cubicBezTo>
                    <a:cubicBezTo>
                      <a:pt x="4755" y="21245"/>
                      <a:pt x="0" y="16489"/>
                      <a:pt x="0" y="10622"/>
                    </a:cubicBezTo>
                    <a:cubicBezTo>
                      <a:pt x="0" y="4756"/>
                      <a:pt x="4755" y="0"/>
                      <a:pt x="10622" y="0"/>
                    </a:cubicBezTo>
                    <a:cubicBezTo>
                      <a:pt x="16489" y="0"/>
                      <a:pt x="21244" y="4756"/>
                      <a:pt x="21244" y="10622"/>
                    </a:cubicBezTo>
                    <a:close/>
                  </a:path>
                </a:pathLst>
              </a:custGeom>
              <a:solidFill>
                <a:srgbClr val="C16827"/>
              </a:solidFill>
              <a:ln w="0" cap="flat">
                <a:noFill/>
                <a:prstDash val="solid"/>
                <a:miter/>
              </a:ln>
            </p:spPr>
            <p:txBody>
              <a:bodyPr rtlCol="0" anchor="ctr"/>
              <a:lstStyle/>
              <a:p>
                <a:endParaRPr lang="en-GB"/>
              </a:p>
            </p:txBody>
          </p:sp>
          <p:sp>
            <p:nvSpPr>
              <p:cNvPr id="218" name="Friform 217">
                <a:extLst>
                  <a:ext uri="{FF2B5EF4-FFF2-40B4-BE49-F238E27FC236}">
                    <a16:creationId xmlns:a16="http://schemas.microsoft.com/office/drawing/2014/main" id="{8CDC9741-F888-7EC7-3E0E-59A1504FFA94}"/>
                  </a:ext>
                </a:extLst>
              </p:cNvPr>
              <p:cNvSpPr>
                <a:spLocks noGrp="1" noRot="1" noMove="1" noResize="1" noEditPoints="1" noAdjustHandles="1" noChangeArrowheads="1" noChangeShapeType="1"/>
              </p:cNvSpPr>
              <p:nvPr/>
            </p:nvSpPr>
            <p:spPr>
              <a:xfrm>
                <a:off x="6901027" y="3136066"/>
                <a:ext cx="25584" cy="25584"/>
              </a:xfrm>
              <a:custGeom>
                <a:avLst/>
                <a:gdLst>
                  <a:gd name="connsiteX0" fmla="*/ 0 w 25584"/>
                  <a:gd name="connsiteY0" fmla="*/ 12792 h 25584"/>
                  <a:gd name="connsiteX1" fmla="*/ 12792 w 25584"/>
                  <a:gd name="connsiteY1" fmla="*/ 25584 h 25584"/>
                  <a:gd name="connsiteX2" fmla="*/ 25584 w 25584"/>
                  <a:gd name="connsiteY2" fmla="*/ 12792 h 25584"/>
                  <a:gd name="connsiteX3" fmla="*/ 12792 w 25584"/>
                  <a:gd name="connsiteY3" fmla="*/ 0 h 25584"/>
                  <a:gd name="connsiteX4" fmla="*/ 0 w 25584"/>
                  <a:gd name="connsiteY4" fmla="*/ 12792 h 25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4" h="25584">
                    <a:moveTo>
                      <a:pt x="0" y="12792"/>
                    </a:moveTo>
                    <a:cubicBezTo>
                      <a:pt x="0" y="19852"/>
                      <a:pt x="5732" y="25584"/>
                      <a:pt x="12792" y="25584"/>
                    </a:cubicBezTo>
                    <a:cubicBezTo>
                      <a:pt x="19852" y="25584"/>
                      <a:pt x="25584" y="19852"/>
                      <a:pt x="25584" y="12792"/>
                    </a:cubicBezTo>
                    <a:cubicBezTo>
                      <a:pt x="25584" y="5732"/>
                      <a:pt x="19852" y="0"/>
                      <a:pt x="12792" y="0"/>
                    </a:cubicBezTo>
                    <a:cubicBezTo>
                      <a:pt x="5732" y="0"/>
                      <a:pt x="0" y="5732"/>
                      <a:pt x="0" y="12792"/>
                    </a:cubicBezTo>
                    <a:close/>
                  </a:path>
                </a:pathLst>
              </a:custGeom>
              <a:solidFill>
                <a:srgbClr val="C16827"/>
              </a:solidFill>
              <a:ln w="0" cap="flat">
                <a:noFill/>
                <a:prstDash val="solid"/>
                <a:miter/>
              </a:ln>
            </p:spPr>
            <p:txBody>
              <a:bodyPr rtlCol="0" anchor="ctr"/>
              <a:lstStyle/>
              <a:p>
                <a:endParaRPr lang="en-GB"/>
              </a:p>
            </p:txBody>
          </p:sp>
          <p:sp>
            <p:nvSpPr>
              <p:cNvPr id="219" name="Friform 218">
                <a:extLst>
                  <a:ext uri="{FF2B5EF4-FFF2-40B4-BE49-F238E27FC236}">
                    <a16:creationId xmlns:a16="http://schemas.microsoft.com/office/drawing/2014/main" id="{CA8198A4-AA95-0948-9493-EF45835A0E0C}"/>
                  </a:ext>
                </a:extLst>
              </p:cNvPr>
              <p:cNvSpPr>
                <a:spLocks noGrp="1" noRot="1" noMove="1" noResize="1" noEditPoints="1" noAdjustHandles="1" noChangeArrowheads="1" noChangeShapeType="1"/>
              </p:cNvSpPr>
              <p:nvPr/>
            </p:nvSpPr>
            <p:spPr>
              <a:xfrm>
                <a:off x="6683983" y="3243778"/>
                <a:ext cx="20791" cy="20791"/>
              </a:xfrm>
              <a:custGeom>
                <a:avLst/>
                <a:gdLst>
                  <a:gd name="connsiteX0" fmla="*/ 20791 w 20791"/>
                  <a:gd name="connsiteY0" fmla="*/ 10396 h 20791"/>
                  <a:gd name="connsiteX1" fmla="*/ 10396 w 20791"/>
                  <a:gd name="connsiteY1" fmla="*/ 20791 h 20791"/>
                  <a:gd name="connsiteX2" fmla="*/ 0 w 20791"/>
                  <a:gd name="connsiteY2" fmla="*/ 10396 h 20791"/>
                  <a:gd name="connsiteX3" fmla="*/ 10396 w 20791"/>
                  <a:gd name="connsiteY3" fmla="*/ 0 h 20791"/>
                  <a:gd name="connsiteX4" fmla="*/ 20791 w 20791"/>
                  <a:gd name="connsiteY4" fmla="*/ 10396 h 20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91" h="20791">
                    <a:moveTo>
                      <a:pt x="20791" y="10396"/>
                    </a:moveTo>
                    <a:cubicBezTo>
                      <a:pt x="20791" y="16137"/>
                      <a:pt x="16137" y="20791"/>
                      <a:pt x="10396" y="20791"/>
                    </a:cubicBezTo>
                    <a:cubicBezTo>
                      <a:pt x="4655" y="20791"/>
                      <a:pt x="0" y="16137"/>
                      <a:pt x="0" y="10396"/>
                    </a:cubicBezTo>
                    <a:cubicBezTo>
                      <a:pt x="0" y="4654"/>
                      <a:pt x="4655" y="0"/>
                      <a:pt x="10396" y="0"/>
                    </a:cubicBezTo>
                    <a:cubicBezTo>
                      <a:pt x="16137" y="0"/>
                      <a:pt x="20791" y="4654"/>
                      <a:pt x="20791" y="10396"/>
                    </a:cubicBezTo>
                    <a:close/>
                  </a:path>
                </a:pathLst>
              </a:custGeom>
              <a:solidFill>
                <a:srgbClr val="C16827"/>
              </a:solidFill>
              <a:ln w="0" cap="flat">
                <a:noFill/>
                <a:prstDash val="solid"/>
                <a:miter/>
              </a:ln>
            </p:spPr>
            <p:txBody>
              <a:bodyPr rtlCol="0" anchor="ctr"/>
              <a:lstStyle/>
              <a:p>
                <a:endParaRPr lang="en-GB"/>
              </a:p>
            </p:txBody>
          </p:sp>
          <p:sp>
            <p:nvSpPr>
              <p:cNvPr id="220" name="Friform 219">
                <a:extLst>
                  <a:ext uri="{FF2B5EF4-FFF2-40B4-BE49-F238E27FC236}">
                    <a16:creationId xmlns:a16="http://schemas.microsoft.com/office/drawing/2014/main" id="{D8D829E7-1A77-70F8-564D-A83AB9E21A12}"/>
                  </a:ext>
                </a:extLst>
              </p:cNvPr>
              <p:cNvSpPr>
                <a:spLocks noGrp="1" noRot="1" noMove="1" noResize="1" noEditPoints="1" noAdjustHandles="1" noChangeArrowheads="1" noChangeShapeType="1"/>
              </p:cNvSpPr>
              <p:nvPr/>
            </p:nvSpPr>
            <p:spPr>
              <a:xfrm>
                <a:off x="6784409" y="3218550"/>
                <a:ext cx="20014" cy="20013"/>
              </a:xfrm>
              <a:custGeom>
                <a:avLst/>
                <a:gdLst>
                  <a:gd name="connsiteX0" fmla="*/ 0 w 20014"/>
                  <a:gd name="connsiteY0" fmla="*/ 10007 h 20013"/>
                  <a:gd name="connsiteX1" fmla="*/ 10007 w 20014"/>
                  <a:gd name="connsiteY1" fmla="*/ 20014 h 20013"/>
                  <a:gd name="connsiteX2" fmla="*/ 20014 w 20014"/>
                  <a:gd name="connsiteY2" fmla="*/ 10007 h 20013"/>
                  <a:gd name="connsiteX3" fmla="*/ 10007 w 20014"/>
                  <a:gd name="connsiteY3" fmla="*/ 0 h 20013"/>
                  <a:gd name="connsiteX4" fmla="*/ 0 w 20014"/>
                  <a:gd name="connsiteY4" fmla="*/ 10007 h 20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4" h="20013">
                    <a:moveTo>
                      <a:pt x="0" y="10007"/>
                    </a:moveTo>
                    <a:cubicBezTo>
                      <a:pt x="0" y="15512"/>
                      <a:pt x="4469" y="20014"/>
                      <a:pt x="10007" y="20014"/>
                    </a:cubicBezTo>
                    <a:cubicBezTo>
                      <a:pt x="15545" y="20014"/>
                      <a:pt x="20014" y="15545"/>
                      <a:pt x="20014" y="10007"/>
                    </a:cubicBezTo>
                    <a:cubicBezTo>
                      <a:pt x="20014" y="4469"/>
                      <a:pt x="15545" y="0"/>
                      <a:pt x="10007" y="0"/>
                    </a:cubicBezTo>
                    <a:cubicBezTo>
                      <a:pt x="4469" y="0"/>
                      <a:pt x="0" y="4469"/>
                      <a:pt x="0" y="10007"/>
                    </a:cubicBezTo>
                    <a:close/>
                  </a:path>
                </a:pathLst>
              </a:custGeom>
              <a:solidFill>
                <a:srgbClr val="C16827"/>
              </a:solidFill>
              <a:ln w="0" cap="flat">
                <a:noFill/>
                <a:prstDash val="solid"/>
                <a:miter/>
              </a:ln>
            </p:spPr>
            <p:txBody>
              <a:bodyPr rtlCol="0" anchor="ctr"/>
              <a:lstStyle/>
              <a:p>
                <a:endParaRPr lang="en-GB"/>
              </a:p>
            </p:txBody>
          </p:sp>
          <p:sp>
            <p:nvSpPr>
              <p:cNvPr id="221" name="Friform 220">
                <a:extLst>
                  <a:ext uri="{FF2B5EF4-FFF2-40B4-BE49-F238E27FC236}">
                    <a16:creationId xmlns:a16="http://schemas.microsoft.com/office/drawing/2014/main" id="{C5887A7F-7B39-2D94-92D9-17237FAF32E5}"/>
                  </a:ext>
                </a:extLst>
              </p:cNvPr>
              <p:cNvSpPr>
                <a:spLocks noGrp="1" noRot="1" noMove="1" noResize="1" noEditPoints="1" noAdjustHandles="1" noChangeArrowheads="1" noChangeShapeType="1"/>
              </p:cNvSpPr>
              <p:nvPr/>
            </p:nvSpPr>
            <p:spPr>
              <a:xfrm>
                <a:off x="7274232" y="3148890"/>
                <a:ext cx="25584" cy="25584"/>
              </a:xfrm>
              <a:custGeom>
                <a:avLst/>
                <a:gdLst>
                  <a:gd name="connsiteX0" fmla="*/ 0 w 25584"/>
                  <a:gd name="connsiteY0" fmla="*/ 12792 h 25584"/>
                  <a:gd name="connsiteX1" fmla="*/ 12792 w 25584"/>
                  <a:gd name="connsiteY1" fmla="*/ 25584 h 25584"/>
                  <a:gd name="connsiteX2" fmla="*/ 25584 w 25584"/>
                  <a:gd name="connsiteY2" fmla="*/ 12792 h 25584"/>
                  <a:gd name="connsiteX3" fmla="*/ 12792 w 25584"/>
                  <a:gd name="connsiteY3" fmla="*/ 0 h 25584"/>
                  <a:gd name="connsiteX4" fmla="*/ 0 w 25584"/>
                  <a:gd name="connsiteY4" fmla="*/ 12792 h 25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4" h="25584">
                    <a:moveTo>
                      <a:pt x="0" y="12792"/>
                    </a:moveTo>
                    <a:cubicBezTo>
                      <a:pt x="0" y="19852"/>
                      <a:pt x="5732" y="25584"/>
                      <a:pt x="12792" y="25584"/>
                    </a:cubicBezTo>
                    <a:cubicBezTo>
                      <a:pt x="19852" y="25584"/>
                      <a:pt x="25584" y="19852"/>
                      <a:pt x="25584" y="12792"/>
                    </a:cubicBezTo>
                    <a:cubicBezTo>
                      <a:pt x="25584" y="5732"/>
                      <a:pt x="19852" y="0"/>
                      <a:pt x="12792" y="0"/>
                    </a:cubicBezTo>
                    <a:cubicBezTo>
                      <a:pt x="5732" y="0"/>
                      <a:pt x="0" y="5732"/>
                      <a:pt x="0" y="12792"/>
                    </a:cubicBezTo>
                    <a:close/>
                  </a:path>
                </a:pathLst>
              </a:custGeom>
              <a:solidFill>
                <a:srgbClr val="C16827"/>
              </a:solidFill>
              <a:ln w="0" cap="flat">
                <a:noFill/>
                <a:prstDash val="solid"/>
                <a:miter/>
              </a:ln>
            </p:spPr>
            <p:txBody>
              <a:bodyPr rtlCol="0" anchor="ctr"/>
              <a:lstStyle/>
              <a:p>
                <a:endParaRPr lang="en-GB"/>
              </a:p>
            </p:txBody>
          </p:sp>
          <p:sp>
            <p:nvSpPr>
              <p:cNvPr id="222" name="Friform 221">
                <a:extLst>
                  <a:ext uri="{FF2B5EF4-FFF2-40B4-BE49-F238E27FC236}">
                    <a16:creationId xmlns:a16="http://schemas.microsoft.com/office/drawing/2014/main" id="{9336FD01-3764-120B-F99A-E12988D15A6E}"/>
                  </a:ext>
                </a:extLst>
              </p:cNvPr>
              <p:cNvSpPr>
                <a:spLocks noGrp="1" noRot="1" noMove="1" noResize="1" noEditPoints="1" noAdjustHandles="1" noChangeArrowheads="1" noChangeShapeType="1"/>
              </p:cNvSpPr>
              <p:nvPr/>
            </p:nvSpPr>
            <p:spPr>
              <a:xfrm>
                <a:off x="7023475" y="2930421"/>
                <a:ext cx="25584" cy="25584"/>
              </a:xfrm>
              <a:custGeom>
                <a:avLst/>
                <a:gdLst>
                  <a:gd name="connsiteX0" fmla="*/ 0 w 25584"/>
                  <a:gd name="connsiteY0" fmla="*/ 12792 h 25584"/>
                  <a:gd name="connsiteX1" fmla="*/ 12792 w 25584"/>
                  <a:gd name="connsiteY1" fmla="*/ 25584 h 25584"/>
                  <a:gd name="connsiteX2" fmla="*/ 25584 w 25584"/>
                  <a:gd name="connsiteY2" fmla="*/ 12792 h 25584"/>
                  <a:gd name="connsiteX3" fmla="*/ 12792 w 25584"/>
                  <a:gd name="connsiteY3" fmla="*/ 0 h 25584"/>
                  <a:gd name="connsiteX4" fmla="*/ 0 w 25584"/>
                  <a:gd name="connsiteY4" fmla="*/ 12792 h 25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4" h="25584">
                    <a:moveTo>
                      <a:pt x="0" y="12792"/>
                    </a:moveTo>
                    <a:cubicBezTo>
                      <a:pt x="0" y="19852"/>
                      <a:pt x="5732" y="25584"/>
                      <a:pt x="12792" y="25584"/>
                    </a:cubicBezTo>
                    <a:cubicBezTo>
                      <a:pt x="19852" y="25584"/>
                      <a:pt x="25584" y="19852"/>
                      <a:pt x="25584" y="12792"/>
                    </a:cubicBezTo>
                    <a:cubicBezTo>
                      <a:pt x="25584" y="5732"/>
                      <a:pt x="19852" y="0"/>
                      <a:pt x="12792" y="0"/>
                    </a:cubicBezTo>
                    <a:cubicBezTo>
                      <a:pt x="5732" y="0"/>
                      <a:pt x="0" y="5732"/>
                      <a:pt x="0" y="12792"/>
                    </a:cubicBezTo>
                    <a:close/>
                  </a:path>
                </a:pathLst>
              </a:custGeom>
              <a:solidFill>
                <a:srgbClr val="C16827"/>
              </a:solidFill>
              <a:ln w="0" cap="flat">
                <a:noFill/>
                <a:prstDash val="solid"/>
                <a:miter/>
              </a:ln>
            </p:spPr>
            <p:txBody>
              <a:bodyPr rtlCol="0" anchor="ctr"/>
              <a:lstStyle/>
              <a:p>
                <a:endParaRPr lang="en-GB"/>
              </a:p>
            </p:txBody>
          </p:sp>
          <p:sp>
            <p:nvSpPr>
              <p:cNvPr id="223" name="Friform 222">
                <a:extLst>
                  <a:ext uri="{FF2B5EF4-FFF2-40B4-BE49-F238E27FC236}">
                    <a16:creationId xmlns:a16="http://schemas.microsoft.com/office/drawing/2014/main" id="{9A56DBE4-748A-D1CD-161B-D867CBD3AAC2}"/>
                  </a:ext>
                </a:extLst>
              </p:cNvPr>
              <p:cNvSpPr>
                <a:spLocks noGrp="1" noRot="1" noMove="1" noResize="1" noEditPoints="1" noAdjustHandles="1" noChangeArrowheads="1" noChangeShapeType="1"/>
              </p:cNvSpPr>
              <p:nvPr/>
            </p:nvSpPr>
            <p:spPr>
              <a:xfrm>
                <a:off x="6938464" y="2930421"/>
                <a:ext cx="25584" cy="25584"/>
              </a:xfrm>
              <a:custGeom>
                <a:avLst/>
                <a:gdLst>
                  <a:gd name="connsiteX0" fmla="*/ 0 w 25584"/>
                  <a:gd name="connsiteY0" fmla="*/ 12792 h 25584"/>
                  <a:gd name="connsiteX1" fmla="*/ 12792 w 25584"/>
                  <a:gd name="connsiteY1" fmla="*/ 25584 h 25584"/>
                  <a:gd name="connsiteX2" fmla="*/ 25584 w 25584"/>
                  <a:gd name="connsiteY2" fmla="*/ 12792 h 25584"/>
                  <a:gd name="connsiteX3" fmla="*/ 12792 w 25584"/>
                  <a:gd name="connsiteY3" fmla="*/ 0 h 25584"/>
                  <a:gd name="connsiteX4" fmla="*/ 0 w 25584"/>
                  <a:gd name="connsiteY4" fmla="*/ 12792 h 25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4" h="25584">
                    <a:moveTo>
                      <a:pt x="0" y="12792"/>
                    </a:moveTo>
                    <a:cubicBezTo>
                      <a:pt x="0" y="19852"/>
                      <a:pt x="5732" y="25584"/>
                      <a:pt x="12792" y="25584"/>
                    </a:cubicBezTo>
                    <a:cubicBezTo>
                      <a:pt x="19852" y="25584"/>
                      <a:pt x="25584" y="19852"/>
                      <a:pt x="25584" y="12792"/>
                    </a:cubicBezTo>
                    <a:cubicBezTo>
                      <a:pt x="25584" y="5732"/>
                      <a:pt x="19852" y="0"/>
                      <a:pt x="12792" y="0"/>
                    </a:cubicBezTo>
                    <a:cubicBezTo>
                      <a:pt x="5732" y="0"/>
                      <a:pt x="0" y="5732"/>
                      <a:pt x="0" y="12792"/>
                    </a:cubicBezTo>
                    <a:close/>
                  </a:path>
                </a:pathLst>
              </a:custGeom>
              <a:solidFill>
                <a:srgbClr val="C16827"/>
              </a:solidFill>
              <a:ln w="0" cap="flat">
                <a:noFill/>
                <a:prstDash val="solid"/>
                <a:miter/>
              </a:ln>
            </p:spPr>
            <p:txBody>
              <a:bodyPr rtlCol="0" anchor="ctr"/>
              <a:lstStyle/>
              <a:p>
                <a:endParaRPr lang="en-GB"/>
              </a:p>
            </p:txBody>
          </p:sp>
          <p:sp>
            <p:nvSpPr>
              <p:cNvPr id="224" name="Friform 223">
                <a:extLst>
                  <a:ext uri="{FF2B5EF4-FFF2-40B4-BE49-F238E27FC236}">
                    <a16:creationId xmlns:a16="http://schemas.microsoft.com/office/drawing/2014/main" id="{6FB12F62-E326-CB06-C23C-4D309DD2578F}"/>
                  </a:ext>
                </a:extLst>
              </p:cNvPr>
              <p:cNvSpPr>
                <a:spLocks noGrp="1" noRot="1" noMove="1" noResize="1" noEditPoints="1" noAdjustHandles="1" noChangeArrowheads="1" noChangeShapeType="1"/>
              </p:cNvSpPr>
              <p:nvPr/>
            </p:nvSpPr>
            <p:spPr>
              <a:xfrm>
                <a:off x="7163637" y="3209904"/>
                <a:ext cx="25584" cy="25584"/>
              </a:xfrm>
              <a:custGeom>
                <a:avLst/>
                <a:gdLst>
                  <a:gd name="connsiteX0" fmla="*/ 25584 w 25584"/>
                  <a:gd name="connsiteY0" fmla="*/ 12792 h 25584"/>
                  <a:gd name="connsiteX1" fmla="*/ 12792 w 25584"/>
                  <a:gd name="connsiteY1" fmla="*/ 25584 h 25584"/>
                  <a:gd name="connsiteX2" fmla="*/ 0 w 25584"/>
                  <a:gd name="connsiteY2" fmla="*/ 12792 h 25584"/>
                  <a:gd name="connsiteX3" fmla="*/ 12792 w 25584"/>
                  <a:gd name="connsiteY3" fmla="*/ 0 h 25584"/>
                  <a:gd name="connsiteX4" fmla="*/ 25584 w 25584"/>
                  <a:gd name="connsiteY4" fmla="*/ 12792 h 25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4" h="25584">
                    <a:moveTo>
                      <a:pt x="25584" y="12792"/>
                    </a:moveTo>
                    <a:cubicBezTo>
                      <a:pt x="25584" y="19857"/>
                      <a:pt x="19857" y="25584"/>
                      <a:pt x="12792" y="25584"/>
                    </a:cubicBezTo>
                    <a:cubicBezTo>
                      <a:pt x="5727" y="25584"/>
                      <a:pt x="0" y="19857"/>
                      <a:pt x="0" y="12792"/>
                    </a:cubicBezTo>
                    <a:cubicBezTo>
                      <a:pt x="0" y="5727"/>
                      <a:pt x="5727" y="0"/>
                      <a:pt x="12792" y="0"/>
                    </a:cubicBezTo>
                    <a:cubicBezTo>
                      <a:pt x="19857" y="0"/>
                      <a:pt x="25584" y="5727"/>
                      <a:pt x="25584" y="12792"/>
                    </a:cubicBezTo>
                    <a:close/>
                  </a:path>
                </a:pathLst>
              </a:custGeom>
              <a:solidFill>
                <a:srgbClr val="C16827"/>
              </a:solidFill>
              <a:ln w="0" cap="flat">
                <a:noFill/>
                <a:prstDash val="solid"/>
                <a:miter/>
              </a:ln>
            </p:spPr>
            <p:txBody>
              <a:bodyPr rtlCol="0" anchor="ctr"/>
              <a:lstStyle/>
              <a:p>
                <a:endParaRPr lang="en-GB"/>
              </a:p>
            </p:txBody>
          </p:sp>
          <p:sp>
            <p:nvSpPr>
              <p:cNvPr id="225" name="Friform 224">
                <a:extLst>
                  <a:ext uri="{FF2B5EF4-FFF2-40B4-BE49-F238E27FC236}">
                    <a16:creationId xmlns:a16="http://schemas.microsoft.com/office/drawing/2014/main" id="{0F972DF9-6B03-0A7D-3E1D-1ACB1A7E459B}"/>
                  </a:ext>
                </a:extLst>
              </p:cNvPr>
              <p:cNvSpPr>
                <a:spLocks noGrp="1" noRot="1" noMove="1" noResize="1" noEditPoints="1" noAdjustHandles="1" noChangeArrowheads="1" noChangeShapeType="1"/>
              </p:cNvSpPr>
              <p:nvPr/>
            </p:nvSpPr>
            <p:spPr>
              <a:xfrm>
                <a:off x="7063114" y="3191347"/>
                <a:ext cx="23187" cy="23187"/>
              </a:xfrm>
              <a:custGeom>
                <a:avLst/>
                <a:gdLst>
                  <a:gd name="connsiteX0" fmla="*/ 23188 w 23187"/>
                  <a:gd name="connsiteY0" fmla="*/ 11594 h 23187"/>
                  <a:gd name="connsiteX1" fmla="*/ 11594 w 23187"/>
                  <a:gd name="connsiteY1" fmla="*/ 23188 h 23187"/>
                  <a:gd name="connsiteX2" fmla="*/ 0 w 23187"/>
                  <a:gd name="connsiteY2" fmla="*/ 11594 h 23187"/>
                  <a:gd name="connsiteX3" fmla="*/ 11594 w 23187"/>
                  <a:gd name="connsiteY3" fmla="*/ 0 h 23187"/>
                  <a:gd name="connsiteX4" fmla="*/ 23188 w 23187"/>
                  <a:gd name="connsiteY4" fmla="*/ 11594 h 23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87" h="23187">
                    <a:moveTo>
                      <a:pt x="23188" y="11594"/>
                    </a:moveTo>
                    <a:cubicBezTo>
                      <a:pt x="23188" y="17997"/>
                      <a:pt x="17997" y="23188"/>
                      <a:pt x="11594" y="23188"/>
                    </a:cubicBezTo>
                    <a:cubicBezTo>
                      <a:pt x="5191" y="23188"/>
                      <a:pt x="0" y="17997"/>
                      <a:pt x="0" y="11594"/>
                    </a:cubicBezTo>
                    <a:cubicBezTo>
                      <a:pt x="0" y="5191"/>
                      <a:pt x="5191" y="0"/>
                      <a:pt x="11594" y="0"/>
                    </a:cubicBezTo>
                    <a:cubicBezTo>
                      <a:pt x="17997" y="0"/>
                      <a:pt x="23188" y="5191"/>
                      <a:pt x="23188" y="11594"/>
                    </a:cubicBezTo>
                    <a:close/>
                  </a:path>
                </a:pathLst>
              </a:custGeom>
              <a:solidFill>
                <a:srgbClr val="C16827"/>
              </a:solidFill>
              <a:ln w="0" cap="flat">
                <a:noFill/>
                <a:prstDash val="solid"/>
                <a:miter/>
              </a:ln>
            </p:spPr>
            <p:txBody>
              <a:bodyPr rtlCol="0" anchor="ctr"/>
              <a:lstStyle/>
              <a:p>
                <a:endParaRPr lang="en-GB"/>
              </a:p>
            </p:txBody>
          </p:sp>
          <p:sp>
            <p:nvSpPr>
              <p:cNvPr id="226" name="Friform 225">
                <a:extLst>
                  <a:ext uri="{FF2B5EF4-FFF2-40B4-BE49-F238E27FC236}">
                    <a16:creationId xmlns:a16="http://schemas.microsoft.com/office/drawing/2014/main" id="{A93C46EA-862E-387D-DA62-03B07E207176}"/>
                  </a:ext>
                </a:extLst>
              </p:cNvPr>
              <p:cNvSpPr>
                <a:spLocks noGrp="1" noRot="1" noMove="1" noResize="1" noEditPoints="1" noAdjustHandles="1" noChangeArrowheads="1" noChangeShapeType="1"/>
              </p:cNvSpPr>
              <p:nvPr/>
            </p:nvSpPr>
            <p:spPr>
              <a:xfrm>
                <a:off x="7924846" y="3659634"/>
                <a:ext cx="20855" cy="20855"/>
              </a:xfrm>
              <a:custGeom>
                <a:avLst/>
                <a:gdLst>
                  <a:gd name="connsiteX0" fmla="*/ 20856 w 20855"/>
                  <a:gd name="connsiteY0" fmla="*/ 10428 h 20855"/>
                  <a:gd name="connsiteX1" fmla="*/ 10428 w 20855"/>
                  <a:gd name="connsiteY1" fmla="*/ 20856 h 20855"/>
                  <a:gd name="connsiteX2" fmla="*/ 0 w 20855"/>
                  <a:gd name="connsiteY2" fmla="*/ 10428 h 20855"/>
                  <a:gd name="connsiteX3" fmla="*/ 10428 w 20855"/>
                  <a:gd name="connsiteY3" fmla="*/ 0 h 20855"/>
                  <a:gd name="connsiteX4" fmla="*/ 20856 w 20855"/>
                  <a:gd name="connsiteY4" fmla="*/ 10428 h 20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5" h="20855">
                    <a:moveTo>
                      <a:pt x="20856" y="10428"/>
                    </a:moveTo>
                    <a:cubicBezTo>
                      <a:pt x="20856" y="16187"/>
                      <a:pt x="16187" y="20856"/>
                      <a:pt x="10428" y="20856"/>
                    </a:cubicBezTo>
                    <a:cubicBezTo>
                      <a:pt x="4669" y="20856"/>
                      <a:pt x="0" y="16187"/>
                      <a:pt x="0" y="10428"/>
                    </a:cubicBezTo>
                    <a:cubicBezTo>
                      <a:pt x="0" y="4669"/>
                      <a:pt x="4669" y="0"/>
                      <a:pt x="10428" y="0"/>
                    </a:cubicBezTo>
                    <a:cubicBezTo>
                      <a:pt x="16187" y="0"/>
                      <a:pt x="20856" y="4669"/>
                      <a:pt x="20856" y="10428"/>
                    </a:cubicBezTo>
                    <a:close/>
                  </a:path>
                </a:pathLst>
              </a:custGeom>
              <a:solidFill>
                <a:srgbClr val="C16827"/>
              </a:solidFill>
              <a:ln w="0" cap="flat">
                <a:noFill/>
                <a:prstDash val="solid"/>
                <a:miter/>
              </a:ln>
            </p:spPr>
            <p:txBody>
              <a:bodyPr rtlCol="0" anchor="ctr"/>
              <a:lstStyle/>
              <a:p>
                <a:endParaRPr lang="en-GB"/>
              </a:p>
            </p:txBody>
          </p:sp>
          <p:sp>
            <p:nvSpPr>
              <p:cNvPr id="227" name="Friform 226">
                <a:extLst>
                  <a:ext uri="{FF2B5EF4-FFF2-40B4-BE49-F238E27FC236}">
                    <a16:creationId xmlns:a16="http://schemas.microsoft.com/office/drawing/2014/main" id="{C37EA83E-C5F1-AB20-2DA6-FA047D1FEAA5}"/>
                  </a:ext>
                </a:extLst>
              </p:cNvPr>
              <p:cNvSpPr>
                <a:spLocks noGrp="1" noRot="1" noMove="1" noResize="1" noEditPoints="1" noAdjustHandles="1" noChangeArrowheads="1" noChangeShapeType="1"/>
              </p:cNvSpPr>
              <p:nvPr/>
            </p:nvSpPr>
            <p:spPr>
              <a:xfrm>
                <a:off x="7866132" y="3765986"/>
                <a:ext cx="20855" cy="20855"/>
              </a:xfrm>
              <a:custGeom>
                <a:avLst/>
                <a:gdLst>
                  <a:gd name="connsiteX0" fmla="*/ 20856 w 20855"/>
                  <a:gd name="connsiteY0" fmla="*/ 10428 h 20855"/>
                  <a:gd name="connsiteX1" fmla="*/ 10428 w 20855"/>
                  <a:gd name="connsiteY1" fmla="*/ 20856 h 20855"/>
                  <a:gd name="connsiteX2" fmla="*/ 0 w 20855"/>
                  <a:gd name="connsiteY2" fmla="*/ 10428 h 20855"/>
                  <a:gd name="connsiteX3" fmla="*/ 10428 w 20855"/>
                  <a:gd name="connsiteY3" fmla="*/ 0 h 20855"/>
                  <a:gd name="connsiteX4" fmla="*/ 20856 w 20855"/>
                  <a:gd name="connsiteY4" fmla="*/ 10428 h 20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5" h="20855">
                    <a:moveTo>
                      <a:pt x="20856" y="10428"/>
                    </a:moveTo>
                    <a:cubicBezTo>
                      <a:pt x="20856" y="16187"/>
                      <a:pt x="16187" y="20856"/>
                      <a:pt x="10428" y="20856"/>
                    </a:cubicBezTo>
                    <a:cubicBezTo>
                      <a:pt x="4669" y="20856"/>
                      <a:pt x="0" y="16187"/>
                      <a:pt x="0" y="10428"/>
                    </a:cubicBezTo>
                    <a:cubicBezTo>
                      <a:pt x="0" y="4669"/>
                      <a:pt x="4669" y="0"/>
                      <a:pt x="10428" y="0"/>
                    </a:cubicBezTo>
                    <a:cubicBezTo>
                      <a:pt x="16187" y="0"/>
                      <a:pt x="20856" y="4669"/>
                      <a:pt x="20856" y="10428"/>
                    </a:cubicBezTo>
                    <a:close/>
                  </a:path>
                </a:pathLst>
              </a:custGeom>
              <a:solidFill>
                <a:srgbClr val="C16827"/>
              </a:solidFill>
              <a:ln w="0" cap="flat">
                <a:noFill/>
                <a:prstDash val="solid"/>
                <a:miter/>
              </a:ln>
            </p:spPr>
            <p:txBody>
              <a:bodyPr rtlCol="0" anchor="ctr"/>
              <a:lstStyle/>
              <a:p>
                <a:endParaRPr lang="en-GB"/>
              </a:p>
            </p:txBody>
          </p:sp>
          <p:sp>
            <p:nvSpPr>
              <p:cNvPr id="228" name="Friform 227">
                <a:extLst>
                  <a:ext uri="{FF2B5EF4-FFF2-40B4-BE49-F238E27FC236}">
                    <a16:creationId xmlns:a16="http://schemas.microsoft.com/office/drawing/2014/main" id="{37441CCD-DB95-1583-4CD5-88D8192C0D01}"/>
                  </a:ext>
                </a:extLst>
              </p:cNvPr>
              <p:cNvSpPr>
                <a:spLocks noGrp="1" noRot="1" noMove="1" noResize="1" noEditPoints="1" noAdjustHandles="1" noChangeArrowheads="1" noChangeShapeType="1"/>
              </p:cNvSpPr>
              <p:nvPr/>
            </p:nvSpPr>
            <p:spPr>
              <a:xfrm>
                <a:off x="7866132" y="3688586"/>
                <a:ext cx="20855" cy="20855"/>
              </a:xfrm>
              <a:custGeom>
                <a:avLst/>
                <a:gdLst>
                  <a:gd name="connsiteX0" fmla="*/ 20856 w 20855"/>
                  <a:gd name="connsiteY0" fmla="*/ 10428 h 20855"/>
                  <a:gd name="connsiteX1" fmla="*/ 10428 w 20855"/>
                  <a:gd name="connsiteY1" fmla="*/ 20856 h 20855"/>
                  <a:gd name="connsiteX2" fmla="*/ 0 w 20855"/>
                  <a:gd name="connsiteY2" fmla="*/ 10428 h 20855"/>
                  <a:gd name="connsiteX3" fmla="*/ 10428 w 20855"/>
                  <a:gd name="connsiteY3" fmla="*/ 0 h 20855"/>
                  <a:gd name="connsiteX4" fmla="*/ 20856 w 20855"/>
                  <a:gd name="connsiteY4" fmla="*/ 10428 h 20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5" h="20855">
                    <a:moveTo>
                      <a:pt x="20856" y="10428"/>
                    </a:moveTo>
                    <a:cubicBezTo>
                      <a:pt x="20856" y="16187"/>
                      <a:pt x="16187" y="20856"/>
                      <a:pt x="10428" y="20856"/>
                    </a:cubicBezTo>
                    <a:cubicBezTo>
                      <a:pt x="4669" y="20856"/>
                      <a:pt x="0" y="16187"/>
                      <a:pt x="0" y="10428"/>
                    </a:cubicBezTo>
                    <a:cubicBezTo>
                      <a:pt x="0" y="4669"/>
                      <a:pt x="4669" y="0"/>
                      <a:pt x="10428" y="0"/>
                    </a:cubicBezTo>
                    <a:cubicBezTo>
                      <a:pt x="16187" y="0"/>
                      <a:pt x="20856" y="4669"/>
                      <a:pt x="20856" y="10428"/>
                    </a:cubicBezTo>
                    <a:close/>
                  </a:path>
                </a:pathLst>
              </a:custGeom>
              <a:solidFill>
                <a:srgbClr val="C16827"/>
              </a:solidFill>
              <a:ln w="0" cap="flat">
                <a:noFill/>
                <a:prstDash val="solid"/>
                <a:miter/>
              </a:ln>
            </p:spPr>
            <p:txBody>
              <a:bodyPr rtlCol="0" anchor="ctr"/>
              <a:lstStyle/>
              <a:p>
                <a:endParaRPr lang="en-GB"/>
              </a:p>
            </p:txBody>
          </p:sp>
          <p:sp>
            <p:nvSpPr>
              <p:cNvPr id="229" name="Friform 228">
                <a:extLst>
                  <a:ext uri="{FF2B5EF4-FFF2-40B4-BE49-F238E27FC236}">
                    <a16:creationId xmlns:a16="http://schemas.microsoft.com/office/drawing/2014/main" id="{1BA3E5B2-CFB7-FACC-85AC-A08421C600DA}"/>
                  </a:ext>
                </a:extLst>
              </p:cNvPr>
              <p:cNvSpPr>
                <a:spLocks noGrp="1" noRot="1" noMove="1" noResize="1" noEditPoints="1" noAdjustHandles="1" noChangeArrowheads="1" noChangeShapeType="1"/>
              </p:cNvSpPr>
              <p:nvPr/>
            </p:nvSpPr>
            <p:spPr>
              <a:xfrm>
                <a:off x="6862748" y="3459041"/>
                <a:ext cx="25584" cy="25584"/>
              </a:xfrm>
              <a:custGeom>
                <a:avLst/>
                <a:gdLst>
                  <a:gd name="connsiteX0" fmla="*/ 25584 w 25584"/>
                  <a:gd name="connsiteY0" fmla="*/ 12792 h 25584"/>
                  <a:gd name="connsiteX1" fmla="*/ 12792 w 25584"/>
                  <a:gd name="connsiteY1" fmla="*/ 25584 h 25584"/>
                  <a:gd name="connsiteX2" fmla="*/ 0 w 25584"/>
                  <a:gd name="connsiteY2" fmla="*/ 12792 h 25584"/>
                  <a:gd name="connsiteX3" fmla="*/ 12792 w 25584"/>
                  <a:gd name="connsiteY3" fmla="*/ 0 h 25584"/>
                  <a:gd name="connsiteX4" fmla="*/ 25584 w 25584"/>
                  <a:gd name="connsiteY4" fmla="*/ 12792 h 25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4" h="25584">
                    <a:moveTo>
                      <a:pt x="25584" y="12792"/>
                    </a:moveTo>
                    <a:cubicBezTo>
                      <a:pt x="25584" y="19857"/>
                      <a:pt x="19857" y="25584"/>
                      <a:pt x="12792" y="25584"/>
                    </a:cubicBezTo>
                    <a:cubicBezTo>
                      <a:pt x="5727" y="25584"/>
                      <a:pt x="0" y="19857"/>
                      <a:pt x="0" y="12792"/>
                    </a:cubicBezTo>
                    <a:cubicBezTo>
                      <a:pt x="0" y="5727"/>
                      <a:pt x="5727" y="0"/>
                      <a:pt x="12792" y="0"/>
                    </a:cubicBezTo>
                    <a:cubicBezTo>
                      <a:pt x="19857" y="0"/>
                      <a:pt x="25584" y="5727"/>
                      <a:pt x="25584" y="12792"/>
                    </a:cubicBezTo>
                    <a:close/>
                  </a:path>
                </a:pathLst>
              </a:custGeom>
              <a:solidFill>
                <a:srgbClr val="C16827"/>
              </a:solidFill>
              <a:ln w="0" cap="flat">
                <a:noFill/>
                <a:prstDash val="solid"/>
                <a:miter/>
              </a:ln>
            </p:spPr>
            <p:txBody>
              <a:bodyPr rtlCol="0" anchor="ctr"/>
              <a:lstStyle/>
              <a:p>
                <a:endParaRPr lang="en-GB"/>
              </a:p>
            </p:txBody>
          </p:sp>
          <p:sp>
            <p:nvSpPr>
              <p:cNvPr id="230" name="Friform 229">
                <a:extLst>
                  <a:ext uri="{FF2B5EF4-FFF2-40B4-BE49-F238E27FC236}">
                    <a16:creationId xmlns:a16="http://schemas.microsoft.com/office/drawing/2014/main" id="{5D181F14-4846-DE5D-7B0D-8888196ACF0F}"/>
                  </a:ext>
                </a:extLst>
              </p:cNvPr>
              <p:cNvSpPr>
                <a:spLocks noGrp="1" noRot="1" noMove="1" noResize="1" noEditPoints="1" noAdjustHandles="1" noChangeArrowheads="1" noChangeShapeType="1"/>
              </p:cNvSpPr>
              <p:nvPr/>
            </p:nvSpPr>
            <p:spPr>
              <a:xfrm>
                <a:off x="7596916" y="2701038"/>
                <a:ext cx="647343" cy="766585"/>
              </a:xfrm>
              <a:custGeom>
                <a:avLst/>
                <a:gdLst>
                  <a:gd name="connsiteX0" fmla="*/ 638017 w 647343"/>
                  <a:gd name="connsiteY0" fmla="*/ 766521 h 766585"/>
                  <a:gd name="connsiteX1" fmla="*/ 647343 w 647343"/>
                  <a:gd name="connsiteY1" fmla="*/ 764999 h 766585"/>
                  <a:gd name="connsiteX2" fmla="*/ 598345 w 647343"/>
                  <a:gd name="connsiteY2" fmla="*/ 613404 h 766585"/>
                  <a:gd name="connsiteX3" fmla="*/ 377026 w 647343"/>
                  <a:gd name="connsiteY3" fmla="*/ 290785 h 766585"/>
                  <a:gd name="connsiteX4" fmla="*/ 152760 w 647343"/>
                  <a:gd name="connsiteY4" fmla="*/ 111566 h 766585"/>
                  <a:gd name="connsiteX5" fmla="*/ 6380 w 647343"/>
                  <a:gd name="connsiteY5" fmla="*/ 0 h 766585"/>
                  <a:gd name="connsiteX6" fmla="*/ 0 w 647343"/>
                  <a:gd name="connsiteY6" fmla="*/ 6995 h 766585"/>
                  <a:gd name="connsiteX7" fmla="*/ 147384 w 647343"/>
                  <a:gd name="connsiteY7" fmla="*/ 119339 h 766585"/>
                  <a:gd name="connsiteX8" fmla="*/ 370387 w 647343"/>
                  <a:gd name="connsiteY8" fmla="*/ 297521 h 766585"/>
                  <a:gd name="connsiteX9" fmla="*/ 589699 w 647343"/>
                  <a:gd name="connsiteY9" fmla="*/ 617193 h 766585"/>
                  <a:gd name="connsiteX10" fmla="*/ 638049 w 647343"/>
                  <a:gd name="connsiteY10" fmla="*/ 766585 h 766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7343" h="766585">
                    <a:moveTo>
                      <a:pt x="638017" y="766521"/>
                    </a:moveTo>
                    <a:lnTo>
                      <a:pt x="647343" y="764999"/>
                    </a:lnTo>
                    <a:cubicBezTo>
                      <a:pt x="647246" y="764383"/>
                      <a:pt x="636786" y="702366"/>
                      <a:pt x="598345" y="613404"/>
                    </a:cubicBezTo>
                    <a:cubicBezTo>
                      <a:pt x="562916" y="531406"/>
                      <a:pt x="495782" y="408861"/>
                      <a:pt x="377026" y="290785"/>
                    </a:cubicBezTo>
                    <a:cubicBezTo>
                      <a:pt x="299594" y="213806"/>
                      <a:pt x="221578" y="159496"/>
                      <a:pt x="152760" y="111566"/>
                    </a:cubicBezTo>
                    <a:cubicBezTo>
                      <a:pt x="100231" y="75004"/>
                      <a:pt x="50618" y="40449"/>
                      <a:pt x="6380" y="0"/>
                    </a:cubicBezTo>
                    <a:lnTo>
                      <a:pt x="0" y="6995"/>
                    </a:lnTo>
                    <a:cubicBezTo>
                      <a:pt x="44723" y="47865"/>
                      <a:pt x="94564" y="82582"/>
                      <a:pt x="147384" y="119339"/>
                    </a:cubicBezTo>
                    <a:cubicBezTo>
                      <a:pt x="219246" y="169374"/>
                      <a:pt x="293537" y="221125"/>
                      <a:pt x="370387" y="297521"/>
                    </a:cubicBezTo>
                    <a:cubicBezTo>
                      <a:pt x="488074" y="414528"/>
                      <a:pt x="554593" y="535940"/>
                      <a:pt x="589699" y="617193"/>
                    </a:cubicBezTo>
                    <a:cubicBezTo>
                      <a:pt x="627654" y="705119"/>
                      <a:pt x="637920" y="765970"/>
                      <a:pt x="638049" y="766585"/>
                    </a:cubicBezTo>
                    <a:close/>
                  </a:path>
                </a:pathLst>
              </a:custGeom>
              <a:solidFill>
                <a:srgbClr val="4F6033"/>
              </a:solidFill>
              <a:ln w="0" cap="flat">
                <a:noFill/>
                <a:prstDash val="solid"/>
                <a:miter/>
              </a:ln>
            </p:spPr>
            <p:txBody>
              <a:bodyPr rtlCol="0" anchor="ctr"/>
              <a:lstStyle/>
              <a:p>
                <a:endParaRPr lang="en-GB"/>
              </a:p>
            </p:txBody>
          </p:sp>
        </p:grpSp>
        <p:grpSp>
          <p:nvGrpSpPr>
            <p:cNvPr id="231" name="Grafikk 5">
              <a:extLst>
                <a:ext uri="{FF2B5EF4-FFF2-40B4-BE49-F238E27FC236}">
                  <a16:creationId xmlns:a16="http://schemas.microsoft.com/office/drawing/2014/main" id="{F54C9331-EEBA-DE80-3E89-2298112ABA53}"/>
                </a:ext>
              </a:extLst>
            </p:cNvPr>
            <p:cNvGrpSpPr>
              <a:grpSpLocks noGrp="1" noUngrp="1" noRot="1" noMove="1" noResize="1"/>
            </p:cNvGrpSpPr>
            <p:nvPr/>
          </p:nvGrpSpPr>
          <p:grpSpPr>
            <a:xfrm>
              <a:off x="9215620" y="4617274"/>
              <a:ext cx="809378" cy="908264"/>
              <a:chOff x="5027707" y="2480139"/>
              <a:chExt cx="1440669" cy="1616682"/>
            </a:xfrm>
          </p:grpSpPr>
          <p:sp>
            <p:nvSpPr>
              <p:cNvPr id="232" name="Friform 231">
                <a:extLst>
                  <a:ext uri="{FF2B5EF4-FFF2-40B4-BE49-F238E27FC236}">
                    <a16:creationId xmlns:a16="http://schemas.microsoft.com/office/drawing/2014/main" id="{1611CCC8-BFB6-2588-498F-5DFB6B96A56F}"/>
                  </a:ext>
                </a:extLst>
              </p:cNvPr>
              <p:cNvSpPr>
                <a:spLocks noGrp="1" noRot="1" noMove="1" noResize="1" noEditPoints="1" noAdjustHandles="1" noChangeArrowheads="1" noChangeShapeType="1"/>
              </p:cNvSpPr>
              <p:nvPr/>
            </p:nvSpPr>
            <p:spPr>
              <a:xfrm>
                <a:off x="5027707" y="2668942"/>
                <a:ext cx="1440669" cy="1427879"/>
              </a:xfrm>
              <a:custGeom>
                <a:avLst/>
                <a:gdLst>
                  <a:gd name="connsiteX0" fmla="*/ 238687 w 1440669"/>
                  <a:gd name="connsiteY0" fmla="*/ 125074 h 1427879"/>
                  <a:gd name="connsiteX1" fmla="*/ 10179 w 1440669"/>
                  <a:gd name="connsiteY1" fmla="*/ 778668 h 1427879"/>
                  <a:gd name="connsiteX2" fmla="*/ 421533 w 1440669"/>
                  <a:gd name="connsiteY2" fmla="*/ 1348288 h 1427879"/>
                  <a:gd name="connsiteX3" fmla="*/ 540515 w 1440669"/>
                  <a:gd name="connsiteY3" fmla="*/ 1398128 h 1427879"/>
                  <a:gd name="connsiteX4" fmla="*/ 925217 w 1440669"/>
                  <a:gd name="connsiteY4" fmla="*/ 1414191 h 1427879"/>
                  <a:gd name="connsiteX5" fmla="*/ 1123866 w 1440669"/>
                  <a:gd name="connsiteY5" fmla="*/ 1296731 h 1427879"/>
                  <a:gd name="connsiteX6" fmla="*/ 1429225 w 1440669"/>
                  <a:gd name="connsiteY6" fmla="*/ 734527 h 1427879"/>
                  <a:gd name="connsiteX7" fmla="*/ 1117713 w 1440669"/>
                  <a:gd name="connsiteY7" fmla="*/ 67364 h 1427879"/>
                  <a:gd name="connsiteX8" fmla="*/ 238687 w 1440669"/>
                  <a:gd name="connsiteY8" fmla="*/ 125041 h 142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669" h="1427879">
                    <a:moveTo>
                      <a:pt x="238687" y="125074"/>
                    </a:moveTo>
                    <a:cubicBezTo>
                      <a:pt x="-53652" y="337034"/>
                      <a:pt x="495" y="687731"/>
                      <a:pt x="10179" y="778668"/>
                    </a:cubicBezTo>
                    <a:cubicBezTo>
                      <a:pt x="35990" y="1021070"/>
                      <a:pt x="206335" y="1233709"/>
                      <a:pt x="421533" y="1348288"/>
                    </a:cubicBezTo>
                    <a:cubicBezTo>
                      <a:pt x="459553" y="1368528"/>
                      <a:pt x="499128" y="1386178"/>
                      <a:pt x="540515" y="1398128"/>
                    </a:cubicBezTo>
                    <a:cubicBezTo>
                      <a:pt x="625688" y="1422773"/>
                      <a:pt x="854035" y="1441978"/>
                      <a:pt x="925217" y="1414191"/>
                    </a:cubicBezTo>
                    <a:cubicBezTo>
                      <a:pt x="997954" y="1385790"/>
                      <a:pt x="1069589" y="1352886"/>
                      <a:pt x="1123866" y="1296731"/>
                    </a:cubicBezTo>
                    <a:cubicBezTo>
                      <a:pt x="1178144" y="1240575"/>
                      <a:pt x="1391496" y="1055657"/>
                      <a:pt x="1429225" y="734527"/>
                    </a:cubicBezTo>
                    <a:cubicBezTo>
                      <a:pt x="1445190" y="598672"/>
                      <a:pt x="1496100" y="264265"/>
                      <a:pt x="1117713" y="67364"/>
                    </a:cubicBezTo>
                    <a:cubicBezTo>
                      <a:pt x="885513" y="-53465"/>
                      <a:pt x="408320" y="2043"/>
                      <a:pt x="238687" y="125041"/>
                    </a:cubicBezTo>
                    <a:close/>
                  </a:path>
                </a:pathLst>
              </a:custGeom>
              <a:solidFill>
                <a:srgbClr val="AEC500"/>
              </a:solidFill>
              <a:ln w="0" cap="flat">
                <a:noFill/>
                <a:prstDash val="solid"/>
                <a:miter/>
              </a:ln>
            </p:spPr>
            <p:txBody>
              <a:bodyPr rtlCol="0" anchor="ctr"/>
              <a:lstStyle/>
              <a:p>
                <a:endParaRPr lang="en-GB"/>
              </a:p>
            </p:txBody>
          </p:sp>
          <p:sp>
            <p:nvSpPr>
              <p:cNvPr id="233" name="Friform 232">
                <a:extLst>
                  <a:ext uri="{FF2B5EF4-FFF2-40B4-BE49-F238E27FC236}">
                    <a16:creationId xmlns:a16="http://schemas.microsoft.com/office/drawing/2014/main" id="{D6F7F9AB-07C1-0393-4DF2-FBD6DCE68F5E}"/>
                  </a:ext>
                </a:extLst>
              </p:cNvPr>
              <p:cNvSpPr>
                <a:spLocks noGrp="1" noRot="1" noMove="1" noResize="1" noEditPoints="1" noAdjustHandles="1" noChangeArrowheads="1" noChangeShapeType="1"/>
              </p:cNvSpPr>
              <p:nvPr/>
            </p:nvSpPr>
            <p:spPr>
              <a:xfrm>
                <a:off x="5582496" y="2480139"/>
                <a:ext cx="204649" cy="407792"/>
              </a:xfrm>
              <a:custGeom>
                <a:avLst/>
                <a:gdLst>
                  <a:gd name="connsiteX0" fmla="*/ 38579 w 204649"/>
                  <a:gd name="connsiteY0" fmla="*/ 6543 h 407792"/>
                  <a:gd name="connsiteX1" fmla="*/ 7328 w 204649"/>
                  <a:gd name="connsiteY1" fmla="*/ 36272 h 407792"/>
                  <a:gd name="connsiteX2" fmla="*/ 10728 w 204649"/>
                  <a:gd name="connsiteY2" fmla="*/ 73126 h 407792"/>
                  <a:gd name="connsiteX3" fmla="*/ 115364 w 204649"/>
                  <a:gd name="connsiteY3" fmla="*/ 191072 h 407792"/>
                  <a:gd name="connsiteX4" fmla="*/ 173106 w 204649"/>
                  <a:gd name="connsiteY4" fmla="*/ 407793 h 407792"/>
                  <a:gd name="connsiteX5" fmla="*/ 204649 w 204649"/>
                  <a:gd name="connsiteY5" fmla="*/ 402514 h 407792"/>
                  <a:gd name="connsiteX6" fmla="*/ 162387 w 204649"/>
                  <a:gd name="connsiteY6" fmla="*/ 182425 h 407792"/>
                  <a:gd name="connsiteX7" fmla="*/ 74591 w 204649"/>
                  <a:gd name="connsiteY7" fmla="*/ 10688 h 407792"/>
                  <a:gd name="connsiteX8" fmla="*/ 38579 w 204649"/>
                  <a:gd name="connsiteY8" fmla="*/ 6510 h 407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649" h="407792">
                    <a:moveTo>
                      <a:pt x="38579" y="6543"/>
                    </a:moveTo>
                    <a:lnTo>
                      <a:pt x="7328" y="36272"/>
                    </a:lnTo>
                    <a:cubicBezTo>
                      <a:pt x="-3716" y="46765"/>
                      <a:pt x="-2032" y="64803"/>
                      <a:pt x="10728" y="73126"/>
                    </a:cubicBezTo>
                    <a:cubicBezTo>
                      <a:pt x="40101" y="92298"/>
                      <a:pt x="87221" y="130415"/>
                      <a:pt x="115364" y="191072"/>
                    </a:cubicBezTo>
                    <a:cubicBezTo>
                      <a:pt x="168605" y="305845"/>
                      <a:pt x="173106" y="407793"/>
                      <a:pt x="173106" y="407793"/>
                    </a:cubicBezTo>
                    <a:lnTo>
                      <a:pt x="204649" y="402514"/>
                    </a:lnTo>
                    <a:cubicBezTo>
                      <a:pt x="204649" y="402514"/>
                      <a:pt x="197978" y="283013"/>
                      <a:pt x="162387" y="182425"/>
                    </a:cubicBezTo>
                    <a:cubicBezTo>
                      <a:pt x="137547" y="112182"/>
                      <a:pt x="96872" y="44919"/>
                      <a:pt x="74591" y="10688"/>
                    </a:cubicBezTo>
                    <a:cubicBezTo>
                      <a:pt x="66560" y="-1651"/>
                      <a:pt x="49266" y="-3659"/>
                      <a:pt x="38579" y="6510"/>
                    </a:cubicBezTo>
                    <a:close/>
                  </a:path>
                </a:pathLst>
              </a:custGeom>
              <a:solidFill>
                <a:srgbClr val="151C28"/>
              </a:solidFill>
              <a:ln w="0" cap="flat">
                <a:noFill/>
                <a:prstDash val="solid"/>
                <a:miter/>
              </a:ln>
            </p:spPr>
            <p:txBody>
              <a:bodyPr rtlCol="0" anchor="ctr"/>
              <a:lstStyle/>
              <a:p>
                <a:endParaRPr lang="en-GB"/>
              </a:p>
            </p:txBody>
          </p:sp>
          <p:sp>
            <p:nvSpPr>
              <p:cNvPr id="234" name="Friform 233">
                <a:extLst>
                  <a:ext uri="{FF2B5EF4-FFF2-40B4-BE49-F238E27FC236}">
                    <a16:creationId xmlns:a16="http://schemas.microsoft.com/office/drawing/2014/main" id="{81324522-4EA5-1C7B-A7C5-249A85E3F35F}"/>
                  </a:ext>
                </a:extLst>
              </p:cNvPr>
              <p:cNvSpPr>
                <a:spLocks noGrp="1" noRot="1" noMove="1" noResize="1" noEditPoints="1" noAdjustHandles="1" noChangeArrowheads="1" noChangeShapeType="1"/>
              </p:cNvSpPr>
              <p:nvPr/>
            </p:nvSpPr>
            <p:spPr>
              <a:xfrm>
                <a:off x="5575476" y="2814159"/>
                <a:ext cx="361157" cy="77626"/>
              </a:xfrm>
              <a:custGeom>
                <a:avLst/>
                <a:gdLst>
                  <a:gd name="connsiteX0" fmla="*/ 193339 w 361157"/>
                  <a:gd name="connsiteY0" fmla="*/ 77627 h 77626"/>
                  <a:gd name="connsiteX1" fmla="*/ 151788 w 361157"/>
                  <a:gd name="connsiteY1" fmla="*/ 74680 h 77626"/>
                  <a:gd name="connsiteX2" fmla="*/ 0 w 361157"/>
                  <a:gd name="connsiteY2" fmla="*/ 10072 h 77626"/>
                  <a:gd name="connsiteX3" fmla="*/ 8161 w 361157"/>
                  <a:gd name="connsiteY3" fmla="*/ 0 h 77626"/>
                  <a:gd name="connsiteX4" fmla="*/ 153570 w 361157"/>
                  <a:gd name="connsiteY4" fmla="*/ 61823 h 77626"/>
                  <a:gd name="connsiteX5" fmla="*/ 351216 w 361157"/>
                  <a:gd name="connsiteY5" fmla="*/ 389 h 77626"/>
                  <a:gd name="connsiteX6" fmla="*/ 361158 w 361157"/>
                  <a:gd name="connsiteY6" fmla="*/ 8679 h 77626"/>
                  <a:gd name="connsiteX7" fmla="*/ 193339 w 361157"/>
                  <a:gd name="connsiteY7" fmla="*/ 77627 h 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157" h="77626">
                    <a:moveTo>
                      <a:pt x="193339" y="77627"/>
                    </a:moveTo>
                    <a:cubicBezTo>
                      <a:pt x="180255" y="77627"/>
                      <a:pt x="166427" y="76720"/>
                      <a:pt x="151788" y="74680"/>
                    </a:cubicBezTo>
                    <a:cubicBezTo>
                      <a:pt x="94791" y="66778"/>
                      <a:pt x="42295" y="44432"/>
                      <a:pt x="0" y="10072"/>
                    </a:cubicBezTo>
                    <a:lnTo>
                      <a:pt x="8161" y="0"/>
                    </a:lnTo>
                    <a:cubicBezTo>
                      <a:pt x="48642" y="32871"/>
                      <a:pt x="98936" y="54245"/>
                      <a:pt x="153570" y="61823"/>
                    </a:cubicBezTo>
                    <a:cubicBezTo>
                      <a:pt x="281232" y="79538"/>
                      <a:pt x="344415" y="8517"/>
                      <a:pt x="351216" y="389"/>
                    </a:cubicBezTo>
                    <a:lnTo>
                      <a:pt x="361158" y="8679"/>
                    </a:lnTo>
                    <a:cubicBezTo>
                      <a:pt x="354681" y="16452"/>
                      <a:pt x="300371" y="77627"/>
                      <a:pt x="193339" y="77627"/>
                    </a:cubicBezTo>
                    <a:close/>
                  </a:path>
                </a:pathLst>
              </a:custGeom>
              <a:solidFill>
                <a:srgbClr val="96A500"/>
              </a:solidFill>
              <a:ln w="0" cap="flat">
                <a:noFill/>
                <a:prstDash val="solid"/>
                <a:miter/>
              </a:ln>
            </p:spPr>
            <p:txBody>
              <a:bodyPr rtlCol="0" anchor="ctr"/>
              <a:lstStyle/>
              <a:p>
                <a:endParaRPr lang="en-GB"/>
              </a:p>
            </p:txBody>
          </p:sp>
        </p:grpSp>
        <p:grpSp>
          <p:nvGrpSpPr>
            <p:cNvPr id="235" name="Graphic 3">
              <a:extLst>
                <a:ext uri="{FF2B5EF4-FFF2-40B4-BE49-F238E27FC236}">
                  <a16:creationId xmlns:a16="http://schemas.microsoft.com/office/drawing/2014/main" id="{8AEB4910-6070-5FBC-9FC8-5778ED624115}"/>
                </a:ext>
              </a:extLst>
            </p:cNvPr>
            <p:cNvGrpSpPr>
              <a:grpSpLocks noGrp="1" noUngrp="1" noRot="1" noMove="1" noResize="1"/>
            </p:cNvGrpSpPr>
            <p:nvPr/>
          </p:nvGrpSpPr>
          <p:grpSpPr>
            <a:xfrm rot="4059014">
              <a:off x="10296971" y="4428973"/>
              <a:ext cx="718652" cy="1936601"/>
              <a:chOff x="12019143" y="1645330"/>
              <a:chExt cx="833888" cy="2247135"/>
            </a:xfrm>
          </p:grpSpPr>
          <p:grpSp>
            <p:nvGrpSpPr>
              <p:cNvPr id="236" name="Graphic 3">
                <a:extLst>
                  <a:ext uri="{FF2B5EF4-FFF2-40B4-BE49-F238E27FC236}">
                    <a16:creationId xmlns:a16="http://schemas.microsoft.com/office/drawing/2014/main" id="{6F3FB9DF-33EF-6504-1C28-2DB32B4BF847}"/>
                  </a:ext>
                </a:extLst>
              </p:cNvPr>
              <p:cNvGrpSpPr>
                <a:grpSpLocks noGrp="1" noUngrp="1" noRot="1" noMove="1" noResize="1"/>
              </p:cNvGrpSpPr>
              <p:nvPr/>
            </p:nvGrpSpPr>
            <p:grpSpPr>
              <a:xfrm>
                <a:off x="12019143" y="1645330"/>
                <a:ext cx="833888" cy="2247135"/>
                <a:chOff x="12019143" y="1645330"/>
                <a:chExt cx="833888" cy="2247135"/>
              </a:xfrm>
            </p:grpSpPr>
            <p:sp>
              <p:nvSpPr>
                <p:cNvPr id="243" name="Freeform 181">
                  <a:extLst>
                    <a:ext uri="{FF2B5EF4-FFF2-40B4-BE49-F238E27FC236}">
                      <a16:creationId xmlns:a16="http://schemas.microsoft.com/office/drawing/2014/main" id="{E8C3D00E-AE18-6AC3-32AB-963AC19CB8B1}"/>
                    </a:ext>
                  </a:extLst>
                </p:cNvPr>
                <p:cNvSpPr>
                  <a:spLocks noGrp="1" noRot="1" noMove="1" noResize="1" noEditPoints="1" noAdjustHandles="1" noChangeArrowheads="1" noChangeShapeType="1"/>
                </p:cNvSpPr>
                <p:nvPr/>
              </p:nvSpPr>
              <p:spPr>
                <a:xfrm>
                  <a:off x="12019140" y="1645607"/>
                  <a:ext cx="833888" cy="2246857"/>
                </a:xfrm>
                <a:custGeom>
                  <a:avLst/>
                  <a:gdLst>
                    <a:gd name="connsiteX0" fmla="*/ 636613 w 833888"/>
                    <a:gd name="connsiteY0" fmla="*/ 1205859 h 2246857"/>
                    <a:gd name="connsiteX1" fmla="*/ 87363 w 833888"/>
                    <a:gd name="connsiteY1" fmla="*/ 2243475 h 2246857"/>
                    <a:gd name="connsiteX2" fmla="*/ 191319 w 833888"/>
                    <a:gd name="connsiteY2" fmla="*/ 1074052 h 2246857"/>
                    <a:gd name="connsiteX3" fmla="*/ 750608 w 833888"/>
                    <a:gd name="connsiteY3" fmla="*/ 3080 h 2246857"/>
                    <a:gd name="connsiteX4" fmla="*/ 636613 w 833888"/>
                    <a:gd name="connsiteY4" fmla="*/ 1205859 h 2246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888" h="2246857">
                      <a:moveTo>
                        <a:pt x="636613" y="1205859"/>
                      </a:moveTo>
                      <a:cubicBezTo>
                        <a:pt x="401498" y="1999939"/>
                        <a:pt x="216579" y="2281689"/>
                        <a:pt x="87363" y="2243475"/>
                      </a:cubicBezTo>
                      <a:cubicBezTo>
                        <a:pt x="-41853" y="2205260"/>
                        <a:pt x="-43796" y="1868133"/>
                        <a:pt x="191319" y="1074052"/>
                      </a:cubicBezTo>
                      <a:cubicBezTo>
                        <a:pt x="426110" y="279972"/>
                        <a:pt x="621392" y="-35134"/>
                        <a:pt x="750608" y="3080"/>
                      </a:cubicBezTo>
                      <a:cubicBezTo>
                        <a:pt x="879500" y="41295"/>
                        <a:pt x="871404" y="411779"/>
                        <a:pt x="636613" y="1205859"/>
                      </a:cubicBezTo>
                      <a:close/>
                    </a:path>
                  </a:pathLst>
                </a:custGeom>
                <a:solidFill>
                  <a:srgbClr val="667C49"/>
                </a:solidFill>
                <a:ln w="3239" cap="flat">
                  <a:noFill/>
                  <a:prstDash val="solid"/>
                  <a:miter/>
                </a:ln>
              </p:spPr>
              <p:txBody>
                <a:bodyPr rtlCol="0" anchor="ctr"/>
                <a:lstStyle/>
                <a:p>
                  <a:endParaRPr lang="en-NO"/>
                </a:p>
              </p:txBody>
            </p:sp>
            <p:sp>
              <p:nvSpPr>
                <p:cNvPr id="244" name="Freeform 182">
                  <a:extLst>
                    <a:ext uri="{FF2B5EF4-FFF2-40B4-BE49-F238E27FC236}">
                      <a16:creationId xmlns:a16="http://schemas.microsoft.com/office/drawing/2014/main" id="{C36D5F7D-3101-C131-16A2-58F6D3D1E434}"/>
                    </a:ext>
                  </a:extLst>
                </p:cNvPr>
                <p:cNvSpPr>
                  <a:spLocks noGrp="1" noRot="1" noMove="1" noResize="1" noEditPoints="1" noAdjustHandles="1" noChangeArrowheads="1" noChangeShapeType="1"/>
                </p:cNvSpPr>
                <p:nvPr/>
              </p:nvSpPr>
              <p:spPr>
                <a:xfrm>
                  <a:off x="12398008" y="1645329"/>
                  <a:ext cx="454964" cy="668814"/>
                </a:xfrm>
                <a:custGeom>
                  <a:avLst/>
                  <a:gdLst>
                    <a:gd name="connsiteX0" fmla="*/ 932 w 454964"/>
                    <a:gd name="connsiteY0" fmla="*/ 513747 h 668814"/>
                    <a:gd name="connsiteX1" fmla="*/ 371416 w 454964"/>
                    <a:gd name="connsiteY1" fmla="*/ 3035 h 668814"/>
                    <a:gd name="connsiteX2" fmla="*/ 411897 w 454964"/>
                    <a:gd name="connsiteY2" fmla="*/ 595033 h 668814"/>
                    <a:gd name="connsiteX3" fmla="*/ 406716 w 454964"/>
                    <a:gd name="connsiteY3" fmla="*/ 394894 h 668814"/>
                    <a:gd name="connsiteX4" fmla="*/ 341298 w 454964"/>
                    <a:gd name="connsiteY4" fmla="*/ 668547 h 668814"/>
                    <a:gd name="connsiteX5" fmla="*/ 326401 w 454964"/>
                    <a:gd name="connsiteY5" fmla="*/ 324942 h 668814"/>
                    <a:gd name="connsiteX6" fmla="*/ 193946 w 454964"/>
                    <a:gd name="connsiteY6" fmla="*/ 560381 h 668814"/>
                    <a:gd name="connsiteX7" fmla="*/ 204633 w 454964"/>
                    <a:gd name="connsiteY7" fmla="*/ 272802 h 668814"/>
                    <a:gd name="connsiteX8" fmla="*/ 932 w 454964"/>
                    <a:gd name="connsiteY8" fmla="*/ 513747 h 668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964" h="668814">
                      <a:moveTo>
                        <a:pt x="932" y="513747"/>
                      </a:moveTo>
                      <a:cubicBezTo>
                        <a:pt x="152170" y="130308"/>
                        <a:pt x="278795" y="-24168"/>
                        <a:pt x="371416" y="3035"/>
                      </a:cubicBezTo>
                      <a:cubicBezTo>
                        <a:pt x="461123" y="29591"/>
                        <a:pt x="484764" y="216776"/>
                        <a:pt x="411897" y="595033"/>
                      </a:cubicBezTo>
                      <a:cubicBezTo>
                        <a:pt x="407040" y="619322"/>
                        <a:pt x="426147" y="381292"/>
                        <a:pt x="406716" y="394894"/>
                      </a:cubicBezTo>
                      <a:cubicBezTo>
                        <a:pt x="397000" y="401695"/>
                        <a:pt x="353604" y="664013"/>
                        <a:pt x="341298" y="668547"/>
                      </a:cubicBezTo>
                      <a:cubicBezTo>
                        <a:pt x="310208" y="679882"/>
                        <a:pt x="366234" y="327209"/>
                        <a:pt x="326401" y="324942"/>
                      </a:cubicBezTo>
                      <a:cubicBezTo>
                        <a:pt x="290777" y="322675"/>
                        <a:pt x="227303" y="571392"/>
                        <a:pt x="193946" y="560381"/>
                      </a:cubicBezTo>
                      <a:cubicBezTo>
                        <a:pt x="160590" y="549370"/>
                        <a:pt x="227627" y="290938"/>
                        <a:pt x="204633" y="272802"/>
                      </a:cubicBezTo>
                      <a:cubicBezTo>
                        <a:pt x="169010" y="244627"/>
                        <a:pt x="-14613" y="552933"/>
                        <a:pt x="932" y="513747"/>
                      </a:cubicBezTo>
                      <a:close/>
                    </a:path>
                  </a:pathLst>
                </a:custGeom>
                <a:solidFill>
                  <a:srgbClr val="748E57"/>
                </a:solidFill>
                <a:ln w="3239" cap="flat">
                  <a:noFill/>
                  <a:prstDash val="solid"/>
                  <a:miter/>
                </a:ln>
              </p:spPr>
              <p:txBody>
                <a:bodyPr rtlCol="0" anchor="ctr"/>
                <a:lstStyle/>
                <a:p>
                  <a:endParaRPr lang="en-NO"/>
                </a:p>
              </p:txBody>
            </p:sp>
          </p:grpSp>
          <p:grpSp>
            <p:nvGrpSpPr>
              <p:cNvPr id="237" name="Graphic 3">
                <a:extLst>
                  <a:ext uri="{FF2B5EF4-FFF2-40B4-BE49-F238E27FC236}">
                    <a16:creationId xmlns:a16="http://schemas.microsoft.com/office/drawing/2014/main" id="{037AD980-9CCC-5942-749B-7773E0CA4B78}"/>
                  </a:ext>
                </a:extLst>
              </p:cNvPr>
              <p:cNvGrpSpPr>
                <a:grpSpLocks noGrp="1" noUngrp="1" noRot="1" noMove="1" noResize="1"/>
              </p:cNvGrpSpPr>
              <p:nvPr/>
            </p:nvGrpSpPr>
            <p:grpSpPr>
              <a:xfrm>
                <a:off x="12356494" y="2220260"/>
                <a:ext cx="262684" cy="428697"/>
                <a:chOff x="12356494" y="2220260"/>
                <a:chExt cx="262684" cy="428697"/>
              </a:xfrm>
              <a:solidFill>
                <a:srgbClr val="4B5B31"/>
              </a:solidFill>
            </p:grpSpPr>
            <p:sp>
              <p:nvSpPr>
                <p:cNvPr id="238" name="Freeform 184">
                  <a:extLst>
                    <a:ext uri="{FF2B5EF4-FFF2-40B4-BE49-F238E27FC236}">
                      <a16:creationId xmlns:a16="http://schemas.microsoft.com/office/drawing/2014/main" id="{1E94C8E0-74CF-7582-6B33-9EB53E105D3C}"/>
                    </a:ext>
                  </a:extLst>
                </p:cNvPr>
                <p:cNvSpPr>
                  <a:spLocks noGrp="1" noRot="1" noMove="1" noResize="1" noEditPoints="1" noAdjustHandles="1" noChangeArrowheads="1" noChangeShapeType="1"/>
                </p:cNvSpPr>
                <p:nvPr/>
              </p:nvSpPr>
              <p:spPr>
                <a:xfrm>
                  <a:off x="12580922" y="2398701"/>
                  <a:ext cx="33063" cy="31981"/>
                </a:xfrm>
                <a:custGeom>
                  <a:avLst/>
                  <a:gdLst>
                    <a:gd name="connsiteX0" fmla="*/ 21 w 33063"/>
                    <a:gd name="connsiteY0" fmla="*/ 15244 h 31981"/>
                    <a:gd name="connsiteX1" fmla="*/ 33054 w 33063"/>
                    <a:gd name="connsiteY1" fmla="*/ 16863 h 31981"/>
                    <a:gd name="connsiteX2" fmla="*/ 21 w 33063"/>
                    <a:gd name="connsiteY2" fmla="*/ 15244 h 31981"/>
                    <a:gd name="connsiteX3" fmla="*/ 21 w 33063"/>
                    <a:gd name="connsiteY3" fmla="*/ 15244 h 31981"/>
                  </a:gdLst>
                  <a:ahLst/>
                  <a:cxnLst>
                    <a:cxn ang="0">
                      <a:pos x="connsiteX0" y="connsiteY0"/>
                    </a:cxn>
                    <a:cxn ang="0">
                      <a:pos x="connsiteX1" y="connsiteY1"/>
                    </a:cxn>
                    <a:cxn ang="0">
                      <a:pos x="connsiteX2" y="connsiteY2"/>
                    </a:cxn>
                    <a:cxn ang="0">
                      <a:pos x="connsiteX3" y="connsiteY3"/>
                    </a:cxn>
                  </a:cxnLst>
                  <a:rect l="l" t="t" r="r" b="b"/>
                  <a:pathLst>
                    <a:path w="33063" h="31981">
                      <a:moveTo>
                        <a:pt x="21" y="15244"/>
                      </a:moveTo>
                      <a:cubicBezTo>
                        <a:pt x="-950" y="36618"/>
                        <a:pt x="32082" y="37914"/>
                        <a:pt x="33054" y="16863"/>
                      </a:cubicBezTo>
                      <a:cubicBezTo>
                        <a:pt x="33701" y="-4511"/>
                        <a:pt x="669" y="-6130"/>
                        <a:pt x="21" y="15244"/>
                      </a:cubicBezTo>
                      <a:lnTo>
                        <a:pt x="21" y="15244"/>
                      </a:lnTo>
                      <a:close/>
                    </a:path>
                  </a:pathLst>
                </a:custGeom>
                <a:solidFill>
                  <a:srgbClr val="4B5B31"/>
                </a:solidFill>
                <a:ln w="3239" cap="flat">
                  <a:noFill/>
                  <a:prstDash val="solid"/>
                  <a:miter/>
                </a:ln>
              </p:spPr>
              <p:txBody>
                <a:bodyPr rtlCol="0" anchor="ctr"/>
                <a:lstStyle/>
                <a:p>
                  <a:endParaRPr lang="en-NO"/>
                </a:p>
              </p:txBody>
            </p:sp>
            <p:sp>
              <p:nvSpPr>
                <p:cNvPr id="239" name="Freeform 185">
                  <a:extLst>
                    <a:ext uri="{FF2B5EF4-FFF2-40B4-BE49-F238E27FC236}">
                      <a16:creationId xmlns:a16="http://schemas.microsoft.com/office/drawing/2014/main" id="{D1FDDAA8-43FF-CBC2-3766-429DBC49AB34}"/>
                    </a:ext>
                  </a:extLst>
                </p:cNvPr>
                <p:cNvSpPr>
                  <a:spLocks noGrp="1" noRot="1" noMove="1" noResize="1" noEditPoints="1" noAdjustHandles="1" noChangeArrowheads="1" noChangeShapeType="1"/>
                </p:cNvSpPr>
                <p:nvPr/>
              </p:nvSpPr>
              <p:spPr>
                <a:xfrm>
                  <a:off x="12501903" y="2493068"/>
                  <a:ext cx="33074" cy="31855"/>
                </a:xfrm>
                <a:custGeom>
                  <a:avLst/>
                  <a:gdLst>
                    <a:gd name="connsiteX0" fmla="*/ 21 w 33074"/>
                    <a:gd name="connsiteY0" fmla="*/ 15118 h 31855"/>
                    <a:gd name="connsiteX1" fmla="*/ 33054 w 33074"/>
                    <a:gd name="connsiteY1" fmla="*/ 16737 h 31855"/>
                    <a:gd name="connsiteX2" fmla="*/ 21 w 33074"/>
                    <a:gd name="connsiteY2" fmla="*/ 15118 h 31855"/>
                    <a:gd name="connsiteX3" fmla="*/ 21 w 33074"/>
                    <a:gd name="connsiteY3" fmla="*/ 15118 h 31855"/>
                  </a:gdLst>
                  <a:ahLst/>
                  <a:cxnLst>
                    <a:cxn ang="0">
                      <a:pos x="connsiteX0" y="connsiteY0"/>
                    </a:cxn>
                    <a:cxn ang="0">
                      <a:pos x="connsiteX1" y="connsiteY1"/>
                    </a:cxn>
                    <a:cxn ang="0">
                      <a:pos x="connsiteX2" y="connsiteY2"/>
                    </a:cxn>
                    <a:cxn ang="0">
                      <a:pos x="connsiteX3" y="connsiteY3"/>
                    </a:cxn>
                  </a:cxnLst>
                  <a:rect l="l" t="t" r="r" b="b"/>
                  <a:pathLst>
                    <a:path w="33074" h="31855">
                      <a:moveTo>
                        <a:pt x="21" y="15118"/>
                      </a:moveTo>
                      <a:cubicBezTo>
                        <a:pt x="-950" y="36492"/>
                        <a:pt x="32082" y="37788"/>
                        <a:pt x="33054" y="16737"/>
                      </a:cubicBezTo>
                      <a:cubicBezTo>
                        <a:pt x="34025" y="-4637"/>
                        <a:pt x="993" y="-5932"/>
                        <a:pt x="21" y="15118"/>
                      </a:cubicBezTo>
                      <a:lnTo>
                        <a:pt x="21" y="15118"/>
                      </a:lnTo>
                      <a:close/>
                    </a:path>
                  </a:pathLst>
                </a:custGeom>
                <a:solidFill>
                  <a:srgbClr val="4B5B31"/>
                </a:solidFill>
                <a:ln w="3239" cap="flat">
                  <a:noFill/>
                  <a:prstDash val="solid"/>
                  <a:miter/>
                </a:ln>
              </p:spPr>
              <p:txBody>
                <a:bodyPr rtlCol="0" anchor="ctr"/>
                <a:lstStyle/>
                <a:p>
                  <a:endParaRPr lang="en-NO"/>
                </a:p>
              </p:txBody>
            </p:sp>
            <p:sp>
              <p:nvSpPr>
                <p:cNvPr id="240" name="Freeform 186">
                  <a:extLst>
                    <a:ext uri="{FF2B5EF4-FFF2-40B4-BE49-F238E27FC236}">
                      <a16:creationId xmlns:a16="http://schemas.microsoft.com/office/drawing/2014/main" id="{B4A82F84-08BA-A8E0-AD4C-FD9E04CA3D82}"/>
                    </a:ext>
                  </a:extLst>
                </p:cNvPr>
                <p:cNvSpPr>
                  <a:spLocks noGrp="1" noRot="1" noMove="1" noResize="1" noEditPoints="1" noAdjustHandles="1" noChangeArrowheads="1" noChangeShapeType="1"/>
                </p:cNvSpPr>
                <p:nvPr/>
              </p:nvSpPr>
              <p:spPr>
                <a:xfrm>
                  <a:off x="12586104" y="2590223"/>
                  <a:ext cx="33074" cy="31855"/>
                </a:xfrm>
                <a:custGeom>
                  <a:avLst/>
                  <a:gdLst>
                    <a:gd name="connsiteX0" fmla="*/ 21 w 33074"/>
                    <a:gd name="connsiteY0" fmla="*/ 15118 h 31855"/>
                    <a:gd name="connsiteX1" fmla="*/ 33054 w 33074"/>
                    <a:gd name="connsiteY1" fmla="*/ 16737 h 31855"/>
                    <a:gd name="connsiteX2" fmla="*/ 21 w 33074"/>
                    <a:gd name="connsiteY2" fmla="*/ 15118 h 31855"/>
                    <a:gd name="connsiteX3" fmla="*/ 21 w 33074"/>
                    <a:gd name="connsiteY3" fmla="*/ 15118 h 31855"/>
                  </a:gdLst>
                  <a:ahLst/>
                  <a:cxnLst>
                    <a:cxn ang="0">
                      <a:pos x="connsiteX0" y="connsiteY0"/>
                    </a:cxn>
                    <a:cxn ang="0">
                      <a:pos x="connsiteX1" y="connsiteY1"/>
                    </a:cxn>
                    <a:cxn ang="0">
                      <a:pos x="connsiteX2" y="connsiteY2"/>
                    </a:cxn>
                    <a:cxn ang="0">
                      <a:pos x="connsiteX3" y="connsiteY3"/>
                    </a:cxn>
                  </a:cxnLst>
                  <a:rect l="l" t="t" r="r" b="b"/>
                  <a:pathLst>
                    <a:path w="33074" h="31855">
                      <a:moveTo>
                        <a:pt x="21" y="15118"/>
                      </a:moveTo>
                      <a:cubicBezTo>
                        <a:pt x="-950" y="36492"/>
                        <a:pt x="32082" y="37788"/>
                        <a:pt x="33054" y="16737"/>
                      </a:cubicBezTo>
                      <a:cubicBezTo>
                        <a:pt x="34025" y="-4637"/>
                        <a:pt x="993" y="-5932"/>
                        <a:pt x="21" y="15118"/>
                      </a:cubicBezTo>
                      <a:lnTo>
                        <a:pt x="21" y="15118"/>
                      </a:lnTo>
                      <a:close/>
                    </a:path>
                  </a:pathLst>
                </a:custGeom>
                <a:solidFill>
                  <a:srgbClr val="4B5B31"/>
                </a:solidFill>
                <a:ln w="3239" cap="flat">
                  <a:noFill/>
                  <a:prstDash val="solid"/>
                  <a:miter/>
                </a:ln>
              </p:spPr>
              <p:txBody>
                <a:bodyPr rtlCol="0" anchor="ctr"/>
                <a:lstStyle/>
                <a:p>
                  <a:endParaRPr lang="en-NO"/>
                </a:p>
              </p:txBody>
            </p:sp>
            <p:sp>
              <p:nvSpPr>
                <p:cNvPr id="241" name="Freeform 187">
                  <a:extLst>
                    <a:ext uri="{FF2B5EF4-FFF2-40B4-BE49-F238E27FC236}">
                      <a16:creationId xmlns:a16="http://schemas.microsoft.com/office/drawing/2014/main" id="{1F35AFCB-E3F5-E004-9A82-286E8E8D5CAF}"/>
                    </a:ext>
                  </a:extLst>
                </p:cNvPr>
                <p:cNvSpPr>
                  <a:spLocks noGrp="1" noRot="1" noMove="1" noResize="1" noEditPoints="1" noAdjustHandles="1" noChangeArrowheads="1" noChangeShapeType="1"/>
                </p:cNvSpPr>
                <p:nvPr/>
              </p:nvSpPr>
              <p:spPr>
                <a:xfrm>
                  <a:off x="12430656" y="2220260"/>
                  <a:ext cx="33074" cy="31981"/>
                </a:xfrm>
                <a:custGeom>
                  <a:avLst/>
                  <a:gdLst>
                    <a:gd name="connsiteX0" fmla="*/ 21 w 33074"/>
                    <a:gd name="connsiteY0" fmla="*/ 15244 h 31981"/>
                    <a:gd name="connsiteX1" fmla="*/ 33054 w 33074"/>
                    <a:gd name="connsiteY1" fmla="*/ 16863 h 31981"/>
                    <a:gd name="connsiteX2" fmla="*/ 21 w 33074"/>
                    <a:gd name="connsiteY2" fmla="*/ 15244 h 31981"/>
                    <a:gd name="connsiteX3" fmla="*/ 21 w 33074"/>
                    <a:gd name="connsiteY3" fmla="*/ 15244 h 31981"/>
                  </a:gdLst>
                  <a:ahLst/>
                  <a:cxnLst>
                    <a:cxn ang="0">
                      <a:pos x="connsiteX0" y="connsiteY0"/>
                    </a:cxn>
                    <a:cxn ang="0">
                      <a:pos x="connsiteX1" y="connsiteY1"/>
                    </a:cxn>
                    <a:cxn ang="0">
                      <a:pos x="connsiteX2" y="connsiteY2"/>
                    </a:cxn>
                    <a:cxn ang="0">
                      <a:pos x="connsiteX3" y="connsiteY3"/>
                    </a:cxn>
                  </a:cxnLst>
                  <a:rect l="l" t="t" r="r" b="b"/>
                  <a:pathLst>
                    <a:path w="33074" h="31981">
                      <a:moveTo>
                        <a:pt x="21" y="15244"/>
                      </a:moveTo>
                      <a:cubicBezTo>
                        <a:pt x="-950" y="36618"/>
                        <a:pt x="32082" y="37913"/>
                        <a:pt x="33054" y="16863"/>
                      </a:cubicBezTo>
                      <a:cubicBezTo>
                        <a:pt x="34025" y="-4511"/>
                        <a:pt x="993" y="-6130"/>
                        <a:pt x="21" y="15244"/>
                      </a:cubicBezTo>
                      <a:lnTo>
                        <a:pt x="21" y="15244"/>
                      </a:lnTo>
                      <a:close/>
                    </a:path>
                  </a:pathLst>
                </a:custGeom>
                <a:solidFill>
                  <a:srgbClr val="4B5B31"/>
                </a:solidFill>
                <a:ln w="3239" cap="flat">
                  <a:noFill/>
                  <a:prstDash val="solid"/>
                  <a:miter/>
                </a:ln>
              </p:spPr>
              <p:txBody>
                <a:bodyPr rtlCol="0" anchor="ctr"/>
                <a:lstStyle/>
                <a:p>
                  <a:endParaRPr lang="en-NO"/>
                </a:p>
              </p:txBody>
            </p:sp>
            <p:sp>
              <p:nvSpPr>
                <p:cNvPr id="242" name="Freeform 188">
                  <a:extLst>
                    <a:ext uri="{FF2B5EF4-FFF2-40B4-BE49-F238E27FC236}">
                      <a16:creationId xmlns:a16="http://schemas.microsoft.com/office/drawing/2014/main" id="{E17436E1-4B97-A585-E08B-F202DEAB4F3D}"/>
                    </a:ext>
                  </a:extLst>
                </p:cNvPr>
                <p:cNvSpPr>
                  <a:spLocks noGrp="1" noRot="1" noMove="1" noResize="1" noEditPoints="1" noAdjustHandles="1" noChangeArrowheads="1" noChangeShapeType="1"/>
                </p:cNvSpPr>
                <p:nvPr/>
              </p:nvSpPr>
              <p:spPr>
                <a:xfrm>
                  <a:off x="12356494" y="2617102"/>
                  <a:ext cx="33074" cy="31855"/>
                </a:xfrm>
                <a:custGeom>
                  <a:avLst/>
                  <a:gdLst>
                    <a:gd name="connsiteX0" fmla="*/ 21 w 33074"/>
                    <a:gd name="connsiteY0" fmla="*/ 15118 h 31855"/>
                    <a:gd name="connsiteX1" fmla="*/ 33054 w 33074"/>
                    <a:gd name="connsiteY1" fmla="*/ 16737 h 31855"/>
                    <a:gd name="connsiteX2" fmla="*/ 21 w 33074"/>
                    <a:gd name="connsiteY2" fmla="*/ 15118 h 31855"/>
                    <a:gd name="connsiteX3" fmla="*/ 21 w 33074"/>
                    <a:gd name="connsiteY3" fmla="*/ 15118 h 31855"/>
                  </a:gdLst>
                  <a:ahLst/>
                  <a:cxnLst>
                    <a:cxn ang="0">
                      <a:pos x="connsiteX0" y="connsiteY0"/>
                    </a:cxn>
                    <a:cxn ang="0">
                      <a:pos x="connsiteX1" y="connsiteY1"/>
                    </a:cxn>
                    <a:cxn ang="0">
                      <a:pos x="connsiteX2" y="connsiteY2"/>
                    </a:cxn>
                    <a:cxn ang="0">
                      <a:pos x="connsiteX3" y="connsiteY3"/>
                    </a:cxn>
                  </a:cxnLst>
                  <a:rect l="l" t="t" r="r" b="b"/>
                  <a:pathLst>
                    <a:path w="33074" h="31855">
                      <a:moveTo>
                        <a:pt x="21" y="15118"/>
                      </a:moveTo>
                      <a:cubicBezTo>
                        <a:pt x="-951" y="36492"/>
                        <a:pt x="32082" y="37788"/>
                        <a:pt x="33054" y="16737"/>
                      </a:cubicBezTo>
                      <a:cubicBezTo>
                        <a:pt x="34025" y="-4637"/>
                        <a:pt x="992" y="-5932"/>
                        <a:pt x="21" y="15118"/>
                      </a:cubicBezTo>
                      <a:lnTo>
                        <a:pt x="21" y="15118"/>
                      </a:lnTo>
                      <a:close/>
                    </a:path>
                  </a:pathLst>
                </a:custGeom>
                <a:solidFill>
                  <a:srgbClr val="4B5B31"/>
                </a:solidFill>
                <a:ln w="3239" cap="flat">
                  <a:noFill/>
                  <a:prstDash val="solid"/>
                  <a:miter/>
                </a:ln>
              </p:spPr>
              <p:txBody>
                <a:bodyPr rtlCol="0" anchor="ctr"/>
                <a:lstStyle/>
                <a:p>
                  <a:endParaRPr lang="en-NO"/>
                </a:p>
              </p:txBody>
            </p:sp>
          </p:grpSp>
        </p:grpSp>
        <p:grpSp>
          <p:nvGrpSpPr>
            <p:cNvPr id="245" name="Grafikk 5">
              <a:extLst>
                <a:ext uri="{FF2B5EF4-FFF2-40B4-BE49-F238E27FC236}">
                  <a16:creationId xmlns:a16="http://schemas.microsoft.com/office/drawing/2014/main" id="{00BEA41A-48C4-6F69-8C19-B35F265B0FF1}"/>
                </a:ext>
              </a:extLst>
            </p:cNvPr>
            <p:cNvGrpSpPr>
              <a:grpSpLocks noGrp="1" noUngrp="1" noRot="1" noMove="1" noResize="1"/>
            </p:cNvGrpSpPr>
            <p:nvPr/>
          </p:nvGrpSpPr>
          <p:grpSpPr>
            <a:xfrm>
              <a:off x="8653390" y="4938311"/>
              <a:ext cx="1710048" cy="793945"/>
              <a:chOff x="4026955" y="3051573"/>
              <a:chExt cx="3043834" cy="1413197"/>
            </a:xfrm>
          </p:grpSpPr>
          <p:sp>
            <p:nvSpPr>
              <p:cNvPr id="246" name="Friform 245">
                <a:extLst>
                  <a:ext uri="{FF2B5EF4-FFF2-40B4-BE49-F238E27FC236}">
                    <a16:creationId xmlns:a16="http://schemas.microsoft.com/office/drawing/2014/main" id="{7825E897-E2F5-9922-1E12-27B33D8E815A}"/>
                  </a:ext>
                </a:extLst>
              </p:cNvPr>
              <p:cNvSpPr>
                <a:spLocks noGrp="1" noRot="1" noMove="1" noResize="1" noEditPoints="1" noAdjustHandles="1" noChangeArrowheads="1" noChangeShapeType="1"/>
              </p:cNvSpPr>
              <p:nvPr/>
            </p:nvSpPr>
            <p:spPr>
              <a:xfrm>
                <a:off x="4026955" y="3051573"/>
                <a:ext cx="234694" cy="197937"/>
              </a:xfrm>
              <a:custGeom>
                <a:avLst/>
                <a:gdLst>
                  <a:gd name="connsiteX0" fmla="*/ 234694 w 234694"/>
                  <a:gd name="connsiteY0" fmla="*/ 197937 h 197937"/>
                  <a:gd name="connsiteX1" fmla="*/ 218599 w 234694"/>
                  <a:gd name="connsiteY1" fmla="*/ 50650 h 197937"/>
                  <a:gd name="connsiteX2" fmla="*/ 234403 w 234694"/>
                  <a:gd name="connsiteY2" fmla="*/ 31543 h 197937"/>
                  <a:gd name="connsiteX3" fmla="*/ 230095 w 234694"/>
                  <a:gd name="connsiteY3" fmla="*/ 9197 h 197937"/>
                  <a:gd name="connsiteX4" fmla="*/ 92038 w 234694"/>
                  <a:gd name="connsiteY4" fmla="*/ 0 h 197937"/>
                  <a:gd name="connsiteX5" fmla="*/ 0 w 234694"/>
                  <a:gd name="connsiteY5" fmla="*/ 151886 h 197937"/>
                  <a:gd name="connsiteX6" fmla="*/ 56156 w 234694"/>
                  <a:gd name="connsiteY6" fmla="*/ 126917 h 197937"/>
                  <a:gd name="connsiteX7" fmla="*/ 145992 w 234694"/>
                  <a:gd name="connsiteY7" fmla="*/ 135628 h 197937"/>
                  <a:gd name="connsiteX8" fmla="*/ 234694 w 234694"/>
                  <a:gd name="connsiteY8" fmla="*/ 197872 h 19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694" h="197937">
                    <a:moveTo>
                      <a:pt x="234694" y="197937"/>
                    </a:moveTo>
                    <a:lnTo>
                      <a:pt x="218599" y="50650"/>
                    </a:lnTo>
                    <a:lnTo>
                      <a:pt x="234403" y="31543"/>
                    </a:lnTo>
                    <a:lnTo>
                      <a:pt x="230095" y="9197"/>
                    </a:lnTo>
                    <a:lnTo>
                      <a:pt x="92038" y="0"/>
                    </a:lnTo>
                    <a:lnTo>
                      <a:pt x="0" y="151886"/>
                    </a:lnTo>
                    <a:lnTo>
                      <a:pt x="56156" y="126917"/>
                    </a:lnTo>
                    <a:cubicBezTo>
                      <a:pt x="85561" y="113866"/>
                      <a:pt x="119663" y="117169"/>
                      <a:pt x="145992" y="135628"/>
                    </a:cubicBezTo>
                    <a:lnTo>
                      <a:pt x="234694" y="197872"/>
                    </a:lnTo>
                    <a:close/>
                  </a:path>
                </a:pathLst>
              </a:custGeom>
              <a:solidFill>
                <a:srgbClr val="564539"/>
              </a:solidFill>
              <a:ln w="0" cap="flat">
                <a:noFill/>
                <a:prstDash val="solid"/>
                <a:miter/>
              </a:ln>
            </p:spPr>
            <p:txBody>
              <a:bodyPr rtlCol="0" anchor="ctr"/>
              <a:lstStyle/>
              <a:p>
                <a:endParaRPr lang="en-GB"/>
              </a:p>
            </p:txBody>
          </p:sp>
          <p:sp>
            <p:nvSpPr>
              <p:cNvPr id="247" name="Friform 246">
                <a:extLst>
                  <a:ext uri="{FF2B5EF4-FFF2-40B4-BE49-F238E27FC236}">
                    <a16:creationId xmlns:a16="http://schemas.microsoft.com/office/drawing/2014/main" id="{21602784-FCFB-7B86-CCE8-A7645398818C}"/>
                  </a:ext>
                </a:extLst>
              </p:cNvPr>
              <p:cNvSpPr>
                <a:spLocks noGrp="1" noRot="1" noMove="1" noResize="1" noEditPoints="1" noAdjustHandles="1" noChangeArrowheads="1" noChangeShapeType="1"/>
              </p:cNvSpPr>
              <p:nvPr/>
            </p:nvSpPr>
            <p:spPr>
              <a:xfrm>
                <a:off x="4026955" y="3157408"/>
                <a:ext cx="3043834" cy="1307362"/>
              </a:xfrm>
              <a:custGeom>
                <a:avLst/>
                <a:gdLst>
                  <a:gd name="connsiteX0" fmla="*/ 2994382 w 3043834"/>
                  <a:gd name="connsiteY0" fmla="*/ 186505 h 1307362"/>
                  <a:gd name="connsiteX1" fmla="*/ 2965948 w 3043834"/>
                  <a:gd name="connsiteY1" fmla="*/ 164678 h 1307362"/>
                  <a:gd name="connsiteX2" fmla="*/ 2948914 w 3043834"/>
                  <a:gd name="connsiteY2" fmla="*/ 153699 h 1307362"/>
                  <a:gd name="connsiteX3" fmla="*/ 2798226 w 3043834"/>
                  <a:gd name="connsiteY3" fmla="*/ 308370 h 1307362"/>
                  <a:gd name="connsiteX4" fmla="*/ 2015837 w 3043834"/>
                  <a:gd name="connsiteY4" fmla="*/ 727173 h 1307362"/>
                  <a:gd name="connsiteX5" fmla="*/ 971097 w 3043834"/>
                  <a:gd name="connsiteY5" fmla="*/ 648930 h 1307362"/>
                  <a:gd name="connsiteX6" fmla="*/ 368185 w 3043834"/>
                  <a:gd name="connsiteY6" fmla="*/ 294542 h 1307362"/>
                  <a:gd name="connsiteX7" fmla="*/ 234727 w 3043834"/>
                  <a:gd name="connsiteY7" fmla="*/ 92038 h 1307362"/>
                  <a:gd name="connsiteX8" fmla="*/ 103567 w 3043834"/>
                  <a:gd name="connsiteY8" fmla="*/ 0 h 1307362"/>
                  <a:gd name="connsiteX9" fmla="*/ 0 w 3043834"/>
                  <a:gd name="connsiteY9" fmla="*/ 46019 h 1307362"/>
                  <a:gd name="connsiteX10" fmla="*/ 128860 w 3043834"/>
                  <a:gd name="connsiteY10" fmla="*/ 165682 h 1307362"/>
                  <a:gd name="connsiteX11" fmla="*/ 188675 w 3043834"/>
                  <a:gd name="connsiteY11" fmla="*/ 478650 h 1307362"/>
                  <a:gd name="connsiteX12" fmla="*/ 892822 w 3043834"/>
                  <a:gd name="connsiteY12" fmla="*/ 1182797 h 1307362"/>
                  <a:gd name="connsiteX13" fmla="*/ 2568066 w 3043834"/>
                  <a:gd name="connsiteY13" fmla="*/ 1012517 h 1307362"/>
                  <a:gd name="connsiteX14" fmla="*/ 3038620 w 3043834"/>
                  <a:gd name="connsiteY14" fmla="*/ 306038 h 1307362"/>
                  <a:gd name="connsiteX15" fmla="*/ 3037033 w 3043834"/>
                  <a:gd name="connsiteY15" fmla="*/ 224687 h 1307362"/>
                  <a:gd name="connsiteX16" fmla="*/ 2994382 w 3043834"/>
                  <a:gd name="connsiteY16" fmla="*/ 186473 h 130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3834" h="1307362">
                    <a:moveTo>
                      <a:pt x="2994382" y="186505"/>
                    </a:moveTo>
                    <a:lnTo>
                      <a:pt x="2965948" y="164678"/>
                    </a:lnTo>
                    <a:cubicBezTo>
                      <a:pt x="2960507" y="160532"/>
                      <a:pt x="2954807" y="156841"/>
                      <a:pt x="2948914" y="153699"/>
                    </a:cubicBezTo>
                    <a:cubicBezTo>
                      <a:pt x="2892564" y="215166"/>
                      <a:pt x="2833137" y="277798"/>
                      <a:pt x="2798226" y="308370"/>
                    </a:cubicBezTo>
                    <a:cubicBezTo>
                      <a:pt x="2631314" y="454524"/>
                      <a:pt x="2397818" y="593714"/>
                      <a:pt x="2015837" y="727173"/>
                    </a:cubicBezTo>
                    <a:cubicBezTo>
                      <a:pt x="1633856" y="860631"/>
                      <a:pt x="1219619" y="773192"/>
                      <a:pt x="971097" y="648930"/>
                    </a:cubicBezTo>
                    <a:cubicBezTo>
                      <a:pt x="722574" y="524669"/>
                      <a:pt x="423401" y="312969"/>
                      <a:pt x="368185" y="294542"/>
                    </a:cubicBezTo>
                    <a:cubicBezTo>
                      <a:pt x="312969" y="276147"/>
                      <a:pt x="234727" y="92038"/>
                      <a:pt x="234727" y="92038"/>
                    </a:cubicBezTo>
                    <a:lnTo>
                      <a:pt x="103567" y="0"/>
                    </a:lnTo>
                    <a:lnTo>
                      <a:pt x="0" y="46019"/>
                    </a:lnTo>
                    <a:cubicBezTo>
                      <a:pt x="0" y="46019"/>
                      <a:pt x="82841" y="50618"/>
                      <a:pt x="128860" y="165682"/>
                    </a:cubicBezTo>
                    <a:cubicBezTo>
                      <a:pt x="174879" y="280746"/>
                      <a:pt x="184076" y="381981"/>
                      <a:pt x="188675" y="478650"/>
                    </a:cubicBezTo>
                    <a:cubicBezTo>
                      <a:pt x="193274" y="575319"/>
                      <a:pt x="220898" y="948103"/>
                      <a:pt x="892822" y="1182797"/>
                    </a:cubicBezTo>
                    <a:cubicBezTo>
                      <a:pt x="1564778" y="1417524"/>
                      <a:pt x="2130868" y="1297861"/>
                      <a:pt x="2568066" y="1012517"/>
                    </a:cubicBezTo>
                    <a:cubicBezTo>
                      <a:pt x="2900466" y="795570"/>
                      <a:pt x="3006753" y="456272"/>
                      <a:pt x="3038620" y="306038"/>
                    </a:cubicBezTo>
                    <a:cubicBezTo>
                      <a:pt x="3044061" y="280422"/>
                      <a:pt x="3047558" y="247583"/>
                      <a:pt x="3037033" y="224687"/>
                    </a:cubicBezTo>
                    <a:cubicBezTo>
                      <a:pt x="3029066" y="207329"/>
                      <a:pt x="3010154" y="198552"/>
                      <a:pt x="2994382" y="186473"/>
                    </a:cubicBezTo>
                    <a:close/>
                  </a:path>
                </a:pathLst>
              </a:custGeom>
              <a:solidFill>
                <a:srgbClr val="E2BC5D"/>
              </a:solidFill>
              <a:ln w="0" cap="flat">
                <a:noFill/>
                <a:prstDash val="solid"/>
                <a:miter/>
              </a:ln>
            </p:spPr>
            <p:txBody>
              <a:bodyPr rtlCol="0" anchor="ctr"/>
              <a:lstStyle/>
              <a:p>
                <a:endParaRPr lang="en-GB" dirty="0"/>
              </a:p>
            </p:txBody>
          </p:sp>
          <p:sp>
            <p:nvSpPr>
              <p:cNvPr id="248" name="Friform 247">
                <a:extLst>
                  <a:ext uri="{FF2B5EF4-FFF2-40B4-BE49-F238E27FC236}">
                    <a16:creationId xmlns:a16="http://schemas.microsoft.com/office/drawing/2014/main" id="{1A827AB0-1CB4-4F44-953F-A0A9AD801678}"/>
                  </a:ext>
                </a:extLst>
              </p:cNvPr>
              <p:cNvSpPr>
                <a:spLocks noGrp="1" noRot="1" noMove="1" noResize="1" noEditPoints="1" noAdjustHandles="1" noChangeArrowheads="1" noChangeShapeType="1"/>
              </p:cNvSpPr>
              <p:nvPr/>
            </p:nvSpPr>
            <p:spPr>
              <a:xfrm>
                <a:off x="4245489" y="3083213"/>
                <a:ext cx="2730346" cy="868284"/>
              </a:xfrm>
              <a:custGeom>
                <a:avLst/>
                <a:gdLst>
                  <a:gd name="connsiteX0" fmla="*/ 149619 w 2730346"/>
                  <a:gd name="connsiteY0" fmla="*/ 368801 h 868284"/>
                  <a:gd name="connsiteX1" fmla="*/ 752530 w 2730346"/>
                  <a:gd name="connsiteY1" fmla="*/ 723189 h 868284"/>
                  <a:gd name="connsiteX2" fmla="*/ 1797270 w 2730346"/>
                  <a:gd name="connsiteY2" fmla="*/ 801432 h 868284"/>
                  <a:gd name="connsiteX3" fmla="*/ 2579659 w 2730346"/>
                  <a:gd name="connsiteY3" fmla="*/ 382629 h 868284"/>
                  <a:gd name="connsiteX4" fmla="*/ 2730347 w 2730346"/>
                  <a:gd name="connsiteY4" fmla="*/ 227958 h 868284"/>
                  <a:gd name="connsiteX5" fmla="*/ 2694691 w 2730346"/>
                  <a:gd name="connsiteY5" fmla="*/ 212413 h 868284"/>
                  <a:gd name="connsiteX6" fmla="*/ 2641062 w 2730346"/>
                  <a:gd name="connsiteY6" fmla="*/ 233334 h 868284"/>
                  <a:gd name="connsiteX7" fmla="*/ 2556083 w 2730346"/>
                  <a:gd name="connsiteY7" fmla="*/ 296841 h 868284"/>
                  <a:gd name="connsiteX8" fmla="*/ 1279208 w 2730346"/>
                  <a:gd name="connsiteY8" fmla="*/ 717101 h 868284"/>
                  <a:gd name="connsiteX9" fmla="*/ 397850 w 2730346"/>
                  <a:gd name="connsiteY9" fmla="*/ 371229 h 868284"/>
                  <a:gd name="connsiteX10" fmla="*/ 257785 w 2730346"/>
                  <a:gd name="connsiteY10" fmla="*/ 332270 h 868284"/>
                  <a:gd name="connsiteX11" fmla="*/ 79019 w 2730346"/>
                  <a:gd name="connsiteY11" fmla="*/ 184271 h 868284"/>
                  <a:gd name="connsiteX12" fmla="*/ 34522 w 2730346"/>
                  <a:gd name="connsiteY12" fmla="*/ 97317 h 868284"/>
                  <a:gd name="connsiteX13" fmla="*/ 15804 w 2730346"/>
                  <a:gd name="connsiteY13" fmla="*/ 0 h 868284"/>
                  <a:gd name="connsiteX14" fmla="*/ 0 w 2730346"/>
                  <a:gd name="connsiteY14" fmla="*/ 19107 h 868284"/>
                  <a:gd name="connsiteX15" fmla="*/ 16095 w 2730346"/>
                  <a:gd name="connsiteY15" fmla="*/ 166394 h 868284"/>
                  <a:gd name="connsiteX16" fmla="*/ 149554 w 2730346"/>
                  <a:gd name="connsiteY16" fmla="*/ 368897 h 86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0346" h="868284">
                    <a:moveTo>
                      <a:pt x="149619" y="368801"/>
                    </a:moveTo>
                    <a:cubicBezTo>
                      <a:pt x="204835" y="387195"/>
                      <a:pt x="504008" y="598928"/>
                      <a:pt x="752530" y="723189"/>
                    </a:cubicBezTo>
                    <a:cubicBezTo>
                      <a:pt x="1001053" y="847451"/>
                      <a:pt x="1415257" y="934890"/>
                      <a:pt x="1797270" y="801432"/>
                    </a:cubicBezTo>
                    <a:cubicBezTo>
                      <a:pt x="2179251" y="667973"/>
                      <a:pt x="2412780" y="528782"/>
                      <a:pt x="2579659" y="382629"/>
                    </a:cubicBezTo>
                    <a:cubicBezTo>
                      <a:pt x="2614571" y="352057"/>
                      <a:pt x="2673997" y="289393"/>
                      <a:pt x="2730347" y="227958"/>
                    </a:cubicBezTo>
                    <a:cubicBezTo>
                      <a:pt x="2713766" y="219117"/>
                      <a:pt x="2711823" y="210632"/>
                      <a:pt x="2694691" y="212413"/>
                    </a:cubicBezTo>
                    <a:cubicBezTo>
                      <a:pt x="2681219" y="213838"/>
                      <a:pt x="2652234" y="223165"/>
                      <a:pt x="2641062" y="233334"/>
                    </a:cubicBezTo>
                    <a:cubicBezTo>
                      <a:pt x="2627784" y="245381"/>
                      <a:pt x="2603333" y="279936"/>
                      <a:pt x="2556083" y="296841"/>
                    </a:cubicBezTo>
                    <a:cubicBezTo>
                      <a:pt x="2187316" y="428680"/>
                      <a:pt x="1897372" y="746248"/>
                      <a:pt x="1279208" y="717101"/>
                    </a:cubicBezTo>
                    <a:cubicBezTo>
                      <a:pt x="872322" y="697897"/>
                      <a:pt x="522111" y="403452"/>
                      <a:pt x="397850" y="371229"/>
                    </a:cubicBezTo>
                    <a:cubicBezTo>
                      <a:pt x="350308" y="358891"/>
                      <a:pt x="300792" y="344900"/>
                      <a:pt x="257785" y="332270"/>
                    </a:cubicBezTo>
                    <a:cubicBezTo>
                      <a:pt x="180384" y="309601"/>
                      <a:pt x="115744" y="256068"/>
                      <a:pt x="79019" y="184271"/>
                    </a:cubicBezTo>
                    <a:lnTo>
                      <a:pt x="34522" y="97317"/>
                    </a:lnTo>
                    <a:lnTo>
                      <a:pt x="15804" y="0"/>
                    </a:lnTo>
                    <a:lnTo>
                      <a:pt x="0" y="19107"/>
                    </a:lnTo>
                    <a:lnTo>
                      <a:pt x="16095" y="166394"/>
                    </a:lnTo>
                    <a:cubicBezTo>
                      <a:pt x="16095" y="166394"/>
                      <a:pt x="94338" y="350503"/>
                      <a:pt x="149554" y="368897"/>
                    </a:cubicBezTo>
                    <a:close/>
                  </a:path>
                </a:pathLst>
              </a:custGeom>
              <a:solidFill>
                <a:srgbClr val="D3AC54"/>
              </a:solidFill>
              <a:ln w="0" cap="flat">
                <a:noFill/>
                <a:prstDash val="solid"/>
                <a:miter/>
              </a:ln>
            </p:spPr>
            <p:txBody>
              <a:bodyPr rtlCol="0" anchor="ctr"/>
              <a:lstStyle/>
              <a:p>
                <a:endParaRPr lang="en-GB"/>
              </a:p>
            </p:txBody>
          </p:sp>
          <p:sp>
            <p:nvSpPr>
              <p:cNvPr id="249" name="Friform 248">
                <a:extLst>
                  <a:ext uri="{FF2B5EF4-FFF2-40B4-BE49-F238E27FC236}">
                    <a16:creationId xmlns:a16="http://schemas.microsoft.com/office/drawing/2014/main" id="{17DBAFB2-F2AF-07C0-D9F9-0FD32A517A61}"/>
                  </a:ext>
                </a:extLst>
              </p:cNvPr>
              <p:cNvSpPr>
                <a:spLocks noGrp="1" noRot="1" noMove="1" noResize="1" noEditPoints="1" noAdjustHandles="1" noChangeArrowheads="1" noChangeShapeType="1"/>
              </p:cNvSpPr>
              <p:nvPr/>
            </p:nvSpPr>
            <p:spPr>
              <a:xfrm>
                <a:off x="6929903" y="3295588"/>
                <a:ext cx="135850" cy="102415"/>
              </a:xfrm>
              <a:custGeom>
                <a:avLst/>
                <a:gdLst>
                  <a:gd name="connsiteX0" fmla="*/ 91985 w 135850"/>
                  <a:gd name="connsiteY0" fmla="*/ 43078 h 102415"/>
                  <a:gd name="connsiteX1" fmla="*/ 128807 w 135850"/>
                  <a:gd name="connsiteY1" fmla="*/ 77018 h 102415"/>
                  <a:gd name="connsiteX2" fmla="*/ 121520 w 135850"/>
                  <a:gd name="connsiteY2" fmla="*/ 101339 h 102415"/>
                  <a:gd name="connsiteX3" fmla="*/ 104712 w 135850"/>
                  <a:gd name="connsiteY3" fmla="*/ 94862 h 102415"/>
                  <a:gd name="connsiteX4" fmla="*/ 15168 w 135850"/>
                  <a:gd name="connsiteY4" fmla="*/ 33233 h 102415"/>
                  <a:gd name="connsiteX5" fmla="*/ 2084 w 135850"/>
                  <a:gd name="connsiteY5" fmla="*/ 3633 h 102415"/>
                  <a:gd name="connsiteX6" fmla="*/ 91953 w 135850"/>
                  <a:gd name="connsiteY6" fmla="*/ 43078 h 10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50" h="102415">
                    <a:moveTo>
                      <a:pt x="91985" y="43078"/>
                    </a:moveTo>
                    <a:cubicBezTo>
                      <a:pt x="100178" y="49652"/>
                      <a:pt x="122297" y="68792"/>
                      <a:pt x="128807" y="77018"/>
                    </a:cubicBezTo>
                    <a:cubicBezTo>
                      <a:pt x="135640" y="85632"/>
                      <a:pt x="143186" y="107492"/>
                      <a:pt x="121520" y="101339"/>
                    </a:cubicBezTo>
                    <a:cubicBezTo>
                      <a:pt x="115723" y="99687"/>
                      <a:pt x="110088" y="97647"/>
                      <a:pt x="104712" y="94862"/>
                    </a:cubicBezTo>
                    <a:cubicBezTo>
                      <a:pt x="72295" y="78151"/>
                      <a:pt x="39068" y="60793"/>
                      <a:pt x="15168" y="33233"/>
                    </a:cubicBezTo>
                    <a:cubicBezTo>
                      <a:pt x="6456" y="23194"/>
                      <a:pt x="-4684" y="8556"/>
                      <a:pt x="2084" y="3633"/>
                    </a:cubicBezTo>
                    <a:cubicBezTo>
                      <a:pt x="22487" y="-11199"/>
                      <a:pt x="66757" y="22870"/>
                      <a:pt x="91953" y="43078"/>
                    </a:cubicBezTo>
                    <a:close/>
                  </a:path>
                </a:pathLst>
              </a:custGeom>
              <a:solidFill>
                <a:srgbClr val="564539"/>
              </a:solidFill>
              <a:ln w="0" cap="flat">
                <a:noFill/>
                <a:prstDash val="solid"/>
                <a:miter/>
              </a:ln>
            </p:spPr>
            <p:txBody>
              <a:bodyPr rtlCol="0" anchor="ctr"/>
              <a:lstStyle/>
              <a:p>
                <a:endParaRPr lang="en-GB"/>
              </a:p>
            </p:txBody>
          </p:sp>
        </p:grpSp>
        <p:grpSp>
          <p:nvGrpSpPr>
            <p:cNvPr id="254" name="Grafikk 5">
              <a:extLst>
                <a:ext uri="{FF2B5EF4-FFF2-40B4-BE49-F238E27FC236}">
                  <a16:creationId xmlns:a16="http://schemas.microsoft.com/office/drawing/2014/main" id="{9FF42D45-21D1-98DD-9EE6-F27039D97BFE}"/>
                </a:ext>
              </a:extLst>
            </p:cNvPr>
            <p:cNvGrpSpPr>
              <a:grpSpLocks noGrp="1" noUngrp="1" noRot="1" noMove="1" noResize="1"/>
            </p:cNvGrpSpPr>
            <p:nvPr/>
          </p:nvGrpSpPr>
          <p:grpSpPr>
            <a:xfrm>
              <a:off x="8185413" y="5196692"/>
              <a:ext cx="833029" cy="610815"/>
              <a:chOff x="3193969" y="3511486"/>
              <a:chExt cx="1482766" cy="1087232"/>
            </a:xfrm>
          </p:grpSpPr>
          <p:sp>
            <p:nvSpPr>
              <p:cNvPr id="255" name="Friform 254">
                <a:extLst>
                  <a:ext uri="{FF2B5EF4-FFF2-40B4-BE49-F238E27FC236}">
                    <a16:creationId xmlns:a16="http://schemas.microsoft.com/office/drawing/2014/main" id="{966115BD-DCC9-FA44-28EA-01BD7044CD5D}"/>
                  </a:ext>
                </a:extLst>
              </p:cNvPr>
              <p:cNvSpPr>
                <a:spLocks noGrp="1" noRot="1" noMove="1" noResize="1" noEditPoints="1" noAdjustHandles="1" noChangeArrowheads="1" noChangeShapeType="1"/>
              </p:cNvSpPr>
              <p:nvPr/>
            </p:nvSpPr>
            <p:spPr>
              <a:xfrm>
                <a:off x="3403078" y="3511486"/>
                <a:ext cx="1273656" cy="879876"/>
              </a:xfrm>
              <a:custGeom>
                <a:avLst/>
                <a:gdLst>
                  <a:gd name="connsiteX0" fmla="*/ 822 w 1273656"/>
                  <a:gd name="connsiteY0" fmla="*/ 513192 h 879876"/>
                  <a:gd name="connsiteX1" fmla="*/ 57820 w 1273656"/>
                  <a:gd name="connsiteY1" fmla="*/ 599400 h 879876"/>
                  <a:gd name="connsiteX2" fmla="*/ 137260 w 1273656"/>
                  <a:gd name="connsiteY2" fmla="*/ 679877 h 879876"/>
                  <a:gd name="connsiteX3" fmla="*/ 678122 w 1273656"/>
                  <a:gd name="connsiteY3" fmla="*/ 874090 h 879876"/>
                  <a:gd name="connsiteX4" fmla="*/ 1161598 w 1273656"/>
                  <a:gd name="connsiteY4" fmla="*/ 554288 h 879876"/>
                  <a:gd name="connsiteX5" fmla="*/ 1225493 w 1273656"/>
                  <a:gd name="connsiteY5" fmla="*/ 471091 h 879876"/>
                  <a:gd name="connsiteX6" fmla="*/ 1272872 w 1273656"/>
                  <a:gd name="connsiteY6" fmla="*/ 364447 h 879876"/>
                  <a:gd name="connsiteX7" fmla="*/ 1202176 w 1273656"/>
                  <a:gd name="connsiteY7" fmla="*/ 271632 h 879876"/>
                  <a:gd name="connsiteX8" fmla="*/ 1120793 w 1273656"/>
                  <a:gd name="connsiteY8" fmla="*/ 205404 h 879876"/>
                  <a:gd name="connsiteX9" fmla="*/ 576563 w 1273656"/>
                  <a:gd name="connsiteY9" fmla="*/ 5783 h 879876"/>
                  <a:gd name="connsiteX10" fmla="*/ 95095 w 1273656"/>
                  <a:gd name="connsiteY10" fmla="*/ 319529 h 879876"/>
                  <a:gd name="connsiteX11" fmla="*/ 36348 w 1273656"/>
                  <a:gd name="connsiteY11" fmla="*/ 416134 h 879876"/>
                  <a:gd name="connsiteX12" fmla="*/ 790 w 1273656"/>
                  <a:gd name="connsiteY12" fmla="*/ 513192 h 879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3656" h="879876">
                    <a:moveTo>
                      <a:pt x="822" y="513192"/>
                    </a:moveTo>
                    <a:cubicBezTo>
                      <a:pt x="5226" y="550791"/>
                      <a:pt x="27313" y="581945"/>
                      <a:pt x="57820" y="599400"/>
                    </a:cubicBezTo>
                    <a:cubicBezTo>
                      <a:pt x="90982" y="618378"/>
                      <a:pt x="116663" y="647719"/>
                      <a:pt x="137260" y="679877"/>
                    </a:cubicBezTo>
                    <a:cubicBezTo>
                      <a:pt x="243710" y="845915"/>
                      <a:pt x="466421" y="898864"/>
                      <a:pt x="678122" y="874090"/>
                    </a:cubicBezTo>
                    <a:cubicBezTo>
                      <a:pt x="892090" y="849056"/>
                      <a:pt x="1098674" y="744226"/>
                      <a:pt x="1161598" y="554288"/>
                    </a:cubicBezTo>
                    <a:cubicBezTo>
                      <a:pt x="1172900" y="520154"/>
                      <a:pt x="1196217" y="491947"/>
                      <a:pt x="1225493" y="471091"/>
                    </a:cubicBezTo>
                    <a:cubicBezTo>
                      <a:pt x="1258429" y="447644"/>
                      <a:pt x="1277892" y="407454"/>
                      <a:pt x="1272872" y="364447"/>
                    </a:cubicBezTo>
                    <a:cubicBezTo>
                      <a:pt x="1267853" y="321440"/>
                      <a:pt x="1239613" y="286853"/>
                      <a:pt x="1202176" y="271632"/>
                    </a:cubicBezTo>
                    <a:cubicBezTo>
                      <a:pt x="1168852" y="258095"/>
                      <a:pt x="1139705" y="236008"/>
                      <a:pt x="1120793" y="205404"/>
                    </a:cubicBezTo>
                    <a:cubicBezTo>
                      <a:pt x="1015736" y="35124"/>
                      <a:pt x="790530" y="-19250"/>
                      <a:pt x="576563" y="5783"/>
                    </a:cubicBezTo>
                    <a:cubicBezTo>
                      <a:pt x="364862" y="30525"/>
                      <a:pt x="160383" y="133445"/>
                      <a:pt x="95095" y="319529"/>
                    </a:cubicBezTo>
                    <a:cubicBezTo>
                      <a:pt x="82465" y="355574"/>
                      <a:pt x="64232" y="390031"/>
                      <a:pt x="36348" y="416134"/>
                    </a:cubicBezTo>
                    <a:cubicBezTo>
                      <a:pt x="10700" y="440163"/>
                      <a:pt x="-3615" y="475593"/>
                      <a:pt x="790" y="513192"/>
                    </a:cubicBezTo>
                    <a:close/>
                  </a:path>
                </a:pathLst>
              </a:custGeom>
              <a:solidFill>
                <a:srgbClr val="CEA446"/>
              </a:solidFill>
              <a:ln w="0" cap="flat">
                <a:noFill/>
                <a:prstDash val="solid"/>
                <a:miter/>
              </a:ln>
            </p:spPr>
            <p:txBody>
              <a:bodyPr rtlCol="0" anchor="ctr"/>
              <a:lstStyle/>
              <a:p>
                <a:endParaRPr lang="en-GB"/>
              </a:p>
            </p:txBody>
          </p:sp>
          <p:sp>
            <p:nvSpPr>
              <p:cNvPr id="256" name="Friform 255">
                <a:extLst>
                  <a:ext uri="{FF2B5EF4-FFF2-40B4-BE49-F238E27FC236}">
                    <a16:creationId xmlns:a16="http://schemas.microsoft.com/office/drawing/2014/main" id="{DC662FC0-4C98-EFA5-9FBA-415368AAFC26}"/>
                  </a:ext>
                </a:extLst>
              </p:cNvPr>
              <p:cNvSpPr>
                <a:spLocks noGrp="1" noRot="1" noMove="1" noResize="1" noEditPoints="1" noAdjustHandles="1" noChangeArrowheads="1" noChangeShapeType="1"/>
              </p:cNvSpPr>
              <p:nvPr/>
            </p:nvSpPr>
            <p:spPr>
              <a:xfrm>
                <a:off x="3699232" y="4057992"/>
                <a:ext cx="31128" cy="32178"/>
              </a:xfrm>
              <a:custGeom>
                <a:avLst/>
                <a:gdLst>
                  <a:gd name="connsiteX0" fmla="*/ 12261 w 31128"/>
                  <a:gd name="connsiteY0" fmla="*/ 399 h 32178"/>
                  <a:gd name="connsiteX1" fmla="*/ 18867 w 31128"/>
                  <a:gd name="connsiteY1" fmla="*/ 31780 h 32178"/>
                  <a:gd name="connsiteX2" fmla="*/ 12261 w 31128"/>
                  <a:gd name="connsiteY2" fmla="*/ 399 h 32178"/>
                  <a:gd name="connsiteX3" fmla="*/ 12261 w 31128"/>
                  <a:gd name="connsiteY3" fmla="*/ 399 h 32178"/>
                </a:gdLst>
                <a:ahLst/>
                <a:cxnLst>
                  <a:cxn ang="0">
                    <a:pos x="connsiteX0" y="connsiteY0"/>
                  </a:cxn>
                  <a:cxn ang="0">
                    <a:pos x="connsiteX1" y="connsiteY1"/>
                  </a:cxn>
                  <a:cxn ang="0">
                    <a:pos x="connsiteX2" y="connsiteY2"/>
                  </a:cxn>
                  <a:cxn ang="0">
                    <a:pos x="connsiteX3" y="connsiteY3"/>
                  </a:cxn>
                </a:cxnLst>
                <a:rect l="l" t="t" r="r" b="b"/>
                <a:pathLst>
                  <a:path w="31128" h="32178">
                    <a:moveTo>
                      <a:pt x="12261" y="399"/>
                    </a:moveTo>
                    <a:cubicBezTo>
                      <a:pt x="-7947" y="4641"/>
                      <a:pt x="-1373" y="36055"/>
                      <a:pt x="18867" y="31780"/>
                    </a:cubicBezTo>
                    <a:cubicBezTo>
                      <a:pt x="39076" y="27537"/>
                      <a:pt x="32502" y="-3876"/>
                      <a:pt x="12261" y="399"/>
                    </a:cubicBezTo>
                    <a:lnTo>
                      <a:pt x="12261" y="399"/>
                    </a:lnTo>
                    <a:close/>
                  </a:path>
                </a:pathLst>
              </a:custGeom>
              <a:solidFill>
                <a:srgbClr val="A57F32"/>
              </a:solidFill>
              <a:ln w="0" cap="flat">
                <a:noFill/>
                <a:prstDash val="solid"/>
                <a:miter/>
              </a:ln>
            </p:spPr>
            <p:txBody>
              <a:bodyPr rtlCol="0" anchor="ctr"/>
              <a:lstStyle/>
              <a:p>
                <a:endParaRPr lang="en-GB"/>
              </a:p>
            </p:txBody>
          </p:sp>
          <p:sp>
            <p:nvSpPr>
              <p:cNvPr id="257" name="Friform 256">
                <a:extLst>
                  <a:ext uri="{FF2B5EF4-FFF2-40B4-BE49-F238E27FC236}">
                    <a16:creationId xmlns:a16="http://schemas.microsoft.com/office/drawing/2014/main" id="{A7AEF34B-ED0F-3AC5-E011-00075F3339AA}"/>
                  </a:ext>
                </a:extLst>
              </p:cNvPr>
              <p:cNvSpPr>
                <a:spLocks noGrp="1" noRot="1" noMove="1" noResize="1" noEditPoints="1" noAdjustHandles="1" noChangeArrowheads="1" noChangeShapeType="1"/>
              </p:cNvSpPr>
              <p:nvPr/>
            </p:nvSpPr>
            <p:spPr>
              <a:xfrm>
                <a:off x="3600360" y="4084480"/>
                <a:ext cx="28733" cy="29722"/>
              </a:xfrm>
              <a:custGeom>
                <a:avLst/>
                <a:gdLst>
                  <a:gd name="connsiteX0" fmla="*/ 11322 w 28733"/>
                  <a:gd name="connsiteY0" fmla="*/ 369 h 29722"/>
                  <a:gd name="connsiteX1" fmla="*/ 17411 w 28733"/>
                  <a:gd name="connsiteY1" fmla="*/ 29354 h 29722"/>
                  <a:gd name="connsiteX2" fmla="*/ 11322 w 28733"/>
                  <a:gd name="connsiteY2" fmla="*/ 369 h 29722"/>
                  <a:gd name="connsiteX3" fmla="*/ 11322 w 28733"/>
                  <a:gd name="connsiteY3" fmla="*/ 369 h 29722"/>
                </a:gdLst>
                <a:ahLst/>
                <a:cxnLst>
                  <a:cxn ang="0">
                    <a:pos x="connsiteX0" y="connsiteY0"/>
                  </a:cxn>
                  <a:cxn ang="0">
                    <a:pos x="connsiteX1" y="connsiteY1"/>
                  </a:cxn>
                  <a:cxn ang="0">
                    <a:pos x="connsiteX2" y="connsiteY2"/>
                  </a:cxn>
                  <a:cxn ang="0">
                    <a:pos x="connsiteX3" y="connsiteY3"/>
                  </a:cxn>
                </a:cxnLst>
                <a:rect l="l" t="t" r="r" b="b"/>
                <a:pathLst>
                  <a:path w="28733" h="29722">
                    <a:moveTo>
                      <a:pt x="11322" y="369"/>
                    </a:moveTo>
                    <a:cubicBezTo>
                      <a:pt x="-7331" y="4288"/>
                      <a:pt x="-1275" y="33304"/>
                      <a:pt x="17411" y="29354"/>
                    </a:cubicBezTo>
                    <a:cubicBezTo>
                      <a:pt x="36065" y="25435"/>
                      <a:pt x="30009" y="-3582"/>
                      <a:pt x="11322" y="369"/>
                    </a:cubicBezTo>
                    <a:lnTo>
                      <a:pt x="11322" y="369"/>
                    </a:lnTo>
                    <a:close/>
                  </a:path>
                </a:pathLst>
              </a:custGeom>
              <a:solidFill>
                <a:srgbClr val="A57F32"/>
              </a:solidFill>
              <a:ln w="0" cap="flat">
                <a:noFill/>
                <a:prstDash val="solid"/>
                <a:miter/>
              </a:ln>
            </p:spPr>
            <p:txBody>
              <a:bodyPr rtlCol="0" anchor="ctr"/>
              <a:lstStyle/>
              <a:p>
                <a:endParaRPr lang="en-GB"/>
              </a:p>
            </p:txBody>
          </p:sp>
          <p:sp>
            <p:nvSpPr>
              <p:cNvPr id="258" name="Friform 257">
                <a:extLst>
                  <a:ext uri="{FF2B5EF4-FFF2-40B4-BE49-F238E27FC236}">
                    <a16:creationId xmlns:a16="http://schemas.microsoft.com/office/drawing/2014/main" id="{14AB0BFB-AD0A-4C2E-99AA-6E8317142789}"/>
                  </a:ext>
                </a:extLst>
              </p:cNvPr>
              <p:cNvSpPr>
                <a:spLocks noGrp="1" noRot="1" noMove="1" noResize="1" noEditPoints="1" noAdjustHandles="1" noChangeArrowheads="1" noChangeShapeType="1"/>
              </p:cNvSpPr>
              <p:nvPr/>
            </p:nvSpPr>
            <p:spPr>
              <a:xfrm>
                <a:off x="3701894" y="4224112"/>
                <a:ext cx="27488" cy="28419"/>
              </a:xfrm>
              <a:custGeom>
                <a:avLst/>
                <a:gdLst>
                  <a:gd name="connsiteX0" fmla="*/ 10829 w 27488"/>
                  <a:gd name="connsiteY0" fmla="*/ 349 h 28419"/>
                  <a:gd name="connsiteX1" fmla="*/ 16659 w 27488"/>
                  <a:gd name="connsiteY1" fmla="*/ 28071 h 28419"/>
                  <a:gd name="connsiteX2" fmla="*/ 10829 w 27488"/>
                  <a:gd name="connsiteY2" fmla="*/ 349 h 28419"/>
                  <a:gd name="connsiteX3" fmla="*/ 10829 w 27488"/>
                  <a:gd name="connsiteY3" fmla="*/ 349 h 28419"/>
                </a:gdLst>
                <a:ahLst/>
                <a:cxnLst>
                  <a:cxn ang="0">
                    <a:pos x="connsiteX0" y="connsiteY0"/>
                  </a:cxn>
                  <a:cxn ang="0">
                    <a:pos x="connsiteX1" y="connsiteY1"/>
                  </a:cxn>
                  <a:cxn ang="0">
                    <a:pos x="connsiteX2" y="connsiteY2"/>
                  </a:cxn>
                  <a:cxn ang="0">
                    <a:pos x="connsiteX3" y="connsiteY3"/>
                  </a:cxn>
                </a:cxnLst>
                <a:rect l="l" t="t" r="r" b="b"/>
                <a:pathLst>
                  <a:path w="27488" h="28419">
                    <a:moveTo>
                      <a:pt x="10829" y="349"/>
                    </a:moveTo>
                    <a:cubicBezTo>
                      <a:pt x="-7015" y="4106"/>
                      <a:pt x="-1218" y="31828"/>
                      <a:pt x="16659" y="28071"/>
                    </a:cubicBezTo>
                    <a:cubicBezTo>
                      <a:pt x="34503" y="24314"/>
                      <a:pt x="28706" y="-3407"/>
                      <a:pt x="10829" y="349"/>
                    </a:cubicBezTo>
                    <a:lnTo>
                      <a:pt x="10829" y="349"/>
                    </a:lnTo>
                    <a:close/>
                  </a:path>
                </a:pathLst>
              </a:custGeom>
              <a:solidFill>
                <a:srgbClr val="A57F32"/>
              </a:solidFill>
              <a:ln w="0" cap="flat">
                <a:noFill/>
                <a:prstDash val="solid"/>
                <a:miter/>
              </a:ln>
            </p:spPr>
            <p:txBody>
              <a:bodyPr rtlCol="0" anchor="ctr"/>
              <a:lstStyle/>
              <a:p>
                <a:endParaRPr lang="en-GB"/>
              </a:p>
            </p:txBody>
          </p:sp>
          <p:sp>
            <p:nvSpPr>
              <p:cNvPr id="259" name="Friform 258">
                <a:extLst>
                  <a:ext uri="{FF2B5EF4-FFF2-40B4-BE49-F238E27FC236}">
                    <a16:creationId xmlns:a16="http://schemas.microsoft.com/office/drawing/2014/main" id="{6350ABA4-32E9-8C9D-E0FB-54A08D0421F7}"/>
                  </a:ext>
                </a:extLst>
              </p:cNvPr>
              <p:cNvSpPr>
                <a:spLocks noGrp="1" noRot="1" noMove="1" noResize="1" noEditPoints="1" noAdjustHandles="1" noChangeArrowheads="1" noChangeShapeType="1"/>
              </p:cNvSpPr>
              <p:nvPr/>
            </p:nvSpPr>
            <p:spPr>
              <a:xfrm>
                <a:off x="4460590" y="3725840"/>
                <a:ext cx="29536" cy="30548"/>
              </a:xfrm>
              <a:custGeom>
                <a:avLst/>
                <a:gdLst>
                  <a:gd name="connsiteX0" fmla="*/ 11627 w 29536"/>
                  <a:gd name="connsiteY0" fmla="*/ 377 h 30548"/>
                  <a:gd name="connsiteX1" fmla="*/ 17910 w 29536"/>
                  <a:gd name="connsiteY1" fmla="*/ 30171 h 30548"/>
                  <a:gd name="connsiteX2" fmla="*/ 11627 w 29536"/>
                  <a:gd name="connsiteY2" fmla="*/ 377 h 30548"/>
                  <a:gd name="connsiteX3" fmla="*/ 11627 w 29536"/>
                  <a:gd name="connsiteY3" fmla="*/ 377 h 30548"/>
                </a:gdLst>
                <a:ahLst/>
                <a:cxnLst>
                  <a:cxn ang="0">
                    <a:pos x="connsiteX0" y="connsiteY0"/>
                  </a:cxn>
                  <a:cxn ang="0">
                    <a:pos x="connsiteX1" y="connsiteY1"/>
                  </a:cxn>
                  <a:cxn ang="0">
                    <a:pos x="connsiteX2" y="connsiteY2"/>
                  </a:cxn>
                  <a:cxn ang="0">
                    <a:pos x="connsiteX3" y="connsiteY3"/>
                  </a:cxn>
                </a:cxnLst>
                <a:rect l="l" t="t" r="r" b="b"/>
                <a:pathLst>
                  <a:path w="29536" h="30548">
                    <a:moveTo>
                      <a:pt x="11627" y="377"/>
                    </a:moveTo>
                    <a:cubicBezTo>
                      <a:pt x="-7545" y="4425"/>
                      <a:pt x="-1295" y="34220"/>
                      <a:pt x="17910" y="30171"/>
                    </a:cubicBezTo>
                    <a:cubicBezTo>
                      <a:pt x="37082" y="26123"/>
                      <a:pt x="30831" y="-3671"/>
                      <a:pt x="11627" y="377"/>
                    </a:cubicBezTo>
                    <a:lnTo>
                      <a:pt x="11627" y="377"/>
                    </a:lnTo>
                    <a:close/>
                  </a:path>
                </a:pathLst>
              </a:custGeom>
              <a:solidFill>
                <a:srgbClr val="A57F32"/>
              </a:solidFill>
              <a:ln w="0" cap="flat">
                <a:noFill/>
                <a:prstDash val="solid"/>
                <a:miter/>
              </a:ln>
            </p:spPr>
            <p:txBody>
              <a:bodyPr rtlCol="0" anchor="ctr"/>
              <a:lstStyle/>
              <a:p>
                <a:endParaRPr lang="en-GB"/>
              </a:p>
            </p:txBody>
          </p:sp>
          <p:sp>
            <p:nvSpPr>
              <p:cNvPr id="260" name="Friform 259">
                <a:extLst>
                  <a:ext uri="{FF2B5EF4-FFF2-40B4-BE49-F238E27FC236}">
                    <a16:creationId xmlns:a16="http://schemas.microsoft.com/office/drawing/2014/main" id="{57C12E91-C1A6-B7FC-6784-4BE39E5A6F6C}"/>
                  </a:ext>
                </a:extLst>
              </p:cNvPr>
              <p:cNvSpPr>
                <a:spLocks noGrp="1" noRot="1" noMove="1" noResize="1" noEditPoints="1" noAdjustHandles="1" noChangeArrowheads="1" noChangeShapeType="1"/>
              </p:cNvSpPr>
              <p:nvPr/>
            </p:nvSpPr>
            <p:spPr>
              <a:xfrm>
                <a:off x="4503556" y="3838926"/>
                <a:ext cx="29780" cy="30781"/>
              </a:xfrm>
              <a:custGeom>
                <a:avLst/>
                <a:gdLst>
                  <a:gd name="connsiteX0" fmla="*/ 11733 w 29780"/>
                  <a:gd name="connsiteY0" fmla="*/ 380 h 30781"/>
                  <a:gd name="connsiteX1" fmla="*/ 18048 w 29780"/>
                  <a:gd name="connsiteY1" fmla="*/ 30401 h 30781"/>
                  <a:gd name="connsiteX2" fmla="*/ 11733 w 29780"/>
                  <a:gd name="connsiteY2" fmla="*/ 380 h 30781"/>
                  <a:gd name="connsiteX3" fmla="*/ 11733 w 29780"/>
                  <a:gd name="connsiteY3" fmla="*/ 380 h 30781"/>
                </a:gdLst>
                <a:ahLst/>
                <a:cxnLst>
                  <a:cxn ang="0">
                    <a:pos x="connsiteX0" y="connsiteY0"/>
                  </a:cxn>
                  <a:cxn ang="0">
                    <a:pos x="connsiteX1" y="connsiteY1"/>
                  </a:cxn>
                  <a:cxn ang="0">
                    <a:pos x="connsiteX2" y="connsiteY2"/>
                  </a:cxn>
                  <a:cxn ang="0">
                    <a:pos x="connsiteX3" y="connsiteY3"/>
                  </a:cxn>
                </a:cxnLst>
                <a:rect l="l" t="t" r="r" b="b"/>
                <a:pathLst>
                  <a:path w="29780" h="30781">
                    <a:moveTo>
                      <a:pt x="11733" y="380"/>
                    </a:moveTo>
                    <a:cubicBezTo>
                      <a:pt x="-7601" y="4461"/>
                      <a:pt x="-1318" y="34482"/>
                      <a:pt x="18048" y="30401"/>
                    </a:cubicBezTo>
                    <a:cubicBezTo>
                      <a:pt x="37382" y="26321"/>
                      <a:pt x="31099" y="-3700"/>
                      <a:pt x="11733" y="380"/>
                    </a:cubicBezTo>
                    <a:lnTo>
                      <a:pt x="11733" y="380"/>
                    </a:lnTo>
                    <a:close/>
                  </a:path>
                </a:pathLst>
              </a:custGeom>
              <a:solidFill>
                <a:srgbClr val="A57F32"/>
              </a:solidFill>
              <a:ln w="0" cap="flat">
                <a:noFill/>
                <a:prstDash val="solid"/>
                <a:miter/>
              </a:ln>
            </p:spPr>
            <p:txBody>
              <a:bodyPr rtlCol="0" anchor="ctr"/>
              <a:lstStyle/>
              <a:p>
                <a:endParaRPr lang="en-GB"/>
              </a:p>
            </p:txBody>
          </p:sp>
          <p:sp>
            <p:nvSpPr>
              <p:cNvPr id="261" name="Friform 260">
                <a:extLst>
                  <a:ext uri="{FF2B5EF4-FFF2-40B4-BE49-F238E27FC236}">
                    <a16:creationId xmlns:a16="http://schemas.microsoft.com/office/drawing/2014/main" id="{1C50A2F1-54F3-62AE-C299-C8072D7C87C0}"/>
                  </a:ext>
                </a:extLst>
              </p:cNvPr>
              <p:cNvSpPr>
                <a:spLocks noGrp="1" noRot="1" noMove="1" noResize="1" noEditPoints="1" noAdjustHandles="1" noChangeArrowheads="1" noChangeShapeType="1"/>
              </p:cNvSpPr>
              <p:nvPr/>
            </p:nvSpPr>
            <p:spPr>
              <a:xfrm>
                <a:off x="4171371" y="3669972"/>
                <a:ext cx="27440" cy="28388"/>
              </a:xfrm>
              <a:custGeom>
                <a:avLst/>
                <a:gdLst>
                  <a:gd name="connsiteX0" fmla="*/ 10806 w 27440"/>
                  <a:gd name="connsiteY0" fmla="*/ 349 h 28388"/>
                  <a:gd name="connsiteX1" fmla="*/ 16635 w 27440"/>
                  <a:gd name="connsiteY1" fmla="*/ 28039 h 28388"/>
                  <a:gd name="connsiteX2" fmla="*/ 10806 w 27440"/>
                  <a:gd name="connsiteY2" fmla="*/ 349 h 28388"/>
                  <a:gd name="connsiteX3" fmla="*/ 10806 w 27440"/>
                  <a:gd name="connsiteY3" fmla="*/ 349 h 28388"/>
                </a:gdLst>
                <a:ahLst/>
                <a:cxnLst>
                  <a:cxn ang="0">
                    <a:pos x="connsiteX0" y="connsiteY0"/>
                  </a:cxn>
                  <a:cxn ang="0">
                    <a:pos x="connsiteX1" y="connsiteY1"/>
                  </a:cxn>
                  <a:cxn ang="0">
                    <a:pos x="connsiteX2" y="connsiteY2"/>
                  </a:cxn>
                  <a:cxn ang="0">
                    <a:pos x="connsiteX3" y="connsiteY3"/>
                  </a:cxn>
                </a:cxnLst>
                <a:rect l="l" t="t" r="r" b="b"/>
                <a:pathLst>
                  <a:path w="27440" h="28388">
                    <a:moveTo>
                      <a:pt x="10806" y="349"/>
                    </a:moveTo>
                    <a:cubicBezTo>
                      <a:pt x="-7006" y="4106"/>
                      <a:pt x="-1209" y="31795"/>
                      <a:pt x="16635" y="28039"/>
                    </a:cubicBezTo>
                    <a:cubicBezTo>
                      <a:pt x="34447" y="24282"/>
                      <a:pt x="28650" y="-3407"/>
                      <a:pt x="10806" y="349"/>
                    </a:cubicBezTo>
                    <a:lnTo>
                      <a:pt x="10806" y="349"/>
                    </a:lnTo>
                    <a:close/>
                  </a:path>
                </a:pathLst>
              </a:custGeom>
              <a:solidFill>
                <a:srgbClr val="A57F32"/>
              </a:solidFill>
              <a:ln w="0" cap="flat">
                <a:noFill/>
                <a:prstDash val="solid"/>
                <a:miter/>
              </a:ln>
            </p:spPr>
            <p:txBody>
              <a:bodyPr rtlCol="0" anchor="ctr"/>
              <a:lstStyle/>
              <a:p>
                <a:endParaRPr lang="en-GB"/>
              </a:p>
            </p:txBody>
          </p:sp>
          <p:sp>
            <p:nvSpPr>
              <p:cNvPr id="262" name="Friform 261">
                <a:extLst>
                  <a:ext uri="{FF2B5EF4-FFF2-40B4-BE49-F238E27FC236}">
                    <a16:creationId xmlns:a16="http://schemas.microsoft.com/office/drawing/2014/main" id="{DB254A28-B2A9-26B6-8B9E-64C55EDBC07B}"/>
                  </a:ext>
                </a:extLst>
              </p:cNvPr>
              <p:cNvSpPr>
                <a:spLocks noGrp="1" noRot="1" noMove="1" noResize="1" noEditPoints="1" noAdjustHandles="1" noChangeArrowheads="1" noChangeShapeType="1"/>
              </p:cNvSpPr>
              <p:nvPr/>
            </p:nvSpPr>
            <p:spPr>
              <a:xfrm>
                <a:off x="3193969" y="3976878"/>
                <a:ext cx="609011" cy="621840"/>
              </a:xfrm>
              <a:custGeom>
                <a:avLst/>
                <a:gdLst>
                  <a:gd name="connsiteX0" fmla="*/ 34988 w 609011"/>
                  <a:gd name="connsiteY0" fmla="*/ 58131 h 621840"/>
                  <a:gd name="connsiteX1" fmla="*/ 136677 w 609011"/>
                  <a:gd name="connsiteY1" fmla="*/ 57548 h 621840"/>
                  <a:gd name="connsiteX2" fmla="*/ 54840 w 609011"/>
                  <a:gd name="connsiteY2" fmla="*/ 205677 h 621840"/>
                  <a:gd name="connsiteX3" fmla="*/ 255789 w 609011"/>
                  <a:gd name="connsiteY3" fmla="*/ 551516 h 621840"/>
                  <a:gd name="connsiteX4" fmla="*/ 609012 w 609011"/>
                  <a:gd name="connsiteY4" fmla="*/ 607737 h 621840"/>
                  <a:gd name="connsiteX5" fmla="*/ 507809 w 609011"/>
                  <a:gd name="connsiteY5" fmla="*/ 519584 h 621840"/>
                  <a:gd name="connsiteX6" fmla="*/ 367031 w 609011"/>
                  <a:gd name="connsiteY6" fmla="*/ 285214 h 621840"/>
                  <a:gd name="connsiteX7" fmla="*/ 126929 w 609011"/>
                  <a:gd name="connsiteY7" fmla="*/ 152630 h 621840"/>
                  <a:gd name="connsiteX8" fmla="*/ 177320 w 609011"/>
                  <a:gd name="connsiteY8" fmla="*/ 57094 h 621840"/>
                  <a:gd name="connsiteX9" fmla="*/ 229913 w 609011"/>
                  <a:gd name="connsiteY9" fmla="*/ 79278 h 621840"/>
                  <a:gd name="connsiteX10" fmla="*/ 248923 w 609011"/>
                  <a:gd name="connsiteY10" fmla="*/ 74485 h 621840"/>
                  <a:gd name="connsiteX11" fmla="*/ 258930 w 609011"/>
                  <a:gd name="connsiteY11" fmla="*/ 28628 h 621840"/>
                  <a:gd name="connsiteX12" fmla="*/ 248794 w 609011"/>
                  <a:gd name="connsiteY12" fmla="*/ 7189 h 621840"/>
                  <a:gd name="connsiteX13" fmla="*/ 225152 w 609011"/>
                  <a:gd name="connsiteY13" fmla="*/ 4404 h 621840"/>
                  <a:gd name="connsiteX14" fmla="*/ 197431 w 609011"/>
                  <a:gd name="connsiteY14" fmla="*/ 17131 h 621840"/>
                  <a:gd name="connsiteX15" fmla="*/ 10796 w 609011"/>
                  <a:gd name="connsiteY15" fmla="*/ 18653 h 621840"/>
                  <a:gd name="connsiteX16" fmla="*/ 2668 w 609011"/>
                  <a:gd name="connsiteY16" fmla="*/ 36303 h 621840"/>
                  <a:gd name="connsiteX17" fmla="*/ 13290 w 609011"/>
                  <a:gd name="connsiteY17" fmla="*/ 48415 h 621840"/>
                  <a:gd name="connsiteX18" fmla="*/ 34955 w 609011"/>
                  <a:gd name="connsiteY18" fmla="*/ 58163 h 62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011" h="621840">
                    <a:moveTo>
                      <a:pt x="34988" y="58131"/>
                    </a:moveTo>
                    <a:lnTo>
                      <a:pt x="136677" y="57548"/>
                    </a:lnTo>
                    <a:cubicBezTo>
                      <a:pt x="136677" y="57548"/>
                      <a:pt x="71162" y="124067"/>
                      <a:pt x="54840" y="205677"/>
                    </a:cubicBezTo>
                    <a:cubicBezTo>
                      <a:pt x="38518" y="287287"/>
                      <a:pt x="47909" y="438946"/>
                      <a:pt x="255789" y="551516"/>
                    </a:cubicBezTo>
                    <a:cubicBezTo>
                      <a:pt x="463668" y="664087"/>
                      <a:pt x="609012" y="607737"/>
                      <a:pt x="609012" y="607737"/>
                    </a:cubicBezTo>
                    <a:cubicBezTo>
                      <a:pt x="609012" y="607737"/>
                      <a:pt x="528244" y="569101"/>
                      <a:pt x="507809" y="519584"/>
                    </a:cubicBezTo>
                    <a:cubicBezTo>
                      <a:pt x="487374" y="470068"/>
                      <a:pt x="442326" y="347491"/>
                      <a:pt x="367031" y="285214"/>
                    </a:cubicBezTo>
                    <a:cubicBezTo>
                      <a:pt x="291736" y="222938"/>
                      <a:pt x="141049" y="219376"/>
                      <a:pt x="126929" y="152630"/>
                    </a:cubicBezTo>
                    <a:cubicBezTo>
                      <a:pt x="112809" y="85885"/>
                      <a:pt x="132920" y="49290"/>
                      <a:pt x="177320" y="57094"/>
                    </a:cubicBezTo>
                    <a:cubicBezTo>
                      <a:pt x="208539" y="62567"/>
                      <a:pt x="214044" y="71441"/>
                      <a:pt x="229913" y="79278"/>
                    </a:cubicBezTo>
                    <a:cubicBezTo>
                      <a:pt x="236584" y="82581"/>
                      <a:pt x="244681" y="80574"/>
                      <a:pt x="248923" y="74485"/>
                    </a:cubicBezTo>
                    <a:cubicBezTo>
                      <a:pt x="256404" y="63734"/>
                      <a:pt x="265278" y="46083"/>
                      <a:pt x="258930" y="28628"/>
                    </a:cubicBezTo>
                    <a:cubicBezTo>
                      <a:pt x="255692" y="19690"/>
                      <a:pt x="252129" y="12630"/>
                      <a:pt x="248794" y="7189"/>
                    </a:cubicBezTo>
                    <a:cubicBezTo>
                      <a:pt x="243677" y="-1166"/>
                      <a:pt x="232212" y="-2429"/>
                      <a:pt x="225152" y="4404"/>
                    </a:cubicBezTo>
                    <a:cubicBezTo>
                      <a:pt x="218352" y="11011"/>
                      <a:pt x="208669" y="17552"/>
                      <a:pt x="197431" y="17131"/>
                    </a:cubicBezTo>
                    <a:cubicBezTo>
                      <a:pt x="179749" y="16451"/>
                      <a:pt x="67308" y="19495"/>
                      <a:pt x="10796" y="18653"/>
                    </a:cubicBezTo>
                    <a:cubicBezTo>
                      <a:pt x="1599" y="18524"/>
                      <a:pt x="-3421" y="29373"/>
                      <a:pt x="2668" y="36303"/>
                    </a:cubicBezTo>
                    <a:lnTo>
                      <a:pt x="13290" y="48415"/>
                    </a:lnTo>
                    <a:cubicBezTo>
                      <a:pt x="18763" y="54666"/>
                      <a:pt x="26665" y="58195"/>
                      <a:pt x="34955" y="58163"/>
                    </a:cubicBezTo>
                    <a:close/>
                  </a:path>
                </a:pathLst>
              </a:custGeom>
              <a:solidFill>
                <a:srgbClr val="4F6033"/>
              </a:solidFill>
              <a:ln w="0" cap="flat">
                <a:noFill/>
                <a:prstDash val="solid"/>
                <a:miter/>
              </a:ln>
            </p:spPr>
            <p:txBody>
              <a:bodyPr rtlCol="0" anchor="ctr"/>
              <a:lstStyle/>
              <a:p>
                <a:endParaRPr lang="en-GB"/>
              </a:p>
            </p:txBody>
          </p:sp>
        </p:grpSp>
        <p:grpSp>
          <p:nvGrpSpPr>
            <p:cNvPr id="263" name="Gruppe 262">
              <a:extLst>
                <a:ext uri="{FF2B5EF4-FFF2-40B4-BE49-F238E27FC236}">
                  <a16:creationId xmlns:a16="http://schemas.microsoft.com/office/drawing/2014/main" id="{791CE0CD-7B47-6948-46DC-454785D4FD15}"/>
                </a:ext>
              </a:extLst>
            </p:cNvPr>
            <p:cNvGrpSpPr>
              <a:grpSpLocks noGrp="1" noUngrp="1" noRot="1" noMove="1" noResize="1"/>
            </p:cNvGrpSpPr>
            <p:nvPr/>
          </p:nvGrpSpPr>
          <p:grpSpPr>
            <a:xfrm>
              <a:off x="10292363" y="5376057"/>
              <a:ext cx="1423852" cy="331355"/>
              <a:chOff x="9532354" y="6236798"/>
              <a:chExt cx="1933384" cy="449932"/>
            </a:xfrm>
          </p:grpSpPr>
          <p:grpSp>
            <p:nvGrpSpPr>
              <p:cNvPr id="264" name="Graphic 3">
                <a:extLst>
                  <a:ext uri="{FF2B5EF4-FFF2-40B4-BE49-F238E27FC236}">
                    <a16:creationId xmlns:a16="http://schemas.microsoft.com/office/drawing/2014/main" id="{E68F9B5A-F02A-D14E-3425-9A3170D7A8CD}"/>
                  </a:ext>
                </a:extLst>
              </p:cNvPr>
              <p:cNvGrpSpPr>
                <a:grpSpLocks noGrp="1" noUngrp="1" noRot="1" noMove="1" noResize="1"/>
              </p:cNvGrpSpPr>
              <p:nvPr/>
            </p:nvGrpSpPr>
            <p:grpSpPr>
              <a:xfrm>
                <a:off x="9532354" y="6434023"/>
                <a:ext cx="1421334" cy="252707"/>
                <a:chOff x="10392041" y="4351864"/>
                <a:chExt cx="1421334" cy="252707"/>
              </a:xfrm>
            </p:grpSpPr>
            <p:sp>
              <p:nvSpPr>
                <p:cNvPr id="269" name="Freeform 325">
                  <a:extLst>
                    <a:ext uri="{FF2B5EF4-FFF2-40B4-BE49-F238E27FC236}">
                      <a16:creationId xmlns:a16="http://schemas.microsoft.com/office/drawing/2014/main" id="{ADAF3C58-9165-B5D0-A472-7DE8C8CC14AD}"/>
                    </a:ext>
                  </a:extLst>
                </p:cNvPr>
                <p:cNvSpPr>
                  <a:spLocks noGrp="1" noRot="1" noMove="1" noResize="1" noEditPoints="1" noAdjustHandles="1" noChangeArrowheads="1" noChangeShapeType="1"/>
                </p:cNvSpPr>
                <p:nvPr/>
              </p:nvSpPr>
              <p:spPr>
                <a:xfrm>
                  <a:off x="10753365" y="4393856"/>
                  <a:ext cx="1060010" cy="210714"/>
                </a:xfrm>
                <a:custGeom>
                  <a:avLst/>
                  <a:gdLst>
                    <a:gd name="connsiteX0" fmla="*/ 16933 w 1060010"/>
                    <a:gd name="connsiteY0" fmla="*/ 24397 h 210714"/>
                    <a:gd name="connsiteX1" fmla="*/ 1064 w 1060010"/>
                    <a:gd name="connsiteY1" fmla="*/ 138068 h 210714"/>
                    <a:gd name="connsiteX2" fmla="*/ 1388 w 1060010"/>
                    <a:gd name="connsiteY2" fmla="*/ 159442 h 210714"/>
                    <a:gd name="connsiteX3" fmla="*/ 25677 w 1060010"/>
                    <a:gd name="connsiteY3" fmla="*/ 181788 h 210714"/>
                    <a:gd name="connsiteX4" fmla="*/ 182096 w 1060010"/>
                    <a:gd name="connsiteY4" fmla="*/ 189236 h 210714"/>
                    <a:gd name="connsiteX5" fmla="*/ 896186 w 1060010"/>
                    <a:gd name="connsiteY5" fmla="*/ 204133 h 210714"/>
                    <a:gd name="connsiteX6" fmla="*/ 1049691 w 1060010"/>
                    <a:gd name="connsiteY6" fmla="*/ 114103 h 210714"/>
                    <a:gd name="connsiteX7" fmla="*/ 749158 w 1060010"/>
                    <a:gd name="connsiteY7" fmla="*/ 79775 h 210714"/>
                    <a:gd name="connsiteX8" fmla="*/ 573631 w 1060010"/>
                    <a:gd name="connsiteY8" fmla="*/ 27311 h 210714"/>
                    <a:gd name="connsiteX9" fmla="*/ 277956 w 1060010"/>
                    <a:gd name="connsiteY9" fmla="*/ 40265 h 210714"/>
                    <a:gd name="connsiteX10" fmla="*/ 174000 w 1060010"/>
                    <a:gd name="connsiteY10" fmla="*/ 14357 h 210714"/>
                    <a:gd name="connsiteX11" fmla="*/ 16933 w 1060010"/>
                    <a:gd name="connsiteY11" fmla="*/ 24397 h 2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010" h="210714">
                      <a:moveTo>
                        <a:pt x="16933" y="24397"/>
                      </a:moveTo>
                      <a:cubicBezTo>
                        <a:pt x="740" y="59049"/>
                        <a:pt x="6246" y="100177"/>
                        <a:pt x="1064" y="138068"/>
                      </a:cubicBezTo>
                      <a:cubicBezTo>
                        <a:pt x="93" y="145193"/>
                        <a:pt x="-879" y="152641"/>
                        <a:pt x="1388" y="159442"/>
                      </a:cubicBezTo>
                      <a:cubicBezTo>
                        <a:pt x="4950" y="170129"/>
                        <a:pt x="15314" y="177254"/>
                        <a:pt x="25677" y="181788"/>
                      </a:cubicBezTo>
                      <a:cubicBezTo>
                        <a:pt x="73930" y="203486"/>
                        <a:pt x="129309" y="193446"/>
                        <a:pt x="182096" y="189236"/>
                      </a:cubicBezTo>
                      <a:cubicBezTo>
                        <a:pt x="369929" y="174015"/>
                        <a:pt x="709648" y="229070"/>
                        <a:pt x="896186" y="204133"/>
                      </a:cubicBezTo>
                      <a:cubicBezTo>
                        <a:pt x="1001761" y="189884"/>
                        <a:pt x="951240" y="154584"/>
                        <a:pt x="1049691" y="114103"/>
                      </a:cubicBezTo>
                      <a:cubicBezTo>
                        <a:pt x="1109279" y="89490"/>
                        <a:pt x="897805" y="115398"/>
                        <a:pt x="749158" y="79775"/>
                      </a:cubicBezTo>
                      <a:cubicBezTo>
                        <a:pt x="689569" y="65526"/>
                        <a:pt x="634191" y="36055"/>
                        <a:pt x="573631" y="27311"/>
                      </a:cubicBezTo>
                      <a:cubicBezTo>
                        <a:pt x="475828" y="13062"/>
                        <a:pt x="376083" y="53867"/>
                        <a:pt x="277956" y="40265"/>
                      </a:cubicBezTo>
                      <a:cubicBezTo>
                        <a:pt x="242656" y="35407"/>
                        <a:pt x="208652" y="23425"/>
                        <a:pt x="174000" y="14357"/>
                      </a:cubicBezTo>
                      <a:cubicBezTo>
                        <a:pt x="127042" y="1727"/>
                        <a:pt x="35068" y="-14465"/>
                        <a:pt x="16933" y="24397"/>
                      </a:cubicBezTo>
                      <a:close/>
                    </a:path>
                  </a:pathLst>
                </a:custGeom>
                <a:solidFill>
                  <a:srgbClr val="C00000"/>
                </a:solidFill>
                <a:ln w="3239" cap="flat">
                  <a:noFill/>
                  <a:prstDash val="solid"/>
                  <a:miter/>
                </a:ln>
              </p:spPr>
              <p:txBody>
                <a:bodyPr rtlCol="0" anchor="ctr"/>
                <a:lstStyle/>
                <a:p>
                  <a:endParaRPr lang="en-NO"/>
                </a:p>
              </p:txBody>
            </p:sp>
            <p:sp>
              <p:nvSpPr>
                <p:cNvPr id="270" name="Freeform 326">
                  <a:extLst>
                    <a:ext uri="{FF2B5EF4-FFF2-40B4-BE49-F238E27FC236}">
                      <a16:creationId xmlns:a16="http://schemas.microsoft.com/office/drawing/2014/main" id="{D47D91EF-477E-840A-A335-4F8A11A3AD84}"/>
                    </a:ext>
                  </a:extLst>
                </p:cNvPr>
                <p:cNvSpPr>
                  <a:spLocks noGrp="1" noRot="1" noMove="1" noResize="1" noEditPoints="1" noAdjustHandles="1" noChangeArrowheads="1" noChangeShapeType="1"/>
                </p:cNvSpPr>
                <p:nvPr/>
              </p:nvSpPr>
              <p:spPr>
                <a:xfrm>
                  <a:off x="10392041" y="4351864"/>
                  <a:ext cx="399618" cy="203745"/>
                </a:xfrm>
                <a:custGeom>
                  <a:avLst/>
                  <a:gdLst>
                    <a:gd name="connsiteX0" fmla="*/ 0 w 399618"/>
                    <a:gd name="connsiteY0" fmla="*/ 11335 h 203745"/>
                    <a:gd name="connsiteX1" fmla="*/ 14897 w 399618"/>
                    <a:gd name="connsiteY1" fmla="*/ 29147 h 203745"/>
                    <a:gd name="connsiteX2" fmla="*/ 246450 w 399618"/>
                    <a:gd name="connsiteY2" fmla="*/ 112700 h 203745"/>
                    <a:gd name="connsiteX3" fmla="*/ 335185 w 399618"/>
                    <a:gd name="connsiteY3" fmla="*/ 191395 h 203745"/>
                    <a:gd name="connsiteX4" fmla="*/ 354292 w 399618"/>
                    <a:gd name="connsiteY4" fmla="*/ 203378 h 203745"/>
                    <a:gd name="connsiteX5" fmla="*/ 390887 w 399618"/>
                    <a:gd name="connsiteY5" fmla="*/ 165164 h 203745"/>
                    <a:gd name="connsiteX6" fmla="*/ 387649 w 399618"/>
                    <a:gd name="connsiteY6" fmla="*/ 63798 h 203745"/>
                    <a:gd name="connsiteX7" fmla="*/ 375990 w 399618"/>
                    <a:gd name="connsiteY7" fmla="*/ 54730 h 203745"/>
                    <a:gd name="connsiteX8" fmla="*/ 366274 w 399618"/>
                    <a:gd name="connsiteY8" fmla="*/ 57969 h 203745"/>
                    <a:gd name="connsiteX9" fmla="*/ 261995 w 399618"/>
                    <a:gd name="connsiteY9" fmla="*/ 57969 h 203745"/>
                    <a:gd name="connsiteX10" fmla="*/ 9392 w 399618"/>
                    <a:gd name="connsiteY10" fmla="*/ 0 h 203745"/>
                    <a:gd name="connsiteX11" fmla="*/ 0 w 399618"/>
                    <a:gd name="connsiteY11" fmla="*/ 11335 h 203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9618" h="203745">
                      <a:moveTo>
                        <a:pt x="0" y="11335"/>
                      </a:moveTo>
                      <a:cubicBezTo>
                        <a:pt x="324" y="19431"/>
                        <a:pt x="7772" y="25260"/>
                        <a:pt x="14897" y="29147"/>
                      </a:cubicBezTo>
                      <a:cubicBezTo>
                        <a:pt x="77400" y="63475"/>
                        <a:pt x="183299" y="79343"/>
                        <a:pt x="246450" y="112700"/>
                      </a:cubicBezTo>
                      <a:cubicBezTo>
                        <a:pt x="293084" y="137312"/>
                        <a:pt x="297618" y="154153"/>
                        <a:pt x="335185" y="191395"/>
                      </a:cubicBezTo>
                      <a:cubicBezTo>
                        <a:pt x="340690" y="196901"/>
                        <a:pt x="346520" y="202082"/>
                        <a:pt x="354292" y="203378"/>
                      </a:cubicBezTo>
                      <a:cubicBezTo>
                        <a:pt x="373399" y="206940"/>
                        <a:pt x="385705" y="183947"/>
                        <a:pt x="390887" y="165164"/>
                      </a:cubicBezTo>
                      <a:cubicBezTo>
                        <a:pt x="399955" y="131483"/>
                        <a:pt x="406108" y="93269"/>
                        <a:pt x="387649" y="63798"/>
                      </a:cubicBezTo>
                      <a:cubicBezTo>
                        <a:pt x="385058" y="59588"/>
                        <a:pt x="381172" y="55055"/>
                        <a:pt x="375990" y="54730"/>
                      </a:cubicBezTo>
                      <a:cubicBezTo>
                        <a:pt x="372428" y="54407"/>
                        <a:pt x="369513" y="56350"/>
                        <a:pt x="366274" y="57969"/>
                      </a:cubicBezTo>
                      <a:cubicBezTo>
                        <a:pt x="334537" y="73514"/>
                        <a:pt x="296647" y="66065"/>
                        <a:pt x="261995" y="57969"/>
                      </a:cubicBezTo>
                      <a:cubicBezTo>
                        <a:pt x="177794" y="38538"/>
                        <a:pt x="93593" y="19107"/>
                        <a:pt x="9392" y="0"/>
                      </a:cubicBezTo>
                      <a:lnTo>
                        <a:pt x="0" y="11335"/>
                      </a:lnTo>
                      <a:close/>
                    </a:path>
                  </a:pathLst>
                </a:custGeom>
                <a:solidFill>
                  <a:srgbClr val="748E57"/>
                </a:solidFill>
                <a:ln w="3239" cap="flat">
                  <a:noFill/>
                  <a:prstDash val="solid"/>
                  <a:miter/>
                </a:ln>
              </p:spPr>
              <p:txBody>
                <a:bodyPr rtlCol="0" anchor="ctr"/>
                <a:lstStyle/>
                <a:p>
                  <a:endParaRPr lang="en-NO"/>
                </a:p>
              </p:txBody>
            </p:sp>
            <p:sp>
              <p:nvSpPr>
                <p:cNvPr id="271" name="Freeform 327">
                  <a:extLst>
                    <a:ext uri="{FF2B5EF4-FFF2-40B4-BE49-F238E27FC236}">
                      <a16:creationId xmlns:a16="http://schemas.microsoft.com/office/drawing/2014/main" id="{C9C4787E-7D72-AB50-48AE-D049B1176B1C}"/>
                    </a:ext>
                  </a:extLst>
                </p:cNvPr>
                <p:cNvSpPr>
                  <a:spLocks noGrp="1" noRot="1" noMove="1" noResize="1" noEditPoints="1" noAdjustHandles="1" noChangeArrowheads="1" noChangeShapeType="1"/>
                </p:cNvSpPr>
                <p:nvPr/>
              </p:nvSpPr>
              <p:spPr>
                <a:xfrm>
                  <a:off x="10717774" y="4417117"/>
                  <a:ext cx="20532" cy="53183"/>
                </a:xfrm>
                <a:custGeom>
                  <a:avLst/>
                  <a:gdLst>
                    <a:gd name="connsiteX0" fmla="*/ 10423 w 20532"/>
                    <a:gd name="connsiteY0" fmla="*/ 5023 h 53183"/>
                    <a:gd name="connsiteX1" fmla="*/ 708 w 20532"/>
                    <a:gd name="connsiteY1" fmla="*/ 46151 h 53183"/>
                    <a:gd name="connsiteX2" fmla="*/ 9452 w 20532"/>
                    <a:gd name="connsiteY2" fmla="*/ 50685 h 53183"/>
                    <a:gd name="connsiteX3" fmla="*/ 20462 w 20532"/>
                    <a:gd name="connsiteY3" fmla="*/ 4699 h 53183"/>
                    <a:gd name="connsiteX4" fmla="*/ 10423 w 20532"/>
                    <a:gd name="connsiteY4" fmla="*/ 5023 h 53183"/>
                    <a:gd name="connsiteX5" fmla="*/ 10423 w 20532"/>
                    <a:gd name="connsiteY5" fmla="*/ 5023 h 53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32" h="53183">
                      <a:moveTo>
                        <a:pt x="10423" y="5023"/>
                      </a:moveTo>
                      <a:cubicBezTo>
                        <a:pt x="11071" y="19272"/>
                        <a:pt x="7508" y="33522"/>
                        <a:pt x="708" y="46151"/>
                      </a:cubicBezTo>
                      <a:cubicBezTo>
                        <a:pt x="-2531" y="51657"/>
                        <a:pt x="6213" y="56191"/>
                        <a:pt x="9452" y="50685"/>
                      </a:cubicBezTo>
                      <a:cubicBezTo>
                        <a:pt x="17224" y="36760"/>
                        <a:pt x="21110" y="20568"/>
                        <a:pt x="20462" y="4699"/>
                      </a:cubicBezTo>
                      <a:cubicBezTo>
                        <a:pt x="19815" y="-1778"/>
                        <a:pt x="10099" y="-1454"/>
                        <a:pt x="10423" y="5023"/>
                      </a:cubicBezTo>
                      <a:lnTo>
                        <a:pt x="10423" y="5023"/>
                      </a:lnTo>
                      <a:close/>
                    </a:path>
                  </a:pathLst>
                </a:custGeom>
                <a:solidFill>
                  <a:srgbClr val="5B723E"/>
                </a:solidFill>
                <a:ln w="3239" cap="flat">
                  <a:noFill/>
                  <a:prstDash val="solid"/>
                  <a:miter/>
                </a:ln>
              </p:spPr>
              <p:txBody>
                <a:bodyPr rtlCol="0" anchor="ctr"/>
                <a:lstStyle/>
                <a:p>
                  <a:endParaRPr lang="en-NO"/>
                </a:p>
              </p:txBody>
            </p:sp>
          </p:grpSp>
          <p:grpSp>
            <p:nvGrpSpPr>
              <p:cNvPr id="265" name="Graphic 3">
                <a:extLst>
                  <a:ext uri="{FF2B5EF4-FFF2-40B4-BE49-F238E27FC236}">
                    <a16:creationId xmlns:a16="http://schemas.microsoft.com/office/drawing/2014/main" id="{4FAE5E1C-1C46-D605-8D2F-19DC5882B0C6}"/>
                  </a:ext>
                </a:extLst>
              </p:cNvPr>
              <p:cNvGrpSpPr>
                <a:grpSpLocks noGrp="1" noUngrp="1" noRot="1" noMove="1" noResize="1"/>
              </p:cNvGrpSpPr>
              <p:nvPr/>
            </p:nvGrpSpPr>
            <p:grpSpPr>
              <a:xfrm>
                <a:off x="9933831" y="6236798"/>
                <a:ext cx="1531907" cy="412010"/>
                <a:chOff x="10793518" y="4154639"/>
                <a:chExt cx="1531907" cy="412010"/>
              </a:xfrm>
            </p:grpSpPr>
            <p:sp>
              <p:nvSpPr>
                <p:cNvPr id="266" name="Freeform 329">
                  <a:extLst>
                    <a:ext uri="{FF2B5EF4-FFF2-40B4-BE49-F238E27FC236}">
                      <a16:creationId xmlns:a16="http://schemas.microsoft.com/office/drawing/2014/main" id="{AC3681BE-6095-226D-4758-318F44CA3DB7}"/>
                    </a:ext>
                  </a:extLst>
                </p:cNvPr>
                <p:cNvSpPr>
                  <a:spLocks noGrp="1" noRot="1" noMove="1" noResize="1" noEditPoints="1" noAdjustHandles="1" noChangeArrowheads="1" noChangeShapeType="1"/>
                </p:cNvSpPr>
                <p:nvPr/>
              </p:nvSpPr>
              <p:spPr>
                <a:xfrm>
                  <a:off x="11123561" y="4258410"/>
                  <a:ext cx="1201864" cy="308239"/>
                </a:xfrm>
                <a:custGeom>
                  <a:avLst/>
                  <a:gdLst>
                    <a:gd name="connsiteX0" fmla="*/ 36005 w 1201864"/>
                    <a:gd name="connsiteY0" fmla="*/ 16702 h 308239"/>
                    <a:gd name="connsiteX1" fmla="*/ 3296 w 1201864"/>
                    <a:gd name="connsiteY1" fmla="*/ 126811 h 308239"/>
                    <a:gd name="connsiteX2" fmla="*/ 381 w 1201864"/>
                    <a:gd name="connsiteY2" fmla="*/ 148185 h 308239"/>
                    <a:gd name="connsiteX3" fmla="*/ 21107 w 1201864"/>
                    <a:gd name="connsiteY3" fmla="*/ 173769 h 308239"/>
                    <a:gd name="connsiteX4" fmla="*/ 174612 w 1201864"/>
                    <a:gd name="connsiteY4" fmla="*/ 204535 h 308239"/>
                    <a:gd name="connsiteX5" fmla="*/ 729043 w 1201864"/>
                    <a:gd name="connsiteY5" fmla="*/ 308167 h 308239"/>
                    <a:gd name="connsiteX6" fmla="*/ 1043826 w 1201864"/>
                    <a:gd name="connsiteY6" fmla="*/ 258618 h 308239"/>
                    <a:gd name="connsiteX7" fmla="*/ 1201864 w 1201864"/>
                    <a:gd name="connsiteY7" fmla="*/ 160491 h 308239"/>
                    <a:gd name="connsiteX8" fmla="*/ 752037 w 1201864"/>
                    <a:gd name="connsiteY8" fmla="*/ 180246 h 308239"/>
                    <a:gd name="connsiteX9" fmla="*/ 586226 w 1201864"/>
                    <a:gd name="connsiteY9" fmla="*/ 102198 h 308239"/>
                    <a:gd name="connsiteX10" fmla="*/ 291846 w 1201864"/>
                    <a:gd name="connsiteY10" fmla="*/ 71432 h 308239"/>
                    <a:gd name="connsiteX11" fmla="*/ 193072 w 1201864"/>
                    <a:gd name="connsiteY11" fmla="*/ 30304 h 308239"/>
                    <a:gd name="connsiteX12" fmla="*/ 36005 w 1201864"/>
                    <a:gd name="connsiteY12" fmla="*/ 16702 h 30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1864" h="308239">
                      <a:moveTo>
                        <a:pt x="36005" y="16702"/>
                      </a:moveTo>
                      <a:cubicBezTo>
                        <a:pt x="14630" y="48439"/>
                        <a:pt x="14307" y="89892"/>
                        <a:pt x="3296" y="126811"/>
                      </a:cubicBezTo>
                      <a:cubicBezTo>
                        <a:pt x="1353" y="133612"/>
                        <a:pt x="-914" y="141060"/>
                        <a:pt x="381" y="148185"/>
                      </a:cubicBezTo>
                      <a:cubicBezTo>
                        <a:pt x="2324" y="159520"/>
                        <a:pt x="11716" y="167616"/>
                        <a:pt x="21107" y="173769"/>
                      </a:cubicBezTo>
                      <a:cubicBezTo>
                        <a:pt x="65475" y="202268"/>
                        <a:pt x="121825" y="200649"/>
                        <a:pt x="174612" y="204535"/>
                      </a:cubicBezTo>
                      <a:cubicBezTo>
                        <a:pt x="362445" y="217489"/>
                        <a:pt x="540563" y="305252"/>
                        <a:pt x="729043" y="308167"/>
                      </a:cubicBezTo>
                      <a:cubicBezTo>
                        <a:pt x="835590" y="309786"/>
                        <a:pt x="940518" y="284202"/>
                        <a:pt x="1043826" y="258618"/>
                      </a:cubicBezTo>
                      <a:cubicBezTo>
                        <a:pt x="1106329" y="243073"/>
                        <a:pt x="1177900" y="220403"/>
                        <a:pt x="1201864" y="160491"/>
                      </a:cubicBezTo>
                      <a:cubicBezTo>
                        <a:pt x="1053865" y="199353"/>
                        <a:pt x="893559" y="237568"/>
                        <a:pt x="752037" y="180246"/>
                      </a:cubicBezTo>
                      <a:cubicBezTo>
                        <a:pt x="695363" y="157253"/>
                        <a:pt x="644842" y="120010"/>
                        <a:pt x="586226" y="102198"/>
                      </a:cubicBezTo>
                      <a:cubicBezTo>
                        <a:pt x="491338" y="73375"/>
                        <a:pt x="386734" y="99283"/>
                        <a:pt x="291846" y="71432"/>
                      </a:cubicBezTo>
                      <a:cubicBezTo>
                        <a:pt x="257518" y="61393"/>
                        <a:pt x="225781" y="44553"/>
                        <a:pt x="193072" y="30304"/>
                      </a:cubicBezTo>
                      <a:cubicBezTo>
                        <a:pt x="148704" y="10549"/>
                        <a:pt x="59646" y="-18922"/>
                        <a:pt x="36005" y="16702"/>
                      </a:cubicBezTo>
                      <a:close/>
                    </a:path>
                  </a:pathLst>
                </a:custGeom>
                <a:solidFill>
                  <a:srgbClr val="C00000"/>
                </a:solidFill>
                <a:ln w="3239" cap="flat">
                  <a:noFill/>
                  <a:prstDash val="solid"/>
                  <a:miter/>
                </a:ln>
              </p:spPr>
              <p:txBody>
                <a:bodyPr rtlCol="0" anchor="ctr"/>
                <a:lstStyle/>
                <a:p>
                  <a:endParaRPr lang="en-NO"/>
                </a:p>
              </p:txBody>
            </p:sp>
            <p:sp>
              <p:nvSpPr>
                <p:cNvPr id="267" name="Freeform 330">
                  <a:extLst>
                    <a:ext uri="{FF2B5EF4-FFF2-40B4-BE49-F238E27FC236}">
                      <a16:creationId xmlns:a16="http://schemas.microsoft.com/office/drawing/2014/main" id="{D14EA47D-8D54-A452-251E-C35E6FCA0355}"/>
                    </a:ext>
                  </a:extLst>
                </p:cNvPr>
                <p:cNvSpPr>
                  <a:spLocks noGrp="1" noRot="1" noMove="1" noResize="1" noEditPoints="1" noAdjustHandles="1" noChangeArrowheads="1" noChangeShapeType="1"/>
                </p:cNvSpPr>
                <p:nvPr/>
              </p:nvSpPr>
              <p:spPr>
                <a:xfrm>
                  <a:off x="10793518" y="4154639"/>
                  <a:ext cx="381712" cy="253708"/>
                </a:xfrm>
                <a:custGeom>
                  <a:avLst/>
                  <a:gdLst>
                    <a:gd name="connsiteX0" fmla="*/ 97 w 381712"/>
                    <a:gd name="connsiteY0" fmla="*/ 10039 h 253708"/>
                    <a:gd name="connsiteX1" fmla="*/ 12403 w 381712"/>
                    <a:gd name="connsiteY1" fmla="*/ 30118 h 253708"/>
                    <a:gd name="connsiteX2" fmla="*/ 229059 w 381712"/>
                    <a:gd name="connsiteY2" fmla="*/ 147028 h 253708"/>
                    <a:gd name="connsiteX3" fmla="*/ 305164 w 381712"/>
                    <a:gd name="connsiteY3" fmla="*/ 237706 h 253708"/>
                    <a:gd name="connsiteX4" fmla="*/ 322004 w 381712"/>
                    <a:gd name="connsiteY4" fmla="*/ 252603 h 253708"/>
                    <a:gd name="connsiteX5" fmla="*/ 363781 w 381712"/>
                    <a:gd name="connsiteY5" fmla="*/ 220218 h 253708"/>
                    <a:gd name="connsiteX6" fmla="*/ 375439 w 381712"/>
                    <a:gd name="connsiteY6" fmla="*/ 119501 h 253708"/>
                    <a:gd name="connsiteX7" fmla="*/ 365076 w 381712"/>
                    <a:gd name="connsiteY7" fmla="*/ 108814 h 253708"/>
                    <a:gd name="connsiteX8" fmla="*/ 355037 w 381712"/>
                    <a:gd name="connsiteY8" fmla="*/ 110433 h 253708"/>
                    <a:gd name="connsiteX9" fmla="*/ 252052 w 381712"/>
                    <a:gd name="connsiteY9" fmla="*/ 94888 h 253708"/>
                    <a:gd name="connsiteX10" fmla="*/ 10784 w 381712"/>
                    <a:gd name="connsiteY10" fmla="*/ 0 h 253708"/>
                    <a:gd name="connsiteX11" fmla="*/ 97 w 381712"/>
                    <a:gd name="connsiteY11" fmla="*/ 10039 h 25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712" h="253708">
                      <a:moveTo>
                        <a:pt x="97" y="10039"/>
                      </a:moveTo>
                      <a:cubicBezTo>
                        <a:pt x="-874" y="18136"/>
                        <a:pt x="5603" y="24936"/>
                        <a:pt x="12403" y="30118"/>
                      </a:cubicBezTo>
                      <a:cubicBezTo>
                        <a:pt x="69077" y="73190"/>
                        <a:pt x="171738" y="104927"/>
                        <a:pt x="229059" y="147028"/>
                      </a:cubicBezTo>
                      <a:cubicBezTo>
                        <a:pt x="271483" y="178441"/>
                        <a:pt x="273426" y="195605"/>
                        <a:pt x="305164" y="237706"/>
                      </a:cubicBezTo>
                      <a:cubicBezTo>
                        <a:pt x="309698" y="243859"/>
                        <a:pt x="314879" y="250012"/>
                        <a:pt x="322004" y="252603"/>
                      </a:cubicBezTo>
                      <a:cubicBezTo>
                        <a:pt x="340463" y="258756"/>
                        <a:pt x="356008" y="238030"/>
                        <a:pt x="363781" y="220218"/>
                      </a:cubicBezTo>
                      <a:cubicBezTo>
                        <a:pt x="377706" y="188481"/>
                        <a:pt x="389365" y="151562"/>
                        <a:pt x="375439" y="119501"/>
                      </a:cubicBezTo>
                      <a:cubicBezTo>
                        <a:pt x="373496" y="114967"/>
                        <a:pt x="370258" y="109785"/>
                        <a:pt x="365076" y="108814"/>
                      </a:cubicBezTo>
                      <a:cubicBezTo>
                        <a:pt x="361838" y="108166"/>
                        <a:pt x="358275" y="109461"/>
                        <a:pt x="355037" y="110433"/>
                      </a:cubicBezTo>
                      <a:cubicBezTo>
                        <a:pt x="321356" y="121120"/>
                        <a:pt x="285085" y="108166"/>
                        <a:pt x="252052" y="94888"/>
                      </a:cubicBezTo>
                      <a:cubicBezTo>
                        <a:pt x="171738" y="63151"/>
                        <a:pt x="91423" y="31737"/>
                        <a:pt x="10784" y="0"/>
                      </a:cubicBezTo>
                      <a:lnTo>
                        <a:pt x="97" y="10039"/>
                      </a:lnTo>
                      <a:close/>
                    </a:path>
                  </a:pathLst>
                </a:custGeom>
                <a:solidFill>
                  <a:srgbClr val="748E57"/>
                </a:solidFill>
                <a:ln w="3239" cap="flat">
                  <a:noFill/>
                  <a:prstDash val="solid"/>
                  <a:miter/>
                </a:ln>
              </p:spPr>
              <p:txBody>
                <a:bodyPr rtlCol="0" anchor="ctr"/>
                <a:lstStyle/>
                <a:p>
                  <a:endParaRPr lang="en-NO"/>
                </a:p>
              </p:txBody>
            </p:sp>
            <p:sp>
              <p:nvSpPr>
                <p:cNvPr id="268" name="Freeform 331">
                  <a:extLst>
                    <a:ext uri="{FF2B5EF4-FFF2-40B4-BE49-F238E27FC236}">
                      <a16:creationId xmlns:a16="http://schemas.microsoft.com/office/drawing/2014/main" id="{B15856C0-40EB-31C1-3435-40A29BFA695F}"/>
                    </a:ext>
                  </a:extLst>
                </p:cNvPr>
                <p:cNvSpPr>
                  <a:spLocks noGrp="1" noRot="1" noMove="1" noResize="1" noEditPoints="1" noAdjustHandles="1" noChangeArrowheads="1" noChangeShapeType="1"/>
                </p:cNvSpPr>
                <p:nvPr/>
              </p:nvSpPr>
              <p:spPr>
                <a:xfrm>
                  <a:off x="11100537" y="4268586"/>
                  <a:ext cx="26674" cy="51100"/>
                </a:xfrm>
                <a:custGeom>
                  <a:avLst/>
                  <a:gdLst>
                    <a:gd name="connsiteX0" fmla="*/ 16928 w 26674"/>
                    <a:gd name="connsiteY0" fmla="*/ 4258 h 51100"/>
                    <a:gd name="connsiteX1" fmla="*/ 1059 w 26674"/>
                    <a:gd name="connsiteY1" fmla="*/ 43444 h 51100"/>
                    <a:gd name="connsiteX2" fmla="*/ 8832 w 26674"/>
                    <a:gd name="connsiteY2" fmla="*/ 49274 h 51100"/>
                    <a:gd name="connsiteX3" fmla="*/ 26643 w 26674"/>
                    <a:gd name="connsiteY3" fmla="*/ 5554 h 51100"/>
                    <a:gd name="connsiteX4" fmla="*/ 16928 w 26674"/>
                    <a:gd name="connsiteY4" fmla="*/ 4258 h 51100"/>
                    <a:gd name="connsiteX5" fmla="*/ 16928 w 26674"/>
                    <a:gd name="connsiteY5" fmla="*/ 4258 h 5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74" h="51100">
                      <a:moveTo>
                        <a:pt x="16928" y="4258"/>
                      </a:moveTo>
                      <a:cubicBezTo>
                        <a:pt x="15309" y="18508"/>
                        <a:pt x="9803" y="32109"/>
                        <a:pt x="1059" y="43444"/>
                      </a:cubicBezTo>
                      <a:cubicBezTo>
                        <a:pt x="-2827" y="48302"/>
                        <a:pt x="4945" y="54131"/>
                        <a:pt x="8832" y="49274"/>
                      </a:cubicBezTo>
                      <a:cubicBezTo>
                        <a:pt x="18547" y="36643"/>
                        <a:pt x="24700" y="21422"/>
                        <a:pt x="26643" y="5554"/>
                      </a:cubicBezTo>
                      <a:cubicBezTo>
                        <a:pt x="27291" y="-923"/>
                        <a:pt x="17576" y="-2219"/>
                        <a:pt x="16928" y="4258"/>
                      </a:cubicBezTo>
                      <a:lnTo>
                        <a:pt x="16928" y="4258"/>
                      </a:lnTo>
                      <a:close/>
                    </a:path>
                  </a:pathLst>
                </a:custGeom>
                <a:solidFill>
                  <a:srgbClr val="5B723E"/>
                </a:solidFill>
                <a:ln w="3239" cap="flat">
                  <a:noFill/>
                  <a:prstDash val="solid"/>
                  <a:miter/>
                </a:ln>
              </p:spPr>
              <p:txBody>
                <a:bodyPr rtlCol="0" anchor="ctr"/>
                <a:lstStyle/>
                <a:p>
                  <a:endParaRPr lang="en-NO"/>
                </a:p>
              </p:txBody>
            </p:sp>
          </p:grpSp>
        </p:grpSp>
      </p:grpSp>
      <p:grpSp>
        <p:nvGrpSpPr>
          <p:cNvPr id="273" name="Gruppe 272">
            <a:extLst>
              <a:ext uri="{FF2B5EF4-FFF2-40B4-BE49-F238E27FC236}">
                <a16:creationId xmlns:a16="http://schemas.microsoft.com/office/drawing/2014/main" id="{BF191BDE-B0F1-49C1-8F95-C13C2DC953BF}"/>
              </a:ext>
            </a:extLst>
          </p:cNvPr>
          <p:cNvGrpSpPr>
            <a:grpSpLocks noGrp="1" noUngrp="1" noRot="1" noMove="1" noResize="1"/>
          </p:cNvGrpSpPr>
          <p:nvPr/>
        </p:nvGrpSpPr>
        <p:grpSpPr>
          <a:xfrm>
            <a:off x="9693240" y="3582721"/>
            <a:ext cx="1610984" cy="2754143"/>
            <a:chOff x="7748250" y="1398107"/>
            <a:chExt cx="2563365" cy="4382337"/>
          </a:xfrm>
        </p:grpSpPr>
        <p:sp>
          <p:nvSpPr>
            <p:cNvPr id="274" name="Freeform 7">
              <a:extLst>
                <a:ext uri="{FF2B5EF4-FFF2-40B4-BE49-F238E27FC236}">
                  <a16:creationId xmlns:a16="http://schemas.microsoft.com/office/drawing/2014/main" id="{77BBC168-52FD-88AF-206F-A38532E8C946}"/>
                </a:ext>
              </a:extLst>
            </p:cNvPr>
            <p:cNvSpPr>
              <a:spLocks noGrp="1" noRot="1" noMove="1" noResize="1" noEditPoints="1" noAdjustHandles="1" noChangeArrowheads="1" noChangeShapeType="1"/>
            </p:cNvSpPr>
            <p:nvPr/>
          </p:nvSpPr>
          <p:spPr>
            <a:xfrm>
              <a:off x="9115868" y="1398107"/>
              <a:ext cx="994867" cy="2114092"/>
            </a:xfrm>
            <a:custGeom>
              <a:avLst/>
              <a:gdLst>
                <a:gd name="connsiteX0" fmla="*/ 806387 w 994867"/>
                <a:gd name="connsiteY0" fmla="*/ 2114093 h 2114092"/>
                <a:gd name="connsiteX1" fmla="*/ 188481 w 994867"/>
                <a:gd name="connsiteY1" fmla="*/ 2114093 h 2114092"/>
                <a:gd name="connsiteX2" fmla="*/ 0 w 994867"/>
                <a:gd name="connsiteY2" fmla="*/ 1925612 h 2114092"/>
                <a:gd name="connsiteX3" fmla="*/ 0 w 994867"/>
                <a:gd name="connsiteY3" fmla="*/ 188481 h 2114092"/>
                <a:gd name="connsiteX4" fmla="*/ 188481 w 994867"/>
                <a:gd name="connsiteY4" fmla="*/ 0 h 2114092"/>
                <a:gd name="connsiteX5" fmla="*/ 806387 w 994867"/>
                <a:gd name="connsiteY5" fmla="*/ 0 h 2114092"/>
                <a:gd name="connsiteX6" fmla="*/ 994867 w 994867"/>
                <a:gd name="connsiteY6" fmla="*/ 188481 h 2114092"/>
                <a:gd name="connsiteX7" fmla="*/ 994867 w 994867"/>
                <a:gd name="connsiteY7" fmla="*/ 1925612 h 2114092"/>
                <a:gd name="connsiteX8" fmla="*/ 806387 w 994867"/>
                <a:gd name="connsiteY8" fmla="*/ 2114093 h 2114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867" h="2114092">
                  <a:moveTo>
                    <a:pt x="806387" y="2114093"/>
                  </a:moveTo>
                  <a:lnTo>
                    <a:pt x="188481" y="2114093"/>
                  </a:lnTo>
                  <a:cubicBezTo>
                    <a:pt x="84525" y="2114093"/>
                    <a:pt x="0" y="2029568"/>
                    <a:pt x="0" y="1925612"/>
                  </a:cubicBezTo>
                  <a:lnTo>
                    <a:pt x="0" y="188481"/>
                  </a:lnTo>
                  <a:cubicBezTo>
                    <a:pt x="0" y="84525"/>
                    <a:pt x="84525" y="0"/>
                    <a:pt x="188481" y="0"/>
                  </a:cubicBezTo>
                  <a:lnTo>
                    <a:pt x="806387" y="0"/>
                  </a:lnTo>
                  <a:cubicBezTo>
                    <a:pt x="910342" y="0"/>
                    <a:pt x="994867" y="84525"/>
                    <a:pt x="994867" y="188481"/>
                  </a:cubicBezTo>
                  <a:lnTo>
                    <a:pt x="994867" y="1925612"/>
                  </a:lnTo>
                  <a:cubicBezTo>
                    <a:pt x="994867" y="2029892"/>
                    <a:pt x="910666" y="2114093"/>
                    <a:pt x="806387" y="2114093"/>
                  </a:cubicBezTo>
                  <a:close/>
                </a:path>
              </a:pathLst>
            </a:custGeom>
            <a:solidFill>
              <a:srgbClr val="99805B"/>
            </a:solidFill>
            <a:ln w="3239" cap="flat">
              <a:noFill/>
              <a:prstDash val="solid"/>
              <a:miter/>
            </a:ln>
          </p:spPr>
          <p:txBody>
            <a:bodyPr rtlCol="0" anchor="ctr"/>
            <a:lstStyle/>
            <a:p>
              <a:endParaRPr lang="en-NO"/>
            </a:p>
          </p:txBody>
        </p:sp>
        <p:sp>
          <p:nvSpPr>
            <p:cNvPr id="275" name="Freeform 8">
              <a:extLst>
                <a:ext uri="{FF2B5EF4-FFF2-40B4-BE49-F238E27FC236}">
                  <a16:creationId xmlns:a16="http://schemas.microsoft.com/office/drawing/2014/main" id="{0D4F36B8-8090-8EAE-AA31-6A26B95DD4CC}"/>
                </a:ext>
              </a:extLst>
            </p:cNvPr>
            <p:cNvSpPr>
              <a:spLocks noGrp="1" noRot="1" noMove="1" noResize="1" noEditPoints="1" noAdjustHandles="1" noChangeArrowheads="1" noChangeShapeType="1"/>
            </p:cNvSpPr>
            <p:nvPr/>
          </p:nvSpPr>
          <p:spPr>
            <a:xfrm>
              <a:off x="8354173" y="1724778"/>
              <a:ext cx="1957442" cy="4055666"/>
            </a:xfrm>
            <a:custGeom>
              <a:avLst/>
              <a:gdLst>
                <a:gd name="connsiteX0" fmla="*/ 1201160 w 1957442"/>
                <a:gd name="connsiteY0" fmla="*/ 3655 h 4055666"/>
                <a:gd name="connsiteX1" fmla="*/ 1201160 w 1957442"/>
                <a:gd name="connsiteY1" fmla="*/ 3655 h 4055666"/>
                <a:gd name="connsiteX2" fmla="*/ 293408 w 1957442"/>
                <a:gd name="connsiteY2" fmla="*/ 756283 h 4055666"/>
                <a:gd name="connsiteX3" fmla="*/ 293084 w 1957442"/>
                <a:gd name="connsiteY3" fmla="*/ 761464 h 4055666"/>
                <a:gd name="connsiteX4" fmla="*/ 597827 w 1957442"/>
                <a:gd name="connsiteY4" fmla="*/ 789963 h 4055666"/>
                <a:gd name="connsiteX5" fmla="*/ 600094 w 1957442"/>
                <a:gd name="connsiteY5" fmla="*/ 734261 h 4055666"/>
                <a:gd name="connsiteX6" fmla="*/ 1177843 w 1957442"/>
                <a:gd name="connsiteY6" fmla="*/ 255287 h 4055666"/>
                <a:gd name="connsiteX7" fmla="*/ 1656817 w 1957442"/>
                <a:gd name="connsiteY7" fmla="*/ 833035 h 4055666"/>
                <a:gd name="connsiteX8" fmla="*/ 1079068 w 1957442"/>
                <a:gd name="connsiteY8" fmla="*/ 1312009 h 4055666"/>
                <a:gd name="connsiteX9" fmla="*/ 248717 w 1957442"/>
                <a:gd name="connsiteY9" fmla="*/ 1234285 h 4055666"/>
                <a:gd name="connsiteX10" fmla="*/ 0 w 1957442"/>
                <a:gd name="connsiteY10" fmla="*/ 3900866 h 4055666"/>
                <a:gd name="connsiteX11" fmla="*/ 1660379 w 1957442"/>
                <a:gd name="connsiteY11" fmla="*/ 4055667 h 4055666"/>
                <a:gd name="connsiteX12" fmla="*/ 1953787 w 1957442"/>
                <a:gd name="connsiteY12" fmla="*/ 911083 h 4055666"/>
                <a:gd name="connsiteX13" fmla="*/ 1201160 w 1957442"/>
                <a:gd name="connsiteY13" fmla="*/ 3655 h 405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7442" h="4055666">
                  <a:moveTo>
                    <a:pt x="1201160" y="3655"/>
                  </a:moveTo>
                  <a:lnTo>
                    <a:pt x="1201160" y="3655"/>
                  </a:lnTo>
                  <a:cubicBezTo>
                    <a:pt x="742588" y="-39093"/>
                    <a:pt x="336156" y="298035"/>
                    <a:pt x="293408" y="756283"/>
                  </a:cubicBezTo>
                  <a:lnTo>
                    <a:pt x="293084" y="761464"/>
                  </a:lnTo>
                  <a:lnTo>
                    <a:pt x="597827" y="789963"/>
                  </a:lnTo>
                  <a:cubicBezTo>
                    <a:pt x="597503" y="771504"/>
                    <a:pt x="598475" y="753044"/>
                    <a:pt x="600094" y="734261"/>
                  </a:cubicBezTo>
                  <a:cubicBezTo>
                    <a:pt x="627298" y="442472"/>
                    <a:pt x="886054" y="228083"/>
                    <a:pt x="1177843" y="255287"/>
                  </a:cubicBezTo>
                  <a:cubicBezTo>
                    <a:pt x="1469631" y="282490"/>
                    <a:pt x="1684020" y="541246"/>
                    <a:pt x="1656817" y="833035"/>
                  </a:cubicBezTo>
                  <a:cubicBezTo>
                    <a:pt x="1629613" y="1124824"/>
                    <a:pt x="1370857" y="1339213"/>
                    <a:pt x="1079068" y="1312009"/>
                  </a:cubicBezTo>
                  <a:lnTo>
                    <a:pt x="248717" y="1234285"/>
                  </a:lnTo>
                  <a:lnTo>
                    <a:pt x="0" y="3900866"/>
                  </a:lnTo>
                  <a:lnTo>
                    <a:pt x="1660379" y="4055667"/>
                  </a:lnTo>
                  <a:lnTo>
                    <a:pt x="1953787" y="911083"/>
                  </a:lnTo>
                  <a:cubicBezTo>
                    <a:pt x="1996535" y="452835"/>
                    <a:pt x="1659407" y="46404"/>
                    <a:pt x="1201160" y="3655"/>
                  </a:cubicBezTo>
                  <a:close/>
                </a:path>
              </a:pathLst>
            </a:custGeom>
            <a:solidFill>
              <a:srgbClr val="1F2836"/>
            </a:solidFill>
            <a:ln w="3239" cap="flat">
              <a:noFill/>
              <a:prstDash val="solid"/>
              <a:miter/>
            </a:ln>
          </p:spPr>
          <p:txBody>
            <a:bodyPr rtlCol="0" anchor="ctr"/>
            <a:lstStyle/>
            <a:p>
              <a:endParaRPr lang="en-NO"/>
            </a:p>
          </p:txBody>
        </p:sp>
        <p:sp>
          <p:nvSpPr>
            <p:cNvPr id="276" name="Freeform 9">
              <a:extLst>
                <a:ext uri="{FF2B5EF4-FFF2-40B4-BE49-F238E27FC236}">
                  <a16:creationId xmlns:a16="http://schemas.microsoft.com/office/drawing/2014/main" id="{6E86BAFB-1576-41AF-9371-262E9CE55D39}"/>
                </a:ext>
              </a:extLst>
            </p:cNvPr>
            <p:cNvSpPr>
              <a:spLocks noGrp="1" noRot="1" noMove="1" noResize="1" noEditPoints="1" noAdjustHandles="1" noChangeArrowheads="1" noChangeShapeType="1"/>
            </p:cNvSpPr>
            <p:nvPr/>
          </p:nvSpPr>
          <p:spPr>
            <a:xfrm>
              <a:off x="7748250" y="1946385"/>
              <a:ext cx="2155545" cy="450151"/>
            </a:xfrm>
            <a:custGeom>
              <a:avLst/>
              <a:gdLst>
                <a:gd name="connsiteX0" fmla="*/ 2155546 w 2155545"/>
                <a:gd name="connsiteY0" fmla="*/ 225076 h 450151"/>
                <a:gd name="connsiteX1" fmla="*/ 1077773 w 2155545"/>
                <a:gd name="connsiteY1" fmla="*/ 450151 h 450151"/>
                <a:gd name="connsiteX2" fmla="*/ 0 w 2155545"/>
                <a:gd name="connsiteY2" fmla="*/ 225076 h 450151"/>
                <a:gd name="connsiteX3" fmla="*/ 1077773 w 2155545"/>
                <a:gd name="connsiteY3" fmla="*/ 0 h 450151"/>
                <a:gd name="connsiteX4" fmla="*/ 2155546 w 2155545"/>
                <a:gd name="connsiteY4" fmla="*/ 225076 h 450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45" h="450151">
                  <a:moveTo>
                    <a:pt x="2155546" y="225076"/>
                  </a:moveTo>
                  <a:cubicBezTo>
                    <a:pt x="2155546" y="349382"/>
                    <a:pt x="1673010" y="450151"/>
                    <a:pt x="1077773" y="450151"/>
                  </a:cubicBezTo>
                  <a:cubicBezTo>
                    <a:pt x="482535" y="450151"/>
                    <a:pt x="0" y="349382"/>
                    <a:pt x="0" y="225076"/>
                  </a:cubicBezTo>
                  <a:cubicBezTo>
                    <a:pt x="0" y="100770"/>
                    <a:pt x="482535" y="0"/>
                    <a:pt x="1077773" y="0"/>
                  </a:cubicBezTo>
                  <a:cubicBezTo>
                    <a:pt x="1673010" y="0"/>
                    <a:pt x="2155546" y="100770"/>
                    <a:pt x="2155546" y="225076"/>
                  </a:cubicBezTo>
                  <a:close/>
                </a:path>
              </a:pathLst>
            </a:custGeom>
            <a:solidFill>
              <a:srgbClr val="B59D76"/>
            </a:solidFill>
            <a:ln w="3239" cap="flat">
              <a:noFill/>
              <a:prstDash val="solid"/>
              <a:miter/>
            </a:ln>
          </p:spPr>
          <p:txBody>
            <a:bodyPr rtlCol="0" anchor="ctr"/>
            <a:lstStyle/>
            <a:p>
              <a:endParaRPr lang="en-NO"/>
            </a:p>
          </p:txBody>
        </p:sp>
        <p:grpSp>
          <p:nvGrpSpPr>
            <p:cNvPr id="277" name="Graphic 3">
              <a:extLst>
                <a:ext uri="{FF2B5EF4-FFF2-40B4-BE49-F238E27FC236}">
                  <a16:creationId xmlns:a16="http://schemas.microsoft.com/office/drawing/2014/main" id="{C2B058CF-952A-24E6-26A0-88EF0352010C}"/>
                </a:ext>
              </a:extLst>
            </p:cNvPr>
            <p:cNvGrpSpPr>
              <a:grpSpLocks noGrp="1" noUngrp="1" noRot="1" noMove="1" noResize="1"/>
            </p:cNvGrpSpPr>
            <p:nvPr/>
          </p:nvGrpSpPr>
          <p:grpSpPr>
            <a:xfrm>
              <a:off x="8766758" y="3285828"/>
              <a:ext cx="1191120" cy="526580"/>
              <a:chOff x="8273272" y="3198742"/>
              <a:chExt cx="1191120" cy="526580"/>
            </a:xfrm>
            <a:solidFill>
              <a:srgbClr val="FFFFFF"/>
            </a:solidFill>
          </p:grpSpPr>
          <p:sp>
            <p:nvSpPr>
              <p:cNvPr id="280" name="Freeform 21">
                <a:extLst>
                  <a:ext uri="{FF2B5EF4-FFF2-40B4-BE49-F238E27FC236}">
                    <a16:creationId xmlns:a16="http://schemas.microsoft.com/office/drawing/2014/main" id="{E808AF4F-6858-970F-E650-7DE0A8841F1B}"/>
                  </a:ext>
                </a:extLst>
              </p:cNvPr>
              <p:cNvSpPr>
                <a:spLocks noGrp="1" noRot="1" noMove="1" noResize="1" noEditPoints="1" noAdjustHandles="1" noChangeArrowheads="1" noChangeShapeType="1"/>
              </p:cNvSpPr>
              <p:nvPr/>
            </p:nvSpPr>
            <p:spPr>
              <a:xfrm>
                <a:off x="8273272" y="3575056"/>
                <a:ext cx="43395" cy="43395"/>
              </a:xfrm>
              <a:custGeom>
                <a:avLst/>
                <a:gdLst>
                  <a:gd name="connsiteX0" fmla="*/ 43396 w 43395"/>
                  <a:gd name="connsiteY0" fmla="*/ 21698 h 43395"/>
                  <a:gd name="connsiteX1" fmla="*/ 21698 w 43395"/>
                  <a:gd name="connsiteY1" fmla="*/ 43396 h 43395"/>
                  <a:gd name="connsiteX2" fmla="*/ 0 w 43395"/>
                  <a:gd name="connsiteY2" fmla="*/ 21698 h 43395"/>
                  <a:gd name="connsiteX3" fmla="*/ 21698 w 43395"/>
                  <a:gd name="connsiteY3" fmla="*/ 0 h 43395"/>
                  <a:gd name="connsiteX4" fmla="*/ 43396 w 43395"/>
                  <a:gd name="connsiteY4" fmla="*/ 21698 h 43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95" h="43395">
                    <a:moveTo>
                      <a:pt x="43396" y="21698"/>
                    </a:moveTo>
                    <a:cubicBezTo>
                      <a:pt x="43396" y="33681"/>
                      <a:pt x="33682" y="43396"/>
                      <a:pt x="21698" y="43396"/>
                    </a:cubicBezTo>
                    <a:cubicBezTo>
                      <a:pt x="9715" y="43396"/>
                      <a:pt x="0" y="33681"/>
                      <a:pt x="0" y="21698"/>
                    </a:cubicBezTo>
                    <a:cubicBezTo>
                      <a:pt x="0" y="9714"/>
                      <a:pt x="9715" y="0"/>
                      <a:pt x="21698" y="0"/>
                    </a:cubicBezTo>
                    <a:cubicBezTo>
                      <a:pt x="33682" y="0"/>
                      <a:pt x="43396" y="9714"/>
                      <a:pt x="43396" y="21698"/>
                    </a:cubicBezTo>
                    <a:close/>
                  </a:path>
                </a:pathLst>
              </a:custGeom>
              <a:solidFill>
                <a:srgbClr val="FFFFFF"/>
              </a:solidFill>
              <a:ln w="3239" cap="flat">
                <a:noFill/>
                <a:prstDash val="solid"/>
                <a:miter/>
              </a:ln>
            </p:spPr>
            <p:txBody>
              <a:bodyPr rtlCol="0" anchor="ctr"/>
              <a:lstStyle/>
              <a:p>
                <a:endParaRPr lang="en-NO"/>
              </a:p>
            </p:txBody>
          </p:sp>
          <p:sp>
            <p:nvSpPr>
              <p:cNvPr id="281" name="Freeform 22">
                <a:extLst>
                  <a:ext uri="{FF2B5EF4-FFF2-40B4-BE49-F238E27FC236}">
                    <a16:creationId xmlns:a16="http://schemas.microsoft.com/office/drawing/2014/main" id="{F52EA4F0-BB29-E580-1D5E-CD6205336BEB}"/>
                  </a:ext>
                </a:extLst>
              </p:cNvPr>
              <p:cNvSpPr>
                <a:spLocks noGrp="1" noRot="1" noMove="1" noResize="1" noEditPoints="1" noAdjustHandles="1" noChangeArrowheads="1" noChangeShapeType="1"/>
              </p:cNvSpPr>
              <p:nvPr/>
            </p:nvSpPr>
            <p:spPr>
              <a:xfrm>
                <a:off x="8771677" y="3198742"/>
                <a:ext cx="35623" cy="35623"/>
              </a:xfrm>
              <a:custGeom>
                <a:avLst/>
                <a:gdLst>
                  <a:gd name="connsiteX0" fmla="*/ 35624 w 35623"/>
                  <a:gd name="connsiteY0" fmla="*/ 17812 h 35623"/>
                  <a:gd name="connsiteX1" fmla="*/ 17812 w 35623"/>
                  <a:gd name="connsiteY1" fmla="*/ 35624 h 35623"/>
                  <a:gd name="connsiteX2" fmla="*/ 0 w 35623"/>
                  <a:gd name="connsiteY2" fmla="*/ 17812 h 35623"/>
                  <a:gd name="connsiteX3" fmla="*/ 17812 w 35623"/>
                  <a:gd name="connsiteY3" fmla="*/ 0 h 35623"/>
                  <a:gd name="connsiteX4" fmla="*/ 35624 w 35623"/>
                  <a:gd name="connsiteY4" fmla="*/ 17812 h 35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23" h="35623">
                    <a:moveTo>
                      <a:pt x="35624" y="17812"/>
                    </a:moveTo>
                    <a:cubicBezTo>
                      <a:pt x="35624" y="27527"/>
                      <a:pt x="27527" y="35624"/>
                      <a:pt x="17812" y="35624"/>
                    </a:cubicBezTo>
                    <a:cubicBezTo>
                      <a:pt x="8096" y="35624"/>
                      <a:pt x="0" y="27527"/>
                      <a:pt x="0" y="17812"/>
                    </a:cubicBezTo>
                    <a:cubicBezTo>
                      <a:pt x="0" y="8096"/>
                      <a:pt x="8096" y="0"/>
                      <a:pt x="17812" y="0"/>
                    </a:cubicBezTo>
                    <a:cubicBezTo>
                      <a:pt x="27527" y="0"/>
                      <a:pt x="35624" y="8096"/>
                      <a:pt x="35624" y="17812"/>
                    </a:cubicBezTo>
                    <a:close/>
                  </a:path>
                </a:pathLst>
              </a:custGeom>
              <a:solidFill>
                <a:srgbClr val="FFFFFF"/>
              </a:solidFill>
              <a:ln w="3239" cap="flat">
                <a:noFill/>
                <a:prstDash val="solid"/>
                <a:miter/>
              </a:ln>
            </p:spPr>
            <p:txBody>
              <a:bodyPr rtlCol="0" anchor="ctr"/>
              <a:lstStyle/>
              <a:p>
                <a:endParaRPr lang="en-NO"/>
              </a:p>
            </p:txBody>
          </p:sp>
          <p:sp>
            <p:nvSpPr>
              <p:cNvPr id="282" name="Freeform 23">
                <a:extLst>
                  <a:ext uri="{FF2B5EF4-FFF2-40B4-BE49-F238E27FC236}">
                    <a16:creationId xmlns:a16="http://schemas.microsoft.com/office/drawing/2014/main" id="{47ED969A-F5E7-886B-AF6D-78320407F6AE}"/>
                  </a:ext>
                </a:extLst>
              </p:cNvPr>
              <p:cNvSpPr>
                <a:spLocks noGrp="1" noRot="1" noMove="1" noResize="1" noEditPoints="1" noAdjustHandles="1" noChangeArrowheads="1" noChangeShapeType="1"/>
              </p:cNvSpPr>
              <p:nvPr/>
            </p:nvSpPr>
            <p:spPr>
              <a:xfrm>
                <a:off x="9428769" y="3407302"/>
                <a:ext cx="35623" cy="35623"/>
              </a:xfrm>
              <a:custGeom>
                <a:avLst/>
                <a:gdLst>
                  <a:gd name="connsiteX0" fmla="*/ 35624 w 35623"/>
                  <a:gd name="connsiteY0" fmla="*/ 17812 h 35623"/>
                  <a:gd name="connsiteX1" fmla="*/ 17812 w 35623"/>
                  <a:gd name="connsiteY1" fmla="*/ 35624 h 35623"/>
                  <a:gd name="connsiteX2" fmla="*/ 0 w 35623"/>
                  <a:gd name="connsiteY2" fmla="*/ 17812 h 35623"/>
                  <a:gd name="connsiteX3" fmla="*/ 17812 w 35623"/>
                  <a:gd name="connsiteY3" fmla="*/ 0 h 35623"/>
                  <a:gd name="connsiteX4" fmla="*/ 35624 w 35623"/>
                  <a:gd name="connsiteY4" fmla="*/ 17812 h 35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23" h="35623">
                    <a:moveTo>
                      <a:pt x="35624" y="17812"/>
                    </a:moveTo>
                    <a:cubicBezTo>
                      <a:pt x="35624" y="27527"/>
                      <a:pt x="27527" y="35624"/>
                      <a:pt x="17812" y="35624"/>
                    </a:cubicBezTo>
                    <a:cubicBezTo>
                      <a:pt x="8096" y="35624"/>
                      <a:pt x="0" y="27527"/>
                      <a:pt x="0" y="17812"/>
                    </a:cubicBezTo>
                    <a:cubicBezTo>
                      <a:pt x="0" y="8096"/>
                      <a:pt x="8096" y="0"/>
                      <a:pt x="17812" y="0"/>
                    </a:cubicBezTo>
                    <a:cubicBezTo>
                      <a:pt x="27527" y="0"/>
                      <a:pt x="35624" y="8096"/>
                      <a:pt x="35624" y="17812"/>
                    </a:cubicBezTo>
                    <a:close/>
                  </a:path>
                </a:pathLst>
              </a:custGeom>
              <a:solidFill>
                <a:srgbClr val="FFFFFF"/>
              </a:solidFill>
              <a:ln w="3239" cap="flat">
                <a:noFill/>
                <a:prstDash val="solid"/>
                <a:miter/>
              </a:ln>
            </p:spPr>
            <p:txBody>
              <a:bodyPr rtlCol="0" anchor="ctr"/>
              <a:lstStyle/>
              <a:p>
                <a:endParaRPr lang="en-NO"/>
              </a:p>
            </p:txBody>
          </p:sp>
          <p:sp>
            <p:nvSpPr>
              <p:cNvPr id="283" name="Freeform 24">
                <a:extLst>
                  <a:ext uri="{FF2B5EF4-FFF2-40B4-BE49-F238E27FC236}">
                    <a16:creationId xmlns:a16="http://schemas.microsoft.com/office/drawing/2014/main" id="{CE07F935-8649-5F9E-52D4-4DA11FC9BE81}"/>
                  </a:ext>
                </a:extLst>
              </p:cNvPr>
              <p:cNvSpPr>
                <a:spLocks noGrp="1" noRot="1" noMove="1" noResize="1" noEditPoints="1" noAdjustHandles="1" noChangeArrowheads="1" noChangeShapeType="1"/>
              </p:cNvSpPr>
              <p:nvPr/>
            </p:nvSpPr>
            <p:spPr>
              <a:xfrm>
                <a:off x="8407022" y="3698119"/>
                <a:ext cx="27203" cy="27203"/>
              </a:xfrm>
              <a:custGeom>
                <a:avLst/>
                <a:gdLst>
                  <a:gd name="connsiteX0" fmla="*/ 27203 w 27203"/>
                  <a:gd name="connsiteY0" fmla="*/ 13602 h 27203"/>
                  <a:gd name="connsiteX1" fmla="*/ 13602 w 27203"/>
                  <a:gd name="connsiteY1" fmla="*/ 27203 h 27203"/>
                  <a:gd name="connsiteX2" fmla="*/ 0 w 27203"/>
                  <a:gd name="connsiteY2" fmla="*/ 13602 h 27203"/>
                  <a:gd name="connsiteX3" fmla="*/ 13602 w 27203"/>
                  <a:gd name="connsiteY3" fmla="*/ 0 h 27203"/>
                  <a:gd name="connsiteX4" fmla="*/ 27203 w 27203"/>
                  <a:gd name="connsiteY4" fmla="*/ 13602 h 27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03" h="27203">
                    <a:moveTo>
                      <a:pt x="27203" y="13602"/>
                    </a:moveTo>
                    <a:cubicBezTo>
                      <a:pt x="27203" y="21050"/>
                      <a:pt x="21050" y="27203"/>
                      <a:pt x="13602" y="27203"/>
                    </a:cubicBezTo>
                    <a:cubicBezTo>
                      <a:pt x="6153" y="27203"/>
                      <a:pt x="0" y="21050"/>
                      <a:pt x="0" y="13602"/>
                    </a:cubicBezTo>
                    <a:cubicBezTo>
                      <a:pt x="0" y="6153"/>
                      <a:pt x="6153" y="0"/>
                      <a:pt x="13602" y="0"/>
                    </a:cubicBezTo>
                    <a:cubicBezTo>
                      <a:pt x="21050" y="0"/>
                      <a:pt x="27203" y="6153"/>
                      <a:pt x="27203" y="13602"/>
                    </a:cubicBezTo>
                    <a:close/>
                  </a:path>
                </a:pathLst>
              </a:custGeom>
              <a:solidFill>
                <a:srgbClr val="FFFFFF"/>
              </a:solidFill>
              <a:ln w="3239" cap="flat">
                <a:noFill/>
                <a:prstDash val="solid"/>
                <a:miter/>
              </a:ln>
            </p:spPr>
            <p:txBody>
              <a:bodyPr rtlCol="0" anchor="ctr"/>
              <a:lstStyle/>
              <a:p>
                <a:endParaRPr lang="en-NO"/>
              </a:p>
            </p:txBody>
          </p:sp>
        </p:grpSp>
        <p:sp>
          <p:nvSpPr>
            <p:cNvPr id="278" name="Freeform 25">
              <a:extLst>
                <a:ext uri="{FF2B5EF4-FFF2-40B4-BE49-F238E27FC236}">
                  <a16:creationId xmlns:a16="http://schemas.microsoft.com/office/drawing/2014/main" id="{332B795D-3946-0C91-55DC-E2ED5D4EE92D}"/>
                </a:ext>
              </a:extLst>
            </p:cNvPr>
            <p:cNvSpPr>
              <a:spLocks noGrp="1" noRot="1" noMove="1" noResize="1" noEditPoints="1" noAdjustHandles="1" noChangeArrowheads="1" noChangeShapeType="1"/>
            </p:cNvSpPr>
            <p:nvPr/>
          </p:nvSpPr>
          <p:spPr>
            <a:xfrm>
              <a:off x="9144367" y="3533573"/>
              <a:ext cx="715708" cy="715708"/>
            </a:xfrm>
            <a:custGeom>
              <a:avLst/>
              <a:gdLst>
                <a:gd name="connsiteX0" fmla="*/ 357854 w 715708"/>
                <a:gd name="connsiteY0" fmla="*/ 715709 h 715708"/>
                <a:gd name="connsiteX1" fmla="*/ 0 w 715708"/>
                <a:gd name="connsiteY1" fmla="*/ 357854 h 715708"/>
                <a:gd name="connsiteX2" fmla="*/ 19431 w 715708"/>
                <a:gd name="connsiteY2" fmla="*/ 357854 h 715708"/>
                <a:gd name="connsiteX3" fmla="*/ 357854 w 715708"/>
                <a:gd name="connsiteY3" fmla="*/ 696278 h 715708"/>
                <a:gd name="connsiteX4" fmla="*/ 696278 w 715708"/>
                <a:gd name="connsiteY4" fmla="*/ 357854 h 715708"/>
                <a:gd name="connsiteX5" fmla="*/ 357854 w 715708"/>
                <a:gd name="connsiteY5" fmla="*/ 19431 h 715708"/>
                <a:gd name="connsiteX6" fmla="*/ 357854 w 715708"/>
                <a:gd name="connsiteY6" fmla="*/ 0 h 715708"/>
                <a:gd name="connsiteX7" fmla="*/ 715709 w 715708"/>
                <a:gd name="connsiteY7" fmla="*/ 357854 h 715708"/>
                <a:gd name="connsiteX8" fmla="*/ 357854 w 715708"/>
                <a:gd name="connsiteY8" fmla="*/ 715709 h 715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5708" h="715708">
                  <a:moveTo>
                    <a:pt x="357854" y="715709"/>
                  </a:moveTo>
                  <a:cubicBezTo>
                    <a:pt x="160630" y="715709"/>
                    <a:pt x="0" y="555079"/>
                    <a:pt x="0" y="357854"/>
                  </a:cubicBezTo>
                  <a:lnTo>
                    <a:pt x="19431" y="357854"/>
                  </a:lnTo>
                  <a:cubicBezTo>
                    <a:pt x="19431" y="544392"/>
                    <a:pt x="171317" y="696278"/>
                    <a:pt x="357854" y="696278"/>
                  </a:cubicBezTo>
                  <a:cubicBezTo>
                    <a:pt x="544392" y="696278"/>
                    <a:pt x="696278" y="544392"/>
                    <a:pt x="696278" y="357854"/>
                  </a:cubicBezTo>
                  <a:cubicBezTo>
                    <a:pt x="696278" y="171317"/>
                    <a:pt x="544392" y="19431"/>
                    <a:pt x="357854" y="19431"/>
                  </a:cubicBezTo>
                  <a:lnTo>
                    <a:pt x="357854" y="0"/>
                  </a:lnTo>
                  <a:cubicBezTo>
                    <a:pt x="555079" y="0"/>
                    <a:pt x="715709" y="160630"/>
                    <a:pt x="715709" y="357854"/>
                  </a:cubicBezTo>
                  <a:cubicBezTo>
                    <a:pt x="715709" y="555079"/>
                    <a:pt x="555079" y="715709"/>
                    <a:pt x="357854" y="715709"/>
                  </a:cubicBezTo>
                  <a:close/>
                </a:path>
              </a:pathLst>
            </a:custGeom>
            <a:solidFill>
              <a:srgbClr val="FFFFFF"/>
            </a:solidFill>
            <a:ln w="3239" cap="flat">
              <a:noFill/>
              <a:prstDash val="solid"/>
              <a:miter/>
            </a:ln>
          </p:spPr>
          <p:txBody>
            <a:bodyPr rtlCol="0" anchor="ctr"/>
            <a:lstStyle/>
            <a:p>
              <a:endParaRPr lang="en-NO"/>
            </a:p>
          </p:txBody>
        </p:sp>
        <p:sp>
          <p:nvSpPr>
            <p:cNvPr id="279" name="TekstSylinder 278">
              <a:extLst>
                <a:ext uri="{FF2B5EF4-FFF2-40B4-BE49-F238E27FC236}">
                  <a16:creationId xmlns:a16="http://schemas.microsoft.com/office/drawing/2014/main" id="{ED492C54-9895-F6A3-38D0-489EEC8C3D00}"/>
                </a:ext>
              </a:extLst>
            </p:cNvPr>
            <p:cNvSpPr txBox="1">
              <a:spLocks noGrp="1" noRot="1" noMove="1" noResize="1" noEditPoints="1" noAdjustHandles="1" noChangeArrowheads="1" noChangeShapeType="1"/>
            </p:cNvSpPr>
            <p:nvPr/>
          </p:nvSpPr>
          <p:spPr>
            <a:xfrm rot="385640">
              <a:off x="8382287" y="5114553"/>
              <a:ext cx="1667521" cy="397496"/>
            </a:xfrm>
            <a:prstGeom prst="rect">
              <a:avLst/>
            </a:prstGeom>
            <a:noFill/>
          </p:spPr>
          <p:txBody>
            <a:bodyPr wrap="square" lIns="0" tIns="0" rIns="0" bIns="0" rtlCol="0">
              <a:spAutoFit/>
            </a:bodyPr>
            <a:lstStyle/>
            <a:p>
              <a:pPr algn="ctr">
                <a:lnSpc>
                  <a:spcPct val="110000"/>
                </a:lnSpc>
                <a:spcAft>
                  <a:spcPts val="1200"/>
                </a:spcAft>
              </a:pPr>
              <a:r>
                <a:rPr lang="nb-NO" sz="1600" spc="300" noProof="1">
                  <a:ln>
                    <a:solidFill>
                      <a:srgbClr val="1E2735"/>
                    </a:solidFill>
                  </a:ln>
                  <a:solidFill>
                    <a:schemeClr val="bg1"/>
                  </a:solidFill>
                </a:rPr>
                <a:t>Zzzz...</a:t>
              </a:r>
            </a:p>
          </p:txBody>
        </p:sp>
      </p:grpSp>
    </p:spTree>
    <p:extLst>
      <p:ext uri="{BB962C8B-B14F-4D97-AF65-F5344CB8AC3E}">
        <p14:creationId xmlns:p14="http://schemas.microsoft.com/office/powerpoint/2010/main" val="20726804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F6CE"/>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4D3DDD-617B-BF09-00BB-ADB52201FA60}"/>
              </a:ext>
            </a:extLst>
          </p:cNvPr>
          <p:cNvSpPr>
            <a:spLocks noGrp="1" noRot="1" noMove="1" noResize="1" noEditPoints="1" noAdjustHandles="1" noChangeArrowheads="1" noChangeShapeType="1"/>
          </p:cNvSpPr>
          <p:nvPr>
            <p:ph type="title"/>
          </p:nvPr>
        </p:nvSpPr>
        <p:spPr/>
        <p:txBody>
          <a:bodyPr/>
          <a:lstStyle/>
          <a:p>
            <a:r>
              <a:rPr lang="nb-NO"/>
              <a:t>Glipp/sprekk</a:t>
            </a:r>
          </a:p>
        </p:txBody>
      </p:sp>
      <p:sp>
        <p:nvSpPr>
          <p:cNvPr id="3" name="Plassholder for tekst 2">
            <a:extLst>
              <a:ext uri="{FF2B5EF4-FFF2-40B4-BE49-F238E27FC236}">
                <a16:creationId xmlns:a16="http://schemas.microsoft.com/office/drawing/2014/main" id="{F26A4371-8FEA-3A99-F6DB-00271EFB7D92}"/>
              </a:ext>
            </a:extLst>
          </p:cNvPr>
          <p:cNvSpPr>
            <a:spLocks noGrp="1" noRot="1" noMove="1" noResize="1" noEditPoints="1" noAdjustHandles="1" noChangeArrowheads="1" noChangeShapeType="1"/>
          </p:cNvSpPr>
          <p:nvPr>
            <p:ph type="body" idx="1"/>
          </p:nvPr>
        </p:nvSpPr>
        <p:spPr/>
        <p:txBody>
          <a:bodyPr/>
          <a:lstStyle/>
          <a:p>
            <a:endParaRPr lang="nb-NO"/>
          </a:p>
        </p:txBody>
      </p:sp>
      <p:grpSp>
        <p:nvGrpSpPr>
          <p:cNvPr id="32" name="Gruppe 31">
            <a:extLst>
              <a:ext uri="{FF2B5EF4-FFF2-40B4-BE49-F238E27FC236}">
                <a16:creationId xmlns:a16="http://schemas.microsoft.com/office/drawing/2014/main" id="{7BFB9A79-9E9D-D287-6FD2-CC681FE50E16}"/>
              </a:ext>
            </a:extLst>
          </p:cNvPr>
          <p:cNvGrpSpPr>
            <a:grpSpLocks noGrp="1" noUngrp="1" noRot="1" noMove="1" noResize="1"/>
          </p:cNvGrpSpPr>
          <p:nvPr/>
        </p:nvGrpSpPr>
        <p:grpSpPr>
          <a:xfrm>
            <a:off x="6120885" y="2129263"/>
            <a:ext cx="5140840" cy="3483570"/>
            <a:chOff x="6364546" y="1611812"/>
            <a:chExt cx="5140840" cy="3483570"/>
          </a:xfrm>
        </p:grpSpPr>
        <p:sp>
          <p:nvSpPr>
            <p:cNvPr id="8" name="Friform 7">
              <a:extLst>
                <a:ext uri="{FF2B5EF4-FFF2-40B4-BE49-F238E27FC236}">
                  <a16:creationId xmlns:a16="http://schemas.microsoft.com/office/drawing/2014/main" id="{BE4EE2FB-7756-E465-3ADD-3ACA0E2AA6D2}"/>
                </a:ext>
              </a:extLst>
            </p:cNvPr>
            <p:cNvSpPr>
              <a:spLocks noGrp="1" noRot="1" noMove="1" noResize="1" noEditPoints="1" noAdjustHandles="1" noChangeArrowheads="1" noChangeShapeType="1"/>
            </p:cNvSpPr>
            <p:nvPr/>
          </p:nvSpPr>
          <p:spPr>
            <a:xfrm>
              <a:off x="7019579" y="4128102"/>
              <a:ext cx="4485807" cy="637474"/>
            </a:xfrm>
            <a:custGeom>
              <a:avLst/>
              <a:gdLst>
                <a:gd name="connsiteX0" fmla="*/ 1766343 w 3532717"/>
                <a:gd name="connsiteY0" fmla="*/ 32 h 502031"/>
                <a:gd name="connsiteX1" fmla="*/ 1565167 w 3532717"/>
                <a:gd name="connsiteY1" fmla="*/ 1651 h 502031"/>
                <a:gd name="connsiteX2" fmla="*/ 1384783 w 3532717"/>
                <a:gd name="connsiteY2" fmla="*/ 5926 h 502031"/>
                <a:gd name="connsiteX3" fmla="*/ 551776 w 3532717"/>
                <a:gd name="connsiteY3" fmla="*/ 68786 h 502031"/>
                <a:gd name="connsiteX4" fmla="*/ 0 w 3532717"/>
                <a:gd name="connsiteY4" fmla="*/ 251016 h 502031"/>
                <a:gd name="connsiteX5" fmla="*/ 551776 w 3532717"/>
                <a:gd name="connsiteY5" fmla="*/ 433246 h 502031"/>
                <a:gd name="connsiteX6" fmla="*/ 1384783 w 3532717"/>
                <a:gd name="connsiteY6" fmla="*/ 496106 h 502031"/>
                <a:gd name="connsiteX7" fmla="*/ 1565167 w 3532717"/>
                <a:gd name="connsiteY7" fmla="*/ 500380 h 502031"/>
                <a:gd name="connsiteX8" fmla="*/ 1766343 w 3532717"/>
                <a:gd name="connsiteY8" fmla="*/ 502032 h 502031"/>
                <a:gd name="connsiteX9" fmla="*/ 3532718 w 3532717"/>
                <a:gd name="connsiteY9" fmla="*/ 251016 h 502031"/>
                <a:gd name="connsiteX10" fmla="*/ 1766343 w 3532717"/>
                <a:gd name="connsiteY10" fmla="*/ 0 h 50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32717" h="502031">
                  <a:moveTo>
                    <a:pt x="1766343" y="32"/>
                  </a:moveTo>
                  <a:cubicBezTo>
                    <a:pt x="1698302" y="32"/>
                    <a:pt x="1631200" y="583"/>
                    <a:pt x="1565167" y="1651"/>
                  </a:cubicBezTo>
                  <a:cubicBezTo>
                    <a:pt x="1504057" y="2655"/>
                    <a:pt x="1443853" y="4080"/>
                    <a:pt x="1384783" y="5926"/>
                  </a:cubicBezTo>
                  <a:cubicBezTo>
                    <a:pt x="1066373" y="15868"/>
                    <a:pt x="780187" y="38052"/>
                    <a:pt x="551776" y="68786"/>
                  </a:cubicBezTo>
                  <a:cubicBezTo>
                    <a:pt x="211992" y="114546"/>
                    <a:pt x="0" y="179251"/>
                    <a:pt x="0" y="251016"/>
                  </a:cubicBezTo>
                  <a:cubicBezTo>
                    <a:pt x="0" y="322781"/>
                    <a:pt x="211992" y="387519"/>
                    <a:pt x="551776" y="433246"/>
                  </a:cubicBezTo>
                  <a:cubicBezTo>
                    <a:pt x="780187" y="463980"/>
                    <a:pt x="1066373" y="486164"/>
                    <a:pt x="1384783" y="496106"/>
                  </a:cubicBezTo>
                  <a:cubicBezTo>
                    <a:pt x="1443853" y="497951"/>
                    <a:pt x="1504057" y="499377"/>
                    <a:pt x="1565167" y="500380"/>
                  </a:cubicBezTo>
                  <a:cubicBezTo>
                    <a:pt x="1631200" y="501449"/>
                    <a:pt x="1698302" y="502032"/>
                    <a:pt x="1766343" y="502032"/>
                  </a:cubicBezTo>
                  <a:cubicBezTo>
                    <a:pt x="2741876" y="502032"/>
                    <a:pt x="3532718" y="389656"/>
                    <a:pt x="3532718" y="251016"/>
                  </a:cubicBezTo>
                  <a:cubicBezTo>
                    <a:pt x="3532718" y="112376"/>
                    <a:pt x="2741909" y="0"/>
                    <a:pt x="1766343" y="0"/>
                  </a:cubicBezTo>
                  <a:close/>
                </a:path>
              </a:pathLst>
            </a:custGeom>
            <a:solidFill>
              <a:srgbClr val="171E26"/>
            </a:solidFill>
            <a:ln w="0"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0578DEA7-1BEE-6F7D-2C06-F616F6563148}"/>
                </a:ext>
              </a:extLst>
            </p:cNvPr>
            <p:cNvSpPr>
              <a:spLocks noGrp="1" noRot="1" noMove="1" noResize="1" noEditPoints="1" noAdjustHandles="1" noChangeArrowheads="1" noChangeShapeType="1"/>
            </p:cNvSpPr>
            <p:nvPr/>
          </p:nvSpPr>
          <p:spPr>
            <a:xfrm>
              <a:off x="6364546" y="3601820"/>
              <a:ext cx="4485807" cy="637433"/>
            </a:xfrm>
            <a:custGeom>
              <a:avLst/>
              <a:gdLst>
                <a:gd name="connsiteX0" fmla="*/ 3276002 w 3532717"/>
                <a:gd name="connsiteY0" fmla="*/ 120602 h 501999"/>
                <a:gd name="connsiteX1" fmla="*/ 1766343 w 3532717"/>
                <a:gd name="connsiteY1" fmla="*/ 0 h 501999"/>
                <a:gd name="connsiteX2" fmla="*/ 256716 w 3532717"/>
                <a:gd name="connsiteY2" fmla="*/ 120602 h 501999"/>
                <a:gd name="connsiteX3" fmla="*/ 0 w 3532717"/>
                <a:gd name="connsiteY3" fmla="*/ 120602 h 501999"/>
                <a:gd name="connsiteX4" fmla="*/ 0 w 3532717"/>
                <a:gd name="connsiteY4" fmla="*/ 250984 h 501999"/>
                <a:gd name="connsiteX5" fmla="*/ 1766343 w 3532717"/>
                <a:gd name="connsiteY5" fmla="*/ 502000 h 501999"/>
                <a:gd name="connsiteX6" fmla="*/ 3532718 w 3532717"/>
                <a:gd name="connsiteY6" fmla="*/ 250984 h 501999"/>
                <a:gd name="connsiteX7" fmla="*/ 3532718 w 3532717"/>
                <a:gd name="connsiteY7" fmla="*/ 120602 h 501999"/>
                <a:gd name="connsiteX8" fmla="*/ 3276002 w 3532717"/>
                <a:gd name="connsiteY8" fmla="*/ 120602 h 50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2717" h="501999">
                  <a:moveTo>
                    <a:pt x="3276002" y="120602"/>
                  </a:moveTo>
                  <a:cubicBezTo>
                    <a:pt x="2966013" y="48286"/>
                    <a:pt x="2405882" y="0"/>
                    <a:pt x="1766343" y="0"/>
                  </a:cubicBezTo>
                  <a:cubicBezTo>
                    <a:pt x="1126804" y="0"/>
                    <a:pt x="566705" y="48318"/>
                    <a:pt x="256716" y="120602"/>
                  </a:cubicBezTo>
                  <a:lnTo>
                    <a:pt x="0" y="120602"/>
                  </a:lnTo>
                  <a:lnTo>
                    <a:pt x="0" y="250984"/>
                  </a:lnTo>
                  <a:cubicBezTo>
                    <a:pt x="0" y="389624"/>
                    <a:pt x="790809" y="502000"/>
                    <a:pt x="1766343" y="502000"/>
                  </a:cubicBezTo>
                  <a:cubicBezTo>
                    <a:pt x="2741876" y="502000"/>
                    <a:pt x="3532718" y="389624"/>
                    <a:pt x="3532718" y="250984"/>
                  </a:cubicBezTo>
                  <a:lnTo>
                    <a:pt x="3532718" y="120602"/>
                  </a:lnTo>
                  <a:lnTo>
                    <a:pt x="3276002" y="120602"/>
                  </a:lnTo>
                  <a:close/>
                </a:path>
              </a:pathLst>
            </a:custGeom>
            <a:solidFill>
              <a:srgbClr val="AA9797"/>
            </a:solidFill>
            <a:ln w="0" cap="flat">
              <a:noFill/>
              <a:prstDash val="solid"/>
              <a:miter/>
            </a:ln>
          </p:spPr>
          <p:txBody>
            <a:bodyPr rtlCol="0" anchor="ctr"/>
            <a:lstStyle/>
            <a:p>
              <a:endParaRPr lang="nb-NO"/>
            </a:p>
          </p:txBody>
        </p:sp>
        <p:sp>
          <p:nvSpPr>
            <p:cNvPr id="10" name="Friform 9">
              <a:extLst>
                <a:ext uri="{FF2B5EF4-FFF2-40B4-BE49-F238E27FC236}">
                  <a16:creationId xmlns:a16="http://schemas.microsoft.com/office/drawing/2014/main" id="{885A01C7-0B22-DD45-2094-10DC946A3B19}"/>
                </a:ext>
              </a:extLst>
            </p:cNvPr>
            <p:cNvSpPr>
              <a:spLocks noGrp="1" noRot="1" noMove="1" noResize="1" noEditPoints="1" noAdjustHandles="1" noChangeArrowheads="1" noChangeShapeType="1"/>
            </p:cNvSpPr>
            <p:nvPr/>
          </p:nvSpPr>
          <p:spPr>
            <a:xfrm>
              <a:off x="6364546" y="3436222"/>
              <a:ext cx="4485807" cy="637475"/>
            </a:xfrm>
            <a:custGeom>
              <a:avLst/>
              <a:gdLst>
                <a:gd name="connsiteX0" fmla="*/ 3532718 w 3532717"/>
                <a:gd name="connsiteY0" fmla="*/ 251016 h 502032"/>
                <a:gd name="connsiteX1" fmla="*/ 1766343 w 3532717"/>
                <a:gd name="connsiteY1" fmla="*/ 502032 h 502032"/>
                <a:gd name="connsiteX2" fmla="*/ 0 w 3532717"/>
                <a:gd name="connsiteY2" fmla="*/ 251016 h 502032"/>
                <a:gd name="connsiteX3" fmla="*/ 1766343 w 3532717"/>
                <a:gd name="connsiteY3" fmla="*/ 0 h 502032"/>
                <a:gd name="connsiteX4" fmla="*/ 3532718 w 3532717"/>
                <a:gd name="connsiteY4" fmla="*/ 251016 h 502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2717" h="502032">
                  <a:moveTo>
                    <a:pt x="3532718" y="251016"/>
                  </a:moveTo>
                  <a:cubicBezTo>
                    <a:pt x="3532718" y="389656"/>
                    <a:pt x="2741876" y="502032"/>
                    <a:pt x="1766343" y="502032"/>
                  </a:cubicBezTo>
                  <a:cubicBezTo>
                    <a:pt x="790809" y="502032"/>
                    <a:pt x="0" y="389656"/>
                    <a:pt x="0" y="251016"/>
                  </a:cubicBezTo>
                  <a:cubicBezTo>
                    <a:pt x="0" y="112376"/>
                    <a:pt x="790809" y="0"/>
                    <a:pt x="1766343" y="0"/>
                  </a:cubicBezTo>
                  <a:cubicBezTo>
                    <a:pt x="2741876" y="0"/>
                    <a:pt x="3532718" y="112376"/>
                    <a:pt x="3532718" y="251016"/>
                  </a:cubicBezTo>
                  <a:close/>
                </a:path>
              </a:pathLst>
            </a:custGeom>
            <a:solidFill>
              <a:srgbClr val="C4B7B7"/>
            </a:solidFill>
            <a:ln w="0" cap="flat">
              <a:noFill/>
              <a:prstDash val="solid"/>
              <a:miter/>
            </a:ln>
          </p:spPr>
          <p:txBody>
            <a:bodyPr rtlCol="0" anchor="ctr"/>
            <a:lstStyle/>
            <a:p>
              <a:endParaRPr lang="nb-NO"/>
            </a:p>
          </p:txBody>
        </p:sp>
        <p:sp>
          <p:nvSpPr>
            <p:cNvPr id="11" name="Friform 10">
              <a:extLst>
                <a:ext uri="{FF2B5EF4-FFF2-40B4-BE49-F238E27FC236}">
                  <a16:creationId xmlns:a16="http://schemas.microsoft.com/office/drawing/2014/main" id="{B9FA6830-7D93-A8C2-8004-AEDEEE47EABF}"/>
                </a:ext>
              </a:extLst>
            </p:cNvPr>
            <p:cNvSpPr>
              <a:spLocks noGrp="1" noRot="1" noMove="1" noResize="1" noEditPoints="1" noAdjustHandles="1" noChangeArrowheads="1" noChangeShapeType="1"/>
            </p:cNvSpPr>
            <p:nvPr/>
          </p:nvSpPr>
          <p:spPr>
            <a:xfrm>
              <a:off x="7186001" y="3552967"/>
              <a:ext cx="2842937" cy="403984"/>
            </a:xfrm>
            <a:custGeom>
              <a:avLst/>
              <a:gdLst>
                <a:gd name="connsiteX0" fmla="*/ 2238905 w 2238904"/>
                <a:gd name="connsiteY0" fmla="*/ 159075 h 318150"/>
                <a:gd name="connsiteX1" fmla="*/ 1119452 w 2238904"/>
                <a:gd name="connsiteY1" fmla="*/ 318150 h 318150"/>
                <a:gd name="connsiteX2" fmla="*/ 0 w 2238904"/>
                <a:gd name="connsiteY2" fmla="*/ 159075 h 318150"/>
                <a:gd name="connsiteX3" fmla="*/ 1119452 w 2238904"/>
                <a:gd name="connsiteY3" fmla="*/ 0 h 318150"/>
                <a:gd name="connsiteX4" fmla="*/ 2238905 w 2238904"/>
                <a:gd name="connsiteY4" fmla="*/ 159075 h 31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904" h="318150">
                  <a:moveTo>
                    <a:pt x="2238905" y="159075"/>
                  </a:moveTo>
                  <a:cubicBezTo>
                    <a:pt x="2238905" y="246936"/>
                    <a:pt x="1737714" y="318150"/>
                    <a:pt x="1119452" y="318150"/>
                  </a:cubicBezTo>
                  <a:cubicBezTo>
                    <a:pt x="501190" y="318150"/>
                    <a:pt x="0" y="246936"/>
                    <a:pt x="0" y="159075"/>
                  </a:cubicBezTo>
                  <a:cubicBezTo>
                    <a:pt x="0" y="71215"/>
                    <a:pt x="501190" y="0"/>
                    <a:pt x="1119452" y="0"/>
                  </a:cubicBezTo>
                  <a:cubicBezTo>
                    <a:pt x="1737714" y="0"/>
                    <a:pt x="2238905" y="71215"/>
                    <a:pt x="2238905" y="159075"/>
                  </a:cubicBezTo>
                  <a:close/>
                </a:path>
              </a:pathLst>
            </a:custGeom>
            <a:solidFill>
              <a:srgbClr val="AA9797"/>
            </a:solidFill>
            <a:ln w="0" cap="flat">
              <a:noFill/>
              <a:prstDash val="solid"/>
              <a:miter/>
            </a:ln>
          </p:spPr>
          <p:txBody>
            <a:bodyPr rtlCol="0" anchor="ctr"/>
            <a:lstStyle/>
            <a:p>
              <a:endParaRPr lang="nb-NO"/>
            </a:p>
          </p:txBody>
        </p:sp>
        <p:sp>
          <p:nvSpPr>
            <p:cNvPr id="12" name="Friform 11">
              <a:extLst>
                <a:ext uri="{FF2B5EF4-FFF2-40B4-BE49-F238E27FC236}">
                  <a16:creationId xmlns:a16="http://schemas.microsoft.com/office/drawing/2014/main" id="{B889694B-32BB-AB89-E86B-BEF90151DAC1}"/>
                </a:ext>
              </a:extLst>
            </p:cNvPr>
            <p:cNvSpPr>
              <a:spLocks noGrp="1" noRot="1" noMove="1" noResize="1" noEditPoints="1" noAdjustHandles="1" noChangeArrowheads="1" noChangeShapeType="1"/>
            </p:cNvSpPr>
            <p:nvPr/>
          </p:nvSpPr>
          <p:spPr>
            <a:xfrm>
              <a:off x="8075802" y="3054902"/>
              <a:ext cx="722268" cy="242160"/>
            </a:xfrm>
            <a:custGeom>
              <a:avLst/>
              <a:gdLst>
                <a:gd name="connsiteX0" fmla="*/ 0 w 568809"/>
                <a:gd name="connsiteY0" fmla="*/ 77492 h 190709"/>
                <a:gd name="connsiteX1" fmla="*/ 568810 w 568809"/>
                <a:gd name="connsiteY1" fmla="*/ 23053 h 190709"/>
                <a:gd name="connsiteX2" fmla="*/ 235309 w 568809"/>
                <a:gd name="connsiteY2" fmla="*/ 190710 h 190709"/>
                <a:gd name="connsiteX3" fmla="*/ 0 w 568809"/>
                <a:gd name="connsiteY3" fmla="*/ 77492 h 190709"/>
              </a:gdLst>
              <a:ahLst/>
              <a:cxnLst>
                <a:cxn ang="0">
                  <a:pos x="connsiteX0" y="connsiteY0"/>
                </a:cxn>
                <a:cxn ang="0">
                  <a:pos x="connsiteX1" y="connsiteY1"/>
                </a:cxn>
                <a:cxn ang="0">
                  <a:pos x="connsiteX2" y="connsiteY2"/>
                </a:cxn>
                <a:cxn ang="0">
                  <a:pos x="connsiteX3" y="connsiteY3"/>
                </a:cxn>
              </a:cxnLst>
              <a:rect l="l" t="t" r="r" b="b"/>
              <a:pathLst>
                <a:path w="568809" h="190709">
                  <a:moveTo>
                    <a:pt x="0" y="77492"/>
                  </a:moveTo>
                  <a:cubicBezTo>
                    <a:pt x="0" y="77492"/>
                    <a:pt x="459414" y="-51141"/>
                    <a:pt x="568810" y="23053"/>
                  </a:cubicBezTo>
                  <a:lnTo>
                    <a:pt x="235309" y="190710"/>
                  </a:lnTo>
                  <a:lnTo>
                    <a:pt x="0" y="77492"/>
                  </a:lnTo>
                  <a:close/>
                </a:path>
              </a:pathLst>
            </a:custGeom>
            <a:solidFill>
              <a:srgbClr val="171E26"/>
            </a:solidFill>
            <a:ln w="0" cap="flat">
              <a:noFill/>
              <a:prstDash val="solid"/>
              <a:miter/>
            </a:ln>
          </p:spPr>
          <p:txBody>
            <a:bodyPr rtlCol="0" anchor="ctr"/>
            <a:lstStyle/>
            <a:p>
              <a:endParaRPr lang="nb-NO"/>
            </a:p>
          </p:txBody>
        </p:sp>
        <p:sp>
          <p:nvSpPr>
            <p:cNvPr id="13" name="Friform 12">
              <a:extLst>
                <a:ext uri="{FF2B5EF4-FFF2-40B4-BE49-F238E27FC236}">
                  <a16:creationId xmlns:a16="http://schemas.microsoft.com/office/drawing/2014/main" id="{71E03608-67E1-3086-36E1-07D27B17F105}"/>
                </a:ext>
              </a:extLst>
            </p:cNvPr>
            <p:cNvSpPr>
              <a:spLocks noGrp="1" noRot="1" noMove="1" noResize="1" noEditPoints="1" noAdjustHandles="1" noChangeArrowheads="1" noChangeShapeType="1"/>
            </p:cNvSpPr>
            <p:nvPr/>
          </p:nvSpPr>
          <p:spPr>
            <a:xfrm>
              <a:off x="8190861" y="2161724"/>
              <a:ext cx="551241" cy="1104992"/>
            </a:xfrm>
            <a:custGeom>
              <a:avLst/>
              <a:gdLst>
                <a:gd name="connsiteX0" fmla="*/ 434121 w 434120"/>
                <a:gd name="connsiteY0" fmla="*/ 788640 h 870217"/>
                <a:gd name="connsiteX1" fmla="*/ 423045 w 434120"/>
                <a:gd name="connsiteY1" fmla="*/ 266010 h 870217"/>
                <a:gd name="connsiteX2" fmla="*/ 417410 w 434120"/>
                <a:gd name="connsiteY2" fmla="*/ 0 h 870217"/>
                <a:gd name="connsiteX3" fmla="*/ 0 w 434120"/>
                <a:gd name="connsiteY3" fmla="*/ 197257 h 870217"/>
                <a:gd name="connsiteX4" fmla="*/ 95795 w 434120"/>
                <a:gd name="connsiteY4" fmla="*/ 494325 h 870217"/>
                <a:gd name="connsiteX5" fmla="*/ 28402 w 434120"/>
                <a:gd name="connsiteY5" fmla="*/ 870217 h 870217"/>
                <a:gd name="connsiteX6" fmla="*/ 434121 w 434120"/>
                <a:gd name="connsiteY6" fmla="*/ 788607 h 87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120" h="870217">
                  <a:moveTo>
                    <a:pt x="434121" y="788640"/>
                  </a:moveTo>
                  <a:cubicBezTo>
                    <a:pt x="431627" y="781612"/>
                    <a:pt x="424308" y="324886"/>
                    <a:pt x="423045" y="266010"/>
                  </a:cubicBezTo>
                  <a:cubicBezTo>
                    <a:pt x="421815" y="207167"/>
                    <a:pt x="412714" y="97"/>
                    <a:pt x="417410" y="0"/>
                  </a:cubicBezTo>
                  <a:cubicBezTo>
                    <a:pt x="422106" y="-97"/>
                    <a:pt x="0" y="197257"/>
                    <a:pt x="0" y="197257"/>
                  </a:cubicBezTo>
                  <a:cubicBezTo>
                    <a:pt x="0" y="197257"/>
                    <a:pt x="98288" y="390660"/>
                    <a:pt x="95795" y="494325"/>
                  </a:cubicBezTo>
                  <a:cubicBezTo>
                    <a:pt x="93269" y="598021"/>
                    <a:pt x="28402" y="870217"/>
                    <a:pt x="28402" y="870217"/>
                  </a:cubicBezTo>
                  <a:lnTo>
                    <a:pt x="434121" y="788607"/>
                  </a:lnTo>
                  <a:close/>
                </a:path>
              </a:pathLst>
            </a:custGeom>
            <a:solidFill>
              <a:srgbClr val="E2BC5D"/>
            </a:solidFill>
            <a:ln w="0" cap="flat">
              <a:noFill/>
              <a:prstDash val="solid"/>
              <a:miter/>
            </a:ln>
          </p:spPr>
          <p:txBody>
            <a:bodyPr rtlCol="0" anchor="ctr"/>
            <a:lstStyle/>
            <a:p>
              <a:endParaRPr lang="nb-NO"/>
            </a:p>
          </p:txBody>
        </p:sp>
        <p:sp>
          <p:nvSpPr>
            <p:cNvPr id="14" name="Friform 13">
              <a:extLst>
                <a:ext uri="{FF2B5EF4-FFF2-40B4-BE49-F238E27FC236}">
                  <a16:creationId xmlns:a16="http://schemas.microsoft.com/office/drawing/2014/main" id="{AE9331D0-BD0B-0EEC-2765-C360A430C098}"/>
                </a:ext>
              </a:extLst>
            </p:cNvPr>
            <p:cNvSpPr>
              <a:spLocks noGrp="1" noRot="1" noMove="1" noResize="1" noEditPoints="1" noAdjustHandles="1" noChangeArrowheads="1" noChangeShapeType="1"/>
            </p:cNvSpPr>
            <p:nvPr/>
          </p:nvSpPr>
          <p:spPr>
            <a:xfrm>
              <a:off x="7300315" y="1611812"/>
              <a:ext cx="1559563" cy="707985"/>
            </a:xfrm>
            <a:custGeom>
              <a:avLst/>
              <a:gdLst>
                <a:gd name="connsiteX0" fmla="*/ 1228174 w 1228206"/>
                <a:gd name="connsiteY0" fmla="*/ 39790 h 557561"/>
                <a:gd name="connsiteX1" fmla="*/ 1010708 w 1228206"/>
                <a:gd name="connsiteY1" fmla="*/ 1996 h 557561"/>
                <a:gd name="connsiteX2" fmla="*/ 575098 w 1228206"/>
                <a:gd name="connsiteY2" fmla="*/ 117222 h 557561"/>
                <a:gd name="connsiteX3" fmla="*/ 135601 w 1228206"/>
                <a:gd name="connsiteY3" fmla="*/ 271763 h 557561"/>
                <a:gd name="connsiteX4" fmla="*/ 5 w 1228206"/>
                <a:gd name="connsiteY4" fmla="*/ 452116 h 557561"/>
                <a:gd name="connsiteX5" fmla="*/ 134565 w 1228206"/>
                <a:gd name="connsiteY5" fmla="*/ 557561 h 557561"/>
                <a:gd name="connsiteX6" fmla="*/ 714612 w 1228206"/>
                <a:gd name="connsiteY6" fmla="*/ 366295 h 557561"/>
                <a:gd name="connsiteX7" fmla="*/ 1080272 w 1228206"/>
                <a:gd name="connsiteY7" fmla="*/ 172503 h 557561"/>
                <a:gd name="connsiteX8" fmla="*/ 1228206 w 1228206"/>
                <a:gd name="connsiteY8" fmla="*/ 39822 h 557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8206" h="557561">
                  <a:moveTo>
                    <a:pt x="1228174" y="39790"/>
                  </a:moveTo>
                  <a:cubicBezTo>
                    <a:pt x="1228174" y="39790"/>
                    <a:pt x="1156441" y="-10504"/>
                    <a:pt x="1010708" y="1996"/>
                  </a:cubicBezTo>
                  <a:cubicBezTo>
                    <a:pt x="864944" y="14497"/>
                    <a:pt x="746123" y="75899"/>
                    <a:pt x="575098" y="117222"/>
                  </a:cubicBezTo>
                  <a:cubicBezTo>
                    <a:pt x="404040" y="158513"/>
                    <a:pt x="216725" y="210394"/>
                    <a:pt x="135601" y="271763"/>
                  </a:cubicBezTo>
                  <a:cubicBezTo>
                    <a:pt x="54477" y="333165"/>
                    <a:pt x="-610" y="414484"/>
                    <a:pt x="5" y="452116"/>
                  </a:cubicBezTo>
                  <a:cubicBezTo>
                    <a:pt x="620" y="489747"/>
                    <a:pt x="134565" y="557561"/>
                    <a:pt x="134565" y="557561"/>
                  </a:cubicBezTo>
                  <a:lnTo>
                    <a:pt x="714612" y="366295"/>
                  </a:lnTo>
                  <a:lnTo>
                    <a:pt x="1080272" y="172503"/>
                  </a:lnTo>
                  <a:cubicBezTo>
                    <a:pt x="1080272" y="172503"/>
                    <a:pt x="1221794" y="70588"/>
                    <a:pt x="1228206" y="39822"/>
                  </a:cubicBezTo>
                  <a:close/>
                </a:path>
              </a:pathLst>
            </a:custGeom>
            <a:solidFill>
              <a:srgbClr val="171E26"/>
            </a:solidFill>
            <a:ln w="0" cap="flat">
              <a:noFill/>
              <a:prstDash val="solid"/>
              <a:miter/>
            </a:ln>
          </p:spPr>
          <p:txBody>
            <a:bodyPr rtlCol="0" anchor="ctr"/>
            <a:lstStyle/>
            <a:p>
              <a:endParaRPr lang="nb-NO"/>
            </a:p>
          </p:txBody>
        </p:sp>
        <p:sp>
          <p:nvSpPr>
            <p:cNvPr id="15" name="Friform 14">
              <a:extLst>
                <a:ext uri="{FF2B5EF4-FFF2-40B4-BE49-F238E27FC236}">
                  <a16:creationId xmlns:a16="http://schemas.microsoft.com/office/drawing/2014/main" id="{22AF37B5-390C-9B26-3955-C1F82685916C}"/>
                </a:ext>
              </a:extLst>
            </p:cNvPr>
            <p:cNvSpPr>
              <a:spLocks noGrp="1" noRot="1" noMove="1" noResize="1" noEditPoints="1" noAdjustHandles="1" noChangeArrowheads="1" noChangeShapeType="1"/>
            </p:cNvSpPr>
            <p:nvPr/>
          </p:nvSpPr>
          <p:spPr>
            <a:xfrm>
              <a:off x="7298376" y="1662336"/>
              <a:ext cx="1564060" cy="993047"/>
            </a:xfrm>
            <a:custGeom>
              <a:avLst/>
              <a:gdLst>
                <a:gd name="connsiteX0" fmla="*/ 1181155 w 1231747"/>
                <a:gd name="connsiteY0" fmla="*/ 488560 h 782056"/>
                <a:gd name="connsiteX1" fmla="*/ 1231740 w 1231747"/>
                <a:gd name="connsiteY1" fmla="*/ 96313 h 782056"/>
                <a:gd name="connsiteX2" fmla="*/ 1229700 w 1231747"/>
                <a:gd name="connsiteY2" fmla="*/ 0 h 782056"/>
                <a:gd name="connsiteX3" fmla="*/ 1085036 w 1231747"/>
                <a:gd name="connsiteY3" fmla="*/ 64284 h 782056"/>
                <a:gd name="connsiteX4" fmla="*/ 708269 w 1231747"/>
                <a:gd name="connsiteY4" fmla="*/ 178247 h 782056"/>
                <a:gd name="connsiteX5" fmla="*/ 351354 w 1231747"/>
                <a:gd name="connsiteY5" fmla="*/ 371294 h 782056"/>
                <a:gd name="connsiteX6" fmla="*/ 35568 w 1231747"/>
                <a:gd name="connsiteY6" fmla="*/ 442152 h 782056"/>
                <a:gd name="connsiteX7" fmla="*/ 2147 w 1231747"/>
                <a:gd name="connsiteY7" fmla="*/ 394579 h 782056"/>
                <a:gd name="connsiteX8" fmla="*/ 13902 w 1231747"/>
                <a:gd name="connsiteY8" fmla="*/ 522079 h 782056"/>
                <a:gd name="connsiteX9" fmla="*/ 106070 w 1231747"/>
                <a:gd name="connsiteY9" fmla="*/ 628042 h 782056"/>
                <a:gd name="connsiteX10" fmla="*/ 176572 w 1231747"/>
                <a:gd name="connsiteY10" fmla="*/ 651133 h 782056"/>
                <a:gd name="connsiteX11" fmla="*/ 364243 w 1231747"/>
                <a:gd name="connsiteY11" fmla="*/ 616546 h 782056"/>
                <a:gd name="connsiteX12" fmla="*/ 541843 w 1231747"/>
                <a:gd name="connsiteY12" fmla="*/ 662241 h 782056"/>
                <a:gd name="connsiteX13" fmla="*/ 660922 w 1231747"/>
                <a:gd name="connsiteY13" fmla="*/ 751008 h 782056"/>
                <a:gd name="connsiteX14" fmla="*/ 775760 w 1231747"/>
                <a:gd name="connsiteY14" fmla="*/ 781450 h 782056"/>
                <a:gd name="connsiteX15" fmla="*/ 851767 w 1231747"/>
                <a:gd name="connsiteY15" fmla="*/ 761630 h 782056"/>
                <a:gd name="connsiteX16" fmla="*/ 1034224 w 1231747"/>
                <a:gd name="connsiteY16" fmla="*/ 557573 h 782056"/>
                <a:gd name="connsiteX17" fmla="*/ 1181123 w 1231747"/>
                <a:gd name="connsiteY17" fmla="*/ 488528 h 782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1747" h="782056">
                  <a:moveTo>
                    <a:pt x="1181155" y="488560"/>
                  </a:moveTo>
                  <a:cubicBezTo>
                    <a:pt x="1181155" y="488560"/>
                    <a:pt x="1232421" y="128860"/>
                    <a:pt x="1231740" y="96313"/>
                  </a:cubicBezTo>
                  <a:lnTo>
                    <a:pt x="1229700" y="0"/>
                  </a:lnTo>
                  <a:cubicBezTo>
                    <a:pt x="1229700" y="0"/>
                    <a:pt x="1234979" y="30215"/>
                    <a:pt x="1085036" y="64284"/>
                  </a:cubicBezTo>
                  <a:cubicBezTo>
                    <a:pt x="1004268" y="82646"/>
                    <a:pt x="829227" y="107389"/>
                    <a:pt x="708269" y="178247"/>
                  </a:cubicBezTo>
                  <a:cubicBezTo>
                    <a:pt x="617559" y="231391"/>
                    <a:pt x="473187" y="317470"/>
                    <a:pt x="351354" y="371294"/>
                  </a:cubicBezTo>
                  <a:cubicBezTo>
                    <a:pt x="310743" y="389235"/>
                    <a:pt x="90234" y="475347"/>
                    <a:pt x="35568" y="442152"/>
                  </a:cubicBezTo>
                  <a:cubicBezTo>
                    <a:pt x="-3132" y="418641"/>
                    <a:pt x="2147" y="394579"/>
                    <a:pt x="2147" y="394579"/>
                  </a:cubicBezTo>
                  <a:cubicBezTo>
                    <a:pt x="2147" y="394579"/>
                    <a:pt x="-7439" y="468449"/>
                    <a:pt x="13902" y="522079"/>
                  </a:cubicBezTo>
                  <a:cubicBezTo>
                    <a:pt x="31779" y="566932"/>
                    <a:pt x="63646" y="604984"/>
                    <a:pt x="106070" y="628042"/>
                  </a:cubicBezTo>
                  <a:cubicBezTo>
                    <a:pt x="128740" y="640349"/>
                    <a:pt x="154227" y="650679"/>
                    <a:pt x="176572" y="651133"/>
                  </a:cubicBezTo>
                  <a:cubicBezTo>
                    <a:pt x="233117" y="652299"/>
                    <a:pt x="305497" y="622504"/>
                    <a:pt x="364243" y="616546"/>
                  </a:cubicBezTo>
                  <a:cubicBezTo>
                    <a:pt x="422990" y="610587"/>
                    <a:pt x="474676" y="604790"/>
                    <a:pt x="541843" y="662241"/>
                  </a:cubicBezTo>
                  <a:cubicBezTo>
                    <a:pt x="579442" y="694399"/>
                    <a:pt x="626627" y="727820"/>
                    <a:pt x="660922" y="751008"/>
                  </a:cubicBezTo>
                  <a:cubicBezTo>
                    <a:pt x="694667" y="773840"/>
                    <a:pt x="735149" y="784850"/>
                    <a:pt x="775760" y="781450"/>
                  </a:cubicBezTo>
                  <a:cubicBezTo>
                    <a:pt x="801927" y="779248"/>
                    <a:pt x="830490" y="773807"/>
                    <a:pt x="851767" y="761630"/>
                  </a:cubicBezTo>
                  <a:cubicBezTo>
                    <a:pt x="902968" y="732290"/>
                    <a:pt x="985614" y="596273"/>
                    <a:pt x="1034224" y="557573"/>
                  </a:cubicBezTo>
                  <a:cubicBezTo>
                    <a:pt x="1082866" y="518872"/>
                    <a:pt x="1181123" y="488528"/>
                    <a:pt x="1181123" y="488528"/>
                  </a:cubicBezTo>
                  <a:close/>
                </a:path>
              </a:pathLst>
            </a:custGeom>
            <a:solidFill>
              <a:srgbClr val="FFFFFF"/>
            </a:solidFill>
            <a:ln w="0" cap="flat">
              <a:noFill/>
              <a:prstDash val="solid"/>
              <a:miter/>
            </a:ln>
          </p:spPr>
          <p:txBody>
            <a:bodyPr rtlCol="0" anchor="ctr"/>
            <a:lstStyle/>
            <a:p>
              <a:endParaRPr lang="nb-NO"/>
            </a:p>
          </p:txBody>
        </p:sp>
        <p:sp>
          <p:nvSpPr>
            <p:cNvPr id="16" name="Friform 15">
              <a:extLst>
                <a:ext uri="{FF2B5EF4-FFF2-40B4-BE49-F238E27FC236}">
                  <a16:creationId xmlns:a16="http://schemas.microsoft.com/office/drawing/2014/main" id="{61FD346B-138F-D16F-E4D2-2273E7A44C39}"/>
                </a:ext>
              </a:extLst>
            </p:cNvPr>
            <p:cNvSpPr>
              <a:spLocks noGrp="1" noRot="1" noMove="1" noResize="1" noEditPoints="1" noAdjustHandles="1" noChangeArrowheads="1" noChangeShapeType="1"/>
            </p:cNvSpPr>
            <p:nvPr/>
          </p:nvSpPr>
          <p:spPr>
            <a:xfrm>
              <a:off x="8052589" y="3084216"/>
              <a:ext cx="921170" cy="2011166"/>
            </a:xfrm>
            <a:custGeom>
              <a:avLst/>
              <a:gdLst>
                <a:gd name="connsiteX0" fmla="*/ 725278 w 725451"/>
                <a:gd name="connsiteY0" fmla="*/ 1408586 h 1583858"/>
                <a:gd name="connsiteX1" fmla="*/ 587091 w 725451"/>
                <a:gd name="connsiteY1" fmla="*/ 0 h 1583858"/>
                <a:gd name="connsiteX2" fmla="*/ 18281 w 725451"/>
                <a:gd name="connsiteY2" fmla="*/ 54439 h 1583858"/>
                <a:gd name="connsiteX3" fmla="*/ 696 w 725451"/>
                <a:gd name="connsiteY3" fmla="*/ 1447480 h 1583858"/>
                <a:gd name="connsiteX4" fmla="*/ 725278 w 725451"/>
                <a:gd name="connsiteY4" fmla="*/ 1408586 h 1583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451" h="1583858">
                  <a:moveTo>
                    <a:pt x="725278" y="1408586"/>
                  </a:moveTo>
                  <a:cubicBezTo>
                    <a:pt x="712162" y="1234581"/>
                    <a:pt x="587091" y="0"/>
                    <a:pt x="587091" y="0"/>
                  </a:cubicBezTo>
                  <a:cubicBezTo>
                    <a:pt x="412666" y="95827"/>
                    <a:pt x="18281" y="54439"/>
                    <a:pt x="18281" y="54439"/>
                  </a:cubicBezTo>
                  <a:cubicBezTo>
                    <a:pt x="18281" y="54439"/>
                    <a:pt x="-4194" y="1216801"/>
                    <a:pt x="696" y="1447480"/>
                  </a:cubicBezTo>
                  <a:cubicBezTo>
                    <a:pt x="5586" y="1678191"/>
                    <a:pt x="738362" y="1582590"/>
                    <a:pt x="725278" y="1408586"/>
                  </a:cubicBezTo>
                  <a:close/>
                </a:path>
              </a:pathLst>
            </a:custGeom>
            <a:solidFill>
              <a:schemeClr val="accent6"/>
            </a:solidFill>
            <a:ln w="0" cap="flat">
              <a:noFill/>
              <a:prstDash val="solid"/>
              <a:miter/>
            </a:ln>
          </p:spPr>
          <p:txBody>
            <a:bodyPr rtlCol="0" anchor="ctr"/>
            <a:lstStyle/>
            <a:p>
              <a:endParaRPr lang="nb-NO"/>
            </a:p>
          </p:txBody>
        </p:sp>
        <p:sp>
          <p:nvSpPr>
            <p:cNvPr id="17" name="Friform 16">
              <a:extLst>
                <a:ext uri="{FF2B5EF4-FFF2-40B4-BE49-F238E27FC236}">
                  <a16:creationId xmlns:a16="http://schemas.microsoft.com/office/drawing/2014/main" id="{2B780999-6400-577D-B036-C192D8B5A7C8}"/>
                </a:ext>
              </a:extLst>
            </p:cNvPr>
            <p:cNvSpPr>
              <a:spLocks noGrp="1" noRot="1" noMove="1" noResize="1" noEditPoints="1" noAdjustHandles="1" noChangeArrowheads="1" noChangeShapeType="1"/>
            </p:cNvSpPr>
            <p:nvPr/>
          </p:nvSpPr>
          <p:spPr>
            <a:xfrm>
              <a:off x="9727637" y="3054902"/>
              <a:ext cx="722269" cy="242160"/>
            </a:xfrm>
            <a:custGeom>
              <a:avLst/>
              <a:gdLst>
                <a:gd name="connsiteX0" fmla="*/ 568810 w 568810"/>
                <a:gd name="connsiteY0" fmla="*/ 77492 h 190709"/>
                <a:gd name="connsiteX1" fmla="*/ 0 w 568810"/>
                <a:gd name="connsiteY1" fmla="*/ 23053 h 190709"/>
                <a:gd name="connsiteX2" fmla="*/ 333501 w 568810"/>
                <a:gd name="connsiteY2" fmla="*/ 190710 h 190709"/>
                <a:gd name="connsiteX3" fmla="*/ 568810 w 568810"/>
                <a:gd name="connsiteY3" fmla="*/ 77492 h 190709"/>
              </a:gdLst>
              <a:ahLst/>
              <a:cxnLst>
                <a:cxn ang="0">
                  <a:pos x="connsiteX0" y="connsiteY0"/>
                </a:cxn>
                <a:cxn ang="0">
                  <a:pos x="connsiteX1" y="connsiteY1"/>
                </a:cxn>
                <a:cxn ang="0">
                  <a:pos x="connsiteX2" y="connsiteY2"/>
                </a:cxn>
                <a:cxn ang="0">
                  <a:pos x="connsiteX3" y="connsiteY3"/>
                </a:cxn>
              </a:cxnLst>
              <a:rect l="l" t="t" r="r" b="b"/>
              <a:pathLst>
                <a:path w="568810" h="190709">
                  <a:moveTo>
                    <a:pt x="568810" y="77492"/>
                  </a:moveTo>
                  <a:cubicBezTo>
                    <a:pt x="568810" y="77492"/>
                    <a:pt x="109397" y="-51141"/>
                    <a:pt x="0" y="23053"/>
                  </a:cubicBezTo>
                  <a:lnTo>
                    <a:pt x="333501" y="190710"/>
                  </a:lnTo>
                  <a:lnTo>
                    <a:pt x="568810" y="77492"/>
                  </a:lnTo>
                  <a:close/>
                </a:path>
              </a:pathLst>
            </a:custGeom>
            <a:solidFill>
              <a:srgbClr val="171E26"/>
            </a:solidFill>
            <a:ln w="0" cap="flat">
              <a:noFill/>
              <a:prstDash val="solid"/>
              <a:miter/>
            </a:ln>
          </p:spPr>
          <p:txBody>
            <a:bodyPr rtlCol="0" anchor="ctr"/>
            <a:lstStyle/>
            <a:p>
              <a:endParaRPr lang="nb-NO"/>
            </a:p>
          </p:txBody>
        </p:sp>
        <p:sp>
          <p:nvSpPr>
            <p:cNvPr id="18" name="Friform 17">
              <a:extLst>
                <a:ext uri="{FF2B5EF4-FFF2-40B4-BE49-F238E27FC236}">
                  <a16:creationId xmlns:a16="http://schemas.microsoft.com/office/drawing/2014/main" id="{63696365-8EE8-947E-FE24-08855C8DFBFE}"/>
                </a:ext>
              </a:extLst>
            </p:cNvPr>
            <p:cNvSpPr>
              <a:spLocks noGrp="1" noRot="1" noMove="1" noResize="1" noEditPoints="1" noAdjustHandles="1" noChangeArrowheads="1" noChangeShapeType="1"/>
            </p:cNvSpPr>
            <p:nvPr/>
          </p:nvSpPr>
          <p:spPr>
            <a:xfrm>
              <a:off x="9783604" y="2161724"/>
              <a:ext cx="551241" cy="1104992"/>
            </a:xfrm>
            <a:custGeom>
              <a:avLst/>
              <a:gdLst>
                <a:gd name="connsiteX0" fmla="*/ 0 w 434120"/>
                <a:gd name="connsiteY0" fmla="*/ 788640 h 870217"/>
                <a:gd name="connsiteX1" fmla="*/ 11076 w 434120"/>
                <a:gd name="connsiteY1" fmla="*/ 266010 h 870217"/>
                <a:gd name="connsiteX2" fmla="*/ 16711 w 434120"/>
                <a:gd name="connsiteY2" fmla="*/ 0 h 870217"/>
                <a:gd name="connsiteX3" fmla="*/ 434121 w 434120"/>
                <a:gd name="connsiteY3" fmla="*/ 197257 h 870217"/>
                <a:gd name="connsiteX4" fmla="*/ 338326 w 434120"/>
                <a:gd name="connsiteY4" fmla="*/ 494325 h 870217"/>
                <a:gd name="connsiteX5" fmla="*/ 405719 w 434120"/>
                <a:gd name="connsiteY5" fmla="*/ 870217 h 870217"/>
                <a:gd name="connsiteX6" fmla="*/ 0 w 434120"/>
                <a:gd name="connsiteY6" fmla="*/ 788607 h 87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120" h="870217">
                  <a:moveTo>
                    <a:pt x="0" y="788640"/>
                  </a:moveTo>
                  <a:cubicBezTo>
                    <a:pt x="2494" y="781612"/>
                    <a:pt x="9813" y="324886"/>
                    <a:pt x="11076" y="266010"/>
                  </a:cubicBezTo>
                  <a:cubicBezTo>
                    <a:pt x="12306" y="207167"/>
                    <a:pt x="21406" y="97"/>
                    <a:pt x="16711" y="0"/>
                  </a:cubicBezTo>
                  <a:cubicBezTo>
                    <a:pt x="12015" y="-97"/>
                    <a:pt x="434121" y="197257"/>
                    <a:pt x="434121" y="197257"/>
                  </a:cubicBezTo>
                  <a:cubicBezTo>
                    <a:pt x="434121" y="197257"/>
                    <a:pt x="335832" y="390660"/>
                    <a:pt x="338326" y="494325"/>
                  </a:cubicBezTo>
                  <a:cubicBezTo>
                    <a:pt x="340852" y="598021"/>
                    <a:pt x="405719" y="870217"/>
                    <a:pt x="405719" y="870217"/>
                  </a:cubicBezTo>
                  <a:lnTo>
                    <a:pt x="0" y="788607"/>
                  </a:lnTo>
                  <a:close/>
                </a:path>
              </a:pathLst>
            </a:custGeom>
            <a:solidFill>
              <a:srgbClr val="E2BC5D"/>
            </a:solidFill>
            <a:ln w="0" cap="flat">
              <a:noFill/>
              <a:prstDash val="solid"/>
              <a:miter/>
            </a:ln>
          </p:spPr>
          <p:txBody>
            <a:bodyPr rtlCol="0" anchor="ctr"/>
            <a:lstStyle/>
            <a:p>
              <a:endParaRPr lang="nb-NO"/>
            </a:p>
          </p:txBody>
        </p:sp>
        <p:sp>
          <p:nvSpPr>
            <p:cNvPr id="19" name="Friform 18">
              <a:extLst>
                <a:ext uri="{FF2B5EF4-FFF2-40B4-BE49-F238E27FC236}">
                  <a16:creationId xmlns:a16="http://schemas.microsoft.com/office/drawing/2014/main" id="{4E5A9E1C-FA1B-42FA-476C-6D1C45761BE8}"/>
                </a:ext>
              </a:extLst>
            </p:cNvPr>
            <p:cNvSpPr>
              <a:spLocks noGrp="1" noRot="1" noMove="1" noResize="1" noEditPoints="1" noAdjustHandles="1" noChangeArrowheads="1" noChangeShapeType="1"/>
            </p:cNvSpPr>
            <p:nvPr/>
          </p:nvSpPr>
          <p:spPr>
            <a:xfrm>
              <a:off x="9665830" y="1611812"/>
              <a:ext cx="1559563" cy="707985"/>
            </a:xfrm>
            <a:custGeom>
              <a:avLst/>
              <a:gdLst>
                <a:gd name="connsiteX0" fmla="*/ 32 w 1228206"/>
                <a:gd name="connsiteY0" fmla="*/ 39790 h 557561"/>
                <a:gd name="connsiteX1" fmla="*/ 217498 w 1228206"/>
                <a:gd name="connsiteY1" fmla="*/ 1996 h 557561"/>
                <a:gd name="connsiteX2" fmla="*/ 653108 w 1228206"/>
                <a:gd name="connsiteY2" fmla="*/ 117222 h 557561"/>
                <a:gd name="connsiteX3" fmla="*/ 1092605 w 1228206"/>
                <a:gd name="connsiteY3" fmla="*/ 271763 h 557561"/>
                <a:gd name="connsiteX4" fmla="*/ 1228201 w 1228206"/>
                <a:gd name="connsiteY4" fmla="*/ 452116 h 557561"/>
                <a:gd name="connsiteX5" fmla="*/ 1093641 w 1228206"/>
                <a:gd name="connsiteY5" fmla="*/ 557561 h 557561"/>
                <a:gd name="connsiteX6" fmla="*/ 513594 w 1228206"/>
                <a:gd name="connsiteY6" fmla="*/ 366295 h 557561"/>
                <a:gd name="connsiteX7" fmla="*/ 147935 w 1228206"/>
                <a:gd name="connsiteY7" fmla="*/ 172503 h 557561"/>
                <a:gd name="connsiteX8" fmla="*/ 0 w 1228206"/>
                <a:gd name="connsiteY8" fmla="*/ 39822 h 557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8206" h="557561">
                  <a:moveTo>
                    <a:pt x="32" y="39790"/>
                  </a:moveTo>
                  <a:cubicBezTo>
                    <a:pt x="32" y="39790"/>
                    <a:pt x="71765" y="-10504"/>
                    <a:pt x="217498" y="1996"/>
                  </a:cubicBezTo>
                  <a:cubicBezTo>
                    <a:pt x="363263" y="14497"/>
                    <a:pt x="482083" y="75899"/>
                    <a:pt x="653108" y="117222"/>
                  </a:cubicBezTo>
                  <a:cubicBezTo>
                    <a:pt x="824166" y="158513"/>
                    <a:pt x="1011481" y="210394"/>
                    <a:pt x="1092605" y="271763"/>
                  </a:cubicBezTo>
                  <a:cubicBezTo>
                    <a:pt x="1173730" y="333165"/>
                    <a:pt x="1228816" y="414484"/>
                    <a:pt x="1228201" y="452116"/>
                  </a:cubicBezTo>
                  <a:cubicBezTo>
                    <a:pt x="1227586" y="489747"/>
                    <a:pt x="1093641" y="557561"/>
                    <a:pt x="1093641" y="557561"/>
                  </a:cubicBezTo>
                  <a:lnTo>
                    <a:pt x="513594" y="366295"/>
                  </a:lnTo>
                  <a:lnTo>
                    <a:pt x="147935" y="172503"/>
                  </a:lnTo>
                  <a:cubicBezTo>
                    <a:pt x="147935" y="172503"/>
                    <a:pt x="6412" y="70588"/>
                    <a:pt x="0" y="39822"/>
                  </a:cubicBezTo>
                  <a:close/>
                </a:path>
              </a:pathLst>
            </a:custGeom>
            <a:solidFill>
              <a:srgbClr val="171E26"/>
            </a:solidFill>
            <a:ln w="0" cap="flat">
              <a:noFill/>
              <a:prstDash val="solid"/>
              <a:miter/>
            </a:ln>
          </p:spPr>
          <p:txBody>
            <a:bodyPr rtlCol="0" anchor="ctr"/>
            <a:lstStyle/>
            <a:p>
              <a:endParaRPr lang="nb-NO"/>
            </a:p>
          </p:txBody>
        </p:sp>
        <p:sp>
          <p:nvSpPr>
            <p:cNvPr id="20" name="Friform 19">
              <a:extLst>
                <a:ext uri="{FF2B5EF4-FFF2-40B4-BE49-F238E27FC236}">
                  <a16:creationId xmlns:a16="http://schemas.microsoft.com/office/drawing/2014/main" id="{82401281-A4E5-FE0D-2A80-2DE5312657BB}"/>
                </a:ext>
              </a:extLst>
            </p:cNvPr>
            <p:cNvSpPr>
              <a:spLocks noGrp="1" noRot="1" noMove="1" noResize="1" noEditPoints="1" noAdjustHandles="1" noChangeArrowheads="1" noChangeShapeType="1"/>
            </p:cNvSpPr>
            <p:nvPr/>
          </p:nvSpPr>
          <p:spPr>
            <a:xfrm>
              <a:off x="9663273" y="1662336"/>
              <a:ext cx="1564060" cy="993047"/>
            </a:xfrm>
            <a:custGeom>
              <a:avLst/>
              <a:gdLst>
                <a:gd name="connsiteX0" fmla="*/ 50592 w 1231747"/>
                <a:gd name="connsiteY0" fmla="*/ 488560 h 782056"/>
                <a:gd name="connsiteX1" fmla="*/ 7 w 1231747"/>
                <a:gd name="connsiteY1" fmla="*/ 96313 h 782056"/>
                <a:gd name="connsiteX2" fmla="*/ 2047 w 1231747"/>
                <a:gd name="connsiteY2" fmla="*/ 0 h 782056"/>
                <a:gd name="connsiteX3" fmla="*/ 146711 w 1231747"/>
                <a:gd name="connsiteY3" fmla="*/ 64284 h 782056"/>
                <a:gd name="connsiteX4" fmla="*/ 523478 w 1231747"/>
                <a:gd name="connsiteY4" fmla="*/ 178247 h 782056"/>
                <a:gd name="connsiteX5" fmla="*/ 880393 w 1231747"/>
                <a:gd name="connsiteY5" fmla="*/ 371294 h 782056"/>
                <a:gd name="connsiteX6" fmla="*/ 1196179 w 1231747"/>
                <a:gd name="connsiteY6" fmla="*/ 442152 h 782056"/>
                <a:gd name="connsiteX7" fmla="*/ 1229601 w 1231747"/>
                <a:gd name="connsiteY7" fmla="*/ 394579 h 782056"/>
                <a:gd name="connsiteX8" fmla="*/ 1217845 w 1231747"/>
                <a:gd name="connsiteY8" fmla="*/ 522079 h 782056"/>
                <a:gd name="connsiteX9" fmla="*/ 1125677 w 1231747"/>
                <a:gd name="connsiteY9" fmla="*/ 628042 h 782056"/>
                <a:gd name="connsiteX10" fmla="*/ 1055175 w 1231747"/>
                <a:gd name="connsiteY10" fmla="*/ 651133 h 782056"/>
                <a:gd name="connsiteX11" fmla="*/ 867504 w 1231747"/>
                <a:gd name="connsiteY11" fmla="*/ 616546 h 782056"/>
                <a:gd name="connsiteX12" fmla="*/ 689904 w 1231747"/>
                <a:gd name="connsiteY12" fmla="*/ 662241 h 782056"/>
                <a:gd name="connsiteX13" fmla="*/ 570825 w 1231747"/>
                <a:gd name="connsiteY13" fmla="*/ 751008 h 782056"/>
                <a:gd name="connsiteX14" fmla="*/ 455988 w 1231747"/>
                <a:gd name="connsiteY14" fmla="*/ 781450 h 782056"/>
                <a:gd name="connsiteX15" fmla="*/ 379980 w 1231747"/>
                <a:gd name="connsiteY15" fmla="*/ 761630 h 782056"/>
                <a:gd name="connsiteX16" fmla="*/ 197523 w 1231747"/>
                <a:gd name="connsiteY16" fmla="*/ 557573 h 782056"/>
                <a:gd name="connsiteX17" fmla="*/ 50624 w 1231747"/>
                <a:gd name="connsiteY17" fmla="*/ 488528 h 782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1747" h="782056">
                  <a:moveTo>
                    <a:pt x="50592" y="488560"/>
                  </a:moveTo>
                  <a:cubicBezTo>
                    <a:pt x="50592" y="488560"/>
                    <a:pt x="-673" y="128860"/>
                    <a:pt x="7" y="96313"/>
                  </a:cubicBezTo>
                  <a:lnTo>
                    <a:pt x="2047" y="0"/>
                  </a:lnTo>
                  <a:cubicBezTo>
                    <a:pt x="2047" y="0"/>
                    <a:pt x="-3232" y="30215"/>
                    <a:pt x="146711" y="64284"/>
                  </a:cubicBezTo>
                  <a:cubicBezTo>
                    <a:pt x="227479" y="82646"/>
                    <a:pt x="402520" y="107389"/>
                    <a:pt x="523478" y="178247"/>
                  </a:cubicBezTo>
                  <a:cubicBezTo>
                    <a:pt x="614188" y="231391"/>
                    <a:pt x="758561" y="317470"/>
                    <a:pt x="880393" y="371294"/>
                  </a:cubicBezTo>
                  <a:cubicBezTo>
                    <a:pt x="921004" y="389235"/>
                    <a:pt x="1141513" y="475347"/>
                    <a:pt x="1196179" y="442152"/>
                  </a:cubicBezTo>
                  <a:cubicBezTo>
                    <a:pt x="1234879" y="418641"/>
                    <a:pt x="1229601" y="394579"/>
                    <a:pt x="1229601" y="394579"/>
                  </a:cubicBezTo>
                  <a:cubicBezTo>
                    <a:pt x="1229601" y="394579"/>
                    <a:pt x="1239186" y="468449"/>
                    <a:pt x="1217845" y="522079"/>
                  </a:cubicBezTo>
                  <a:cubicBezTo>
                    <a:pt x="1199968" y="566932"/>
                    <a:pt x="1168101" y="604984"/>
                    <a:pt x="1125677" y="628042"/>
                  </a:cubicBezTo>
                  <a:cubicBezTo>
                    <a:pt x="1103007" y="640349"/>
                    <a:pt x="1077520" y="650679"/>
                    <a:pt x="1055175" y="651133"/>
                  </a:cubicBezTo>
                  <a:cubicBezTo>
                    <a:pt x="998631" y="652299"/>
                    <a:pt x="926250" y="622504"/>
                    <a:pt x="867504" y="616546"/>
                  </a:cubicBezTo>
                  <a:cubicBezTo>
                    <a:pt x="808757" y="610587"/>
                    <a:pt x="757071" y="604790"/>
                    <a:pt x="689904" y="662241"/>
                  </a:cubicBezTo>
                  <a:cubicBezTo>
                    <a:pt x="652306" y="694399"/>
                    <a:pt x="605120" y="727820"/>
                    <a:pt x="570825" y="751008"/>
                  </a:cubicBezTo>
                  <a:cubicBezTo>
                    <a:pt x="537079" y="773840"/>
                    <a:pt x="496598" y="784850"/>
                    <a:pt x="455988" y="781450"/>
                  </a:cubicBezTo>
                  <a:cubicBezTo>
                    <a:pt x="429820" y="779248"/>
                    <a:pt x="401257" y="773807"/>
                    <a:pt x="379980" y="761630"/>
                  </a:cubicBezTo>
                  <a:cubicBezTo>
                    <a:pt x="328779" y="732290"/>
                    <a:pt x="246133" y="596273"/>
                    <a:pt x="197523" y="557573"/>
                  </a:cubicBezTo>
                  <a:cubicBezTo>
                    <a:pt x="148880" y="518872"/>
                    <a:pt x="50624" y="488528"/>
                    <a:pt x="50624" y="488528"/>
                  </a:cubicBezTo>
                  <a:close/>
                </a:path>
              </a:pathLst>
            </a:custGeom>
            <a:solidFill>
              <a:srgbClr val="FFFFFF"/>
            </a:solidFill>
            <a:ln w="0" cap="flat">
              <a:noFill/>
              <a:prstDash val="solid"/>
              <a:miter/>
            </a:ln>
          </p:spPr>
          <p:txBody>
            <a:bodyPr rtlCol="0" anchor="ctr"/>
            <a:lstStyle/>
            <a:p>
              <a:endParaRPr lang="nb-NO"/>
            </a:p>
          </p:txBody>
        </p:sp>
        <p:sp>
          <p:nvSpPr>
            <p:cNvPr id="21" name="Friform 20">
              <a:extLst>
                <a:ext uri="{FF2B5EF4-FFF2-40B4-BE49-F238E27FC236}">
                  <a16:creationId xmlns:a16="http://schemas.microsoft.com/office/drawing/2014/main" id="{B94036AB-2189-DB04-066C-BF179F13E2FD}"/>
                </a:ext>
              </a:extLst>
            </p:cNvPr>
            <p:cNvSpPr>
              <a:spLocks noGrp="1" noRot="1" noMove="1" noResize="1" noEditPoints="1" noAdjustHandles="1" noChangeArrowheads="1" noChangeShapeType="1"/>
            </p:cNvSpPr>
            <p:nvPr/>
          </p:nvSpPr>
          <p:spPr>
            <a:xfrm>
              <a:off x="9551949" y="3084216"/>
              <a:ext cx="921170" cy="2011166"/>
            </a:xfrm>
            <a:custGeom>
              <a:avLst/>
              <a:gdLst>
                <a:gd name="connsiteX0" fmla="*/ 173 w 725451"/>
                <a:gd name="connsiteY0" fmla="*/ 1408586 h 1583858"/>
                <a:gd name="connsiteX1" fmla="*/ 138360 w 725451"/>
                <a:gd name="connsiteY1" fmla="*/ 0 h 1583858"/>
                <a:gd name="connsiteX2" fmla="*/ 707170 w 725451"/>
                <a:gd name="connsiteY2" fmla="*/ 54439 h 1583858"/>
                <a:gd name="connsiteX3" fmla="*/ 724755 w 725451"/>
                <a:gd name="connsiteY3" fmla="*/ 1447480 h 1583858"/>
                <a:gd name="connsiteX4" fmla="*/ 173 w 725451"/>
                <a:gd name="connsiteY4" fmla="*/ 1408586 h 1583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451" h="1583858">
                  <a:moveTo>
                    <a:pt x="173" y="1408586"/>
                  </a:moveTo>
                  <a:cubicBezTo>
                    <a:pt x="13289" y="1234581"/>
                    <a:pt x="138360" y="0"/>
                    <a:pt x="138360" y="0"/>
                  </a:cubicBezTo>
                  <a:cubicBezTo>
                    <a:pt x="312786" y="95827"/>
                    <a:pt x="707170" y="54439"/>
                    <a:pt x="707170" y="54439"/>
                  </a:cubicBezTo>
                  <a:cubicBezTo>
                    <a:pt x="707170" y="54439"/>
                    <a:pt x="729645" y="1216801"/>
                    <a:pt x="724755" y="1447480"/>
                  </a:cubicBezTo>
                  <a:cubicBezTo>
                    <a:pt x="719865" y="1678191"/>
                    <a:pt x="-12911" y="1582590"/>
                    <a:pt x="173" y="1408586"/>
                  </a:cubicBezTo>
                  <a:close/>
                </a:path>
              </a:pathLst>
            </a:custGeom>
            <a:solidFill>
              <a:schemeClr val="accent6"/>
            </a:solidFill>
            <a:ln w="0" cap="flat">
              <a:noFill/>
              <a:prstDash val="solid"/>
              <a:miter/>
            </a:ln>
          </p:spPr>
          <p:txBody>
            <a:bodyPr rtlCol="0" anchor="ctr"/>
            <a:lstStyle/>
            <a:p>
              <a:endParaRPr lang="nb-NO"/>
            </a:p>
          </p:txBody>
        </p:sp>
      </p:grpSp>
      <p:sp>
        <p:nvSpPr>
          <p:cNvPr id="22" name="Friform 21">
            <a:extLst>
              <a:ext uri="{FF2B5EF4-FFF2-40B4-BE49-F238E27FC236}">
                <a16:creationId xmlns:a16="http://schemas.microsoft.com/office/drawing/2014/main" id="{139EF030-A268-FCDB-2E86-6FA1B7B388A0}"/>
              </a:ext>
            </a:extLst>
          </p:cNvPr>
          <p:cNvSpPr>
            <a:spLocks noGrp="1" noRot="1" noMove="1" noResize="1" noEditPoints="1" noAdjustHandles="1" noChangeArrowheads="1" noChangeShapeType="1"/>
          </p:cNvSpPr>
          <p:nvPr/>
        </p:nvSpPr>
        <p:spPr>
          <a:xfrm>
            <a:off x="5822502" y="4964331"/>
            <a:ext cx="6611246" cy="1403087"/>
          </a:xfrm>
          <a:custGeom>
            <a:avLst/>
            <a:gdLst>
              <a:gd name="connsiteX0" fmla="*/ 4283564 w 5206568"/>
              <a:gd name="connsiteY0" fmla="*/ 0 h 1104976"/>
              <a:gd name="connsiteX1" fmla="*/ 2517189 w 5206568"/>
              <a:gd name="connsiteY1" fmla="*/ 251016 h 1104976"/>
              <a:gd name="connsiteX2" fmla="*/ 2316013 w 5206568"/>
              <a:gd name="connsiteY2" fmla="*/ 249365 h 1104976"/>
              <a:gd name="connsiteX3" fmla="*/ 2135629 w 5206568"/>
              <a:gd name="connsiteY3" fmla="*/ 245090 h 1104976"/>
              <a:gd name="connsiteX4" fmla="*/ 1302622 w 5206568"/>
              <a:gd name="connsiteY4" fmla="*/ 182230 h 1104976"/>
              <a:gd name="connsiteX5" fmla="*/ 750846 w 5206568"/>
              <a:gd name="connsiteY5" fmla="*/ 0 h 1104976"/>
              <a:gd name="connsiteX6" fmla="*/ 0 w 5206568"/>
              <a:gd name="connsiteY6" fmla="*/ 0 h 1104976"/>
              <a:gd name="connsiteX7" fmla="*/ 0 w 5206568"/>
              <a:gd name="connsiteY7" fmla="*/ 1104976 h 1104976"/>
              <a:gd name="connsiteX8" fmla="*/ 5206569 w 5206568"/>
              <a:gd name="connsiteY8" fmla="*/ 1104976 h 1104976"/>
              <a:gd name="connsiteX9" fmla="*/ 5206569 w 5206568"/>
              <a:gd name="connsiteY9" fmla="*/ 0 h 1104976"/>
              <a:gd name="connsiteX10" fmla="*/ 4283564 w 5206568"/>
              <a:gd name="connsiteY10" fmla="*/ 0 h 110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06568" h="1104976">
                <a:moveTo>
                  <a:pt x="4283564" y="0"/>
                </a:moveTo>
                <a:cubicBezTo>
                  <a:pt x="4283564" y="138640"/>
                  <a:pt x="3492722" y="251016"/>
                  <a:pt x="2517189" y="251016"/>
                </a:cubicBezTo>
                <a:cubicBezTo>
                  <a:pt x="2449148" y="251016"/>
                  <a:pt x="2382047" y="250466"/>
                  <a:pt x="2316013" y="249365"/>
                </a:cubicBezTo>
                <a:cubicBezTo>
                  <a:pt x="2254903" y="248361"/>
                  <a:pt x="2194699" y="246968"/>
                  <a:pt x="2135629" y="245090"/>
                </a:cubicBezTo>
                <a:cubicBezTo>
                  <a:pt x="1817220" y="235147"/>
                  <a:pt x="1531033" y="212964"/>
                  <a:pt x="1302622" y="182230"/>
                </a:cubicBezTo>
                <a:cubicBezTo>
                  <a:pt x="962838" y="136470"/>
                  <a:pt x="750846" y="71765"/>
                  <a:pt x="750846" y="0"/>
                </a:cubicBezTo>
                <a:lnTo>
                  <a:pt x="0" y="0"/>
                </a:lnTo>
                <a:lnTo>
                  <a:pt x="0" y="1104976"/>
                </a:lnTo>
                <a:lnTo>
                  <a:pt x="5206569" y="1104976"/>
                </a:lnTo>
                <a:lnTo>
                  <a:pt x="5206569" y="0"/>
                </a:lnTo>
                <a:lnTo>
                  <a:pt x="4283564" y="0"/>
                </a:lnTo>
                <a:close/>
              </a:path>
            </a:pathLst>
          </a:custGeom>
          <a:solidFill>
            <a:srgbClr val="FFF6CE"/>
          </a:solidFill>
          <a:ln w="0" cap="flat">
            <a:noFill/>
            <a:prstDash val="solid"/>
            <a:miter/>
          </a:ln>
        </p:spPr>
        <p:txBody>
          <a:bodyPr rtlCol="0" anchor="ctr"/>
          <a:lstStyle/>
          <a:p>
            <a:endParaRPr lang="nb-NO"/>
          </a:p>
        </p:txBody>
      </p:sp>
      <p:grpSp>
        <p:nvGrpSpPr>
          <p:cNvPr id="30" name="Gruppe 29">
            <a:extLst>
              <a:ext uri="{FF2B5EF4-FFF2-40B4-BE49-F238E27FC236}">
                <a16:creationId xmlns:a16="http://schemas.microsoft.com/office/drawing/2014/main" id="{7E2F0F97-69DB-1A04-1BC8-BF304E9243FD}"/>
              </a:ext>
            </a:extLst>
          </p:cNvPr>
          <p:cNvGrpSpPr>
            <a:grpSpLocks noGrp="1" noUngrp="1" noRot="1" noMove="1" noResize="1"/>
          </p:cNvGrpSpPr>
          <p:nvPr/>
        </p:nvGrpSpPr>
        <p:grpSpPr>
          <a:xfrm>
            <a:off x="4466481" y="3846079"/>
            <a:ext cx="2171252" cy="2471138"/>
            <a:chOff x="8926685" y="3459582"/>
            <a:chExt cx="2171252" cy="2471138"/>
          </a:xfrm>
        </p:grpSpPr>
        <p:sp>
          <p:nvSpPr>
            <p:cNvPr id="23" name="Friform 22">
              <a:extLst>
                <a:ext uri="{FF2B5EF4-FFF2-40B4-BE49-F238E27FC236}">
                  <a16:creationId xmlns:a16="http://schemas.microsoft.com/office/drawing/2014/main" id="{BE74D291-6107-9B3F-F050-FDF8385A3402}"/>
                </a:ext>
              </a:extLst>
            </p:cNvPr>
            <p:cNvSpPr>
              <a:spLocks noGrp="1" noRot="1" noMove="1" noResize="1" noEditPoints="1" noAdjustHandles="1" noChangeArrowheads="1" noChangeShapeType="1"/>
            </p:cNvSpPr>
            <p:nvPr/>
          </p:nvSpPr>
          <p:spPr>
            <a:xfrm>
              <a:off x="8926685" y="5147813"/>
              <a:ext cx="2171252" cy="640477"/>
            </a:xfrm>
            <a:custGeom>
              <a:avLst/>
              <a:gdLst>
                <a:gd name="connsiteX0" fmla="*/ 1085642 w 2171252"/>
                <a:gd name="connsiteY0" fmla="*/ 640478 h 640477"/>
                <a:gd name="connsiteX1" fmla="*/ 2171252 w 2171252"/>
                <a:gd name="connsiteY1" fmla="*/ 342504 h 640477"/>
                <a:gd name="connsiteX2" fmla="*/ 1085642 w 2171252"/>
                <a:gd name="connsiteY2" fmla="*/ 0 h 640477"/>
                <a:gd name="connsiteX3" fmla="*/ 0 w 2171252"/>
                <a:gd name="connsiteY3" fmla="*/ 342471 h 640477"/>
                <a:gd name="connsiteX4" fmla="*/ 1085642 w 2171252"/>
                <a:gd name="connsiteY4" fmla="*/ 640478 h 640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252" h="640477">
                  <a:moveTo>
                    <a:pt x="1085642" y="640478"/>
                  </a:moveTo>
                  <a:lnTo>
                    <a:pt x="2171252" y="342504"/>
                  </a:lnTo>
                  <a:lnTo>
                    <a:pt x="1085642" y="0"/>
                  </a:lnTo>
                  <a:lnTo>
                    <a:pt x="0" y="342471"/>
                  </a:lnTo>
                  <a:lnTo>
                    <a:pt x="1085642" y="640478"/>
                  </a:lnTo>
                  <a:close/>
                </a:path>
              </a:pathLst>
            </a:custGeom>
            <a:solidFill>
              <a:srgbClr val="171E26"/>
            </a:solidFill>
            <a:ln w="0" cap="flat">
              <a:noFill/>
              <a:prstDash val="solid"/>
              <a:miter/>
            </a:ln>
          </p:spPr>
          <p:txBody>
            <a:bodyPr rtlCol="0" anchor="ctr"/>
            <a:lstStyle/>
            <a:p>
              <a:endParaRPr lang="nb-NO"/>
            </a:p>
          </p:txBody>
        </p:sp>
        <p:sp>
          <p:nvSpPr>
            <p:cNvPr id="24" name="Friform 23">
              <a:extLst>
                <a:ext uri="{FF2B5EF4-FFF2-40B4-BE49-F238E27FC236}">
                  <a16:creationId xmlns:a16="http://schemas.microsoft.com/office/drawing/2014/main" id="{14914D08-9F25-5198-35D4-18281F8AA67A}"/>
                </a:ext>
              </a:extLst>
            </p:cNvPr>
            <p:cNvSpPr>
              <a:spLocks noGrp="1" noRot="1" noMove="1" noResize="1" noEditPoints="1" noAdjustHandles="1" noChangeArrowheads="1" noChangeShapeType="1"/>
            </p:cNvSpPr>
            <p:nvPr/>
          </p:nvSpPr>
          <p:spPr>
            <a:xfrm>
              <a:off x="10012327" y="5490316"/>
              <a:ext cx="1085609" cy="440403"/>
            </a:xfrm>
            <a:custGeom>
              <a:avLst/>
              <a:gdLst>
                <a:gd name="connsiteX0" fmla="*/ 1085610 w 1085609"/>
                <a:gd name="connsiteY0" fmla="*/ 0 h 440403"/>
                <a:gd name="connsiteX1" fmla="*/ 1085610 w 1085609"/>
                <a:gd name="connsiteY1" fmla="*/ 142429 h 440403"/>
                <a:gd name="connsiteX2" fmla="*/ 0 w 1085609"/>
                <a:gd name="connsiteY2" fmla="*/ 440404 h 440403"/>
                <a:gd name="connsiteX3" fmla="*/ 0 w 1085609"/>
                <a:gd name="connsiteY3" fmla="*/ 297974 h 440403"/>
                <a:gd name="connsiteX4" fmla="*/ 1085610 w 1085609"/>
                <a:gd name="connsiteY4" fmla="*/ 0 h 440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609" h="440403">
                  <a:moveTo>
                    <a:pt x="1085610" y="0"/>
                  </a:moveTo>
                  <a:lnTo>
                    <a:pt x="1085610" y="142429"/>
                  </a:lnTo>
                  <a:lnTo>
                    <a:pt x="0" y="440404"/>
                  </a:lnTo>
                  <a:lnTo>
                    <a:pt x="0" y="297974"/>
                  </a:lnTo>
                  <a:lnTo>
                    <a:pt x="1085610" y="0"/>
                  </a:lnTo>
                  <a:close/>
                </a:path>
              </a:pathLst>
            </a:custGeom>
            <a:solidFill>
              <a:srgbClr val="171E26"/>
            </a:solidFill>
            <a:ln w="0" cap="flat">
              <a:noFill/>
              <a:prstDash val="solid"/>
              <a:miter/>
            </a:ln>
          </p:spPr>
          <p:txBody>
            <a:bodyPr rtlCol="0" anchor="ctr"/>
            <a:lstStyle/>
            <a:p>
              <a:endParaRPr lang="nb-NO"/>
            </a:p>
          </p:txBody>
        </p:sp>
        <p:sp>
          <p:nvSpPr>
            <p:cNvPr id="25" name="Friform 24">
              <a:extLst>
                <a:ext uri="{FF2B5EF4-FFF2-40B4-BE49-F238E27FC236}">
                  <a16:creationId xmlns:a16="http://schemas.microsoft.com/office/drawing/2014/main" id="{2468BF1E-0A7A-3C52-E5E1-751E3F2AB0C8}"/>
                </a:ext>
              </a:extLst>
            </p:cNvPr>
            <p:cNvSpPr>
              <a:spLocks noGrp="1" noRot="1" noMove="1" noResize="1" noEditPoints="1" noAdjustHandles="1" noChangeArrowheads="1" noChangeShapeType="1"/>
            </p:cNvSpPr>
            <p:nvPr/>
          </p:nvSpPr>
          <p:spPr>
            <a:xfrm>
              <a:off x="8926685" y="5490284"/>
              <a:ext cx="1085642" cy="440436"/>
            </a:xfrm>
            <a:custGeom>
              <a:avLst/>
              <a:gdLst>
                <a:gd name="connsiteX0" fmla="*/ 0 w 1085642"/>
                <a:gd name="connsiteY0" fmla="*/ 0 h 440436"/>
                <a:gd name="connsiteX1" fmla="*/ 0 w 1085642"/>
                <a:gd name="connsiteY1" fmla="*/ 142429 h 440436"/>
                <a:gd name="connsiteX2" fmla="*/ 1085642 w 1085642"/>
                <a:gd name="connsiteY2" fmla="*/ 440436 h 440436"/>
                <a:gd name="connsiteX3" fmla="*/ 1085642 w 1085642"/>
                <a:gd name="connsiteY3" fmla="*/ 298006 h 440436"/>
                <a:gd name="connsiteX4" fmla="*/ 0 w 1085642"/>
                <a:gd name="connsiteY4" fmla="*/ 0 h 44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642" h="440436">
                  <a:moveTo>
                    <a:pt x="0" y="0"/>
                  </a:moveTo>
                  <a:lnTo>
                    <a:pt x="0" y="142429"/>
                  </a:lnTo>
                  <a:lnTo>
                    <a:pt x="1085642" y="440436"/>
                  </a:lnTo>
                  <a:lnTo>
                    <a:pt x="1085642" y="298006"/>
                  </a:lnTo>
                  <a:lnTo>
                    <a:pt x="0" y="0"/>
                  </a:lnTo>
                  <a:close/>
                </a:path>
              </a:pathLst>
            </a:custGeom>
            <a:solidFill>
              <a:srgbClr val="171E26"/>
            </a:solidFill>
            <a:ln w="0" cap="flat">
              <a:noFill/>
              <a:prstDash val="solid"/>
              <a:miter/>
            </a:ln>
          </p:spPr>
          <p:txBody>
            <a:bodyPr rtlCol="0" anchor="ctr"/>
            <a:lstStyle/>
            <a:p>
              <a:endParaRPr lang="nb-NO"/>
            </a:p>
          </p:txBody>
        </p:sp>
        <p:sp>
          <p:nvSpPr>
            <p:cNvPr id="26" name="Friform 25">
              <a:extLst>
                <a:ext uri="{FF2B5EF4-FFF2-40B4-BE49-F238E27FC236}">
                  <a16:creationId xmlns:a16="http://schemas.microsoft.com/office/drawing/2014/main" id="{70F75741-C55D-0FC2-D5D7-B0C2AC3AACEB}"/>
                </a:ext>
              </a:extLst>
            </p:cNvPr>
            <p:cNvSpPr>
              <a:spLocks noGrp="1" noRot="1" noMove="1" noResize="1" noEditPoints="1" noAdjustHandles="1" noChangeArrowheads="1" noChangeShapeType="1"/>
            </p:cNvSpPr>
            <p:nvPr/>
          </p:nvSpPr>
          <p:spPr>
            <a:xfrm>
              <a:off x="9413593" y="3459582"/>
              <a:ext cx="1197403" cy="2198617"/>
            </a:xfrm>
            <a:custGeom>
              <a:avLst/>
              <a:gdLst>
                <a:gd name="connsiteX0" fmla="*/ 15318 w 1197403"/>
                <a:gd name="connsiteY0" fmla="*/ 1952006 h 2198617"/>
                <a:gd name="connsiteX1" fmla="*/ 93528 w 1197403"/>
                <a:gd name="connsiteY1" fmla="*/ 1685218 h 2198617"/>
                <a:gd name="connsiteX2" fmla="*/ 273265 w 1197403"/>
                <a:gd name="connsiteY2" fmla="*/ 1401947 h 2198617"/>
                <a:gd name="connsiteX3" fmla="*/ 205613 w 1197403"/>
                <a:gd name="connsiteY3" fmla="*/ 1250514 h 2198617"/>
                <a:gd name="connsiteX4" fmla="*/ 299788 w 1197403"/>
                <a:gd name="connsiteY4" fmla="*/ 869764 h 2198617"/>
                <a:gd name="connsiteX5" fmla="*/ 441343 w 1197403"/>
                <a:gd name="connsiteY5" fmla="*/ 714866 h 2198617"/>
                <a:gd name="connsiteX6" fmla="*/ 373788 w 1197403"/>
                <a:gd name="connsiteY6" fmla="*/ 570429 h 2198617"/>
                <a:gd name="connsiteX7" fmla="*/ 494681 w 1197403"/>
                <a:gd name="connsiteY7" fmla="*/ 81448 h 2198617"/>
                <a:gd name="connsiteX8" fmla="*/ 598734 w 1197403"/>
                <a:gd name="connsiteY8" fmla="*/ 0 h 2198617"/>
                <a:gd name="connsiteX9" fmla="*/ 598734 w 1197403"/>
                <a:gd name="connsiteY9" fmla="*/ 0 h 2198617"/>
                <a:gd name="connsiteX10" fmla="*/ 702787 w 1197403"/>
                <a:gd name="connsiteY10" fmla="*/ 81448 h 2198617"/>
                <a:gd name="connsiteX11" fmla="*/ 823680 w 1197403"/>
                <a:gd name="connsiteY11" fmla="*/ 570397 h 2198617"/>
                <a:gd name="connsiteX12" fmla="*/ 774747 w 1197403"/>
                <a:gd name="connsiteY12" fmla="*/ 711466 h 2198617"/>
                <a:gd name="connsiteX13" fmla="*/ 897550 w 1197403"/>
                <a:gd name="connsiteY13" fmla="*/ 869149 h 2198617"/>
                <a:gd name="connsiteX14" fmla="*/ 991855 w 1197403"/>
                <a:gd name="connsiteY14" fmla="*/ 1250547 h 2198617"/>
                <a:gd name="connsiteX15" fmla="*/ 951213 w 1197403"/>
                <a:gd name="connsiteY15" fmla="*/ 1583206 h 2198617"/>
                <a:gd name="connsiteX16" fmla="*/ 1103778 w 1197403"/>
                <a:gd name="connsiteY16" fmla="*/ 1684895 h 2198617"/>
                <a:gd name="connsiteX17" fmla="*/ 1182117 w 1197403"/>
                <a:gd name="connsiteY17" fmla="*/ 1952006 h 2198617"/>
                <a:gd name="connsiteX18" fmla="*/ 1197403 w 1197403"/>
                <a:gd name="connsiteY18" fmla="*/ 1997410 h 2198617"/>
                <a:gd name="connsiteX19" fmla="*/ 1197403 w 1197403"/>
                <a:gd name="connsiteY19" fmla="*/ 2013991 h 2198617"/>
                <a:gd name="connsiteX20" fmla="*/ 1195233 w 1197403"/>
                <a:gd name="connsiteY20" fmla="*/ 2014444 h 2198617"/>
                <a:gd name="connsiteX21" fmla="*/ 598734 w 1197403"/>
                <a:gd name="connsiteY21" fmla="*/ 2198618 h 2198617"/>
                <a:gd name="connsiteX22" fmla="*/ 0 w 1197403"/>
                <a:gd name="connsiteY22" fmla="*/ 1997377 h 2198617"/>
                <a:gd name="connsiteX23" fmla="*/ 15318 w 1197403"/>
                <a:gd name="connsiteY23" fmla="*/ 1951974 h 219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403" h="2198617">
                  <a:moveTo>
                    <a:pt x="15318" y="1952006"/>
                  </a:moveTo>
                  <a:lnTo>
                    <a:pt x="93528" y="1685218"/>
                  </a:lnTo>
                  <a:lnTo>
                    <a:pt x="273265" y="1401947"/>
                  </a:lnTo>
                  <a:lnTo>
                    <a:pt x="205613" y="1250514"/>
                  </a:lnTo>
                  <a:lnTo>
                    <a:pt x="299788" y="869764"/>
                  </a:lnTo>
                  <a:lnTo>
                    <a:pt x="441343" y="714866"/>
                  </a:lnTo>
                  <a:lnTo>
                    <a:pt x="373788" y="570429"/>
                  </a:lnTo>
                  <a:lnTo>
                    <a:pt x="494681" y="81448"/>
                  </a:lnTo>
                  <a:cubicBezTo>
                    <a:pt x="506501" y="33616"/>
                    <a:pt x="549444" y="0"/>
                    <a:pt x="598734" y="0"/>
                  </a:cubicBezTo>
                  <a:lnTo>
                    <a:pt x="598734" y="0"/>
                  </a:lnTo>
                  <a:cubicBezTo>
                    <a:pt x="648024" y="0"/>
                    <a:pt x="690967" y="33616"/>
                    <a:pt x="702787" y="81448"/>
                  </a:cubicBezTo>
                  <a:lnTo>
                    <a:pt x="823680" y="570397"/>
                  </a:lnTo>
                  <a:lnTo>
                    <a:pt x="774747" y="711466"/>
                  </a:lnTo>
                  <a:lnTo>
                    <a:pt x="897550" y="869149"/>
                  </a:lnTo>
                  <a:lnTo>
                    <a:pt x="991855" y="1250547"/>
                  </a:lnTo>
                  <a:lnTo>
                    <a:pt x="951213" y="1583206"/>
                  </a:lnTo>
                  <a:lnTo>
                    <a:pt x="1103778" y="1684895"/>
                  </a:lnTo>
                  <a:lnTo>
                    <a:pt x="1182117" y="1952006"/>
                  </a:lnTo>
                  <a:cubicBezTo>
                    <a:pt x="1192125" y="1966579"/>
                    <a:pt x="1197403" y="1981768"/>
                    <a:pt x="1197403" y="1997410"/>
                  </a:cubicBezTo>
                  <a:lnTo>
                    <a:pt x="1197403" y="2013991"/>
                  </a:lnTo>
                  <a:lnTo>
                    <a:pt x="1195233" y="2014444"/>
                  </a:lnTo>
                  <a:cubicBezTo>
                    <a:pt x="1169423" y="2117623"/>
                    <a:pt x="912253" y="2198618"/>
                    <a:pt x="598734" y="2198618"/>
                  </a:cubicBezTo>
                  <a:cubicBezTo>
                    <a:pt x="268051" y="2198618"/>
                    <a:pt x="0" y="2108523"/>
                    <a:pt x="0" y="1997377"/>
                  </a:cubicBezTo>
                  <a:cubicBezTo>
                    <a:pt x="0" y="1981768"/>
                    <a:pt x="5311" y="1966547"/>
                    <a:pt x="15318" y="1951974"/>
                  </a:cubicBezTo>
                  <a:close/>
                </a:path>
              </a:pathLst>
            </a:custGeom>
            <a:solidFill>
              <a:schemeClr val="accent6"/>
            </a:solidFill>
            <a:ln w="0" cap="flat">
              <a:noFill/>
              <a:prstDash val="solid"/>
              <a:miter/>
            </a:ln>
          </p:spPr>
          <p:txBody>
            <a:bodyPr rtlCol="0" anchor="ctr"/>
            <a:lstStyle/>
            <a:p>
              <a:endParaRPr lang="nb-NO"/>
            </a:p>
          </p:txBody>
        </p:sp>
        <p:sp>
          <p:nvSpPr>
            <p:cNvPr id="27" name="Friform 26">
              <a:extLst>
                <a:ext uri="{FF2B5EF4-FFF2-40B4-BE49-F238E27FC236}">
                  <a16:creationId xmlns:a16="http://schemas.microsoft.com/office/drawing/2014/main" id="{A4C26A80-650A-ECD7-9093-90108CB48008}"/>
                </a:ext>
              </a:extLst>
            </p:cNvPr>
            <p:cNvSpPr>
              <a:spLocks noGrp="1" noRot="1" noMove="1" noResize="1" noEditPoints="1" noAdjustHandles="1" noChangeArrowheads="1" noChangeShapeType="1"/>
            </p:cNvSpPr>
            <p:nvPr/>
          </p:nvSpPr>
          <p:spPr>
            <a:xfrm>
              <a:off x="9405950" y="5343580"/>
              <a:ext cx="1210810" cy="322295"/>
            </a:xfrm>
            <a:custGeom>
              <a:avLst/>
              <a:gdLst>
                <a:gd name="connsiteX0" fmla="*/ 606377 w 1210810"/>
                <a:gd name="connsiteY0" fmla="*/ 322296 h 322295"/>
                <a:gd name="connsiteX1" fmla="*/ 0 w 1210810"/>
                <a:gd name="connsiteY1" fmla="*/ 113380 h 322295"/>
                <a:gd name="connsiteX2" fmla="*/ 356 w 1210810"/>
                <a:gd name="connsiteY2" fmla="*/ 111081 h 322295"/>
                <a:gd name="connsiteX3" fmla="*/ 32094 w 1210810"/>
                <a:gd name="connsiteY3" fmla="*/ 9586 h 322295"/>
                <a:gd name="connsiteX4" fmla="*/ 46732 w 1210810"/>
                <a:gd name="connsiteY4" fmla="*/ 14152 h 322295"/>
                <a:gd name="connsiteX5" fmla="*/ 15350 w 1210810"/>
                <a:gd name="connsiteY5" fmla="*/ 114481 h 322295"/>
                <a:gd name="connsiteX6" fmla="*/ 606377 w 1210810"/>
                <a:gd name="connsiteY6" fmla="*/ 306880 h 322295"/>
                <a:gd name="connsiteX7" fmla="*/ 1194942 w 1210810"/>
                <a:gd name="connsiteY7" fmla="*/ 130350 h 322295"/>
                <a:gd name="connsiteX8" fmla="*/ 1162751 w 1210810"/>
                <a:gd name="connsiteY8" fmla="*/ 3789 h 322295"/>
                <a:gd name="connsiteX9" fmla="*/ 1177616 w 1210810"/>
                <a:gd name="connsiteY9" fmla="*/ 0 h 322295"/>
                <a:gd name="connsiteX10" fmla="*/ 1210810 w 1210810"/>
                <a:gd name="connsiteY10" fmla="*/ 130382 h 322295"/>
                <a:gd name="connsiteX11" fmla="*/ 1210325 w 1210810"/>
                <a:gd name="connsiteY11" fmla="*/ 132260 h 322295"/>
                <a:gd name="connsiteX12" fmla="*/ 606377 w 1210810"/>
                <a:gd name="connsiteY12" fmla="*/ 322263 h 32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0810" h="322295">
                  <a:moveTo>
                    <a:pt x="606377" y="322296"/>
                  </a:moveTo>
                  <a:cubicBezTo>
                    <a:pt x="266334" y="322296"/>
                    <a:pt x="0" y="230549"/>
                    <a:pt x="0" y="113380"/>
                  </a:cubicBezTo>
                  <a:lnTo>
                    <a:pt x="356" y="111081"/>
                  </a:lnTo>
                  <a:lnTo>
                    <a:pt x="32094" y="9586"/>
                  </a:lnTo>
                  <a:lnTo>
                    <a:pt x="46732" y="14152"/>
                  </a:lnTo>
                  <a:lnTo>
                    <a:pt x="15350" y="114481"/>
                  </a:lnTo>
                  <a:cubicBezTo>
                    <a:pt x="17294" y="218890"/>
                    <a:pt x="287158" y="306880"/>
                    <a:pt x="606377" y="306880"/>
                  </a:cubicBezTo>
                  <a:cubicBezTo>
                    <a:pt x="925596" y="306880"/>
                    <a:pt x="1167285" y="229480"/>
                    <a:pt x="1194942" y="130350"/>
                  </a:cubicBezTo>
                  <a:lnTo>
                    <a:pt x="1162751" y="3789"/>
                  </a:lnTo>
                  <a:lnTo>
                    <a:pt x="1177616" y="0"/>
                  </a:lnTo>
                  <a:lnTo>
                    <a:pt x="1210810" y="130382"/>
                  </a:lnTo>
                  <a:lnTo>
                    <a:pt x="1210325" y="132260"/>
                  </a:lnTo>
                  <a:cubicBezTo>
                    <a:pt x="1183251" y="240556"/>
                    <a:pt x="923588" y="322263"/>
                    <a:pt x="606377" y="322263"/>
                  </a:cubicBezTo>
                  <a:close/>
                </a:path>
              </a:pathLst>
            </a:custGeom>
            <a:solidFill>
              <a:srgbClr val="9E5130"/>
            </a:solidFill>
            <a:ln w="0" cap="flat">
              <a:noFill/>
              <a:prstDash val="solid"/>
              <a:miter/>
            </a:ln>
          </p:spPr>
          <p:txBody>
            <a:bodyPr rtlCol="0" anchor="ctr"/>
            <a:lstStyle/>
            <a:p>
              <a:endParaRPr lang="nb-NO"/>
            </a:p>
          </p:txBody>
        </p:sp>
        <p:sp>
          <p:nvSpPr>
            <p:cNvPr id="28" name="Friform 27">
              <a:extLst>
                <a:ext uri="{FF2B5EF4-FFF2-40B4-BE49-F238E27FC236}">
                  <a16:creationId xmlns:a16="http://schemas.microsoft.com/office/drawing/2014/main" id="{4545A309-3842-9C55-013F-D43D07A5AF8B}"/>
                </a:ext>
              </a:extLst>
            </p:cNvPr>
            <p:cNvSpPr>
              <a:spLocks noGrp="1" noRot="1" noMove="1" noResize="1" noEditPoints="1" noAdjustHandles="1" noChangeArrowheads="1" noChangeShapeType="1"/>
            </p:cNvSpPr>
            <p:nvPr/>
          </p:nvSpPr>
          <p:spPr>
            <a:xfrm>
              <a:off x="9713316" y="4030012"/>
              <a:ext cx="597827" cy="326473"/>
            </a:xfrm>
            <a:custGeom>
              <a:avLst/>
              <a:gdLst>
                <a:gd name="connsiteX0" fmla="*/ 0 w 597827"/>
                <a:gd name="connsiteY0" fmla="*/ 299432 h 326473"/>
                <a:gd name="connsiteX1" fmla="*/ 74032 w 597827"/>
                <a:gd name="connsiteY1" fmla="*/ 0 h 326473"/>
                <a:gd name="connsiteX2" fmla="*/ 299011 w 597827"/>
                <a:gd name="connsiteY2" fmla="*/ 16808 h 326473"/>
                <a:gd name="connsiteX3" fmla="*/ 523957 w 597827"/>
                <a:gd name="connsiteY3" fmla="*/ 0 h 326473"/>
                <a:gd name="connsiteX4" fmla="*/ 597827 w 597827"/>
                <a:gd name="connsiteY4" fmla="*/ 298752 h 326473"/>
                <a:gd name="connsiteX5" fmla="*/ 299011 w 597827"/>
                <a:gd name="connsiteY5" fmla="*/ 326473 h 326473"/>
                <a:gd name="connsiteX6" fmla="*/ 0 w 597827"/>
                <a:gd name="connsiteY6" fmla="*/ 299432 h 326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7827" h="326473">
                  <a:moveTo>
                    <a:pt x="0" y="299432"/>
                  </a:moveTo>
                  <a:lnTo>
                    <a:pt x="74032" y="0"/>
                  </a:lnTo>
                  <a:cubicBezTo>
                    <a:pt x="142721" y="10525"/>
                    <a:pt x="217659" y="16808"/>
                    <a:pt x="299011" y="16808"/>
                  </a:cubicBezTo>
                  <a:cubicBezTo>
                    <a:pt x="380362" y="16808"/>
                    <a:pt x="455301" y="10525"/>
                    <a:pt x="523957" y="0"/>
                  </a:cubicBezTo>
                  <a:lnTo>
                    <a:pt x="597827" y="298752"/>
                  </a:lnTo>
                  <a:cubicBezTo>
                    <a:pt x="499927" y="316920"/>
                    <a:pt x="398627" y="326473"/>
                    <a:pt x="299011" y="326473"/>
                  </a:cubicBezTo>
                  <a:cubicBezTo>
                    <a:pt x="199394" y="326473"/>
                    <a:pt x="96475" y="317146"/>
                    <a:pt x="0" y="299432"/>
                  </a:cubicBezTo>
                  <a:close/>
                </a:path>
              </a:pathLst>
            </a:custGeom>
            <a:solidFill>
              <a:srgbClr val="FFFFFF"/>
            </a:solidFill>
            <a:ln w="0" cap="flat">
              <a:noFill/>
              <a:prstDash val="solid"/>
              <a:miter/>
            </a:ln>
          </p:spPr>
          <p:txBody>
            <a:bodyPr rtlCol="0" anchor="ctr"/>
            <a:lstStyle/>
            <a:p>
              <a:endParaRPr lang="nb-NO"/>
            </a:p>
          </p:txBody>
        </p:sp>
        <p:sp>
          <p:nvSpPr>
            <p:cNvPr id="29" name="Friform 28">
              <a:extLst>
                <a:ext uri="{FF2B5EF4-FFF2-40B4-BE49-F238E27FC236}">
                  <a16:creationId xmlns:a16="http://schemas.microsoft.com/office/drawing/2014/main" id="{CBF10BD2-843D-5BD3-F08C-5245D739CFF3}"/>
                </a:ext>
              </a:extLst>
            </p:cNvPr>
            <p:cNvSpPr>
              <a:spLocks noGrp="1" noRot="1" noMove="1" noResize="1" noEditPoints="1" noAdjustHandles="1" noChangeArrowheads="1" noChangeShapeType="1"/>
            </p:cNvSpPr>
            <p:nvPr/>
          </p:nvSpPr>
          <p:spPr>
            <a:xfrm>
              <a:off x="9507153" y="4710064"/>
              <a:ext cx="1010282" cy="494065"/>
            </a:xfrm>
            <a:custGeom>
              <a:avLst/>
              <a:gdLst>
                <a:gd name="connsiteX0" fmla="*/ 505174 w 1010282"/>
                <a:gd name="connsiteY0" fmla="*/ 52107 h 494065"/>
                <a:gd name="connsiteX1" fmla="*/ 898328 w 1010282"/>
                <a:gd name="connsiteY1" fmla="*/ 65 h 494065"/>
                <a:gd name="connsiteX2" fmla="*/ 1010283 w 1010282"/>
                <a:gd name="connsiteY2" fmla="*/ 434380 h 494065"/>
                <a:gd name="connsiteX3" fmla="*/ 505174 w 1010282"/>
                <a:gd name="connsiteY3" fmla="*/ 494066 h 494065"/>
                <a:gd name="connsiteX4" fmla="*/ 0 w 1010282"/>
                <a:gd name="connsiteY4" fmla="*/ 434704 h 494065"/>
                <a:gd name="connsiteX5" fmla="*/ 112020 w 1010282"/>
                <a:gd name="connsiteY5" fmla="*/ 0 h 494065"/>
                <a:gd name="connsiteX6" fmla="*/ 505174 w 1010282"/>
                <a:gd name="connsiteY6" fmla="*/ 52075 h 49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0282" h="494065">
                  <a:moveTo>
                    <a:pt x="505174" y="52107"/>
                  </a:moveTo>
                  <a:cubicBezTo>
                    <a:pt x="641126" y="52107"/>
                    <a:pt x="776334" y="38538"/>
                    <a:pt x="898328" y="65"/>
                  </a:cubicBezTo>
                  <a:lnTo>
                    <a:pt x="1010283" y="434380"/>
                  </a:lnTo>
                  <a:cubicBezTo>
                    <a:pt x="852211" y="477549"/>
                    <a:pt x="676717" y="494066"/>
                    <a:pt x="505174" y="494066"/>
                  </a:cubicBezTo>
                  <a:cubicBezTo>
                    <a:pt x="333630" y="494066"/>
                    <a:pt x="156743" y="478035"/>
                    <a:pt x="0" y="434704"/>
                  </a:cubicBezTo>
                  <a:lnTo>
                    <a:pt x="112020" y="0"/>
                  </a:lnTo>
                  <a:cubicBezTo>
                    <a:pt x="233949" y="38473"/>
                    <a:pt x="369157" y="52075"/>
                    <a:pt x="505174" y="52075"/>
                  </a:cubicBezTo>
                  <a:close/>
                </a:path>
              </a:pathLst>
            </a:custGeom>
            <a:solidFill>
              <a:srgbClr val="FFFFFF"/>
            </a:solidFill>
            <a:ln w="0" cap="flat">
              <a:noFill/>
              <a:prstDash val="solid"/>
              <a:miter/>
            </a:ln>
          </p:spPr>
          <p:txBody>
            <a:bodyPr rtlCol="0" anchor="ctr"/>
            <a:lstStyle/>
            <a:p>
              <a:endParaRPr lang="nb-NO"/>
            </a:p>
          </p:txBody>
        </p:sp>
      </p:grpSp>
    </p:spTree>
    <p:extLst>
      <p:ext uri="{BB962C8B-B14F-4D97-AF65-F5344CB8AC3E}">
        <p14:creationId xmlns:p14="http://schemas.microsoft.com/office/powerpoint/2010/main" val="39141779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F6CE"/>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5EAD19E3-12D4-B553-4141-AA82F8E99B58}"/>
              </a:ext>
            </a:extLst>
          </p:cNvPr>
          <p:cNvSpPr>
            <a:spLocks noGrp="1" noRot="1" noMove="1" noResize="1" noEditPoints="1" noAdjustHandles="1" noChangeArrowheads="1" noChangeShapeType="1"/>
          </p:cNvSpPr>
          <p:nvPr>
            <p:ph sz="half" idx="1"/>
          </p:nvPr>
        </p:nvSpPr>
        <p:spPr/>
        <p:txBody>
          <a:bodyPr/>
          <a:lstStyle/>
          <a:p>
            <a:r>
              <a:rPr lang="nb-NO"/>
              <a:t>Det er normalt med en glipp</a:t>
            </a:r>
          </a:p>
          <a:p>
            <a:r>
              <a:rPr lang="nb-NO"/>
              <a:t>Du avgjør selv om det var den siste</a:t>
            </a:r>
          </a:p>
        </p:txBody>
      </p:sp>
      <p:sp>
        <p:nvSpPr>
          <p:cNvPr id="23" name="Plassholder for innhold 22">
            <a:extLst>
              <a:ext uri="{FF2B5EF4-FFF2-40B4-BE49-F238E27FC236}">
                <a16:creationId xmlns:a16="http://schemas.microsoft.com/office/drawing/2014/main" id="{52A38DCE-1DA9-97C4-85D4-E93E774E8BE3}"/>
              </a:ext>
            </a:extLst>
          </p:cNvPr>
          <p:cNvSpPr>
            <a:spLocks noGrp="1" noRot="1" noMove="1" noResize="1" noEditPoints="1" noAdjustHandles="1" noChangeArrowheads="1" noChangeShapeType="1"/>
          </p:cNvSpPr>
          <p:nvPr>
            <p:ph sz="half" idx="2"/>
          </p:nvPr>
        </p:nvSpPr>
        <p:spPr/>
        <p:txBody>
          <a:bodyPr/>
          <a:lstStyle/>
          <a:p>
            <a:r>
              <a:rPr lang="nb-NO"/>
              <a:t>Hva kan du lære av glippen? </a:t>
            </a:r>
          </a:p>
          <a:p>
            <a:r>
              <a:rPr lang="nb-NO"/>
              <a:t>Hvordan unngå å bli fristet igjen?</a:t>
            </a:r>
          </a:p>
          <a:p>
            <a:endParaRPr lang="nb-NO"/>
          </a:p>
        </p:txBody>
      </p:sp>
      <p:sp>
        <p:nvSpPr>
          <p:cNvPr id="2" name="Tittel 1">
            <a:extLst>
              <a:ext uri="{FF2B5EF4-FFF2-40B4-BE49-F238E27FC236}">
                <a16:creationId xmlns:a16="http://schemas.microsoft.com/office/drawing/2014/main" id="{84FC8957-36F9-C28C-68EF-64A9616BF07C}"/>
              </a:ext>
            </a:extLst>
          </p:cNvPr>
          <p:cNvSpPr>
            <a:spLocks noGrp="1" noRot="1" noMove="1" noResize="1" noEditPoints="1" noAdjustHandles="1" noChangeArrowheads="1" noChangeShapeType="1"/>
          </p:cNvSpPr>
          <p:nvPr>
            <p:ph type="title"/>
          </p:nvPr>
        </p:nvSpPr>
        <p:spPr/>
        <p:txBody>
          <a:bodyPr/>
          <a:lstStyle/>
          <a:p>
            <a:r>
              <a:rPr lang="nb-NO"/>
              <a:t>En glipp er ikke en sprekk</a:t>
            </a:r>
          </a:p>
        </p:txBody>
      </p:sp>
      <p:grpSp>
        <p:nvGrpSpPr>
          <p:cNvPr id="24" name="Gruppe 23">
            <a:extLst>
              <a:ext uri="{FF2B5EF4-FFF2-40B4-BE49-F238E27FC236}">
                <a16:creationId xmlns:a16="http://schemas.microsoft.com/office/drawing/2014/main" id="{6F2A48C4-8B81-051A-49F5-AC997E5240C0}"/>
              </a:ext>
            </a:extLst>
          </p:cNvPr>
          <p:cNvGrpSpPr>
            <a:grpSpLocks noGrp="1" noUngrp="1" noRot="1" noMove="1" noResize="1"/>
          </p:cNvGrpSpPr>
          <p:nvPr/>
        </p:nvGrpSpPr>
        <p:grpSpPr>
          <a:xfrm>
            <a:off x="6377615" y="3462570"/>
            <a:ext cx="4742524" cy="3213660"/>
            <a:chOff x="6377615" y="3462570"/>
            <a:chExt cx="4742524" cy="3213660"/>
          </a:xfrm>
        </p:grpSpPr>
        <p:sp>
          <p:nvSpPr>
            <p:cNvPr id="7" name="Friform 6">
              <a:extLst>
                <a:ext uri="{FF2B5EF4-FFF2-40B4-BE49-F238E27FC236}">
                  <a16:creationId xmlns:a16="http://schemas.microsoft.com/office/drawing/2014/main" id="{65A25D51-78A3-7A73-3C85-42E2C6E65A6E}"/>
                </a:ext>
              </a:extLst>
            </p:cNvPr>
            <p:cNvSpPr>
              <a:spLocks noGrp="1" noRot="1" noMove="1" noResize="1" noEditPoints="1" noAdjustHandles="1" noChangeArrowheads="1" noChangeShapeType="1"/>
            </p:cNvSpPr>
            <p:nvPr/>
          </p:nvSpPr>
          <p:spPr>
            <a:xfrm>
              <a:off x="6981896" y="5783896"/>
              <a:ext cx="4138243" cy="588082"/>
            </a:xfrm>
            <a:custGeom>
              <a:avLst/>
              <a:gdLst>
                <a:gd name="connsiteX0" fmla="*/ 1766343 w 3532717"/>
                <a:gd name="connsiteY0" fmla="*/ 32 h 502031"/>
                <a:gd name="connsiteX1" fmla="*/ 1565167 w 3532717"/>
                <a:gd name="connsiteY1" fmla="*/ 1651 h 502031"/>
                <a:gd name="connsiteX2" fmla="*/ 1384783 w 3532717"/>
                <a:gd name="connsiteY2" fmla="*/ 5926 h 502031"/>
                <a:gd name="connsiteX3" fmla="*/ 551776 w 3532717"/>
                <a:gd name="connsiteY3" fmla="*/ 68786 h 502031"/>
                <a:gd name="connsiteX4" fmla="*/ 0 w 3532717"/>
                <a:gd name="connsiteY4" fmla="*/ 251016 h 502031"/>
                <a:gd name="connsiteX5" fmla="*/ 551776 w 3532717"/>
                <a:gd name="connsiteY5" fmla="*/ 433246 h 502031"/>
                <a:gd name="connsiteX6" fmla="*/ 1384783 w 3532717"/>
                <a:gd name="connsiteY6" fmla="*/ 496106 h 502031"/>
                <a:gd name="connsiteX7" fmla="*/ 1565167 w 3532717"/>
                <a:gd name="connsiteY7" fmla="*/ 500380 h 502031"/>
                <a:gd name="connsiteX8" fmla="*/ 1766343 w 3532717"/>
                <a:gd name="connsiteY8" fmla="*/ 502032 h 502031"/>
                <a:gd name="connsiteX9" fmla="*/ 3532718 w 3532717"/>
                <a:gd name="connsiteY9" fmla="*/ 251016 h 502031"/>
                <a:gd name="connsiteX10" fmla="*/ 1766343 w 3532717"/>
                <a:gd name="connsiteY10" fmla="*/ 0 h 50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32717" h="502031">
                  <a:moveTo>
                    <a:pt x="1766343" y="32"/>
                  </a:moveTo>
                  <a:cubicBezTo>
                    <a:pt x="1698302" y="32"/>
                    <a:pt x="1631200" y="583"/>
                    <a:pt x="1565167" y="1651"/>
                  </a:cubicBezTo>
                  <a:cubicBezTo>
                    <a:pt x="1504057" y="2655"/>
                    <a:pt x="1443853" y="4080"/>
                    <a:pt x="1384783" y="5926"/>
                  </a:cubicBezTo>
                  <a:cubicBezTo>
                    <a:pt x="1066373" y="15868"/>
                    <a:pt x="780187" y="38052"/>
                    <a:pt x="551776" y="68786"/>
                  </a:cubicBezTo>
                  <a:cubicBezTo>
                    <a:pt x="211992" y="114546"/>
                    <a:pt x="0" y="179251"/>
                    <a:pt x="0" y="251016"/>
                  </a:cubicBezTo>
                  <a:cubicBezTo>
                    <a:pt x="0" y="322781"/>
                    <a:pt x="211992" y="387519"/>
                    <a:pt x="551776" y="433246"/>
                  </a:cubicBezTo>
                  <a:cubicBezTo>
                    <a:pt x="780187" y="463980"/>
                    <a:pt x="1066373" y="486164"/>
                    <a:pt x="1384783" y="496106"/>
                  </a:cubicBezTo>
                  <a:cubicBezTo>
                    <a:pt x="1443853" y="497951"/>
                    <a:pt x="1504057" y="499377"/>
                    <a:pt x="1565167" y="500380"/>
                  </a:cubicBezTo>
                  <a:cubicBezTo>
                    <a:pt x="1631200" y="501449"/>
                    <a:pt x="1698302" y="502032"/>
                    <a:pt x="1766343" y="502032"/>
                  </a:cubicBezTo>
                  <a:cubicBezTo>
                    <a:pt x="2741876" y="502032"/>
                    <a:pt x="3532718" y="389656"/>
                    <a:pt x="3532718" y="251016"/>
                  </a:cubicBezTo>
                  <a:cubicBezTo>
                    <a:pt x="3532718" y="112376"/>
                    <a:pt x="2741909" y="0"/>
                    <a:pt x="1766343" y="0"/>
                  </a:cubicBezTo>
                  <a:close/>
                </a:path>
              </a:pathLst>
            </a:custGeom>
            <a:solidFill>
              <a:srgbClr val="171E26"/>
            </a:solidFill>
            <a:ln w="0" cap="flat">
              <a:noFill/>
              <a:prstDash val="solid"/>
              <a:miter/>
            </a:ln>
          </p:spPr>
          <p:txBody>
            <a:bodyPr rtlCol="0" anchor="ctr"/>
            <a:lstStyle/>
            <a:p>
              <a:endParaRPr lang="nb-NO"/>
            </a:p>
          </p:txBody>
        </p:sp>
        <p:sp>
          <p:nvSpPr>
            <p:cNvPr id="8" name="Friform 7">
              <a:extLst>
                <a:ext uri="{FF2B5EF4-FFF2-40B4-BE49-F238E27FC236}">
                  <a16:creationId xmlns:a16="http://schemas.microsoft.com/office/drawing/2014/main" id="{F0DC39F7-6F9E-ADE4-AAB0-2D35472FEC22}"/>
                </a:ext>
              </a:extLst>
            </p:cNvPr>
            <p:cNvSpPr>
              <a:spLocks noGrp="1" noRot="1" noMove="1" noResize="1" noEditPoints="1" noAdjustHandles="1" noChangeArrowheads="1" noChangeShapeType="1"/>
            </p:cNvSpPr>
            <p:nvPr/>
          </p:nvSpPr>
          <p:spPr>
            <a:xfrm>
              <a:off x="6377615" y="5298390"/>
              <a:ext cx="4138243" cy="588044"/>
            </a:xfrm>
            <a:custGeom>
              <a:avLst/>
              <a:gdLst>
                <a:gd name="connsiteX0" fmla="*/ 3276002 w 3532717"/>
                <a:gd name="connsiteY0" fmla="*/ 120602 h 501999"/>
                <a:gd name="connsiteX1" fmla="*/ 1766343 w 3532717"/>
                <a:gd name="connsiteY1" fmla="*/ 0 h 501999"/>
                <a:gd name="connsiteX2" fmla="*/ 256716 w 3532717"/>
                <a:gd name="connsiteY2" fmla="*/ 120602 h 501999"/>
                <a:gd name="connsiteX3" fmla="*/ 0 w 3532717"/>
                <a:gd name="connsiteY3" fmla="*/ 120602 h 501999"/>
                <a:gd name="connsiteX4" fmla="*/ 0 w 3532717"/>
                <a:gd name="connsiteY4" fmla="*/ 250984 h 501999"/>
                <a:gd name="connsiteX5" fmla="*/ 1766343 w 3532717"/>
                <a:gd name="connsiteY5" fmla="*/ 502000 h 501999"/>
                <a:gd name="connsiteX6" fmla="*/ 3532718 w 3532717"/>
                <a:gd name="connsiteY6" fmla="*/ 250984 h 501999"/>
                <a:gd name="connsiteX7" fmla="*/ 3532718 w 3532717"/>
                <a:gd name="connsiteY7" fmla="*/ 120602 h 501999"/>
                <a:gd name="connsiteX8" fmla="*/ 3276002 w 3532717"/>
                <a:gd name="connsiteY8" fmla="*/ 120602 h 50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2717" h="501999">
                  <a:moveTo>
                    <a:pt x="3276002" y="120602"/>
                  </a:moveTo>
                  <a:cubicBezTo>
                    <a:pt x="2966013" y="48286"/>
                    <a:pt x="2405882" y="0"/>
                    <a:pt x="1766343" y="0"/>
                  </a:cubicBezTo>
                  <a:cubicBezTo>
                    <a:pt x="1126804" y="0"/>
                    <a:pt x="566705" y="48318"/>
                    <a:pt x="256716" y="120602"/>
                  </a:cubicBezTo>
                  <a:lnTo>
                    <a:pt x="0" y="120602"/>
                  </a:lnTo>
                  <a:lnTo>
                    <a:pt x="0" y="250984"/>
                  </a:lnTo>
                  <a:cubicBezTo>
                    <a:pt x="0" y="389624"/>
                    <a:pt x="790809" y="502000"/>
                    <a:pt x="1766343" y="502000"/>
                  </a:cubicBezTo>
                  <a:cubicBezTo>
                    <a:pt x="2741876" y="502000"/>
                    <a:pt x="3532718" y="389624"/>
                    <a:pt x="3532718" y="250984"/>
                  </a:cubicBezTo>
                  <a:lnTo>
                    <a:pt x="3532718" y="120602"/>
                  </a:lnTo>
                  <a:lnTo>
                    <a:pt x="3276002" y="120602"/>
                  </a:lnTo>
                  <a:close/>
                </a:path>
              </a:pathLst>
            </a:custGeom>
            <a:solidFill>
              <a:srgbClr val="AA9797"/>
            </a:solidFill>
            <a:ln w="0"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28AE3AB7-1D41-3159-BF39-62935E15FB98}"/>
                </a:ext>
              </a:extLst>
            </p:cNvPr>
            <p:cNvSpPr>
              <a:spLocks noGrp="1" noRot="1" noMove="1" noResize="1" noEditPoints="1" noAdjustHandles="1" noChangeArrowheads="1" noChangeShapeType="1"/>
            </p:cNvSpPr>
            <p:nvPr/>
          </p:nvSpPr>
          <p:spPr>
            <a:xfrm>
              <a:off x="6377615" y="5145623"/>
              <a:ext cx="4138243" cy="588083"/>
            </a:xfrm>
            <a:custGeom>
              <a:avLst/>
              <a:gdLst>
                <a:gd name="connsiteX0" fmla="*/ 3532718 w 3532717"/>
                <a:gd name="connsiteY0" fmla="*/ 251016 h 502032"/>
                <a:gd name="connsiteX1" fmla="*/ 1766343 w 3532717"/>
                <a:gd name="connsiteY1" fmla="*/ 502032 h 502032"/>
                <a:gd name="connsiteX2" fmla="*/ 0 w 3532717"/>
                <a:gd name="connsiteY2" fmla="*/ 251016 h 502032"/>
                <a:gd name="connsiteX3" fmla="*/ 1766343 w 3532717"/>
                <a:gd name="connsiteY3" fmla="*/ 0 h 502032"/>
                <a:gd name="connsiteX4" fmla="*/ 3532718 w 3532717"/>
                <a:gd name="connsiteY4" fmla="*/ 251016 h 502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2717" h="502032">
                  <a:moveTo>
                    <a:pt x="3532718" y="251016"/>
                  </a:moveTo>
                  <a:cubicBezTo>
                    <a:pt x="3532718" y="389656"/>
                    <a:pt x="2741876" y="502032"/>
                    <a:pt x="1766343" y="502032"/>
                  </a:cubicBezTo>
                  <a:cubicBezTo>
                    <a:pt x="790809" y="502032"/>
                    <a:pt x="0" y="389656"/>
                    <a:pt x="0" y="251016"/>
                  </a:cubicBezTo>
                  <a:cubicBezTo>
                    <a:pt x="0" y="112376"/>
                    <a:pt x="790809" y="0"/>
                    <a:pt x="1766343" y="0"/>
                  </a:cubicBezTo>
                  <a:cubicBezTo>
                    <a:pt x="2741876" y="0"/>
                    <a:pt x="3532718" y="112376"/>
                    <a:pt x="3532718" y="251016"/>
                  </a:cubicBezTo>
                  <a:close/>
                </a:path>
              </a:pathLst>
            </a:custGeom>
            <a:solidFill>
              <a:srgbClr val="C4B7B7"/>
            </a:solidFill>
            <a:ln w="0" cap="flat">
              <a:noFill/>
              <a:prstDash val="solid"/>
              <a:miter/>
            </a:ln>
          </p:spPr>
          <p:txBody>
            <a:bodyPr rtlCol="0" anchor="ctr"/>
            <a:lstStyle/>
            <a:p>
              <a:endParaRPr lang="nb-NO"/>
            </a:p>
          </p:txBody>
        </p:sp>
        <p:sp>
          <p:nvSpPr>
            <p:cNvPr id="10" name="Friform 9">
              <a:extLst>
                <a:ext uri="{FF2B5EF4-FFF2-40B4-BE49-F238E27FC236}">
                  <a16:creationId xmlns:a16="http://schemas.microsoft.com/office/drawing/2014/main" id="{715A92C0-3243-5D6F-A5DD-5A8891F6F22E}"/>
                </a:ext>
              </a:extLst>
            </p:cNvPr>
            <p:cNvSpPr>
              <a:spLocks noGrp="1" noRot="1" noMove="1" noResize="1" noEditPoints="1" noAdjustHandles="1" noChangeArrowheads="1" noChangeShapeType="1"/>
            </p:cNvSpPr>
            <p:nvPr/>
          </p:nvSpPr>
          <p:spPr>
            <a:xfrm>
              <a:off x="7135423" y="5253323"/>
              <a:ext cx="2622664" cy="372683"/>
            </a:xfrm>
            <a:custGeom>
              <a:avLst/>
              <a:gdLst>
                <a:gd name="connsiteX0" fmla="*/ 2238905 w 2238904"/>
                <a:gd name="connsiteY0" fmla="*/ 159075 h 318150"/>
                <a:gd name="connsiteX1" fmla="*/ 1119452 w 2238904"/>
                <a:gd name="connsiteY1" fmla="*/ 318150 h 318150"/>
                <a:gd name="connsiteX2" fmla="*/ 0 w 2238904"/>
                <a:gd name="connsiteY2" fmla="*/ 159075 h 318150"/>
                <a:gd name="connsiteX3" fmla="*/ 1119452 w 2238904"/>
                <a:gd name="connsiteY3" fmla="*/ 0 h 318150"/>
                <a:gd name="connsiteX4" fmla="*/ 2238905 w 2238904"/>
                <a:gd name="connsiteY4" fmla="*/ 159075 h 31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904" h="318150">
                  <a:moveTo>
                    <a:pt x="2238905" y="159075"/>
                  </a:moveTo>
                  <a:cubicBezTo>
                    <a:pt x="2238905" y="246936"/>
                    <a:pt x="1737714" y="318150"/>
                    <a:pt x="1119452" y="318150"/>
                  </a:cubicBezTo>
                  <a:cubicBezTo>
                    <a:pt x="501190" y="318150"/>
                    <a:pt x="0" y="246936"/>
                    <a:pt x="0" y="159075"/>
                  </a:cubicBezTo>
                  <a:cubicBezTo>
                    <a:pt x="0" y="71215"/>
                    <a:pt x="501190" y="0"/>
                    <a:pt x="1119452" y="0"/>
                  </a:cubicBezTo>
                  <a:cubicBezTo>
                    <a:pt x="1737714" y="0"/>
                    <a:pt x="2238905" y="71215"/>
                    <a:pt x="2238905" y="159075"/>
                  </a:cubicBezTo>
                  <a:close/>
                </a:path>
              </a:pathLst>
            </a:custGeom>
            <a:solidFill>
              <a:srgbClr val="AA9797"/>
            </a:solidFill>
            <a:ln w="0" cap="flat">
              <a:noFill/>
              <a:prstDash val="solid"/>
              <a:miter/>
            </a:ln>
          </p:spPr>
          <p:txBody>
            <a:bodyPr rtlCol="0" anchor="ctr"/>
            <a:lstStyle/>
            <a:p>
              <a:endParaRPr lang="nb-NO"/>
            </a:p>
          </p:txBody>
        </p:sp>
        <p:sp>
          <p:nvSpPr>
            <p:cNvPr id="11" name="Friform 10">
              <a:extLst>
                <a:ext uri="{FF2B5EF4-FFF2-40B4-BE49-F238E27FC236}">
                  <a16:creationId xmlns:a16="http://schemas.microsoft.com/office/drawing/2014/main" id="{A8FED673-26DB-CB47-FB51-569C6EC779E8}"/>
                </a:ext>
              </a:extLst>
            </p:cNvPr>
            <p:cNvSpPr>
              <a:spLocks noGrp="1" noRot="1" noMove="1" noResize="1" noEditPoints="1" noAdjustHandles="1" noChangeArrowheads="1" noChangeShapeType="1"/>
            </p:cNvSpPr>
            <p:nvPr/>
          </p:nvSpPr>
          <p:spPr>
            <a:xfrm>
              <a:off x="7956281" y="4793848"/>
              <a:ext cx="666306" cy="223397"/>
            </a:xfrm>
            <a:custGeom>
              <a:avLst/>
              <a:gdLst>
                <a:gd name="connsiteX0" fmla="*/ 0 w 568809"/>
                <a:gd name="connsiteY0" fmla="*/ 77492 h 190709"/>
                <a:gd name="connsiteX1" fmla="*/ 568810 w 568809"/>
                <a:gd name="connsiteY1" fmla="*/ 23053 h 190709"/>
                <a:gd name="connsiteX2" fmla="*/ 235309 w 568809"/>
                <a:gd name="connsiteY2" fmla="*/ 190710 h 190709"/>
                <a:gd name="connsiteX3" fmla="*/ 0 w 568809"/>
                <a:gd name="connsiteY3" fmla="*/ 77492 h 190709"/>
              </a:gdLst>
              <a:ahLst/>
              <a:cxnLst>
                <a:cxn ang="0">
                  <a:pos x="connsiteX0" y="connsiteY0"/>
                </a:cxn>
                <a:cxn ang="0">
                  <a:pos x="connsiteX1" y="connsiteY1"/>
                </a:cxn>
                <a:cxn ang="0">
                  <a:pos x="connsiteX2" y="connsiteY2"/>
                </a:cxn>
                <a:cxn ang="0">
                  <a:pos x="connsiteX3" y="connsiteY3"/>
                </a:cxn>
              </a:cxnLst>
              <a:rect l="l" t="t" r="r" b="b"/>
              <a:pathLst>
                <a:path w="568809" h="190709">
                  <a:moveTo>
                    <a:pt x="0" y="77492"/>
                  </a:moveTo>
                  <a:cubicBezTo>
                    <a:pt x="0" y="77492"/>
                    <a:pt x="459414" y="-51141"/>
                    <a:pt x="568810" y="23053"/>
                  </a:cubicBezTo>
                  <a:lnTo>
                    <a:pt x="235309" y="190710"/>
                  </a:lnTo>
                  <a:lnTo>
                    <a:pt x="0" y="77492"/>
                  </a:lnTo>
                  <a:close/>
                </a:path>
              </a:pathLst>
            </a:custGeom>
            <a:solidFill>
              <a:srgbClr val="171E26"/>
            </a:solidFill>
            <a:ln w="0" cap="flat">
              <a:noFill/>
              <a:prstDash val="solid"/>
              <a:miter/>
            </a:ln>
          </p:spPr>
          <p:txBody>
            <a:bodyPr rtlCol="0" anchor="ctr"/>
            <a:lstStyle/>
            <a:p>
              <a:endParaRPr lang="nb-NO"/>
            </a:p>
          </p:txBody>
        </p:sp>
        <p:sp>
          <p:nvSpPr>
            <p:cNvPr id="12" name="Friform 11">
              <a:extLst>
                <a:ext uri="{FF2B5EF4-FFF2-40B4-BE49-F238E27FC236}">
                  <a16:creationId xmlns:a16="http://schemas.microsoft.com/office/drawing/2014/main" id="{B221F717-9710-3F40-D11C-602D30D22468}"/>
                </a:ext>
              </a:extLst>
            </p:cNvPr>
            <p:cNvSpPr>
              <a:spLocks noGrp="1" noRot="1" noMove="1" noResize="1" noEditPoints="1" noAdjustHandles="1" noChangeArrowheads="1" noChangeShapeType="1"/>
            </p:cNvSpPr>
            <p:nvPr/>
          </p:nvSpPr>
          <p:spPr>
            <a:xfrm>
              <a:off x="8062426" y="3969874"/>
              <a:ext cx="508530" cy="1019376"/>
            </a:xfrm>
            <a:custGeom>
              <a:avLst/>
              <a:gdLst>
                <a:gd name="connsiteX0" fmla="*/ 434121 w 434120"/>
                <a:gd name="connsiteY0" fmla="*/ 788640 h 870217"/>
                <a:gd name="connsiteX1" fmla="*/ 423045 w 434120"/>
                <a:gd name="connsiteY1" fmla="*/ 266010 h 870217"/>
                <a:gd name="connsiteX2" fmla="*/ 417410 w 434120"/>
                <a:gd name="connsiteY2" fmla="*/ 0 h 870217"/>
                <a:gd name="connsiteX3" fmla="*/ 0 w 434120"/>
                <a:gd name="connsiteY3" fmla="*/ 197257 h 870217"/>
                <a:gd name="connsiteX4" fmla="*/ 95795 w 434120"/>
                <a:gd name="connsiteY4" fmla="*/ 494325 h 870217"/>
                <a:gd name="connsiteX5" fmla="*/ 28402 w 434120"/>
                <a:gd name="connsiteY5" fmla="*/ 870217 h 870217"/>
                <a:gd name="connsiteX6" fmla="*/ 434121 w 434120"/>
                <a:gd name="connsiteY6" fmla="*/ 788607 h 87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120" h="870217">
                  <a:moveTo>
                    <a:pt x="434121" y="788640"/>
                  </a:moveTo>
                  <a:cubicBezTo>
                    <a:pt x="431627" y="781612"/>
                    <a:pt x="424308" y="324886"/>
                    <a:pt x="423045" y="266010"/>
                  </a:cubicBezTo>
                  <a:cubicBezTo>
                    <a:pt x="421815" y="207167"/>
                    <a:pt x="412714" y="97"/>
                    <a:pt x="417410" y="0"/>
                  </a:cubicBezTo>
                  <a:cubicBezTo>
                    <a:pt x="422106" y="-97"/>
                    <a:pt x="0" y="197257"/>
                    <a:pt x="0" y="197257"/>
                  </a:cubicBezTo>
                  <a:cubicBezTo>
                    <a:pt x="0" y="197257"/>
                    <a:pt x="98288" y="390660"/>
                    <a:pt x="95795" y="494325"/>
                  </a:cubicBezTo>
                  <a:cubicBezTo>
                    <a:pt x="93269" y="598021"/>
                    <a:pt x="28402" y="870217"/>
                    <a:pt x="28402" y="870217"/>
                  </a:cubicBezTo>
                  <a:lnTo>
                    <a:pt x="434121" y="788607"/>
                  </a:lnTo>
                  <a:close/>
                </a:path>
              </a:pathLst>
            </a:custGeom>
            <a:solidFill>
              <a:srgbClr val="E2BC5D"/>
            </a:solidFill>
            <a:ln w="0" cap="flat">
              <a:noFill/>
              <a:prstDash val="solid"/>
              <a:miter/>
            </a:ln>
          </p:spPr>
          <p:txBody>
            <a:bodyPr rtlCol="0" anchor="ctr"/>
            <a:lstStyle/>
            <a:p>
              <a:endParaRPr lang="nb-NO"/>
            </a:p>
          </p:txBody>
        </p:sp>
        <p:sp>
          <p:nvSpPr>
            <p:cNvPr id="13" name="Friform 12">
              <a:extLst>
                <a:ext uri="{FF2B5EF4-FFF2-40B4-BE49-F238E27FC236}">
                  <a16:creationId xmlns:a16="http://schemas.microsoft.com/office/drawing/2014/main" id="{F88ADCF8-AF54-5864-B309-F0E625B3E555}"/>
                </a:ext>
              </a:extLst>
            </p:cNvPr>
            <p:cNvSpPr>
              <a:spLocks noGrp="1" noRot="1" noMove="1" noResize="1" noEditPoints="1" noAdjustHandles="1" noChangeArrowheads="1" noChangeShapeType="1"/>
            </p:cNvSpPr>
            <p:nvPr/>
          </p:nvSpPr>
          <p:spPr>
            <a:xfrm>
              <a:off x="7240880" y="3462570"/>
              <a:ext cx="1438727" cy="653130"/>
            </a:xfrm>
            <a:custGeom>
              <a:avLst/>
              <a:gdLst>
                <a:gd name="connsiteX0" fmla="*/ 1228174 w 1228206"/>
                <a:gd name="connsiteY0" fmla="*/ 39790 h 557561"/>
                <a:gd name="connsiteX1" fmla="*/ 1010708 w 1228206"/>
                <a:gd name="connsiteY1" fmla="*/ 1996 h 557561"/>
                <a:gd name="connsiteX2" fmla="*/ 575098 w 1228206"/>
                <a:gd name="connsiteY2" fmla="*/ 117222 h 557561"/>
                <a:gd name="connsiteX3" fmla="*/ 135601 w 1228206"/>
                <a:gd name="connsiteY3" fmla="*/ 271763 h 557561"/>
                <a:gd name="connsiteX4" fmla="*/ 5 w 1228206"/>
                <a:gd name="connsiteY4" fmla="*/ 452116 h 557561"/>
                <a:gd name="connsiteX5" fmla="*/ 134565 w 1228206"/>
                <a:gd name="connsiteY5" fmla="*/ 557561 h 557561"/>
                <a:gd name="connsiteX6" fmla="*/ 714612 w 1228206"/>
                <a:gd name="connsiteY6" fmla="*/ 366295 h 557561"/>
                <a:gd name="connsiteX7" fmla="*/ 1080272 w 1228206"/>
                <a:gd name="connsiteY7" fmla="*/ 172503 h 557561"/>
                <a:gd name="connsiteX8" fmla="*/ 1228206 w 1228206"/>
                <a:gd name="connsiteY8" fmla="*/ 39822 h 557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8206" h="557561">
                  <a:moveTo>
                    <a:pt x="1228174" y="39790"/>
                  </a:moveTo>
                  <a:cubicBezTo>
                    <a:pt x="1228174" y="39790"/>
                    <a:pt x="1156441" y="-10504"/>
                    <a:pt x="1010708" y="1996"/>
                  </a:cubicBezTo>
                  <a:cubicBezTo>
                    <a:pt x="864944" y="14497"/>
                    <a:pt x="746123" y="75899"/>
                    <a:pt x="575098" y="117222"/>
                  </a:cubicBezTo>
                  <a:cubicBezTo>
                    <a:pt x="404040" y="158513"/>
                    <a:pt x="216725" y="210394"/>
                    <a:pt x="135601" y="271763"/>
                  </a:cubicBezTo>
                  <a:cubicBezTo>
                    <a:pt x="54477" y="333165"/>
                    <a:pt x="-610" y="414484"/>
                    <a:pt x="5" y="452116"/>
                  </a:cubicBezTo>
                  <a:cubicBezTo>
                    <a:pt x="620" y="489747"/>
                    <a:pt x="134565" y="557561"/>
                    <a:pt x="134565" y="557561"/>
                  </a:cubicBezTo>
                  <a:lnTo>
                    <a:pt x="714612" y="366295"/>
                  </a:lnTo>
                  <a:lnTo>
                    <a:pt x="1080272" y="172503"/>
                  </a:lnTo>
                  <a:cubicBezTo>
                    <a:pt x="1080272" y="172503"/>
                    <a:pt x="1221794" y="70588"/>
                    <a:pt x="1228206" y="39822"/>
                  </a:cubicBezTo>
                  <a:close/>
                </a:path>
              </a:pathLst>
            </a:custGeom>
            <a:solidFill>
              <a:srgbClr val="171E26"/>
            </a:solidFill>
            <a:ln w="0" cap="flat">
              <a:noFill/>
              <a:prstDash val="solid"/>
              <a:miter/>
            </a:ln>
          </p:spPr>
          <p:txBody>
            <a:bodyPr rtlCol="0" anchor="ctr"/>
            <a:lstStyle/>
            <a:p>
              <a:endParaRPr lang="nb-NO"/>
            </a:p>
          </p:txBody>
        </p:sp>
        <p:sp>
          <p:nvSpPr>
            <p:cNvPr id="14" name="Friform 13">
              <a:extLst>
                <a:ext uri="{FF2B5EF4-FFF2-40B4-BE49-F238E27FC236}">
                  <a16:creationId xmlns:a16="http://schemas.microsoft.com/office/drawing/2014/main" id="{B6B7D09B-FA97-16B2-9E10-EC691CAF935F}"/>
                </a:ext>
              </a:extLst>
            </p:cNvPr>
            <p:cNvSpPr>
              <a:spLocks noGrp="1" noRot="1" noMove="1" noResize="1" noEditPoints="1" noAdjustHandles="1" noChangeArrowheads="1" noChangeShapeType="1"/>
            </p:cNvSpPr>
            <p:nvPr/>
          </p:nvSpPr>
          <p:spPr>
            <a:xfrm>
              <a:off x="7239091" y="3509179"/>
              <a:ext cx="1442875" cy="916105"/>
            </a:xfrm>
            <a:custGeom>
              <a:avLst/>
              <a:gdLst>
                <a:gd name="connsiteX0" fmla="*/ 1181155 w 1231747"/>
                <a:gd name="connsiteY0" fmla="*/ 488560 h 782056"/>
                <a:gd name="connsiteX1" fmla="*/ 1231740 w 1231747"/>
                <a:gd name="connsiteY1" fmla="*/ 96313 h 782056"/>
                <a:gd name="connsiteX2" fmla="*/ 1229700 w 1231747"/>
                <a:gd name="connsiteY2" fmla="*/ 0 h 782056"/>
                <a:gd name="connsiteX3" fmla="*/ 1085036 w 1231747"/>
                <a:gd name="connsiteY3" fmla="*/ 64284 h 782056"/>
                <a:gd name="connsiteX4" fmla="*/ 708269 w 1231747"/>
                <a:gd name="connsiteY4" fmla="*/ 178247 h 782056"/>
                <a:gd name="connsiteX5" fmla="*/ 351354 w 1231747"/>
                <a:gd name="connsiteY5" fmla="*/ 371294 h 782056"/>
                <a:gd name="connsiteX6" fmla="*/ 35568 w 1231747"/>
                <a:gd name="connsiteY6" fmla="*/ 442152 h 782056"/>
                <a:gd name="connsiteX7" fmla="*/ 2147 w 1231747"/>
                <a:gd name="connsiteY7" fmla="*/ 394579 h 782056"/>
                <a:gd name="connsiteX8" fmla="*/ 13902 w 1231747"/>
                <a:gd name="connsiteY8" fmla="*/ 522079 h 782056"/>
                <a:gd name="connsiteX9" fmla="*/ 106070 w 1231747"/>
                <a:gd name="connsiteY9" fmla="*/ 628042 h 782056"/>
                <a:gd name="connsiteX10" fmla="*/ 176572 w 1231747"/>
                <a:gd name="connsiteY10" fmla="*/ 651133 h 782056"/>
                <a:gd name="connsiteX11" fmla="*/ 364243 w 1231747"/>
                <a:gd name="connsiteY11" fmla="*/ 616546 h 782056"/>
                <a:gd name="connsiteX12" fmla="*/ 541843 w 1231747"/>
                <a:gd name="connsiteY12" fmla="*/ 662241 h 782056"/>
                <a:gd name="connsiteX13" fmla="*/ 660922 w 1231747"/>
                <a:gd name="connsiteY13" fmla="*/ 751008 h 782056"/>
                <a:gd name="connsiteX14" fmla="*/ 775760 w 1231747"/>
                <a:gd name="connsiteY14" fmla="*/ 781450 h 782056"/>
                <a:gd name="connsiteX15" fmla="*/ 851767 w 1231747"/>
                <a:gd name="connsiteY15" fmla="*/ 761630 h 782056"/>
                <a:gd name="connsiteX16" fmla="*/ 1034224 w 1231747"/>
                <a:gd name="connsiteY16" fmla="*/ 557573 h 782056"/>
                <a:gd name="connsiteX17" fmla="*/ 1181123 w 1231747"/>
                <a:gd name="connsiteY17" fmla="*/ 488528 h 782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1747" h="782056">
                  <a:moveTo>
                    <a:pt x="1181155" y="488560"/>
                  </a:moveTo>
                  <a:cubicBezTo>
                    <a:pt x="1181155" y="488560"/>
                    <a:pt x="1232421" y="128860"/>
                    <a:pt x="1231740" y="96313"/>
                  </a:cubicBezTo>
                  <a:lnTo>
                    <a:pt x="1229700" y="0"/>
                  </a:lnTo>
                  <a:cubicBezTo>
                    <a:pt x="1229700" y="0"/>
                    <a:pt x="1234979" y="30215"/>
                    <a:pt x="1085036" y="64284"/>
                  </a:cubicBezTo>
                  <a:cubicBezTo>
                    <a:pt x="1004268" y="82646"/>
                    <a:pt x="829227" y="107389"/>
                    <a:pt x="708269" y="178247"/>
                  </a:cubicBezTo>
                  <a:cubicBezTo>
                    <a:pt x="617559" y="231391"/>
                    <a:pt x="473187" y="317470"/>
                    <a:pt x="351354" y="371294"/>
                  </a:cubicBezTo>
                  <a:cubicBezTo>
                    <a:pt x="310743" y="389235"/>
                    <a:pt x="90234" y="475347"/>
                    <a:pt x="35568" y="442152"/>
                  </a:cubicBezTo>
                  <a:cubicBezTo>
                    <a:pt x="-3132" y="418641"/>
                    <a:pt x="2147" y="394579"/>
                    <a:pt x="2147" y="394579"/>
                  </a:cubicBezTo>
                  <a:cubicBezTo>
                    <a:pt x="2147" y="394579"/>
                    <a:pt x="-7439" y="468449"/>
                    <a:pt x="13902" y="522079"/>
                  </a:cubicBezTo>
                  <a:cubicBezTo>
                    <a:pt x="31779" y="566932"/>
                    <a:pt x="63646" y="604984"/>
                    <a:pt x="106070" y="628042"/>
                  </a:cubicBezTo>
                  <a:cubicBezTo>
                    <a:pt x="128740" y="640349"/>
                    <a:pt x="154227" y="650679"/>
                    <a:pt x="176572" y="651133"/>
                  </a:cubicBezTo>
                  <a:cubicBezTo>
                    <a:pt x="233117" y="652299"/>
                    <a:pt x="305497" y="622504"/>
                    <a:pt x="364243" y="616546"/>
                  </a:cubicBezTo>
                  <a:cubicBezTo>
                    <a:pt x="422990" y="610587"/>
                    <a:pt x="474676" y="604790"/>
                    <a:pt x="541843" y="662241"/>
                  </a:cubicBezTo>
                  <a:cubicBezTo>
                    <a:pt x="579442" y="694399"/>
                    <a:pt x="626627" y="727820"/>
                    <a:pt x="660922" y="751008"/>
                  </a:cubicBezTo>
                  <a:cubicBezTo>
                    <a:pt x="694667" y="773840"/>
                    <a:pt x="735149" y="784850"/>
                    <a:pt x="775760" y="781450"/>
                  </a:cubicBezTo>
                  <a:cubicBezTo>
                    <a:pt x="801927" y="779248"/>
                    <a:pt x="830490" y="773807"/>
                    <a:pt x="851767" y="761630"/>
                  </a:cubicBezTo>
                  <a:cubicBezTo>
                    <a:pt x="902968" y="732290"/>
                    <a:pt x="985614" y="596273"/>
                    <a:pt x="1034224" y="557573"/>
                  </a:cubicBezTo>
                  <a:cubicBezTo>
                    <a:pt x="1082866" y="518872"/>
                    <a:pt x="1181123" y="488528"/>
                    <a:pt x="1181123" y="488528"/>
                  </a:cubicBezTo>
                  <a:close/>
                </a:path>
              </a:pathLst>
            </a:custGeom>
            <a:solidFill>
              <a:srgbClr val="FFFFFF"/>
            </a:solidFill>
            <a:ln w="0" cap="flat">
              <a:noFill/>
              <a:prstDash val="solid"/>
              <a:miter/>
            </a:ln>
          </p:spPr>
          <p:txBody>
            <a:bodyPr rtlCol="0" anchor="ctr"/>
            <a:lstStyle/>
            <a:p>
              <a:endParaRPr lang="nb-NO"/>
            </a:p>
          </p:txBody>
        </p:sp>
        <p:sp>
          <p:nvSpPr>
            <p:cNvPr id="15" name="Friform 14">
              <a:extLst>
                <a:ext uri="{FF2B5EF4-FFF2-40B4-BE49-F238E27FC236}">
                  <a16:creationId xmlns:a16="http://schemas.microsoft.com/office/drawing/2014/main" id="{854062BE-1BB8-50C0-8C29-C63BD3DE663A}"/>
                </a:ext>
              </a:extLst>
            </p:cNvPr>
            <p:cNvSpPr>
              <a:spLocks noGrp="1" noRot="1" noMove="1" noResize="1" noEditPoints="1" noAdjustHandles="1" noChangeArrowheads="1" noChangeShapeType="1"/>
            </p:cNvSpPr>
            <p:nvPr/>
          </p:nvSpPr>
          <p:spPr>
            <a:xfrm>
              <a:off x="7934867" y="4820891"/>
              <a:ext cx="849797" cy="1855339"/>
            </a:xfrm>
            <a:custGeom>
              <a:avLst/>
              <a:gdLst>
                <a:gd name="connsiteX0" fmla="*/ 725278 w 725451"/>
                <a:gd name="connsiteY0" fmla="*/ 1408586 h 1583858"/>
                <a:gd name="connsiteX1" fmla="*/ 587091 w 725451"/>
                <a:gd name="connsiteY1" fmla="*/ 0 h 1583858"/>
                <a:gd name="connsiteX2" fmla="*/ 18281 w 725451"/>
                <a:gd name="connsiteY2" fmla="*/ 54439 h 1583858"/>
                <a:gd name="connsiteX3" fmla="*/ 696 w 725451"/>
                <a:gd name="connsiteY3" fmla="*/ 1447480 h 1583858"/>
                <a:gd name="connsiteX4" fmla="*/ 725278 w 725451"/>
                <a:gd name="connsiteY4" fmla="*/ 1408586 h 1583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451" h="1583858">
                  <a:moveTo>
                    <a:pt x="725278" y="1408586"/>
                  </a:moveTo>
                  <a:cubicBezTo>
                    <a:pt x="712162" y="1234581"/>
                    <a:pt x="587091" y="0"/>
                    <a:pt x="587091" y="0"/>
                  </a:cubicBezTo>
                  <a:cubicBezTo>
                    <a:pt x="412666" y="95827"/>
                    <a:pt x="18281" y="54439"/>
                    <a:pt x="18281" y="54439"/>
                  </a:cubicBezTo>
                  <a:cubicBezTo>
                    <a:pt x="18281" y="54439"/>
                    <a:pt x="-4194" y="1216801"/>
                    <a:pt x="696" y="1447480"/>
                  </a:cubicBezTo>
                  <a:cubicBezTo>
                    <a:pt x="5586" y="1678191"/>
                    <a:pt x="738362" y="1582590"/>
                    <a:pt x="725278" y="1408586"/>
                  </a:cubicBezTo>
                  <a:close/>
                </a:path>
              </a:pathLst>
            </a:custGeom>
            <a:solidFill>
              <a:schemeClr val="accent6"/>
            </a:solidFill>
            <a:ln w="0" cap="flat">
              <a:noFill/>
              <a:prstDash val="solid"/>
              <a:miter/>
            </a:ln>
          </p:spPr>
          <p:txBody>
            <a:bodyPr rtlCol="0" anchor="ctr"/>
            <a:lstStyle/>
            <a:p>
              <a:endParaRPr lang="nb-NO"/>
            </a:p>
          </p:txBody>
        </p:sp>
        <p:sp>
          <p:nvSpPr>
            <p:cNvPr id="16" name="Friform 15">
              <a:extLst>
                <a:ext uri="{FF2B5EF4-FFF2-40B4-BE49-F238E27FC236}">
                  <a16:creationId xmlns:a16="http://schemas.microsoft.com/office/drawing/2014/main" id="{EEC99E07-2C53-2C00-75FB-620A0F384B7F}"/>
                </a:ext>
              </a:extLst>
            </p:cNvPr>
            <p:cNvSpPr>
              <a:spLocks noGrp="1" noRot="1" noMove="1" noResize="1" noEditPoints="1" noAdjustHandles="1" noChangeArrowheads="1" noChangeShapeType="1"/>
            </p:cNvSpPr>
            <p:nvPr/>
          </p:nvSpPr>
          <p:spPr>
            <a:xfrm>
              <a:off x="9480131" y="4793848"/>
              <a:ext cx="666307" cy="223397"/>
            </a:xfrm>
            <a:custGeom>
              <a:avLst/>
              <a:gdLst>
                <a:gd name="connsiteX0" fmla="*/ 568810 w 568810"/>
                <a:gd name="connsiteY0" fmla="*/ 77492 h 190709"/>
                <a:gd name="connsiteX1" fmla="*/ 0 w 568810"/>
                <a:gd name="connsiteY1" fmla="*/ 23053 h 190709"/>
                <a:gd name="connsiteX2" fmla="*/ 333501 w 568810"/>
                <a:gd name="connsiteY2" fmla="*/ 190710 h 190709"/>
                <a:gd name="connsiteX3" fmla="*/ 568810 w 568810"/>
                <a:gd name="connsiteY3" fmla="*/ 77492 h 190709"/>
              </a:gdLst>
              <a:ahLst/>
              <a:cxnLst>
                <a:cxn ang="0">
                  <a:pos x="connsiteX0" y="connsiteY0"/>
                </a:cxn>
                <a:cxn ang="0">
                  <a:pos x="connsiteX1" y="connsiteY1"/>
                </a:cxn>
                <a:cxn ang="0">
                  <a:pos x="connsiteX2" y="connsiteY2"/>
                </a:cxn>
                <a:cxn ang="0">
                  <a:pos x="connsiteX3" y="connsiteY3"/>
                </a:cxn>
              </a:cxnLst>
              <a:rect l="l" t="t" r="r" b="b"/>
              <a:pathLst>
                <a:path w="568810" h="190709">
                  <a:moveTo>
                    <a:pt x="568810" y="77492"/>
                  </a:moveTo>
                  <a:cubicBezTo>
                    <a:pt x="568810" y="77492"/>
                    <a:pt x="109397" y="-51141"/>
                    <a:pt x="0" y="23053"/>
                  </a:cubicBezTo>
                  <a:lnTo>
                    <a:pt x="333501" y="190710"/>
                  </a:lnTo>
                  <a:lnTo>
                    <a:pt x="568810" y="77492"/>
                  </a:lnTo>
                  <a:close/>
                </a:path>
              </a:pathLst>
            </a:custGeom>
            <a:solidFill>
              <a:srgbClr val="171E26"/>
            </a:solidFill>
            <a:ln w="0" cap="flat">
              <a:noFill/>
              <a:prstDash val="solid"/>
              <a:miter/>
            </a:ln>
          </p:spPr>
          <p:txBody>
            <a:bodyPr rtlCol="0" anchor="ctr"/>
            <a:lstStyle/>
            <a:p>
              <a:endParaRPr lang="nb-NO"/>
            </a:p>
          </p:txBody>
        </p:sp>
        <p:sp>
          <p:nvSpPr>
            <p:cNvPr id="17" name="Friform 16">
              <a:extLst>
                <a:ext uri="{FF2B5EF4-FFF2-40B4-BE49-F238E27FC236}">
                  <a16:creationId xmlns:a16="http://schemas.microsoft.com/office/drawing/2014/main" id="{625E5E85-99D1-A638-462C-075961A75684}"/>
                </a:ext>
              </a:extLst>
            </p:cNvPr>
            <p:cNvSpPr>
              <a:spLocks noGrp="1" noRot="1" noMove="1" noResize="1" noEditPoints="1" noAdjustHandles="1" noChangeArrowheads="1" noChangeShapeType="1"/>
            </p:cNvSpPr>
            <p:nvPr/>
          </p:nvSpPr>
          <p:spPr>
            <a:xfrm>
              <a:off x="9531762" y="3969874"/>
              <a:ext cx="508530" cy="1019376"/>
            </a:xfrm>
            <a:custGeom>
              <a:avLst/>
              <a:gdLst>
                <a:gd name="connsiteX0" fmla="*/ 0 w 434120"/>
                <a:gd name="connsiteY0" fmla="*/ 788640 h 870217"/>
                <a:gd name="connsiteX1" fmla="*/ 11076 w 434120"/>
                <a:gd name="connsiteY1" fmla="*/ 266010 h 870217"/>
                <a:gd name="connsiteX2" fmla="*/ 16711 w 434120"/>
                <a:gd name="connsiteY2" fmla="*/ 0 h 870217"/>
                <a:gd name="connsiteX3" fmla="*/ 434121 w 434120"/>
                <a:gd name="connsiteY3" fmla="*/ 197257 h 870217"/>
                <a:gd name="connsiteX4" fmla="*/ 338326 w 434120"/>
                <a:gd name="connsiteY4" fmla="*/ 494325 h 870217"/>
                <a:gd name="connsiteX5" fmla="*/ 405719 w 434120"/>
                <a:gd name="connsiteY5" fmla="*/ 870217 h 870217"/>
                <a:gd name="connsiteX6" fmla="*/ 0 w 434120"/>
                <a:gd name="connsiteY6" fmla="*/ 788607 h 87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120" h="870217">
                  <a:moveTo>
                    <a:pt x="0" y="788640"/>
                  </a:moveTo>
                  <a:cubicBezTo>
                    <a:pt x="2494" y="781612"/>
                    <a:pt x="9813" y="324886"/>
                    <a:pt x="11076" y="266010"/>
                  </a:cubicBezTo>
                  <a:cubicBezTo>
                    <a:pt x="12306" y="207167"/>
                    <a:pt x="21406" y="97"/>
                    <a:pt x="16711" y="0"/>
                  </a:cubicBezTo>
                  <a:cubicBezTo>
                    <a:pt x="12015" y="-97"/>
                    <a:pt x="434121" y="197257"/>
                    <a:pt x="434121" y="197257"/>
                  </a:cubicBezTo>
                  <a:cubicBezTo>
                    <a:pt x="434121" y="197257"/>
                    <a:pt x="335832" y="390660"/>
                    <a:pt x="338326" y="494325"/>
                  </a:cubicBezTo>
                  <a:cubicBezTo>
                    <a:pt x="340852" y="598021"/>
                    <a:pt x="405719" y="870217"/>
                    <a:pt x="405719" y="870217"/>
                  </a:cubicBezTo>
                  <a:lnTo>
                    <a:pt x="0" y="788607"/>
                  </a:lnTo>
                  <a:close/>
                </a:path>
              </a:pathLst>
            </a:custGeom>
            <a:solidFill>
              <a:srgbClr val="E2BC5D"/>
            </a:solidFill>
            <a:ln w="0" cap="flat">
              <a:noFill/>
              <a:prstDash val="solid"/>
              <a:miter/>
            </a:ln>
          </p:spPr>
          <p:txBody>
            <a:bodyPr rtlCol="0" anchor="ctr"/>
            <a:lstStyle/>
            <a:p>
              <a:endParaRPr lang="nb-NO"/>
            </a:p>
          </p:txBody>
        </p:sp>
        <p:sp>
          <p:nvSpPr>
            <p:cNvPr id="18" name="Friform 17">
              <a:extLst>
                <a:ext uri="{FF2B5EF4-FFF2-40B4-BE49-F238E27FC236}">
                  <a16:creationId xmlns:a16="http://schemas.microsoft.com/office/drawing/2014/main" id="{4095734A-EA31-C369-FEC0-6FC5308985DA}"/>
                </a:ext>
              </a:extLst>
            </p:cNvPr>
            <p:cNvSpPr>
              <a:spLocks noGrp="1" noRot="1" noMove="1" noResize="1" noEditPoints="1" noAdjustHandles="1" noChangeArrowheads="1" noChangeShapeType="1"/>
            </p:cNvSpPr>
            <p:nvPr/>
          </p:nvSpPr>
          <p:spPr>
            <a:xfrm>
              <a:off x="9423113" y="3462570"/>
              <a:ext cx="1438727" cy="653130"/>
            </a:xfrm>
            <a:custGeom>
              <a:avLst/>
              <a:gdLst>
                <a:gd name="connsiteX0" fmla="*/ 32 w 1228206"/>
                <a:gd name="connsiteY0" fmla="*/ 39790 h 557561"/>
                <a:gd name="connsiteX1" fmla="*/ 217498 w 1228206"/>
                <a:gd name="connsiteY1" fmla="*/ 1996 h 557561"/>
                <a:gd name="connsiteX2" fmla="*/ 653108 w 1228206"/>
                <a:gd name="connsiteY2" fmla="*/ 117222 h 557561"/>
                <a:gd name="connsiteX3" fmla="*/ 1092605 w 1228206"/>
                <a:gd name="connsiteY3" fmla="*/ 271763 h 557561"/>
                <a:gd name="connsiteX4" fmla="*/ 1228201 w 1228206"/>
                <a:gd name="connsiteY4" fmla="*/ 452116 h 557561"/>
                <a:gd name="connsiteX5" fmla="*/ 1093641 w 1228206"/>
                <a:gd name="connsiteY5" fmla="*/ 557561 h 557561"/>
                <a:gd name="connsiteX6" fmla="*/ 513594 w 1228206"/>
                <a:gd name="connsiteY6" fmla="*/ 366295 h 557561"/>
                <a:gd name="connsiteX7" fmla="*/ 147935 w 1228206"/>
                <a:gd name="connsiteY7" fmla="*/ 172503 h 557561"/>
                <a:gd name="connsiteX8" fmla="*/ 0 w 1228206"/>
                <a:gd name="connsiteY8" fmla="*/ 39822 h 557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8206" h="557561">
                  <a:moveTo>
                    <a:pt x="32" y="39790"/>
                  </a:moveTo>
                  <a:cubicBezTo>
                    <a:pt x="32" y="39790"/>
                    <a:pt x="71765" y="-10504"/>
                    <a:pt x="217498" y="1996"/>
                  </a:cubicBezTo>
                  <a:cubicBezTo>
                    <a:pt x="363263" y="14497"/>
                    <a:pt x="482083" y="75899"/>
                    <a:pt x="653108" y="117222"/>
                  </a:cubicBezTo>
                  <a:cubicBezTo>
                    <a:pt x="824166" y="158513"/>
                    <a:pt x="1011481" y="210394"/>
                    <a:pt x="1092605" y="271763"/>
                  </a:cubicBezTo>
                  <a:cubicBezTo>
                    <a:pt x="1173730" y="333165"/>
                    <a:pt x="1228816" y="414484"/>
                    <a:pt x="1228201" y="452116"/>
                  </a:cubicBezTo>
                  <a:cubicBezTo>
                    <a:pt x="1227586" y="489747"/>
                    <a:pt x="1093641" y="557561"/>
                    <a:pt x="1093641" y="557561"/>
                  </a:cubicBezTo>
                  <a:lnTo>
                    <a:pt x="513594" y="366295"/>
                  </a:lnTo>
                  <a:lnTo>
                    <a:pt x="147935" y="172503"/>
                  </a:lnTo>
                  <a:cubicBezTo>
                    <a:pt x="147935" y="172503"/>
                    <a:pt x="6412" y="70588"/>
                    <a:pt x="0" y="39822"/>
                  </a:cubicBezTo>
                  <a:close/>
                </a:path>
              </a:pathLst>
            </a:custGeom>
            <a:solidFill>
              <a:srgbClr val="171E26"/>
            </a:solidFill>
            <a:ln w="0" cap="flat">
              <a:noFill/>
              <a:prstDash val="solid"/>
              <a:miter/>
            </a:ln>
          </p:spPr>
          <p:txBody>
            <a:bodyPr rtlCol="0" anchor="ctr"/>
            <a:lstStyle/>
            <a:p>
              <a:endParaRPr lang="nb-NO"/>
            </a:p>
          </p:txBody>
        </p:sp>
        <p:sp>
          <p:nvSpPr>
            <p:cNvPr id="19" name="Friform 18">
              <a:extLst>
                <a:ext uri="{FF2B5EF4-FFF2-40B4-BE49-F238E27FC236}">
                  <a16:creationId xmlns:a16="http://schemas.microsoft.com/office/drawing/2014/main" id="{25B8CBA7-4544-4F0A-9B46-E6FE80F4616A}"/>
                </a:ext>
              </a:extLst>
            </p:cNvPr>
            <p:cNvSpPr>
              <a:spLocks noGrp="1" noRot="1" noMove="1" noResize="1" noEditPoints="1" noAdjustHandles="1" noChangeArrowheads="1" noChangeShapeType="1"/>
            </p:cNvSpPr>
            <p:nvPr/>
          </p:nvSpPr>
          <p:spPr>
            <a:xfrm>
              <a:off x="9420754" y="3509179"/>
              <a:ext cx="1442875" cy="916105"/>
            </a:xfrm>
            <a:custGeom>
              <a:avLst/>
              <a:gdLst>
                <a:gd name="connsiteX0" fmla="*/ 50592 w 1231747"/>
                <a:gd name="connsiteY0" fmla="*/ 488560 h 782056"/>
                <a:gd name="connsiteX1" fmla="*/ 7 w 1231747"/>
                <a:gd name="connsiteY1" fmla="*/ 96313 h 782056"/>
                <a:gd name="connsiteX2" fmla="*/ 2047 w 1231747"/>
                <a:gd name="connsiteY2" fmla="*/ 0 h 782056"/>
                <a:gd name="connsiteX3" fmla="*/ 146711 w 1231747"/>
                <a:gd name="connsiteY3" fmla="*/ 64284 h 782056"/>
                <a:gd name="connsiteX4" fmla="*/ 523478 w 1231747"/>
                <a:gd name="connsiteY4" fmla="*/ 178247 h 782056"/>
                <a:gd name="connsiteX5" fmla="*/ 880393 w 1231747"/>
                <a:gd name="connsiteY5" fmla="*/ 371294 h 782056"/>
                <a:gd name="connsiteX6" fmla="*/ 1196179 w 1231747"/>
                <a:gd name="connsiteY6" fmla="*/ 442152 h 782056"/>
                <a:gd name="connsiteX7" fmla="*/ 1229601 w 1231747"/>
                <a:gd name="connsiteY7" fmla="*/ 394579 h 782056"/>
                <a:gd name="connsiteX8" fmla="*/ 1217845 w 1231747"/>
                <a:gd name="connsiteY8" fmla="*/ 522079 h 782056"/>
                <a:gd name="connsiteX9" fmla="*/ 1125677 w 1231747"/>
                <a:gd name="connsiteY9" fmla="*/ 628042 h 782056"/>
                <a:gd name="connsiteX10" fmla="*/ 1055175 w 1231747"/>
                <a:gd name="connsiteY10" fmla="*/ 651133 h 782056"/>
                <a:gd name="connsiteX11" fmla="*/ 867504 w 1231747"/>
                <a:gd name="connsiteY11" fmla="*/ 616546 h 782056"/>
                <a:gd name="connsiteX12" fmla="*/ 689904 w 1231747"/>
                <a:gd name="connsiteY12" fmla="*/ 662241 h 782056"/>
                <a:gd name="connsiteX13" fmla="*/ 570825 w 1231747"/>
                <a:gd name="connsiteY13" fmla="*/ 751008 h 782056"/>
                <a:gd name="connsiteX14" fmla="*/ 455988 w 1231747"/>
                <a:gd name="connsiteY14" fmla="*/ 781450 h 782056"/>
                <a:gd name="connsiteX15" fmla="*/ 379980 w 1231747"/>
                <a:gd name="connsiteY15" fmla="*/ 761630 h 782056"/>
                <a:gd name="connsiteX16" fmla="*/ 197523 w 1231747"/>
                <a:gd name="connsiteY16" fmla="*/ 557573 h 782056"/>
                <a:gd name="connsiteX17" fmla="*/ 50624 w 1231747"/>
                <a:gd name="connsiteY17" fmla="*/ 488528 h 782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1747" h="782056">
                  <a:moveTo>
                    <a:pt x="50592" y="488560"/>
                  </a:moveTo>
                  <a:cubicBezTo>
                    <a:pt x="50592" y="488560"/>
                    <a:pt x="-673" y="128860"/>
                    <a:pt x="7" y="96313"/>
                  </a:cubicBezTo>
                  <a:lnTo>
                    <a:pt x="2047" y="0"/>
                  </a:lnTo>
                  <a:cubicBezTo>
                    <a:pt x="2047" y="0"/>
                    <a:pt x="-3232" y="30215"/>
                    <a:pt x="146711" y="64284"/>
                  </a:cubicBezTo>
                  <a:cubicBezTo>
                    <a:pt x="227479" y="82646"/>
                    <a:pt x="402520" y="107389"/>
                    <a:pt x="523478" y="178247"/>
                  </a:cubicBezTo>
                  <a:cubicBezTo>
                    <a:pt x="614188" y="231391"/>
                    <a:pt x="758561" y="317470"/>
                    <a:pt x="880393" y="371294"/>
                  </a:cubicBezTo>
                  <a:cubicBezTo>
                    <a:pt x="921004" y="389235"/>
                    <a:pt x="1141513" y="475347"/>
                    <a:pt x="1196179" y="442152"/>
                  </a:cubicBezTo>
                  <a:cubicBezTo>
                    <a:pt x="1234879" y="418641"/>
                    <a:pt x="1229601" y="394579"/>
                    <a:pt x="1229601" y="394579"/>
                  </a:cubicBezTo>
                  <a:cubicBezTo>
                    <a:pt x="1229601" y="394579"/>
                    <a:pt x="1239186" y="468449"/>
                    <a:pt x="1217845" y="522079"/>
                  </a:cubicBezTo>
                  <a:cubicBezTo>
                    <a:pt x="1199968" y="566932"/>
                    <a:pt x="1168101" y="604984"/>
                    <a:pt x="1125677" y="628042"/>
                  </a:cubicBezTo>
                  <a:cubicBezTo>
                    <a:pt x="1103007" y="640349"/>
                    <a:pt x="1077520" y="650679"/>
                    <a:pt x="1055175" y="651133"/>
                  </a:cubicBezTo>
                  <a:cubicBezTo>
                    <a:pt x="998631" y="652299"/>
                    <a:pt x="926250" y="622504"/>
                    <a:pt x="867504" y="616546"/>
                  </a:cubicBezTo>
                  <a:cubicBezTo>
                    <a:pt x="808757" y="610587"/>
                    <a:pt x="757071" y="604790"/>
                    <a:pt x="689904" y="662241"/>
                  </a:cubicBezTo>
                  <a:cubicBezTo>
                    <a:pt x="652306" y="694399"/>
                    <a:pt x="605120" y="727820"/>
                    <a:pt x="570825" y="751008"/>
                  </a:cubicBezTo>
                  <a:cubicBezTo>
                    <a:pt x="537079" y="773840"/>
                    <a:pt x="496598" y="784850"/>
                    <a:pt x="455988" y="781450"/>
                  </a:cubicBezTo>
                  <a:cubicBezTo>
                    <a:pt x="429820" y="779248"/>
                    <a:pt x="401257" y="773807"/>
                    <a:pt x="379980" y="761630"/>
                  </a:cubicBezTo>
                  <a:cubicBezTo>
                    <a:pt x="328779" y="732290"/>
                    <a:pt x="246133" y="596273"/>
                    <a:pt x="197523" y="557573"/>
                  </a:cubicBezTo>
                  <a:cubicBezTo>
                    <a:pt x="148880" y="518872"/>
                    <a:pt x="50624" y="488528"/>
                    <a:pt x="50624" y="488528"/>
                  </a:cubicBezTo>
                  <a:close/>
                </a:path>
              </a:pathLst>
            </a:custGeom>
            <a:solidFill>
              <a:srgbClr val="FFFFFF"/>
            </a:solidFill>
            <a:ln w="0" cap="flat">
              <a:noFill/>
              <a:prstDash val="solid"/>
              <a:miter/>
            </a:ln>
          </p:spPr>
          <p:txBody>
            <a:bodyPr rtlCol="0" anchor="ctr"/>
            <a:lstStyle/>
            <a:p>
              <a:endParaRPr lang="nb-NO"/>
            </a:p>
          </p:txBody>
        </p:sp>
        <p:sp>
          <p:nvSpPr>
            <p:cNvPr id="20" name="Friform 19">
              <a:extLst>
                <a:ext uri="{FF2B5EF4-FFF2-40B4-BE49-F238E27FC236}">
                  <a16:creationId xmlns:a16="http://schemas.microsoft.com/office/drawing/2014/main" id="{9EAFEC8E-017D-CA7A-C00A-7DC9DA5D6912}"/>
                </a:ext>
              </a:extLst>
            </p:cNvPr>
            <p:cNvSpPr>
              <a:spLocks noGrp="1" noRot="1" noMove="1" noResize="1" noEditPoints="1" noAdjustHandles="1" noChangeArrowheads="1" noChangeShapeType="1"/>
            </p:cNvSpPr>
            <p:nvPr/>
          </p:nvSpPr>
          <p:spPr>
            <a:xfrm>
              <a:off x="9318055" y="4820891"/>
              <a:ext cx="849797" cy="1855339"/>
            </a:xfrm>
            <a:custGeom>
              <a:avLst/>
              <a:gdLst>
                <a:gd name="connsiteX0" fmla="*/ 173 w 725451"/>
                <a:gd name="connsiteY0" fmla="*/ 1408586 h 1583858"/>
                <a:gd name="connsiteX1" fmla="*/ 138360 w 725451"/>
                <a:gd name="connsiteY1" fmla="*/ 0 h 1583858"/>
                <a:gd name="connsiteX2" fmla="*/ 707170 w 725451"/>
                <a:gd name="connsiteY2" fmla="*/ 54439 h 1583858"/>
                <a:gd name="connsiteX3" fmla="*/ 724755 w 725451"/>
                <a:gd name="connsiteY3" fmla="*/ 1447480 h 1583858"/>
                <a:gd name="connsiteX4" fmla="*/ 173 w 725451"/>
                <a:gd name="connsiteY4" fmla="*/ 1408586 h 1583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451" h="1583858">
                  <a:moveTo>
                    <a:pt x="173" y="1408586"/>
                  </a:moveTo>
                  <a:cubicBezTo>
                    <a:pt x="13289" y="1234581"/>
                    <a:pt x="138360" y="0"/>
                    <a:pt x="138360" y="0"/>
                  </a:cubicBezTo>
                  <a:cubicBezTo>
                    <a:pt x="312786" y="95827"/>
                    <a:pt x="707170" y="54439"/>
                    <a:pt x="707170" y="54439"/>
                  </a:cubicBezTo>
                  <a:cubicBezTo>
                    <a:pt x="707170" y="54439"/>
                    <a:pt x="729645" y="1216801"/>
                    <a:pt x="724755" y="1447480"/>
                  </a:cubicBezTo>
                  <a:cubicBezTo>
                    <a:pt x="719865" y="1678191"/>
                    <a:pt x="-12911" y="1582590"/>
                    <a:pt x="173" y="1408586"/>
                  </a:cubicBezTo>
                  <a:close/>
                </a:path>
              </a:pathLst>
            </a:custGeom>
            <a:solidFill>
              <a:schemeClr val="accent6"/>
            </a:solidFill>
            <a:ln w="0" cap="flat">
              <a:noFill/>
              <a:prstDash val="solid"/>
              <a:miter/>
            </a:ln>
          </p:spPr>
          <p:txBody>
            <a:bodyPr rtlCol="0" anchor="ctr"/>
            <a:lstStyle/>
            <a:p>
              <a:endParaRPr lang="nb-NO"/>
            </a:p>
          </p:txBody>
        </p:sp>
      </p:grpSp>
      <p:sp>
        <p:nvSpPr>
          <p:cNvPr id="5" name="!!Vei">
            <a:extLst>
              <a:ext uri="{FF2B5EF4-FFF2-40B4-BE49-F238E27FC236}">
                <a16:creationId xmlns:a16="http://schemas.microsoft.com/office/drawing/2014/main" id="{43A582D5-30ED-9FA3-9B21-315FA3EFAEC4}"/>
              </a:ext>
            </a:extLst>
          </p:cNvPr>
          <p:cNvSpPr>
            <a:spLocks noGrp="1" noRot="1" noMove="1" noResize="1" noEditPoints="1" noAdjustHandles="1" noChangeArrowheads="1" noChangeShapeType="1"/>
          </p:cNvSpPr>
          <p:nvPr/>
        </p:nvSpPr>
        <p:spPr>
          <a:xfrm rot="20611900" flipV="1">
            <a:off x="-207344" y="3881148"/>
            <a:ext cx="11892325" cy="3942327"/>
          </a:xfrm>
          <a:custGeom>
            <a:avLst/>
            <a:gdLst>
              <a:gd name="connsiteX0" fmla="*/ 0 w 12332970"/>
              <a:gd name="connsiteY0" fmla="*/ 2312114 h 4346069"/>
              <a:gd name="connsiteX1" fmla="*/ 2274570 w 12332970"/>
              <a:gd name="connsiteY1" fmla="*/ 746204 h 4346069"/>
              <a:gd name="connsiteX2" fmla="*/ 4331970 w 12332970"/>
              <a:gd name="connsiteY2" fmla="*/ 2552144 h 4346069"/>
              <a:gd name="connsiteX3" fmla="*/ 5795010 w 12332970"/>
              <a:gd name="connsiteY3" fmla="*/ 631904 h 4346069"/>
              <a:gd name="connsiteX4" fmla="*/ 6652260 w 12332970"/>
              <a:gd name="connsiteY4" fmla="*/ 711914 h 4346069"/>
              <a:gd name="connsiteX5" fmla="*/ 7075170 w 12332970"/>
              <a:gd name="connsiteY5" fmla="*/ 14684 h 4346069"/>
              <a:gd name="connsiteX6" fmla="*/ 7760970 w 12332970"/>
              <a:gd name="connsiteY6" fmla="*/ 1466294 h 4346069"/>
              <a:gd name="connsiteX7" fmla="*/ 9292590 w 12332970"/>
              <a:gd name="connsiteY7" fmla="*/ 1957784 h 4346069"/>
              <a:gd name="connsiteX8" fmla="*/ 9155430 w 12332970"/>
              <a:gd name="connsiteY8" fmla="*/ 4140914 h 4346069"/>
              <a:gd name="connsiteX9" fmla="*/ 10549890 w 12332970"/>
              <a:gd name="connsiteY9" fmla="*/ 4003754 h 4346069"/>
              <a:gd name="connsiteX10" fmla="*/ 11590020 w 12332970"/>
              <a:gd name="connsiteY10" fmla="*/ 1934924 h 4346069"/>
              <a:gd name="connsiteX11" fmla="*/ 12332970 w 12332970"/>
              <a:gd name="connsiteY11" fmla="*/ 1763474 h 4346069"/>
              <a:gd name="connsiteX0" fmla="*/ 0 w 12332970"/>
              <a:gd name="connsiteY0" fmla="*/ 1826949 h 3860904"/>
              <a:gd name="connsiteX1" fmla="*/ 2274570 w 12332970"/>
              <a:gd name="connsiteY1" fmla="*/ 261039 h 3860904"/>
              <a:gd name="connsiteX2" fmla="*/ 4331970 w 12332970"/>
              <a:gd name="connsiteY2" fmla="*/ 2066979 h 3860904"/>
              <a:gd name="connsiteX3" fmla="*/ 5795010 w 12332970"/>
              <a:gd name="connsiteY3" fmla="*/ 146739 h 3860904"/>
              <a:gd name="connsiteX4" fmla="*/ 6652260 w 12332970"/>
              <a:gd name="connsiteY4" fmla="*/ 226749 h 3860904"/>
              <a:gd name="connsiteX5" fmla="*/ 7760970 w 12332970"/>
              <a:gd name="connsiteY5" fmla="*/ 981129 h 3860904"/>
              <a:gd name="connsiteX6" fmla="*/ 9292590 w 12332970"/>
              <a:gd name="connsiteY6" fmla="*/ 1472619 h 3860904"/>
              <a:gd name="connsiteX7" fmla="*/ 9155430 w 12332970"/>
              <a:gd name="connsiteY7" fmla="*/ 3655749 h 3860904"/>
              <a:gd name="connsiteX8" fmla="*/ 10549890 w 12332970"/>
              <a:gd name="connsiteY8" fmla="*/ 3518589 h 3860904"/>
              <a:gd name="connsiteX9" fmla="*/ 11590020 w 12332970"/>
              <a:gd name="connsiteY9" fmla="*/ 1449759 h 3860904"/>
              <a:gd name="connsiteX10" fmla="*/ 12332970 w 12332970"/>
              <a:gd name="connsiteY10" fmla="*/ 1278309 h 3860904"/>
              <a:gd name="connsiteX0" fmla="*/ 0 w 12332970"/>
              <a:gd name="connsiteY0" fmla="*/ 1706793 h 3740748"/>
              <a:gd name="connsiteX1" fmla="*/ 2274570 w 12332970"/>
              <a:gd name="connsiteY1" fmla="*/ 140883 h 3740748"/>
              <a:gd name="connsiteX2" fmla="*/ 4331970 w 12332970"/>
              <a:gd name="connsiteY2" fmla="*/ 1946823 h 3740748"/>
              <a:gd name="connsiteX3" fmla="*/ 5795010 w 12332970"/>
              <a:gd name="connsiteY3" fmla="*/ 26583 h 3740748"/>
              <a:gd name="connsiteX4" fmla="*/ 7760970 w 12332970"/>
              <a:gd name="connsiteY4" fmla="*/ 860973 h 3740748"/>
              <a:gd name="connsiteX5" fmla="*/ 9292590 w 12332970"/>
              <a:gd name="connsiteY5" fmla="*/ 1352463 h 3740748"/>
              <a:gd name="connsiteX6" fmla="*/ 9155430 w 12332970"/>
              <a:gd name="connsiteY6" fmla="*/ 3535593 h 3740748"/>
              <a:gd name="connsiteX7" fmla="*/ 10549890 w 12332970"/>
              <a:gd name="connsiteY7" fmla="*/ 3398433 h 3740748"/>
              <a:gd name="connsiteX8" fmla="*/ 11590020 w 12332970"/>
              <a:gd name="connsiteY8" fmla="*/ 1329603 h 3740748"/>
              <a:gd name="connsiteX9" fmla="*/ 12332970 w 12332970"/>
              <a:gd name="connsiteY9" fmla="*/ 1158153 h 3740748"/>
              <a:gd name="connsiteX0" fmla="*/ 0 w 12332970"/>
              <a:gd name="connsiteY0" fmla="*/ 1706793 h 3501336"/>
              <a:gd name="connsiteX1" fmla="*/ 2274570 w 12332970"/>
              <a:gd name="connsiteY1" fmla="*/ 140883 h 3501336"/>
              <a:gd name="connsiteX2" fmla="*/ 4331970 w 12332970"/>
              <a:gd name="connsiteY2" fmla="*/ 1946823 h 3501336"/>
              <a:gd name="connsiteX3" fmla="*/ 5795010 w 12332970"/>
              <a:gd name="connsiteY3" fmla="*/ 26583 h 3501336"/>
              <a:gd name="connsiteX4" fmla="*/ 7760970 w 12332970"/>
              <a:gd name="connsiteY4" fmla="*/ 860973 h 3501336"/>
              <a:gd name="connsiteX5" fmla="*/ 9292590 w 12332970"/>
              <a:gd name="connsiteY5" fmla="*/ 1352463 h 3501336"/>
              <a:gd name="connsiteX6" fmla="*/ 9330056 w 12332970"/>
              <a:gd name="connsiteY6" fmla="*/ 2998383 h 3501336"/>
              <a:gd name="connsiteX7" fmla="*/ 10549890 w 12332970"/>
              <a:gd name="connsiteY7" fmla="*/ 3398433 h 3501336"/>
              <a:gd name="connsiteX8" fmla="*/ 11590020 w 12332970"/>
              <a:gd name="connsiteY8" fmla="*/ 1329603 h 3501336"/>
              <a:gd name="connsiteX9" fmla="*/ 12332970 w 12332970"/>
              <a:gd name="connsiteY9" fmla="*/ 1158153 h 3501336"/>
              <a:gd name="connsiteX0" fmla="*/ 0 w 12332970"/>
              <a:gd name="connsiteY0" fmla="*/ 1706793 h 3212084"/>
              <a:gd name="connsiteX1" fmla="*/ 2274570 w 12332970"/>
              <a:gd name="connsiteY1" fmla="*/ 140883 h 3212084"/>
              <a:gd name="connsiteX2" fmla="*/ 4331970 w 12332970"/>
              <a:gd name="connsiteY2" fmla="*/ 1946823 h 3212084"/>
              <a:gd name="connsiteX3" fmla="*/ 5795010 w 12332970"/>
              <a:gd name="connsiteY3" fmla="*/ 26583 h 3212084"/>
              <a:gd name="connsiteX4" fmla="*/ 7760970 w 12332970"/>
              <a:gd name="connsiteY4" fmla="*/ 860973 h 3212084"/>
              <a:gd name="connsiteX5" fmla="*/ 9292590 w 12332970"/>
              <a:gd name="connsiteY5" fmla="*/ 1352463 h 3212084"/>
              <a:gd name="connsiteX6" fmla="*/ 9330056 w 12332970"/>
              <a:gd name="connsiteY6" fmla="*/ 2998383 h 3212084"/>
              <a:gd name="connsiteX7" fmla="*/ 10997369 w 12332970"/>
              <a:gd name="connsiteY7" fmla="*/ 3009813 h 3212084"/>
              <a:gd name="connsiteX8" fmla="*/ 11590020 w 12332970"/>
              <a:gd name="connsiteY8" fmla="*/ 1329603 h 3212084"/>
              <a:gd name="connsiteX9" fmla="*/ 12332970 w 12332970"/>
              <a:gd name="connsiteY9" fmla="*/ 1158153 h 3212084"/>
              <a:gd name="connsiteX0" fmla="*/ 0 w 12332970"/>
              <a:gd name="connsiteY0" fmla="*/ 1706793 h 3169535"/>
              <a:gd name="connsiteX1" fmla="*/ 2274570 w 12332970"/>
              <a:gd name="connsiteY1" fmla="*/ 140883 h 3169535"/>
              <a:gd name="connsiteX2" fmla="*/ 4331970 w 12332970"/>
              <a:gd name="connsiteY2" fmla="*/ 1946823 h 3169535"/>
              <a:gd name="connsiteX3" fmla="*/ 5795010 w 12332970"/>
              <a:gd name="connsiteY3" fmla="*/ 26583 h 3169535"/>
              <a:gd name="connsiteX4" fmla="*/ 7760970 w 12332970"/>
              <a:gd name="connsiteY4" fmla="*/ 860973 h 3169535"/>
              <a:gd name="connsiteX5" fmla="*/ 9292590 w 12332970"/>
              <a:gd name="connsiteY5" fmla="*/ 1352463 h 3169535"/>
              <a:gd name="connsiteX6" fmla="*/ 9330056 w 12332970"/>
              <a:gd name="connsiteY6" fmla="*/ 2998383 h 3169535"/>
              <a:gd name="connsiteX7" fmla="*/ 10735430 w 12332970"/>
              <a:gd name="connsiteY7" fmla="*/ 2929803 h 3169535"/>
              <a:gd name="connsiteX8" fmla="*/ 11590020 w 12332970"/>
              <a:gd name="connsiteY8" fmla="*/ 1329603 h 3169535"/>
              <a:gd name="connsiteX9" fmla="*/ 12332970 w 12332970"/>
              <a:gd name="connsiteY9" fmla="*/ 1158153 h 3169535"/>
              <a:gd name="connsiteX0" fmla="*/ 0 w 12332970"/>
              <a:gd name="connsiteY0" fmla="*/ 1682880 h 3145622"/>
              <a:gd name="connsiteX1" fmla="*/ 2274570 w 12332970"/>
              <a:gd name="connsiteY1" fmla="*/ 116970 h 3145622"/>
              <a:gd name="connsiteX2" fmla="*/ 4331970 w 12332970"/>
              <a:gd name="connsiteY2" fmla="*/ 1922910 h 3145622"/>
              <a:gd name="connsiteX3" fmla="*/ 5795010 w 12332970"/>
              <a:gd name="connsiteY3" fmla="*/ 2670 h 3145622"/>
              <a:gd name="connsiteX4" fmla="*/ 7335319 w 12332970"/>
              <a:gd name="connsiteY4" fmla="*/ 1500000 h 3145622"/>
              <a:gd name="connsiteX5" fmla="*/ 9292590 w 12332970"/>
              <a:gd name="connsiteY5" fmla="*/ 1328550 h 3145622"/>
              <a:gd name="connsiteX6" fmla="*/ 9330056 w 12332970"/>
              <a:gd name="connsiteY6" fmla="*/ 2974470 h 3145622"/>
              <a:gd name="connsiteX7" fmla="*/ 10735430 w 12332970"/>
              <a:gd name="connsiteY7" fmla="*/ 2905890 h 3145622"/>
              <a:gd name="connsiteX8" fmla="*/ 11590020 w 12332970"/>
              <a:gd name="connsiteY8" fmla="*/ 1305690 h 3145622"/>
              <a:gd name="connsiteX9" fmla="*/ 12332970 w 12332970"/>
              <a:gd name="connsiteY9" fmla="*/ 1134240 h 3145622"/>
              <a:gd name="connsiteX0" fmla="*/ 0 w 12332970"/>
              <a:gd name="connsiteY0" fmla="*/ 1567346 h 3030088"/>
              <a:gd name="connsiteX1" fmla="*/ 2274570 w 12332970"/>
              <a:gd name="connsiteY1" fmla="*/ 1436 h 3030088"/>
              <a:gd name="connsiteX2" fmla="*/ 4331970 w 12332970"/>
              <a:gd name="connsiteY2" fmla="*/ 1807376 h 3030088"/>
              <a:gd name="connsiteX3" fmla="*/ 5729525 w 12332970"/>
              <a:gd name="connsiteY3" fmla="*/ 355766 h 3030088"/>
              <a:gd name="connsiteX4" fmla="*/ 7335319 w 12332970"/>
              <a:gd name="connsiteY4" fmla="*/ 1384466 h 3030088"/>
              <a:gd name="connsiteX5" fmla="*/ 9292590 w 12332970"/>
              <a:gd name="connsiteY5" fmla="*/ 1213016 h 3030088"/>
              <a:gd name="connsiteX6" fmla="*/ 9330056 w 12332970"/>
              <a:gd name="connsiteY6" fmla="*/ 2858936 h 3030088"/>
              <a:gd name="connsiteX7" fmla="*/ 10735430 w 12332970"/>
              <a:gd name="connsiteY7" fmla="*/ 2790356 h 3030088"/>
              <a:gd name="connsiteX8" fmla="*/ 11590020 w 12332970"/>
              <a:gd name="connsiteY8" fmla="*/ 1190156 h 3030088"/>
              <a:gd name="connsiteX9" fmla="*/ 12332970 w 12332970"/>
              <a:gd name="connsiteY9" fmla="*/ 1018706 h 3030088"/>
              <a:gd name="connsiteX0" fmla="*/ 0 w 12332970"/>
              <a:gd name="connsiteY0" fmla="*/ 1567346 h 3030088"/>
              <a:gd name="connsiteX1" fmla="*/ 2274570 w 12332970"/>
              <a:gd name="connsiteY1" fmla="*/ 1436 h 3030088"/>
              <a:gd name="connsiteX2" fmla="*/ 4331970 w 12332970"/>
              <a:gd name="connsiteY2" fmla="*/ 1807376 h 3030088"/>
              <a:gd name="connsiteX3" fmla="*/ 5729525 w 12332970"/>
              <a:gd name="connsiteY3" fmla="*/ 355766 h 3030088"/>
              <a:gd name="connsiteX4" fmla="*/ 7051551 w 12332970"/>
              <a:gd name="connsiteY4" fmla="*/ 1933106 h 3030088"/>
              <a:gd name="connsiteX5" fmla="*/ 9292590 w 12332970"/>
              <a:gd name="connsiteY5" fmla="*/ 1213016 h 3030088"/>
              <a:gd name="connsiteX6" fmla="*/ 9330056 w 12332970"/>
              <a:gd name="connsiteY6" fmla="*/ 2858936 h 3030088"/>
              <a:gd name="connsiteX7" fmla="*/ 10735430 w 12332970"/>
              <a:gd name="connsiteY7" fmla="*/ 2790356 h 3030088"/>
              <a:gd name="connsiteX8" fmla="*/ 11590020 w 12332970"/>
              <a:gd name="connsiteY8" fmla="*/ 1190156 h 3030088"/>
              <a:gd name="connsiteX9" fmla="*/ 12332970 w 12332970"/>
              <a:gd name="connsiteY9" fmla="*/ 1018706 h 3030088"/>
              <a:gd name="connsiteX0" fmla="*/ 0 w 12332970"/>
              <a:gd name="connsiteY0" fmla="*/ 1566761 h 3029503"/>
              <a:gd name="connsiteX1" fmla="*/ 2274570 w 12332970"/>
              <a:gd name="connsiteY1" fmla="*/ 851 h 3029503"/>
              <a:gd name="connsiteX2" fmla="*/ 3742607 w 12332970"/>
              <a:gd name="connsiteY2" fmla="*/ 1749641 h 3029503"/>
              <a:gd name="connsiteX3" fmla="*/ 5729525 w 12332970"/>
              <a:gd name="connsiteY3" fmla="*/ 355181 h 3029503"/>
              <a:gd name="connsiteX4" fmla="*/ 7051551 w 12332970"/>
              <a:gd name="connsiteY4" fmla="*/ 1932521 h 3029503"/>
              <a:gd name="connsiteX5" fmla="*/ 9292590 w 12332970"/>
              <a:gd name="connsiteY5" fmla="*/ 1212431 h 3029503"/>
              <a:gd name="connsiteX6" fmla="*/ 9330056 w 12332970"/>
              <a:gd name="connsiteY6" fmla="*/ 2858351 h 3029503"/>
              <a:gd name="connsiteX7" fmla="*/ 10735430 w 12332970"/>
              <a:gd name="connsiteY7" fmla="*/ 2789771 h 3029503"/>
              <a:gd name="connsiteX8" fmla="*/ 11590020 w 12332970"/>
              <a:gd name="connsiteY8" fmla="*/ 1189571 h 3029503"/>
              <a:gd name="connsiteX9" fmla="*/ 12332970 w 12332970"/>
              <a:gd name="connsiteY9" fmla="*/ 1018121 h 3029503"/>
              <a:gd name="connsiteX0" fmla="*/ 0 w 12332970"/>
              <a:gd name="connsiteY0" fmla="*/ 1566761 h 3038959"/>
              <a:gd name="connsiteX1" fmla="*/ 2274570 w 12332970"/>
              <a:gd name="connsiteY1" fmla="*/ 851 h 3038959"/>
              <a:gd name="connsiteX2" fmla="*/ 3742607 w 12332970"/>
              <a:gd name="connsiteY2" fmla="*/ 1749641 h 3038959"/>
              <a:gd name="connsiteX3" fmla="*/ 5729525 w 12332970"/>
              <a:gd name="connsiteY3" fmla="*/ 355181 h 3038959"/>
              <a:gd name="connsiteX4" fmla="*/ 7051551 w 12332970"/>
              <a:gd name="connsiteY4" fmla="*/ 1932521 h 3038959"/>
              <a:gd name="connsiteX5" fmla="*/ 8714141 w 12332970"/>
              <a:gd name="connsiteY5" fmla="*/ 1075271 h 3038959"/>
              <a:gd name="connsiteX6" fmla="*/ 9330056 w 12332970"/>
              <a:gd name="connsiteY6" fmla="*/ 2858351 h 3038959"/>
              <a:gd name="connsiteX7" fmla="*/ 10735430 w 12332970"/>
              <a:gd name="connsiteY7" fmla="*/ 2789771 h 3038959"/>
              <a:gd name="connsiteX8" fmla="*/ 11590020 w 12332970"/>
              <a:gd name="connsiteY8" fmla="*/ 1189571 h 3038959"/>
              <a:gd name="connsiteX9" fmla="*/ 12332970 w 12332970"/>
              <a:gd name="connsiteY9" fmla="*/ 1018121 h 3038959"/>
              <a:gd name="connsiteX0" fmla="*/ 0 w 12582927"/>
              <a:gd name="connsiteY0" fmla="*/ 1566761 h 3038959"/>
              <a:gd name="connsiteX1" fmla="*/ 2274570 w 12582927"/>
              <a:gd name="connsiteY1" fmla="*/ 851 h 3038959"/>
              <a:gd name="connsiteX2" fmla="*/ 3742607 w 12582927"/>
              <a:gd name="connsiteY2" fmla="*/ 1749641 h 3038959"/>
              <a:gd name="connsiteX3" fmla="*/ 5729525 w 12582927"/>
              <a:gd name="connsiteY3" fmla="*/ 355181 h 3038959"/>
              <a:gd name="connsiteX4" fmla="*/ 7051551 w 12582927"/>
              <a:gd name="connsiteY4" fmla="*/ 1932521 h 3038959"/>
              <a:gd name="connsiteX5" fmla="*/ 8714141 w 12582927"/>
              <a:gd name="connsiteY5" fmla="*/ 1075271 h 3038959"/>
              <a:gd name="connsiteX6" fmla="*/ 9330056 w 12582927"/>
              <a:gd name="connsiteY6" fmla="*/ 2858351 h 3038959"/>
              <a:gd name="connsiteX7" fmla="*/ 10735430 w 12582927"/>
              <a:gd name="connsiteY7" fmla="*/ 2789771 h 3038959"/>
              <a:gd name="connsiteX8" fmla="*/ 11590020 w 12582927"/>
              <a:gd name="connsiteY8" fmla="*/ 1189571 h 3038959"/>
              <a:gd name="connsiteX9" fmla="*/ 12582927 w 12582927"/>
              <a:gd name="connsiteY9" fmla="*/ 842153 h 3038959"/>
              <a:gd name="connsiteX0" fmla="*/ 0 w 12582927"/>
              <a:gd name="connsiteY0" fmla="*/ 1566761 h 3038959"/>
              <a:gd name="connsiteX1" fmla="*/ 2274570 w 12582927"/>
              <a:gd name="connsiteY1" fmla="*/ 851 h 3038959"/>
              <a:gd name="connsiteX2" fmla="*/ 3742607 w 12582927"/>
              <a:gd name="connsiteY2" fmla="*/ 1749641 h 3038959"/>
              <a:gd name="connsiteX3" fmla="*/ 5729525 w 12582927"/>
              <a:gd name="connsiteY3" fmla="*/ 355181 h 3038959"/>
              <a:gd name="connsiteX4" fmla="*/ 7051551 w 12582927"/>
              <a:gd name="connsiteY4" fmla="*/ 1932521 h 3038959"/>
              <a:gd name="connsiteX5" fmla="*/ 8714141 w 12582927"/>
              <a:gd name="connsiteY5" fmla="*/ 1075271 h 3038959"/>
              <a:gd name="connsiteX6" fmla="*/ 9330056 w 12582927"/>
              <a:gd name="connsiteY6" fmla="*/ 2858351 h 3038959"/>
              <a:gd name="connsiteX7" fmla="*/ 10735430 w 12582927"/>
              <a:gd name="connsiteY7" fmla="*/ 2789771 h 3038959"/>
              <a:gd name="connsiteX8" fmla="*/ 11590020 w 12582927"/>
              <a:gd name="connsiteY8" fmla="*/ 1189571 h 3038959"/>
              <a:gd name="connsiteX9" fmla="*/ 12582927 w 12582927"/>
              <a:gd name="connsiteY9" fmla="*/ 842153 h 3038959"/>
              <a:gd name="connsiteX0" fmla="*/ 0 w 12582927"/>
              <a:gd name="connsiteY0" fmla="*/ 1662163 h 3216865"/>
              <a:gd name="connsiteX1" fmla="*/ 2274570 w 12582927"/>
              <a:gd name="connsiteY1" fmla="*/ 96253 h 3216865"/>
              <a:gd name="connsiteX2" fmla="*/ 3742607 w 12582927"/>
              <a:gd name="connsiteY2" fmla="*/ 1845043 h 3216865"/>
              <a:gd name="connsiteX3" fmla="*/ 5729525 w 12582927"/>
              <a:gd name="connsiteY3" fmla="*/ 450583 h 3216865"/>
              <a:gd name="connsiteX4" fmla="*/ 7051551 w 12582927"/>
              <a:gd name="connsiteY4" fmla="*/ 2027923 h 3216865"/>
              <a:gd name="connsiteX5" fmla="*/ 8350179 w 12582927"/>
              <a:gd name="connsiteY5" fmla="*/ 8101 h 3216865"/>
              <a:gd name="connsiteX6" fmla="*/ 9330056 w 12582927"/>
              <a:gd name="connsiteY6" fmla="*/ 2953753 h 3216865"/>
              <a:gd name="connsiteX7" fmla="*/ 10735430 w 12582927"/>
              <a:gd name="connsiteY7" fmla="*/ 2885173 h 3216865"/>
              <a:gd name="connsiteX8" fmla="*/ 11590020 w 12582927"/>
              <a:gd name="connsiteY8" fmla="*/ 1284973 h 3216865"/>
              <a:gd name="connsiteX9" fmla="*/ 12582927 w 12582927"/>
              <a:gd name="connsiteY9" fmla="*/ 937555 h 3216865"/>
              <a:gd name="connsiteX0" fmla="*/ 0 w 12582927"/>
              <a:gd name="connsiteY0" fmla="*/ 1668395 h 3223098"/>
              <a:gd name="connsiteX1" fmla="*/ 2274570 w 12582927"/>
              <a:gd name="connsiteY1" fmla="*/ 102485 h 3223098"/>
              <a:gd name="connsiteX2" fmla="*/ 3742607 w 12582927"/>
              <a:gd name="connsiteY2" fmla="*/ 1851275 h 3223098"/>
              <a:gd name="connsiteX3" fmla="*/ 5729525 w 12582927"/>
              <a:gd name="connsiteY3" fmla="*/ 456815 h 3223098"/>
              <a:gd name="connsiteX4" fmla="*/ 7051551 w 12582927"/>
              <a:gd name="connsiteY4" fmla="*/ 2034155 h 3223098"/>
              <a:gd name="connsiteX5" fmla="*/ 8350179 w 12582927"/>
              <a:gd name="connsiteY5" fmla="*/ 14333 h 3223098"/>
              <a:gd name="connsiteX6" fmla="*/ 9330056 w 12582927"/>
              <a:gd name="connsiteY6" fmla="*/ 2959985 h 3223098"/>
              <a:gd name="connsiteX7" fmla="*/ 10735430 w 12582927"/>
              <a:gd name="connsiteY7" fmla="*/ 2891405 h 3223098"/>
              <a:gd name="connsiteX8" fmla="*/ 11590020 w 12582927"/>
              <a:gd name="connsiteY8" fmla="*/ 1291205 h 3223098"/>
              <a:gd name="connsiteX9" fmla="*/ 12582927 w 12582927"/>
              <a:gd name="connsiteY9" fmla="*/ 943787 h 3223098"/>
              <a:gd name="connsiteX0" fmla="*/ 0 w 12582927"/>
              <a:gd name="connsiteY0" fmla="*/ 1668395 h 3198783"/>
              <a:gd name="connsiteX1" fmla="*/ 2274570 w 12582927"/>
              <a:gd name="connsiteY1" fmla="*/ 102485 h 3198783"/>
              <a:gd name="connsiteX2" fmla="*/ 3742607 w 12582927"/>
              <a:gd name="connsiteY2" fmla="*/ 1851275 h 3198783"/>
              <a:gd name="connsiteX3" fmla="*/ 5729525 w 12582927"/>
              <a:gd name="connsiteY3" fmla="*/ 456815 h 3198783"/>
              <a:gd name="connsiteX4" fmla="*/ 7051551 w 12582927"/>
              <a:gd name="connsiteY4" fmla="*/ 2034155 h 3198783"/>
              <a:gd name="connsiteX5" fmla="*/ 8350179 w 12582927"/>
              <a:gd name="connsiteY5" fmla="*/ 14333 h 3198783"/>
              <a:gd name="connsiteX6" fmla="*/ 9330056 w 12582927"/>
              <a:gd name="connsiteY6" fmla="*/ 2959985 h 3198783"/>
              <a:gd name="connsiteX7" fmla="*/ 10735430 w 12582927"/>
              <a:gd name="connsiteY7" fmla="*/ 2891405 h 3198783"/>
              <a:gd name="connsiteX8" fmla="*/ 11590020 w 12582927"/>
              <a:gd name="connsiteY8" fmla="*/ 1291205 h 3198783"/>
              <a:gd name="connsiteX9" fmla="*/ 12582927 w 12582927"/>
              <a:gd name="connsiteY9" fmla="*/ 943787 h 3198783"/>
              <a:gd name="connsiteX0" fmla="*/ 0 w 12582927"/>
              <a:gd name="connsiteY0" fmla="*/ 1668395 h 2980016"/>
              <a:gd name="connsiteX1" fmla="*/ 2274570 w 12582927"/>
              <a:gd name="connsiteY1" fmla="*/ 102485 h 2980016"/>
              <a:gd name="connsiteX2" fmla="*/ 3742607 w 12582927"/>
              <a:gd name="connsiteY2" fmla="*/ 1851275 h 2980016"/>
              <a:gd name="connsiteX3" fmla="*/ 5729525 w 12582927"/>
              <a:gd name="connsiteY3" fmla="*/ 456815 h 2980016"/>
              <a:gd name="connsiteX4" fmla="*/ 7051551 w 12582927"/>
              <a:gd name="connsiteY4" fmla="*/ 2034155 h 2980016"/>
              <a:gd name="connsiteX5" fmla="*/ 8350179 w 12582927"/>
              <a:gd name="connsiteY5" fmla="*/ 14333 h 2980016"/>
              <a:gd name="connsiteX6" fmla="*/ 9330056 w 12582927"/>
              <a:gd name="connsiteY6" fmla="*/ 2959985 h 2980016"/>
              <a:gd name="connsiteX7" fmla="*/ 11590020 w 12582927"/>
              <a:gd name="connsiteY7" fmla="*/ 1291205 h 2980016"/>
              <a:gd name="connsiteX8" fmla="*/ 12582927 w 12582927"/>
              <a:gd name="connsiteY8" fmla="*/ 943787 h 2980016"/>
              <a:gd name="connsiteX0" fmla="*/ 0 w 12582927"/>
              <a:gd name="connsiteY0" fmla="*/ 1668395 h 3005956"/>
              <a:gd name="connsiteX1" fmla="*/ 2274570 w 12582927"/>
              <a:gd name="connsiteY1" fmla="*/ 102485 h 3005956"/>
              <a:gd name="connsiteX2" fmla="*/ 3742607 w 12582927"/>
              <a:gd name="connsiteY2" fmla="*/ 1851275 h 3005956"/>
              <a:gd name="connsiteX3" fmla="*/ 5729525 w 12582927"/>
              <a:gd name="connsiteY3" fmla="*/ 456815 h 3005956"/>
              <a:gd name="connsiteX4" fmla="*/ 7051551 w 12582927"/>
              <a:gd name="connsiteY4" fmla="*/ 2034155 h 3005956"/>
              <a:gd name="connsiteX5" fmla="*/ 8350179 w 12582927"/>
              <a:gd name="connsiteY5" fmla="*/ 14333 h 3005956"/>
              <a:gd name="connsiteX6" fmla="*/ 9330056 w 12582927"/>
              <a:gd name="connsiteY6" fmla="*/ 2959985 h 3005956"/>
              <a:gd name="connsiteX7" fmla="*/ 11590020 w 12582927"/>
              <a:gd name="connsiteY7" fmla="*/ 1291205 h 3005956"/>
              <a:gd name="connsiteX8" fmla="*/ 12582927 w 12582927"/>
              <a:gd name="connsiteY8" fmla="*/ 943787 h 3005956"/>
              <a:gd name="connsiteX0" fmla="*/ 0 w 12582927"/>
              <a:gd name="connsiteY0" fmla="*/ 1660826 h 2916081"/>
              <a:gd name="connsiteX1" fmla="*/ 2274570 w 12582927"/>
              <a:gd name="connsiteY1" fmla="*/ 94916 h 2916081"/>
              <a:gd name="connsiteX2" fmla="*/ 3742607 w 12582927"/>
              <a:gd name="connsiteY2" fmla="*/ 1843706 h 2916081"/>
              <a:gd name="connsiteX3" fmla="*/ 5729525 w 12582927"/>
              <a:gd name="connsiteY3" fmla="*/ 449246 h 2916081"/>
              <a:gd name="connsiteX4" fmla="*/ 7051551 w 12582927"/>
              <a:gd name="connsiteY4" fmla="*/ 2026586 h 2916081"/>
              <a:gd name="connsiteX5" fmla="*/ 8350179 w 12582927"/>
              <a:gd name="connsiteY5" fmla="*/ 6764 h 2916081"/>
              <a:gd name="connsiteX6" fmla="*/ 9732499 w 12582927"/>
              <a:gd name="connsiteY6" fmla="*/ 2868011 h 2916081"/>
              <a:gd name="connsiteX7" fmla="*/ 11590020 w 12582927"/>
              <a:gd name="connsiteY7" fmla="*/ 1283636 h 2916081"/>
              <a:gd name="connsiteX8" fmla="*/ 12582927 w 12582927"/>
              <a:gd name="connsiteY8" fmla="*/ 936218 h 2916081"/>
              <a:gd name="connsiteX0" fmla="*/ 0 w 12582927"/>
              <a:gd name="connsiteY0" fmla="*/ 1655805 h 2911060"/>
              <a:gd name="connsiteX1" fmla="*/ 2274570 w 12582927"/>
              <a:gd name="connsiteY1" fmla="*/ 89895 h 2911060"/>
              <a:gd name="connsiteX2" fmla="*/ 3742607 w 12582927"/>
              <a:gd name="connsiteY2" fmla="*/ 1838685 h 2911060"/>
              <a:gd name="connsiteX3" fmla="*/ 5729525 w 12582927"/>
              <a:gd name="connsiteY3" fmla="*/ 444225 h 2911060"/>
              <a:gd name="connsiteX4" fmla="*/ 6465919 w 12582927"/>
              <a:gd name="connsiteY4" fmla="*/ 2409358 h 2911060"/>
              <a:gd name="connsiteX5" fmla="*/ 8350179 w 12582927"/>
              <a:gd name="connsiteY5" fmla="*/ 1743 h 2911060"/>
              <a:gd name="connsiteX6" fmla="*/ 9732499 w 12582927"/>
              <a:gd name="connsiteY6" fmla="*/ 2862990 h 2911060"/>
              <a:gd name="connsiteX7" fmla="*/ 11590020 w 12582927"/>
              <a:gd name="connsiteY7" fmla="*/ 1278615 h 2911060"/>
              <a:gd name="connsiteX8" fmla="*/ 12582927 w 12582927"/>
              <a:gd name="connsiteY8" fmla="*/ 931197 h 2911060"/>
              <a:gd name="connsiteX0" fmla="*/ 0 w 12582927"/>
              <a:gd name="connsiteY0" fmla="*/ 1655552 h 2910807"/>
              <a:gd name="connsiteX1" fmla="*/ 2274570 w 12582927"/>
              <a:gd name="connsiteY1" fmla="*/ 89642 h 2910807"/>
              <a:gd name="connsiteX2" fmla="*/ 3742607 w 12582927"/>
              <a:gd name="connsiteY2" fmla="*/ 1838432 h 2910807"/>
              <a:gd name="connsiteX3" fmla="*/ 5729525 w 12582927"/>
              <a:gd name="connsiteY3" fmla="*/ 443972 h 2910807"/>
              <a:gd name="connsiteX4" fmla="*/ 6465919 w 12582927"/>
              <a:gd name="connsiteY4" fmla="*/ 2409105 h 2910807"/>
              <a:gd name="connsiteX5" fmla="*/ 8350179 w 12582927"/>
              <a:gd name="connsiteY5" fmla="*/ 1490 h 2910807"/>
              <a:gd name="connsiteX6" fmla="*/ 9732499 w 12582927"/>
              <a:gd name="connsiteY6" fmla="*/ 2862737 h 2910807"/>
              <a:gd name="connsiteX7" fmla="*/ 11590020 w 12582927"/>
              <a:gd name="connsiteY7" fmla="*/ 1278362 h 2910807"/>
              <a:gd name="connsiteX8" fmla="*/ 12582927 w 12582927"/>
              <a:gd name="connsiteY8" fmla="*/ 930944 h 2910807"/>
              <a:gd name="connsiteX0" fmla="*/ 0 w 12582927"/>
              <a:gd name="connsiteY0" fmla="*/ 1655766 h 2911021"/>
              <a:gd name="connsiteX1" fmla="*/ 2274570 w 12582927"/>
              <a:gd name="connsiteY1" fmla="*/ 89856 h 2911021"/>
              <a:gd name="connsiteX2" fmla="*/ 3742607 w 12582927"/>
              <a:gd name="connsiteY2" fmla="*/ 1838646 h 2911021"/>
              <a:gd name="connsiteX3" fmla="*/ 5261313 w 12582927"/>
              <a:gd name="connsiteY3" fmla="*/ 111985 h 2911021"/>
              <a:gd name="connsiteX4" fmla="*/ 6465919 w 12582927"/>
              <a:gd name="connsiteY4" fmla="*/ 2409319 h 2911021"/>
              <a:gd name="connsiteX5" fmla="*/ 8350179 w 12582927"/>
              <a:gd name="connsiteY5" fmla="*/ 1704 h 2911021"/>
              <a:gd name="connsiteX6" fmla="*/ 9732499 w 12582927"/>
              <a:gd name="connsiteY6" fmla="*/ 2862951 h 2911021"/>
              <a:gd name="connsiteX7" fmla="*/ 11590020 w 12582927"/>
              <a:gd name="connsiteY7" fmla="*/ 1278576 h 2911021"/>
              <a:gd name="connsiteX8" fmla="*/ 12582927 w 12582927"/>
              <a:gd name="connsiteY8" fmla="*/ 931158 h 2911021"/>
              <a:gd name="connsiteX0" fmla="*/ 0 w 12582927"/>
              <a:gd name="connsiteY0" fmla="*/ 1655766 h 2911021"/>
              <a:gd name="connsiteX1" fmla="*/ 2274570 w 12582927"/>
              <a:gd name="connsiteY1" fmla="*/ 89856 h 2911021"/>
              <a:gd name="connsiteX2" fmla="*/ 3742607 w 12582927"/>
              <a:gd name="connsiteY2" fmla="*/ 1838646 h 2911021"/>
              <a:gd name="connsiteX3" fmla="*/ 5261313 w 12582927"/>
              <a:gd name="connsiteY3" fmla="*/ 111985 h 2911021"/>
              <a:gd name="connsiteX4" fmla="*/ 6465919 w 12582927"/>
              <a:gd name="connsiteY4" fmla="*/ 2409319 h 2911021"/>
              <a:gd name="connsiteX5" fmla="*/ 8350179 w 12582927"/>
              <a:gd name="connsiteY5" fmla="*/ 1704 h 2911021"/>
              <a:gd name="connsiteX6" fmla="*/ 9732499 w 12582927"/>
              <a:gd name="connsiteY6" fmla="*/ 2862951 h 2911021"/>
              <a:gd name="connsiteX7" fmla="*/ 11590020 w 12582927"/>
              <a:gd name="connsiteY7" fmla="*/ 1278576 h 2911021"/>
              <a:gd name="connsiteX8" fmla="*/ 12582927 w 12582927"/>
              <a:gd name="connsiteY8" fmla="*/ 931158 h 2911021"/>
              <a:gd name="connsiteX0" fmla="*/ 0 w 12582927"/>
              <a:gd name="connsiteY0" fmla="*/ 1655766 h 2911021"/>
              <a:gd name="connsiteX1" fmla="*/ 2274570 w 12582927"/>
              <a:gd name="connsiteY1" fmla="*/ 89856 h 2911021"/>
              <a:gd name="connsiteX2" fmla="*/ 3228371 w 12582927"/>
              <a:gd name="connsiteY2" fmla="*/ 2143956 h 2911021"/>
              <a:gd name="connsiteX3" fmla="*/ 5261313 w 12582927"/>
              <a:gd name="connsiteY3" fmla="*/ 111985 h 2911021"/>
              <a:gd name="connsiteX4" fmla="*/ 6465919 w 12582927"/>
              <a:gd name="connsiteY4" fmla="*/ 2409319 h 2911021"/>
              <a:gd name="connsiteX5" fmla="*/ 8350179 w 12582927"/>
              <a:gd name="connsiteY5" fmla="*/ 1704 h 2911021"/>
              <a:gd name="connsiteX6" fmla="*/ 9732499 w 12582927"/>
              <a:gd name="connsiteY6" fmla="*/ 2862951 h 2911021"/>
              <a:gd name="connsiteX7" fmla="*/ 11590020 w 12582927"/>
              <a:gd name="connsiteY7" fmla="*/ 1278576 h 2911021"/>
              <a:gd name="connsiteX8" fmla="*/ 12582927 w 12582927"/>
              <a:gd name="connsiteY8" fmla="*/ 931158 h 2911021"/>
              <a:gd name="connsiteX0" fmla="*/ 0 w 12582927"/>
              <a:gd name="connsiteY0" fmla="*/ 1655766 h 2911021"/>
              <a:gd name="connsiteX1" fmla="*/ 2274570 w 12582927"/>
              <a:gd name="connsiteY1" fmla="*/ 89856 h 2911021"/>
              <a:gd name="connsiteX2" fmla="*/ 3228371 w 12582927"/>
              <a:gd name="connsiteY2" fmla="*/ 2143956 h 2911021"/>
              <a:gd name="connsiteX3" fmla="*/ 5261313 w 12582927"/>
              <a:gd name="connsiteY3" fmla="*/ 111985 h 2911021"/>
              <a:gd name="connsiteX4" fmla="*/ 6465919 w 12582927"/>
              <a:gd name="connsiteY4" fmla="*/ 2409319 h 2911021"/>
              <a:gd name="connsiteX5" fmla="*/ 8350179 w 12582927"/>
              <a:gd name="connsiteY5" fmla="*/ 1704 h 2911021"/>
              <a:gd name="connsiteX6" fmla="*/ 9732499 w 12582927"/>
              <a:gd name="connsiteY6" fmla="*/ 2862951 h 2911021"/>
              <a:gd name="connsiteX7" fmla="*/ 11590020 w 12582927"/>
              <a:gd name="connsiteY7" fmla="*/ 1278576 h 2911021"/>
              <a:gd name="connsiteX8" fmla="*/ 12582927 w 12582927"/>
              <a:gd name="connsiteY8" fmla="*/ 931158 h 2911021"/>
              <a:gd name="connsiteX0" fmla="*/ 0 w 12582927"/>
              <a:gd name="connsiteY0" fmla="*/ 1655659 h 2910914"/>
              <a:gd name="connsiteX1" fmla="*/ 2274570 w 12582927"/>
              <a:gd name="connsiteY1" fmla="*/ 89749 h 2910914"/>
              <a:gd name="connsiteX2" fmla="*/ 3228371 w 12582927"/>
              <a:gd name="connsiteY2" fmla="*/ 2143849 h 2910914"/>
              <a:gd name="connsiteX3" fmla="*/ 5261313 w 12582927"/>
              <a:gd name="connsiteY3" fmla="*/ 111878 h 2910914"/>
              <a:gd name="connsiteX4" fmla="*/ 6465919 w 12582927"/>
              <a:gd name="connsiteY4" fmla="*/ 2409212 h 2910914"/>
              <a:gd name="connsiteX5" fmla="*/ 8350179 w 12582927"/>
              <a:gd name="connsiteY5" fmla="*/ 1597 h 2910914"/>
              <a:gd name="connsiteX6" fmla="*/ 9732499 w 12582927"/>
              <a:gd name="connsiteY6" fmla="*/ 2862844 h 2910914"/>
              <a:gd name="connsiteX7" fmla="*/ 11590020 w 12582927"/>
              <a:gd name="connsiteY7" fmla="*/ 1278469 h 2910914"/>
              <a:gd name="connsiteX8" fmla="*/ 12582927 w 12582927"/>
              <a:gd name="connsiteY8" fmla="*/ 931051 h 2910914"/>
              <a:gd name="connsiteX0" fmla="*/ 0 w 12582927"/>
              <a:gd name="connsiteY0" fmla="*/ 1655659 h 2911870"/>
              <a:gd name="connsiteX1" fmla="*/ 2274570 w 12582927"/>
              <a:gd name="connsiteY1" fmla="*/ 89749 h 2911870"/>
              <a:gd name="connsiteX2" fmla="*/ 3228371 w 12582927"/>
              <a:gd name="connsiteY2" fmla="*/ 2143849 h 2911870"/>
              <a:gd name="connsiteX3" fmla="*/ 5261313 w 12582927"/>
              <a:gd name="connsiteY3" fmla="*/ 111878 h 2911870"/>
              <a:gd name="connsiteX4" fmla="*/ 6465919 w 12582927"/>
              <a:gd name="connsiteY4" fmla="*/ 2409212 h 2911870"/>
              <a:gd name="connsiteX5" fmla="*/ 8350179 w 12582927"/>
              <a:gd name="connsiteY5" fmla="*/ 1597 h 2911870"/>
              <a:gd name="connsiteX6" fmla="*/ 9732499 w 12582927"/>
              <a:gd name="connsiteY6" fmla="*/ 2862844 h 2911870"/>
              <a:gd name="connsiteX7" fmla="*/ 11590020 w 12582927"/>
              <a:gd name="connsiteY7" fmla="*/ 1278469 h 2911870"/>
              <a:gd name="connsiteX8" fmla="*/ 12582927 w 12582927"/>
              <a:gd name="connsiteY8" fmla="*/ 931051 h 2911870"/>
              <a:gd name="connsiteX0" fmla="*/ 0 w 12582927"/>
              <a:gd name="connsiteY0" fmla="*/ 1655659 h 2888164"/>
              <a:gd name="connsiteX1" fmla="*/ 2274570 w 12582927"/>
              <a:gd name="connsiteY1" fmla="*/ 89749 h 2888164"/>
              <a:gd name="connsiteX2" fmla="*/ 3228371 w 12582927"/>
              <a:gd name="connsiteY2" fmla="*/ 2143849 h 2888164"/>
              <a:gd name="connsiteX3" fmla="*/ 5261313 w 12582927"/>
              <a:gd name="connsiteY3" fmla="*/ 111878 h 2888164"/>
              <a:gd name="connsiteX4" fmla="*/ 6465919 w 12582927"/>
              <a:gd name="connsiteY4" fmla="*/ 2409212 h 2888164"/>
              <a:gd name="connsiteX5" fmla="*/ 8350179 w 12582927"/>
              <a:gd name="connsiteY5" fmla="*/ 1597 h 2888164"/>
              <a:gd name="connsiteX6" fmla="*/ 9732499 w 12582927"/>
              <a:gd name="connsiteY6" fmla="*/ 2862844 h 2888164"/>
              <a:gd name="connsiteX7" fmla="*/ 11417615 w 12582927"/>
              <a:gd name="connsiteY7" fmla="*/ 1359845 h 2888164"/>
              <a:gd name="connsiteX8" fmla="*/ 12582927 w 12582927"/>
              <a:gd name="connsiteY8" fmla="*/ 931051 h 2888164"/>
              <a:gd name="connsiteX0" fmla="*/ 0 w 12582927"/>
              <a:gd name="connsiteY0" fmla="*/ 1655659 h 2884442"/>
              <a:gd name="connsiteX1" fmla="*/ 2274570 w 12582927"/>
              <a:gd name="connsiteY1" fmla="*/ 89749 h 2884442"/>
              <a:gd name="connsiteX2" fmla="*/ 3228371 w 12582927"/>
              <a:gd name="connsiteY2" fmla="*/ 2143849 h 2884442"/>
              <a:gd name="connsiteX3" fmla="*/ 5261313 w 12582927"/>
              <a:gd name="connsiteY3" fmla="*/ 111878 h 2884442"/>
              <a:gd name="connsiteX4" fmla="*/ 6465919 w 12582927"/>
              <a:gd name="connsiteY4" fmla="*/ 2409212 h 2884442"/>
              <a:gd name="connsiteX5" fmla="*/ 8350179 w 12582927"/>
              <a:gd name="connsiteY5" fmla="*/ 1597 h 2884442"/>
              <a:gd name="connsiteX6" fmla="*/ 9732499 w 12582927"/>
              <a:gd name="connsiteY6" fmla="*/ 2862844 h 2884442"/>
              <a:gd name="connsiteX7" fmla="*/ 11417615 w 12582927"/>
              <a:gd name="connsiteY7" fmla="*/ 1359845 h 2884442"/>
              <a:gd name="connsiteX8" fmla="*/ 12582927 w 12582927"/>
              <a:gd name="connsiteY8" fmla="*/ 931051 h 2884442"/>
              <a:gd name="connsiteX0" fmla="*/ 0 w 12582927"/>
              <a:gd name="connsiteY0" fmla="*/ 1655659 h 2865892"/>
              <a:gd name="connsiteX1" fmla="*/ 2274570 w 12582927"/>
              <a:gd name="connsiteY1" fmla="*/ 89749 h 2865892"/>
              <a:gd name="connsiteX2" fmla="*/ 3228371 w 12582927"/>
              <a:gd name="connsiteY2" fmla="*/ 2143849 h 2865892"/>
              <a:gd name="connsiteX3" fmla="*/ 5261313 w 12582927"/>
              <a:gd name="connsiteY3" fmla="*/ 111878 h 2865892"/>
              <a:gd name="connsiteX4" fmla="*/ 6465919 w 12582927"/>
              <a:gd name="connsiteY4" fmla="*/ 2409212 h 2865892"/>
              <a:gd name="connsiteX5" fmla="*/ 8350179 w 12582927"/>
              <a:gd name="connsiteY5" fmla="*/ 1597 h 2865892"/>
              <a:gd name="connsiteX6" fmla="*/ 9732499 w 12582927"/>
              <a:gd name="connsiteY6" fmla="*/ 2862844 h 2865892"/>
              <a:gd name="connsiteX7" fmla="*/ 11417615 w 12582927"/>
              <a:gd name="connsiteY7" fmla="*/ 1359845 h 2865892"/>
              <a:gd name="connsiteX8" fmla="*/ 12582927 w 12582927"/>
              <a:gd name="connsiteY8" fmla="*/ 931051 h 2865892"/>
              <a:gd name="connsiteX0" fmla="*/ 0 w 12582927"/>
              <a:gd name="connsiteY0" fmla="*/ 2450446 h 3661988"/>
              <a:gd name="connsiteX1" fmla="*/ 2274570 w 12582927"/>
              <a:gd name="connsiteY1" fmla="*/ 884536 h 3661988"/>
              <a:gd name="connsiteX2" fmla="*/ 3228371 w 12582927"/>
              <a:gd name="connsiteY2" fmla="*/ 2938636 h 3661988"/>
              <a:gd name="connsiteX3" fmla="*/ 5261313 w 12582927"/>
              <a:gd name="connsiteY3" fmla="*/ 906665 h 3661988"/>
              <a:gd name="connsiteX4" fmla="*/ 6465919 w 12582927"/>
              <a:gd name="connsiteY4" fmla="*/ 3203999 h 3661988"/>
              <a:gd name="connsiteX5" fmla="*/ 8350179 w 12582927"/>
              <a:gd name="connsiteY5" fmla="*/ 796384 h 3661988"/>
              <a:gd name="connsiteX6" fmla="*/ 9732499 w 12582927"/>
              <a:gd name="connsiteY6" fmla="*/ 3657631 h 3661988"/>
              <a:gd name="connsiteX7" fmla="*/ 10688835 w 12582927"/>
              <a:gd name="connsiteY7" fmla="*/ 3341 h 3661988"/>
              <a:gd name="connsiteX8" fmla="*/ 12582927 w 12582927"/>
              <a:gd name="connsiteY8" fmla="*/ 1725838 h 3661988"/>
              <a:gd name="connsiteX0" fmla="*/ 0 w 12100053"/>
              <a:gd name="connsiteY0" fmla="*/ 3582306 h 4793848"/>
              <a:gd name="connsiteX1" fmla="*/ 2274570 w 12100053"/>
              <a:gd name="connsiteY1" fmla="*/ 2016396 h 4793848"/>
              <a:gd name="connsiteX2" fmla="*/ 3228371 w 12100053"/>
              <a:gd name="connsiteY2" fmla="*/ 4070496 h 4793848"/>
              <a:gd name="connsiteX3" fmla="*/ 5261313 w 12100053"/>
              <a:gd name="connsiteY3" fmla="*/ 2038525 h 4793848"/>
              <a:gd name="connsiteX4" fmla="*/ 6465919 w 12100053"/>
              <a:gd name="connsiteY4" fmla="*/ 4335859 h 4793848"/>
              <a:gd name="connsiteX5" fmla="*/ 8350179 w 12100053"/>
              <a:gd name="connsiteY5" fmla="*/ 1928244 h 4793848"/>
              <a:gd name="connsiteX6" fmla="*/ 9732499 w 12100053"/>
              <a:gd name="connsiteY6" fmla="*/ 4789491 h 4793848"/>
              <a:gd name="connsiteX7" fmla="*/ 10688835 w 12100053"/>
              <a:gd name="connsiteY7" fmla="*/ 1135201 h 4793848"/>
              <a:gd name="connsiteX8" fmla="*/ 12100053 w 12100053"/>
              <a:gd name="connsiteY8" fmla="*/ 0 h 4793848"/>
              <a:gd name="connsiteX0" fmla="*/ 0 w 12100053"/>
              <a:gd name="connsiteY0" fmla="*/ 3582306 h 4342490"/>
              <a:gd name="connsiteX1" fmla="*/ 2274570 w 12100053"/>
              <a:gd name="connsiteY1" fmla="*/ 2016396 h 4342490"/>
              <a:gd name="connsiteX2" fmla="*/ 3228371 w 12100053"/>
              <a:gd name="connsiteY2" fmla="*/ 4070496 h 4342490"/>
              <a:gd name="connsiteX3" fmla="*/ 5261313 w 12100053"/>
              <a:gd name="connsiteY3" fmla="*/ 2038525 h 4342490"/>
              <a:gd name="connsiteX4" fmla="*/ 6465919 w 12100053"/>
              <a:gd name="connsiteY4" fmla="*/ 4335859 h 4342490"/>
              <a:gd name="connsiteX5" fmla="*/ 8350179 w 12100053"/>
              <a:gd name="connsiteY5" fmla="*/ 1928244 h 4342490"/>
              <a:gd name="connsiteX6" fmla="*/ 10066366 w 12100053"/>
              <a:gd name="connsiteY6" fmla="*/ 4037030 h 4342490"/>
              <a:gd name="connsiteX7" fmla="*/ 10688835 w 12100053"/>
              <a:gd name="connsiteY7" fmla="*/ 1135201 h 4342490"/>
              <a:gd name="connsiteX8" fmla="*/ 12100053 w 12100053"/>
              <a:gd name="connsiteY8" fmla="*/ 0 h 4342490"/>
              <a:gd name="connsiteX0" fmla="*/ 0 w 12100053"/>
              <a:gd name="connsiteY0" fmla="*/ 3582306 h 4342490"/>
              <a:gd name="connsiteX1" fmla="*/ 2274570 w 12100053"/>
              <a:gd name="connsiteY1" fmla="*/ 2016396 h 4342490"/>
              <a:gd name="connsiteX2" fmla="*/ 3228371 w 12100053"/>
              <a:gd name="connsiteY2" fmla="*/ 4070496 h 4342490"/>
              <a:gd name="connsiteX3" fmla="*/ 5261313 w 12100053"/>
              <a:gd name="connsiteY3" fmla="*/ 2038525 h 4342490"/>
              <a:gd name="connsiteX4" fmla="*/ 6465919 w 12100053"/>
              <a:gd name="connsiteY4" fmla="*/ 4335859 h 4342490"/>
              <a:gd name="connsiteX5" fmla="*/ 8350179 w 12100053"/>
              <a:gd name="connsiteY5" fmla="*/ 1928244 h 4342490"/>
              <a:gd name="connsiteX6" fmla="*/ 10066366 w 12100053"/>
              <a:gd name="connsiteY6" fmla="*/ 4037030 h 4342490"/>
              <a:gd name="connsiteX7" fmla="*/ 10688835 w 12100053"/>
              <a:gd name="connsiteY7" fmla="*/ 1135201 h 4342490"/>
              <a:gd name="connsiteX8" fmla="*/ 12100053 w 12100053"/>
              <a:gd name="connsiteY8" fmla="*/ 0 h 4342490"/>
              <a:gd name="connsiteX0" fmla="*/ 0 w 12100053"/>
              <a:gd name="connsiteY0" fmla="*/ 3582306 h 4342490"/>
              <a:gd name="connsiteX1" fmla="*/ 2274570 w 12100053"/>
              <a:gd name="connsiteY1" fmla="*/ 2016396 h 4342490"/>
              <a:gd name="connsiteX2" fmla="*/ 3228371 w 12100053"/>
              <a:gd name="connsiteY2" fmla="*/ 4070496 h 4342490"/>
              <a:gd name="connsiteX3" fmla="*/ 5261313 w 12100053"/>
              <a:gd name="connsiteY3" fmla="*/ 2038525 h 4342490"/>
              <a:gd name="connsiteX4" fmla="*/ 6465919 w 12100053"/>
              <a:gd name="connsiteY4" fmla="*/ 4335859 h 4342490"/>
              <a:gd name="connsiteX5" fmla="*/ 8350179 w 12100053"/>
              <a:gd name="connsiteY5" fmla="*/ 1928244 h 4342490"/>
              <a:gd name="connsiteX6" fmla="*/ 10066366 w 12100053"/>
              <a:gd name="connsiteY6" fmla="*/ 4037030 h 4342490"/>
              <a:gd name="connsiteX7" fmla="*/ 10688835 w 12100053"/>
              <a:gd name="connsiteY7" fmla="*/ 1135201 h 4342490"/>
              <a:gd name="connsiteX8" fmla="*/ 12100053 w 12100053"/>
              <a:gd name="connsiteY8" fmla="*/ 0 h 4342490"/>
              <a:gd name="connsiteX0" fmla="*/ 0 w 12100053"/>
              <a:gd name="connsiteY0" fmla="*/ 3582306 h 4342490"/>
              <a:gd name="connsiteX1" fmla="*/ 2009882 w 12100053"/>
              <a:gd name="connsiteY1" fmla="*/ 2705976 h 4342490"/>
              <a:gd name="connsiteX2" fmla="*/ 3228371 w 12100053"/>
              <a:gd name="connsiteY2" fmla="*/ 4070496 h 4342490"/>
              <a:gd name="connsiteX3" fmla="*/ 5261313 w 12100053"/>
              <a:gd name="connsiteY3" fmla="*/ 2038525 h 4342490"/>
              <a:gd name="connsiteX4" fmla="*/ 6465919 w 12100053"/>
              <a:gd name="connsiteY4" fmla="*/ 4335859 h 4342490"/>
              <a:gd name="connsiteX5" fmla="*/ 8350179 w 12100053"/>
              <a:gd name="connsiteY5" fmla="*/ 1928244 h 4342490"/>
              <a:gd name="connsiteX6" fmla="*/ 10066366 w 12100053"/>
              <a:gd name="connsiteY6" fmla="*/ 4037030 h 4342490"/>
              <a:gd name="connsiteX7" fmla="*/ 10688835 w 12100053"/>
              <a:gd name="connsiteY7" fmla="*/ 1135201 h 4342490"/>
              <a:gd name="connsiteX8" fmla="*/ 12100053 w 12100053"/>
              <a:gd name="connsiteY8" fmla="*/ 0 h 4342490"/>
              <a:gd name="connsiteX0" fmla="*/ 0 w 12100053"/>
              <a:gd name="connsiteY0" fmla="*/ 3582306 h 4342490"/>
              <a:gd name="connsiteX1" fmla="*/ 2009882 w 12100053"/>
              <a:gd name="connsiteY1" fmla="*/ 2705976 h 4342490"/>
              <a:gd name="connsiteX2" fmla="*/ 3228371 w 12100053"/>
              <a:gd name="connsiteY2" fmla="*/ 4070496 h 4342490"/>
              <a:gd name="connsiteX3" fmla="*/ 5261313 w 12100053"/>
              <a:gd name="connsiteY3" fmla="*/ 2038525 h 4342490"/>
              <a:gd name="connsiteX4" fmla="*/ 6465919 w 12100053"/>
              <a:gd name="connsiteY4" fmla="*/ 4335859 h 4342490"/>
              <a:gd name="connsiteX5" fmla="*/ 8350179 w 12100053"/>
              <a:gd name="connsiteY5" fmla="*/ 1928244 h 4342490"/>
              <a:gd name="connsiteX6" fmla="*/ 10066366 w 12100053"/>
              <a:gd name="connsiteY6" fmla="*/ 4037030 h 4342490"/>
              <a:gd name="connsiteX7" fmla="*/ 10688835 w 12100053"/>
              <a:gd name="connsiteY7" fmla="*/ 1135201 h 4342490"/>
              <a:gd name="connsiteX8" fmla="*/ 12100053 w 12100053"/>
              <a:gd name="connsiteY8" fmla="*/ 0 h 4342490"/>
              <a:gd name="connsiteX0" fmla="*/ 0 w 12100053"/>
              <a:gd name="connsiteY0" fmla="*/ 3582306 h 4342490"/>
              <a:gd name="connsiteX1" fmla="*/ 2151690 w 12100053"/>
              <a:gd name="connsiteY1" fmla="*/ 2480651 h 4342490"/>
              <a:gd name="connsiteX2" fmla="*/ 3228371 w 12100053"/>
              <a:gd name="connsiteY2" fmla="*/ 4070496 h 4342490"/>
              <a:gd name="connsiteX3" fmla="*/ 5261313 w 12100053"/>
              <a:gd name="connsiteY3" fmla="*/ 2038525 h 4342490"/>
              <a:gd name="connsiteX4" fmla="*/ 6465919 w 12100053"/>
              <a:gd name="connsiteY4" fmla="*/ 4335859 h 4342490"/>
              <a:gd name="connsiteX5" fmla="*/ 8350179 w 12100053"/>
              <a:gd name="connsiteY5" fmla="*/ 1928244 h 4342490"/>
              <a:gd name="connsiteX6" fmla="*/ 10066366 w 12100053"/>
              <a:gd name="connsiteY6" fmla="*/ 4037030 h 4342490"/>
              <a:gd name="connsiteX7" fmla="*/ 10688835 w 12100053"/>
              <a:gd name="connsiteY7" fmla="*/ 1135201 h 4342490"/>
              <a:gd name="connsiteX8" fmla="*/ 12100053 w 12100053"/>
              <a:gd name="connsiteY8" fmla="*/ 0 h 4342490"/>
              <a:gd name="connsiteX0" fmla="*/ 0 w 12102172"/>
              <a:gd name="connsiteY0" fmla="*/ 3930014 h 4342490"/>
              <a:gd name="connsiteX1" fmla="*/ 2153809 w 12102172"/>
              <a:gd name="connsiteY1" fmla="*/ 2480651 h 4342490"/>
              <a:gd name="connsiteX2" fmla="*/ 3230490 w 12102172"/>
              <a:gd name="connsiteY2" fmla="*/ 4070496 h 4342490"/>
              <a:gd name="connsiteX3" fmla="*/ 5263432 w 12102172"/>
              <a:gd name="connsiteY3" fmla="*/ 2038525 h 4342490"/>
              <a:gd name="connsiteX4" fmla="*/ 6468038 w 12102172"/>
              <a:gd name="connsiteY4" fmla="*/ 4335859 h 4342490"/>
              <a:gd name="connsiteX5" fmla="*/ 8352298 w 12102172"/>
              <a:gd name="connsiteY5" fmla="*/ 1928244 h 4342490"/>
              <a:gd name="connsiteX6" fmla="*/ 10068485 w 12102172"/>
              <a:gd name="connsiteY6" fmla="*/ 4037030 h 4342490"/>
              <a:gd name="connsiteX7" fmla="*/ 10690954 w 12102172"/>
              <a:gd name="connsiteY7" fmla="*/ 1135201 h 4342490"/>
              <a:gd name="connsiteX8" fmla="*/ 12102172 w 12102172"/>
              <a:gd name="connsiteY8" fmla="*/ 0 h 4342490"/>
              <a:gd name="connsiteX0" fmla="*/ 0 w 12102172"/>
              <a:gd name="connsiteY0" fmla="*/ 3930014 h 4342490"/>
              <a:gd name="connsiteX1" fmla="*/ 2359249 w 12102172"/>
              <a:gd name="connsiteY1" fmla="*/ 2684144 h 4342490"/>
              <a:gd name="connsiteX2" fmla="*/ 3230490 w 12102172"/>
              <a:gd name="connsiteY2" fmla="*/ 4070496 h 4342490"/>
              <a:gd name="connsiteX3" fmla="*/ 5263432 w 12102172"/>
              <a:gd name="connsiteY3" fmla="*/ 2038525 h 4342490"/>
              <a:gd name="connsiteX4" fmla="*/ 6468038 w 12102172"/>
              <a:gd name="connsiteY4" fmla="*/ 4335859 h 4342490"/>
              <a:gd name="connsiteX5" fmla="*/ 8352298 w 12102172"/>
              <a:gd name="connsiteY5" fmla="*/ 1928244 h 4342490"/>
              <a:gd name="connsiteX6" fmla="*/ 10068485 w 12102172"/>
              <a:gd name="connsiteY6" fmla="*/ 4037030 h 4342490"/>
              <a:gd name="connsiteX7" fmla="*/ 10690954 w 12102172"/>
              <a:gd name="connsiteY7" fmla="*/ 1135201 h 4342490"/>
              <a:gd name="connsiteX8" fmla="*/ 12102172 w 12102172"/>
              <a:gd name="connsiteY8" fmla="*/ 0 h 4342490"/>
              <a:gd name="connsiteX0" fmla="*/ 0 w 12102172"/>
              <a:gd name="connsiteY0" fmla="*/ 3930014 h 4342490"/>
              <a:gd name="connsiteX1" fmla="*/ 2359249 w 12102172"/>
              <a:gd name="connsiteY1" fmla="*/ 2684144 h 4342490"/>
              <a:gd name="connsiteX2" fmla="*/ 3847479 w 12102172"/>
              <a:gd name="connsiteY2" fmla="*/ 3907442 h 4342490"/>
              <a:gd name="connsiteX3" fmla="*/ 5263432 w 12102172"/>
              <a:gd name="connsiteY3" fmla="*/ 2038525 h 4342490"/>
              <a:gd name="connsiteX4" fmla="*/ 6468038 w 12102172"/>
              <a:gd name="connsiteY4" fmla="*/ 4335859 h 4342490"/>
              <a:gd name="connsiteX5" fmla="*/ 8352298 w 12102172"/>
              <a:gd name="connsiteY5" fmla="*/ 1928244 h 4342490"/>
              <a:gd name="connsiteX6" fmla="*/ 10068485 w 12102172"/>
              <a:gd name="connsiteY6" fmla="*/ 4037030 h 4342490"/>
              <a:gd name="connsiteX7" fmla="*/ 10690954 w 12102172"/>
              <a:gd name="connsiteY7" fmla="*/ 1135201 h 4342490"/>
              <a:gd name="connsiteX8" fmla="*/ 12102172 w 12102172"/>
              <a:gd name="connsiteY8" fmla="*/ 0 h 4342490"/>
              <a:gd name="connsiteX0" fmla="*/ 0 w 12102172"/>
              <a:gd name="connsiteY0" fmla="*/ 3930014 h 4342490"/>
              <a:gd name="connsiteX1" fmla="*/ 2359249 w 12102172"/>
              <a:gd name="connsiteY1" fmla="*/ 2684144 h 4342490"/>
              <a:gd name="connsiteX2" fmla="*/ 3847479 w 12102172"/>
              <a:gd name="connsiteY2" fmla="*/ 3907442 h 4342490"/>
              <a:gd name="connsiteX3" fmla="*/ 5263432 w 12102172"/>
              <a:gd name="connsiteY3" fmla="*/ 2038525 h 4342490"/>
              <a:gd name="connsiteX4" fmla="*/ 6468038 w 12102172"/>
              <a:gd name="connsiteY4" fmla="*/ 4335859 h 4342490"/>
              <a:gd name="connsiteX5" fmla="*/ 8352298 w 12102172"/>
              <a:gd name="connsiteY5" fmla="*/ 1928244 h 4342490"/>
              <a:gd name="connsiteX6" fmla="*/ 10068485 w 12102172"/>
              <a:gd name="connsiteY6" fmla="*/ 4037030 h 4342490"/>
              <a:gd name="connsiteX7" fmla="*/ 10690954 w 12102172"/>
              <a:gd name="connsiteY7" fmla="*/ 1135201 h 4342490"/>
              <a:gd name="connsiteX8" fmla="*/ 12102172 w 12102172"/>
              <a:gd name="connsiteY8" fmla="*/ 0 h 4342490"/>
              <a:gd name="connsiteX0" fmla="*/ 0 w 12102172"/>
              <a:gd name="connsiteY0" fmla="*/ 3930014 h 4342490"/>
              <a:gd name="connsiteX1" fmla="*/ 2359249 w 12102172"/>
              <a:gd name="connsiteY1" fmla="*/ 2684144 h 4342490"/>
              <a:gd name="connsiteX2" fmla="*/ 3847479 w 12102172"/>
              <a:gd name="connsiteY2" fmla="*/ 3907442 h 4342490"/>
              <a:gd name="connsiteX3" fmla="*/ 5263432 w 12102172"/>
              <a:gd name="connsiteY3" fmla="*/ 2038525 h 4342490"/>
              <a:gd name="connsiteX4" fmla="*/ 6468038 w 12102172"/>
              <a:gd name="connsiteY4" fmla="*/ 4335859 h 4342490"/>
              <a:gd name="connsiteX5" fmla="*/ 8352298 w 12102172"/>
              <a:gd name="connsiteY5" fmla="*/ 1928244 h 4342490"/>
              <a:gd name="connsiteX6" fmla="*/ 10068485 w 12102172"/>
              <a:gd name="connsiteY6" fmla="*/ 4037030 h 4342490"/>
              <a:gd name="connsiteX7" fmla="*/ 10690954 w 12102172"/>
              <a:gd name="connsiteY7" fmla="*/ 1135201 h 4342490"/>
              <a:gd name="connsiteX8" fmla="*/ 12102172 w 12102172"/>
              <a:gd name="connsiteY8" fmla="*/ 0 h 4342490"/>
              <a:gd name="connsiteX0" fmla="*/ 0 w 12102172"/>
              <a:gd name="connsiteY0" fmla="*/ 3930014 h 4342829"/>
              <a:gd name="connsiteX1" fmla="*/ 2359249 w 12102172"/>
              <a:gd name="connsiteY1" fmla="*/ 2684144 h 4342829"/>
              <a:gd name="connsiteX2" fmla="*/ 3847479 w 12102172"/>
              <a:gd name="connsiteY2" fmla="*/ 3907442 h 4342829"/>
              <a:gd name="connsiteX3" fmla="*/ 5263432 w 12102172"/>
              <a:gd name="connsiteY3" fmla="*/ 2038525 h 4342829"/>
              <a:gd name="connsiteX4" fmla="*/ 6468038 w 12102172"/>
              <a:gd name="connsiteY4" fmla="*/ 4335859 h 4342829"/>
              <a:gd name="connsiteX5" fmla="*/ 8352298 w 12102172"/>
              <a:gd name="connsiteY5" fmla="*/ 1928244 h 4342829"/>
              <a:gd name="connsiteX6" fmla="*/ 9845811 w 12102172"/>
              <a:gd name="connsiteY6" fmla="*/ 3270448 h 4342829"/>
              <a:gd name="connsiteX7" fmla="*/ 10690954 w 12102172"/>
              <a:gd name="connsiteY7" fmla="*/ 1135201 h 4342829"/>
              <a:gd name="connsiteX8" fmla="*/ 12102172 w 12102172"/>
              <a:gd name="connsiteY8" fmla="*/ 0 h 4342829"/>
              <a:gd name="connsiteX0" fmla="*/ 0 w 12102172"/>
              <a:gd name="connsiteY0" fmla="*/ 3930014 h 4342828"/>
              <a:gd name="connsiteX1" fmla="*/ 2359249 w 12102172"/>
              <a:gd name="connsiteY1" fmla="*/ 2684144 h 4342828"/>
              <a:gd name="connsiteX2" fmla="*/ 3847479 w 12102172"/>
              <a:gd name="connsiteY2" fmla="*/ 3907442 h 4342828"/>
              <a:gd name="connsiteX3" fmla="*/ 5263432 w 12102172"/>
              <a:gd name="connsiteY3" fmla="*/ 2038525 h 4342828"/>
              <a:gd name="connsiteX4" fmla="*/ 6468038 w 12102172"/>
              <a:gd name="connsiteY4" fmla="*/ 4335859 h 4342828"/>
              <a:gd name="connsiteX5" fmla="*/ 8352298 w 12102172"/>
              <a:gd name="connsiteY5" fmla="*/ 1928244 h 4342828"/>
              <a:gd name="connsiteX6" fmla="*/ 9845811 w 12102172"/>
              <a:gd name="connsiteY6" fmla="*/ 3270448 h 4342828"/>
              <a:gd name="connsiteX7" fmla="*/ 10690954 w 12102172"/>
              <a:gd name="connsiteY7" fmla="*/ 1135201 h 4342828"/>
              <a:gd name="connsiteX8" fmla="*/ 12102172 w 12102172"/>
              <a:gd name="connsiteY8" fmla="*/ 0 h 4342828"/>
              <a:gd name="connsiteX0" fmla="*/ 0 w 12102172"/>
              <a:gd name="connsiteY0" fmla="*/ 3930014 h 5075956"/>
              <a:gd name="connsiteX1" fmla="*/ 2359249 w 12102172"/>
              <a:gd name="connsiteY1" fmla="*/ 2684144 h 5075956"/>
              <a:gd name="connsiteX2" fmla="*/ 4068204 w 12102172"/>
              <a:gd name="connsiteY2" fmla="*/ 5058303 h 5075956"/>
              <a:gd name="connsiteX3" fmla="*/ 5263432 w 12102172"/>
              <a:gd name="connsiteY3" fmla="*/ 2038525 h 5075956"/>
              <a:gd name="connsiteX4" fmla="*/ 6468038 w 12102172"/>
              <a:gd name="connsiteY4" fmla="*/ 4335859 h 5075956"/>
              <a:gd name="connsiteX5" fmla="*/ 8352298 w 12102172"/>
              <a:gd name="connsiteY5" fmla="*/ 1928244 h 5075956"/>
              <a:gd name="connsiteX6" fmla="*/ 9845811 w 12102172"/>
              <a:gd name="connsiteY6" fmla="*/ 3270448 h 5075956"/>
              <a:gd name="connsiteX7" fmla="*/ 10690954 w 12102172"/>
              <a:gd name="connsiteY7" fmla="*/ 1135201 h 5075956"/>
              <a:gd name="connsiteX8" fmla="*/ 12102172 w 12102172"/>
              <a:gd name="connsiteY8" fmla="*/ 0 h 5075956"/>
              <a:gd name="connsiteX0" fmla="*/ 0 w 12102172"/>
              <a:gd name="connsiteY0" fmla="*/ 3930014 h 5048314"/>
              <a:gd name="connsiteX1" fmla="*/ 2359249 w 12102172"/>
              <a:gd name="connsiteY1" fmla="*/ 2684144 h 5048314"/>
              <a:gd name="connsiteX2" fmla="*/ 4274080 w 12102172"/>
              <a:gd name="connsiteY2" fmla="*/ 5030502 h 5048314"/>
              <a:gd name="connsiteX3" fmla="*/ 5263432 w 12102172"/>
              <a:gd name="connsiteY3" fmla="*/ 2038525 h 5048314"/>
              <a:gd name="connsiteX4" fmla="*/ 6468038 w 12102172"/>
              <a:gd name="connsiteY4" fmla="*/ 4335859 h 5048314"/>
              <a:gd name="connsiteX5" fmla="*/ 8352298 w 12102172"/>
              <a:gd name="connsiteY5" fmla="*/ 1928244 h 5048314"/>
              <a:gd name="connsiteX6" fmla="*/ 9845811 w 12102172"/>
              <a:gd name="connsiteY6" fmla="*/ 3270448 h 5048314"/>
              <a:gd name="connsiteX7" fmla="*/ 10690954 w 12102172"/>
              <a:gd name="connsiteY7" fmla="*/ 1135201 h 5048314"/>
              <a:gd name="connsiteX8" fmla="*/ 12102172 w 12102172"/>
              <a:gd name="connsiteY8" fmla="*/ 0 h 5048314"/>
              <a:gd name="connsiteX0" fmla="*/ 0 w 12102172"/>
              <a:gd name="connsiteY0" fmla="*/ 3930014 h 5031098"/>
              <a:gd name="connsiteX1" fmla="*/ 2359249 w 12102172"/>
              <a:gd name="connsiteY1" fmla="*/ 2684144 h 5031098"/>
              <a:gd name="connsiteX2" fmla="*/ 4274080 w 12102172"/>
              <a:gd name="connsiteY2" fmla="*/ 5030502 h 5031098"/>
              <a:gd name="connsiteX3" fmla="*/ 5506537 w 12102172"/>
              <a:gd name="connsiteY3" fmla="*/ 2431148 h 5031098"/>
              <a:gd name="connsiteX4" fmla="*/ 6468038 w 12102172"/>
              <a:gd name="connsiteY4" fmla="*/ 4335859 h 5031098"/>
              <a:gd name="connsiteX5" fmla="*/ 8352298 w 12102172"/>
              <a:gd name="connsiteY5" fmla="*/ 1928244 h 5031098"/>
              <a:gd name="connsiteX6" fmla="*/ 9845811 w 12102172"/>
              <a:gd name="connsiteY6" fmla="*/ 3270448 h 5031098"/>
              <a:gd name="connsiteX7" fmla="*/ 10690954 w 12102172"/>
              <a:gd name="connsiteY7" fmla="*/ 1135201 h 5031098"/>
              <a:gd name="connsiteX8" fmla="*/ 12102172 w 12102172"/>
              <a:gd name="connsiteY8" fmla="*/ 0 h 5031098"/>
              <a:gd name="connsiteX0" fmla="*/ 0 w 12102172"/>
              <a:gd name="connsiteY0" fmla="*/ 3930014 h 5031098"/>
              <a:gd name="connsiteX1" fmla="*/ 2359249 w 12102172"/>
              <a:gd name="connsiteY1" fmla="*/ 2684144 h 5031098"/>
              <a:gd name="connsiteX2" fmla="*/ 4274080 w 12102172"/>
              <a:gd name="connsiteY2" fmla="*/ 5030502 h 5031098"/>
              <a:gd name="connsiteX3" fmla="*/ 5506537 w 12102172"/>
              <a:gd name="connsiteY3" fmla="*/ 2431148 h 5031098"/>
              <a:gd name="connsiteX4" fmla="*/ 6468038 w 12102172"/>
              <a:gd name="connsiteY4" fmla="*/ 4335859 h 5031098"/>
              <a:gd name="connsiteX5" fmla="*/ 8352298 w 12102172"/>
              <a:gd name="connsiteY5" fmla="*/ 1928244 h 5031098"/>
              <a:gd name="connsiteX6" fmla="*/ 9845811 w 12102172"/>
              <a:gd name="connsiteY6" fmla="*/ 3270448 h 5031098"/>
              <a:gd name="connsiteX7" fmla="*/ 10690954 w 12102172"/>
              <a:gd name="connsiteY7" fmla="*/ 1135201 h 5031098"/>
              <a:gd name="connsiteX8" fmla="*/ 12102172 w 12102172"/>
              <a:gd name="connsiteY8" fmla="*/ 0 h 5031098"/>
              <a:gd name="connsiteX0" fmla="*/ 0 w 12102172"/>
              <a:gd name="connsiteY0" fmla="*/ 3930014 h 5032917"/>
              <a:gd name="connsiteX1" fmla="*/ 2359249 w 12102172"/>
              <a:gd name="connsiteY1" fmla="*/ 2684144 h 5032917"/>
              <a:gd name="connsiteX2" fmla="*/ 4274080 w 12102172"/>
              <a:gd name="connsiteY2" fmla="*/ 5030502 h 5032917"/>
              <a:gd name="connsiteX3" fmla="*/ 5629548 w 12102172"/>
              <a:gd name="connsiteY3" fmla="*/ 2166785 h 5032917"/>
              <a:gd name="connsiteX4" fmla="*/ 6468038 w 12102172"/>
              <a:gd name="connsiteY4" fmla="*/ 4335859 h 5032917"/>
              <a:gd name="connsiteX5" fmla="*/ 8352298 w 12102172"/>
              <a:gd name="connsiteY5" fmla="*/ 1928244 h 5032917"/>
              <a:gd name="connsiteX6" fmla="*/ 9845811 w 12102172"/>
              <a:gd name="connsiteY6" fmla="*/ 3270448 h 5032917"/>
              <a:gd name="connsiteX7" fmla="*/ 10690954 w 12102172"/>
              <a:gd name="connsiteY7" fmla="*/ 1135201 h 5032917"/>
              <a:gd name="connsiteX8" fmla="*/ 12102172 w 12102172"/>
              <a:gd name="connsiteY8" fmla="*/ 0 h 5032917"/>
              <a:gd name="connsiteX0" fmla="*/ 0 w 12102172"/>
              <a:gd name="connsiteY0" fmla="*/ 3930014 h 5032918"/>
              <a:gd name="connsiteX1" fmla="*/ 2359249 w 12102172"/>
              <a:gd name="connsiteY1" fmla="*/ 2684144 h 5032918"/>
              <a:gd name="connsiteX2" fmla="*/ 4274080 w 12102172"/>
              <a:gd name="connsiteY2" fmla="*/ 5030502 h 5032918"/>
              <a:gd name="connsiteX3" fmla="*/ 5629548 w 12102172"/>
              <a:gd name="connsiteY3" fmla="*/ 2166785 h 5032918"/>
              <a:gd name="connsiteX4" fmla="*/ 6909748 w 12102172"/>
              <a:gd name="connsiteY4" fmla="*/ 4344558 h 5032918"/>
              <a:gd name="connsiteX5" fmla="*/ 8352298 w 12102172"/>
              <a:gd name="connsiteY5" fmla="*/ 1928244 h 5032918"/>
              <a:gd name="connsiteX6" fmla="*/ 9845811 w 12102172"/>
              <a:gd name="connsiteY6" fmla="*/ 3270448 h 5032918"/>
              <a:gd name="connsiteX7" fmla="*/ 10690954 w 12102172"/>
              <a:gd name="connsiteY7" fmla="*/ 1135201 h 5032918"/>
              <a:gd name="connsiteX8" fmla="*/ 12102172 w 12102172"/>
              <a:gd name="connsiteY8" fmla="*/ 0 h 5032918"/>
              <a:gd name="connsiteX0" fmla="*/ 0 w 12102172"/>
              <a:gd name="connsiteY0" fmla="*/ 3930014 h 5032918"/>
              <a:gd name="connsiteX1" fmla="*/ 2359249 w 12102172"/>
              <a:gd name="connsiteY1" fmla="*/ 2684144 h 5032918"/>
              <a:gd name="connsiteX2" fmla="*/ 4274080 w 12102172"/>
              <a:gd name="connsiteY2" fmla="*/ 5030502 h 5032918"/>
              <a:gd name="connsiteX3" fmla="*/ 5629548 w 12102172"/>
              <a:gd name="connsiteY3" fmla="*/ 2166785 h 5032918"/>
              <a:gd name="connsiteX4" fmla="*/ 6909748 w 12102172"/>
              <a:gd name="connsiteY4" fmla="*/ 4344558 h 5032918"/>
              <a:gd name="connsiteX5" fmla="*/ 8352298 w 12102172"/>
              <a:gd name="connsiteY5" fmla="*/ 1928244 h 5032918"/>
              <a:gd name="connsiteX6" fmla="*/ 9845811 w 12102172"/>
              <a:gd name="connsiteY6" fmla="*/ 3270448 h 5032918"/>
              <a:gd name="connsiteX7" fmla="*/ 10690954 w 12102172"/>
              <a:gd name="connsiteY7" fmla="*/ 1135201 h 5032918"/>
              <a:gd name="connsiteX8" fmla="*/ 12102172 w 12102172"/>
              <a:gd name="connsiteY8" fmla="*/ 0 h 5032918"/>
              <a:gd name="connsiteX0" fmla="*/ 0 w 12102172"/>
              <a:gd name="connsiteY0" fmla="*/ 3930014 h 5032918"/>
              <a:gd name="connsiteX1" fmla="*/ 2359249 w 12102172"/>
              <a:gd name="connsiteY1" fmla="*/ 2684144 h 5032918"/>
              <a:gd name="connsiteX2" fmla="*/ 4274080 w 12102172"/>
              <a:gd name="connsiteY2" fmla="*/ 5030502 h 5032918"/>
              <a:gd name="connsiteX3" fmla="*/ 5629548 w 12102172"/>
              <a:gd name="connsiteY3" fmla="*/ 2166785 h 5032918"/>
              <a:gd name="connsiteX4" fmla="*/ 6909748 w 12102172"/>
              <a:gd name="connsiteY4" fmla="*/ 4344558 h 5032918"/>
              <a:gd name="connsiteX5" fmla="*/ 8352298 w 12102172"/>
              <a:gd name="connsiteY5" fmla="*/ 1928244 h 5032918"/>
              <a:gd name="connsiteX6" fmla="*/ 9845811 w 12102172"/>
              <a:gd name="connsiteY6" fmla="*/ 3270448 h 5032918"/>
              <a:gd name="connsiteX7" fmla="*/ 10690954 w 12102172"/>
              <a:gd name="connsiteY7" fmla="*/ 1135201 h 5032918"/>
              <a:gd name="connsiteX8" fmla="*/ 12102172 w 12102172"/>
              <a:gd name="connsiteY8" fmla="*/ 0 h 5032918"/>
              <a:gd name="connsiteX0" fmla="*/ 0 w 11930871"/>
              <a:gd name="connsiteY0" fmla="*/ 3262128 h 5033039"/>
              <a:gd name="connsiteX1" fmla="*/ 2187948 w 11930871"/>
              <a:gd name="connsiteY1" fmla="*/ 2684144 h 5033039"/>
              <a:gd name="connsiteX2" fmla="*/ 4102779 w 11930871"/>
              <a:gd name="connsiteY2" fmla="*/ 5030502 h 5033039"/>
              <a:gd name="connsiteX3" fmla="*/ 5458247 w 11930871"/>
              <a:gd name="connsiteY3" fmla="*/ 2166785 h 5033039"/>
              <a:gd name="connsiteX4" fmla="*/ 6738447 w 11930871"/>
              <a:gd name="connsiteY4" fmla="*/ 4344558 h 5033039"/>
              <a:gd name="connsiteX5" fmla="*/ 8180997 w 11930871"/>
              <a:gd name="connsiteY5" fmla="*/ 1928244 h 5033039"/>
              <a:gd name="connsiteX6" fmla="*/ 9674510 w 11930871"/>
              <a:gd name="connsiteY6" fmla="*/ 3270448 h 5033039"/>
              <a:gd name="connsiteX7" fmla="*/ 10519653 w 11930871"/>
              <a:gd name="connsiteY7" fmla="*/ 1135201 h 5033039"/>
              <a:gd name="connsiteX8" fmla="*/ 11930871 w 11930871"/>
              <a:gd name="connsiteY8" fmla="*/ 0 h 5033039"/>
              <a:gd name="connsiteX0" fmla="*/ 0 w 11930871"/>
              <a:gd name="connsiteY0" fmla="*/ 3262128 h 5033039"/>
              <a:gd name="connsiteX1" fmla="*/ 2187948 w 11930871"/>
              <a:gd name="connsiteY1" fmla="*/ 2684144 h 5033039"/>
              <a:gd name="connsiteX2" fmla="*/ 4102779 w 11930871"/>
              <a:gd name="connsiteY2" fmla="*/ 5030502 h 5033039"/>
              <a:gd name="connsiteX3" fmla="*/ 5458247 w 11930871"/>
              <a:gd name="connsiteY3" fmla="*/ 2166785 h 5033039"/>
              <a:gd name="connsiteX4" fmla="*/ 6738447 w 11930871"/>
              <a:gd name="connsiteY4" fmla="*/ 4344558 h 5033039"/>
              <a:gd name="connsiteX5" fmla="*/ 8180997 w 11930871"/>
              <a:gd name="connsiteY5" fmla="*/ 1928244 h 5033039"/>
              <a:gd name="connsiteX6" fmla="*/ 9674510 w 11930871"/>
              <a:gd name="connsiteY6" fmla="*/ 3270448 h 5033039"/>
              <a:gd name="connsiteX7" fmla="*/ 10519653 w 11930871"/>
              <a:gd name="connsiteY7" fmla="*/ 1135201 h 5033039"/>
              <a:gd name="connsiteX8" fmla="*/ 11930871 w 11930871"/>
              <a:gd name="connsiteY8" fmla="*/ 0 h 5033039"/>
              <a:gd name="connsiteX0" fmla="*/ 0 w 12162090"/>
              <a:gd name="connsiteY0" fmla="*/ 2761617 h 5033138"/>
              <a:gd name="connsiteX1" fmla="*/ 2419167 w 12162090"/>
              <a:gd name="connsiteY1" fmla="*/ 2684144 h 5033138"/>
              <a:gd name="connsiteX2" fmla="*/ 4333998 w 12162090"/>
              <a:gd name="connsiteY2" fmla="*/ 5030502 h 5033138"/>
              <a:gd name="connsiteX3" fmla="*/ 5689466 w 12162090"/>
              <a:gd name="connsiteY3" fmla="*/ 2166785 h 5033138"/>
              <a:gd name="connsiteX4" fmla="*/ 6969666 w 12162090"/>
              <a:gd name="connsiteY4" fmla="*/ 4344558 h 5033138"/>
              <a:gd name="connsiteX5" fmla="*/ 8412216 w 12162090"/>
              <a:gd name="connsiteY5" fmla="*/ 1928244 h 5033138"/>
              <a:gd name="connsiteX6" fmla="*/ 9905729 w 12162090"/>
              <a:gd name="connsiteY6" fmla="*/ 3270448 h 5033138"/>
              <a:gd name="connsiteX7" fmla="*/ 10750872 w 12162090"/>
              <a:gd name="connsiteY7" fmla="*/ 1135201 h 5033138"/>
              <a:gd name="connsiteX8" fmla="*/ 12162090 w 12162090"/>
              <a:gd name="connsiteY8" fmla="*/ 0 h 5033138"/>
              <a:gd name="connsiteX0" fmla="*/ 0 w 12162090"/>
              <a:gd name="connsiteY0" fmla="*/ 2761617 h 5033138"/>
              <a:gd name="connsiteX1" fmla="*/ 2419167 w 12162090"/>
              <a:gd name="connsiteY1" fmla="*/ 2684144 h 5033138"/>
              <a:gd name="connsiteX2" fmla="*/ 4333998 w 12162090"/>
              <a:gd name="connsiteY2" fmla="*/ 5030502 h 5033138"/>
              <a:gd name="connsiteX3" fmla="*/ 5689466 w 12162090"/>
              <a:gd name="connsiteY3" fmla="*/ 2166785 h 5033138"/>
              <a:gd name="connsiteX4" fmla="*/ 6969666 w 12162090"/>
              <a:gd name="connsiteY4" fmla="*/ 4344558 h 5033138"/>
              <a:gd name="connsiteX5" fmla="*/ 8412216 w 12162090"/>
              <a:gd name="connsiteY5" fmla="*/ 1928244 h 5033138"/>
              <a:gd name="connsiteX6" fmla="*/ 9905729 w 12162090"/>
              <a:gd name="connsiteY6" fmla="*/ 3270448 h 5033138"/>
              <a:gd name="connsiteX7" fmla="*/ 10750872 w 12162090"/>
              <a:gd name="connsiteY7" fmla="*/ 1135201 h 5033138"/>
              <a:gd name="connsiteX8" fmla="*/ 12162090 w 12162090"/>
              <a:gd name="connsiteY8" fmla="*/ 0 h 5033138"/>
              <a:gd name="connsiteX0" fmla="*/ 0 w 12355534"/>
              <a:gd name="connsiteY0" fmla="*/ 1663127 h 5033386"/>
              <a:gd name="connsiteX1" fmla="*/ 2612611 w 12355534"/>
              <a:gd name="connsiteY1" fmla="*/ 2684144 h 5033386"/>
              <a:gd name="connsiteX2" fmla="*/ 4527442 w 12355534"/>
              <a:gd name="connsiteY2" fmla="*/ 5030502 h 5033386"/>
              <a:gd name="connsiteX3" fmla="*/ 5882910 w 12355534"/>
              <a:gd name="connsiteY3" fmla="*/ 2166785 h 5033386"/>
              <a:gd name="connsiteX4" fmla="*/ 7163110 w 12355534"/>
              <a:gd name="connsiteY4" fmla="*/ 4344558 h 5033386"/>
              <a:gd name="connsiteX5" fmla="*/ 8605660 w 12355534"/>
              <a:gd name="connsiteY5" fmla="*/ 1928244 h 5033386"/>
              <a:gd name="connsiteX6" fmla="*/ 10099173 w 12355534"/>
              <a:gd name="connsiteY6" fmla="*/ 3270448 h 5033386"/>
              <a:gd name="connsiteX7" fmla="*/ 10944316 w 12355534"/>
              <a:gd name="connsiteY7" fmla="*/ 1135201 h 5033386"/>
              <a:gd name="connsiteX8" fmla="*/ 12355534 w 12355534"/>
              <a:gd name="connsiteY8" fmla="*/ 0 h 5033386"/>
              <a:gd name="connsiteX0" fmla="*/ 0 w 12378480"/>
              <a:gd name="connsiteY0" fmla="*/ 1588411 h 5033404"/>
              <a:gd name="connsiteX1" fmla="*/ 2635557 w 12378480"/>
              <a:gd name="connsiteY1" fmla="*/ 2684144 h 5033404"/>
              <a:gd name="connsiteX2" fmla="*/ 4550388 w 12378480"/>
              <a:gd name="connsiteY2" fmla="*/ 5030502 h 5033404"/>
              <a:gd name="connsiteX3" fmla="*/ 5905856 w 12378480"/>
              <a:gd name="connsiteY3" fmla="*/ 2166785 h 5033404"/>
              <a:gd name="connsiteX4" fmla="*/ 7186056 w 12378480"/>
              <a:gd name="connsiteY4" fmla="*/ 4344558 h 5033404"/>
              <a:gd name="connsiteX5" fmla="*/ 8628606 w 12378480"/>
              <a:gd name="connsiteY5" fmla="*/ 1928244 h 5033404"/>
              <a:gd name="connsiteX6" fmla="*/ 10122119 w 12378480"/>
              <a:gd name="connsiteY6" fmla="*/ 3270448 h 5033404"/>
              <a:gd name="connsiteX7" fmla="*/ 10967262 w 12378480"/>
              <a:gd name="connsiteY7" fmla="*/ 1135201 h 5033404"/>
              <a:gd name="connsiteX8" fmla="*/ 12378480 w 12378480"/>
              <a:gd name="connsiteY8" fmla="*/ 0 h 5033404"/>
              <a:gd name="connsiteX0" fmla="*/ 0 w 12378480"/>
              <a:gd name="connsiteY0" fmla="*/ 1588411 h 5033404"/>
              <a:gd name="connsiteX1" fmla="*/ 2635557 w 12378480"/>
              <a:gd name="connsiteY1" fmla="*/ 2684144 h 5033404"/>
              <a:gd name="connsiteX2" fmla="*/ 4550388 w 12378480"/>
              <a:gd name="connsiteY2" fmla="*/ 5030502 h 5033404"/>
              <a:gd name="connsiteX3" fmla="*/ 5905856 w 12378480"/>
              <a:gd name="connsiteY3" fmla="*/ 2166785 h 5033404"/>
              <a:gd name="connsiteX4" fmla="*/ 7186056 w 12378480"/>
              <a:gd name="connsiteY4" fmla="*/ 4344558 h 5033404"/>
              <a:gd name="connsiteX5" fmla="*/ 8628606 w 12378480"/>
              <a:gd name="connsiteY5" fmla="*/ 1928244 h 5033404"/>
              <a:gd name="connsiteX6" fmla="*/ 10122119 w 12378480"/>
              <a:gd name="connsiteY6" fmla="*/ 3270448 h 5033404"/>
              <a:gd name="connsiteX7" fmla="*/ 10967262 w 12378480"/>
              <a:gd name="connsiteY7" fmla="*/ 1135201 h 5033404"/>
              <a:gd name="connsiteX8" fmla="*/ 12378480 w 12378480"/>
              <a:gd name="connsiteY8" fmla="*/ 0 h 5033404"/>
              <a:gd name="connsiteX0" fmla="*/ 0 w 12279278"/>
              <a:gd name="connsiteY0" fmla="*/ 1550929 h 5033414"/>
              <a:gd name="connsiteX1" fmla="*/ 2536355 w 12279278"/>
              <a:gd name="connsiteY1" fmla="*/ 2684144 h 5033414"/>
              <a:gd name="connsiteX2" fmla="*/ 4451186 w 12279278"/>
              <a:gd name="connsiteY2" fmla="*/ 5030502 h 5033414"/>
              <a:gd name="connsiteX3" fmla="*/ 5806654 w 12279278"/>
              <a:gd name="connsiteY3" fmla="*/ 2166785 h 5033414"/>
              <a:gd name="connsiteX4" fmla="*/ 7086854 w 12279278"/>
              <a:gd name="connsiteY4" fmla="*/ 4344558 h 5033414"/>
              <a:gd name="connsiteX5" fmla="*/ 8529404 w 12279278"/>
              <a:gd name="connsiteY5" fmla="*/ 1928244 h 5033414"/>
              <a:gd name="connsiteX6" fmla="*/ 10022917 w 12279278"/>
              <a:gd name="connsiteY6" fmla="*/ 3270448 h 5033414"/>
              <a:gd name="connsiteX7" fmla="*/ 10868060 w 12279278"/>
              <a:gd name="connsiteY7" fmla="*/ 1135201 h 5033414"/>
              <a:gd name="connsiteX8" fmla="*/ 12279278 w 12279278"/>
              <a:gd name="connsiteY8" fmla="*/ 0 h 5033414"/>
              <a:gd name="connsiteX0" fmla="*/ 0 w 12279278"/>
              <a:gd name="connsiteY0" fmla="*/ 1550929 h 5033414"/>
              <a:gd name="connsiteX1" fmla="*/ 2536355 w 12279278"/>
              <a:gd name="connsiteY1" fmla="*/ 2684144 h 5033414"/>
              <a:gd name="connsiteX2" fmla="*/ 4451186 w 12279278"/>
              <a:gd name="connsiteY2" fmla="*/ 5030502 h 5033414"/>
              <a:gd name="connsiteX3" fmla="*/ 5806654 w 12279278"/>
              <a:gd name="connsiteY3" fmla="*/ 2166785 h 5033414"/>
              <a:gd name="connsiteX4" fmla="*/ 7086854 w 12279278"/>
              <a:gd name="connsiteY4" fmla="*/ 4344558 h 5033414"/>
              <a:gd name="connsiteX5" fmla="*/ 8529404 w 12279278"/>
              <a:gd name="connsiteY5" fmla="*/ 1928244 h 5033414"/>
              <a:gd name="connsiteX6" fmla="*/ 10022917 w 12279278"/>
              <a:gd name="connsiteY6" fmla="*/ 3270448 h 5033414"/>
              <a:gd name="connsiteX7" fmla="*/ 10868060 w 12279278"/>
              <a:gd name="connsiteY7" fmla="*/ 1135201 h 5033414"/>
              <a:gd name="connsiteX8" fmla="*/ 12279278 w 12279278"/>
              <a:gd name="connsiteY8" fmla="*/ 0 h 5033414"/>
              <a:gd name="connsiteX0" fmla="*/ 0 w 12279278"/>
              <a:gd name="connsiteY0" fmla="*/ 1550929 h 5032165"/>
              <a:gd name="connsiteX1" fmla="*/ 2536355 w 12279278"/>
              <a:gd name="connsiteY1" fmla="*/ 2684144 h 5032165"/>
              <a:gd name="connsiteX2" fmla="*/ 4451186 w 12279278"/>
              <a:gd name="connsiteY2" fmla="*/ 5030502 h 5032165"/>
              <a:gd name="connsiteX3" fmla="*/ 5806654 w 12279278"/>
              <a:gd name="connsiteY3" fmla="*/ 2166785 h 5032165"/>
              <a:gd name="connsiteX4" fmla="*/ 7086854 w 12279278"/>
              <a:gd name="connsiteY4" fmla="*/ 4344558 h 5032165"/>
              <a:gd name="connsiteX5" fmla="*/ 8529404 w 12279278"/>
              <a:gd name="connsiteY5" fmla="*/ 1928244 h 5032165"/>
              <a:gd name="connsiteX6" fmla="*/ 10022917 w 12279278"/>
              <a:gd name="connsiteY6" fmla="*/ 3270448 h 5032165"/>
              <a:gd name="connsiteX7" fmla="*/ 10868060 w 12279278"/>
              <a:gd name="connsiteY7" fmla="*/ 1135201 h 5032165"/>
              <a:gd name="connsiteX8" fmla="*/ 12279278 w 12279278"/>
              <a:gd name="connsiteY8" fmla="*/ 0 h 5032165"/>
              <a:gd name="connsiteX0" fmla="*/ 0 w 12601718"/>
              <a:gd name="connsiteY0" fmla="*/ 1618557 h 5033397"/>
              <a:gd name="connsiteX1" fmla="*/ 2858795 w 12601718"/>
              <a:gd name="connsiteY1" fmla="*/ 2684144 h 5033397"/>
              <a:gd name="connsiteX2" fmla="*/ 4773626 w 12601718"/>
              <a:gd name="connsiteY2" fmla="*/ 5030502 h 5033397"/>
              <a:gd name="connsiteX3" fmla="*/ 6129094 w 12601718"/>
              <a:gd name="connsiteY3" fmla="*/ 2166785 h 5033397"/>
              <a:gd name="connsiteX4" fmla="*/ 7409294 w 12601718"/>
              <a:gd name="connsiteY4" fmla="*/ 4344558 h 5033397"/>
              <a:gd name="connsiteX5" fmla="*/ 8851844 w 12601718"/>
              <a:gd name="connsiteY5" fmla="*/ 1928244 h 5033397"/>
              <a:gd name="connsiteX6" fmla="*/ 10345357 w 12601718"/>
              <a:gd name="connsiteY6" fmla="*/ 3270448 h 5033397"/>
              <a:gd name="connsiteX7" fmla="*/ 11190500 w 12601718"/>
              <a:gd name="connsiteY7" fmla="*/ 1135201 h 5033397"/>
              <a:gd name="connsiteX8" fmla="*/ 12601718 w 12601718"/>
              <a:gd name="connsiteY8" fmla="*/ 0 h 5033397"/>
              <a:gd name="connsiteX0" fmla="*/ 0 w 12601718"/>
              <a:gd name="connsiteY0" fmla="*/ 1618557 h 5033397"/>
              <a:gd name="connsiteX1" fmla="*/ 2858795 w 12601718"/>
              <a:gd name="connsiteY1" fmla="*/ 2684144 h 5033397"/>
              <a:gd name="connsiteX2" fmla="*/ 4773626 w 12601718"/>
              <a:gd name="connsiteY2" fmla="*/ 5030502 h 5033397"/>
              <a:gd name="connsiteX3" fmla="*/ 6129094 w 12601718"/>
              <a:gd name="connsiteY3" fmla="*/ 2166785 h 5033397"/>
              <a:gd name="connsiteX4" fmla="*/ 7409294 w 12601718"/>
              <a:gd name="connsiteY4" fmla="*/ 4344558 h 5033397"/>
              <a:gd name="connsiteX5" fmla="*/ 8851844 w 12601718"/>
              <a:gd name="connsiteY5" fmla="*/ 1928244 h 5033397"/>
              <a:gd name="connsiteX6" fmla="*/ 10345357 w 12601718"/>
              <a:gd name="connsiteY6" fmla="*/ 3270448 h 5033397"/>
              <a:gd name="connsiteX7" fmla="*/ 11190500 w 12601718"/>
              <a:gd name="connsiteY7" fmla="*/ 1135201 h 5033397"/>
              <a:gd name="connsiteX8" fmla="*/ 12601718 w 12601718"/>
              <a:gd name="connsiteY8" fmla="*/ 0 h 5033397"/>
              <a:gd name="connsiteX0" fmla="*/ 0 w 12601718"/>
              <a:gd name="connsiteY0" fmla="*/ 1618557 h 5033397"/>
              <a:gd name="connsiteX1" fmla="*/ 2858795 w 12601718"/>
              <a:gd name="connsiteY1" fmla="*/ 2684144 h 5033397"/>
              <a:gd name="connsiteX2" fmla="*/ 4773626 w 12601718"/>
              <a:gd name="connsiteY2" fmla="*/ 5030502 h 5033397"/>
              <a:gd name="connsiteX3" fmla="*/ 6129094 w 12601718"/>
              <a:gd name="connsiteY3" fmla="*/ 2166785 h 5033397"/>
              <a:gd name="connsiteX4" fmla="*/ 7409294 w 12601718"/>
              <a:gd name="connsiteY4" fmla="*/ 4344558 h 5033397"/>
              <a:gd name="connsiteX5" fmla="*/ 8851844 w 12601718"/>
              <a:gd name="connsiteY5" fmla="*/ 1928244 h 5033397"/>
              <a:gd name="connsiteX6" fmla="*/ 10345357 w 12601718"/>
              <a:gd name="connsiteY6" fmla="*/ 3270448 h 5033397"/>
              <a:gd name="connsiteX7" fmla="*/ 11190500 w 12601718"/>
              <a:gd name="connsiteY7" fmla="*/ 1135201 h 5033397"/>
              <a:gd name="connsiteX8" fmla="*/ 12601718 w 12601718"/>
              <a:gd name="connsiteY8" fmla="*/ 0 h 5033397"/>
              <a:gd name="connsiteX0" fmla="*/ 0 w 12780809"/>
              <a:gd name="connsiteY0" fmla="*/ 2044786 h 5033295"/>
              <a:gd name="connsiteX1" fmla="*/ 3037886 w 12780809"/>
              <a:gd name="connsiteY1" fmla="*/ 2684144 h 5033295"/>
              <a:gd name="connsiteX2" fmla="*/ 4952717 w 12780809"/>
              <a:gd name="connsiteY2" fmla="*/ 5030502 h 5033295"/>
              <a:gd name="connsiteX3" fmla="*/ 6308185 w 12780809"/>
              <a:gd name="connsiteY3" fmla="*/ 2166785 h 5033295"/>
              <a:gd name="connsiteX4" fmla="*/ 7588385 w 12780809"/>
              <a:gd name="connsiteY4" fmla="*/ 4344558 h 5033295"/>
              <a:gd name="connsiteX5" fmla="*/ 9030935 w 12780809"/>
              <a:gd name="connsiteY5" fmla="*/ 1928244 h 5033295"/>
              <a:gd name="connsiteX6" fmla="*/ 10524448 w 12780809"/>
              <a:gd name="connsiteY6" fmla="*/ 3270448 h 5033295"/>
              <a:gd name="connsiteX7" fmla="*/ 11369591 w 12780809"/>
              <a:gd name="connsiteY7" fmla="*/ 1135201 h 5033295"/>
              <a:gd name="connsiteX8" fmla="*/ 12780809 w 12780809"/>
              <a:gd name="connsiteY8" fmla="*/ 0 h 5033295"/>
              <a:gd name="connsiteX0" fmla="*/ 0 w 12824673"/>
              <a:gd name="connsiteY0" fmla="*/ 2082206 h 5033286"/>
              <a:gd name="connsiteX1" fmla="*/ 3081750 w 12824673"/>
              <a:gd name="connsiteY1" fmla="*/ 2684144 h 5033286"/>
              <a:gd name="connsiteX2" fmla="*/ 4996581 w 12824673"/>
              <a:gd name="connsiteY2" fmla="*/ 5030502 h 5033286"/>
              <a:gd name="connsiteX3" fmla="*/ 6352049 w 12824673"/>
              <a:gd name="connsiteY3" fmla="*/ 2166785 h 5033286"/>
              <a:gd name="connsiteX4" fmla="*/ 7632249 w 12824673"/>
              <a:gd name="connsiteY4" fmla="*/ 4344558 h 5033286"/>
              <a:gd name="connsiteX5" fmla="*/ 9074799 w 12824673"/>
              <a:gd name="connsiteY5" fmla="*/ 1928244 h 5033286"/>
              <a:gd name="connsiteX6" fmla="*/ 10568312 w 12824673"/>
              <a:gd name="connsiteY6" fmla="*/ 3270448 h 5033286"/>
              <a:gd name="connsiteX7" fmla="*/ 11413455 w 12824673"/>
              <a:gd name="connsiteY7" fmla="*/ 1135201 h 5033286"/>
              <a:gd name="connsiteX8" fmla="*/ 12824673 w 12824673"/>
              <a:gd name="connsiteY8" fmla="*/ 0 h 5033286"/>
              <a:gd name="connsiteX0" fmla="*/ 130127 w 12954800"/>
              <a:gd name="connsiteY0" fmla="*/ 2082206 h 5033297"/>
              <a:gd name="connsiteX1" fmla="*/ 262045 w 12954800"/>
              <a:gd name="connsiteY1" fmla="*/ 2035634 h 5033297"/>
              <a:gd name="connsiteX2" fmla="*/ 3211877 w 12954800"/>
              <a:gd name="connsiteY2" fmla="*/ 2684144 h 5033297"/>
              <a:gd name="connsiteX3" fmla="*/ 5126708 w 12954800"/>
              <a:gd name="connsiteY3" fmla="*/ 5030502 h 5033297"/>
              <a:gd name="connsiteX4" fmla="*/ 6482176 w 12954800"/>
              <a:gd name="connsiteY4" fmla="*/ 2166785 h 5033297"/>
              <a:gd name="connsiteX5" fmla="*/ 7762376 w 12954800"/>
              <a:gd name="connsiteY5" fmla="*/ 4344558 h 5033297"/>
              <a:gd name="connsiteX6" fmla="*/ 9204926 w 12954800"/>
              <a:gd name="connsiteY6" fmla="*/ 1928244 h 5033297"/>
              <a:gd name="connsiteX7" fmla="*/ 10698439 w 12954800"/>
              <a:gd name="connsiteY7" fmla="*/ 3270448 h 5033297"/>
              <a:gd name="connsiteX8" fmla="*/ 11543582 w 12954800"/>
              <a:gd name="connsiteY8" fmla="*/ 1135201 h 5033297"/>
              <a:gd name="connsiteX9" fmla="*/ 12954800 w 12954800"/>
              <a:gd name="connsiteY9" fmla="*/ 0 h 5033297"/>
              <a:gd name="connsiteX0" fmla="*/ 0 w 12824673"/>
              <a:gd name="connsiteY0" fmla="*/ 2082206 h 5033366"/>
              <a:gd name="connsiteX1" fmla="*/ 1183142 w 12824673"/>
              <a:gd name="connsiteY1" fmla="*/ 1745460 h 5033366"/>
              <a:gd name="connsiteX2" fmla="*/ 3081750 w 12824673"/>
              <a:gd name="connsiteY2" fmla="*/ 2684144 h 5033366"/>
              <a:gd name="connsiteX3" fmla="*/ 4996581 w 12824673"/>
              <a:gd name="connsiteY3" fmla="*/ 5030502 h 5033366"/>
              <a:gd name="connsiteX4" fmla="*/ 6352049 w 12824673"/>
              <a:gd name="connsiteY4" fmla="*/ 2166785 h 5033366"/>
              <a:gd name="connsiteX5" fmla="*/ 7632249 w 12824673"/>
              <a:gd name="connsiteY5" fmla="*/ 4344558 h 5033366"/>
              <a:gd name="connsiteX6" fmla="*/ 9074799 w 12824673"/>
              <a:gd name="connsiteY6" fmla="*/ 1928244 h 5033366"/>
              <a:gd name="connsiteX7" fmla="*/ 10568312 w 12824673"/>
              <a:gd name="connsiteY7" fmla="*/ 3270448 h 5033366"/>
              <a:gd name="connsiteX8" fmla="*/ 11413455 w 12824673"/>
              <a:gd name="connsiteY8" fmla="*/ 1135201 h 5033366"/>
              <a:gd name="connsiteX9" fmla="*/ 12824673 w 12824673"/>
              <a:gd name="connsiteY9" fmla="*/ 0 h 5033366"/>
              <a:gd name="connsiteX0" fmla="*/ 0 w 12824673"/>
              <a:gd name="connsiteY0" fmla="*/ 2082206 h 5033353"/>
              <a:gd name="connsiteX1" fmla="*/ 635528 w 12824673"/>
              <a:gd name="connsiteY1" fmla="*/ 1800881 h 5033353"/>
              <a:gd name="connsiteX2" fmla="*/ 3081750 w 12824673"/>
              <a:gd name="connsiteY2" fmla="*/ 2684144 h 5033353"/>
              <a:gd name="connsiteX3" fmla="*/ 4996581 w 12824673"/>
              <a:gd name="connsiteY3" fmla="*/ 5030502 h 5033353"/>
              <a:gd name="connsiteX4" fmla="*/ 6352049 w 12824673"/>
              <a:gd name="connsiteY4" fmla="*/ 2166785 h 5033353"/>
              <a:gd name="connsiteX5" fmla="*/ 7632249 w 12824673"/>
              <a:gd name="connsiteY5" fmla="*/ 4344558 h 5033353"/>
              <a:gd name="connsiteX6" fmla="*/ 9074799 w 12824673"/>
              <a:gd name="connsiteY6" fmla="*/ 1928244 h 5033353"/>
              <a:gd name="connsiteX7" fmla="*/ 10568312 w 12824673"/>
              <a:gd name="connsiteY7" fmla="*/ 3270448 h 5033353"/>
              <a:gd name="connsiteX8" fmla="*/ 11413455 w 12824673"/>
              <a:gd name="connsiteY8" fmla="*/ 1135201 h 5033353"/>
              <a:gd name="connsiteX9" fmla="*/ 12824673 w 12824673"/>
              <a:gd name="connsiteY9" fmla="*/ 0 h 5033353"/>
              <a:gd name="connsiteX0" fmla="*/ 0 w 12824673"/>
              <a:gd name="connsiteY0" fmla="*/ 2082206 h 5033352"/>
              <a:gd name="connsiteX1" fmla="*/ 635528 w 12824673"/>
              <a:gd name="connsiteY1" fmla="*/ 1800881 h 5033352"/>
              <a:gd name="connsiteX2" fmla="*/ 3081750 w 12824673"/>
              <a:gd name="connsiteY2" fmla="*/ 2684144 h 5033352"/>
              <a:gd name="connsiteX3" fmla="*/ 4996581 w 12824673"/>
              <a:gd name="connsiteY3" fmla="*/ 5030502 h 5033352"/>
              <a:gd name="connsiteX4" fmla="*/ 6352049 w 12824673"/>
              <a:gd name="connsiteY4" fmla="*/ 2166785 h 5033352"/>
              <a:gd name="connsiteX5" fmla="*/ 7632249 w 12824673"/>
              <a:gd name="connsiteY5" fmla="*/ 4344558 h 5033352"/>
              <a:gd name="connsiteX6" fmla="*/ 9074799 w 12824673"/>
              <a:gd name="connsiteY6" fmla="*/ 1928244 h 5033352"/>
              <a:gd name="connsiteX7" fmla="*/ 10568312 w 12824673"/>
              <a:gd name="connsiteY7" fmla="*/ 3270448 h 5033352"/>
              <a:gd name="connsiteX8" fmla="*/ 11413455 w 12824673"/>
              <a:gd name="connsiteY8" fmla="*/ 1135201 h 5033352"/>
              <a:gd name="connsiteX9" fmla="*/ 12824673 w 12824673"/>
              <a:gd name="connsiteY9" fmla="*/ 0 h 5033352"/>
              <a:gd name="connsiteX0" fmla="*/ 0 w 12824673"/>
              <a:gd name="connsiteY0" fmla="*/ 2082206 h 5033365"/>
              <a:gd name="connsiteX1" fmla="*/ 574431 w 12824673"/>
              <a:gd name="connsiteY1" fmla="*/ 1746139 h 5033365"/>
              <a:gd name="connsiteX2" fmla="*/ 3081750 w 12824673"/>
              <a:gd name="connsiteY2" fmla="*/ 2684144 h 5033365"/>
              <a:gd name="connsiteX3" fmla="*/ 4996581 w 12824673"/>
              <a:gd name="connsiteY3" fmla="*/ 5030502 h 5033365"/>
              <a:gd name="connsiteX4" fmla="*/ 6352049 w 12824673"/>
              <a:gd name="connsiteY4" fmla="*/ 2166785 h 5033365"/>
              <a:gd name="connsiteX5" fmla="*/ 7632249 w 12824673"/>
              <a:gd name="connsiteY5" fmla="*/ 4344558 h 5033365"/>
              <a:gd name="connsiteX6" fmla="*/ 9074799 w 12824673"/>
              <a:gd name="connsiteY6" fmla="*/ 1928244 h 5033365"/>
              <a:gd name="connsiteX7" fmla="*/ 10568312 w 12824673"/>
              <a:gd name="connsiteY7" fmla="*/ 3270448 h 5033365"/>
              <a:gd name="connsiteX8" fmla="*/ 11413455 w 12824673"/>
              <a:gd name="connsiteY8" fmla="*/ 1135201 h 5033365"/>
              <a:gd name="connsiteX9" fmla="*/ 12824673 w 12824673"/>
              <a:gd name="connsiteY9" fmla="*/ 0 h 5033365"/>
              <a:gd name="connsiteX0" fmla="*/ 0 w 12824673"/>
              <a:gd name="connsiteY0" fmla="*/ 2082206 h 5033371"/>
              <a:gd name="connsiteX1" fmla="*/ 811032 w 12824673"/>
              <a:gd name="connsiteY1" fmla="*/ 1723452 h 5033371"/>
              <a:gd name="connsiteX2" fmla="*/ 3081750 w 12824673"/>
              <a:gd name="connsiteY2" fmla="*/ 2684144 h 5033371"/>
              <a:gd name="connsiteX3" fmla="*/ 4996581 w 12824673"/>
              <a:gd name="connsiteY3" fmla="*/ 5030502 h 5033371"/>
              <a:gd name="connsiteX4" fmla="*/ 6352049 w 12824673"/>
              <a:gd name="connsiteY4" fmla="*/ 2166785 h 5033371"/>
              <a:gd name="connsiteX5" fmla="*/ 7632249 w 12824673"/>
              <a:gd name="connsiteY5" fmla="*/ 4344558 h 5033371"/>
              <a:gd name="connsiteX6" fmla="*/ 9074799 w 12824673"/>
              <a:gd name="connsiteY6" fmla="*/ 1928244 h 5033371"/>
              <a:gd name="connsiteX7" fmla="*/ 10568312 w 12824673"/>
              <a:gd name="connsiteY7" fmla="*/ 3270448 h 5033371"/>
              <a:gd name="connsiteX8" fmla="*/ 11413455 w 12824673"/>
              <a:gd name="connsiteY8" fmla="*/ 1135201 h 5033371"/>
              <a:gd name="connsiteX9" fmla="*/ 12824673 w 12824673"/>
              <a:gd name="connsiteY9" fmla="*/ 0 h 5033371"/>
              <a:gd name="connsiteX0" fmla="*/ 0 w 12824673"/>
              <a:gd name="connsiteY0" fmla="*/ 2082206 h 5033267"/>
              <a:gd name="connsiteX1" fmla="*/ 1012151 w 12824673"/>
              <a:gd name="connsiteY1" fmla="*/ 2162380 h 5033267"/>
              <a:gd name="connsiteX2" fmla="*/ 3081750 w 12824673"/>
              <a:gd name="connsiteY2" fmla="*/ 2684144 h 5033267"/>
              <a:gd name="connsiteX3" fmla="*/ 4996581 w 12824673"/>
              <a:gd name="connsiteY3" fmla="*/ 5030502 h 5033267"/>
              <a:gd name="connsiteX4" fmla="*/ 6352049 w 12824673"/>
              <a:gd name="connsiteY4" fmla="*/ 2166785 h 5033267"/>
              <a:gd name="connsiteX5" fmla="*/ 7632249 w 12824673"/>
              <a:gd name="connsiteY5" fmla="*/ 4344558 h 5033267"/>
              <a:gd name="connsiteX6" fmla="*/ 9074799 w 12824673"/>
              <a:gd name="connsiteY6" fmla="*/ 1928244 h 5033267"/>
              <a:gd name="connsiteX7" fmla="*/ 10568312 w 12824673"/>
              <a:gd name="connsiteY7" fmla="*/ 3270448 h 5033267"/>
              <a:gd name="connsiteX8" fmla="*/ 11413455 w 12824673"/>
              <a:gd name="connsiteY8" fmla="*/ 1135201 h 5033267"/>
              <a:gd name="connsiteX9" fmla="*/ 12824673 w 12824673"/>
              <a:gd name="connsiteY9" fmla="*/ 0 h 5033267"/>
              <a:gd name="connsiteX0" fmla="*/ 0 w 12824673"/>
              <a:gd name="connsiteY0" fmla="*/ 2082206 h 5033170"/>
              <a:gd name="connsiteX1" fmla="*/ 1149598 w 12824673"/>
              <a:gd name="connsiteY1" fmla="*/ 2609908 h 5033170"/>
              <a:gd name="connsiteX2" fmla="*/ 3081750 w 12824673"/>
              <a:gd name="connsiteY2" fmla="*/ 2684144 h 5033170"/>
              <a:gd name="connsiteX3" fmla="*/ 4996581 w 12824673"/>
              <a:gd name="connsiteY3" fmla="*/ 5030502 h 5033170"/>
              <a:gd name="connsiteX4" fmla="*/ 6352049 w 12824673"/>
              <a:gd name="connsiteY4" fmla="*/ 2166785 h 5033170"/>
              <a:gd name="connsiteX5" fmla="*/ 7632249 w 12824673"/>
              <a:gd name="connsiteY5" fmla="*/ 4344558 h 5033170"/>
              <a:gd name="connsiteX6" fmla="*/ 9074799 w 12824673"/>
              <a:gd name="connsiteY6" fmla="*/ 1928244 h 5033170"/>
              <a:gd name="connsiteX7" fmla="*/ 10568312 w 12824673"/>
              <a:gd name="connsiteY7" fmla="*/ 3270448 h 5033170"/>
              <a:gd name="connsiteX8" fmla="*/ 11413455 w 12824673"/>
              <a:gd name="connsiteY8" fmla="*/ 1135201 h 5033170"/>
              <a:gd name="connsiteX9" fmla="*/ 12824673 w 12824673"/>
              <a:gd name="connsiteY9" fmla="*/ 0 h 5033170"/>
              <a:gd name="connsiteX0" fmla="*/ 0 w 12824673"/>
              <a:gd name="connsiteY0" fmla="*/ 2082206 h 5033038"/>
              <a:gd name="connsiteX1" fmla="*/ 1017768 w 12824673"/>
              <a:gd name="connsiteY1" fmla="*/ 3260258 h 5033038"/>
              <a:gd name="connsiteX2" fmla="*/ 3081750 w 12824673"/>
              <a:gd name="connsiteY2" fmla="*/ 2684144 h 5033038"/>
              <a:gd name="connsiteX3" fmla="*/ 4996581 w 12824673"/>
              <a:gd name="connsiteY3" fmla="*/ 5030502 h 5033038"/>
              <a:gd name="connsiteX4" fmla="*/ 6352049 w 12824673"/>
              <a:gd name="connsiteY4" fmla="*/ 2166785 h 5033038"/>
              <a:gd name="connsiteX5" fmla="*/ 7632249 w 12824673"/>
              <a:gd name="connsiteY5" fmla="*/ 4344558 h 5033038"/>
              <a:gd name="connsiteX6" fmla="*/ 9074799 w 12824673"/>
              <a:gd name="connsiteY6" fmla="*/ 1928244 h 5033038"/>
              <a:gd name="connsiteX7" fmla="*/ 10568312 w 12824673"/>
              <a:gd name="connsiteY7" fmla="*/ 3270448 h 5033038"/>
              <a:gd name="connsiteX8" fmla="*/ 11413455 w 12824673"/>
              <a:gd name="connsiteY8" fmla="*/ 1135201 h 5033038"/>
              <a:gd name="connsiteX9" fmla="*/ 12824673 w 12824673"/>
              <a:gd name="connsiteY9" fmla="*/ 0 h 5033038"/>
              <a:gd name="connsiteX0" fmla="*/ 0 w 12824673"/>
              <a:gd name="connsiteY0" fmla="*/ 2082206 h 5033039"/>
              <a:gd name="connsiteX1" fmla="*/ 1017768 w 12824673"/>
              <a:gd name="connsiteY1" fmla="*/ 3260258 h 5033039"/>
              <a:gd name="connsiteX2" fmla="*/ 3081750 w 12824673"/>
              <a:gd name="connsiteY2" fmla="*/ 2684144 h 5033039"/>
              <a:gd name="connsiteX3" fmla="*/ 4996581 w 12824673"/>
              <a:gd name="connsiteY3" fmla="*/ 5030502 h 5033039"/>
              <a:gd name="connsiteX4" fmla="*/ 6352049 w 12824673"/>
              <a:gd name="connsiteY4" fmla="*/ 2166785 h 5033039"/>
              <a:gd name="connsiteX5" fmla="*/ 7632249 w 12824673"/>
              <a:gd name="connsiteY5" fmla="*/ 4344558 h 5033039"/>
              <a:gd name="connsiteX6" fmla="*/ 9074799 w 12824673"/>
              <a:gd name="connsiteY6" fmla="*/ 1928244 h 5033039"/>
              <a:gd name="connsiteX7" fmla="*/ 10568312 w 12824673"/>
              <a:gd name="connsiteY7" fmla="*/ 3270448 h 5033039"/>
              <a:gd name="connsiteX8" fmla="*/ 11413455 w 12824673"/>
              <a:gd name="connsiteY8" fmla="*/ 1135201 h 5033039"/>
              <a:gd name="connsiteX9" fmla="*/ 12824673 w 12824673"/>
              <a:gd name="connsiteY9" fmla="*/ 0 h 5033039"/>
              <a:gd name="connsiteX0" fmla="*/ 0 w 12824673"/>
              <a:gd name="connsiteY0" fmla="*/ 2082206 h 5033216"/>
              <a:gd name="connsiteX1" fmla="*/ 1280047 w 12824673"/>
              <a:gd name="connsiteY1" fmla="*/ 2395426 h 5033216"/>
              <a:gd name="connsiteX2" fmla="*/ 3081750 w 12824673"/>
              <a:gd name="connsiteY2" fmla="*/ 2684144 h 5033216"/>
              <a:gd name="connsiteX3" fmla="*/ 4996581 w 12824673"/>
              <a:gd name="connsiteY3" fmla="*/ 5030502 h 5033216"/>
              <a:gd name="connsiteX4" fmla="*/ 6352049 w 12824673"/>
              <a:gd name="connsiteY4" fmla="*/ 2166785 h 5033216"/>
              <a:gd name="connsiteX5" fmla="*/ 7632249 w 12824673"/>
              <a:gd name="connsiteY5" fmla="*/ 4344558 h 5033216"/>
              <a:gd name="connsiteX6" fmla="*/ 9074799 w 12824673"/>
              <a:gd name="connsiteY6" fmla="*/ 1928244 h 5033216"/>
              <a:gd name="connsiteX7" fmla="*/ 10568312 w 12824673"/>
              <a:gd name="connsiteY7" fmla="*/ 3270448 h 5033216"/>
              <a:gd name="connsiteX8" fmla="*/ 11413455 w 12824673"/>
              <a:gd name="connsiteY8" fmla="*/ 1135201 h 5033216"/>
              <a:gd name="connsiteX9" fmla="*/ 12824673 w 12824673"/>
              <a:gd name="connsiteY9" fmla="*/ 0 h 5033216"/>
              <a:gd name="connsiteX0" fmla="*/ 0 w 12667957"/>
              <a:gd name="connsiteY0" fmla="*/ 2115028 h 5033216"/>
              <a:gd name="connsiteX1" fmla="*/ 1123331 w 12667957"/>
              <a:gd name="connsiteY1" fmla="*/ 2395426 h 5033216"/>
              <a:gd name="connsiteX2" fmla="*/ 2925034 w 12667957"/>
              <a:gd name="connsiteY2" fmla="*/ 2684144 h 5033216"/>
              <a:gd name="connsiteX3" fmla="*/ 4839865 w 12667957"/>
              <a:gd name="connsiteY3" fmla="*/ 5030502 h 5033216"/>
              <a:gd name="connsiteX4" fmla="*/ 6195333 w 12667957"/>
              <a:gd name="connsiteY4" fmla="*/ 2166785 h 5033216"/>
              <a:gd name="connsiteX5" fmla="*/ 7475533 w 12667957"/>
              <a:gd name="connsiteY5" fmla="*/ 4344558 h 5033216"/>
              <a:gd name="connsiteX6" fmla="*/ 8918083 w 12667957"/>
              <a:gd name="connsiteY6" fmla="*/ 1928244 h 5033216"/>
              <a:gd name="connsiteX7" fmla="*/ 10411596 w 12667957"/>
              <a:gd name="connsiteY7" fmla="*/ 3270448 h 5033216"/>
              <a:gd name="connsiteX8" fmla="*/ 11256739 w 12667957"/>
              <a:gd name="connsiteY8" fmla="*/ 1135201 h 5033216"/>
              <a:gd name="connsiteX9" fmla="*/ 12667957 w 12667957"/>
              <a:gd name="connsiteY9" fmla="*/ 0 h 5033216"/>
              <a:gd name="connsiteX0" fmla="*/ 0 w 12583492"/>
              <a:gd name="connsiteY0" fmla="*/ 2453712 h 5033216"/>
              <a:gd name="connsiteX1" fmla="*/ 1038866 w 12583492"/>
              <a:gd name="connsiteY1" fmla="*/ 2395426 h 5033216"/>
              <a:gd name="connsiteX2" fmla="*/ 2840569 w 12583492"/>
              <a:gd name="connsiteY2" fmla="*/ 2684144 h 5033216"/>
              <a:gd name="connsiteX3" fmla="*/ 4755400 w 12583492"/>
              <a:gd name="connsiteY3" fmla="*/ 5030502 h 5033216"/>
              <a:gd name="connsiteX4" fmla="*/ 6110868 w 12583492"/>
              <a:gd name="connsiteY4" fmla="*/ 2166785 h 5033216"/>
              <a:gd name="connsiteX5" fmla="*/ 7391068 w 12583492"/>
              <a:gd name="connsiteY5" fmla="*/ 4344558 h 5033216"/>
              <a:gd name="connsiteX6" fmla="*/ 8833618 w 12583492"/>
              <a:gd name="connsiteY6" fmla="*/ 1928244 h 5033216"/>
              <a:gd name="connsiteX7" fmla="*/ 10327131 w 12583492"/>
              <a:gd name="connsiteY7" fmla="*/ 3270448 h 5033216"/>
              <a:gd name="connsiteX8" fmla="*/ 11172274 w 12583492"/>
              <a:gd name="connsiteY8" fmla="*/ 1135201 h 5033216"/>
              <a:gd name="connsiteX9" fmla="*/ 12583492 w 12583492"/>
              <a:gd name="connsiteY9" fmla="*/ 0 h 5033216"/>
              <a:gd name="connsiteX0" fmla="*/ 0 w 12585983"/>
              <a:gd name="connsiteY0" fmla="*/ 2749874 h 5033216"/>
              <a:gd name="connsiteX1" fmla="*/ 1041357 w 12585983"/>
              <a:gd name="connsiteY1" fmla="*/ 2395426 h 5033216"/>
              <a:gd name="connsiteX2" fmla="*/ 2843060 w 12585983"/>
              <a:gd name="connsiteY2" fmla="*/ 2684144 h 5033216"/>
              <a:gd name="connsiteX3" fmla="*/ 4757891 w 12585983"/>
              <a:gd name="connsiteY3" fmla="*/ 5030502 h 5033216"/>
              <a:gd name="connsiteX4" fmla="*/ 6113359 w 12585983"/>
              <a:gd name="connsiteY4" fmla="*/ 2166785 h 5033216"/>
              <a:gd name="connsiteX5" fmla="*/ 7393559 w 12585983"/>
              <a:gd name="connsiteY5" fmla="*/ 4344558 h 5033216"/>
              <a:gd name="connsiteX6" fmla="*/ 8836109 w 12585983"/>
              <a:gd name="connsiteY6" fmla="*/ 1928244 h 5033216"/>
              <a:gd name="connsiteX7" fmla="*/ 10329622 w 12585983"/>
              <a:gd name="connsiteY7" fmla="*/ 3270448 h 5033216"/>
              <a:gd name="connsiteX8" fmla="*/ 11174765 w 12585983"/>
              <a:gd name="connsiteY8" fmla="*/ 1135201 h 5033216"/>
              <a:gd name="connsiteX9" fmla="*/ 12585983 w 12585983"/>
              <a:gd name="connsiteY9" fmla="*/ 0 h 5033216"/>
              <a:gd name="connsiteX0" fmla="*/ 0 w 12635634"/>
              <a:gd name="connsiteY0" fmla="*/ 2765704 h 5033216"/>
              <a:gd name="connsiteX1" fmla="*/ 1091008 w 12635634"/>
              <a:gd name="connsiteY1" fmla="*/ 2395426 h 5033216"/>
              <a:gd name="connsiteX2" fmla="*/ 2892711 w 12635634"/>
              <a:gd name="connsiteY2" fmla="*/ 2684144 h 5033216"/>
              <a:gd name="connsiteX3" fmla="*/ 4807542 w 12635634"/>
              <a:gd name="connsiteY3" fmla="*/ 5030502 h 5033216"/>
              <a:gd name="connsiteX4" fmla="*/ 6163010 w 12635634"/>
              <a:gd name="connsiteY4" fmla="*/ 2166785 h 5033216"/>
              <a:gd name="connsiteX5" fmla="*/ 7443210 w 12635634"/>
              <a:gd name="connsiteY5" fmla="*/ 4344558 h 5033216"/>
              <a:gd name="connsiteX6" fmla="*/ 8885760 w 12635634"/>
              <a:gd name="connsiteY6" fmla="*/ 1928244 h 5033216"/>
              <a:gd name="connsiteX7" fmla="*/ 10379273 w 12635634"/>
              <a:gd name="connsiteY7" fmla="*/ 3270448 h 5033216"/>
              <a:gd name="connsiteX8" fmla="*/ 11224416 w 12635634"/>
              <a:gd name="connsiteY8" fmla="*/ 1135201 h 5033216"/>
              <a:gd name="connsiteX9" fmla="*/ 12635634 w 12635634"/>
              <a:gd name="connsiteY9" fmla="*/ 0 h 5033216"/>
              <a:gd name="connsiteX0" fmla="*/ 0 w 12635634"/>
              <a:gd name="connsiteY0" fmla="*/ 2765704 h 5033203"/>
              <a:gd name="connsiteX1" fmla="*/ 798450 w 12635634"/>
              <a:gd name="connsiteY1" fmla="*/ 2457088 h 5033203"/>
              <a:gd name="connsiteX2" fmla="*/ 2892711 w 12635634"/>
              <a:gd name="connsiteY2" fmla="*/ 2684144 h 5033203"/>
              <a:gd name="connsiteX3" fmla="*/ 4807542 w 12635634"/>
              <a:gd name="connsiteY3" fmla="*/ 5030502 h 5033203"/>
              <a:gd name="connsiteX4" fmla="*/ 6163010 w 12635634"/>
              <a:gd name="connsiteY4" fmla="*/ 2166785 h 5033203"/>
              <a:gd name="connsiteX5" fmla="*/ 7443210 w 12635634"/>
              <a:gd name="connsiteY5" fmla="*/ 4344558 h 5033203"/>
              <a:gd name="connsiteX6" fmla="*/ 8885760 w 12635634"/>
              <a:gd name="connsiteY6" fmla="*/ 1928244 h 5033203"/>
              <a:gd name="connsiteX7" fmla="*/ 10379273 w 12635634"/>
              <a:gd name="connsiteY7" fmla="*/ 3270448 h 5033203"/>
              <a:gd name="connsiteX8" fmla="*/ 11224416 w 12635634"/>
              <a:gd name="connsiteY8" fmla="*/ 1135201 h 5033203"/>
              <a:gd name="connsiteX9" fmla="*/ 12635634 w 12635634"/>
              <a:gd name="connsiteY9" fmla="*/ 0 h 5033203"/>
              <a:gd name="connsiteX0" fmla="*/ 0 w 12635634"/>
              <a:gd name="connsiteY0" fmla="*/ 2765704 h 5051815"/>
              <a:gd name="connsiteX1" fmla="*/ 798450 w 12635634"/>
              <a:gd name="connsiteY1" fmla="*/ 2457088 h 5051815"/>
              <a:gd name="connsiteX2" fmla="*/ 1406032 w 12635634"/>
              <a:gd name="connsiteY2" fmla="*/ 3421819 h 5051815"/>
              <a:gd name="connsiteX3" fmla="*/ 4807542 w 12635634"/>
              <a:gd name="connsiteY3" fmla="*/ 5030502 h 5051815"/>
              <a:gd name="connsiteX4" fmla="*/ 6163010 w 12635634"/>
              <a:gd name="connsiteY4" fmla="*/ 2166785 h 5051815"/>
              <a:gd name="connsiteX5" fmla="*/ 7443210 w 12635634"/>
              <a:gd name="connsiteY5" fmla="*/ 4344558 h 5051815"/>
              <a:gd name="connsiteX6" fmla="*/ 8885760 w 12635634"/>
              <a:gd name="connsiteY6" fmla="*/ 1928244 h 5051815"/>
              <a:gd name="connsiteX7" fmla="*/ 10379273 w 12635634"/>
              <a:gd name="connsiteY7" fmla="*/ 3270448 h 5051815"/>
              <a:gd name="connsiteX8" fmla="*/ 11224416 w 12635634"/>
              <a:gd name="connsiteY8" fmla="*/ 1135201 h 5051815"/>
              <a:gd name="connsiteX9" fmla="*/ 12635634 w 12635634"/>
              <a:gd name="connsiteY9" fmla="*/ 0 h 5051815"/>
              <a:gd name="connsiteX0" fmla="*/ 0 w 12635634"/>
              <a:gd name="connsiteY0" fmla="*/ 2765704 h 5055907"/>
              <a:gd name="connsiteX1" fmla="*/ 798450 w 12635634"/>
              <a:gd name="connsiteY1" fmla="*/ 2457088 h 5055907"/>
              <a:gd name="connsiteX2" fmla="*/ 1549705 w 12635634"/>
              <a:gd name="connsiteY2" fmla="*/ 3509279 h 5055907"/>
              <a:gd name="connsiteX3" fmla="*/ 4807542 w 12635634"/>
              <a:gd name="connsiteY3" fmla="*/ 5030502 h 5055907"/>
              <a:gd name="connsiteX4" fmla="*/ 6163010 w 12635634"/>
              <a:gd name="connsiteY4" fmla="*/ 2166785 h 5055907"/>
              <a:gd name="connsiteX5" fmla="*/ 7443210 w 12635634"/>
              <a:gd name="connsiteY5" fmla="*/ 4344558 h 5055907"/>
              <a:gd name="connsiteX6" fmla="*/ 8885760 w 12635634"/>
              <a:gd name="connsiteY6" fmla="*/ 1928244 h 5055907"/>
              <a:gd name="connsiteX7" fmla="*/ 10379273 w 12635634"/>
              <a:gd name="connsiteY7" fmla="*/ 3270448 h 5055907"/>
              <a:gd name="connsiteX8" fmla="*/ 11224416 w 12635634"/>
              <a:gd name="connsiteY8" fmla="*/ 1135201 h 5055907"/>
              <a:gd name="connsiteX9" fmla="*/ 12635634 w 12635634"/>
              <a:gd name="connsiteY9" fmla="*/ 0 h 5055907"/>
              <a:gd name="connsiteX0" fmla="*/ 0 w 12635634"/>
              <a:gd name="connsiteY0" fmla="*/ 2765704 h 5056067"/>
              <a:gd name="connsiteX1" fmla="*/ 1058908 w 12635634"/>
              <a:gd name="connsiteY1" fmla="*/ 2399660 h 5056067"/>
              <a:gd name="connsiteX2" fmla="*/ 1549705 w 12635634"/>
              <a:gd name="connsiteY2" fmla="*/ 3509279 h 5056067"/>
              <a:gd name="connsiteX3" fmla="*/ 4807542 w 12635634"/>
              <a:gd name="connsiteY3" fmla="*/ 5030502 h 5056067"/>
              <a:gd name="connsiteX4" fmla="*/ 6163010 w 12635634"/>
              <a:gd name="connsiteY4" fmla="*/ 2166785 h 5056067"/>
              <a:gd name="connsiteX5" fmla="*/ 7443210 w 12635634"/>
              <a:gd name="connsiteY5" fmla="*/ 4344558 h 5056067"/>
              <a:gd name="connsiteX6" fmla="*/ 8885760 w 12635634"/>
              <a:gd name="connsiteY6" fmla="*/ 1928244 h 5056067"/>
              <a:gd name="connsiteX7" fmla="*/ 10379273 w 12635634"/>
              <a:gd name="connsiteY7" fmla="*/ 3270448 h 5056067"/>
              <a:gd name="connsiteX8" fmla="*/ 11224416 w 12635634"/>
              <a:gd name="connsiteY8" fmla="*/ 1135201 h 5056067"/>
              <a:gd name="connsiteX9" fmla="*/ 12635634 w 12635634"/>
              <a:gd name="connsiteY9" fmla="*/ 0 h 5056067"/>
              <a:gd name="connsiteX0" fmla="*/ 0 w 12545807"/>
              <a:gd name="connsiteY0" fmla="*/ 3097549 h 5056067"/>
              <a:gd name="connsiteX1" fmla="*/ 969081 w 12545807"/>
              <a:gd name="connsiteY1" fmla="*/ 2399660 h 5056067"/>
              <a:gd name="connsiteX2" fmla="*/ 1459878 w 12545807"/>
              <a:gd name="connsiteY2" fmla="*/ 3509279 h 5056067"/>
              <a:gd name="connsiteX3" fmla="*/ 4717715 w 12545807"/>
              <a:gd name="connsiteY3" fmla="*/ 5030502 h 5056067"/>
              <a:gd name="connsiteX4" fmla="*/ 6073183 w 12545807"/>
              <a:gd name="connsiteY4" fmla="*/ 2166785 h 5056067"/>
              <a:gd name="connsiteX5" fmla="*/ 7353383 w 12545807"/>
              <a:gd name="connsiteY5" fmla="*/ 4344558 h 5056067"/>
              <a:gd name="connsiteX6" fmla="*/ 8795933 w 12545807"/>
              <a:gd name="connsiteY6" fmla="*/ 1928244 h 5056067"/>
              <a:gd name="connsiteX7" fmla="*/ 10289446 w 12545807"/>
              <a:gd name="connsiteY7" fmla="*/ 3270448 h 5056067"/>
              <a:gd name="connsiteX8" fmla="*/ 11134589 w 12545807"/>
              <a:gd name="connsiteY8" fmla="*/ 1135201 h 5056067"/>
              <a:gd name="connsiteX9" fmla="*/ 12545807 w 12545807"/>
              <a:gd name="connsiteY9" fmla="*/ 0 h 5056067"/>
              <a:gd name="connsiteX0" fmla="*/ 0 w 12545807"/>
              <a:gd name="connsiteY0" fmla="*/ 3097549 h 5055590"/>
              <a:gd name="connsiteX1" fmla="*/ 1179673 w 12545807"/>
              <a:gd name="connsiteY1" fmla="*/ 2573560 h 5055590"/>
              <a:gd name="connsiteX2" fmla="*/ 1459878 w 12545807"/>
              <a:gd name="connsiteY2" fmla="*/ 3509279 h 5055590"/>
              <a:gd name="connsiteX3" fmla="*/ 4717715 w 12545807"/>
              <a:gd name="connsiteY3" fmla="*/ 5030502 h 5055590"/>
              <a:gd name="connsiteX4" fmla="*/ 6073183 w 12545807"/>
              <a:gd name="connsiteY4" fmla="*/ 2166785 h 5055590"/>
              <a:gd name="connsiteX5" fmla="*/ 7353383 w 12545807"/>
              <a:gd name="connsiteY5" fmla="*/ 4344558 h 5055590"/>
              <a:gd name="connsiteX6" fmla="*/ 8795933 w 12545807"/>
              <a:gd name="connsiteY6" fmla="*/ 1928244 h 5055590"/>
              <a:gd name="connsiteX7" fmla="*/ 10289446 w 12545807"/>
              <a:gd name="connsiteY7" fmla="*/ 3270448 h 5055590"/>
              <a:gd name="connsiteX8" fmla="*/ 11134589 w 12545807"/>
              <a:gd name="connsiteY8" fmla="*/ 1135201 h 5055590"/>
              <a:gd name="connsiteX9" fmla="*/ 12545807 w 12545807"/>
              <a:gd name="connsiteY9" fmla="*/ 0 h 5055590"/>
              <a:gd name="connsiteX0" fmla="*/ 0 w 12545807"/>
              <a:gd name="connsiteY0" fmla="*/ 3097549 h 5181953"/>
              <a:gd name="connsiteX1" fmla="*/ 1179673 w 12545807"/>
              <a:gd name="connsiteY1" fmla="*/ 2573560 h 5181953"/>
              <a:gd name="connsiteX2" fmla="*/ 2300389 w 12545807"/>
              <a:gd name="connsiteY2" fmla="*/ 4553155 h 5181953"/>
              <a:gd name="connsiteX3" fmla="*/ 4717715 w 12545807"/>
              <a:gd name="connsiteY3" fmla="*/ 5030502 h 5181953"/>
              <a:gd name="connsiteX4" fmla="*/ 6073183 w 12545807"/>
              <a:gd name="connsiteY4" fmla="*/ 2166785 h 5181953"/>
              <a:gd name="connsiteX5" fmla="*/ 7353383 w 12545807"/>
              <a:gd name="connsiteY5" fmla="*/ 4344558 h 5181953"/>
              <a:gd name="connsiteX6" fmla="*/ 8795933 w 12545807"/>
              <a:gd name="connsiteY6" fmla="*/ 1928244 h 5181953"/>
              <a:gd name="connsiteX7" fmla="*/ 10289446 w 12545807"/>
              <a:gd name="connsiteY7" fmla="*/ 3270448 h 5181953"/>
              <a:gd name="connsiteX8" fmla="*/ 11134589 w 12545807"/>
              <a:gd name="connsiteY8" fmla="*/ 1135201 h 5181953"/>
              <a:gd name="connsiteX9" fmla="*/ 12545807 w 12545807"/>
              <a:gd name="connsiteY9" fmla="*/ 0 h 5181953"/>
              <a:gd name="connsiteX0" fmla="*/ 0 w 12545807"/>
              <a:gd name="connsiteY0" fmla="*/ 3097549 h 5132281"/>
              <a:gd name="connsiteX1" fmla="*/ 1179673 w 12545807"/>
              <a:gd name="connsiteY1" fmla="*/ 2573560 h 5132281"/>
              <a:gd name="connsiteX2" fmla="*/ 1948044 w 12545807"/>
              <a:gd name="connsiteY2" fmla="*/ 4311391 h 5132281"/>
              <a:gd name="connsiteX3" fmla="*/ 4717715 w 12545807"/>
              <a:gd name="connsiteY3" fmla="*/ 5030502 h 5132281"/>
              <a:gd name="connsiteX4" fmla="*/ 6073183 w 12545807"/>
              <a:gd name="connsiteY4" fmla="*/ 2166785 h 5132281"/>
              <a:gd name="connsiteX5" fmla="*/ 7353383 w 12545807"/>
              <a:gd name="connsiteY5" fmla="*/ 4344558 h 5132281"/>
              <a:gd name="connsiteX6" fmla="*/ 8795933 w 12545807"/>
              <a:gd name="connsiteY6" fmla="*/ 1928244 h 5132281"/>
              <a:gd name="connsiteX7" fmla="*/ 10289446 w 12545807"/>
              <a:gd name="connsiteY7" fmla="*/ 3270448 h 5132281"/>
              <a:gd name="connsiteX8" fmla="*/ 11134589 w 12545807"/>
              <a:gd name="connsiteY8" fmla="*/ 1135201 h 5132281"/>
              <a:gd name="connsiteX9" fmla="*/ 12545807 w 12545807"/>
              <a:gd name="connsiteY9" fmla="*/ 0 h 5132281"/>
              <a:gd name="connsiteX0" fmla="*/ 0 w 12545807"/>
              <a:gd name="connsiteY0" fmla="*/ 3097549 h 5315194"/>
              <a:gd name="connsiteX1" fmla="*/ 1179673 w 12545807"/>
              <a:gd name="connsiteY1" fmla="*/ 2573560 h 5315194"/>
              <a:gd name="connsiteX2" fmla="*/ 2175601 w 12545807"/>
              <a:gd name="connsiteY2" fmla="*/ 4934216 h 5315194"/>
              <a:gd name="connsiteX3" fmla="*/ 4717715 w 12545807"/>
              <a:gd name="connsiteY3" fmla="*/ 5030502 h 5315194"/>
              <a:gd name="connsiteX4" fmla="*/ 6073183 w 12545807"/>
              <a:gd name="connsiteY4" fmla="*/ 2166785 h 5315194"/>
              <a:gd name="connsiteX5" fmla="*/ 7353383 w 12545807"/>
              <a:gd name="connsiteY5" fmla="*/ 4344558 h 5315194"/>
              <a:gd name="connsiteX6" fmla="*/ 8795933 w 12545807"/>
              <a:gd name="connsiteY6" fmla="*/ 1928244 h 5315194"/>
              <a:gd name="connsiteX7" fmla="*/ 10289446 w 12545807"/>
              <a:gd name="connsiteY7" fmla="*/ 3270448 h 5315194"/>
              <a:gd name="connsiteX8" fmla="*/ 11134589 w 12545807"/>
              <a:gd name="connsiteY8" fmla="*/ 1135201 h 5315194"/>
              <a:gd name="connsiteX9" fmla="*/ 12545807 w 12545807"/>
              <a:gd name="connsiteY9" fmla="*/ 0 h 5315194"/>
              <a:gd name="connsiteX0" fmla="*/ 0 w 12545807"/>
              <a:gd name="connsiteY0" fmla="*/ 3097549 h 5212012"/>
              <a:gd name="connsiteX1" fmla="*/ 1179673 w 12545807"/>
              <a:gd name="connsiteY1" fmla="*/ 2573560 h 5212012"/>
              <a:gd name="connsiteX2" fmla="*/ 2175601 w 12545807"/>
              <a:gd name="connsiteY2" fmla="*/ 4934216 h 5212012"/>
              <a:gd name="connsiteX3" fmla="*/ 4717715 w 12545807"/>
              <a:gd name="connsiteY3" fmla="*/ 5030502 h 5212012"/>
              <a:gd name="connsiteX4" fmla="*/ 6073183 w 12545807"/>
              <a:gd name="connsiteY4" fmla="*/ 2166785 h 5212012"/>
              <a:gd name="connsiteX5" fmla="*/ 7353383 w 12545807"/>
              <a:gd name="connsiteY5" fmla="*/ 4344558 h 5212012"/>
              <a:gd name="connsiteX6" fmla="*/ 8795933 w 12545807"/>
              <a:gd name="connsiteY6" fmla="*/ 1928244 h 5212012"/>
              <a:gd name="connsiteX7" fmla="*/ 10289446 w 12545807"/>
              <a:gd name="connsiteY7" fmla="*/ 3270448 h 5212012"/>
              <a:gd name="connsiteX8" fmla="*/ 11134589 w 12545807"/>
              <a:gd name="connsiteY8" fmla="*/ 1135201 h 5212012"/>
              <a:gd name="connsiteX9" fmla="*/ 12545807 w 12545807"/>
              <a:gd name="connsiteY9" fmla="*/ 0 h 5212012"/>
              <a:gd name="connsiteX0" fmla="*/ 0 w 12545807"/>
              <a:gd name="connsiteY0" fmla="*/ 3097549 h 5150079"/>
              <a:gd name="connsiteX1" fmla="*/ 1179673 w 12545807"/>
              <a:gd name="connsiteY1" fmla="*/ 2573560 h 5150079"/>
              <a:gd name="connsiteX2" fmla="*/ 2175601 w 12545807"/>
              <a:gd name="connsiteY2" fmla="*/ 4934216 h 5150079"/>
              <a:gd name="connsiteX3" fmla="*/ 4717715 w 12545807"/>
              <a:gd name="connsiteY3" fmla="*/ 5030502 h 5150079"/>
              <a:gd name="connsiteX4" fmla="*/ 6073183 w 12545807"/>
              <a:gd name="connsiteY4" fmla="*/ 2166785 h 5150079"/>
              <a:gd name="connsiteX5" fmla="*/ 7353383 w 12545807"/>
              <a:gd name="connsiteY5" fmla="*/ 4344558 h 5150079"/>
              <a:gd name="connsiteX6" fmla="*/ 8795933 w 12545807"/>
              <a:gd name="connsiteY6" fmla="*/ 1928244 h 5150079"/>
              <a:gd name="connsiteX7" fmla="*/ 10289446 w 12545807"/>
              <a:gd name="connsiteY7" fmla="*/ 3270448 h 5150079"/>
              <a:gd name="connsiteX8" fmla="*/ 11134589 w 12545807"/>
              <a:gd name="connsiteY8" fmla="*/ 1135201 h 5150079"/>
              <a:gd name="connsiteX9" fmla="*/ 12545807 w 12545807"/>
              <a:gd name="connsiteY9" fmla="*/ 0 h 5150079"/>
              <a:gd name="connsiteX0" fmla="*/ 0 w 12545807"/>
              <a:gd name="connsiteY0" fmla="*/ 3097549 h 5148780"/>
              <a:gd name="connsiteX1" fmla="*/ 1179673 w 12545807"/>
              <a:gd name="connsiteY1" fmla="*/ 2573560 h 5148780"/>
              <a:gd name="connsiteX2" fmla="*/ 2463181 w 12545807"/>
              <a:gd name="connsiteY2" fmla="*/ 4925733 h 5148780"/>
              <a:gd name="connsiteX3" fmla="*/ 4717715 w 12545807"/>
              <a:gd name="connsiteY3" fmla="*/ 5030502 h 5148780"/>
              <a:gd name="connsiteX4" fmla="*/ 6073183 w 12545807"/>
              <a:gd name="connsiteY4" fmla="*/ 2166785 h 5148780"/>
              <a:gd name="connsiteX5" fmla="*/ 7353383 w 12545807"/>
              <a:gd name="connsiteY5" fmla="*/ 4344558 h 5148780"/>
              <a:gd name="connsiteX6" fmla="*/ 8795933 w 12545807"/>
              <a:gd name="connsiteY6" fmla="*/ 1928244 h 5148780"/>
              <a:gd name="connsiteX7" fmla="*/ 10289446 w 12545807"/>
              <a:gd name="connsiteY7" fmla="*/ 3270448 h 5148780"/>
              <a:gd name="connsiteX8" fmla="*/ 11134589 w 12545807"/>
              <a:gd name="connsiteY8" fmla="*/ 1135201 h 5148780"/>
              <a:gd name="connsiteX9" fmla="*/ 12545807 w 12545807"/>
              <a:gd name="connsiteY9" fmla="*/ 0 h 5148780"/>
              <a:gd name="connsiteX0" fmla="*/ 0 w 12545807"/>
              <a:gd name="connsiteY0" fmla="*/ 3097549 h 5120887"/>
              <a:gd name="connsiteX1" fmla="*/ 1179673 w 12545807"/>
              <a:gd name="connsiteY1" fmla="*/ 2573560 h 5120887"/>
              <a:gd name="connsiteX2" fmla="*/ 2531814 w 12545807"/>
              <a:gd name="connsiteY2" fmla="*/ 4716151 h 5120887"/>
              <a:gd name="connsiteX3" fmla="*/ 4717715 w 12545807"/>
              <a:gd name="connsiteY3" fmla="*/ 5030502 h 5120887"/>
              <a:gd name="connsiteX4" fmla="*/ 6073183 w 12545807"/>
              <a:gd name="connsiteY4" fmla="*/ 2166785 h 5120887"/>
              <a:gd name="connsiteX5" fmla="*/ 7353383 w 12545807"/>
              <a:gd name="connsiteY5" fmla="*/ 4344558 h 5120887"/>
              <a:gd name="connsiteX6" fmla="*/ 8795933 w 12545807"/>
              <a:gd name="connsiteY6" fmla="*/ 1928244 h 5120887"/>
              <a:gd name="connsiteX7" fmla="*/ 10289446 w 12545807"/>
              <a:gd name="connsiteY7" fmla="*/ 3270448 h 5120887"/>
              <a:gd name="connsiteX8" fmla="*/ 11134589 w 12545807"/>
              <a:gd name="connsiteY8" fmla="*/ 1135201 h 5120887"/>
              <a:gd name="connsiteX9" fmla="*/ 12545807 w 12545807"/>
              <a:gd name="connsiteY9" fmla="*/ 0 h 5120887"/>
              <a:gd name="connsiteX0" fmla="*/ 0 w 12581335"/>
              <a:gd name="connsiteY0" fmla="*/ 2942499 h 5120887"/>
              <a:gd name="connsiteX1" fmla="*/ 1215201 w 12581335"/>
              <a:gd name="connsiteY1" fmla="*/ 2573560 h 5120887"/>
              <a:gd name="connsiteX2" fmla="*/ 2567342 w 12581335"/>
              <a:gd name="connsiteY2" fmla="*/ 4716151 h 5120887"/>
              <a:gd name="connsiteX3" fmla="*/ 4753243 w 12581335"/>
              <a:gd name="connsiteY3" fmla="*/ 5030502 h 5120887"/>
              <a:gd name="connsiteX4" fmla="*/ 6108711 w 12581335"/>
              <a:gd name="connsiteY4" fmla="*/ 2166785 h 5120887"/>
              <a:gd name="connsiteX5" fmla="*/ 7388911 w 12581335"/>
              <a:gd name="connsiteY5" fmla="*/ 4344558 h 5120887"/>
              <a:gd name="connsiteX6" fmla="*/ 8831461 w 12581335"/>
              <a:gd name="connsiteY6" fmla="*/ 1928244 h 5120887"/>
              <a:gd name="connsiteX7" fmla="*/ 10324974 w 12581335"/>
              <a:gd name="connsiteY7" fmla="*/ 3270448 h 5120887"/>
              <a:gd name="connsiteX8" fmla="*/ 11170117 w 12581335"/>
              <a:gd name="connsiteY8" fmla="*/ 1135201 h 5120887"/>
              <a:gd name="connsiteX9" fmla="*/ 12581335 w 12581335"/>
              <a:gd name="connsiteY9" fmla="*/ 0 h 5120887"/>
              <a:gd name="connsiteX0" fmla="*/ 0 w 12581335"/>
              <a:gd name="connsiteY0" fmla="*/ 2942499 h 5120887"/>
              <a:gd name="connsiteX1" fmla="*/ 1215201 w 12581335"/>
              <a:gd name="connsiteY1" fmla="*/ 2573560 h 5120887"/>
              <a:gd name="connsiteX2" fmla="*/ 2567342 w 12581335"/>
              <a:gd name="connsiteY2" fmla="*/ 4716151 h 5120887"/>
              <a:gd name="connsiteX3" fmla="*/ 4753243 w 12581335"/>
              <a:gd name="connsiteY3" fmla="*/ 5030502 h 5120887"/>
              <a:gd name="connsiteX4" fmla="*/ 6108711 w 12581335"/>
              <a:gd name="connsiteY4" fmla="*/ 2166785 h 5120887"/>
              <a:gd name="connsiteX5" fmla="*/ 7388911 w 12581335"/>
              <a:gd name="connsiteY5" fmla="*/ 4344558 h 5120887"/>
              <a:gd name="connsiteX6" fmla="*/ 8831461 w 12581335"/>
              <a:gd name="connsiteY6" fmla="*/ 1928244 h 5120887"/>
              <a:gd name="connsiteX7" fmla="*/ 10324974 w 12581335"/>
              <a:gd name="connsiteY7" fmla="*/ 3270448 h 5120887"/>
              <a:gd name="connsiteX8" fmla="*/ 11170117 w 12581335"/>
              <a:gd name="connsiteY8" fmla="*/ 1135201 h 5120887"/>
              <a:gd name="connsiteX9" fmla="*/ 12581335 w 12581335"/>
              <a:gd name="connsiteY9" fmla="*/ 0 h 5120887"/>
              <a:gd name="connsiteX0" fmla="*/ 0 w 12581335"/>
              <a:gd name="connsiteY0" fmla="*/ 2942499 h 5120887"/>
              <a:gd name="connsiteX1" fmla="*/ 1215201 w 12581335"/>
              <a:gd name="connsiteY1" fmla="*/ 2573560 h 5120887"/>
              <a:gd name="connsiteX2" fmla="*/ 2567342 w 12581335"/>
              <a:gd name="connsiteY2" fmla="*/ 4716151 h 5120887"/>
              <a:gd name="connsiteX3" fmla="*/ 4753243 w 12581335"/>
              <a:gd name="connsiteY3" fmla="*/ 5030502 h 5120887"/>
              <a:gd name="connsiteX4" fmla="*/ 6108711 w 12581335"/>
              <a:gd name="connsiteY4" fmla="*/ 2166785 h 5120887"/>
              <a:gd name="connsiteX5" fmla="*/ 7388911 w 12581335"/>
              <a:gd name="connsiteY5" fmla="*/ 4344558 h 5120887"/>
              <a:gd name="connsiteX6" fmla="*/ 8831461 w 12581335"/>
              <a:gd name="connsiteY6" fmla="*/ 1928244 h 5120887"/>
              <a:gd name="connsiteX7" fmla="*/ 10324974 w 12581335"/>
              <a:gd name="connsiteY7" fmla="*/ 3270448 h 5120887"/>
              <a:gd name="connsiteX8" fmla="*/ 11170117 w 12581335"/>
              <a:gd name="connsiteY8" fmla="*/ 1135201 h 5120887"/>
              <a:gd name="connsiteX9" fmla="*/ 12581335 w 12581335"/>
              <a:gd name="connsiteY9" fmla="*/ 0 h 5120887"/>
              <a:gd name="connsiteX0" fmla="*/ 0 w 12581335"/>
              <a:gd name="connsiteY0" fmla="*/ 2942499 h 5220366"/>
              <a:gd name="connsiteX1" fmla="*/ 1421668 w 12581335"/>
              <a:gd name="connsiteY1" fmla="*/ 2812767 h 5220366"/>
              <a:gd name="connsiteX2" fmla="*/ 2567342 w 12581335"/>
              <a:gd name="connsiteY2" fmla="*/ 4716151 h 5220366"/>
              <a:gd name="connsiteX3" fmla="*/ 4753243 w 12581335"/>
              <a:gd name="connsiteY3" fmla="*/ 5030502 h 5220366"/>
              <a:gd name="connsiteX4" fmla="*/ 6108711 w 12581335"/>
              <a:gd name="connsiteY4" fmla="*/ 2166785 h 5220366"/>
              <a:gd name="connsiteX5" fmla="*/ 7388911 w 12581335"/>
              <a:gd name="connsiteY5" fmla="*/ 4344558 h 5220366"/>
              <a:gd name="connsiteX6" fmla="*/ 8831461 w 12581335"/>
              <a:gd name="connsiteY6" fmla="*/ 1928244 h 5220366"/>
              <a:gd name="connsiteX7" fmla="*/ 10324974 w 12581335"/>
              <a:gd name="connsiteY7" fmla="*/ 3270448 h 5220366"/>
              <a:gd name="connsiteX8" fmla="*/ 11170117 w 12581335"/>
              <a:gd name="connsiteY8" fmla="*/ 1135201 h 5220366"/>
              <a:gd name="connsiteX9" fmla="*/ 12581335 w 12581335"/>
              <a:gd name="connsiteY9" fmla="*/ 0 h 5220366"/>
              <a:gd name="connsiteX0" fmla="*/ 0 w 12581335"/>
              <a:gd name="connsiteY0" fmla="*/ 2942499 h 6198450"/>
              <a:gd name="connsiteX1" fmla="*/ 1421668 w 12581335"/>
              <a:gd name="connsiteY1" fmla="*/ 2812767 h 6198450"/>
              <a:gd name="connsiteX2" fmla="*/ 2630766 w 12581335"/>
              <a:gd name="connsiteY2" fmla="*/ 6103723 h 6198450"/>
              <a:gd name="connsiteX3" fmla="*/ 4753243 w 12581335"/>
              <a:gd name="connsiteY3" fmla="*/ 5030502 h 6198450"/>
              <a:gd name="connsiteX4" fmla="*/ 6108711 w 12581335"/>
              <a:gd name="connsiteY4" fmla="*/ 2166785 h 6198450"/>
              <a:gd name="connsiteX5" fmla="*/ 7388911 w 12581335"/>
              <a:gd name="connsiteY5" fmla="*/ 4344558 h 6198450"/>
              <a:gd name="connsiteX6" fmla="*/ 8831461 w 12581335"/>
              <a:gd name="connsiteY6" fmla="*/ 1928244 h 6198450"/>
              <a:gd name="connsiteX7" fmla="*/ 10324974 w 12581335"/>
              <a:gd name="connsiteY7" fmla="*/ 3270448 h 6198450"/>
              <a:gd name="connsiteX8" fmla="*/ 11170117 w 12581335"/>
              <a:gd name="connsiteY8" fmla="*/ 1135201 h 6198450"/>
              <a:gd name="connsiteX9" fmla="*/ 12581335 w 12581335"/>
              <a:gd name="connsiteY9" fmla="*/ 0 h 6198450"/>
              <a:gd name="connsiteX0" fmla="*/ 0 w 12581335"/>
              <a:gd name="connsiteY0" fmla="*/ 2942499 h 6186954"/>
              <a:gd name="connsiteX1" fmla="*/ 900809 w 12581335"/>
              <a:gd name="connsiteY1" fmla="*/ 3006530 h 6186954"/>
              <a:gd name="connsiteX2" fmla="*/ 2630766 w 12581335"/>
              <a:gd name="connsiteY2" fmla="*/ 6103723 h 6186954"/>
              <a:gd name="connsiteX3" fmla="*/ 4753243 w 12581335"/>
              <a:gd name="connsiteY3" fmla="*/ 5030502 h 6186954"/>
              <a:gd name="connsiteX4" fmla="*/ 6108711 w 12581335"/>
              <a:gd name="connsiteY4" fmla="*/ 2166785 h 6186954"/>
              <a:gd name="connsiteX5" fmla="*/ 7388911 w 12581335"/>
              <a:gd name="connsiteY5" fmla="*/ 4344558 h 6186954"/>
              <a:gd name="connsiteX6" fmla="*/ 8831461 w 12581335"/>
              <a:gd name="connsiteY6" fmla="*/ 1928244 h 6186954"/>
              <a:gd name="connsiteX7" fmla="*/ 10324974 w 12581335"/>
              <a:gd name="connsiteY7" fmla="*/ 3270448 h 6186954"/>
              <a:gd name="connsiteX8" fmla="*/ 11170117 w 12581335"/>
              <a:gd name="connsiteY8" fmla="*/ 1135201 h 6186954"/>
              <a:gd name="connsiteX9" fmla="*/ 12581335 w 12581335"/>
              <a:gd name="connsiteY9" fmla="*/ 0 h 6186954"/>
              <a:gd name="connsiteX0" fmla="*/ 0 w 12581335"/>
              <a:gd name="connsiteY0" fmla="*/ 2942499 h 6193556"/>
              <a:gd name="connsiteX1" fmla="*/ 1144557 w 12581335"/>
              <a:gd name="connsiteY1" fmla="*/ 2894703 h 6193556"/>
              <a:gd name="connsiteX2" fmla="*/ 2630766 w 12581335"/>
              <a:gd name="connsiteY2" fmla="*/ 6103723 h 6193556"/>
              <a:gd name="connsiteX3" fmla="*/ 4753243 w 12581335"/>
              <a:gd name="connsiteY3" fmla="*/ 5030502 h 6193556"/>
              <a:gd name="connsiteX4" fmla="*/ 6108711 w 12581335"/>
              <a:gd name="connsiteY4" fmla="*/ 2166785 h 6193556"/>
              <a:gd name="connsiteX5" fmla="*/ 7388911 w 12581335"/>
              <a:gd name="connsiteY5" fmla="*/ 4344558 h 6193556"/>
              <a:gd name="connsiteX6" fmla="*/ 8831461 w 12581335"/>
              <a:gd name="connsiteY6" fmla="*/ 1928244 h 6193556"/>
              <a:gd name="connsiteX7" fmla="*/ 10324974 w 12581335"/>
              <a:gd name="connsiteY7" fmla="*/ 3270448 h 6193556"/>
              <a:gd name="connsiteX8" fmla="*/ 11170117 w 12581335"/>
              <a:gd name="connsiteY8" fmla="*/ 1135201 h 6193556"/>
              <a:gd name="connsiteX9" fmla="*/ 12581335 w 12581335"/>
              <a:gd name="connsiteY9" fmla="*/ 0 h 6193556"/>
              <a:gd name="connsiteX0" fmla="*/ 0 w 12581335"/>
              <a:gd name="connsiteY0" fmla="*/ 2942499 h 5954648"/>
              <a:gd name="connsiteX1" fmla="*/ 1144557 w 12581335"/>
              <a:gd name="connsiteY1" fmla="*/ 2894703 h 5954648"/>
              <a:gd name="connsiteX2" fmla="*/ 2224228 w 12581335"/>
              <a:gd name="connsiteY2" fmla="*/ 5842974 h 5954648"/>
              <a:gd name="connsiteX3" fmla="*/ 4753243 w 12581335"/>
              <a:gd name="connsiteY3" fmla="*/ 5030502 h 5954648"/>
              <a:gd name="connsiteX4" fmla="*/ 6108711 w 12581335"/>
              <a:gd name="connsiteY4" fmla="*/ 2166785 h 5954648"/>
              <a:gd name="connsiteX5" fmla="*/ 7388911 w 12581335"/>
              <a:gd name="connsiteY5" fmla="*/ 4344558 h 5954648"/>
              <a:gd name="connsiteX6" fmla="*/ 8831461 w 12581335"/>
              <a:gd name="connsiteY6" fmla="*/ 1928244 h 5954648"/>
              <a:gd name="connsiteX7" fmla="*/ 10324974 w 12581335"/>
              <a:gd name="connsiteY7" fmla="*/ 3270448 h 5954648"/>
              <a:gd name="connsiteX8" fmla="*/ 11170117 w 12581335"/>
              <a:gd name="connsiteY8" fmla="*/ 1135201 h 5954648"/>
              <a:gd name="connsiteX9" fmla="*/ 12581335 w 12581335"/>
              <a:gd name="connsiteY9" fmla="*/ 0 h 5954648"/>
              <a:gd name="connsiteX0" fmla="*/ 0 w 12581335"/>
              <a:gd name="connsiteY0" fmla="*/ 2942499 h 5862346"/>
              <a:gd name="connsiteX1" fmla="*/ 1144557 w 12581335"/>
              <a:gd name="connsiteY1" fmla="*/ 2894703 h 5862346"/>
              <a:gd name="connsiteX2" fmla="*/ 2224228 w 12581335"/>
              <a:gd name="connsiteY2" fmla="*/ 5842974 h 5862346"/>
              <a:gd name="connsiteX3" fmla="*/ 4753243 w 12581335"/>
              <a:gd name="connsiteY3" fmla="*/ 5030502 h 5862346"/>
              <a:gd name="connsiteX4" fmla="*/ 6108711 w 12581335"/>
              <a:gd name="connsiteY4" fmla="*/ 2166785 h 5862346"/>
              <a:gd name="connsiteX5" fmla="*/ 7388911 w 12581335"/>
              <a:gd name="connsiteY5" fmla="*/ 4344558 h 5862346"/>
              <a:gd name="connsiteX6" fmla="*/ 8831461 w 12581335"/>
              <a:gd name="connsiteY6" fmla="*/ 1928244 h 5862346"/>
              <a:gd name="connsiteX7" fmla="*/ 10324974 w 12581335"/>
              <a:gd name="connsiteY7" fmla="*/ 3270448 h 5862346"/>
              <a:gd name="connsiteX8" fmla="*/ 11170117 w 12581335"/>
              <a:gd name="connsiteY8" fmla="*/ 1135201 h 5862346"/>
              <a:gd name="connsiteX9" fmla="*/ 12581335 w 12581335"/>
              <a:gd name="connsiteY9" fmla="*/ 0 h 5862346"/>
              <a:gd name="connsiteX0" fmla="*/ 0 w 12581335"/>
              <a:gd name="connsiteY0" fmla="*/ 2942499 h 6067824"/>
              <a:gd name="connsiteX1" fmla="*/ 1144557 w 12581335"/>
              <a:gd name="connsiteY1" fmla="*/ 2894703 h 6067824"/>
              <a:gd name="connsiteX2" fmla="*/ 2432758 w 12581335"/>
              <a:gd name="connsiteY2" fmla="*/ 6049526 h 6067824"/>
              <a:gd name="connsiteX3" fmla="*/ 4753243 w 12581335"/>
              <a:gd name="connsiteY3" fmla="*/ 5030502 h 6067824"/>
              <a:gd name="connsiteX4" fmla="*/ 6108711 w 12581335"/>
              <a:gd name="connsiteY4" fmla="*/ 2166785 h 6067824"/>
              <a:gd name="connsiteX5" fmla="*/ 7388911 w 12581335"/>
              <a:gd name="connsiteY5" fmla="*/ 4344558 h 6067824"/>
              <a:gd name="connsiteX6" fmla="*/ 8831461 w 12581335"/>
              <a:gd name="connsiteY6" fmla="*/ 1928244 h 6067824"/>
              <a:gd name="connsiteX7" fmla="*/ 10324974 w 12581335"/>
              <a:gd name="connsiteY7" fmla="*/ 3270448 h 6067824"/>
              <a:gd name="connsiteX8" fmla="*/ 11170117 w 12581335"/>
              <a:gd name="connsiteY8" fmla="*/ 1135201 h 6067824"/>
              <a:gd name="connsiteX9" fmla="*/ 12581335 w 12581335"/>
              <a:gd name="connsiteY9" fmla="*/ 0 h 6067824"/>
              <a:gd name="connsiteX0" fmla="*/ 0 w 12581335"/>
              <a:gd name="connsiteY0" fmla="*/ 2942499 h 6052251"/>
              <a:gd name="connsiteX1" fmla="*/ 1144557 w 12581335"/>
              <a:gd name="connsiteY1" fmla="*/ 2894703 h 6052251"/>
              <a:gd name="connsiteX2" fmla="*/ 2432758 w 12581335"/>
              <a:gd name="connsiteY2" fmla="*/ 6049526 h 6052251"/>
              <a:gd name="connsiteX3" fmla="*/ 4753243 w 12581335"/>
              <a:gd name="connsiteY3" fmla="*/ 5030502 h 6052251"/>
              <a:gd name="connsiteX4" fmla="*/ 6108711 w 12581335"/>
              <a:gd name="connsiteY4" fmla="*/ 2166785 h 6052251"/>
              <a:gd name="connsiteX5" fmla="*/ 7388911 w 12581335"/>
              <a:gd name="connsiteY5" fmla="*/ 4344558 h 6052251"/>
              <a:gd name="connsiteX6" fmla="*/ 8831461 w 12581335"/>
              <a:gd name="connsiteY6" fmla="*/ 1928244 h 6052251"/>
              <a:gd name="connsiteX7" fmla="*/ 10324974 w 12581335"/>
              <a:gd name="connsiteY7" fmla="*/ 3270448 h 6052251"/>
              <a:gd name="connsiteX8" fmla="*/ 11170117 w 12581335"/>
              <a:gd name="connsiteY8" fmla="*/ 1135201 h 6052251"/>
              <a:gd name="connsiteX9" fmla="*/ 12581335 w 12581335"/>
              <a:gd name="connsiteY9" fmla="*/ 0 h 6052251"/>
              <a:gd name="connsiteX0" fmla="*/ 0 w 12581335"/>
              <a:gd name="connsiteY0" fmla="*/ 2942499 h 5998286"/>
              <a:gd name="connsiteX1" fmla="*/ 1144557 w 12581335"/>
              <a:gd name="connsiteY1" fmla="*/ 2894703 h 5998286"/>
              <a:gd name="connsiteX2" fmla="*/ 2295182 w 12581335"/>
              <a:gd name="connsiteY2" fmla="*/ 5995264 h 5998286"/>
              <a:gd name="connsiteX3" fmla="*/ 4753243 w 12581335"/>
              <a:gd name="connsiteY3" fmla="*/ 5030502 h 5998286"/>
              <a:gd name="connsiteX4" fmla="*/ 6108711 w 12581335"/>
              <a:gd name="connsiteY4" fmla="*/ 2166785 h 5998286"/>
              <a:gd name="connsiteX5" fmla="*/ 7388911 w 12581335"/>
              <a:gd name="connsiteY5" fmla="*/ 4344558 h 5998286"/>
              <a:gd name="connsiteX6" fmla="*/ 8831461 w 12581335"/>
              <a:gd name="connsiteY6" fmla="*/ 1928244 h 5998286"/>
              <a:gd name="connsiteX7" fmla="*/ 10324974 w 12581335"/>
              <a:gd name="connsiteY7" fmla="*/ 3270448 h 5998286"/>
              <a:gd name="connsiteX8" fmla="*/ 11170117 w 12581335"/>
              <a:gd name="connsiteY8" fmla="*/ 1135201 h 5998286"/>
              <a:gd name="connsiteX9" fmla="*/ 12581335 w 12581335"/>
              <a:gd name="connsiteY9" fmla="*/ 0 h 5998286"/>
              <a:gd name="connsiteX0" fmla="*/ 0 w 12581335"/>
              <a:gd name="connsiteY0" fmla="*/ 2942499 h 6137079"/>
              <a:gd name="connsiteX1" fmla="*/ 1144557 w 12581335"/>
              <a:gd name="connsiteY1" fmla="*/ 2894703 h 6137079"/>
              <a:gd name="connsiteX2" fmla="*/ 2295182 w 12581335"/>
              <a:gd name="connsiteY2" fmla="*/ 5995264 h 6137079"/>
              <a:gd name="connsiteX3" fmla="*/ 3736430 w 12581335"/>
              <a:gd name="connsiteY3" fmla="*/ 5262908 h 6137079"/>
              <a:gd name="connsiteX4" fmla="*/ 6108711 w 12581335"/>
              <a:gd name="connsiteY4" fmla="*/ 2166785 h 6137079"/>
              <a:gd name="connsiteX5" fmla="*/ 7388911 w 12581335"/>
              <a:gd name="connsiteY5" fmla="*/ 4344558 h 6137079"/>
              <a:gd name="connsiteX6" fmla="*/ 8831461 w 12581335"/>
              <a:gd name="connsiteY6" fmla="*/ 1928244 h 6137079"/>
              <a:gd name="connsiteX7" fmla="*/ 10324974 w 12581335"/>
              <a:gd name="connsiteY7" fmla="*/ 3270448 h 6137079"/>
              <a:gd name="connsiteX8" fmla="*/ 11170117 w 12581335"/>
              <a:gd name="connsiteY8" fmla="*/ 1135201 h 6137079"/>
              <a:gd name="connsiteX9" fmla="*/ 12581335 w 12581335"/>
              <a:gd name="connsiteY9" fmla="*/ 0 h 6137079"/>
              <a:gd name="connsiteX0" fmla="*/ 0 w 12581335"/>
              <a:gd name="connsiteY0" fmla="*/ 2942499 h 6108949"/>
              <a:gd name="connsiteX1" fmla="*/ 1144557 w 12581335"/>
              <a:gd name="connsiteY1" fmla="*/ 2894703 h 6108949"/>
              <a:gd name="connsiteX2" fmla="*/ 2295182 w 12581335"/>
              <a:gd name="connsiteY2" fmla="*/ 5995264 h 6108949"/>
              <a:gd name="connsiteX3" fmla="*/ 3736430 w 12581335"/>
              <a:gd name="connsiteY3" fmla="*/ 5262908 h 6108949"/>
              <a:gd name="connsiteX4" fmla="*/ 6108711 w 12581335"/>
              <a:gd name="connsiteY4" fmla="*/ 2166785 h 6108949"/>
              <a:gd name="connsiteX5" fmla="*/ 7388911 w 12581335"/>
              <a:gd name="connsiteY5" fmla="*/ 4344558 h 6108949"/>
              <a:gd name="connsiteX6" fmla="*/ 8831461 w 12581335"/>
              <a:gd name="connsiteY6" fmla="*/ 1928244 h 6108949"/>
              <a:gd name="connsiteX7" fmla="*/ 10324974 w 12581335"/>
              <a:gd name="connsiteY7" fmla="*/ 3270448 h 6108949"/>
              <a:gd name="connsiteX8" fmla="*/ 11170117 w 12581335"/>
              <a:gd name="connsiteY8" fmla="*/ 1135201 h 6108949"/>
              <a:gd name="connsiteX9" fmla="*/ 12581335 w 12581335"/>
              <a:gd name="connsiteY9" fmla="*/ 0 h 6108949"/>
              <a:gd name="connsiteX0" fmla="*/ 0 w 12581335"/>
              <a:gd name="connsiteY0" fmla="*/ 2942499 h 6182645"/>
              <a:gd name="connsiteX1" fmla="*/ 1144557 w 12581335"/>
              <a:gd name="connsiteY1" fmla="*/ 2894703 h 6182645"/>
              <a:gd name="connsiteX2" fmla="*/ 2295182 w 12581335"/>
              <a:gd name="connsiteY2" fmla="*/ 5995264 h 6182645"/>
              <a:gd name="connsiteX3" fmla="*/ 3644953 w 12581335"/>
              <a:gd name="connsiteY3" fmla="*/ 5594956 h 6182645"/>
              <a:gd name="connsiteX4" fmla="*/ 6108711 w 12581335"/>
              <a:gd name="connsiteY4" fmla="*/ 2166785 h 6182645"/>
              <a:gd name="connsiteX5" fmla="*/ 7388911 w 12581335"/>
              <a:gd name="connsiteY5" fmla="*/ 4344558 h 6182645"/>
              <a:gd name="connsiteX6" fmla="*/ 8831461 w 12581335"/>
              <a:gd name="connsiteY6" fmla="*/ 1928244 h 6182645"/>
              <a:gd name="connsiteX7" fmla="*/ 10324974 w 12581335"/>
              <a:gd name="connsiteY7" fmla="*/ 3270448 h 6182645"/>
              <a:gd name="connsiteX8" fmla="*/ 11170117 w 12581335"/>
              <a:gd name="connsiteY8" fmla="*/ 1135201 h 6182645"/>
              <a:gd name="connsiteX9" fmla="*/ 12581335 w 12581335"/>
              <a:gd name="connsiteY9" fmla="*/ 0 h 6182645"/>
              <a:gd name="connsiteX0" fmla="*/ 0 w 12581335"/>
              <a:gd name="connsiteY0" fmla="*/ 2942499 h 6439848"/>
              <a:gd name="connsiteX1" fmla="*/ 1144557 w 12581335"/>
              <a:gd name="connsiteY1" fmla="*/ 2894703 h 6439848"/>
              <a:gd name="connsiteX2" fmla="*/ 2295182 w 12581335"/>
              <a:gd name="connsiteY2" fmla="*/ 5995264 h 6439848"/>
              <a:gd name="connsiteX3" fmla="*/ 3644953 w 12581335"/>
              <a:gd name="connsiteY3" fmla="*/ 5594956 h 6439848"/>
              <a:gd name="connsiteX4" fmla="*/ 4727746 w 12581335"/>
              <a:gd name="connsiteY4" fmla="*/ 6410155 h 6439848"/>
              <a:gd name="connsiteX5" fmla="*/ 7388911 w 12581335"/>
              <a:gd name="connsiteY5" fmla="*/ 4344558 h 6439848"/>
              <a:gd name="connsiteX6" fmla="*/ 8831461 w 12581335"/>
              <a:gd name="connsiteY6" fmla="*/ 1928244 h 6439848"/>
              <a:gd name="connsiteX7" fmla="*/ 10324974 w 12581335"/>
              <a:gd name="connsiteY7" fmla="*/ 3270448 h 6439848"/>
              <a:gd name="connsiteX8" fmla="*/ 11170117 w 12581335"/>
              <a:gd name="connsiteY8" fmla="*/ 1135201 h 6439848"/>
              <a:gd name="connsiteX9" fmla="*/ 12581335 w 12581335"/>
              <a:gd name="connsiteY9" fmla="*/ 0 h 6439848"/>
              <a:gd name="connsiteX0" fmla="*/ 0 w 12581335"/>
              <a:gd name="connsiteY0" fmla="*/ 2942499 h 6282440"/>
              <a:gd name="connsiteX1" fmla="*/ 1144557 w 12581335"/>
              <a:gd name="connsiteY1" fmla="*/ 2894703 h 6282440"/>
              <a:gd name="connsiteX2" fmla="*/ 2295182 w 12581335"/>
              <a:gd name="connsiteY2" fmla="*/ 5995264 h 6282440"/>
              <a:gd name="connsiteX3" fmla="*/ 3644953 w 12581335"/>
              <a:gd name="connsiteY3" fmla="*/ 5594956 h 6282440"/>
              <a:gd name="connsiteX4" fmla="*/ 5669584 w 12581335"/>
              <a:gd name="connsiteY4" fmla="*/ 6248574 h 6282440"/>
              <a:gd name="connsiteX5" fmla="*/ 7388911 w 12581335"/>
              <a:gd name="connsiteY5" fmla="*/ 4344558 h 6282440"/>
              <a:gd name="connsiteX6" fmla="*/ 8831461 w 12581335"/>
              <a:gd name="connsiteY6" fmla="*/ 1928244 h 6282440"/>
              <a:gd name="connsiteX7" fmla="*/ 10324974 w 12581335"/>
              <a:gd name="connsiteY7" fmla="*/ 3270448 h 6282440"/>
              <a:gd name="connsiteX8" fmla="*/ 11170117 w 12581335"/>
              <a:gd name="connsiteY8" fmla="*/ 1135201 h 6282440"/>
              <a:gd name="connsiteX9" fmla="*/ 12581335 w 12581335"/>
              <a:gd name="connsiteY9" fmla="*/ 0 h 6282440"/>
              <a:gd name="connsiteX0" fmla="*/ 0 w 12581335"/>
              <a:gd name="connsiteY0" fmla="*/ 2942499 h 6514043"/>
              <a:gd name="connsiteX1" fmla="*/ 1144557 w 12581335"/>
              <a:gd name="connsiteY1" fmla="*/ 2894703 h 6514043"/>
              <a:gd name="connsiteX2" fmla="*/ 2295182 w 12581335"/>
              <a:gd name="connsiteY2" fmla="*/ 5995264 h 6514043"/>
              <a:gd name="connsiteX3" fmla="*/ 4833376 w 12581335"/>
              <a:gd name="connsiteY3" fmla="*/ 6472473 h 6514043"/>
              <a:gd name="connsiteX4" fmla="*/ 5669584 w 12581335"/>
              <a:gd name="connsiteY4" fmla="*/ 6248574 h 6514043"/>
              <a:gd name="connsiteX5" fmla="*/ 7388911 w 12581335"/>
              <a:gd name="connsiteY5" fmla="*/ 4344558 h 6514043"/>
              <a:gd name="connsiteX6" fmla="*/ 8831461 w 12581335"/>
              <a:gd name="connsiteY6" fmla="*/ 1928244 h 6514043"/>
              <a:gd name="connsiteX7" fmla="*/ 10324974 w 12581335"/>
              <a:gd name="connsiteY7" fmla="*/ 3270448 h 6514043"/>
              <a:gd name="connsiteX8" fmla="*/ 11170117 w 12581335"/>
              <a:gd name="connsiteY8" fmla="*/ 1135201 h 6514043"/>
              <a:gd name="connsiteX9" fmla="*/ 12581335 w 12581335"/>
              <a:gd name="connsiteY9" fmla="*/ 0 h 6514043"/>
              <a:gd name="connsiteX0" fmla="*/ 0 w 12581335"/>
              <a:gd name="connsiteY0" fmla="*/ 2942499 h 6496197"/>
              <a:gd name="connsiteX1" fmla="*/ 1144557 w 12581335"/>
              <a:gd name="connsiteY1" fmla="*/ 2894703 h 6496197"/>
              <a:gd name="connsiteX2" fmla="*/ 2295182 w 12581335"/>
              <a:gd name="connsiteY2" fmla="*/ 5995264 h 6496197"/>
              <a:gd name="connsiteX3" fmla="*/ 4401982 w 12581335"/>
              <a:gd name="connsiteY3" fmla="*/ 6445746 h 6496197"/>
              <a:gd name="connsiteX4" fmla="*/ 5669584 w 12581335"/>
              <a:gd name="connsiteY4" fmla="*/ 6248574 h 6496197"/>
              <a:gd name="connsiteX5" fmla="*/ 7388911 w 12581335"/>
              <a:gd name="connsiteY5" fmla="*/ 4344558 h 6496197"/>
              <a:gd name="connsiteX6" fmla="*/ 8831461 w 12581335"/>
              <a:gd name="connsiteY6" fmla="*/ 1928244 h 6496197"/>
              <a:gd name="connsiteX7" fmla="*/ 10324974 w 12581335"/>
              <a:gd name="connsiteY7" fmla="*/ 3270448 h 6496197"/>
              <a:gd name="connsiteX8" fmla="*/ 11170117 w 12581335"/>
              <a:gd name="connsiteY8" fmla="*/ 1135201 h 6496197"/>
              <a:gd name="connsiteX9" fmla="*/ 12581335 w 12581335"/>
              <a:gd name="connsiteY9" fmla="*/ 0 h 6496197"/>
              <a:gd name="connsiteX0" fmla="*/ 0 w 12581335"/>
              <a:gd name="connsiteY0" fmla="*/ 2942499 h 6553443"/>
              <a:gd name="connsiteX1" fmla="*/ 1144557 w 12581335"/>
              <a:gd name="connsiteY1" fmla="*/ 2894703 h 6553443"/>
              <a:gd name="connsiteX2" fmla="*/ 2295182 w 12581335"/>
              <a:gd name="connsiteY2" fmla="*/ 5995264 h 6553443"/>
              <a:gd name="connsiteX3" fmla="*/ 4401982 w 12581335"/>
              <a:gd name="connsiteY3" fmla="*/ 6445746 h 6553443"/>
              <a:gd name="connsiteX4" fmla="*/ 5669584 w 12581335"/>
              <a:gd name="connsiteY4" fmla="*/ 6248574 h 6553443"/>
              <a:gd name="connsiteX5" fmla="*/ 5070955 w 12581335"/>
              <a:gd name="connsiteY5" fmla="*/ 3411162 h 6553443"/>
              <a:gd name="connsiteX6" fmla="*/ 8831461 w 12581335"/>
              <a:gd name="connsiteY6" fmla="*/ 1928244 h 6553443"/>
              <a:gd name="connsiteX7" fmla="*/ 10324974 w 12581335"/>
              <a:gd name="connsiteY7" fmla="*/ 3270448 h 6553443"/>
              <a:gd name="connsiteX8" fmla="*/ 11170117 w 12581335"/>
              <a:gd name="connsiteY8" fmla="*/ 1135201 h 6553443"/>
              <a:gd name="connsiteX9" fmla="*/ 12581335 w 12581335"/>
              <a:gd name="connsiteY9" fmla="*/ 0 h 6553443"/>
              <a:gd name="connsiteX0" fmla="*/ 0 w 12581335"/>
              <a:gd name="connsiteY0" fmla="*/ 2942499 h 6506496"/>
              <a:gd name="connsiteX1" fmla="*/ 1144557 w 12581335"/>
              <a:gd name="connsiteY1" fmla="*/ 2894703 h 6506496"/>
              <a:gd name="connsiteX2" fmla="*/ 2295182 w 12581335"/>
              <a:gd name="connsiteY2" fmla="*/ 5995264 h 6506496"/>
              <a:gd name="connsiteX3" fmla="*/ 5669584 w 12581335"/>
              <a:gd name="connsiteY3" fmla="*/ 6248574 h 6506496"/>
              <a:gd name="connsiteX4" fmla="*/ 5070955 w 12581335"/>
              <a:gd name="connsiteY4" fmla="*/ 3411162 h 6506496"/>
              <a:gd name="connsiteX5" fmla="*/ 8831461 w 12581335"/>
              <a:gd name="connsiteY5" fmla="*/ 1928244 h 6506496"/>
              <a:gd name="connsiteX6" fmla="*/ 10324974 w 12581335"/>
              <a:gd name="connsiteY6" fmla="*/ 3270448 h 6506496"/>
              <a:gd name="connsiteX7" fmla="*/ 11170117 w 12581335"/>
              <a:gd name="connsiteY7" fmla="*/ 1135201 h 6506496"/>
              <a:gd name="connsiteX8" fmla="*/ 12581335 w 12581335"/>
              <a:gd name="connsiteY8" fmla="*/ 0 h 6506496"/>
              <a:gd name="connsiteX0" fmla="*/ 0 w 12581335"/>
              <a:gd name="connsiteY0" fmla="*/ 2942499 h 6749871"/>
              <a:gd name="connsiteX1" fmla="*/ 1144557 w 12581335"/>
              <a:gd name="connsiteY1" fmla="*/ 2894703 h 6749871"/>
              <a:gd name="connsiteX2" fmla="*/ 2295182 w 12581335"/>
              <a:gd name="connsiteY2" fmla="*/ 5995264 h 6749871"/>
              <a:gd name="connsiteX3" fmla="*/ 4848719 w 12581335"/>
              <a:gd name="connsiteY3" fmla="*/ 6567831 h 6749871"/>
              <a:gd name="connsiteX4" fmla="*/ 5070955 w 12581335"/>
              <a:gd name="connsiteY4" fmla="*/ 3411162 h 6749871"/>
              <a:gd name="connsiteX5" fmla="*/ 8831461 w 12581335"/>
              <a:gd name="connsiteY5" fmla="*/ 1928244 h 6749871"/>
              <a:gd name="connsiteX6" fmla="*/ 10324974 w 12581335"/>
              <a:gd name="connsiteY6" fmla="*/ 3270448 h 6749871"/>
              <a:gd name="connsiteX7" fmla="*/ 11170117 w 12581335"/>
              <a:gd name="connsiteY7" fmla="*/ 1135201 h 6749871"/>
              <a:gd name="connsiteX8" fmla="*/ 12581335 w 12581335"/>
              <a:gd name="connsiteY8" fmla="*/ 0 h 6749871"/>
              <a:gd name="connsiteX0" fmla="*/ 0 w 12581335"/>
              <a:gd name="connsiteY0" fmla="*/ 2942499 h 6724956"/>
              <a:gd name="connsiteX1" fmla="*/ 1144557 w 12581335"/>
              <a:gd name="connsiteY1" fmla="*/ 2894703 h 6724956"/>
              <a:gd name="connsiteX2" fmla="*/ 2295182 w 12581335"/>
              <a:gd name="connsiteY2" fmla="*/ 5995264 h 6724956"/>
              <a:gd name="connsiteX3" fmla="*/ 4848719 w 12581335"/>
              <a:gd name="connsiteY3" fmla="*/ 6567831 h 6724956"/>
              <a:gd name="connsiteX4" fmla="*/ 5070955 w 12581335"/>
              <a:gd name="connsiteY4" fmla="*/ 3411162 h 6724956"/>
              <a:gd name="connsiteX5" fmla="*/ 8831461 w 12581335"/>
              <a:gd name="connsiteY5" fmla="*/ 1928244 h 6724956"/>
              <a:gd name="connsiteX6" fmla="*/ 10324974 w 12581335"/>
              <a:gd name="connsiteY6" fmla="*/ 3270448 h 6724956"/>
              <a:gd name="connsiteX7" fmla="*/ 11170117 w 12581335"/>
              <a:gd name="connsiteY7" fmla="*/ 1135201 h 6724956"/>
              <a:gd name="connsiteX8" fmla="*/ 12581335 w 12581335"/>
              <a:gd name="connsiteY8" fmla="*/ 0 h 6724956"/>
              <a:gd name="connsiteX0" fmla="*/ 0 w 12581335"/>
              <a:gd name="connsiteY0" fmla="*/ 2942499 h 6714035"/>
              <a:gd name="connsiteX1" fmla="*/ 1144557 w 12581335"/>
              <a:gd name="connsiteY1" fmla="*/ 2894703 h 6714035"/>
              <a:gd name="connsiteX2" fmla="*/ 2295182 w 12581335"/>
              <a:gd name="connsiteY2" fmla="*/ 5995264 h 6714035"/>
              <a:gd name="connsiteX3" fmla="*/ 4848719 w 12581335"/>
              <a:gd name="connsiteY3" fmla="*/ 6567831 h 6714035"/>
              <a:gd name="connsiteX4" fmla="*/ 4737844 w 12581335"/>
              <a:gd name="connsiteY4" fmla="*/ 3901289 h 6714035"/>
              <a:gd name="connsiteX5" fmla="*/ 8831461 w 12581335"/>
              <a:gd name="connsiteY5" fmla="*/ 1928244 h 6714035"/>
              <a:gd name="connsiteX6" fmla="*/ 10324974 w 12581335"/>
              <a:gd name="connsiteY6" fmla="*/ 3270448 h 6714035"/>
              <a:gd name="connsiteX7" fmla="*/ 11170117 w 12581335"/>
              <a:gd name="connsiteY7" fmla="*/ 1135201 h 6714035"/>
              <a:gd name="connsiteX8" fmla="*/ 12581335 w 12581335"/>
              <a:gd name="connsiteY8" fmla="*/ 0 h 6714035"/>
              <a:gd name="connsiteX0" fmla="*/ 0 w 12581335"/>
              <a:gd name="connsiteY0" fmla="*/ 2942499 h 6571271"/>
              <a:gd name="connsiteX1" fmla="*/ 1144557 w 12581335"/>
              <a:gd name="connsiteY1" fmla="*/ 2894703 h 6571271"/>
              <a:gd name="connsiteX2" fmla="*/ 2295182 w 12581335"/>
              <a:gd name="connsiteY2" fmla="*/ 5995264 h 6571271"/>
              <a:gd name="connsiteX3" fmla="*/ 5071583 w 12581335"/>
              <a:gd name="connsiteY3" fmla="*/ 6388006 h 6571271"/>
              <a:gd name="connsiteX4" fmla="*/ 4737844 w 12581335"/>
              <a:gd name="connsiteY4" fmla="*/ 3901289 h 6571271"/>
              <a:gd name="connsiteX5" fmla="*/ 8831461 w 12581335"/>
              <a:gd name="connsiteY5" fmla="*/ 1928244 h 6571271"/>
              <a:gd name="connsiteX6" fmla="*/ 10324974 w 12581335"/>
              <a:gd name="connsiteY6" fmla="*/ 3270448 h 6571271"/>
              <a:gd name="connsiteX7" fmla="*/ 11170117 w 12581335"/>
              <a:gd name="connsiteY7" fmla="*/ 1135201 h 6571271"/>
              <a:gd name="connsiteX8" fmla="*/ 12581335 w 12581335"/>
              <a:gd name="connsiteY8" fmla="*/ 0 h 6571271"/>
              <a:gd name="connsiteX0" fmla="*/ 0 w 12581335"/>
              <a:gd name="connsiteY0" fmla="*/ 2942499 h 6646401"/>
              <a:gd name="connsiteX1" fmla="*/ 1144557 w 12581335"/>
              <a:gd name="connsiteY1" fmla="*/ 2894703 h 6646401"/>
              <a:gd name="connsiteX2" fmla="*/ 2295182 w 12581335"/>
              <a:gd name="connsiteY2" fmla="*/ 5995264 h 6646401"/>
              <a:gd name="connsiteX3" fmla="*/ 5071583 w 12581335"/>
              <a:gd name="connsiteY3" fmla="*/ 6388006 h 6646401"/>
              <a:gd name="connsiteX4" fmla="*/ 4737844 w 12581335"/>
              <a:gd name="connsiteY4" fmla="*/ 3901289 h 6646401"/>
              <a:gd name="connsiteX5" fmla="*/ 8831461 w 12581335"/>
              <a:gd name="connsiteY5" fmla="*/ 1928244 h 6646401"/>
              <a:gd name="connsiteX6" fmla="*/ 10324974 w 12581335"/>
              <a:gd name="connsiteY6" fmla="*/ 3270448 h 6646401"/>
              <a:gd name="connsiteX7" fmla="*/ 11170117 w 12581335"/>
              <a:gd name="connsiteY7" fmla="*/ 1135201 h 6646401"/>
              <a:gd name="connsiteX8" fmla="*/ 12581335 w 12581335"/>
              <a:gd name="connsiteY8" fmla="*/ 0 h 6646401"/>
              <a:gd name="connsiteX0" fmla="*/ 0 w 12581335"/>
              <a:gd name="connsiteY0" fmla="*/ 2942499 h 6620318"/>
              <a:gd name="connsiteX1" fmla="*/ 1144557 w 12581335"/>
              <a:gd name="connsiteY1" fmla="*/ 2894703 h 6620318"/>
              <a:gd name="connsiteX2" fmla="*/ 2295182 w 12581335"/>
              <a:gd name="connsiteY2" fmla="*/ 5995264 h 6620318"/>
              <a:gd name="connsiteX3" fmla="*/ 5071583 w 12581335"/>
              <a:gd name="connsiteY3" fmla="*/ 6388006 h 6620318"/>
              <a:gd name="connsiteX4" fmla="*/ 4497757 w 12581335"/>
              <a:gd name="connsiteY4" fmla="*/ 3237666 h 6620318"/>
              <a:gd name="connsiteX5" fmla="*/ 8831461 w 12581335"/>
              <a:gd name="connsiteY5" fmla="*/ 1928244 h 6620318"/>
              <a:gd name="connsiteX6" fmla="*/ 10324974 w 12581335"/>
              <a:gd name="connsiteY6" fmla="*/ 3270448 h 6620318"/>
              <a:gd name="connsiteX7" fmla="*/ 11170117 w 12581335"/>
              <a:gd name="connsiteY7" fmla="*/ 1135201 h 6620318"/>
              <a:gd name="connsiteX8" fmla="*/ 12581335 w 12581335"/>
              <a:gd name="connsiteY8" fmla="*/ 0 h 6620318"/>
              <a:gd name="connsiteX0" fmla="*/ 0 w 12581335"/>
              <a:gd name="connsiteY0" fmla="*/ 2942499 h 6596597"/>
              <a:gd name="connsiteX1" fmla="*/ 1144557 w 12581335"/>
              <a:gd name="connsiteY1" fmla="*/ 2894703 h 6596597"/>
              <a:gd name="connsiteX2" fmla="*/ 2295182 w 12581335"/>
              <a:gd name="connsiteY2" fmla="*/ 5995264 h 6596597"/>
              <a:gd name="connsiteX3" fmla="*/ 5071583 w 12581335"/>
              <a:gd name="connsiteY3" fmla="*/ 6388006 h 6596597"/>
              <a:gd name="connsiteX4" fmla="*/ 4668851 w 12581335"/>
              <a:gd name="connsiteY4" fmla="*/ 3558537 h 6596597"/>
              <a:gd name="connsiteX5" fmla="*/ 8831461 w 12581335"/>
              <a:gd name="connsiteY5" fmla="*/ 1928244 h 6596597"/>
              <a:gd name="connsiteX6" fmla="*/ 10324974 w 12581335"/>
              <a:gd name="connsiteY6" fmla="*/ 3270448 h 6596597"/>
              <a:gd name="connsiteX7" fmla="*/ 11170117 w 12581335"/>
              <a:gd name="connsiteY7" fmla="*/ 1135201 h 6596597"/>
              <a:gd name="connsiteX8" fmla="*/ 12581335 w 12581335"/>
              <a:gd name="connsiteY8" fmla="*/ 0 h 6596597"/>
              <a:gd name="connsiteX0" fmla="*/ 0 w 12581335"/>
              <a:gd name="connsiteY0" fmla="*/ 2942499 h 6596597"/>
              <a:gd name="connsiteX1" fmla="*/ 1144557 w 12581335"/>
              <a:gd name="connsiteY1" fmla="*/ 2894703 h 6596597"/>
              <a:gd name="connsiteX2" fmla="*/ 2295182 w 12581335"/>
              <a:gd name="connsiteY2" fmla="*/ 5995264 h 6596597"/>
              <a:gd name="connsiteX3" fmla="*/ 5071583 w 12581335"/>
              <a:gd name="connsiteY3" fmla="*/ 6388006 h 6596597"/>
              <a:gd name="connsiteX4" fmla="*/ 4668851 w 12581335"/>
              <a:gd name="connsiteY4" fmla="*/ 3558537 h 6596597"/>
              <a:gd name="connsiteX5" fmla="*/ 5428007 w 12581335"/>
              <a:gd name="connsiteY5" fmla="*/ 1357935 h 6596597"/>
              <a:gd name="connsiteX6" fmla="*/ 10324974 w 12581335"/>
              <a:gd name="connsiteY6" fmla="*/ 3270448 h 6596597"/>
              <a:gd name="connsiteX7" fmla="*/ 11170117 w 12581335"/>
              <a:gd name="connsiteY7" fmla="*/ 1135201 h 6596597"/>
              <a:gd name="connsiteX8" fmla="*/ 12581335 w 12581335"/>
              <a:gd name="connsiteY8" fmla="*/ 0 h 6596597"/>
              <a:gd name="connsiteX0" fmla="*/ 0 w 12581335"/>
              <a:gd name="connsiteY0" fmla="*/ 2942499 h 6596597"/>
              <a:gd name="connsiteX1" fmla="*/ 1144557 w 12581335"/>
              <a:gd name="connsiteY1" fmla="*/ 2894703 h 6596597"/>
              <a:gd name="connsiteX2" fmla="*/ 2295182 w 12581335"/>
              <a:gd name="connsiteY2" fmla="*/ 5995264 h 6596597"/>
              <a:gd name="connsiteX3" fmla="*/ 5071583 w 12581335"/>
              <a:gd name="connsiteY3" fmla="*/ 6388006 h 6596597"/>
              <a:gd name="connsiteX4" fmla="*/ 4668851 w 12581335"/>
              <a:gd name="connsiteY4" fmla="*/ 3558537 h 6596597"/>
              <a:gd name="connsiteX5" fmla="*/ 5428007 w 12581335"/>
              <a:gd name="connsiteY5" fmla="*/ 1357935 h 6596597"/>
              <a:gd name="connsiteX6" fmla="*/ 10324974 w 12581335"/>
              <a:gd name="connsiteY6" fmla="*/ 3270448 h 6596597"/>
              <a:gd name="connsiteX7" fmla="*/ 11170117 w 12581335"/>
              <a:gd name="connsiteY7" fmla="*/ 1135201 h 6596597"/>
              <a:gd name="connsiteX8" fmla="*/ 12581335 w 12581335"/>
              <a:gd name="connsiteY8" fmla="*/ 0 h 6596597"/>
              <a:gd name="connsiteX0" fmla="*/ 0 w 12581335"/>
              <a:gd name="connsiteY0" fmla="*/ 2942499 h 6582288"/>
              <a:gd name="connsiteX1" fmla="*/ 1144557 w 12581335"/>
              <a:gd name="connsiteY1" fmla="*/ 2894703 h 6582288"/>
              <a:gd name="connsiteX2" fmla="*/ 2295182 w 12581335"/>
              <a:gd name="connsiteY2" fmla="*/ 5995264 h 6582288"/>
              <a:gd name="connsiteX3" fmla="*/ 5071583 w 12581335"/>
              <a:gd name="connsiteY3" fmla="*/ 6388006 h 6582288"/>
              <a:gd name="connsiteX4" fmla="*/ 4268861 w 12581335"/>
              <a:gd name="connsiteY4" fmla="*/ 3752165 h 6582288"/>
              <a:gd name="connsiteX5" fmla="*/ 5428007 w 12581335"/>
              <a:gd name="connsiteY5" fmla="*/ 1357935 h 6582288"/>
              <a:gd name="connsiteX6" fmla="*/ 10324974 w 12581335"/>
              <a:gd name="connsiteY6" fmla="*/ 3270448 h 6582288"/>
              <a:gd name="connsiteX7" fmla="*/ 11170117 w 12581335"/>
              <a:gd name="connsiteY7" fmla="*/ 1135201 h 6582288"/>
              <a:gd name="connsiteX8" fmla="*/ 12581335 w 12581335"/>
              <a:gd name="connsiteY8" fmla="*/ 0 h 6582288"/>
              <a:gd name="connsiteX0" fmla="*/ 0 w 12581335"/>
              <a:gd name="connsiteY0" fmla="*/ 2942499 h 6722698"/>
              <a:gd name="connsiteX1" fmla="*/ 1144557 w 12581335"/>
              <a:gd name="connsiteY1" fmla="*/ 2894703 h 6722698"/>
              <a:gd name="connsiteX2" fmla="*/ 2295182 w 12581335"/>
              <a:gd name="connsiteY2" fmla="*/ 5995264 h 6722698"/>
              <a:gd name="connsiteX3" fmla="*/ 4823711 w 12581335"/>
              <a:gd name="connsiteY3" fmla="*/ 6565140 h 6722698"/>
              <a:gd name="connsiteX4" fmla="*/ 4268861 w 12581335"/>
              <a:gd name="connsiteY4" fmla="*/ 3752165 h 6722698"/>
              <a:gd name="connsiteX5" fmla="*/ 5428007 w 12581335"/>
              <a:gd name="connsiteY5" fmla="*/ 1357935 h 6722698"/>
              <a:gd name="connsiteX6" fmla="*/ 10324974 w 12581335"/>
              <a:gd name="connsiteY6" fmla="*/ 3270448 h 6722698"/>
              <a:gd name="connsiteX7" fmla="*/ 11170117 w 12581335"/>
              <a:gd name="connsiteY7" fmla="*/ 1135201 h 6722698"/>
              <a:gd name="connsiteX8" fmla="*/ 12581335 w 12581335"/>
              <a:gd name="connsiteY8" fmla="*/ 0 h 6722698"/>
              <a:gd name="connsiteX0" fmla="*/ 0 w 12581335"/>
              <a:gd name="connsiteY0" fmla="*/ 2942499 h 6722698"/>
              <a:gd name="connsiteX1" fmla="*/ 1144557 w 12581335"/>
              <a:gd name="connsiteY1" fmla="*/ 2894703 h 6722698"/>
              <a:gd name="connsiteX2" fmla="*/ 2295182 w 12581335"/>
              <a:gd name="connsiteY2" fmla="*/ 5995264 h 6722698"/>
              <a:gd name="connsiteX3" fmla="*/ 4823711 w 12581335"/>
              <a:gd name="connsiteY3" fmla="*/ 6565140 h 6722698"/>
              <a:gd name="connsiteX4" fmla="*/ 4268861 w 12581335"/>
              <a:gd name="connsiteY4" fmla="*/ 3752165 h 6722698"/>
              <a:gd name="connsiteX5" fmla="*/ 6241756 w 12581335"/>
              <a:gd name="connsiteY5" fmla="*/ 2905202 h 6722698"/>
              <a:gd name="connsiteX6" fmla="*/ 10324974 w 12581335"/>
              <a:gd name="connsiteY6" fmla="*/ 3270448 h 6722698"/>
              <a:gd name="connsiteX7" fmla="*/ 11170117 w 12581335"/>
              <a:gd name="connsiteY7" fmla="*/ 1135201 h 6722698"/>
              <a:gd name="connsiteX8" fmla="*/ 12581335 w 12581335"/>
              <a:gd name="connsiteY8" fmla="*/ 0 h 6722698"/>
              <a:gd name="connsiteX0" fmla="*/ 0 w 12581335"/>
              <a:gd name="connsiteY0" fmla="*/ 2942499 h 6722698"/>
              <a:gd name="connsiteX1" fmla="*/ 1144557 w 12581335"/>
              <a:gd name="connsiteY1" fmla="*/ 2894703 h 6722698"/>
              <a:gd name="connsiteX2" fmla="*/ 2295182 w 12581335"/>
              <a:gd name="connsiteY2" fmla="*/ 5995264 h 6722698"/>
              <a:gd name="connsiteX3" fmla="*/ 4823711 w 12581335"/>
              <a:gd name="connsiteY3" fmla="*/ 6565140 h 6722698"/>
              <a:gd name="connsiteX4" fmla="*/ 4268861 w 12581335"/>
              <a:gd name="connsiteY4" fmla="*/ 3752165 h 6722698"/>
              <a:gd name="connsiteX5" fmla="*/ 6241756 w 12581335"/>
              <a:gd name="connsiteY5" fmla="*/ 2905202 h 6722698"/>
              <a:gd name="connsiteX6" fmla="*/ 10324974 w 12581335"/>
              <a:gd name="connsiteY6" fmla="*/ 3270448 h 6722698"/>
              <a:gd name="connsiteX7" fmla="*/ 11170117 w 12581335"/>
              <a:gd name="connsiteY7" fmla="*/ 1135201 h 6722698"/>
              <a:gd name="connsiteX8" fmla="*/ 12581335 w 12581335"/>
              <a:gd name="connsiteY8" fmla="*/ 0 h 6722698"/>
              <a:gd name="connsiteX0" fmla="*/ 0 w 12581335"/>
              <a:gd name="connsiteY0" fmla="*/ 2942499 h 6722698"/>
              <a:gd name="connsiteX1" fmla="*/ 1144557 w 12581335"/>
              <a:gd name="connsiteY1" fmla="*/ 2894703 h 6722698"/>
              <a:gd name="connsiteX2" fmla="*/ 2295182 w 12581335"/>
              <a:gd name="connsiteY2" fmla="*/ 5995264 h 6722698"/>
              <a:gd name="connsiteX3" fmla="*/ 4823711 w 12581335"/>
              <a:gd name="connsiteY3" fmla="*/ 6565140 h 6722698"/>
              <a:gd name="connsiteX4" fmla="*/ 4268861 w 12581335"/>
              <a:gd name="connsiteY4" fmla="*/ 3752165 h 6722698"/>
              <a:gd name="connsiteX5" fmla="*/ 5324670 w 12581335"/>
              <a:gd name="connsiteY5" fmla="*/ 2674949 h 6722698"/>
              <a:gd name="connsiteX6" fmla="*/ 10324974 w 12581335"/>
              <a:gd name="connsiteY6" fmla="*/ 3270448 h 6722698"/>
              <a:gd name="connsiteX7" fmla="*/ 11170117 w 12581335"/>
              <a:gd name="connsiteY7" fmla="*/ 1135201 h 6722698"/>
              <a:gd name="connsiteX8" fmla="*/ 12581335 w 12581335"/>
              <a:gd name="connsiteY8" fmla="*/ 0 h 6722698"/>
              <a:gd name="connsiteX0" fmla="*/ 0 w 12581335"/>
              <a:gd name="connsiteY0" fmla="*/ 2942499 h 6722698"/>
              <a:gd name="connsiteX1" fmla="*/ 1144557 w 12581335"/>
              <a:gd name="connsiteY1" fmla="*/ 2894703 h 6722698"/>
              <a:gd name="connsiteX2" fmla="*/ 2295182 w 12581335"/>
              <a:gd name="connsiteY2" fmla="*/ 5995264 h 6722698"/>
              <a:gd name="connsiteX3" fmla="*/ 4823711 w 12581335"/>
              <a:gd name="connsiteY3" fmla="*/ 6565140 h 6722698"/>
              <a:gd name="connsiteX4" fmla="*/ 4268861 w 12581335"/>
              <a:gd name="connsiteY4" fmla="*/ 3752165 h 6722698"/>
              <a:gd name="connsiteX5" fmla="*/ 5324670 w 12581335"/>
              <a:gd name="connsiteY5" fmla="*/ 2674949 h 6722698"/>
              <a:gd name="connsiteX6" fmla="*/ 10324974 w 12581335"/>
              <a:gd name="connsiteY6" fmla="*/ 3270448 h 6722698"/>
              <a:gd name="connsiteX7" fmla="*/ 11170117 w 12581335"/>
              <a:gd name="connsiteY7" fmla="*/ 1135201 h 6722698"/>
              <a:gd name="connsiteX8" fmla="*/ 12581335 w 12581335"/>
              <a:gd name="connsiteY8" fmla="*/ 0 h 6722698"/>
              <a:gd name="connsiteX0" fmla="*/ 0 w 12581335"/>
              <a:gd name="connsiteY0" fmla="*/ 2942499 h 6690945"/>
              <a:gd name="connsiteX1" fmla="*/ 1144557 w 12581335"/>
              <a:gd name="connsiteY1" fmla="*/ 2894703 h 6690945"/>
              <a:gd name="connsiteX2" fmla="*/ 2295182 w 12581335"/>
              <a:gd name="connsiteY2" fmla="*/ 5995264 h 6690945"/>
              <a:gd name="connsiteX3" fmla="*/ 4823711 w 12581335"/>
              <a:gd name="connsiteY3" fmla="*/ 6565140 h 6690945"/>
              <a:gd name="connsiteX4" fmla="*/ 4342083 w 12581335"/>
              <a:gd name="connsiteY4" fmla="*/ 4187423 h 6690945"/>
              <a:gd name="connsiteX5" fmla="*/ 5324670 w 12581335"/>
              <a:gd name="connsiteY5" fmla="*/ 2674949 h 6690945"/>
              <a:gd name="connsiteX6" fmla="*/ 10324974 w 12581335"/>
              <a:gd name="connsiteY6" fmla="*/ 3270448 h 6690945"/>
              <a:gd name="connsiteX7" fmla="*/ 11170117 w 12581335"/>
              <a:gd name="connsiteY7" fmla="*/ 1135201 h 6690945"/>
              <a:gd name="connsiteX8" fmla="*/ 12581335 w 12581335"/>
              <a:gd name="connsiteY8" fmla="*/ 0 h 6690945"/>
              <a:gd name="connsiteX0" fmla="*/ 0 w 12581335"/>
              <a:gd name="connsiteY0" fmla="*/ 2942499 h 6690944"/>
              <a:gd name="connsiteX1" fmla="*/ 1144557 w 12581335"/>
              <a:gd name="connsiteY1" fmla="*/ 2894703 h 6690944"/>
              <a:gd name="connsiteX2" fmla="*/ 2295182 w 12581335"/>
              <a:gd name="connsiteY2" fmla="*/ 5995264 h 6690944"/>
              <a:gd name="connsiteX3" fmla="*/ 4823711 w 12581335"/>
              <a:gd name="connsiteY3" fmla="*/ 6565140 h 6690944"/>
              <a:gd name="connsiteX4" fmla="*/ 4342083 w 12581335"/>
              <a:gd name="connsiteY4" fmla="*/ 4187423 h 6690944"/>
              <a:gd name="connsiteX5" fmla="*/ 5839290 w 12581335"/>
              <a:gd name="connsiteY5" fmla="*/ 2500241 h 6690944"/>
              <a:gd name="connsiteX6" fmla="*/ 10324974 w 12581335"/>
              <a:gd name="connsiteY6" fmla="*/ 3270448 h 6690944"/>
              <a:gd name="connsiteX7" fmla="*/ 11170117 w 12581335"/>
              <a:gd name="connsiteY7" fmla="*/ 1135201 h 6690944"/>
              <a:gd name="connsiteX8" fmla="*/ 12581335 w 12581335"/>
              <a:gd name="connsiteY8" fmla="*/ 0 h 6690944"/>
              <a:gd name="connsiteX0" fmla="*/ 0 w 12581335"/>
              <a:gd name="connsiteY0" fmla="*/ 2942499 h 6690944"/>
              <a:gd name="connsiteX1" fmla="*/ 1144557 w 12581335"/>
              <a:gd name="connsiteY1" fmla="*/ 2894703 h 6690944"/>
              <a:gd name="connsiteX2" fmla="*/ 2295182 w 12581335"/>
              <a:gd name="connsiteY2" fmla="*/ 5995264 h 6690944"/>
              <a:gd name="connsiteX3" fmla="*/ 4823711 w 12581335"/>
              <a:gd name="connsiteY3" fmla="*/ 6565140 h 6690944"/>
              <a:gd name="connsiteX4" fmla="*/ 4342083 w 12581335"/>
              <a:gd name="connsiteY4" fmla="*/ 4187423 h 6690944"/>
              <a:gd name="connsiteX5" fmla="*/ 5839290 w 12581335"/>
              <a:gd name="connsiteY5" fmla="*/ 2500241 h 6690944"/>
              <a:gd name="connsiteX6" fmla="*/ 5177636 w 12581335"/>
              <a:gd name="connsiteY6" fmla="*/ 92770 h 6690944"/>
              <a:gd name="connsiteX7" fmla="*/ 11170117 w 12581335"/>
              <a:gd name="connsiteY7" fmla="*/ 1135201 h 6690944"/>
              <a:gd name="connsiteX8" fmla="*/ 12581335 w 12581335"/>
              <a:gd name="connsiteY8" fmla="*/ 0 h 6690944"/>
              <a:gd name="connsiteX0" fmla="*/ 0 w 12581335"/>
              <a:gd name="connsiteY0" fmla="*/ 2982050 h 6730495"/>
              <a:gd name="connsiteX1" fmla="*/ 1144557 w 12581335"/>
              <a:gd name="connsiteY1" fmla="*/ 2934254 h 6730495"/>
              <a:gd name="connsiteX2" fmla="*/ 2295182 w 12581335"/>
              <a:gd name="connsiteY2" fmla="*/ 6034815 h 6730495"/>
              <a:gd name="connsiteX3" fmla="*/ 4823711 w 12581335"/>
              <a:gd name="connsiteY3" fmla="*/ 6604691 h 6730495"/>
              <a:gd name="connsiteX4" fmla="*/ 4342083 w 12581335"/>
              <a:gd name="connsiteY4" fmla="*/ 4226974 h 6730495"/>
              <a:gd name="connsiteX5" fmla="*/ 5839290 w 12581335"/>
              <a:gd name="connsiteY5" fmla="*/ 2539792 h 6730495"/>
              <a:gd name="connsiteX6" fmla="*/ 5517244 w 12581335"/>
              <a:gd name="connsiteY6" fmla="*/ 17665 h 6730495"/>
              <a:gd name="connsiteX7" fmla="*/ 11170117 w 12581335"/>
              <a:gd name="connsiteY7" fmla="*/ 1174752 h 6730495"/>
              <a:gd name="connsiteX8" fmla="*/ 12581335 w 12581335"/>
              <a:gd name="connsiteY8" fmla="*/ 39551 h 6730495"/>
              <a:gd name="connsiteX0" fmla="*/ 0 w 12581335"/>
              <a:gd name="connsiteY0" fmla="*/ 3064324 h 6812769"/>
              <a:gd name="connsiteX1" fmla="*/ 1144557 w 12581335"/>
              <a:gd name="connsiteY1" fmla="*/ 3016528 h 6812769"/>
              <a:gd name="connsiteX2" fmla="*/ 2295182 w 12581335"/>
              <a:gd name="connsiteY2" fmla="*/ 6117089 h 6812769"/>
              <a:gd name="connsiteX3" fmla="*/ 4823711 w 12581335"/>
              <a:gd name="connsiteY3" fmla="*/ 6686965 h 6812769"/>
              <a:gd name="connsiteX4" fmla="*/ 4342083 w 12581335"/>
              <a:gd name="connsiteY4" fmla="*/ 4309248 h 6812769"/>
              <a:gd name="connsiteX5" fmla="*/ 5839290 w 12581335"/>
              <a:gd name="connsiteY5" fmla="*/ 2622066 h 6812769"/>
              <a:gd name="connsiteX6" fmla="*/ 5517244 w 12581335"/>
              <a:gd name="connsiteY6" fmla="*/ 99939 h 6812769"/>
              <a:gd name="connsiteX7" fmla="*/ 11170117 w 12581335"/>
              <a:gd name="connsiteY7" fmla="*/ 1257026 h 6812769"/>
              <a:gd name="connsiteX8" fmla="*/ 12581335 w 12581335"/>
              <a:gd name="connsiteY8" fmla="*/ 121825 h 6812769"/>
              <a:gd name="connsiteX0" fmla="*/ 0 w 12581335"/>
              <a:gd name="connsiteY0" fmla="*/ 3198696 h 6947141"/>
              <a:gd name="connsiteX1" fmla="*/ 1144557 w 12581335"/>
              <a:gd name="connsiteY1" fmla="*/ 3150900 h 6947141"/>
              <a:gd name="connsiteX2" fmla="*/ 2295182 w 12581335"/>
              <a:gd name="connsiteY2" fmla="*/ 6251461 h 6947141"/>
              <a:gd name="connsiteX3" fmla="*/ 4823711 w 12581335"/>
              <a:gd name="connsiteY3" fmla="*/ 6821337 h 6947141"/>
              <a:gd name="connsiteX4" fmla="*/ 4342083 w 12581335"/>
              <a:gd name="connsiteY4" fmla="*/ 4443620 h 6947141"/>
              <a:gd name="connsiteX5" fmla="*/ 5839290 w 12581335"/>
              <a:gd name="connsiteY5" fmla="*/ 2756438 h 6947141"/>
              <a:gd name="connsiteX6" fmla="*/ 5813073 w 12581335"/>
              <a:gd name="connsiteY6" fmla="*/ 95217 h 6947141"/>
              <a:gd name="connsiteX7" fmla="*/ 11170117 w 12581335"/>
              <a:gd name="connsiteY7" fmla="*/ 1391398 h 6947141"/>
              <a:gd name="connsiteX8" fmla="*/ 12581335 w 12581335"/>
              <a:gd name="connsiteY8" fmla="*/ 256197 h 6947141"/>
              <a:gd name="connsiteX0" fmla="*/ 0 w 12581335"/>
              <a:gd name="connsiteY0" fmla="*/ 2942499 h 6690944"/>
              <a:gd name="connsiteX1" fmla="*/ 1144557 w 12581335"/>
              <a:gd name="connsiteY1" fmla="*/ 2894703 h 6690944"/>
              <a:gd name="connsiteX2" fmla="*/ 2295182 w 12581335"/>
              <a:gd name="connsiteY2" fmla="*/ 5995264 h 6690944"/>
              <a:gd name="connsiteX3" fmla="*/ 4823711 w 12581335"/>
              <a:gd name="connsiteY3" fmla="*/ 6565140 h 6690944"/>
              <a:gd name="connsiteX4" fmla="*/ 4342083 w 12581335"/>
              <a:gd name="connsiteY4" fmla="*/ 4187423 h 6690944"/>
              <a:gd name="connsiteX5" fmla="*/ 5839290 w 12581335"/>
              <a:gd name="connsiteY5" fmla="*/ 2500241 h 6690944"/>
              <a:gd name="connsiteX6" fmla="*/ 6200999 w 12581335"/>
              <a:gd name="connsiteY6" fmla="*/ 314740 h 6690944"/>
              <a:gd name="connsiteX7" fmla="*/ 11170117 w 12581335"/>
              <a:gd name="connsiteY7" fmla="*/ 1135201 h 6690944"/>
              <a:gd name="connsiteX8" fmla="*/ 12581335 w 12581335"/>
              <a:gd name="connsiteY8" fmla="*/ 0 h 6690944"/>
              <a:gd name="connsiteX0" fmla="*/ 0 w 12681885"/>
              <a:gd name="connsiteY0" fmla="*/ 2942499 h 6690944"/>
              <a:gd name="connsiteX1" fmla="*/ 1144557 w 12681885"/>
              <a:gd name="connsiteY1" fmla="*/ 2894703 h 6690944"/>
              <a:gd name="connsiteX2" fmla="*/ 2295182 w 12681885"/>
              <a:gd name="connsiteY2" fmla="*/ 5995264 h 6690944"/>
              <a:gd name="connsiteX3" fmla="*/ 4823711 w 12681885"/>
              <a:gd name="connsiteY3" fmla="*/ 6565140 h 6690944"/>
              <a:gd name="connsiteX4" fmla="*/ 4342083 w 12681885"/>
              <a:gd name="connsiteY4" fmla="*/ 4187423 h 6690944"/>
              <a:gd name="connsiteX5" fmla="*/ 5839290 w 12681885"/>
              <a:gd name="connsiteY5" fmla="*/ 2500241 h 6690944"/>
              <a:gd name="connsiteX6" fmla="*/ 6200999 w 12681885"/>
              <a:gd name="connsiteY6" fmla="*/ 314740 h 6690944"/>
              <a:gd name="connsiteX7" fmla="*/ 11170117 w 12681885"/>
              <a:gd name="connsiteY7" fmla="*/ 1135201 h 6690944"/>
              <a:gd name="connsiteX8" fmla="*/ 12581335 w 12681885"/>
              <a:gd name="connsiteY8" fmla="*/ 0 h 6690944"/>
              <a:gd name="connsiteX0" fmla="*/ 0 w 12581335"/>
              <a:gd name="connsiteY0" fmla="*/ 2942499 h 6690944"/>
              <a:gd name="connsiteX1" fmla="*/ 1144557 w 12581335"/>
              <a:gd name="connsiteY1" fmla="*/ 2894703 h 6690944"/>
              <a:gd name="connsiteX2" fmla="*/ 2295182 w 12581335"/>
              <a:gd name="connsiteY2" fmla="*/ 5995264 h 6690944"/>
              <a:gd name="connsiteX3" fmla="*/ 4823711 w 12581335"/>
              <a:gd name="connsiteY3" fmla="*/ 6565140 h 6690944"/>
              <a:gd name="connsiteX4" fmla="*/ 4342083 w 12581335"/>
              <a:gd name="connsiteY4" fmla="*/ 4187423 h 6690944"/>
              <a:gd name="connsiteX5" fmla="*/ 5839290 w 12581335"/>
              <a:gd name="connsiteY5" fmla="*/ 2500241 h 6690944"/>
              <a:gd name="connsiteX6" fmla="*/ 6200999 w 12581335"/>
              <a:gd name="connsiteY6" fmla="*/ 314740 h 6690944"/>
              <a:gd name="connsiteX7" fmla="*/ 9301293 w 12581335"/>
              <a:gd name="connsiteY7" fmla="*/ 1861034 h 6690944"/>
              <a:gd name="connsiteX8" fmla="*/ 12581335 w 12581335"/>
              <a:gd name="connsiteY8" fmla="*/ 0 h 6690944"/>
              <a:gd name="connsiteX0" fmla="*/ 0 w 12581335"/>
              <a:gd name="connsiteY0" fmla="*/ 4357658 h 8106103"/>
              <a:gd name="connsiteX1" fmla="*/ 1144557 w 12581335"/>
              <a:gd name="connsiteY1" fmla="*/ 4309862 h 8106103"/>
              <a:gd name="connsiteX2" fmla="*/ 2295182 w 12581335"/>
              <a:gd name="connsiteY2" fmla="*/ 7410423 h 8106103"/>
              <a:gd name="connsiteX3" fmla="*/ 4823711 w 12581335"/>
              <a:gd name="connsiteY3" fmla="*/ 7980299 h 8106103"/>
              <a:gd name="connsiteX4" fmla="*/ 4342083 w 12581335"/>
              <a:gd name="connsiteY4" fmla="*/ 5602582 h 8106103"/>
              <a:gd name="connsiteX5" fmla="*/ 5839290 w 12581335"/>
              <a:gd name="connsiteY5" fmla="*/ 3915400 h 8106103"/>
              <a:gd name="connsiteX6" fmla="*/ 6200999 w 12581335"/>
              <a:gd name="connsiteY6" fmla="*/ 1729899 h 8106103"/>
              <a:gd name="connsiteX7" fmla="*/ 9203473 w 12581335"/>
              <a:gd name="connsiteY7" fmla="*/ 280628 h 8106103"/>
              <a:gd name="connsiteX8" fmla="*/ 12581335 w 12581335"/>
              <a:gd name="connsiteY8" fmla="*/ 1415159 h 8106103"/>
              <a:gd name="connsiteX0" fmla="*/ 0 w 12581335"/>
              <a:gd name="connsiteY0" fmla="*/ 3902044 h 7650489"/>
              <a:gd name="connsiteX1" fmla="*/ 1144557 w 12581335"/>
              <a:gd name="connsiteY1" fmla="*/ 3854248 h 7650489"/>
              <a:gd name="connsiteX2" fmla="*/ 2295182 w 12581335"/>
              <a:gd name="connsiteY2" fmla="*/ 6954809 h 7650489"/>
              <a:gd name="connsiteX3" fmla="*/ 4823711 w 12581335"/>
              <a:gd name="connsiteY3" fmla="*/ 7524685 h 7650489"/>
              <a:gd name="connsiteX4" fmla="*/ 4342083 w 12581335"/>
              <a:gd name="connsiteY4" fmla="*/ 5146968 h 7650489"/>
              <a:gd name="connsiteX5" fmla="*/ 5839290 w 12581335"/>
              <a:gd name="connsiteY5" fmla="*/ 3459786 h 7650489"/>
              <a:gd name="connsiteX6" fmla="*/ 6200999 w 12581335"/>
              <a:gd name="connsiteY6" fmla="*/ 1274285 h 7650489"/>
              <a:gd name="connsiteX7" fmla="*/ 8003448 w 12581335"/>
              <a:gd name="connsiteY7" fmla="*/ 326989 h 7650489"/>
              <a:gd name="connsiteX8" fmla="*/ 12581335 w 12581335"/>
              <a:gd name="connsiteY8" fmla="*/ 959545 h 7650489"/>
              <a:gd name="connsiteX0" fmla="*/ 0 w 12581335"/>
              <a:gd name="connsiteY0" fmla="*/ 3758758 h 7507203"/>
              <a:gd name="connsiteX1" fmla="*/ 1144557 w 12581335"/>
              <a:gd name="connsiteY1" fmla="*/ 3710962 h 7507203"/>
              <a:gd name="connsiteX2" fmla="*/ 2295182 w 12581335"/>
              <a:gd name="connsiteY2" fmla="*/ 6811523 h 7507203"/>
              <a:gd name="connsiteX3" fmla="*/ 4823711 w 12581335"/>
              <a:gd name="connsiteY3" fmla="*/ 7381399 h 7507203"/>
              <a:gd name="connsiteX4" fmla="*/ 4342083 w 12581335"/>
              <a:gd name="connsiteY4" fmla="*/ 5003682 h 7507203"/>
              <a:gd name="connsiteX5" fmla="*/ 5839290 w 12581335"/>
              <a:gd name="connsiteY5" fmla="*/ 3316500 h 7507203"/>
              <a:gd name="connsiteX6" fmla="*/ 6200999 w 12581335"/>
              <a:gd name="connsiteY6" fmla="*/ 1130999 h 7507203"/>
              <a:gd name="connsiteX7" fmla="*/ 8003448 w 12581335"/>
              <a:gd name="connsiteY7" fmla="*/ 183703 h 7507203"/>
              <a:gd name="connsiteX8" fmla="*/ 12581335 w 12581335"/>
              <a:gd name="connsiteY8" fmla="*/ 816259 h 7507203"/>
              <a:gd name="connsiteX0" fmla="*/ 0 w 12581335"/>
              <a:gd name="connsiteY0" fmla="*/ 3758757 h 7507202"/>
              <a:gd name="connsiteX1" fmla="*/ 1144557 w 12581335"/>
              <a:gd name="connsiteY1" fmla="*/ 3710961 h 7507202"/>
              <a:gd name="connsiteX2" fmla="*/ 2295182 w 12581335"/>
              <a:gd name="connsiteY2" fmla="*/ 6811522 h 7507202"/>
              <a:gd name="connsiteX3" fmla="*/ 4823711 w 12581335"/>
              <a:gd name="connsiteY3" fmla="*/ 7381398 h 7507202"/>
              <a:gd name="connsiteX4" fmla="*/ 4342083 w 12581335"/>
              <a:gd name="connsiteY4" fmla="*/ 5003681 h 7507202"/>
              <a:gd name="connsiteX5" fmla="*/ 5839290 w 12581335"/>
              <a:gd name="connsiteY5" fmla="*/ 3316499 h 7507202"/>
              <a:gd name="connsiteX6" fmla="*/ 6200999 w 12581335"/>
              <a:gd name="connsiteY6" fmla="*/ 1130998 h 7507202"/>
              <a:gd name="connsiteX7" fmla="*/ 8003448 w 12581335"/>
              <a:gd name="connsiteY7" fmla="*/ 183702 h 7507202"/>
              <a:gd name="connsiteX8" fmla="*/ 12581335 w 12581335"/>
              <a:gd name="connsiteY8" fmla="*/ 816258 h 7507202"/>
              <a:gd name="connsiteX0" fmla="*/ 0 w 12581335"/>
              <a:gd name="connsiteY0" fmla="*/ 3637224 h 7385669"/>
              <a:gd name="connsiteX1" fmla="*/ 1144557 w 12581335"/>
              <a:gd name="connsiteY1" fmla="*/ 3589428 h 7385669"/>
              <a:gd name="connsiteX2" fmla="*/ 2295182 w 12581335"/>
              <a:gd name="connsiteY2" fmla="*/ 6689989 h 7385669"/>
              <a:gd name="connsiteX3" fmla="*/ 4823711 w 12581335"/>
              <a:gd name="connsiteY3" fmla="*/ 7259865 h 7385669"/>
              <a:gd name="connsiteX4" fmla="*/ 4342083 w 12581335"/>
              <a:gd name="connsiteY4" fmla="*/ 4882148 h 7385669"/>
              <a:gd name="connsiteX5" fmla="*/ 5839290 w 12581335"/>
              <a:gd name="connsiteY5" fmla="*/ 3194966 h 7385669"/>
              <a:gd name="connsiteX6" fmla="*/ 6200999 w 12581335"/>
              <a:gd name="connsiteY6" fmla="*/ 1009465 h 7385669"/>
              <a:gd name="connsiteX7" fmla="*/ 8003448 w 12581335"/>
              <a:gd name="connsiteY7" fmla="*/ 62169 h 7385669"/>
              <a:gd name="connsiteX8" fmla="*/ 12581335 w 12581335"/>
              <a:gd name="connsiteY8" fmla="*/ 694725 h 7385669"/>
              <a:gd name="connsiteX0" fmla="*/ 0 w 12581335"/>
              <a:gd name="connsiteY0" fmla="*/ 3637224 h 7556837"/>
              <a:gd name="connsiteX1" fmla="*/ 1144557 w 12581335"/>
              <a:gd name="connsiteY1" fmla="*/ 3589428 h 7556837"/>
              <a:gd name="connsiteX2" fmla="*/ 2295182 w 12581335"/>
              <a:gd name="connsiteY2" fmla="*/ 6689989 h 7556837"/>
              <a:gd name="connsiteX3" fmla="*/ 4823711 w 12581335"/>
              <a:gd name="connsiteY3" fmla="*/ 7259865 h 7556837"/>
              <a:gd name="connsiteX4" fmla="*/ 4342083 w 12581335"/>
              <a:gd name="connsiteY4" fmla="*/ 4882148 h 7556837"/>
              <a:gd name="connsiteX5" fmla="*/ 5839290 w 12581335"/>
              <a:gd name="connsiteY5" fmla="*/ 3194966 h 7556837"/>
              <a:gd name="connsiteX6" fmla="*/ 6200999 w 12581335"/>
              <a:gd name="connsiteY6" fmla="*/ 1009465 h 7556837"/>
              <a:gd name="connsiteX7" fmla="*/ 8003448 w 12581335"/>
              <a:gd name="connsiteY7" fmla="*/ 62169 h 7556837"/>
              <a:gd name="connsiteX8" fmla="*/ 12581335 w 12581335"/>
              <a:gd name="connsiteY8" fmla="*/ 694725 h 7556837"/>
              <a:gd name="connsiteX0" fmla="*/ 0 w 12581335"/>
              <a:gd name="connsiteY0" fmla="*/ 3637224 h 7603642"/>
              <a:gd name="connsiteX1" fmla="*/ 1144557 w 12581335"/>
              <a:gd name="connsiteY1" fmla="*/ 3589428 h 7603642"/>
              <a:gd name="connsiteX2" fmla="*/ 2295182 w 12581335"/>
              <a:gd name="connsiteY2" fmla="*/ 6689989 h 7603642"/>
              <a:gd name="connsiteX3" fmla="*/ 4632793 w 12581335"/>
              <a:gd name="connsiteY3" fmla="*/ 7317275 h 7603642"/>
              <a:gd name="connsiteX4" fmla="*/ 4342083 w 12581335"/>
              <a:gd name="connsiteY4" fmla="*/ 4882148 h 7603642"/>
              <a:gd name="connsiteX5" fmla="*/ 5839290 w 12581335"/>
              <a:gd name="connsiteY5" fmla="*/ 3194966 h 7603642"/>
              <a:gd name="connsiteX6" fmla="*/ 6200999 w 12581335"/>
              <a:gd name="connsiteY6" fmla="*/ 1009465 h 7603642"/>
              <a:gd name="connsiteX7" fmla="*/ 8003448 w 12581335"/>
              <a:gd name="connsiteY7" fmla="*/ 62169 h 7603642"/>
              <a:gd name="connsiteX8" fmla="*/ 12581335 w 12581335"/>
              <a:gd name="connsiteY8" fmla="*/ 694725 h 7603642"/>
              <a:gd name="connsiteX0" fmla="*/ 0 w 12581335"/>
              <a:gd name="connsiteY0" fmla="*/ 3637224 h 7603641"/>
              <a:gd name="connsiteX1" fmla="*/ 1144557 w 12581335"/>
              <a:gd name="connsiteY1" fmla="*/ 3589428 h 7603641"/>
              <a:gd name="connsiteX2" fmla="*/ 2295182 w 12581335"/>
              <a:gd name="connsiteY2" fmla="*/ 6689989 h 7603641"/>
              <a:gd name="connsiteX3" fmla="*/ 4632793 w 12581335"/>
              <a:gd name="connsiteY3" fmla="*/ 7317275 h 7603641"/>
              <a:gd name="connsiteX4" fmla="*/ 4342083 w 12581335"/>
              <a:gd name="connsiteY4" fmla="*/ 4882148 h 7603641"/>
              <a:gd name="connsiteX5" fmla="*/ 5839290 w 12581335"/>
              <a:gd name="connsiteY5" fmla="*/ 3194966 h 7603641"/>
              <a:gd name="connsiteX6" fmla="*/ 6200999 w 12581335"/>
              <a:gd name="connsiteY6" fmla="*/ 1009465 h 7603641"/>
              <a:gd name="connsiteX7" fmla="*/ 8003448 w 12581335"/>
              <a:gd name="connsiteY7" fmla="*/ 62169 h 7603641"/>
              <a:gd name="connsiteX8" fmla="*/ 12581335 w 12581335"/>
              <a:gd name="connsiteY8" fmla="*/ 694725 h 7603641"/>
              <a:gd name="connsiteX0" fmla="*/ 0 w 12581335"/>
              <a:gd name="connsiteY0" fmla="*/ 3637224 h 7603641"/>
              <a:gd name="connsiteX1" fmla="*/ 1144557 w 12581335"/>
              <a:gd name="connsiteY1" fmla="*/ 3589428 h 7603641"/>
              <a:gd name="connsiteX2" fmla="*/ 2295182 w 12581335"/>
              <a:gd name="connsiteY2" fmla="*/ 6689989 h 7603641"/>
              <a:gd name="connsiteX3" fmla="*/ 4632793 w 12581335"/>
              <a:gd name="connsiteY3" fmla="*/ 7317275 h 7603641"/>
              <a:gd name="connsiteX4" fmla="*/ 4342083 w 12581335"/>
              <a:gd name="connsiteY4" fmla="*/ 4882148 h 7603641"/>
              <a:gd name="connsiteX5" fmla="*/ 5839290 w 12581335"/>
              <a:gd name="connsiteY5" fmla="*/ 3194966 h 7603641"/>
              <a:gd name="connsiteX6" fmla="*/ 6200999 w 12581335"/>
              <a:gd name="connsiteY6" fmla="*/ 1009465 h 7603641"/>
              <a:gd name="connsiteX7" fmla="*/ 8003448 w 12581335"/>
              <a:gd name="connsiteY7" fmla="*/ 62169 h 7603641"/>
              <a:gd name="connsiteX8" fmla="*/ 12581335 w 12581335"/>
              <a:gd name="connsiteY8" fmla="*/ 694725 h 7603641"/>
              <a:gd name="connsiteX0" fmla="*/ 0 w 12581335"/>
              <a:gd name="connsiteY0" fmla="*/ 3637224 h 7603641"/>
              <a:gd name="connsiteX1" fmla="*/ 1144557 w 12581335"/>
              <a:gd name="connsiteY1" fmla="*/ 3589428 h 7603641"/>
              <a:gd name="connsiteX2" fmla="*/ 2295182 w 12581335"/>
              <a:gd name="connsiteY2" fmla="*/ 6689989 h 7603641"/>
              <a:gd name="connsiteX3" fmla="*/ 4632793 w 12581335"/>
              <a:gd name="connsiteY3" fmla="*/ 7317275 h 7603641"/>
              <a:gd name="connsiteX4" fmla="*/ 4342083 w 12581335"/>
              <a:gd name="connsiteY4" fmla="*/ 4882148 h 7603641"/>
              <a:gd name="connsiteX5" fmla="*/ 5839290 w 12581335"/>
              <a:gd name="connsiteY5" fmla="*/ 3194966 h 7603641"/>
              <a:gd name="connsiteX6" fmla="*/ 5885176 w 12581335"/>
              <a:gd name="connsiteY6" fmla="*/ 723836 h 7603641"/>
              <a:gd name="connsiteX7" fmla="*/ 8003448 w 12581335"/>
              <a:gd name="connsiteY7" fmla="*/ 62169 h 7603641"/>
              <a:gd name="connsiteX8" fmla="*/ 12581335 w 12581335"/>
              <a:gd name="connsiteY8" fmla="*/ 694725 h 7603641"/>
              <a:gd name="connsiteX0" fmla="*/ 0 w 12581335"/>
              <a:gd name="connsiteY0" fmla="*/ 3637224 h 7603641"/>
              <a:gd name="connsiteX1" fmla="*/ 1144557 w 12581335"/>
              <a:gd name="connsiteY1" fmla="*/ 3589428 h 7603641"/>
              <a:gd name="connsiteX2" fmla="*/ 2295182 w 12581335"/>
              <a:gd name="connsiteY2" fmla="*/ 6689989 h 7603641"/>
              <a:gd name="connsiteX3" fmla="*/ 4632793 w 12581335"/>
              <a:gd name="connsiteY3" fmla="*/ 7317275 h 7603641"/>
              <a:gd name="connsiteX4" fmla="*/ 4342083 w 12581335"/>
              <a:gd name="connsiteY4" fmla="*/ 4882148 h 7603641"/>
              <a:gd name="connsiteX5" fmla="*/ 5839290 w 12581335"/>
              <a:gd name="connsiteY5" fmla="*/ 3194966 h 7603641"/>
              <a:gd name="connsiteX6" fmla="*/ 5885176 w 12581335"/>
              <a:gd name="connsiteY6" fmla="*/ 723836 h 7603641"/>
              <a:gd name="connsiteX7" fmla="*/ 8003448 w 12581335"/>
              <a:gd name="connsiteY7" fmla="*/ 62169 h 7603641"/>
              <a:gd name="connsiteX8" fmla="*/ 12581335 w 12581335"/>
              <a:gd name="connsiteY8" fmla="*/ 694725 h 7603641"/>
              <a:gd name="connsiteX0" fmla="*/ 0 w 12457513"/>
              <a:gd name="connsiteY0" fmla="*/ 4040394 h 7603641"/>
              <a:gd name="connsiteX1" fmla="*/ 1020735 w 12457513"/>
              <a:gd name="connsiteY1" fmla="*/ 3589428 h 7603641"/>
              <a:gd name="connsiteX2" fmla="*/ 2171360 w 12457513"/>
              <a:gd name="connsiteY2" fmla="*/ 6689989 h 7603641"/>
              <a:gd name="connsiteX3" fmla="*/ 4508971 w 12457513"/>
              <a:gd name="connsiteY3" fmla="*/ 7317275 h 7603641"/>
              <a:gd name="connsiteX4" fmla="*/ 4218261 w 12457513"/>
              <a:gd name="connsiteY4" fmla="*/ 4882148 h 7603641"/>
              <a:gd name="connsiteX5" fmla="*/ 5715468 w 12457513"/>
              <a:gd name="connsiteY5" fmla="*/ 3194966 h 7603641"/>
              <a:gd name="connsiteX6" fmla="*/ 5761354 w 12457513"/>
              <a:gd name="connsiteY6" fmla="*/ 723836 h 7603641"/>
              <a:gd name="connsiteX7" fmla="*/ 7879626 w 12457513"/>
              <a:gd name="connsiteY7" fmla="*/ 62169 h 7603641"/>
              <a:gd name="connsiteX8" fmla="*/ 12457513 w 12457513"/>
              <a:gd name="connsiteY8" fmla="*/ 694725 h 7603641"/>
              <a:gd name="connsiteX0" fmla="*/ 0 w 12457513"/>
              <a:gd name="connsiteY0" fmla="*/ 4040394 h 7597631"/>
              <a:gd name="connsiteX1" fmla="*/ 1160150 w 12457513"/>
              <a:gd name="connsiteY1" fmla="*/ 3788725 h 7597631"/>
              <a:gd name="connsiteX2" fmla="*/ 2171360 w 12457513"/>
              <a:gd name="connsiteY2" fmla="*/ 6689989 h 7597631"/>
              <a:gd name="connsiteX3" fmla="*/ 4508971 w 12457513"/>
              <a:gd name="connsiteY3" fmla="*/ 7317275 h 7597631"/>
              <a:gd name="connsiteX4" fmla="*/ 4218261 w 12457513"/>
              <a:gd name="connsiteY4" fmla="*/ 4882148 h 7597631"/>
              <a:gd name="connsiteX5" fmla="*/ 5715468 w 12457513"/>
              <a:gd name="connsiteY5" fmla="*/ 3194966 h 7597631"/>
              <a:gd name="connsiteX6" fmla="*/ 5761354 w 12457513"/>
              <a:gd name="connsiteY6" fmla="*/ 723836 h 7597631"/>
              <a:gd name="connsiteX7" fmla="*/ 7879626 w 12457513"/>
              <a:gd name="connsiteY7" fmla="*/ 62169 h 7597631"/>
              <a:gd name="connsiteX8" fmla="*/ 12457513 w 12457513"/>
              <a:gd name="connsiteY8" fmla="*/ 694725 h 7597631"/>
              <a:gd name="connsiteX0" fmla="*/ 0 w 12457513"/>
              <a:gd name="connsiteY0" fmla="*/ 4040394 h 7597631"/>
              <a:gd name="connsiteX1" fmla="*/ 1160150 w 12457513"/>
              <a:gd name="connsiteY1" fmla="*/ 3788725 h 7597631"/>
              <a:gd name="connsiteX2" fmla="*/ 2171360 w 12457513"/>
              <a:gd name="connsiteY2" fmla="*/ 6689989 h 7597631"/>
              <a:gd name="connsiteX3" fmla="*/ 4508971 w 12457513"/>
              <a:gd name="connsiteY3" fmla="*/ 7317275 h 7597631"/>
              <a:gd name="connsiteX4" fmla="*/ 4218261 w 12457513"/>
              <a:gd name="connsiteY4" fmla="*/ 4882148 h 7597631"/>
              <a:gd name="connsiteX5" fmla="*/ 5715468 w 12457513"/>
              <a:gd name="connsiteY5" fmla="*/ 3194966 h 7597631"/>
              <a:gd name="connsiteX6" fmla="*/ 5761354 w 12457513"/>
              <a:gd name="connsiteY6" fmla="*/ 723836 h 7597631"/>
              <a:gd name="connsiteX7" fmla="*/ 7879626 w 12457513"/>
              <a:gd name="connsiteY7" fmla="*/ 62169 h 7597631"/>
              <a:gd name="connsiteX8" fmla="*/ 12457513 w 12457513"/>
              <a:gd name="connsiteY8" fmla="*/ 694725 h 7597631"/>
              <a:gd name="connsiteX0" fmla="*/ 0 w 12457513"/>
              <a:gd name="connsiteY0" fmla="*/ 4040394 h 7599028"/>
              <a:gd name="connsiteX1" fmla="*/ 1119682 w 12457513"/>
              <a:gd name="connsiteY1" fmla="*/ 3741840 h 7599028"/>
              <a:gd name="connsiteX2" fmla="*/ 2171360 w 12457513"/>
              <a:gd name="connsiteY2" fmla="*/ 6689989 h 7599028"/>
              <a:gd name="connsiteX3" fmla="*/ 4508971 w 12457513"/>
              <a:gd name="connsiteY3" fmla="*/ 7317275 h 7599028"/>
              <a:gd name="connsiteX4" fmla="*/ 4218261 w 12457513"/>
              <a:gd name="connsiteY4" fmla="*/ 4882148 h 7599028"/>
              <a:gd name="connsiteX5" fmla="*/ 5715468 w 12457513"/>
              <a:gd name="connsiteY5" fmla="*/ 3194966 h 7599028"/>
              <a:gd name="connsiteX6" fmla="*/ 5761354 w 12457513"/>
              <a:gd name="connsiteY6" fmla="*/ 723836 h 7599028"/>
              <a:gd name="connsiteX7" fmla="*/ 7879626 w 12457513"/>
              <a:gd name="connsiteY7" fmla="*/ 62169 h 7599028"/>
              <a:gd name="connsiteX8" fmla="*/ 12457513 w 12457513"/>
              <a:gd name="connsiteY8" fmla="*/ 694725 h 7599028"/>
              <a:gd name="connsiteX0" fmla="*/ 0 w 11963840"/>
              <a:gd name="connsiteY0" fmla="*/ 4066298 h 7624932"/>
              <a:gd name="connsiteX1" fmla="*/ 1119682 w 11963840"/>
              <a:gd name="connsiteY1" fmla="*/ 3767744 h 7624932"/>
              <a:gd name="connsiteX2" fmla="*/ 2171360 w 11963840"/>
              <a:gd name="connsiteY2" fmla="*/ 6715893 h 7624932"/>
              <a:gd name="connsiteX3" fmla="*/ 4508971 w 11963840"/>
              <a:gd name="connsiteY3" fmla="*/ 7343179 h 7624932"/>
              <a:gd name="connsiteX4" fmla="*/ 4218261 w 11963840"/>
              <a:gd name="connsiteY4" fmla="*/ 4908052 h 7624932"/>
              <a:gd name="connsiteX5" fmla="*/ 5715468 w 11963840"/>
              <a:gd name="connsiteY5" fmla="*/ 3220870 h 7624932"/>
              <a:gd name="connsiteX6" fmla="*/ 5761354 w 11963840"/>
              <a:gd name="connsiteY6" fmla="*/ 749740 h 7624932"/>
              <a:gd name="connsiteX7" fmla="*/ 7879626 w 11963840"/>
              <a:gd name="connsiteY7" fmla="*/ 88073 h 7624932"/>
              <a:gd name="connsiteX8" fmla="*/ 11963840 w 11963840"/>
              <a:gd name="connsiteY8" fmla="*/ 0 h 7624932"/>
              <a:gd name="connsiteX0" fmla="*/ 0 w 11963840"/>
              <a:gd name="connsiteY0" fmla="*/ 4066298 h 7624932"/>
              <a:gd name="connsiteX1" fmla="*/ 1119682 w 11963840"/>
              <a:gd name="connsiteY1" fmla="*/ 3767744 h 7624932"/>
              <a:gd name="connsiteX2" fmla="*/ 2171360 w 11963840"/>
              <a:gd name="connsiteY2" fmla="*/ 6715893 h 7624932"/>
              <a:gd name="connsiteX3" fmla="*/ 4508971 w 11963840"/>
              <a:gd name="connsiteY3" fmla="*/ 7343179 h 7624932"/>
              <a:gd name="connsiteX4" fmla="*/ 4218261 w 11963840"/>
              <a:gd name="connsiteY4" fmla="*/ 4908052 h 7624932"/>
              <a:gd name="connsiteX5" fmla="*/ 5715468 w 11963840"/>
              <a:gd name="connsiteY5" fmla="*/ 3220870 h 7624932"/>
              <a:gd name="connsiteX6" fmla="*/ 5761354 w 11963840"/>
              <a:gd name="connsiteY6" fmla="*/ 749740 h 7624932"/>
              <a:gd name="connsiteX7" fmla="*/ 7879626 w 11963840"/>
              <a:gd name="connsiteY7" fmla="*/ 88073 h 7624932"/>
              <a:gd name="connsiteX8" fmla="*/ 11963840 w 11963840"/>
              <a:gd name="connsiteY8" fmla="*/ 0 h 7624932"/>
              <a:gd name="connsiteX0" fmla="*/ 0 w 12332506"/>
              <a:gd name="connsiteY0" fmla="*/ 4593718 h 8152352"/>
              <a:gd name="connsiteX1" fmla="*/ 1119682 w 12332506"/>
              <a:gd name="connsiteY1" fmla="*/ 4295164 h 8152352"/>
              <a:gd name="connsiteX2" fmla="*/ 2171360 w 12332506"/>
              <a:gd name="connsiteY2" fmla="*/ 7243313 h 8152352"/>
              <a:gd name="connsiteX3" fmla="*/ 4508971 w 12332506"/>
              <a:gd name="connsiteY3" fmla="*/ 7870599 h 8152352"/>
              <a:gd name="connsiteX4" fmla="*/ 4218261 w 12332506"/>
              <a:gd name="connsiteY4" fmla="*/ 5435472 h 8152352"/>
              <a:gd name="connsiteX5" fmla="*/ 5715468 w 12332506"/>
              <a:gd name="connsiteY5" fmla="*/ 3748290 h 8152352"/>
              <a:gd name="connsiteX6" fmla="*/ 5761354 w 12332506"/>
              <a:gd name="connsiteY6" fmla="*/ 1277160 h 8152352"/>
              <a:gd name="connsiteX7" fmla="*/ 7879626 w 12332506"/>
              <a:gd name="connsiteY7" fmla="*/ 615493 h 8152352"/>
              <a:gd name="connsiteX8" fmla="*/ 12332506 w 12332506"/>
              <a:gd name="connsiteY8" fmla="*/ 0 h 8152352"/>
              <a:gd name="connsiteX0" fmla="*/ 0 w 12332506"/>
              <a:gd name="connsiteY0" fmla="*/ 4593718 h 8152352"/>
              <a:gd name="connsiteX1" fmla="*/ 1119682 w 12332506"/>
              <a:gd name="connsiteY1" fmla="*/ 4295164 h 8152352"/>
              <a:gd name="connsiteX2" fmla="*/ 2171360 w 12332506"/>
              <a:gd name="connsiteY2" fmla="*/ 7243313 h 8152352"/>
              <a:gd name="connsiteX3" fmla="*/ 4508971 w 12332506"/>
              <a:gd name="connsiteY3" fmla="*/ 7870599 h 8152352"/>
              <a:gd name="connsiteX4" fmla="*/ 4218261 w 12332506"/>
              <a:gd name="connsiteY4" fmla="*/ 5435472 h 8152352"/>
              <a:gd name="connsiteX5" fmla="*/ 5715468 w 12332506"/>
              <a:gd name="connsiteY5" fmla="*/ 3748290 h 8152352"/>
              <a:gd name="connsiteX6" fmla="*/ 5761354 w 12332506"/>
              <a:gd name="connsiteY6" fmla="*/ 1277160 h 8152352"/>
              <a:gd name="connsiteX7" fmla="*/ 7879626 w 12332506"/>
              <a:gd name="connsiteY7" fmla="*/ 615493 h 8152352"/>
              <a:gd name="connsiteX8" fmla="*/ 12332506 w 12332506"/>
              <a:gd name="connsiteY8" fmla="*/ 0 h 8152352"/>
              <a:gd name="connsiteX0" fmla="*/ 0 w 12332506"/>
              <a:gd name="connsiteY0" fmla="*/ 4593718 h 7254970"/>
              <a:gd name="connsiteX1" fmla="*/ 1119682 w 12332506"/>
              <a:gd name="connsiteY1" fmla="*/ 4295164 h 7254970"/>
              <a:gd name="connsiteX2" fmla="*/ 2171360 w 12332506"/>
              <a:gd name="connsiteY2" fmla="*/ 7243313 h 7254970"/>
              <a:gd name="connsiteX3" fmla="*/ 2733214 w 12332506"/>
              <a:gd name="connsiteY3" fmla="*/ 3029467 h 7254970"/>
              <a:gd name="connsiteX4" fmla="*/ 4218261 w 12332506"/>
              <a:gd name="connsiteY4" fmla="*/ 5435472 h 7254970"/>
              <a:gd name="connsiteX5" fmla="*/ 5715468 w 12332506"/>
              <a:gd name="connsiteY5" fmla="*/ 3748290 h 7254970"/>
              <a:gd name="connsiteX6" fmla="*/ 5761354 w 12332506"/>
              <a:gd name="connsiteY6" fmla="*/ 1277160 h 7254970"/>
              <a:gd name="connsiteX7" fmla="*/ 7879626 w 12332506"/>
              <a:gd name="connsiteY7" fmla="*/ 615493 h 7254970"/>
              <a:gd name="connsiteX8" fmla="*/ 12332506 w 12332506"/>
              <a:gd name="connsiteY8" fmla="*/ 0 h 7254970"/>
              <a:gd name="connsiteX0" fmla="*/ 0 w 12332506"/>
              <a:gd name="connsiteY0" fmla="*/ 4677806 h 7339058"/>
              <a:gd name="connsiteX1" fmla="*/ 1119682 w 12332506"/>
              <a:gd name="connsiteY1" fmla="*/ 4379252 h 7339058"/>
              <a:gd name="connsiteX2" fmla="*/ 2171360 w 12332506"/>
              <a:gd name="connsiteY2" fmla="*/ 7327401 h 7339058"/>
              <a:gd name="connsiteX3" fmla="*/ 2733214 w 12332506"/>
              <a:gd name="connsiteY3" fmla="*/ 3113555 h 7339058"/>
              <a:gd name="connsiteX4" fmla="*/ 4218261 w 12332506"/>
              <a:gd name="connsiteY4" fmla="*/ 5519560 h 7339058"/>
              <a:gd name="connsiteX5" fmla="*/ 4812671 w 12332506"/>
              <a:gd name="connsiteY5" fmla="*/ 157999 h 7339058"/>
              <a:gd name="connsiteX6" fmla="*/ 5761354 w 12332506"/>
              <a:gd name="connsiteY6" fmla="*/ 1361248 h 7339058"/>
              <a:gd name="connsiteX7" fmla="*/ 7879626 w 12332506"/>
              <a:gd name="connsiteY7" fmla="*/ 699581 h 7339058"/>
              <a:gd name="connsiteX8" fmla="*/ 12332506 w 12332506"/>
              <a:gd name="connsiteY8" fmla="*/ 84088 h 7339058"/>
              <a:gd name="connsiteX0" fmla="*/ 0 w 12332506"/>
              <a:gd name="connsiteY0" fmla="*/ 4677806 h 7339058"/>
              <a:gd name="connsiteX1" fmla="*/ 1119682 w 12332506"/>
              <a:gd name="connsiteY1" fmla="*/ 4379252 h 7339058"/>
              <a:gd name="connsiteX2" fmla="*/ 2171360 w 12332506"/>
              <a:gd name="connsiteY2" fmla="*/ 7327401 h 7339058"/>
              <a:gd name="connsiteX3" fmla="*/ 2733214 w 12332506"/>
              <a:gd name="connsiteY3" fmla="*/ 3113555 h 7339058"/>
              <a:gd name="connsiteX4" fmla="*/ 4218261 w 12332506"/>
              <a:gd name="connsiteY4" fmla="*/ 5519560 h 7339058"/>
              <a:gd name="connsiteX5" fmla="*/ 4812671 w 12332506"/>
              <a:gd name="connsiteY5" fmla="*/ 157999 h 7339058"/>
              <a:gd name="connsiteX6" fmla="*/ 5761354 w 12332506"/>
              <a:gd name="connsiteY6" fmla="*/ 1361248 h 7339058"/>
              <a:gd name="connsiteX7" fmla="*/ 7879626 w 12332506"/>
              <a:gd name="connsiteY7" fmla="*/ 699581 h 7339058"/>
              <a:gd name="connsiteX8" fmla="*/ 12332506 w 12332506"/>
              <a:gd name="connsiteY8" fmla="*/ 84088 h 7339058"/>
              <a:gd name="connsiteX0" fmla="*/ 0 w 12332506"/>
              <a:gd name="connsiteY0" fmla="*/ 4655916 h 7317168"/>
              <a:gd name="connsiteX1" fmla="*/ 1119682 w 12332506"/>
              <a:gd name="connsiteY1" fmla="*/ 4357362 h 7317168"/>
              <a:gd name="connsiteX2" fmla="*/ 2171360 w 12332506"/>
              <a:gd name="connsiteY2" fmla="*/ 7305511 h 7317168"/>
              <a:gd name="connsiteX3" fmla="*/ 2733214 w 12332506"/>
              <a:gd name="connsiteY3" fmla="*/ 3091665 h 7317168"/>
              <a:gd name="connsiteX4" fmla="*/ 4803711 w 12332506"/>
              <a:gd name="connsiteY4" fmla="*/ 5104097 h 7317168"/>
              <a:gd name="connsiteX5" fmla="*/ 4812671 w 12332506"/>
              <a:gd name="connsiteY5" fmla="*/ 136109 h 7317168"/>
              <a:gd name="connsiteX6" fmla="*/ 5761354 w 12332506"/>
              <a:gd name="connsiteY6" fmla="*/ 1339358 h 7317168"/>
              <a:gd name="connsiteX7" fmla="*/ 7879626 w 12332506"/>
              <a:gd name="connsiteY7" fmla="*/ 677691 h 7317168"/>
              <a:gd name="connsiteX8" fmla="*/ 12332506 w 12332506"/>
              <a:gd name="connsiteY8" fmla="*/ 62198 h 7317168"/>
              <a:gd name="connsiteX0" fmla="*/ 0 w 12332506"/>
              <a:gd name="connsiteY0" fmla="*/ 4655916 h 7358314"/>
              <a:gd name="connsiteX1" fmla="*/ 1119682 w 12332506"/>
              <a:gd name="connsiteY1" fmla="*/ 4357362 h 7358314"/>
              <a:gd name="connsiteX2" fmla="*/ 2171360 w 12332506"/>
              <a:gd name="connsiteY2" fmla="*/ 7305511 h 7358314"/>
              <a:gd name="connsiteX3" fmla="*/ 2733214 w 12332506"/>
              <a:gd name="connsiteY3" fmla="*/ 3091665 h 7358314"/>
              <a:gd name="connsiteX4" fmla="*/ 4803711 w 12332506"/>
              <a:gd name="connsiteY4" fmla="*/ 5104097 h 7358314"/>
              <a:gd name="connsiteX5" fmla="*/ 4812671 w 12332506"/>
              <a:gd name="connsiteY5" fmla="*/ 136109 h 7358314"/>
              <a:gd name="connsiteX6" fmla="*/ 5761354 w 12332506"/>
              <a:gd name="connsiteY6" fmla="*/ 1339358 h 7358314"/>
              <a:gd name="connsiteX7" fmla="*/ 7879626 w 12332506"/>
              <a:gd name="connsiteY7" fmla="*/ 677691 h 7358314"/>
              <a:gd name="connsiteX8" fmla="*/ 12332506 w 12332506"/>
              <a:gd name="connsiteY8" fmla="*/ 62198 h 7358314"/>
              <a:gd name="connsiteX0" fmla="*/ 0 w 12332506"/>
              <a:gd name="connsiteY0" fmla="*/ 4593718 h 7296116"/>
              <a:gd name="connsiteX1" fmla="*/ 1119682 w 12332506"/>
              <a:gd name="connsiteY1" fmla="*/ 4295164 h 7296116"/>
              <a:gd name="connsiteX2" fmla="*/ 2171360 w 12332506"/>
              <a:gd name="connsiteY2" fmla="*/ 7243313 h 7296116"/>
              <a:gd name="connsiteX3" fmla="*/ 2733214 w 12332506"/>
              <a:gd name="connsiteY3" fmla="*/ 3029467 h 7296116"/>
              <a:gd name="connsiteX4" fmla="*/ 4803711 w 12332506"/>
              <a:gd name="connsiteY4" fmla="*/ 5041899 h 7296116"/>
              <a:gd name="connsiteX5" fmla="*/ 4812671 w 12332506"/>
              <a:gd name="connsiteY5" fmla="*/ 73911 h 7296116"/>
              <a:gd name="connsiteX6" fmla="*/ 6497971 w 12332506"/>
              <a:gd name="connsiteY6" fmla="*/ 3078526 h 7296116"/>
              <a:gd name="connsiteX7" fmla="*/ 7879626 w 12332506"/>
              <a:gd name="connsiteY7" fmla="*/ 615493 h 7296116"/>
              <a:gd name="connsiteX8" fmla="*/ 12332506 w 12332506"/>
              <a:gd name="connsiteY8" fmla="*/ 0 h 7296116"/>
              <a:gd name="connsiteX0" fmla="*/ 0 w 12332506"/>
              <a:gd name="connsiteY0" fmla="*/ 6398557 h 9100955"/>
              <a:gd name="connsiteX1" fmla="*/ 1119682 w 12332506"/>
              <a:gd name="connsiteY1" fmla="*/ 6100003 h 9100955"/>
              <a:gd name="connsiteX2" fmla="*/ 2171360 w 12332506"/>
              <a:gd name="connsiteY2" fmla="*/ 9048152 h 9100955"/>
              <a:gd name="connsiteX3" fmla="*/ 2733214 w 12332506"/>
              <a:gd name="connsiteY3" fmla="*/ 4834306 h 9100955"/>
              <a:gd name="connsiteX4" fmla="*/ 4803711 w 12332506"/>
              <a:gd name="connsiteY4" fmla="*/ 6846738 h 9100955"/>
              <a:gd name="connsiteX5" fmla="*/ 4812671 w 12332506"/>
              <a:gd name="connsiteY5" fmla="*/ 1878750 h 9100955"/>
              <a:gd name="connsiteX6" fmla="*/ 6497971 w 12332506"/>
              <a:gd name="connsiteY6" fmla="*/ 4883365 h 9100955"/>
              <a:gd name="connsiteX7" fmla="*/ 8370010 w 12332506"/>
              <a:gd name="connsiteY7" fmla="*/ 11784 h 9100955"/>
              <a:gd name="connsiteX8" fmla="*/ 12332506 w 12332506"/>
              <a:gd name="connsiteY8" fmla="*/ 1804839 h 9100955"/>
              <a:gd name="connsiteX0" fmla="*/ 0 w 12332506"/>
              <a:gd name="connsiteY0" fmla="*/ 6398557 h 9100955"/>
              <a:gd name="connsiteX1" fmla="*/ 1119682 w 12332506"/>
              <a:gd name="connsiteY1" fmla="*/ 6100003 h 9100955"/>
              <a:gd name="connsiteX2" fmla="*/ 2171360 w 12332506"/>
              <a:gd name="connsiteY2" fmla="*/ 9048152 h 9100955"/>
              <a:gd name="connsiteX3" fmla="*/ 2733214 w 12332506"/>
              <a:gd name="connsiteY3" fmla="*/ 4834306 h 9100955"/>
              <a:gd name="connsiteX4" fmla="*/ 4803711 w 12332506"/>
              <a:gd name="connsiteY4" fmla="*/ 6846738 h 9100955"/>
              <a:gd name="connsiteX5" fmla="*/ 4812671 w 12332506"/>
              <a:gd name="connsiteY5" fmla="*/ 1878750 h 9100955"/>
              <a:gd name="connsiteX6" fmla="*/ 6497971 w 12332506"/>
              <a:gd name="connsiteY6" fmla="*/ 4883365 h 9100955"/>
              <a:gd name="connsiteX7" fmla="*/ 8370010 w 12332506"/>
              <a:gd name="connsiteY7" fmla="*/ 11784 h 9100955"/>
              <a:gd name="connsiteX8" fmla="*/ 12332506 w 12332506"/>
              <a:gd name="connsiteY8" fmla="*/ 1804839 h 9100955"/>
              <a:gd name="connsiteX0" fmla="*/ 0 w 12332506"/>
              <a:gd name="connsiteY0" fmla="*/ 6398557 h 9100955"/>
              <a:gd name="connsiteX1" fmla="*/ 1119682 w 12332506"/>
              <a:gd name="connsiteY1" fmla="*/ 6100003 h 9100955"/>
              <a:gd name="connsiteX2" fmla="*/ 2171360 w 12332506"/>
              <a:gd name="connsiteY2" fmla="*/ 9048152 h 9100955"/>
              <a:gd name="connsiteX3" fmla="*/ 2733214 w 12332506"/>
              <a:gd name="connsiteY3" fmla="*/ 4834306 h 9100955"/>
              <a:gd name="connsiteX4" fmla="*/ 4803711 w 12332506"/>
              <a:gd name="connsiteY4" fmla="*/ 6846738 h 9100955"/>
              <a:gd name="connsiteX5" fmla="*/ 4812671 w 12332506"/>
              <a:gd name="connsiteY5" fmla="*/ 1878750 h 9100955"/>
              <a:gd name="connsiteX6" fmla="*/ 6497971 w 12332506"/>
              <a:gd name="connsiteY6" fmla="*/ 4883365 h 9100955"/>
              <a:gd name="connsiteX7" fmla="*/ 8370010 w 12332506"/>
              <a:gd name="connsiteY7" fmla="*/ 11784 h 9100955"/>
              <a:gd name="connsiteX8" fmla="*/ 12332506 w 12332506"/>
              <a:gd name="connsiteY8" fmla="*/ 1804839 h 9100955"/>
              <a:gd name="connsiteX0" fmla="*/ 0 w 12332506"/>
              <a:gd name="connsiteY0" fmla="*/ 6398557 h 9100955"/>
              <a:gd name="connsiteX1" fmla="*/ 1119682 w 12332506"/>
              <a:gd name="connsiteY1" fmla="*/ 6100003 h 9100955"/>
              <a:gd name="connsiteX2" fmla="*/ 2171360 w 12332506"/>
              <a:gd name="connsiteY2" fmla="*/ 9048152 h 9100955"/>
              <a:gd name="connsiteX3" fmla="*/ 2733214 w 12332506"/>
              <a:gd name="connsiteY3" fmla="*/ 4834306 h 9100955"/>
              <a:gd name="connsiteX4" fmla="*/ 4803711 w 12332506"/>
              <a:gd name="connsiteY4" fmla="*/ 6846738 h 9100955"/>
              <a:gd name="connsiteX5" fmla="*/ 4812671 w 12332506"/>
              <a:gd name="connsiteY5" fmla="*/ 1878750 h 9100955"/>
              <a:gd name="connsiteX6" fmla="*/ 6497971 w 12332506"/>
              <a:gd name="connsiteY6" fmla="*/ 4883365 h 9100955"/>
              <a:gd name="connsiteX7" fmla="*/ 8370010 w 12332506"/>
              <a:gd name="connsiteY7" fmla="*/ 11784 h 9100955"/>
              <a:gd name="connsiteX8" fmla="*/ 12332506 w 12332506"/>
              <a:gd name="connsiteY8" fmla="*/ 1804839 h 9100955"/>
              <a:gd name="connsiteX0" fmla="*/ 0 w 12332506"/>
              <a:gd name="connsiteY0" fmla="*/ 6398557 h 9100955"/>
              <a:gd name="connsiteX1" fmla="*/ 1119682 w 12332506"/>
              <a:gd name="connsiteY1" fmla="*/ 6100003 h 9100955"/>
              <a:gd name="connsiteX2" fmla="*/ 2171360 w 12332506"/>
              <a:gd name="connsiteY2" fmla="*/ 9048152 h 9100955"/>
              <a:gd name="connsiteX3" fmla="*/ 2733214 w 12332506"/>
              <a:gd name="connsiteY3" fmla="*/ 4834306 h 9100955"/>
              <a:gd name="connsiteX4" fmla="*/ 4803711 w 12332506"/>
              <a:gd name="connsiteY4" fmla="*/ 6846738 h 9100955"/>
              <a:gd name="connsiteX5" fmla="*/ 4812671 w 12332506"/>
              <a:gd name="connsiteY5" fmla="*/ 1878750 h 9100955"/>
              <a:gd name="connsiteX6" fmla="*/ 7304770 w 12332506"/>
              <a:gd name="connsiteY6" fmla="*/ 3081429 h 9100955"/>
              <a:gd name="connsiteX7" fmla="*/ 8370010 w 12332506"/>
              <a:gd name="connsiteY7" fmla="*/ 11784 h 9100955"/>
              <a:gd name="connsiteX8" fmla="*/ 12332506 w 12332506"/>
              <a:gd name="connsiteY8" fmla="*/ 1804839 h 9100955"/>
              <a:gd name="connsiteX0" fmla="*/ 0 w 12332506"/>
              <a:gd name="connsiteY0" fmla="*/ 6398557 h 9100955"/>
              <a:gd name="connsiteX1" fmla="*/ 1119682 w 12332506"/>
              <a:gd name="connsiteY1" fmla="*/ 6100003 h 9100955"/>
              <a:gd name="connsiteX2" fmla="*/ 2171360 w 12332506"/>
              <a:gd name="connsiteY2" fmla="*/ 9048152 h 9100955"/>
              <a:gd name="connsiteX3" fmla="*/ 2733214 w 12332506"/>
              <a:gd name="connsiteY3" fmla="*/ 4834306 h 9100955"/>
              <a:gd name="connsiteX4" fmla="*/ 4803711 w 12332506"/>
              <a:gd name="connsiteY4" fmla="*/ 6846738 h 9100955"/>
              <a:gd name="connsiteX5" fmla="*/ 4812671 w 12332506"/>
              <a:gd name="connsiteY5" fmla="*/ 1878750 h 9100955"/>
              <a:gd name="connsiteX6" fmla="*/ 7304770 w 12332506"/>
              <a:gd name="connsiteY6" fmla="*/ 3081429 h 9100955"/>
              <a:gd name="connsiteX7" fmla="*/ 8370010 w 12332506"/>
              <a:gd name="connsiteY7" fmla="*/ 11784 h 9100955"/>
              <a:gd name="connsiteX8" fmla="*/ 12332506 w 12332506"/>
              <a:gd name="connsiteY8" fmla="*/ 1804839 h 9100955"/>
              <a:gd name="connsiteX0" fmla="*/ 0 w 12332506"/>
              <a:gd name="connsiteY0" fmla="*/ 6398557 h 9100955"/>
              <a:gd name="connsiteX1" fmla="*/ 1119682 w 12332506"/>
              <a:gd name="connsiteY1" fmla="*/ 6100003 h 9100955"/>
              <a:gd name="connsiteX2" fmla="*/ 2171360 w 12332506"/>
              <a:gd name="connsiteY2" fmla="*/ 9048152 h 9100955"/>
              <a:gd name="connsiteX3" fmla="*/ 2733214 w 12332506"/>
              <a:gd name="connsiteY3" fmla="*/ 4834306 h 9100955"/>
              <a:gd name="connsiteX4" fmla="*/ 4803711 w 12332506"/>
              <a:gd name="connsiteY4" fmla="*/ 6846738 h 9100955"/>
              <a:gd name="connsiteX5" fmla="*/ 4812671 w 12332506"/>
              <a:gd name="connsiteY5" fmla="*/ 1878750 h 9100955"/>
              <a:gd name="connsiteX6" fmla="*/ 7367055 w 12332506"/>
              <a:gd name="connsiteY6" fmla="*/ 2413447 h 9100955"/>
              <a:gd name="connsiteX7" fmla="*/ 8370010 w 12332506"/>
              <a:gd name="connsiteY7" fmla="*/ 11784 h 9100955"/>
              <a:gd name="connsiteX8" fmla="*/ 12332506 w 12332506"/>
              <a:gd name="connsiteY8" fmla="*/ 1804839 h 9100955"/>
              <a:gd name="connsiteX0" fmla="*/ 0 w 12332506"/>
              <a:gd name="connsiteY0" fmla="*/ 6398557 h 9100955"/>
              <a:gd name="connsiteX1" fmla="*/ 1119682 w 12332506"/>
              <a:gd name="connsiteY1" fmla="*/ 6100003 h 9100955"/>
              <a:gd name="connsiteX2" fmla="*/ 2171360 w 12332506"/>
              <a:gd name="connsiteY2" fmla="*/ 9048152 h 9100955"/>
              <a:gd name="connsiteX3" fmla="*/ 2733214 w 12332506"/>
              <a:gd name="connsiteY3" fmla="*/ 4834306 h 9100955"/>
              <a:gd name="connsiteX4" fmla="*/ 4803711 w 12332506"/>
              <a:gd name="connsiteY4" fmla="*/ 6846738 h 9100955"/>
              <a:gd name="connsiteX5" fmla="*/ 4812671 w 12332506"/>
              <a:gd name="connsiteY5" fmla="*/ 1878750 h 9100955"/>
              <a:gd name="connsiteX6" fmla="*/ 7369998 w 12332506"/>
              <a:gd name="connsiteY6" fmla="*/ 2588785 h 9100955"/>
              <a:gd name="connsiteX7" fmla="*/ 8370010 w 12332506"/>
              <a:gd name="connsiteY7" fmla="*/ 11784 h 9100955"/>
              <a:gd name="connsiteX8" fmla="*/ 12332506 w 12332506"/>
              <a:gd name="connsiteY8" fmla="*/ 1804839 h 9100955"/>
              <a:gd name="connsiteX0" fmla="*/ 0 w 12235614"/>
              <a:gd name="connsiteY0" fmla="*/ 6474178 h 9176576"/>
              <a:gd name="connsiteX1" fmla="*/ 1119682 w 12235614"/>
              <a:gd name="connsiteY1" fmla="*/ 6175624 h 9176576"/>
              <a:gd name="connsiteX2" fmla="*/ 2171360 w 12235614"/>
              <a:gd name="connsiteY2" fmla="*/ 9123773 h 9176576"/>
              <a:gd name="connsiteX3" fmla="*/ 2733214 w 12235614"/>
              <a:gd name="connsiteY3" fmla="*/ 4909927 h 9176576"/>
              <a:gd name="connsiteX4" fmla="*/ 4803711 w 12235614"/>
              <a:gd name="connsiteY4" fmla="*/ 6922359 h 9176576"/>
              <a:gd name="connsiteX5" fmla="*/ 4812671 w 12235614"/>
              <a:gd name="connsiteY5" fmla="*/ 1954371 h 9176576"/>
              <a:gd name="connsiteX6" fmla="*/ 7369998 w 12235614"/>
              <a:gd name="connsiteY6" fmla="*/ 2664406 h 9176576"/>
              <a:gd name="connsiteX7" fmla="*/ 8370010 w 12235614"/>
              <a:gd name="connsiteY7" fmla="*/ 87405 h 9176576"/>
              <a:gd name="connsiteX8" fmla="*/ 12235614 w 12235614"/>
              <a:gd name="connsiteY8" fmla="*/ 0 h 9176576"/>
              <a:gd name="connsiteX0" fmla="*/ 0 w 12235614"/>
              <a:gd name="connsiteY0" fmla="*/ 6474178 h 9176576"/>
              <a:gd name="connsiteX1" fmla="*/ 1119682 w 12235614"/>
              <a:gd name="connsiteY1" fmla="*/ 6175624 h 9176576"/>
              <a:gd name="connsiteX2" fmla="*/ 2171360 w 12235614"/>
              <a:gd name="connsiteY2" fmla="*/ 9123773 h 9176576"/>
              <a:gd name="connsiteX3" fmla="*/ 2733214 w 12235614"/>
              <a:gd name="connsiteY3" fmla="*/ 4909927 h 9176576"/>
              <a:gd name="connsiteX4" fmla="*/ 4803711 w 12235614"/>
              <a:gd name="connsiteY4" fmla="*/ 6922359 h 9176576"/>
              <a:gd name="connsiteX5" fmla="*/ 4812671 w 12235614"/>
              <a:gd name="connsiteY5" fmla="*/ 1954371 h 9176576"/>
              <a:gd name="connsiteX6" fmla="*/ 7369998 w 12235614"/>
              <a:gd name="connsiteY6" fmla="*/ 2664406 h 9176576"/>
              <a:gd name="connsiteX7" fmla="*/ 8370010 w 12235614"/>
              <a:gd name="connsiteY7" fmla="*/ 87405 h 9176576"/>
              <a:gd name="connsiteX8" fmla="*/ 12235614 w 12235614"/>
              <a:gd name="connsiteY8" fmla="*/ 0 h 9176576"/>
              <a:gd name="connsiteX0" fmla="*/ 0 w 12235614"/>
              <a:gd name="connsiteY0" fmla="*/ 6930139 h 9632537"/>
              <a:gd name="connsiteX1" fmla="*/ 1119682 w 12235614"/>
              <a:gd name="connsiteY1" fmla="*/ 6631585 h 9632537"/>
              <a:gd name="connsiteX2" fmla="*/ 2171360 w 12235614"/>
              <a:gd name="connsiteY2" fmla="*/ 9579734 h 9632537"/>
              <a:gd name="connsiteX3" fmla="*/ 2733214 w 12235614"/>
              <a:gd name="connsiteY3" fmla="*/ 5365888 h 9632537"/>
              <a:gd name="connsiteX4" fmla="*/ 4803711 w 12235614"/>
              <a:gd name="connsiteY4" fmla="*/ 7378320 h 9632537"/>
              <a:gd name="connsiteX5" fmla="*/ 4812671 w 12235614"/>
              <a:gd name="connsiteY5" fmla="*/ 2410332 h 9632537"/>
              <a:gd name="connsiteX6" fmla="*/ 7369998 w 12235614"/>
              <a:gd name="connsiteY6" fmla="*/ 3120367 h 9632537"/>
              <a:gd name="connsiteX7" fmla="*/ 8370010 w 12235614"/>
              <a:gd name="connsiteY7" fmla="*/ 543366 h 9632537"/>
              <a:gd name="connsiteX8" fmla="*/ 12235614 w 12235614"/>
              <a:gd name="connsiteY8" fmla="*/ 455961 h 9632537"/>
              <a:gd name="connsiteX0" fmla="*/ 0 w 12235614"/>
              <a:gd name="connsiteY0" fmla="*/ 6930139 h 9632537"/>
              <a:gd name="connsiteX1" fmla="*/ 1119682 w 12235614"/>
              <a:gd name="connsiteY1" fmla="*/ 6631585 h 9632537"/>
              <a:gd name="connsiteX2" fmla="*/ 2171360 w 12235614"/>
              <a:gd name="connsiteY2" fmla="*/ 9579734 h 9632537"/>
              <a:gd name="connsiteX3" fmla="*/ 2733214 w 12235614"/>
              <a:gd name="connsiteY3" fmla="*/ 5365888 h 9632537"/>
              <a:gd name="connsiteX4" fmla="*/ 4803711 w 12235614"/>
              <a:gd name="connsiteY4" fmla="*/ 7378320 h 9632537"/>
              <a:gd name="connsiteX5" fmla="*/ 4812671 w 12235614"/>
              <a:gd name="connsiteY5" fmla="*/ 2410332 h 9632537"/>
              <a:gd name="connsiteX6" fmla="*/ 7369998 w 12235614"/>
              <a:gd name="connsiteY6" fmla="*/ 3120367 h 9632537"/>
              <a:gd name="connsiteX7" fmla="*/ 8370010 w 12235614"/>
              <a:gd name="connsiteY7" fmla="*/ 543366 h 9632537"/>
              <a:gd name="connsiteX8" fmla="*/ 12235614 w 12235614"/>
              <a:gd name="connsiteY8" fmla="*/ 455961 h 9632537"/>
              <a:gd name="connsiteX0" fmla="*/ 0 w 11856203"/>
              <a:gd name="connsiteY0" fmla="*/ 6876305 h 9578703"/>
              <a:gd name="connsiteX1" fmla="*/ 1119682 w 11856203"/>
              <a:gd name="connsiteY1" fmla="*/ 6577751 h 9578703"/>
              <a:gd name="connsiteX2" fmla="*/ 2171360 w 11856203"/>
              <a:gd name="connsiteY2" fmla="*/ 9525900 h 9578703"/>
              <a:gd name="connsiteX3" fmla="*/ 2733214 w 11856203"/>
              <a:gd name="connsiteY3" fmla="*/ 5312054 h 9578703"/>
              <a:gd name="connsiteX4" fmla="*/ 4803711 w 11856203"/>
              <a:gd name="connsiteY4" fmla="*/ 7324486 h 9578703"/>
              <a:gd name="connsiteX5" fmla="*/ 4812671 w 11856203"/>
              <a:gd name="connsiteY5" fmla="*/ 2356498 h 9578703"/>
              <a:gd name="connsiteX6" fmla="*/ 7369998 w 11856203"/>
              <a:gd name="connsiteY6" fmla="*/ 3066533 h 9578703"/>
              <a:gd name="connsiteX7" fmla="*/ 8370010 w 11856203"/>
              <a:gd name="connsiteY7" fmla="*/ 489532 h 9578703"/>
              <a:gd name="connsiteX8" fmla="*/ 11856203 w 11856203"/>
              <a:gd name="connsiteY8" fmla="*/ 907878 h 9578703"/>
              <a:gd name="connsiteX0" fmla="*/ 0 w 11856203"/>
              <a:gd name="connsiteY0" fmla="*/ 6876305 h 9578703"/>
              <a:gd name="connsiteX1" fmla="*/ 1119682 w 11856203"/>
              <a:gd name="connsiteY1" fmla="*/ 6577751 h 9578703"/>
              <a:gd name="connsiteX2" fmla="*/ 2171360 w 11856203"/>
              <a:gd name="connsiteY2" fmla="*/ 9525900 h 9578703"/>
              <a:gd name="connsiteX3" fmla="*/ 2733214 w 11856203"/>
              <a:gd name="connsiteY3" fmla="*/ 5312054 h 9578703"/>
              <a:gd name="connsiteX4" fmla="*/ 4803711 w 11856203"/>
              <a:gd name="connsiteY4" fmla="*/ 7324486 h 9578703"/>
              <a:gd name="connsiteX5" fmla="*/ 5142984 w 11856203"/>
              <a:gd name="connsiteY5" fmla="*/ 2331333 h 9578703"/>
              <a:gd name="connsiteX6" fmla="*/ 7369998 w 11856203"/>
              <a:gd name="connsiteY6" fmla="*/ 3066533 h 9578703"/>
              <a:gd name="connsiteX7" fmla="*/ 8370010 w 11856203"/>
              <a:gd name="connsiteY7" fmla="*/ 489532 h 9578703"/>
              <a:gd name="connsiteX8" fmla="*/ 11856203 w 11856203"/>
              <a:gd name="connsiteY8" fmla="*/ 907878 h 9578703"/>
              <a:gd name="connsiteX0" fmla="*/ 0 w 11856203"/>
              <a:gd name="connsiteY0" fmla="*/ 6876305 h 9578703"/>
              <a:gd name="connsiteX1" fmla="*/ 1119682 w 11856203"/>
              <a:gd name="connsiteY1" fmla="*/ 6577751 h 9578703"/>
              <a:gd name="connsiteX2" fmla="*/ 2171360 w 11856203"/>
              <a:gd name="connsiteY2" fmla="*/ 9525900 h 9578703"/>
              <a:gd name="connsiteX3" fmla="*/ 2733214 w 11856203"/>
              <a:gd name="connsiteY3" fmla="*/ 5312054 h 9578703"/>
              <a:gd name="connsiteX4" fmla="*/ 4803711 w 11856203"/>
              <a:gd name="connsiteY4" fmla="*/ 7324486 h 9578703"/>
              <a:gd name="connsiteX5" fmla="*/ 5142984 w 11856203"/>
              <a:gd name="connsiteY5" fmla="*/ 2331333 h 9578703"/>
              <a:gd name="connsiteX6" fmla="*/ 7369998 w 11856203"/>
              <a:gd name="connsiteY6" fmla="*/ 3066533 h 9578703"/>
              <a:gd name="connsiteX7" fmla="*/ 8370010 w 11856203"/>
              <a:gd name="connsiteY7" fmla="*/ 489532 h 9578703"/>
              <a:gd name="connsiteX8" fmla="*/ 11856203 w 11856203"/>
              <a:gd name="connsiteY8" fmla="*/ 907878 h 9578703"/>
              <a:gd name="connsiteX0" fmla="*/ 0 w 11856203"/>
              <a:gd name="connsiteY0" fmla="*/ 6876305 h 9578703"/>
              <a:gd name="connsiteX1" fmla="*/ 1119682 w 11856203"/>
              <a:gd name="connsiteY1" fmla="*/ 6577751 h 9578703"/>
              <a:gd name="connsiteX2" fmla="*/ 2171360 w 11856203"/>
              <a:gd name="connsiteY2" fmla="*/ 9525900 h 9578703"/>
              <a:gd name="connsiteX3" fmla="*/ 2733214 w 11856203"/>
              <a:gd name="connsiteY3" fmla="*/ 5312054 h 9578703"/>
              <a:gd name="connsiteX4" fmla="*/ 4803711 w 11856203"/>
              <a:gd name="connsiteY4" fmla="*/ 7324486 h 9578703"/>
              <a:gd name="connsiteX5" fmla="*/ 4906212 w 11856203"/>
              <a:gd name="connsiteY5" fmla="*/ 3307381 h 9578703"/>
              <a:gd name="connsiteX6" fmla="*/ 7369998 w 11856203"/>
              <a:gd name="connsiteY6" fmla="*/ 3066533 h 9578703"/>
              <a:gd name="connsiteX7" fmla="*/ 8370010 w 11856203"/>
              <a:gd name="connsiteY7" fmla="*/ 489532 h 9578703"/>
              <a:gd name="connsiteX8" fmla="*/ 11856203 w 11856203"/>
              <a:gd name="connsiteY8" fmla="*/ 907878 h 9578703"/>
              <a:gd name="connsiteX0" fmla="*/ 0 w 11856203"/>
              <a:gd name="connsiteY0" fmla="*/ 6876305 h 9578703"/>
              <a:gd name="connsiteX1" fmla="*/ 1119682 w 11856203"/>
              <a:gd name="connsiteY1" fmla="*/ 6577751 h 9578703"/>
              <a:gd name="connsiteX2" fmla="*/ 2171360 w 11856203"/>
              <a:gd name="connsiteY2" fmla="*/ 9525900 h 9578703"/>
              <a:gd name="connsiteX3" fmla="*/ 2733214 w 11856203"/>
              <a:gd name="connsiteY3" fmla="*/ 5312054 h 9578703"/>
              <a:gd name="connsiteX4" fmla="*/ 4803711 w 11856203"/>
              <a:gd name="connsiteY4" fmla="*/ 7324486 h 9578703"/>
              <a:gd name="connsiteX5" fmla="*/ 4906212 w 11856203"/>
              <a:gd name="connsiteY5" fmla="*/ 3307381 h 9578703"/>
              <a:gd name="connsiteX6" fmla="*/ 7369998 w 11856203"/>
              <a:gd name="connsiteY6" fmla="*/ 3066533 h 9578703"/>
              <a:gd name="connsiteX7" fmla="*/ 8370010 w 11856203"/>
              <a:gd name="connsiteY7" fmla="*/ 489532 h 9578703"/>
              <a:gd name="connsiteX8" fmla="*/ 11856203 w 11856203"/>
              <a:gd name="connsiteY8" fmla="*/ 907878 h 9578703"/>
              <a:gd name="connsiteX0" fmla="*/ 0 w 11856203"/>
              <a:gd name="connsiteY0" fmla="*/ 6876305 h 9578703"/>
              <a:gd name="connsiteX1" fmla="*/ 1119682 w 11856203"/>
              <a:gd name="connsiteY1" fmla="*/ 6577751 h 9578703"/>
              <a:gd name="connsiteX2" fmla="*/ 2171360 w 11856203"/>
              <a:gd name="connsiteY2" fmla="*/ 9525900 h 9578703"/>
              <a:gd name="connsiteX3" fmla="*/ 2733214 w 11856203"/>
              <a:gd name="connsiteY3" fmla="*/ 5312054 h 9578703"/>
              <a:gd name="connsiteX4" fmla="*/ 4803711 w 11856203"/>
              <a:gd name="connsiteY4" fmla="*/ 7324486 h 9578703"/>
              <a:gd name="connsiteX5" fmla="*/ 4906212 w 11856203"/>
              <a:gd name="connsiteY5" fmla="*/ 3307381 h 9578703"/>
              <a:gd name="connsiteX6" fmla="*/ 7165076 w 11856203"/>
              <a:gd name="connsiteY6" fmla="*/ 3264213 h 9578703"/>
              <a:gd name="connsiteX7" fmla="*/ 8370010 w 11856203"/>
              <a:gd name="connsiteY7" fmla="*/ 489532 h 9578703"/>
              <a:gd name="connsiteX8" fmla="*/ 11856203 w 11856203"/>
              <a:gd name="connsiteY8" fmla="*/ 907878 h 9578703"/>
              <a:gd name="connsiteX0" fmla="*/ 0 w 11856203"/>
              <a:gd name="connsiteY0" fmla="*/ 6876305 h 9578703"/>
              <a:gd name="connsiteX1" fmla="*/ 1119682 w 11856203"/>
              <a:gd name="connsiteY1" fmla="*/ 6577751 h 9578703"/>
              <a:gd name="connsiteX2" fmla="*/ 2171360 w 11856203"/>
              <a:gd name="connsiteY2" fmla="*/ 9525900 h 9578703"/>
              <a:gd name="connsiteX3" fmla="*/ 2733214 w 11856203"/>
              <a:gd name="connsiteY3" fmla="*/ 5312054 h 9578703"/>
              <a:gd name="connsiteX4" fmla="*/ 4803711 w 11856203"/>
              <a:gd name="connsiteY4" fmla="*/ 7324486 h 9578703"/>
              <a:gd name="connsiteX5" fmla="*/ 4906212 w 11856203"/>
              <a:gd name="connsiteY5" fmla="*/ 3307381 h 9578703"/>
              <a:gd name="connsiteX6" fmla="*/ 7165076 w 11856203"/>
              <a:gd name="connsiteY6" fmla="*/ 3264213 h 9578703"/>
              <a:gd name="connsiteX7" fmla="*/ 8370010 w 11856203"/>
              <a:gd name="connsiteY7" fmla="*/ 489532 h 9578703"/>
              <a:gd name="connsiteX8" fmla="*/ 11856203 w 11856203"/>
              <a:gd name="connsiteY8" fmla="*/ 907878 h 9578703"/>
              <a:gd name="connsiteX0" fmla="*/ 0 w 11856203"/>
              <a:gd name="connsiteY0" fmla="*/ 6876305 h 9578703"/>
              <a:gd name="connsiteX1" fmla="*/ 1119682 w 11856203"/>
              <a:gd name="connsiteY1" fmla="*/ 6577751 h 9578703"/>
              <a:gd name="connsiteX2" fmla="*/ 2171360 w 11856203"/>
              <a:gd name="connsiteY2" fmla="*/ 9525900 h 9578703"/>
              <a:gd name="connsiteX3" fmla="*/ 2733214 w 11856203"/>
              <a:gd name="connsiteY3" fmla="*/ 5312054 h 9578703"/>
              <a:gd name="connsiteX4" fmla="*/ 4803711 w 11856203"/>
              <a:gd name="connsiteY4" fmla="*/ 7324486 h 9578703"/>
              <a:gd name="connsiteX5" fmla="*/ 4906212 w 11856203"/>
              <a:gd name="connsiteY5" fmla="*/ 3307381 h 9578703"/>
              <a:gd name="connsiteX6" fmla="*/ 7082600 w 11856203"/>
              <a:gd name="connsiteY6" fmla="*/ 3459064 h 9578703"/>
              <a:gd name="connsiteX7" fmla="*/ 8370010 w 11856203"/>
              <a:gd name="connsiteY7" fmla="*/ 489532 h 9578703"/>
              <a:gd name="connsiteX8" fmla="*/ 11856203 w 11856203"/>
              <a:gd name="connsiteY8" fmla="*/ 907878 h 9578703"/>
              <a:gd name="connsiteX0" fmla="*/ 0 w 11856203"/>
              <a:gd name="connsiteY0" fmla="*/ 6876305 h 9578703"/>
              <a:gd name="connsiteX1" fmla="*/ 1119682 w 11856203"/>
              <a:gd name="connsiteY1" fmla="*/ 6577751 h 9578703"/>
              <a:gd name="connsiteX2" fmla="*/ 2171360 w 11856203"/>
              <a:gd name="connsiteY2" fmla="*/ 9525900 h 9578703"/>
              <a:gd name="connsiteX3" fmla="*/ 2733214 w 11856203"/>
              <a:gd name="connsiteY3" fmla="*/ 5312054 h 9578703"/>
              <a:gd name="connsiteX4" fmla="*/ 4803711 w 11856203"/>
              <a:gd name="connsiteY4" fmla="*/ 7324486 h 9578703"/>
              <a:gd name="connsiteX5" fmla="*/ 4906212 w 11856203"/>
              <a:gd name="connsiteY5" fmla="*/ 3307381 h 9578703"/>
              <a:gd name="connsiteX6" fmla="*/ 7082600 w 11856203"/>
              <a:gd name="connsiteY6" fmla="*/ 3459064 h 9578703"/>
              <a:gd name="connsiteX7" fmla="*/ 8370010 w 11856203"/>
              <a:gd name="connsiteY7" fmla="*/ 489532 h 9578703"/>
              <a:gd name="connsiteX8" fmla="*/ 11856203 w 11856203"/>
              <a:gd name="connsiteY8" fmla="*/ 907878 h 9578703"/>
              <a:gd name="connsiteX0" fmla="*/ 0 w 11856203"/>
              <a:gd name="connsiteY0" fmla="*/ 6876305 h 9578703"/>
              <a:gd name="connsiteX1" fmla="*/ 1119682 w 11856203"/>
              <a:gd name="connsiteY1" fmla="*/ 6577751 h 9578703"/>
              <a:gd name="connsiteX2" fmla="*/ 2171360 w 11856203"/>
              <a:gd name="connsiteY2" fmla="*/ 9525900 h 9578703"/>
              <a:gd name="connsiteX3" fmla="*/ 2733214 w 11856203"/>
              <a:gd name="connsiteY3" fmla="*/ 5312054 h 9578703"/>
              <a:gd name="connsiteX4" fmla="*/ 4803711 w 11856203"/>
              <a:gd name="connsiteY4" fmla="*/ 7324486 h 9578703"/>
              <a:gd name="connsiteX5" fmla="*/ 4906212 w 11856203"/>
              <a:gd name="connsiteY5" fmla="*/ 3307381 h 9578703"/>
              <a:gd name="connsiteX6" fmla="*/ 7082600 w 11856203"/>
              <a:gd name="connsiteY6" fmla="*/ 3459064 h 9578703"/>
              <a:gd name="connsiteX7" fmla="*/ 8370010 w 11856203"/>
              <a:gd name="connsiteY7" fmla="*/ 489532 h 9578703"/>
              <a:gd name="connsiteX8" fmla="*/ 11856203 w 11856203"/>
              <a:gd name="connsiteY8" fmla="*/ 907878 h 9578703"/>
              <a:gd name="connsiteX0" fmla="*/ 0 w 11856203"/>
              <a:gd name="connsiteY0" fmla="*/ 6876305 h 9578703"/>
              <a:gd name="connsiteX1" fmla="*/ 1119682 w 11856203"/>
              <a:gd name="connsiteY1" fmla="*/ 6577751 h 9578703"/>
              <a:gd name="connsiteX2" fmla="*/ 2171360 w 11856203"/>
              <a:gd name="connsiteY2" fmla="*/ 9525900 h 9578703"/>
              <a:gd name="connsiteX3" fmla="*/ 2733214 w 11856203"/>
              <a:gd name="connsiteY3" fmla="*/ 5312054 h 9578703"/>
              <a:gd name="connsiteX4" fmla="*/ 4570887 w 11856203"/>
              <a:gd name="connsiteY4" fmla="*/ 6832880 h 9578703"/>
              <a:gd name="connsiteX5" fmla="*/ 4906212 w 11856203"/>
              <a:gd name="connsiteY5" fmla="*/ 3307381 h 9578703"/>
              <a:gd name="connsiteX6" fmla="*/ 7082600 w 11856203"/>
              <a:gd name="connsiteY6" fmla="*/ 3459064 h 9578703"/>
              <a:gd name="connsiteX7" fmla="*/ 8370010 w 11856203"/>
              <a:gd name="connsiteY7" fmla="*/ 489532 h 9578703"/>
              <a:gd name="connsiteX8" fmla="*/ 11856203 w 11856203"/>
              <a:gd name="connsiteY8" fmla="*/ 907878 h 9578703"/>
              <a:gd name="connsiteX0" fmla="*/ 0 w 11856203"/>
              <a:gd name="connsiteY0" fmla="*/ 6876305 h 9578703"/>
              <a:gd name="connsiteX1" fmla="*/ 1119682 w 11856203"/>
              <a:gd name="connsiteY1" fmla="*/ 6577751 h 9578703"/>
              <a:gd name="connsiteX2" fmla="*/ 2171360 w 11856203"/>
              <a:gd name="connsiteY2" fmla="*/ 9525900 h 9578703"/>
              <a:gd name="connsiteX3" fmla="*/ 2733214 w 11856203"/>
              <a:gd name="connsiteY3" fmla="*/ 5312054 h 9578703"/>
              <a:gd name="connsiteX4" fmla="*/ 4570887 w 11856203"/>
              <a:gd name="connsiteY4" fmla="*/ 6832880 h 9578703"/>
              <a:gd name="connsiteX5" fmla="*/ 4906212 w 11856203"/>
              <a:gd name="connsiteY5" fmla="*/ 3307381 h 9578703"/>
              <a:gd name="connsiteX6" fmla="*/ 7082600 w 11856203"/>
              <a:gd name="connsiteY6" fmla="*/ 3459064 h 9578703"/>
              <a:gd name="connsiteX7" fmla="*/ 8370010 w 11856203"/>
              <a:gd name="connsiteY7" fmla="*/ 489532 h 9578703"/>
              <a:gd name="connsiteX8" fmla="*/ 11856203 w 11856203"/>
              <a:gd name="connsiteY8" fmla="*/ 907878 h 9578703"/>
              <a:gd name="connsiteX0" fmla="*/ 0 w 11856203"/>
              <a:gd name="connsiteY0" fmla="*/ 6876305 h 9578703"/>
              <a:gd name="connsiteX1" fmla="*/ 1119682 w 11856203"/>
              <a:gd name="connsiteY1" fmla="*/ 6577751 h 9578703"/>
              <a:gd name="connsiteX2" fmla="*/ 2171360 w 11856203"/>
              <a:gd name="connsiteY2" fmla="*/ 9525900 h 9578703"/>
              <a:gd name="connsiteX3" fmla="*/ 2733214 w 11856203"/>
              <a:gd name="connsiteY3" fmla="*/ 5312054 h 9578703"/>
              <a:gd name="connsiteX4" fmla="*/ 4570887 w 11856203"/>
              <a:gd name="connsiteY4" fmla="*/ 6832880 h 9578703"/>
              <a:gd name="connsiteX5" fmla="*/ 4906212 w 11856203"/>
              <a:gd name="connsiteY5" fmla="*/ 3307381 h 9578703"/>
              <a:gd name="connsiteX6" fmla="*/ 7082600 w 11856203"/>
              <a:gd name="connsiteY6" fmla="*/ 3459064 h 9578703"/>
              <a:gd name="connsiteX7" fmla="*/ 8370010 w 11856203"/>
              <a:gd name="connsiteY7" fmla="*/ 489532 h 9578703"/>
              <a:gd name="connsiteX8" fmla="*/ 11856203 w 11856203"/>
              <a:gd name="connsiteY8" fmla="*/ 907878 h 9578703"/>
              <a:gd name="connsiteX0" fmla="*/ 0 w 11856203"/>
              <a:gd name="connsiteY0" fmla="*/ 6876305 h 9578703"/>
              <a:gd name="connsiteX1" fmla="*/ 1119682 w 11856203"/>
              <a:gd name="connsiteY1" fmla="*/ 6577751 h 9578703"/>
              <a:gd name="connsiteX2" fmla="*/ 2171360 w 11856203"/>
              <a:gd name="connsiteY2" fmla="*/ 9525900 h 9578703"/>
              <a:gd name="connsiteX3" fmla="*/ 2733214 w 11856203"/>
              <a:gd name="connsiteY3" fmla="*/ 5312054 h 9578703"/>
              <a:gd name="connsiteX4" fmla="*/ 4570887 w 11856203"/>
              <a:gd name="connsiteY4" fmla="*/ 6832880 h 9578703"/>
              <a:gd name="connsiteX5" fmla="*/ 4906212 w 11856203"/>
              <a:gd name="connsiteY5" fmla="*/ 3307381 h 9578703"/>
              <a:gd name="connsiteX6" fmla="*/ 7082600 w 11856203"/>
              <a:gd name="connsiteY6" fmla="*/ 3459064 h 9578703"/>
              <a:gd name="connsiteX7" fmla="*/ 8370010 w 11856203"/>
              <a:gd name="connsiteY7" fmla="*/ 489532 h 9578703"/>
              <a:gd name="connsiteX8" fmla="*/ 11856203 w 11856203"/>
              <a:gd name="connsiteY8" fmla="*/ 907878 h 9578703"/>
              <a:gd name="connsiteX0" fmla="*/ 0 w 11856203"/>
              <a:gd name="connsiteY0" fmla="*/ 6876305 h 9578703"/>
              <a:gd name="connsiteX1" fmla="*/ 1119682 w 11856203"/>
              <a:gd name="connsiteY1" fmla="*/ 6577751 h 9578703"/>
              <a:gd name="connsiteX2" fmla="*/ 2171360 w 11856203"/>
              <a:gd name="connsiteY2" fmla="*/ 9525900 h 9578703"/>
              <a:gd name="connsiteX3" fmla="*/ 2733214 w 11856203"/>
              <a:gd name="connsiteY3" fmla="*/ 5312054 h 9578703"/>
              <a:gd name="connsiteX4" fmla="*/ 4570887 w 11856203"/>
              <a:gd name="connsiteY4" fmla="*/ 6832880 h 9578703"/>
              <a:gd name="connsiteX5" fmla="*/ 4906212 w 11856203"/>
              <a:gd name="connsiteY5" fmla="*/ 3307381 h 9578703"/>
              <a:gd name="connsiteX6" fmla="*/ 7082600 w 11856203"/>
              <a:gd name="connsiteY6" fmla="*/ 3459064 h 9578703"/>
              <a:gd name="connsiteX7" fmla="*/ 8370010 w 11856203"/>
              <a:gd name="connsiteY7" fmla="*/ 489532 h 9578703"/>
              <a:gd name="connsiteX8" fmla="*/ 11856203 w 11856203"/>
              <a:gd name="connsiteY8" fmla="*/ 907878 h 9578703"/>
              <a:gd name="connsiteX0" fmla="*/ 0 w 11856203"/>
              <a:gd name="connsiteY0" fmla="*/ 6876305 h 9578703"/>
              <a:gd name="connsiteX1" fmla="*/ 1119682 w 11856203"/>
              <a:gd name="connsiteY1" fmla="*/ 6577751 h 9578703"/>
              <a:gd name="connsiteX2" fmla="*/ 2171360 w 11856203"/>
              <a:gd name="connsiteY2" fmla="*/ 9525900 h 9578703"/>
              <a:gd name="connsiteX3" fmla="*/ 2733214 w 11856203"/>
              <a:gd name="connsiteY3" fmla="*/ 5312054 h 9578703"/>
              <a:gd name="connsiteX4" fmla="*/ 4570887 w 11856203"/>
              <a:gd name="connsiteY4" fmla="*/ 6832880 h 9578703"/>
              <a:gd name="connsiteX5" fmla="*/ 4954602 w 11856203"/>
              <a:gd name="connsiteY5" fmla="*/ 3271185 h 9578703"/>
              <a:gd name="connsiteX6" fmla="*/ 7082600 w 11856203"/>
              <a:gd name="connsiteY6" fmla="*/ 3459064 h 9578703"/>
              <a:gd name="connsiteX7" fmla="*/ 8370010 w 11856203"/>
              <a:gd name="connsiteY7" fmla="*/ 489532 h 9578703"/>
              <a:gd name="connsiteX8" fmla="*/ 11856203 w 11856203"/>
              <a:gd name="connsiteY8" fmla="*/ 907878 h 9578703"/>
              <a:gd name="connsiteX0" fmla="*/ 0 w 11856203"/>
              <a:gd name="connsiteY0" fmla="*/ 6876305 h 9578703"/>
              <a:gd name="connsiteX1" fmla="*/ 1119682 w 11856203"/>
              <a:gd name="connsiteY1" fmla="*/ 6577751 h 9578703"/>
              <a:gd name="connsiteX2" fmla="*/ 2171360 w 11856203"/>
              <a:gd name="connsiteY2" fmla="*/ 9525900 h 9578703"/>
              <a:gd name="connsiteX3" fmla="*/ 2733214 w 11856203"/>
              <a:gd name="connsiteY3" fmla="*/ 5312054 h 9578703"/>
              <a:gd name="connsiteX4" fmla="*/ 4570887 w 11856203"/>
              <a:gd name="connsiteY4" fmla="*/ 6832880 h 9578703"/>
              <a:gd name="connsiteX5" fmla="*/ 4954602 w 11856203"/>
              <a:gd name="connsiteY5" fmla="*/ 3271185 h 9578703"/>
              <a:gd name="connsiteX6" fmla="*/ 7082600 w 11856203"/>
              <a:gd name="connsiteY6" fmla="*/ 3459064 h 9578703"/>
              <a:gd name="connsiteX7" fmla="*/ 8370010 w 11856203"/>
              <a:gd name="connsiteY7" fmla="*/ 489532 h 9578703"/>
              <a:gd name="connsiteX8" fmla="*/ 11856203 w 11856203"/>
              <a:gd name="connsiteY8" fmla="*/ 907878 h 9578703"/>
              <a:gd name="connsiteX0" fmla="*/ 0 w 11856203"/>
              <a:gd name="connsiteY0" fmla="*/ 6876305 h 9578703"/>
              <a:gd name="connsiteX1" fmla="*/ 1119682 w 11856203"/>
              <a:gd name="connsiteY1" fmla="*/ 6577751 h 9578703"/>
              <a:gd name="connsiteX2" fmla="*/ 2171360 w 11856203"/>
              <a:gd name="connsiteY2" fmla="*/ 9525900 h 9578703"/>
              <a:gd name="connsiteX3" fmla="*/ 2733214 w 11856203"/>
              <a:gd name="connsiteY3" fmla="*/ 5312054 h 9578703"/>
              <a:gd name="connsiteX4" fmla="*/ 4570887 w 11856203"/>
              <a:gd name="connsiteY4" fmla="*/ 6832880 h 9578703"/>
              <a:gd name="connsiteX5" fmla="*/ 5445097 w 11856203"/>
              <a:gd name="connsiteY5" fmla="*/ 2815489 h 9578703"/>
              <a:gd name="connsiteX6" fmla="*/ 7082600 w 11856203"/>
              <a:gd name="connsiteY6" fmla="*/ 3459064 h 9578703"/>
              <a:gd name="connsiteX7" fmla="*/ 8370010 w 11856203"/>
              <a:gd name="connsiteY7" fmla="*/ 489532 h 9578703"/>
              <a:gd name="connsiteX8" fmla="*/ 11856203 w 11856203"/>
              <a:gd name="connsiteY8" fmla="*/ 907878 h 9578703"/>
              <a:gd name="connsiteX0" fmla="*/ 0 w 11856203"/>
              <a:gd name="connsiteY0" fmla="*/ 6876305 h 9578703"/>
              <a:gd name="connsiteX1" fmla="*/ 1119682 w 11856203"/>
              <a:gd name="connsiteY1" fmla="*/ 6577751 h 9578703"/>
              <a:gd name="connsiteX2" fmla="*/ 2171360 w 11856203"/>
              <a:gd name="connsiteY2" fmla="*/ 9525900 h 9578703"/>
              <a:gd name="connsiteX3" fmla="*/ 2733214 w 11856203"/>
              <a:gd name="connsiteY3" fmla="*/ 5312054 h 9578703"/>
              <a:gd name="connsiteX4" fmla="*/ 4570887 w 11856203"/>
              <a:gd name="connsiteY4" fmla="*/ 6832880 h 9578703"/>
              <a:gd name="connsiteX5" fmla="*/ 5445097 w 11856203"/>
              <a:gd name="connsiteY5" fmla="*/ 2815489 h 9578703"/>
              <a:gd name="connsiteX6" fmla="*/ 7082600 w 11856203"/>
              <a:gd name="connsiteY6" fmla="*/ 3459064 h 9578703"/>
              <a:gd name="connsiteX7" fmla="*/ 8370010 w 11856203"/>
              <a:gd name="connsiteY7" fmla="*/ 489532 h 9578703"/>
              <a:gd name="connsiteX8" fmla="*/ 11856203 w 11856203"/>
              <a:gd name="connsiteY8" fmla="*/ 907878 h 9578703"/>
              <a:gd name="connsiteX0" fmla="*/ 0 w 11856203"/>
              <a:gd name="connsiteY0" fmla="*/ 6876305 h 9578703"/>
              <a:gd name="connsiteX1" fmla="*/ 1119682 w 11856203"/>
              <a:gd name="connsiteY1" fmla="*/ 6577751 h 9578703"/>
              <a:gd name="connsiteX2" fmla="*/ 2171360 w 11856203"/>
              <a:gd name="connsiteY2" fmla="*/ 9525900 h 9578703"/>
              <a:gd name="connsiteX3" fmla="*/ 2733214 w 11856203"/>
              <a:gd name="connsiteY3" fmla="*/ 5312054 h 9578703"/>
              <a:gd name="connsiteX4" fmla="*/ 4570887 w 11856203"/>
              <a:gd name="connsiteY4" fmla="*/ 6832880 h 9578703"/>
              <a:gd name="connsiteX5" fmla="*/ 5445097 w 11856203"/>
              <a:gd name="connsiteY5" fmla="*/ 2815489 h 9578703"/>
              <a:gd name="connsiteX6" fmla="*/ 7082600 w 11856203"/>
              <a:gd name="connsiteY6" fmla="*/ 3459064 h 9578703"/>
              <a:gd name="connsiteX7" fmla="*/ 8370010 w 11856203"/>
              <a:gd name="connsiteY7" fmla="*/ 489532 h 9578703"/>
              <a:gd name="connsiteX8" fmla="*/ 11856203 w 11856203"/>
              <a:gd name="connsiteY8" fmla="*/ 907878 h 9578703"/>
              <a:gd name="connsiteX0" fmla="*/ 0 w 11856203"/>
              <a:gd name="connsiteY0" fmla="*/ 6876305 h 9578703"/>
              <a:gd name="connsiteX1" fmla="*/ 1119682 w 11856203"/>
              <a:gd name="connsiteY1" fmla="*/ 6577751 h 9578703"/>
              <a:gd name="connsiteX2" fmla="*/ 2171360 w 11856203"/>
              <a:gd name="connsiteY2" fmla="*/ 9525900 h 9578703"/>
              <a:gd name="connsiteX3" fmla="*/ 2733214 w 11856203"/>
              <a:gd name="connsiteY3" fmla="*/ 5312054 h 9578703"/>
              <a:gd name="connsiteX4" fmla="*/ 4570887 w 11856203"/>
              <a:gd name="connsiteY4" fmla="*/ 6832880 h 9578703"/>
              <a:gd name="connsiteX5" fmla="*/ 5445097 w 11856203"/>
              <a:gd name="connsiteY5" fmla="*/ 2815489 h 9578703"/>
              <a:gd name="connsiteX6" fmla="*/ 7181205 w 11856203"/>
              <a:gd name="connsiteY6" fmla="*/ 3252144 h 9578703"/>
              <a:gd name="connsiteX7" fmla="*/ 8370010 w 11856203"/>
              <a:gd name="connsiteY7" fmla="*/ 489532 h 9578703"/>
              <a:gd name="connsiteX8" fmla="*/ 11856203 w 11856203"/>
              <a:gd name="connsiteY8" fmla="*/ 907878 h 9578703"/>
              <a:gd name="connsiteX0" fmla="*/ 0 w 11856203"/>
              <a:gd name="connsiteY0" fmla="*/ 6876305 h 9578703"/>
              <a:gd name="connsiteX1" fmla="*/ 1119682 w 11856203"/>
              <a:gd name="connsiteY1" fmla="*/ 6577751 h 9578703"/>
              <a:gd name="connsiteX2" fmla="*/ 2171360 w 11856203"/>
              <a:gd name="connsiteY2" fmla="*/ 9525900 h 9578703"/>
              <a:gd name="connsiteX3" fmla="*/ 2733214 w 11856203"/>
              <a:gd name="connsiteY3" fmla="*/ 5312054 h 9578703"/>
              <a:gd name="connsiteX4" fmla="*/ 4570887 w 11856203"/>
              <a:gd name="connsiteY4" fmla="*/ 6832880 h 9578703"/>
              <a:gd name="connsiteX5" fmla="*/ 5445097 w 11856203"/>
              <a:gd name="connsiteY5" fmla="*/ 2815489 h 9578703"/>
              <a:gd name="connsiteX6" fmla="*/ 7038978 w 11856203"/>
              <a:gd name="connsiteY6" fmla="*/ 3536081 h 9578703"/>
              <a:gd name="connsiteX7" fmla="*/ 8370010 w 11856203"/>
              <a:gd name="connsiteY7" fmla="*/ 489532 h 9578703"/>
              <a:gd name="connsiteX8" fmla="*/ 11856203 w 11856203"/>
              <a:gd name="connsiteY8" fmla="*/ 907878 h 9578703"/>
              <a:gd name="connsiteX0" fmla="*/ 0 w 11640722"/>
              <a:gd name="connsiteY0" fmla="*/ 6780012 h 9482410"/>
              <a:gd name="connsiteX1" fmla="*/ 1119682 w 11640722"/>
              <a:gd name="connsiteY1" fmla="*/ 6481458 h 9482410"/>
              <a:gd name="connsiteX2" fmla="*/ 2171360 w 11640722"/>
              <a:gd name="connsiteY2" fmla="*/ 9429607 h 9482410"/>
              <a:gd name="connsiteX3" fmla="*/ 2733214 w 11640722"/>
              <a:gd name="connsiteY3" fmla="*/ 5215761 h 9482410"/>
              <a:gd name="connsiteX4" fmla="*/ 4570887 w 11640722"/>
              <a:gd name="connsiteY4" fmla="*/ 6736587 h 9482410"/>
              <a:gd name="connsiteX5" fmla="*/ 5445097 w 11640722"/>
              <a:gd name="connsiteY5" fmla="*/ 2719196 h 9482410"/>
              <a:gd name="connsiteX6" fmla="*/ 7038978 w 11640722"/>
              <a:gd name="connsiteY6" fmla="*/ 3439788 h 9482410"/>
              <a:gd name="connsiteX7" fmla="*/ 8370010 w 11640722"/>
              <a:gd name="connsiteY7" fmla="*/ 393239 h 9482410"/>
              <a:gd name="connsiteX8" fmla="*/ 11640722 w 11640722"/>
              <a:gd name="connsiteY8" fmla="*/ 2075468 h 9482410"/>
              <a:gd name="connsiteX0" fmla="*/ 0 w 11640722"/>
              <a:gd name="connsiteY0" fmla="*/ 7000999 h 9703397"/>
              <a:gd name="connsiteX1" fmla="*/ 1119682 w 11640722"/>
              <a:gd name="connsiteY1" fmla="*/ 6702445 h 9703397"/>
              <a:gd name="connsiteX2" fmla="*/ 2171360 w 11640722"/>
              <a:gd name="connsiteY2" fmla="*/ 9650594 h 9703397"/>
              <a:gd name="connsiteX3" fmla="*/ 2733214 w 11640722"/>
              <a:gd name="connsiteY3" fmla="*/ 5436748 h 9703397"/>
              <a:gd name="connsiteX4" fmla="*/ 4570887 w 11640722"/>
              <a:gd name="connsiteY4" fmla="*/ 6957574 h 9703397"/>
              <a:gd name="connsiteX5" fmla="*/ 5445097 w 11640722"/>
              <a:gd name="connsiteY5" fmla="*/ 2940183 h 9703397"/>
              <a:gd name="connsiteX6" fmla="*/ 7038978 w 11640722"/>
              <a:gd name="connsiteY6" fmla="*/ 3660775 h 9703397"/>
              <a:gd name="connsiteX7" fmla="*/ 8370010 w 11640722"/>
              <a:gd name="connsiteY7" fmla="*/ 614226 h 9703397"/>
              <a:gd name="connsiteX8" fmla="*/ 11640722 w 11640722"/>
              <a:gd name="connsiteY8" fmla="*/ 2296455 h 9703397"/>
              <a:gd name="connsiteX0" fmla="*/ 0 w 11353825"/>
              <a:gd name="connsiteY0" fmla="*/ 6996640 h 9699038"/>
              <a:gd name="connsiteX1" fmla="*/ 1119682 w 11353825"/>
              <a:gd name="connsiteY1" fmla="*/ 6698086 h 9699038"/>
              <a:gd name="connsiteX2" fmla="*/ 2171360 w 11353825"/>
              <a:gd name="connsiteY2" fmla="*/ 9646235 h 9699038"/>
              <a:gd name="connsiteX3" fmla="*/ 2733214 w 11353825"/>
              <a:gd name="connsiteY3" fmla="*/ 5432389 h 9699038"/>
              <a:gd name="connsiteX4" fmla="*/ 4570887 w 11353825"/>
              <a:gd name="connsiteY4" fmla="*/ 6953215 h 9699038"/>
              <a:gd name="connsiteX5" fmla="*/ 5445097 w 11353825"/>
              <a:gd name="connsiteY5" fmla="*/ 2935824 h 9699038"/>
              <a:gd name="connsiteX6" fmla="*/ 7038978 w 11353825"/>
              <a:gd name="connsiteY6" fmla="*/ 3656416 h 9699038"/>
              <a:gd name="connsiteX7" fmla="*/ 8370010 w 11353825"/>
              <a:gd name="connsiteY7" fmla="*/ 609867 h 9699038"/>
              <a:gd name="connsiteX8" fmla="*/ 11353825 w 11353825"/>
              <a:gd name="connsiteY8" fmla="*/ 2322933 h 9699038"/>
              <a:gd name="connsiteX0" fmla="*/ 0 w 11353825"/>
              <a:gd name="connsiteY0" fmla="*/ 7091171 h 9793569"/>
              <a:gd name="connsiteX1" fmla="*/ 1119682 w 11353825"/>
              <a:gd name="connsiteY1" fmla="*/ 6792617 h 9793569"/>
              <a:gd name="connsiteX2" fmla="*/ 2171360 w 11353825"/>
              <a:gd name="connsiteY2" fmla="*/ 9740766 h 9793569"/>
              <a:gd name="connsiteX3" fmla="*/ 2733214 w 11353825"/>
              <a:gd name="connsiteY3" fmla="*/ 5526920 h 9793569"/>
              <a:gd name="connsiteX4" fmla="*/ 4570887 w 11353825"/>
              <a:gd name="connsiteY4" fmla="*/ 7047746 h 9793569"/>
              <a:gd name="connsiteX5" fmla="*/ 5445097 w 11353825"/>
              <a:gd name="connsiteY5" fmla="*/ 3030355 h 9793569"/>
              <a:gd name="connsiteX6" fmla="*/ 7038978 w 11353825"/>
              <a:gd name="connsiteY6" fmla="*/ 3750947 h 9793569"/>
              <a:gd name="connsiteX7" fmla="*/ 8370010 w 11353825"/>
              <a:gd name="connsiteY7" fmla="*/ 704398 h 9793569"/>
              <a:gd name="connsiteX8" fmla="*/ 11353825 w 11353825"/>
              <a:gd name="connsiteY8" fmla="*/ 2417464 h 9793569"/>
              <a:gd name="connsiteX0" fmla="*/ 0 w 11718184"/>
              <a:gd name="connsiteY0" fmla="*/ 6975497 h 9677895"/>
              <a:gd name="connsiteX1" fmla="*/ 1119682 w 11718184"/>
              <a:gd name="connsiteY1" fmla="*/ 6676943 h 9677895"/>
              <a:gd name="connsiteX2" fmla="*/ 2171360 w 11718184"/>
              <a:gd name="connsiteY2" fmla="*/ 9625092 h 9677895"/>
              <a:gd name="connsiteX3" fmla="*/ 2733214 w 11718184"/>
              <a:gd name="connsiteY3" fmla="*/ 5411246 h 9677895"/>
              <a:gd name="connsiteX4" fmla="*/ 4570887 w 11718184"/>
              <a:gd name="connsiteY4" fmla="*/ 6932072 h 9677895"/>
              <a:gd name="connsiteX5" fmla="*/ 5445097 w 11718184"/>
              <a:gd name="connsiteY5" fmla="*/ 2914681 h 9677895"/>
              <a:gd name="connsiteX6" fmla="*/ 7038978 w 11718184"/>
              <a:gd name="connsiteY6" fmla="*/ 3635273 h 9677895"/>
              <a:gd name="connsiteX7" fmla="*/ 8370010 w 11718184"/>
              <a:gd name="connsiteY7" fmla="*/ 588724 h 9677895"/>
              <a:gd name="connsiteX8" fmla="*/ 11718184 w 11718184"/>
              <a:gd name="connsiteY8" fmla="*/ 3058402 h 9677895"/>
              <a:gd name="connsiteX0" fmla="*/ 0 w 11718184"/>
              <a:gd name="connsiteY0" fmla="*/ 7032055 h 9734453"/>
              <a:gd name="connsiteX1" fmla="*/ 1119682 w 11718184"/>
              <a:gd name="connsiteY1" fmla="*/ 6733501 h 9734453"/>
              <a:gd name="connsiteX2" fmla="*/ 2171360 w 11718184"/>
              <a:gd name="connsiteY2" fmla="*/ 9681650 h 9734453"/>
              <a:gd name="connsiteX3" fmla="*/ 2733214 w 11718184"/>
              <a:gd name="connsiteY3" fmla="*/ 5467804 h 9734453"/>
              <a:gd name="connsiteX4" fmla="*/ 4570887 w 11718184"/>
              <a:gd name="connsiteY4" fmla="*/ 6988630 h 9734453"/>
              <a:gd name="connsiteX5" fmla="*/ 5445097 w 11718184"/>
              <a:gd name="connsiteY5" fmla="*/ 2971239 h 9734453"/>
              <a:gd name="connsiteX6" fmla="*/ 7038978 w 11718184"/>
              <a:gd name="connsiteY6" fmla="*/ 3691831 h 9734453"/>
              <a:gd name="connsiteX7" fmla="*/ 8370010 w 11718184"/>
              <a:gd name="connsiteY7" fmla="*/ 645282 h 9734453"/>
              <a:gd name="connsiteX8" fmla="*/ 11718184 w 11718184"/>
              <a:gd name="connsiteY8" fmla="*/ 3114960 h 9734453"/>
              <a:gd name="connsiteX0" fmla="*/ 0 w 11594016"/>
              <a:gd name="connsiteY0" fmla="*/ 7023652 h 9726050"/>
              <a:gd name="connsiteX1" fmla="*/ 1119682 w 11594016"/>
              <a:gd name="connsiteY1" fmla="*/ 6725098 h 9726050"/>
              <a:gd name="connsiteX2" fmla="*/ 2171360 w 11594016"/>
              <a:gd name="connsiteY2" fmla="*/ 9673247 h 9726050"/>
              <a:gd name="connsiteX3" fmla="*/ 2733214 w 11594016"/>
              <a:gd name="connsiteY3" fmla="*/ 5459401 h 9726050"/>
              <a:gd name="connsiteX4" fmla="*/ 4570887 w 11594016"/>
              <a:gd name="connsiteY4" fmla="*/ 6980227 h 9726050"/>
              <a:gd name="connsiteX5" fmla="*/ 5445097 w 11594016"/>
              <a:gd name="connsiteY5" fmla="*/ 2962836 h 9726050"/>
              <a:gd name="connsiteX6" fmla="*/ 7038978 w 11594016"/>
              <a:gd name="connsiteY6" fmla="*/ 3683428 h 9726050"/>
              <a:gd name="connsiteX7" fmla="*/ 8370010 w 11594016"/>
              <a:gd name="connsiteY7" fmla="*/ 636879 h 9726050"/>
              <a:gd name="connsiteX8" fmla="*/ 11594016 w 11594016"/>
              <a:gd name="connsiteY8" fmla="*/ 3162684 h 9726050"/>
              <a:gd name="connsiteX0" fmla="*/ 0 w 11594016"/>
              <a:gd name="connsiteY0" fmla="*/ 7023652 h 9726050"/>
              <a:gd name="connsiteX1" fmla="*/ 1119682 w 11594016"/>
              <a:gd name="connsiteY1" fmla="*/ 6725098 h 9726050"/>
              <a:gd name="connsiteX2" fmla="*/ 2171360 w 11594016"/>
              <a:gd name="connsiteY2" fmla="*/ 9673247 h 9726050"/>
              <a:gd name="connsiteX3" fmla="*/ 2733214 w 11594016"/>
              <a:gd name="connsiteY3" fmla="*/ 5459401 h 9726050"/>
              <a:gd name="connsiteX4" fmla="*/ 4570887 w 11594016"/>
              <a:gd name="connsiteY4" fmla="*/ 6980227 h 9726050"/>
              <a:gd name="connsiteX5" fmla="*/ 5445097 w 11594016"/>
              <a:gd name="connsiteY5" fmla="*/ 2962836 h 9726050"/>
              <a:gd name="connsiteX6" fmla="*/ 7038978 w 11594016"/>
              <a:gd name="connsiteY6" fmla="*/ 3683428 h 9726050"/>
              <a:gd name="connsiteX7" fmla="*/ 8370010 w 11594016"/>
              <a:gd name="connsiteY7" fmla="*/ 636879 h 9726050"/>
              <a:gd name="connsiteX8" fmla="*/ 11594016 w 11594016"/>
              <a:gd name="connsiteY8" fmla="*/ 3162684 h 9726050"/>
              <a:gd name="connsiteX0" fmla="*/ 0 w 11594016"/>
              <a:gd name="connsiteY0" fmla="*/ 7023652 h 9726050"/>
              <a:gd name="connsiteX1" fmla="*/ 1119682 w 11594016"/>
              <a:gd name="connsiteY1" fmla="*/ 6725098 h 9726050"/>
              <a:gd name="connsiteX2" fmla="*/ 2171360 w 11594016"/>
              <a:gd name="connsiteY2" fmla="*/ 9673247 h 9726050"/>
              <a:gd name="connsiteX3" fmla="*/ 2733214 w 11594016"/>
              <a:gd name="connsiteY3" fmla="*/ 5459401 h 9726050"/>
              <a:gd name="connsiteX4" fmla="*/ 4570887 w 11594016"/>
              <a:gd name="connsiteY4" fmla="*/ 6980227 h 9726050"/>
              <a:gd name="connsiteX5" fmla="*/ 5396670 w 11594016"/>
              <a:gd name="connsiteY5" fmla="*/ 3211434 h 9726050"/>
              <a:gd name="connsiteX6" fmla="*/ 7038978 w 11594016"/>
              <a:gd name="connsiteY6" fmla="*/ 3683428 h 9726050"/>
              <a:gd name="connsiteX7" fmla="*/ 8370010 w 11594016"/>
              <a:gd name="connsiteY7" fmla="*/ 636879 h 9726050"/>
              <a:gd name="connsiteX8" fmla="*/ 11594016 w 11594016"/>
              <a:gd name="connsiteY8" fmla="*/ 3162684 h 9726050"/>
              <a:gd name="connsiteX0" fmla="*/ 0 w 11594016"/>
              <a:gd name="connsiteY0" fmla="*/ 7023652 h 9726050"/>
              <a:gd name="connsiteX1" fmla="*/ 1119682 w 11594016"/>
              <a:gd name="connsiteY1" fmla="*/ 6725098 h 9726050"/>
              <a:gd name="connsiteX2" fmla="*/ 2171360 w 11594016"/>
              <a:gd name="connsiteY2" fmla="*/ 9673247 h 9726050"/>
              <a:gd name="connsiteX3" fmla="*/ 2733214 w 11594016"/>
              <a:gd name="connsiteY3" fmla="*/ 5459401 h 9726050"/>
              <a:gd name="connsiteX4" fmla="*/ 4570887 w 11594016"/>
              <a:gd name="connsiteY4" fmla="*/ 6980227 h 9726050"/>
              <a:gd name="connsiteX5" fmla="*/ 5396670 w 11594016"/>
              <a:gd name="connsiteY5" fmla="*/ 3211434 h 9726050"/>
              <a:gd name="connsiteX6" fmla="*/ 7038978 w 11594016"/>
              <a:gd name="connsiteY6" fmla="*/ 3683428 h 9726050"/>
              <a:gd name="connsiteX7" fmla="*/ 8370010 w 11594016"/>
              <a:gd name="connsiteY7" fmla="*/ 636879 h 9726050"/>
              <a:gd name="connsiteX8" fmla="*/ 11594016 w 11594016"/>
              <a:gd name="connsiteY8" fmla="*/ 3162684 h 9726050"/>
              <a:gd name="connsiteX0" fmla="*/ 0 w 11594016"/>
              <a:gd name="connsiteY0" fmla="*/ 7023652 h 9726050"/>
              <a:gd name="connsiteX1" fmla="*/ 1119682 w 11594016"/>
              <a:gd name="connsiteY1" fmla="*/ 6725098 h 9726050"/>
              <a:gd name="connsiteX2" fmla="*/ 2171360 w 11594016"/>
              <a:gd name="connsiteY2" fmla="*/ 9673247 h 9726050"/>
              <a:gd name="connsiteX3" fmla="*/ 2733214 w 11594016"/>
              <a:gd name="connsiteY3" fmla="*/ 5459401 h 9726050"/>
              <a:gd name="connsiteX4" fmla="*/ 4570887 w 11594016"/>
              <a:gd name="connsiteY4" fmla="*/ 6980227 h 9726050"/>
              <a:gd name="connsiteX5" fmla="*/ 5415304 w 11594016"/>
              <a:gd name="connsiteY5" fmla="*/ 3426201 h 9726050"/>
              <a:gd name="connsiteX6" fmla="*/ 7038978 w 11594016"/>
              <a:gd name="connsiteY6" fmla="*/ 3683428 h 9726050"/>
              <a:gd name="connsiteX7" fmla="*/ 8370010 w 11594016"/>
              <a:gd name="connsiteY7" fmla="*/ 636879 h 9726050"/>
              <a:gd name="connsiteX8" fmla="*/ 11594016 w 11594016"/>
              <a:gd name="connsiteY8" fmla="*/ 3162684 h 972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94016" h="9726050">
                <a:moveTo>
                  <a:pt x="0" y="7023652"/>
                </a:moveTo>
                <a:cubicBezTo>
                  <a:pt x="21986" y="7015890"/>
                  <a:pt x="646585" y="6282157"/>
                  <a:pt x="1119682" y="6725098"/>
                </a:cubicBezTo>
                <a:cubicBezTo>
                  <a:pt x="1592779" y="7168039"/>
                  <a:pt x="1478289" y="10157101"/>
                  <a:pt x="2171360" y="9673247"/>
                </a:cubicBezTo>
                <a:cubicBezTo>
                  <a:pt x="2864431" y="9189393"/>
                  <a:pt x="1912795" y="5912103"/>
                  <a:pt x="2733214" y="5459401"/>
                </a:cubicBezTo>
                <a:cubicBezTo>
                  <a:pt x="3511838" y="4949197"/>
                  <a:pt x="3568288" y="7837810"/>
                  <a:pt x="4570887" y="6980227"/>
                </a:cubicBezTo>
                <a:cubicBezTo>
                  <a:pt x="5213858" y="6347288"/>
                  <a:pt x="4655012" y="4066561"/>
                  <a:pt x="5415304" y="3426201"/>
                </a:cubicBezTo>
                <a:cubicBezTo>
                  <a:pt x="6334779" y="2772181"/>
                  <a:pt x="6193553" y="4479093"/>
                  <a:pt x="7038978" y="3683428"/>
                </a:cubicBezTo>
                <a:cubicBezTo>
                  <a:pt x="7889741" y="2802085"/>
                  <a:pt x="7436038" y="1367036"/>
                  <a:pt x="8370010" y="636879"/>
                </a:cubicBezTo>
                <a:cubicBezTo>
                  <a:pt x="10952947" y="-1218214"/>
                  <a:pt x="9539831" y="1396392"/>
                  <a:pt x="11594016" y="3162684"/>
                </a:cubicBezTo>
              </a:path>
            </a:pathLst>
          </a:custGeom>
          <a:noFill/>
          <a:ln w="228600">
            <a:solidFill>
              <a:schemeClr val="accent4"/>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F5ECC4"/>
              </a:solidFill>
            </a:endParaRPr>
          </a:p>
        </p:txBody>
      </p:sp>
      <p:sp>
        <p:nvSpPr>
          <p:cNvPr id="21" name="Friform 20">
            <a:extLst>
              <a:ext uri="{FF2B5EF4-FFF2-40B4-BE49-F238E27FC236}">
                <a16:creationId xmlns:a16="http://schemas.microsoft.com/office/drawing/2014/main" id="{DD013841-9C78-588D-B437-CA2CD5D14EE6}"/>
              </a:ext>
            </a:extLst>
          </p:cNvPr>
          <p:cNvSpPr>
            <a:spLocks noGrp="1" noRot="1" noMove="1" noResize="1" noEditPoints="1" noAdjustHandles="1" noChangeArrowheads="1" noChangeShapeType="1"/>
          </p:cNvSpPr>
          <p:nvPr/>
        </p:nvSpPr>
        <p:spPr>
          <a:xfrm>
            <a:off x="6102351" y="6077974"/>
            <a:ext cx="6099002" cy="1294375"/>
          </a:xfrm>
          <a:custGeom>
            <a:avLst/>
            <a:gdLst>
              <a:gd name="connsiteX0" fmla="*/ 4283564 w 5206568"/>
              <a:gd name="connsiteY0" fmla="*/ 0 h 1104976"/>
              <a:gd name="connsiteX1" fmla="*/ 2517189 w 5206568"/>
              <a:gd name="connsiteY1" fmla="*/ 251016 h 1104976"/>
              <a:gd name="connsiteX2" fmla="*/ 2316013 w 5206568"/>
              <a:gd name="connsiteY2" fmla="*/ 249365 h 1104976"/>
              <a:gd name="connsiteX3" fmla="*/ 2135629 w 5206568"/>
              <a:gd name="connsiteY3" fmla="*/ 245090 h 1104976"/>
              <a:gd name="connsiteX4" fmla="*/ 1302622 w 5206568"/>
              <a:gd name="connsiteY4" fmla="*/ 182230 h 1104976"/>
              <a:gd name="connsiteX5" fmla="*/ 750846 w 5206568"/>
              <a:gd name="connsiteY5" fmla="*/ 0 h 1104976"/>
              <a:gd name="connsiteX6" fmla="*/ 0 w 5206568"/>
              <a:gd name="connsiteY6" fmla="*/ 0 h 1104976"/>
              <a:gd name="connsiteX7" fmla="*/ 0 w 5206568"/>
              <a:gd name="connsiteY7" fmla="*/ 1104976 h 1104976"/>
              <a:gd name="connsiteX8" fmla="*/ 5206569 w 5206568"/>
              <a:gd name="connsiteY8" fmla="*/ 1104976 h 1104976"/>
              <a:gd name="connsiteX9" fmla="*/ 5206569 w 5206568"/>
              <a:gd name="connsiteY9" fmla="*/ 0 h 1104976"/>
              <a:gd name="connsiteX10" fmla="*/ 4283564 w 5206568"/>
              <a:gd name="connsiteY10" fmla="*/ 0 h 1104976"/>
              <a:gd name="connsiteX0" fmla="*/ 4283564 w 5206569"/>
              <a:gd name="connsiteY0" fmla="*/ 0 h 1104976"/>
              <a:gd name="connsiteX1" fmla="*/ 2517189 w 5206569"/>
              <a:gd name="connsiteY1" fmla="*/ 251016 h 1104976"/>
              <a:gd name="connsiteX2" fmla="*/ 2316013 w 5206569"/>
              <a:gd name="connsiteY2" fmla="*/ 249365 h 1104976"/>
              <a:gd name="connsiteX3" fmla="*/ 2135629 w 5206569"/>
              <a:gd name="connsiteY3" fmla="*/ 245090 h 1104976"/>
              <a:gd name="connsiteX4" fmla="*/ 1302622 w 5206569"/>
              <a:gd name="connsiteY4" fmla="*/ 182230 h 1104976"/>
              <a:gd name="connsiteX5" fmla="*/ 750846 w 5206569"/>
              <a:gd name="connsiteY5" fmla="*/ 0 h 1104976"/>
              <a:gd name="connsiteX6" fmla="*/ 0 w 5206569"/>
              <a:gd name="connsiteY6" fmla="*/ 1104976 h 1104976"/>
              <a:gd name="connsiteX7" fmla="*/ 5206569 w 5206569"/>
              <a:gd name="connsiteY7" fmla="*/ 1104976 h 1104976"/>
              <a:gd name="connsiteX8" fmla="*/ 5206569 w 5206569"/>
              <a:gd name="connsiteY8" fmla="*/ 0 h 1104976"/>
              <a:gd name="connsiteX9" fmla="*/ 4283564 w 5206569"/>
              <a:gd name="connsiteY9" fmla="*/ 0 h 110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06569" h="1104976">
                <a:moveTo>
                  <a:pt x="4283564" y="0"/>
                </a:moveTo>
                <a:cubicBezTo>
                  <a:pt x="4283564" y="138640"/>
                  <a:pt x="3492722" y="251016"/>
                  <a:pt x="2517189" y="251016"/>
                </a:cubicBezTo>
                <a:lnTo>
                  <a:pt x="2316013" y="249365"/>
                </a:lnTo>
                <a:lnTo>
                  <a:pt x="2135629" y="245090"/>
                </a:lnTo>
                <a:cubicBezTo>
                  <a:pt x="1817220" y="235147"/>
                  <a:pt x="1531033" y="212964"/>
                  <a:pt x="1302622" y="182230"/>
                </a:cubicBezTo>
                <a:cubicBezTo>
                  <a:pt x="962838" y="136470"/>
                  <a:pt x="750846" y="71765"/>
                  <a:pt x="750846" y="0"/>
                </a:cubicBezTo>
                <a:lnTo>
                  <a:pt x="0" y="1104976"/>
                </a:lnTo>
                <a:lnTo>
                  <a:pt x="5206569" y="1104976"/>
                </a:lnTo>
                <a:lnTo>
                  <a:pt x="5206569" y="0"/>
                </a:lnTo>
                <a:lnTo>
                  <a:pt x="4283564" y="0"/>
                </a:lnTo>
                <a:close/>
              </a:path>
            </a:pathLst>
          </a:custGeom>
          <a:solidFill>
            <a:srgbClr val="FFF6CE"/>
          </a:solidFill>
          <a:ln w="0" cap="flat">
            <a:noFill/>
            <a:prstDash val="solid"/>
            <a:miter/>
          </a:ln>
        </p:spPr>
        <p:txBody>
          <a:bodyPr rtlCol="0" anchor="ctr"/>
          <a:lstStyle/>
          <a:p>
            <a:endParaRPr lang="nb-NO"/>
          </a:p>
        </p:txBody>
      </p:sp>
      <p:grpSp>
        <p:nvGrpSpPr>
          <p:cNvPr id="6" name="Gruppe 5">
            <a:extLst>
              <a:ext uri="{FF2B5EF4-FFF2-40B4-BE49-F238E27FC236}">
                <a16:creationId xmlns:a16="http://schemas.microsoft.com/office/drawing/2014/main" id="{74F284F0-ECC8-F3EA-7012-EDD865C3402C}"/>
              </a:ext>
            </a:extLst>
          </p:cNvPr>
          <p:cNvGrpSpPr>
            <a:grpSpLocks noGrp="1" noUngrp="1" noRot="1" noMove="1" noResize="1"/>
          </p:cNvGrpSpPr>
          <p:nvPr/>
        </p:nvGrpSpPr>
        <p:grpSpPr>
          <a:xfrm rot="5400000">
            <a:off x="6101317" y="6005760"/>
            <a:ext cx="1166811" cy="1327967"/>
            <a:chOff x="8926685" y="3459582"/>
            <a:chExt cx="2171252" cy="2471138"/>
          </a:xfrm>
        </p:grpSpPr>
        <p:sp>
          <p:nvSpPr>
            <p:cNvPr id="22" name="Friform 21">
              <a:extLst>
                <a:ext uri="{FF2B5EF4-FFF2-40B4-BE49-F238E27FC236}">
                  <a16:creationId xmlns:a16="http://schemas.microsoft.com/office/drawing/2014/main" id="{BAB83FB8-7CEC-FF05-3057-8E17AFDB6567}"/>
                </a:ext>
              </a:extLst>
            </p:cNvPr>
            <p:cNvSpPr>
              <a:spLocks noGrp="1" noRot="1" noMove="1" noResize="1" noEditPoints="1" noAdjustHandles="1" noChangeArrowheads="1" noChangeShapeType="1"/>
            </p:cNvSpPr>
            <p:nvPr/>
          </p:nvSpPr>
          <p:spPr>
            <a:xfrm>
              <a:off x="8926685" y="5147813"/>
              <a:ext cx="2171252" cy="640477"/>
            </a:xfrm>
            <a:custGeom>
              <a:avLst/>
              <a:gdLst>
                <a:gd name="connsiteX0" fmla="*/ 1085642 w 2171252"/>
                <a:gd name="connsiteY0" fmla="*/ 640478 h 640477"/>
                <a:gd name="connsiteX1" fmla="*/ 2171252 w 2171252"/>
                <a:gd name="connsiteY1" fmla="*/ 342504 h 640477"/>
                <a:gd name="connsiteX2" fmla="*/ 1085642 w 2171252"/>
                <a:gd name="connsiteY2" fmla="*/ 0 h 640477"/>
                <a:gd name="connsiteX3" fmla="*/ 0 w 2171252"/>
                <a:gd name="connsiteY3" fmla="*/ 342471 h 640477"/>
                <a:gd name="connsiteX4" fmla="*/ 1085642 w 2171252"/>
                <a:gd name="connsiteY4" fmla="*/ 640478 h 640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252" h="640477">
                  <a:moveTo>
                    <a:pt x="1085642" y="640478"/>
                  </a:moveTo>
                  <a:lnTo>
                    <a:pt x="2171252" y="342504"/>
                  </a:lnTo>
                  <a:lnTo>
                    <a:pt x="1085642" y="0"/>
                  </a:lnTo>
                  <a:lnTo>
                    <a:pt x="0" y="342471"/>
                  </a:lnTo>
                  <a:lnTo>
                    <a:pt x="1085642" y="640478"/>
                  </a:lnTo>
                  <a:close/>
                </a:path>
              </a:pathLst>
            </a:custGeom>
            <a:solidFill>
              <a:srgbClr val="171E26"/>
            </a:solidFill>
            <a:ln w="0" cap="flat">
              <a:noFill/>
              <a:prstDash val="solid"/>
              <a:miter/>
            </a:ln>
          </p:spPr>
          <p:txBody>
            <a:bodyPr rtlCol="0" anchor="ctr"/>
            <a:lstStyle/>
            <a:p>
              <a:endParaRPr lang="nb-NO"/>
            </a:p>
          </p:txBody>
        </p:sp>
        <p:sp>
          <p:nvSpPr>
            <p:cNvPr id="25" name="Friform 24">
              <a:extLst>
                <a:ext uri="{FF2B5EF4-FFF2-40B4-BE49-F238E27FC236}">
                  <a16:creationId xmlns:a16="http://schemas.microsoft.com/office/drawing/2014/main" id="{D5BD46BE-CBAF-8D65-D8D9-282A0CA6A9C0}"/>
                </a:ext>
              </a:extLst>
            </p:cNvPr>
            <p:cNvSpPr>
              <a:spLocks noGrp="1" noRot="1" noMove="1" noResize="1" noEditPoints="1" noAdjustHandles="1" noChangeArrowheads="1" noChangeShapeType="1"/>
            </p:cNvSpPr>
            <p:nvPr/>
          </p:nvSpPr>
          <p:spPr>
            <a:xfrm>
              <a:off x="10012327" y="5490316"/>
              <a:ext cx="1085609" cy="440403"/>
            </a:xfrm>
            <a:custGeom>
              <a:avLst/>
              <a:gdLst>
                <a:gd name="connsiteX0" fmla="*/ 1085610 w 1085609"/>
                <a:gd name="connsiteY0" fmla="*/ 0 h 440403"/>
                <a:gd name="connsiteX1" fmla="*/ 1085610 w 1085609"/>
                <a:gd name="connsiteY1" fmla="*/ 142429 h 440403"/>
                <a:gd name="connsiteX2" fmla="*/ 0 w 1085609"/>
                <a:gd name="connsiteY2" fmla="*/ 440404 h 440403"/>
                <a:gd name="connsiteX3" fmla="*/ 0 w 1085609"/>
                <a:gd name="connsiteY3" fmla="*/ 297974 h 440403"/>
                <a:gd name="connsiteX4" fmla="*/ 1085610 w 1085609"/>
                <a:gd name="connsiteY4" fmla="*/ 0 h 440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609" h="440403">
                  <a:moveTo>
                    <a:pt x="1085610" y="0"/>
                  </a:moveTo>
                  <a:lnTo>
                    <a:pt x="1085610" y="142429"/>
                  </a:lnTo>
                  <a:lnTo>
                    <a:pt x="0" y="440404"/>
                  </a:lnTo>
                  <a:lnTo>
                    <a:pt x="0" y="297974"/>
                  </a:lnTo>
                  <a:lnTo>
                    <a:pt x="1085610" y="0"/>
                  </a:lnTo>
                  <a:close/>
                </a:path>
              </a:pathLst>
            </a:custGeom>
            <a:solidFill>
              <a:srgbClr val="171E26"/>
            </a:solidFill>
            <a:ln w="0" cap="flat">
              <a:noFill/>
              <a:prstDash val="solid"/>
              <a:miter/>
            </a:ln>
          </p:spPr>
          <p:txBody>
            <a:bodyPr rtlCol="0" anchor="ctr"/>
            <a:lstStyle/>
            <a:p>
              <a:endParaRPr lang="nb-NO"/>
            </a:p>
          </p:txBody>
        </p:sp>
        <p:sp>
          <p:nvSpPr>
            <p:cNvPr id="26" name="Friform 25">
              <a:extLst>
                <a:ext uri="{FF2B5EF4-FFF2-40B4-BE49-F238E27FC236}">
                  <a16:creationId xmlns:a16="http://schemas.microsoft.com/office/drawing/2014/main" id="{E5681AB4-4512-B6B0-7103-0C9012C1B118}"/>
                </a:ext>
              </a:extLst>
            </p:cNvPr>
            <p:cNvSpPr>
              <a:spLocks noGrp="1" noRot="1" noMove="1" noResize="1" noEditPoints="1" noAdjustHandles="1" noChangeArrowheads="1" noChangeShapeType="1"/>
            </p:cNvSpPr>
            <p:nvPr/>
          </p:nvSpPr>
          <p:spPr>
            <a:xfrm>
              <a:off x="8926685" y="5490284"/>
              <a:ext cx="1085642" cy="440436"/>
            </a:xfrm>
            <a:custGeom>
              <a:avLst/>
              <a:gdLst>
                <a:gd name="connsiteX0" fmla="*/ 0 w 1085642"/>
                <a:gd name="connsiteY0" fmla="*/ 0 h 440436"/>
                <a:gd name="connsiteX1" fmla="*/ 0 w 1085642"/>
                <a:gd name="connsiteY1" fmla="*/ 142429 h 440436"/>
                <a:gd name="connsiteX2" fmla="*/ 1085642 w 1085642"/>
                <a:gd name="connsiteY2" fmla="*/ 440436 h 440436"/>
                <a:gd name="connsiteX3" fmla="*/ 1085642 w 1085642"/>
                <a:gd name="connsiteY3" fmla="*/ 298006 h 440436"/>
                <a:gd name="connsiteX4" fmla="*/ 0 w 1085642"/>
                <a:gd name="connsiteY4" fmla="*/ 0 h 44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642" h="440436">
                  <a:moveTo>
                    <a:pt x="0" y="0"/>
                  </a:moveTo>
                  <a:lnTo>
                    <a:pt x="0" y="142429"/>
                  </a:lnTo>
                  <a:lnTo>
                    <a:pt x="1085642" y="440436"/>
                  </a:lnTo>
                  <a:lnTo>
                    <a:pt x="1085642" y="298006"/>
                  </a:lnTo>
                  <a:lnTo>
                    <a:pt x="0" y="0"/>
                  </a:lnTo>
                  <a:close/>
                </a:path>
              </a:pathLst>
            </a:custGeom>
            <a:solidFill>
              <a:srgbClr val="171E26"/>
            </a:solidFill>
            <a:ln w="0" cap="flat">
              <a:noFill/>
              <a:prstDash val="solid"/>
              <a:miter/>
            </a:ln>
          </p:spPr>
          <p:txBody>
            <a:bodyPr rtlCol="0" anchor="ctr"/>
            <a:lstStyle/>
            <a:p>
              <a:endParaRPr lang="nb-NO"/>
            </a:p>
          </p:txBody>
        </p:sp>
        <p:sp>
          <p:nvSpPr>
            <p:cNvPr id="27" name="Friform 26">
              <a:extLst>
                <a:ext uri="{FF2B5EF4-FFF2-40B4-BE49-F238E27FC236}">
                  <a16:creationId xmlns:a16="http://schemas.microsoft.com/office/drawing/2014/main" id="{F9BAD68D-D796-4F88-5C54-517B960B1E9A}"/>
                </a:ext>
              </a:extLst>
            </p:cNvPr>
            <p:cNvSpPr>
              <a:spLocks noGrp="1" noRot="1" noMove="1" noResize="1" noEditPoints="1" noAdjustHandles="1" noChangeArrowheads="1" noChangeShapeType="1"/>
            </p:cNvSpPr>
            <p:nvPr/>
          </p:nvSpPr>
          <p:spPr>
            <a:xfrm>
              <a:off x="9413593" y="3459582"/>
              <a:ext cx="1197403" cy="2198617"/>
            </a:xfrm>
            <a:custGeom>
              <a:avLst/>
              <a:gdLst>
                <a:gd name="connsiteX0" fmla="*/ 15318 w 1197403"/>
                <a:gd name="connsiteY0" fmla="*/ 1952006 h 2198617"/>
                <a:gd name="connsiteX1" fmla="*/ 93528 w 1197403"/>
                <a:gd name="connsiteY1" fmla="*/ 1685218 h 2198617"/>
                <a:gd name="connsiteX2" fmla="*/ 273265 w 1197403"/>
                <a:gd name="connsiteY2" fmla="*/ 1401947 h 2198617"/>
                <a:gd name="connsiteX3" fmla="*/ 205613 w 1197403"/>
                <a:gd name="connsiteY3" fmla="*/ 1250514 h 2198617"/>
                <a:gd name="connsiteX4" fmla="*/ 299788 w 1197403"/>
                <a:gd name="connsiteY4" fmla="*/ 869764 h 2198617"/>
                <a:gd name="connsiteX5" fmla="*/ 441343 w 1197403"/>
                <a:gd name="connsiteY5" fmla="*/ 714866 h 2198617"/>
                <a:gd name="connsiteX6" fmla="*/ 373788 w 1197403"/>
                <a:gd name="connsiteY6" fmla="*/ 570429 h 2198617"/>
                <a:gd name="connsiteX7" fmla="*/ 494681 w 1197403"/>
                <a:gd name="connsiteY7" fmla="*/ 81448 h 2198617"/>
                <a:gd name="connsiteX8" fmla="*/ 598734 w 1197403"/>
                <a:gd name="connsiteY8" fmla="*/ 0 h 2198617"/>
                <a:gd name="connsiteX9" fmla="*/ 598734 w 1197403"/>
                <a:gd name="connsiteY9" fmla="*/ 0 h 2198617"/>
                <a:gd name="connsiteX10" fmla="*/ 702787 w 1197403"/>
                <a:gd name="connsiteY10" fmla="*/ 81448 h 2198617"/>
                <a:gd name="connsiteX11" fmla="*/ 823680 w 1197403"/>
                <a:gd name="connsiteY11" fmla="*/ 570397 h 2198617"/>
                <a:gd name="connsiteX12" fmla="*/ 774747 w 1197403"/>
                <a:gd name="connsiteY12" fmla="*/ 711466 h 2198617"/>
                <a:gd name="connsiteX13" fmla="*/ 897550 w 1197403"/>
                <a:gd name="connsiteY13" fmla="*/ 869149 h 2198617"/>
                <a:gd name="connsiteX14" fmla="*/ 991855 w 1197403"/>
                <a:gd name="connsiteY14" fmla="*/ 1250547 h 2198617"/>
                <a:gd name="connsiteX15" fmla="*/ 951213 w 1197403"/>
                <a:gd name="connsiteY15" fmla="*/ 1583206 h 2198617"/>
                <a:gd name="connsiteX16" fmla="*/ 1103778 w 1197403"/>
                <a:gd name="connsiteY16" fmla="*/ 1684895 h 2198617"/>
                <a:gd name="connsiteX17" fmla="*/ 1182117 w 1197403"/>
                <a:gd name="connsiteY17" fmla="*/ 1952006 h 2198617"/>
                <a:gd name="connsiteX18" fmla="*/ 1197403 w 1197403"/>
                <a:gd name="connsiteY18" fmla="*/ 1997410 h 2198617"/>
                <a:gd name="connsiteX19" fmla="*/ 1197403 w 1197403"/>
                <a:gd name="connsiteY19" fmla="*/ 2013991 h 2198617"/>
                <a:gd name="connsiteX20" fmla="*/ 1195233 w 1197403"/>
                <a:gd name="connsiteY20" fmla="*/ 2014444 h 2198617"/>
                <a:gd name="connsiteX21" fmla="*/ 598734 w 1197403"/>
                <a:gd name="connsiteY21" fmla="*/ 2198618 h 2198617"/>
                <a:gd name="connsiteX22" fmla="*/ 0 w 1197403"/>
                <a:gd name="connsiteY22" fmla="*/ 1997377 h 2198617"/>
                <a:gd name="connsiteX23" fmla="*/ 15318 w 1197403"/>
                <a:gd name="connsiteY23" fmla="*/ 1951974 h 219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403" h="2198617">
                  <a:moveTo>
                    <a:pt x="15318" y="1952006"/>
                  </a:moveTo>
                  <a:lnTo>
                    <a:pt x="93528" y="1685218"/>
                  </a:lnTo>
                  <a:lnTo>
                    <a:pt x="273265" y="1401947"/>
                  </a:lnTo>
                  <a:lnTo>
                    <a:pt x="205613" y="1250514"/>
                  </a:lnTo>
                  <a:lnTo>
                    <a:pt x="299788" y="869764"/>
                  </a:lnTo>
                  <a:lnTo>
                    <a:pt x="441343" y="714866"/>
                  </a:lnTo>
                  <a:lnTo>
                    <a:pt x="373788" y="570429"/>
                  </a:lnTo>
                  <a:lnTo>
                    <a:pt x="494681" y="81448"/>
                  </a:lnTo>
                  <a:cubicBezTo>
                    <a:pt x="506501" y="33616"/>
                    <a:pt x="549444" y="0"/>
                    <a:pt x="598734" y="0"/>
                  </a:cubicBezTo>
                  <a:lnTo>
                    <a:pt x="598734" y="0"/>
                  </a:lnTo>
                  <a:cubicBezTo>
                    <a:pt x="648024" y="0"/>
                    <a:pt x="690967" y="33616"/>
                    <a:pt x="702787" y="81448"/>
                  </a:cubicBezTo>
                  <a:lnTo>
                    <a:pt x="823680" y="570397"/>
                  </a:lnTo>
                  <a:lnTo>
                    <a:pt x="774747" y="711466"/>
                  </a:lnTo>
                  <a:lnTo>
                    <a:pt x="897550" y="869149"/>
                  </a:lnTo>
                  <a:lnTo>
                    <a:pt x="991855" y="1250547"/>
                  </a:lnTo>
                  <a:lnTo>
                    <a:pt x="951213" y="1583206"/>
                  </a:lnTo>
                  <a:lnTo>
                    <a:pt x="1103778" y="1684895"/>
                  </a:lnTo>
                  <a:lnTo>
                    <a:pt x="1182117" y="1952006"/>
                  </a:lnTo>
                  <a:cubicBezTo>
                    <a:pt x="1192125" y="1966579"/>
                    <a:pt x="1197403" y="1981768"/>
                    <a:pt x="1197403" y="1997410"/>
                  </a:cubicBezTo>
                  <a:lnTo>
                    <a:pt x="1197403" y="2013991"/>
                  </a:lnTo>
                  <a:lnTo>
                    <a:pt x="1195233" y="2014444"/>
                  </a:lnTo>
                  <a:cubicBezTo>
                    <a:pt x="1169423" y="2117623"/>
                    <a:pt x="912253" y="2198618"/>
                    <a:pt x="598734" y="2198618"/>
                  </a:cubicBezTo>
                  <a:cubicBezTo>
                    <a:pt x="268051" y="2198618"/>
                    <a:pt x="0" y="2108523"/>
                    <a:pt x="0" y="1997377"/>
                  </a:cubicBezTo>
                  <a:cubicBezTo>
                    <a:pt x="0" y="1981768"/>
                    <a:pt x="5311" y="1966547"/>
                    <a:pt x="15318" y="1951974"/>
                  </a:cubicBezTo>
                  <a:close/>
                </a:path>
              </a:pathLst>
            </a:custGeom>
            <a:solidFill>
              <a:schemeClr val="accent6"/>
            </a:solidFill>
            <a:ln w="0" cap="flat">
              <a:noFill/>
              <a:prstDash val="solid"/>
              <a:miter/>
            </a:ln>
          </p:spPr>
          <p:txBody>
            <a:bodyPr rtlCol="0" anchor="ctr"/>
            <a:lstStyle/>
            <a:p>
              <a:endParaRPr lang="nb-NO"/>
            </a:p>
          </p:txBody>
        </p:sp>
        <p:sp>
          <p:nvSpPr>
            <p:cNvPr id="28" name="Friform 27">
              <a:extLst>
                <a:ext uri="{FF2B5EF4-FFF2-40B4-BE49-F238E27FC236}">
                  <a16:creationId xmlns:a16="http://schemas.microsoft.com/office/drawing/2014/main" id="{29CAEAB0-D5DA-EB1A-ADD5-D482832B555D}"/>
                </a:ext>
              </a:extLst>
            </p:cNvPr>
            <p:cNvSpPr>
              <a:spLocks noGrp="1" noRot="1" noMove="1" noResize="1" noEditPoints="1" noAdjustHandles="1" noChangeArrowheads="1" noChangeShapeType="1"/>
            </p:cNvSpPr>
            <p:nvPr/>
          </p:nvSpPr>
          <p:spPr>
            <a:xfrm>
              <a:off x="9405950" y="5343580"/>
              <a:ext cx="1210810" cy="322295"/>
            </a:xfrm>
            <a:custGeom>
              <a:avLst/>
              <a:gdLst>
                <a:gd name="connsiteX0" fmla="*/ 606377 w 1210810"/>
                <a:gd name="connsiteY0" fmla="*/ 322296 h 322295"/>
                <a:gd name="connsiteX1" fmla="*/ 0 w 1210810"/>
                <a:gd name="connsiteY1" fmla="*/ 113380 h 322295"/>
                <a:gd name="connsiteX2" fmla="*/ 356 w 1210810"/>
                <a:gd name="connsiteY2" fmla="*/ 111081 h 322295"/>
                <a:gd name="connsiteX3" fmla="*/ 32094 w 1210810"/>
                <a:gd name="connsiteY3" fmla="*/ 9586 h 322295"/>
                <a:gd name="connsiteX4" fmla="*/ 46732 w 1210810"/>
                <a:gd name="connsiteY4" fmla="*/ 14152 h 322295"/>
                <a:gd name="connsiteX5" fmla="*/ 15350 w 1210810"/>
                <a:gd name="connsiteY5" fmla="*/ 114481 h 322295"/>
                <a:gd name="connsiteX6" fmla="*/ 606377 w 1210810"/>
                <a:gd name="connsiteY6" fmla="*/ 306880 h 322295"/>
                <a:gd name="connsiteX7" fmla="*/ 1194942 w 1210810"/>
                <a:gd name="connsiteY7" fmla="*/ 130350 h 322295"/>
                <a:gd name="connsiteX8" fmla="*/ 1162751 w 1210810"/>
                <a:gd name="connsiteY8" fmla="*/ 3789 h 322295"/>
                <a:gd name="connsiteX9" fmla="*/ 1177616 w 1210810"/>
                <a:gd name="connsiteY9" fmla="*/ 0 h 322295"/>
                <a:gd name="connsiteX10" fmla="*/ 1210810 w 1210810"/>
                <a:gd name="connsiteY10" fmla="*/ 130382 h 322295"/>
                <a:gd name="connsiteX11" fmla="*/ 1210325 w 1210810"/>
                <a:gd name="connsiteY11" fmla="*/ 132260 h 322295"/>
                <a:gd name="connsiteX12" fmla="*/ 606377 w 1210810"/>
                <a:gd name="connsiteY12" fmla="*/ 322263 h 32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0810" h="322295">
                  <a:moveTo>
                    <a:pt x="606377" y="322296"/>
                  </a:moveTo>
                  <a:cubicBezTo>
                    <a:pt x="266334" y="322296"/>
                    <a:pt x="0" y="230549"/>
                    <a:pt x="0" y="113380"/>
                  </a:cubicBezTo>
                  <a:lnTo>
                    <a:pt x="356" y="111081"/>
                  </a:lnTo>
                  <a:lnTo>
                    <a:pt x="32094" y="9586"/>
                  </a:lnTo>
                  <a:lnTo>
                    <a:pt x="46732" y="14152"/>
                  </a:lnTo>
                  <a:lnTo>
                    <a:pt x="15350" y="114481"/>
                  </a:lnTo>
                  <a:cubicBezTo>
                    <a:pt x="17294" y="218890"/>
                    <a:pt x="287158" y="306880"/>
                    <a:pt x="606377" y="306880"/>
                  </a:cubicBezTo>
                  <a:cubicBezTo>
                    <a:pt x="925596" y="306880"/>
                    <a:pt x="1167285" y="229480"/>
                    <a:pt x="1194942" y="130350"/>
                  </a:cubicBezTo>
                  <a:lnTo>
                    <a:pt x="1162751" y="3789"/>
                  </a:lnTo>
                  <a:lnTo>
                    <a:pt x="1177616" y="0"/>
                  </a:lnTo>
                  <a:lnTo>
                    <a:pt x="1210810" y="130382"/>
                  </a:lnTo>
                  <a:lnTo>
                    <a:pt x="1210325" y="132260"/>
                  </a:lnTo>
                  <a:cubicBezTo>
                    <a:pt x="1183251" y="240556"/>
                    <a:pt x="923588" y="322263"/>
                    <a:pt x="606377" y="322263"/>
                  </a:cubicBezTo>
                  <a:close/>
                </a:path>
              </a:pathLst>
            </a:custGeom>
            <a:solidFill>
              <a:srgbClr val="9E5130"/>
            </a:solidFill>
            <a:ln w="0" cap="flat">
              <a:noFill/>
              <a:prstDash val="solid"/>
              <a:miter/>
            </a:ln>
          </p:spPr>
          <p:txBody>
            <a:bodyPr rtlCol="0" anchor="ctr"/>
            <a:lstStyle/>
            <a:p>
              <a:endParaRPr lang="nb-NO"/>
            </a:p>
          </p:txBody>
        </p:sp>
        <p:sp>
          <p:nvSpPr>
            <p:cNvPr id="29" name="Friform 28">
              <a:extLst>
                <a:ext uri="{FF2B5EF4-FFF2-40B4-BE49-F238E27FC236}">
                  <a16:creationId xmlns:a16="http://schemas.microsoft.com/office/drawing/2014/main" id="{A723A9B1-FD15-3405-A0B5-FADF01F2689E}"/>
                </a:ext>
              </a:extLst>
            </p:cNvPr>
            <p:cNvSpPr>
              <a:spLocks noGrp="1" noRot="1" noMove="1" noResize="1" noEditPoints="1" noAdjustHandles="1" noChangeArrowheads="1" noChangeShapeType="1"/>
            </p:cNvSpPr>
            <p:nvPr/>
          </p:nvSpPr>
          <p:spPr>
            <a:xfrm>
              <a:off x="9713316" y="4030012"/>
              <a:ext cx="597827" cy="326473"/>
            </a:xfrm>
            <a:custGeom>
              <a:avLst/>
              <a:gdLst>
                <a:gd name="connsiteX0" fmla="*/ 0 w 597827"/>
                <a:gd name="connsiteY0" fmla="*/ 299432 h 326473"/>
                <a:gd name="connsiteX1" fmla="*/ 74032 w 597827"/>
                <a:gd name="connsiteY1" fmla="*/ 0 h 326473"/>
                <a:gd name="connsiteX2" fmla="*/ 299011 w 597827"/>
                <a:gd name="connsiteY2" fmla="*/ 16808 h 326473"/>
                <a:gd name="connsiteX3" fmla="*/ 523957 w 597827"/>
                <a:gd name="connsiteY3" fmla="*/ 0 h 326473"/>
                <a:gd name="connsiteX4" fmla="*/ 597827 w 597827"/>
                <a:gd name="connsiteY4" fmla="*/ 298752 h 326473"/>
                <a:gd name="connsiteX5" fmla="*/ 299011 w 597827"/>
                <a:gd name="connsiteY5" fmla="*/ 326473 h 326473"/>
                <a:gd name="connsiteX6" fmla="*/ 0 w 597827"/>
                <a:gd name="connsiteY6" fmla="*/ 299432 h 326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7827" h="326473">
                  <a:moveTo>
                    <a:pt x="0" y="299432"/>
                  </a:moveTo>
                  <a:lnTo>
                    <a:pt x="74032" y="0"/>
                  </a:lnTo>
                  <a:cubicBezTo>
                    <a:pt x="142721" y="10525"/>
                    <a:pt x="217659" y="16808"/>
                    <a:pt x="299011" y="16808"/>
                  </a:cubicBezTo>
                  <a:cubicBezTo>
                    <a:pt x="380362" y="16808"/>
                    <a:pt x="455301" y="10525"/>
                    <a:pt x="523957" y="0"/>
                  </a:cubicBezTo>
                  <a:lnTo>
                    <a:pt x="597827" y="298752"/>
                  </a:lnTo>
                  <a:cubicBezTo>
                    <a:pt x="499927" y="316920"/>
                    <a:pt x="398627" y="326473"/>
                    <a:pt x="299011" y="326473"/>
                  </a:cubicBezTo>
                  <a:cubicBezTo>
                    <a:pt x="199394" y="326473"/>
                    <a:pt x="96475" y="317146"/>
                    <a:pt x="0" y="299432"/>
                  </a:cubicBezTo>
                  <a:close/>
                </a:path>
              </a:pathLst>
            </a:custGeom>
            <a:solidFill>
              <a:srgbClr val="FFFFFF"/>
            </a:solidFill>
            <a:ln w="0" cap="flat">
              <a:noFill/>
              <a:prstDash val="solid"/>
              <a:miter/>
            </a:ln>
          </p:spPr>
          <p:txBody>
            <a:bodyPr rtlCol="0" anchor="ctr"/>
            <a:lstStyle/>
            <a:p>
              <a:endParaRPr lang="nb-NO"/>
            </a:p>
          </p:txBody>
        </p:sp>
        <p:sp>
          <p:nvSpPr>
            <p:cNvPr id="30" name="Friform 29">
              <a:extLst>
                <a:ext uri="{FF2B5EF4-FFF2-40B4-BE49-F238E27FC236}">
                  <a16:creationId xmlns:a16="http://schemas.microsoft.com/office/drawing/2014/main" id="{4D787FEA-205E-599A-92C3-A77D257FBC71}"/>
                </a:ext>
              </a:extLst>
            </p:cNvPr>
            <p:cNvSpPr>
              <a:spLocks noGrp="1" noRot="1" noMove="1" noResize="1" noEditPoints="1" noAdjustHandles="1" noChangeArrowheads="1" noChangeShapeType="1"/>
            </p:cNvSpPr>
            <p:nvPr/>
          </p:nvSpPr>
          <p:spPr>
            <a:xfrm>
              <a:off x="9507153" y="4710064"/>
              <a:ext cx="1010282" cy="494065"/>
            </a:xfrm>
            <a:custGeom>
              <a:avLst/>
              <a:gdLst>
                <a:gd name="connsiteX0" fmla="*/ 505174 w 1010282"/>
                <a:gd name="connsiteY0" fmla="*/ 52107 h 494065"/>
                <a:gd name="connsiteX1" fmla="*/ 898328 w 1010282"/>
                <a:gd name="connsiteY1" fmla="*/ 65 h 494065"/>
                <a:gd name="connsiteX2" fmla="*/ 1010283 w 1010282"/>
                <a:gd name="connsiteY2" fmla="*/ 434380 h 494065"/>
                <a:gd name="connsiteX3" fmla="*/ 505174 w 1010282"/>
                <a:gd name="connsiteY3" fmla="*/ 494066 h 494065"/>
                <a:gd name="connsiteX4" fmla="*/ 0 w 1010282"/>
                <a:gd name="connsiteY4" fmla="*/ 434704 h 494065"/>
                <a:gd name="connsiteX5" fmla="*/ 112020 w 1010282"/>
                <a:gd name="connsiteY5" fmla="*/ 0 h 494065"/>
                <a:gd name="connsiteX6" fmla="*/ 505174 w 1010282"/>
                <a:gd name="connsiteY6" fmla="*/ 52075 h 49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0282" h="494065">
                  <a:moveTo>
                    <a:pt x="505174" y="52107"/>
                  </a:moveTo>
                  <a:cubicBezTo>
                    <a:pt x="641126" y="52107"/>
                    <a:pt x="776334" y="38538"/>
                    <a:pt x="898328" y="65"/>
                  </a:cubicBezTo>
                  <a:lnTo>
                    <a:pt x="1010283" y="434380"/>
                  </a:lnTo>
                  <a:cubicBezTo>
                    <a:pt x="852211" y="477549"/>
                    <a:pt x="676717" y="494066"/>
                    <a:pt x="505174" y="494066"/>
                  </a:cubicBezTo>
                  <a:cubicBezTo>
                    <a:pt x="333630" y="494066"/>
                    <a:pt x="156743" y="478035"/>
                    <a:pt x="0" y="434704"/>
                  </a:cubicBezTo>
                  <a:lnTo>
                    <a:pt x="112020" y="0"/>
                  </a:lnTo>
                  <a:cubicBezTo>
                    <a:pt x="233949" y="38473"/>
                    <a:pt x="369157" y="52075"/>
                    <a:pt x="505174" y="52075"/>
                  </a:cubicBezTo>
                  <a:close/>
                </a:path>
              </a:pathLst>
            </a:custGeom>
            <a:solidFill>
              <a:srgbClr val="FFFFFF"/>
            </a:solidFill>
            <a:ln w="0" cap="flat">
              <a:noFill/>
              <a:prstDash val="solid"/>
              <a:miter/>
            </a:ln>
          </p:spPr>
          <p:txBody>
            <a:bodyPr rtlCol="0" anchor="ctr"/>
            <a:lstStyle/>
            <a:p>
              <a:endParaRPr lang="nb-NO"/>
            </a:p>
          </p:txBody>
        </p:sp>
      </p:grpSp>
    </p:spTree>
    <p:extLst>
      <p:ext uri="{BB962C8B-B14F-4D97-AF65-F5344CB8AC3E}">
        <p14:creationId xmlns:p14="http://schemas.microsoft.com/office/powerpoint/2010/main" val="37797361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B8F7A6-F150-E531-69DC-3EECE074CADF}"/>
              </a:ext>
            </a:extLst>
          </p:cNvPr>
          <p:cNvSpPr>
            <a:spLocks noGrp="1" noRot="1" noMove="1" noResize="1" noEditPoints="1" noAdjustHandles="1" noChangeArrowheads="1" noChangeShapeType="1"/>
          </p:cNvSpPr>
          <p:nvPr>
            <p:ph type="title"/>
          </p:nvPr>
        </p:nvSpPr>
        <p:spPr/>
        <p:txBody>
          <a:bodyPr/>
          <a:lstStyle/>
          <a:p>
            <a:r>
              <a:rPr lang="nb-NO"/>
              <a:t>Den nye hverdagen</a:t>
            </a:r>
          </a:p>
        </p:txBody>
      </p:sp>
      <p:sp>
        <p:nvSpPr>
          <p:cNvPr id="36" name="Plassholder for tekst 35">
            <a:extLst>
              <a:ext uri="{FF2B5EF4-FFF2-40B4-BE49-F238E27FC236}">
                <a16:creationId xmlns:a16="http://schemas.microsoft.com/office/drawing/2014/main" id="{3CAD44B1-3730-B8FB-A7C0-9C5066C3C0C0}"/>
              </a:ext>
            </a:extLst>
          </p:cNvPr>
          <p:cNvSpPr>
            <a:spLocks noGrp="1" noRot="1" noMove="1" noResize="1" noEditPoints="1" noAdjustHandles="1" noChangeArrowheads="1" noChangeShapeType="1"/>
          </p:cNvSpPr>
          <p:nvPr>
            <p:ph type="body" idx="1"/>
          </p:nvPr>
        </p:nvSpPr>
        <p:spPr/>
        <p:txBody>
          <a:bodyPr/>
          <a:lstStyle/>
          <a:p>
            <a:endParaRPr lang="nb-NO"/>
          </a:p>
        </p:txBody>
      </p:sp>
      <p:sp>
        <p:nvSpPr>
          <p:cNvPr id="4" name="Freeform 3">
            <a:extLst>
              <a:ext uri="{FF2B5EF4-FFF2-40B4-BE49-F238E27FC236}">
                <a16:creationId xmlns:a16="http://schemas.microsoft.com/office/drawing/2014/main" id="{2E945664-C596-0B96-04FA-8C15096FE1F4}"/>
              </a:ext>
            </a:extLst>
          </p:cNvPr>
          <p:cNvSpPr>
            <a:spLocks noGrp="1" noRot="1" noMove="1" noResize="1" noEditPoints="1" noAdjustHandles="1" noChangeArrowheads="1" noChangeShapeType="1"/>
          </p:cNvSpPr>
          <p:nvPr/>
        </p:nvSpPr>
        <p:spPr>
          <a:xfrm>
            <a:off x="7674618" y="6101219"/>
            <a:ext cx="2913963" cy="248945"/>
          </a:xfrm>
          <a:custGeom>
            <a:avLst/>
            <a:gdLst>
              <a:gd name="connsiteX0" fmla="*/ 2913964 w 2913963"/>
              <a:gd name="connsiteY0" fmla="*/ 124472 h 248945"/>
              <a:gd name="connsiteX1" fmla="*/ 1456982 w 2913963"/>
              <a:gd name="connsiteY1" fmla="*/ 248945 h 248945"/>
              <a:gd name="connsiteX2" fmla="*/ 0 w 2913963"/>
              <a:gd name="connsiteY2" fmla="*/ 124472 h 248945"/>
              <a:gd name="connsiteX3" fmla="*/ 1456982 w 2913963"/>
              <a:gd name="connsiteY3" fmla="*/ 0 h 248945"/>
              <a:gd name="connsiteX4" fmla="*/ 2913964 w 2913963"/>
              <a:gd name="connsiteY4" fmla="*/ 124472 h 248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3963" h="248945">
                <a:moveTo>
                  <a:pt x="2913964" y="124472"/>
                </a:moveTo>
                <a:cubicBezTo>
                  <a:pt x="2913964" y="193395"/>
                  <a:pt x="2261768" y="248945"/>
                  <a:pt x="1456982" y="248945"/>
                </a:cubicBezTo>
                <a:cubicBezTo>
                  <a:pt x="652196" y="248945"/>
                  <a:pt x="0" y="193052"/>
                  <a:pt x="0" y="124472"/>
                </a:cubicBezTo>
                <a:cubicBezTo>
                  <a:pt x="0" y="55550"/>
                  <a:pt x="652196" y="0"/>
                  <a:pt x="1456982" y="0"/>
                </a:cubicBezTo>
                <a:cubicBezTo>
                  <a:pt x="2261768" y="0"/>
                  <a:pt x="2913964" y="55550"/>
                  <a:pt x="2913964" y="124472"/>
                </a:cubicBezTo>
                <a:close/>
              </a:path>
            </a:pathLst>
          </a:custGeom>
          <a:solidFill>
            <a:srgbClr val="2A3756">
              <a:alpha val="10000"/>
            </a:srgbClr>
          </a:solidFill>
          <a:ln w="3429" cap="flat">
            <a:noFill/>
            <a:prstDash val="solid"/>
            <a:miter/>
          </a:ln>
        </p:spPr>
        <p:txBody>
          <a:bodyPr rtlCol="0" anchor="ctr"/>
          <a:lstStyle/>
          <a:p>
            <a:endParaRPr lang="en-NO"/>
          </a:p>
        </p:txBody>
      </p:sp>
      <p:sp>
        <p:nvSpPr>
          <p:cNvPr id="5" name="Freeform 4">
            <a:extLst>
              <a:ext uri="{FF2B5EF4-FFF2-40B4-BE49-F238E27FC236}">
                <a16:creationId xmlns:a16="http://schemas.microsoft.com/office/drawing/2014/main" id="{4EEA8431-C5B1-2F2A-113A-7B96CE0AA0B1}"/>
              </a:ext>
            </a:extLst>
          </p:cNvPr>
          <p:cNvSpPr>
            <a:spLocks noGrp="1" noRot="1" noMove="1" noResize="1" noEditPoints="1" noAdjustHandles="1" noChangeArrowheads="1" noChangeShapeType="1"/>
          </p:cNvSpPr>
          <p:nvPr/>
        </p:nvSpPr>
        <p:spPr>
          <a:xfrm>
            <a:off x="6669931" y="1350653"/>
            <a:ext cx="2130717" cy="4129920"/>
          </a:xfrm>
          <a:custGeom>
            <a:avLst/>
            <a:gdLst>
              <a:gd name="connsiteX0" fmla="*/ 770829 w 2130717"/>
              <a:gd name="connsiteY0" fmla="*/ 106671 h 4129920"/>
              <a:gd name="connsiteX1" fmla="*/ 152923 w 2130717"/>
              <a:gd name="connsiteY1" fmla="*/ 1066791 h 4129920"/>
              <a:gd name="connsiteX2" fmla="*/ 302771 w 2130717"/>
              <a:gd name="connsiteY2" fmla="*/ 2605727 h 4129920"/>
              <a:gd name="connsiteX3" fmla="*/ 427243 w 2130717"/>
              <a:gd name="connsiteY3" fmla="*/ 2918451 h 4129920"/>
              <a:gd name="connsiteX4" fmla="*/ 501995 w 2130717"/>
              <a:gd name="connsiteY4" fmla="*/ 3837423 h 4129920"/>
              <a:gd name="connsiteX5" fmla="*/ 1579387 w 2130717"/>
              <a:gd name="connsiteY5" fmla="*/ 3622082 h 4129920"/>
              <a:gd name="connsiteX6" fmla="*/ 1927431 w 2130717"/>
              <a:gd name="connsiteY6" fmla="*/ 1011927 h 4129920"/>
              <a:gd name="connsiteX7" fmla="*/ 770829 w 2130717"/>
              <a:gd name="connsiteY7" fmla="*/ 106671 h 41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0717" h="4129920">
                <a:moveTo>
                  <a:pt x="770829" y="106671"/>
                </a:moveTo>
                <a:cubicBezTo>
                  <a:pt x="480050" y="269892"/>
                  <a:pt x="247907" y="799329"/>
                  <a:pt x="152923" y="1066791"/>
                </a:cubicBezTo>
                <a:cubicBezTo>
                  <a:pt x="-231125" y="2150355"/>
                  <a:pt x="219103" y="2498742"/>
                  <a:pt x="302771" y="2605727"/>
                </a:cubicBezTo>
                <a:cubicBezTo>
                  <a:pt x="386438" y="2712711"/>
                  <a:pt x="468391" y="2795007"/>
                  <a:pt x="427243" y="2918451"/>
                </a:cubicBezTo>
                <a:cubicBezTo>
                  <a:pt x="386095" y="3041895"/>
                  <a:pt x="220132" y="3398511"/>
                  <a:pt x="501995" y="3837423"/>
                </a:cubicBezTo>
                <a:cubicBezTo>
                  <a:pt x="783859" y="4276336"/>
                  <a:pt x="1154534" y="4234502"/>
                  <a:pt x="1579387" y="3622082"/>
                </a:cubicBezTo>
                <a:cubicBezTo>
                  <a:pt x="2004241" y="3009663"/>
                  <a:pt x="2374915" y="2167500"/>
                  <a:pt x="1927431" y="1011927"/>
                </a:cubicBezTo>
                <a:cubicBezTo>
                  <a:pt x="1645224" y="283608"/>
                  <a:pt x="1376048" y="-232800"/>
                  <a:pt x="770829" y="106671"/>
                </a:cubicBezTo>
                <a:close/>
              </a:path>
            </a:pathLst>
          </a:custGeom>
          <a:solidFill>
            <a:schemeClr val="accent3"/>
          </a:solidFill>
          <a:ln w="3429" cap="flat">
            <a:noFill/>
            <a:prstDash val="solid"/>
            <a:miter/>
          </a:ln>
        </p:spPr>
        <p:txBody>
          <a:bodyPr rtlCol="0" anchor="ctr"/>
          <a:lstStyle/>
          <a:p>
            <a:endParaRPr lang="en-NO"/>
          </a:p>
        </p:txBody>
      </p:sp>
      <p:grpSp>
        <p:nvGrpSpPr>
          <p:cNvPr id="6" name="Graphic 4">
            <a:extLst>
              <a:ext uri="{FF2B5EF4-FFF2-40B4-BE49-F238E27FC236}">
                <a16:creationId xmlns:a16="http://schemas.microsoft.com/office/drawing/2014/main" id="{7CD950AC-419F-E438-0694-999A16A638A2}"/>
              </a:ext>
            </a:extLst>
          </p:cNvPr>
          <p:cNvGrpSpPr>
            <a:grpSpLocks noGrp="1" noUngrp="1" noRot="1" noMove="1" noResize="1"/>
          </p:cNvGrpSpPr>
          <p:nvPr/>
        </p:nvGrpSpPr>
        <p:grpSpPr>
          <a:xfrm>
            <a:off x="6945265" y="985115"/>
            <a:ext cx="2168460" cy="5239603"/>
            <a:chOff x="4493623" y="985115"/>
            <a:chExt cx="2168460" cy="5239603"/>
          </a:xfrm>
        </p:grpSpPr>
        <p:grpSp>
          <p:nvGrpSpPr>
            <p:cNvPr id="7" name="Graphic 4">
              <a:extLst>
                <a:ext uri="{FF2B5EF4-FFF2-40B4-BE49-F238E27FC236}">
                  <a16:creationId xmlns:a16="http://schemas.microsoft.com/office/drawing/2014/main" id="{F6EA15F1-E1A3-DB76-8439-637757448217}"/>
                </a:ext>
              </a:extLst>
            </p:cNvPr>
            <p:cNvGrpSpPr>
              <a:grpSpLocks noGrp="1" noUngrp="1" noRot="1" noMove="1" noResize="1"/>
            </p:cNvGrpSpPr>
            <p:nvPr/>
          </p:nvGrpSpPr>
          <p:grpSpPr>
            <a:xfrm>
              <a:off x="6218415" y="3514382"/>
              <a:ext cx="443668" cy="341685"/>
              <a:chOff x="6218415" y="3514382"/>
              <a:chExt cx="443668" cy="341685"/>
            </a:xfrm>
          </p:grpSpPr>
          <p:sp>
            <p:nvSpPr>
              <p:cNvPr id="25" name="Freeform 24">
                <a:extLst>
                  <a:ext uri="{FF2B5EF4-FFF2-40B4-BE49-F238E27FC236}">
                    <a16:creationId xmlns:a16="http://schemas.microsoft.com/office/drawing/2014/main" id="{B9DF2597-FA60-43E6-00E2-6E243CDA2C26}"/>
                  </a:ext>
                </a:extLst>
              </p:cNvPr>
              <p:cNvSpPr>
                <a:spLocks noGrp="1" noRot="1" noMove="1" noResize="1" noEditPoints="1" noAdjustHandles="1" noChangeArrowheads="1" noChangeShapeType="1"/>
              </p:cNvSpPr>
              <p:nvPr/>
            </p:nvSpPr>
            <p:spPr>
              <a:xfrm>
                <a:off x="6537998" y="3700576"/>
                <a:ext cx="57269" cy="91568"/>
              </a:xfrm>
              <a:custGeom>
                <a:avLst/>
                <a:gdLst>
                  <a:gd name="connsiteX0" fmla="*/ 0 w 57269"/>
                  <a:gd name="connsiteY0" fmla="*/ 0 h 91568"/>
                  <a:gd name="connsiteX1" fmla="*/ 19888 w 57269"/>
                  <a:gd name="connsiteY1" fmla="*/ 46635 h 91568"/>
                  <a:gd name="connsiteX2" fmla="*/ 44234 w 57269"/>
                  <a:gd name="connsiteY2" fmla="*/ 91555 h 91568"/>
                  <a:gd name="connsiteX3" fmla="*/ 55550 w 57269"/>
                  <a:gd name="connsiteY3" fmla="*/ 36348 h 91568"/>
                  <a:gd name="connsiteX4" fmla="*/ 18173 w 57269"/>
                  <a:gd name="connsiteY4" fmla="*/ 2058 h 91568"/>
                  <a:gd name="connsiteX5" fmla="*/ 0 w 57269"/>
                  <a:gd name="connsiteY5" fmla="*/ 0 h 9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69" h="91568">
                    <a:moveTo>
                      <a:pt x="0" y="0"/>
                    </a:moveTo>
                    <a:cubicBezTo>
                      <a:pt x="0" y="0"/>
                      <a:pt x="18173" y="44234"/>
                      <a:pt x="19888" y="46635"/>
                    </a:cubicBezTo>
                    <a:cubicBezTo>
                      <a:pt x="21602" y="49035"/>
                      <a:pt x="24689" y="90526"/>
                      <a:pt x="44234" y="91555"/>
                    </a:cubicBezTo>
                    <a:cubicBezTo>
                      <a:pt x="63779" y="92583"/>
                      <a:pt x="55550" y="36348"/>
                      <a:pt x="55550" y="36348"/>
                    </a:cubicBezTo>
                    <a:lnTo>
                      <a:pt x="18173" y="2058"/>
                    </a:lnTo>
                    <a:lnTo>
                      <a:pt x="0" y="0"/>
                    </a:lnTo>
                    <a:close/>
                  </a:path>
                </a:pathLst>
              </a:custGeom>
              <a:solidFill>
                <a:srgbClr val="CC7676"/>
              </a:solidFill>
              <a:ln w="3429" cap="flat">
                <a:noFill/>
                <a:prstDash val="solid"/>
                <a:miter/>
              </a:ln>
            </p:spPr>
            <p:txBody>
              <a:bodyPr rtlCol="0" anchor="ctr"/>
              <a:lstStyle/>
              <a:p>
                <a:endParaRPr lang="en-NO"/>
              </a:p>
            </p:txBody>
          </p:sp>
          <p:sp>
            <p:nvSpPr>
              <p:cNvPr id="26" name="Freeform 25">
                <a:extLst>
                  <a:ext uri="{FF2B5EF4-FFF2-40B4-BE49-F238E27FC236}">
                    <a16:creationId xmlns:a16="http://schemas.microsoft.com/office/drawing/2014/main" id="{E7396507-A03F-1963-2F51-9F4BE1880B98}"/>
                  </a:ext>
                </a:extLst>
              </p:cNvPr>
              <p:cNvSpPr>
                <a:spLocks noGrp="1" noRot="1" noMove="1" noResize="1" noEditPoints="1" noAdjustHandles="1" noChangeArrowheads="1" noChangeShapeType="1"/>
              </p:cNvSpPr>
              <p:nvPr/>
            </p:nvSpPr>
            <p:spPr>
              <a:xfrm>
                <a:off x="6450558" y="3604907"/>
                <a:ext cx="176620" cy="133387"/>
              </a:xfrm>
              <a:custGeom>
                <a:avLst/>
                <a:gdLst>
                  <a:gd name="connsiteX0" fmla="*/ 176594 w 176620"/>
                  <a:gd name="connsiteY0" fmla="*/ 133388 h 133387"/>
                  <a:gd name="connsiteX1" fmla="*/ 171793 w 176620"/>
                  <a:gd name="connsiteY1" fmla="*/ 104241 h 133387"/>
                  <a:gd name="connsiteX2" fmla="*/ 73724 w 176620"/>
                  <a:gd name="connsiteY2" fmla="*/ 21260 h 133387"/>
                  <a:gd name="connsiteX3" fmla="*/ 0 w 176620"/>
                  <a:gd name="connsiteY3" fmla="*/ 0 h 133387"/>
                  <a:gd name="connsiteX4" fmla="*/ 62750 w 176620"/>
                  <a:gd name="connsiteY4" fmla="*/ 66179 h 133387"/>
                  <a:gd name="connsiteX5" fmla="*/ 176594 w 176620"/>
                  <a:gd name="connsiteY5" fmla="*/ 133388 h 13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20" h="133387">
                    <a:moveTo>
                      <a:pt x="176594" y="133388"/>
                    </a:moveTo>
                    <a:cubicBezTo>
                      <a:pt x="176594" y="133388"/>
                      <a:pt x="177279" y="115214"/>
                      <a:pt x="171793" y="104241"/>
                    </a:cubicBezTo>
                    <a:cubicBezTo>
                      <a:pt x="166307" y="93269"/>
                      <a:pt x="85039" y="28460"/>
                      <a:pt x="73724" y="21260"/>
                    </a:cubicBezTo>
                    <a:cubicBezTo>
                      <a:pt x="62408" y="14059"/>
                      <a:pt x="0" y="0"/>
                      <a:pt x="0" y="0"/>
                    </a:cubicBezTo>
                    <a:lnTo>
                      <a:pt x="62750" y="66179"/>
                    </a:lnTo>
                    <a:lnTo>
                      <a:pt x="176594" y="133388"/>
                    </a:lnTo>
                    <a:close/>
                  </a:path>
                </a:pathLst>
              </a:custGeom>
              <a:solidFill>
                <a:srgbClr val="E2857E"/>
              </a:solidFill>
              <a:ln w="3429" cap="flat">
                <a:noFill/>
                <a:prstDash val="solid"/>
                <a:miter/>
              </a:ln>
            </p:spPr>
            <p:txBody>
              <a:bodyPr rtlCol="0" anchor="ctr"/>
              <a:lstStyle/>
              <a:p>
                <a:endParaRPr lang="en-NO"/>
              </a:p>
            </p:txBody>
          </p:sp>
          <p:sp>
            <p:nvSpPr>
              <p:cNvPr id="27" name="Freeform 26">
                <a:extLst>
                  <a:ext uri="{FF2B5EF4-FFF2-40B4-BE49-F238E27FC236}">
                    <a16:creationId xmlns:a16="http://schemas.microsoft.com/office/drawing/2014/main" id="{09A08099-72AB-8494-0F91-6B490C39992A}"/>
                  </a:ext>
                </a:extLst>
              </p:cNvPr>
              <p:cNvSpPr>
                <a:spLocks noGrp="1" noRot="1" noMove="1" noResize="1" noEditPoints="1" noAdjustHandles="1" noChangeArrowheads="1" noChangeShapeType="1"/>
              </p:cNvSpPr>
              <p:nvPr/>
            </p:nvSpPr>
            <p:spPr>
              <a:xfrm>
                <a:off x="6570573" y="3721836"/>
                <a:ext cx="40461" cy="111800"/>
              </a:xfrm>
              <a:custGeom>
                <a:avLst/>
                <a:gdLst>
                  <a:gd name="connsiteX0" fmla="*/ 0 w 40461"/>
                  <a:gd name="connsiteY0" fmla="*/ 0 h 111800"/>
                  <a:gd name="connsiteX1" fmla="*/ 8230 w 40461"/>
                  <a:gd name="connsiteY1" fmla="*/ 46977 h 111800"/>
                  <a:gd name="connsiteX2" fmla="*/ 2057 w 40461"/>
                  <a:gd name="connsiteY2" fmla="*/ 86753 h 111800"/>
                  <a:gd name="connsiteX3" fmla="*/ 15088 w 40461"/>
                  <a:gd name="connsiteY3" fmla="*/ 111785 h 111800"/>
                  <a:gd name="connsiteX4" fmla="*/ 40462 w 40461"/>
                  <a:gd name="connsiteY4" fmla="*/ 60350 h 111800"/>
                  <a:gd name="connsiteX5" fmla="*/ 28460 w 40461"/>
                  <a:gd name="connsiteY5" fmla="*/ 2743 h 111800"/>
                  <a:gd name="connsiteX6" fmla="*/ 0 w 40461"/>
                  <a:gd name="connsiteY6" fmla="*/ 0 h 11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61" h="111800">
                    <a:moveTo>
                      <a:pt x="0" y="0"/>
                    </a:moveTo>
                    <a:lnTo>
                      <a:pt x="8230" y="46977"/>
                    </a:lnTo>
                    <a:cubicBezTo>
                      <a:pt x="8230" y="46977"/>
                      <a:pt x="0" y="70980"/>
                      <a:pt x="2057" y="86753"/>
                    </a:cubicBezTo>
                    <a:cubicBezTo>
                      <a:pt x="4115" y="102527"/>
                      <a:pt x="12002" y="110756"/>
                      <a:pt x="15088" y="111785"/>
                    </a:cubicBezTo>
                    <a:cubicBezTo>
                      <a:pt x="18173" y="112814"/>
                      <a:pt x="40462" y="60350"/>
                      <a:pt x="40462" y="60350"/>
                    </a:cubicBezTo>
                    <a:lnTo>
                      <a:pt x="28460" y="2743"/>
                    </a:lnTo>
                    <a:lnTo>
                      <a:pt x="0" y="0"/>
                    </a:lnTo>
                    <a:close/>
                  </a:path>
                </a:pathLst>
              </a:custGeom>
              <a:solidFill>
                <a:srgbClr val="CC7676"/>
              </a:solidFill>
              <a:ln w="3429" cap="flat">
                <a:noFill/>
                <a:prstDash val="solid"/>
                <a:miter/>
              </a:ln>
            </p:spPr>
            <p:txBody>
              <a:bodyPr rtlCol="0" anchor="ctr"/>
              <a:lstStyle/>
              <a:p>
                <a:endParaRPr lang="en-NO"/>
              </a:p>
            </p:txBody>
          </p:sp>
          <p:sp>
            <p:nvSpPr>
              <p:cNvPr id="28" name="Freeform 27">
                <a:extLst>
                  <a:ext uri="{FF2B5EF4-FFF2-40B4-BE49-F238E27FC236}">
                    <a16:creationId xmlns:a16="http://schemas.microsoft.com/office/drawing/2014/main" id="{C853ECCA-2BEB-CD8C-A2C7-45A1B4134ABF}"/>
                  </a:ext>
                </a:extLst>
              </p:cNvPr>
              <p:cNvSpPr>
                <a:spLocks noGrp="1" noRot="1" noMove="1" noResize="1" noEditPoints="1" noAdjustHandles="1" noChangeArrowheads="1" noChangeShapeType="1"/>
              </p:cNvSpPr>
              <p:nvPr/>
            </p:nvSpPr>
            <p:spPr>
              <a:xfrm>
                <a:off x="6590461" y="3731437"/>
                <a:ext cx="45948" cy="124630"/>
              </a:xfrm>
              <a:custGeom>
                <a:avLst/>
                <a:gdLst>
                  <a:gd name="connsiteX0" fmla="*/ 0 w 45948"/>
                  <a:gd name="connsiteY0" fmla="*/ 0 h 124630"/>
                  <a:gd name="connsiteX1" fmla="*/ 12688 w 45948"/>
                  <a:gd name="connsiteY1" fmla="*/ 60008 h 124630"/>
                  <a:gd name="connsiteX2" fmla="*/ 16802 w 45948"/>
                  <a:gd name="connsiteY2" fmla="*/ 117958 h 124630"/>
                  <a:gd name="connsiteX3" fmla="*/ 35319 w 45948"/>
                  <a:gd name="connsiteY3" fmla="*/ 123787 h 124630"/>
                  <a:gd name="connsiteX4" fmla="*/ 45949 w 45948"/>
                  <a:gd name="connsiteY4" fmla="*/ 63437 h 124630"/>
                  <a:gd name="connsiteX5" fmla="*/ 0 w 45948"/>
                  <a:gd name="connsiteY5" fmla="*/ 0 h 12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48" h="124630">
                    <a:moveTo>
                      <a:pt x="0" y="0"/>
                    </a:moveTo>
                    <a:lnTo>
                      <a:pt x="12688" y="60008"/>
                    </a:lnTo>
                    <a:cubicBezTo>
                      <a:pt x="12688" y="60008"/>
                      <a:pt x="6172" y="107671"/>
                      <a:pt x="16802" y="117958"/>
                    </a:cubicBezTo>
                    <a:cubicBezTo>
                      <a:pt x="27432" y="127902"/>
                      <a:pt x="35319" y="123787"/>
                      <a:pt x="35319" y="123787"/>
                    </a:cubicBezTo>
                    <a:lnTo>
                      <a:pt x="45949" y="63437"/>
                    </a:lnTo>
                    <a:lnTo>
                      <a:pt x="0" y="0"/>
                    </a:lnTo>
                    <a:close/>
                  </a:path>
                </a:pathLst>
              </a:custGeom>
              <a:solidFill>
                <a:srgbClr val="DB807D"/>
              </a:solidFill>
              <a:ln w="3429" cap="flat">
                <a:noFill/>
                <a:prstDash val="solid"/>
                <a:miter/>
              </a:ln>
            </p:spPr>
            <p:txBody>
              <a:bodyPr rtlCol="0" anchor="ctr"/>
              <a:lstStyle/>
              <a:p>
                <a:endParaRPr lang="en-NO"/>
              </a:p>
            </p:txBody>
          </p:sp>
          <p:sp>
            <p:nvSpPr>
              <p:cNvPr id="29" name="Freeform 28">
                <a:extLst>
                  <a:ext uri="{FF2B5EF4-FFF2-40B4-BE49-F238E27FC236}">
                    <a16:creationId xmlns:a16="http://schemas.microsoft.com/office/drawing/2014/main" id="{943BCB22-36C9-3E71-9FB0-B5E0053E900C}"/>
                  </a:ext>
                </a:extLst>
              </p:cNvPr>
              <p:cNvSpPr>
                <a:spLocks noGrp="1" noRot="1" noMove="1" noResize="1" noEditPoints="1" noAdjustHandles="1" noChangeArrowheads="1" noChangeShapeType="1"/>
              </p:cNvSpPr>
              <p:nvPr/>
            </p:nvSpPr>
            <p:spPr>
              <a:xfrm>
                <a:off x="6218415" y="3514382"/>
                <a:ext cx="443668" cy="332262"/>
              </a:xfrm>
              <a:custGeom>
                <a:avLst/>
                <a:gdLst>
                  <a:gd name="connsiteX0" fmla="*/ 39091 w 443668"/>
                  <a:gd name="connsiteY0" fmla="*/ 0 h 332262"/>
                  <a:gd name="connsiteX1" fmla="*/ 113157 w 443668"/>
                  <a:gd name="connsiteY1" fmla="*/ 30175 h 332262"/>
                  <a:gd name="connsiteX2" fmla="*/ 239002 w 443668"/>
                  <a:gd name="connsiteY2" fmla="*/ 83668 h 332262"/>
                  <a:gd name="connsiteX3" fmla="*/ 326784 w 443668"/>
                  <a:gd name="connsiteY3" fmla="*/ 143332 h 332262"/>
                  <a:gd name="connsiteX4" fmla="*/ 398793 w 443668"/>
                  <a:gd name="connsiteY4" fmla="*/ 201282 h 332262"/>
                  <a:gd name="connsiteX5" fmla="*/ 443370 w 443668"/>
                  <a:gd name="connsiteY5" fmla="*/ 329870 h 332262"/>
                  <a:gd name="connsiteX6" fmla="*/ 414909 w 443668"/>
                  <a:gd name="connsiteY6" fmla="*/ 312039 h 332262"/>
                  <a:gd name="connsiteX7" fmla="*/ 378905 w 443668"/>
                  <a:gd name="connsiteY7" fmla="*/ 237629 h 332262"/>
                  <a:gd name="connsiteX8" fmla="*/ 308610 w 443668"/>
                  <a:gd name="connsiteY8" fmla="*/ 189967 h 332262"/>
                  <a:gd name="connsiteX9" fmla="*/ 271920 w 443668"/>
                  <a:gd name="connsiteY9" fmla="*/ 186538 h 332262"/>
                  <a:gd name="connsiteX10" fmla="*/ 250317 w 443668"/>
                  <a:gd name="connsiteY10" fmla="*/ 205397 h 332262"/>
                  <a:gd name="connsiteX11" fmla="*/ 283579 w 443668"/>
                  <a:gd name="connsiteY11" fmla="*/ 242430 h 332262"/>
                  <a:gd name="connsiteX12" fmla="*/ 344958 w 443668"/>
                  <a:gd name="connsiteY12" fmla="*/ 283578 h 332262"/>
                  <a:gd name="connsiteX13" fmla="*/ 275349 w 443668"/>
                  <a:gd name="connsiteY13" fmla="*/ 280835 h 332262"/>
                  <a:gd name="connsiteX14" fmla="*/ 182423 w 443668"/>
                  <a:gd name="connsiteY14" fmla="*/ 238658 h 332262"/>
                  <a:gd name="connsiteX15" fmla="*/ 76124 w 443668"/>
                  <a:gd name="connsiteY15" fmla="*/ 134759 h 332262"/>
                  <a:gd name="connsiteX16" fmla="*/ 0 w 443668"/>
                  <a:gd name="connsiteY16" fmla="*/ 93955 h 332262"/>
                  <a:gd name="connsiteX17" fmla="*/ 39091 w 443668"/>
                  <a:gd name="connsiteY17" fmla="*/ 0 h 33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3668" h="332262">
                    <a:moveTo>
                      <a:pt x="39091" y="0"/>
                    </a:moveTo>
                    <a:lnTo>
                      <a:pt x="113157" y="30175"/>
                    </a:lnTo>
                    <a:cubicBezTo>
                      <a:pt x="113157" y="30175"/>
                      <a:pt x="220485" y="78867"/>
                      <a:pt x="239002" y="83668"/>
                    </a:cubicBezTo>
                    <a:cubicBezTo>
                      <a:pt x="257518" y="88468"/>
                      <a:pt x="305181" y="128245"/>
                      <a:pt x="326784" y="143332"/>
                    </a:cubicBezTo>
                    <a:cubicBezTo>
                      <a:pt x="361074" y="167335"/>
                      <a:pt x="383020" y="182080"/>
                      <a:pt x="398793" y="201282"/>
                    </a:cubicBezTo>
                    <a:cubicBezTo>
                      <a:pt x="425196" y="233515"/>
                      <a:pt x="446456" y="322326"/>
                      <a:pt x="443370" y="329870"/>
                    </a:cubicBezTo>
                    <a:cubicBezTo>
                      <a:pt x="439941" y="338099"/>
                      <a:pt x="420739" y="323354"/>
                      <a:pt x="414909" y="312039"/>
                    </a:cubicBezTo>
                    <a:cubicBezTo>
                      <a:pt x="405651" y="300038"/>
                      <a:pt x="386791" y="249631"/>
                      <a:pt x="378905" y="237629"/>
                    </a:cubicBezTo>
                    <a:cubicBezTo>
                      <a:pt x="370675" y="225285"/>
                      <a:pt x="319240" y="193052"/>
                      <a:pt x="308610" y="189967"/>
                    </a:cubicBezTo>
                    <a:cubicBezTo>
                      <a:pt x="299695" y="187566"/>
                      <a:pt x="271920" y="186538"/>
                      <a:pt x="271920" y="186538"/>
                    </a:cubicBezTo>
                    <a:lnTo>
                      <a:pt x="250317" y="205397"/>
                    </a:lnTo>
                    <a:lnTo>
                      <a:pt x="283579" y="242430"/>
                    </a:lnTo>
                    <a:cubicBezTo>
                      <a:pt x="283579" y="242430"/>
                      <a:pt x="350101" y="267119"/>
                      <a:pt x="344958" y="283578"/>
                    </a:cubicBezTo>
                    <a:cubicBezTo>
                      <a:pt x="338100" y="305867"/>
                      <a:pt x="291808" y="287007"/>
                      <a:pt x="275349" y="280835"/>
                    </a:cubicBezTo>
                    <a:cubicBezTo>
                      <a:pt x="251689" y="271577"/>
                      <a:pt x="202997" y="253403"/>
                      <a:pt x="182423" y="238658"/>
                    </a:cubicBezTo>
                    <a:cubicBezTo>
                      <a:pt x="151562" y="217055"/>
                      <a:pt x="76124" y="134759"/>
                      <a:pt x="76124" y="134759"/>
                    </a:cubicBezTo>
                    <a:lnTo>
                      <a:pt x="0" y="93955"/>
                    </a:lnTo>
                    <a:lnTo>
                      <a:pt x="39091" y="0"/>
                    </a:lnTo>
                    <a:close/>
                  </a:path>
                </a:pathLst>
              </a:custGeom>
              <a:solidFill>
                <a:srgbClr val="E2857E"/>
              </a:solidFill>
              <a:ln w="3429" cap="flat">
                <a:noFill/>
                <a:prstDash val="solid"/>
                <a:miter/>
              </a:ln>
            </p:spPr>
            <p:txBody>
              <a:bodyPr rtlCol="0" anchor="ctr"/>
              <a:lstStyle/>
              <a:p>
                <a:endParaRPr lang="en-NO"/>
              </a:p>
            </p:txBody>
          </p:sp>
        </p:grpSp>
        <p:sp>
          <p:nvSpPr>
            <p:cNvPr id="8" name="Freeform 7">
              <a:extLst>
                <a:ext uri="{FF2B5EF4-FFF2-40B4-BE49-F238E27FC236}">
                  <a16:creationId xmlns:a16="http://schemas.microsoft.com/office/drawing/2014/main" id="{96DEF09C-1B35-AE78-3705-009FB9636856}"/>
                </a:ext>
              </a:extLst>
            </p:cNvPr>
            <p:cNvSpPr>
              <a:spLocks noGrp="1" noRot="1" noMove="1" noResize="1" noEditPoints="1" noAdjustHandles="1" noChangeArrowheads="1" noChangeShapeType="1"/>
            </p:cNvSpPr>
            <p:nvPr/>
          </p:nvSpPr>
          <p:spPr>
            <a:xfrm>
              <a:off x="5406734" y="2778531"/>
              <a:ext cx="890547" cy="933017"/>
            </a:xfrm>
            <a:custGeom>
              <a:avLst/>
              <a:gdLst>
                <a:gd name="connsiteX0" fmla="*/ 271613 w 890547"/>
                <a:gd name="connsiteY0" fmla="*/ 298310 h 933017"/>
                <a:gd name="connsiteX1" fmla="*/ 890548 w 890547"/>
                <a:gd name="connsiteY1" fmla="*/ 729335 h 933017"/>
                <a:gd name="connsiteX2" fmla="*/ 784249 w 890547"/>
                <a:gd name="connsiteY2" fmla="*/ 933018 h 933017"/>
                <a:gd name="connsiteX3" fmla="*/ 29183 w 890547"/>
                <a:gd name="connsiteY3" fmla="*/ 485190 h 933017"/>
                <a:gd name="connsiteX4" fmla="*/ 271613 w 890547"/>
                <a:gd name="connsiteY4" fmla="*/ 298310 h 933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547" h="933017">
                  <a:moveTo>
                    <a:pt x="271613" y="298310"/>
                  </a:moveTo>
                  <a:lnTo>
                    <a:pt x="890548" y="729335"/>
                  </a:lnTo>
                  <a:lnTo>
                    <a:pt x="784249" y="933018"/>
                  </a:lnTo>
                  <a:cubicBezTo>
                    <a:pt x="784249" y="933018"/>
                    <a:pt x="173544" y="700875"/>
                    <a:pt x="29183" y="485190"/>
                  </a:cubicBezTo>
                  <a:cubicBezTo>
                    <a:pt x="-114835" y="269506"/>
                    <a:pt x="323734" y="-373774"/>
                    <a:pt x="271613" y="298310"/>
                  </a:cubicBezTo>
                  <a:close/>
                </a:path>
              </a:pathLst>
            </a:custGeom>
            <a:solidFill>
              <a:srgbClr val="D0DFDA"/>
            </a:solidFill>
            <a:ln w="3429" cap="flat">
              <a:noFill/>
              <a:prstDash val="solid"/>
              <a:miter/>
            </a:ln>
          </p:spPr>
          <p:txBody>
            <a:bodyPr rtlCol="0" anchor="ctr"/>
            <a:lstStyle/>
            <a:p>
              <a:endParaRPr lang="en-NO"/>
            </a:p>
          </p:txBody>
        </p:sp>
        <p:grpSp>
          <p:nvGrpSpPr>
            <p:cNvPr id="9" name="Graphic 4">
              <a:extLst>
                <a:ext uri="{FF2B5EF4-FFF2-40B4-BE49-F238E27FC236}">
                  <a16:creationId xmlns:a16="http://schemas.microsoft.com/office/drawing/2014/main" id="{56DBEA66-72C3-E298-547A-13DFDB82F9A9}"/>
                </a:ext>
              </a:extLst>
            </p:cNvPr>
            <p:cNvGrpSpPr>
              <a:grpSpLocks noGrp="1" noUngrp="1" noRot="1" noMove="1" noResize="1"/>
            </p:cNvGrpSpPr>
            <p:nvPr/>
          </p:nvGrpSpPr>
          <p:grpSpPr>
            <a:xfrm>
              <a:off x="5149110" y="985115"/>
              <a:ext cx="589725" cy="1032508"/>
              <a:chOff x="5149110" y="985115"/>
              <a:chExt cx="589725" cy="1032508"/>
            </a:xfrm>
          </p:grpSpPr>
          <p:sp>
            <p:nvSpPr>
              <p:cNvPr id="22" name="Freeform 21">
                <a:extLst>
                  <a:ext uri="{FF2B5EF4-FFF2-40B4-BE49-F238E27FC236}">
                    <a16:creationId xmlns:a16="http://schemas.microsoft.com/office/drawing/2014/main" id="{0EF665C6-AA5E-7FB2-8F2B-1A112301A5CE}"/>
                  </a:ext>
                </a:extLst>
              </p:cNvPr>
              <p:cNvSpPr>
                <a:spLocks noGrp="1" noRot="1" noMove="1" noResize="1" noEditPoints="1" noAdjustHandles="1" noChangeArrowheads="1" noChangeShapeType="1"/>
              </p:cNvSpPr>
              <p:nvPr/>
            </p:nvSpPr>
            <p:spPr>
              <a:xfrm>
                <a:off x="5248692" y="1315073"/>
                <a:ext cx="490143" cy="702550"/>
              </a:xfrm>
              <a:custGeom>
                <a:avLst/>
                <a:gdLst>
                  <a:gd name="connsiteX0" fmla="*/ 186197 w 490143"/>
                  <a:gd name="connsiteY0" fmla="*/ 9207 h 702550"/>
                  <a:gd name="connsiteX1" fmla="*/ 469775 w 490143"/>
                  <a:gd name="connsiteY1" fmla="*/ 184086 h 702550"/>
                  <a:gd name="connsiteX2" fmla="*/ 435485 w 490143"/>
                  <a:gd name="connsiteY2" fmla="*/ 554418 h 702550"/>
                  <a:gd name="connsiteX3" fmla="*/ 266435 w 490143"/>
                  <a:gd name="connsiteY3" fmla="*/ 553389 h 702550"/>
                  <a:gd name="connsiteX4" fmla="*/ 293867 w 490143"/>
                  <a:gd name="connsiteY4" fmla="*/ 702551 h 702550"/>
                  <a:gd name="connsiteX5" fmla="*/ 48351 w 490143"/>
                  <a:gd name="connsiteY5" fmla="*/ 701179 h 702550"/>
                  <a:gd name="connsiteX6" fmla="*/ 89842 w 490143"/>
                  <a:gd name="connsiteY6" fmla="*/ 487895 h 702550"/>
                  <a:gd name="connsiteX7" fmla="*/ 186197 w 490143"/>
                  <a:gd name="connsiteY7" fmla="*/ 9207 h 70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143" h="702550">
                    <a:moveTo>
                      <a:pt x="186197" y="9207"/>
                    </a:moveTo>
                    <a:cubicBezTo>
                      <a:pt x="293181" y="-17197"/>
                      <a:pt x="440285" y="5092"/>
                      <a:pt x="469775" y="184086"/>
                    </a:cubicBezTo>
                    <a:cubicBezTo>
                      <a:pt x="490349" y="309587"/>
                      <a:pt x="514695" y="526986"/>
                      <a:pt x="435485" y="554418"/>
                    </a:cubicBezTo>
                    <a:cubicBezTo>
                      <a:pt x="400509" y="566419"/>
                      <a:pt x="266435" y="553389"/>
                      <a:pt x="266435" y="553389"/>
                    </a:cubicBezTo>
                    <a:lnTo>
                      <a:pt x="293867" y="702551"/>
                    </a:lnTo>
                    <a:lnTo>
                      <a:pt x="48351" y="701179"/>
                    </a:lnTo>
                    <a:lnTo>
                      <a:pt x="89842" y="487895"/>
                    </a:lnTo>
                    <a:cubicBezTo>
                      <a:pt x="89499" y="488238"/>
                      <a:pt x="-165962" y="95960"/>
                      <a:pt x="186197" y="9207"/>
                    </a:cubicBezTo>
                    <a:close/>
                  </a:path>
                </a:pathLst>
              </a:custGeom>
              <a:solidFill>
                <a:srgbClr val="E2857E"/>
              </a:solidFill>
              <a:ln w="3429" cap="flat">
                <a:noFill/>
                <a:prstDash val="solid"/>
                <a:miter/>
              </a:ln>
            </p:spPr>
            <p:txBody>
              <a:bodyPr rtlCol="0" anchor="ctr"/>
              <a:lstStyle/>
              <a:p>
                <a:endParaRPr lang="en-NO"/>
              </a:p>
            </p:txBody>
          </p:sp>
          <p:sp>
            <p:nvSpPr>
              <p:cNvPr id="23" name="Freeform 22">
                <a:extLst>
                  <a:ext uri="{FF2B5EF4-FFF2-40B4-BE49-F238E27FC236}">
                    <a16:creationId xmlns:a16="http://schemas.microsoft.com/office/drawing/2014/main" id="{C6D30653-7D9E-0F4B-ADB5-BA1F151115E7}"/>
                  </a:ext>
                </a:extLst>
              </p:cNvPr>
              <p:cNvSpPr>
                <a:spLocks noGrp="1" noRot="1" noMove="1" noResize="1" noEditPoints="1" noAdjustHandles="1" noChangeArrowheads="1" noChangeShapeType="1"/>
              </p:cNvSpPr>
              <p:nvPr/>
            </p:nvSpPr>
            <p:spPr>
              <a:xfrm>
                <a:off x="5149110" y="1248633"/>
                <a:ext cx="492203" cy="554359"/>
              </a:xfrm>
              <a:custGeom>
                <a:avLst/>
                <a:gdLst>
                  <a:gd name="connsiteX0" fmla="*/ 492204 w 492203"/>
                  <a:gd name="connsiteY0" fmla="*/ 100335 h 554359"/>
                  <a:gd name="connsiteX1" fmla="*/ 329326 w 492203"/>
                  <a:gd name="connsiteY1" fmla="*/ 336250 h 554359"/>
                  <a:gd name="connsiteX2" fmla="*/ 234686 w 492203"/>
                  <a:gd name="connsiteY2" fmla="*/ 339679 h 554359"/>
                  <a:gd name="connsiteX3" fmla="*/ 263146 w 492203"/>
                  <a:gd name="connsiteY3" fmla="*/ 456608 h 554359"/>
                  <a:gd name="connsiteX4" fmla="*/ 188737 w 492203"/>
                  <a:gd name="connsiteY4" fmla="*/ 554335 h 554359"/>
                  <a:gd name="connsiteX5" fmla="*/ 33061 w 492203"/>
                  <a:gd name="connsiteY5" fmla="*/ 128796 h 554359"/>
                  <a:gd name="connsiteX6" fmla="*/ 492204 w 492203"/>
                  <a:gd name="connsiteY6" fmla="*/ 100335 h 55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2203" h="554359">
                    <a:moveTo>
                      <a:pt x="492204" y="100335"/>
                    </a:moveTo>
                    <a:lnTo>
                      <a:pt x="329326" y="336250"/>
                    </a:lnTo>
                    <a:cubicBezTo>
                      <a:pt x="300865" y="282415"/>
                      <a:pt x="257660" y="296474"/>
                      <a:pt x="234686" y="339679"/>
                    </a:cubicBezTo>
                    <a:cubicBezTo>
                      <a:pt x="206568" y="392829"/>
                      <a:pt x="269319" y="438777"/>
                      <a:pt x="263146" y="456608"/>
                    </a:cubicBezTo>
                    <a:cubicBezTo>
                      <a:pt x="256974" y="474439"/>
                      <a:pt x="202796" y="552277"/>
                      <a:pt x="188737" y="554335"/>
                    </a:cubicBezTo>
                    <a:cubicBezTo>
                      <a:pt x="174678" y="556392"/>
                      <a:pt x="-91412" y="433291"/>
                      <a:pt x="33061" y="128796"/>
                    </a:cubicBezTo>
                    <a:cubicBezTo>
                      <a:pt x="91011" y="-11793"/>
                      <a:pt x="334127" y="-59799"/>
                      <a:pt x="492204" y="100335"/>
                    </a:cubicBezTo>
                    <a:close/>
                  </a:path>
                </a:pathLst>
              </a:custGeom>
              <a:solidFill>
                <a:srgbClr val="2A3756"/>
              </a:solidFill>
              <a:ln w="3429" cap="flat">
                <a:noFill/>
                <a:prstDash val="solid"/>
                <a:miter/>
              </a:ln>
            </p:spPr>
            <p:txBody>
              <a:bodyPr rtlCol="0" anchor="ctr"/>
              <a:lstStyle/>
              <a:p>
                <a:endParaRPr lang="en-NO"/>
              </a:p>
            </p:txBody>
          </p:sp>
          <p:sp>
            <p:nvSpPr>
              <p:cNvPr id="24" name="Freeform 23">
                <a:extLst>
                  <a:ext uri="{FF2B5EF4-FFF2-40B4-BE49-F238E27FC236}">
                    <a16:creationId xmlns:a16="http://schemas.microsoft.com/office/drawing/2014/main" id="{9D910607-163A-45D3-9C26-264656288BB7}"/>
                  </a:ext>
                </a:extLst>
              </p:cNvPr>
              <p:cNvSpPr>
                <a:spLocks noGrp="1" noRot="1" noMove="1" noResize="1" noEditPoints="1" noAdjustHandles="1" noChangeArrowheads="1" noChangeShapeType="1"/>
              </p:cNvSpPr>
              <p:nvPr/>
            </p:nvSpPr>
            <p:spPr>
              <a:xfrm>
                <a:off x="5219664" y="985115"/>
                <a:ext cx="253538" cy="296482"/>
              </a:xfrm>
              <a:custGeom>
                <a:avLst/>
                <a:gdLst>
                  <a:gd name="connsiteX0" fmla="*/ 248829 w 253538"/>
                  <a:gd name="connsiteY0" fmla="*/ 125881 h 296482"/>
                  <a:gd name="connsiteX1" fmla="*/ 150073 w 253538"/>
                  <a:gd name="connsiteY1" fmla="*/ 292873 h 296482"/>
                  <a:gd name="connsiteX2" fmla="*/ 6055 w 253538"/>
                  <a:gd name="connsiteY2" fmla="*/ 178344 h 296482"/>
                  <a:gd name="connsiteX3" fmla="*/ 90066 w 253538"/>
                  <a:gd name="connsiteY3" fmla="*/ 3122 h 296482"/>
                  <a:gd name="connsiteX4" fmla="*/ 248829 w 253538"/>
                  <a:gd name="connsiteY4" fmla="*/ 125881 h 296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538" h="296482">
                    <a:moveTo>
                      <a:pt x="248829" y="125881"/>
                    </a:moveTo>
                    <a:cubicBezTo>
                      <a:pt x="268031" y="210577"/>
                      <a:pt x="227226" y="275385"/>
                      <a:pt x="150073" y="292873"/>
                    </a:cubicBezTo>
                    <a:cubicBezTo>
                      <a:pt x="72921" y="310361"/>
                      <a:pt x="25258" y="263041"/>
                      <a:pt x="6055" y="178344"/>
                    </a:cubicBezTo>
                    <a:cubicBezTo>
                      <a:pt x="-13147" y="93648"/>
                      <a:pt x="12913" y="20610"/>
                      <a:pt x="90066" y="3122"/>
                    </a:cubicBezTo>
                    <a:cubicBezTo>
                      <a:pt x="167218" y="-14023"/>
                      <a:pt x="229626" y="41184"/>
                      <a:pt x="248829" y="125881"/>
                    </a:cubicBezTo>
                    <a:close/>
                  </a:path>
                </a:pathLst>
              </a:custGeom>
              <a:solidFill>
                <a:srgbClr val="2A3756"/>
              </a:solidFill>
              <a:ln w="3429" cap="flat">
                <a:noFill/>
                <a:prstDash val="solid"/>
                <a:miter/>
              </a:ln>
            </p:spPr>
            <p:txBody>
              <a:bodyPr rtlCol="0" anchor="ctr"/>
              <a:lstStyle/>
              <a:p>
                <a:endParaRPr lang="en-NO"/>
              </a:p>
            </p:txBody>
          </p:sp>
        </p:grpSp>
        <p:sp>
          <p:nvSpPr>
            <p:cNvPr id="10" name="Freeform 9">
              <a:extLst>
                <a:ext uri="{FF2B5EF4-FFF2-40B4-BE49-F238E27FC236}">
                  <a16:creationId xmlns:a16="http://schemas.microsoft.com/office/drawing/2014/main" id="{83E7375D-8CA7-62DF-D229-E91730156513}"/>
                </a:ext>
              </a:extLst>
            </p:cNvPr>
            <p:cNvSpPr>
              <a:spLocks noGrp="1" noRot="1" noMove="1" noResize="1" noEditPoints="1" noAdjustHandles="1" noChangeArrowheads="1" noChangeShapeType="1"/>
            </p:cNvSpPr>
            <p:nvPr/>
          </p:nvSpPr>
          <p:spPr>
            <a:xfrm>
              <a:off x="4559490" y="3423481"/>
              <a:ext cx="1051158" cy="1439183"/>
            </a:xfrm>
            <a:custGeom>
              <a:avLst/>
              <a:gdLst>
                <a:gd name="connsiteX0" fmla="*/ 913804 w 1051158"/>
                <a:gd name="connsiteY0" fmla="*/ 523983 h 1439183"/>
                <a:gd name="connsiteX1" fmla="*/ 1026961 w 1051158"/>
                <a:gd name="connsiteY1" fmla="*/ 103931 h 1439183"/>
                <a:gd name="connsiteX2" fmla="*/ 611709 w 1051158"/>
                <a:gd name="connsiteY2" fmla="*/ 32 h 1439183"/>
                <a:gd name="connsiteX3" fmla="*/ 437515 w 1051158"/>
                <a:gd name="connsiteY3" fmla="*/ 1114115 h 1439183"/>
                <a:gd name="connsiteX4" fmla="*/ 4090 w 1051158"/>
                <a:gd name="connsiteY4" fmla="*/ 1165550 h 1439183"/>
                <a:gd name="connsiteX5" fmla="*/ 21235 w 1051158"/>
                <a:gd name="connsiteY5" fmla="*/ 1439184 h 1439183"/>
                <a:gd name="connsiteX6" fmla="*/ 601422 w 1051158"/>
                <a:gd name="connsiteY6" fmla="*/ 1383291 h 1439183"/>
                <a:gd name="connsiteX7" fmla="*/ 913804 w 1051158"/>
                <a:gd name="connsiteY7" fmla="*/ 523983 h 143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1158" h="1439183">
                  <a:moveTo>
                    <a:pt x="913804" y="523983"/>
                  </a:moveTo>
                  <a:cubicBezTo>
                    <a:pt x="913804" y="523983"/>
                    <a:pt x="1120229" y="329559"/>
                    <a:pt x="1026961" y="103931"/>
                  </a:cubicBezTo>
                  <a:cubicBezTo>
                    <a:pt x="1000900" y="40837"/>
                    <a:pt x="670002" y="-1339"/>
                    <a:pt x="611709" y="32"/>
                  </a:cubicBezTo>
                  <a:cubicBezTo>
                    <a:pt x="228004" y="9291"/>
                    <a:pt x="535585" y="1084282"/>
                    <a:pt x="437515" y="1114115"/>
                  </a:cubicBezTo>
                  <a:cubicBezTo>
                    <a:pt x="340818" y="1143604"/>
                    <a:pt x="295555" y="1122001"/>
                    <a:pt x="4090" y="1165550"/>
                  </a:cubicBezTo>
                  <a:cubicBezTo>
                    <a:pt x="-3797" y="1246817"/>
                    <a:pt x="-1397" y="1339057"/>
                    <a:pt x="21235" y="1439184"/>
                  </a:cubicBezTo>
                  <a:cubicBezTo>
                    <a:pt x="282868" y="1415181"/>
                    <a:pt x="533527" y="1394950"/>
                    <a:pt x="601422" y="1383291"/>
                  </a:cubicBezTo>
                  <a:cubicBezTo>
                    <a:pt x="775615" y="1352430"/>
                    <a:pt x="913804" y="523983"/>
                    <a:pt x="913804" y="523983"/>
                  </a:cubicBezTo>
                  <a:close/>
                </a:path>
              </a:pathLst>
            </a:custGeom>
            <a:solidFill>
              <a:srgbClr val="1D273F"/>
            </a:solidFill>
            <a:ln w="3429" cap="flat">
              <a:noFill/>
              <a:prstDash val="solid"/>
              <a:miter/>
            </a:ln>
          </p:spPr>
          <p:txBody>
            <a:bodyPr rtlCol="0" anchor="ctr"/>
            <a:lstStyle/>
            <a:p>
              <a:endParaRPr lang="en-NO"/>
            </a:p>
          </p:txBody>
        </p:sp>
        <p:grpSp>
          <p:nvGrpSpPr>
            <p:cNvPr id="11" name="Graphic 4">
              <a:extLst>
                <a:ext uri="{FF2B5EF4-FFF2-40B4-BE49-F238E27FC236}">
                  <a16:creationId xmlns:a16="http://schemas.microsoft.com/office/drawing/2014/main" id="{AA8B0186-13C4-D2BF-FA28-E87C1B297906}"/>
                </a:ext>
              </a:extLst>
            </p:cNvPr>
            <p:cNvGrpSpPr>
              <a:grpSpLocks noGrp="1" noUngrp="1" noRot="1" noMove="1" noResize="1"/>
            </p:cNvGrpSpPr>
            <p:nvPr/>
          </p:nvGrpSpPr>
          <p:grpSpPr>
            <a:xfrm>
              <a:off x="4981232" y="3469742"/>
              <a:ext cx="1243698" cy="2608502"/>
              <a:chOff x="4981232" y="3469742"/>
              <a:chExt cx="1243698" cy="2608502"/>
            </a:xfrm>
          </p:grpSpPr>
          <p:sp>
            <p:nvSpPr>
              <p:cNvPr id="19" name="Freeform 18">
                <a:extLst>
                  <a:ext uri="{FF2B5EF4-FFF2-40B4-BE49-F238E27FC236}">
                    <a16:creationId xmlns:a16="http://schemas.microsoft.com/office/drawing/2014/main" id="{E132C9B0-4D03-1EC1-8B5C-5A52C40018DD}"/>
                  </a:ext>
                </a:extLst>
              </p:cNvPr>
              <p:cNvSpPr>
                <a:spLocks noGrp="1" noRot="1" noMove="1" noResize="1" noEditPoints="1" noAdjustHandles="1" noChangeArrowheads="1" noChangeShapeType="1"/>
              </p:cNvSpPr>
              <p:nvPr/>
            </p:nvSpPr>
            <p:spPr>
              <a:xfrm>
                <a:off x="4981232" y="3469742"/>
                <a:ext cx="1164488" cy="2351327"/>
              </a:xfrm>
              <a:custGeom>
                <a:avLst/>
                <a:gdLst>
                  <a:gd name="connsiteX0" fmla="*/ 0 w 1164488"/>
                  <a:gd name="connsiteY0" fmla="*/ 102590 h 2351327"/>
                  <a:gd name="connsiteX1" fmla="*/ 606247 w 1164488"/>
                  <a:gd name="connsiteY1" fmla="*/ 1272907 h 2351327"/>
                  <a:gd name="connsiteX2" fmla="*/ 774954 w 1164488"/>
                  <a:gd name="connsiteY2" fmla="*/ 1894928 h 2351327"/>
                  <a:gd name="connsiteX3" fmla="*/ 1004011 w 1164488"/>
                  <a:gd name="connsiteY3" fmla="*/ 2351328 h 2351327"/>
                  <a:gd name="connsiteX4" fmla="*/ 1164488 w 1164488"/>
                  <a:gd name="connsiteY4" fmla="*/ 2316352 h 2351327"/>
                  <a:gd name="connsiteX5" fmla="*/ 936117 w 1164488"/>
                  <a:gd name="connsiteY5" fmla="*/ 1382635 h 2351327"/>
                  <a:gd name="connsiteX6" fmla="*/ 744093 w 1164488"/>
                  <a:gd name="connsiteY6" fmla="*/ 161568 h 2351327"/>
                  <a:gd name="connsiteX7" fmla="*/ 0 w 1164488"/>
                  <a:gd name="connsiteY7" fmla="*/ 102590 h 235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488" h="2351327">
                    <a:moveTo>
                      <a:pt x="0" y="102590"/>
                    </a:moveTo>
                    <a:cubicBezTo>
                      <a:pt x="0" y="102590"/>
                      <a:pt x="569557" y="1178267"/>
                      <a:pt x="606247" y="1272907"/>
                    </a:cubicBezTo>
                    <a:cubicBezTo>
                      <a:pt x="643280" y="1367891"/>
                      <a:pt x="629564" y="1573288"/>
                      <a:pt x="774954" y="1894928"/>
                    </a:cubicBezTo>
                    <a:cubicBezTo>
                      <a:pt x="847649" y="2055748"/>
                      <a:pt x="935088" y="2223769"/>
                      <a:pt x="1004011" y="2351328"/>
                    </a:cubicBezTo>
                    <a:lnTo>
                      <a:pt x="1164488" y="2316352"/>
                    </a:lnTo>
                    <a:cubicBezTo>
                      <a:pt x="1092822" y="2020772"/>
                      <a:pt x="966635" y="1502650"/>
                      <a:pt x="936117" y="1382635"/>
                    </a:cubicBezTo>
                    <a:cubicBezTo>
                      <a:pt x="892912" y="1212557"/>
                      <a:pt x="744093" y="161568"/>
                      <a:pt x="744093" y="161568"/>
                    </a:cubicBezTo>
                    <a:cubicBezTo>
                      <a:pt x="744093" y="161568"/>
                      <a:pt x="32918" y="-158700"/>
                      <a:pt x="0" y="102590"/>
                    </a:cubicBezTo>
                    <a:close/>
                  </a:path>
                </a:pathLst>
              </a:custGeom>
              <a:solidFill>
                <a:srgbClr val="2A3756"/>
              </a:solidFill>
              <a:ln w="3429" cap="flat">
                <a:noFill/>
                <a:prstDash val="solid"/>
                <a:miter/>
              </a:ln>
            </p:spPr>
            <p:txBody>
              <a:bodyPr rtlCol="0" anchor="ctr"/>
              <a:lstStyle/>
              <a:p>
                <a:endParaRPr lang="en-NO"/>
              </a:p>
            </p:txBody>
          </p:sp>
          <p:sp>
            <p:nvSpPr>
              <p:cNvPr id="20" name="Freeform 19">
                <a:extLst>
                  <a:ext uri="{FF2B5EF4-FFF2-40B4-BE49-F238E27FC236}">
                    <a16:creationId xmlns:a16="http://schemas.microsoft.com/office/drawing/2014/main" id="{60A47AB0-4319-8E03-5D40-80F3E500AAC7}"/>
                  </a:ext>
                </a:extLst>
              </p:cNvPr>
              <p:cNvSpPr>
                <a:spLocks noGrp="1" noRot="1" noMove="1" noResize="1" noEditPoints="1" noAdjustHandles="1" noChangeArrowheads="1" noChangeShapeType="1"/>
              </p:cNvSpPr>
              <p:nvPr/>
            </p:nvSpPr>
            <p:spPr>
              <a:xfrm>
                <a:off x="6022619" y="5856046"/>
                <a:ext cx="202311" cy="222198"/>
              </a:xfrm>
              <a:custGeom>
                <a:avLst/>
                <a:gdLst>
                  <a:gd name="connsiteX0" fmla="*/ 54178 w 202311"/>
                  <a:gd name="connsiteY0" fmla="*/ 207111 h 222198"/>
                  <a:gd name="connsiteX1" fmla="*/ 148476 w 202311"/>
                  <a:gd name="connsiteY1" fmla="*/ 222199 h 222198"/>
                  <a:gd name="connsiteX2" fmla="*/ 202311 w 202311"/>
                  <a:gd name="connsiteY2" fmla="*/ 121043 h 222198"/>
                  <a:gd name="connsiteX3" fmla="*/ 148476 w 202311"/>
                  <a:gd name="connsiteY3" fmla="*/ 0 h 222198"/>
                  <a:gd name="connsiteX4" fmla="*/ 0 w 202311"/>
                  <a:gd name="connsiteY4" fmla="*/ 53150 h 222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311" h="222198">
                    <a:moveTo>
                      <a:pt x="54178" y="207111"/>
                    </a:moveTo>
                    <a:lnTo>
                      <a:pt x="148476" y="222199"/>
                    </a:lnTo>
                    <a:lnTo>
                      <a:pt x="202311" y="121043"/>
                    </a:lnTo>
                    <a:lnTo>
                      <a:pt x="148476" y="0"/>
                    </a:lnTo>
                    <a:lnTo>
                      <a:pt x="0" y="53150"/>
                    </a:lnTo>
                    <a:close/>
                  </a:path>
                </a:pathLst>
              </a:custGeom>
              <a:solidFill>
                <a:srgbClr val="FFFFFF"/>
              </a:solidFill>
              <a:ln w="3429" cap="flat">
                <a:noFill/>
                <a:prstDash val="solid"/>
                <a:miter/>
              </a:ln>
            </p:spPr>
            <p:txBody>
              <a:bodyPr rtlCol="0" anchor="ctr"/>
              <a:lstStyle/>
              <a:p>
                <a:endParaRPr lang="en-NO"/>
              </a:p>
            </p:txBody>
          </p:sp>
          <p:sp>
            <p:nvSpPr>
              <p:cNvPr id="21" name="Freeform 20">
                <a:extLst>
                  <a:ext uri="{FF2B5EF4-FFF2-40B4-BE49-F238E27FC236}">
                    <a16:creationId xmlns:a16="http://schemas.microsoft.com/office/drawing/2014/main" id="{47684796-8A53-83BC-9E71-115E0165D07F}"/>
                  </a:ext>
                </a:extLst>
              </p:cNvPr>
              <p:cNvSpPr>
                <a:spLocks noGrp="1" noRot="1" noMove="1" noResize="1" noEditPoints="1" noAdjustHandles="1" noChangeArrowheads="1" noChangeShapeType="1"/>
              </p:cNvSpPr>
              <p:nvPr/>
            </p:nvSpPr>
            <p:spPr>
              <a:xfrm>
                <a:off x="5985243" y="5786094"/>
                <a:ext cx="185851" cy="123101"/>
              </a:xfrm>
              <a:custGeom>
                <a:avLst/>
                <a:gdLst>
                  <a:gd name="connsiteX0" fmla="*/ 185852 w 185851"/>
                  <a:gd name="connsiteY0" fmla="*/ 69952 h 123101"/>
                  <a:gd name="connsiteX1" fmla="*/ 37376 w 185851"/>
                  <a:gd name="connsiteY1" fmla="*/ 123101 h 123101"/>
                  <a:gd name="connsiteX2" fmla="*/ 0 w 185851"/>
                  <a:gd name="connsiteY2" fmla="*/ 34976 h 123101"/>
                  <a:gd name="connsiteX3" fmla="*/ 160477 w 185851"/>
                  <a:gd name="connsiteY3" fmla="*/ 0 h 123101"/>
                </a:gdLst>
                <a:ahLst/>
                <a:cxnLst>
                  <a:cxn ang="0">
                    <a:pos x="connsiteX0" y="connsiteY0"/>
                  </a:cxn>
                  <a:cxn ang="0">
                    <a:pos x="connsiteX1" y="connsiteY1"/>
                  </a:cxn>
                  <a:cxn ang="0">
                    <a:pos x="connsiteX2" y="connsiteY2"/>
                  </a:cxn>
                  <a:cxn ang="0">
                    <a:pos x="connsiteX3" y="connsiteY3"/>
                  </a:cxn>
                </a:cxnLst>
                <a:rect l="l" t="t" r="r" b="b"/>
                <a:pathLst>
                  <a:path w="185851" h="123101">
                    <a:moveTo>
                      <a:pt x="185852" y="69952"/>
                    </a:moveTo>
                    <a:lnTo>
                      <a:pt x="37376" y="123101"/>
                    </a:lnTo>
                    <a:lnTo>
                      <a:pt x="0" y="34976"/>
                    </a:lnTo>
                    <a:lnTo>
                      <a:pt x="160477" y="0"/>
                    </a:lnTo>
                    <a:close/>
                  </a:path>
                </a:pathLst>
              </a:custGeom>
              <a:solidFill>
                <a:srgbClr val="E2857E"/>
              </a:solidFill>
              <a:ln w="3429" cap="flat">
                <a:noFill/>
                <a:prstDash val="solid"/>
                <a:miter/>
              </a:ln>
            </p:spPr>
            <p:txBody>
              <a:bodyPr rtlCol="0" anchor="ctr"/>
              <a:lstStyle/>
              <a:p>
                <a:endParaRPr lang="en-NO"/>
              </a:p>
            </p:txBody>
          </p:sp>
        </p:grpSp>
        <p:grpSp>
          <p:nvGrpSpPr>
            <p:cNvPr id="12" name="Graphic 4">
              <a:extLst>
                <a:ext uri="{FF2B5EF4-FFF2-40B4-BE49-F238E27FC236}">
                  <a16:creationId xmlns:a16="http://schemas.microsoft.com/office/drawing/2014/main" id="{591E2A8E-BCC9-BC5E-57EF-98BEACC42EAA}"/>
                </a:ext>
              </a:extLst>
            </p:cNvPr>
            <p:cNvGrpSpPr>
              <a:grpSpLocks noGrp="1" noUngrp="1" noRot="1" noMove="1" noResize="1"/>
            </p:cNvGrpSpPr>
            <p:nvPr/>
          </p:nvGrpSpPr>
          <p:grpSpPr>
            <a:xfrm>
              <a:off x="4802234" y="1788909"/>
              <a:ext cx="1060593" cy="2246337"/>
              <a:chOff x="4802234" y="1788909"/>
              <a:chExt cx="1060593" cy="2246337"/>
            </a:xfrm>
            <a:solidFill>
              <a:srgbClr val="FFFFFF"/>
            </a:solidFill>
          </p:grpSpPr>
          <p:sp>
            <p:nvSpPr>
              <p:cNvPr id="17" name="Freeform 16">
                <a:extLst>
                  <a:ext uri="{FF2B5EF4-FFF2-40B4-BE49-F238E27FC236}">
                    <a16:creationId xmlns:a16="http://schemas.microsoft.com/office/drawing/2014/main" id="{5C3A9405-7640-CF8C-DE10-754B6798016F}"/>
                  </a:ext>
                </a:extLst>
              </p:cNvPr>
              <p:cNvSpPr>
                <a:spLocks noGrp="1" noRot="1" noMove="1" noResize="1" noEditPoints="1" noAdjustHandles="1" noChangeArrowheads="1" noChangeShapeType="1"/>
              </p:cNvSpPr>
              <p:nvPr/>
            </p:nvSpPr>
            <p:spPr>
              <a:xfrm>
                <a:off x="4802234" y="1788909"/>
                <a:ext cx="789016" cy="505350"/>
              </a:xfrm>
              <a:custGeom>
                <a:avLst/>
                <a:gdLst>
                  <a:gd name="connsiteX0" fmla="*/ 789016 w 789016"/>
                  <a:gd name="connsiteY0" fmla="*/ 190310 h 505350"/>
                  <a:gd name="connsiteX1" fmla="*/ 31893 w 789016"/>
                  <a:gd name="connsiteY1" fmla="*/ 0 h 505350"/>
                  <a:gd name="connsiteX2" fmla="*/ 256493 w 789016"/>
                  <a:gd name="connsiteY2" fmla="*/ 504063 h 505350"/>
                  <a:gd name="connsiteX3" fmla="*/ 789016 w 789016"/>
                  <a:gd name="connsiteY3" fmla="*/ 190310 h 505350"/>
                </a:gdLst>
                <a:ahLst/>
                <a:cxnLst>
                  <a:cxn ang="0">
                    <a:pos x="connsiteX0" y="connsiteY0"/>
                  </a:cxn>
                  <a:cxn ang="0">
                    <a:pos x="connsiteX1" y="connsiteY1"/>
                  </a:cxn>
                  <a:cxn ang="0">
                    <a:pos x="connsiteX2" y="connsiteY2"/>
                  </a:cxn>
                  <a:cxn ang="0">
                    <a:pos x="connsiteX3" y="connsiteY3"/>
                  </a:cxn>
                </a:cxnLst>
                <a:rect l="l" t="t" r="r" b="b"/>
                <a:pathLst>
                  <a:path w="789016" h="505350">
                    <a:moveTo>
                      <a:pt x="789016" y="190310"/>
                    </a:moveTo>
                    <a:lnTo>
                      <a:pt x="31893" y="0"/>
                    </a:lnTo>
                    <a:cubicBezTo>
                      <a:pt x="31893" y="0"/>
                      <a:pt x="-124812" y="479374"/>
                      <a:pt x="256493" y="504063"/>
                    </a:cubicBezTo>
                    <a:cubicBezTo>
                      <a:pt x="637798" y="528752"/>
                      <a:pt x="789016" y="190310"/>
                      <a:pt x="789016" y="190310"/>
                    </a:cubicBezTo>
                    <a:close/>
                  </a:path>
                </a:pathLst>
              </a:custGeom>
              <a:solidFill>
                <a:srgbClr val="E8F7F2"/>
              </a:solidFill>
              <a:ln w="3429" cap="flat">
                <a:noFill/>
                <a:prstDash val="solid"/>
                <a:miter/>
              </a:ln>
            </p:spPr>
            <p:txBody>
              <a:bodyPr rtlCol="0" anchor="ctr"/>
              <a:lstStyle/>
              <a:p>
                <a:endParaRPr lang="en-NO"/>
              </a:p>
            </p:txBody>
          </p:sp>
          <p:sp>
            <p:nvSpPr>
              <p:cNvPr id="18" name="Freeform 17">
                <a:extLst>
                  <a:ext uri="{FF2B5EF4-FFF2-40B4-BE49-F238E27FC236}">
                    <a16:creationId xmlns:a16="http://schemas.microsoft.com/office/drawing/2014/main" id="{7121304C-9331-42B4-D7C8-E8E4AF0969E4}"/>
                  </a:ext>
                </a:extLst>
              </p:cNvPr>
              <p:cNvSpPr>
                <a:spLocks noGrp="1" noRot="1" noMove="1" noResize="1" noEditPoints="1" noAdjustHandles="1" noChangeArrowheads="1" noChangeShapeType="1"/>
              </p:cNvSpPr>
              <p:nvPr/>
            </p:nvSpPr>
            <p:spPr>
              <a:xfrm>
                <a:off x="4844757" y="1952802"/>
                <a:ext cx="1018070" cy="2082444"/>
              </a:xfrm>
              <a:custGeom>
                <a:avLst/>
                <a:gdLst>
                  <a:gd name="connsiteX0" fmla="*/ 539382 w 1018070"/>
                  <a:gd name="connsiteY0" fmla="*/ 1042 h 2082444"/>
                  <a:gd name="connsiteX1" fmla="*/ 257518 w 1018070"/>
                  <a:gd name="connsiteY1" fmla="*/ 325768 h 2082444"/>
                  <a:gd name="connsiteX2" fmla="*/ 0 w 1018070"/>
                  <a:gd name="connsiteY2" fmla="*/ 2082445 h 2082444"/>
                  <a:gd name="connsiteX3" fmla="*/ 1018070 w 1018070"/>
                  <a:gd name="connsiteY3" fmla="*/ 1997748 h 2082444"/>
                  <a:gd name="connsiteX4" fmla="*/ 782155 w 1018070"/>
                  <a:gd name="connsiteY4" fmla="*/ 39789 h 2082444"/>
                  <a:gd name="connsiteX5" fmla="*/ 539382 w 1018070"/>
                  <a:gd name="connsiteY5" fmla="*/ 1042 h 208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8070" h="2082444">
                    <a:moveTo>
                      <a:pt x="539382" y="1042"/>
                    </a:moveTo>
                    <a:cubicBezTo>
                      <a:pt x="430340" y="7214"/>
                      <a:pt x="328841" y="120371"/>
                      <a:pt x="257518" y="325768"/>
                    </a:cubicBezTo>
                    <a:cubicBezTo>
                      <a:pt x="201625" y="696786"/>
                      <a:pt x="0" y="2082445"/>
                      <a:pt x="0" y="2082445"/>
                    </a:cubicBezTo>
                    <a:lnTo>
                      <a:pt x="1018070" y="1997748"/>
                    </a:lnTo>
                    <a:cubicBezTo>
                      <a:pt x="1018070" y="1997748"/>
                      <a:pt x="976236" y="191351"/>
                      <a:pt x="782155" y="39789"/>
                    </a:cubicBezTo>
                    <a:cubicBezTo>
                      <a:pt x="712546" y="9957"/>
                      <a:pt x="632308" y="-4102"/>
                      <a:pt x="539382" y="1042"/>
                    </a:cubicBezTo>
                    <a:close/>
                  </a:path>
                </a:pathLst>
              </a:custGeom>
              <a:solidFill>
                <a:srgbClr val="E8F7F2"/>
              </a:solidFill>
              <a:ln w="3429" cap="flat">
                <a:noFill/>
                <a:prstDash val="solid"/>
                <a:miter/>
              </a:ln>
            </p:spPr>
            <p:txBody>
              <a:bodyPr rtlCol="0" anchor="ctr"/>
              <a:lstStyle/>
              <a:p>
                <a:endParaRPr lang="en-NO"/>
              </a:p>
            </p:txBody>
          </p:sp>
        </p:grpSp>
        <p:grpSp>
          <p:nvGrpSpPr>
            <p:cNvPr id="13" name="Graphic 4">
              <a:extLst>
                <a:ext uri="{FF2B5EF4-FFF2-40B4-BE49-F238E27FC236}">
                  <a16:creationId xmlns:a16="http://schemas.microsoft.com/office/drawing/2014/main" id="{03F37F30-75EC-1254-A4DB-F29204FEA38A}"/>
                </a:ext>
              </a:extLst>
            </p:cNvPr>
            <p:cNvGrpSpPr>
              <a:grpSpLocks noGrp="1" noUngrp="1" noRot="1" noMove="1" noResize="1"/>
            </p:cNvGrpSpPr>
            <p:nvPr/>
          </p:nvGrpSpPr>
          <p:grpSpPr>
            <a:xfrm>
              <a:off x="4493623" y="2149640"/>
              <a:ext cx="741354" cy="2121864"/>
              <a:chOff x="4493623" y="2149640"/>
              <a:chExt cx="741354" cy="2121864"/>
            </a:xfrm>
          </p:grpSpPr>
          <p:sp>
            <p:nvSpPr>
              <p:cNvPr id="15" name="Freeform 14">
                <a:extLst>
                  <a:ext uri="{FF2B5EF4-FFF2-40B4-BE49-F238E27FC236}">
                    <a16:creationId xmlns:a16="http://schemas.microsoft.com/office/drawing/2014/main" id="{31391B54-3677-8432-C726-77BB8D6326E2}"/>
                  </a:ext>
                </a:extLst>
              </p:cNvPr>
              <p:cNvSpPr>
                <a:spLocks noGrp="1" noRot="1" noMove="1" noResize="1" noEditPoints="1" noAdjustHandles="1" noChangeArrowheads="1" noChangeShapeType="1"/>
              </p:cNvSpPr>
              <p:nvPr/>
            </p:nvSpPr>
            <p:spPr>
              <a:xfrm>
                <a:off x="4493623" y="3828135"/>
                <a:ext cx="211231" cy="443369"/>
              </a:xfrm>
              <a:custGeom>
                <a:avLst/>
                <a:gdLst>
                  <a:gd name="connsiteX0" fmla="*/ 207802 w 211231"/>
                  <a:gd name="connsiteY0" fmla="*/ 253746 h 443369"/>
                  <a:gd name="connsiteX1" fmla="*/ 211231 w 211231"/>
                  <a:gd name="connsiteY1" fmla="*/ 46292 h 443369"/>
                  <a:gd name="connsiteX2" fmla="*/ 103561 w 211231"/>
                  <a:gd name="connsiteY2" fmla="*/ 0 h 443369"/>
                  <a:gd name="connsiteX3" fmla="*/ 105961 w 211231"/>
                  <a:gd name="connsiteY3" fmla="*/ 21946 h 443369"/>
                  <a:gd name="connsiteX4" fmla="*/ 78872 w 211231"/>
                  <a:gd name="connsiteY4" fmla="*/ 92926 h 443369"/>
                  <a:gd name="connsiteX5" fmla="*/ 67556 w 211231"/>
                  <a:gd name="connsiteY5" fmla="*/ 202311 h 443369"/>
                  <a:gd name="connsiteX6" fmla="*/ 5 w 211231"/>
                  <a:gd name="connsiteY6" fmla="*/ 328841 h 443369"/>
                  <a:gd name="connsiteX7" fmla="*/ 15436 w 211231"/>
                  <a:gd name="connsiteY7" fmla="*/ 340499 h 443369"/>
                  <a:gd name="connsiteX8" fmla="*/ 97046 w 211231"/>
                  <a:gd name="connsiteY8" fmla="*/ 235915 h 443369"/>
                  <a:gd name="connsiteX9" fmla="*/ 107333 w 211231"/>
                  <a:gd name="connsiteY9" fmla="*/ 253746 h 443369"/>
                  <a:gd name="connsiteX10" fmla="*/ 85044 w 211231"/>
                  <a:gd name="connsiteY10" fmla="*/ 311353 h 443369"/>
                  <a:gd name="connsiteX11" fmla="*/ 22979 w 211231"/>
                  <a:gd name="connsiteY11" fmla="*/ 394678 h 443369"/>
                  <a:gd name="connsiteX12" fmla="*/ 27780 w 211231"/>
                  <a:gd name="connsiteY12" fmla="*/ 419366 h 443369"/>
                  <a:gd name="connsiteX13" fmla="*/ 40467 w 211231"/>
                  <a:gd name="connsiteY13" fmla="*/ 443369 h 443369"/>
                  <a:gd name="connsiteX14" fmla="*/ 155682 w 211231"/>
                  <a:gd name="connsiteY14" fmla="*/ 372389 h 443369"/>
                  <a:gd name="connsiteX15" fmla="*/ 207802 w 211231"/>
                  <a:gd name="connsiteY15" fmla="*/ 253746 h 44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1231" h="443369">
                    <a:moveTo>
                      <a:pt x="207802" y="253746"/>
                    </a:moveTo>
                    <a:cubicBezTo>
                      <a:pt x="210203" y="243802"/>
                      <a:pt x="211231" y="46292"/>
                      <a:pt x="211231" y="46292"/>
                    </a:cubicBezTo>
                    <a:lnTo>
                      <a:pt x="103561" y="0"/>
                    </a:lnTo>
                    <a:lnTo>
                      <a:pt x="105961" y="21946"/>
                    </a:lnTo>
                    <a:cubicBezTo>
                      <a:pt x="105961" y="21946"/>
                      <a:pt x="81958" y="72695"/>
                      <a:pt x="78872" y="92926"/>
                    </a:cubicBezTo>
                    <a:cubicBezTo>
                      <a:pt x="75786" y="113157"/>
                      <a:pt x="67556" y="202311"/>
                      <a:pt x="67556" y="202311"/>
                    </a:cubicBezTo>
                    <a:cubicBezTo>
                      <a:pt x="67556" y="202311"/>
                      <a:pt x="-681" y="314096"/>
                      <a:pt x="5" y="328841"/>
                    </a:cubicBezTo>
                    <a:cubicBezTo>
                      <a:pt x="348" y="343586"/>
                      <a:pt x="15436" y="340499"/>
                      <a:pt x="15436" y="340499"/>
                    </a:cubicBezTo>
                    <a:lnTo>
                      <a:pt x="97046" y="235915"/>
                    </a:lnTo>
                    <a:lnTo>
                      <a:pt x="107333" y="253746"/>
                    </a:lnTo>
                    <a:lnTo>
                      <a:pt x="85044" y="311353"/>
                    </a:lnTo>
                    <a:cubicBezTo>
                      <a:pt x="85044" y="311353"/>
                      <a:pt x="22636" y="385076"/>
                      <a:pt x="22979" y="394678"/>
                    </a:cubicBezTo>
                    <a:cubicBezTo>
                      <a:pt x="23322" y="404279"/>
                      <a:pt x="37038" y="398450"/>
                      <a:pt x="27780" y="419366"/>
                    </a:cubicBezTo>
                    <a:cubicBezTo>
                      <a:pt x="18522" y="440284"/>
                      <a:pt x="40467" y="443369"/>
                      <a:pt x="40467" y="443369"/>
                    </a:cubicBezTo>
                    <a:cubicBezTo>
                      <a:pt x="40467" y="443369"/>
                      <a:pt x="148481" y="378905"/>
                      <a:pt x="155682" y="372389"/>
                    </a:cubicBezTo>
                    <a:cubicBezTo>
                      <a:pt x="162883" y="366217"/>
                      <a:pt x="205402" y="264719"/>
                      <a:pt x="207802" y="253746"/>
                    </a:cubicBezTo>
                    <a:close/>
                  </a:path>
                </a:pathLst>
              </a:custGeom>
              <a:solidFill>
                <a:srgbClr val="E2857E"/>
              </a:solidFill>
              <a:ln w="3429" cap="flat">
                <a:noFill/>
                <a:prstDash val="solid"/>
                <a:miter/>
              </a:ln>
            </p:spPr>
            <p:txBody>
              <a:bodyPr rtlCol="0" anchor="ctr"/>
              <a:lstStyle/>
              <a:p>
                <a:endParaRPr lang="en-NO"/>
              </a:p>
            </p:txBody>
          </p:sp>
          <p:sp>
            <p:nvSpPr>
              <p:cNvPr id="16" name="Freeform 15">
                <a:extLst>
                  <a:ext uri="{FF2B5EF4-FFF2-40B4-BE49-F238E27FC236}">
                    <a16:creationId xmlns:a16="http://schemas.microsoft.com/office/drawing/2014/main" id="{07C4603F-FB3D-36E3-E792-E26BF7D0A834}"/>
                  </a:ext>
                </a:extLst>
              </p:cNvPr>
              <p:cNvSpPr>
                <a:spLocks noGrp="1" noRot="1" noMove="1" noResize="1" noEditPoints="1" noAdjustHandles="1" noChangeArrowheads="1" noChangeShapeType="1"/>
              </p:cNvSpPr>
              <p:nvPr/>
            </p:nvSpPr>
            <p:spPr>
              <a:xfrm>
                <a:off x="4521060" y="2149640"/>
                <a:ext cx="713917" cy="1768335"/>
              </a:xfrm>
              <a:custGeom>
                <a:avLst/>
                <a:gdLst>
                  <a:gd name="connsiteX0" fmla="*/ 565785 w 713917"/>
                  <a:gd name="connsiteY0" fmla="*/ 0 h 1768335"/>
                  <a:gd name="connsiteX1" fmla="*/ 78524 w 713917"/>
                  <a:gd name="connsiteY1" fmla="*/ 905599 h 1768335"/>
                  <a:gd name="connsiteX2" fmla="*/ 0 w 713917"/>
                  <a:gd name="connsiteY2" fmla="*/ 1706613 h 1768335"/>
                  <a:gd name="connsiteX3" fmla="*/ 228029 w 713917"/>
                  <a:gd name="connsiteY3" fmla="*/ 1768335 h 1768335"/>
                  <a:gd name="connsiteX4" fmla="*/ 372047 w 713917"/>
                  <a:gd name="connsiteY4" fmla="*/ 1043102 h 1768335"/>
                  <a:gd name="connsiteX5" fmla="*/ 713918 w 713917"/>
                  <a:gd name="connsiteY5" fmla="*/ 461886 h 1768335"/>
                  <a:gd name="connsiteX6" fmla="*/ 565785 w 713917"/>
                  <a:gd name="connsiteY6" fmla="*/ 0 h 1768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917" h="1768335">
                    <a:moveTo>
                      <a:pt x="565785" y="0"/>
                    </a:moveTo>
                    <a:cubicBezTo>
                      <a:pt x="565785" y="0"/>
                      <a:pt x="164249" y="693001"/>
                      <a:pt x="78524" y="905599"/>
                    </a:cubicBezTo>
                    <a:cubicBezTo>
                      <a:pt x="32918" y="1018756"/>
                      <a:pt x="0" y="1706613"/>
                      <a:pt x="0" y="1706613"/>
                    </a:cubicBezTo>
                    <a:lnTo>
                      <a:pt x="228029" y="1768335"/>
                    </a:lnTo>
                    <a:lnTo>
                      <a:pt x="372047" y="1043102"/>
                    </a:lnTo>
                    <a:lnTo>
                      <a:pt x="713918" y="461886"/>
                    </a:lnTo>
                    <a:lnTo>
                      <a:pt x="565785" y="0"/>
                    </a:lnTo>
                    <a:close/>
                  </a:path>
                </a:pathLst>
              </a:custGeom>
              <a:solidFill>
                <a:srgbClr val="E8F7F2"/>
              </a:solidFill>
              <a:ln w="3429" cap="flat">
                <a:noFill/>
                <a:prstDash val="solid"/>
                <a:miter/>
              </a:ln>
            </p:spPr>
            <p:txBody>
              <a:bodyPr rtlCol="0" anchor="ctr"/>
              <a:lstStyle/>
              <a:p>
                <a:endParaRPr lang="en-NO"/>
              </a:p>
            </p:txBody>
          </p:sp>
        </p:grpSp>
        <p:sp>
          <p:nvSpPr>
            <p:cNvPr id="14" name="Freeform 13">
              <a:extLst>
                <a:ext uri="{FF2B5EF4-FFF2-40B4-BE49-F238E27FC236}">
                  <a16:creationId xmlns:a16="http://schemas.microsoft.com/office/drawing/2014/main" id="{E2CB5041-36B5-F01A-EAF9-27BB92205FFE}"/>
                </a:ext>
              </a:extLst>
            </p:cNvPr>
            <p:cNvSpPr>
              <a:spLocks noGrp="1" noRot="1" noMove="1" noResize="1" noEditPoints="1" noAdjustHandles="1" noChangeArrowheads="1" noChangeShapeType="1"/>
            </p:cNvSpPr>
            <p:nvPr/>
          </p:nvSpPr>
          <p:spPr>
            <a:xfrm>
              <a:off x="6056949" y="5931827"/>
              <a:ext cx="541410" cy="292891"/>
            </a:xfrm>
            <a:custGeom>
              <a:avLst/>
              <a:gdLst>
                <a:gd name="connsiteX0" fmla="*/ 1331 w 541410"/>
                <a:gd name="connsiteY0" fmla="*/ 96355 h 292891"/>
                <a:gd name="connsiteX1" fmla="*/ 50023 w 541410"/>
                <a:gd name="connsiteY1" fmla="*/ 292837 h 292891"/>
                <a:gd name="connsiteX2" fmla="*/ 540027 w 541410"/>
                <a:gd name="connsiteY2" fmla="*/ 101156 h 292891"/>
                <a:gd name="connsiteX3" fmla="*/ 501623 w 541410"/>
                <a:gd name="connsiteY3" fmla="*/ 29147 h 292891"/>
                <a:gd name="connsiteX4" fmla="*/ 149121 w 541410"/>
                <a:gd name="connsiteY4" fmla="*/ 0 h 292891"/>
                <a:gd name="connsiteX5" fmla="*/ 124433 w 541410"/>
                <a:gd name="connsiteY5" fmla="*/ 54521 h 292891"/>
                <a:gd name="connsiteX6" fmla="*/ 133348 w 541410"/>
                <a:gd name="connsiteY6" fmla="*/ 62750 h 292891"/>
                <a:gd name="connsiteX7" fmla="*/ 86714 w 541410"/>
                <a:gd name="connsiteY7" fmla="*/ 106985 h 292891"/>
                <a:gd name="connsiteX8" fmla="*/ 1331 w 541410"/>
                <a:gd name="connsiteY8" fmla="*/ 96355 h 29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410" h="292891">
                  <a:moveTo>
                    <a:pt x="1331" y="96355"/>
                  </a:moveTo>
                  <a:cubicBezTo>
                    <a:pt x="-7584" y="102870"/>
                    <a:pt x="30478" y="289408"/>
                    <a:pt x="50023" y="292837"/>
                  </a:cubicBezTo>
                  <a:cubicBezTo>
                    <a:pt x="69569" y="296266"/>
                    <a:pt x="523568" y="136474"/>
                    <a:pt x="540027" y="101156"/>
                  </a:cubicBezTo>
                  <a:cubicBezTo>
                    <a:pt x="548943" y="82639"/>
                    <a:pt x="512252" y="28460"/>
                    <a:pt x="501623" y="29147"/>
                  </a:cubicBezTo>
                  <a:cubicBezTo>
                    <a:pt x="309256" y="44920"/>
                    <a:pt x="149121" y="0"/>
                    <a:pt x="149121" y="0"/>
                  </a:cubicBezTo>
                  <a:cubicBezTo>
                    <a:pt x="149121" y="0"/>
                    <a:pt x="110374" y="32576"/>
                    <a:pt x="124433" y="54521"/>
                  </a:cubicBezTo>
                  <a:lnTo>
                    <a:pt x="133348" y="62750"/>
                  </a:lnTo>
                  <a:cubicBezTo>
                    <a:pt x="133348" y="62750"/>
                    <a:pt x="114831" y="99441"/>
                    <a:pt x="86714" y="106985"/>
                  </a:cubicBezTo>
                  <a:cubicBezTo>
                    <a:pt x="58939" y="114185"/>
                    <a:pt x="23963" y="80239"/>
                    <a:pt x="1331" y="96355"/>
                  </a:cubicBezTo>
                  <a:close/>
                </a:path>
              </a:pathLst>
            </a:custGeom>
            <a:solidFill>
              <a:srgbClr val="2A3756"/>
            </a:solidFill>
            <a:ln w="3429" cap="flat">
              <a:noFill/>
              <a:prstDash val="solid"/>
              <a:miter/>
            </a:ln>
          </p:spPr>
          <p:txBody>
            <a:bodyPr rtlCol="0" anchor="ctr"/>
            <a:lstStyle/>
            <a:p>
              <a:endParaRPr lang="en-NO"/>
            </a:p>
          </p:txBody>
        </p:sp>
      </p:grpSp>
      <p:grpSp>
        <p:nvGrpSpPr>
          <p:cNvPr id="30" name="Graphic 4">
            <a:extLst>
              <a:ext uri="{FF2B5EF4-FFF2-40B4-BE49-F238E27FC236}">
                <a16:creationId xmlns:a16="http://schemas.microsoft.com/office/drawing/2014/main" id="{A95002AD-790A-73DE-18BA-81BB438D5469}"/>
              </a:ext>
            </a:extLst>
          </p:cNvPr>
          <p:cNvGrpSpPr>
            <a:grpSpLocks noGrp="1" noUngrp="1" noRot="1" noMove="1" noResize="1"/>
          </p:cNvGrpSpPr>
          <p:nvPr/>
        </p:nvGrpSpPr>
        <p:grpSpPr>
          <a:xfrm>
            <a:off x="8344645" y="1716900"/>
            <a:ext cx="2734969" cy="4458729"/>
            <a:chOff x="5893003" y="1716900"/>
            <a:chExt cx="2734969" cy="4458729"/>
          </a:xfrm>
        </p:grpSpPr>
        <p:grpSp>
          <p:nvGrpSpPr>
            <p:cNvPr id="31" name="Graphic 4">
              <a:extLst>
                <a:ext uri="{FF2B5EF4-FFF2-40B4-BE49-F238E27FC236}">
                  <a16:creationId xmlns:a16="http://schemas.microsoft.com/office/drawing/2014/main" id="{2A7B582A-A9B3-21FB-2024-18CC6A25E2E2}"/>
                </a:ext>
              </a:extLst>
            </p:cNvPr>
            <p:cNvGrpSpPr>
              <a:grpSpLocks noGrp="1" noUngrp="1" noRot="1" noMove="1" noResize="1"/>
            </p:cNvGrpSpPr>
            <p:nvPr/>
          </p:nvGrpSpPr>
          <p:grpSpPr>
            <a:xfrm>
              <a:off x="5893003" y="1716900"/>
              <a:ext cx="2734969" cy="4458728"/>
              <a:chOff x="5893003" y="1716900"/>
              <a:chExt cx="2734969" cy="4458728"/>
            </a:xfrm>
          </p:grpSpPr>
          <p:sp>
            <p:nvSpPr>
              <p:cNvPr id="33" name="Freeform 32">
                <a:extLst>
                  <a:ext uri="{FF2B5EF4-FFF2-40B4-BE49-F238E27FC236}">
                    <a16:creationId xmlns:a16="http://schemas.microsoft.com/office/drawing/2014/main" id="{111E3F15-2395-36D7-37C8-DFC726CBE6BC}"/>
                  </a:ext>
                </a:extLst>
              </p:cNvPr>
              <p:cNvSpPr>
                <a:spLocks noGrp="1" noRot="1" noMove="1" noResize="1" noEditPoints="1" noAdjustHandles="1" noChangeArrowheads="1" noChangeShapeType="1"/>
              </p:cNvSpPr>
              <p:nvPr/>
            </p:nvSpPr>
            <p:spPr>
              <a:xfrm>
                <a:off x="7224483" y="1716900"/>
                <a:ext cx="72009" cy="4458728"/>
              </a:xfrm>
              <a:custGeom>
                <a:avLst/>
                <a:gdLst>
                  <a:gd name="connsiteX0" fmla="*/ 0 w 72009"/>
                  <a:gd name="connsiteY0" fmla="*/ 0 h 4458728"/>
                  <a:gd name="connsiteX1" fmla="*/ 72009 w 72009"/>
                  <a:gd name="connsiteY1" fmla="*/ 0 h 4458728"/>
                  <a:gd name="connsiteX2" fmla="*/ 72009 w 72009"/>
                  <a:gd name="connsiteY2" fmla="*/ 4458729 h 4458728"/>
                  <a:gd name="connsiteX3" fmla="*/ 0 w 72009"/>
                  <a:gd name="connsiteY3" fmla="*/ 4458729 h 4458728"/>
                </a:gdLst>
                <a:ahLst/>
                <a:cxnLst>
                  <a:cxn ang="0">
                    <a:pos x="connsiteX0" y="connsiteY0"/>
                  </a:cxn>
                  <a:cxn ang="0">
                    <a:pos x="connsiteX1" y="connsiteY1"/>
                  </a:cxn>
                  <a:cxn ang="0">
                    <a:pos x="connsiteX2" y="connsiteY2"/>
                  </a:cxn>
                  <a:cxn ang="0">
                    <a:pos x="connsiteX3" y="connsiteY3"/>
                  </a:cxn>
                </a:cxnLst>
                <a:rect l="l" t="t" r="r" b="b"/>
                <a:pathLst>
                  <a:path w="72009" h="4458728">
                    <a:moveTo>
                      <a:pt x="0" y="0"/>
                    </a:moveTo>
                    <a:lnTo>
                      <a:pt x="72009" y="0"/>
                    </a:lnTo>
                    <a:lnTo>
                      <a:pt x="72009" y="4458729"/>
                    </a:lnTo>
                    <a:lnTo>
                      <a:pt x="0" y="4458729"/>
                    </a:lnTo>
                    <a:close/>
                  </a:path>
                </a:pathLst>
              </a:custGeom>
              <a:solidFill>
                <a:srgbClr val="FFFFFF"/>
              </a:solidFill>
              <a:ln w="3429" cap="flat">
                <a:noFill/>
                <a:prstDash val="solid"/>
                <a:miter/>
              </a:ln>
            </p:spPr>
            <p:txBody>
              <a:bodyPr rtlCol="0" anchor="ctr"/>
              <a:lstStyle/>
              <a:p>
                <a:endParaRPr lang="en-NO"/>
              </a:p>
            </p:txBody>
          </p:sp>
          <p:sp>
            <p:nvSpPr>
              <p:cNvPr id="34" name="Freeform 33">
                <a:extLst>
                  <a:ext uri="{FF2B5EF4-FFF2-40B4-BE49-F238E27FC236}">
                    <a16:creationId xmlns:a16="http://schemas.microsoft.com/office/drawing/2014/main" id="{CD105B28-2C5D-3330-5AB6-6C433FA0230E}"/>
                  </a:ext>
                </a:extLst>
              </p:cNvPr>
              <p:cNvSpPr>
                <a:spLocks noGrp="1" noRot="1" noMove="1" noResize="1" noEditPoints="1" noAdjustHandles="1" noChangeArrowheads="1" noChangeShapeType="1"/>
              </p:cNvSpPr>
              <p:nvPr/>
            </p:nvSpPr>
            <p:spPr>
              <a:xfrm>
                <a:off x="7296492" y="1716900"/>
                <a:ext cx="1331480" cy="538353"/>
              </a:xfrm>
              <a:custGeom>
                <a:avLst/>
                <a:gdLst>
                  <a:gd name="connsiteX0" fmla="*/ 1157974 w 1331480"/>
                  <a:gd name="connsiteY0" fmla="*/ 538353 h 538353"/>
                  <a:gd name="connsiteX1" fmla="*/ 0 w 1331480"/>
                  <a:gd name="connsiteY1" fmla="*/ 538353 h 538353"/>
                  <a:gd name="connsiteX2" fmla="*/ 0 w 1331480"/>
                  <a:gd name="connsiteY2" fmla="*/ 0 h 538353"/>
                  <a:gd name="connsiteX3" fmla="*/ 1157974 w 1331480"/>
                  <a:gd name="connsiteY3" fmla="*/ 0 h 538353"/>
                  <a:gd name="connsiteX4" fmla="*/ 1331481 w 1331480"/>
                  <a:gd name="connsiteY4" fmla="*/ 269177 h 538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480" h="538353">
                    <a:moveTo>
                      <a:pt x="1157974" y="538353"/>
                    </a:moveTo>
                    <a:lnTo>
                      <a:pt x="0" y="538353"/>
                    </a:lnTo>
                    <a:lnTo>
                      <a:pt x="0" y="0"/>
                    </a:lnTo>
                    <a:lnTo>
                      <a:pt x="1157974" y="0"/>
                    </a:lnTo>
                    <a:lnTo>
                      <a:pt x="1331481" y="269177"/>
                    </a:lnTo>
                    <a:close/>
                  </a:path>
                </a:pathLst>
              </a:custGeom>
              <a:solidFill>
                <a:schemeClr val="tx1"/>
              </a:solidFill>
              <a:ln w="3429" cap="flat">
                <a:noFill/>
                <a:prstDash val="solid"/>
                <a:miter/>
              </a:ln>
            </p:spPr>
            <p:txBody>
              <a:bodyPr rtlCol="0" anchor="ctr"/>
              <a:lstStyle/>
              <a:p>
                <a:endParaRPr lang="en-NO"/>
              </a:p>
            </p:txBody>
          </p:sp>
          <p:sp>
            <p:nvSpPr>
              <p:cNvPr id="35" name="Freeform 34">
                <a:extLst>
                  <a:ext uri="{FF2B5EF4-FFF2-40B4-BE49-F238E27FC236}">
                    <a16:creationId xmlns:a16="http://schemas.microsoft.com/office/drawing/2014/main" id="{492D7BC9-6ADA-422E-B2F0-6E07AF48F4E9}"/>
                  </a:ext>
                </a:extLst>
              </p:cNvPr>
              <p:cNvSpPr>
                <a:spLocks noGrp="1" noRot="1" noMove="1" noResize="1" noEditPoints="1" noAdjustHandles="1" noChangeArrowheads="1" noChangeShapeType="1"/>
              </p:cNvSpPr>
              <p:nvPr/>
            </p:nvSpPr>
            <p:spPr>
              <a:xfrm>
                <a:off x="5893003" y="2049513"/>
                <a:ext cx="1331480" cy="538695"/>
              </a:xfrm>
              <a:custGeom>
                <a:avLst/>
                <a:gdLst>
                  <a:gd name="connsiteX0" fmla="*/ 173508 w 1331480"/>
                  <a:gd name="connsiteY0" fmla="*/ 538696 h 538695"/>
                  <a:gd name="connsiteX1" fmla="*/ 1331481 w 1331480"/>
                  <a:gd name="connsiteY1" fmla="*/ 538696 h 538695"/>
                  <a:gd name="connsiteX2" fmla="*/ 1331481 w 1331480"/>
                  <a:gd name="connsiteY2" fmla="*/ 0 h 538695"/>
                  <a:gd name="connsiteX3" fmla="*/ 173508 w 1331480"/>
                  <a:gd name="connsiteY3" fmla="*/ 0 h 538695"/>
                  <a:gd name="connsiteX4" fmla="*/ 0 w 1331480"/>
                  <a:gd name="connsiteY4" fmla="*/ 269177 h 538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480" h="538695">
                    <a:moveTo>
                      <a:pt x="173508" y="538696"/>
                    </a:moveTo>
                    <a:lnTo>
                      <a:pt x="1331481" y="538696"/>
                    </a:lnTo>
                    <a:lnTo>
                      <a:pt x="1331481" y="0"/>
                    </a:lnTo>
                    <a:lnTo>
                      <a:pt x="173508" y="0"/>
                    </a:lnTo>
                    <a:lnTo>
                      <a:pt x="0" y="269177"/>
                    </a:lnTo>
                    <a:close/>
                  </a:path>
                </a:pathLst>
              </a:custGeom>
              <a:solidFill>
                <a:srgbClr val="FFF6CE"/>
              </a:solidFill>
              <a:ln w="3429" cap="flat">
                <a:noFill/>
                <a:prstDash val="solid"/>
                <a:miter/>
              </a:ln>
            </p:spPr>
            <p:txBody>
              <a:bodyPr rtlCol="0" anchor="ctr"/>
              <a:lstStyle/>
              <a:p>
                <a:endParaRPr lang="en-NO"/>
              </a:p>
            </p:txBody>
          </p:sp>
        </p:grpSp>
        <p:sp>
          <p:nvSpPr>
            <p:cNvPr id="32" name="Freeform 31">
              <a:extLst>
                <a:ext uri="{FF2B5EF4-FFF2-40B4-BE49-F238E27FC236}">
                  <a16:creationId xmlns:a16="http://schemas.microsoft.com/office/drawing/2014/main" id="{D4B356DA-418E-C3D2-05EC-15574A2C391C}"/>
                </a:ext>
              </a:extLst>
            </p:cNvPr>
            <p:cNvSpPr>
              <a:spLocks noGrp="1" noRot="1" noMove="1" noResize="1" noEditPoints="1" noAdjustHandles="1" noChangeArrowheads="1" noChangeShapeType="1"/>
            </p:cNvSpPr>
            <p:nvPr/>
          </p:nvSpPr>
          <p:spPr>
            <a:xfrm>
              <a:off x="7110984" y="5462397"/>
              <a:ext cx="301752" cy="713232"/>
            </a:xfrm>
            <a:custGeom>
              <a:avLst/>
              <a:gdLst>
                <a:gd name="connsiteX0" fmla="*/ 0 w 301752"/>
                <a:gd name="connsiteY0" fmla="*/ 0 h 713232"/>
                <a:gd name="connsiteX1" fmla="*/ 301752 w 301752"/>
                <a:gd name="connsiteY1" fmla="*/ 0 h 713232"/>
                <a:gd name="connsiteX2" fmla="*/ 301752 w 301752"/>
                <a:gd name="connsiteY2" fmla="*/ 713232 h 713232"/>
                <a:gd name="connsiteX3" fmla="*/ 0 w 301752"/>
                <a:gd name="connsiteY3" fmla="*/ 713232 h 713232"/>
              </a:gdLst>
              <a:ahLst/>
              <a:cxnLst>
                <a:cxn ang="0">
                  <a:pos x="connsiteX0" y="connsiteY0"/>
                </a:cxn>
                <a:cxn ang="0">
                  <a:pos x="connsiteX1" y="connsiteY1"/>
                </a:cxn>
                <a:cxn ang="0">
                  <a:pos x="connsiteX2" y="connsiteY2"/>
                </a:cxn>
                <a:cxn ang="0">
                  <a:pos x="connsiteX3" y="connsiteY3"/>
                </a:cxn>
              </a:cxnLst>
              <a:rect l="l" t="t" r="r" b="b"/>
              <a:pathLst>
                <a:path w="301752" h="713232">
                  <a:moveTo>
                    <a:pt x="0" y="0"/>
                  </a:moveTo>
                  <a:lnTo>
                    <a:pt x="301752" y="0"/>
                  </a:lnTo>
                  <a:lnTo>
                    <a:pt x="301752" y="713232"/>
                  </a:lnTo>
                  <a:lnTo>
                    <a:pt x="0" y="713232"/>
                  </a:lnTo>
                  <a:close/>
                </a:path>
              </a:pathLst>
            </a:custGeom>
            <a:solidFill>
              <a:srgbClr val="FFFFFF"/>
            </a:solidFill>
            <a:ln w="3429" cap="flat">
              <a:noFill/>
              <a:prstDash val="solid"/>
              <a:miter/>
            </a:ln>
          </p:spPr>
          <p:txBody>
            <a:bodyPr rtlCol="0" anchor="ctr"/>
            <a:lstStyle/>
            <a:p>
              <a:endParaRPr lang="en-NO"/>
            </a:p>
          </p:txBody>
        </p:sp>
      </p:grpSp>
    </p:spTree>
    <p:extLst>
      <p:ext uri="{BB962C8B-B14F-4D97-AF65-F5344CB8AC3E}">
        <p14:creationId xmlns:p14="http://schemas.microsoft.com/office/powerpoint/2010/main" val="16267858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aphic 6">
            <a:extLst>
              <a:ext uri="{FF2B5EF4-FFF2-40B4-BE49-F238E27FC236}">
                <a16:creationId xmlns:a16="http://schemas.microsoft.com/office/drawing/2014/main" id="{E9F56C81-9516-FCFA-30AF-1401FD341D00}"/>
              </a:ext>
            </a:extLst>
          </p:cNvPr>
          <p:cNvGrpSpPr>
            <a:grpSpLocks noGrp="1" noUngrp="1" noRot="1" noMove="1" noResize="1"/>
          </p:cNvGrpSpPr>
          <p:nvPr/>
        </p:nvGrpSpPr>
        <p:grpSpPr>
          <a:xfrm>
            <a:off x="6154595" y="987731"/>
            <a:ext cx="1501628" cy="1300048"/>
            <a:chOff x="6239791" y="2968399"/>
            <a:chExt cx="1744264" cy="1510112"/>
          </a:xfrm>
          <a:solidFill>
            <a:srgbClr val="FFFFFF"/>
          </a:solidFill>
        </p:grpSpPr>
        <p:sp>
          <p:nvSpPr>
            <p:cNvPr id="4" name="Freeform 3">
              <a:extLst>
                <a:ext uri="{FF2B5EF4-FFF2-40B4-BE49-F238E27FC236}">
                  <a16:creationId xmlns:a16="http://schemas.microsoft.com/office/drawing/2014/main" id="{2F6E3C86-0F4E-C9A5-0E44-A23BB08F9DFF}"/>
                </a:ext>
              </a:extLst>
            </p:cNvPr>
            <p:cNvSpPr>
              <a:spLocks noGrp="1" noRot="1" noMove="1" noResize="1" noEditPoints="1" noAdjustHandles="1" noChangeArrowheads="1" noChangeShapeType="1"/>
            </p:cNvSpPr>
            <p:nvPr/>
          </p:nvSpPr>
          <p:spPr>
            <a:xfrm>
              <a:off x="6393628" y="4207449"/>
              <a:ext cx="215036" cy="159334"/>
            </a:xfrm>
            <a:custGeom>
              <a:avLst/>
              <a:gdLst>
                <a:gd name="connsiteX0" fmla="*/ 215036 w 215036"/>
                <a:gd name="connsiteY0" fmla="*/ 79667 h 159334"/>
                <a:gd name="connsiteX1" fmla="*/ 107518 w 215036"/>
                <a:gd name="connsiteY1" fmla="*/ 159334 h 159334"/>
                <a:gd name="connsiteX2" fmla="*/ 0 w 215036"/>
                <a:gd name="connsiteY2" fmla="*/ 79667 h 159334"/>
                <a:gd name="connsiteX3" fmla="*/ 107518 w 215036"/>
                <a:gd name="connsiteY3" fmla="*/ 0 h 159334"/>
                <a:gd name="connsiteX4" fmla="*/ 215036 w 215036"/>
                <a:gd name="connsiteY4" fmla="*/ 79667 h 15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36" h="159334">
                  <a:moveTo>
                    <a:pt x="215036" y="79667"/>
                  </a:moveTo>
                  <a:cubicBezTo>
                    <a:pt x="215036" y="123666"/>
                    <a:pt x="166899" y="159334"/>
                    <a:pt x="107518" y="159334"/>
                  </a:cubicBezTo>
                  <a:cubicBezTo>
                    <a:pt x="48138" y="159334"/>
                    <a:pt x="0" y="123666"/>
                    <a:pt x="0" y="79667"/>
                  </a:cubicBezTo>
                  <a:cubicBezTo>
                    <a:pt x="0" y="35668"/>
                    <a:pt x="48138" y="0"/>
                    <a:pt x="107518" y="0"/>
                  </a:cubicBezTo>
                  <a:cubicBezTo>
                    <a:pt x="166899" y="0"/>
                    <a:pt x="215036" y="35668"/>
                    <a:pt x="215036" y="79667"/>
                  </a:cubicBezTo>
                  <a:close/>
                </a:path>
              </a:pathLst>
            </a:custGeom>
            <a:solidFill>
              <a:srgbClr val="FFFFFF"/>
            </a:solidFill>
            <a:ln w="3239" cap="flat">
              <a:noFill/>
              <a:prstDash val="solid"/>
              <a:miter/>
            </a:ln>
          </p:spPr>
          <p:txBody>
            <a:bodyPr rtlCol="0" anchor="ctr"/>
            <a:lstStyle/>
            <a:p>
              <a:endParaRPr lang="en-NO"/>
            </a:p>
          </p:txBody>
        </p:sp>
        <p:sp>
          <p:nvSpPr>
            <p:cNvPr id="5" name="Freeform 4">
              <a:extLst>
                <a:ext uri="{FF2B5EF4-FFF2-40B4-BE49-F238E27FC236}">
                  <a16:creationId xmlns:a16="http://schemas.microsoft.com/office/drawing/2014/main" id="{1E37EB1A-9A0C-DBAE-2810-5045F9C2BC7E}"/>
                </a:ext>
              </a:extLst>
            </p:cNvPr>
            <p:cNvSpPr>
              <a:spLocks noGrp="1" noRot="1" noMove="1" noResize="1" noEditPoints="1" noAdjustHandles="1" noChangeArrowheads="1" noChangeShapeType="1"/>
            </p:cNvSpPr>
            <p:nvPr/>
          </p:nvSpPr>
          <p:spPr>
            <a:xfrm>
              <a:off x="6264735" y="4359334"/>
              <a:ext cx="160629" cy="119176"/>
            </a:xfrm>
            <a:custGeom>
              <a:avLst/>
              <a:gdLst>
                <a:gd name="connsiteX0" fmla="*/ 160630 w 160629"/>
                <a:gd name="connsiteY0" fmla="*/ 59588 h 119176"/>
                <a:gd name="connsiteX1" fmla="*/ 80315 w 160629"/>
                <a:gd name="connsiteY1" fmla="*/ 119177 h 119176"/>
                <a:gd name="connsiteX2" fmla="*/ 0 w 160629"/>
                <a:gd name="connsiteY2" fmla="*/ 59588 h 119176"/>
                <a:gd name="connsiteX3" fmla="*/ 80315 w 160629"/>
                <a:gd name="connsiteY3" fmla="*/ 0 h 119176"/>
                <a:gd name="connsiteX4" fmla="*/ 160630 w 160629"/>
                <a:gd name="connsiteY4" fmla="*/ 59588 h 119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629" h="119176">
                  <a:moveTo>
                    <a:pt x="160630" y="59588"/>
                  </a:moveTo>
                  <a:cubicBezTo>
                    <a:pt x="160630" y="92498"/>
                    <a:pt x="124671" y="119177"/>
                    <a:pt x="80315" y="119177"/>
                  </a:cubicBezTo>
                  <a:cubicBezTo>
                    <a:pt x="35958" y="119177"/>
                    <a:pt x="0" y="92498"/>
                    <a:pt x="0" y="59588"/>
                  </a:cubicBezTo>
                  <a:cubicBezTo>
                    <a:pt x="0" y="26679"/>
                    <a:pt x="35958" y="0"/>
                    <a:pt x="80315" y="0"/>
                  </a:cubicBezTo>
                  <a:cubicBezTo>
                    <a:pt x="124671" y="0"/>
                    <a:pt x="160630" y="26679"/>
                    <a:pt x="160630" y="59588"/>
                  </a:cubicBezTo>
                  <a:close/>
                </a:path>
              </a:pathLst>
            </a:custGeom>
            <a:solidFill>
              <a:srgbClr val="FFFFFF"/>
            </a:solidFill>
            <a:ln w="3239" cap="flat">
              <a:noFill/>
              <a:prstDash val="solid"/>
              <a:miter/>
            </a:ln>
          </p:spPr>
          <p:txBody>
            <a:bodyPr rtlCol="0" anchor="ctr"/>
            <a:lstStyle/>
            <a:p>
              <a:endParaRPr lang="en-NO"/>
            </a:p>
          </p:txBody>
        </p:sp>
        <p:sp>
          <p:nvSpPr>
            <p:cNvPr id="13" name="Freeform 12">
              <a:extLst>
                <a:ext uri="{FF2B5EF4-FFF2-40B4-BE49-F238E27FC236}">
                  <a16:creationId xmlns:a16="http://schemas.microsoft.com/office/drawing/2014/main" id="{22B6EEAA-A40A-DEC8-5D58-8F49E10438AA}"/>
                </a:ext>
              </a:extLst>
            </p:cNvPr>
            <p:cNvSpPr>
              <a:spLocks noGrp="1" noRot="1" noMove="1" noResize="1" noEditPoints="1" noAdjustHandles="1" noChangeArrowheads="1" noChangeShapeType="1"/>
            </p:cNvSpPr>
            <p:nvPr/>
          </p:nvSpPr>
          <p:spPr>
            <a:xfrm>
              <a:off x="6239791" y="2968399"/>
              <a:ext cx="1744264" cy="1327461"/>
            </a:xfrm>
            <a:custGeom>
              <a:avLst/>
              <a:gdLst>
                <a:gd name="connsiteX0" fmla="*/ 99106 w 1744264"/>
                <a:gd name="connsiteY0" fmla="*/ 611105 h 1327461"/>
                <a:gd name="connsiteX1" fmla="*/ 50853 w 1744264"/>
                <a:gd name="connsiteY1" fmla="*/ 463106 h 1327461"/>
                <a:gd name="connsiteX2" fmla="*/ 301512 w 1744264"/>
                <a:gd name="connsiteY2" fmla="*/ 212446 h 1327461"/>
                <a:gd name="connsiteX3" fmla="*/ 394457 w 1744264"/>
                <a:gd name="connsiteY3" fmla="*/ 230257 h 1327461"/>
                <a:gd name="connsiteX4" fmla="*/ 627629 w 1744264"/>
                <a:gd name="connsiteY4" fmla="*/ 16516 h 1327461"/>
                <a:gd name="connsiteX5" fmla="*/ 744863 w 1744264"/>
                <a:gd name="connsiteY5" fmla="*/ 47930 h 1327461"/>
                <a:gd name="connsiteX6" fmla="*/ 879261 w 1744264"/>
                <a:gd name="connsiteY6" fmla="*/ 0 h 1327461"/>
                <a:gd name="connsiteX7" fmla="*/ 1039890 w 1744264"/>
                <a:gd name="connsiteY7" fmla="*/ 73514 h 1327461"/>
                <a:gd name="connsiteX8" fmla="*/ 1157124 w 1744264"/>
                <a:gd name="connsiteY8" fmla="*/ 38214 h 1327461"/>
                <a:gd name="connsiteX9" fmla="*/ 1366979 w 1744264"/>
                <a:gd name="connsiteY9" fmla="*/ 218599 h 1327461"/>
                <a:gd name="connsiteX10" fmla="*/ 1430453 w 1744264"/>
                <a:gd name="connsiteY10" fmla="*/ 212122 h 1327461"/>
                <a:gd name="connsiteX11" fmla="*/ 1744264 w 1744264"/>
                <a:gd name="connsiteY11" fmla="*/ 525932 h 1327461"/>
                <a:gd name="connsiteX12" fmla="*/ 1572947 w 1744264"/>
                <a:gd name="connsiteY12" fmla="*/ 805415 h 1327461"/>
                <a:gd name="connsiteX13" fmla="*/ 1592702 w 1744264"/>
                <a:gd name="connsiteY13" fmla="*/ 902894 h 1327461"/>
                <a:gd name="connsiteX14" fmla="*/ 1342042 w 1744264"/>
                <a:gd name="connsiteY14" fmla="*/ 1153554 h 1327461"/>
                <a:gd name="connsiteX15" fmla="*/ 1244564 w 1744264"/>
                <a:gd name="connsiteY15" fmla="*/ 1133799 h 1327461"/>
                <a:gd name="connsiteX16" fmla="*/ 1033090 w 1744264"/>
                <a:gd name="connsiteY16" fmla="*/ 1327461 h 1327461"/>
                <a:gd name="connsiteX17" fmla="*/ 849467 w 1744264"/>
                <a:gd name="connsiteY17" fmla="*/ 1221886 h 1327461"/>
                <a:gd name="connsiteX18" fmla="*/ 662281 w 1744264"/>
                <a:gd name="connsiteY18" fmla="*/ 1306087 h 1327461"/>
                <a:gd name="connsiteX19" fmla="*/ 424252 w 1744264"/>
                <a:gd name="connsiteY19" fmla="*/ 1133475 h 1327461"/>
                <a:gd name="connsiteX20" fmla="*/ 313819 w 1744264"/>
                <a:gd name="connsiteY20" fmla="*/ 1153554 h 1327461"/>
                <a:gd name="connsiteX21" fmla="*/ 8 w 1744264"/>
                <a:gd name="connsiteY21" fmla="*/ 839743 h 1327461"/>
                <a:gd name="connsiteX22" fmla="*/ 99106 w 1744264"/>
                <a:gd name="connsiteY22" fmla="*/ 611105 h 132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44264" h="1327461">
                  <a:moveTo>
                    <a:pt x="99106" y="611105"/>
                  </a:moveTo>
                  <a:cubicBezTo>
                    <a:pt x="68664" y="569652"/>
                    <a:pt x="50853" y="518484"/>
                    <a:pt x="50853" y="463106"/>
                  </a:cubicBezTo>
                  <a:cubicBezTo>
                    <a:pt x="50853" y="324822"/>
                    <a:pt x="162905" y="212446"/>
                    <a:pt x="301512" y="212446"/>
                  </a:cubicBezTo>
                  <a:cubicBezTo>
                    <a:pt x="334221" y="212446"/>
                    <a:pt x="365635" y="218923"/>
                    <a:pt x="394457" y="230257"/>
                  </a:cubicBezTo>
                  <a:cubicBezTo>
                    <a:pt x="404821" y="110433"/>
                    <a:pt x="505214" y="16516"/>
                    <a:pt x="627629" y="16516"/>
                  </a:cubicBezTo>
                  <a:cubicBezTo>
                    <a:pt x="670378" y="16516"/>
                    <a:pt x="710211" y="28175"/>
                    <a:pt x="744863" y="47930"/>
                  </a:cubicBezTo>
                  <a:cubicBezTo>
                    <a:pt x="781458" y="18136"/>
                    <a:pt x="828093" y="0"/>
                    <a:pt x="879261" y="0"/>
                  </a:cubicBezTo>
                  <a:cubicBezTo>
                    <a:pt x="943383" y="0"/>
                    <a:pt x="1001028" y="28499"/>
                    <a:pt x="1039890" y="73514"/>
                  </a:cubicBezTo>
                  <a:cubicBezTo>
                    <a:pt x="1073571" y="51168"/>
                    <a:pt x="1113728" y="38214"/>
                    <a:pt x="1157124" y="38214"/>
                  </a:cubicBezTo>
                  <a:cubicBezTo>
                    <a:pt x="1263347" y="38214"/>
                    <a:pt x="1351758" y="116586"/>
                    <a:pt x="1366979" y="218599"/>
                  </a:cubicBezTo>
                  <a:cubicBezTo>
                    <a:pt x="1387381" y="214389"/>
                    <a:pt x="1408756" y="212122"/>
                    <a:pt x="1430453" y="212122"/>
                  </a:cubicBezTo>
                  <a:cubicBezTo>
                    <a:pt x="1603713" y="212122"/>
                    <a:pt x="1744264" y="352673"/>
                    <a:pt x="1744264" y="525932"/>
                  </a:cubicBezTo>
                  <a:cubicBezTo>
                    <a:pt x="1744264" y="648024"/>
                    <a:pt x="1674636" y="753599"/>
                    <a:pt x="1572947" y="805415"/>
                  </a:cubicBezTo>
                  <a:cubicBezTo>
                    <a:pt x="1585578" y="835533"/>
                    <a:pt x="1592702" y="868242"/>
                    <a:pt x="1592702" y="902894"/>
                  </a:cubicBezTo>
                  <a:cubicBezTo>
                    <a:pt x="1592702" y="1041178"/>
                    <a:pt x="1480650" y="1153554"/>
                    <a:pt x="1342042" y="1153554"/>
                  </a:cubicBezTo>
                  <a:cubicBezTo>
                    <a:pt x="1307390" y="1153554"/>
                    <a:pt x="1274682" y="1146429"/>
                    <a:pt x="1244564" y="1133799"/>
                  </a:cubicBezTo>
                  <a:cubicBezTo>
                    <a:pt x="1235172" y="1242289"/>
                    <a:pt x="1144170" y="1327461"/>
                    <a:pt x="1033090" y="1327461"/>
                  </a:cubicBezTo>
                  <a:cubicBezTo>
                    <a:pt x="954718" y="1327461"/>
                    <a:pt x="886386" y="1285037"/>
                    <a:pt x="849467" y="1221886"/>
                  </a:cubicBezTo>
                  <a:cubicBezTo>
                    <a:pt x="803480" y="1273702"/>
                    <a:pt x="736767" y="1306087"/>
                    <a:pt x="662281" y="1306087"/>
                  </a:cubicBezTo>
                  <a:cubicBezTo>
                    <a:pt x="551201" y="1306087"/>
                    <a:pt x="456960" y="1233545"/>
                    <a:pt x="424252" y="1133475"/>
                  </a:cubicBezTo>
                  <a:cubicBezTo>
                    <a:pt x="389923" y="1146429"/>
                    <a:pt x="352681" y="1153554"/>
                    <a:pt x="313819" y="1153554"/>
                  </a:cubicBezTo>
                  <a:cubicBezTo>
                    <a:pt x="140559" y="1153554"/>
                    <a:pt x="8" y="1013003"/>
                    <a:pt x="8" y="839743"/>
                  </a:cubicBezTo>
                  <a:cubicBezTo>
                    <a:pt x="-640" y="749713"/>
                    <a:pt x="37899" y="668426"/>
                    <a:pt x="99106" y="611105"/>
                  </a:cubicBezTo>
                  <a:close/>
                </a:path>
              </a:pathLst>
            </a:custGeom>
            <a:solidFill>
              <a:srgbClr val="FFFFFF"/>
            </a:solidFill>
            <a:ln w="3239" cap="flat">
              <a:noFill/>
              <a:prstDash val="solid"/>
              <a:miter/>
            </a:ln>
          </p:spPr>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0000"/>
                  </a:solidFill>
                  <a:effectLst/>
                  <a:uLnTx/>
                  <a:uFillTx/>
                  <a:latin typeface="Arial"/>
                  <a:ea typeface="+mn-ea"/>
                  <a:cs typeface="Arial"/>
                </a:rPr>
                <a:t>nedfor</a:t>
              </a: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17" name="Graphic 6">
            <a:extLst>
              <a:ext uri="{FF2B5EF4-FFF2-40B4-BE49-F238E27FC236}">
                <a16:creationId xmlns:a16="http://schemas.microsoft.com/office/drawing/2014/main" id="{9ECE83A1-6D4A-8FEB-3B06-81B7D5E2536D}"/>
              </a:ext>
            </a:extLst>
          </p:cNvPr>
          <p:cNvGrpSpPr>
            <a:grpSpLocks noGrp="1" noUngrp="1" noRot="1" noMove="1" noResize="1"/>
          </p:cNvGrpSpPr>
          <p:nvPr/>
        </p:nvGrpSpPr>
        <p:grpSpPr>
          <a:xfrm>
            <a:off x="9731465" y="1381928"/>
            <a:ext cx="1501628" cy="1300048"/>
            <a:chOff x="6239791" y="2968399"/>
            <a:chExt cx="1744264" cy="1510112"/>
          </a:xfrm>
          <a:solidFill>
            <a:srgbClr val="FFFFFF"/>
          </a:solidFill>
        </p:grpSpPr>
        <p:sp>
          <p:nvSpPr>
            <p:cNvPr id="31" name="Freeform 30">
              <a:extLst>
                <a:ext uri="{FF2B5EF4-FFF2-40B4-BE49-F238E27FC236}">
                  <a16:creationId xmlns:a16="http://schemas.microsoft.com/office/drawing/2014/main" id="{3B0FD886-8EB0-AC86-D07C-F087B10A5EEC}"/>
                </a:ext>
              </a:extLst>
            </p:cNvPr>
            <p:cNvSpPr>
              <a:spLocks noGrp="1" noRot="1" noMove="1" noResize="1" noEditPoints="1" noAdjustHandles="1" noChangeArrowheads="1" noChangeShapeType="1"/>
            </p:cNvSpPr>
            <p:nvPr/>
          </p:nvSpPr>
          <p:spPr>
            <a:xfrm>
              <a:off x="6393628" y="4207449"/>
              <a:ext cx="215036" cy="159334"/>
            </a:xfrm>
            <a:custGeom>
              <a:avLst/>
              <a:gdLst>
                <a:gd name="connsiteX0" fmla="*/ 215036 w 215036"/>
                <a:gd name="connsiteY0" fmla="*/ 79667 h 159334"/>
                <a:gd name="connsiteX1" fmla="*/ 107518 w 215036"/>
                <a:gd name="connsiteY1" fmla="*/ 159334 h 159334"/>
                <a:gd name="connsiteX2" fmla="*/ 0 w 215036"/>
                <a:gd name="connsiteY2" fmla="*/ 79667 h 159334"/>
                <a:gd name="connsiteX3" fmla="*/ 107518 w 215036"/>
                <a:gd name="connsiteY3" fmla="*/ 0 h 159334"/>
                <a:gd name="connsiteX4" fmla="*/ 215036 w 215036"/>
                <a:gd name="connsiteY4" fmla="*/ 79667 h 15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36" h="159334">
                  <a:moveTo>
                    <a:pt x="215036" y="79667"/>
                  </a:moveTo>
                  <a:cubicBezTo>
                    <a:pt x="215036" y="123666"/>
                    <a:pt x="166899" y="159334"/>
                    <a:pt x="107518" y="159334"/>
                  </a:cubicBezTo>
                  <a:cubicBezTo>
                    <a:pt x="48138" y="159334"/>
                    <a:pt x="0" y="123666"/>
                    <a:pt x="0" y="79667"/>
                  </a:cubicBezTo>
                  <a:cubicBezTo>
                    <a:pt x="0" y="35668"/>
                    <a:pt x="48138" y="0"/>
                    <a:pt x="107518" y="0"/>
                  </a:cubicBezTo>
                  <a:cubicBezTo>
                    <a:pt x="166899" y="0"/>
                    <a:pt x="215036" y="35668"/>
                    <a:pt x="215036" y="79667"/>
                  </a:cubicBezTo>
                  <a:close/>
                </a:path>
              </a:pathLst>
            </a:custGeom>
            <a:solidFill>
              <a:srgbClr val="FFFFFF"/>
            </a:solidFill>
            <a:ln w="3239" cap="flat">
              <a:noFill/>
              <a:prstDash val="solid"/>
              <a:miter/>
            </a:ln>
          </p:spPr>
          <p:txBody>
            <a:bodyPr rtlCol="0" anchor="ctr"/>
            <a:lstStyle/>
            <a:p>
              <a:endParaRPr lang="en-NO"/>
            </a:p>
          </p:txBody>
        </p:sp>
        <p:sp>
          <p:nvSpPr>
            <p:cNvPr id="32" name="Freeform 31">
              <a:extLst>
                <a:ext uri="{FF2B5EF4-FFF2-40B4-BE49-F238E27FC236}">
                  <a16:creationId xmlns:a16="http://schemas.microsoft.com/office/drawing/2014/main" id="{C3FC3886-AC5B-AF73-E4F7-A8BB09E2F5C6}"/>
                </a:ext>
              </a:extLst>
            </p:cNvPr>
            <p:cNvSpPr>
              <a:spLocks noGrp="1" noRot="1" noMove="1" noResize="1" noEditPoints="1" noAdjustHandles="1" noChangeArrowheads="1" noChangeShapeType="1"/>
            </p:cNvSpPr>
            <p:nvPr/>
          </p:nvSpPr>
          <p:spPr>
            <a:xfrm>
              <a:off x="6264735" y="4359334"/>
              <a:ext cx="160629" cy="119176"/>
            </a:xfrm>
            <a:custGeom>
              <a:avLst/>
              <a:gdLst>
                <a:gd name="connsiteX0" fmla="*/ 160630 w 160629"/>
                <a:gd name="connsiteY0" fmla="*/ 59588 h 119176"/>
                <a:gd name="connsiteX1" fmla="*/ 80315 w 160629"/>
                <a:gd name="connsiteY1" fmla="*/ 119177 h 119176"/>
                <a:gd name="connsiteX2" fmla="*/ 0 w 160629"/>
                <a:gd name="connsiteY2" fmla="*/ 59588 h 119176"/>
                <a:gd name="connsiteX3" fmla="*/ 80315 w 160629"/>
                <a:gd name="connsiteY3" fmla="*/ 0 h 119176"/>
                <a:gd name="connsiteX4" fmla="*/ 160630 w 160629"/>
                <a:gd name="connsiteY4" fmla="*/ 59588 h 119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629" h="119176">
                  <a:moveTo>
                    <a:pt x="160630" y="59588"/>
                  </a:moveTo>
                  <a:cubicBezTo>
                    <a:pt x="160630" y="92498"/>
                    <a:pt x="124671" y="119177"/>
                    <a:pt x="80315" y="119177"/>
                  </a:cubicBezTo>
                  <a:cubicBezTo>
                    <a:pt x="35958" y="119177"/>
                    <a:pt x="0" y="92498"/>
                    <a:pt x="0" y="59588"/>
                  </a:cubicBezTo>
                  <a:cubicBezTo>
                    <a:pt x="0" y="26679"/>
                    <a:pt x="35958" y="0"/>
                    <a:pt x="80315" y="0"/>
                  </a:cubicBezTo>
                  <a:cubicBezTo>
                    <a:pt x="124671" y="0"/>
                    <a:pt x="160630" y="26679"/>
                    <a:pt x="160630" y="59588"/>
                  </a:cubicBezTo>
                  <a:close/>
                </a:path>
              </a:pathLst>
            </a:custGeom>
            <a:solidFill>
              <a:srgbClr val="FFFFFF"/>
            </a:solidFill>
            <a:ln w="3239" cap="flat">
              <a:noFill/>
              <a:prstDash val="solid"/>
              <a:miter/>
            </a:ln>
          </p:spPr>
          <p:txBody>
            <a:bodyPr rtlCol="0" anchor="ctr"/>
            <a:lstStyle/>
            <a:p>
              <a:endParaRPr lang="en-NO"/>
            </a:p>
          </p:txBody>
        </p:sp>
        <p:sp>
          <p:nvSpPr>
            <p:cNvPr id="33" name="Freeform 32">
              <a:extLst>
                <a:ext uri="{FF2B5EF4-FFF2-40B4-BE49-F238E27FC236}">
                  <a16:creationId xmlns:a16="http://schemas.microsoft.com/office/drawing/2014/main" id="{9AF61E28-E1B0-B28C-9CBF-5D0238E6A1D0}"/>
                </a:ext>
              </a:extLst>
            </p:cNvPr>
            <p:cNvSpPr>
              <a:spLocks noGrp="1" noRot="1" noMove="1" noResize="1" noEditPoints="1" noAdjustHandles="1" noChangeArrowheads="1" noChangeShapeType="1"/>
            </p:cNvSpPr>
            <p:nvPr/>
          </p:nvSpPr>
          <p:spPr>
            <a:xfrm>
              <a:off x="6239791" y="2968399"/>
              <a:ext cx="1744264" cy="1327461"/>
            </a:xfrm>
            <a:custGeom>
              <a:avLst/>
              <a:gdLst>
                <a:gd name="connsiteX0" fmla="*/ 99106 w 1744264"/>
                <a:gd name="connsiteY0" fmla="*/ 611105 h 1327461"/>
                <a:gd name="connsiteX1" fmla="*/ 50853 w 1744264"/>
                <a:gd name="connsiteY1" fmla="*/ 463106 h 1327461"/>
                <a:gd name="connsiteX2" fmla="*/ 301512 w 1744264"/>
                <a:gd name="connsiteY2" fmla="*/ 212446 h 1327461"/>
                <a:gd name="connsiteX3" fmla="*/ 394457 w 1744264"/>
                <a:gd name="connsiteY3" fmla="*/ 230257 h 1327461"/>
                <a:gd name="connsiteX4" fmla="*/ 627629 w 1744264"/>
                <a:gd name="connsiteY4" fmla="*/ 16516 h 1327461"/>
                <a:gd name="connsiteX5" fmla="*/ 744863 w 1744264"/>
                <a:gd name="connsiteY5" fmla="*/ 47930 h 1327461"/>
                <a:gd name="connsiteX6" fmla="*/ 879261 w 1744264"/>
                <a:gd name="connsiteY6" fmla="*/ 0 h 1327461"/>
                <a:gd name="connsiteX7" fmla="*/ 1039890 w 1744264"/>
                <a:gd name="connsiteY7" fmla="*/ 73514 h 1327461"/>
                <a:gd name="connsiteX8" fmla="*/ 1157124 w 1744264"/>
                <a:gd name="connsiteY8" fmla="*/ 38214 h 1327461"/>
                <a:gd name="connsiteX9" fmla="*/ 1366979 w 1744264"/>
                <a:gd name="connsiteY9" fmla="*/ 218599 h 1327461"/>
                <a:gd name="connsiteX10" fmla="*/ 1430453 w 1744264"/>
                <a:gd name="connsiteY10" fmla="*/ 212122 h 1327461"/>
                <a:gd name="connsiteX11" fmla="*/ 1744264 w 1744264"/>
                <a:gd name="connsiteY11" fmla="*/ 525932 h 1327461"/>
                <a:gd name="connsiteX12" fmla="*/ 1572947 w 1744264"/>
                <a:gd name="connsiteY12" fmla="*/ 805415 h 1327461"/>
                <a:gd name="connsiteX13" fmla="*/ 1592702 w 1744264"/>
                <a:gd name="connsiteY13" fmla="*/ 902894 h 1327461"/>
                <a:gd name="connsiteX14" fmla="*/ 1342042 w 1744264"/>
                <a:gd name="connsiteY14" fmla="*/ 1153554 h 1327461"/>
                <a:gd name="connsiteX15" fmla="*/ 1244564 w 1744264"/>
                <a:gd name="connsiteY15" fmla="*/ 1133799 h 1327461"/>
                <a:gd name="connsiteX16" fmla="*/ 1033090 w 1744264"/>
                <a:gd name="connsiteY16" fmla="*/ 1327461 h 1327461"/>
                <a:gd name="connsiteX17" fmla="*/ 849467 w 1744264"/>
                <a:gd name="connsiteY17" fmla="*/ 1221886 h 1327461"/>
                <a:gd name="connsiteX18" fmla="*/ 662281 w 1744264"/>
                <a:gd name="connsiteY18" fmla="*/ 1306087 h 1327461"/>
                <a:gd name="connsiteX19" fmla="*/ 424252 w 1744264"/>
                <a:gd name="connsiteY19" fmla="*/ 1133475 h 1327461"/>
                <a:gd name="connsiteX20" fmla="*/ 313819 w 1744264"/>
                <a:gd name="connsiteY20" fmla="*/ 1153554 h 1327461"/>
                <a:gd name="connsiteX21" fmla="*/ 8 w 1744264"/>
                <a:gd name="connsiteY21" fmla="*/ 839743 h 1327461"/>
                <a:gd name="connsiteX22" fmla="*/ 99106 w 1744264"/>
                <a:gd name="connsiteY22" fmla="*/ 611105 h 132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44264" h="1327461">
                  <a:moveTo>
                    <a:pt x="99106" y="611105"/>
                  </a:moveTo>
                  <a:cubicBezTo>
                    <a:pt x="68664" y="569652"/>
                    <a:pt x="50853" y="518484"/>
                    <a:pt x="50853" y="463106"/>
                  </a:cubicBezTo>
                  <a:cubicBezTo>
                    <a:pt x="50853" y="324822"/>
                    <a:pt x="162905" y="212446"/>
                    <a:pt x="301512" y="212446"/>
                  </a:cubicBezTo>
                  <a:cubicBezTo>
                    <a:pt x="334221" y="212446"/>
                    <a:pt x="365635" y="218923"/>
                    <a:pt x="394457" y="230257"/>
                  </a:cubicBezTo>
                  <a:cubicBezTo>
                    <a:pt x="404821" y="110433"/>
                    <a:pt x="505214" y="16516"/>
                    <a:pt x="627629" y="16516"/>
                  </a:cubicBezTo>
                  <a:cubicBezTo>
                    <a:pt x="670378" y="16516"/>
                    <a:pt x="710211" y="28175"/>
                    <a:pt x="744863" y="47930"/>
                  </a:cubicBezTo>
                  <a:cubicBezTo>
                    <a:pt x="781458" y="18136"/>
                    <a:pt x="828093" y="0"/>
                    <a:pt x="879261" y="0"/>
                  </a:cubicBezTo>
                  <a:cubicBezTo>
                    <a:pt x="943383" y="0"/>
                    <a:pt x="1001028" y="28499"/>
                    <a:pt x="1039890" y="73514"/>
                  </a:cubicBezTo>
                  <a:cubicBezTo>
                    <a:pt x="1073571" y="51168"/>
                    <a:pt x="1113728" y="38214"/>
                    <a:pt x="1157124" y="38214"/>
                  </a:cubicBezTo>
                  <a:cubicBezTo>
                    <a:pt x="1263347" y="38214"/>
                    <a:pt x="1351758" y="116586"/>
                    <a:pt x="1366979" y="218599"/>
                  </a:cubicBezTo>
                  <a:cubicBezTo>
                    <a:pt x="1387381" y="214389"/>
                    <a:pt x="1408756" y="212122"/>
                    <a:pt x="1430453" y="212122"/>
                  </a:cubicBezTo>
                  <a:cubicBezTo>
                    <a:pt x="1603713" y="212122"/>
                    <a:pt x="1744264" y="352673"/>
                    <a:pt x="1744264" y="525932"/>
                  </a:cubicBezTo>
                  <a:cubicBezTo>
                    <a:pt x="1744264" y="648024"/>
                    <a:pt x="1674636" y="753599"/>
                    <a:pt x="1572947" y="805415"/>
                  </a:cubicBezTo>
                  <a:cubicBezTo>
                    <a:pt x="1585578" y="835533"/>
                    <a:pt x="1592702" y="868242"/>
                    <a:pt x="1592702" y="902894"/>
                  </a:cubicBezTo>
                  <a:cubicBezTo>
                    <a:pt x="1592702" y="1041178"/>
                    <a:pt x="1480650" y="1153554"/>
                    <a:pt x="1342042" y="1153554"/>
                  </a:cubicBezTo>
                  <a:cubicBezTo>
                    <a:pt x="1307390" y="1153554"/>
                    <a:pt x="1274682" y="1146429"/>
                    <a:pt x="1244564" y="1133799"/>
                  </a:cubicBezTo>
                  <a:cubicBezTo>
                    <a:pt x="1235172" y="1242289"/>
                    <a:pt x="1144170" y="1327461"/>
                    <a:pt x="1033090" y="1327461"/>
                  </a:cubicBezTo>
                  <a:cubicBezTo>
                    <a:pt x="954718" y="1327461"/>
                    <a:pt x="886386" y="1285037"/>
                    <a:pt x="849467" y="1221886"/>
                  </a:cubicBezTo>
                  <a:cubicBezTo>
                    <a:pt x="803480" y="1273702"/>
                    <a:pt x="736767" y="1306087"/>
                    <a:pt x="662281" y="1306087"/>
                  </a:cubicBezTo>
                  <a:cubicBezTo>
                    <a:pt x="551201" y="1306087"/>
                    <a:pt x="456960" y="1233545"/>
                    <a:pt x="424252" y="1133475"/>
                  </a:cubicBezTo>
                  <a:cubicBezTo>
                    <a:pt x="389923" y="1146429"/>
                    <a:pt x="352681" y="1153554"/>
                    <a:pt x="313819" y="1153554"/>
                  </a:cubicBezTo>
                  <a:cubicBezTo>
                    <a:pt x="140559" y="1153554"/>
                    <a:pt x="8" y="1013003"/>
                    <a:pt x="8" y="839743"/>
                  </a:cubicBezTo>
                  <a:cubicBezTo>
                    <a:pt x="-640" y="749713"/>
                    <a:pt x="37899" y="668426"/>
                    <a:pt x="99106" y="611105"/>
                  </a:cubicBezTo>
                  <a:close/>
                </a:path>
              </a:pathLst>
            </a:custGeom>
            <a:solidFill>
              <a:srgbClr val="FFFFFF"/>
            </a:solidFill>
            <a:ln w="3239" cap="flat">
              <a:noFill/>
              <a:prstDash val="solid"/>
              <a:miter/>
            </a:ln>
          </p:spPr>
          <p:txBody>
            <a:bodyPr rtlCol="0" anchor="ctr"/>
            <a:lstStyle/>
            <a:p>
              <a:pPr algn="ctr"/>
              <a:r>
                <a:rPr lang="nb-NO" sz="1800" dirty="0">
                  <a:solidFill>
                    <a:schemeClr val="bg1"/>
                  </a:solidFill>
                  <a:latin typeface="Arial"/>
                  <a:cs typeface="Arial"/>
                </a:rPr>
                <a:t>tomhet</a:t>
              </a:r>
              <a:endParaRPr lang="en-NO"/>
            </a:p>
          </p:txBody>
        </p:sp>
      </p:grpSp>
      <p:grpSp>
        <p:nvGrpSpPr>
          <p:cNvPr id="35" name="Graphic 6">
            <a:extLst>
              <a:ext uri="{FF2B5EF4-FFF2-40B4-BE49-F238E27FC236}">
                <a16:creationId xmlns:a16="http://schemas.microsoft.com/office/drawing/2014/main" id="{A3CAD9B9-9E39-6FA9-767B-1C725CCB2DE8}"/>
              </a:ext>
            </a:extLst>
          </p:cNvPr>
          <p:cNvGrpSpPr>
            <a:grpSpLocks noGrp="1" noUngrp="1" noRot="1" noMove="1" noResize="1"/>
          </p:cNvGrpSpPr>
          <p:nvPr/>
        </p:nvGrpSpPr>
        <p:grpSpPr>
          <a:xfrm>
            <a:off x="7530604" y="1767231"/>
            <a:ext cx="1501628" cy="1300048"/>
            <a:chOff x="6239791" y="2968399"/>
            <a:chExt cx="1744264" cy="1510112"/>
          </a:xfrm>
          <a:solidFill>
            <a:srgbClr val="FFFFFF"/>
          </a:solidFill>
        </p:grpSpPr>
        <p:sp>
          <p:nvSpPr>
            <p:cNvPr id="36" name="Freeform 35">
              <a:extLst>
                <a:ext uri="{FF2B5EF4-FFF2-40B4-BE49-F238E27FC236}">
                  <a16:creationId xmlns:a16="http://schemas.microsoft.com/office/drawing/2014/main" id="{2028EFB2-50BF-4E3D-AD57-F3A5ACCECB64}"/>
                </a:ext>
              </a:extLst>
            </p:cNvPr>
            <p:cNvSpPr>
              <a:spLocks noGrp="1" noRot="1" noMove="1" noResize="1" noEditPoints="1" noAdjustHandles="1" noChangeArrowheads="1" noChangeShapeType="1"/>
            </p:cNvSpPr>
            <p:nvPr/>
          </p:nvSpPr>
          <p:spPr>
            <a:xfrm>
              <a:off x="6393628" y="4207449"/>
              <a:ext cx="215036" cy="159334"/>
            </a:xfrm>
            <a:custGeom>
              <a:avLst/>
              <a:gdLst>
                <a:gd name="connsiteX0" fmla="*/ 215036 w 215036"/>
                <a:gd name="connsiteY0" fmla="*/ 79667 h 159334"/>
                <a:gd name="connsiteX1" fmla="*/ 107518 w 215036"/>
                <a:gd name="connsiteY1" fmla="*/ 159334 h 159334"/>
                <a:gd name="connsiteX2" fmla="*/ 0 w 215036"/>
                <a:gd name="connsiteY2" fmla="*/ 79667 h 159334"/>
                <a:gd name="connsiteX3" fmla="*/ 107518 w 215036"/>
                <a:gd name="connsiteY3" fmla="*/ 0 h 159334"/>
                <a:gd name="connsiteX4" fmla="*/ 215036 w 215036"/>
                <a:gd name="connsiteY4" fmla="*/ 79667 h 15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36" h="159334">
                  <a:moveTo>
                    <a:pt x="215036" y="79667"/>
                  </a:moveTo>
                  <a:cubicBezTo>
                    <a:pt x="215036" y="123666"/>
                    <a:pt x="166899" y="159334"/>
                    <a:pt x="107518" y="159334"/>
                  </a:cubicBezTo>
                  <a:cubicBezTo>
                    <a:pt x="48138" y="159334"/>
                    <a:pt x="0" y="123666"/>
                    <a:pt x="0" y="79667"/>
                  </a:cubicBezTo>
                  <a:cubicBezTo>
                    <a:pt x="0" y="35668"/>
                    <a:pt x="48138" y="0"/>
                    <a:pt x="107518" y="0"/>
                  </a:cubicBezTo>
                  <a:cubicBezTo>
                    <a:pt x="166899" y="0"/>
                    <a:pt x="215036" y="35668"/>
                    <a:pt x="215036" y="79667"/>
                  </a:cubicBezTo>
                  <a:close/>
                </a:path>
              </a:pathLst>
            </a:custGeom>
            <a:solidFill>
              <a:srgbClr val="FFFFFF"/>
            </a:solidFill>
            <a:ln w="3239" cap="flat">
              <a:noFill/>
              <a:prstDash val="solid"/>
              <a:miter/>
            </a:ln>
          </p:spPr>
          <p:txBody>
            <a:bodyPr rtlCol="0" anchor="ctr"/>
            <a:lstStyle/>
            <a:p>
              <a:endParaRPr lang="en-NO"/>
            </a:p>
          </p:txBody>
        </p:sp>
        <p:sp>
          <p:nvSpPr>
            <p:cNvPr id="37" name="Freeform 36">
              <a:extLst>
                <a:ext uri="{FF2B5EF4-FFF2-40B4-BE49-F238E27FC236}">
                  <a16:creationId xmlns:a16="http://schemas.microsoft.com/office/drawing/2014/main" id="{3E2FD794-0088-E15E-FE1E-A4E78ED04885}"/>
                </a:ext>
              </a:extLst>
            </p:cNvPr>
            <p:cNvSpPr>
              <a:spLocks noGrp="1" noRot="1" noMove="1" noResize="1" noEditPoints="1" noAdjustHandles="1" noChangeArrowheads="1" noChangeShapeType="1"/>
            </p:cNvSpPr>
            <p:nvPr/>
          </p:nvSpPr>
          <p:spPr>
            <a:xfrm>
              <a:off x="6264735" y="4359334"/>
              <a:ext cx="160629" cy="119176"/>
            </a:xfrm>
            <a:custGeom>
              <a:avLst/>
              <a:gdLst>
                <a:gd name="connsiteX0" fmla="*/ 160630 w 160629"/>
                <a:gd name="connsiteY0" fmla="*/ 59588 h 119176"/>
                <a:gd name="connsiteX1" fmla="*/ 80315 w 160629"/>
                <a:gd name="connsiteY1" fmla="*/ 119177 h 119176"/>
                <a:gd name="connsiteX2" fmla="*/ 0 w 160629"/>
                <a:gd name="connsiteY2" fmla="*/ 59588 h 119176"/>
                <a:gd name="connsiteX3" fmla="*/ 80315 w 160629"/>
                <a:gd name="connsiteY3" fmla="*/ 0 h 119176"/>
                <a:gd name="connsiteX4" fmla="*/ 160630 w 160629"/>
                <a:gd name="connsiteY4" fmla="*/ 59588 h 119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629" h="119176">
                  <a:moveTo>
                    <a:pt x="160630" y="59588"/>
                  </a:moveTo>
                  <a:cubicBezTo>
                    <a:pt x="160630" y="92498"/>
                    <a:pt x="124671" y="119177"/>
                    <a:pt x="80315" y="119177"/>
                  </a:cubicBezTo>
                  <a:cubicBezTo>
                    <a:pt x="35958" y="119177"/>
                    <a:pt x="0" y="92498"/>
                    <a:pt x="0" y="59588"/>
                  </a:cubicBezTo>
                  <a:cubicBezTo>
                    <a:pt x="0" y="26679"/>
                    <a:pt x="35958" y="0"/>
                    <a:pt x="80315" y="0"/>
                  </a:cubicBezTo>
                  <a:cubicBezTo>
                    <a:pt x="124671" y="0"/>
                    <a:pt x="160630" y="26679"/>
                    <a:pt x="160630" y="59588"/>
                  </a:cubicBezTo>
                  <a:close/>
                </a:path>
              </a:pathLst>
            </a:custGeom>
            <a:solidFill>
              <a:srgbClr val="FFFFFF"/>
            </a:solidFill>
            <a:ln w="3239" cap="flat">
              <a:noFill/>
              <a:prstDash val="solid"/>
              <a:miter/>
            </a:ln>
          </p:spPr>
          <p:txBody>
            <a:bodyPr rtlCol="0" anchor="ctr"/>
            <a:lstStyle/>
            <a:p>
              <a:endParaRPr lang="en-NO"/>
            </a:p>
          </p:txBody>
        </p:sp>
        <p:sp>
          <p:nvSpPr>
            <p:cNvPr id="38" name="Freeform 37">
              <a:extLst>
                <a:ext uri="{FF2B5EF4-FFF2-40B4-BE49-F238E27FC236}">
                  <a16:creationId xmlns:a16="http://schemas.microsoft.com/office/drawing/2014/main" id="{ED9CCFA2-170D-A88E-5AD4-4F77247EF2B2}"/>
                </a:ext>
              </a:extLst>
            </p:cNvPr>
            <p:cNvSpPr>
              <a:spLocks noGrp="1" noRot="1" noMove="1" noResize="1" noEditPoints="1" noAdjustHandles="1" noChangeArrowheads="1" noChangeShapeType="1"/>
            </p:cNvSpPr>
            <p:nvPr/>
          </p:nvSpPr>
          <p:spPr>
            <a:xfrm>
              <a:off x="6239791" y="2968399"/>
              <a:ext cx="1744264" cy="1327461"/>
            </a:xfrm>
            <a:custGeom>
              <a:avLst/>
              <a:gdLst>
                <a:gd name="connsiteX0" fmla="*/ 99106 w 1744264"/>
                <a:gd name="connsiteY0" fmla="*/ 611105 h 1327461"/>
                <a:gd name="connsiteX1" fmla="*/ 50853 w 1744264"/>
                <a:gd name="connsiteY1" fmla="*/ 463106 h 1327461"/>
                <a:gd name="connsiteX2" fmla="*/ 301512 w 1744264"/>
                <a:gd name="connsiteY2" fmla="*/ 212446 h 1327461"/>
                <a:gd name="connsiteX3" fmla="*/ 394457 w 1744264"/>
                <a:gd name="connsiteY3" fmla="*/ 230257 h 1327461"/>
                <a:gd name="connsiteX4" fmla="*/ 627629 w 1744264"/>
                <a:gd name="connsiteY4" fmla="*/ 16516 h 1327461"/>
                <a:gd name="connsiteX5" fmla="*/ 744863 w 1744264"/>
                <a:gd name="connsiteY5" fmla="*/ 47930 h 1327461"/>
                <a:gd name="connsiteX6" fmla="*/ 879261 w 1744264"/>
                <a:gd name="connsiteY6" fmla="*/ 0 h 1327461"/>
                <a:gd name="connsiteX7" fmla="*/ 1039890 w 1744264"/>
                <a:gd name="connsiteY7" fmla="*/ 73514 h 1327461"/>
                <a:gd name="connsiteX8" fmla="*/ 1157124 w 1744264"/>
                <a:gd name="connsiteY8" fmla="*/ 38214 h 1327461"/>
                <a:gd name="connsiteX9" fmla="*/ 1366979 w 1744264"/>
                <a:gd name="connsiteY9" fmla="*/ 218599 h 1327461"/>
                <a:gd name="connsiteX10" fmla="*/ 1430453 w 1744264"/>
                <a:gd name="connsiteY10" fmla="*/ 212122 h 1327461"/>
                <a:gd name="connsiteX11" fmla="*/ 1744264 w 1744264"/>
                <a:gd name="connsiteY11" fmla="*/ 525932 h 1327461"/>
                <a:gd name="connsiteX12" fmla="*/ 1572947 w 1744264"/>
                <a:gd name="connsiteY12" fmla="*/ 805415 h 1327461"/>
                <a:gd name="connsiteX13" fmla="*/ 1592702 w 1744264"/>
                <a:gd name="connsiteY13" fmla="*/ 902894 h 1327461"/>
                <a:gd name="connsiteX14" fmla="*/ 1342042 w 1744264"/>
                <a:gd name="connsiteY14" fmla="*/ 1153554 h 1327461"/>
                <a:gd name="connsiteX15" fmla="*/ 1244564 w 1744264"/>
                <a:gd name="connsiteY15" fmla="*/ 1133799 h 1327461"/>
                <a:gd name="connsiteX16" fmla="*/ 1033090 w 1744264"/>
                <a:gd name="connsiteY16" fmla="*/ 1327461 h 1327461"/>
                <a:gd name="connsiteX17" fmla="*/ 849467 w 1744264"/>
                <a:gd name="connsiteY17" fmla="*/ 1221886 h 1327461"/>
                <a:gd name="connsiteX18" fmla="*/ 662281 w 1744264"/>
                <a:gd name="connsiteY18" fmla="*/ 1306087 h 1327461"/>
                <a:gd name="connsiteX19" fmla="*/ 424252 w 1744264"/>
                <a:gd name="connsiteY19" fmla="*/ 1133475 h 1327461"/>
                <a:gd name="connsiteX20" fmla="*/ 313819 w 1744264"/>
                <a:gd name="connsiteY20" fmla="*/ 1153554 h 1327461"/>
                <a:gd name="connsiteX21" fmla="*/ 8 w 1744264"/>
                <a:gd name="connsiteY21" fmla="*/ 839743 h 1327461"/>
                <a:gd name="connsiteX22" fmla="*/ 99106 w 1744264"/>
                <a:gd name="connsiteY22" fmla="*/ 611105 h 132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44264" h="1327461">
                  <a:moveTo>
                    <a:pt x="99106" y="611105"/>
                  </a:moveTo>
                  <a:cubicBezTo>
                    <a:pt x="68664" y="569652"/>
                    <a:pt x="50853" y="518484"/>
                    <a:pt x="50853" y="463106"/>
                  </a:cubicBezTo>
                  <a:cubicBezTo>
                    <a:pt x="50853" y="324822"/>
                    <a:pt x="162905" y="212446"/>
                    <a:pt x="301512" y="212446"/>
                  </a:cubicBezTo>
                  <a:cubicBezTo>
                    <a:pt x="334221" y="212446"/>
                    <a:pt x="365635" y="218923"/>
                    <a:pt x="394457" y="230257"/>
                  </a:cubicBezTo>
                  <a:cubicBezTo>
                    <a:pt x="404821" y="110433"/>
                    <a:pt x="505214" y="16516"/>
                    <a:pt x="627629" y="16516"/>
                  </a:cubicBezTo>
                  <a:cubicBezTo>
                    <a:pt x="670378" y="16516"/>
                    <a:pt x="710211" y="28175"/>
                    <a:pt x="744863" y="47930"/>
                  </a:cubicBezTo>
                  <a:cubicBezTo>
                    <a:pt x="781458" y="18136"/>
                    <a:pt x="828093" y="0"/>
                    <a:pt x="879261" y="0"/>
                  </a:cubicBezTo>
                  <a:cubicBezTo>
                    <a:pt x="943383" y="0"/>
                    <a:pt x="1001028" y="28499"/>
                    <a:pt x="1039890" y="73514"/>
                  </a:cubicBezTo>
                  <a:cubicBezTo>
                    <a:pt x="1073571" y="51168"/>
                    <a:pt x="1113728" y="38214"/>
                    <a:pt x="1157124" y="38214"/>
                  </a:cubicBezTo>
                  <a:cubicBezTo>
                    <a:pt x="1263347" y="38214"/>
                    <a:pt x="1351758" y="116586"/>
                    <a:pt x="1366979" y="218599"/>
                  </a:cubicBezTo>
                  <a:cubicBezTo>
                    <a:pt x="1387381" y="214389"/>
                    <a:pt x="1408756" y="212122"/>
                    <a:pt x="1430453" y="212122"/>
                  </a:cubicBezTo>
                  <a:cubicBezTo>
                    <a:pt x="1603713" y="212122"/>
                    <a:pt x="1744264" y="352673"/>
                    <a:pt x="1744264" y="525932"/>
                  </a:cubicBezTo>
                  <a:cubicBezTo>
                    <a:pt x="1744264" y="648024"/>
                    <a:pt x="1674636" y="753599"/>
                    <a:pt x="1572947" y="805415"/>
                  </a:cubicBezTo>
                  <a:cubicBezTo>
                    <a:pt x="1585578" y="835533"/>
                    <a:pt x="1592702" y="868242"/>
                    <a:pt x="1592702" y="902894"/>
                  </a:cubicBezTo>
                  <a:cubicBezTo>
                    <a:pt x="1592702" y="1041178"/>
                    <a:pt x="1480650" y="1153554"/>
                    <a:pt x="1342042" y="1153554"/>
                  </a:cubicBezTo>
                  <a:cubicBezTo>
                    <a:pt x="1307390" y="1153554"/>
                    <a:pt x="1274682" y="1146429"/>
                    <a:pt x="1244564" y="1133799"/>
                  </a:cubicBezTo>
                  <a:cubicBezTo>
                    <a:pt x="1235172" y="1242289"/>
                    <a:pt x="1144170" y="1327461"/>
                    <a:pt x="1033090" y="1327461"/>
                  </a:cubicBezTo>
                  <a:cubicBezTo>
                    <a:pt x="954718" y="1327461"/>
                    <a:pt x="886386" y="1285037"/>
                    <a:pt x="849467" y="1221886"/>
                  </a:cubicBezTo>
                  <a:cubicBezTo>
                    <a:pt x="803480" y="1273702"/>
                    <a:pt x="736767" y="1306087"/>
                    <a:pt x="662281" y="1306087"/>
                  </a:cubicBezTo>
                  <a:cubicBezTo>
                    <a:pt x="551201" y="1306087"/>
                    <a:pt x="456960" y="1233545"/>
                    <a:pt x="424252" y="1133475"/>
                  </a:cubicBezTo>
                  <a:cubicBezTo>
                    <a:pt x="389923" y="1146429"/>
                    <a:pt x="352681" y="1153554"/>
                    <a:pt x="313819" y="1153554"/>
                  </a:cubicBezTo>
                  <a:cubicBezTo>
                    <a:pt x="140559" y="1153554"/>
                    <a:pt x="8" y="1013003"/>
                    <a:pt x="8" y="839743"/>
                  </a:cubicBezTo>
                  <a:cubicBezTo>
                    <a:pt x="-640" y="749713"/>
                    <a:pt x="37899" y="668426"/>
                    <a:pt x="99106" y="611105"/>
                  </a:cubicBezTo>
                  <a:close/>
                </a:path>
              </a:pathLst>
            </a:custGeom>
            <a:solidFill>
              <a:srgbClr val="FFFFFF"/>
            </a:solidFill>
            <a:ln w="3239" cap="flat">
              <a:noFill/>
              <a:prstDash val="solid"/>
              <a:miter/>
            </a:ln>
          </p:spPr>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0000"/>
                  </a:solidFill>
                  <a:effectLst/>
                  <a:uLnTx/>
                  <a:uFillTx/>
                  <a:latin typeface="Arial"/>
                  <a:ea typeface="+mn-ea"/>
                  <a:cs typeface="Arial"/>
                </a:rPr>
                <a:t>bedre tid</a:t>
              </a: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40" name="Graphic 6">
            <a:extLst>
              <a:ext uri="{FF2B5EF4-FFF2-40B4-BE49-F238E27FC236}">
                <a16:creationId xmlns:a16="http://schemas.microsoft.com/office/drawing/2014/main" id="{FCC6A8F2-6269-F975-33BB-902353C17390}"/>
              </a:ext>
            </a:extLst>
          </p:cNvPr>
          <p:cNvGrpSpPr>
            <a:grpSpLocks noGrp="1" noUngrp="1" noRot="1" noMove="1" noResize="1"/>
          </p:cNvGrpSpPr>
          <p:nvPr/>
        </p:nvGrpSpPr>
        <p:grpSpPr>
          <a:xfrm>
            <a:off x="4127082" y="2597534"/>
            <a:ext cx="3419062" cy="2960084"/>
            <a:chOff x="6239791" y="2968399"/>
            <a:chExt cx="1744264" cy="1510112"/>
          </a:xfrm>
          <a:solidFill>
            <a:srgbClr val="FFFFFF"/>
          </a:solidFill>
        </p:grpSpPr>
        <p:sp>
          <p:nvSpPr>
            <p:cNvPr id="41" name="Freeform 40">
              <a:extLst>
                <a:ext uri="{FF2B5EF4-FFF2-40B4-BE49-F238E27FC236}">
                  <a16:creationId xmlns:a16="http://schemas.microsoft.com/office/drawing/2014/main" id="{02DDF67B-330C-00BD-BCFD-F0FAEC230938}"/>
                </a:ext>
              </a:extLst>
            </p:cNvPr>
            <p:cNvSpPr>
              <a:spLocks noGrp="1" noRot="1" noMove="1" noResize="1" noEditPoints="1" noAdjustHandles="1" noChangeArrowheads="1" noChangeShapeType="1"/>
            </p:cNvSpPr>
            <p:nvPr/>
          </p:nvSpPr>
          <p:spPr>
            <a:xfrm>
              <a:off x="6393628" y="4207449"/>
              <a:ext cx="215036" cy="159334"/>
            </a:xfrm>
            <a:custGeom>
              <a:avLst/>
              <a:gdLst>
                <a:gd name="connsiteX0" fmla="*/ 215036 w 215036"/>
                <a:gd name="connsiteY0" fmla="*/ 79667 h 159334"/>
                <a:gd name="connsiteX1" fmla="*/ 107518 w 215036"/>
                <a:gd name="connsiteY1" fmla="*/ 159334 h 159334"/>
                <a:gd name="connsiteX2" fmla="*/ 0 w 215036"/>
                <a:gd name="connsiteY2" fmla="*/ 79667 h 159334"/>
                <a:gd name="connsiteX3" fmla="*/ 107518 w 215036"/>
                <a:gd name="connsiteY3" fmla="*/ 0 h 159334"/>
                <a:gd name="connsiteX4" fmla="*/ 215036 w 215036"/>
                <a:gd name="connsiteY4" fmla="*/ 79667 h 15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36" h="159334">
                  <a:moveTo>
                    <a:pt x="215036" y="79667"/>
                  </a:moveTo>
                  <a:cubicBezTo>
                    <a:pt x="215036" y="123666"/>
                    <a:pt x="166899" y="159334"/>
                    <a:pt x="107518" y="159334"/>
                  </a:cubicBezTo>
                  <a:cubicBezTo>
                    <a:pt x="48138" y="159334"/>
                    <a:pt x="0" y="123666"/>
                    <a:pt x="0" y="79667"/>
                  </a:cubicBezTo>
                  <a:cubicBezTo>
                    <a:pt x="0" y="35668"/>
                    <a:pt x="48138" y="0"/>
                    <a:pt x="107518" y="0"/>
                  </a:cubicBezTo>
                  <a:cubicBezTo>
                    <a:pt x="166899" y="0"/>
                    <a:pt x="215036" y="35668"/>
                    <a:pt x="215036" y="79667"/>
                  </a:cubicBezTo>
                  <a:close/>
                </a:path>
              </a:pathLst>
            </a:custGeom>
            <a:solidFill>
              <a:srgbClr val="FFFFFF"/>
            </a:solidFill>
            <a:ln w="3239" cap="flat">
              <a:noFill/>
              <a:prstDash val="solid"/>
              <a:miter/>
            </a:ln>
          </p:spPr>
          <p:txBody>
            <a:bodyPr rtlCol="0" anchor="ctr"/>
            <a:lstStyle/>
            <a:p>
              <a:endParaRPr lang="en-NO"/>
            </a:p>
          </p:txBody>
        </p:sp>
        <p:sp>
          <p:nvSpPr>
            <p:cNvPr id="42" name="Freeform 41">
              <a:extLst>
                <a:ext uri="{FF2B5EF4-FFF2-40B4-BE49-F238E27FC236}">
                  <a16:creationId xmlns:a16="http://schemas.microsoft.com/office/drawing/2014/main" id="{CF688975-C80B-5C77-BFB3-344FDBEF4F09}"/>
                </a:ext>
              </a:extLst>
            </p:cNvPr>
            <p:cNvSpPr>
              <a:spLocks noGrp="1" noRot="1" noMove="1" noResize="1" noEditPoints="1" noAdjustHandles="1" noChangeArrowheads="1" noChangeShapeType="1"/>
            </p:cNvSpPr>
            <p:nvPr/>
          </p:nvSpPr>
          <p:spPr>
            <a:xfrm>
              <a:off x="6264735" y="4359334"/>
              <a:ext cx="160629" cy="119176"/>
            </a:xfrm>
            <a:custGeom>
              <a:avLst/>
              <a:gdLst>
                <a:gd name="connsiteX0" fmla="*/ 160630 w 160629"/>
                <a:gd name="connsiteY0" fmla="*/ 59588 h 119176"/>
                <a:gd name="connsiteX1" fmla="*/ 80315 w 160629"/>
                <a:gd name="connsiteY1" fmla="*/ 119177 h 119176"/>
                <a:gd name="connsiteX2" fmla="*/ 0 w 160629"/>
                <a:gd name="connsiteY2" fmla="*/ 59588 h 119176"/>
                <a:gd name="connsiteX3" fmla="*/ 80315 w 160629"/>
                <a:gd name="connsiteY3" fmla="*/ 0 h 119176"/>
                <a:gd name="connsiteX4" fmla="*/ 160630 w 160629"/>
                <a:gd name="connsiteY4" fmla="*/ 59588 h 119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629" h="119176">
                  <a:moveTo>
                    <a:pt x="160630" y="59588"/>
                  </a:moveTo>
                  <a:cubicBezTo>
                    <a:pt x="160630" y="92498"/>
                    <a:pt x="124671" y="119177"/>
                    <a:pt x="80315" y="119177"/>
                  </a:cubicBezTo>
                  <a:cubicBezTo>
                    <a:pt x="35958" y="119177"/>
                    <a:pt x="0" y="92498"/>
                    <a:pt x="0" y="59588"/>
                  </a:cubicBezTo>
                  <a:cubicBezTo>
                    <a:pt x="0" y="26679"/>
                    <a:pt x="35958" y="0"/>
                    <a:pt x="80315" y="0"/>
                  </a:cubicBezTo>
                  <a:cubicBezTo>
                    <a:pt x="124671" y="0"/>
                    <a:pt x="160630" y="26679"/>
                    <a:pt x="160630" y="59588"/>
                  </a:cubicBezTo>
                  <a:close/>
                </a:path>
              </a:pathLst>
            </a:custGeom>
            <a:solidFill>
              <a:srgbClr val="FFFFFF"/>
            </a:solidFill>
            <a:ln w="3239" cap="flat">
              <a:noFill/>
              <a:prstDash val="solid"/>
              <a:miter/>
            </a:ln>
          </p:spPr>
          <p:txBody>
            <a:bodyPr rtlCol="0" anchor="ctr"/>
            <a:lstStyle/>
            <a:p>
              <a:endParaRPr lang="en-NO"/>
            </a:p>
          </p:txBody>
        </p:sp>
        <p:sp>
          <p:nvSpPr>
            <p:cNvPr id="43" name="Freeform 42">
              <a:extLst>
                <a:ext uri="{FF2B5EF4-FFF2-40B4-BE49-F238E27FC236}">
                  <a16:creationId xmlns:a16="http://schemas.microsoft.com/office/drawing/2014/main" id="{235B05C7-EE1C-F0D7-7F2D-F4335F3B24A3}"/>
                </a:ext>
              </a:extLst>
            </p:cNvPr>
            <p:cNvSpPr>
              <a:spLocks noGrp="1" noRot="1" noMove="1" noResize="1" noEditPoints="1" noAdjustHandles="1" noChangeArrowheads="1" noChangeShapeType="1"/>
            </p:cNvSpPr>
            <p:nvPr/>
          </p:nvSpPr>
          <p:spPr>
            <a:xfrm>
              <a:off x="6239791" y="2968399"/>
              <a:ext cx="1744264" cy="1327461"/>
            </a:xfrm>
            <a:custGeom>
              <a:avLst/>
              <a:gdLst>
                <a:gd name="connsiteX0" fmla="*/ 99106 w 1744264"/>
                <a:gd name="connsiteY0" fmla="*/ 611105 h 1327461"/>
                <a:gd name="connsiteX1" fmla="*/ 50853 w 1744264"/>
                <a:gd name="connsiteY1" fmla="*/ 463106 h 1327461"/>
                <a:gd name="connsiteX2" fmla="*/ 301512 w 1744264"/>
                <a:gd name="connsiteY2" fmla="*/ 212446 h 1327461"/>
                <a:gd name="connsiteX3" fmla="*/ 394457 w 1744264"/>
                <a:gd name="connsiteY3" fmla="*/ 230257 h 1327461"/>
                <a:gd name="connsiteX4" fmla="*/ 627629 w 1744264"/>
                <a:gd name="connsiteY4" fmla="*/ 16516 h 1327461"/>
                <a:gd name="connsiteX5" fmla="*/ 744863 w 1744264"/>
                <a:gd name="connsiteY5" fmla="*/ 47930 h 1327461"/>
                <a:gd name="connsiteX6" fmla="*/ 879261 w 1744264"/>
                <a:gd name="connsiteY6" fmla="*/ 0 h 1327461"/>
                <a:gd name="connsiteX7" fmla="*/ 1039890 w 1744264"/>
                <a:gd name="connsiteY7" fmla="*/ 73514 h 1327461"/>
                <a:gd name="connsiteX8" fmla="*/ 1157124 w 1744264"/>
                <a:gd name="connsiteY8" fmla="*/ 38214 h 1327461"/>
                <a:gd name="connsiteX9" fmla="*/ 1366979 w 1744264"/>
                <a:gd name="connsiteY9" fmla="*/ 218599 h 1327461"/>
                <a:gd name="connsiteX10" fmla="*/ 1430453 w 1744264"/>
                <a:gd name="connsiteY10" fmla="*/ 212122 h 1327461"/>
                <a:gd name="connsiteX11" fmla="*/ 1744264 w 1744264"/>
                <a:gd name="connsiteY11" fmla="*/ 525932 h 1327461"/>
                <a:gd name="connsiteX12" fmla="*/ 1572947 w 1744264"/>
                <a:gd name="connsiteY12" fmla="*/ 805415 h 1327461"/>
                <a:gd name="connsiteX13" fmla="*/ 1592702 w 1744264"/>
                <a:gd name="connsiteY13" fmla="*/ 902894 h 1327461"/>
                <a:gd name="connsiteX14" fmla="*/ 1342042 w 1744264"/>
                <a:gd name="connsiteY14" fmla="*/ 1153554 h 1327461"/>
                <a:gd name="connsiteX15" fmla="*/ 1244564 w 1744264"/>
                <a:gd name="connsiteY15" fmla="*/ 1133799 h 1327461"/>
                <a:gd name="connsiteX16" fmla="*/ 1033090 w 1744264"/>
                <a:gd name="connsiteY16" fmla="*/ 1327461 h 1327461"/>
                <a:gd name="connsiteX17" fmla="*/ 849467 w 1744264"/>
                <a:gd name="connsiteY17" fmla="*/ 1221886 h 1327461"/>
                <a:gd name="connsiteX18" fmla="*/ 662281 w 1744264"/>
                <a:gd name="connsiteY18" fmla="*/ 1306087 h 1327461"/>
                <a:gd name="connsiteX19" fmla="*/ 424252 w 1744264"/>
                <a:gd name="connsiteY19" fmla="*/ 1133475 h 1327461"/>
                <a:gd name="connsiteX20" fmla="*/ 313819 w 1744264"/>
                <a:gd name="connsiteY20" fmla="*/ 1153554 h 1327461"/>
                <a:gd name="connsiteX21" fmla="*/ 8 w 1744264"/>
                <a:gd name="connsiteY21" fmla="*/ 839743 h 1327461"/>
                <a:gd name="connsiteX22" fmla="*/ 99106 w 1744264"/>
                <a:gd name="connsiteY22" fmla="*/ 611105 h 132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44264" h="1327461">
                  <a:moveTo>
                    <a:pt x="99106" y="611105"/>
                  </a:moveTo>
                  <a:cubicBezTo>
                    <a:pt x="68664" y="569652"/>
                    <a:pt x="50853" y="518484"/>
                    <a:pt x="50853" y="463106"/>
                  </a:cubicBezTo>
                  <a:cubicBezTo>
                    <a:pt x="50853" y="324822"/>
                    <a:pt x="162905" y="212446"/>
                    <a:pt x="301512" y="212446"/>
                  </a:cubicBezTo>
                  <a:cubicBezTo>
                    <a:pt x="334221" y="212446"/>
                    <a:pt x="365635" y="218923"/>
                    <a:pt x="394457" y="230257"/>
                  </a:cubicBezTo>
                  <a:cubicBezTo>
                    <a:pt x="404821" y="110433"/>
                    <a:pt x="505214" y="16516"/>
                    <a:pt x="627629" y="16516"/>
                  </a:cubicBezTo>
                  <a:cubicBezTo>
                    <a:pt x="670378" y="16516"/>
                    <a:pt x="710211" y="28175"/>
                    <a:pt x="744863" y="47930"/>
                  </a:cubicBezTo>
                  <a:cubicBezTo>
                    <a:pt x="781458" y="18136"/>
                    <a:pt x="828093" y="0"/>
                    <a:pt x="879261" y="0"/>
                  </a:cubicBezTo>
                  <a:cubicBezTo>
                    <a:pt x="943383" y="0"/>
                    <a:pt x="1001028" y="28499"/>
                    <a:pt x="1039890" y="73514"/>
                  </a:cubicBezTo>
                  <a:cubicBezTo>
                    <a:pt x="1073571" y="51168"/>
                    <a:pt x="1113728" y="38214"/>
                    <a:pt x="1157124" y="38214"/>
                  </a:cubicBezTo>
                  <a:cubicBezTo>
                    <a:pt x="1263347" y="38214"/>
                    <a:pt x="1351758" y="116586"/>
                    <a:pt x="1366979" y="218599"/>
                  </a:cubicBezTo>
                  <a:cubicBezTo>
                    <a:pt x="1387381" y="214389"/>
                    <a:pt x="1408756" y="212122"/>
                    <a:pt x="1430453" y="212122"/>
                  </a:cubicBezTo>
                  <a:cubicBezTo>
                    <a:pt x="1603713" y="212122"/>
                    <a:pt x="1744264" y="352673"/>
                    <a:pt x="1744264" y="525932"/>
                  </a:cubicBezTo>
                  <a:cubicBezTo>
                    <a:pt x="1744264" y="648024"/>
                    <a:pt x="1674636" y="753599"/>
                    <a:pt x="1572947" y="805415"/>
                  </a:cubicBezTo>
                  <a:cubicBezTo>
                    <a:pt x="1585578" y="835533"/>
                    <a:pt x="1592702" y="868242"/>
                    <a:pt x="1592702" y="902894"/>
                  </a:cubicBezTo>
                  <a:cubicBezTo>
                    <a:pt x="1592702" y="1041178"/>
                    <a:pt x="1480650" y="1153554"/>
                    <a:pt x="1342042" y="1153554"/>
                  </a:cubicBezTo>
                  <a:cubicBezTo>
                    <a:pt x="1307390" y="1153554"/>
                    <a:pt x="1274682" y="1146429"/>
                    <a:pt x="1244564" y="1133799"/>
                  </a:cubicBezTo>
                  <a:cubicBezTo>
                    <a:pt x="1235172" y="1242289"/>
                    <a:pt x="1144170" y="1327461"/>
                    <a:pt x="1033090" y="1327461"/>
                  </a:cubicBezTo>
                  <a:cubicBezTo>
                    <a:pt x="954718" y="1327461"/>
                    <a:pt x="886386" y="1285037"/>
                    <a:pt x="849467" y="1221886"/>
                  </a:cubicBezTo>
                  <a:cubicBezTo>
                    <a:pt x="803480" y="1273702"/>
                    <a:pt x="736767" y="1306087"/>
                    <a:pt x="662281" y="1306087"/>
                  </a:cubicBezTo>
                  <a:cubicBezTo>
                    <a:pt x="551201" y="1306087"/>
                    <a:pt x="456960" y="1233545"/>
                    <a:pt x="424252" y="1133475"/>
                  </a:cubicBezTo>
                  <a:cubicBezTo>
                    <a:pt x="389923" y="1146429"/>
                    <a:pt x="352681" y="1153554"/>
                    <a:pt x="313819" y="1153554"/>
                  </a:cubicBezTo>
                  <a:cubicBezTo>
                    <a:pt x="140559" y="1153554"/>
                    <a:pt x="8" y="1013003"/>
                    <a:pt x="8" y="839743"/>
                  </a:cubicBezTo>
                  <a:cubicBezTo>
                    <a:pt x="-640" y="749713"/>
                    <a:pt x="37899" y="668426"/>
                    <a:pt x="99106" y="611105"/>
                  </a:cubicBezTo>
                  <a:close/>
                </a:path>
              </a:pathLst>
            </a:custGeom>
            <a:solidFill>
              <a:srgbClr val="FFFFFF"/>
            </a:solidFill>
            <a:ln w="3239" cap="flat">
              <a:noFill/>
              <a:prstDash val="solid"/>
              <a:miter/>
            </a:ln>
          </p:spPr>
          <p:txBody>
            <a:bodyPr rtlCol="0" anchor="ctr"/>
            <a:lstStyle/>
            <a:p>
              <a:endParaRPr lang="en-NO"/>
            </a:p>
          </p:txBody>
        </p:sp>
      </p:grpSp>
      <p:sp>
        <p:nvSpPr>
          <p:cNvPr id="44" name="TextBox 43">
            <a:extLst>
              <a:ext uri="{FF2B5EF4-FFF2-40B4-BE49-F238E27FC236}">
                <a16:creationId xmlns:a16="http://schemas.microsoft.com/office/drawing/2014/main" id="{43C5FF79-4B51-C0E7-A4BD-4803A118C95C}"/>
              </a:ext>
            </a:extLst>
          </p:cNvPr>
          <p:cNvSpPr txBox="1">
            <a:spLocks noGrp="1" noRot="1" noMove="1" noResize="1" noEditPoints="1" noAdjustHandles="1" noChangeArrowheads="1" noChangeShapeType="1"/>
          </p:cNvSpPr>
          <p:nvPr/>
        </p:nvSpPr>
        <p:spPr>
          <a:xfrm>
            <a:off x="5058237" y="2971093"/>
            <a:ext cx="1287593" cy="1862048"/>
          </a:xfrm>
          <a:prstGeom prst="rect">
            <a:avLst/>
          </a:prstGeom>
          <a:noFill/>
        </p:spPr>
        <p:txBody>
          <a:bodyPr wrap="square">
            <a:spAutoFit/>
          </a:bodyPr>
          <a:lstStyle/>
          <a:p>
            <a:pPr algn="ctr"/>
            <a:r>
              <a:rPr lang="nb-NO" sz="11500" b="1">
                <a:solidFill>
                  <a:schemeClr val="bg1"/>
                </a:solidFill>
                <a:latin typeface="Arial"/>
                <a:cs typeface="Arial"/>
              </a:rPr>
              <a:t>?</a:t>
            </a:r>
            <a:endParaRPr lang="nb-NO" sz="11500" b="1">
              <a:solidFill>
                <a:schemeClr val="bg1"/>
              </a:solidFill>
            </a:endParaRPr>
          </a:p>
        </p:txBody>
      </p:sp>
      <p:grpSp>
        <p:nvGrpSpPr>
          <p:cNvPr id="45" name="Graphic 6">
            <a:extLst>
              <a:ext uri="{FF2B5EF4-FFF2-40B4-BE49-F238E27FC236}">
                <a16:creationId xmlns:a16="http://schemas.microsoft.com/office/drawing/2014/main" id="{3991C0D8-E65D-AA53-BFA6-7D7B6787FCAE}"/>
              </a:ext>
            </a:extLst>
          </p:cNvPr>
          <p:cNvGrpSpPr>
            <a:grpSpLocks noGrp="1" noUngrp="1" noRot="1" noMove="1" noResize="1"/>
          </p:cNvGrpSpPr>
          <p:nvPr/>
        </p:nvGrpSpPr>
        <p:grpSpPr>
          <a:xfrm>
            <a:off x="10347691" y="2783345"/>
            <a:ext cx="1501628" cy="1300048"/>
            <a:chOff x="6239791" y="2968399"/>
            <a:chExt cx="1744264" cy="1510112"/>
          </a:xfrm>
          <a:solidFill>
            <a:srgbClr val="FFFFFF"/>
          </a:solidFill>
        </p:grpSpPr>
        <p:sp>
          <p:nvSpPr>
            <p:cNvPr id="46" name="Freeform 45">
              <a:extLst>
                <a:ext uri="{FF2B5EF4-FFF2-40B4-BE49-F238E27FC236}">
                  <a16:creationId xmlns:a16="http://schemas.microsoft.com/office/drawing/2014/main" id="{9E9C6C3E-D723-694F-9C14-533B64FE7801}"/>
                </a:ext>
              </a:extLst>
            </p:cNvPr>
            <p:cNvSpPr>
              <a:spLocks noGrp="1" noRot="1" noMove="1" noResize="1" noEditPoints="1" noAdjustHandles="1" noChangeArrowheads="1" noChangeShapeType="1"/>
            </p:cNvSpPr>
            <p:nvPr/>
          </p:nvSpPr>
          <p:spPr>
            <a:xfrm>
              <a:off x="6393628" y="4207449"/>
              <a:ext cx="215036" cy="159334"/>
            </a:xfrm>
            <a:custGeom>
              <a:avLst/>
              <a:gdLst>
                <a:gd name="connsiteX0" fmla="*/ 215036 w 215036"/>
                <a:gd name="connsiteY0" fmla="*/ 79667 h 159334"/>
                <a:gd name="connsiteX1" fmla="*/ 107518 w 215036"/>
                <a:gd name="connsiteY1" fmla="*/ 159334 h 159334"/>
                <a:gd name="connsiteX2" fmla="*/ 0 w 215036"/>
                <a:gd name="connsiteY2" fmla="*/ 79667 h 159334"/>
                <a:gd name="connsiteX3" fmla="*/ 107518 w 215036"/>
                <a:gd name="connsiteY3" fmla="*/ 0 h 159334"/>
                <a:gd name="connsiteX4" fmla="*/ 215036 w 215036"/>
                <a:gd name="connsiteY4" fmla="*/ 79667 h 15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36" h="159334">
                  <a:moveTo>
                    <a:pt x="215036" y="79667"/>
                  </a:moveTo>
                  <a:cubicBezTo>
                    <a:pt x="215036" y="123666"/>
                    <a:pt x="166899" y="159334"/>
                    <a:pt x="107518" y="159334"/>
                  </a:cubicBezTo>
                  <a:cubicBezTo>
                    <a:pt x="48138" y="159334"/>
                    <a:pt x="0" y="123666"/>
                    <a:pt x="0" y="79667"/>
                  </a:cubicBezTo>
                  <a:cubicBezTo>
                    <a:pt x="0" y="35668"/>
                    <a:pt x="48138" y="0"/>
                    <a:pt x="107518" y="0"/>
                  </a:cubicBezTo>
                  <a:cubicBezTo>
                    <a:pt x="166899" y="0"/>
                    <a:pt x="215036" y="35668"/>
                    <a:pt x="215036" y="79667"/>
                  </a:cubicBezTo>
                  <a:close/>
                </a:path>
              </a:pathLst>
            </a:custGeom>
            <a:solidFill>
              <a:srgbClr val="FFFFFF"/>
            </a:solidFill>
            <a:ln w="3239" cap="flat">
              <a:noFill/>
              <a:prstDash val="solid"/>
              <a:miter/>
            </a:ln>
          </p:spPr>
          <p:txBody>
            <a:bodyPr rtlCol="0" anchor="ctr"/>
            <a:lstStyle/>
            <a:p>
              <a:endParaRPr lang="en-NO"/>
            </a:p>
          </p:txBody>
        </p:sp>
        <p:sp>
          <p:nvSpPr>
            <p:cNvPr id="47" name="Freeform 46">
              <a:extLst>
                <a:ext uri="{FF2B5EF4-FFF2-40B4-BE49-F238E27FC236}">
                  <a16:creationId xmlns:a16="http://schemas.microsoft.com/office/drawing/2014/main" id="{133A60D9-A007-B374-66E5-896FEE71078B}"/>
                </a:ext>
              </a:extLst>
            </p:cNvPr>
            <p:cNvSpPr>
              <a:spLocks noGrp="1" noRot="1" noMove="1" noResize="1" noEditPoints="1" noAdjustHandles="1" noChangeArrowheads="1" noChangeShapeType="1"/>
            </p:cNvSpPr>
            <p:nvPr/>
          </p:nvSpPr>
          <p:spPr>
            <a:xfrm>
              <a:off x="6264735" y="4359334"/>
              <a:ext cx="160629" cy="119176"/>
            </a:xfrm>
            <a:custGeom>
              <a:avLst/>
              <a:gdLst>
                <a:gd name="connsiteX0" fmla="*/ 160630 w 160629"/>
                <a:gd name="connsiteY0" fmla="*/ 59588 h 119176"/>
                <a:gd name="connsiteX1" fmla="*/ 80315 w 160629"/>
                <a:gd name="connsiteY1" fmla="*/ 119177 h 119176"/>
                <a:gd name="connsiteX2" fmla="*/ 0 w 160629"/>
                <a:gd name="connsiteY2" fmla="*/ 59588 h 119176"/>
                <a:gd name="connsiteX3" fmla="*/ 80315 w 160629"/>
                <a:gd name="connsiteY3" fmla="*/ 0 h 119176"/>
                <a:gd name="connsiteX4" fmla="*/ 160630 w 160629"/>
                <a:gd name="connsiteY4" fmla="*/ 59588 h 119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629" h="119176">
                  <a:moveTo>
                    <a:pt x="160630" y="59588"/>
                  </a:moveTo>
                  <a:cubicBezTo>
                    <a:pt x="160630" y="92498"/>
                    <a:pt x="124671" y="119177"/>
                    <a:pt x="80315" y="119177"/>
                  </a:cubicBezTo>
                  <a:cubicBezTo>
                    <a:pt x="35958" y="119177"/>
                    <a:pt x="0" y="92498"/>
                    <a:pt x="0" y="59588"/>
                  </a:cubicBezTo>
                  <a:cubicBezTo>
                    <a:pt x="0" y="26679"/>
                    <a:pt x="35958" y="0"/>
                    <a:pt x="80315" y="0"/>
                  </a:cubicBezTo>
                  <a:cubicBezTo>
                    <a:pt x="124671" y="0"/>
                    <a:pt x="160630" y="26679"/>
                    <a:pt x="160630" y="59588"/>
                  </a:cubicBezTo>
                  <a:close/>
                </a:path>
              </a:pathLst>
            </a:custGeom>
            <a:solidFill>
              <a:srgbClr val="FFFFFF"/>
            </a:solidFill>
            <a:ln w="3239" cap="flat">
              <a:noFill/>
              <a:prstDash val="solid"/>
              <a:miter/>
            </a:ln>
          </p:spPr>
          <p:txBody>
            <a:bodyPr rtlCol="0" anchor="ctr"/>
            <a:lstStyle/>
            <a:p>
              <a:endParaRPr lang="en-NO"/>
            </a:p>
          </p:txBody>
        </p:sp>
        <p:sp>
          <p:nvSpPr>
            <p:cNvPr id="48" name="Freeform 47">
              <a:extLst>
                <a:ext uri="{FF2B5EF4-FFF2-40B4-BE49-F238E27FC236}">
                  <a16:creationId xmlns:a16="http://schemas.microsoft.com/office/drawing/2014/main" id="{C7796C51-FA10-46F3-620E-D0F1F5BC7C19}"/>
                </a:ext>
              </a:extLst>
            </p:cNvPr>
            <p:cNvSpPr>
              <a:spLocks noGrp="1" noRot="1" noMove="1" noResize="1" noEditPoints="1" noAdjustHandles="1" noChangeArrowheads="1" noChangeShapeType="1"/>
            </p:cNvSpPr>
            <p:nvPr/>
          </p:nvSpPr>
          <p:spPr>
            <a:xfrm>
              <a:off x="6239791" y="2968399"/>
              <a:ext cx="1744264" cy="1327461"/>
            </a:xfrm>
            <a:custGeom>
              <a:avLst/>
              <a:gdLst>
                <a:gd name="connsiteX0" fmla="*/ 99106 w 1744264"/>
                <a:gd name="connsiteY0" fmla="*/ 611105 h 1327461"/>
                <a:gd name="connsiteX1" fmla="*/ 50853 w 1744264"/>
                <a:gd name="connsiteY1" fmla="*/ 463106 h 1327461"/>
                <a:gd name="connsiteX2" fmla="*/ 301512 w 1744264"/>
                <a:gd name="connsiteY2" fmla="*/ 212446 h 1327461"/>
                <a:gd name="connsiteX3" fmla="*/ 394457 w 1744264"/>
                <a:gd name="connsiteY3" fmla="*/ 230257 h 1327461"/>
                <a:gd name="connsiteX4" fmla="*/ 627629 w 1744264"/>
                <a:gd name="connsiteY4" fmla="*/ 16516 h 1327461"/>
                <a:gd name="connsiteX5" fmla="*/ 744863 w 1744264"/>
                <a:gd name="connsiteY5" fmla="*/ 47930 h 1327461"/>
                <a:gd name="connsiteX6" fmla="*/ 879261 w 1744264"/>
                <a:gd name="connsiteY6" fmla="*/ 0 h 1327461"/>
                <a:gd name="connsiteX7" fmla="*/ 1039890 w 1744264"/>
                <a:gd name="connsiteY7" fmla="*/ 73514 h 1327461"/>
                <a:gd name="connsiteX8" fmla="*/ 1157124 w 1744264"/>
                <a:gd name="connsiteY8" fmla="*/ 38214 h 1327461"/>
                <a:gd name="connsiteX9" fmla="*/ 1366979 w 1744264"/>
                <a:gd name="connsiteY9" fmla="*/ 218599 h 1327461"/>
                <a:gd name="connsiteX10" fmla="*/ 1430453 w 1744264"/>
                <a:gd name="connsiteY10" fmla="*/ 212122 h 1327461"/>
                <a:gd name="connsiteX11" fmla="*/ 1744264 w 1744264"/>
                <a:gd name="connsiteY11" fmla="*/ 525932 h 1327461"/>
                <a:gd name="connsiteX12" fmla="*/ 1572947 w 1744264"/>
                <a:gd name="connsiteY12" fmla="*/ 805415 h 1327461"/>
                <a:gd name="connsiteX13" fmla="*/ 1592702 w 1744264"/>
                <a:gd name="connsiteY13" fmla="*/ 902894 h 1327461"/>
                <a:gd name="connsiteX14" fmla="*/ 1342042 w 1744264"/>
                <a:gd name="connsiteY14" fmla="*/ 1153554 h 1327461"/>
                <a:gd name="connsiteX15" fmla="*/ 1244564 w 1744264"/>
                <a:gd name="connsiteY15" fmla="*/ 1133799 h 1327461"/>
                <a:gd name="connsiteX16" fmla="*/ 1033090 w 1744264"/>
                <a:gd name="connsiteY16" fmla="*/ 1327461 h 1327461"/>
                <a:gd name="connsiteX17" fmla="*/ 849467 w 1744264"/>
                <a:gd name="connsiteY17" fmla="*/ 1221886 h 1327461"/>
                <a:gd name="connsiteX18" fmla="*/ 662281 w 1744264"/>
                <a:gd name="connsiteY18" fmla="*/ 1306087 h 1327461"/>
                <a:gd name="connsiteX19" fmla="*/ 424252 w 1744264"/>
                <a:gd name="connsiteY19" fmla="*/ 1133475 h 1327461"/>
                <a:gd name="connsiteX20" fmla="*/ 313819 w 1744264"/>
                <a:gd name="connsiteY20" fmla="*/ 1153554 h 1327461"/>
                <a:gd name="connsiteX21" fmla="*/ 8 w 1744264"/>
                <a:gd name="connsiteY21" fmla="*/ 839743 h 1327461"/>
                <a:gd name="connsiteX22" fmla="*/ 99106 w 1744264"/>
                <a:gd name="connsiteY22" fmla="*/ 611105 h 132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44264" h="1327461">
                  <a:moveTo>
                    <a:pt x="99106" y="611105"/>
                  </a:moveTo>
                  <a:cubicBezTo>
                    <a:pt x="68664" y="569652"/>
                    <a:pt x="50853" y="518484"/>
                    <a:pt x="50853" y="463106"/>
                  </a:cubicBezTo>
                  <a:cubicBezTo>
                    <a:pt x="50853" y="324822"/>
                    <a:pt x="162905" y="212446"/>
                    <a:pt x="301512" y="212446"/>
                  </a:cubicBezTo>
                  <a:cubicBezTo>
                    <a:pt x="334221" y="212446"/>
                    <a:pt x="365635" y="218923"/>
                    <a:pt x="394457" y="230257"/>
                  </a:cubicBezTo>
                  <a:cubicBezTo>
                    <a:pt x="404821" y="110433"/>
                    <a:pt x="505214" y="16516"/>
                    <a:pt x="627629" y="16516"/>
                  </a:cubicBezTo>
                  <a:cubicBezTo>
                    <a:pt x="670378" y="16516"/>
                    <a:pt x="710211" y="28175"/>
                    <a:pt x="744863" y="47930"/>
                  </a:cubicBezTo>
                  <a:cubicBezTo>
                    <a:pt x="781458" y="18136"/>
                    <a:pt x="828093" y="0"/>
                    <a:pt x="879261" y="0"/>
                  </a:cubicBezTo>
                  <a:cubicBezTo>
                    <a:pt x="943383" y="0"/>
                    <a:pt x="1001028" y="28499"/>
                    <a:pt x="1039890" y="73514"/>
                  </a:cubicBezTo>
                  <a:cubicBezTo>
                    <a:pt x="1073571" y="51168"/>
                    <a:pt x="1113728" y="38214"/>
                    <a:pt x="1157124" y="38214"/>
                  </a:cubicBezTo>
                  <a:cubicBezTo>
                    <a:pt x="1263347" y="38214"/>
                    <a:pt x="1351758" y="116586"/>
                    <a:pt x="1366979" y="218599"/>
                  </a:cubicBezTo>
                  <a:cubicBezTo>
                    <a:pt x="1387381" y="214389"/>
                    <a:pt x="1408756" y="212122"/>
                    <a:pt x="1430453" y="212122"/>
                  </a:cubicBezTo>
                  <a:cubicBezTo>
                    <a:pt x="1603713" y="212122"/>
                    <a:pt x="1744264" y="352673"/>
                    <a:pt x="1744264" y="525932"/>
                  </a:cubicBezTo>
                  <a:cubicBezTo>
                    <a:pt x="1744264" y="648024"/>
                    <a:pt x="1674636" y="753599"/>
                    <a:pt x="1572947" y="805415"/>
                  </a:cubicBezTo>
                  <a:cubicBezTo>
                    <a:pt x="1585578" y="835533"/>
                    <a:pt x="1592702" y="868242"/>
                    <a:pt x="1592702" y="902894"/>
                  </a:cubicBezTo>
                  <a:cubicBezTo>
                    <a:pt x="1592702" y="1041178"/>
                    <a:pt x="1480650" y="1153554"/>
                    <a:pt x="1342042" y="1153554"/>
                  </a:cubicBezTo>
                  <a:cubicBezTo>
                    <a:pt x="1307390" y="1153554"/>
                    <a:pt x="1274682" y="1146429"/>
                    <a:pt x="1244564" y="1133799"/>
                  </a:cubicBezTo>
                  <a:cubicBezTo>
                    <a:pt x="1235172" y="1242289"/>
                    <a:pt x="1144170" y="1327461"/>
                    <a:pt x="1033090" y="1327461"/>
                  </a:cubicBezTo>
                  <a:cubicBezTo>
                    <a:pt x="954718" y="1327461"/>
                    <a:pt x="886386" y="1285037"/>
                    <a:pt x="849467" y="1221886"/>
                  </a:cubicBezTo>
                  <a:cubicBezTo>
                    <a:pt x="803480" y="1273702"/>
                    <a:pt x="736767" y="1306087"/>
                    <a:pt x="662281" y="1306087"/>
                  </a:cubicBezTo>
                  <a:cubicBezTo>
                    <a:pt x="551201" y="1306087"/>
                    <a:pt x="456960" y="1233545"/>
                    <a:pt x="424252" y="1133475"/>
                  </a:cubicBezTo>
                  <a:cubicBezTo>
                    <a:pt x="389923" y="1146429"/>
                    <a:pt x="352681" y="1153554"/>
                    <a:pt x="313819" y="1153554"/>
                  </a:cubicBezTo>
                  <a:cubicBezTo>
                    <a:pt x="140559" y="1153554"/>
                    <a:pt x="8" y="1013003"/>
                    <a:pt x="8" y="839743"/>
                  </a:cubicBezTo>
                  <a:cubicBezTo>
                    <a:pt x="-640" y="749713"/>
                    <a:pt x="37899" y="668426"/>
                    <a:pt x="99106" y="611105"/>
                  </a:cubicBezTo>
                  <a:close/>
                </a:path>
              </a:pathLst>
            </a:custGeom>
            <a:solidFill>
              <a:srgbClr val="FFFFFF"/>
            </a:solidFill>
            <a:ln w="3239" cap="flat">
              <a:noFill/>
              <a:prstDash val="solid"/>
              <a:miter/>
            </a:ln>
          </p:spPr>
          <p:txBody>
            <a:bodyPr rtlCol="0" anchor="ctr"/>
            <a:lstStyle/>
            <a:p>
              <a:pPr algn="ctr"/>
              <a:r>
                <a:rPr kumimoji="0" lang="nb-NO" sz="1800" b="0" i="0" u="none" strike="noStrike" kern="1200" cap="none" spc="0" normalizeH="0" baseline="0" noProof="0" dirty="0">
                  <a:ln>
                    <a:noFill/>
                  </a:ln>
                  <a:solidFill>
                    <a:srgbClr val="000000"/>
                  </a:solidFill>
                  <a:effectLst/>
                  <a:uLnTx/>
                  <a:uFillTx/>
                  <a:latin typeface="Arial"/>
                  <a:ea typeface="+mn-ea"/>
                  <a:cs typeface="Arial"/>
                </a:rPr>
                <a:t>fornøyd</a:t>
              </a:r>
              <a:endParaRPr lang="en-NO"/>
            </a:p>
          </p:txBody>
        </p:sp>
      </p:grpSp>
      <p:grpSp>
        <p:nvGrpSpPr>
          <p:cNvPr id="50" name="Graphic 6">
            <a:extLst>
              <a:ext uri="{FF2B5EF4-FFF2-40B4-BE49-F238E27FC236}">
                <a16:creationId xmlns:a16="http://schemas.microsoft.com/office/drawing/2014/main" id="{398C8D65-B3C3-2E7E-D603-44B55742AE83}"/>
              </a:ext>
            </a:extLst>
          </p:cNvPr>
          <p:cNvGrpSpPr>
            <a:grpSpLocks noGrp="1" noUngrp="1" noRot="1" noMove="1" noResize="1"/>
          </p:cNvGrpSpPr>
          <p:nvPr/>
        </p:nvGrpSpPr>
        <p:grpSpPr>
          <a:xfrm>
            <a:off x="8509199" y="2736612"/>
            <a:ext cx="1501628" cy="1300048"/>
            <a:chOff x="6239791" y="2968399"/>
            <a:chExt cx="1744264" cy="1510112"/>
          </a:xfrm>
          <a:solidFill>
            <a:srgbClr val="FFFFFF"/>
          </a:solidFill>
        </p:grpSpPr>
        <p:sp>
          <p:nvSpPr>
            <p:cNvPr id="51" name="Freeform 50">
              <a:extLst>
                <a:ext uri="{FF2B5EF4-FFF2-40B4-BE49-F238E27FC236}">
                  <a16:creationId xmlns:a16="http://schemas.microsoft.com/office/drawing/2014/main" id="{5C7635F8-0A6F-DB9E-05D2-02BE3A5E793B}"/>
                </a:ext>
              </a:extLst>
            </p:cNvPr>
            <p:cNvSpPr>
              <a:spLocks noGrp="1" noRot="1" noMove="1" noResize="1" noEditPoints="1" noAdjustHandles="1" noChangeArrowheads="1" noChangeShapeType="1"/>
            </p:cNvSpPr>
            <p:nvPr/>
          </p:nvSpPr>
          <p:spPr>
            <a:xfrm>
              <a:off x="6393628" y="4207449"/>
              <a:ext cx="215036" cy="159334"/>
            </a:xfrm>
            <a:custGeom>
              <a:avLst/>
              <a:gdLst>
                <a:gd name="connsiteX0" fmla="*/ 215036 w 215036"/>
                <a:gd name="connsiteY0" fmla="*/ 79667 h 159334"/>
                <a:gd name="connsiteX1" fmla="*/ 107518 w 215036"/>
                <a:gd name="connsiteY1" fmla="*/ 159334 h 159334"/>
                <a:gd name="connsiteX2" fmla="*/ 0 w 215036"/>
                <a:gd name="connsiteY2" fmla="*/ 79667 h 159334"/>
                <a:gd name="connsiteX3" fmla="*/ 107518 w 215036"/>
                <a:gd name="connsiteY3" fmla="*/ 0 h 159334"/>
                <a:gd name="connsiteX4" fmla="*/ 215036 w 215036"/>
                <a:gd name="connsiteY4" fmla="*/ 79667 h 15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36" h="159334">
                  <a:moveTo>
                    <a:pt x="215036" y="79667"/>
                  </a:moveTo>
                  <a:cubicBezTo>
                    <a:pt x="215036" y="123666"/>
                    <a:pt x="166899" y="159334"/>
                    <a:pt x="107518" y="159334"/>
                  </a:cubicBezTo>
                  <a:cubicBezTo>
                    <a:pt x="48138" y="159334"/>
                    <a:pt x="0" y="123666"/>
                    <a:pt x="0" y="79667"/>
                  </a:cubicBezTo>
                  <a:cubicBezTo>
                    <a:pt x="0" y="35668"/>
                    <a:pt x="48138" y="0"/>
                    <a:pt x="107518" y="0"/>
                  </a:cubicBezTo>
                  <a:cubicBezTo>
                    <a:pt x="166899" y="0"/>
                    <a:pt x="215036" y="35668"/>
                    <a:pt x="215036" y="79667"/>
                  </a:cubicBezTo>
                  <a:close/>
                </a:path>
              </a:pathLst>
            </a:custGeom>
            <a:solidFill>
              <a:srgbClr val="FFFFFF"/>
            </a:solidFill>
            <a:ln w="3239" cap="flat">
              <a:noFill/>
              <a:prstDash val="solid"/>
              <a:miter/>
            </a:ln>
          </p:spPr>
          <p:txBody>
            <a:bodyPr rtlCol="0" anchor="ctr"/>
            <a:lstStyle/>
            <a:p>
              <a:endParaRPr lang="en-NO"/>
            </a:p>
          </p:txBody>
        </p:sp>
        <p:sp>
          <p:nvSpPr>
            <p:cNvPr id="52" name="Freeform 51">
              <a:extLst>
                <a:ext uri="{FF2B5EF4-FFF2-40B4-BE49-F238E27FC236}">
                  <a16:creationId xmlns:a16="http://schemas.microsoft.com/office/drawing/2014/main" id="{2145C859-804D-094B-E841-0EA5A26E09CE}"/>
                </a:ext>
              </a:extLst>
            </p:cNvPr>
            <p:cNvSpPr>
              <a:spLocks noGrp="1" noRot="1" noMove="1" noResize="1" noEditPoints="1" noAdjustHandles="1" noChangeArrowheads="1" noChangeShapeType="1"/>
            </p:cNvSpPr>
            <p:nvPr/>
          </p:nvSpPr>
          <p:spPr>
            <a:xfrm>
              <a:off x="6264735" y="4359334"/>
              <a:ext cx="160629" cy="119176"/>
            </a:xfrm>
            <a:custGeom>
              <a:avLst/>
              <a:gdLst>
                <a:gd name="connsiteX0" fmla="*/ 160630 w 160629"/>
                <a:gd name="connsiteY0" fmla="*/ 59588 h 119176"/>
                <a:gd name="connsiteX1" fmla="*/ 80315 w 160629"/>
                <a:gd name="connsiteY1" fmla="*/ 119177 h 119176"/>
                <a:gd name="connsiteX2" fmla="*/ 0 w 160629"/>
                <a:gd name="connsiteY2" fmla="*/ 59588 h 119176"/>
                <a:gd name="connsiteX3" fmla="*/ 80315 w 160629"/>
                <a:gd name="connsiteY3" fmla="*/ 0 h 119176"/>
                <a:gd name="connsiteX4" fmla="*/ 160630 w 160629"/>
                <a:gd name="connsiteY4" fmla="*/ 59588 h 119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629" h="119176">
                  <a:moveTo>
                    <a:pt x="160630" y="59588"/>
                  </a:moveTo>
                  <a:cubicBezTo>
                    <a:pt x="160630" y="92498"/>
                    <a:pt x="124671" y="119177"/>
                    <a:pt x="80315" y="119177"/>
                  </a:cubicBezTo>
                  <a:cubicBezTo>
                    <a:pt x="35958" y="119177"/>
                    <a:pt x="0" y="92498"/>
                    <a:pt x="0" y="59588"/>
                  </a:cubicBezTo>
                  <a:cubicBezTo>
                    <a:pt x="0" y="26679"/>
                    <a:pt x="35958" y="0"/>
                    <a:pt x="80315" y="0"/>
                  </a:cubicBezTo>
                  <a:cubicBezTo>
                    <a:pt x="124671" y="0"/>
                    <a:pt x="160630" y="26679"/>
                    <a:pt x="160630" y="59588"/>
                  </a:cubicBezTo>
                  <a:close/>
                </a:path>
              </a:pathLst>
            </a:custGeom>
            <a:solidFill>
              <a:srgbClr val="FFFFFF"/>
            </a:solidFill>
            <a:ln w="3239" cap="flat">
              <a:noFill/>
              <a:prstDash val="solid"/>
              <a:miter/>
            </a:ln>
          </p:spPr>
          <p:txBody>
            <a:bodyPr rtlCol="0" anchor="ctr"/>
            <a:lstStyle/>
            <a:p>
              <a:endParaRPr lang="en-NO"/>
            </a:p>
          </p:txBody>
        </p:sp>
        <p:sp>
          <p:nvSpPr>
            <p:cNvPr id="53" name="Freeform 52">
              <a:extLst>
                <a:ext uri="{FF2B5EF4-FFF2-40B4-BE49-F238E27FC236}">
                  <a16:creationId xmlns:a16="http://schemas.microsoft.com/office/drawing/2014/main" id="{7FF87260-1F1D-5B4C-AE57-F4D56E294143}"/>
                </a:ext>
              </a:extLst>
            </p:cNvPr>
            <p:cNvSpPr>
              <a:spLocks noGrp="1" noRot="1" noMove="1" noResize="1" noEditPoints="1" noAdjustHandles="1" noChangeArrowheads="1" noChangeShapeType="1"/>
            </p:cNvSpPr>
            <p:nvPr/>
          </p:nvSpPr>
          <p:spPr>
            <a:xfrm>
              <a:off x="6239791" y="2968399"/>
              <a:ext cx="1744264" cy="1327461"/>
            </a:xfrm>
            <a:custGeom>
              <a:avLst/>
              <a:gdLst>
                <a:gd name="connsiteX0" fmla="*/ 99106 w 1744264"/>
                <a:gd name="connsiteY0" fmla="*/ 611105 h 1327461"/>
                <a:gd name="connsiteX1" fmla="*/ 50853 w 1744264"/>
                <a:gd name="connsiteY1" fmla="*/ 463106 h 1327461"/>
                <a:gd name="connsiteX2" fmla="*/ 301512 w 1744264"/>
                <a:gd name="connsiteY2" fmla="*/ 212446 h 1327461"/>
                <a:gd name="connsiteX3" fmla="*/ 394457 w 1744264"/>
                <a:gd name="connsiteY3" fmla="*/ 230257 h 1327461"/>
                <a:gd name="connsiteX4" fmla="*/ 627629 w 1744264"/>
                <a:gd name="connsiteY4" fmla="*/ 16516 h 1327461"/>
                <a:gd name="connsiteX5" fmla="*/ 744863 w 1744264"/>
                <a:gd name="connsiteY5" fmla="*/ 47930 h 1327461"/>
                <a:gd name="connsiteX6" fmla="*/ 879261 w 1744264"/>
                <a:gd name="connsiteY6" fmla="*/ 0 h 1327461"/>
                <a:gd name="connsiteX7" fmla="*/ 1039890 w 1744264"/>
                <a:gd name="connsiteY7" fmla="*/ 73514 h 1327461"/>
                <a:gd name="connsiteX8" fmla="*/ 1157124 w 1744264"/>
                <a:gd name="connsiteY8" fmla="*/ 38214 h 1327461"/>
                <a:gd name="connsiteX9" fmla="*/ 1366979 w 1744264"/>
                <a:gd name="connsiteY9" fmla="*/ 218599 h 1327461"/>
                <a:gd name="connsiteX10" fmla="*/ 1430453 w 1744264"/>
                <a:gd name="connsiteY10" fmla="*/ 212122 h 1327461"/>
                <a:gd name="connsiteX11" fmla="*/ 1744264 w 1744264"/>
                <a:gd name="connsiteY11" fmla="*/ 525932 h 1327461"/>
                <a:gd name="connsiteX12" fmla="*/ 1572947 w 1744264"/>
                <a:gd name="connsiteY12" fmla="*/ 805415 h 1327461"/>
                <a:gd name="connsiteX13" fmla="*/ 1592702 w 1744264"/>
                <a:gd name="connsiteY13" fmla="*/ 902894 h 1327461"/>
                <a:gd name="connsiteX14" fmla="*/ 1342042 w 1744264"/>
                <a:gd name="connsiteY14" fmla="*/ 1153554 h 1327461"/>
                <a:gd name="connsiteX15" fmla="*/ 1244564 w 1744264"/>
                <a:gd name="connsiteY15" fmla="*/ 1133799 h 1327461"/>
                <a:gd name="connsiteX16" fmla="*/ 1033090 w 1744264"/>
                <a:gd name="connsiteY16" fmla="*/ 1327461 h 1327461"/>
                <a:gd name="connsiteX17" fmla="*/ 849467 w 1744264"/>
                <a:gd name="connsiteY17" fmla="*/ 1221886 h 1327461"/>
                <a:gd name="connsiteX18" fmla="*/ 662281 w 1744264"/>
                <a:gd name="connsiteY18" fmla="*/ 1306087 h 1327461"/>
                <a:gd name="connsiteX19" fmla="*/ 424252 w 1744264"/>
                <a:gd name="connsiteY19" fmla="*/ 1133475 h 1327461"/>
                <a:gd name="connsiteX20" fmla="*/ 313819 w 1744264"/>
                <a:gd name="connsiteY20" fmla="*/ 1153554 h 1327461"/>
                <a:gd name="connsiteX21" fmla="*/ 8 w 1744264"/>
                <a:gd name="connsiteY21" fmla="*/ 839743 h 1327461"/>
                <a:gd name="connsiteX22" fmla="*/ 99106 w 1744264"/>
                <a:gd name="connsiteY22" fmla="*/ 611105 h 132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44264" h="1327461">
                  <a:moveTo>
                    <a:pt x="99106" y="611105"/>
                  </a:moveTo>
                  <a:cubicBezTo>
                    <a:pt x="68664" y="569652"/>
                    <a:pt x="50853" y="518484"/>
                    <a:pt x="50853" y="463106"/>
                  </a:cubicBezTo>
                  <a:cubicBezTo>
                    <a:pt x="50853" y="324822"/>
                    <a:pt x="162905" y="212446"/>
                    <a:pt x="301512" y="212446"/>
                  </a:cubicBezTo>
                  <a:cubicBezTo>
                    <a:pt x="334221" y="212446"/>
                    <a:pt x="365635" y="218923"/>
                    <a:pt x="394457" y="230257"/>
                  </a:cubicBezTo>
                  <a:cubicBezTo>
                    <a:pt x="404821" y="110433"/>
                    <a:pt x="505214" y="16516"/>
                    <a:pt x="627629" y="16516"/>
                  </a:cubicBezTo>
                  <a:cubicBezTo>
                    <a:pt x="670378" y="16516"/>
                    <a:pt x="710211" y="28175"/>
                    <a:pt x="744863" y="47930"/>
                  </a:cubicBezTo>
                  <a:cubicBezTo>
                    <a:pt x="781458" y="18136"/>
                    <a:pt x="828093" y="0"/>
                    <a:pt x="879261" y="0"/>
                  </a:cubicBezTo>
                  <a:cubicBezTo>
                    <a:pt x="943383" y="0"/>
                    <a:pt x="1001028" y="28499"/>
                    <a:pt x="1039890" y="73514"/>
                  </a:cubicBezTo>
                  <a:cubicBezTo>
                    <a:pt x="1073571" y="51168"/>
                    <a:pt x="1113728" y="38214"/>
                    <a:pt x="1157124" y="38214"/>
                  </a:cubicBezTo>
                  <a:cubicBezTo>
                    <a:pt x="1263347" y="38214"/>
                    <a:pt x="1351758" y="116586"/>
                    <a:pt x="1366979" y="218599"/>
                  </a:cubicBezTo>
                  <a:cubicBezTo>
                    <a:pt x="1387381" y="214389"/>
                    <a:pt x="1408756" y="212122"/>
                    <a:pt x="1430453" y="212122"/>
                  </a:cubicBezTo>
                  <a:cubicBezTo>
                    <a:pt x="1603713" y="212122"/>
                    <a:pt x="1744264" y="352673"/>
                    <a:pt x="1744264" y="525932"/>
                  </a:cubicBezTo>
                  <a:cubicBezTo>
                    <a:pt x="1744264" y="648024"/>
                    <a:pt x="1674636" y="753599"/>
                    <a:pt x="1572947" y="805415"/>
                  </a:cubicBezTo>
                  <a:cubicBezTo>
                    <a:pt x="1585578" y="835533"/>
                    <a:pt x="1592702" y="868242"/>
                    <a:pt x="1592702" y="902894"/>
                  </a:cubicBezTo>
                  <a:cubicBezTo>
                    <a:pt x="1592702" y="1041178"/>
                    <a:pt x="1480650" y="1153554"/>
                    <a:pt x="1342042" y="1153554"/>
                  </a:cubicBezTo>
                  <a:cubicBezTo>
                    <a:pt x="1307390" y="1153554"/>
                    <a:pt x="1274682" y="1146429"/>
                    <a:pt x="1244564" y="1133799"/>
                  </a:cubicBezTo>
                  <a:cubicBezTo>
                    <a:pt x="1235172" y="1242289"/>
                    <a:pt x="1144170" y="1327461"/>
                    <a:pt x="1033090" y="1327461"/>
                  </a:cubicBezTo>
                  <a:cubicBezTo>
                    <a:pt x="954718" y="1327461"/>
                    <a:pt x="886386" y="1285037"/>
                    <a:pt x="849467" y="1221886"/>
                  </a:cubicBezTo>
                  <a:cubicBezTo>
                    <a:pt x="803480" y="1273702"/>
                    <a:pt x="736767" y="1306087"/>
                    <a:pt x="662281" y="1306087"/>
                  </a:cubicBezTo>
                  <a:cubicBezTo>
                    <a:pt x="551201" y="1306087"/>
                    <a:pt x="456960" y="1233545"/>
                    <a:pt x="424252" y="1133475"/>
                  </a:cubicBezTo>
                  <a:cubicBezTo>
                    <a:pt x="389923" y="1146429"/>
                    <a:pt x="352681" y="1153554"/>
                    <a:pt x="313819" y="1153554"/>
                  </a:cubicBezTo>
                  <a:cubicBezTo>
                    <a:pt x="140559" y="1153554"/>
                    <a:pt x="8" y="1013003"/>
                    <a:pt x="8" y="839743"/>
                  </a:cubicBezTo>
                  <a:cubicBezTo>
                    <a:pt x="-640" y="749713"/>
                    <a:pt x="37899" y="668426"/>
                    <a:pt x="99106" y="611105"/>
                  </a:cubicBezTo>
                  <a:close/>
                </a:path>
              </a:pathLst>
            </a:custGeom>
            <a:solidFill>
              <a:srgbClr val="FFFFFF"/>
            </a:solidFill>
            <a:ln w="3239" cap="flat">
              <a:noFill/>
              <a:prstDash val="solid"/>
              <a:miter/>
            </a:ln>
          </p:spPr>
          <p:txBody>
            <a:bodyPr rtlCol="0" anchor="ctr"/>
            <a:lstStyle/>
            <a:p>
              <a:pPr marL="0" marR="0" lvl="0" indent="0" algn="ctr" defTabSz="914263" rtl="0" eaLnBrk="1" fontAlgn="auto" latinLnBrk="0" hangingPunct="1">
                <a:lnSpc>
                  <a:spcPct val="8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0000"/>
                  </a:solidFill>
                  <a:effectLst/>
                  <a:uLnTx/>
                  <a:uFillTx/>
                  <a:latin typeface="Arial"/>
                  <a:ea typeface="+mn-ea"/>
                  <a:cs typeface="Arial"/>
                </a:rPr>
                <a:t>noe</a:t>
              </a:r>
              <a:br>
                <a:rPr kumimoji="0" lang="nb-NO" sz="1800" b="0" i="0" u="none" strike="noStrike" kern="1200" cap="none" spc="0" normalizeH="0" baseline="0" noProof="0" dirty="0">
                  <a:ln>
                    <a:noFill/>
                  </a:ln>
                  <a:solidFill>
                    <a:srgbClr val="000000"/>
                  </a:solidFill>
                  <a:effectLst/>
                  <a:uLnTx/>
                  <a:uFillTx/>
                  <a:latin typeface="Arial"/>
                  <a:ea typeface="+mn-ea"/>
                  <a:cs typeface="Arial"/>
                </a:rPr>
              </a:br>
              <a:r>
                <a:rPr kumimoji="0" lang="nb-NO" sz="1800" b="0" i="0" u="none" strike="noStrike" kern="1200" cap="none" spc="0" normalizeH="0" baseline="0" noProof="0" dirty="0">
                  <a:ln>
                    <a:noFill/>
                  </a:ln>
                  <a:solidFill>
                    <a:srgbClr val="000000"/>
                  </a:solidFill>
                  <a:effectLst/>
                  <a:uLnTx/>
                  <a:uFillTx/>
                  <a:latin typeface="Arial"/>
                  <a:ea typeface="+mn-ea"/>
                  <a:cs typeface="Arial"/>
                </a:rPr>
                <a:t>mangler</a:t>
              </a: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55" name="Graphic 6">
            <a:extLst>
              <a:ext uri="{FF2B5EF4-FFF2-40B4-BE49-F238E27FC236}">
                <a16:creationId xmlns:a16="http://schemas.microsoft.com/office/drawing/2014/main" id="{651A0A00-4014-EF49-5C25-9DFBE95B761A}"/>
              </a:ext>
            </a:extLst>
          </p:cNvPr>
          <p:cNvGrpSpPr>
            <a:grpSpLocks noGrp="1" noUngrp="1" noRot="1" noMove="1" noResize="1"/>
          </p:cNvGrpSpPr>
          <p:nvPr/>
        </p:nvGrpSpPr>
        <p:grpSpPr>
          <a:xfrm>
            <a:off x="9265271" y="4005857"/>
            <a:ext cx="1501628" cy="1300048"/>
            <a:chOff x="6239791" y="2968399"/>
            <a:chExt cx="1744264" cy="1510112"/>
          </a:xfrm>
          <a:solidFill>
            <a:srgbClr val="FFFFFF"/>
          </a:solidFill>
        </p:grpSpPr>
        <p:sp>
          <p:nvSpPr>
            <p:cNvPr id="56" name="Freeform 55">
              <a:extLst>
                <a:ext uri="{FF2B5EF4-FFF2-40B4-BE49-F238E27FC236}">
                  <a16:creationId xmlns:a16="http://schemas.microsoft.com/office/drawing/2014/main" id="{2E57B313-A9CF-ADBC-EB0D-1AC36CC4931A}"/>
                </a:ext>
              </a:extLst>
            </p:cNvPr>
            <p:cNvSpPr>
              <a:spLocks noGrp="1" noRot="1" noMove="1" noResize="1" noEditPoints="1" noAdjustHandles="1" noChangeArrowheads="1" noChangeShapeType="1"/>
            </p:cNvSpPr>
            <p:nvPr/>
          </p:nvSpPr>
          <p:spPr>
            <a:xfrm>
              <a:off x="6393628" y="4207449"/>
              <a:ext cx="215036" cy="159334"/>
            </a:xfrm>
            <a:custGeom>
              <a:avLst/>
              <a:gdLst>
                <a:gd name="connsiteX0" fmla="*/ 215036 w 215036"/>
                <a:gd name="connsiteY0" fmla="*/ 79667 h 159334"/>
                <a:gd name="connsiteX1" fmla="*/ 107518 w 215036"/>
                <a:gd name="connsiteY1" fmla="*/ 159334 h 159334"/>
                <a:gd name="connsiteX2" fmla="*/ 0 w 215036"/>
                <a:gd name="connsiteY2" fmla="*/ 79667 h 159334"/>
                <a:gd name="connsiteX3" fmla="*/ 107518 w 215036"/>
                <a:gd name="connsiteY3" fmla="*/ 0 h 159334"/>
                <a:gd name="connsiteX4" fmla="*/ 215036 w 215036"/>
                <a:gd name="connsiteY4" fmla="*/ 79667 h 15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36" h="159334">
                  <a:moveTo>
                    <a:pt x="215036" y="79667"/>
                  </a:moveTo>
                  <a:cubicBezTo>
                    <a:pt x="215036" y="123666"/>
                    <a:pt x="166899" y="159334"/>
                    <a:pt x="107518" y="159334"/>
                  </a:cubicBezTo>
                  <a:cubicBezTo>
                    <a:pt x="48138" y="159334"/>
                    <a:pt x="0" y="123666"/>
                    <a:pt x="0" y="79667"/>
                  </a:cubicBezTo>
                  <a:cubicBezTo>
                    <a:pt x="0" y="35668"/>
                    <a:pt x="48138" y="0"/>
                    <a:pt x="107518" y="0"/>
                  </a:cubicBezTo>
                  <a:cubicBezTo>
                    <a:pt x="166899" y="0"/>
                    <a:pt x="215036" y="35668"/>
                    <a:pt x="215036" y="79667"/>
                  </a:cubicBezTo>
                  <a:close/>
                </a:path>
              </a:pathLst>
            </a:custGeom>
            <a:solidFill>
              <a:srgbClr val="FFFFFF"/>
            </a:solidFill>
            <a:ln w="3239" cap="flat">
              <a:noFill/>
              <a:prstDash val="solid"/>
              <a:miter/>
            </a:ln>
          </p:spPr>
          <p:txBody>
            <a:bodyPr rtlCol="0" anchor="ctr"/>
            <a:lstStyle/>
            <a:p>
              <a:endParaRPr lang="en-NO"/>
            </a:p>
          </p:txBody>
        </p:sp>
        <p:sp>
          <p:nvSpPr>
            <p:cNvPr id="57" name="Freeform 56">
              <a:extLst>
                <a:ext uri="{FF2B5EF4-FFF2-40B4-BE49-F238E27FC236}">
                  <a16:creationId xmlns:a16="http://schemas.microsoft.com/office/drawing/2014/main" id="{EC689C8B-A1AD-88B7-F745-CA7F38B56481}"/>
                </a:ext>
              </a:extLst>
            </p:cNvPr>
            <p:cNvSpPr>
              <a:spLocks noGrp="1" noRot="1" noMove="1" noResize="1" noEditPoints="1" noAdjustHandles="1" noChangeArrowheads="1" noChangeShapeType="1"/>
            </p:cNvSpPr>
            <p:nvPr/>
          </p:nvSpPr>
          <p:spPr>
            <a:xfrm>
              <a:off x="6264735" y="4359334"/>
              <a:ext cx="160629" cy="119176"/>
            </a:xfrm>
            <a:custGeom>
              <a:avLst/>
              <a:gdLst>
                <a:gd name="connsiteX0" fmla="*/ 160630 w 160629"/>
                <a:gd name="connsiteY0" fmla="*/ 59588 h 119176"/>
                <a:gd name="connsiteX1" fmla="*/ 80315 w 160629"/>
                <a:gd name="connsiteY1" fmla="*/ 119177 h 119176"/>
                <a:gd name="connsiteX2" fmla="*/ 0 w 160629"/>
                <a:gd name="connsiteY2" fmla="*/ 59588 h 119176"/>
                <a:gd name="connsiteX3" fmla="*/ 80315 w 160629"/>
                <a:gd name="connsiteY3" fmla="*/ 0 h 119176"/>
                <a:gd name="connsiteX4" fmla="*/ 160630 w 160629"/>
                <a:gd name="connsiteY4" fmla="*/ 59588 h 119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629" h="119176">
                  <a:moveTo>
                    <a:pt x="160630" y="59588"/>
                  </a:moveTo>
                  <a:cubicBezTo>
                    <a:pt x="160630" y="92498"/>
                    <a:pt x="124671" y="119177"/>
                    <a:pt x="80315" y="119177"/>
                  </a:cubicBezTo>
                  <a:cubicBezTo>
                    <a:pt x="35958" y="119177"/>
                    <a:pt x="0" y="92498"/>
                    <a:pt x="0" y="59588"/>
                  </a:cubicBezTo>
                  <a:cubicBezTo>
                    <a:pt x="0" y="26679"/>
                    <a:pt x="35958" y="0"/>
                    <a:pt x="80315" y="0"/>
                  </a:cubicBezTo>
                  <a:cubicBezTo>
                    <a:pt x="124671" y="0"/>
                    <a:pt x="160630" y="26679"/>
                    <a:pt x="160630" y="59588"/>
                  </a:cubicBezTo>
                  <a:close/>
                </a:path>
              </a:pathLst>
            </a:custGeom>
            <a:solidFill>
              <a:srgbClr val="FFFFFF"/>
            </a:solidFill>
            <a:ln w="3239" cap="flat">
              <a:noFill/>
              <a:prstDash val="solid"/>
              <a:miter/>
            </a:ln>
          </p:spPr>
          <p:txBody>
            <a:bodyPr rtlCol="0" anchor="ctr"/>
            <a:lstStyle/>
            <a:p>
              <a:endParaRPr lang="en-NO"/>
            </a:p>
          </p:txBody>
        </p:sp>
        <p:sp>
          <p:nvSpPr>
            <p:cNvPr id="58" name="Freeform 57">
              <a:extLst>
                <a:ext uri="{FF2B5EF4-FFF2-40B4-BE49-F238E27FC236}">
                  <a16:creationId xmlns:a16="http://schemas.microsoft.com/office/drawing/2014/main" id="{27DA2BA1-087A-0492-69A5-B17DFC90D0AA}"/>
                </a:ext>
              </a:extLst>
            </p:cNvPr>
            <p:cNvSpPr>
              <a:spLocks noGrp="1" noRot="1" noMove="1" noResize="1" noEditPoints="1" noAdjustHandles="1" noChangeArrowheads="1" noChangeShapeType="1"/>
            </p:cNvSpPr>
            <p:nvPr/>
          </p:nvSpPr>
          <p:spPr>
            <a:xfrm>
              <a:off x="6239791" y="2968399"/>
              <a:ext cx="1744264" cy="1327461"/>
            </a:xfrm>
            <a:custGeom>
              <a:avLst/>
              <a:gdLst>
                <a:gd name="connsiteX0" fmla="*/ 99106 w 1744264"/>
                <a:gd name="connsiteY0" fmla="*/ 611105 h 1327461"/>
                <a:gd name="connsiteX1" fmla="*/ 50853 w 1744264"/>
                <a:gd name="connsiteY1" fmla="*/ 463106 h 1327461"/>
                <a:gd name="connsiteX2" fmla="*/ 301512 w 1744264"/>
                <a:gd name="connsiteY2" fmla="*/ 212446 h 1327461"/>
                <a:gd name="connsiteX3" fmla="*/ 394457 w 1744264"/>
                <a:gd name="connsiteY3" fmla="*/ 230257 h 1327461"/>
                <a:gd name="connsiteX4" fmla="*/ 627629 w 1744264"/>
                <a:gd name="connsiteY4" fmla="*/ 16516 h 1327461"/>
                <a:gd name="connsiteX5" fmla="*/ 744863 w 1744264"/>
                <a:gd name="connsiteY5" fmla="*/ 47930 h 1327461"/>
                <a:gd name="connsiteX6" fmla="*/ 879261 w 1744264"/>
                <a:gd name="connsiteY6" fmla="*/ 0 h 1327461"/>
                <a:gd name="connsiteX7" fmla="*/ 1039890 w 1744264"/>
                <a:gd name="connsiteY7" fmla="*/ 73514 h 1327461"/>
                <a:gd name="connsiteX8" fmla="*/ 1157124 w 1744264"/>
                <a:gd name="connsiteY8" fmla="*/ 38214 h 1327461"/>
                <a:gd name="connsiteX9" fmla="*/ 1366979 w 1744264"/>
                <a:gd name="connsiteY9" fmla="*/ 218599 h 1327461"/>
                <a:gd name="connsiteX10" fmla="*/ 1430453 w 1744264"/>
                <a:gd name="connsiteY10" fmla="*/ 212122 h 1327461"/>
                <a:gd name="connsiteX11" fmla="*/ 1744264 w 1744264"/>
                <a:gd name="connsiteY11" fmla="*/ 525932 h 1327461"/>
                <a:gd name="connsiteX12" fmla="*/ 1572947 w 1744264"/>
                <a:gd name="connsiteY12" fmla="*/ 805415 h 1327461"/>
                <a:gd name="connsiteX13" fmla="*/ 1592702 w 1744264"/>
                <a:gd name="connsiteY13" fmla="*/ 902894 h 1327461"/>
                <a:gd name="connsiteX14" fmla="*/ 1342042 w 1744264"/>
                <a:gd name="connsiteY14" fmla="*/ 1153554 h 1327461"/>
                <a:gd name="connsiteX15" fmla="*/ 1244564 w 1744264"/>
                <a:gd name="connsiteY15" fmla="*/ 1133799 h 1327461"/>
                <a:gd name="connsiteX16" fmla="*/ 1033090 w 1744264"/>
                <a:gd name="connsiteY16" fmla="*/ 1327461 h 1327461"/>
                <a:gd name="connsiteX17" fmla="*/ 849467 w 1744264"/>
                <a:gd name="connsiteY17" fmla="*/ 1221886 h 1327461"/>
                <a:gd name="connsiteX18" fmla="*/ 662281 w 1744264"/>
                <a:gd name="connsiteY18" fmla="*/ 1306087 h 1327461"/>
                <a:gd name="connsiteX19" fmla="*/ 424252 w 1744264"/>
                <a:gd name="connsiteY19" fmla="*/ 1133475 h 1327461"/>
                <a:gd name="connsiteX20" fmla="*/ 313819 w 1744264"/>
                <a:gd name="connsiteY20" fmla="*/ 1153554 h 1327461"/>
                <a:gd name="connsiteX21" fmla="*/ 8 w 1744264"/>
                <a:gd name="connsiteY21" fmla="*/ 839743 h 1327461"/>
                <a:gd name="connsiteX22" fmla="*/ 99106 w 1744264"/>
                <a:gd name="connsiteY22" fmla="*/ 611105 h 132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44264" h="1327461">
                  <a:moveTo>
                    <a:pt x="99106" y="611105"/>
                  </a:moveTo>
                  <a:cubicBezTo>
                    <a:pt x="68664" y="569652"/>
                    <a:pt x="50853" y="518484"/>
                    <a:pt x="50853" y="463106"/>
                  </a:cubicBezTo>
                  <a:cubicBezTo>
                    <a:pt x="50853" y="324822"/>
                    <a:pt x="162905" y="212446"/>
                    <a:pt x="301512" y="212446"/>
                  </a:cubicBezTo>
                  <a:cubicBezTo>
                    <a:pt x="334221" y="212446"/>
                    <a:pt x="365635" y="218923"/>
                    <a:pt x="394457" y="230257"/>
                  </a:cubicBezTo>
                  <a:cubicBezTo>
                    <a:pt x="404821" y="110433"/>
                    <a:pt x="505214" y="16516"/>
                    <a:pt x="627629" y="16516"/>
                  </a:cubicBezTo>
                  <a:cubicBezTo>
                    <a:pt x="670378" y="16516"/>
                    <a:pt x="710211" y="28175"/>
                    <a:pt x="744863" y="47930"/>
                  </a:cubicBezTo>
                  <a:cubicBezTo>
                    <a:pt x="781458" y="18136"/>
                    <a:pt x="828093" y="0"/>
                    <a:pt x="879261" y="0"/>
                  </a:cubicBezTo>
                  <a:cubicBezTo>
                    <a:pt x="943383" y="0"/>
                    <a:pt x="1001028" y="28499"/>
                    <a:pt x="1039890" y="73514"/>
                  </a:cubicBezTo>
                  <a:cubicBezTo>
                    <a:pt x="1073571" y="51168"/>
                    <a:pt x="1113728" y="38214"/>
                    <a:pt x="1157124" y="38214"/>
                  </a:cubicBezTo>
                  <a:cubicBezTo>
                    <a:pt x="1263347" y="38214"/>
                    <a:pt x="1351758" y="116586"/>
                    <a:pt x="1366979" y="218599"/>
                  </a:cubicBezTo>
                  <a:cubicBezTo>
                    <a:pt x="1387381" y="214389"/>
                    <a:pt x="1408756" y="212122"/>
                    <a:pt x="1430453" y="212122"/>
                  </a:cubicBezTo>
                  <a:cubicBezTo>
                    <a:pt x="1603713" y="212122"/>
                    <a:pt x="1744264" y="352673"/>
                    <a:pt x="1744264" y="525932"/>
                  </a:cubicBezTo>
                  <a:cubicBezTo>
                    <a:pt x="1744264" y="648024"/>
                    <a:pt x="1674636" y="753599"/>
                    <a:pt x="1572947" y="805415"/>
                  </a:cubicBezTo>
                  <a:cubicBezTo>
                    <a:pt x="1585578" y="835533"/>
                    <a:pt x="1592702" y="868242"/>
                    <a:pt x="1592702" y="902894"/>
                  </a:cubicBezTo>
                  <a:cubicBezTo>
                    <a:pt x="1592702" y="1041178"/>
                    <a:pt x="1480650" y="1153554"/>
                    <a:pt x="1342042" y="1153554"/>
                  </a:cubicBezTo>
                  <a:cubicBezTo>
                    <a:pt x="1307390" y="1153554"/>
                    <a:pt x="1274682" y="1146429"/>
                    <a:pt x="1244564" y="1133799"/>
                  </a:cubicBezTo>
                  <a:cubicBezTo>
                    <a:pt x="1235172" y="1242289"/>
                    <a:pt x="1144170" y="1327461"/>
                    <a:pt x="1033090" y="1327461"/>
                  </a:cubicBezTo>
                  <a:cubicBezTo>
                    <a:pt x="954718" y="1327461"/>
                    <a:pt x="886386" y="1285037"/>
                    <a:pt x="849467" y="1221886"/>
                  </a:cubicBezTo>
                  <a:cubicBezTo>
                    <a:pt x="803480" y="1273702"/>
                    <a:pt x="736767" y="1306087"/>
                    <a:pt x="662281" y="1306087"/>
                  </a:cubicBezTo>
                  <a:cubicBezTo>
                    <a:pt x="551201" y="1306087"/>
                    <a:pt x="456960" y="1233545"/>
                    <a:pt x="424252" y="1133475"/>
                  </a:cubicBezTo>
                  <a:cubicBezTo>
                    <a:pt x="389923" y="1146429"/>
                    <a:pt x="352681" y="1153554"/>
                    <a:pt x="313819" y="1153554"/>
                  </a:cubicBezTo>
                  <a:cubicBezTo>
                    <a:pt x="140559" y="1153554"/>
                    <a:pt x="8" y="1013003"/>
                    <a:pt x="8" y="839743"/>
                  </a:cubicBezTo>
                  <a:cubicBezTo>
                    <a:pt x="-640" y="749713"/>
                    <a:pt x="37899" y="668426"/>
                    <a:pt x="99106" y="611105"/>
                  </a:cubicBezTo>
                  <a:close/>
                </a:path>
              </a:pathLst>
            </a:custGeom>
            <a:solidFill>
              <a:srgbClr val="FFFFFF"/>
            </a:solidFill>
            <a:ln w="3239" cap="flat">
              <a:noFill/>
              <a:prstDash val="solid"/>
              <a:miter/>
            </a:ln>
          </p:spPr>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0000"/>
                  </a:solidFill>
                  <a:effectLst/>
                  <a:uLnTx/>
                  <a:uFillTx/>
                  <a:latin typeface="Arial"/>
                  <a:ea typeface="+mn-ea"/>
                  <a:cs typeface="Arial"/>
                </a:rPr>
                <a:t>kontroll</a:t>
              </a: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60" name="Graphic 6">
            <a:extLst>
              <a:ext uri="{FF2B5EF4-FFF2-40B4-BE49-F238E27FC236}">
                <a16:creationId xmlns:a16="http://schemas.microsoft.com/office/drawing/2014/main" id="{BE28F4BB-78EA-DFE4-B648-00FA29401B9E}"/>
              </a:ext>
            </a:extLst>
          </p:cNvPr>
          <p:cNvGrpSpPr>
            <a:grpSpLocks noGrp="1" noUngrp="1" noRot="1" noMove="1" noResize="1"/>
          </p:cNvGrpSpPr>
          <p:nvPr/>
        </p:nvGrpSpPr>
        <p:grpSpPr>
          <a:xfrm>
            <a:off x="7535862" y="3946222"/>
            <a:ext cx="1501628" cy="1300048"/>
            <a:chOff x="6239791" y="2968399"/>
            <a:chExt cx="1744264" cy="1510112"/>
          </a:xfrm>
          <a:solidFill>
            <a:srgbClr val="FFFFFF"/>
          </a:solidFill>
        </p:grpSpPr>
        <p:sp>
          <p:nvSpPr>
            <p:cNvPr id="61" name="Freeform 60">
              <a:extLst>
                <a:ext uri="{FF2B5EF4-FFF2-40B4-BE49-F238E27FC236}">
                  <a16:creationId xmlns:a16="http://schemas.microsoft.com/office/drawing/2014/main" id="{101ABAAB-55A3-1A1E-7050-4F135255A1C8}"/>
                </a:ext>
              </a:extLst>
            </p:cNvPr>
            <p:cNvSpPr>
              <a:spLocks noGrp="1" noRot="1" noMove="1" noResize="1" noEditPoints="1" noAdjustHandles="1" noChangeArrowheads="1" noChangeShapeType="1"/>
            </p:cNvSpPr>
            <p:nvPr/>
          </p:nvSpPr>
          <p:spPr>
            <a:xfrm>
              <a:off x="6393628" y="4207449"/>
              <a:ext cx="215036" cy="159334"/>
            </a:xfrm>
            <a:custGeom>
              <a:avLst/>
              <a:gdLst>
                <a:gd name="connsiteX0" fmla="*/ 215036 w 215036"/>
                <a:gd name="connsiteY0" fmla="*/ 79667 h 159334"/>
                <a:gd name="connsiteX1" fmla="*/ 107518 w 215036"/>
                <a:gd name="connsiteY1" fmla="*/ 159334 h 159334"/>
                <a:gd name="connsiteX2" fmla="*/ 0 w 215036"/>
                <a:gd name="connsiteY2" fmla="*/ 79667 h 159334"/>
                <a:gd name="connsiteX3" fmla="*/ 107518 w 215036"/>
                <a:gd name="connsiteY3" fmla="*/ 0 h 159334"/>
                <a:gd name="connsiteX4" fmla="*/ 215036 w 215036"/>
                <a:gd name="connsiteY4" fmla="*/ 79667 h 15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36" h="159334">
                  <a:moveTo>
                    <a:pt x="215036" y="79667"/>
                  </a:moveTo>
                  <a:cubicBezTo>
                    <a:pt x="215036" y="123666"/>
                    <a:pt x="166899" y="159334"/>
                    <a:pt x="107518" y="159334"/>
                  </a:cubicBezTo>
                  <a:cubicBezTo>
                    <a:pt x="48138" y="159334"/>
                    <a:pt x="0" y="123666"/>
                    <a:pt x="0" y="79667"/>
                  </a:cubicBezTo>
                  <a:cubicBezTo>
                    <a:pt x="0" y="35668"/>
                    <a:pt x="48138" y="0"/>
                    <a:pt x="107518" y="0"/>
                  </a:cubicBezTo>
                  <a:cubicBezTo>
                    <a:pt x="166899" y="0"/>
                    <a:pt x="215036" y="35668"/>
                    <a:pt x="215036" y="79667"/>
                  </a:cubicBezTo>
                  <a:close/>
                </a:path>
              </a:pathLst>
            </a:custGeom>
            <a:solidFill>
              <a:srgbClr val="FFFFFF"/>
            </a:solidFill>
            <a:ln w="3239" cap="flat">
              <a:noFill/>
              <a:prstDash val="solid"/>
              <a:miter/>
            </a:ln>
          </p:spPr>
          <p:txBody>
            <a:bodyPr rtlCol="0" anchor="ctr"/>
            <a:lstStyle/>
            <a:p>
              <a:endParaRPr lang="en-NO"/>
            </a:p>
          </p:txBody>
        </p:sp>
        <p:sp>
          <p:nvSpPr>
            <p:cNvPr id="62" name="Freeform 61">
              <a:extLst>
                <a:ext uri="{FF2B5EF4-FFF2-40B4-BE49-F238E27FC236}">
                  <a16:creationId xmlns:a16="http://schemas.microsoft.com/office/drawing/2014/main" id="{FBD09ECE-4B2F-47C1-65EA-BCBBD1F21876}"/>
                </a:ext>
              </a:extLst>
            </p:cNvPr>
            <p:cNvSpPr>
              <a:spLocks noGrp="1" noRot="1" noMove="1" noResize="1" noEditPoints="1" noAdjustHandles="1" noChangeArrowheads="1" noChangeShapeType="1"/>
            </p:cNvSpPr>
            <p:nvPr/>
          </p:nvSpPr>
          <p:spPr>
            <a:xfrm>
              <a:off x="6264735" y="4359334"/>
              <a:ext cx="160629" cy="119176"/>
            </a:xfrm>
            <a:custGeom>
              <a:avLst/>
              <a:gdLst>
                <a:gd name="connsiteX0" fmla="*/ 160630 w 160629"/>
                <a:gd name="connsiteY0" fmla="*/ 59588 h 119176"/>
                <a:gd name="connsiteX1" fmla="*/ 80315 w 160629"/>
                <a:gd name="connsiteY1" fmla="*/ 119177 h 119176"/>
                <a:gd name="connsiteX2" fmla="*/ 0 w 160629"/>
                <a:gd name="connsiteY2" fmla="*/ 59588 h 119176"/>
                <a:gd name="connsiteX3" fmla="*/ 80315 w 160629"/>
                <a:gd name="connsiteY3" fmla="*/ 0 h 119176"/>
                <a:gd name="connsiteX4" fmla="*/ 160630 w 160629"/>
                <a:gd name="connsiteY4" fmla="*/ 59588 h 119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629" h="119176">
                  <a:moveTo>
                    <a:pt x="160630" y="59588"/>
                  </a:moveTo>
                  <a:cubicBezTo>
                    <a:pt x="160630" y="92498"/>
                    <a:pt x="124671" y="119177"/>
                    <a:pt x="80315" y="119177"/>
                  </a:cubicBezTo>
                  <a:cubicBezTo>
                    <a:pt x="35958" y="119177"/>
                    <a:pt x="0" y="92498"/>
                    <a:pt x="0" y="59588"/>
                  </a:cubicBezTo>
                  <a:cubicBezTo>
                    <a:pt x="0" y="26679"/>
                    <a:pt x="35958" y="0"/>
                    <a:pt x="80315" y="0"/>
                  </a:cubicBezTo>
                  <a:cubicBezTo>
                    <a:pt x="124671" y="0"/>
                    <a:pt x="160630" y="26679"/>
                    <a:pt x="160630" y="59588"/>
                  </a:cubicBezTo>
                  <a:close/>
                </a:path>
              </a:pathLst>
            </a:custGeom>
            <a:solidFill>
              <a:srgbClr val="FFFFFF"/>
            </a:solidFill>
            <a:ln w="3239" cap="flat">
              <a:noFill/>
              <a:prstDash val="solid"/>
              <a:miter/>
            </a:ln>
          </p:spPr>
          <p:txBody>
            <a:bodyPr rtlCol="0" anchor="ctr"/>
            <a:lstStyle/>
            <a:p>
              <a:endParaRPr lang="en-NO"/>
            </a:p>
          </p:txBody>
        </p:sp>
        <p:sp>
          <p:nvSpPr>
            <p:cNvPr id="63" name="Freeform 62">
              <a:extLst>
                <a:ext uri="{FF2B5EF4-FFF2-40B4-BE49-F238E27FC236}">
                  <a16:creationId xmlns:a16="http://schemas.microsoft.com/office/drawing/2014/main" id="{53A256E8-95D8-4DD0-C052-595D4C74C9E0}"/>
                </a:ext>
              </a:extLst>
            </p:cNvPr>
            <p:cNvSpPr>
              <a:spLocks noGrp="1" noRot="1" noMove="1" noResize="1" noEditPoints="1" noAdjustHandles="1" noChangeArrowheads="1" noChangeShapeType="1"/>
            </p:cNvSpPr>
            <p:nvPr/>
          </p:nvSpPr>
          <p:spPr>
            <a:xfrm>
              <a:off x="6239791" y="2968399"/>
              <a:ext cx="1744264" cy="1327461"/>
            </a:xfrm>
            <a:custGeom>
              <a:avLst/>
              <a:gdLst>
                <a:gd name="connsiteX0" fmla="*/ 99106 w 1744264"/>
                <a:gd name="connsiteY0" fmla="*/ 611105 h 1327461"/>
                <a:gd name="connsiteX1" fmla="*/ 50853 w 1744264"/>
                <a:gd name="connsiteY1" fmla="*/ 463106 h 1327461"/>
                <a:gd name="connsiteX2" fmla="*/ 301512 w 1744264"/>
                <a:gd name="connsiteY2" fmla="*/ 212446 h 1327461"/>
                <a:gd name="connsiteX3" fmla="*/ 394457 w 1744264"/>
                <a:gd name="connsiteY3" fmla="*/ 230257 h 1327461"/>
                <a:gd name="connsiteX4" fmla="*/ 627629 w 1744264"/>
                <a:gd name="connsiteY4" fmla="*/ 16516 h 1327461"/>
                <a:gd name="connsiteX5" fmla="*/ 744863 w 1744264"/>
                <a:gd name="connsiteY5" fmla="*/ 47930 h 1327461"/>
                <a:gd name="connsiteX6" fmla="*/ 879261 w 1744264"/>
                <a:gd name="connsiteY6" fmla="*/ 0 h 1327461"/>
                <a:gd name="connsiteX7" fmla="*/ 1039890 w 1744264"/>
                <a:gd name="connsiteY7" fmla="*/ 73514 h 1327461"/>
                <a:gd name="connsiteX8" fmla="*/ 1157124 w 1744264"/>
                <a:gd name="connsiteY8" fmla="*/ 38214 h 1327461"/>
                <a:gd name="connsiteX9" fmla="*/ 1366979 w 1744264"/>
                <a:gd name="connsiteY9" fmla="*/ 218599 h 1327461"/>
                <a:gd name="connsiteX10" fmla="*/ 1430453 w 1744264"/>
                <a:gd name="connsiteY10" fmla="*/ 212122 h 1327461"/>
                <a:gd name="connsiteX11" fmla="*/ 1744264 w 1744264"/>
                <a:gd name="connsiteY11" fmla="*/ 525932 h 1327461"/>
                <a:gd name="connsiteX12" fmla="*/ 1572947 w 1744264"/>
                <a:gd name="connsiteY12" fmla="*/ 805415 h 1327461"/>
                <a:gd name="connsiteX13" fmla="*/ 1592702 w 1744264"/>
                <a:gd name="connsiteY13" fmla="*/ 902894 h 1327461"/>
                <a:gd name="connsiteX14" fmla="*/ 1342042 w 1744264"/>
                <a:gd name="connsiteY14" fmla="*/ 1153554 h 1327461"/>
                <a:gd name="connsiteX15" fmla="*/ 1244564 w 1744264"/>
                <a:gd name="connsiteY15" fmla="*/ 1133799 h 1327461"/>
                <a:gd name="connsiteX16" fmla="*/ 1033090 w 1744264"/>
                <a:gd name="connsiteY16" fmla="*/ 1327461 h 1327461"/>
                <a:gd name="connsiteX17" fmla="*/ 849467 w 1744264"/>
                <a:gd name="connsiteY17" fmla="*/ 1221886 h 1327461"/>
                <a:gd name="connsiteX18" fmla="*/ 662281 w 1744264"/>
                <a:gd name="connsiteY18" fmla="*/ 1306087 h 1327461"/>
                <a:gd name="connsiteX19" fmla="*/ 424252 w 1744264"/>
                <a:gd name="connsiteY19" fmla="*/ 1133475 h 1327461"/>
                <a:gd name="connsiteX20" fmla="*/ 313819 w 1744264"/>
                <a:gd name="connsiteY20" fmla="*/ 1153554 h 1327461"/>
                <a:gd name="connsiteX21" fmla="*/ 8 w 1744264"/>
                <a:gd name="connsiteY21" fmla="*/ 839743 h 1327461"/>
                <a:gd name="connsiteX22" fmla="*/ 99106 w 1744264"/>
                <a:gd name="connsiteY22" fmla="*/ 611105 h 132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44264" h="1327461">
                  <a:moveTo>
                    <a:pt x="99106" y="611105"/>
                  </a:moveTo>
                  <a:cubicBezTo>
                    <a:pt x="68664" y="569652"/>
                    <a:pt x="50853" y="518484"/>
                    <a:pt x="50853" y="463106"/>
                  </a:cubicBezTo>
                  <a:cubicBezTo>
                    <a:pt x="50853" y="324822"/>
                    <a:pt x="162905" y="212446"/>
                    <a:pt x="301512" y="212446"/>
                  </a:cubicBezTo>
                  <a:cubicBezTo>
                    <a:pt x="334221" y="212446"/>
                    <a:pt x="365635" y="218923"/>
                    <a:pt x="394457" y="230257"/>
                  </a:cubicBezTo>
                  <a:cubicBezTo>
                    <a:pt x="404821" y="110433"/>
                    <a:pt x="505214" y="16516"/>
                    <a:pt x="627629" y="16516"/>
                  </a:cubicBezTo>
                  <a:cubicBezTo>
                    <a:pt x="670378" y="16516"/>
                    <a:pt x="710211" y="28175"/>
                    <a:pt x="744863" y="47930"/>
                  </a:cubicBezTo>
                  <a:cubicBezTo>
                    <a:pt x="781458" y="18136"/>
                    <a:pt x="828093" y="0"/>
                    <a:pt x="879261" y="0"/>
                  </a:cubicBezTo>
                  <a:cubicBezTo>
                    <a:pt x="943383" y="0"/>
                    <a:pt x="1001028" y="28499"/>
                    <a:pt x="1039890" y="73514"/>
                  </a:cubicBezTo>
                  <a:cubicBezTo>
                    <a:pt x="1073571" y="51168"/>
                    <a:pt x="1113728" y="38214"/>
                    <a:pt x="1157124" y="38214"/>
                  </a:cubicBezTo>
                  <a:cubicBezTo>
                    <a:pt x="1263347" y="38214"/>
                    <a:pt x="1351758" y="116586"/>
                    <a:pt x="1366979" y="218599"/>
                  </a:cubicBezTo>
                  <a:cubicBezTo>
                    <a:pt x="1387381" y="214389"/>
                    <a:pt x="1408756" y="212122"/>
                    <a:pt x="1430453" y="212122"/>
                  </a:cubicBezTo>
                  <a:cubicBezTo>
                    <a:pt x="1603713" y="212122"/>
                    <a:pt x="1744264" y="352673"/>
                    <a:pt x="1744264" y="525932"/>
                  </a:cubicBezTo>
                  <a:cubicBezTo>
                    <a:pt x="1744264" y="648024"/>
                    <a:pt x="1674636" y="753599"/>
                    <a:pt x="1572947" y="805415"/>
                  </a:cubicBezTo>
                  <a:cubicBezTo>
                    <a:pt x="1585578" y="835533"/>
                    <a:pt x="1592702" y="868242"/>
                    <a:pt x="1592702" y="902894"/>
                  </a:cubicBezTo>
                  <a:cubicBezTo>
                    <a:pt x="1592702" y="1041178"/>
                    <a:pt x="1480650" y="1153554"/>
                    <a:pt x="1342042" y="1153554"/>
                  </a:cubicBezTo>
                  <a:cubicBezTo>
                    <a:pt x="1307390" y="1153554"/>
                    <a:pt x="1274682" y="1146429"/>
                    <a:pt x="1244564" y="1133799"/>
                  </a:cubicBezTo>
                  <a:cubicBezTo>
                    <a:pt x="1235172" y="1242289"/>
                    <a:pt x="1144170" y="1327461"/>
                    <a:pt x="1033090" y="1327461"/>
                  </a:cubicBezTo>
                  <a:cubicBezTo>
                    <a:pt x="954718" y="1327461"/>
                    <a:pt x="886386" y="1285037"/>
                    <a:pt x="849467" y="1221886"/>
                  </a:cubicBezTo>
                  <a:cubicBezTo>
                    <a:pt x="803480" y="1273702"/>
                    <a:pt x="736767" y="1306087"/>
                    <a:pt x="662281" y="1306087"/>
                  </a:cubicBezTo>
                  <a:cubicBezTo>
                    <a:pt x="551201" y="1306087"/>
                    <a:pt x="456960" y="1233545"/>
                    <a:pt x="424252" y="1133475"/>
                  </a:cubicBezTo>
                  <a:cubicBezTo>
                    <a:pt x="389923" y="1146429"/>
                    <a:pt x="352681" y="1153554"/>
                    <a:pt x="313819" y="1153554"/>
                  </a:cubicBezTo>
                  <a:cubicBezTo>
                    <a:pt x="140559" y="1153554"/>
                    <a:pt x="8" y="1013003"/>
                    <a:pt x="8" y="839743"/>
                  </a:cubicBezTo>
                  <a:cubicBezTo>
                    <a:pt x="-640" y="749713"/>
                    <a:pt x="37899" y="668426"/>
                    <a:pt x="99106" y="611105"/>
                  </a:cubicBezTo>
                  <a:close/>
                </a:path>
              </a:pathLst>
            </a:custGeom>
            <a:solidFill>
              <a:srgbClr val="FFFFFF"/>
            </a:solidFill>
            <a:ln w="3239" cap="flat">
              <a:noFill/>
              <a:prstDash val="solid"/>
              <a:miter/>
            </a:ln>
          </p:spPr>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0000"/>
                  </a:solidFill>
                  <a:effectLst/>
                  <a:uLnTx/>
                  <a:uFillTx/>
                  <a:latin typeface="Arial"/>
                  <a:ea typeface="+mn-ea"/>
                  <a:cs typeface="Arial"/>
                </a:rPr>
                <a:t>glede</a:t>
              </a: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65" name="Graphic 6">
            <a:extLst>
              <a:ext uri="{FF2B5EF4-FFF2-40B4-BE49-F238E27FC236}">
                <a16:creationId xmlns:a16="http://schemas.microsoft.com/office/drawing/2014/main" id="{5FC63235-5D1D-E96D-1273-98B679AC5FF7}"/>
              </a:ext>
            </a:extLst>
          </p:cNvPr>
          <p:cNvGrpSpPr>
            <a:grpSpLocks noGrp="1" noUngrp="1" noRot="1" noMove="1" noResize="1"/>
          </p:cNvGrpSpPr>
          <p:nvPr/>
        </p:nvGrpSpPr>
        <p:grpSpPr>
          <a:xfrm>
            <a:off x="7706813" y="5219503"/>
            <a:ext cx="1501628" cy="1300048"/>
            <a:chOff x="6239791" y="2968399"/>
            <a:chExt cx="1744264" cy="1510112"/>
          </a:xfrm>
          <a:solidFill>
            <a:srgbClr val="FFFFFF"/>
          </a:solidFill>
        </p:grpSpPr>
        <p:sp>
          <p:nvSpPr>
            <p:cNvPr id="66" name="Freeform 65">
              <a:extLst>
                <a:ext uri="{FF2B5EF4-FFF2-40B4-BE49-F238E27FC236}">
                  <a16:creationId xmlns:a16="http://schemas.microsoft.com/office/drawing/2014/main" id="{ED4B815E-E78C-1F6C-C7C4-9BF0D4855B3B}"/>
                </a:ext>
              </a:extLst>
            </p:cNvPr>
            <p:cNvSpPr>
              <a:spLocks noGrp="1" noRot="1" noMove="1" noResize="1" noEditPoints="1" noAdjustHandles="1" noChangeArrowheads="1" noChangeShapeType="1"/>
            </p:cNvSpPr>
            <p:nvPr/>
          </p:nvSpPr>
          <p:spPr>
            <a:xfrm>
              <a:off x="6393628" y="4207449"/>
              <a:ext cx="215036" cy="159334"/>
            </a:xfrm>
            <a:custGeom>
              <a:avLst/>
              <a:gdLst>
                <a:gd name="connsiteX0" fmla="*/ 215036 w 215036"/>
                <a:gd name="connsiteY0" fmla="*/ 79667 h 159334"/>
                <a:gd name="connsiteX1" fmla="*/ 107518 w 215036"/>
                <a:gd name="connsiteY1" fmla="*/ 159334 h 159334"/>
                <a:gd name="connsiteX2" fmla="*/ 0 w 215036"/>
                <a:gd name="connsiteY2" fmla="*/ 79667 h 159334"/>
                <a:gd name="connsiteX3" fmla="*/ 107518 w 215036"/>
                <a:gd name="connsiteY3" fmla="*/ 0 h 159334"/>
                <a:gd name="connsiteX4" fmla="*/ 215036 w 215036"/>
                <a:gd name="connsiteY4" fmla="*/ 79667 h 15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36" h="159334">
                  <a:moveTo>
                    <a:pt x="215036" y="79667"/>
                  </a:moveTo>
                  <a:cubicBezTo>
                    <a:pt x="215036" y="123666"/>
                    <a:pt x="166899" y="159334"/>
                    <a:pt x="107518" y="159334"/>
                  </a:cubicBezTo>
                  <a:cubicBezTo>
                    <a:pt x="48138" y="159334"/>
                    <a:pt x="0" y="123666"/>
                    <a:pt x="0" y="79667"/>
                  </a:cubicBezTo>
                  <a:cubicBezTo>
                    <a:pt x="0" y="35668"/>
                    <a:pt x="48138" y="0"/>
                    <a:pt x="107518" y="0"/>
                  </a:cubicBezTo>
                  <a:cubicBezTo>
                    <a:pt x="166899" y="0"/>
                    <a:pt x="215036" y="35668"/>
                    <a:pt x="215036" y="79667"/>
                  </a:cubicBezTo>
                  <a:close/>
                </a:path>
              </a:pathLst>
            </a:custGeom>
            <a:solidFill>
              <a:srgbClr val="FFFFFF"/>
            </a:solidFill>
            <a:ln w="3239" cap="flat">
              <a:noFill/>
              <a:prstDash val="solid"/>
              <a:miter/>
            </a:ln>
          </p:spPr>
          <p:txBody>
            <a:bodyPr rtlCol="0" anchor="ctr"/>
            <a:lstStyle/>
            <a:p>
              <a:endParaRPr lang="en-NO"/>
            </a:p>
          </p:txBody>
        </p:sp>
        <p:sp>
          <p:nvSpPr>
            <p:cNvPr id="67" name="Freeform 66">
              <a:extLst>
                <a:ext uri="{FF2B5EF4-FFF2-40B4-BE49-F238E27FC236}">
                  <a16:creationId xmlns:a16="http://schemas.microsoft.com/office/drawing/2014/main" id="{4ADA1BAA-C146-10DE-4ED2-F5B8127DE501}"/>
                </a:ext>
              </a:extLst>
            </p:cNvPr>
            <p:cNvSpPr>
              <a:spLocks noGrp="1" noRot="1" noMove="1" noResize="1" noEditPoints="1" noAdjustHandles="1" noChangeArrowheads="1" noChangeShapeType="1"/>
            </p:cNvSpPr>
            <p:nvPr/>
          </p:nvSpPr>
          <p:spPr>
            <a:xfrm>
              <a:off x="6264735" y="4359334"/>
              <a:ext cx="160629" cy="119176"/>
            </a:xfrm>
            <a:custGeom>
              <a:avLst/>
              <a:gdLst>
                <a:gd name="connsiteX0" fmla="*/ 160630 w 160629"/>
                <a:gd name="connsiteY0" fmla="*/ 59588 h 119176"/>
                <a:gd name="connsiteX1" fmla="*/ 80315 w 160629"/>
                <a:gd name="connsiteY1" fmla="*/ 119177 h 119176"/>
                <a:gd name="connsiteX2" fmla="*/ 0 w 160629"/>
                <a:gd name="connsiteY2" fmla="*/ 59588 h 119176"/>
                <a:gd name="connsiteX3" fmla="*/ 80315 w 160629"/>
                <a:gd name="connsiteY3" fmla="*/ 0 h 119176"/>
                <a:gd name="connsiteX4" fmla="*/ 160630 w 160629"/>
                <a:gd name="connsiteY4" fmla="*/ 59588 h 119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629" h="119176">
                  <a:moveTo>
                    <a:pt x="160630" y="59588"/>
                  </a:moveTo>
                  <a:cubicBezTo>
                    <a:pt x="160630" y="92498"/>
                    <a:pt x="124671" y="119177"/>
                    <a:pt x="80315" y="119177"/>
                  </a:cubicBezTo>
                  <a:cubicBezTo>
                    <a:pt x="35958" y="119177"/>
                    <a:pt x="0" y="92498"/>
                    <a:pt x="0" y="59588"/>
                  </a:cubicBezTo>
                  <a:cubicBezTo>
                    <a:pt x="0" y="26679"/>
                    <a:pt x="35958" y="0"/>
                    <a:pt x="80315" y="0"/>
                  </a:cubicBezTo>
                  <a:cubicBezTo>
                    <a:pt x="124671" y="0"/>
                    <a:pt x="160630" y="26679"/>
                    <a:pt x="160630" y="59588"/>
                  </a:cubicBezTo>
                  <a:close/>
                </a:path>
              </a:pathLst>
            </a:custGeom>
            <a:solidFill>
              <a:srgbClr val="FFFFFF"/>
            </a:solidFill>
            <a:ln w="3239" cap="flat">
              <a:noFill/>
              <a:prstDash val="solid"/>
              <a:miter/>
            </a:ln>
          </p:spPr>
          <p:txBody>
            <a:bodyPr rtlCol="0" anchor="ctr"/>
            <a:lstStyle/>
            <a:p>
              <a:endParaRPr lang="en-NO"/>
            </a:p>
          </p:txBody>
        </p:sp>
        <p:sp>
          <p:nvSpPr>
            <p:cNvPr id="68" name="Freeform 67">
              <a:extLst>
                <a:ext uri="{FF2B5EF4-FFF2-40B4-BE49-F238E27FC236}">
                  <a16:creationId xmlns:a16="http://schemas.microsoft.com/office/drawing/2014/main" id="{3D89E186-0C24-709B-AE2D-962B4855B876}"/>
                </a:ext>
              </a:extLst>
            </p:cNvPr>
            <p:cNvSpPr>
              <a:spLocks noGrp="1" noRot="1" noMove="1" noResize="1" noEditPoints="1" noAdjustHandles="1" noChangeArrowheads="1" noChangeShapeType="1"/>
            </p:cNvSpPr>
            <p:nvPr/>
          </p:nvSpPr>
          <p:spPr>
            <a:xfrm>
              <a:off x="6239791" y="2968399"/>
              <a:ext cx="1744264" cy="1327461"/>
            </a:xfrm>
            <a:custGeom>
              <a:avLst/>
              <a:gdLst>
                <a:gd name="connsiteX0" fmla="*/ 99106 w 1744264"/>
                <a:gd name="connsiteY0" fmla="*/ 611105 h 1327461"/>
                <a:gd name="connsiteX1" fmla="*/ 50853 w 1744264"/>
                <a:gd name="connsiteY1" fmla="*/ 463106 h 1327461"/>
                <a:gd name="connsiteX2" fmla="*/ 301512 w 1744264"/>
                <a:gd name="connsiteY2" fmla="*/ 212446 h 1327461"/>
                <a:gd name="connsiteX3" fmla="*/ 394457 w 1744264"/>
                <a:gd name="connsiteY3" fmla="*/ 230257 h 1327461"/>
                <a:gd name="connsiteX4" fmla="*/ 627629 w 1744264"/>
                <a:gd name="connsiteY4" fmla="*/ 16516 h 1327461"/>
                <a:gd name="connsiteX5" fmla="*/ 744863 w 1744264"/>
                <a:gd name="connsiteY5" fmla="*/ 47930 h 1327461"/>
                <a:gd name="connsiteX6" fmla="*/ 879261 w 1744264"/>
                <a:gd name="connsiteY6" fmla="*/ 0 h 1327461"/>
                <a:gd name="connsiteX7" fmla="*/ 1039890 w 1744264"/>
                <a:gd name="connsiteY7" fmla="*/ 73514 h 1327461"/>
                <a:gd name="connsiteX8" fmla="*/ 1157124 w 1744264"/>
                <a:gd name="connsiteY8" fmla="*/ 38214 h 1327461"/>
                <a:gd name="connsiteX9" fmla="*/ 1366979 w 1744264"/>
                <a:gd name="connsiteY9" fmla="*/ 218599 h 1327461"/>
                <a:gd name="connsiteX10" fmla="*/ 1430453 w 1744264"/>
                <a:gd name="connsiteY10" fmla="*/ 212122 h 1327461"/>
                <a:gd name="connsiteX11" fmla="*/ 1744264 w 1744264"/>
                <a:gd name="connsiteY11" fmla="*/ 525932 h 1327461"/>
                <a:gd name="connsiteX12" fmla="*/ 1572947 w 1744264"/>
                <a:gd name="connsiteY12" fmla="*/ 805415 h 1327461"/>
                <a:gd name="connsiteX13" fmla="*/ 1592702 w 1744264"/>
                <a:gd name="connsiteY13" fmla="*/ 902894 h 1327461"/>
                <a:gd name="connsiteX14" fmla="*/ 1342042 w 1744264"/>
                <a:gd name="connsiteY14" fmla="*/ 1153554 h 1327461"/>
                <a:gd name="connsiteX15" fmla="*/ 1244564 w 1744264"/>
                <a:gd name="connsiteY15" fmla="*/ 1133799 h 1327461"/>
                <a:gd name="connsiteX16" fmla="*/ 1033090 w 1744264"/>
                <a:gd name="connsiteY16" fmla="*/ 1327461 h 1327461"/>
                <a:gd name="connsiteX17" fmla="*/ 849467 w 1744264"/>
                <a:gd name="connsiteY17" fmla="*/ 1221886 h 1327461"/>
                <a:gd name="connsiteX18" fmla="*/ 662281 w 1744264"/>
                <a:gd name="connsiteY18" fmla="*/ 1306087 h 1327461"/>
                <a:gd name="connsiteX19" fmla="*/ 424252 w 1744264"/>
                <a:gd name="connsiteY19" fmla="*/ 1133475 h 1327461"/>
                <a:gd name="connsiteX20" fmla="*/ 313819 w 1744264"/>
                <a:gd name="connsiteY20" fmla="*/ 1153554 h 1327461"/>
                <a:gd name="connsiteX21" fmla="*/ 8 w 1744264"/>
                <a:gd name="connsiteY21" fmla="*/ 839743 h 1327461"/>
                <a:gd name="connsiteX22" fmla="*/ 99106 w 1744264"/>
                <a:gd name="connsiteY22" fmla="*/ 611105 h 132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44264" h="1327461">
                  <a:moveTo>
                    <a:pt x="99106" y="611105"/>
                  </a:moveTo>
                  <a:cubicBezTo>
                    <a:pt x="68664" y="569652"/>
                    <a:pt x="50853" y="518484"/>
                    <a:pt x="50853" y="463106"/>
                  </a:cubicBezTo>
                  <a:cubicBezTo>
                    <a:pt x="50853" y="324822"/>
                    <a:pt x="162905" y="212446"/>
                    <a:pt x="301512" y="212446"/>
                  </a:cubicBezTo>
                  <a:cubicBezTo>
                    <a:pt x="334221" y="212446"/>
                    <a:pt x="365635" y="218923"/>
                    <a:pt x="394457" y="230257"/>
                  </a:cubicBezTo>
                  <a:cubicBezTo>
                    <a:pt x="404821" y="110433"/>
                    <a:pt x="505214" y="16516"/>
                    <a:pt x="627629" y="16516"/>
                  </a:cubicBezTo>
                  <a:cubicBezTo>
                    <a:pt x="670378" y="16516"/>
                    <a:pt x="710211" y="28175"/>
                    <a:pt x="744863" y="47930"/>
                  </a:cubicBezTo>
                  <a:cubicBezTo>
                    <a:pt x="781458" y="18136"/>
                    <a:pt x="828093" y="0"/>
                    <a:pt x="879261" y="0"/>
                  </a:cubicBezTo>
                  <a:cubicBezTo>
                    <a:pt x="943383" y="0"/>
                    <a:pt x="1001028" y="28499"/>
                    <a:pt x="1039890" y="73514"/>
                  </a:cubicBezTo>
                  <a:cubicBezTo>
                    <a:pt x="1073571" y="51168"/>
                    <a:pt x="1113728" y="38214"/>
                    <a:pt x="1157124" y="38214"/>
                  </a:cubicBezTo>
                  <a:cubicBezTo>
                    <a:pt x="1263347" y="38214"/>
                    <a:pt x="1351758" y="116586"/>
                    <a:pt x="1366979" y="218599"/>
                  </a:cubicBezTo>
                  <a:cubicBezTo>
                    <a:pt x="1387381" y="214389"/>
                    <a:pt x="1408756" y="212122"/>
                    <a:pt x="1430453" y="212122"/>
                  </a:cubicBezTo>
                  <a:cubicBezTo>
                    <a:pt x="1603713" y="212122"/>
                    <a:pt x="1744264" y="352673"/>
                    <a:pt x="1744264" y="525932"/>
                  </a:cubicBezTo>
                  <a:cubicBezTo>
                    <a:pt x="1744264" y="648024"/>
                    <a:pt x="1674636" y="753599"/>
                    <a:pt x="1572947" y="805415"/>
                  </a:cubicBezTo>
                  <a:cubicBezTo>
                    <a:pt x="1585578" y="835533"/>
                    <a:pt x="1592702" y="868242"/>
                    <a:pt x="1592702" y="902894"/>
                  </a:cubicBezTo>
                  <a:cubicBezTo>
                    <a:pt x="1592702" y="1041178"/>
                    <a:pt x="1480650" y="1153554"/>
                    <a:pt x="1342042" y="1153554"/>
                  </a:cubicBezTo>
                  <a:cubicBezTo>
                    <a:pt x="1307390" y="1153554"/>
                    <a:pt x="1274682" y="1146429"/>
                    <a:pt x="1244564" y="1133799"/>
                  </a:cubicBezTo>
                  <a:cubicBezTo>
                    <a:pt x="1235172" y="1242289"/>
                    <a:pt x="1144170" y="1327461"/>
                    <a:pt x="1033090" y="1327461"/>
                  </a:cubicBezTo>
                  <a:cubicBezTo>
                    <a:pt x="954718" y="1327461"/>
                    <a:pt x="886386" y="1285037"/>
                    <a:pt x="849467" y="1221886"/>
                  </a:cubicBezTo>
                  <a:cubicBezTo>
                    <a:pt x="803480" y="1273702"/>
                    <a:pt x="736767" y="1306087"/>
                    <a:pt x="662281" y="1306087"/>
                  </a:cubicBezTo>
                  <a:cubicBezTo>
                    <a:pt x="551201" y="1306087"/>
                    <a:pt x="456960" y="1233545"/>
                    <a:pt x="424252" y="1133475"/>
                  </a:cubicBezTo>
                  <a:cubicBezTo>
                    <a:pt x="389923" y="1146429"/>
                    <a:pt x="352681" y="1153554"/>
                    <a:pt x="313819" y="1153554"/>
                  </a:cubicBezTo>
                  <a:cubicBezTo>
                    <a:pt x="140559" y="1153554"/>
                    <a:pt x="8" y="1013003"/>
                    <a:pt x="8" y="839743"/>
                  </a:cubicBezTo>
                  <a:cubicBezTo>
                    <a:pt x="-640" y="749713"/>
                    <a:pt x="37899" y="668426"/>
                    <a:pt x="99106" y="611105"/>
                  </a:cubicBezTo>
                  <a:close/>
                </a:path>
              </a:pathLst>
            </a:custGeom>
            <a:solidFill>
              <a:srgbClr val="FFFFFF"/>
            </a:solidFill>
            <a:ln w="3239" cap="flat">
              <a:noFill/>
              <a:prstDash val="solid"/>
              <a:miter/>
            </a:ln>
          </p:spPr>
          <p:txBody>
            <a:bodyPr rtlCol="0" anchor="ctr"/>
            <a:lstStyle/>
            <a:p>
              <a:pPr marL="0" marR="0" lvl="0" indent="0" algn="ctr" defTabSz="914263" rtl="0" eaLnBrk="1" fontAlgn="auto" latinLnBrk="0" hangingPunct="1">
                <a:lnSpc>
                  <a:spcPct val="8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0000"/>
                  </a:solidFill>
                  <a:effectLst/>
                  <a:uLnTx/>
                  <a:uFillTx/>
                  <a:latin typeface="Arial"/>
                  <a:ea typeface="+mn-ea"/>
                  <a:cs typeface="Arial"/>
                </a:rPr>
                <a:t>mindre stressa</a:t>
              </a: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70" name="Graphic 6">
            <a:extLst>
              <a:ext uri="{FF2B5EF4-FFF2-40B4-BE49-F238E27FC236}">
                <a16:creationId xmlns:a16="http://schemas.microsoft.com/office/drawing/2014/main" id="{14D2A7D2-F3E7-0E65-FA74-135783899ED1}"/>
              </a:ext>
            </a:extLst>
          </p:cNvPr>
          <p:cNvGrpSpPr>
            <a:grpSpLocks noGrp="1" noUngrp="1" noRot="1" noMove="1" noResize="1"/>
          </p:cNvGrpSpPr>
          <p:nvPr/>
        </p:nvGrpSpPr>
        <p:grpSpPr>
          <a:xfrm>
            <a:off x="5976859" y="5091005"/>
            <a:ext cx="1501628" cy="1300048"/>
            <a:chOff x="6239791" y="2968399"/>
            <a:chExt cx="1744264" cy="1510112"/>
          </a:xfrm>
          <a:solidFill>
            <a:srgbClr val="FFFFFF"/>
          </a:solidFill>
        </p:grpSpPr>
        <p:sp>
          <p:nvSpPr>
            <p:cNvPr id="71" name="Freeform 70">
              <a:extLst>
                <a:ext uri="{FF2B5EF4-FFF2-40B4-BE49-F238E27FC236}">
                  <a16:creationId xmlns:a16="http://schemas.microsoft.com/office/drawing/2014/main" id="{65DAA385-1127-67C2-0E87-A4A2B4EADF31}"/>
                </a:ext>
              </a:extLst>
            </p:cNvPr>
            <p:cNvSpPr>
              <a:spLocks noGrp="1" noRot="1" noMove="1" noResize="1" noEditPoints="1" noAdjustHandles="1" noChangeArrowheads="1" noChangeShapeType="1"/>
            </p:cNvSpPr>
            <p:nvPr/>
          </p:nvSpPr>
          <p:spPr>
            <a:xfrm>
              <a:off x="6393628" y="4207449"/>
              <a:ext cx="215036" cy="159334"/>
            </a:xfrm>
            <a:custGeom>
              <a:avLst/>
              <a:gdLst>
                <a:gd name="connsiteX0" fmla="*/ 215036 w 215036"/>
                <a:gd name="connsiteY0" fmla="*/ 79667 h 159334"/>
                <a:gd name="connsiteX1" fmla="*/ 107518 w 215036"/>
                <a:gd name="connsiteY1" fmla="*/ 159334 h 159334"/>
                <a:gd name="connsiteX2" fmla="*/ 0 w 215036"/>
                <a:gd name="connsiteY2" fmla="*/ 79667 h 159334"/>
                <a:gd name="connsiteX3" fmla="*/ 107518 w 215036"/>
                <a:gd name="connsiteY3" fmla="*/ 0 h 159334"/>
                <a:gd name="connsiteX4" fmla="*/ 215036 w 215036"/>
                <a:gd name="connsiteY4" fmla="*/ 79667 h 15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36" h="159334">
                  <a:moveTo>
                    <a:pt x="215036" y="79667"/>
                  </a:moveTo>
                  <a:cubicBezTo>
                    <a:pt x="215036" y="123666"/>
                    <a:pt x="166899" y="159334"/>
                    <a:pt x="107518" y="159334"/>
                  </a:cubicBezTo>
                  <a:cubicBezTo>
                    <a:pt x="48138" y="159334"/>
                    <a:pt x="0" y="123666"/>
                    <a:pt x="0" y="79667"/>
                  </a:cubicBezTo>
                  <a:cubicBezTo>
                    <a:pt x="0" y="35668"/>
                    <a:pt x="48138" y="0"/>
                    <a:pt x="107518" y="0"/>
                  </a:cubicBezTo>
                  <a:cubicBezTo>
                    <a:pt x="166899" y="0"/>
                    <a:pt x="215036" y="35668"/>
                    <a:pt x="215036" y="79667"/>
                  </a:cubicBezTo>
                  <a:close/>
                </a:path>
              </a:pathLst>
            </a:custGeom>
            <a:solidFill>
              <a:srgbClr val="FFFFFF"/>
            </a:solidFill>
            <a:ln w="3239" cap="flat">
              <a:noFill/>
              <a:prstDash val="solid"/>
              <a:miter/>
            </a:ln>
          </p:spPr>
          <p:txBody>
            <a:bodyPr rtlCol="0" anchor="ctr"/>
            <a:lstStyle/>
            <a:p>
              <a:endParaRPr lang="en-NO"/>
            </a:p>
          </p:txBody>
        </p:sp>
        <p:sp>
          <p:nvSpPr>
            <p:cNvPr id="72" name="Freeform 71">
              <a:extLst>
                <a:ext uri="{FF2B5EF4-FFF2-40B4-BE49-F238E27FC236}">
                  <a16:creationId xmlns:a16="http://schemas.microsoft.com/office/drawing/2014/main" id="{38DB25BD-04B1-886D-7C16-80517D6A95F7}"/>
                </a:ext>
              </a:extLst>
            </p:cNvPr>
            <p:cNvSpPr>
              <a:spLocks noGrp="1" noRot="1" noMove="1" noResize="1" noEditPoints="1" noAdjustHandles="1" noChangeArrowheads="1" noChangeShapeType="1"/>
            </p:cNvSpPr>
            <p:nvPr/>
          </p:nvSpPr>
          <p:spPr>
            <a:xfrm>
              <a:off x="6264735" y="4359334"/>
              <a:ext cx="160629" cy="119176"/>
            </a:xfrm>
            <a:custGeom>
              <a:avLst/>
              <a:gdLst>
                <a:gd name="connsiteX0" fmla="*/ 160630 w 160629"/>
                <a:gd name="connsiteY0" fmla="*/ 59588 h 119176"/>
                <a:gd name="connsiteX1" fmla="*/ 80315 w 160629"/>
                <a:gd name="connsiteY1" fmla="*/ 119177 h 119176"/>
                <a:gd name="connsiteX2" fmla="*/ 0 w 160629"/>
                <a:gd name="connsiteY2" fmla="*/ 59588 h 119176"/>
                <a:gd name="connsiteX3" fmla="*/ 80315 w 160629"/>
                <a:gd name="connsiteY3" fmla="*/ 0 h 119176"/>
                <a:gd name="connsiteX4" fmla="*/ 160630 w 160629"/>
                <a:gd name="connsiteY4" fmla="*/ 59588 h 119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629" h="119176">
                  <a:moveTo>
                    <a:pt x="160630" y="59588"/>
                  </a:moveTo>
                  <a:cubicBezTo>
                    <a:pt x="160630" y="92498"/>
                    <a:pt x="124671" y="119177"/>
                    <a:pt x="80315" y="119177"/>
                  </a:cubicBezTo>
                  <a:cubicBezTo>
                    <a:pt x="35958" y="119177"/>
                    <a:pt x="0" y="92498"/>
                    <a:pt x="0" y="59588"/>
                  </a:cubicBezTo>
                  <a:cubicBezTo>
                    <a:pt x="0" y="26679"/>
                    <a:pt x="35958" y="0"/>
                    <a:pt x="80315" y="0"/>
                  </a:cubicBezTo>
                  <a:cubicBezTo>
                    <a:pt x="124671" y="0"/>
                    <a:pt x="160630" y="26679"/>
                    <a:pt x="160630" y="59588"/>
                  </a:cubicBezTo>
                  <a:close/>
                </a:path>
              </a:pathLst>
            </a:custGeom>
            <a:solidFill>
              <a:srgbClr val="FFFFFF"/>
            </a:solidFill>
            <a:ln w="3239" cap="flat">
              <a:noFill/>
              <a:prstDash val="solid"/>
              <a:miter/>
            </a:ln>
          </p:spPr>
          <p:txBody>
            <a:bodyPr rtlCol="0" anchor="ctr"/>
            <a:lstStyle/>
            <a:p>
              <a:endParaRPr lang="en-NO"/>
            </a:p>
          </p:txBody>
        </p:sp>
        <p:sp>
          <p:nvSpPr>
            <p:cNvPr id="73" name="Freeform 72">
              <a:extLst>
                <a:ext uri="{FF2B5EF4-FFF2-40B4-BE49-F238E27FC236}">
                  <a16:creationId xmlns:a16="http://schemas.microsoft.com/office/drawing/2014/main" id="{67B5B691-709B-58A5-E63B-DB1D6AB74AFC}"/>
                </a:ext>
              </a:extLst>
            </p:cNvPr>
            <p:cNvSpPr>
              <a:spLocks noGrp="1" noRot="1" noMove="1" noResize="1" noEditPoints="1" noAdjustHandles="1" noChangeArrowheads="1" noChangeShapeType="1"/>
            </p:cNvSpPr>
            <p:nvPr/>
          </p:nvSpPr>
          <p:spPr>
            <a:xfrm>
              <a:off x="6239791" y="2968399"/>
              <a:ext cx="1744264" cy="1327461"/>
            </a:xfrm>
            <a:custGeom>
              <a:avLst/>
              <a:gdLst>
                <a:gd name="connsiteX0" fmla="*/ 99106 w 1744264"/>
                <a:gd name="connsiteY0" fmla="*/ 611105 h 1327461"/>
                <a:gd name="connsiteX1" fmla="*/ 50853 w 1744264"/>
                <a:gd name="connsiteY1" fmla="*/ 463106 h 1327461"/>
                <a:gd name="connsiteX2" fmla="*/ 301512 w 1744264"/>
                <a:gd name="connsiteY2" fmla="*/ 212446 h 1327461"/>
                <a:gd name="connsiteX3" fmla="*/ 394457 w 1744264"/>
                <a:gd name="connsiteY3" fmla="*/ 230257 h 1327461"/>
                <a:gd name="connsiteX4" fmla="*/ 627629 w 1744264"/>
                <a:gd name="connsiteY4" fmla="*/ 16516 h 1327461"/>
                <a:gd name="connsiteX5" fmla="*/ 744863 w 1744264"/>
                <a:gd name="connsiteY5" fmla="*/ 47930 h 1327461"/>
                <a:gd name="connsiteX6" fmla="*/ 879261 w 1744264"/>
                <a:gd name="connsiteY6" fmla="*/ 0 h 1327461"/>
                <a:gd name="connsiteX7" fmla="*/ 1039890 w 1744264"/>
                <a:gd name="connsiteY7" fmla="*/ 73514 h 1327461"/>
                <a:gd name="connsiteX8" fmla="*/ 1157124 w 1744264"/>
                <a:gd name="connsiteY8" fmla="*/ 38214 h 1327461"/>
                <a:gd name="connsiteX9" fmla="*/ 1366979 w 1744264"/>
                <a:gd name="connsiteY9" fmla="*/ 218599 h 1327461"/>
                <a:gd name="connsiteX10" fmla="*/ 1430453 w 1744264"/>
                <a:gd name="connsiteY10" fmla="*/ 212122 h 1327461"/>
                <a:gd name="connsiteX11" fmla="*/ 1744264 w 1744264"/>
                <a:gd name="connsiteY11" fmla="*/ 525932 h 1327461"/>
                <a:gd name="connsiteX12" fmla="*/ 1572947 w 1744264"/>
                <a:gd name="connsiteY12" fmla="*/ 805415 h 1327461"/>
                <a:gd name="connsiteX13" fmla="*/ 1592702 w 1744264"/>
                <a:gd name="connsiteY13" fmla="*/ 902894 h 1327461"/>
                <a:gd name="connsiteX14" fmla="*/ 1342042 w 1744264"/>
                <a:gd name="connsiteY14" fmla="*/ 1153554 h 1327461"/>
                <a:gd name="connsiteX15" fmla="*/ 1244564 w 1744264"/>
                <a:gd name="connsiteY15" fmla="*/ 1133799 h 1327461"/>
                <a:gd name="connsiteX16" fmla="*/ 1033090 w 1744264"/>
                <a:gd name="connsiteY16" fmla="*/ 1327461 h 1327461"/>
                <a:gd name="connsiteX17" fmla="*/ 849467 w 1744264"/>
                <a:gd name="connsiteY17" fmla="*/ 1221886 h 1327461"/>
                <a:gd name="connsiteX18" fmla="*/ 662281 w 1744264"/>
                <a:gd name="connsiteY18" fmla="*/ 1306087 h 1327461"/>
                <a:gd name="connsiteX19" fmla="*/ 424252 w 1744264"/>
                <a:gd name="connsiteY19" fmla="*/ 1133475 h 1327461"/>
                <a:gd name="connsiteX20" fmla="*/ 313819 w 1744264"/>
                <a:gd name="connsiteY20" fmla="*/ 1153554 h 1327461"/>
                <a:gd name="connsiteX21" fmla="*/ 8 w 1744264"/>
                <a:gd name="connsiteY21" fmla="*/ 839743 h 1327461"/>
                <a:gd name="connsiteX22" fmla="*/ 99106 w 1744264"/>
                <a:gd name="connsiteY22" fmla="*/ 611105 h 132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44264" h="1327461">
                  <a:moveTo>
                    <a:pt x="99106" y="611105"/>
                  </a:moveTo>
                  <a:cubicBezTo>
                    <a:pt x="68664" y="569652"/>
                    <a:pt x="50853" y="518484"/>
                    <a:pt x="50853" y="463106"/>
                  </a:cubicBezTo>
                  <a:cubicBezTo>
                    <a:pt x="50853" y="324822"/>
                    <a:pt x="162905" y="212446"/>
                    <a:pt x="301512" y="212446"/>
                  </a:cubicBezTo>
                  <a:cubicBezTo>
                    <a:pt x="334221" y="212446"/>
                    <a:pt x="365635" y="218923"/>
                    <a:pt x="394457" y="230257"/>
                  </a:cubicBezTo>
                  <a:cubicBezTo>
                    <a:pt x="404821" y="110433"/>
                    <a:pt x="505214" y="16516"/>
                    <a:pt x="627629" y="16516"/>
                  </a:cubicBezTo>
                  <a:cubicBezTo>
                    <a:pt x="670378" y="16516"/>
                    <a:pt x="710211" y="28175"/>
                    <a:pt x="744863" y="47930"/>
                  </a:cubicBezTo>
                  <a:cubicBezTo>
                    <a:pt x="781458" y="18136"/>
                    <a:pt x="828093" y="0"/>
                    <a:pt x="879261" y="0"/>
                  </a:cubicBezTo>
                  <a:cubicBezTo>
                    <a:pt x="943383" y="0"/>
                    <a:pt x="1001028" y="28499"/>
                    <a:pt x="1039890" y="73514"/>
                  </a:cubicBezTo>
                  <a:cubicBezTo>
                    <a:pt x="1073571" y="51168"/>
                    <a:pt x="1113728" y="38214"/>
                    <a:pt x="1157124" y="38214"/>
                  </a:cubicBezTo>
                  <a:cubicBezTo>
                    <a:pt x="1263347" y="38214"/>
                    <a:pt x="1351758" y="116586"/>
                    <a:pt x="1366979" y="218599"/>
                  </a:cubicBezTo>
                  <a:cubicBezTo>
                    <a:pt x="1387381" y="214389"/>
                    <a:pt x="1408756" y="212122"/>
                    <a:pt x="1430453" y="212122"/>
                  </a:cubicBezTo>
                  <a:cubicBezTo>
                    <a:pt x="1603713" y="212122"/>
                    <a:pt x="1744264" y="352673"/>
                    <a:pt x="1744264" y="525932"/>
                  </a:cubicBezTo>
                  <a:cubicBezTo>
                    <a:pt x="1744264" y="648024"/>
                    <a:pt x="1674636" y="753599"/>
                    <a:pt x="1572947" y="805415"/>
                  </a:cubicBezTo>
                  <a:cubicBezTo>
                    <a:pt x="1585578" y="835533"/>
                    <a:pt x="1592702" y="868242"/>
                    <a:pt x="1592702" y="902894"/>
                  </a:cubicBezTo>
                  <a:cubicBezTo>
                    <a:pt x="1592702" y="1041178"/>
                    <a:pt x="1480650" y="1153554"/>
                    <a:pt x="1342042" y="1153554"/>
                  </a:cubicBezTo>
                  <a:cubicBezTo>
                    <a:pt x="1307390" y="1153554"/>
                    <a:pt x="1274682" y="1146429"/>
                    <a:pt x="1244564" y="1133799"/>
                  </a:cubicBezTo>
                  <a:cubicBezTo>
                    <a:pt x="1235172" y="1242289"/>
                    <a:pt x="1144170" y="1327461"/>
                    <a:pt x="1033090" y="1327461"/>
                  </a:cubicBezTo>
                  <a:cubicBezTo>
                    <a:pt x="954718" y="1327461"/>
                    <a:pt x="886386" y="1285037"/>
                    <a:pt x="849467" y="1221886"/>
                  </a:cubicBezTo>
                  <a:cubicBezTo>
                    <a:pt x="803480" y="1273702"/>
                    <a:pt x="736767" y="1306087"/>
                    <a:pt x="662281" y="1306087"/>
                  </a:cubicBezTo>
                  <a:cubicBezTo>
                    <a:pt x="551201" y="1306087"/>
                    <a:pt x="456960" y="1233545"/>
                    <a:pt x="424252" y="1133475"/>
                  </a:cubicBezTo>
                  <a:cubicBezTo>
                    <a:pt x="389923" y="1146429"/>
                    <a:pt x="352681" y="1153554"/>
                    <a:pt x="313819" y="1153554"/>
                  </a:cubicBezTo>
                  <a:cubicBezTo>
                    <a:pt x="140559" y="1153554"/>
                    <a:pt x="8" y="1013003"/>
                    <a:pt x="8" y="839743"/>
                  </a:cubicBezTo>
                  <a:cubicBezTo>
                    <a:pt x="-640" y="749713"/>
                    <a:pt x="37899" y="668426"/>
                    <a:pt x="99106" y="611105"/>
                  </a:cubicBezTo>
                  <a:close/>
                </a:path>
              </a:pathLst>
            </a:custGeom>
            <a:solidFill>
              <a:srgbClr val="FFFFFF"/>
            </a:solidFill>
            <a:ln w="3239" cap="flat">
              <a:noFill/>
              <a:prstDash val="solid"/>
              <a:miter/>
            </a:ln>
          </p:spPr>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0000"/>
                  </a:solidFill>
                  <a:effectLst/>
                  <a:uLnTx/>
                  <a:uFillTx/>
                  <a:latin typeface="Arial"/>
                  <a:ea typeface="+mn-ea"/>
                  <a:cs typeface="Arial"/>
                </a:rPr>
                <a:t>sulten</a:t>
              </a: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75" name="Graphic 6">
            <a:extLst>
              <a:ext uri="{FF2B5EF4-FFF2-40B4-BE49-F238E27FC236}">
                <a16:creationId xmlns:a16="http://schemas.microsoft.com/office/drawing/2014/main" id="{5B9C7C84-3666-56F4-495C-A8F29D9F2EFF}"/>
              </a:ext>
            </a:extLst>
          </p:cNvPr>
          <p:cNvGrpSpPr>
            <a:grpSpLocks noGrp="1" noUngrp="1" noRot="1" noMove="1" noResize="1"/>
          </p:cNvGrpSpPr>
          <p:nvPr/>
        </p:nvGrpSpPr>
        <p:grpSpPr>
          <a:xfrm rot="10800000">
            <a:off x="4327289" y="5349163"/>
            <a:ext cx="1501628" cy="1300048"/>
            <a:chOff x="6239791" y="2968399"/>
            <a:chExt cx="1744264" cy="1510112"/>
          </a:xfrm>
          <a:solidFill>
            <a:srgbClr val="FFFFFF"/>
          </a:solidFill>
        </p:grpSpPr>
        <p:sp>
          <p:nvSpPr>
            <p:cNvPr id="76" name="Freeform 75">
              <a:extLst>
                <a:ext uri="{FF2B5EF4-FFF2-40B4-BE49-F238E27FC236}">
                  <a16:creationId xmlns:a16="http://schemas.microsoft.com/office/drawing/2014/main" id="{9909ECFB-2F1D-CCF7-39C1-016EF39E8086}"/>
                </a:ext>
              </a:extLst>
            </p:cNvPr>
            <p:cNvSpPr>
              <a:spLocks noGrp="1" noRot="1" noMove="1" noResize="1" noEditPoints="1" noAdjustHandles="1" noChangeArrowheads="1" noChangeShapeType="1"/>
            </p:cNvSpPr>
            <p:nvPr/>
          </p:nvSpPr>
          <p:spPr>
            <a:xfrm>
              <a:off x="6393628" y="4207449"/>
              <a:ext cx="215036" cy="159334"/>
            </a:xfrm>
            <a:custGeom>
              <a:avLst/>
              <a:gdLst>
                <a:gd name="connsiteX0" fmla="*/ 215036 w 215036"/>
                <a:gd name="connsiteY0" fmla="*/ 79667 h 159334"/>
                <a:gd name="connsiteX1" fmla="*/ 107518 w 215036"/>
                <a:gd name="connsiteY1" fmla="*/ 159334 h 159334"/>
                <a:gd name="connsiteX2" fmla="*/ 0 w 215036"/>
                <a:gd name="connsiteY2" fmla="*/ 79667 h 159334"/>
                <a:gd name="connsiteX3" fmla="*/ 107518 w 215036"/>
                <a:gd name="connsiteY3" fmla="*/ 0 h 159334"/>
                <a:gd name="connsiteX4" fmla="*/ 215036 w 215036"/>
                <a:gd name="connsiteY4" fmla="*/ 79667 h 15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36" h="159334">
                  <a:moveTo>
                    <a:pt x="215036" y="79667"/>
                  </a:moveTo>
                  <a:cubicBezTo>
                    <a:pt x="215036" y="123666"/>
                    <a:pt x="166899" y="159334"/>
                    <a:pt x="107518" y="159334"/>
                  </a:cubicBezTo>
                  <a:cubicBezTo>
                    <a:pt x="48138" y="159334"/>
                    <a:pt x="0" y="123666"/>
                    <a:pt x="0" y="79667"/>
                  </a:cubicBezTo>
                  <a:cubicBezTo>
                    <a:pt x="0" y="35668"/>
                    <a:pt x="48138" y="0"/>
                    <a:pt x="107518" y="0"/>
                  </a:cubicBezTo>
                  <a:cubicBezTo>
                    <a:pt x="166899" y="0"/>
                    <a:pt x="215036" y="35668"/>
                    <a:pt x="215036" y="79667"/>
                  </a:cubicBezTo>
                  <a:close/>
                </a:path>
              </a:pathLst>
            </a:custGeom>
            <a:solidFill>
              <a:srgbClr val="FFFFFF"/>
            </a:solidFill>
            <a:ln w="3239" cap="flat">
              <a:noFill/>
              <a:prstDash val="solid"/>
              <a:miter/>
            </a:ln>
          </p:spPr>
          <p:txBody>
            <a:bodyPr rtlCol="0" anchor="ctr"/>
            <a:lstStyle/>
            <a:p>
              <a:endParaRPr lang="en-NO"/>
            </a:p>
          </p:txBody>
        </p:sp>
        <p:sp>
          <p:nvSpPr>
            <p:cNvPr id="77" name="Freeform 76">
              <a:extLst>
                <a:ext uri="{FF2B5EF4-FFF2-40B4-BE49-F238E27FC236}">
                  <a16:creationId xmlns:a16="http://schemas.microsoft.com/office/drawing/2014/main" id="{4EA97215-5D9E-FAAE-B294-498C17F6675B}"/>
                </a:ext>
              </a:extLst>
            </p:cNvPr>
            <p:cNvSpPr>
              <a:spLocks noGrp="1" noRot="1" noMove="1" noResize="1" noEditPoints="1" noAdjustHandles="1" noChangeArrowheads="1" noChangeShapeType="1"/>
            </p:cNvSpPr>
            <p:nvPr/>
          </p:nvSpPr>
          <p:spPr>
            <a:xfrm>
              <a:off x="6264735" y="4359334"/>
              <a:ext cx="160629" cy="119176"/>
            </a:xfrm>
            <a:custGeom>
              <a:avLst/>
              <a:gdLst>
                <a:gd name="connsiteX0" fmla="*/ 160630 w 160629"/>
                <a:gd name="connsiteY0" fmla="*/ 59588 h 119176"/>
                <a:gd name="connsiteX1" fmla="*/ 80315 w 160629"/>
                <a:gd name="connsiteY1" fmla="*/ 119177 h 119176"/>
                <a:gd name="connsiteX2" fmla="*/ 0 w 160629"/>
                <a:gd name="connsiteY2" fmla="*/ 59588 h 119176"/>
                <a:gd name="connsiteX3" fmla="*/ 80315 w 160629"/>
                <a:gd name="connsiteY3" fmla="*/ 0 h 119176"/>
                <a:gd name="connsiteX4" fmla="*/ 160630 w 160629"/>
                <a:gd name="connsiteY4" fmla="*/ 59588 h 119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629" h="119176">
                  <a:moveTo>
                    <a:pt x="160630" y="59588"/>
                  </a:moveTo>
                  <a:cubicBezTo>
                    <a:pt x="160630" y="92498"/>
                    <a:pt x="124671" y="119177"/>
                    <a:pt x="80315" y="119177"/>
                  </a:cubicBezTo>
                  <a:cubicBezTo>
                    <a:pt x="35958" y="119177"/>
                    <a:pt x="0" y="92498"/>
                    <a:pt x="0" y="59588"/>
                  </a:cubicBezTo>
                  <a:cubicBezTo>
                    <a:pt x="0" y="26679"/>
                    <a:pt x="35958" y="0"/>
                    <a:pt x="80315" y="0"/>
                  </a:cubicBezTo>
                  <a:cubicBezTo>
                    <a:pt x="124671" y="0"/>
                    <a:pt x="160630" y="26679"/>
                    <a:pt x="160630" y="59588"/>
                  </a:cubicBezTo>
                  <a:close/>
                </a:path>
              </a:pathLst>
            </a:custGeom>
            <a:solidFill>
              <a:srgbClr val="FFFFFF"/>
            </a:solidFill>
            <a:ln w="3239" cap="flat">
              <a:noFill/>
              <a:prstDash val="solid"/>
              <a:miter/>
            </a:ln>
          </p:spPr>
          <p:txBody>
            <a:bodyPr rtlCol="0" anchor="ctr"/>
            <a:lstStyle/>
            <a:p>
              <a:endParaRPr lang="en-NO"/>
            </a:p>
          </p:txBody>
        </p:sp>
        <p:sp>
          <p:nvSpPr>
            <p:cNvPr id="78" name="Freeform 77">
              <a:extLst>
                <a:ext uri="{FF2B5EF4-FFF2-40B4-BE49-F238E27FC236}">
                  <a16:creationId xmlns:a16="http://schemas.microsoft.com/office/drawing/2014/main" id="{7955A561-F1F9-EB75-3E9B-19AFDC7D09D3}"/>
                </a:ext>
              </a:extLst>
            </p:cNvPr>
            <p:cNvSpPr>
              <a:spLocks noGrp="1" noRot="1" noMove="1" noResize="1" noEditPoints="1" noAdjustHandles="1" noChangeArrowheads="1" noChangeShapeType="1"/>
            </p:cNvSpPr>
            <p:nvPr/>
          </p:nvSpPr>
          <p:spPr>
            <a:xfrm>
              <a:off x="6239791" y="2968399"/>
              <a:ext cx="1744264" cy="1327461"/>
            </a:xfrm>
            <a:custGeom>
              <a:avLst/>
              <a:gdLst>
                <a:gd name="connsiteX0" fmla="*/ 99106 w 1744264"/>
                <a:gd name="connsiteY0" fmla="*/ 611105 h 1327461"/>
                <a:gd name="connsiteX1" fmla="*/ 50853 w 1744264"/>
                <a:gd name="connsiteY1" fmla="*/ 463106 h 1327461"/>
                <a:gd name="connsiteX2" fmla="*/ 301512 w 1744264"/>
                <a:gd name="connsiteY2" fmla="*/ 212446 h 1327461"/>
                <a:gd name="connsiteX3" fmla="*/ 394457 w 1744264"/>
                <a:gd name="connsiteY3" fmla="*/ 230257 h 1327461"/>
                <a:gd name="connsiteX4" fmla="*/ 627629 w 1744264"/>
                <a:gd name="connsiteY4" fmla="*/ 16516 h 1327461"/>
                <a:gd name="connsiteX5" fmla="*/ 744863 w 1744264"/>
                <a:gd name="connsiteY5" fmla="*/ 47930 h 1327461"/>
                <a:gd name="connsiteX6" fmla="*/ 879261 w 1744264"/>
                <a:gd name="connsiteY6" fmla="*/ 0 h 1327461"/>
                <a:gd name="connsiteX7" fmla="*/ 1039890 w 1744264"/>
                <a:gd name="connsiteY7" fmla="*/ 73514 h 1327461"/>
                <a:gd name="connsiteX8" fmla="*/ 1157124 w 1744264"/>
                <a:gd name="connsiteY8" fmla="*/ 38214 h 1327461"/>
                <a:gd name="connsiteX9" fmla="*/ 1366979 w 1744264"/>
                <a:gd name="connsiteY9" fmla="*/ 218599 h 1327461"/>
                <a:gd name="connsiteX10" fmla="*/ 1430453 w 1744264"/>
                <a:gd name="connsiteY10" fmla="*/ 212122 h 1327461"/>
                <a:gd name="connsiteX11" fmla="*/ 1744264 w 1744264"/>
                <a:gd name="connsiteY11" fmla="*/ 525932 h 1327461"/>
                <a:gd name="connsiteX12" fmla="*/ 1572947 w 1744264"/>
                <a:gd name="connsiteY12" fmla="*/ 805415 h 1327461"/>
                <a:gd name="connsiteX13" fmla="*/ 1592702 w 1744264"/>
                <a:gd name="connsiteY13" fmla="*/ 902894 h 1327461"/>
                <a:gd name="connsiteX14" fmla="*/ 1342042 w 1744264"/>
                <a:gd name="connsiteY14" fmla="*/ 1153554 h 1327461"/>
                <a:gd name="connsiteX15" fmla="*/ 1244564 w 1744264"/>
                <a:gd name="connsiteY15" fmla="*/ 1133799 h 1327461"/>
                <a:gd name="connsiteX16" fmla="*/ 1033090 w 1744264"/>
                <a:gd name="connsiteY16" fmla="*/ 1327461 h 1327461"/>
                <a:gd name="connsiteX17" fmla="*/ 849467 w 1744264"/>
                <a:gd name="connsiteY17" fmla="*/ 1221886 h 1327461"/>
                <a:gd name="connsiteX18" fmla="*/ 662281 w 1744264"/>
                <a:gd name="connsiteY18" fmla="*/ 1306087 h 1327461"/>
                <a:gd name="connsiteX19" fmla="*/ 424252 w 1744264"/>
                <a:gd name="connsiteY19" fmla="*/ 1133475 h 1327461"/>
                <a:gd name="connsiteX20" fmla="*/ 313819 w 1744264"/>
                <a:gd name="connsiteY20" fmla="*/ 1153554 h 1327461"/>
                <a:gd name="connsiteX21" fmla="*/ 8 w 1744264"/>
                <a:gd name="connsiteY21" fmla="*/ 839743 h 1327461"/>
                <a:gd name="connsiteX22" fmla="*/ 99106 w 1744264"/>
                <a:gd name="connsiteY22" fmla="*/ 611105 h 132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44264" h="1327461">
                  <a:moveTo>
                    <a:pt x="99106" y="611105"/>
                  </a:moveTo>
                  <a:cubicBezTo>
                    <a:pt x="68664" y="569652"/>
                    <a:pt x="50853" y="518484"/>
                    <a:pt x="50853" y="463106"/>
                  </a:cubicBezTo>
                  <a:cubicBezTo>
                    <a:pt x="50853" y="324822"/>
                    <a:pt x="162905" y="212446"/>
                    <a:pt x="301512" y="212446"/>
                  </a:cubicBezTo>
                  <a:cubicBezTo>
                    <a:pt x="334221" y="212446"/>
                    <a:pt x="365635" y="218923"/>
                    <a:pt x="394457" y="230257"/>
                  </a:cubicBezTo>
                  <a:cubicBezTo>
                    <a:pt x="404821" y="110433"/>
                    <a:pt x="505214" y="16516"/>
                    <a:pt x="627629" y="16516"/>
                  </a:cubicBezTo>
                  <a:cubicBezTo>
                    <a:pt x="670378" y="16516"/>
                    <a:pt x="710211" y="28175"/>
                    <a:pt x="744863" y="47930"/>
                  </a:cubicBezTo>
                  <a:cubicBezTo>
                    <a:pt x="781458" y="18136"/>
                    <a:pt x="828093" y="0"/>
                    <a:pt x="879261" y="0"/>
                  </a:cubicBezTo>
                  <a:cubicBezTo>
                    <a:pt x="943383" y="0"/>
                    <a:pt x="1001028" y="28499"/>
                    <a:pt x="1039890" y="73514"/>
                  </a:cubicBezTo>
                  <a:cubicBezTo>
                    <a:pt x="1073571" y="51168"/>
                    <a:pt x="1113728" y="38214"/>
                    <a:pt x="1157124" y="38214"/>
                  </a:cubicBezTo>
                  <a:cubicBezTo>
                    <a:pt x="1263347" y="38214"/>
                    <a:pt x="1351758" y="116586"/>
                    <a:pt x="1366979" y="218599"/>
                  </a:cubicBezTo>
                  <a:cubicBezTo>
                    <a:pt x="1387381" y="214389"/>
                    <a:pt x="1408756" y="212122"/>
                    <a:pt x="1430453" y="212122"/>
                  </a:cubicBezTo>
                  <a:cubicBezTo>
                    <a:pt x="1603713" y="212122"/>
                    <a:pt x="1744264" y="352673"/>
                    <a:pt x="1744264" y="525932"/>
                  </a:cubicBezTo>
                  <a:cubicBezTo>
                    <a:pt x="1744264" y="648024"/>
                    <a:pt x="1674636" y="753599"/>
                    <a:pt x="1572947" y="805415"/>
                  </a:cubicBezTo>
                  <a:cubicBezTo>
                    <a:pt x="1585578" y="835533"/>
                    <a:pt x="1592702" y="868242"/>
                    <a:pt x="1592702" y="902894"/>
                  </a:cubicBezTo>
                  <a:cubicBezTo>
                    <a:pt x="1592702" y="1041178"/>
                    <a:pt x="1480650" y="1153554"/>
                    <a:pt x="1342042" y="1153554"/>
                  </a:cubicBezTo>
                  <a:cubicBezTo>
                    <a:pt x="1307390" y="1153554"/>
                    <a:pt x="1274682" y="1146429"/>
                    <a:pt x="1244564" y="1133799"/>
                  </a:cubicBezTo>
                  <a:cubicBezTo>
                    <a:pt x="1235172" y="1242289"/>
                    <a:pt x="1144170" y="1327461"/>
                    <a:pt x="1033090" y="1327461"/>
                  </a:cubicBezTo>
                  <a:cubicBezTo>
                    <a:pt x="954718" y="1327461"/>
                    <a:pt x="886386" y="1285037"/>
                    <a:pt x="849467" y="1221886"/>
                  </a:cubicBezTo>
                  <a:cubicBezTo>
                    <a:pt x="803480" y="1273702"/>
                    <a:pt x="736767" y="1306087"/>
                    <a:pt x="662281" y="1306087"/>
                  </a:cubicBezTo>
                  <a:cubicBezTo>
                    <a:pt x="551201" y="1306087"/>
                    <a:pt x="456960" y="1233545"/>
                    <a:pt x="424252" y="1133475"/>
                  </a:cubicBezTo>
                  <a:cubicBezTo>
                    <a:pt x="389923" y="1146429"/>
                    <a:pt x="352681" y="1153554"/>
                    <a:pt x="313819" y="1153554"/>
                  </a:cubicBezTo>
                  <a:cubicBezTo>
                    <a:pt x="140559" y="1153554"/>
                    <a:pt x="8" y="1013003"/>
                    <a:pt x="8" y="839743"/>
                  </a:cubicBezTo>
                  <a:cubicBezTo>
                    <a:pt x="-640" y="749713"/>
                    <a:pt x="37899" y="668426"/>
                    <a:pt x="99106" y="611105"/>
                  </a:cubicBezTo>
                  <a:close/>
                </a:path>
              </a:pathLst>
            </a:custGeom>
            <a:solidFill>
              <a:srgbClr val="FFFFFF"/>
            </a:solidFill>
            <a:ln w="3239" cap="flat">
              <a:noFill/>
              <a:prstDash val="solid"/>
              <a:miter/>
            </a:ln>
          </p:spPr>
          <p:txBody>
            <a:bodyPr rtlCol="0" anchor="ctr"/>
            <a:lstStyle/>
            <a:p>
              <a:endParaRPr lang="en-NO"/>
            </a:p>
          </p:txBody>
        </p:sp>
      </p:grpSp>
      <p:sp>
        <p:nvSpPr>
          <p:cNvPr id="79" name="TextBox 78">
            <a:extLst>
              <a:ext uri="{FF2B5EF4-FFF2-40B4-BE49-F238E27FC236}">
                <a16:creationId xmlns:a16="http://schemas.microsoft.com/office/drawing/2014/main" id="{B27A8B60-2DC5-C61F-7FCA-51D86A0AC599}"/>
              </a:ext>
            </a:extLst>
          </p:cNvPr>
          <p:cNvSpPr txBox="1">
            <a:spLocks noGrp="1" noRot="1" noMove="1" noResize="1" noEditPoints="1" noAdjustHandles="1" noChangeArrowheads="1" noChangeShapeType="1"/>
          </p:cNvSpPr>
          <p:nvPr/>
        </p:nvSpPr>
        <p:spPr>
          <a:xfrm>
            <a:off x="4460400" y="5893143"/>
            <a:ext cx="1287593" cy="369332"/>
          </a:xfrm>
          <a:prstGeom prst="rect">
            <a:avLst/>
          </a:prstGeom>
          <a:noFill/>
        </p:spPr>
        <p:txBody>
          <a:bodyPr wrap="square">
            <a:spAutoFit/>
          </a:bodyPr>
          <a:lstStyle/>
          <a:p>
            <a:pPr algn="ctr"/>
            <a:r>
              <a:rPr lang="nb-NO" sz="1800" dirty="0">
                <a:solidFill>
                  <a:schemeClr val="bg1"/>
                </a:solidFill>
                <a:latin typeface="Arial"/>
                <a:cs typeface="Arial"/>
              </a:rPr>
              <a:t>trøtt</a:t>
            </a:r>
            <a:endParaRPr lang="nb-NO" sz="1800" dirty="0">
              <a:solidFill>
                <a:schemeClr val="bg1"/>
              </a:solidFill>
            </a:endParaRPr>
          </a:p>
        </p:txBody>
      </p:sp>
      <p:grpSp>
        <p:nvGrpSpPr>
          <p:cNvPr id="80" name="Graphic 6">
            <a:extLst>
              <a:ext uri="{FF2B5EF4-FFF2-40B4-BE49-F238E27FC236}">
                <a16:creationId xmlns:a16="http://schemas.microsoft.com/office/drawing/2014/main" id="{AD8DD586-E6BD-F57C-B908-B259B2AC3823}"/>
              </a:ext>
            </a:extLst>
          </p:cNvPr>
          <p:cNvGrpSpPr>
            <a:grpSpLocks noGrp="1" noUngrp="1" noRot="1" noMove="1" noResize="1"/>
          </p:cNvGrpSpPr>
          <p:nvPr/>
        </p:nvGrpSpPr>
        <p:grpSpPr>
          <a:xfrm flipH="1">
            <a:off x="4202065" y="1254557"/>
            <a:ext cx="1569649" cy="1300048"/>
            <a:chOff x="6239791" y="2968399"/>
            <a:chExt cx="1744264" cy="1510112"/>
          </a:xfrm>
          <a:solidFill>
            <a:srgbClr val="FFFFFF"/>
          </a:solidFill>
        </p:grpSpPr>
        <p:sp>
          <p:nvSpPr>
            <p:cNvPr id="81" name="Freeform 80">
              <a:extLst>
                <a:ext uri="{FF2B5EF4-FFF2-40B4-BE49-F238E27FC236}">
                  <a16:creationId xmlns:a16="http://schemas.microsoft.com/office/drawing/2014/main" id="{536F43BF-B4C1-6639-7B1F-79DD2DE3B7B5}"/>
                </a:ext>
              </a:extLst>
            </p:cNvPr>
            <p:cNvSpPr>
              <a:spLocks noGrp="1" noRot="1" noMove="1" noResize="1" noEditPoints="1" noAdjustHandles="1" noChangeArrowheads="1" noChangeShapeType="1"/>
            </p:cNvSpPr>
            <p:nvPr/>
          </p:nvSpPr>
          <p:spPr>
            <a:xfrm>
              <a:off x="6393628" y="4207449"/>
              <a:ext cx="215036" cy="159334"/>
            </a:xfrm>
            <a:custGeom>
              <a:avLst/>
              <a:gdLst>
                <a:gd name="connsiteX0" fmla="*/ 215036 w 215036"/>
                <a:gd name="connsiteY0" fmla="*/ 79667 h 159334"/>
                <a:gd name="connsiteX1" fmla="*/ 107518 w 215036"/>
                <a:gd name="connsiteY1" fmla="*/ 159334 h 159334"/>
                <a:gd name="connsiteX2" fmla="*/ 0 w 215036"/>
                <a:gd name="connsiteY2" fmla="*/ 79667 h 159334"/>
                <a:gd name="connsiteX3" fmla="*/ 107518 w 215036"/>
                <a:gd name="connsiteY3" fmla="*/ 0 h 159334"/>
                <a:gd name="connsiteX4" fmla="*/ 215036 w 215036"/>
                <a:gd name="connsiteY4" fmla="*/ 79667 h 15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36" h="159334">
                  <a:moveTo>
                    <a:pt x="215036" y="79667"/>
                  </a:moveTo>
                  <a:cubicBezTo>
                    <a:pt x="215036" y="123666"/>
                    <a:pt x="166899" y="159334"/>
                    <a:pt x="107518" y="159334"/>
                  </a:cubicBezTo>
                  <a:cubicBezTo>
                    <a:pt x="48138" y="159334"/>
                    <a:pt x="0" y="123666"/>
                    <a:pt x="0" y="79667"/>
                  </a:cubicBezTo>
                  <a:cubicBezTo>
                    <a:pt x="0" y="35668"/>
                    <a:pt x="48138" y="0"/>
                    <a:pt x="107518" y="0"/>
                  </a:cubicBezTo>
                  <a:cubicBezTo>
                    <a:pt x="166899" y="0"/>
                    <a:pt x="215036" y="35668"/>
                    <a:pt x="215036" y="79667"/>
                  </a:cubicBezTo>
                  <a:close/>
                </a:path>
              </a:pathLst>
            </a:custGeom>
            <a:solidFill>
              <a:srgbClr val="FFFFFF"/>
            </a:solidFill>
            <a:ln w="3239" cap="flat">
              <a:noFill/>
              <a:prstDash val="solid"/>
              <a:miter/>
            </a:ln>
          </p:spPr>
          <p:txBody>
            <a:bodyPr rtlCol="0" anchor="ctr"/>
            <a:lstStyle/>
            <a:p>
              <a:endParaRPr lang="en-NO"/>
            </a:p>
          </p:txBody>
        </p:sp>
        <p:sp>
          <p:nvSpPr>
            <p:cNvPr id="82" name="Freeform 81">
              <a:extLst>
                <a:ext uri="{FF2B5EF4-FFF2-40B4-BE49-F238E27FC236}">
                  <a16:creationId xmlns:a16="http://schemas.microsoft.com/office/drawing/2014/main" id="{331805EE-F06B-FCE8-8E5C-4E7839FFE4DB}"/>
                </a:ext>
              </a:extLst>
            </p:cNvPr>
            <p:cNvSpPr>
              <a:spLocks noGrp="1" noRot="1" noMove="1" noResize="1" noEditPoints="1" noAdjustHandles="1" noChangeArrowheads="1" noChangeShapeType="1"/>
            </p:cNvSpPr>
            <p:nvPr/>
          </p:nvSpPr>
          <p:spPr>
            <a:xfrm>
              <a:off x="6264735" y="4359334"/>
              <a:ext cx="160629" cy="119176"/>
            </a:xfrm>
            <a:custGeom>
              <a:avLst/>
              <a:gdLst>
                <a:gd name="connsiteX0" fmla="*/ 160630 w 160629"/>
                <a:gd name="connsiteY0" fmla="*/ 59588 h 119176"/>
                <a:gd name="connsiteX1" fmla="*/ 80315 w 160629"/>
                <a:gd name="connsiteY1" fmla="*/ 119177 h 119176"/>
                <a:gd name="connsiteX2" fmla="*/ 0 w 160629"/>
                <a:gd name="connsiteY2" fmla="*/ 59588 h 119176"/>
                <a:gd name="connsiteX3" fmla="*/ 80315 w 160629"/>
                <a:gd name="connsiteY3" fmla="*/ 0 h 119176"/>
                <a:gd name="connsiteX4" fmla="*/ 160630 w 160629"/>
                <a:gd name="connsiteY4" fmla="*/ 59588 h 119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629" h="119176">
                  <a:moveTo>
                    <a:pt x="160630" y="59588"/>
                  </a:moveTo>
                  <a:cubicBezTo>
                    <a:pt x="160630" y="92498"/>
                    <a:pt x="124671" y="119177"/>
                    <a:pt x="80315" y="119177"/>
                  </a:cubicBezTo>
                  <a:cubicBezTo>
                    <a:pt x="35958" y="119177"/>
                    <a:pt x="0" y="92498"/>
                    <a:pt x="0" y="59588"/>
                  </a:cubicBezTo>
                  <a:cubicBezTo>
                    <a:pt x="0" y="26679"/>
                    <a:pt x="35958" y="0"/>
                    <a:pt x="80315" y="0"/>
                  </a:cubicBezTo>
                  <a:cubicBezTo>
                    <a:pt x="124671" y="0"/>
                    <a:pt x="160630" y="26679"/>
                    <a:pt x="160630" y="59588"/>
                  </a:cubicBezTo>
                  <a:close/>
                </a:path>
              </a:pathLst>
            </a:custGeom>
            <a:solidFill>
              <a:srgbClr val="FFFFFF"/>
            </a:solidFill>
            <a:ln w="3239" cap="flat">
              <a:noFill/>
              <a:prstDash val="solid"/>
              <a:miter/>
            </a:ln>
          </p:spPr>
          <p:txBody>
            <a:bodyPr rtlCol="0" anchor="ctr"/>
            <a:lstStyle/>
            <a:p>
              <a:endParaRPr lang="en-NO"/>
            </a:p>
          </p:txBody>
        </p:sp>
        <p:sp>
          <p:nvSpPr>
            <p:cNvPr id="83" name="Freeform 82">
              <a:extLst>
                <a:ext uri="{FF2B5EF4-FFF2-40B4-BE49-F238E27FC236}">
                  <a16:creationId xmlns:a16="http://schemas.microsoft.com/office/drawing/2014/main" id="{CE230A18-F4CF-11DA-D5D6-8CB7C5D3BCDA}"/>
                </a:ext>
              </a:extLst>
            </p:cNvPr>
            <p:cNvSpPr>
              <a:spLocks noGrp="1" noRot="1" noMove="1" noResize="1" noEditPoints="1" noAdjustHandles="1" noChangeArrowheads="1" noChangeShapeType="1"/>
            </p:cNvSpPr>
            <p:nvPr/>
          </p:nvSpPr>
          <p:spPr>
            <a:xfrm>
              <a:off x="6239791" y="2968399"/>
              <a:ext cx="1744264" cy="1327461"/>
            </a:xfrm>
            <a:custGeom>
              <a:avLst/>
              <a:gdLst>
                <a:gd name="connsiteX0" fmla="*/ 99106 w 1744264"/>
                <a:gd name="connsiteY0" fmla="*/ 611105 h 1327461"/>
                <a:gd name="connsiteX1" fmla="*/ 50853 w 1744264"/>
                <a:gd name="connsiteY1" fmla="*/ 463106 h 1327461"/>
                <a:gd name="connsiteX2" fmla="*/ 301512 w 1744264"/>
                <a:gd name="connsiteY2" fmla="*/ 212446 h 1327461"/>
                <a:gd name="connsiteX3" fmla="*/ 394457 w 1744264"/>
                <a:gd name="connsiteY3" fmla="*/ 230257 h 1327461"/>
                <a:gd name="connsiteX4" fmla="*/ 627629 w 1744264"/>
                <a:gd name="connsiteY4" fmla="*/ 16516 h 1327461"/>
                <a:gd name="connsiteX5" fmla="*/ 744863 w 1744264"/>
                <a:gd name="connsiteY5" fmla="*/ 47930 h 1327461"/>
                <a:gd name="connsiteX6" fmla="*/ 879261 w 1744264"/>
                <a:gd name="connsiteY6" fmla="*/ 0 h 1327461"/>
                <a:gd name="connsiteX7" fmla="*/ 1039890 w 1744264"/>
                <a:gd name="connsiteY7" fmla="*/ 73514 h 1327461"/>
                <a:gd name="connsiteX8" fmla="*/ 1157124 w 1744264"/>
                <a:gd name="connsiteY8" fmla="*/ 38214 h 1327461"/>
                <a:gd name="connsiteX9" fmla="*/ 1366979 w 1744264"/>
                <a:gd name="connsiteY9" fmla="*/ 218599 h 1327461"/>
                <a:gd name="connsiteX10" fmla="*/ 1430453 w 1744264"/>
                <a:gd name="connsiteY10" fmla="*/ 212122 h 1327461"/>
                <a:gd name="connsiteX11" fmla="*/ 1744264 w 1744264"/>
                <a:gd name="connsiteY11" fmla="*/ 525932 h 1327461"/>
                <a:gd name="connsiteX12" fmla="*/ 1572947 w 1744264"/>
                <a:gd name="connsiteY12" fmla="*/ 805415 h 1327461"/>
                <a:gd name="connsiteX13" fmla="*/ 1592702 w 1744264"/>
                <a:gd name="connsiteY13" fmla="*/ 902894 h 1327461"/>
                <a:gd name="connsiteX14" fmla="*/ 1342042 w 1744264"/>
                <a:gd name="connsiteY14" fmla="*/ 1153554 h 1327461"/>
                <a:gd name="connsiteX15" fmla="*/ 1244564 w 1744264"/>
                <a:gd name="connsiteY15" fmla="*/ 1133799 h 1327461"/>
                <a:gd name="connsiteX16" fmla="*/ 1033090 w 1744264"/>
                <a:gd name="connsiteY16" fmla="*/ 1327461 h 1327461"/>
                <a:gd name="connsiteX17" fmla="*/ 849467 w 1744264"/>
                <a:gd name="connsiteY17" fmla="*/ 1221886 h 1327461"/>
                <a:gd name="connsiteX18" fmla="*/ 662281 w 1744264"/>
                <a:gd name="connsiteY18" fmla="*/ 1306087 h 1327461"/>
                <a:gd name="connsiteX19" fmla="*/ 424252 w 1744264"/>
                <a:gd name="connsiteY19" fmla="*/ 1133475 h 1327461"/>
                <a:gd name="connsiteX20" fmla="*/ 313819 w 1744264"/>
                <a:gd name="connsiteY20" fmla="*/ 1153554 h 1327461"/>
                <a:gd name="connsiteX21" fmla="*/ 8 w 1744264"/>
                <a:gd name="connsiteY21" fmla="*/ 839743 h 1327461"/>
                <a:gd name="connsiteX22" fmla="*/ 99106 w 1744264"/>
                <a:gd name="connsiteY22" fmla="*/ 611105 h 132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44264" h="1327461">
                  <a:moveTo>
                    <a:pt x="99106" y="611105"/>
                  </a:moveTo>
                  <a:cubicBezTo>
                    <a:pt x="68664" y="569652"/>
                    <a:pt x="50853" y="518484"/>
                    <a:pt x="50853" y="463106"/>
                  </a:cubicBezTo>
                  <a:cubicBezTo>
                    <a:pt x="50853" y="324822"/>
                    <a:pt x="162905" y="212446"/>
                    <a:pt x="301512" y="212446"/>
                  </a:cubicBezTo>
                  <a:cubicBezTo>
                    <a:pt x="334221" y="212446"/>
                    <a:pt x="365635" y="218923"/>
                    <a:pt x="394457" y="230257"/>
                  </a:cubicBezTo>
                  <a:cubicBezTo>
                    <a:pt x="404821" y="110433"/>
                    <a:pt x="505214" y="16516"/>
                    <a:pt x="627629" y="16516"/>
                  </a:cubicBezTo>
                  <a:cubicBezTo>
                    <a:pt x="670378" y="16516"/>
                    <a:pt x="710211" y="28175"/>
                    <a:pt x="744863" y="47930"/>
                  </a:cubicBezTo>
                  <a:cubicBezTo>
                    <a:pt x="781458" y="18136"/>
                    <a:pt x="828093" y="0"/>
                    <a:pt x="879261" y="0"/>
                  </a:cubicBezTo>
                  <a:cubicBezTo>
                    <a:pt x="943383" y="0"/>
                    <a:pt x="1001028" y="28499"/>
                    <a:pt x="1039890" y="73514"/>
                  </a:cubicBezTo>
                  <a:cubicBezTo>
                    <a:pt x="1073571" y="51168"/>
                    <a:pt x="1113728" y="38214"/>
                    <a:pt x="1157124" y="38214"/>
                  </a:cubicBezTo>
                  <a:cubicBezTo>
                    <a:pt x="1263347" y="38214"/>
                    <a:pt x="1351758" y="116586"/>
                    <a:pt x="1366979" y="218599"/>
                  </a:cubicBezTo>
                  <a:cubicBezTo>
                    <a:pt x="1387381" y="214389"/>
                    <a:pt x="1408756" y="212122"/>
                    <a:pt x="1430453" y="212122"/>
                  </a:cubicBezTo>
                  <a:cubicBezTo>
                    <a:pt x="1603713" y="212122"/>
                    <a:pt x="1744264" y="352673"/>
                    <a:pt x="1744264" y="525932"/>
                  </a:cubicBezTo>
                  <a:cubicBezTo>
                    <a:pt x="1744264" y="648024"/>
                    <a:pt x="1674636" y="753599"/>
                    <a:pt x="1572947" y="805415"/>
                  </a:cubicBezTo>
                  <a:cubicBezTo>
                    <a:pt x="1585578" y="835533"/>
                    <a:pt x="1592702" y="868242"/>
                    <a:pt x="1592702" y="902894"/>
                  </a:cubicBezTo>
                  <a:cubicBezTo>
                    <a:pt x="1592702" y="1041178"/>
                    <a:pt x="1480650" y="1153554"/>
                    <a:pt x="1342042" y="1153554"/>
                  </a:cubicBezTo>
                  <a:cubicBezTo>
                    <a:pt x="1307390" y="1153554"/>
                    <a:pt x="1274682" y="1146429"/>
                    <a:pt x="1244564" y="1133799"/>
                  </a:cubicBezTo>
                  <a:cubicBezTo>
                    <a:pt x="1235172" y="1242289"/>
                    <a:pt x="1144170" y="1327461"/>
                    <a:pt x="1033090" y="1327461"/>
                  </a:cubicBezTo>
                  <a:cubicBezTo>
                    <a:pt x="954718" y="1327461"/>
                    <a:pt x="886386" y="1285037"/>
                    <a:pt x="849467" y="1221886"/>
                  </a:cubicBezTo>
                  <a:cubicBezTo>
                    <a:pt x="803480" y="1273702"/>
                    <a:pt x="736767" y="1306087"/>
                    <a:pt x="662281" y="1306087"/>
                  </a:cubicBezTo>
                  <a:cubicBezTo>
                    <a:pt x="551201" y="1306087"/>
                    <a:pt x="456960" y="1233545"/>
                    <a:pt x="424252" y="1133475"/>
                  </a:cubicBezTo>
                  <a:cubicBezTo>
                    <a:pt x="389923" y="1146429"/>
                    <a:pt x="352681" y="1153554"/>
                    <a:pt x="313819" y="1153554"/>
                  </a:cubicBezTo>
                  <a:cubicBezTo>
                    <a:pt x="140559" y="1153554"/>
                    <a:pt x="8" y="1013003"/>
                    <a:pt x="8" y="839743"/>
                  </a:cubicBezTo>
                  <a:cubicBezTo>
                    <a:pt x="-640" y="749713"/>
                    <a:pt x="37899" y="668426"/>
                    <a:pt x="99106" y="611105"/>
                  </a:cubicBezTo>
                  <a:close/>
                </a:path>
              </a:pathLst>
            </a:custGeom>
            <a:solidFill>
              <a:srgbClr val="FFFFFF"/>
            </a:solidFill>
            <a:ln w="3239" cap="flat">
              <a:noFill/>
              <a:prstDash val="solid"/>
              <a:miter/>
            </a:ln>
          </p:spPr>
          <p:txBody>
            <a:bodyPr rtlCol="0" anchor="ctr"/>
            <a:lstStyle/>
            <a:p>
              <a:endParaRPr lang="en-NO"/>
            </a:p>
          </p:txBody>
        </p:sp>
      </p:grpSp>
      <p:sp>
        <p:nvSpPr>
          <p:cNvPr id="84" name="TextBox 83">
            <a:extLst>
              <a:ext uri="{FF2B5EF4-FFF2-40B4-BE49-F238E27FC236}">
                <a16:creationId xmlns:a16="http://schemas.microsoft.com/office/drawing/2014/main" id="{79E0815C-6E9F-3848-4175-DB8B90D9953A}"/>
              </a:ext>
            </a:extLst>
          </p:cNvPr>
          <p:cNvSpPr txBox="1">
            <a:spLocks noGrp="1" noRot="1" noMove="1" noResize="1" noEditPoints="1" noAdjustHandles="1" noChangeArrowheads="1" noChangeShapeType="1"/>
          </p:cNvSpPr>
          <p:nvPr/>
        </p:nvSpPr>
        <p:spPr>
          <a:xfrm>
            <a:off x="4389312" y="1669479"/>
            <a:ext cx="1287593" cy="369332"/>
          </a:xfrm>
          <a:prstGeom prst="rect">
            <a:avLst/>
          </a:prstGeom>
          <a:noFill/>
        </p:spPr>
        <p:txBody>
          <a:bodyPr wrap="square">
            <a:spAutoFit/>
          </a:bodyPr>
          <a:lstStyle/>
          <a:p>
            <a:pPr algn="ctr"/>
            <a:r>
              <a:rPr lang="nb-NO" sz="1800" dirty="0">
                <a:solidFill>
                  <a:schemeClr val="bg1"/>
                </a:solidFill>
                <a:latin typeface="Arial"/>
                <a:cs typeface="Arial"/>
              </a:rPr>
              <a:t>rastløs</a:t>
            </a:r>
            <a:endParaRPr lang="nb-NO" sz="1800" dirty="0">
              <a:solidFill>
                <a:schemeClr val="bg1"/>
              </a:solidFill>
            </a:endParaRPr>
          </a:p>
        </p:txBody>
      </p:sp>
      <p:grpSp>
        <p:nvGrpSpPr>
          <p:cNvPr id="85" name="Graphic 6">
            <a:extLst>
              <a:ext uri="{FF2B5EF4-FFF2-40B4-BE49-F238E27FC236}">
                <a16:creationId xmlns:a16="http://schemas.microsoft.com/office/drawing/2014/main" id="{EAE1666B-BBB3-3823-1DD8-211BCFCE320F}"/>
              </a:ext>
            </a:extLst>
          </p:cNvPr>
          <p:cNvGrpSpPr>
            <a:grpSpLocks noGrp="1" noUngrp="1" noRot="1" noMove="1" noResize="1"/>
          </p:cNvGrpSpPr>
          <p:nvPr/>
        </p:nvGrpSpPr>
        <p:grpSpPr>
          <a:xfrm flipH="1">
            <a:off x="2456495" y="1705427"/>
            <a:ext cx="1569649" cy="1300048"/>
            <a:chOff x="6239791" y="2968399"/>
            <a:chExt cx="1744264" cy="1510112"/>
          </a:xfrm>
          <a:solidFill>
            <a:srgbClr val="FFFFFF"/>
          </a:solidFill>
        </p:grpSpPr>
        <p:sp>
          <p:nvSpPr>
            <p:cNvPr id="86" name="Freeform 85">
              <a:extLst>
                <a:ext uri="{FF2B5EF4-FFF2-40B4-BE49-F238E27FC236}">
                  <a16:creationId xmlns:a16="http://schemas.microsoft.com/office/drawing/2014/main" id="{D8B88CEE-1F4A-FED1-717F-E0FCCA79AACF}"/>
                </a:ext>
              </a:extLst>
            </p:cNvPr>
            <p:cNvSpPr>
              <a:spLocks noGrp="1" noRot="1" noMove="1" noResize="1" noEditPoints="1" noAdjustHandles="1" noChangeArrowheads="1" noChangeShapeType="1"/>
            </p:cNvSpPr>
            <p:nvPr/>
          </p:nvSpPr>
          <p:spPr>
            <a:xfrm>
              <a:off x="6393628" y="4207449"/>
              <a:ext cx="215036" cy="159334"/>
            </a:xfrm>
            <a:custGeom>
              <a:avLst/>
              <a:gdLst>
                <a:gd name="connsiteX0" fmla="*/ 215036 w 215036"/>
                <a:gd name="connsiteY0" fmla="*/ 79667 h 159334"/>
                <a:gd name="connsiteX1" fmla="*/ 107518 w 215036"/>
                <a:gd name="connsiteY1" fmla="*/ 159334 h 159334"/>
                <a:gd name="connsiteX2" fmla="*/ 0 w 215036"/>
                <a:gd name="connsiteY2" fmla="*/ 79667 h 159334"/>
                <a:gd name="connsiteX3" fmla="*/ 107518 w 215036"/>
                <a:gd name="connsiteY3" fmla="*/ 0 h 159334"/>
                <a:gd name="connsiteX4" fmla="*/ 215036 w 215036"/>
                <a:gd name="connsiteY4" fmla="*/ 79667 h 15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36" h="159334">
                  <a:moveTo>
                    <a:pt x="215036" y="79667"/>
                  </a:moveTo>
                  <a:cubicBezTo>
                    <a:pt x="215036" y="123666"/>
                    <a:pt x="166899" y="159334"/>
                    <a:pt x="107518" y="159334"/>
                  </a:cubicBezTo>
                  <a:cubicBezTo>
                    <a:pt x="48138" y="159334"/>
                    <a:pt x="0" y="123666"/>
                    <a:pt x="0" y="79667"/>
                  </a:cubicBezTo>
                  <a:cubicBezTo>
                    <a:pt x="0" y="35668"/>
                    <a:pt x="48138" y="0"/>
                    <a:pt x="107518" y="0"/>
                  </a:cubicBezTo>
                  <a:cubicBezTo>
                    <a:pt x="166899" y="0"/>
                    <a:pt x="215036" y="35668"/>
                    <a:pt x="215036" y="79667"/>
                  </a:cubicBezTo>
                  <a:close/>
                </a:path>
              </a:pathLst>
            </a:custGeom>
            <a:solidFill>
              <a:srgbClr val="FFFFFF"/>
            </a:solidFill>
            <a:ln w="3239" cap="flat">
              <a:noFill/>
              <a:prstDash val="solid"/>
              <a:miter/>
            </a:ln>
          </p:spPr>
          <p:txBody>
            <a:bodyPr rtlCol="0" anchor="ctr"/>
            <a:lstStyle/>
            <a:p>
              <a:endParaRPr lang="en-NO"/>
            </a:p>
          </p:txBody>
        </p:sp>
        <p:sp>
          <p:nvSpPr>
            <p:cNvPr id="87" name="Freeform 86">
              <a:extLst>
                <a:ext uri="{FF2B5EF4-FFF2-40B4-BE49-F238E27FC236}">
                  <a16:creationId xmlns:a16="http://schemas.microsoft.com/office/drawing/2014/main" id="{14E3B8AD-1ED6-AE76-67FF-21FC9BE1AFB2}"/>
                </a:ext>
              </a:extLst>
            </p:cNvPr>
            <p:cNvSpPr>
              <a:spLocks noGrp="1" noRot="1" noMove="1" noResize="1" noEditPoints="1" noAdjustHandles="1" noChangeArrowheads="1" noChangeShapeType="1"/>
            </p:cNvSpPr>
            <p:nvPr/>
          </p:nvSpPr>
          <p:spPr>
            <a:xfrm>
              <a:off x="6264735" y="4359334"/>
              <a:ext cx="160629" cy="119176"/>
            </a:xfrm>
            <a:custGeom>
              <a:avLst/>
              <a:gdLst>
                <a:gd name="connsiteX0" fmla="*/ 160630 w 160629"/>
                <a:gd name="connsiteY0" fmla="*/ 59588 h 119176"/>
                <a:gd name="connsiteX1" fmla="*/ 80315 w 160629"/>
                <a:gd name="connsiteY1" fmla="*/ 119177 h 119176"/>
                <a:gd name="connsiteX2" fmla="*/ 0 w 160629"/>
                <a:gd name="connsiteY2" fmla="*/ 59588 h 119176"/>
                <a:gd name="connsiteX3" fmla="*/ 80315 w 160629"/>
                <a:gd name="connsiteY3" fmla="*/ 0 h 119176"/>
                <a:gd name="connsiteX4" fmla="*/ 160630 w 160629"/>
                <a:gd name="connsiteY4" fmla="*/ 59588 h 119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629" h="119176">
                  <a:moveTo>
                    <a:pt x="160630" y="59588"/>
                  </a:moveTo>
                  <a:cubicBezTo>
                    <a:pt x="160630" y="92498"/>
                    <a:pt x="124671" y="119177"/>
                    <a:pt x="80315" y="119177"/>
                  </a:cubicBezTo>
                  <a:cubicBezTo>
                    <a:pt x="35958" y="119177"/>
                    <a:pt x="0" y="92498"/>
                    <a:pt x="0" y="59588"/>
                  </a:cubicBezTo>
                  <a:cubicBezTo>
                    <a:pt x="0" y="26679"/>
                    <a:pt x="35958" y="0"/>
                    <a:pt x="80315" y="0"/>
                  </a:cubicBezTo>
                  <a:cubicBezTo>
                    <a:pt x="124671" y="0"/>
                    <a:pt x="160630" y="26679"/>
                    <a:pt x="160630" y="59588"/>
                  </a:cubicBezTo>
                  <a:close/>
                </a:path>
              </a:pathLst>
            </a:custGeom>
            <a:solidFill>
              <a:srgbClr val="FFFFFF"/>
            </a:solidFill>
            <a:ln w="3239" cap="flat">
              <a:noFill/>
              <a:prstDash val="solid"/>
              <a:miter/>
            </a:ln>
          </p:spPr>
          <p:txBody>
            <a:bodyPr rtlCol="0" anchor="ctr"/>
            <a:lstStyle/>
            <a:p>
              <a:endParaRPr lang="en-NO"/>
            </a:p>
          </p:txBody>
        </p:sp>
        <p:sp>
          <p:nvSpPr>
            <p:cNvPr id="88" name="Freeform 87">
              <a:extLst>
                <a:ext uri="{FF2B5EF4-FFF2-40B4-BE49-F238E27FC236}">
                  <a16:creationId xmlns:a16="http://schemas.microsoft.com/office/drawing/2014/main" id="{F2D0CD9F-B3C5-C977-4823-657C31ACC565}"/>
                </a:ext>
              </a:extLst>
            </p:cNvPr>
            <p:cNvSpPr>
              <a:spLocks noGrp="1" noRot="1" noMove="1" noResize="1" noEditPoints="1" noAdjustHandles="1" noChangeArrowheads="1" noChangeShapeType="1"/>
            </p:cNvSpPr>
            <p:nvPr/>
          </p:nvSpPr>
          <p:spPr>
            <a:xfrm>
              <a:off x="6239791" y="2968399"/>
              <a:ext cx="1744264" cy="1327461"/>
            </a:xfrm>
            <a:custGeom>
              <a:avLst/>
              <a:gdLst>
                <a:gd name="connsiteX0" fmla="*/ 99106 w 1744264"/>
                <a:gd name="connsiteY0" fmla="*/ 611105 h 1327461"/>
                <a:gd name="connsiteX1" fmla="*/ 50853 w 1744264"/>
                <a:gd name="connsiteY1" fmla="*/ 463106 h 1327461"/>
                <a:gd name="connsiteX2" fmla="*/ 301512 w 1744264"/>
                <a:gd name="connsiteY2" fmla="*/ 212446 h 1327461"/>
                <a:gd name="connsiteX3" fmla="*/ 394457 w 1744264"/>
                <a:gd name="connsiteY3" fmla="*/ 230257 h 1327461"/>
                <a:gd name="connsiteX4" fmla="*/ 627629 w 1744264"/>
                <a:gd name="connsiteY4" fmla="*/ 16516 h 1327461"/>
                <a:gd name="connsiteX5" fmla="*/ 744863 w 1744264"/>
                <a:gd name="connsiteY5" fmla="*/ 47930 h 1327461"/>
                <a:gd name="connsiteX6" fmla="*/ 879261 w 1744264"/>
                <a:gd name="connsiteY6" fmla="*/ 0 h 1327461"/>
                <a:gd name="connsiteX7" fmla="*/ 1039890 w 1744264"/>
                <a:gd name="connsiteY7" fmla="*/ 73514 h 1327461"/>
                <a:gd name="connsiteX8" fmla="*/ 1157124 w 1744264"/>
                <a:gd name="connsiteY8" fmla="*/ 38214 h 1327461"/>
                <a:gd name="connsiteX9" fmla="*/ 1366979 w 1744264"/>
                <a:gd name="connsiteY9" fmla="*/ 218599 h 1327461"/>
                <a:gd name="connsiteX10" fmla="*/ 1430453 w 1744264"/>
                <a:gd name="connsiteY10" fmla="*/ 212122 h 1327461"/>
                <a:gd name="connsiteX11" fmla="*/ 1744264 w 1744264"/>
                <a:gd name="connsiteY11" fmla="*/ 525932 h 1327461"/>
                <a:gd name="connsiteX12" fmla="*/ 1572947 w 1744264"/>
                <a:gd name="connsiteY12" fmla="*/ 805415 h 1327461"/>
                <a:gd name="connsiteX13" fmla="*/ 1592702 w 1744264"/>
                <a:gd name="connsiteY13" fmla="*/ 902894 h 1327461"/>
                <a:gd name="connsiteX14" fmla="*/ 1342042 w 1744264"/>
                <a:gd name="connsiteY14" fmla="*/ 1153554 h 1327461"/>
                <a:gd name="connsiteX15" fmla="*/ 1244564 w 1744264"/>
                <a:gd name="connsiteY15" fmla="*/ 1133799 h 1327461"/>
                <a:gd name="connsiteX16" fmla="*/ 1033090 w 1744264"/>
                <a:gd name="connsiteY16" fmla="*/ 1327461 h 1327461"/>
                <a:gd name="connsiteX17" fmla="*/ 849467 w 1744264"/>
                <a:gd name="connsiteY17" fmla="*/ 1221886 h 1327461"/>
                <a:gd name="connsiteX18" fmla="*/ 662281 w 1744264"/>
                <a:gd name="connsiteY18" fmla="*/ 1306087 h 1327461"/>
                <a:gd name="connsiteX19" fmla="*/ 424252 w 1744264"/>
                <a:gd name="connsiteY19" fmla="*/ 1133475 h 1327461"/>
                <a:gd name="connsiteX20" fmla="*/ 313819 w 1744264"/>
                <a:gd name="connsiteY20" fmla="*/ 1153554 h 1327461"/>
                <a:gd name="connsiteX21" fmla="*/ 8 w 1744264"/>
                <a:gd name="connsiteY21" fmla="*/ 839743 h 1327461"/>
                <a:gd name="connsiteX22" fmla="*/ 99106 w 1744264"/>
                <a:gd name="connsiteY22" fmla="*/ 611105 h 132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44264" h="1327461">
                  <a:moveTo>
                    <a:pt x="99106" y="611105"/>
                  </a:moveTo>
                  <a:cubicBezTo>
                    <a:pt x="68664" y="569652"/>
                    <a:pt x="50853" y="518484"/>
                    <a:pt x="50853" y="463106"/>
                  </a:cubicBezTo>
                  <a:cubicBezTo>
                    <a:pt x="50853" y="324822"/>
                    <a:pt x="162905" y="212446"/>
                    <a:pt x="301512" y="212446"/>
                  </a:cubicBezTo>
                  <a:cubicBezTo>
                    <a:pt x="334221" y="212446"/>
                    <a:pt x="365635" y="218923"/>
                    <a:pt x="394457" y="230257"/>
                  </a:cubicBezTo>
                  <a:cubicBezTo>
                    <a:pt x="404821" y="110433"/>
                    <a:pt x="505214" y="16516"/>
                    <a:pt x="627629" y="16516"/>
                  </a:cubicBezTo>
                  <a:cubicBezTo>
                    <a:pt x="670378" y="16516"/>
                    <a:pt x="710211" y="28175"/>
                    <a:pt x="744863" y="47930"/>
                  </a:cubicBezTo>
                  <a:cubicBezTo>
                    <a:pt x="781458" y="18136"/>
                    <a:pt x="828093" y="0"/>
                    <a:pt x="879261" y="0"/>
                  </a:cubicBezTo>
                  <a:cubicBezTo>
                    <a:pt x="943383" y="0"/>
                    <a:pt x="1001028" y="28499"/>
                    <a:pt x="1039890" y="73514"/>
                  </a:cubicBezTo>
                  <a:cubicBezTo>
                    <a:pt x="1073571" y="51168"/>
                    <a:pt x="1113728" y="38214"/>
                    <a:pt x="1157124" y="38214"/>
                  </a:cubicBezTo>
                  <a:cubicBezTo>
                    <a:pt x="1263347" y="38214"/>
                    <a:pt x="1351758" y="116586"/>
                    <a:pt x="1366979" y="218599"/>
                  </a:cubicBezTo>
                  <a:cubicBezTo>
                    <a:pt x="1387381" y="214389"/>
                    <a:pt x="1408756" y="212122"/>
                    <a:pt x="1430453" y="212122"/>
                  </a:cubicBezTo>
                  <a:cubicBezTo>
                    <a:pt x="1603713" y="212122"/>
                    <a:pt x="1744264" y="352673"/>
                    <a:pt x="1744264" y="525932"/>
                  </a:cubicBezTo>
                  <a:cubicBezTo>
                    <a:pt x="1744264" y="648024"/>
                    <a:pt x="1674636" y="753599"/>
                    <a:pt x="1572947" y="805415"/>
                  </a:cubicBezTo>
                  <a:cubicBezTo>
                    <a:pt x="1585578" y="835533"/>
                    <a:pt x="1592702" y="868242"/>
                    <a:pt x="1592702" y="902894"/>
                  </a:cubicBezTo>
                  <a:cubicBezTo>
                    <a:pt x="1592702" y="1041178"/>
                    <a:pt x="1480650" y="1153554"/>
                    <a:pt x="1342042" y="1153554"/>
                  </a:cubicBezTo>
                  <a:cubicBezTo>
                    <a:pt x="1307390" y="1153554"/>
                    <a:pt x="1274682" y="1146429"/>
                    <a:pt x="1244564" y="1133799"/>
                  </a:cubicBezTo>
                  <a:cubicBezTo>
                    <a:pt x="1235172" y="1242289"/>
                    <a:pt x="1144170" y="1327461"/>
                    <a:pt x="1033090" y="1327461"/>
                  </a:cubicBezTo>
                  <a:cubicBezTo>
                    <a:pt x="954718" y="1327461"/>
                    <a:pt x="886386" y="1285037"/>
                    <a:pt x="849467" y="1221886"/>
                  </a:cubicBezTo>
                  <a:cubicBezTo>
                    <a:pt x="803480" y="1273702"/>
                    <a:pt x="736767" y="1306087"/>
                    <a:pt x="662281" y="1306087"/>
                  </a:cubicBezTo>
                  <a:cubicBezTo>
                    <a:pt x="551201" y="1306087"/>
                    <a:pt x="456960" y="1233545"/>
                    <a:pt x="424252" y="1133475"/>
                  </a:cubicBezTo>
                  <a:cubicBezTo>
                    <a:pt x="389923" y="1146429"/>
                    <a:pt x="352681" y="1153554"/>
                    <a:pt x="313819" y="1153554"/>
                  </a:cubicBezTo>
                  <a:cubicBezTo>
                    <a:pt x="140559" y="1153554"/>
                    <a:pt x="8" y="1013003"/>
                    <a:pt x="8" y="839743"/>
                  </a:cubicBezTo>
                  <a:cubicBezTo>
                    <a:pt x="-640" y="749713"/>
                    <a:pt x="37899" y="668426"/>
                    <a:pt x="99106" y="611105"/>
                  </a:cubicBezTo>
                  <a:close/>
                </a:path>
              </a:pathLst>
            </a:custGeom>
            <a:solidFill>
              <a:srgbClr val="FFFFFF"/>
            </a:solidFill>
            <a:ln w="3239" cap="flat">
              <a:noFill/>
              <a:prstDash val="solid"/>
              <a:miter/>
            </a:ln>
          </p:spPr>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0000"/>
                  </a:solidFill>
                  <a:effectLst/>
                  <a:uLnTx/>
                  <a:uFillTx/>
                  <a:latin typeface="Arial"/>
                  <a:ea typeface="+mn-ea"/>
                  <a:cs typeface="Arial"/>
                </a:rPr>
                <a:t>savn</a:t>
              </a: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90" name="Graphic 6">
            <a:extLst>
              <a:ext uri="{FF2B5EF4-FFF2-40B4-BE49-F238E27FC236}">
                <a16:creationId xmlns:a16="http://schemas.microsoft.com/office/drawing/2014/main" id="{B06A22F2-CE01-2033-4CEF-872D9C700611}"/>
              </a:ext>
            </a:extLst>
          </p:cNvPr>
          <p:cNvGrpSpPr>
            <a:grpSpLocks noGrp="1" noUngrp="1" noRot="1" noMove="1" noResize="1"/>
          </p:cNvGrpSpPr>
          <p:nvPr/>
        </p:nvGrpSpPr>
        <p:grpSpPr>
          <a:xfrm flipH="1">
            <a:off x="844589" y="2323732"/>
            <a:ext cx="1569649" cy="1300048"/>
            <a:chOff x="6239791" y="2968399"/>
            <a:chExt cx="1744264" cy="1510112"/>
          </a:xfrm>
          <a:solidFill>
            <a:srgbClr val="FFFFFF"/>
          </a:solidFill>
        </p:grpSpPr>
        <p:sp>
          <p:nvSpPr>
            <p:cNvPr id="91" name="Freeform 90">
              <a:extLst>
                <a:ext uri="{FF2B5EF4-FFF2-40B4-BE49-F238E27FC236}">
                  <a16:creationId xmlns:a16="http://schemas.microsoft.com/office/drawing/2014/main" id="{4FDF995C-0AE0-04C6-0418-6EE31C5E5672}"/>
                </a:ext>
              </a:extLst>
            </p:cNvPr>
            <p:cNvSpPr>
              <a:spLocks noGrp="1" noRot="1" noMove="1" noResize="1" noEditPoints="1" noAdjustHandles="1" noChangeArrowheads="1" noChangeShapeType="1"/>
            </p:cNvSpPr>
            <p:nvPr/>
          </p:nvSpPr>
          <p:spPr>
            <a:xfrm>
              <a:off x="6393628" y="4207449"/>
              <a:ext cx="215036" cy="159334"/>
            </a:xfrm>
            <a:custGeom>
              <a:avLst/>
              <a:gdLst>
                <a:gd name="connsiteX0" fmla="*/ 215036 w 215036"/>
                <a:gd name="connsiteY0" fmla="*/ 79667 h 159334"/>
                <a:gd name="connsiteX1" fmla="*/ 107518 w 215036"/>
                <a:gd name="connsiteY1" fmla="*/ 159334 h 159334"/>
                <a:gd name="connsiteX2" fmla="*/ 0 w 215036"/>
                <a:gd name="connsiteY2" fmla="*/ 79667 h 159334"/>
                <a:gd name="connsiteX3" fmla="*/ 107518 w 215036"/>
                <a:gd name="connsiteY3" fmla="*/ 0 h 159334"/>
                <a:gd name="connsiteX4" fmla="*/ 215036 w 215036"/>
                <a:gd name="connsiteY4" fmla="*/ 79667 h 15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36" h="159334">
                  <a:moveTo>
                    <a:pt x="215036" y="79667"/>
                  </a:moveTo>
                  <a:cubicBezTo>
                    <a:pt x="215036" y="123666"/>
                    <a:pt x="166899" y="159334"/>
                    <a:pt x="107518" y="159334"/>
                  </a:cubicBezTo>
                  <a:cubicBezTo>
                    <a:pt x="48138" y="159334"/>
                    <a:pt x="0" y="123666"/>
                    <a:pt x="0" y="79667"/>
                  </a:cubicBezTo>
                  <a:cubicBezTo>
                    <a:pt x="0" y="35668"/>
                    <a:pt x="48138" y="0"/>
                    <a:pt x="107518" y="0"/>
                  </a:cubicBezTo>
                  <a:cubicBezTo>
                    <a:pt x="166899" y="0"/>
                    <a:pt x="215036" y="35668"/>
                    <a:pt x="215036" y="79667"/>
                  </a:cubicBezTo>
                  <a:close/>
                </a:path>
              </a:pathLst>
            </a:custGeom>
            <a:solidFill>
              <a:srgbClr val="FFFFFF"/>
            </a:solidFill>
            <a:ln w="3239" cap="flat">
              <a:noFill/>
              <a:prstDash val="solid"/>
              <a:miter/>
            </a:ln>
          </p:spPr>
          <p:txBody>
            <a:bodyPr rtlCol="0" anchor="ctr"/>
            <a:lstStyle/>
            <a:p>
              <a:endParaRPr lang="en-NO"/>
            </a:p>
          </p:txBody>
        </p:sp>
        <p:sp>
          <p:nvSpPr>
            <p:cNvPr id="92" name="Freeform 91">
              <a:extLst>
                <a:ext uri="{FF2B5EF4-FFF2-40B4-BE49-F238E27FC236}">
                  <a16:creationId xmlns:a16="http://schemas.microsoft.com/office/drawing/2014/main" id="{B2A95F83-788B-2EAA-6F1F-8A2DD6611E25}"/>
                </a:ext>
              </a:extLst>
            </p:cNvPr>
            <p:cNvSpPr>
              <a:spLocks noGrp="1" noRot="1" noMove="1" noResize="1" noEditPoints="1" noAdjustHandles="1" noChangeArrowheads="1" noChangeShapeType="1"/>
            </p:cNvSpPr>
            <p:nvPr/>
          </p:nvSpPr>
          <p:spPr>
            <a:xfrm>
              <a:off x="6264735" y="4359334"/>
              <a:ext cx="160629" cy="119176"/>
            </a:xfrm>
            <a:custGeom>
              <a:avLst/>
              <a:gdLst>
                <a:gd name="connsiteX0" fmla="*/ 160630 w 160629"/>
                <a:gd name="connsiteY0" fmla="*/ 59588 h 119176"/>
                <a:gd name="connsiteX1" fmla="*/ 80315 w 160629"/>
                <a:gd name="connsiteY1" fmla="*/ 119177 h 119176"/>
                <a:gd name="connsiteX2" fmla="*/ 0 w 160629"/>
                <a:gd name="connsiteY2" fmla="*/ 59588 h 119176"/>
                <a:gd name="connsiteX3" fmla="*/ 80315 w 160629"/>
                <a:gd name="connsiteY3" fmla="*/ 0 h 119176"/>
                <a:gd name="connsiteX4" fmla="*/ 160630 w 160629"/>
                <a:gd name="connsiteY4" fmla="*/ 59588 h 119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629" h="119176">
                  <a:moveTo>
                    <a:pt x="160630" y="59588"/>
                  </a:moveTo>
                  <a:cubicBezTo>
                    <a:pt x="160630" y="92498"/>
                    <a:pt x="124671" y="119177"/>
                    <a:pt x="80315" y="119177"/>
                  </a:cubicBezTo>
                  <a:cubicBezTo>
                    <a:pt x="35958" y="119177"/>
                    <a:pt x="0" y="92498"/>
                    <a:pt x="0" y="59588"/>
                  </a:cubicBezTo>
                  <a:cubicBezTo>
                    <a:pt x="0" y="26679"/>
                    <a:pt x="35958" y="0"/>
                    <a:pt x="80315" y="0"/>
                  </a:cubicBezTo>
                  <a:cubicBezTo>
                    <a:pt x="124671" y="0"/>
                    <a:pt x="160630" y="26679"/>
                    <a:pt x="160630" y="59588"/>
                  </a:cubicBezTo>
                  <a:close/>
                </a:path>
              </a:pathLst>
            </a:custGeom>
            <a:solidFill>
              <a:srgbClr val="FFFFFF"/>
            </a:solidFill>
            <a:ln w="3239" cap="flat">
              <a:noFill/>
              <a:prstDash val="solid"/>
              <a:miter/>
            </a:ln>
          </p:spPr>
          <p:txBody>
            <a:bodyPr rtlCol="0" anchor="ctr"/>
            <a:lstStyle/>
            <a:p>
              <a:endParaRPr lang="en-NO"/>
            </a:p>
          </p:txBody>
        </p:sp>
        <p:sp>
          <p:nvSpPr>
            <p:cNvPr id="93" name="Freeform 92">
              <a:extLst>
                <a:ext uri="{FF2B5EF4-FFF2-40B4-BE49-F238E27FC236}">
                  <a16:creationId xmlns:a16="http://schemas.microsoft.com/office/drawing/2014/main" id="{DBDA3561-295C-B6C0-BB68-CF1E0C78A5C4}"/>
                </a:ext>
              </a:extLst>
            </p:cNvPr>
            <p:cNvSpPr>
              <a:spLocks noGrp="1" noRot="1" noMove="1" noResize="1" noEditPoints="1" noAdjustHandles="1" noChangeArrowheads="1" noChangeShapeType="1"/>
            </p:cNvSpPr>
            <p:nvPr/>
          </p:nvSpPr>
          <p:spPr>
            <a:xfrm>
              <a:off x="6239791" y="2968399"/>
              <a:ext cx="1744264" cy="1327461"/>
            </a:xfrm>
            <a:custGeom>
              <a:avLst/>
              <a:gdLst>
                <a:gd name="connsiteX0" fmla="*/ 99106 w 1744264"/>
                <a:gd name="connsiteY0" fmla="*/ 611105 h 1327461"/>
                <a:gd name="connsiteX1" fmla="*/ 50853 w 1744264"/>
                <a:gd name="connsiteY1" fmla="*/ 463106 h 1327461"/>
                <a:gd name="connsiteX2" fmla="*/ 301512 w 1744264"/>
                <a:gd name="connsiteY2" fmla="*/ 212446 h 1327461"/>
                <a:gd name="connsiteX3" fmla="*/ 394457 w 1744264"/>
                <a:gd name="connsiteY3" fmla="*/ 230257 h 1327461"/>
                <a:gd name="connsiteX4" fmla="*/ 627629 w 1744264"/>
                <a:gd name="connsiteY4" fmla="*/ 16516 h 1327461"/>
                <a:gd name="connsiteX5" fmla="*/ 744863 w 1744264"/>
                <a:gd name="connsiteY5" fmla="*/ 47930 h 1327461"/>
                <a:gd name="connsiteX6" fmla="*/ 879261 w 1744264"/>
                <a:gd name="connsiteY6" fmla="*/ 0 h 1327461"/>
                <a:gd name="connsiteX7" fmla="*/ 1039890 w 1744264"/>
                <a:gd name="connsiteY7" fmla="*/ 73514 h 1327461"/>
                <a:gd name="connsiteX8" fmla="*/ 1157124 w 1744264"/>
                <a:gd name="connsiteY8" fmla="*/ 38214 h 1327461"/>
                <a:gd name="connsiteX9" fmla="*/ 1366979 w 1744264"/>
                <a:gd name="connsiteY9" fmla="*/ 218599 h 1327461"/>
                <a:gd name="connsiteX10" fmla="*/ 1430453 w 1744264"/>
                <a:gd name="connsiteY10" fmla="*/ 212122 h 1327461"/>
                <a:gd name="connsiteX11" fmla="*/ 1744264 w 1744264"/>
                <a:gd name="connsiteY11" fmla="*/ 525932 h 1327461"/>
                <a:gd name="connsiteX12" fmla="*/ 1572947 w 1744264"/>
                <a:gd name="connsiteY12" fmla="*/ 805415 h 1327461"/>
                <a:gd name="connsiteX13" fmla="*/ 1592702 w 1744264"/>
                <a:gd name="connsiteY13" fmla="*/ 902894 h 1327461"/>
                <a:gd name="connsiteX14" fmla="*/ 1342042 w 1744264"/>
                <a:gd name="connsiteY14" fmla="*/ 1153554 h 1327461"/>
                <a:gd name="connsiteX15" fmla="*/ 1244564 w 1744264"/>
                <a:gd name="connsiteY15" fmla="*/ 1133799 h 1327461"/>
                <a:gd name="connsiteX16" fmla="*/ 1033090 w 1744264"/>
                <a:gd name="connsiteY16" fmla="*/ 1327461 h 1327461"/>
                <a:gd name="connsiteX17" fmla="*/ 849467 w 1744264"/>
                <a:gd name="connsiteY17" fmla="*/ 1221886 h 1327461"/>
                <a:gd name="connsiteX18" fmla="*/ 662281 w 1744264"/>
                <a:gd name="connsiteY18" fmla="*/ 1306087 h 1327461"/>
                <a:gd name="connsiteX19" fmla="*/ 424252 w 1744264"/>
                <a:gd name="connsiteY19" fmla="*/ 1133475 h 1327461"/>
                <a:gd name="connsiteX20" fmla="*/ 313819 w 1744264"/>
                <a:gd name="connsiteY20" fmla="*/ 1153554 h 1327461"/>
                <a:gd name="connsiteX21" fmla="*/ 8 w 1744264"/>
                <a:gd name="connsiteY21" fmla="*/ 839743 h 1327461"/>
                <a:gd name="connsiteX22" fmla="*/ 99106 w 1744264"/>
                <a:gd name="connsiteY22" fmla="*/ 611105 h 132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44264" h="1327461">
                  <a:moveTo>
                    <a:pt x="99106" y="611105"/>
                  </a:moveTo>
                  <a:cubicBezTo>
                    <a:pt x="68664" y="569652"/>
                    <a:pt x="50853" y="518484"/>
                    <a:pt x="50853" y="463106"/>
                  </a:cubicBezTo>
                  <a:cubicBezTo>
                    <a:pt x="50853" y="324822"/>
                    <a:pt x="162905" y="212446"/>
                    <a:pt x="301512" y="212446"/>
                  </a:cubicBezTo>
                  <a:cubicBezTo>
                    <a:pt x="334221" y="212446"/>
                    <a:pt x="365635" y="218923"/>
                    <a:pt x="394457" y="230257"/>
                  </a:cubicBezTo>
                  <a:cubicBezTo>
                    <a:pt x="404821" y="110433"/>
                    <a:pt x="505214" y="16516"/>
                    <a:pt x="627629" y="16516"/>
                  </a:cubicBezTo>
                  <a:cubicBezTo>
                    <a:pt x="670378" y="16516"/>
                    <a:pt x="710211" y="28175"/>
                    <a:pt x="744863" y="47930"/>
                  </a:cubicBezTo>
                  <a:cubicBezTo>
                    <a:pt x="781458" y="18136"/>
                    <a:pt x="828093" y="0"/>
                    <a:pt x="879261" y="0"/>
                  </a:cubicBezTo>
                  <a:cubicBezTo>
                    <a:pt x="943383" y="0"/>
                    <a:pt x="1001028" y="28499"/>
                    <a:pt x="1039890" y="73514"/>
                  </a:cubicBezTo>
                  <a:cubicBezTo>
                    <a:pt x="1073571" y="51168"/>
                    <a:pt x="1113728" y="38214"/>
                    <a:pt x="1157124" y="38214"/>
                  </a:cubicBezTo>
                  <a:cubicBezTo>
                    <a:pt x="1263347" y="38214"/>
                    <a:pt x="1351758" y="116586"/>
                    <a:pt x="1366979" y="218599"/>
                  </a:cubicBezTo>
                  <a:cubicBezTo>
                    <a:pt x="1387381" y="214389"/>
                    <a:pt x="1408756" y="212122"/>
                    <a:pt x="1430453" y="212122"/>
                  </a:cubicBezTo>
                  <a:cubicBezTo>
                    <a:pt x="1603713" y="212122"/>
                    <a:pt x="1744264" y="352673"/>
                    <a:pt x="1744264" y="525932"/>
                  </a:cubicBezTo>
                  <a:cubicBezTo>
                    <a:pt x="1744264" y="648024"/>
                    <a:pt x="1674636" y="753599"/>
                    <a:pt x="1572947" y="805415"/>
                  </a:cubicBezTo>
                  <a:cubicBezTo>
                    <a:pt x="1585578" y="835533"/>
                    <a:pt x="1592702" y="868242"/>
                    <a:pt x="1592702" y="902894"/>
                  </a:cubicBezTo>
                  <a:cubicBezTo>
                    <a:pt x="1592702" y="1041178"/>
                    <a:pt x="1480650" y="1153554"/>
                    <a:pt x="1342042" y="1153554"/>
                  </a:cubicBezTo>
                  <a:cubicBezTo>
                    <a:pt x="1307390" y="1153554"/>
                    <a:pt x="1274682" y="1146429"/>
                    <a:pt x="1244564" y="1133799"/>
                  </a:cubicBezTo>
                  <a:cubicBezTo>
                    <a:pt x="1235172" y="1242289"/>
                    <a:pt x="1144170" y="1327461"/>
                    <a:pt x="1033090" y="1327461"/>
                  </a:cubicBezTo>
                  <a:cubicBezTo>
                    <a:pt x="954718" y="1327461"/>
                    <a:pt x="886386" y="1285037"/>
                    <a:pt x="849467" y="1221886"/>
                  </a:cubicBezTo>
                  <a:cubicBezTo>
                    <a:pt x="803480" y="1273702"/>
                    <a:pt x="736767" y="1306087"/>
                    <a:pt x="662281" y="1306087"/>
                  </a:cubicBezTo>
                  <a:cubicBezTo>
                    <a:pt x="551201" y="1306087"/>
                    <a:pt x="456960" y="1233545"/>
                    <a:pt x="424252" y="1133475"/>
                  </a:cubicBezTo>
                  <a:cubicBezTo>
                    <a:pt x="389923" y="1146429"/>
                    <a:pt x="352681" y="1153554"/>
                    <a:pt x="313819" y="1153554"/>
                  </a:cubicBezTo>
                  <a:cubicBezTo>
                    <a:pt x="140559" y="1153554"/>
                    <a:pt x="8" y="1013003"/>
                    <a:pt x="8" y="839743"/>
                  </a:cubicBezTo>
                  <a:cubicBezTo>
                    <a:pt x="-640" y="749713"/>
                    <a:pt x="37899" y="668426"/>
                    <a:pt x="99106" y="611105"/>
                  </a:cubicBezTo>
                  <a:close/>
                </a:path>
              </a:pathLst>
            </a:custGeom>
            <a:solidFill>
              <a:srgbClr val="FFFFFF"/>
            </a:solidFill>
            <a:ln w="3239" cap="flat">
              <a:noFill/>
              <a:prstDash val="solid"/>
              <a:miter/>
            </a:ln>
          </p:spPr>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0000"/>
                  </a:solidFill>
                  <a:effectLst/>
                  <a:uLnTx/>
                  <a:uFillTx/>
                  <a:latin typeface="Arial"/>
                  <a:ea typeface="+mn-ea"/>
                  <a:cs typeface="Arial"/>
                </a:rPr>
                <a:t>sorg</a:t>
              </a: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95" name="Graphic 6">
            <a:extLst>
              <a:ext uri="{FF2B5EF4-FFF2-40B4-BE49-F238E27FC236}">
                <a16:creationId xmlns:a16="http://schemas.microsoft.com/office/drawing/2014/main" id="{AD3098BC-1789-161C-EEC0-CB2550F210D9}"/>
              </a:ext>
            </a:extLst>
          </p:cNvPr>
          <p:cNvGrpSpPr>
            <a:grpSpLocks noGrp="1" noUngrp="1" noRot="1" noMove="1" noResize="1"/>
          </p:cNvGrpSpPr>
          <p:nvPr/>
        </p:nvGrpSpPr>
        <p:grpSpPr>
          <a:xfrm flipH="1">
            <a:off x="2395796" y="3068759"/>
            <a:ext cx="1569649" cy="1300048"/>
            <a:chOff x="6239791" y="2968399"/>
            <a:chExt cx="1744264" cy="1510112"/>
          </a:xfrm>
          <a:solidFill>
            <a:srgbClr val="FFFFFF"/>
          </a:solidFill>
        </p:grpSpPr>
        <p:sp>
          <p:nvSpPr>
            <p:cNvPr id="96" name="Freeform 95">
              <a:extLst>
                <a:ext uri="{FF2B5EF4-FFF2-40B4-BE49-F238E27FC236}">
                  <a16:creationId xmlns:a16="http://schemas.microsoft.com/office/drawing/2014/main" id="{3EAF5B37-B844-8512-BBCB-144CC6575479}"/>
                </a:ext>
              </a:extLst>
            </p:cNvPr>
            <p:cNvSpPr>
              <a:spLocks noGrp="1" noRot="1" noMove="1" noResize="1" noEditPoints="1" noAdjustHandles="1" noChangeArrowheads="1" noChangeShapeType="1"/>
            </p:cNvSpPr>
            <p:nvPr/>
          </p:nvSpPr>
          <p:spPr>
            <a:xfrm>
              <a:off x="6393628" y="4207449"/>
              <a:ext cx="215036" cy="159334"/>
            </a:xfrm>
            <a:custGeom>
              <a:avLst/>
              <a:gdLst>
                <a:gd name="connsiteX0" fmla="*/ 215036 w 215036"/>
                <a:gd name="connsiteY0" fmla="*/ 79667 h 159334"/>
                <a:gd name="connsiteX1" fmla="*/ 107518 w 215036"/>
                <a:gd name="connsiteY1" fmla="*/ 159334 h 159334"/>
                <a:gd name="connsiteX2" fmla="*/ 0 w 215036"/>
                <a:gd name="connsiteY2" fmla="*/ 79667 h 159334"/>
                <a:gd name="connsiteX3" fmla="*/ 107518 w 215036"/>
                <a:gd name="connsiteY3" fmla="*/ 0 h 159334"/>
                <a:gd name="connsiteX4" fmla="*/ 215036 w 215036"/>
                <a:gd name="connsiteY4" fmla="*/ 79667 h 15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36" h="159334">
                  <a:moveTo>
                    <a:pt x="215036" y="79667"/>
                  </a:moveTo>
                  <a:cubicBezTo>
                    <a:pt x="215036" y="123666"/>
                    <a:pt x="166899" y="159334"/>
                    <a:pt x="107518" y="159334"/>
                  </a:cubicBezTo>
                  <a:cubicBezTo>
                    <a:pt x="48138" y="159334"/>
                    <a:pt x="0" y="123666"/>
                    <a:pt x="0" y="79667"/>
                  </a:cubicBezTo>
                  <a:cubicBezTo>
                    <a:pt x="0" y="35668"/>
                    <a:pt x="48138" y="0"/>
                    <a:pt x="107518" y="0"/>
                  </a:cubicBezTo>
                  <a:cubicBezTo>
                    <a:pt x="166899" y="0"/>
                    <a:pt x="215036" y="35668"/>
                    <a:pt x="215036" y="79667"/>
                  </a:cubicBezTo>
                  <a:close/>
                </a:path>
              </a:pathLst>
            </a:custGeom>
            <a:solidFill>
              <a:srgbClr val="FFFFFF"/>
            </a:solidFill>
            <a:ln w="3239" cap="flat">
              <a:noFill/>
              <a:prstDash val="solid"/>
              <a:miter/>
            </a:ln>
          </p:spPr>
          <p:txBody>
            <a:bodyPr rtlCol="0" anchor="ctr"/>
            <a:lstStyle/>
            <a:p>
              <a:endParaRPr lang="en-NO"/>
            </a:p>
          </p:txBody>
        </p:sp>
        <p:sp>
          <p:nvSpPr>
            <p:cNvPr id="97" name="Freeform 96">
              <a:extLst>
                <a:ext uri="{FF2B5EF4-FFF2-40B4-BE49-F238E27FC236}">
                  <a16:creationId xmlns:a16="http://schemas.microsoft.com/office/drawing/2014/main" id="{6A5AE64E-6CCD-654A-E2EF-963879339F32}"/>
                </a:ext>
              </a:extLst>
            </p:cNvPr>
            <p:cNvSpPr>
              <a:spLocks noGrp="1" noRot="1" noMove="1" noResize="1" noEditPoints="1" noAdjustHandles="1" noChangeArrowheads="1" noChangeShapeType="1"/>
            </p:cNvSpPr>
            <p:nvPr/>
          </p:nvSpPr>
          <p:spPr>
            <a:xfrm>
              <a:off x="6264735" y="4359334"/>
              <a:ext cx="160629" cy="119176"/>
            </a:xfrm>
            <a:custGeom>
              <a:avLst/>
              <a:gdLst>
                <a:gd name="connsiteX0" fmla="*/ 160630 w 160629"/>
                <a:gd name="connsiteY0" fmla="*/ 59588 h 119176"/>
                <a:gd name="connsiteX1" fmla="*/ 80315 w 160629"/>
                <a:gd name="connsiteY1" fmla="*/ 119177 h 119176"/>
                <a:gd name="connsiteX2" fmla="*/ 0 w 160629"/>
                <a:gd name="connsiteY2" fmla="*/ 59588 h 119176"/>
                <a:gd name="connsiteX3" fmla="*/ 80315 w 160629"/>
                <a:gd name="connsiteY3" fmla="*/ 0 h 119176"/>
                <a:gd name="connsiteX4" fmla="*/ 160630 w 160629"/>
                <a:gd name="connsiteY4" fmla="*/ 59588 h 119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629" h="119176">
                  <a:moveTo>
                    <a:pt x="160630" y="59588"/>
                  </a:moveTo>
                  <a:cubicBezTo>
                    <a:pt x="160630" y="92498"/>
                    <a:pt x="124671" y="119177"/>
                    <a:pt x="80315" y="119177"/>
                  </a:cubicBezTo>
                  <a:cubicBezTo>
                    <a:pt x="35958" y="119177"/>
                    <a:pt x="0" y="92498"/>
                    <a:pt x="0" y="59588"/>
                  </a:cubicBezTo>
                  <a:cubicBezTo>
                    <a:pt x="0" y="26679"/>
                    <a:pt x="35958" y="0"/>
                    <a:pt x="80315" y="0"/>
                  </a:cubicBezTo>
                  <a:cubicBezTo>
                    <a:pt x="124671" y="0"/>
                    <a:pt x="160630" y="26679"/>
                    <a:pt x="160630" y="59588"/>
                  </a:cubicBezTo>
                  <a:close/>
                </a:path>
              </a:pathLst>
            </a:custGeom>
            <a:solidFill>
              <a:srgbClr val="FFFFFF"/>
            </a:solidFill>
            <a:ln w="3239" cap="flat">
              <a:noFill/>
              <a:prstDash val="solid"/>
              <a:miter/>
            </a:ln>
          </p:spPr>
          <p:txBody>
            <a:bodyPr rtlCol="0" anchor="ctr"/>
            <a:lstStyle/>
            <a:p>
              <a:endParaRPr lang="en-NO"/>
            </a:p>
          </p:txBody>
        </p:sp>
        <p:sp>
          <p:nvSpPr>
            <p:cNvPr id="98" name="Freeform 97">
              <a:extLst>
                <a:ext uri="{FF2B5EF4-FFF2-40B4-BE49-F238E27FC236}">
                  <a16:creationId xmlns:a16="http://schemas.microsoft.com/office/drawing/2014/main" id="{B5E84F82-982A-865B-1918-66132616138C}"/>
                </a:ext>
              </a:extLst>
            </p:cNvPr>
            <p:cNvSpPr>
              <a:spLocks noGrp="1" noRot="1" noMove="1" noResize="1" noEditPoints="1" noAdjustHandles="1" noChangeArrowheads="1" noChangeShapeType="1"/>
            </p:cNvSpPr>
            <p:nvPr/>
          </p:nvSpPr>
          <p:spPr>
            <a:xfrm>
              <a:off x="6239791" y="2968399"/>
              <a:ext cx="1744264" cy="1327461"/>
            </a:xfrm>
            <a:custGeom>
              <a:avLst/>
              <a:gdLst>
                <a:gd name="connsiteX0" fmla="*/ 99106 w 1744264"/>
                <a:gd name="connsiteY0" fmla="*/ 611105 h 1327461"/>
                <a:gd name="connsiteX1" fmla="*/ 50853 w 1744264"/>
                <a:gd name="connsiteY1" fmla="*/ 463106 h 1327461"/>
                <a:gd name="connsiteX2" fmla="*/ 301512 w 1744264"/>
                <a:gd name="connsiteY2" fmla="*/ 212446 h 1327461"/>
                <a:gd name="connsiteX3" fmla="*/ 394457 w 1744264"/>
                <a:gd name="connsiteY3" fmla="*/ 230257 h 1327461"/>
                <a:gd name="connsiteX4" fmla="*/ 627629 w 1744264"/>
                <a:gd name="connsiteY4" fmla="*/ 16516 h 1327461"/>
                <a:gd name="connsiteX5" fmla="*/ 744863 w 1744264"/>
                <a:gd name="connsiteY5" fmla="*/ 47930 h 1327461"/>
                <a:gd name="connsiteX6" fmla="*/ 879261 w 1744264"/>
                <a:gd name="connsiteY6" fmla="*/ 0 h 1327461"/>
                <a:gd name="connsiteX7" fmla="*/ 1039890 w 1744264"/>
                <a:gd name="connsiteY7" fmla="*/ 73514 h 1327461"/>
                <a:gd name="connsiteX8" fmla="*/ 1157124 w 1744264"/>
                <a:gd name="connsiteY8" fmla="*/ 38214 h 1327461"/>
                <a:gd name="connsiteX9" fmla="*/ 1366979 w 1744264"/>
                <a:gd name="connsiteY9" fmla="*/ 218599 h 1327461"/>
                <a:gd name="connsiteX10" fmla="*/ 1430453 w 1744264"/>
                <a:gd name="connsiteY10" fmla="*/ 212122 h 1327461"/>
                <a:gd name="connsiteX11" fmla="*/ 1744264 w 1744264"/>
                <a:gd name="connsiteY11" fmla="*/ 525932 h 1327461"/>
                <a:gd name="connsiteX12" fmla="*/ 1572947 w 1744264"/>
                <a:gd name="connsiteY12" fmla="*/ 805415 h 1327461"/>
                <a:gd name="connsiteX13" fmla="*/ 1592702 w 1744264"/>
                <a:gd name="connsiteY13" fmla="*/ 902894 h 1327461"/>
                <a:gd name="connsiteX14" fmla="*/ 1342042 w 1744264"/>
                <a:gd name="connsiteY14" fmla="*/ 1153554 h 1327461"/>
                <a:gd name="connsiteX15" fmla="*/ 1244564 w 1744264"/>
                <a:gd name="connsiteY15" fmla="*/ 1133799 h 1327461"/>
                <a:gd name="connsiteX16" fmla="*/ 1033090 w 1744264"/>
                <a:gd name="connsiteY16" fmla="*/ 1327461 h 1327461"/>
                <a:gd name="connsiteX17" fmla="*/ 849467 w 1744264"/>
                <a:gd name="connsiteY17" fmla="*/ 1221886 h 1327461"/>
                <a:gd name="connsiteX18" fmla="*/ 662281 w 1744264"/>
                <a:gd name="connsiteY18" fmla="*/ 1306087 h 1327461"/>
                <a:gd name="connsiteX19" fmla="*/ 424252 w 1744264"/>
                <a:gd name="connsiteY19" fmla="*/ 1133475 h 1327461"/>
                <a:gd name="connsiteX20" fmla="*/ 313819 w 1744264"/>
                <a:gd name="connsiteY20" fmla="*/ 1153554 h 1327461"/>
                <a:gd name="connsiteX21" fmla="*/ 8 w 1744264"/>
                <a:gd name="connsiteY21" fmla="*/ 839743 h 1327461"/>
                <a:gd name="connsiteX22" fmla="*/ 99106 w 1744264"/>
                <a:gd name="connsiteY22" fmla="*/ 611105 h 132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44264" h="1327461">
                  <a:moveTo>
                    <a:pt x="99106" y="611105"/>
                  </a:moveTo>
                  <a:cubicBezTo>
                    <a:pt x="68664" y="569652"/>
                    <a:pt x="50853" y="518484"/>
                    <a:pt x="50853" y="463106"/>
                  </a:cubicBezTo>
                  <a:cubicBezTo>
                    <a:pt x="50853" y="324822"/>
                    <a:pt x="162905" y="212446"/>
                    <a:pt x="301512" y="212446"/>
                  </a:cubicBezTo>
                  <a:cubicBezTo>
                    <a:pt x="334221" y="212446"/>
                    <a:pt x="365635" y="218923"/>
                    <a:pt x="394457" y="230257"/>
                  </a:cubicBezTo>
                  <a:cubicBezTo>
                    <a:pt x="404821" y="110433"/>
                    <a:pt x="505214" y="16516"/>
                    <a:pt x="627629" y="16516"/>
                  </a:cubicBezTo>
                  <a:cubicBezTo>
                    <a:pt x="670378" y="16516"/>
                    <a:pt x="710211" y="28175"/>
                    <a:pt x="744863" y="47930"/>
                  </a:cubicBezTo>
                  <a:cubicBezTo>
                    <a:pt x="781458" y="18136"/>
                    <a:pt x="828093" y="0"/>
                    <a:pt x="879261" y="0"/>
                  </a:cubicBezTo>
                  <a:cubicBezTo>
                    <a:pt x="943383" y="0"/>
                    <a:pt x="1001028" y="28499"/>
                    <a:pt x="1039890" y="73514"/>
                  </a:cubicBezTo>
                  <a:cubicBezTo>
                    <a:pt x="1073571" y="51168"/>
                    <a:pt x="1113728" y="38214"/>
                    <a:pt x="1157124" y="38214"/>
                  </a:cubicBezTo>
                  <a:cubicBezTo>
                    <a:pt x="1263347" y="38214"/>
                    <a:pt x="1351758" y="116586"/>
                    <a:pt x="1366979" y="218599"/>
                  </a:cubicBezTo>
                  <a:cubicBezTo>
                    <a:pt x="1387381" y="214389"/>
                    <a:pt x="1408756" y="212122"/>
                    <a:pt x="1430453" y="212122"/>
                  </a:cubicBezTo>
                  <a:cubicBezTo>
                    <a:pt x="1603713" y="212122"/>
                    <a:pt x="1744264" y="352673"/>
                    <a:pt x="1744264" y="525932"/>
                  </a:cubicBezTo>
                  <a:cubicBezTo>
                    <a:pt x="1744264" y="648024"/>
                    <a:pt x="1674636" y="753599"/>
                    <a:pt x="1572947" y="805415"/>
                  </a:cubicBezTo>
                  <a:cubicBezTo>
                    <a:pt x="1585578" y="835533"/>
                    <a:pt x="1592702" y="868242"/>
                    <a:pt x="1592702" y="902894"/>
                  </a:cubicBezTo>
                  <a:cubicBezTo>
                    <a:pt x="1592702" y="1041178"/>
                    <a:pt x="1480650" y="1153554"/>
                    <a:pt x="1342042" y="1153554"/>
                  </a:cubicBezTo>
                  <a:cubicBezTo>
                    <a:pt x="1307390" y="1153554"/>
                    <a:pt x="1274682" y="1146429"/>
                    <a:pt x="1244564" y="1133799"/>
                  </a:cubicBezTo>
                  <a:cubicBezTo>
                    <a:pt x="1235172" y="1242289"/>
                    <a:pt x="1144170" y="1327461"/>
                    <a:pt x="1033090" y="1327461"/>
                  </a:cubicBezTo>
                  <a:cubicBezTo>
                    <a:pt x="954718" y="1327461"/>
                    <a:pt x="886386" y="1285037"/>
                    <a:pt x="849467" y="1221886"/>
                  </a:cubicBezTo>
                  <a:cubicBezTo>
                    <a:pt x="803480" y="1273702"/>
                    <a:pt x="736767" y="1306087"/>
                    <a:pt x="662281" y="1306087"/>
                  </a:cubicBezTo>
                  <a:cubicBezTo>
                    <a:pt x="551201" y="1306087"/>
                    <a:pt x="456960" y="1233545"/>
                    <a:pt x="424252" y="1133475"/>
                  </a:cubicBezTo>
                  <a:cubicBezTo>
                    <a:pt x="389923" y="1146429"/>
                    <a:pt x="352681" y="1153554"/>
                    <a:pt x="313819" y="1153554"/>
                  </a:cubicBezTo>
                  <a:cubicBezTo>
                    <a:pt x="140559" y="1153554"/>
                    <a:pt x="8" y="1013003"/>
                    <a:pt x="8" y="839743"/>
                  </a:cubicBezTo>
                  <a:cubicBezTo>
                    <a:pt x="-640" y="749713"/>
                    <a:pt x="37899" y="668426"/>
                    <a:pt x="99106" y="611105"/>
                  </a:cubicBezTo>
                  <a:close/>
                </a:path>
              </a:pathLst>
            </a:custGeom>
            <a:solidFill>
              <a:srgbClr val="FFFFFF"/>
            </a:solidFill>
            <a:ln w="3239" cap="flat">
              <a:noFill/>
              <a:prstDash val="solid"/>
              <a:miter/>
            </a:ln>
          </p:spPr>
          <p:txBody>
            <a:bodyPr rtlCol="0" anchor="ctr"/>
            <a:lstStyle/>
            <a:p>
              <a:pPr algn="ctr"/>
              <a:r>
                <a:rPr kumimoji="0" lang="nb-NO" sz="1800" b="0" i="0" u="none" strike="noStrike" kern="1200" cap="none" spc="0" normalizeH="0" baseline="0" noProof="0" dirty="0">
                  <a:ln>
                    <a:noFill/>
                  </a:ln>
                  <a:solidFill>
                    <a:srgbClr val="000000"/>
                  </a:solidFill>
                  <a:effectLst/>
                  <a:uLnTx/>
                  <a:uFillTx/>
                  <a:latin typeface="Arial"/>
                  <a:ea typeface="+mn-ea"/>
                  <a:cs typeface="Arial"/>
                </a:rPr>
                <a:t>fri</a:t>
              </a:r>
              <a:endParaRPr lang="en-NO"/>
            </a:p>
          </p:txBody>
        </p:sp>
      </p:grpSp>
      <p:grpSp>
        <p:nvGrpSpPr>
          <p:cNvPr id="100" name="Graphic 6">
            <a:extLst>
              <a:ext uri="{FF2B5EF4-FFF2-40B4-BE49-F238E27FC236}">
                <a16:creationId xmlns:a16="http://schemas.microsoft.com/office/drawing/2014/main" id="{E03E6F69-5A7B-1FAF-9A3F-27D93CD3FD4C}"/>
              </a:ext>
            </a:extLst>
          </p:cNvPr>
          <p:cNvGrpSpPr>
            <a:grpSpLocks noGrp="1" noUngrp="1" noRot="1" noMove="1" noResize="1"/>
          </p:cNvGrpSpPr>
          <p:nvPr/>
        </p:nvGrpSpPr>
        <p:grpSpPr>
          <a:xfrm flipH="1">
            <a:off x="529487" y="3597559"/>
            <a:ext cx="1569649" cy="1300048"/>
            <a:chOff x="6239791" y="2968399"/>
            <a:chExt cx="1744264" cy="1510112"/>
          </a:xfrm>
          <a:solidFill>
            <a:srgbClr val="FFFFFF"/>
          </a:solidFill>
        </p:grpSpPr>
        <p:sp>
          <p:nvSpPr>
            <p:cNvPr id="101" name="Freeform 100">
              <a:extLst>
                <a:ext uri="{FF2B5EF4-FFF2-40B4-BE49-F238E27FC236}">
                  <a16:creationId xmlns:a16="http://schemas.microsoft.com/office/drawing/2014/main" id="{A9A4AA81-5D8F-72E8-838A-3EF476FBAAF0}"/>
                </a:ext>
              </a:extLst>
            </p:cNvPr>
            <p:cNvSpPr>
              <a:spLocks noGrp="1" noRot="1" noMove="1" noResize="1" noEditPoints="1" noAdjustHandles="1" noChangeArrowheads="1" noChangeShapeType="1"/>
            </p:cNvSpPr>
            <p:nvPr/>
          </p:nvSpPr>
          <p:spPr>
            <a:xfrm>
              <a:off x="6393628" y="4207449"/>
              <a:ext cx="215036" cy="159334"/>
            </a:xfrm>
            <a:custGeom>
              <a:avLst/>
              <a:gdLst>
                <a:gd name="connsiteX0" fmla="*/ 215036 w 215036"/>
                <a:gd name="connsiteY0" fmla="*/ 79667 h 159334"/>
                <a:gd name="connsiteX1" fmla="*/ 107518 w 215036"/>
                <a:gd name="connsiteY1" fmla="*/ 159334 h 159334"/>
                <a:gd name="connsiteX2" fmla="*/ 0 w 215036"/>
                <a:gd name="connsiteY2" fmla="*/ 79667 h 159334"/>
                <a:gd name="connsiteX3" fmla="*/ 107518 w 215036"/>
                <a:gd name="connsiteY3" fmla="*/ 0 h 159334"/>
                <a:gd name="connsiteX4" fmla="*/ 215036 w 215036"/>
                <a:gd name="connsiteY4" fmla="*/ 79667 h 15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36" h="159334">
                  <a:moveTo>
                    <a:pt x="215036" y="79667"/>
                  </a:moveTo>
                  <a:cubicBezTo>
                    <a:pt x="215036" y="123666"/>
                    <a:pt x="166899" y="159334"/>
                    <a:pt x="107518" y="159334"/>
                  </a:cubicBezTo>
                  <a:cubicBezTo>
                    <a:pt x="48138" y="159334"/>
                    <a:pt x="0" y="123666"/>
                    <a:pt x="0" y="79667"/>
                  </a:cubicBezTo>
                  <a:cubicBezTo>
                    <a:pt x="0" y="35668"/>
                    <a:pt x="48138" y="0"/>
                    <a:pt x="107518" y="0"/>
                  </a:cubicBezTo>
                  <a:cubicBezTo>
                    <a:pt x="166899" y="0"/>
                    <a:pt x="215036" y="35668"/>
                    <a:pt x="215036" y="79667"/>
                  </a:cubicBezTo>
                  <a:close/>
                </a:path>
              </a:pathLst>
            </a:custGeom>
            <a:solidFill>
              <a:srgbClr val="FFFFFF"/>
            </a:solidFill>
            <a:ln w="3239" cap="flat">
              <a:noFill/>
              <a:prstDash val="solid"/>
              <a:miter/>
            </a:ln>
          </p:spPr>
          <p:txBody>
            <a:bodyPr rtlCol="0" anchor="ctr"/>
            <a:lstStyle/>
            <a:p>
              <a:endParaRPr lang="en-NO"/>
            </a:p>
          </p:txBody>
        </p:sp>
        <p:sp>
          <p:nvSpPr>
            <p:cNvPr id="102" name="Freeform 101">
              <a:extLst>
                <a:ext uri="{FF2B5EF4-FFF2-40B4-BE49-F238E27FC236}">
                  <a16:creationId xmlns:a16="http://schemas.microsoft.com/office/drawing/2014/main" id="{1512CFA7-2D1E-72E2-F152-184663562B92}"/>
                </a:ext>
              </a:extLst>
            </p:cNvPr>
            <p:cNvSpPr>
              <a:spLocks noGrp="1" noRot="1" noMove="1" noResize="1" noEditPoints="1" noAdjustHandles="1" noChangeArrowheads="1" noChangeShapeType="1"/>
            </p:cNvSpPr>
            <p:nvPr/>
          </p:nvSpPr>
          <p:spPr>
            <a:xfrm>
              <a:off x="6264735" y="4359334"/>
              <a:ext cx="160629" cy="119176"/>
            </a:xfrm>
            <a:custGeom>
              <a:avLst/>
              <a:gdLst>
                <a:gd name="connsiteX0" fmla="*/ 160630 w 160629"/>
                <a:gd name="connsiteY0" fmla="*/ 59588 h 119176"/>
                <a:gd name="connsiteX1" fmla="*/ 80315 w 160629"/>
                <a:gd name="connsiteY1" fmla="*/ 119177 h 119176"/>
                <a:gd name="connsiteX2" fmla="*/ 0 w 160629"/>
                <a:gd name="connsiteY2" fmla="*/ 59588 h 119176"/>
                <a:gd name="connsiteX3" fmla="*/ 80315 w 160629"/>
                <a:gd name="connsiteY3" fmla="*/ 0 h 119176"/>
                <a:gd name="connsiteX4" fmla="*/ 160630 w 160629"/>
                <a:gd name="connsiteY4" fmla="*/ 59588 h 119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629" h="119176">
                  <a:moveTo>
                    <a:pt x="160630" y="59588"/>
                  </a:moveTo>
                  <a:cubicBezTo>
                    <a:pt x="160630" y="92498"/>
                    <a:pt x="124671" y="119177"/>
                    <a:pt x="80315" y="119177"/>
                  </a:cubicBezTo>
                  <a:cubicBezTo>
                    <a:pt x="35958" y="119177"/>
                    <a:pt x="0" y="92498"/>
                    <a:pt x="0" y="59588"/>
                  </a:cubicBezTo>
                  <a:cubicBezTo>
                    <a:pt x="0" y="26679"/>
                    <a:pt x="35958" y="0"/>
                    <a:pt x="80315" y="0"/>
                  </a:cubicBezTo>
                  <a:cubicBezTo>
                    <a:pt x="124671" y="0"/>
                    <a:pt x="160630" y="26679"/>
                    <a:pt x="160630" y="59588"/>
                  </a:cubicBezTo>
                  <a:close/>
                </a:path>
              </a:pathLst>
            </a:custGeom>
            <a:solidFill>
              <a:srgbClr val="FFFFFF"/>
            </a:solidFill>
            <a:ln w="3239" cap="flat">
              <a:noFill/>
              <a:prstDash val="solid"/>
              <a:miter/>
            </a:ln>
          </p:spPr>
          <p:txBody>
            <a:bodyPr rtlCol="0" anchor="ctr"/>
            <a:lstStyle/>
            <a:p>
              <a:endParaRPr lang="en-NO"/>
            </a:p>
          </p:txBody>
        </p:sp>
        <p:sp>
          <p:nvSpPr>
            <p:cNvPr id="103" name="Freeform 102">
              <a:extLst>
                <a:ext uri="{FF2B5EF4-FFF2-40B4-BE49-F238E27FC236}">
                  <a16:creationId xmlns:a16="http://schemas.microsoft.com/office/drawing/2014/main" id="{58BE5CEE-EF93-B703-88F4-59E37398A1D6}"/>
                </a:ext>
              </a:extLst>
            </p:cNvPr>
            <p:cNvSpPr>
              <a:spLocks noGrp="1" noRot="1" noMove="1" noResize="1" noEditPoints="1" noAdjustHandles="1" noChangeArrowheads="1" noChangeShapeType="1"/>
            </p:cNvSpPr>
            <p:nvPr/>
          </p:nvSpPr>
          <p:spPr>
            <a:xfrm>
              <a:off x="6239791" y="2968399"/>
              <a:ext cx="1744264" cy="1327461"/>
            </a:xfrm>
            <a:custGeom>
              <a:avLst/>
              <a:gdLst>
                <a:gd name="connsiteX0" fmla="*/ 99106 w 1744264"/>
                <a:gd name="connsiteY0" fmla="*/ 611105 h 1327461"/>
                <a:gd name="connsiteX1" fmla="*/ 50853 w 1744264"/>
                <a:gd name="connsiteY1" fmla="*/ 463106 h 1327461"/>
                <a:gd name="connsiteX2" fmla="*/ 301512 w 1744264"/>
                <a:gd name="connsiteY2" fmla="*/ 212446 h 1327461"/>
                <a:gd name="connsiteX3" fmla="*/ 394457 w 1744264"/>
                <a:gd name="connsiteY3" fmla="*/ 230257 h 1327461"/>
                <a:gd name="connsiteX4" fmla="*/ 627629 w 1744264"/>
                <a:gd name="connsiteY4" fmla="*/ 16516 h 1327461"/>
                <a:gd name="connsiteX5" fmla="*/ 744863 w 1744264"/>
                <a:gd name="connsiteY5" fmla="*/ 47930 h 1327461"/>
                <a:gd name="connsiteX6" fmla="*/ 879261 w 1744264"/>
                <a:gd name="connsiteY6" fmla="*/ 0 h 1327461"/>
                <a:gd name="connsiteX7" fmla="*/ 1039890 w 1744264"/>
                <a:gd name="connsiteY7" fmla="*/ 73514 h 1327461"/>
                <a:gd name="connsiteX8" fmla="*/ 1157124 w 1744264"/>
                <a:gd name="connsiteY8" fmla="*/ 38214 h 1327461"/>
                <a:gd name="connsiteX9" fmla="*/ 1366979 w 1744264"/>
                <a:gd name="connsiteY9" fmla="*/ 218599 h 1327461"/>
                <a:gd name="connsiteX10" fmla="*/ 1430453 w 1744264"/>
                <a:gd name="connsiteY10" fmla="*/ 212122 h 1327461"/>
                <a:gd name="connsiteX11" fmla="*/ 1744264 w 1744264"/>
                <a:gd name="connsiteY11" fmla="*/ 525932 h 1327461"/>
                <a:gd name="connsiteX12" fmla="*/ 1572947 w 1744264"/>
                <a:gd name="connsiteY12" fmla="*/ 805415 h 1327461"/>
                <a:gd name="connsiteX13" fmla="*/ 1592702 w 1744264"/>
                <a:gd name="connsiteY13" fmla="*/ 902894 h 1327461"/>
                <a:gd name="connsiteX14" fmla="*/ 1342042 w 1744264"/>
                <a:gd name="connsiteY14" fmla="*/ 1153554 h 1327461"/>
                <a:gd name="connsiteX15" fmla="*/ 1244564 w 1744264"/>
                <a:gd name="connsiteY15" fmla="*/ 1133799 h 1327461"/>
                <a:gd name="connsiteX16" fmla="*/ 1033090 w 1744264"/>
                <a:gd name="connsiteY16" fmla="*/ 1327461 h 1327461"/>
                <a:gd name="connsiteX17" fmla="*/ 849467 w 1744264"/>
                <a:gd name="connsiteY17" fmla="*/ 1221886 h 1327461"/>
                <a:gd name="connsiteX18" fmla="*/ 662281 w 1744264"/>
                <a:gd name="connsiteY18" fmla="*/ 1306087 h 1327461"/>
                <a:gd name="connsiteX19" fmla="*/ 424252 w 1744264"/>
                <a:gd name="connsiteY19" fmla="*/ 1133475 h 1327461"/>
                <a:gd name="connsiteX20" fmla="*/ 313819 w 1744264"/>
                <a:gd name="connsiteY20" fmla="*/ 1153554 h 1327461"/>
                <a:gd name="connsiteX21" fmla="*/ 8 w 1744264"/>
                <a:gd name="connsiteY21" fmla="*/ 839743 h 1327461"/>
                <a:gd name="connsiteX22" fmla="*/ 99106 w 1744264"/>
                <a:gd name="connsiteY22" fmla="*/ 611105 h 132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44264" h="1327461">
                  <a:moveTo>
                    <a:pt x="99106" y="611105"/>
                  </a:moveTo>
                  <a:cubicBezTo>
                    <a:pt x="68664" y="569652"/>
                    <a:pt x="50853" y="518484"/>
                    <a:pt x="50853" y="463106"/>
                  </a:cubicBezTo>
                  <a:cubicBezTo>
                    <a:pt x="50853" y="324822"/>
                    <a:pt x="162905" y="212446"/>
                    <a:pt x="301512" y="212446"/>
                  </a:cubicBezTo>
                  <a:cubicBezTo>
                    <a:pt x="334221" y="212446"/>
                    <a:pt x="365635" y="218923"/>
                    <a:pt x="394457" y="230257"/>
                  </a:cubicBezTo>
                  <a:cubicBezTo>
                    <a:pt x="404821" y="110433"/>
                    <a:pt x="505214" y="16516"/>
                    <a:pt x="627629" y="16516"/>
                  </a:cubicBezTo>
                  <a:cubicBezTo>
                    <a:pt x="670378" y="16516"/>
                    <a:pt x="710211" y="28175"/>
                    <a:pt x="744863" y="47930"/>
                  </a:cubicBezTo>
                  <a:cubicBezTo>
                    <a:pt x="781458" y="18136"/>
                    <a:pt x="828093" y="0"/>
                    <a:pt x="879261" y="0"/>
                  </a:cubicBezTo>
                  <a:cubicBezTo>
                    <a:pt x="943383" y="0"/>
                    <a:pt x="1001028" y="28499"/>
                    <a:pt x="1039890" y="73514"/>
                  </a:cubicBezTo>
                  <a:cubicBezTo>
                    <a:pt x="1073571" y="51168"/>
                    <a:pt x="1113728" y="38214"/>
                    <a:pt x="1157124" y="38214"/>
                  </a:cubicBezTo>
                  <a:cubicBezTo>
                    <a:pt x="1263347" y="38214"/>
                    <a:pt x="1351758" y="116586"/>
                    <a:pt x="1366979" y="218599"/>
                  </a:cubicBezTo>
                  <a:cubicBezTo>
                    <a:pt x="1387381" y="214389"/>
                    <a:pt x="1408756" y="212122"/>
                    <a:pt x="1430453" y="212122"/>
                  </a:cubicBezTo>
                  <a:cubicBezTo>
                    <a:pt x="1603713" y="212122"/>
                    <a:pt x="1744264" y="352673"/>
                    <a:pt x="1744264" y="525932"/>
                  </a:cubicBezTo>
                  <a:cubicBezTo>
                    <a:pt x="1744264" y="648024"/>
                    <a:pt x="1674636" y="753599"/>
                    <a:pt x="1572947" y="805415"/>
                  </a:cubicBezTo>
                  <a:cubicBezTo>
                    <a:pt x="1585578" y="835533"/>
                    <a:pt x="1592702" y="868242"/>
                    <a:pt x="1592702" y="902894"/>
                  </a:cubicBezTo>
                  <a:cubicBezTo>
                    <a:pt x="1592702" y="1041178"/>
                    <a:pt x="1480650" y="1153554"/>
                    <a:pt x="1342042" y="1153554"/>
                  </a:cubicBezTo>
                  <a:cubicBezTo>
                    <a:pt x="1307390" y="1153554"/>
                    <a:pt x="1274682" y="1146429"/>
                    <a:pt x="1244564" y="1133799"/>
                  </a:cubicBezTo>
                  <a:cubicBezTo>
                    <a:pt x="1235172" y="1242289"/>
                    <a:pt x="1144170" y="1327461"/>
                    <a:pt x="1033090" y="1327461"/>
                  </a:cubicBezTo>
                  <a:cubicBezTo>
                    <a:pt x="954718" y="1327461"/>
                    <a:pt x="886386" y="1285037"/>
                    <a:pt x="849467" y="1221886"/>
                  </a:cubicBezTo>
                  <a:cubicBezTo>
                    <a:pt x="803480" y="1273702"/>
                    <a:pt x="736767" y="1306087"/>
                    <a:pt x="662281" y="1306087"/>
                  </a:cubicBezTo>
                  <a:cubicBezTo>
                    <a:pt x="551201" y="1306087"/>
                    <a:pt x="456960" y="1233545"/>
                    <a:pt x="424252" y="1133475"/>
                  </a:cubicBezTo>
                  <a:cubicBezTo>
                    <a:pt x="389923" y="1146429"/>
                    <a:pt x="352681" y="1153554"/>
                    <a:pt x="313819" y="1153554"/>
                  </a:cubicBezTo>
                  <a:cubicBezTo>
                    <a:pt x="140559" y="1153554"/>
                    <a:pt x="8" y="1013003"/>
                    <a:pt x="8" y="839743"/>
                  </a:cubicBezTo>
                  <a:cubicBezTo>
                    <a:pt x="-640" y="749713"/>
                    <a:pt x="37899" y="668426"/>
                    <a:pt x="99106" y="611105"/>
                  </a:cubicBezTo>
                  <a:close/>
                </a:path>
              </a:pathLst>
            </a:custGeom>
            <a:solidFill>
              <a:srgbClr val="FFFFFF"/>
            </a:solidFill>
            <a:ln w="3239" cap="flat">
              <a:noFill/>
              <a:prstDash val="solid"/>
              <a:miter/>
            </a:ln>
          </p:spPr>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0000"/>
                  </a:solidFill>
                  <a:effectLst/>
                  <a:uLnTx/>
                  <a:uFillTx/>
                  <a:latin typeface="Arial"/>
                  <a:ea typeface="+mn-ea"/>
                  <a:cs typeface="Arial"/>
                </a:rPr>
                <a:t>kjedsomhet</a:t>
              </a: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110" name="Graphic 6">
            <a:extLst>
              <a:ext uri="{FF2B5EF4-FFF2-40B4-BE49-F238E27FC236}">
                <a16:creationId xmlns:a16="http://schemas.microsoft.com/office/drawing/2014/main" id="{2CF53586-21A6-1279-D3C8-D17E1C1DA441}"/>
              </a:ext>
            </a:extLst>
          </p:cNvPr>
          <p:cNvGrpSpPr>
            <a:grpSpLocks noGrp="1" noUngrp="1" noRot="1" noMove="1" noResize="1"/>
          </p:cNvGrpSpPr>
          <p:nvPr/>
        </p:nvGrpSpPr>
        <p:grpSpPr>
          <a:xfrm rot="10800000">
            <a:off x="1046156" y="5354288"/>
            <a:ext cx="1365797" cy="1300048"/>
            <a:chOff x="6239791" y="2968399"/>
            <a:chExt cx="1744264" cy="1510112"/>
          </a:xfrm>
          <a:solidFill>
            <a:srgbClr val="FFFFFF"/>
          </a:solidFill>
        </p:grpSpPr>
        <p:sp>
          <p:nvSpPr>
            <p:cNvPr id="111" name="Freeform 110">
              <a:extLst>
                <a:ext uri="{FF2B5EF4-FFF2-40B4-BE49-F238E27FC236}">
                  <a16:creationId xmlns:a16="http://schemas.microsoft.com/office/drawing/2014/main" id="{C45A6210-0800-DF62-0AEF-541ED9BEF1FC}"/>
                </a:ext>
              </a:extLst>
            </p:cNvPr>
            <p:cNvSpPr>
              <a:spLocks noGrp="1" noRot="1" noMove="1" noResize="1" noEditPoints="1" noAdjustHandles="1" noChangeArrowheads="1" noChangeShapeType="1"/>
            </p:cNvSpPr>
            <p:nvPr/>
          </p:nvSpPr>
          <p:spPr>
            <a:xfrm>
              <a:off x="6393628" y="4207449"/>
              <a:ext cx="215036" cy="159334"/>
            </a:xfrm>
            <a:custGeom>
              <a:avLst/>
              <a:gdLst>
                <a:gd name="connsiteX0" fmla="*/ 215036 w 215036"/>
                <a:gd name="connsiteY0" fmla="*/ 79667 h 159334"/>
                <a:gd name="connsiteX1" fmla="*/ 107518 w 215036"/>
                <a:gd name="connsiteY1" fmla="*/ 159334 h 159334"/>
                <a:gd name="connsiteX2" fmla="*/ 0 w 215036"/>
                <a:gd name="connsiteY2" fmla="*/ 79667 h 159334"/>
                <a:gd name="connsiteX3" fmla="*/ 107518 w 215036"/>
                <a:gd name="connsiteY3" fmla="*/ 0 h 159334"/>
                <a:gd name="connsiteX4" fmla="*/ 215036 w 215036"/>
                <a:gd name="connsiteY4" fmla="*/ 79667 h 15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36" h="159334">
                  <a:moveTo>
                    <a:pt x="215036" y="79667"/>
                  </a:moveTo>
                  <a:cubicBezTo>
                    <a:pt x="215036" y="123666"/>
                    <a:pt x="166899" y="159334"/>
                    <a:pt x="107518" y="159334"/>
                  </a:cubicBezTo>
                  <a:cubicBezTo>
                    <a:pt x="48138" y="159334"/>
                    <a:pt x="0" y="123666"/>
                    <a:pt x="0" y="79667"/>
                  </a:cubicBezTo>
                  <a:cubicBezTo>
                    <a:pt x="0" y="35668"/>
                    <a:pt x="48138" y="0"/>
                    <a:pt x="107518" y="0"/>
                  </a:cubicBezTo>
                  <a:cubicBezTo>
                    <a:pt x="166899" y="0"/>
                    <a:pt x="215036" y="35668"/>
                    <a:pt x="215036" y="79667"/>
                  </a:cubicBezTo>
                  <a:close/>
                </a:path>
              </a:pathLst>
            </a:custGeom>
            <a:solidFill>
              <a:srgbClr val="FFFFFF"/>
            </a:solidFill>
            <a:ln w="3239" cap="flat">
              <a:noFill/>
              <a:prstDash val="solid"/>
              <a:miter/>
            </a:ln>
          </p:spPr>
          <p:txBody>
            <a:bodyPr rtlCol="0" anchor="ctr"/>
            <a:lstStyle/>
            <a:p>
              <a:endParaRPr lang="en-NO"/>
            </a:p>
          </p:txBody>
        </p:sp>
        <p:sp>
          <p:nvSpPr>
            <p:cNvPr id="112" name="Freeform 111">
              <a:extLst>
                <a:ext uri="{FF2B5EF4-FFF2-40B4-BE49-F238E27FC236}">
                  <a16:creationId xmlns:a16="http://schemas.microsoft.com/office/drawing/2014/main" id="{383425F3-9834-1D79-A051-972560FE7A15}"/>
                </a:ext>
              </a:extLst>
            </p:cNvPr>
            <p:cNvSpPr>
              <a:spLocks noGrp="1" noRot="1" noMove="1" noResize="1" noEditPoints="1" noAdjustHandles="1" noChangeArrowheads="1" noChangeShapeType="1"/>
            </p:cNvSpPr>
            <p:nvPr/>
          </p:nvSpPr>
          <p:spPr>
            <a:xfrm>
              <a:off x="6264735" y="4359334"/>
              <a:ext cx="160629" cy="119176"/>
            </a:xfrm>
            <a:custGeom>
              <a:avLst/>
              <a:gdLst>
                <a:gd name="connsiteX0" fmla="*/ 160630 w 160629"/>
                <a:gd name="connsiteY0" fmla="*/ 59588 h 119176"/>
                <a:gd name="connsiteX1" fmla="*/ 80315 w 160629"/>
                <a:gd name="connsiteY1" fmla="*/ 119177 h 119176"/>
                <a:gd name="connsiteX2" fmla="*/ 0 w 160629"/>
                <a:gd name="connsiteY2" fmla="*/ 59588 h 119176"/>
                <a:gd name="connsiteX3" fmla="*/ 80315 w 160629"/>
                <a:gd name="connsiteY3" fmla="*/ 0 h 119176"/>
                <a:gd name="connsiteX4" fmla="*/ 160630 w 160629"/>
                <a:gd name="connsiteY4" fmla="*/ 59588 h 119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629" h="119176">
                  <a:moveTo>
                    <a:pt x="160630" y="59588"/>
                  </a:moveTo>
                  <a:cubicBezTo>
                    <a:pt x="160630" y="92498"/>
                    <a:pt x="124671" y="119177"/>
                    <a:pt x="80315" y="119177"/>
                  </a:cubicBezTo>
                  <a:cubicBezTo>
                    <a:pt x="35958" y="119177"/>
                    <a:pt x="0" y="92498"/>
                    <a:pt x="0" y="59588"/>
                  </a:cubicBezTo>
                  <a:cubicBezTo>
                    <a:pt x="0" y="26679"/>
                    <a:pt x="35958" y="0"/>
                    <a:pt x="80315" y="0"/>
                  </a:cubicBezTo>
                  <a:cubicBezTo>
                    <a:pt x="124671" y="0"/>
                    <a:pt x="160630" y="26679"/>
                    <a:pt x="160630" y="59588"/>
                  </a:cubicBezTo>
                  <a:close/>
                </a:path>
              </a:pathLst>
            </a:custGeom>
            <a:solidFill>
              <a:srgbClr val="FFFFFF"/>
            </a:solidFill>
            <a:ln w="3239" cap="flat">
              <a:noFill/>
              <a:prstDash val="solid"/>
              <a:miter/>
            </a:ln>
          </p:spPr>
          <p:txBody>
            <a:bodyPr rtlCol="0" anchor="ctr"/>
            <a:lstStyle/>
            <a:p>
              <a:endParaRPr lang="en-NO"/>
            </a:p>
          </p:txBody>
        </p:sp>
        <p:sp>
          <p:nvSpPr>
            <p:cNvPr id="113" name="Freeform 112">
              <a:extLst>
                <a:ext uri="{FF2B5EF4-FFF2-40B4-BE49-F238E27FC236}">
                  <a16:creationId xmlns:a16="http://schemas.microsoft.com/office/drawing/2014/main" id="{BC123628-7E70-913F-2A6B-E1DA732ABB7F}"/>
                </a:ext>
              </a:extLst>
            </p:cNvPr>
            <p:cNvSpPr>
              <a:spLocks noGrp="1" noRot="1" noMove="1" noResize="1" noEditPoints="1" noAdjustHandles="1" noChangeArrowheads="1" noChangeShapeType="1"/>
            </p:cNvSpPr>
            <p:nvPr/>
          </p:nvSpPr>
          <p:spPr>
            <a:xfrm>
              <a:off x="6239791" y="2968399"/>
              <a:ext cx="1744264" cy="1327461"/>
            </a:xfrm>
            <a:custGeom>
              <a:avLst/>
              <a:gdLst>
                <a:gd name="connsiteX0" fmla="*/ 99106 w 1744264"/>
                <a:gd name="connsiteY0" fmla="*/ 611105 h 1327461"/>
                <a:gd name="connsiteX1" fmla="*/ 50853 w 1744264"/>
                <a:gd name="connsiteY1" fmla="*/ 463106 h 1327461"/>
                <a:gd name="connsiteX2" fmla="*/ 301512 w 1744264"/>
                <a:gd name="connsiteY2" fmla="*/ 212446 h 1327461"/>
                <a:gd name="connsiteX3" fmla="*/ 394457 w 1744264"/>
                <a:gd name="connsiteY3" fmla="*/ 230257 h 1327461"/>
                <a:gd name="connsiteX4" fmla="*/ 627629 w 1744264"/>
                <a:gd name="connsiteY4" fmla="*/ 16516 h 1327461"/>
                <a:gd name="connsiteX5" fmla="*/ 744863 w 1744264"/>
                <a:gd name="connsiteY5" fmla="*/ 47930 h 1327461"/>
                <a:gd name="connsiteX6" fmla="*/ 879261 w 1744264"/>
                <a:gd name="connsiteY6" fmla="*/ 0 h 1327461"/>
                <a:gd name="connsiteX7" fmla="*/ 1039890 w 1744264"/>
                <a:gd name="connsiteY7" fmla="*/ 73514 h 1327461"/>
                <a:gd name="connsiteX8" fmla="*/ 1157124 w 1744264"/>
                <a:gd name="connsiteY8" fmla="*/ 38214 h 1327461"/>
                <a:gd name="connsiteX9" fmla="*/ 1366979 w 1744264"/>
                <a:gd name="connsiteY9" fmla="*/ 218599 h 1327461"/>
                <a:gd name="connsiteX10" fmla="*/ 1430453 w 1744264"/>
                <a:gd name="connsiteY10" fmla="*/ 212122 h 1327461"/>
                <a:gd name="connsiteX11" fmla="*/ 1744264 w 1744264"/>
                <a:gd name="connsiteY11" fmla="*/ 525932 h 1327461"/>
                <a:gd name="connsiteX12" fmla="*/ 1572947 w 1744264"/>
                <a:gd name="connsiteY12" fmla="*/ 805415 h 1327461"/>
                <a:gd name="connsiteX13" fmla="*/ 1592702 w 1744264"/>
                <a:gd name="connsiteY13" fmla="*/ 902894 h 1327461"/>
                <a:gd name="connsiteX14" fmla="*/ 1342042 w 1744264"/>
                <a:gd name="connsiteY14" fmla="*/ 1153554 h 1327461"/>
                <a:gd name="connsiteX15" fmla="*/ 1244564 w 1744264"/>
                <a:gd name="connsiteY15" fmla="*/ 1133799 h 1327461"/>
                <a:gd name="connsiteX16" fmla="*/ 1033090 w 1744264"/>
                <a:gd name="connsiteY16" fmla="*/ 1327461 h 1327461"/>
                <a:gd name="connsiteX17" fmla="*/ 849467 w 1744264"/>
                <a:gd name="connsiteY17" fmla="*/ 1221886 h 1327461"/>
                <a:gd name="connsiteX18" fmla="*/ 662281 w 1744264"/>
                <a:gd name="connsiteY18" fmla="*/ 1306087 h 1327461"/>
                <a:gd name="connsiteX19" fmla="*/ 424252 w 1744264"/>
                <a:gd name="connsiteY19" fmla="*/ 1133475 h 1327461"/>
                <a:gd name="connsiteX20" fmla="*/ 313819 w 1744264"/>
                <a:gd name="connsiteY20" fmla="*/ 1153554 h 1327461"/>
                <a:gd name="connsiteX21" fmla="*/ 8 w 1744264"/>
                <a:gd name="connsiteY21" fmla="*/ 839743 h 1327461"/>
                <a:gd name="connsiteX22" fmla="*/ 99106 w 1744264"/>
                <a:gd name="connsiteY22" fmla="*/ 611105 h 132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44264" h="1327461">
                  <a:moveTo>
                    <a:pt x="99106" y="611105"/>
                  </a:moveTo>
                  <a:cubicBezTo>
                    <a:pt x="68664" y="569652"/>
                    <a:pt x="50853" y="518484"/>
                    <a:pt x="50853" y="463106"/>
                  </a:cubicBezTo>
                  <a:cubicBezTo>
                    <a:pt x="50853" y="324822"/>
                    <a:pt x="162905" y="212446"/>
                    <a:pt x="301512" y="212446"/>
                  </a:cubicBezTo>
                  <a:cubicBezTo>
                    <a:pt x="334221" y="212446"/>
                    <a:pt x="365635" y="218923"/>
                    <a:pt x="394457" y="230257"/>
                  </a:cubicBezTo>
                  <a:cubicBezTo>
                    <a:pt x="404821" y="110433"/>
                    <a:pt x="505214" y="16516"/>
                    <a:pt x="627629" y="16516"/>
                  </a:cubicBezTo>
                  <a:cubicBezTo>
                    <a:pt x="670378" y="16516"/>
                    <a:pt x="710211" y="28175"/>
                    <a:pt x="744863" y="47930"/>
                  </a:cubicBezTo>
                  <a:cubicBezTo>
                    <a:pt x="781458" y="18136"/>
                    <a:pt x="828093" y="0"/>
                    <a:pt x="879261" y="0"/>
                  </a:cubicBezTo>
                  <a:cubicBezTo>
                    <a:pt x="943383" y="0"/>
                    <a:pt x="1001028" y="28499"/>
                    <a:pt x="1039890" y="73514"/>
                  </a:cubicBezTo>
                  <a:cubicBezTo>
                    <a:pt x="1073571" y="51168"/>
                    <a:pt x="1113728" y="38214"/>
                    <a:pt x="1157124" y="38214"/>
                  </a:cubicBezTo>
                  <a:cubicBezTo>
                    <a:pt x="1263347" y="38214"/>
                    <a:pt x="1351758" y="116586"/>
                    <a:pt x="1366979" y="218599"/>
                  </a:cubicBezTo>
                  <a:cubicBezTo>
                    <a:pt x="1387381" y="214389"/>
                    <a:pt x="1408756" y="212122"/>
                    <a:pt x="1430453" y="212122"/>
                  </a:cubicBezTo>
                  <a:cubicBezTo>
                    <a:pt x="1603713" y="212122"/>
                    <a:pt x="1744264" y="352673"/>
                    <a:pt x="1744264" y="525932"/>
                  </a:cubicBezTo>
                  <a:cubicBezTo>
                    <a:pt x="1744264" y="648024"/>
                    <a:pt x="1674636" y="753599"/>
                    <a:pt x="1572947" y="805415"/>
                  </a:cubicBezTo>
                  <a:cubicBezTo>
                    <a:pt x="1585578" y="835533"/>
                    <a:pt x="1592702" y="868242"/>
                    <a:pt x="1592702" y="902894"/>
                  </a:cubicBezTo>
                  <a:cubicBezTo>
                    <a:pt x="1592702" y="1041178"/>
                    <a:pt x="1480650" y="1153554"/>
                    <a:pt x="1342042" y="1153554"/>
                  </a:cubicBezTo>
                  <a:cubicBezTo>
                    <a:pt x="1307390" y="1153554"/>
                    <a:pt x="1274682" y="1146429"/>
                    <a:pt x="1244564" y="1133799"/>
                  </a:cubicBezTo>
                  <a:cubicBezTo>
                    <a:pt x="1235172" y="1242289"/>
                    <a:pt x="1144170" y="1327461"/>
                    <a:pt x="1033090" y="1327461"/>
                  </a:cubicBezTo>
                  <a:cubicBezTo>
                    <a:pt x="954718" y="1327461"/>
                    <a:pt x="886386" y="1285037"/>
                    <a:pt x="849467" y="1221886"/>
                  </a:cubicBezTo>
                  <a:cubicBezTo>
                    <a:pt x="803480" y="1273702"/>
                    <a:pt x="736767" y="1306087"/>
                    <a:pt x="662281" y="1306087"/>
                  </a:cubicBezTo>
                  <a:cubicBezTo>
                    <a:pt x="551201" y="1306087"/>
                    <a:pt x="456960" y="1233545"/>
                    <a:pt x="424252" y="1133475"/>
                  </a:cubicBezTo>
                  <a:cubicBezTo>
                    <a:pt x="389923" y="1146429"/>
                    <a:pt x="352681" y="1153554"/>
                    <a:pt x="313819" y="1153554"/>
                  </a:cubicBezTo>
                  <a:cubicBezTo>
                    <a:pt x="140559" y="1153554"/>
                    <a:pt x="8" y="1013003"/>
                    <a:pt x="8" y="839743"/>
                  </a:cubicBezTo>
                  <a:cubicBezTo>
                    <a:pt x="-640" y="749713"/>
                    <a:pt x="37899" y="668426"/>
                    <a:pt x="99106" y="611105"/>
                  </a:cubicBezTo>
                  <a:close/>
                </a:path>
              </a:pathLst>
            </a:custGeom>
            <a:solidFill>
              <a:srgbClr val="FFFFFF"/>
            </a:solidFill>
            <a:ln w="3239" cap="flat">
              <a:noFill/>
              <a:prstDash val="solid"/>
              <a:miter/>
            </a:ln>
          </p:spPr>
          <p:txBody>
            <a:bodyPr rtlCol="0" anchor="ctr"/>
            <a:lstStyle/>
            <a:p>
              <a:endParaRPr lang="en-NO"/>
            </a:p>
          </p:txBody>
        </p:sp>
      </p:grpSp>
      <p:sp>
        <p:nvSpPr>
          <p:cNvPr id="114" name="TextBox 113">
            <a:extLst>
              <a:ext uri="{FF2B5EF4-FFF2-40B4-BE49-F238E27FC236}">
                <a16:creationId xmlns:a16="http://schemas.microsoft.com/office/drawing/2014/main" id="{DEB92009-6F95-7936-70EE-18D353022B1C}"/>
              </a:ext>
            </a:extLst>
          </p:cNvPr>
          <p:cNvSpPr txBox="1">
            <a:spLocks noGrp="1" noRot="1" noMove="1" noResize="1" noEditPoints="1" noAdjustHandles="1" noChangeArrowheads="1" noChangeShapeType="1"/>
          </p:cNvSpPr>
          <p:nvPr/>
        </p:nvSpPr>
        <p:spPr>
          <a:xfrm>
            <a:off x="1059684" y="5878838"/>
            <a:ext cx="1467078" cy="369332"/>
          </a:xfrm>
          <a:prstGeom prst="rect">
            <a:avLst/>
          </a:prstGeom>
          <a:noFill/>
        </p:spPr>
        <p:txBody>
          <a:bodyPr wrap="square">
            <a:spAutoFit/>
          </a:bodyPr>
          <a:lstStyle/>
          <a:p>
            <a:pPr algn="ctr"/>
            <a:r>
              <a:rPr lang="nb-NO" sz="1800" dirty="0">
                <a:solidFill>
                  <a:schemeClr val="bg1"/>
                </a:solidFill>
                <a:latin typeface="Arial"/>
                <a:cs typeface="Arial"/>
              </a:rPr>
              <a:t>lettelse</a:t>
            </a:r>
            <a:endParaRPr lang="nb-NO" sz="1800" dirty="0">
              <a:solidFill>
                <a:schemeClr val="bg1"/>
              </a:solidFill>
            </a:endParaRPr>
          </a:p>
        </p:txBody>
      </p:sp>
      <p:grpSp>
        <p:nvGrpSpPr>
          <p:cNvPr id="119" name="Graphic 6">
            <a:extLst>
              <a:ext uri="{FF2B5EF4-FFF2-40B4-BE49-F238E27FC236}">
                <a16:creationId xmlns:a16="http://schemas.microsoft.com/office/drawing/2014/main" id="{9838F977-970C-AEC0-4314-33918C201071}"/>
              </a:ext>
            </a:extLst>
          </p:cNvPr>
          <p:cNvGrpSpPr>
            <a:grpSpLocks noGrp="1" noUngrp="1" noRot="1" noMove="1" noResize="1"/>
          </p:cNvGrpSpPr>
          <p:nvPr/>
        </p:nvGrpSpPr>
        <p:grpSpPr>
          <a:xfrm rot="10800000">
            <a:off x="2646876" y="4709453"/>
            <a:ext cx="1365797" cy="1300048"/>
            <a:chOff x="6239791" y="2968399"/>
            <a:chExt cx="1744264" cy="1510112"/>
          </a:xfrm>
          <a:solidFill>
            <a:srgbClr val="FFFFFF"/>
          </a:solidFill>
        </p:grpSpPr>
        <p:sp>
          <p:nvSpPr>
            <p:cNvPr id="120" name="Freeform 119">
              <a:extLst>
                <a:ext uri="{FF2B5EF4-FFF2-40B4-BE49-F238E27FC236}">
                  <a16:creationId xmlns:a16="http://schemas.microsoft.com/office/drawing/2014/main" id="{8538F887-35F9-BDF8-4C86-C4FC0FE05CA5}"/>
                </a:ext>
              </a:extLst>
            </p:cNvPr>
            <p:cNvSpPr>
              <a:spLocks noGrp="1" noRot="1" noMove="1" noResize="1" noEditPoints="1" noAdjustHandles="1" noChangeArrowheads="1" noChangeShapeType="1"/>
            </p:cNvSpPr>
            <p:nvPr/>
          </p:nvSpPr>
          <p:spPr>
            <a:xfrm>
              <a:off x="6393628" y="4207449"/>
              <a:ext cx="215036" cy="159334"/>
            </a:xfrm>
            <a:custGeom>
              <a:avLst/>
              <a:gdLst>
                <a:gd name="connsiteX0" fmla="*/ 215036 w 215036"/>
                <a:gd name="connsiteY0" fmla="*/ 79667 h 159334"/>
                <a:gd name="connsiteX1" fmla="*/ 107518 w 215036"/>
                <a:gd name="connsiteY1" fmla="*/ 159334 h 159334"/>
                <a:gd name="connsiteX2" fmla="*/ 0 w 215036"/>
                <a:gd name="connsiteY2" fmla="*/ 79667 h 159334"/>
                <a:gd name="connsiteX3" fmla="*/ 107518 w 215036"/>
                <a:gd name="connsiteY3" fmla="*/ 0 h 159334"/>
                <a:gd name="connsiteX4" fmla="*/ 215036 w 215036"/>
                <a:gd name="connsiteY4" fmla="*/ 79667 h 15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36" h="159334">
                  <a:moveTo>
                    <a:pt x="215036" y="79667"/>
                  </a:moveTo>
                  <a:cubicBezTo>
                    <a:pt x="215036" y="123666"/>
                    <a:pt x="166899" y="159334"/>
                    <a:pt x="107518" y="159334"/>
                  </a:cubicBezTo>
                  <a:cubicBezTo>
                    <a:pt x="48138" y="159334"/>
                    <a:pt x="0" y="123666"/>
                    <a:pt x="0" y="79667"/>
                  </a:cubicBezTo>
                  <a:cubicBezTo>
                    <a:pt x="0" y="35668"/>
                    <a:pt x="48138" y="0"/>
                    <a:pt x="107518" y="0"/>
                  </a:cubicBezTo>
                  <a:cubicBezTo>
                    <a:pt x="166899" y="0"/>
                    <a:pt x="215036" y="35668"/>
                    <a:pt x="215036" y="79667"/>
                  </a:cubicBezTo>
                  <a:close/>
                </a:path>
              </a:pathLst>
            </a:custGeom>
            <a:solidFill>
              <a:srgbClr val="FFFFFF"/>
            </a:solidFill>
            <a:ln w="3239" cap="flat">
              <a:noFill/>
              <a:prstDash val="solid"/>
              <a:miter/>
            </a:ln>
          </p:spPr>
          <p:txBody>
            <a:bodyPr rtlCol="0" anchor="ctr"/>
            <a:lstStyle/>
            <a:p>
              <a:endParaRPr lang="en-NO"/>
            </a:p>
          </p:txBody>
        </p:sp>
        <p:sp>
          <p:nvSpPr>
            <p:cNvPr id="121" name="Freeform 120">
              <a:extLst>
                <a:ext uri="{FF2B5EF4-FFF2-40B4-BE49-F238E27FC236}">
                  <a16:creationId xmlns:a16="http://schemas.microsoft.com/office/drawing/2014/main" id="{4EAFBF65-B248-0C3F-6400-50F0D4E3501C}"/>
                </a:ext>
              </a:extLst>
            </p:cNvPr>
            <p:cNvSpPr>
              <a:spLocks noGrp="1" noRot="1" noMove="1" noResize="1" noEditPoints="1" noAdjustHandles="1" noChangeArrowheads="1" noChangeShapeType="1"/>
            </p:cNvSpPr>
            <p:nvPr/>
          </p:nvSpPr>
          <p:spPr>
            <a:xfrm>
              <a:off x="6264735" y="4359334"/>
              <a:ext cx="160629" cy="119176"/>
            </a:xfrm>
            <a:custGeom>
              <a:avLst/>
              <a:gdLst>
                <a:gd name="connsiteX0" fmla="*/ 160630 w 160629"/>
                <a:gd name="connsiteY0" fmla="*/ 59588 h 119176"/>
                <a:gd name="connsiteX1" fmla="*/ 80315 w 160629"/>
                <a:gd name="connsiteY1" fmla="*/ 119177 h 119176"/>
                <a:gd name="connsiteX2" fmla="*/ 0 w 160629"/>
                <a:gd name="connsiteY2" fmla="*/ 59588 h 119176"/>
                <a:gd name="connsiteX3" fmla="*/ 80315 w 160629"/>
                <a:gd name="connsiteY3" fmla="*/ 0 h 119176"/>
                <a:gd name="connsiteX4" fmla="*/ 160630 w 160629"/>
                <a:gd name="connsiteY4" fmla="*/ 59588 h 119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629" h="119176">
                  <a:moveTo>
                    <a:pt x="160630" y="59588"/>
                  </a:moveTo>
                  <a:cubicBezTo>
                    <a:pt x="160630" y="92498"/>
                    <a:pt x="124671" y="119177"/>
                    <a:pt x="80315" y="119177"/>
                  </a:cubicBezTo>
                  <a:cubicBezTo>
                    <a:pt x="35958" y="119177"/>
                    <a:pt x="0" y="92498"/>
                    <a:pt x="0" y="59588"/>
                  </a:cubicBezTo>
                  <a:cubicBezTo>
                    <a:pt x="0" y="26679"/>
                    <a:pt x="35958" y="0"/>
                    <a:pt x="80315" y="0"/>
                  </a:cubicBezTo>
                  <a:cubicBezTo>
                    <a:pt x="124671" y="0"/>
                    <a:pt x="160630" y="26679"/>
                    <a:pt x="160630" y="59588"/>
                  </a:cubicBezTo>
                  <a:close/>
                </a:path>
              </a:pathLst>
            </a:custGeom>
            <a:solidFill>
              <a:srgbClr val="FFFFFF"/>
            </a:solidFill>
            <a:ln w="3239" cap="flat">
              <a:noFill/>
              <a:prstDash val="solid"/>
              <a:miter/>
            </a:ln>
          </p:spPr>
          <p:txBody>
            <a:bodyPr rtlCol="0" anchor="ctr"/>
            <a:lstStyle/>
            <a:p>
              <a:endParaRPr lang="en-NO"/>
            </a:p>
          </p:txBody>
        </p:sp>
        <p:sp>
          <p:nvSpPr>
            <p:cNvPr id="122" name="Freeform 121">
              <a:extLst>
                <a:ext uri="{FF2B5EF4-FFF2-40B4-BE49-F238E27FC236}">
                  <a16:creationId xmlns:a16="http://schemas.microsoft.com/office/drawing/2014/main" id="{A80B59FB-71EF-59A2-3462-414FEBC0DDE3}"/>
                </a:ext>
              </a:extLst>
            </p:cNvPr>
            <p:cNvSpPr>
              <a:spLocks noGrp="1" noRot="1" noMove="1" noResize="1" noEditPoints="1" noAdjustHandles="1" noChangeArrowheads="1" noChangeShapeType="1"/>
            </p:cNvSpPr>
            <p:nvPr/>
          </p:nvSpPr>
          <p:spPr>
            <a:xfrm>
              <a:off x="6239791" y="2968399"/>
              <a:ext cx="1744264" cy="1327461"/>
            </a:xfrm>
            <a:custGeom>
              <a:avLst/>
              <a:gdLst>
                <a:gd name="connsiteX0" fmla="*/ 99106 w 1744264"/>
                <a:gd name="connsiteY0" fmla="*/ 611105 h 1327461"/>
                <a:gd name="connsiteX1" fmla="*/ 50853 w 1744264"/>
                <a:gd name="connsiteY1" fmla="*/ 463106 h 1327461"/>
                <a:gd name="connsiteX2" fmla="*/ 301512 w 1744264"/>
                <a:gd name="connsiteY2" fmla="*/ 212446 h 1327461"/>
                <a:gd name="connsiteX3" fmla="*/ 394457 w 1744264"/>
                <a:gd name="connsiteY3" fmla="*/ 230257 h 1327461"/>
                <a:gd name="connsiteX4" fmla="*/ 627629 w 1744264"/>
                <a:gd name="connsiteY4" fmla="*/ 16516 h 1327461"/>
                <a:gd name="connsiteX5" fmla="*/ 744863 w 1744264"/>
                <a:gd name="connsiteY5" fmla="*/ 47930 h 1327461"/>
                <a:gd name="connsiteX6" fmla="*/ 879261 w 1744264"/>
                <a:gd name="connsiteY6" fmla="*/ 0 h 1327461"/>
                <a:gd name="connsiteX7" fmla="*/ 1039890 w 1744264"/>
                <a:gd name="connsiteY7" fmla="*/ 73514 h 1327461"/>
                <a:gd name="connsiteX8" fmla="*/ 1157124 w 1744264"/>
                <a:gd name="connsiteY8" fmla="*/ 38214 h 1327461"/>
                <a:gd name="connsiteX9" fmla="*/ 1366979 w 1744264"/>
                <a:gd name="connsiteY9" fmla="*/ 218599 h 1327461"/>
                <a:gd name="connsiteX10" fmla="*/ 1430453 w 1744264"/>
                <a:gd name="connsiteY10" fmla="*/ 212122 h 1327461"/>
                <a:gd name="connsiteX11" fmla="*/ 1744264 w 1744264"/>
                <a:gd name="connsiteY11" fmla="*/ 525932 h 1327461"/>
                <a:gd name="connsiteX12" fmla="*/ 1572947 w 1744264"/>
                <a:gd name="connsiteY12" fmla="*/ 805415 h 1327461"/>
                <a:gd name="connsiteX13" fmla="*/ 1592702 w 1744264"/>
                <a:gd name="connsiteY13" fmla="*/ 902894 h 1327461"/>
                <a:gd name="connsiteX14" fmla="*/ 1342042 w 1744264"/>
                <a:gd name="connsiteY14" fmla="*/ 1153554 h 1327461"/>
                <a:gd name="connsiteX15" fmla="*/ 1244564 w 1744264"/>
                <a:gd name="connsiteY15" fmla="*/ 1133799 h 1327461"/>
                <a:gd name="connsiteX16" fmla="*/ 1033090 w 1744264"/>
                <a:gd name="connsiteY16" fmla="*/ 1327461 h 1327461"/>
                <a:gd name="connsiteX17" fmla="*/ 849467 w 1744264"/>
                <a:gd name="connsiteY17" fmla="*/ 1221886 h 1327461"/>
                <a:gd name="connsiteX18" fmla="*/ 662281 w 1744264"/>
                <a:gd name="connsiteY18" fmla="*/ 1306087 h 1327461"/>
                <a:gd name="connsiteX19" fmla="*/ 424252 w 1744264"/>
                <a:gd name="connsiteY19" fmla="*/ 1133475 h 1327461"/>
                <a:gd name="connsiteX20" fmla="*/ 313819 w 1744264"/>
                <a:gd name="connsiteY20" fmla="*/ 1153554 h 1327461"/>
                <a:gd name="connsiteX21" fmla="*/ 8 w 1744264"/>
                <a:gd name="connsiteY21" fmla="*/ 839743 h 1327461"/>
                <a:gd name="connsiteX22" fmla="*/ 99106 w 1744264"/>
                <a:gd name="connsiteY22" fmla="*/ 611105 h 132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44264" h="1327461">
                  <a:moveTo>
                    <a:pt x="99106" y="611105"/>
                  </a:moveTo>
                  <a:cubicBezTo>
                    <a:pt x="68664" y="569652"/>
                    <a:pt x="50853" y="518484"/>
                    <a:pt x="50853" y="463106"/>
                  </a:cubicBezTo>
                  <a:cubicBezTo>
                    <a:pt x="50853" y="324822"/>
                    <a:pt x="162905" y="212446"/>
                    <a:pt x="301512" y="212446"/>
                  </a:cubicBezTo>
                  <a:cubicBezTo>
                    <a:pt x="334221" y="212446"/>
                    <a:pt x="365635" y="218923"/>
                    <a:pt x="394457" y="230257"/>
                  </a:cubicBezTo>
                  <a:cubicBezTo>
                    <a:pt x="404821" y="110433"/>
                    <a:pt x="505214" y="16516"/>
                    <a:pt x="627629" y="16516"/>
                  </a:cubicBezTo>
                  <a:cubicBezTo>
                    <a:pt x="670378" y="16516"/>
                    <a:pt x="710211" y="28175"/>
                    <a:pt x="744863" y="47930"/>
                  </a:cubicBezTo>
                  <a:cubicBezTo>
                    <a:pt x="781458" y="18136"/>
                    <a:pt x="828093" y="0"/>
                    <a:pt x="879261" y="0"/>
                  </a:cubicBezTo>
                  <a:cubicBezTo>
                    <a:pt x="943383" y="0"/>
                    <a:pt x="1001028" y="28499"/>
                    <a:pt x="1039890" y="73514"/>
                  </a:cubicBezTo>
                  <a:cubicBezTo>
                    <a:pt x="1073571" y="51168"/>
                    <a:pt x="1113728" y="38214"/>
                    <a:pt x="1157124" y="38214"/>
                  </a:cubicBezTo>
                  <a:cubicBezTo>
                    <a:pt x="1263347" y="38214"/>
                    <a:pt x="1351758" y="116586"/>
                    <a:pt x="1366979" y="218599"/>
                  </a:cubicBezTo>
                  <a:cubicBezTo>
                    <a:pt x="1387381" y="214389"/>
                    <a:pt x="1408756" y="212122"/>
                    <a:pt x="1430453" y="212122"/>
                  </a:cubicBezTo>
                  <a:cubicBezTo>
                    <a:pt x="1603713" y="212122"/>
                    <a:pt x="1744264" y="352673"/>
                    <a:pt x="1744264" y="525932"/>
                  </a:cubicBezTo>
                  <a:cubicBezTo>
                    <a:pt x="1744264" y="648024"/>
                    <a:pt x="1674636" y="753599"/>
                    <a:pt x="1572947" y="805415"/>
                  </a:cubicBezTo>
                  <a:cubicBezTo>
                    <a:pt x="1585578" y="835533"/>
                    <a:pt x="1592702" y="868242"/>
                    <a:pt x="1592702" y="902894"/>
                  </a:cubicBezTo>
                  <a:cubicBezTo>
                    <a:pt x="1592702" y="1041178"/>
                    <a:pt x="1480650" y="1153554"/>
                    <a:pt x="1342042" y="1153554"/>
                  </a:cubicBezTo>
                  <a:cubicBezTo>
                    <a:pt x="1307390" y="1153554"/>
                    <a:pt x="1274682" y="1146429"/>
                    <a:pt x="1244564" y="1133799"/>
                  </a:cubicBezTo>
                  <a:cubicBezTo>
                    <a:pt x="1235172" y="1242289"/>
                    <a:pt x="1144170" y="1327461"/>
                    <a:pt x="1033090" y="1327461"/>
                  </a:cubicBezTo>
                  <a:cubicBezTo>
                    <a:pt x="954718" y="1327461"/>
                    <a:pt x="886386" y="1285037"/>
                    <a:pt x="849467" y="1221886"/>
                  </a:cubicBezTo>
                  <a:cubicBezTo>
                    <a:pt x="803480" y="1273702"/>
                    <a:pt x="736767" y="1306087"/>
                    <a:pt x="662281" y="1306087"/>
                  </a:cubicBezTo>
                  <a:cubicBezTo>
                    <a:pt x="551201" y="1306087"/>
                    <a:pt x="456960" y="1233545"/>
                    <a:pt x="424252" y="1133475"/>
                  </a:cubicBezTo>
                  <a:cubicBezTo>
                    <a:pt x="389923" y="1146429"/>
                    <a:pt x="352681" y="1153554"/>
                    <a:pt x="313819" y="1153554"/>
                  </a:cubicBezTo>
                  <a:cubicBezTo>
                    <a:pt x="140559" y="1153554"/>
                    <a:pt x="8" y="1013003"/>
                    <a:pt x="8" y="839743"/>
                  </a:cubicBezTo>
                  <a:cubicBezTo>
                    <a:pt x="-640" y="749713"/>
                    <a:pt x="37899" y="668426"/>
                    <a:pt x="99106" y="611105"/>
                  </a:cubicBezTo>
                  <a:close/>
                </a:path>
              </a:pathLst>
            </a:custGeom>
            <a:solidFill>
              <a:srgbClr val="FFFFFF"/>
            </a:solidFill>
            <a:ln w="3239" cap="flat">
              <a:noFill/>
              <a:prstDash val="solid"/>
              <a:miter/>
            </a:ln>
          </p:spPr>
          <p:txBody>
            <a:bodyPr rtlCol="0" anchor="ctr"/>
            <a:lstStyle/>
            <a:p>
              <a:endParaRPr lang="en-NO"/>
            </a:p>
          </p:txBody>
        </p:sp>
      </p:grpSp>
      <p:sp>
        <p:nvSpPr>
          <p:cNvPr id="123" name="TextBox 122">
            <a:extLst>
              <a:ext uri="{FF2B5EF4-FFF2-40B4-BE49-F238E27FC236}">
                <a16:creationId xmlns:a16="http://schemas.microsoft.com/office/drawing/2014/main" id="{A3373335-62F0-24B6-757C-7B05F975B8F7}"/>
              </a:ext>
            </a:extLst>
          </p:cNvPr>
          <p:cNvSpPr txBox="1">
            <a:spLocks noGrp="1" noRot="1" noMove="1" noResize="1" noEditPoints="1" noAdjustHandles="1" noChangeArrowheads="1" noChangeShapeType="1"/>
          </p:cNvSpPr>
          <p:nvPr/>
        </p:nvSpPr>
        <p:spPr>
          <a:xfrm>
            <a:off x="2639965" y="5270837"/>
            <a:ext cx="1467078" cy="369332"/>
          </a:xfrm>
          <a:prstGeom prst="rect">
            <a:avLst/>
          </a:prstGeom>
          <a:noFill/>
        </p:spPr>
        <p:txBody>
          <a:bodyPr wrap="square">
            <a:spAutoFit/>
          </a:bodyPr>
          <a:lstStyle/>
          <a:p>
            <a:pPr algn="ctr"/>
            <a:r>
              <a:rPr lang="nb-NO" sz="1800" dirty="0">
                <a:solidFill>
                  <a:schemeClr val="bg1"/>
                </a:solidFill>
                <a:latin typeface="Arial"/>
                <a:cs typeface="Arial"/>
              </a:rPr>
              <a:t>stolt</a:t>
            </a:r>
            <a:endParaRPr lang="nb-NO" sz="1800" dirty="0">
              <a:solidFill>
                <a:schemeClr val="bg1"/>
              </a:solidFill>
            </a:endParaRPr>
          </a:p>
        </p:txBody>
      </p:sp>
      <p:sp>
        <p:nvSpPr>
          <p:cNvPr id="2" name="Tittel 1">
            <a:extLst>
              <a:ext uri="{FF2B5EF4-FFF2-40B4-BE49-F238E27FC236}">
                <a16:creationId xmlns:a16="http://schemas.microsoft.com/office/drawing/2014/main" id="{E09BC3DA-AE98-E0B7-FF6C-CBED8C9160F0}"/>
              </a:ext>
            </a:extLst>
          </p:cNvPr>
          <p:cNvSpPr>
            <a:spLocks noGrp="1" noRot="1" noMove="1" noResize="1" noEditPoints="1" noAdjustHandles="1" noChangeArrowheads="1" noChangeShapeType="1"/>
          </p:cNvSpPr>
          <p:nvPr>
            <p:ph type="title"/>
          </p:nvPr>
        </p:nvSpPr>
        <p:spPr/>
        <p:txBody>
          <a:bodyPr/>
          <a:lstStyle/>
          <a:p>
            <a:r>
              <a:rPr lang="nb-NO" dirty="0"/>
              <a:t>Den nye</a:t>
            </a:r>
            <a:br>
              <a:rPr lang="nb-NO" dirty="0"/>
            </a:br>
            <a:r>
              <a:rPr lang="nb-NO" dirty="0"/>
              <a:t>hverdagen</a:t>
            </a:r>
          </a:p>
        </p:txBody>
      </p:sp>
      <p:grpSp>
        <p:nvGrpSpPr>
          <p:cNvPr id="6" name="Gruppe 5">
            <a:extLst>
              <a:ext uri="{FF2B5EF4-FFF2-40B4-BE49-F238E27FC236}">
                <a16:creationId xmlns:a16="http://schemas.microsoft.com/office/drawing/2014/main" id="{DDE24A89-A9E5-811C-75E3-B873292456B6}"/>
              </a:ext>
            </a:extLst>
          </p:cNvPr>
          <p:cNvGrpSpPr>
            <a:grpSpLocks noGrp="1" noUngrp="1" noRot="1" noMove="1" noResize="1"/>
          </p:cNvGrpSpPr>
          <p:nvPr/>
        </p:nvGrpSpPr>
        <p:grpSpPr>
          <a:xfrm>
            <a:off x="6566791" y="3256851"/>
            <a:ext cx="719241" cy="719241"/>
            <a:chOff x="2468760" y="4250563"/>
            <a:chExt cx="719241" cy="719241"/>
          </a:xfrm>
        </p:grpSpPr>
        <p:sp>
          <p:nvSpPr>
            <p:cNvPr id="8" name="Ellipse 7">
              <a:extLst>
                <a:ext uri="{FF2B5EF4-FFF2-40B4-BE49-F238E27FC236}">
                  <a16:creationId xmlns:a16="http://schemas.microsoft.com/office/drawing/2014/main" id="{C2AFC9C9-AEFC-2B02-F081-AADAAF6D861D}"/>
                </a:ext>
              </a:extLst>
            </p:cNvPr>
            <p:cNvSpPr>
              <a:spLocks noGrp="1" noRot="1" noMove="1" noResize="1" noEditPoints="1" noAdjustHandles="1" noChangeArrowheads="1" noChangeShapeType="1"/>
            </p:cNvSpPr>
            <p:nvPr/>
          </p:nvSpPr>
          <p:spPr>
            <a:xfrm>
              <a:off x="2468760" y="4250563"/>
              <a:ext cx="719241" cy="71924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9" name="Gruppe 81">
              <a:extLst>
                <a:ext uri="{FF2B5EF4-FFF2-40B4-BE49-F238E27FC236}">
                  <a16:creationId xmlns:a16="http://schemas.microsoft.com/office/drawing/2014/main" id="{10B72861-6EB6-EF0D-BA46-83CE4DCDF2CB}"/>
                </a:ext>
              </a:extLst>
            </p:cNvPr>
            <p:cNvGrpSpPr>
              <a:grpSpLocks noGrp="1" noUngrp="1" noRot="1" noChangeAspect="1" noMove="1" noResize="1"/>
            </p:cNvGrpSpPr>
            <p:nvPr/>
          </p:nvGrpSpPr>
          <p:grpSpPr>
            <a:xfrm>
              <a:off x="2558380" y="4471307"/>
              <a:ext cx="540000" cy="277753"/>
              <a:chOff x="4245148" y="1002525"/>
              <a:chExt cx="1691195" cy="869875"/>
            </a:xfrm>
          </p:grpSpPr>
          <p:sp>
            <p:nvSpPr>
              <p:cNvPr id="10" name="Friform 82">
                <a:extLst>
                  <a:ext uri="{FF2B5EF4-FFF2-40B4-BE49-F238E27FC236}">
                    <a16:creationId xmlns:a16="http://schemas.microsoft.com/office/drawing/2014/main" id="{4B659774-B135-C73F-5E2B-6C4B41B9E8AA}"/>
                  </a:ext>
                </a:extLst>
              </p:cNvPr>
              <p:cNvSpPr>
                <a:spLocks noGrp="1" noRot="1" noMove="1" noResize="1" noEditPoints="1" noAdjustHandles="1" noChangeArrowheads="1" noChangeShapeType="1"/>
              </p:cNvSpPr>
              <p:nvPr/>
            </p:nvSpPr>
            <p:spPr>
              <a:xfrm>
                <a:off x="4245148" y="1002525"/>
                <a:ext cx="1001028" cy="869875"/>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solidFill>
                <a:schemeClr val="accent4"/>
              </a:solidFill>
              <a:ln w="0" cap="flat">
                <a:noFill/>
                <a:prstDash val="solid"/>
                <a:miter/>
              </a:ln>
            </p:spPr>
            <p:txBody>
              <a:bodyPr rtlCol="0" anchor="ctr"/>
              <a:lstStyle/>
              <a:p>
                <a:endParaRPr lang="nb-NO"/>
              </a:p>
            </p:txBody>
          </p:sp>
          <p:sp>
            <p:nvSpPr>
              <p:cNvPr id="12" name="Friform 83">
                <a:extLst>
                  <a:ext uri="{FF2B5EF4-FFF2-40B4-BE49-F238E27FC236}">
                    <a16:creationId xmlns:a16="http://schemas.microsoft.com/office/drawing/2014/main" id="{0B30438C-6A1E-9969-388C-6F96C58A9ECB}"/>
                  </a:ext>
                </a:extLst>
              </p:cNvPr>
              <p:cNvSpPr>
                <a:spLocks noGrp="1" noRot="1" noMove="1" noResize="1" noEditPoints="1" noAdjustHandles="1" noChangeArrowheads="1" noChangeShapeType="1"/>
              </p:cNvSpPr>
              <p:nvPr/>
            </p:nvSpPr>
            <p:spPr>
              <a:xfrm flipH="1">
                <a:off x="5336257" y="1002525"/>
                <a:ext cx="600086" cy="521464"/>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noFill/>
              <a:ln w="9525" cap="flat">
                <a:solidFill>
                  <a:schemeClr val="bg1"/>
                </a:solidFill>
                <a:prstDash val="solid"/>
                <a:miter/>
              </a:ln>
            </p:spPr>
            <p:txBody>
              <a:bodyPr rtlCol="0" anchor="ctr"/>
              <a:lstStyle/>
              <a:p>
                <a:endParaRPr lang="nb-NO"/>
              </a:p>
            </p:txBody>
          </p:sp>
        </p:grpSp>
      </p:grpSp>
    </p:spTree>
    <p:extLst>
      <p:ext uri="{BB962C8B-B14F-4D97-AF65-F5344CB8AC3E}">
        <p14:creationId xmlns:p14="http://schemas.microsoft.com/office/powerpoint/2010/main" val="30551603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76C499"/>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D3F005-A24B-6267-F0C1-5DC93CE05C4C}"/>
              </a:ext>
            </a:extLst>
          </p:cNvPr>
          <p:cNvSpPr>
            <a:spLocks noGrp="1" noRot="1" noMove="1" noResize="1" noEditPoints="1" noAdjustHandles="1" noChangeArrowheads="1" noChangeShapeType="1"/>
          </p:cNvSpPr>
          <p:nvPr>
            <p:ph type="title"/>
          </p:nvPr>
        </p:nvSpPr>
        <p:spPr/>
        <p:txBody>
          <a:bodyPr/>
          <a:lstStyle/>
          <a:p>
            <a:r>
              <a:rPr lang="nb-NO" dirty="0"/>
              <a:t>Vekt, kosthold og fysisk aktivitet</a:t>
            </a:r>
          </a:p>
        </p:txBody>
      </p:sp>
      <p:sp>
        <p:nvSpPr>
          <p:cNvPr id="676" name="Plassholder for tekst 675">
            <a:extLst>
              <a:ext uri="{FF2B5EF4-FFF2-40B4-BE49-F238E27FC236}">
                <a16:creationId xmlns:a16="http://schemas.microsoft.com/office/drawing/2014/main" id="{3CAD3EDA-2002-815B-0BE4-D40C645C19EC}"/>
              </a:ext>
            </a:extLst>
          </p:cNvPr>
          <p:cNvSpPr>
            <a:spLocks noGrp="1" noRot="1" noMove="1" noResize="1" noEditPoints="1" noAdjustHandles="1" noChangeArrowheads="1" noChangeShapeType="1"/>
          </p:cNvSpPr>
          <p:nvPr>
            <p:ph type="body" idx="1"/>
          </p:nvPr>
        </p:nvSpPr>
        <p:spPr/>
        <p:txBody>
          <a:bodyPr/>
          <a:lstStyle/>
          <a:p>
            <a:endParaRPr lang="en-GB"/>
          </a:p>
        </p:txBody>
      </p:sp>
      <p:grpSp>
        <p:nvGrpSpPr>
          <p:cNvPr id="202" name="Graphic 3" hidden="1">
            <a:extLst>
              <a:ext uri="{FF2B5EF4-FFF2-40B4-BE49-F238E27FC236}">
                <a16:creationId xmlns:a16="http://schemas.microsoft.com/office/drawing/2014/main" id="{6ED83CAA-1750-89CB-442A-A13BCB2813FB}"/>
              </a:ext>
            </a:extLst>
          </p:cNvPr>
          <p:cNvGrpSpPr/>
          <p:nvPr/>
        </p:nvGrpSpPr>
        <p:grpSpPr>
          <a:xfrm>
            <a:off x="7265223" y="2654770"/>
            <a:ext cx="1332914" cy="2520997"/>
            <a:chOff x="10898219" y="1087228"/>
            <a:chExt cx="1332914" cy="2520997"/>
          </a:xfrm>
        </p:grpSpPr>
        <p:grpSp>
          <p:nvGrpSpPr>
            <p:cNvPr id="203" name="Graphic 3">
              <a:extLst>
                <a:ext uri="{FF2B5EF4-FFF2-40B4-BE49-F238E27FC236}">
                  <a16:creationId xmlns:a16="http://schemas.microsoft.com/office/drawing/2014/main" id="{6F256405-15D7-311A-C88E-F358E05B7992}"/>
                </a:ext>
              </a:extLst>
            </p:cNvPr>
            <p:cNvGrpSpPr/>
            <p:nvPr/>
          </p:nvGrpSpPr>
          <p:grpSpPr>
            <a:xfrm>
              <a:off x="10898530" y="1087228"/>
              <a:ext cx="1332603" cy="2520997"/>
              <a:chOff x="10898530" y="1087228"/>
              <a:chExt cx="1332603" cy="2520997"/>
            </a:xfrm>
          </p:grpSpPr>
          <p:sp>
            <p:nvSpPr>
              <p:cNvPr id="204" name="Freeform 203">
                <a:extLst>
                  <a:ext uri="{FF2B5EF4-FFF2-40B4-BE49-F238E27FC236}">
                    <a16:creationId xmlns:a16="http://schemas.microsoft.com/office/drawing/2014/main" id="{C272AA18-F0FC-676E-C272-68A0DA02A194}"/>
                  </a:ext>
                </a:extLst>
              </p:cNvPr>
              <p:cNvSpPr/>
              <p:nvPr/>
            </p:nvSpPr>
            <p:spPr>
              <a:xfrm rot="-389295">
                <a:off x="11009047" y="1581604"/>
                <a:ext cx="679764" cy="1994602"/>
              </a:xfrm>
              <a:custGeom>
                <a:avLst/>
                <a:gdLst>
                  <a:gd name="connsiteX0" fmla="*/ 0 w 679764"/>
                  <a:gd name="connsiteY0" fmla="*/ 0 h 1994602"/>
                  <a:gd name="connsiteX1" fmla="*/ 679765 w 679764"/>
                  <a:gd name="connsiteY1" fmla="*/ 0 h 1994602"/>
                  <a:gd name="connsiteX2" fmla="*/ 679765 w 679764"/>
                  <a:gd name="connsiteY2" fmla="*/ 1994602 h 1994602"/>
                  <a:gd name="connsiteX3" fmla="*/ 0 w 679764"/>
                  <a:gd name="connsiteY3" fmla="*/ 1994602 h 1994602"/>
                </a:gdLst>
                <a:ahLst/>
                <a:cxnLst>
                  <a:cxn ang="0">
                    <a:pos x="connsiteX0" y="connsiteY0"/>
                  </a:cxn>
                  <a:cxn ang="0">
                    <a:pos x="connsiteX1" y="connsiteY1"/>
                  </a:cxn>
                  <a:cxn ang="0">
                    <a:pos x="connsiteX2" y="connsiteY2"/>
                  </a:cxn>
                  <a:cxn ang="0">
                    <a:pos x="connsiteX3" y="connsiteY3"/>
                  </a:cxn>
                </a:cxnLst>
                <a:rect l="l" t="t" r="r" b="b"/>
                <a:pathLst>
                  <a:path w="679764" h="1994602">
                    <a:moveTo>
                      <a:pt x="0" y="0"/>
                    </a:moveTo>
                    <a:lnTo>
                      <a:pt x="679765" y="0"/>
                    </a:lnTo>
                    <a:lnTo>
                      <a:pt x="679765" y="1994602"/>
                    </a:lnTo>
                    <a:lnTo>
                      <a:pt x="0" y="1994602"/>
                    </a:lnTo>
                    <a:close/>
                  </a:path>
                </a:pathLst>
              </a:custGeom>
              <a:solidFill>
                <a:srgbClr val="A6A6ED"/>
              </a:solidFill>
              <a:ln w="3239" cap="flat">
                <a:noFill/>
                <a:prstDash val="solid"/>
                <a:miter/>
              </a:ln>
            </p:spPr>
            <p:txBody>
              <a:bodyPr rtlCol="0" anchor="ctr"/>
              <a:lstStyle/>
              <a:p>
                <a:endParaRPr lang="en-NO"/>
              </a:p>
            </p:txBody>
          </p:sp>
          <p:sp>
            <p:nvSpPr>
              <p:cNvPr id="205" name="Freeform 204">
                <a:extLst>
                  <a:ext uri="{FF2B5EF4-FFF2-40B4-BE49-F238E27FC236}">
                    <a16:creationId xmlns:a16="http://schemas.microsoft.com/office/drawing/2014/main" id="{902C3F08-29E8-59EE-38CF-B23D7C00658E}"/>
                  </a:ext>
                </a:extLst>
              </p:cNvPr>
              <p:cNvSpPr/>
              <p:nvPr/>
            </p:nvSpPr>
            <p:spPr>
              <a:xfrm>
                <a:off x="10898543" y="1197241"/>
                <a:ext cx="844600" cy="429101"/>
              </a:xfrm>
              <a:custGeom>
                <a:avLst/>
                <a:gdLst>
                  <a:gd name="connsiteX0" fmla="*/ 675227 w 844600"/>
                  <a:gd name="connsiteY0" fmla="*/ 352349 h 429101"/>
                  <a:gd name="connsiteX1" fmla="*/ 0 w 844600"/>
                  <a:gd name="connsiteY1" fmla="*/ 429101 h 429101"/>
                  <a:gd name="connsiteX2" fmla="*/ 169374 w 844600"/>
                  <a:gd name="connsiteY2" fmla="*/ 76752 h 429101"/>
                  <a:gd name="connsiteX3" fmla="*/ 844601 w 844600"/>
                  <a:gd name="connsiteY3" fmla="*/ 0 h 429101"/>
                </a:gdLst>
                <a:ahLst/>
                <a:cxnLst>
                  <a:cxn ang="0">
                    <a:pos x="connsiteX0" y="connsiteY0"/>
                  </a:cxn>
                  <a:cxn ang="0">
                    <a:pos x="connsiteX1" y="connsiteY1"/>
                  </a:cxn>
                  <a:cxn ang="0">
                    <a:pos x="connsiteX2" y="connsiteY2"/>
                  </a:cxn>
                  <a:cxn ang="0">
                    <a:pos x="connsiteX3" y="connsiteY3"/>
                  </a:cxn>
                </a:cxnLst>
                <a:rect l="l" t="t" r="r" b="b"/>
                <a:pathLst>
                  <a:path w="844600" h="429101">
                    <a:moveTo>
                      <a:pt x="675227" y="352349"/>
                    </a:moveTo>
                    <a:lnTo>
                      <a:pt x="0" y="429101"/>
                    </a:lnTo>
                    <a:lnTo>
                      <a:pt x="169374" y="76752"/>
                    </a:lnTo>
                    <a:lnTo>
                      <a:pt x="844601" y="0"/>
                    </a:lnTo>
                    <a:close/>
                  </a:path>
                </a:pathLst>
              </a:custGeom>
              <a:solidFill>
                <a:srgbClr val="A6A6ED"/>
              </a:solidFill>
              <a:ln w="3239" cap="flat">
                <a:noFill/>
                <a:prstDash val="solid"/>
                <a:miter/>
              </a:ln>
            </p:spPr>
            <p:txBody>
              <a:bodyPr rtlCol="0" anchor="ctr"/>
              <a:lstStyle/>
              <a:p>
                <a:endParaRPr lang="en-NO"/>
              </a:p>
            </p:txBody>
          </p:sp>
          <p:sp>
            <p:nvSpPr>
              <p:cNvPr id="206" name="Freeform 205">
                <a:extLst>
                  <a:ext uri="{FF2B5EF4-FFF2-40B4-BE49-F238E27FC236}">
                    <a16:creationId xmlns:a16="http://schemas.microsoft.com/office/drawing/2014/main" id="{75A18D3A-4D45-6F35-2A65-152B462C997B}"/>
                  </a:ext>
                </a:extLst>
              </p:cNvPr>
              <p:cNvSpPr/>
              <p:nvPr/>
            </p:nvSpPr>
            <p:spPr>
              <a:xfrm rot="-389295">
                <a:off x="11685222" y="1518439"/>
                <a:ext cx="434608" cy="1994602"/>
              </a:xfrm>
              <a:custGeom>
                <a:avLst/>
                <a:gdLst>
                  <a:gd name="connsiteX0" fmla="*/ 0 w 434608"/>
                  <a:gd name="connsiteY0" fmla="*/ 0 h 1994602"/>
                  <a:gd name="connsiteX1" fmla="*/ 434609 w 434608"/>
                  <a:gd name="connsiteY1" fmla="*/ 0 h 1994602"/>
                  <a:gd name="connsiteX2" fmla="*/ 434609 w 434608"/>
                  <a:gd name="connsiteY2" fmla="*/ 1994602 h 1994602"/>
                  <a:gd name="connsiteX3" fmla="*/ 0 w 434608"/>
                  <a:gd name="connsiteY3" fmla="*/ 1994602 h 1994602"/>
                </a:gdLst>
                <a:ahLst/>
                <a:cxnLst>
                  <a:cxn ang="0">
                    <a:pos x="connsiteX0" y="connsiteY0"/>
                  </a:cxn>
                  <a:cxn ang="0">
                    <a:pos x="connsiteX1" y="connsiteY1"/>
                  </a:cxn>
                  <a:cxn ang="0">
                    <a:pos x="connsiteX2" y="connsiteY2"/>
                  </a:cxn>
                  <a:cxn ang="0">
                    <a:pos x="connsiteX3" y="connsiteY3"/>
                  </a:cxn>
                </a:cxnLst>
                <a:rect l="l" t="t" r="r" b="b"/>
                <a:pathLst>
                  <a:path w="434608" h="1994602">
                    <a:moveTo>
                      <a:pt x="0" y="0"/>
                    </a:moveTo>
                    <a:lnTo>
                      <a:pt x="434609" y="0"/>
                    </a:lnTo>
                    <a:lnTo>
                      <a:pt x="434609" y="1994602"/>
                    </a:lnTo>
                    <a:lnTo>
                      <a:pt x="0" y="1994602"/>
                    </a:lnTo>
                    <a:close/>
                  </a:path>
                </a:pathLst>
              </a:custGeom>
              <a:solidFill>
                <a:srgbClr val="FFFFFF"/>
              </a:solidFill>
              <a:ln w="3239" cap="flat">
                <a:noFill/>
                <a:prstDash val="solid"/>
                <a:miter/>
              </a:ln>
            </p:spPr>
            <p:txBody>
              <a:bodyPr rtlCol="0" anchor="ctr"/>
              <a:lstStyle/>
              <a:p>
                <a:endParaRPr lang="en-NO"/>
              </a:p>
            </p:txBody>
          </p:sp>
          <p:sp>
            <p:nvSpPr>
              <p:cNvPr id="207" name="Freeform 206">
                <a:extLst>
                  <a:ext uri="{FF2B5EF4-FFF2-40B4-BE49-F238E27FC236}">
                    <a16:creationId xmlns:a16="http://schemas.microsoft.com/office/drawing/2014/main" id="{FAC88DA9-86F8-866C-C0BA-4AA737CB22FF}"/>
                  </a:ext>
                </a:extLst>
              </p:cNvPr>
              <p:cNvSpPr/>
              <p:nvPr/>
            </p:nvSpPr>
            <p:spPr>
              <a:xfrm>
                <a:off x="11573770" y="1197241"/>
                <a:ext cx="432015" cy="352348"/>
              </a:xfrm>
              <a:custGeom>
                <a:avLst/>
                <a:gdLst>
                  <a:gd name="connsiteX0" fmla="*/ 169374 w 432015"/>
                  <a:gd name="connsiteY0" fmla="*/ 0 h 352348"/>
                  <a:gd name="connsiteX1" fmla="*/ 432016 w 432015"/>
                  <a:gd name="connsiteY1" fmla="*/ 303124 h 352348"/>
                  <a:gd name="connsiteX2" fmla="*/ 0 w 432015"/>
                  <a:gd name="connsiteY2" fmla="*/ 352349 h 352348"/>
                </a:gdLst>
                <a:ahLst/>
                <a:cxnLst>
                  <a:cxn ang="0">
                    <a:pos x="connsiteX0" y="connsiteY0"/>
                  </a:cxn>
                  <a:cxn ang="0">
                    <a:pos x="connsiteX1" y="connsiteY1"/>
                  </a:cxn>
                  <a:cxn ang="0">
                    <a:pos x="connsiteX2" y="connsiteY2"/>
                  </a:cxn>
                </a:cxnLst>
                <a:rect l="l" t="t" r="r" b="b"/>
                <a:pathLst>
                  <a:path w="432015" h="352348">
                    <a:moveTo>
                      <a:pt x="169374" y="0"/>
                    </a:moveTo>
                    <a:lnTo>
                      <a:pt x="432016" y="303124"/>
                    </a:lnTo>
                    <a:lnTo>
                      <a:pt x="0" y="352349"/>
                    </a:lnTo>
                    <a:close/>
                  </a:path>
                </a:pathLst>
              </a:custGeom>
              <a:solidFill>
                <a:srgbClr val="FFFFFF"/>
              </a:solidFill>
              <a:ln w="3239" cap="flat">
                <a:noFill/>
                <a:prstDash val="solid"/>
                <a:miter/>
              </a:ln>
            </p:spPr>
            <p:txBody>
              <a:bodyPr rtlCol="0" anchor="ctr"/>
              <a:lstStyle/>
              <a:p>
                <a:endParaRPr lang="en-NO"/>
              </a:p>
            </p:txBody>
          </p:sp>
          <p:sp>
            <p:nvSpPr>
              <p:cNvPr id="208" name="Freeform 207">
                <a:extLst>
                  <a:ext uri="{FF2B5EF4-FFF2-40B4-BE49-F238E27FC236}">
                    <a16:creationId xmlns:a16="http://schemas.microsoft.com/office/drawing/2014/main" id="{630720CA-55F7-0B8A-664A-F3B98ACC24B9}"/>
                  </a:ext>
                </a:extLst>
              </p:cNvPr>
              <p:cNvSpPr/>
              <p:nvPr/>
            </p:nvSpPr>
            <p:spPr>
              <a:xfrm>
                <a:off x="11691327" y="1197241"/>
                <a:ext cx="314458" cy="303123"/>
              </a:xfrm>
              <a:custGeom>
                <a:avLst/>
                <a:gdLst>
                  <a:gd name="connsiteX0" fmla="*/ 314458 w 314458"/>
                  <a:gd name="connsiteY0" fmla="*/ 303124 h 303123"/>
                  <a:gd name="connsiteX1" fmla="*/ 0 w 314458"/>
                  <a:gd name="connsiteY1" fmla="*/ 107518 h 303123"/>
                  <a:gd name="connsiteX2" fmla="*/ 51816 w 314458"/>
                  <a:gd name="connsiteY2" fmla="*/ 0 h 303123"/>
                </a:gdLst>
                <a:ahLst/>
                <a:cxnLst>
                  <a:cxn ang="0">
                    <a:pos x="connsiteX0" y="connsiteY0"/>
                  </a:cxn>
                  <a:cxn ang="0">
                    <a:pos x="connsiteX1" y="connsiteY1"/>
                  </a:cxn>
                  <a:cxn ang="0">
                    <a:pos x="connsiteX2" y="connsiteY2"/>
                  </a:cxn>
                </a:cxnLst>
                <a:rect l="l" t="t" r="r" b="b"/>
                <a:pathLst>
                  <a:path w="314458" h="303123">
                    <a:moveTo>
                      <a:pt x="314458" y="303124"/>
                    </a:moveTo>
                    <a:lnTo>
                      <a:pt x="0" y="107518"/>
                    </a:lnTo>
                    <a:lnTo>
                      <a:pt x="51816" y="0"/>
                    </a:lnTo>
                    <a:close/>
                  </a:path>
                </a:pathLst>
              </a:custGeom>
              <a:solidFill>
                <a:srgbClr val="FFFFFF"/>
              </a:solidFill>
              <a:ln w="3239" cap="flat">
                <a:noFill/>
                <a:prstDash val="solid"/>
                <a:miter/>
              </a:ln>
            </p:spPr>
            <p:txBody>
              <a:bodyPr rtlCol="0" anchor="ctr"/>
              <a:lstStyle/>
              <a:p>
                <a:endParaRPr lang="en-NO"/>
              </a:p>
            </p:txBody>
          </p:sp>
          <p:sp>
            <p:nvSpPr>
              <p:cNvPr id="209" name="Freeform 208">
                <a:extLst>
                  <a:ext uri="{FF2B5EF4-FFF2-40B4-BE49-F238E27FC236}">
                    <a16:creationId xmlns:a16="http://schemas.microsoft.com/office/drawing/2014/main" id="{E45FA538-7FCE-62E6-E09F-0EA01C4F104B}"/>
                  </a:ext>
                </a:extLst>
              </p:cNvPr>
              <p:cNvSpPr/>
              <p:nvPr/>
            </p:nvSpPr>
            <p:spPr>
              <a:xfrm rot="-389295">
                <a:off x="11059520" y="1125281"/>
                <a:ext cx="679764" cy="110433"/>
              </a:xfrm>
              <a:custGeom>
                <a:avLst/>
                <a:gdLst>
                  <a:gd name="connsiteX0" fmla="*/ 0 w 679764"/>
                  <a:gd name="connsiteY0" fmla="*/ 0 h 110433"/>
                  <a:gd name="connsiteX1" fmla="*/ 679764 w 679764"/>
                  <a:gd name="connsiteY1" fmla="*/ 0 h 110433"/>
                  <a:gd name="connsiteX2" fmla="*/ 679764 w 679764"/>
                  <a:gd name="connsiteY2" fmla="*/ 110433 h 110433"/>
                  <a:gd name="connsiteX3" fmla="*/ 0 w 679764"/>
                  <a:gd name="connsiteY3" fmla="*/ 110433 h 110433"/>
                </a:gdLst>
                <a:ahLst/>
                <a:cxnLst>
                  <a:cxn ang="0">
                    <a:pos x="connsiteX0" y="connsiteY0"/>
                  </a:cxn>
                  <a:cxn ang="0">
                    <a:pos x="connsiteX1" y="connsiteY1"/>
                  </a:cxn>
                  <a:cxn ang="0">
                    <a:pos x="connsiteX2" y="connsiteY2"/>
                  </a:cxn>
                  <a:cxn ang="0">
                    <a:pos x="connsiteX3" y="connsiteY3"/>
                  </a:cxn>
                </a:cxnLst>
                <a:rect l="l" t="t" r="r" b="b"/>
                <a:pathLst>
                  <a:path w="679764" h="110433">
                    <a:moveTo>
                      <a:pt x="0" y="0"/>
                    </a:moveTo>
                    <a:lnTo>
                      <a:pt x="679764" y="0"/>
                    </a:lnTo>
                    <a:lnTo>
                      <a:pt x="679764" y="110433"/>
                    </a:lnTo>
                    <a:lnTo>
                      <a:pt x="0" y="110433"/>
                    </a:lnTo>
                    <a:close/>
                  </a:path>
                </a:pathLst>
              </a:custGeom>
              <a:solidFill>
                <a:srgbClr val="A6A6ED"/>
              </a:solidFill>
              <a:ln w="3239" cap="flat">
                <a:noFill/>
                <a:prstDash val="solid"/>
                <a:miter/>
              </a:ln>
            </p:spPr>
            <p:txBody>
              <a:bodyPr rtlCol="0" anchor="ctr"/>
              <a:lstStyle/>
              <a:p>
                <a:endParaRPr lang="en-NO"/>
              </a:p>
            </p:txBody>
          </p:sp>
          <p:sp>
            <p:nvSpPr>
              <p:cNvPr id="210" name="Freeform 209">
                <a:extLst>
                  <a:ext uri="{FF2B5EF4-FFF2-40B4-BE49-F238E27FC236}">
                    <a16:creationId xmlns:a16="http://schemas.microsoft.com/office/drawing/2014/main" id="{364BDA13-A9BA-D10E-82E5-8275070FDB17}"/>
                  </a:ext>
                </a:extLst>
              </p:cNvPr>
              <p:cNvSpPr/>
              <p:nvPr/>
            </p:nvSpPr>
            <p:spPr>
              <a:xfrm>
                <a:off x="11210306" y="1291481"/>
                <a:ext cx="218145" cy="231801"/>
              </a:xfrm>
              <a:custGeom>
                <a:avLst/>
                <a:gdLst>
                  <a:gd name="connsiteX0" fmla="*/ 163324 w 218145"/>
                  <a:gd name="connsiteY0" fmla="*/ 16840 h 231801"/>
                  <a:gd name="connsiteX1" fmla="*/ 142598 w 218145"/>
                  <a:gd name="connsiteY1" fmla="*/ 8420 h 231801"/>
                  <a:gd name="connsiteX2" fmla="*/ 142598 w 218145"/>
                  <a:gd name="connsiteY2" fmla="*/ 8420 h 231801"/>
                  <a:gd name="connsiteX3" fmla="*/ 110537 w 218145"/>
                  <a:gd name="connsiteY3" fmla="*/ 0 h 231801"/>
                  <a:gd name="connsiteX4" fmla="*/ 112156 w 218145"/>
                  <a:gd name="connsiteY4" fmla="*/ 5182 h 231801"/>
                  <a:gd name="connsiteX5" fmla="*/ 14353 w 218145"/>
                  <a:gd name="connsiteY5" fmla="*/ 68009 h 231801"/>
                  <a:gd name="connsiteX6" fmla="*/ 43824 w 218145"/>
                  <a:gd name="connsiteY6" fmla="*/ 213093 h 231801"/>
                  <a:gd name="connsiteX7" fmla="*/ 40909 w 218145"/>
                  <a:gd name="connsiteY7" fmla="*/ 218599 h 231801"/>
                  <a:gd name="connsiteX8" fmla="*/ 73618 w 218145"/>
                  <a:gd name="connsiteY8" fmla="*/ 227667 h 231801"/>
                  <a:gd name="connsiteX9" fmla="*/ 73618 w 218145"/>
                  <a:gd name="connsiteY9" fmla="*/ 227667 h 231801"/>
                  <a:gd name="connsiteX10" fmla="*/ 203805 w 218145"/>
                  <a:gd name="connsiteY10" fmla="*/ 169050 h 231801"/>
                  <a:gd name="connsiteX11" fmla="*/ 163324 w 218145"/>
                  <a:gd name="connsiteY11" fmla="*/ 16840 h 23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145" h="231801">
                    <a:moveTo>
                      <a:pt x="163324" y="16840"/>
                    </a:moveTo>
                    <a:cubicBezTo>
                      <a:pt x="156523" y="13278"/>
                      <a:pt x="149722" y="10687"/>
                      <a:pt x="142598" y="8420"/>
                    </a:cubicBezTo>
                    <a:lnTo>
                      <a:pt x="142598" y="8420"/>
                    </a:lnTo>
                    <a:lnTo>
                      <a:pt x="110537" y="0"/>
                    </a:lnTo>
                    <a:lnTo>
                      <a:pt x="112156" y="5182"/>
                    </a:lnTo>
                    <a:cubicBezTo>
                      <a:pt x="73294" y="6477"/>
                      <a:pt x="35080" y="29147"/>
                      <a:pt x="14353" y="68009"/>
                    </a:cubicBezTo>
                    <a:cubicBezTo>
                      <a:pt x="-13174" y="119825"/>
                      <a:pt x="104" y="182004"/>
                      <a:pt x="43824" y="213093"/>
                    </a:cubicBezTo>
                    <a:lnTo>
                      <a:pt x="40909" y="218599"/>
                    </a:lnTo>
                    <a:lnTo>
                      <a:pt x="73618" y="227667"/>
                    </a:lnTo>
                    <a:lnTo>
                      <a:pt x="73618" y="227667"/>
                    </a:lnTo>
                    <a:cubicBezTo>
                      <a:pt x="122195" y="241916"/>
                      <a:pt x="177250" y="218599"/>
                      <a:pt x="203805" y="169050"/>
                    </a:cubicBezTo>
                    <a:cubicBezTo>
                      <a:pt x="233600" y="112700"/>
                      <a:pt x="215464" y="44691"/>
                      <a:pt x="163324" y="16840"/>
                    </a:cubicBezTo>
                    <a:close/>
                  </a:path>
                </a:pathLst>
              </a:custGeom>
              <a:solidFill>
                <a:srgbClr val="DDDDDB"/>
              </a:solidFill>
              <a:ln w="3239" cap="flat">
                <a:noFill/>
                <a:prstDash val="solid"/>
                <a:miter/>
              </a:ln>
            </p:spPr>
            <p:txBody>
              <a:bodyPr rtlCol="0" anchor="ctr"/>
              <a:lstStyle/>
              <a:p>
                <a:endParaRPr lang="en-NO"/>
              </a:p>
            </p:txBody>
          </p:sp>
          <p:sp>
            <p:nvSpPr>
              <p:cNvPr id="211" name="Freeform 210">
                <a:extLst>
                  <a:ext uri="{FF2B5EF4-FFF2-40B4-BE49-F238E27FC236}">
                    <a16:creationId xmlns:a16="http://schemas.microsoft.com/office/drawing/2014/main" id="{29BB1326-55ED-906A-1C13-000EF536D0B6}"/>
                  </a:ext>
                </a:extLst>
              </p:cNvPr>
              <p:cNvSpPr/>
              <p:nvPr/>
            </p:nvSpPr>
            <p:spPr>
              <a:xfrm>
                <a:off x="11181607" y="1288504"/>
                <a:ext cx="218478" cy="226677"/>
              </a:xfrm>
              <a:custGeom>
                <a:avLst/>
                <a:gdLst>
                  <a:gd name="connsiteX0" fmla="*/ 204006 w 218478"/>
                  <a:gd name="connsiteY0" fmla="*/ 163930 h 226677"/>
                  <a:gd name="connsiteX1" fmla="*/ 55035 w 218478"/>
                  <a:gd name="connsiteY1" fmla="*/ 214775 h 226677"/>
                  <a:gd name="connsiteX2" fmla="*/ 14554 w 218478"/>
                  <a:gd name="connsiteY2" fmla="*/ 62889 h 226677"/>
                  <a:gd name="connsiteX3" fmla="*/ 163201 w 218478"/>
                  <a:gd name="connsiteY3" fmla="*/ 12045 h 226677"/>
                  <a:gd name="connsiteX4" fmla="*/ 204006 w 218478"/>
                  <a:gd name="connsiteY4" fmla="*/ 163930 h 22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478" h="226677">
                    <a:moveTo>
                      <a:pt x="204006" y="163930"/>
                    </a:moveTo>
                    <a:cubicBezTo>
                      <a:pt x="174212" y="219956"/>
                      <a:pt x="107499" y="242626"/>
                      <a:pt x="55035" y="214775"/>
                    </a:cubicBezTo>
                    <a:cubicBezTo>
                      <a:pt x="2571" y="186924"/>
                      <a:pt x="-15564" y="118915"/>
                      <a:pt x="14554" y="62889"/>
                    </a:cubicBezTo>
                    <a:cubicBezTo>
                      <a:pt x="44348" y="6863"/>
                      <a:pt x="111061" y="-16130"/>
                      <a:pt x="163201" y="12045"/>
                    </a:cubicBezTo>
                    <a:cubicBezTo>
                      <a:pt x="215664" y="39896"/>
                      <a:pt x="234124" y="107904"/>
                      <a:pt x="204006" y="163930"/>
                    </a:cubicBezTo>
                    <a:close/>
                  </a:path>
                </a:pathLst>
              </a:custGeom>
              <a:solidFill>
                <a:srgbClr val="EFEFED"/>
              </a:solidFill>
              <a:ln w="3239" cap="flat">
                <a:noFill/>
                <a:prstDash val="solid"/>
                <a:miter/>
              </a:ln>
            </p:spPr>
            <p:txBody>
              <a:bodyPr rtlCol="0" anchor="ctr"/>
              <a:lstStyle/>
              <a:p>
                <a:endParaRPr lang="en-NO"/>
              </a:p>
            </p:txBody>
          </p:sp>
        </p:grpSp>
        <p:grpSp>
          <p:nvGrpSpPr>
            <p:cNvPr id="212" name="Graphic 3">
              <a:extLst>
                <a:ext uri="{FF2B5EF4-FFF2-40B4-BE49-F238E27FC236}">
                  <a16:creationId xmlns:a16="http://schemas.microsoft.com/office/drawing/2014/main" id="{8E2F313A-8323-AE20-284D-7354D2E98D6C}"/>
                </a:ext>
              </a:extLst>
            </p:cNvPr>
            <p:cNvGrpSpPr/>
            <p:nvPr/>
          </p:nvGrpSpPr>
          <p:grpSpPr>
            <a:xfrm>
              <a:off x="10996669" y="1714753"/>
              <a:ext cx="698868" cy="1738102"/>
              <a:chOff x="10996669" y="1714753"/>
              <a:chExt cx="698868" cy="1738102"/>
            </a:xfrm>
            <a:solidFill>
              <a:srgbClr val="FFFFFF"/>
            </a:solidFill>
          </p:grpSpPr>
          <p:sp>
            <p:nvSpPr>
              <p:cNvPr id="213" name="Freeform 212">
                <a:extLst>
                  <a:ext uri="{FF2B5EF4-FFF2-40B4-BE49-F238E27FC236}">
                    <a16:creationId xmlns:a16="http://schemas.microsoft.com/office/drawing/2014/main" id="{5C519A6F-7FB4-0264-EE6B-3361EEB16AE2}"/>
                  </a:ext>
                </a:extLst>
              </p:cNvPr>
              <p:cNvSpPr/>
              <p:nvPr/>
            </p:nvSpPr>
            <p:spPr>
              <a:xfrm>
                <a:off x="11129772" y="2871869"/>
                <a:ext cx="565765" cy="580986"/>
              </a:xfrm>
              <a:custGeom>
                <a:avLst/>
                <a:gdLst>
                  <a:gd name="connsiteX0" fmla="*/ 506178 w 565765"/>
                  <a:gd name="connsiteY0" fmla="*/ 0 h 580986"/>
                  <a:gd name="connsiteX1" fmla="*/ 515245 w 565765"/>
                  <a:gd name="connsiteY1" fmla="*/ 79991 h 580986"/>
                  <a:gd name="connsiteX2" fmla="*/ 266529 w 565765"/>
                  <a:gd name="connsiteY2" fmla="*/ 108166 h 580986"/>
                  <a:gd name="connsiteX3" fmla="*/ 85173 w 565765"/>
                  <a:gd name="connsiteY3" fmla="*/ 127273 h 580986"/>
                  <a:gd name="connsiteX4" fmla="*/ 272034 w 565765"/>
                  <a:gd name="connsiteY4" fmla="*/ 161925 h 580986"/>
                  <a:gd name="connsiteX5" fmla="*/ 530790 w 565765"/>
                  <a:gd name="connsiteY5" fmla="*/ 215036 h 580986"/>
                  <a:gd name="connsiteX6" fmla="*/ 541477 w 565765"/>
                  <a:gd name="connsiteY6" fmla="*/ 308305 h 580986"/>
                  <a:gd name="connsiteX7" fmla="*/ 300533 w 565765"/>
                  <a:gd name="connsiteY7" fmla="*/ 419062 h 580986"/>
                  <a:gd name="connsiteX8" fmla="*/ 127597 w 565765"/>
                  <a:gd name="connsiteY8" fmla="*/ 492900 h 580986"/>
                  <a:gd name="connsiteX9" fmla="*/ 307981 w 565765"/>
                  <a:gd name="connsiteY9" fmla="*/ 470878 h 580986"/>
                  <a:gd name="connsiteX10" fmla="*/ 556698 w 565765"/>
                  <a:gd name="connsiteY10" fmla="*/ 442703 h 580986"/>
                  <a:gd name="connsiteX11" fmla="*/ 565766 w 565765"/>
                  <a:gd name="connsiteY11" fmla="*/ 523342 h 580986"/>
                  <a:gd name="connsiteX12" fmla="*/ 59588 w 565765"/>
                  <a:gd name="connsiteY12" fmla="*/ 580987 h 580986"/>
                  <a:gd name="connsiteX13" fmla="*/ 44691 w 565765"/>
                  <a:gd name="connsiteY13" fmla="*/ 451123 h 580986"/>
                  <a:gd name="connsiteX14" fmla="*/ 463753 w 565765"/>
                  <a:gd name="connsiteY14" fmla="*/ 268148 h 580986"/>
                  <a:gd name="connsiteX15" fmla="*/ 14249 w 565765"/>
                  <a:gd name="connsiteY15" fmla="*/ 183947 h 580986"/>
                  <a:gd name="connsiteX16" fmla="*/ 0 w 565765"/>
                  <a:gd name="connsiteY16" fmla="*/ 57645 h 580986"/>
                  <a:gd name="connsiteX17" fmla="*/ 506178 w 565765"/>
                  <a:gd name="connsiteY17" fmla="*/ 0 h 580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5765" h="580986">
                    <a:moveTo>
                      <a:pt x="506178" y="0"/>
                    </a:moveTo>
                    <a:lnTo>
                      <a:pt x="515245" y="79991"/>
                    </a:lnTo>
                    <a:lnTo>
                      <a:pt x="266529" y="108166"/>
                    </a:lnTo>
                    <a:cubicBezTo>
                      <a:pt x="208559" y="114643"/>
                      <a:pt x="138932" y="122739"/>
                      <a:pt x="85173" y="127273"/>
                    </a:cubicBezTo>
                    <a:cubicBezTo>
                      <a:pt x="140551" y="136017"/>
                      <a:pt x="212446" y="149295"/>
                      <a:pt x="272034" y="161925"/>
                    </a:cubicBezTo>
                    <a:lnTo>
                      <a:pt x="530790" y="215036"/>
                    </a:lnTo>
                    <a:lnTo>
                      <a:pt x="541477" y="308305"/>
                    </a:lnTo>
                    <a:lnTo>
                      <a:pt x="300533" y="419062"/>
                    </a:lnTo>
                    <a:cubicBezTo>
                      <a:pt x="246126" y="443675"/>
                      <a:pt x="179413" y="472821"/>
                      <a:pt x="127597" y="492900"/>
                    </a:cubicBezTo>
                    <a:cubicBezTo>
                      <a:pt x="181680" y="485127"/>
                      <a:pt x="250012" y="477355"/>
                      <a:pt x="307981" y="470878"/>
                    </a:cubicBezTo>
                    <a:lnTo>
                      <a:pt x="556698" y="442703"/>
                    </a:lnTo>
                    <a:lnTo>
                      <a:pt x="565766" y="523342"/>
                    </a:lnTo>
                    <a:lnTo>
                      <a:pt x="59588" y="580987"/>
                    </a:lnTo>
                    <a:lnTo>
                      <a:pt x="44691" y="451123"/>
                    </a:lnTo>
                    <a:lnTo>
                      <a:pt x="463753" y="268148"/>
                    </a:lnTo>
                    <a:lnTo>
                      <a:pt x="14249" y="183947"/>
                    </a:lnTo>
                    <a:lnTo>
                      <a:pt x="0" y="57645"/>
                    </a:lnTo>
                    <a:lnTo>
                      <a:pt x="506178" y="0"/>
                    </a:lnTo>
                    <a:close/>
                  </a:path>
                </a:pathLst>
              </a:custGeom>
              <a:solidFill>
                <a:srgbClr val="FFFFFF"/>
              </a:solidFill>
              <a:ln w="3239" cap="flat">
                <a:noFill/>
                <a:prstDash val="solid"/>
                <a:miter/>
              </a:ln>
            </p:spPr>
            <p:txBody>
              <a:bodyPr rtlCol="0" anchor="ctr"/>
              <a:lstStyle/>
              <a:p>
                <a:endParaRPr lang="en-NO"/>
              </a:p>
            </p:txBody>
          </p:sp>
          <p:sp>
            <p:nvSpPr>
              <p:cNvPr id="214" name="Freeform 213">
                <a:extLst>
                  <a:ext uri="{FF2B5EF4-FFF2-40B4-BE49-F238E27FC236}">
                    <a16:creationId xmlns:a16="http://schemas.microsoft.com/office/drawing/2014/main" id="{04176902-8544-6D67-BAA7-D1E813A2764F}"/>
                  </a:ext>
                </a:extLst>
              </p:cNvPr>
              <p:cNvSpPr/>
              <p:nvPr/>
            </p:nvSpPr>
            <p:spPr>
              <a:xfrm>
                <a:off x="11106778" y="2668815"/>
                <a:ext cx="515245" cy="138283"/>
              </a:xfrm>
              <a:custGeom>
                <a:avLst/>
                <a:gdLst>
                  <a:gd name="connsiteX0" fmla="*/ 515245 w 515245"/>
                  <a:gd name="connsiteY0" fmla="*/ 80639 h 138283"/>
                  <a:gd name="connsiteX1" fmla="*/ 9068 w 515245"/>
                  <a:gd name="connsiteY1" fmla="*/ 138284 h 138283"/>
                  <a:gd name="connsiteX2" fmla="*/ 0 w 515245"/>
                  <a:gd name="connsiteY2" fmla="*/ 57645 h 138283"/>
                  <a:gd name="connsiteX3" fmla="*/ 506178 w 515245"/>
                  <a:gd name="connsiteY3" fmla="*/ 0 h 138283"/>
                  <a:gd name="connsiteX4" fmla="*/ 515245 w 515245"/>
                  <a:gd name="connsiteY4" fmla="*/ 80639 h 138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245" h="138283">
                    <a:moveTo>
                      <a:pt x="515245" y="80639"/>
                    </a:moveTo>
                    <a:lnTo>
                      <a:pt x="9068" y="138284"/>
                    </a:lnTo>
                    <a:lnTo>
                      <a:pt x="0" y="57645"/>
                    </a:lnTo>
                    <a:lnTo>
                      <a:pt x="506178" y="0"/>
                    </a:lnTo>
                    <a:lnTo>
                      <a:pt x="515245" y="80639"/>
                    </a:lnTo>
                    <a:close/>
                  </a:path>
                </a:pathLst>
              </a:custGeom>
              <a:solidFill>
                <a:srgbClr val="FFFFFF"/>
              </a:solidFill>
              <a:ln w="3239" cap="flat">
                <a:noFill/>
                <a:prstDash val="solid"/>
                <a:miter/>
              </a:ln>
            </p:spPr>
            <p:txBody>
              <a:bodyPr rtlCol="0" anchor="ctr"/>
              <a:lstStyle/>
              <a:p>
                <a:endParaRPr lang="en-NO"/>
              </a:p>
            </p:txBody>
          </p:sp>
          <p:sp>
            <p:nvSpPr>
              <p:cNvPr id="215" name="Freeform 214">
                <a:extLst>
                  <a:ext uri="{FF2B5EF4-FFF2-40B4-BE49-F238E27FC236}">
                    <a16:creationId xmlns:a16="http://schemas.microsoft.com/office/drawing/2014/main" id="{49E49E6F-99DC-830F-CB43-A0BFACF1C67A}"/>
                  </a:ext>
                </a:extLst>
              </p:cNvPr>
              <p:cNvSpPr/>
              <p:nvPr/>
            </p:nvSpPr>
            <p:spPr>
              <a:xfrm>
                <a:off x="11083461" y="2195994"/>
                <a:ext cx="515569" cy="407727"/>
              </a:xfrm>
              <a:custGeom>
                <a:avLst/>
                <a:gdLst>
                  <a:gd name="connsiteX0" fmla="*/ 475736 w 515569"/>
                  <a:gd name="connsiteY0" fmla="*/ 0 h 407727"/>
                  <a:gd name="connsiteX1" fmla="*/ 515569 w 515569"/>
                  <a:gd name="connsiteY1" fmla="*/ 350082 h 407727"/>
                  <a:gd name="connsiteX2" fmla="*/ 9068 w 515569"/>
                  <a:gd name="connsiteY2" fmla="*/ 407727 h 407727"/>
                  <a:gd name="connsiteX3" fmla="*/ 0 w 515569"/>
                  <a:gd name="connsiteY3" fmla="*/ 327089 h 407727"/>
                  <a:gd name="connsiteX4" fmla="*/ 439465 w 515569"/>
                  <a:gd name="connsiteY4" fmla="*/ 277216 h 407727"/>
                  <a:gd name="connsiteX5" fmla="*/ 408699 w 515569"/>
                  <a:gd name="connsiteY5" fmla="*/ 7772 h 407727"/>
                  <a:gd name="connsiteX6" fmla="*/ 475736 w 515569"/>
                  <a:gd name="connsiteY6" fmla="*/ 0 h 40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569" h="407727">
                    <a:moveTo>
                      <a:pt x="475736" y="0"/>
                    </a:moveTo>
                    <a:lnTo>
                      <a:pt x="515569" y="350082"/>
                    </a:lnTo>
                    <a:lnTo>
                      <a:pt x="9068" y="407727"/>
                    </a:lnTo>
                    <a:lnTo>
                      <a:pt x="0" y="327089"/>
                    </a:lnTo>
                    <a:lnTo>
                      <a:pt x="439465" y="277216"/>
                    </a:lnTo>
                    <a:lnTo>
                      <a:pt x="408699" y="7772"/>
                    </a:lnTo>
                    <a:lnTo>
                      <a:pt x="475736" y="0"/>
                    </a:lnTo>
                    <a:close/>
                  </a:path>
                </a:pathLst>
              </a:custGeom>
              <a:solidFill>
                <a:srgbClr val="FFFFFF"/>
              </a:solidFill>
              <a:ln w="3239" cap="flat">
                <a:noFill/>
                <a:prstDash val="solid"/>
                <a:miter/>
              </a:ln>
            </p:spPr>
            <p:txBody>
              <a:bodyPr rtlCol="0" anchor="ctr"/>
              <a:lstStyle/>
              <a:p>
                <a:endParaRPr lang="en-NO"/>
              </a:p>
            </p:txBody>
          </p:sp>
          <p:sp>
            <p:nvSpPr>
              <p:cNvPr id="216" name="Freeform 215">
                <a:extLst>
                  <a:ext uri="{FF2B5EF4-FFF2-40B4-BE49-F238E27FC236}">
                    <a16:creationId xmlns:a16="http://schemas.microsoft.com/office/drawing/2014/main" id="{727F4374-86EE-9795-3BE0-37B5B4A48CA4}"/>
                  </a:ext>
                </a:extLst>
              </p:cNvPr>
              <p:cNvSpPr/>
              <p:nvPr/>
            </p:nvSpPr>
            <p:spPr>
              <a:xfrm>
                <a:off x="10996669" y="1714753"/>
                <a:ext cx="552811" cy="457600"/>
              </a:xfrm>
              <a:custGeom>
                <a:avLst/>
                <a:gdLst>
                  <a:gd name="connsiteX0" fmla="*/ 507797 w 552811"/>
                  <a:gd name="connsiteY0" fmla="*/ 0 h 457600"/>
                  <a:gd name="connsiteX1" fmla="*/ 520103 w 552811"/>
                  <a:gd name="connsiteY1" fmla="*/ 107842 h 457600"/>
                  <a:gd name="connsiteX2" fmla="*/ 327412 w 552811"/>
                  <a:gd name="connsiteY2" fmla="*/ 298590 h 457600"/>
                  <a:gd name="connsiteX3" fmla="*/ 380848 w 552811"/>
                  <a:gd name="connsiteY3" fmla="*/ 337776 h 457600"/>
                  <a:gd name="connsiteX4" fmla="*/ 543744 w 552811"/>
                  <a:gd name="connsiteY4" fmla="*/ 319316 h 457600"/>
                  <a:gd name="connsiteX5" fmla="*/ 552812 w 552811"/>
                  <a:gd name="connsiteY5" fmla="*/ 399955 h 457600"/>
                  <a:gd name="connsiteX6" fmla="*/ 46634 w 552811"/>
                  <a:gd name="connsiteY6" fmla="*/ 457600 h 457600"/>
                  <a:gd name="connsiteX7" fmla="*/ 37567 w 552811"/>
                  <a:gd name="connsiteY7" fmla="*/ 376961 h 457600"/>
                  <a:gd name="connsiteX8" fmla="*/ 295027 w 552811"/>
                  <a:gd name="connsiteY8" fmla="*/ 347815 h 457600"/>
                  <a:gd name="connsiteX9" fmla="*/ 10687 w 552811"/>
                  <a:gd name="connsiteY9" fmla="*/ 141522 h 457600"/>
                  <a:gd name="connsiteX10" fmla="*/ 0 w 552811"/>
                  <a:gd name="connsiteY10" fmla="*/ 45987 h 457600"/>
                  <a:gd name="connsiteX11" fmla="*/ 271062 w 552811"/>
                  <a:gd name="connsiteY11" fmla="*/ 245478 h 457600"/>
                  <a:gd name="connsiteX12" fmla="*/ 507797 w 552811"/>
                  <a:gd name="connsiteY12" fmla="*/ 0 h 4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2811" h="457600">
                    <a:moveTo>
                      <a:pt x="507797" y="0"/>
                    </a:moveTo>
                    <a:lnTo>
                      <a:pt x="520103" y="107842"/>
                    </a:lnTo>
                    <a:lnTo>
                      <a:pt x="327412" y="298590"/>
                    </a:lnTo>
                    <a:lnTo>
                      <a:pt x="380848" y="337776"/>
                    </a:lnTo>
                    <a:lnTo>
                      <a:pt x="543744" y="319316"/>
                    </a:lnTo>
                    <a:lnTo>
                      <a:pt x="552812" y="399955"/>
                    </a:lnTo>
                    <a:lnTo>
                      <a:pt x="46634" y="457600"/>
                    </a:lnTo>
                    <a:lnTo>
                      <a:pt x="37567" y="376961"/>
                    </a:lnTo>
                    <a:lnTo>
                      <a:pt x="295027" y="347815"/>
                    </a:lnTo>
                    <a:lnTo>
                      <a:pt x="10687" y="141522"/>
                    </a:lnTo>
                    <a:lnTo>
                      <a:pt x="0" y="45987"/>
                    </a:lnTo>
                    <a:lnTo>
                      <a:pt x="271062" y="245478"/>
                    </a:lnTo>
                    <a:lnTo>
                      <a:pt x="507797" y="0"/>
                    </a:lnTo>
                    <a:close/>
                  </a:path>
                </a:pathLst>
              </a:custGeom>
              <a:solidFill>
                <a:srgbClr val="FFFFFF"/>
              </a:solidFill>
              <a:ln w="3239" cap="flat">
                <a:noFill/>
                <a:prstDash val="solid"/>
                <a:miter/>
              </a:ln>
            </p:spPr>
            <p:txBody>
              <a:bodyPr rtlCol="0" anchor="ctr"/>
              <a:lstStyle/>
              <a:p>
                <a:endParaRPr lang="en-NO"/>
              </a:p>
            </p:txBody>
          </p:sp>
        </p:grpSp>
        <p:sp>
          <p:nvSpPr>
            <p:cNvPr id="217" name="Freeform 216">
              <a:extLst>
                <a:ext uri="{FF2B5EF4-FFF2-40B4-BE49-F238E27FC236}">
                  <a16:creationId xmlns:a16="http://schemas.microsoft.com/office/drawing/2014/main" id="{D17FDB33-BE5B-6796-EAE9-CB9956DEFF3E}"/>
                </a:ext>
              </a:extLst>
            </p:cNvPr>
            <p:cNvSpPr/>
            <p:nvPr/>
          </p:nvSpPr>
          <p:spPr>
            <a:xfrm>
              <a:off x="11573446" y="1302816"/>
              <a:ext cx="438816" cy="249040"/>
            </a:xfrm>
            <a:custGeom>
              <a:avLst/>
              <a:gdLst>
                <a:gd name="connsiteX0" fmla="*/ 0 w 438816"/>
                <a:gd name="connsiteY0" fmla="*/ 249041 h 249040"/>
                <a:gd name="connsiteX1" fmla="*/ 438817 w 438816"/>
                <a:gd name="connsiteY1" fmla="*/ 199168 h 249040"/>
                <a:gd name="connsiteX2" fmla="*/ 119177 w 438816"/>
                <a:gd name="connsiteY2" fmla="*/ 0 h 249040"/>
                <a:gd name="connsiteX3" fmla="*/ 116586 w 438816"/>
                <a:gd name="connsiteY3" fmla="*/ 3886 h 249040"/>
                <a:gd name="connsiteX4" fmla="*/ 425539 w 438816"/>
                <a:gd name="connsiteY4" fmla="*/ 196253 h 249040"/>
                <a:gd name="connsiteX5" fmla="*/ 324 w 438816"/>
                <a:gd name="connsiteY5" fmla="*/ 244507 h 2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816" h="249040">
                  <a:moveTo>
                    <a:pt x="0" y="249041"/>
                  </a:moveTo>
                  <a:lnTo>
                    <a:pt x="438817" y="199168"/>
                  </a:lnTo>
                  <a:lnTo>
                    <a:pt x="119177" y="0"/>
                  </a:lnTo>
                  <a:lnTo>
                    <a:pt x="116586" y="3886"/>
                  </a:lnTo>
                  <a:lnTo>
                    <a:pt x="425539" y="196253"/>
                  </a:lnTo>
                  <a:lnTo>
                    <a:pt x="324" y="244507"/>
                  </a:lnTo>
                  <a:close/>
                </a:path>
              </a:pathLst>
            </a:custGeom>
            <a:solidFill>
              <a:srgbClr val="DBD2D2"/>
            </a:solidFill>
            <a:ln w="3239" cap="flat">
              <a:noFill/>
              <a:prstDash val="solid"/>
              <a:miter/>
            </a:ln>
          </p:spPr>
          <p:txBody>
            <a:bodyPr rtlCol="0" anchor="ctr"/>
            <a:lstStyle/>
            <a:p>
              <a:endParaRPr lang="en-NO"/>
            </a:p>
          </p:txBody>
        </p:sp>
        <p:sp>
          <p:nvSpPr>
            <p:cNvPr id="218" name="Freeform 217">
              <a:extLst>
                <a:ext uri="{FF2B5EF4-FFF2-40B4-BE49-F238E27FC236}">
                  <a16:creationId xmlns:a16="http://schemas.microsoft.com/office/drawing/2014/main" id="{23B58F44-8626-7C50-32C3-1369E30AEB44}"/>
                </a:ext>
              </a:extLst>
            </p:cNvPr>
            <p:cNvSpPr/>
            <p:nvPr/>
          </p:nvSpPr>
          <p:spPr>
            <a:xfrm>
              <a:off x="10898219" y="1546999"/>
              <a:ext cx="676846" cy="81610"/>
            </a:xfrm>
            <a:custGeom>
              <a:avLst/>
              <a:gdLst>
                <a:gd name="connsiteX0" fmla="*/ 675875 w 676846"/>
                <a:gd name="connsiteY0" fmla="*/ 4858 h 81610"/>
                <a:gd name="connsiteX1" fmla="*/ 648 w 676846"/>
                <a:gd name="connsiteY1" fmla="*/ 81610 h 81610"/>
                <a:gd name="connsiteX2" fmla="*/ 0 w 676846"/>
                <a:gd name="connsiteY2" fmla="*/ 77076 h 81610"/>
                <a:gd name="connsiteX3" fmla="*/ 676847 w 676846"/>
                <a:gd name="connsiteY3" fmla="*/ 0 h 81610"/>
              </a:gdLst>
              <a:ahLst/>
              <a:cxnLst>
                <a:cxn ang="0">
                  <a:pos x="connsiteX0" y="connsiteY0"/>
                </a:cxn>
                <a:cxn ang="0">
                  <a:pos x="connsiteX1" y="connsiteY1"/>
                </a:cxn>
                <a:cxn ang="0">
                  <a:pos x="connsiteX2" y="connsiteY2"/>
                </a:cxn>
                <a:cxn ang="0">
                  <a:pos x="connsiteX3" y="connsiteY3"/>
                </a:cxn>
              </a:cxnLst>
              <a:rect l="l" t="t" r="r" b="b"/>
              <a:pathLst>
                <a:path w="676846" h="81610">
                  <a:moveTo>
                    <a:pt x="675875" y="4858"/>
                  </a:moveTo>
                  <a:lnTo>
                    <a:pt x="648" y="81610"/>
                  </a:lnTo>
                  <a:lnTo>
                    <a:pt x="0" y="77076"/>
                  </a:lnTo>
                  <a:lnTo>
                    <a:pt x="676847" y="0"/>
                  </a:lnTo>
                  <a:close/>
                </a:path>
              </a:pathLst>
            </a:custGeom>
            <a:solidFill>
              <a:srgbClr val="8785D6"/>
            </a:solidFill>
            <a:ln w="3239" cap="flat">
              <a:noFill/>
              <a:prstDash val="solid"/>
              <a:miter/>
            </a:ln>
          </p:spPr>
          <p:txBody>
            <a:bodyPr rtlCol="0" anchor="ctr"/>
            <a:lstStyle/>
            <a:p>
              <a:endParaRPr lang="en-NO"/>
            </a:p>
          </p:txBody>
        </p:sp>
        <p:sp>
          <p:nvSpPr>
            <p:cNvPr id="219" name="Freeform 218">
              <a:extLst>
                <a:ext uri="{FF2B5EF4-FFF2-40B4-BE49-F238E27FC236}">
                  <a16:creationId xmlns:a16="http://schemas.microsoft.com/office/drawing/2014/main" id="{62155AD7-3918-6B85-4281-92EED2560F3B}"/>
                </a:ext>
              </a:extLst>
            </p:cNvPr>
            <p:cNvSpPr/>
            <p:nvPr/>
          </p:nvSpPr>
          <p:spPr>
            <a:xfrm>
              <a:off x="11067592" y="1194974"/>
              <a:ext cx="675551" cy="81286"/>
            </a:xfrm>
            <a:custGeom>
              <a:avLst/>
              <a:gdLst>
                <a:gd name="connsiteX0" fmla="*/ 674256 w 675551"/>
                <a:gd name="connsiteY0" fmla="*/ 4534 h 81286"/>
                <a:gd name="connsiteX1" fmla="*/ 324 w 675551"/>
                <a:gd name="connsiteY1" fmla="*/ 81286 h 81286"/>
                <a:gd name="connsiteX2" fmla="*/ 0 w 675551"/>
                <a:gd name="connsiteY2" fmla="*/ 76752 h 81286"/>
                <a:gd name="connsiteX3" fmla="*/ 675227 w 675551"/>
                <a:gd name="connsiteY3" fmla="*/ 0 h 81286"/>
                <a:gd name="connsiteX4" fmla="*/ 675551 w 675551"/>
                <a:gd name="connsiteY4" fmla="*/ 2267 h 8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51" h="81286">
                  <a:moveTo>
                    <a:pt x="674256" y="4534"/>
                  </a:moveTo>
                  <a:lnTo>
                    <a:pt x="324" y="81286"/>
                  </a:lnTo>
                  <a:lnTo>
                    <a:pt x="0" y="76752"/>
                  </a:lnTo>
                  <a:lnTo>
                    <a:pt x="675227" y="0"/>
                  </a:lnTo>
                  <a:lnTo>
                    <a:pt x="675551" y="2267"/>
                  </a:lnTo>
                  <a:close/>
                </a:path>
              </a:pathLst>
            </a:custGeom>
            <a:solidFill>
              <a:srgbClr val="8785D6"/>
            </a:solidFill>
            <a:ln w="3239" cap="flat">
              <a:noFill/>
              <a:prstDash val="solid"/>
              <a:miter/>
            </a:ln>
          </p:spPr>
          <p:txBody>
            <a:bodyPr rtlCol="0" anchor="ctr"/>
            <a:lstStyle/>
            <a:p>
              <a:endParaRPr lang="en-NO"/>
            </a:p>
          </p:txBody>
        </p:sp>
        <p:sp>
          <p:nvSpPr>
            <p:cNvPr id="220" name="Freeform 219">
              <a:extLst>
                <a:ext uri="{FF2B5EF4-FFF2-40B4-BE49-F238E27FC236}">
                  <a16:creationId xmlns:a16="http://schemas.microsoft.com/office/drawing/2014/main" id="{4EB1B785-5A28-6C34-0FB1-4DEF23A80903}"/>
                </a:ext>
              </a:extLst>
            </p:cNvPr>
            <p:cNvSpPr/>
            <p:nvPr/>
          </p:nvSpPr>
          <p:spPr>
            <a:xfrm rot="-389295">
              <a:off x="11636630" y="1707907"/>
              <a:ext cx="357532" cy="39186"/>
            </a:xfrm>
            <a:custGeom>
              <a:avLst/>
              <a:gdLst>
                <a:gd name="connsiteX0" fmla="*/ 0 w 357532"/>
                <a:gd name="connsiteY0" fmla="*/ 0 h 39186"/>
                <a:gd name="connsiteX1" fmla="*/ 357532 w 357532"/>
                <a:gd name="connsiteY1" fmla="*/ 0 h 39186"/>
                <a:gd name="connsiteX2" fmla="*/ 357532 w 357532"/>
                <a:gd name="connsiteY2" fmla="*/ 39186 h 39186"/>
                <a:gd name="connsiteX3" fmla="*/ 0 w 357532"/>
                <a:gd name="connsiteY3" fmla="*/ 39186 h 39186"/>
              </a:gdLst>
              <a:ahLst/>
              <a:cxnLst>
                <a:cxn ang="0">
                  <a:pos x="connsiteX0" y="connsiteY0"/>
                </a:cxn>
                <a:cxn ang="0">
                  <a:pos x="connsiteX1" y="connsiteY1"/>
                </a:cxn>
                <a:cxn ang="0">
                  <a:pos x="connsiteX2" y="connsiteY2"/>
                </a:cxn>
                <a:cxn ang="0">
                  <a:pos x="connsiteX3" y="connsiteY3"/>
                </a:cxn>
              </a:cxnLst>
              <a:rect l="l" t="t" r="r" b="b"/>
              <a:pathLst>
                <a:path w="357532" h="39186">
                  <a:moveTo>
                    <a:pt x="0" y="0"/>
                  </a:moveTo>
                  <a:lnTo>
                    <a:pt x="357532" y="0"/>
                  </a:lnTo>
                  <a:lnTo>
                    <a:pt x="357532" y="39186"/>
                  </a:lnTo>
                  <a:lnTo>
                    <a:pt x="0" y="39186"/>
                  </a:lnTo>
                  <a:close/>
                </a:path>
              </a:pathLst>
            </a:custGeom>
            <a:solidFill>
              <a:srgbClr val="DBD2D2"/>
            </a:solidFill>
            <a:ln w="3239" cap="flat">
              <a:noFill/>
              <a:prstDash val="solid"/>
              <a:miter/>
            </a:ln>
          </p:spPr>
          <p:txBody>
            <a:bodyPr rtlCol="0" anchor="ctr"/>
            <a:lstStyle/>
            <a:p>
              <a:endParaRPr lang="en-NO"/>
            </a:p>
          </p:txBody>
        </p:sp>
        <p:sp>
          <p:nvSpPr>
            <p:cNvPr id="221" name="Freeform 220">
              <a:extLst>
                <a:ext uri="{FF2B5EF4-FFF2-40B4-BE49-F238E27FC236}">
                  <a16:creationId xmlns:a16="http://schemas.microsoft.com/office/drawing/2014/main" id="{EDE8239F-50E6-FF64-A35C-F00D11117712}"/>
                </a:ext>
              </a:extLst>
            </p:cNvPr>
            <p:cNvSpPr/>
            <p:nvPr/>
          </p:nvSpPr>
          <p:spPr>
            <a:xfrm>
              <a:off x="11646960" y="1767217"/>
              <a:ext cx="417766" cy="613695"/>
            </a:xfrm>
            <a:custGeom>
              <a:avLst/>
              <a:gdLst>
                <a:gd name="connsiteX0" fmla="*/ 417767 w 417766"/>
                <a:gd name="connsiteY0" fmla="*/ 573538 h 613695"/>
                <a:gd name="connsiteX1" fmla="*/ 62503 w 417766"/>
                <a:gd name="connsiteY1" fmla="*/ 613696 h 613695"/>
                <a:gd name="connsiteX2" fmla="*/ 0 w 417766"/>
                <a:gd name="connsiteY2" fmla="*/ 40481 h 613695"/>
                <a:gd name="connsiteX3" fmla="*/ 355264 w 417766"/>
                <a:gd name="connsiteY3" fmla="*/ 0 h 613695"/>
              </a:gdLst>
              <a:ahLst/>
              <a:cxnLst>
                <a:cxn ang="0">
                  <a:pos x="connsiteX0" y="connsiteY0"/>
                </a:cxn>
                <a:cxn ang="0">
                  <a:pos x="connsiteX1" y="connsiteY1"/>
                </a:cxn>
                <a:cxn ang="0">
                  <a:pos x="connsiteX2" y="connsiteY2"/>
                </a:cxn>
                <a:cxn ang="0">
                  <a:pos x="connsiteX3" y="connsiteY3"/>
                </a:cxn>
              </a:cxnLst>
              <a:rect l="l" t="t" r="r" b="b"/>
              <a:pathLst>
                <a:path w="417766" h="613695">
                  <a:moveTo>
                    <a:pt x="417767" y="573538"/>
                  </a:moveTo>
                  <a:lnTo>
                    <a:pt x="62503" y="613696"/>
                  </a:lnTo>
                  <a:lnTo>
                    <a:pt x="0" y="40481"/>
                  </a:lnTo>
                  <a:lnTo>
                    <a:pt x="355264" y="0"/>
                  </a:lnTo>
                  <a:close/>
                </a:path>
              </a:pathLst>
            </a:custGeom>
            <a:solidFill>
              <a:srgbClr val="DBD2D2"/>
            </a:solidFill>
            <a:ln w="3239" cap="flat">
              <a:noFill/>
              <a:prstDash val="solid"/>
              <a:miter/>
            </a:ln>
          </p:spPr>
          <p:txBody>
            <a:bodyPr rtlCol="0" anchor="ctr"/>
            <a:lstStyle/>
            <a:p>
              <a:endParaRPr lang="en-NO"/>
            </a:p>
          </p:txBody>
        </p:sp>
      </p:grpSp>
      <p:grpSp>
        <p:nvGrpSpPr>
          <p:cNvPr id="222" name="Graphic 3" hidden="1">
            <a:extLst>
              <a:ext uri="{FF2B5EF4-FFF2-40B4-BE49-F238E27FC236}">
                <a16:creationId xmlns:a16="http://schemas.microsoft.com/office/drawing/2014/main" id="{8897C761-5E59-A045-B4AB-49603BE28A83}"/>
              </a:ext>
            </a:extLst>
          </p:cNvPr>
          <p:cNvGrpSpPr/>
          <p:nvPr/>
        </p:nvGrpSpPr>
        <p:grpSpPr>
          <a:xfrm>
            <a:off x="9341919" y="2737256"/>
            <a:ext cx="2078667" cy="2885980"/>
            <a:chOff x="12974915" y="1169714"/>
            <a:chExt cx="2078667" cy="2885980"/>
          </a:xfrm>
        </p:grpSpPr>
        <p:grpSp>
          <p:nvGrpSpPr>
            <p:cNvPr id="223" name="Graphic 3">
              <a:extLst>
                <a:ext uri="{FF2B5EF4-FFF2-40B4-BE49-F238E27FC236}">
                  <a16:creationId xmlns:a16="http://schemas.microsoft.com/office/drawing/2014/main" id="{12C6BB70-531B-30D7-0F1A-51D161DEEDBB}"/>
                </a:ext>
              </a:extLst>
            </p:cNvPr>
            <p:cNvGrpSpPr/>
            <p:nvPr/>
          </p:nvGrpSpPr>
          <p:grpSpPr>
            <a:xfrm>
              <a:off x="12974915" y="1169714"/>
              <a:ext cx="2078667" cy="2885980"/>
              <a:chOff x="12974915" y="1169714"/>
              <a:chExt cx="2078667" cy="2885980"/>
            </a:xfrm>
          </p:grpSpPr>
          <p:sp>
            <p:nvSpPr>
              <p:cNvPr id="224" name="Freeform 223">
                <a:extLst>
                  <a:ext uri="{FF2B5EF4-FFF2-40B4-BE49-F238E27FC236}">
                    <a16:creationId xmlns:a16="http://schemas.microsoft.com/office/drawing/2014/main" id="{DEDB78D4-DFC4-E157-3AEB-8E40605EAB91}"/>
                  </a:ext>
                </a:extLst>
              </p:cNvPr>
              <p:cNvSpPr/>
              <p:nvPr/>
            </p:nvSpPr>
            <p:spPr>
              <a:xfrm>
                <a:off x="13308310" y="1551133"/>
                <a:ext cx="1745272" cy="2126475"/>
              </a:xfrm>
              <a:custGeom>
                <a:avLst/>
                <a:gdLst>
                  <a:gd name="connsiteX0" fmla="*/ 587464 w 1745272"/>
                  <a:gd name="connsiteY0" fmla="*/ 22422 h 2126475"/>
                  <a:gd name="connsiteX1" fmla="*/ 0 w 1745272"/>
                  <a:gd name="connsiteY1" fmla="*/ 1198969 h 2126475"/>
                  <a:gd name="connsiteX2" fmla="*/ 978027 w 1745272"/>
                  <a:gd name="connsiteY2" fmla="*/ 2126475 h 2126475"/>
                  <a:gd name="connsiteX3" fmla="*/ 1741018 w 1745272"/>
                  <a:gd name="connsiteY3" fmla="*/ 598227 h 2126475"/>
                  <a:gd name="connsiteX4" fmla="*/ 1720939 w 1745272"/>
                  <a:gd name="connsiteY4" fmla="*/ 538315 h 2126475"/>
                  <a:gd name="connsiteX5" fmla="*/ 1352722 w 1745272"/>
                  <a:gd name="connsiteY5" fmla="*/ 269843 h 2126475"/>
                  <a:gd name="connsiteX6" fmla="*/ 1231926 w 1745272"/>
                  <a:gd name="connsiteY6" fmla="*/ 135122 h 2126475"/>
                  <a:gd name="connsiteX7" fmla="*/ 1072268 w 1745272"/>
                  <a:gd name="connsiteY7" fmla="*/ 129940 h 2126475"/>
                  <a:gd name="connsiteX8" fmla="*/ 647700 w 1745272"/>
                  <a:gd name="connsiteY8" fmla="*/ 2343 h 2126475"/>
                  <a:gd name="connsiteX9" fmla="*/ 587464 w 1745272"/>
                  <a:gd name="connsiteY9" fmla="*/ 22422 h 2126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5272" h="2126475">
                    <a:moveTo>
                      <a:pt x="587464" y="22422"/>
                    </a:moveTo>
                    <a:lnTo>
                      <a:pt x="0" y="1198969"/>
                    </a:lnTo>
                    <a:cubicBezTo>
                      <a:pt x="558641" y="1504360"/>
                      <a:pt x="488690" y="1820113"/>
                      <a:pt x="978027" y="2126475"/>
                    </a:cubicBezTo>
                    <a:lnTo>
                      <a:pt x="1741018" y="598227"/>
                    </a:lnTo>
                    <a:cubicBezTo>
                      <a:pt x="1752029" y="576205"/>
                      <a:pt x="1740370" y="553536"/>
                      <a:pt x="1720939" y="538315"/>
                    </a:cubicBezTo>
                    <a:cubicBezTo>
                      <a:pt x="1623136" y="459619"/>
                      <a:pt x="1469308" y="382867"/>
                      <a:pt x="1352722" y="269843"/>
                    </a:cubicBezTo>
                    <a:cubicBezTo>
                      <a:pt x="1326490" y="251384"/>
                      <a:pt x="1260101" y="149047"/>
                      <a:pt x="1231926" y="135122"/>
                    </a:cubicBezTo>
                    <a:cubicBezTo>
                      <a:pt x="1199217" y="118929"/>
                      <a:pt x="1107891" y="139979"/>
                      <a:pt x="1072268" y="129940"/>
                    </a:cubicBezTo>
                    <a:cubicBezTo>
                      <a:pt x="910343" y="110509"/>
                      <a:pt x="763962" y="28899"/>
                      <a:pt x="647700" y="2343"/>
                    </a:cubicBezTo>
                    <a:cubicBezTo>
                      <a:pt x="623411" y="-3162"/>
                      <a:pt x="598475" y="76"/>
                      <a:pt x="587464" y="22422"/>
                    </a:cubicBezTo>
                    <a:close/>
                  </a:path>
                </a:pathLst>
              </a:custGeom>
              <a:solidFill>
                <a:srgbClr val="FFFFFC">
                  <a:alpha val="60000"/>
                </a:srgbClr>
              </a:solidFill>
              <a:ln w="3239" cap="flat">
                <a:noFill/>
                <a:prstDash val="solid"/>
                <a:miter/>
              </a:ln>
            </p:spPr>
            <p:txBody>
              <a:bodyPr rtlCol="0" anchor="ctr"/>
              <a:lstStyle/>
              <a:p>
                <a:endParaRPr lang="en-NO"/>
              </a:p>
            </p:txBody>
          </p:sp>
          <p:sp>
            <p:nvSpPr>
              <p:cNvPr id="225" name="Freeform 224">
                <a:extLst>
                  <a:ext uri="{FF2B5EF4-FFF2-40B4-BE49-F238E27FC236}">
                    <a16:creationId xmlns:a16="http://schemas.microsoft.com/office/drawing/2014/main" id="{F9C81802-C6B9-A7B7-8295-F74F884D54B3}"/>
                  </a:ext>
                </a:extLst>
              </p:cNvPr>
              <p:cNvSpPr/>
              <p:nvPr/>
            </p:nvSpPr>
            <p:spPr>
              <a:xfrm>
                <a:off x="12974915" y="3349718"/>
                <a:ext cx="1166814" cy="705976"/>
              </a:xfrm>
              <a:custGeom>
                <a:avLst/>
                <a:gdLst>
                  <a:gd name="connsiteX0" fmla="*/ 1142049 w 1166814"/>
                  <a:gd name="connsiteY0" fmla="*/ 516694 h 705976"/>
                  <a:gd name="connsiteX1" fmla="*/ 1162127 w 1166814"/>
                  <a:gd name="connsiteY1" fmla="*/ 576607 h 705976"/>
                  <a:gd name="connsiteX2" fmla="*/ 1109988 w 1166814"/>
                  <a:gd name="connsiteY2" fmla="*/ 681210 h 705976"/>
                  <a:gd name="connsiteX3" fmla="*/ 1050075 w 1166814"/>
                  <a:gd name="connsiteY3" fmla="*/ 701289 h 705976"/>
                  <a:gd name="connsiteX4" fmla="*/ 24766 w 1166814"/>
                  <a:gd name="connsiteY4" fmla="*/ 189282 h 705976"/>
                  <a:gd name="connsiteX5" fmla="*/ 4687 w 1166814"/>
                  <a:gd name="connsiteY5" fmla="*/ 129370 h 705976"/>
                  <a:gd name="connsiteX6" fmla="*/ 56827 w 1166814"/>
                  <a:gd name="connsiteY6" fmla="*/ 24766 h 705976"/>
                  <a:gd name="connsiteX7" fmla="*/ 116740 w 1166814"/>
                  <a:gd name="connsiteY7" fmla="*/ 4688 h 705976"/>
                  <a:gd name="connsiteX8" fmla="*/ 1142049 w 1166814"/>
                  <a:gd name="connsiteY8" fmla="*/ 516694 h 70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6814" h="705976">
                    <a:moveTo>
                      <a:pt x="1142049" y="516694"/>
                    </a:moveTo>
                    <a:cubicBezTo>
                      <a:pt x="1164070" y="527705"/>
                      <a:pt x="1173138" y="554585"/>
                      <a:pt x="1162127" y="576607"/>
                    </a:cubicBezTo>
                    <a:lnTo>
                      <a:pt x="1109988" y="681210"/>
                    </a:lnTo>
                    <a:cubicBezTo>
                      <a:pt x="1098977" y="703232"/>
                      <a:pt x="1072097" y="712300"/>
                      <a:pt x="1050075" y="701289"/>
                    </a:cubicBezTo>
                    <a:lnTo>
                      <a:pt x="24766" y="189282"/>
                    </a:lnTo>
                    <a:cubicBezTo>
                      <a:pt x="2744" y="178271"/>
                      <a:pt x="-6323" y="151391"/>
                      <a:pt x="4687" y="129370"/>
                    </a:cubicBezTo>
                    <a:lnTo>
                      <a:pt x="56827" y="24766"/>
                    </a:lnTo>
                    <a:cubicBezTo>
                      <a:pt x="67838" y="2744"/>
                      <a:pt x="94718" y="-6323"/>
                      <a:pt x="116740" y="4688"/>
                    </a:cubicBezTo>
                    <a:lnTo>
                      <a:pt x="1142049" y="516694"/>
                    </a:lnTo>
                    <a:close/>
                  </a:path>
                </a:pathLst>
              </a:custGeom>
              <a:solidFill>
                <a:srgbClr val="F2C381"/>
              </a:solidFill>
              <a:ln w="3239" cap="flat">
                <a:noFill/>
                <a:prstDash val="solid"/>
                <a:miter/>
              </a:ln>
            </p:spPr>
            <p:txBody>
              <a:bodyPr rtlCol="0" anchor="ctr"/>
              <a:lstStyle/>
              <a:p>
                <a:endParaRPr lang="en-NO"/>
              </a:p>
            </p:txBody>
          </p:sp>
          <p:sp>
            <p:nvSpPr>
              <p:cNvPr id="226" name="Freeform 225">
                <a:extLst>
                  <a:ext uri="{FF2B5EF4-FFF2-40B4-BE49-F238E27FC236}">
                    <a16:creationId xmlns:a16="http://schemas.microsoft.com/office/drawing/2014/main" id="{AF1E7879-2953-FDA7-4975-176D9D8CA79B}"/>
                  </a:ext>
                </a:extLst>
              </p:cNvPr>
              <p:cNvSpPr/>
              <p:nvPr/>
            </p:nvSpPr>
            <p:spPr>
              <a:xfrm>
                <a:off x="13073042" y="3153141"/>
                <a:ext cx="1166814" cy="705976"/>
              </a:xfrm>
              <a:custGeom>
                <a:avLst/>
                <a:gdLst>
                  <a:gd name="connsiteX0" fmla="*/ 1142049 w 1166814"/>
                  <a:gd name="connsiteY0" fmla="*/ 516694 h 705976"/>
                  <a:gd name="connsiteX1" fmla="*/ 1162128 w 1166814"/>
                  <a:gd name="connsiteY1" fmla="*/ 576607 h 705976"/>
                  <a:gd name="connsiteX2" fmla="*/ 1109988 w 1166814"/>
                  <a:gd name="connsiteY2" fmla="*/ 681210 h 705976"/>
                  <a:gd name="connsiteX3" fmla="*/ 1050075 w 1166814"/>
                  <a:gd name="connsiteY3" fmla="*/ 701289 h 705976"/>
                  <a:gd name="connsiteX4" fmla="*/ 24766 w 1166814"/>
                  <a:gd name="connsiteY4" fmla="*/ 189282 h 705976"/>
                  <a:gd name="connsiteX5" fmla="*/ 4687 w 1166814"/>
                  <a:gd name="connsiteY5" fmla="*/ 129370 h 705976"/>
                  <a:gd name="connsiteX6" fmla="*/ 56827 w 1166814"/>
                  <a:gd name="connsiteY6" fmla="*/ 24766 h 705976"/>
                  <a:gd name="connsiteX7" fmla="*/ 116739 w 1166814"/>
                  <a:gd name="connsiteY7" fmla="*/ 4687 h 705976"/>
                  <a:gd name="connsiteX8" fmla="*/ 1142049 w 1166814"/>
                  <a:gd name="connsiteY8" fmla="*/ 516694 h 70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6814" h="705976">
                    <a:moveTo>
                      <a:pt x="1142049" y="516694"/>
                    </a:moveTo>
                    <a:cubicBezTo>
                      <a:pt x="1164071" y="527705"/>
                      <a:pt x="1173138" y="554585"/>
                      <a:pt x="1162128" y="576607"/>
                    </a:cubicBezTo>
                    <a:lnTo>
                      <a:pt x="1109988" y="681210"/>
                    </a:lnTo>
                    <a:cubicBezTo>
                      <a:pt x="1098977" y="703232"/>
                      <a:pt x="1072097" y="712300"/>
                      <a:pt x="1050075" y="701289"/>
                    </a:cubicBezTo>
                    <a:lnTo>
                      <a:pt x="24766" y="189282"/>
                    </a:lnTo>
                    <a:cubicBezTo>
                      <a:pt x="2744" y="178271"/>
                      <a:pt x="-6324" y="151392"/>
                      <a:pt x="4687" y="129370"/>
                    </a:cubicBezTo>
                    <a:lnTo>
                      <a:pt x="56827" y="24766"/>
                    </a:lnTo>
                    <a:cubicBezTo>
                      <a:pt x="67838" y="2744"/>
                      <a:pt x="94718" y="-6324"/>
                      <a:pt x="116739" y="4687"/>
                    </a:cubicBezTo>
                    <a:lnTo>
                      <a:pt x="1142049" y="516694"/>
                    </a:lnTo>
                    <a:close/>
                  </a:path>
                </a:pathLst>
              </a:custGeom>
              <a:solidFill>
                <a:srgbClr val="F2C381"/>
              </a:solidFill>
              <a:ln w="3239" cap="flat">
                <a:noFill/>
                <a:prstDash val="solid"/>
                <a:miter/>
              </a:ln>
            </p:spPr>
            <p:txBody>
              <a:bodyPr rtlCol="0" anchor="ctr"/>
              <a:lstStyle/>
              <a:p>
                <a:endParaRPr lang="en-NO"/>
              </a:p>
            </p:txBody>
          </p:sp>
          <p:sp>
            <p:nvSpPr>
              <p:cNvPr id="227" name="Freeform 226">
                <a:extLst>
                  <a:ext uri="{FF2B5EF4-FFF2-40B4-BE49-F238E27FC236}">
                    <a16:creationId xmlns:a16="http://schemas.microsoft.com/office/drawing/2014/main" id="{E60D5FEF-898D-B1BD-7A1E-EDC39594A01D}"/>
                  </a:ext>
                </a:extLst>
              </p:cNvPr>
              <p:cNvSpPr/>
              <p:nvPr/>
            </p:nvSpPr>
            <p:spPr>
              <a:xfrm>
                <a:off x="13857407" y="1582469"/>
                <a:ext cx="1166814" cy="705976"/>
              </a:xfrm>
              <a:custGeom>
                <a:avLst/>
                <a:gdLst>
                  <a:gd name="connsiteX0" fmla="*/ 1142048 w 1166814"/>
                  <a:gd name="connsiteY0" fmla="*/ 516694 h 705976"/>
                  <a:gd name="connsiteX1" fmla="*/ 1162128 w 1166814"/>
                  <a:gd name="connsiteY1" fmla="*/ 576607 h 705976"/>
                  <a:gd name="connsiteX2" fmla="*/ 1109988 w 1166814"/>
                  <a:gd name="connsiteY2" fmla="*/ 681210 h 705976"/>
                  <a:gd name="connsiteX3" fmla="*/ 1050075 w 1166814"/>
                  <a:gd name="connsiteY3" fmla="*/ 701289 h 705976"/>
                  <a:gd name="connsiteX4" fmla="*/ 24766 w 1166814"/>
                  <a:gd name="connsiteY4" fmla="*/ 189282 h 705976"/>
                  <a:gd name="connsiteX5" fmla="*/ 4687 w 1166814"/>
                  <a:gd name="connsiteY5" fmla="*/ 129370 h 705976"/>
                  <a:gd name="connsiteX6" fmla="*/ 56827 w 1166814"/>
                  <a:gd name="connsiteY6" fmla="*/ 24766 h 705976"/>
                  <a:gd name="connsiteX7" fmla="*/ 116740 w 1166814"/>
                  <a:gd name="connsiteY7" fmla="*/ 4687 h 705976"/>
                  <a:gd name="connsiteX8" fmla="*/ 1142048 w 1166814"/>
                  <a:gd name="connsiteY8" fmla="*/ 516694 h 70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6814" h="705976">
                    <a:moveTo>
                      <a:pt x="1142048" y="516694"/>
                    </a:moveTo>
                    <a:cubicBezTo>
                      <a:pt x="1164070" y="527705"/>
                      <a:pt x="1173138" y="554585"/>
                      <a:pt x="1162128" y="576607"/>
                    </a:cubicBezTo>
                    <a:lnTo>
                      <a:pt x="1109988" y="681210"/>
                    </a:lnTo>
                    <a:cubicBezTo>
                      <a:pt x="1098977" y="703232"/>
                      <a:pt x="1072097" y="712300"/>
                      <a:pt x="1050075" y="701289"/>
                    </a:cubicBezTo>
                    <a:lnTo>
                      <a:pt x="24766" y="189282"/>
                    </a:lnTo>
                    <a:cubicBezTo>
                      <a:pt x="2744" y="178271"/>
                      <a:pt x="-6323" y="151392"/>
                      <a:pt x="4687" y="129370"/>
                    </a:cubicBezTo>
                    <a:lnTo>
                      <a:pt x="56827" y="24766"/>
                    </a:lnTo>
                    <a:cubicBezTo>
                      <a:pt x="67838" y="2744"/>
                      <a:pt x="94718" y="-6323"/>
                      <a:pt x="116740" y="4687"/>
                    </a:cubicBezTo>
                    <a:lnTo>
                      <a:pt x="1142048" y="516694"/>
                    </a:lnTo>
                    <a:close/>
                  </a:path>
                </a:pathLst>
              </a:custGeom>
              <a:solidFill>
                <a:srgbClr val="F2C381"/>
              </a:solidFill>
              <a:ln w="3239" cap="flat">
                <a:noFill/>
                <a:prstDash val="solid"/>
                <a:miter/>
              </a:ln>
            </p:spPr>
            <p:txBody>
              <a:bodyPr rtlCol="0" anchor="ctr"/>
              <a:lstStyle/>
              <a:p>
                <a:endParaRPr lang="en-NO"/>
              </a:p>
            </p:txBody>
          </p:sp>
          <p:sp>
            <p:nvSpPr>
              <p:cNvPr id="228" name="Freeform 227">
                <a:extLst>
                  <a:ext uri="{FF2B5EF4-FFF2-40B4-BE49-F238E27FC236}">
                    <a16:creationId xmlns:a16="http://schemas.microsoft.com/office/drawing/2014/main" id="{E35947F2-C9C0-6E20-0F8E-0C8D7AC6C6EB}"/>
                  </a:ext>
                </a:extLst>
              </p:cNvPr>
              <p:cNvSpPr/>
              <p:nvPr/>
            </p:nvSpPr>
            <p:spPr>
              <a:xfrm>
                <a:off x="13764785" y="1767711"/>
                <a:ext cx="1166814" cy="705976"/>
              </a:xfrm>
              <a:custGeom>
                <a:avLst/>
                <a:gdLst>
                  <a:gd name="connsiteX0" fmla="*/ 1142049 w 1166814"/>
                  <a:gd name="connsiteY0" fmla="*/ 516694 h 705976"/>
                  <a:gd name="connsiteX1" fmla="*/ 1162128 w 1166814"/>
                  <a:gd name="connsiteY1" fmla="*/ 576607 h 705976"/>
                  <a:gd name="connsiteX2" fmla="*/ 1109988 w 1166814"/>
                  <a:gd name="connsiteY2" fmla="*/ 681210 h 705976"/>
                  <a:gd name="connsiteX3" fmla="*/ 1050075 w 1166814"/>
                  <a:gd name="connsiteY3" fmla="*/ 701289 h 705976"/>
                  <a:gd name="connsiteX4" fmla="*/ 24766 w 1166814"/>
                  <a:gd name="connsiteY4" fmla="*/ 189282 h 705976"/>
                  <a:gd name="connsiteX5" fmla="*/ 4687 w 1166814"/>
                  <a:gd name="connsiteY5" fmla="*/ 129370 h 705976"/>
                  <a:gd name="connsiteX6" fmla="*/ 56827 w 1166814"/>
                  <a:gd name="connsiteY6" fmla="*/ 24766 h 705976"/>
                  <a:gd name="connsiteX7" fmla="*/ 116739 w 1166814"/>
                  <a:gd name="connsiteY7" fmla="*/ 4687 h 705976"/>
                  <a:gd name="connsiteX8" fmla="*/ 1142049 w 1166814"/>
                  <a:gd name="connsiteY8" fmla="*/ 516694 h 70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6814" h="705976">
                    <a:moveTo>
                      <a:pt x="1142049" y="516694"/>
                    </a:moveTo>
                    <a:cubicBezTo>
                      <a:pt x="1164071" y="527705"/>
                      <a:pt x="1173138" y="554585"/>
                      <a:pt x="1162128" y="576607"/>
                    </a:cubicBezTo>
                    <a:lnTo>
                      <a:pt x="1109988" y="681210"/>
                    </a:lnTo>
                    <a:cubicBezTo>
                      <a:pt x="1098977" y="703232"/>
                      <a:pt x="1072097" y="712300"/>
                      <a:pt x="1050075" y="701289"/>
                    </a:cubicBezTo>
                    <a:lnTo>
                      <a:pt x="24766" y="189282"/>
                    </a:lnTo>
                    <a:cubicBezTo>
                      <a:pt x="2744" y="178271"/>
                      <a:pt x="-6324" y="151391"/>
                      <a:pt x="4687" y="129370"/>
                    </a:cubicBezTo>
                    <a:lnTo>
                      <a:pt x="56827" y="24766"/>
                    </a:lnTo>
                    <a:cubicBezTo>
                      <a:pt x="67838" y="2744"/>
                      <a:pt x="94718" y="-6323"/>
                      <a:pt x="116739" y="4687"/>
                    </a:cubicBezTo>
                    <a:lnTo>
                      <a:pt x="1142049" y="516694"/>
                    </a:lnTo>
                    <a:close/>
                  </a:path>
                </a:pathLst>
              </a:custGeom>
              <a:solidFill>
                <a:srgbClr val="F2C381"/>
              </a:solidFill>
              <a:ln w="3239" cap="flat">
                <a:noFill/>
                <a:prstDash val="solid"/>
                <a:miter/>
              </a:ln>
            </p:spPr>
            <p:txBody>
              <a:bodyPr rtlCol="0" anchor="ctr"/>
              <a:lstStyle/>
              <a:p>
                <a:endParaRPr lang="en-NO"/>
              </a:p>
            </p:txBody>
          </p:sp>
          <p:sp>
            <p:nvSpPr>
              <p:cNvPr id="229" name="Freeform 228">
                <a:extLst>
                  <a:ext uri="{FF2B5EF4-FFF2-40B4-BE49-F238E27FC236}">
                    <a16:creationId xmlns:a16="http://schemas.microsoft.com/office/drawing/2014/main" id="{BCF40056-7663-23FC-B1BD-DFD343B10D14}"/>
                  </a:ext>
                </a:extLst>
              </p:cNvPr>
              <p:cNvSpPr/>
              <p:nvPr/>
            </p:nvSpPr>
            <p:spPr>
              <a:xfrm>
                <a:off x="13672488" y="1952953"/>
                <a:ext cx="1166814" cy="705976"/>
              </a:xfrm>
              <a:custGeom>
                <a:avLst/>
                <a:gdLst>
                  <a:gd name="connsiteX0" fmla="*/ 1142049 w 1166814"/>
                  <a:gd name="connsiteY0" fmla="*/ 516694 h 705976"/>
                  <a:gd name="connsiteX1" fmla="*/ 1162128 w 1166814"/>
                  <a:gd name="connsiteY1" fmla="*/ 576607 h 705976"/>
                  <a:gd name="connsiteX2" fmla="*/ 1109988 w 1166814"/>
                  <a:gd name="connsiteY2" fmla="*/ 681210 h 705976"/>
                  <a:gd name="connsiteX3" fmla="*/ 1050075 w 1166814"/>
                  <a:gd name="connsiteY3" fmla="*/ 701289 h 705976"/>
                  <a:gd name="connsiteX4" fmla="*/ 24766 w 1166814"/>
                  <a:gd name="connsiteY4" fmla="*/ 189282 h 705976"/>
                  <a:gd name="connsiteX5" fmla="*/ 4687 w 1166814"/>
                  <a:gd name="connsiteY5" fmla="*/ 129370 h 705976"/>
                  <a:gd name="connsiteX6" fmla="*/ 56827 w 1166814"/>
                  <a:gd name="connsiteY6" fmla="*/ 24766 h 705976"/>
                  <a:gd name="connsiteX7" fmla="*/ 116739 w 1166814"/>
                  <a:gd name="connsiteY7" fmla="*/ 4687 h 705976"/>
                  <a:gd name="connsiteX8" fmla="*/ 1142049 w 1166814"/>
                  <a:gd name="connsiteY8" fmla="*/ 516694 h 70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6814" h="705976">
                    <a:moveTo>
                      <a:pt x="1142049" y="516694"/>
                    </a:moveTo>
                    <a:cubicBezTo>
                      <a:pt x="1164071" y="527705"/>
                      <a:pt x="1173138" y="554585"/>
                      <a:pt x="1162128" y="576607"/>
                    </a:cubicBezTo>
                    <a:lnTo>
                      <a:pt x="1109988" y="681210"/>
                    </a:lnTo>
                    <a:cubicBezTo>
                      <a:pt x="1098977" y="703232"/>
                      <a:pt x="1072097" y="712300"/>
                      <a:pt x="1050075" y="701289"/>
                    </a:cubicBezTo>
                    <a:lnTo>
                      <a:pt x="24766" y="189282"/>
                    </a:lnTo>
                    <a:cubicBezTo>
                      <a:pt x="2744" y="178271"/>
                      <a:pt x="-6324" y="151391"/>
                      <a:pt x="4687" y="129370"/>
                    </a:cubicBezTo>
                    <a:lnTo>
                      <a:pt x="56827" y="24766"/>
                    </a:lnTo>
                    <a:cubicBezTo>
                      <a:pt x="67838" y="2744"/>
                      <a:pt x="94718" y="-6324"/>
                      <a:pt x="116739" y="4687"/>
                    </a:cubicBezTo>
                    <a:lnTo>
                      <a:pt x="1142049" y="516694"/>
                    </a:lnTo>
                    <a:close/>
                  </a:path>
                </a:pathLst>
              </a:custGeom>
              <a:solidFill>
                <a:srgbClr val="F2C381"/>
              </a:solidFill>
              <a:ln w="3239" cap="flat">
                <a:noFill/>
                <a:prstDash val="solid"/>
                <a:miter/>
              </a:ln>
            </p:spPr>
            <p:txBody>
              <a:bodyPr rtlCol="0" anchor="ctr"/>
              <a:lstStyle/>
              <a:p>
                <a:endParaRPr lang="en-NO"/>
              </a:p>
            </p:txBody>
          </p:sp>
          <p:sp>
            <p:nvSpPr>
              <p:cNvPr id="230" name="Freeform 229">
                <a:extLst>
                  <a:ext uri="{FF2B5EF4-FFF2-40B4-BE49-F238E27FC236}">
                    <a16:creationId xmlns:a16="http://schemas.microsoft.com/office/drawing/2014/main" id="{2BA9B3DF-1E40-B36B-C199-166693D2EBF2}"/>
                  </a:ext>
                </a:extLst>
              </p:cNvPr>
              <p:cNvSpPr/>
              <p:nvPr/>
            </p:nvSpPr>
            <p:spPr>
              <a:xfrm>
                <a:off x="13579867" y="2137872"/>
                <a:ext cx="1166814" cy="705976"/>
              </a:xfrm>
              <a:custGeom>
                <a:avLst/>
                <a:gdLst>
                  <a:gd name="connsiteX0" fmla="*/ 1142049 w 1166814"/>
                  <a:gd name="connsiteY0" fmla="*/ 516694 h 705976"/>
                  <a:gd name="connsiteX1" fmla="*/ 1162128 w 1166814"/>
                  <a:gd name="connsiteY1" fmla="*/ 576607 h 705976"/>
                  <a:gd name="connsiteX2" fmla="*/ 1109988 w 1166814"/>
                  <a:gd name="connsiteY2" fmla="*/ 681210 h 705976"/>
                  <a:gd name="connsiteX3" fmla="*/ 1050075 w 1166814"/>
                  <a:gd name="connsiteY3" fmla="*/ 701289 h 705976"/>
                  <a:gd name="connsiteX4" fmla="*/ 24766 w 1166814"/>
                  <a:gd name="connsiteY4" fmla="*/ 189282 h 705976"/>
                  <a:gd name="connsiteX5" fmla="*/ 4687 w 1166814"/>
                  <a:gd name="connsiteY5" fmla="*/ 129370 h 705976"/>
                  <a:gd name="connsiteX6" fmla="*/ 56827 w 1166814"/>
                  <a:gd name="connsiteY6" fmla="*/ 24766 h 705976"/>
                  <a:gd name="connsiteX7" fmla="*/ 116739 w 1166814"/>
                  <a:gd name="connsiteY7" fmla="*/ 4687 h 705976"/>
                  <a:gd name="connsiteX8" fmla="*/ 1142049 w 1166814"/>
                  <a:gd name="connsiteY8" fmla="*/ 516694 h 70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6814" h="705976">
                    <a:moveTo>
                      <a:pt x="1142049" y="516694"/>
                    </a:moveTo>
                    <a:cubicBezTo>
                      <a:pt x="1164071" y="527705"/>
                      <a:pt x="1173138" y="554585"/>
                      <a:pt x="1162128" y="576607"/>
                    </a:cubicBezTo>
                    <a:lnTo>
                      <a:pt x="1109988" y="681210"/>
                    </a:lnTo>
                    <a:cubicBezTo>
                      <a:pt x="1098977" y="703232"/>
                      <a:pt x="1072097" y="712300"/>
                      <a:pt x="1050075" y="701289"/>
                    </a:cubicBezTo>
                    <a:lnTo>
                      <a:pt x="24766" y="189282"/>
                    </a:lnTo>
                    <a:cubicBezTo>
                      <a:pt x="2744" y="178271"/>
                      <a:pt x="-6324" y="151392"/>
                      <a:pt x="4687" y="129370"/>
                    </a:cubicBezTo>
                    <a:lnTo>
                      <a:pt x="56827" y="24766"/>
                    </a:lnTo>
                    <a:cubicBezTo>
                      <a:pt x="67838" y="2744"/>
                      <a:pt x="94718" y="-6323"/>
                      <a:pt x="116739" y="4687"/>
                    </a:cubicBezTo>
                    <a:lnTo>
                      <a:pt x="1142049" y="516694"/>
                    </a:lnTo>
                    <a:close/>
                  </a:path>
                </a:pathLst>
              </a:custGeom>
              <a:solidFill>
                <a:srgbClr val="F2C381"/>
              </a:solidFill>
              <a:ln w="3239" cap="flat">
                <a:noFill/>
                <a:prstDash val="solid"/>
                <a:miter/>
              </a:ln>
            </p:spPr>
            <p:txBody>
              <a:bodyPr rtlCol="0" anchor="ctr"/>
              <a:lstStyle/>
              <a:p>
                <a:endParaRPr lang="en-NO"/>
              </a:p>
            </p:txBody>
          </p:sp>
          <p:sp>
            <p:nvSpPr>
              <p:cNvPr id="231" name="Freeform 230">
                <a:extLst>
                  <a:ext uri="{FF2B5EF4-FFF2-40B4-BE49-F238E27FC236}">
                    <a16:creationId xmlns:a16="http://schemas.microsoft.com/office/drawing/2014/main" id="{4C4E3184-9901-9A2D-F7D8-6BB45E078A64}"/>
                  </a:ext>
                </a:extLst>
              </p:cNvPr>
              <p:cNvSpPr/>
              <p:nvPr/>
            </p:nvSpPr>
            <p:spPr>
              <a:xfrm>
                <a:off x="13487570" y="2323114"/>
                <a:ext cx="1166814" cy="705976"/>
              </a:xfrm>
              <a:custGeom>
                <a:avLst/>
                <a:gdLst>
                  <a:gd name="connsiteX0" fmla="*/ 1142049 w 1166814"/>
                  <a:gd name="connsiteY0" fmla="*/ 516694 h 705976"/>
                  <a:gd name="connsiteX1" fmla="*/ 1162128 w 1166814"/>
                  <a:gd name="connsiteY1" fmla="*/ 576607 h 705976"/>
                  <a:gd name="connsiteX2" fmla="*/ 1109988 w 1166814"/>
                  <a:gd name="connsiteY2" fmla="*/ 681210 h 705976"/>
                  <a:gd name="connsiteX3" fmla="*/ 1050075 w 1166814"/>
                  <a:gd name="connsiteY3" fmla="*/ 701289 h 705976"/>
                  <a:gd name="connsiteX4" fmla="*/ 24766 w 1166814"/>
                  <a:gd name="connsiteY4" fmla="*/ 189282 h 705976"/>
                  <a:gd name="connsiteX5" fmla="*/ 4687 w 1166814"/>
                  <a:gd name="connsiteY5" fmla="*/ 129370 h 705976"/>
                  <a:gd name="connsiteX6" fmla="*/ 56827 w 1166814"/>
                  <a:gd name="connsiteY6" fmla="*/ 24766 h 705976"/>
                  <a:gd name="connsiteX7" fmla="*/ 116739 w 1166814"/>
                  <a:gd name="connsiteY7" fmla="*/ 4687 h 705976"/>
                  <a:gd name="connsiteX8" fmla="*/ 1142049 w 1166814"/>
                  <a:gd name="connsiteY8" fmla="*/ 516694 h 70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6814" h="705976">
                    <a:moveTo>
                      <a:pt x="1142049" y="516694"/>
                    </a:moveTo>
                    <a:cubicBezTo>
                      <a:pt x="1164071" y="527705"/>
                      <a:pt x="1173138" y="554585"/>
                      <a:pt x="1162128" y="576607"/>
                    </a:cubicBezTo>
                    <a:lnTo>
                      <a:pt x="1109988" y="681210"/>
                    </a:lnTo>
                    <a:cubicBezTo>
                      <a:pt x="1098977" y="703232"/>
                      <a:pt x="1072097" y="712300"/>
                      <a:pt x="1050075" y="701289"/>
                    </a:cubicBezTo>
                    <a:lnTo>
                      <a:pt x="24766" y="189282"/>
                    </a:lnTo>
                    <a:cubicBezTo>
                      <a:pt x="2744" y="178271"/>
                      <a:pt x="-6324" y="151391"/>
                      <a:pt x="4687" y="129370"/>
                    </a:cubicBezTo>
                    <a:lnTo>
                      <a:pt x="56827" y="24766"/>
                    </a:lnTo>
                    <a:cubicBezTo>
                      <a:pt x="67838" y="2744"/>
                      <a:pt x="94718" y="-6323"/>
                      <a:pt x="116739" y="4687"/>
                    </a:cubicBezTo>
                    <a:lnTo>
                      <a:pt x="1142049" y="516694"/>
                    </a:lnTo>
                    <a:close/>
                  </a:path>
                </a:pathLst>
              </a:custGeom>
              <a:solidFill>
                <a:srgbClr val="F2C381"/>
              </a:solidFill>
              <a:ln w="3239" cap="flat">
                <a:noFill/>
                <a:prstDash val="solid"/>
                <a:miter/>
              </a:ln>
            </p:spPr>
            <p:txBody>
              <a:bodyPr rtlCol="0" anchor="ctr"/>
              <a:lstStyle/>
              <a:p>
                <a:endParaRPr lang="en-NO"/>
              </a:p>
            </p:txBody>
          </p:sp>
          <p:sp>
            <p:nvSpPr>
              <p:cNvPr id="232" name="Freeform 231">
                <a:extLst>
                  <a:ext uri="{FF2B5EF4-FFF2-40B4-BE49-F238E27FC236}">
                    <a16:creationId xmlns:a16="http://schemas.microsoft.com/office/drawing/2014/main" id="{32D0D930-44E4-93C0-FF39-7AB34420C86F}"/>
                  </a:ext>
                </a:extLst>
              </p:cNvPr>
              <p:cNvSpPr/>
              <p:nvPr/>
            </p:nvSpPr>
            <p:spPr>
              <a:xfrm>
                <a:off x="13394949" y="2508356"/>
                <a:ext cx="1167138" cy="705652"/>
              </a:xfrm>
              <a:custGeom>
                <a:avLst/>
                <a:gdLst>
                  <a:gd name="connsiteX0" fmla="*/ 1142372 w 1167138"/>
                  <a:gd name="connsiteY0" fmla="*/ 516370 h 705652"/>
                  <a:gd name="connsiteX1" fmla="*/ 1162451 w 1167138"/>
                  <a:gd name="connsiteY1" fmla="*/ 576283 h 705652"/>
                  <a:gd name="connsiteX2" fmla="*/ 1110312 w 1167138"/>
                  <a:gd name="connsiteY2" fmla="*/ 680886 h 705652"/>
                  <a:gd name="connsiteX3" fmla="*/ 1050399 w 1167138"/>
                  <a:gd name="connsiteY3" fmla="*/ 700965 h 705652"/>
                  <a:gd name="connsiteX4" fmla="*/ 24766 w 1167138"/>
                  <a:gd name="connsiteY4" fmla="*/ 189282 h 705652"/>
                  <a:gd name="connsiteX5" fmla="*/ 4687 w 1167138"/>
                  <a:gd name="connsiteY5" fmla="*/ 129370 h 705652"/>
                  <a:gd name="connsiteX6" fmla="*/ 56827 w 1167138"/>
                  <a:gd name="connsiteY6" fmla="*/ 24766 h 705652"/>
                  <a:gd name="connsiteX7" fmla="*/ 116739 w 1167138"/>
                  <a:gd name="connsiteY7" fmla="*/ 4687 h 705652"/>
                  <a:gd name="connsiteX8" fmla="*/ 1142372 w 1167138"/>
                  <a:gd name="connsiteY8" fmla="*/ 516370 h 70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138" h="705652">
                    <a:moveTo>
                      <a:pt x="1142372" y="516370"/>
                    </a:moveTo>
                    <a:cubicBezTo>
                      <a:pt x="1164394" y="527381"/>
                      <a:pt x="1173462" y="554261"/>
                      <a:pt x="1162451" y="576283"/>
                    </a:cubicBezTo>
                    <a:lnTo>
                      <a:pt x="1110312" y="680886"/>
                    </a:lnTo>
                    <a:cubicBezTo>
                      <a:pt x="1099301" y="702908"/>
                      <a:pt x="1072421" y="711976"/>
                      <a:pt x="1050399" y="700965"/>
                    </a:cubicBezTo>
                    <a:lnTo>
                      <a:pt x="24766" y="189282"/>
                    </a:lnTo>
                    <a:cubicBezTo>
                      <a:pt x="2744" y="178271"/>
                      <a:pt x="-6324" y="151391"/>
                      <a:pt x="4687" y="129370"/>
                    </a:cubicBezTo>
                    <a:lnTo>
                      <a:pt x="56827" y="24766"/>
                    </a:lnTo>
                    <a:cubicBezTo>
                      <a:pt x="67838" y="2744"/>
                      <a:pt x="94718" y="-6324"/>
                      <a:pt x="116739" y="4687"/>
                    </a:cubicBezTo>
                    <a:lnTo>
                      <a:pt x="1142372" y="516370"/>
                    </a:lnTo>
                    <a:close/>
                  </a:path>
                </a:pathLst>
              </a:custGeom>
              <a:solidFill>
                <a:srgbClr val="F2C381"/>
              </a:solidFill>
              <a:ln w="3239" cap="flat">
                <a:noFill/>
                <a:prstDash val="solid"/>
                <a:miter/>
              </a:ln>
            </p:spPr>
            <p:txBody>
              <a:bodyPr rtlCol="0" anchor="ctr"/>
              <a:lstStyle/>
              <a:p>
                <a:endParaRPr lang="en-NO"/>
              </a:p>
            </p:txBody>
          </p:sp>
          <p:sp>
            <p:nvSpPr>
              <p:cNvPr id="233" name="Freeform 232">
                <a:extLst>
                  <a:ext uri="{FF2B5EF4-FFF2-40B4-BE49-F238E27FC236}">
                    <a16:creationId xmlns:a16="http://schemas.microsoft.com/office/drawing/2014/main" id="{3B41795B-1338-8100-0872-08267229F3DE}"/>
                  </a:ext>
                </a:extLst>
              </p:cNvPr>
              <p:cNvSpPr/>
              <p:nvPr/>
            </p:nvSpPr>
            <p:spPr>
              <a:xfrm>
                <a:off x="13302652" y="2693274"/>
                <a:ext cx="1166814" cy="705976"/>
              </a:xfrm>
              <a:custGeom>
                <a:avLst/>
                <a:gdLst>
                  <a:gd name="connsiteX0" fmla="*/ 1142049 w 1166814"/>
                  <a:gd name="connsiteY0" fmla="*/ 516694 h 705976"/>
                  <a:gd name="connsiteX1" fmla="*/ 1162128 w 1166814"/>
                  <a:gd name="connsiteY1" fmla="*/ 576606 h 705976"/>
                  <a:gd name="connsiteX2" fmla="*/ 1109987 w 1166814"/>
                  <a:gd name="connsiteY2" fmla="*/ 681210 h 705976"/>
                  <a:gd name="connsiteX3" fmla="*/ 1050075 w 1166814"/>
                  <a:gd name="connsiteY3" fmla="*/ 701289 h 705976"/>
                  <a:gd name="connsiteX4" fmla="*/ 24766 w 1166814"/>
                  <a:gd name="connsiteY4" fmla="*/ 189282 h 705976"/>
                  <a:gd name="connsiteX5" fmla="*/ 4687 w 1166814"/>
                  <a:gd name="connsiteY5" fmla="*/ 129370 h 705976"/>
                  <a:gd name="connsiteX6" fmla="*/ 56827 w 1166814"/>
                  <a:gd name="connsiteY6" fmla="*/ 24766 h 705976"/>
                  <a:gd name="connsiteX7" fmla="*/ 116739 w 1166814"/>
                  <a:gd name="connsiteY7" fmla="*/ 4687 h 705976"/>
                  <a:gd name="connsiteX8" fmla="*/ 1142049 w 1166814"/>
                  <a:gd name="connsiteY8" fmla="*/ 516694 h 70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6814" h="705976">
                    <a:moveTo>
                      <a:pt x="1142049" y="516694"/>
                    </a:moveTo>
                    <a:cubicBezTo>
                      <a:pt x="1164071" y="527705"/>
                      <a:pt x="1173138" y="554585"/>
                      <a:pt x="1162128" y="576606"/>
                    </a:cubicBezTo>
                    <a:lnTo>
                      <a:pt x="1109987" y="681210"/>
                    </a:lnTo>
                    <a:cubicBezTo>
                      <a:pt x="1098977" y="703232"/>
                      <a:pt x="1072097" y="712300"/>
                      <a:pt x="1050075" y="701289"/>
                    </a:cubicBezTo>
                    <a:lnTo>
                      <a:pt x="24766" y="189282"/>
                    </a:lnTo>
                    <a:cubicBezTo>
                      <a:pt x="2744" y="178271"/>
                      <a:pt x="-6324" y="151392"/>
                      <a:pt x="4687" y="129370"/>
                    </a:cubicBezTo>
                    <a:lnTo>
                      <a:pt x="56827" y="24766"/>
                    </a:lnTo>
                    <a:cubicBezTo>
                      <a:pt x="67838" y="2744"/>
                      <a:pt x="94718" y="-6323"/>
                      <a:pt x="116739" y="4687"/>
                    </a:cubicBezTo>
                    <a:lnTo>
                      <a:pt x="1142049" y="516694"/>
                    </a:lnTo>
                    <a:close/>
                  </a:path>
                </a:pathLst>
              </a:custGeom>
              <a:solidFill>
                <a:srgbClr val="F2C381"/>
              </a:solidFill>
              <a:ln w="3239" cap="flat">
                <a:noFill/>
                <a:prstDash val="solid"/>
                <a:miter/>
              </a:ln>
            </p:spPr>
            <p:txBody>
              <a:bodyPr rtlCol="0" anchor="ctr"/>
              <a:lstStyle/>
              <a:p>
                <a:endParaRPr lang="en-NO"/>
              </a:p>
            </p:txBody>
          </p:sp>
          <p:sp>
            <p:nvSpPr>
              <p:cNvPr id="234" name="Freeform 233">
                <a:extLst>
                  <a:ext uri="{FF2B5EF4-FFF2-40B4-BE49-F238E27FC236}">
                    <a16:creationId xmlns:a16="http://schemas.microsoft.com/office/drawing/2014/main" id="{F206926A-1FCF-442E-A429-6079D5EC609F}"/>
                  </a:ext>
                </a:extLst>
              </p:cNvPr>
              <p:cNvSpPr/>
              <p:nvPr/>
            </p:nvSpPr>
            <p:spPr>
              <a:xfrm>
                <a:off x="13210030" y="2878517"/>
                <a:ext cx="1167138" cy="705652"/>
              </a:xfrm>
              <a:custGeom>
                <a:avLst/>
                <a:gdLst>
                  <a:gd name="connsiteX0" fmla="*/ 1142372 w 1167138"/>
                  <a:gd name="connsiteY0" fmla="*/ 516371 h 705652"/>
                  <a:gd name="connsiteX1" fmla="*/ 1162451 w 1167138"/>
                  <a:gd name="connsiteY1" fmla="*/ 576283 h 705652"/>
                  <a:gd name="connsiteX2" fmla="*/ 1110311 w 1167138"/>
                  <a:gd name="connsiteY2" fmla="*/ 680886 h 705652"/>
                  <a:gd name="connsiteX3" fmla="*/ 1050399 w 1167138"/>
                  <a:gd name="connsiteY3" fmla="*/ 700965 h 705652"/>
                  <a:gd name="connsiteX4" fmla="*/ 24766 w 1167138"/>
                  <a:gd name="connsiteY4" fmla="*/ 189282 h 705652"/>
                  <a:gd name="connsiteX5" fmla="*/ 4688 w 1167138"/>
                  <a:gd name="connsiteY5" fmla="*/ 129370 h 705652"/>
                  <a:gd name="connsiteX6" fmla="*/ 56827 w 1167138"/>
                  <a:gd name="connsiteY6" fmla="*/ 24766 h 705652"/>
                  <a:gd name="connsiteX7" fmla="*/ 116740 w 1167138"/>
                  <a:gd name="connsiteY7" fmla="*/ 4687 h 705652"/>
                  <a:gd name="connsiteX8" fmla="*/ 1142372 w 1167138"/>
                  <a:gd name="connsiteY8" fmla="*/ 516371 h 70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138" h="705652">
                    <a:moveTo>
                      <a:pt x="1142372" y="516371"/>
                    </a:moveTo>
                    <a:cubicBezTo>
                      <a:pt x="1164394" y="527381"/>
                      <a:pt x="1173462" y="554261"/>
                      <a:pt x="1162451" y="576283"/>
                    </a:cubicBezTo>
                    <a:lnTo>
                      <a:pt x="1110311" y="680886"/>
                    </a:lnTo>
                    <a:cubicBezTo>
                      <a:pt x="1099301" y="702908"/>
                      <a:pt x="1072421" y="711976"/>
                      <a:pt x="1050399" y="700965"/>
                    </a:cubicBezTo>
                    <a:lnTo>
                      <a:pt x="24766" y="189282"/>
                    </a:lnTo>
                    <a:cubicBezTo>
                      <a:pt x="2744" y="178271"/>
                      <a:pt x="-6323" y="151391"/>
                      <a:pt x="4688" y="129370"/>
                    </a:cubicBezTo>
                    <a:lnTo>
                      <a:pt x="56827" y="24766"/>
                    </a:lnTo>
                    <a:cubicBezTo>
                      <a:pt x="67838" y="2744"/>
                      <a:pt x="94718" y="-6323"/>
                      <a:pt x="116740" y="4687"/>
                    </a:cubicBezTo>
                    <a:lnTo>
                      <a:pt x="1142372" y="516371"/>
                    </a:lnTo>
                    <a:close/>
                  </a:path>
                </a:pathLst>
              </a:custGeom>
              <a:solidFill>
                <a:srgbClr val="F2C381"/>
              </a:solidFill>
              <a:ln w="3239" cap="flat">
                <a:noFill/>
                <a:prstDash val="solid"/>
                <a:miter/>
              </a:ln>
            </p:spPr>
            <p:txBody>
              <a:bodyPr rtlCol="0" anchor="ctr"/>
              <a:lstStyle/>
              <a:p>
                <a:endParaRPr lang="en-NO"/>
              </a:p>
            </p:txBody>
          </p:sp>
          <p:sp>
            <p:nvSpPr>
              <p:cNvPr id="235" name="Freeform 234">
                <a:extLst>
                  <a:ext uri="{FF2B5EF4-FFF2-40B4-BE49-F238E27FC236}">
                    <a16:creationId xmlns:a16="http://schemas.microsoft.com/office/drawing/2014/main" id="{44ADEB59-192A-DE6B-2846-5CF26E45E63D}"/>
                  </a:ext>
                </a:extLst>
              </p:cNvPr>
              <p:cNvSpPr/>
              <p:nvPr/>
            </p:nvSpPr>
            <p:spPr>
              <a:xfrm>
                <a:off x="13117733" y="3063435"/>
                <a:ext cx="1166814" cy="705976"/>
              </a:xfrm>
              <a:custGeom>
                <a:avLst/>
                <a:gdLst>
                  <a:gd name="connsiteX0" fmla="*/ 1142049 w 1166814"/>
                  <a:gd name="connsiteY0" fmla="*/ 516694 h 705976"/>
                  <a:gd name="connsiteX1" fmla="*/ 1162127 w 1166814"/>
                  <a:gd name="connsiteY1" fmla="*/ 576607 h 705976"/>
                  <a:gd name="connsiteX2" fmla="*/ 1109987 w 1166814"/>
                  <a:gd name="connsiteY2" fmla="*/ 681210 h 705976"/>
                  <a:gd name="connsiteX3" fmla="*/ 1050075 w 1166814"/>
                  <a:gd name="connsiteY3" fmla="*/ 701289 h 705976"/>
                  <a:gd name="connsiteX4" fmla="*/ 24766 w 1166814"/>
                  <a:gd name="connsiteY4" fmla="*/ 189282 h 705976"/>
                  <a:gd name="connsiteX5" fmla="*/ 4688 w 1166814"/>
                  <a:gd name="connsiteY5" fmla="*/ 129370 h 705976"/>
                  <a:gd name="connsiteX6" fmla="*/ 56827 w 1166814"/>
                  <a:gd name="connsiteY6" fmla="*/ 24766 h 705976"/>
                  <a:gd name="connsiteX7" fmla="*/ 116740 w 1166814"/>
                  <a:gd name="connsiteY7" fmla="*/ 4688 h 705976"/>
                  <a:gd name="connsiteX8" fmla="*/ 1142049 w 1166814"/>
                  <a:gd name="connsiteY8" fmla="*/ 516694 h 70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6814" h="705976">
                    <a:moveTo>
                      <a:pt x="1142049" y="516694"/>
                    </a:moveTo>
                    <a:cubicBezTo>
                      <a:pt x="1164071" y="527705"/>
                      <a:pt x="1173138" y="554585"/>
                      <a:pt x="1162127" y="576607"/>
                    </a:cubicBezTo>
                    <a:lnTo>
                      <a:pt x="1109987" y="681210"/>
                    </a:lnTo>
                    <a:cubicBezTo>
                      <a:pt x="1098976" y="703232"/>
                      <a:pt x="1072097" y="712300"/>
                      <a:pt x="1050075" y="701289"/>
                    </a:cubicBezTo>
                    <a:lnTo>
                      <a:pt x="24766" y="189282"/>
                    </a:lnTo>
                    <a:cubicBezTo>
                      <a:pt x="2744" y="178271"/>
                      <a:pt x="-6323" y="151391"/>
                      <a:pt x="4688" y="129370"/>
                    </a:cubicBezTo>
                    <a:lnTo>
                      <a:pt x="56827" y="24766"/>
                    </a:lnTo>
                    <a:cubicBezTo>
                      <a:pt x="67838" y="2744"/>
                      <a:pt x="94718" y="-6323"/>
                      <a:pt x="116740" y="4688"/>
                    </a:cubicBezTo>
                    <a:lnTo>
                      <a:pt x="1142049" y="516694"/>
                    </a:lnTo>
                    <a:close/>
                  </a:path>
                </a:pathLst>
              </a:custGeom>
              <a:solidFill>
                <a:srgbClr val="F2C381"/>
              </a:solidFill>
              <a:ln w="3239" cap="flat">
                <a:noFill/>
                <a:prstDash val="solid"/>
                <a:miter/>
              </a:ln>
            </p:spPr>
            <p:txBody>
              <a:bodyPr rtlCol="0" anchor="ctr"/>
              <a:lstStyle/>
              <a:p>
                <a:endParaRPr lang="en-NO"/>
              </a:p>
            </p:txBody>
          </p:sp>
          <p:grpSp>
            <p:nvGrpSpPr>
              <p:cNvPr id="236" name="Graphic 3">
                <a:extLst>
                  <a:ext uri="{FF2B5EF4-FFF2-40B4-BE49-F238E27FC236}">
                    <a16:creationId xmlns:a16="http://schemas.microsoft.com/office/drawing/2014/main" id="{CC5F7F5A-A871-D9F4-CCED-47B9FE663DCF}"/>
                  </a:ext>
                </a:extLst>
              </p:cNvPr>
              <p:cNvGrpSpPr/>
              <p:nvPr/>
            </p:nvGrpSpPr>
            <p:grpSpPr>
              <a:xfrm>
                <a:off x="14379395" y="1169714"/>
                <a:ext cx="540717" cy="651297"/>
                <a:chOff x="14379395" y="1169714"/>
                <a:chExt cx="540717" cy="651297"/>
              </a:xfrm>
            </p:grpSpPr>
            <p:sp>
              <p:nvSpPr>
                <p:cNvPr id="237" name="Freeform 236">
                  <a:extLst>
                    <a:ext uri="{FF2B5EF4-FFF2-40B4-BE49-F238E27FC236}">
                      <a16:creationId xmlns:a16="http://schemas.microsoft.com/office/drawing/2014/main" id="{F08BCA53-1FD3-141F-DB6A-890664A6F657}"/>
                    </a:ext>
                  </a:extLst>
                </p:cNvPr>
                <p:cNvSpPr/>
                <p:nvPr/>
              </p:nvSpPr>
              <p:spPr>
                <a:xfrm>
                  <a:off x="14416849" y="1169714"/>
                  <a:ext cx="350405" cy="538562"/>
                </a:xfrm>
                <a:custGeom>
                  <a:avLst/>
                  <a:gdLst>
                    <a:gd name="connsiteX0" fmla="*/ 35300 w 350405"/>
                    <a:gd name="connsiteY0" fmla="*/ 473145 h 538562"/>
                    <a:gd name="connsiteX1" fmla="*/ 0 w 350405"/>
                    <a:gd name="connsiteY1" fmla="*/ 0 h 538562"/>
                    <a:gd name="connsiteX2" fmla="*/ 350406 w 350405"/>
                    <a:gd name="connsiteY2" fmla="*/ 146056 h 538562"/>
                    <a:gd name="connsiteX3" fmla="*/ 124358 w 350405"/>
                    <a:gd name="connsiteY3" fmla="*/ 538563 h 538562"/>
                    <a:gd name="connsiteX4" fmla="*/ 35300 w 350405"/>
                    <a:gd name="connsiteY4" fmla="*/ 473145 h 538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405" h="538562">
                      <a:moveTo>
                        <a:pt x="35300" y="473145"/>
                      </a:moveTo>
                      <a:lnTo>
                        <a:pt x="0" y="0"/>
                      </a:lnTo>
                      <a:cubicBezTo>
                        <a:pt x="0" y="0"/>
                        <a:pt x="319640" y="65742"/>
                        <a:pt x="350406" y="146056"/>
                      </a:cubicBezTo>
                      <a:lnTo>
                        <a:pt x="124358" y="538563"/>
                      </a:lnTo>
                      <a:lnTo>
                        <a:pt x="35300" y="473145"/>
                      </a:lnTo>
                      <a:close/>
                    </a:path>
                  </a:pathLst>
                </a:custGeom>
                <a:solidFill>
                  <a:srgbClr val="FFFFFC">
                    <a:alpha val="70000"/>
                  </a:srgbClr>
                </a:solidFill>
                <a:ln w="3239" cap="flat">
                  <a:noFill/>
                  <a:prstDash val="solid"/>
                  <a:miter/>
                </a:ln>
              </p:spPr>
              <p:txBody>
                <a:bodyPr rtlCol="0" anchor="ctr"/>
                <a:lstStyle/>
                <a:p>
                  <a:endParaRPr lang="en-NO"/>
                </a:p>
              </p:txBody>
            </p:sp>
            <p:sp>
              <p:nvSpPr>
                <p:cNvPr id="238" name="Freeform 237">
                  <a:extLst>
                    <a:ext uri="{FF2B5EF4-FFF2-40B4-BE49-F238E27FC236}">
                      <a16:creationId xmlns:a16="http://schemas.microsoft.com/office/drawing/2014/main" id="{A1FAA3C0-0276-F627-365A-541BB59C65D3}"/>
                    </a:ext>
                  </a:extLst>
                </p:cNvPr>
                <p:cNvSpPr/>
                <p:nvPr/>
              </p:nvSpPr>
              <p:spPr>
                <a:xfrm>
                  <a:off x="14521453" y="1210426"/>
                  <a:ext cx="398659" cy="544484"/>
                </a:xfrm>
                <a:custGeom>
                  <a:avLst/>
                  <a:gdLst>
                    <a:gd name="connsiteX0" fmla="*/ 134074 w 398659"/>
                    <a:gd name="connsiteY0" fmla="*/ 544485 h 544484"/>
                    <a:gd name="connsiteX1" fmla="*/ 398659 w 398659"/>
                    <a:gd name="connsiteY1" fmla="*/ 169466 h 544484"/>
                    <a:gd name="connsiteX2" fmla="*/ 68009 w 398659"/>
                    <a:gd name="connsiteY2" fmla="*/ 4303 h 544484"/>
                    <a:gd name="connsiteX3" fmla="*/ 0 w 398659"/>
                    <a:gd name="connsiteY3" fmla="*/ 475828 h 544484"/>
                    <a:gd name="connsiteX4" fmla="*/ 134074 w 398659"/>
                    <a:gd name="connsiteY4" fmla="*/ 544485 h 54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659" h="544484">
                      <a:moveTo>
                        <a:pt x="134074" y="544485"/>
                      </a:moveTo>
                      <a:lnTo>
                        <a:pt x="398659" y="169466"/>
                      </a:lnTo>
                      <a:cubicBezTo>
                        <a:pt x="398659" y="169466"/>
                        <a:pt x="225400" y="-31645"/>
                        <a:pt x="68009" y="4303"/>
                      </a:cubicBezTo>
                      <a:lnTo>
                        <a:pt x="0" y="475828"/>
                      </a:lnTo>
                      <a:lnTo>
                        <a:pt x="134074" y="544485"/>
                      </a:lnTo>
                      <a:close/>
                    </a:path>
                  </a:pathLst>
                </a:custGeom>
                <a:solidFill>
                  <a:srgbClr val="FFFFFC">
                    <a:alpha val="60000"/>
                  </a:srgbClr>
                </a:solidFill>
                <a:ln w="3239" cap="flat">
                  <a:noFill/>
                  <a:prstDash val="solid"/>
                  <a:miter/>
                </a:ln>
              </p:spPr>
              <p:txBody>
                <a:bodyPr rtlCol="0" anchor="ctr"/>
                <a:lstStyle/>
                <a:p>
                  <a:endParaRPr lang="en-NO"/>
                </a:p>
              </p:txBody>
            </p:sp>
            <p:sp>
              <p:nvSpPr>
                <p:cNvPr id="239" name="Freeform 238">
                  <a:extLst>
                    <a:ext uri="{FF2B5EF4-FFF2-40B4-BE49-F238E27FC236}">
                      <a16:creationId xmlns:a16="http://schemas.microsoft.com/office/drawing/2014/main" id="{0CD4C0F3-79A4-B211-1434-D1F312B57A25}"/>
                    </a:ext>
                  </a:extLst>
                </p:cNvPr>
                <p:cNvSpPr/>
                <p:nvPr/>
              </p:nvSpPr>
              <p:spPr>
                <a:xfrm rot="-3808096">
                  <a:off x="14493292" y="1551655"/>
                  <a:ext cx="95213" cy="313491"/>
                </a:xfrm>
                <a:custGeom>
                  <a:avLst/>
                  <a:gdLst>
                    <a:gd name="connsiteX0" fmla="*/ 0 w 95213"/>
                    <a:gd name="connsiteY0" fmla="*/ 0 h 313491"/>
                    <a:gd name="connsiteX1" fmla="*/ 95213 w 95213"/>
                    <a:gd name="connsiteY1" fmla="*/ 0 h 313491"/>
                    <a:gd name="connsiteX2" fmla="*/ 95213 w 95213"/>
                    <a:gd name="connsiteY2" fmla="*/ 313491 h 313491"/>
                    <a:gd name="connsiteX3" fmla="*/ 0 w 95213"/>
                    <a:gd name="connsiteY3" fmla="*/ 313491 h 313491"/>
                  </a:gdLst>
                  <a:ahLst/>
                  <a:cxnLst>
                    <a:cxn ang="0">
                      <a:pos x="connsiteX0" y="connsiteY0"/>
                    </a:cxn>
                    <a:cxn ang="0">
                      <a:pos x="connsiteX1" y="connsiteY1"/>
                    </a:cxn>
                    <a:cxn ang="0">
                      <a:pos x="connsiteX2" y="connsiteY2"/>
                    </a:cxn>
                    <a:cxn ang="0">
                      <a:pos x="connsiteX3" y="connsiteY3"/>
                    </a:cxn>
                  </a:cxnLst>
                  <a:rect l="l" t="t" r="r" b="b"/>
                  <a:pathLst>
                    <a:path w="95213" h="313491">
                      <a:moveTo>
                        <a:pt x="0" y="0"/>
                      </a:moveTo>
                      <a:lnTo>
                        <a:pt x="95213" y="0"/>
                      </a:lnTo>
                      <a:lnTo>
                        <a:pt x="95213" y="313491"/>
                      </a:lnTo>
                      <a:lnTo>
                        <a:pt x="0" y="313491"/>
                      </a:lnTo>
                      <a:close/>
                    </a:path>
                  </a:pathLst>
                </a:custGeom>
                <a:solidFill>
                  <a:srgbClr val="151C28"/>
                </a:solidFill>
                <a:ln w="3239" cap="flat">
                  <a:noFill/>
                  <a:prstDash val="solid"/>
                  <a:miter/>
                </a:ln>
              </p:spPr>
              <p:txBody>
                <a:bodyPr rtlCol="0" anchor="ctr"/>
                <a:lstStyle/>
                <a:p>
                  <a:endParaRPr lang="en-NO"/>
                </a:p>
              </p:txBody>
            </p:sp>
          </p:grpSp>
        </p:grpSp>
        <p:sp>
          <p:nvSpPr>
            <p:cNvPr id="240" name="Freeform 239">
              <a:extLst>
                <a:ext uri="{FF2B5EF4-FFF2-40B4-BE49-F238E27FC236}">
                  <a16:creationId xmlns:a16="http://schemas.microsoft.com/office/drawing/2014/main" id="{BED643E5-D300-11B9-6DD2-37FEBCCFD4E9}"/>
                </a:ext>
              </a:extLst>
            </p:cNvPr>
            <p:cNvSpPr/>
            <p:nvPr/>
          </p:nvSpPr>
          <p:spPr>
            <a:xfrm rot="-3808096">
              <a:off x="14388614" y="1454880"/>
              <a:ext cx="12630" cy="1144178"/>
            </a:xfrm>
            <a:custGeom>
              <a:avLst/>
              <a:gdLst>
                <a:gd name="connsiteX0" fmla="*/ 0 w 12630"/>
                <a:gd name="connsiteY0" fmla="*/ 0 h 1144178"/>
                <a:gd name="connsiteX1" fmla="*/ 12631 w 12630"/>
                <a:gd name="connsiteY1" fmla="*/ 0 h 1144178"/>
                <a:gd name="connsiteX2" fmla="*/ 12631 w 12630"/>
                <a:gd name="connsiteY2" fmla="*/ 1144179 h 1144178"/>
                <a:gd name="connsiteX3" fmla="*/ 0 w 12630"/>
                <a:gd name="connsiteY3" fmla="*/ 1144179 h 1144178"/>
              </a:gdLst>
              <a:ahLst/>
              <a:cxnLst>
                <a:cxn ang="0">
                  <a:pos x="connsiteX0" y="connsiteY0"/>
                </a:cxn>
                <a:cxn ang="0">
                  <a:pos x="connsiteX1" y="connsiteY1"/>
                </a:cxn>
                <a:cxn ang="0">
                  <a:pos x="connsiteX2" y="connsiteY2"/>
                </a:cxn>
                <a:cxn ang="0">
                  <a:pos x="connsiteX3" y="connsiteY3"/>
                </a:cxn>
              </a:cxnLst>
              <a:rect l="l" t="t" r="r" b="b"/>
              <a:pathLst>
                <a:path w="12630" h="1144178">
                  <a:moveTo>
                    <a:pt x="0" y="0"/>
                  </a:moveTo>
                  <a:lnTo>
                    <a:pt x="12631" y="0"/>
                  </a:lnTo>
                  <a:lnTo>
                    <a:pt x="12631" y="1144179"/>
                  </a:lnTo>
                  <a:lnTo>
                    <a:pt x="0" y="1144179"/>
                  </a:lnTo>
                  <a:close/>
                </a:path>
              </a:pathLst>
            </a:custGeom>
            <a:solidFill>
              <a:srgbClr val="D1A169"/>
            </a:solidFill>
            <a:ln w="3239" cap="flat">
              <a:noFill/>
              <a:prstDash val="solid"/>
              <a:miter/>
            </a:ln>
          </p:spPr>
          <p:txBody>
            <a:bodyPr rtlCol="0" anchor="ctr"/>
            <a:lstStyle/>
            <a:p>
              <a:endParaRPr lang="en-NO"/>
            </a:p>
          </p:txBody>
        </p:sp>
        <p:sp>
          <p:nvSpPr>
            <p:cNvPr id="241" name="Freeform 240">
              <a:extLst>
                <a:ext uri="{FF2B5EF4-FFF2-40B4-BE49-F238E27FC236}">
                  <a16:creationId xmlns:a16="http://schemas.microsoft.com/office/drawing/2014/main" id="{D3E9F9A5-D66C-BD20-A392-5F9FEAC8C5E9}"/>
                </a:ext>
              </a:extLst>
            </p:cNvPr>
            <p:cNvSpPr/>
            <p:nvPr/>
          </p:nvSpPr>
          <p:spPr>
            <a:xfrm rot="-3808096">
              <a:off x="14296381" y="1639928"/>
              <a:ext cx="12630" cy="1144178"/>
            </a:xfrm>
            <a:custGeom>
              <a:avLst/>
              <a:gdLst>
                <a:gd name="connsiteX0" fmla="*/ 0 w 12630"/>
                <a:gd name="connsiteY0" fmla="*/ 0 h 1144178"/>
                <a:gd name="connsiteX1" fmla="*/ 12631 w 12630"/>
                <a:gd name="connsiteY1" fmla="*/ 0 h 1144178"/>
                <a:gd name="connsiteX2" fmla="*/ 12631 w 12630"/>
                <a:gd name="connsiteY2" fmla="*/ 1144179 h 1144178"/>
                <a:gd name="connsiteX3" fmla="*/ 0 w 12630"/>
                <a:gd name="connsiteY3" fmla="*/ 1144179 h 1144178"/>
              </a:gdLst>
              <a:ahLst/>
              <a:cxnLst>
                <a:cxn ang="0">
                  <a:pos x="connsiteX0" y="connsiteY0"/>
                </a:cxn>
                <a:cxn ang="0">
                  <a:pos x="connsiteX1" y="connsiteY1"/>
                </a:cxn>
                <a:cxn ang="0">
                  <a:pos x="connsiteX2" y="connsiteY2"/>
                </a:cxn>
                <a:cxn ang="0">
                  <a:pos x="connsiteX3" y="connsiteY3"/>
                </a:cxn>
              </a:cxnLst>
              <a:rect l="l" t="t" r="r" b="b"/>
              <a:pathLst>
                <a:path w="12630" h="1144178">
                  <a:moveTo>
                    <a:pt x="0" y="0"/>
                  </a:moveTo>
                  <a:lnTo>
                    <a:pt x="12631" y="0"/>
                  </a:lnTo>
                  <a:lnTo>
                    <a:pt x="12631" y="1144179"/>
                  </a:lnTo>
                  <a:lnTo>
                    <a:pt x="0" y="1144179"/>
                  </a:lnTo>
                  <a:close/>
                </a:path>
              </a:pathLst>
            </a:custGeom>
            <a:solidFill>
              <a:srgbClr val="D1A169"/>
            </a:solidFill>
            <a:ln w="3239" cap="flat">
              <a:noFill/>
              <a:prstDash val="solid"/>
              <a:miter/>
            </a:ln>
          </p:spPr>
          <p:txBody>
            <a:bodyPr rtlCol="0" anchor="ctr"/>
            <a:lstStyle/>
            <a:p>
              <a:endParaRPr lang="en-NO"/>
            </a:p>
          </p:txBody>
        </p:sp>
        <p:sp>
          <p:nvSpPr>
            <p:cNvPr id="242" name="Freeform 241">
              <a:extLst>
                <a:ext uri="{FF2B5EF4-FFF2-40B4-BE49-F238E27FC236}">
                  <a16:creationId xmlns:a16="http://schemas.microsoft.com/office/drawing/2014/main" id="{34B93A6A-C38D-D4EB-2E48-A4F15442026F}"/>
                </a:ext>
              </a:extLst>
            </p:cNvPr>
            <p:cNvSpPr/>
            <p:nvPr/>
          </p:nvSpPr>
          <p:spPr>
            <a:xfrm rot="-3808096">
              <a:off x="14203862" y="1824832"/>
              <a:ext cx="12630" cy="1144178"/>
            </a:xfrm>
            <a:custGeom>
              <a:avLst/>
              <a:gdLst>
                <a:gd name="connsiteX0" fmla="*/ 0 w 12630"/>
                <a:gd name="connsiteY0" fmla="*/ 0 h 1144178"/>
                <a:gd name="connsiteX1" fmla="*/ 12631 w 12630"/>
                <a:gd name="connsiteY1" fmla="*/ 0 h 1144178"/>
                <a:gd name="connsiteX2" fmla="*/ 12631 w 12630"/>
                <a:gd name="connsiteY2" fmla="*/ 1144178 h 1144178"/>
                <a:gd name="connsiteX3" fmla="*/ 0 w 12630"/>
                <a:gd name="connsiteY3" fmla="*/ 1144178 h 1144178"/>
              </a:gdLst>
              <a:ahLst/>
              <a:cxnLst>
                <a:cxn ang="0">
                  <a:pos x="connsiteX0" y="connsiteY0"/>
                </a:cxn>
                <a:cxn ang="0">
                  <a:pos x="connsiteX1" y="connsiteY1"/>
                </a:cxn>
                <a:cxn ang="0">
                  <a:pos x="connsiteX2" y="connsiteY2"/>
                </a:cxn>
                <a:cxn ang="0">
                  <a:pos x="connsiteX3" y="connsiteY3"/>
                </a:cxn>
              </a:cxnLst>
              <a:rect l="l" t="t" r="r" b="b"/>
              <a:pathLst>
                <a:path w="12630" h="1144178">
                  <a:moveTo>
                    <a:pt x="0" y="0"/>
                  </a:moveTo>
                  <a:lnTo>
                    <a:pt x="12631" y="0"/>
                  </a:lnTo>
                  <a:lnTo>
                    <a:pt x="12631" y="1144178"/>
                  </a:lnTo>
                  <a:lnTo>
                    <a:pt x="0" y="1144178"/>
                  </a:lnTo>
                  <a:close/>
                </a:path>
              </a:pathLst>
            </a:custGeom>
            <a:solidFill>
              <a:srgbClr val="D1A169"/>
            </a:solidFill>
            <a:ln w="3239" cap="flat">
              <a:noFill/>
              <a:prstDash val="solid"/>
              <a:miter/>
            </a:ln>
          </p:spPr>
          <p:txBody>
            <a:bodyPr rtlCol="0" anchor="ctr"/>
            <a:lstStyle/>
            <a:p>
              <a:endParaRPr lang="en-NO"/>
            </a:p>
          </p:txBody>
        </p:sp>
        <p:sp>
          <p:nvSpPr>
            <p:cNvPr id="243" name="Freeform 242">
              <a:extLst>
                <a:ext uri="{FF2B5EF4-FFF2-40B4-BE49-F238E27FC236}">
                  <a16:creationId xmlns:a16="http://schemas.microsoft.com/office/drawing/2014/main" id="{159989A9-3642-2F1F-C9BF-B025604344FA}"/>
                </a:ext>
              </a:extLst>
            </p:cNvPr>
            <p:cNvSpPr/>
            <p:nvPr/>
          </p:nvSpPr>
          <p:spPr>
            <a:xfrm rot="-3808096">
              <a:off x="14111484" y="2010171"/>
              <a:ext cx="12630" cy="1144178"/>
            </a:xfrm>
            <a:custGeom>
              <a:avLst/>
              <a:gdLst>
                <a:gd name="connsiteX0" fmla="*/ 0 w 12630"/>
                <a:gd name="connsiteY0" fmla="*/ 0 h 1144178"/>
                <a:gd name="connsiteX1" fmla="*/ 12630 w 12630"/>
                <a:gd name="connsiteY1" fmla="*/ 0 h 1144178"/>
                <a:gd name="connsiteX2" fmla="*/ 12630 w 12630"/>
                <a:gd name="connsiteY2" fmla="*/ 1144179 h 1144178"/>
                <a:gd name="connsiteX3" fmla="*/ 0 w 12630"/>
                <a:gd name="connsiteY3" fmla="*/ 1144179 h 1144178"/>
              </a:gdLst>
              <a:ahLst/>
              <a:cxnLst>
                <a:cxn ang="0">
                  <a:pos x="connsiteX0" y="connsiteY0"/>
                </a:cxn>
                <a:cxn ang="0">
                  <a:pos x="connsiteX1" y="connsiteY1"/>
                </a:cxn>
                <a:cxn ang="0">
                  <a:pos x="connsiteX2" y="connsiteY2"/>
                </a:cxn>
                <a:cxn ang="0">
                  <a:pos x="connsiteX3" y="connsiteY3"/>
                </a:cxn>
              </a:cxnLst>
              <a:rect l="l" t="t" r="r" b="b"/>
              <a:pathLst>
                <a:path w="12630" h="1144178">
                  <a:moveTo>
                    <a:pt x="0" y="0"/>
                  </a:moveTo>
                  <a:lnTo>
                    <a:pt x="12630" y="0"/>
                  </a:lnTo>
                  <a:lnTo>
                    <a:pt x="12630" y="1144179"/>
                  </a:lnTo>
                  <a:lnTo>
                    <a:pt x="0" y="1144179"/>
                  </a:lnTo>
                  <a:close/>
                </a:path>
              </a:pathLst>
            </a:custGeom>
            <a:solidFill>
              <a:srgbClr val="D1A169"/>
            </a:solidFill>
            <a:ln w="3239" cap="flat">
              <a:noFill/>
              <a:prstDash val="solid"/>
              <a:miter/>
            </a:ln>
          </p:spPr>
          <p:txBody>
            <a:bodyPr rtlCol="0" anchor="ctr"/>
            <a:lstStyle/>
            <a:p>
              <a:endParaRPr lang="en-NO"/>
            </a:p>
          </p:txBody>
        </p:sp>
        <p:sp>
          <p:nvSpPr>
            <p:cNvPr id="244" name="Freeform 243">
              <a:extLst>
                <a:ext uri="{FF2B5EF4-FFF2-40B4-BE49-F238E27FC236}">
                  <a16:creationId xmlns:a16="http://schemas.microsoft.com/office/drawing/2014/main" id="{8E84194F-88DB-EB62-ACEA-BFB6F057351E}"/>
                </a:ext>
              </a:extLst>
            </p:cNvPr>
            <p:cNvSpPr/>
            <p:nvPr/>
          </p:nvSpPr>
          <p:spPr>
            <a:xfrm rot="-3808096">
              <a:off x="14018959" y="2195074"/>
              <a:ext cx="12630" cy="1144178"/>
            </a:xfrm>
            <a:custGeom>
              <a:avLst/>
              <a:gdLst>
                <a:gd name="connsiteX0" fmla="*/ 0 w 12630"/>
                <a:gd name="connsiteY0" fmla="*/ 0 h 1144178"/>
                <a:gd name="connsiteX1" fmla="*/ 12630 w 12630"/>
                <a:gd name="connsiteY1" fmla="*/ 0 h 1144178"/>
                <a:gd name="connsiteX2" fmla="*/ 12630 w 12630"/>
                <a:gd name="connsiteY2" fmla="*/ 1144179 h 1144178"/>
                <a:gd name="connsiteX3" fmla="*/ 0 w 12630"/>
                <a:gd name="connsiteY3" fmla="*/ 1144179 h 1144178"/>
              </a:gdLst>
              <a:ahLst/>
              <a:cxnLst>
                <a:cxn ang="0">
                  <a:pos x="connsiteX0" y="connsiteY0"/>
                </a:cxn>
                <a:cxn ang="0">
                  <a:pos x="connsiteX1" y="connsiteY1"/>
                </a:cxn>
                <a:cxn ang="0">
                  <a:pos x="connsiteX2" y="connsiteY2"/>
                </a:cxn>
                <a:cxn ang="0">
                  <a:pos x="connsiteX3" y="connsiteY3"/>
                </a:cxn>
              </a:cxnLst>
              <a:rect l="l" t="t" r="r" b="b"/>
              <a:pathLst>
                <a:path w="12630" h="1144178">
                  <a:moveTo>
                    <a:pt x="0" y="0"/>
                  </a:moveTo>
                  <a:lnTo>
                    <a:pt x="12630" y="0"/>
                  </a:lnTo>
                  <a:lnTo>
                    <a:pt x="12630" y="1144179"/>
                  </a:lnTo>
                  <a:lnTo>
                    <a:pt x="0" y="1144179"/>
                  </a:lnTo>
                  <a:close/>
                </a:path>
              </a:pathLst>
            </a:custGeom>
            <a:solidFill>
              <a:srgbClr val="D1A169"/>
            </a:solidFill>
            <a:ln w="3239" cap="flat">
              <a:noFill/>
              <a:prstDash val="solid"/>
              <a:miter/>
            </a:ln>
          </p:spPr>
          <p:txBody>
            <a:bodyPr rtlCol="0" anchor="ctr"/>
            <a:lstStyle/>
            <a:p>
              <a:endParaRPr lang="en-NO"/>
            </a:p>
          </p:txBody>
        </p:sp>
        <p:sp>
          <p:nvSpPr>
            <p:cNvPr id="245" name="Freeform 244">
              <a:extLst>
                <a:ext uri="{FF2B5EF4-FFF2-40B4-BE49-F238E27FC236}">
                  <a16:creationId xmlns:a16="http://schemas.microsoft.com/office/drawing/2014/main" id="{BB07DB61-FE2C-A75B-9C95-204BD62A55CD}"/>
                </a:ext>
              </a:extLst>
            </p:cNvPr>
            <p:cNvSpPr/>
            <p:nvPr/>
          </p:nvSpPr>
          <p:spPr>
            <a:xfrm rot="-3808096">
              <a:off x="13926727" y="2380123"/>
              <a:ext cx="12630" cy="1144178"/>
            </a:xfrm>
            <a:custGeom>
              <a:avLst/>
              <a:gdLst>
                <a:gd name="connsiteX0" fmla="*/ 0 w 12630"/>
                <a:gd name="connsiteY0" fmla="*/ 0 h 1144178"/>
                <a:gd name="connsiteX1" fmla="*/ 12630 w 12630"/>
                <a:gd name="connsiteY1" fmla="*/ 0 h 1144178"/>
                <a:gd name="connsiteX2" fmla="*/ 12630 w 12630"/>
                <a:gd name="connsiteY2" fmla="*/ 1144179 h 1144178"/>
                <a:gd name="connsiteX3" fmla="*/ 0 w 12630"/>
                <a:gd name="connsiteY3" fmla="*/ 1144179 h 1144178"/>
              </a:gdLst>
              <a:ahLst/>
              <a:cxnLst>
                <a:cxn ang="0">
                  <a:pos x="connsiteX0" y="connsiteY0"/>
                </a:cxn>
                <a:cxn ang="0">
                  <a:pos x="connsiteX1" y="connsiteY1"/>
                </a:cxn>
                <a:cxn ang="0">
                  <a:pos x="connsiteX2" y="connsiteY2"/>
                </a:cxn>
                <a:cxn ang="0">
                  <a:pos x="connsiteX3" y="connsiteY3"/>
                </a:cxn>
              </a:cxnLst>
              <a:rect l="l" t="t" r="r" b="b"/>
              <a:pathLst>
                <a:path w="12630" h="1144178">
                  <a:moveTo>
                    <a:pt x="0" y="0"/>
                  </a:moveTo>
                  <a:lnTo>
                    <a:pt x="12630" y="0"/>
                  </a:lnTo>
                  <a:lnTo>
                    <a:pt x="12630" y="1144179"/>
                  </a:lnTo>
                  <a:lnTo>
                    <a:pt x="0" y="1144179"/>
                  </a:lnTo>
                  <a:close/>
                </a:path>
              </a:pathLst>
            </a:custGeom>
            <a:solidFill>
              <a:srgbClr val="D1A169"/>
            </a:solidFill>
            <a:ln w="3239" cap="flat">
              <a:noFill/>
              <a:prstDash val="solid"/>
              <a:miter/>
            </a:ln>
          </p:spPr>
          <p:txBody>
            <a:bodyPr rtlCol="0" anchor="ctr"/>
            <a:lstStyle/>
            <a:p>
              <a:endParaRPr lang="en-NO"/>
            </a:p>
          </p:txBody>
        </p:sp>
        <p:sp>
          <p:nvSpPr>
            <p:cNvPr id="246" name="Freeform 245">
              <a:extLst>
                <a:ext uri="{FF2B5EF4-FFF2-40B4-BE49-F238E27FC236}">
                  <a16:creationId xmlns:a16="http://schemas.microsoft.com/office/drawing/2014/main" id="{A9D9B587-C718-5835-11B1-5CBE3F8D1AEA}"/>
                </a:ext>
              </a:extLst>
            </p:cNvPr>
            <p:cNvSpPr/>
            <p:nvPr/>
          </p:nvSpPr>
          <p:spPr>
            <a:xfrm rot="-3808096">
              <a:off x="14044672" y="2905402"/>
              <a:ext cx="12630" cy="673941"/>
            </a:xfrm>
            <a:custGeom>
              <a:avLst/>
              <a:gdLst>
                <a:gd name="connsiteX0" fmla="*/ 0 w 12630"/>
                <a:gd name="connsiteY0" fmla="*/ 0 h 673941"/>
                <a:gd name="connsiteX1" fmla="*/ 12630 w 12630"/>
                <a:gd name="connsiteY1" fmla="*/ 0 h 673941"/>
                <a:gd name="connsiteX2" fmla="*/ 12630 w 12630"/>
                <a:gd name="connsiteY2" fmla="*/ 673942 h 673941"/>
                <a:gd name="connsiteX3" fmla="*/ 0 w 12630"/>
                <a:gd name="connsiteY3" fmla="*/ 673942 h 673941"/>
              </a:gdLst>
              <a:ahLst/>
              <a:cxnLst>
                <a:cxn ang="0">
                  <a:pos x="connsiteX0" y="connsiteY0"/>
                </a:cxn>
                <a:cxn ang="0">
                  <a:pos x="connsiteX1" y="connsiteY1"/>
                </a:cxn>
                <a:cxn ang="0">
                  <a:pos x="connsiteX2" y="connsiteY2"/>
                </a:cxn>
                <a:cxn ang="0">
                  <a:pos x="connsiteX3" y="connsiteY3"/>
                </a:cxn>
              </a:cxnLst>
              <a:rect l="l" t="t" r="r" b="b"/>
              <a:pathLst>
                <a:path w="12630" h="673941">
                  <a:moveTo>
                    <a:pt x="0" y="0"/>
                  </a:moveTo>
                  <a:lnTo>
                    <a:pt x="12630" y="0"/>
                  </a:lnTo>
                  <a:lnTo>
                    <a:pt x="12630" y="673942"/>
                  </a:lnTo>
                  <a:lnTo>
                    <a:pt x="0" y="673942"/>
                  </a:lnTo>
                  <a:close/>
                </a:path>
              </a:pathLst>
            </a:custGeom>
            <a:solidFill>
              <a:srgbClr val="D1A169"/>
            </a:solidFill>
            <a:ln w="3239" cap="flat">
              <a:noFill/>
              <a:prstDash val="solid"/>
              <a:miter/>
            </a:ln>
          </p:spPr>
          <p:txBody>
            <a:bodyPr rtlCol="0" anchor="ctr"/>
            <a:lstStyle/>
            <a:p>
              <a:endParaRPr lang="en-NO"/>
            </a:p>
          </p:txBody>
        </p:sp>
        <p:sp>
          <p:nvSpPr>
            <p:cNvPr id="247" name="Freeform 246">
              <a:extLst>
                <a:ext uri="{FF2B5EF4-FFF2-40B4-BE49-F238E27FC236}">
                  <a16:creationId xmlns:a16="http://schemas.microsoft.com/office/drawing/2014/main" id="{5139875C-15DA-5EF4-7B6C-3EA9491DCB8B}"/>
                </a:ext>
              </a:extLst>
            </p:cNvPr>
            <p:cNvSpPr/>
            <p:nvPr/>
          </p:nvSpPr>
          <p:spPr>
            <a:xfrm rot="-3808096">
              <a:off x="14148521" y="3408194"/>
              <a:ext cx="12630" cy="235118"/>
            </a:xfrm>
            <a:custGeom>
              <a:avLst/>
              <a:gdLst>
                <a:gd name="connsiteX0" fmla="*/ 0 w 12630"/>
                <a:gd name="connsiteY0" fmla="*/ 0 h 235118"/>
                <a:gd name="connsiteX1" fmla="*/ 12630 w 12630"/>
                <a:gd name="connsiteY1" fmla="*/ 0 h 235118"/>
                <a:gd name="connsiteX2" fmla="*/ 12630 w 12630"/>
                <a:gd name="connsiteY2" fmla="*/ 235118 h 235118"/>
                <a:gd name="connsiteX3" fmla="*/ 0 w 12630"/>
                <a:gd name="connsiteY3" fmla="*/ 235118 h 235118"/>
              </a:gdLst>
              <a:ahLst/>
              <a:cxnLst>
                <a:cxn ang="0">
                  <a:pos x="connsiteX0" y="connsiteY0"/>
                </a:cxn>
                <a:cxn ang="0">
                  <a:pos x="connsiteX1" y="connsiteY1"/>
                </a:cxn>
                <a:cxn ang="0">
                  <a:pos x="connsiteX2" y="connsiteY2"/>
                </a:cxn>
                <a:cxn ang="0">
                  <a:pos x="connsiteX3" y="connsiteY3"/>
                </a:cxn>
              </a:cxnLst>
              <a:rect l="l" t="t" r="r" b="b"/>
              <a:pathLst>
                <a:path w="12630" h="235118">
                  <a:moveTo>
                    <a:pt x="0" y="0"/>
                  </a:moveTo>
                  <a:lnTo>
                    <a:pt x="12630" y="0"/>
                  </a:lnTo>
                  <a:lnTo>
                    <a:pt x="12630" y="235118"/>
                  </a:lnTo>
                  <a:lnTo>
                    <a:pt x="0" y="235118"/>
                  </a:lnTo>
                  <a:close/>
                </a:path>
              </a:pathLst>
            </a:custGeom>
            <a:solidFill>
              <a:srgbClr val="D1A169"/>
            </a:solidFill>
            <a:ln w="3239" cap="flat">
              <a:noFill/>
              <a:prstDash val="solid"/>
              <a:miter/>
            </a:ln>
          </p:spPr>
          <p:txBody>
            <a:bodyPr rtlCol="0" anchor="ctr"/>
            <a:lstStyle/>
            <a:p>
              <a:endParaRPr lang="en-NO"/>
            </a:p>
          </p:txBody>
        </p:sp>
      </p:grpSp>
      <p:grpSp>
        <p:nvGrpSpPr>
          <p:cNvPr id="248" name="Graphic 3" hidden="1">
            <a:extLst>
              <a:ext uri="{FF2B5EF4-FFF2-40B4-BE49-F238E27FC236}">
                <a16:creationId xmlns:a16="http://schemas.microsoft.com/office/drawing/2014/main" id="{10D79265-B485-210A-377C-BE4ADB287959}"/>
              </a:ext>
            </a:extLst>
          </p:cNvPr>
          <p:cNvGrpSpPr/>
          <p:nvPr/>
        </p:nvGrpSpPr>
        <p:grpSpPr>
          <a:xfrm>
            <a:off x="5967175" y="3004941"/>
            <a:ext cx="1727268" cy="2863416"/>
            <a:chOff x="9600171" y="1437399"/>
            <a:chExt cx="1727268" cy="2863416"/>
          </a:xfrm>
        </p:grpSpPr>
        <p:grpSp>
          <p:nvGrpSpPr>
            <p:cNvPr id="249" name="Graphic 3">
              <a:extLst>
                <a:ext uri="{FF2B5EF4-FFF2-40B4-BE49-F238E27FC236}">
                  <a16:creationId xmlns:a16="http://schemas.microsoft.com/office/drawing/2014/main" id="{CA9E0259-4A8C-163B-9506-9155174362DD}"/>
                </a:ext>
              </a:extLst>
            </p:cNvPr>
            <p:cNvGrpSpPr/>
            <p:nvPr/>
          </p:nvGrpSpPr>
          <p:grpSpPr>
            <a:xfrm>
              <a:off x="9600171" y="1437399"/>
              <a:ext cx="1727268" cy="2863416"/>
              <a:chOff x="9600171" y="1437399"/>
              <a:chExt cx="1727268" cy="2863416"/>
            </a:xfrm>
          </p:grpSpPr>
          <p:grpSp>
            <p:nvGrpSpPr>
              <p:cNvPr id="250" name="Graphic 3">
                <a:extLst>
                  <a:ext uri="{FF2B5EF4-FFF2-40B4-BE49-F238E27FC236}">
                    <a16:creationId xmlns:a16="http://schemas.microsoft.com/office/drawing/2014/main" id="{B4929A9A-609C-6B65-3987-17F3C18C2D42}"/>
                  </a:ext>
                </a:extLst>
              </p:cNvPr>
              <p:cNvGrpSpPr/>
              <p:nvPr/>
            </p:nvGrpSpPr>
            <p:grpSpPr>
              <a:xfrm>
                <a:off x="9600171" y="1437399"/>
                <a:ext cx="1727268" cy="2863416"/>
                <a:chOff x="9600171" y="1437399"/>
                <a:chExt cx="1727268" cy="2863416"/>
              </a:xfrm>
            </p:grpSpPr>
            <p:sp>
              <p:nvSpPr>
                <p:cNvPr id="251" name="Freeform 250">
                  <a:extLst>
                    <a:ext uri="{FF2B5EF4-FFF2-40B4-BE49-F238E27FC236}">
                      <a16:creationId xmlns:a16="http://schemas.microsoft.com/office/drawing/2014/main" id="{8E64809E-919A-419E-AAA5-BE992482A7D2}"/>
                    </a:ext>
                  </a:extLst>
                </p:cNvPr>
                <p:cNvSpPr/>
                <p:nvPr/>
              </p:nvSpPr>
              <p:spPr>
                <a:xfrm rot="-598089">
                  <a:off x="10243361" y="1471598"/>
                  <a:ext cx="407725" cy="144436"/>
                </a:xfrm>
                <a:custGeom>
                  <a:avLst/>
                  <a:gdLst>
                    <a:gd name="connsiteX0" fmla="*/ 0 w 407725"/>
                    <a:gd name="connsiteY0" fmla="*/ 0 h 144436"/>
                    <a:gd name="connsiteX1" fmla="*/ 407725 w 407725"/>
                    <a:gd name="connsiteY1" fmla="*/ 0 h 144436"/>
                    <a:gd name="connsiteX2" fmla="*/ 407725 w 407725"/>
                    <a:gd name="connsiteY2" fmla="*/ 144437 h 144436"/>
                    <a:gd name="connsiteX3" fmla="*/ 0 w 407725"/>
                    <a:gd name="connsiteY3" fmla="*/ 144437 h 144436"/>
                  </a:gdLst>
                  <a:ahLst/>
                  <a:cxnLst>
                    <a:cxn ang="0">
                      <a:pos x="connsiteX0" y="connsiteY0"/>
                    </a:cxn>
                    <a:cxn ang="0">
                      <a:pos x="connsiteX1" y="connsiteY1"/>
                    </a:cxn>
                    <a:cxn ang="0">
                      <a:pos x="connsiteX2" y="connsiteY2"/>
                    </a:cxn>
                    <a:cxn ang="0">
                      <a:pos x="connsiteX3" y="connsiteY3"/>
                    </a:cxn>
                  </a:cxnLst>
                  <a:rect l="l" t="t" r="r" b="b"/>
                  <a:pathLst>
                    <a:path w="407725" h="144436">
                      <a:moveTo>
                        <a:pt x="0" y="0"/>
                      </a:moveTo>
                      <a:lnTo>
                        <a:pt x="407725" y="0"/>
                      </a:lnTo>
                      <a:lnTo>
                        <a:pt x="407725" y="144437"/>
                      </a:lnTo>
                      <a:lnTo>
                        <a:pt x="0" y="144437"/>
                      </a:lnTo>
                      <a:close/>
                    </a:path>
                  </a:pathLst>
                </a:custGeom>
                <a:solidFill>
                  <a:srgbClr val="3D5959"/>
                </a:solidFill>
                <a:ln w="3239" cap="flat">
                  <a:noFill/>
                  <a:prstDash val="solid"/>
                  <a:miter/>
                </a:ln>
              </p:spPr>
              <p:txBody>
                <a:bodyPr rtlCol="0" anchor="ctr"/>
                <a:lstStyle/>
                <a:p>
                  <a:endParaRPr lang="en-NO"/>
                </a:p>
              </p:txBody>
            </p:sp>
            <p:sp>
              <p:nvSpPr>
                <p:cNvPr id="252" name="Freeform 251">
                  <a:extLst>
                    <a:ext uri="{FF2B5EF4-FFF2-40B4-BE49-F238E27FC236}">
                      <a16:creationId xmlns:a16="http://schemas.microsoft.com/office/drawing/2014/main" id="{E6696D44-A370-1C0B-1B95-ED79C32AB83C}"/>
                    </a:ext>
                  </a:extLst>
                </p:cNvPr>
                <p:cNvSpPr/>
                <p:nvPr/>
              </p:nvSpPr>
              <p:spPr>
                <a:xfrm>
                  <a:off x="9600171" y="1559305"/>
                  <a:ext cx="1727268" cy="2741510"/>
                </a:xfrm>
                <a:custGeom>
                  <a:avLst/>
                  <a:gdLst>
                    <a:gd name="connsiteX0" fmla="*/ 1567815 w 1727268"/>
                    <a:gd name="connsiteY0" fmla="*/ 1382516 h 2741510"/>
                    <a:gd name="connsiteX1" fmla="*/ 1378362 w 1727268"/>
                    <a:gd name="connsiteY1" fmla="*/ 300857 h 2741510"/>
                    <a:gd name="connsiteX2" fmla="*/ 1136770 w 1727268"/>
                    <a:gd name="connsiteY2" fmla="*/ 81610 h 2741510"/>
                    <a:gd name="connsiteX3" fmla="*/ 1058722 w 1727268"/>
                    <a:gd name="connsiteY3" fmla="*/ 11011 h 2741510"/>
                    <a:gd name="connsiteX4" fmla="*/ 1056779 w 1727268"/>
                    <a:gd name="connsiteY4" fmla="*/ 0 h 2741510"/>
                    <a:gd name="connsiteX5" fmla="*/ 655205 w 1727268"/>
                    <a:gd name="connsiteY5" fmla="*/ 70599 h 2741510"/>
                    <a:gd name="connsiteX6" fmla="*/ 655205 w 1727268"/>
                    <a:gd name="connsiteY6" fmla="*/ 70599 h 2741510"/>
                    <a:gd name="connsiteX7" fmla="*/ 585577 w 1727268"/>
                    <a:gd name="connsiteY7" fmla="*/ 170021 h 2741510"/>
                    <a:gd name="connsiteX8" fmla="*/ 513035 w 1727268"/>
                    <a:gd name="connsiteY8" fmla="*/ 182651 h 2741510"/>
                    <a:gd name="connsiteX9" fmla="*/ 9448 w 1727268"/>
                    <a:gd name="connsiteY9" fmla="*/ 900303 h 2741510"/>
                    <a:gd name="connsiteX10" fmla="*/ 88468 w 1727268"/>
                    <a:gd name="connsiteY10" fmla="*/ 1353693 h 2741510"/>
                    <a:gd name="connsiteX11" fmla="*/ 292817 w 1727268"/>
                    <a:gd name="connsiteY11" fmla="*/ 2521496 h 2741510"/>
                    <a:gd name="connsiteX12" fmla="*/ 600474 w 1727268"/>
                    <a:gd name="connsiteY12" fmla="*/ 2737504 h 2741510"/>
                    <a:gd name="connsiteX13" fmla="*/ 949261 w 1727268"/>
                    <a:gd name="connsiteY13" fmla="*/ 2676297 h 2741510"/>
                    <a:gd name="connsiteX14" fmla="*/ 1158468 w 1727268"/>
                    <a:gd name="connsiteY14" fmla="*/ 2639701 h 2741510"/>
                    <a:gd name="connsiteX15" fmla="*/ 1507255 w 1727268"/>
                    <a:gd name="connsiteY15" fmla="*/ 2578494 h 2741510"/>
                    <a:gd name="connsiteX16" fmla="*/ 1723263 w 1727268"/>
                    <a:gd name="connsiteY16" fmla="*/ 2271160 h 2741510"/>
                    <a:gd name="connsiteX17" fmla="*/ 1567815 w 1727268"/>
                    <a:gd name="connsiteY17" fmla="*/ 1382516 h 2741510"/>
                    <a:gd name="connsiteX18" fmla="*/ 547039 w 1727268"/>
                    <a:gd name="connsiteY18" fmla="*/ 811244 h 2741510"/>
                    <a:gd name="connsiteX19" fmla="*/ 258165 w 1727268"/>
                    <a:gd name="connsiteY19" fmla="*/ 1115663 h 2741510"/>
                    <a:gd name="connsiteX20" fmla="*/ 164249 w 1727268"/>
                    <a:gd name="connsiteY20" fmla="*/ 703726 h 2741510"/>
                    <a:gd name="connsiteX21" fmla="*/ 453123 w 1727268"/>
                    <a:gd name="connsiteY21" fmla="*/ 399307 h 2741510"/>
                    <a:gd name="connsiteX22" fmla="*/ 547039 w 1727268"/>
                    <a:gd name="connsiteY22" fmla="*/ 811244 h 274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27268" h="2741510">
                      <a:moveTo>
                        <a:pt x="1567815" y="1382516"/>
                      </a:moveTo>
                      <a:lnTo>
                        <a:pt x="1378362" y="300857"/>
                      </a:lnTo>
                      <a:cubicBezTo>
                        <a:pt x="1356988" y="178441"/>
                        <a:pt x="1254975" y="90678"/>
                        <a:pt x="1136770" y="81610"/>
                      </a:cubicBezTo>
                      <a:cubicBezTo>
                        <a:pt x="1097584" y="78696"/>
                        <a:pt x="1065523" y="49549"/>
                        <a:pt x="1058722" y="11011"/>
                      </a:cubicBezTo>
                      <a:lnTo>
                        <a:pt x="1056779" y="0"/>
                      </a:lnTo>
                      <a:lnTo>
                        <a:pt x="655205" y="70599"/>
                      </a:lnTo>
                      <a:lnTo>
                        <a:pt x="655205" y="70599"/>
                      </a:lnTo>
                      <a:cubicBezTo>
                        <a:pt x="663301" y="117234"/>
                        <a:pt x="632212" y="161601"/>
                        <a:pt x="585577" y="170021"/>
                      </a:cubicBezTo>
                      <a:lnTo>
                        <a:pt x="513035" y="182651"/>
                      </a:lnTo>
                      <a:cubicBezTo>
                        <a:pt x="175907" y="241592"/>
                        <a:pt x="-49816" y="562851"/>
                        <a:pt x="9448" y="900303"/>
                      </a:cubicBezTo>
                      <a:lnTo>
                        <a:pt x="88468" y="1353693"/>
                      </a:lnTo>
                      <a:lnTo>
                        <a:pt x="292817" y="2521496"/>
                      </a:lnTo>
                      <a:cubicBezTo>
                        <a:pt x="318077" y="2665933"/>
                        <a:pt x="455714" y="2762764"/>
                        <a:pt x="600474" y="2737504"/>
                      </a:cubicBezTo>
                      <a:lnTo>
                        <a:pt x="949261" y="2676297"/>
                      </a:lnTo>
                      <a:lnTo>
                        <a:pt x="1158468" y="2639701"/>
                      </a:lnTo>
                      <a:lnTo>
                        <a:pt x="1507255" y="2578494"/>
                      </a:lnTo>
                      <a:cubicBezTo>
                        <a:pt x="1651692" y="2553234"/>
                        <a:pt x="1748523" y="2415597"/>
                        <a:pt x="1723263" y="2271160"/>
                      </a:cubicBezTo>
                      <a:lnTo>
                        <a:pt x="1567815" y="1382516"/>
                      </a:lnTo>
                      <a:close/>
                      <a:moveTo>
                        <a:pt x="547039" y="811244"/>
                      </a:moveTo>
                      <a:cubicBezTo>
                        <a:pt x="493280" y="1009117"/>
                        <a:pt x="364064" y="1145458"/>
                        <a:pt x="258165" y="1115663"/>
                      </a:cubicBezTo>
                      <a:cubicBezTo>
                        <a:pt x="152590" y="1085869"/>
                        <a:pt x="110489" y="901599"/>
                        <a:pt x="164249" y="703726"/>
                      </a:cubicBezTo>
                      <a:cubicBezTo>
                        <a:pt x="218008" y="505854"/>
                        <a:pt x="347548" y="369837"/>
                        <a:pt x="453123" y="399307"/>
                      </a:cubicBezTo>
                      <a:cubicBezTo>
                        <a:pt x="558698" y="429101"/>
                        <a:pt x="600798" y="613372"/>
                        <a:pt x="547039" y="811244"/>
                      </a:cubicBezTo>
                      <a:close/>
                    </a:path>
                  </a:pathLst>
                </a:custGeom>
                <a:solidFill>
                  <a:srgbClr val="CC9562"/>
                </a:solidFill>
                <a:ln w="3239" cap="flat">
                  <a:noFill/>
                  <a:prstDash val="solid"/>
                  <a:miter/>
                </a:ln>
              </p:spPr>
              <p:txBody>
                <a:bodyPr rtlCol="0" anchor="ctr"/>
                <a:lstStyle/>
                <a:p>
                  <a:endParaRPr lang="en-NO"/>
                </a:p>
              </p:txBody>
            </p:sp>
          </p:grpSp>
          <p:sp>
            <p:nvSpPr>
              <p:cNvPr id="253" name="Freeform 252">
                <a:extLst>
                  <a:ext uri="{FF2B5EF4-FFF2-40B4-BE49-F238E27FC236}">
                    <a16:creationId xmlns:a16="http://schemas.microsoft.com/office/drawing/2014/main" id="{9A0615D8-1352-93AF-BC32-AA554AA52869}"/>
                  </a:ext>
                </a:extLst>
              </p:cNvPr>
              <p:cNvSpPr/>
              <p:nvPr/>
            </p:nvSpPr>
            <p:spPr>
              <a:xfrm>
                <a:off x="10525282" y="2162962"/>
                <a:ext cx="778396" cy="1647748"/>
              </a:xfrm>
              <a:custGeom>
                <a:avLst/>
                <a:gdLst>
                  <a:gd name="connsiteX0" fmla="*/ 778397 w 778396"/>
                  <a:gd name="connsiteY0" fmla="*/ 1552537 h 1647748"/>
                  <a:gd name="connsiteX1" fmla="*/ 230766 w 778396"/>
                  <a:gd name="connsiteY1" fmla="*/ 1647749 h 1647748"/>
                  <a:gd name="connsiteX2" fmla="*/ 3748 w 778396"/>
                  <a:gd name="connsiteY2" fmla="*/ 340043 h 1647748"/>
                  <a:gd name="connsiteX3" fmla="*/ 206154 w 778396"/>
                  <a:gd name="connsiteY3" fmla="*/ 52464 h 1647748"/>
                  <a:gd name="connsiteX4" fmla="*/ 508630 w 778396"/>
                  <a:gd name="connsiteY4" fmla="*/ 0 h 1647748"/>
                  <a:gd name="connsiteX5" fmla="*/ 778397 w 778396"/>
                  <a:gd name="connsiteY5" fmla="*/ 1552537 h 164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8396" h="1647748">
                    <a:moveTo>
                      <a:pt x="778397" y="1552537"/>
                    </a:moveTo>
                    <a:lnTo>
                      <a:pt x="230766" y="1647749"/>
                    </a:lnTo>
                    <a:lnTo>
                      <a:pt x="3748" y="340043"/>
                    </a:lnTo>
                    <a:cubicBezTo>
                      <a:pt x="-19893" y="204673"/>
                      <a:pt x="70785" y="75781"/>
                      <a:pt x="206154" y="52464"/>
                    </a:cubicBezTo>
                    <a:lnTo>
                      <a:pt x="508630" y="0"/>
                    </a:lnTo>
                    <a:lnTo>
                      <a:pt x="778397" y="1552537"/>
                    </a:lnTo>
                    <a:close/>
                  </a:path>
                </a:pathLst>
              </a:custGeom>
              <a:solidFill>
                <a:srgbClr val="FFFFFF"/>
              </a:solidFill>
              <a:ln w="3239" cap="flat">
                <a:noFill/>
                <a:prstDash val="solid"/>
                <a:miter/>
              </a:ln>
            </p:spPr>
            <p:txBody>
              <a:bodyPr rtlCol="0" anchor="ctr"/>
              <a:lstStyle/>
              <a:p>
                <a:endParaRPr lang="en-NO"/>
              </a:p>
            </p:txBody>
          </p:sp>
        </p:grpSp>
        <p:grpSp>
          <p:nvGrpSpPr>
            <p:cNvPr id="254" name="Graphic 3">
              <a:extLst>
                <a:ext uri="{FF2B5EF4-FFF2-40B4-BE49-F238E27FC236}">
                  <a16:creationId xmlns:a16="http://schemas.microsoft.com/office/drawing/2014/main" id="{17B3457C-F783-132F-932C-CD1F5F4E07A2}"/>
                </a:ext>
              </a:extLst>
            </p:cNvPr>
            <p:cNvGrpSpPr/>
            <p:nvPr/>
          </p:nvGrpSpPr>
          <p:grpSpPr>
            <a:xfrm>
              <a:off x="10647235" y="2288939"/>
              <a:ext cx="357510" cy="1386478"/>
              <a:chOff x="10647235" y="2288939"/>
              <a:chExt cx="357510" cy="1386478"/>
            </a:xfrm>
            <a:solidFill>
              <a:srgbClr val="CC9562"/>
            </a:solidFill>
          </p:grpSpPr>
          <p:sp>
            <p:nvSpPr>
              <p:cNvPr id="255" name="Freeform 254">
                <a:extLst>
                  <a:ext uri="{FF2B5EF4-FFF2-40B4-BE49-F238E27FC236}">
                    <a16:creationId xmlns:a16="http://schemas.microsoft.com/office/drawing/2014/main" id="{6B512E2B-AE7E-EBDC-BBB8-125EB2D79CF1}"/>
                  </a:ext>
                </a:extLst>
              </p:cNvPr>
              <p:cNvSpPr/>
              <p:nvPr/>
            </p:nvSpPr>
            <p:spPr>
              <a:xfrm>
                <a:off x="10870603" y="3543457"/>
                <a:ext cx="134141" cy="131960"/>
              </a:xfrm>
              <a:custGeom>
                <a:avLst/>
                <a:gdLst>
                  <a:gd name="connsiteX0" fmla="*/ 55790 w 134141"/>
                  <a:gd name="connsiteY0" fmla="*/ 1372 h 131960"/>
                  <a:gd name="connsiteX1" fmla="*/ 132867 w 134141"/>
                  <a:gd name="connsiteY1" fmla="*/ 54484 h 131960"/>
                  <a:gd name="connsiteX2" fmla="*/ 78460 w 134141"/>
                  <a:gd name="connsiteY2" fmla="*/ 130588 h 131960"/>
                  <a:gd name="connsiteX3" fmla="*/ 1384 w 134141"/>
                  <a:gd name="connsiteY3" fmla="*/ 77477 h 131960"/>
                  <a:gd name="connsiteX4" fmla="*/ 55790 w 134141"/>
                  <a:gd name="connsiteY4" fmla="*/ 1372 h 131960"/>
                  <a:gd name="connsiteX5" fmla="*/ 61620 w 134141"/>
                  <a:gd name="connsiteY5" fmla="*/ 35053 h 131960"/>
                  <a:gd name="connsiteX6" fmla="*/ 25348 w 134141"/>
                  <a:gd name="connsiteY6" fmla="*/ 73267 h 131960"/>
                  <a:gd name="connsiteX7" fmla="*/ 72307 w 134141"/>
                  <a:gd name="connsiteY7" fmla="*/ 96908 h 131960"/>
                  <a:gd name="connsiteX8" fmla="*/ 108578 w 134141"/>
                  <a:gd name="connsiteY8" fmla="*/ 58694 h 131960"/>
                  <a:gd name="connsiteX9" fmla="*/ 61620 w 134141"/>
                  <a:gd name="connsiteY9" fmla="*/ 35053 h 13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141" h="131960">
                    <a:moveTo>
                      <a:pt x="55790" y="1372"/>
                    </a:moveTo>
                    <a:cubicBezTo>
                      <a:pt x="96272" y="-5752"/>
                      <a:pt x="126066" y="15298"/>
                      <a:pt x="132867" y="54484"/>
                    </a:cubicBezTo>
                    <a:cubicBezTo>
                      <a:pt x="139667" y="93993"/>
                      <a:pt x="118941" y="123464"/>
                      <a:pt x="78460" y="130588"/>
                    </a:cubicBezTo>
                    <a:cubicBezTo>
                      <a:pt x="37655" y="137713"/>
                      <a:pt x="8184" y="116663"/>
                      <a:pt x="1384" y="77477"/>
                    </a:cubicBezTo>
                    <a:cubicBezTo>
                      <a:pt x="-5741" y="38291"/>
                      <a:pt x="14985" y="8497"/>
                      <a:pt x="55790" y="1372"/>
                    </a:cubicBezTo>
                    <a:close/>
                    <a:moveTo>
                      <a:pt x="61620" y="35053"/>
                    </a:moveTo>
                    <a:cubicBezTo>
                      <a:pt x="34740" y="39587"/>
                      <a:pt x="22110" y="54160"/>
                      <a:pt x="25348" y="73267"/>
                    </a:cubicBezTo>
                    <a:cubicBezTo>
                      <a:pt x="28587" y="92374"/>
                      <a:pt x="45427" y="101766"/>
                      <a:pt x="72307" y="96908"/>
                    </a:cubicBezTo>
                    <a:cubicBezTo>
                      <a:pt x="99186" y="92374"/>
                      <a:pt x="111816" y="77801"/>
                      <a:pt x="108578" y="58694"/>
                    </a:cubicBezTo>
                    <a:cubicBezTo>
                      <a:pt x="105016" y="39910"/>
                      <a:pt x="88175" y="30519"/>
                      <a:pt x="61620" y="35053"/>
                    </a:cubicBezTo>
                    <a:close/>
                  </a:path>
                </a:pathLst>
              </a:custGeom>
              <a:solidFill>
                <a:srgbClr val="CC9562"/>
              </a:solidFill>
              <a:ln w="3239" cap="flat">
                <a:noFill/>
                <a:prstDash val="solid"/>
                <a:miter/>
              </a:ln>
            </p:spPr>
            <p:txBody>
              <a:bodyPr rtlCol="0" anchor="ctr"/>
              <a:lstStyle/>
              <a:p>
                <a:endParaRPr lang="en-NO"/>
              </a:p>
            </p:txBody>
          </p:sp>
          <p:sp>
            <p:nvSpPr>
              <p:cNvPr id="256" name="Freeform 255">
                <a:extLst>
                  <a:ext uri="{FF2B5EF4-FFF2-40B4-BE49-F238E27FC236}">
                    <a16:creationId xmlns:a16="http://schemas.microsoft.com/office/drawing/2014/main" id="{391B1C3D-A381-41DE-0041-E415BE1F081F}"/>
                  </a:ext>
                </a:extLst>
              </p:cNvPr>
              <p:cNvSpPr/>
              <p:nvPr/>
            </p:nvSpPr>
            <p:spPr>
              <a:xfrm>
                <a:off x="10848249" y="3406222"/>
                <a:ext cx="137732" cy="130187"/>
              </a:xfrm>
              <a:custGeom>
                <a:avLst/>
                <a:gdLst>
                  <a:gd name="connsiteX0" fmla="*/ 118950 w 137732"/>
                  <a:gd name="connsiteY0" fmla="*/ 0 h 130187"/>
                  <a:gd name="connsiteX1" fmla="*/ 125103 w 137732"/>
                  <a:gd name="connsiteY1" fmla="*/ 35947 h 130187"/>
                  <a:gd name="connsiteX2" fmla="*/ 100814 w 137732"/>
                  <a:gd name="connsiteY2" fmla="*/ 46310 h 130187"/>
                  <a:gd name="connsiteX3" fmla="*/ 81059 w 137732"/>
                  <a:gd name="connsiteY3" fmla="*/ 65741 h 130187"/>
                  <a:gd name="connsiteX4" fmla="*/ 82678 w 137732"/>
                  <a:gd name="connsiteY4" fmla="*/ 76105 h 130187"/>
                  <a:gd name="connsiteX5" fmla="*/ 83974 w 137732"/>
                  <a:gd name="connsiteY5" fmla="*/ 83553 h 130187"/>
                  <a:gd name="connsiteX6" fmla="*/ 131904 w 137732"/>
                  <a:gd name="connsiteY6" fmla="*/ 75133 h 130187"/>
                  <a:gd name="connsiteX7" fmla="*/ 137733 w 137732"/>
                  <a:gd name="connsiteY7" fmla="*/ 108166 h 130187"/>
                  <a:gd name="connsiteX8" fmla="*/ 11431 w 137732"/>
                  <a:gd name="connsiteY8" fmla="*/ 130188 h 130187"/>
                  <a:gd name="connsiteX9" fmla="*/ 2688 w 137732"/>
                  <a:gd name="connsiteY9" fmla="*/ 79991 h 130187"/>
                  <a:gd name="connsiteX10" fmla="*/ 97 w 137732"/>
                  <a:gd name="connsiteY10" fmla="*/ 59912 h 130187"/>
                  <a:gd name="connsiteX11" fmla="*/ 27624 w 137732"/>
                  <a:gd name="connsiteY11" fmla="*/ 19755 h 130187"/>
                  <a:gd name="connsiteX12" fmla="*/ 63571 w 137732"/>
                  <a:gd name="connsiteY12" fmla="*/ 39833 h 130187"/>
                  <a:gd name="connsiteX13" fmla="*/ 89803 w 137732"/>
                  <a:gd name="connsiteY13" fmla="*/ 14897 h 130187"/>
                  <a:gd name="connsiteX14" fmla="*/ 118950 w 137732"/>
                  <a:gd name="connsiteY14" fmla="*/ 0 h 130187"/>
                  <a:gd name="connsiteX15" fmla="*/ 58066 w 137732"/>
                  <a:gd name="connsiteY15" fmla="*/ 75457 h 130187"/>
                  <a:gd name="connsiteX16" fmla="*/ 56447 w 137732"/>
                  <a:gd name="connsiteY16" fmla="*/ 66713 h 130187"/>
                  <a:gd name="connsiteX17" fmla="*/ 39283 w 137732"/>
                  <a:gd name="connsiteY17" fmla="*/ 53111 h 130187"/>
                  <a:gd name="connsiteX18" fmla="*/ 27624 w 137732"/>
                  <a:gd name="connsiteY18" fmla="*/ 70923 h 130187"/>
                  <a:gd name="connsiteX19" fmla="*/ 28919 w 137732"/>
                  <a:gd name="connsiteY19" fmla="*/ 79667 h 130187"/>
                  <a:gd name="connsiteX20" fmla="*/ 31186 w 137732"/>
                  <a:gd name="connsiteY20" fmla="*/ 92621 h 130187"/>
                  <a:gd name="connsiteX21" fmla="*/ 60009 w 137732"/>
                  <a:gd name="connsiteY21" fmla="*/ 87440 h 130187"/>
                  <a:gd name="connsiteX22" fmla="*/ 58066 w 137732"/>
                  <a:gd name="connsiteY22" fmla="*/ 75457 h 1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732" h="130187">
                    <a:moveTo>
                      <a:pt x="118950" y="0"/>
                    </a:moveTo>
                    <a:lnTo>
                      <a:pt x="125103" y="35947"/>
                    </a:lnTo>
                    <a:cubicBezTo>
                      <a:pt x="116683" y="40481"/>
                      <a:pt x="109558" y="43396"/>
                      <a:pt x="100814" y="46310"/>
                    </a:cubicBezTo>
                    <a:cubicBezTo>
                      <a:pt x="87212" y="50521"/>
                      <a:pt x="80088" y="57321"/>
                      <a:pt x="81059" y="65741"/>
                    </a:cubicBezTo>
                    <a:cubicBezTo>
                      <a:pt x="81383" y="69304"/>
                      <a:pt x="82031" y="72542"/>
                      <a:pt x="82678" y="76105"/>
                    </a:cubicBezTo>
                    <a:lnTo>
                      <a:pt x="83974" y="83553"/>
                    </a:lnTo>
                    <a:lnTo>
                      <a:pt x="131904" y="75133"/>
                    </a:lnTo>
                    <a:lnTo>
                      <a:pt x="137733" y="108166"/>
                    </a:lnTo>
                    <a:lnTo>
                      <a:pt x="11431" y="130188"/>
                    </a:lnTo>
                    <a:lnTo>
                      <a:pt x="2688" y="79991"/>
                    </a:lnTo>
                    <a:cubicBezTo>
                      <a:pt x="1392" y="72218"/>
                      <a:pt x="744" y="67037"/>
                      <a:pt x="97" y="59912"/>
                    </a:cubicBezTo>
                    <a:cubicBezTo>
                      <a:pt x="-875" y="41129"/>
                      <a:pt x="5278" y="23641"/>
                      <a:pt x="27624" y="19755"/>
                    </a:cubicBezTo>
                    <a:cubicBezTo>
                      <a:pt x="43493" y="16840"/>
                      <a:pt x="55799" y="23641"/>
                      <a:pt x="63571" y="39833"/>
                    </a:cubicBezTo>
                    <a:cubicBezTo>
                      <a:pt x="66162" y="25908"/>
                      <a:pt x="74906" y="19431"/>
                      <a:pt x="89803" y="14897"/>
                    </a:cubicBezTo>
                    <a:cubicBezTo>
                      <a:pt x="104053" y="10687"/>
                      <a:pt x="112473" y="6153"/>
                      <a:pt x="118950" y="0"/>
                    </a:cubicBezTo>
                    <a:close/>
                    <a:moveTo>
                      <a:pt x="58066" y="75457"/>
                    </a:moveTo>
                    <a:cubicBezTo>
                      <a:pt x="57418" y="71895"/>
                      <a:pt x="57094" y="68980"/>
                      <a:pt x="56447" y="66713"/>
                    </a:cubicBezTo>
                    <a:cubicBezTo>
                      <a:pt x="54180" y="58293"/>
                      <a:pt x="49970" y="51168"/>
                      <a:pt x="39283" y="53111"/>
                    </a:cubicBezTo>
                    <a:cubicBezTo>
                      <a:pt x="28596" y="55055"/>
                      <a:pt x="26976" y="62179"/>
                      <a:pt x="27624" y="70923"/>
                    </a:cubicBezTo>
                    <a:cubicBezTo>
                      <a:pt x="27948" y="73190"/>
                      <a:pt x="28272" y="76429"/>
                      <a:pt x="28919" y="79667"/>
                    </a:cubicBezTo>
                    <a:lnTo>
                      <a:pt x="31186" y="92621"/>
                    </a:lnTo>
                    <a:lnTo>
                      <a:pt x="60009" y="87440"/>
                    </a:lnTo>
                    <a:lnTo>
                      <a:pt x="58066" y="75457"/>
                    </a:lnTo>
                    <a:close/>
                  </a:path>
                </a:pathLst>
              </a:custGeom>
              <a:solidFill>
                <a:srgbClr val="CC9562"/>
              </a:solidFill>
              <a:ln w="3239" cap="flat">
                <a:noFill/>
                <a:prstDash val="solid"/>
                <a:miter/>
              </a:ln>
            </p:spPr>
            <p:txBody>
              <a:bodyPr rtlCol="0" anchor="ctr"/>
              <a:lstStyle/>
              <a:p>
                <a:endParaRPr lang="en-NO"/>
              </a:p>
            </p:txBody>
          </p:sp>
          <p:sp>
            <p:nvSpPr>
              <p:cNvPr id="257" name="Freeform 256">
                <a:extLst>
                  <a:ext uri="{FF2B5EF4-FFF2-40B4-BE49-F238E27FC236}">
                    <a16:creationId xmlns:a16="http://schemas.microsoft.com/office/drawing/2014/main" id="{95B1C937-022C-50D8-45FE-D758EC505A5E}"/>
                  </a:ext>
                </a:extLst>
              </p:cNvPr>
              <p:cNvSpPr/>
              <p:nvPr/>
            </p:nvSpPr>
            <p:spPr>
              <a:xfrm>
                <a:off x="10825353" y="3271500"/>
                <a:ext cx="141522" cy="131483"/>
              </a:xfrm>
              <a:custGeom>
                <a:avLst/>
                <a:gdLst>
                  <a:gd name="connsiteX0" fmla="*/ 100717 w 141522"/>
                  <a:gd name="connsiteY0" fmla="*/ 91650 h 131483"/>
                  <a:gd name="connsiteX1" fmla="*/ 135369 w 141522"/>
                  <a:gd name="connsiteY1" fmla="*/ 96507 h 131483"/>
                  <a:gd name="connsiteX2" fmla="*/ 141522 w 141522"/>
                  <a:gd name="connsiteY2" fmla="*/ 131483 h 131483"/>
                  <a:gd name="connsiteX3" fmla="*/ 7125 w 141522"/>
                  <a:gd name="connsiteY3" fmla="*/ 107842 h 131483"/>
                  <a:gd name="connsiteX4" fmla="*/ 0 w 141522"/>
                  <a:gd name="connsiteY4" fmla="*/ 67685 h 131483"/>
                  <a:gd name="connsiteX5" fmla="*/ 118529 w 141522"/>
                  <a:gd name="connsiteY5" fmla="*/ 0 h 131483"/>
                  <a:gd name="connsiteX6" fmla="*/ 124682 w 141522"/>
                  <a:gd name="connsiteY6" fmla="*/ 35948 h 131483"/>
                  <a:gd name="connsiteX7" fmla="*/ 93593 w 141522"/>
                  <a:gd name="connsiteY7" fmla="*/ 52140 h 131483"/>
                  <a:gd name="connsiteX8" fmla="*/ 100717 w 141522"/>
                  <a:gd name="connsiteY8" fmla="*/ 91650 h 131483"/>
                  <a:gd name="connsiteX9" fmla="*/ 73514 w 141522"/>
                  <a:gd name="connsiteY9" fmla="*/ 88087 h 131483"/>
                  <a:gd name="connsiteX10" fmla="*/ 69304 w 141522"/>
                  <a:gd name="connsiteY10" fmla="*/ 64770 h 131483"/>
                  <a:gd name="connsiteX11" fmla="*/ 32385 w 141522"/>
                  <a:gd name="connsiteY11" fmla="*/ 83230 h 131483"/>
                  <a:gd name="connsiteX12" fmla="*/ 73514 w 141522"/>
                  <a:gd name="connsiteY12" fmla="*/ 88087 h 131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522" h="131483">
                    <a:moveTo>
                      <a:pt x="100717" y="91650"/>
                    </a:moveTo>
                    <a:lnTo>
                      <a:pt x="135369" y="96507"/>
                    </a:lnTo>
                    <a:lnTo>
                      <a:pt x="141522" y="131483"/>
                    </a:lnTo>
                    <a:lnTo>
                      <a:pt x="7125" y="107842"/>
                    </a:lnTo>
                    <a:lnTo>
                      <a:pt x="0" y="67685"/>
                    </a:lnTo>
                    <a:lnTo>
                      <a:pt x="118529" y="0"/>
                    </a:lnTo>
                    <a:lnTo>
                      <a:pt x="124682" y="35948"/>
                    </a:lnTo>
                    <a:lnTo>
                      <a:pt x="93593" y="52140"/>
                    </a:lnTo>
                    <a:lnTo>
                      <a:pt x="100717" y="91650"/>
                    </a:lnTo>
                    <a:close/>
                    <a:moveTo>
                      <a:pt x="73514" y="88087"/>
                    </a:moveTo>
                    <a:lnTo>
                      <a:pt x="69304" y="64770"/>
                    </a:lnTo>
                    <a:lnTo>
                      <a:pt x="32385" y="83230"/>
                    </a:lnTo>
                    <a:lnTo>
                      <a:pt x="73514" y="88087"/>
                    </a:lnTo>
                    <a:close/>
                  </a:path>
                </a:pathLst>
              </a:custGeom>
              <a:solidFill>
                <a:srgbClr val="CC9562"/>
              </a:solidFill>
              <a:ln w="3239" cap="flat">
                <a:noFill/>
                <a:prstDash val="solid"/>
                <a:miter/>
              </a:ln>
            </p:spPr>
            <p:txBody>
              <a:bodyPr rtlCol="0" anchor="ctr"/>
              <a:lstStyle/>
              <a:p>
                <a:endParaRPr lang="en-NO"/>
              </a:p>
            </p:txBody>
          </p:sp>
          <p:sp>
            <p:nvSpPr>
              <p:cNvPr id="258" name="Freeform 257">
                <a:extLst>
                  <a:ext uri="{FF2B5EF4-FFF2-40B4-BE49-F238E27FC236}">
                    <a16:creationId xmlns:a16="http://schemas.microsoft.com/office/drawing/2014/main" id="{9165E5BE-B92C-F134-28D1-C0678CB98EF1}"/>
                  </a:ext>
                </a:extLst>
              </p:cNvPr>
              <p:cNvSpPr/>
              <p:nvPr/>
            </p:nvSpPr>
            <p:spPr>
              <a:xfrm>
                <a:off x="10794263" y="3138722"/>
                <a:ext cx="147675" cy="143141"/>
              </a:xfrm>
              <a:custGeom>
                <a:avLst/>
                <a:gdLst>
                  <a:gd name="connsiteX0" fmla="*/ 134074 w 147675"/>
                  <a:gd name="connsiteY0" fmla="*/ 43072 h 143141"/>
                  <a:gd name="connsiteX1" fmla="*/ 58617 w 147675"/>
                  <a:gd name="connsiteY1" fmla="*/ 103632 h 143141"/>
                  <a:gd name="connsiteX2" fmla="*/ 89706 w 147675"/>
                  <a:gd name="connsiteY2" fmla="*/ 97155 h 143141"/>
                  <a:gd name="connsiteX3" fmla="*/ 141846 w 147675"/>
                  <a:gd name="connsiteY3" fmla="*/ 88087 h 143141"/>
                  <a:gd name="connsiteX4" fmla="*/ 147676 w 147675"/>
                  <a:gd name="connsiteY4" fmla="*/ 121120 h 143141"/>
                  <a:gd name="connsiteX5" fmla="*/ 21374 w 147675"/>
                  <a:gd name="connsiteY5" fmla="*/ 143142 h 143141"/>
                  <a:gd name="connsiteX6" fmla="*/ 14249 w 147675"/>
                  <a:gd name="connsiteY6" fmla="*/ 102013 h 143141"/>
                  <a:gd name="connsiteX7" fmla="*/ 92945 w 147675"/>
                  <a:gd name="connsiteY7" fmla="*/ 38862 h 143141"/>
                  <a:gd name="connsiteX8" fmla="*/ 59912 w 147675"/>
                  <a:gd name="connsiteY8" fmla="*/ 45663 h 143141"/>
                  <a:gd name="connsiteX9" fmla="*/ 5829 w 147675"/>
                  <a:gd name="connsiteY9" fmla="*/ 55055 h 143141"/>
                  <a:gd name="connsiteX10" fmla="*/ 0 w 147675"/>
                  <a:gd name="connsiteY10" fmla="*/ 22022 h 143141"/>
                  <a:gd name="connsiteX11" fmla="*/ 126302 w 147675"/>
                  <a:gd name="connsiteY11" fmla="*/ 0 h 143141"/>
                  <a:gd name="connsiteX12" fmla="*/ 134074 w 147675"/>
                  <a:gd name="connsiteY12" fmla="*/ 43072 h 143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675" h="143141">
                    <a:moveTo>
                      <a:pt x="134074" y="43072"/>
                    </a:moveTo>
                    <a:lnTo>
                      <a:pt x="58617" y="103632"/>
                    </a:lnTo>
                    <a:cubicBezTo>
                      <a:pt x="71247" y="100394"/>
                      <a:pt x="82258" y="98450"/>
                      <a:pt x="89706" y="97155"/>
                    </a:cubicBezTo>
                    <a:lnTo>
                      <a:pt x="141846" y="88087"/>
                    </a:lnTo>
                    <a:lnTo>
                      <a:pt x="147676" y="121120"/>
                    </a:lnTo>
                    <a:lnTo>
                      <a:pt x="21374" y="143142"/>
                    </a:lnTo>
                    <a:lnTo>
                      <a:pt x="14249" y="102013"/>
                    </a:lnTo>
                    <a:lnTo>
                      <a:pt x="92945" y="38862"/>
                    </a:lnTo>
                    <a:cubicBezTo>
                      <a:pt x="80315" y="42101"/>
                      <a:pt x="67361" y="44368"/>
                      <a:pt x="59912" y="45663"/>
                    </a:cubicBezTo>
                    <a:lnTo>
                      <a:pt x="5829" y="55055"/>
                    </a:lnTo>
                    <a:lnTo>
                      <a:pt x="0" y="22022"/>
                    </a:lnTo>
                    <a:lnTo>
                      <a:pt x="126302" y="0"/>
                    </a:lnTo>
                    <a:lnTo>
                      <a:pt x="134074" y="43072"/>
                    </a:lnTo>
                    <a:close/>
                  </a:path>
                </a:pathLst>
              </a:custGeom>
              <a:solidFill>
                <a:srgbClr val="CC9562"/>
              </a:solidFill>
              <a:ln w="3239" cap="flat">
                <a:noFill/>
                <a:prstDash val="solid"/>
                <a:miter/>
              </a:ln>
            </p:spPr>
            <p:txBody>
              <a:bodyPr rtlCol="0" anchor="ctr"/>
              <a:lstStyle/>
              <a:p>
                <a:endParaRPr lang="en-NO"/>
              </a:p>
            </p:txBody>
          </p:sp>
          <p:sp>
            <p:nvSpPr>
              <p:cNvPr id="259" name="Freeform 258">
                <a:extLst>
                  <a:ext uri="{FF2B5EF4-FFF2-40B4-BE49-F238E27FC236}">
                    <a16:creationId xmlns:a16="http://schemas.microsoft.com/office/drawing/2014/main" id="{FAAE1638-AAA1-B333-B790-0392D95EA8D5}"/>
                  </a:ext>
                </a:extLst>
              </p:cNvPr>
              <p:cNvSpPr/>
              <p:nvPr/>
            </p:nvSpPr>
            <p:spPr>
              <a:xfrm>
                <a:off x="10776418" y="2998495"/>
                <a:ext cx="134845" cy="132869"/>
              </a:xfrm>
              <a:custGeom>
                <a:avLst/>
                <a:gdLst>
                  <a:gd name="connsiteX0" fmla="*/ 52496 w 134845"/>
                  <a:gd name="connsiteY0" fmla="*/ 11659 h 132869"/>
                  <a:gd name="connsiteX1" fmla="*/ 119857 w 134845"/>
                  <a:gd name="connsiteY1" fmla="*/ 0 h 132869"/>
                  <a:gd name="connsiteX2" fmla="*/ 124391 w 134845"/>
                  <a:gd name="connsiteY2" fmla="*/ 25584 h 132869"/>
                  <a:gd name="connsiteX3" fmla="*/ 105608 w 134845"/>
                  <a:gd name="connsiteY3" fmla="*/ 32061 h 132869"/>
                  <a:gd name="connsiteX4" fmla="*/ 120505 w 134845"/>
                  <a:gd name="connsiteY4" fmla="*/ 34976 h 132869"/>
                  <a:gd name="connsiteX5" fmla="*/ 133783 w 134845"/>
                  <a:gd name="connsiteY5" fmla="*/ 62827 h 132869"/>
                  <a:gd name="connsiteX6" fmla="*/ 79052 w 134845"/>
                  <a:gd name="connsiteY6" fmla="*/ 131483 h 132869"/>
                  <a:gd name="connsiteX7" fmla="*/ 1328 w 134845"/>
                  <a:gd name="connsiteY7" fmla="*/ 78696 h 132869"/>
                  <a:gd name="connsiteX8" fmla="*/ 35656 w 134845"/>
                  <a:gd name="connsiteY8" fmla="*/ 13926 h 132869"/>
                  <a:gd name="connsiteX9" fmla="*/ 37599 w 134845"/>
                  <a:gd name="connsiteY9" fmla="*/ 13278 h 132869"/>
                  <a:gd name="connsiteX10" fmla="*/ 43429 w 134845"/>
                  <a:gd name="connsiteY10" fmla="*/ 46311 h 132869"/>
                  <a:gd name="connsiteX11" fmla="*/ 41809 w 134845"/>
                  <a:gd name="connsiteY11" fmla="*/ 46958 h 132869"/>
                  <a:gd name="connsiteX12" fmla="*/ 25941 w 134845"/>
                  <a:gd name="connsiteY12" fmla="*/ 74809 h 132869"/>
                  <a:gd name="connsiteX13" fmla="*/ 71604 w 134845"/>
                  <a:gd name="connsiteY13" fmla="*/ 97155 h 132869"/>
                  <a:gd name="connsiteX14" fmla="*/ 109170 w 134845"/>
                  <a:gd name="connsiteY14" fmla="*/ 60560 h 132869"/>
                  <a:gd name="connsiteX15" fmla="*/ 84558 w 134845"/>
                  <a:gd name="connsiteY15" fmla="*/ 38214 h 132869"/>
                  <a:gd name="connsiteX16" fmla="*/ 88768 w 134845"/>
                  <a:gd name="connsiteY16" fmla="*/ 62827 h 132869"/>
                  <a:gd name="connsiteX17" fmla="*/ 63184 w 134845"/>
                  <a:gd name="connsiteY17" fmla="*/ 67361 h 132869"/>
                  <a:gd name="connsiteX18" fmla="*/ 52496 w 134845"/>
                  <a:gd name="connsiteY18" fmla="*/ 11659 h 13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4845" h="132869">
                    <a:moveTo>
                      <a:pt x="52496" y="11659"/>
                    </a:moveTo>
                    <a:lnTo>
                      <a:pt x="119857" y="0"/>
                    </a:lnTo>
                    <a:lnTo>
                      <a:pt x="124391" y="25584"/>
                    </a:lnTo>
                    <a:lnTo>
                      <a:pt x="105608" y="32061"/>
                    </a:lnTo>
                    <a:lnTo>
                      <a:pt x="120505" y="34976"/>
                    </a:lnTo>
                    <a:cubicBezTo>
                      <a:pt x="127630" y="41129"/>
                      <a:pt x="131192" y="49225"/>
                      <a:pt x="133783" y="62827"/>
                    </a:cubicBezTo>
                    <a:cubicBezTo>
                      <a:pt x="139612" y="96507"/>
                      <a:pt x="121477" y="124034"/>
                      <a:pt x="79052" y="131483"/>
                    </a:cubicBezTo>
                    <a:cubicBezTo>
                      <a:pt x="35009" y="139256"/>
                      <a:pt x="7157" y="113348"/>
                      <a:pt x="1328" y="78696"/>
                    </a:cubicBezTo>
                    <a:cubicBezTo>
                      <a:pt x="-4825" y="42748"/>
                      <a:pt x="11044" y="20726"/>
                      <a:pt x="35656" y="13926"/>
                    </a:cubicBezTo>
                    <a:lnTo>
                      <a:pt x="37599" y="13278"/>
                    </a:lnTo>
                    <a:lnTo>
                      <a:pt x="43429" y="46311"/>
                    </a:lnTo>
                    <a:lnTo>
                      <a:pt x="41809" y="46958"/>
                    </a:lnTo>
                    <a:cubicBezTo>
                      <a:pt x="28855" y="52140"/>
                      <a:pt x="23674" y="61532"/>
                      <a:pt x="25941" y="74809"/>
                    </a:cubicBezTo>
                    <a:cubicBezTo>
                      <a:pt x="28855" y="91002"/>
                      <a:pt x="44400" y="102013"/>
                      <a:pt x="71604" y="97155"/>
                    </a:cubicBezTo>
                    <a:cubicBezTo>
                      <a:pt x="103341" y="91650"/>
                      <a:pt x="111761" y="76105"/>
                      <a:pt x="109170" y="60560"/>
                    </a:cubicBezTo>
                    <a:cubicBezTo>
                      <a:pt x="106903" y="47606"/>
                      <a:pt x="99131" y="40481"/>
                      <a:pt x="84558" y="38214"/>
                    </a:cubicBezTo>
                    <a:lnTo>
                      <a:pt x="88768" y="62827"/>
                    </a:lnTo>
                    <a:lnTo>
                      <a:pt x="63184" y="67361"/>
                    </a:lnTo>
                    <a:lnTo>
                      <a:pt x="52496" y="11659"/>
                    </a:lnTo>
                    <a:close/>
                  </a:path>
                </a:pathLst>
              </a:custGeom>
              <a:solidFill>
                <a:srgbClr val="CC9562"/>
              </a:solidFill>
              <a:ln w="3239" cap="flat">
                <a:noFill/>
                <a:prstDash val="solid"/>
                <a:miter/>
              </a:ln>
            </p:spPr>
            <p:txBody>
              <a:bodyPr rtlCol="0" anchor="ctr"/>
              <a:lstStyle/>
              <a:p>
                <a:endParaRPr lang="en-NO"/>
              </a:p>
            </p:txBody>
          </p:sp>
          <p:sp>
            <p:nvSpPr>
              <p:cNvPr id="260" name="Freeform 259">
                <a:extLst>
                  <a:ext uri="{FF2B5EF4-FFF2-40B4-BE49-F238E27FC236}">
                    <a16:creationId xmlns:a16="http://schemas.microsoft.com/office/drawing/2014/main" id="{2F3E5E5A-A4A7-6804-F2BC-C8CCA7950BFF}"/>
                  </a:ext>
                </a:extLst>
              </p:cNvPr>
              <p:cNvSpPr/>
              <p:nvPr/>
            </p:nvSpPr>
            <p:spPr>
              <a:xfrm>
                <a:off x="10749572" y="2878346"/>
                <a:ext cx="142817" cy="118852"/>
              </a:xfrm>
              <a:custGeom>
                <a:avLst/>
                <a:gdLst>
                  <a:gd name="connsiteX0" fmla="*/ 125978 w 142817"/>
                  <a:gd name="connsiteY0" fmla="*/ 0 h 118852"/>
                  <a:gd name="connsiteX1" fmla="*/ 142818 w 142817"/>
                  <a:gd name="connsiteY1" fmla="*/ 96831 h 118852"/>
                  <a:gd name="connsiteX2" fmla="*/ 16516 w 142817"/>
                  <a:gd name="connsiteY2" fmla="*/ 118853 h 118852"/>
                  <a:gd name="connsiteX3" fmla="*/ 0 w 142817"/>
                  <a:gd name="connsiteY3" fmla="*/ 23965 h 118852"/>
                  <a:gd name="connsiteX4" fmla="*/ 25584 w 142817"/>
                  <a:gd name="connsiteY4" fmla="*/ 19431 h 118852"/>
                  <a:gd name="connsiteX5" fmla="*/ 36271 w 142817"/>
                  <a:gd name="connsiteY5" fmla="*/ 81610 h 118852"/>
                  <a:gd name="connsiteX6" fmla="*/ 60884 w 142817"/>
                  <a:gd name="connsiteY6" fmla="*/ 77400 h 118852"/>
                  <a:gd name="connsiteX7" fmla="*/ 50844 w 142817"/>
                  <a:gd name="connsiteY7" fmla="*/ 19107 h 118852"/>
                  <a:gd name="connsiteX8" fmla="*/ 76429 w 142817"/>
                  <a:gd name="connsiteY8" fmla="*/ 14573 h 118852"/>
                  <a:gd name="connsiteX9" fmla="*/ 86468 w 142817"/>
                  <a:gd name="connsiteY9" fmla="*/ 72866 h 118852"/>
                  <a:gd name="connsiteX10" fmla="*/ 111404 w 142817"/>
                  <a:gd name="connsiteY10" fmla="*/ 68656 h 118852"/>
                  <a:gd name="connsiteX11" fmla="*/ 100394 w 142817"/>
                  <a:gd name="connsiteY11" fmla="*/ 4858 h 118852"/>
                  <a:gd name="connsiteX12" fmla="*/ 125978 w 142817"/>
                  <a:gd name="connsiteY12" fmla="*/ 0 h 11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17" h="118852">
                    <a:moveTo>
                      <a:pt x="125978" y="0"/>
                    </a:moveTo>
                    <a:lnTo>
                      <a:pt x="142818" y="96831"/>
                    </a:lnTo>
                    <a:lnTo>
                      <a:pt x="16516" y="118853"/>
                    </a:lnTo>
                    <a:lnTo>
                      <a:pt x="0" y="23965"/>
                    </a:lnTo>
                    <a:lnTo>
                      <a:pt x="25584" y="19431"/>
                    </a:lnTo>
                    <a:lnTo>
                      <a:pt x="36271" y="81610"/>
                    </a:lnTo>
                    <a:lnTo>
                      <a:pt x="60884" y="77400"/>
                    </a:lnTo>
                    <a:lnTo>
                      <a:pt x="50844" y="19107"/>
                    </a:lnTo>
                    <a:lnTo>
                      <a:pt x="76429" y="14573"/>
                    </a:lnTo>
                    <a:lnTo>
                      <a:pt x="86468" y="72866"/>
                    </a:lnTo>
                    <a:lnTo>
                      <a:pt x="111404" y="68656"/>
                    </a:lnTo>
                    <a:lnTo>
                      <a:pt x="100394" y="4858"/>
                    </a:lnTo>
                    <a:lnTo>
                      <a:pt x="125978" y="0"/>
                    </a:lnTo>
                    <a:close/>
                  </a:path>
                </a:pathLst>
              </a:custGeom>
              <a:solidFill>
                <a:srgbClr val="CC9562"/>
              </a:solidFill>
              <a:ln w="3239" cap="flat">
                <a:noFill/>
                <a:prstDash val="solid"/>
                <a:miter/>
              </a:ln>
            </p:spPr>
            <p:txBody>
              <a:bodyPr rtlCol="0" anchor="ctr"/>
              <a:lstStyle/>
              <a:p>
                <a:endParaRPr lang="en-NO"/>
              </a:p>
            </p:txBody>
          </p:sp>
          <p:sp>
            <p:nvSpPr>
              <p:cNvPr id="261" name="Freeform 260">
                <a:extLst>
                  <a:ext uri="{FF2B5EF4-FFF2-40B4-BE49-F238E27FC236}">
                    <a16:creationId xmlns:a16="http://schemas.microsoft.com/office/drawing/2014/main" id="{C402C49B-DA6D-FC21-55A8-07F474FF8E0D}"/>
                  </a:ext>
                </a:extLst>
              </p:cNvPr>
              <p:cNvSpPr/>
              <p:nvPr/>
            </p:nvSpPr>
            <p:spPr>
              <a:xfrm>
                <a:off x="10723664" y="2739714"/>
                <a:ext cx="139195" cy="100418"/>
              </a:xfrm>
              <a:custGeom>
                <a:avLst/>
                <a:gdLst>
                  <a:gd name="connsiteX0" fmla="*/ 71895 w 139195"/>
                  <a:gd name="connsiteY0" fmla="*/ 3263 h 100418"/>
                  <a:gd name="connsiteX1" fmla="*/ 91326 w 139195"/>
                  <a:gd name="connsiteY1" fmla="*/ 348 h 100418"/>
                  <a:gd name="connsiteX2" fmla="*/ 137960 w 139195"/>
                  <a:gd name="connsiteY2" fmla="*/ 42125 h 100418"/>
                  <a:gd name="connsiteX3" fmla="*/ 101041 w 139195"/>
                  <a:gd name="connsiteY3" fmla="*/ 99123 h 100418"/>
                  <a:gd name="connsiteX4" fmla="*/ 95536 w 139195"/>
                  <a:gd name="connsiteY4" fmla="*/ 100418 h 100418"/>
                  <a:gd name="connsiteX5" fmla="*/ 89706 w 139195"/>
                  <a:gd name="connsiteY5" fmla="*/ 67385 h 100418"/>
                  <a:gd name="connsiteX6" fmla="*/ 95212 w 139195"/>
                  <a:gd name="connsiteY6" fmla="*/ 66090 h 100418"/>
                  <a:gd name="connsiteX7" fmla="*/ 113348 w 139195"/>
                  <a:gd name="connsiteY7" fmla="*/ 45364 h 100418"/>
                  <a:gd name="connsiteX8" fmla="*/ 94888 w 139195"/>
                  <a:gd name="connsiteY8" fmla="*/ 33381 h 100418"/>
                  <a:gd name="connsiteX9" fmla="*/ 82582 w 139195"/>
                  <a:gd name="connsiteY9" fmla="*/ 35000 h 100418"/>
                  <a:gd name="connsiteX10" fmla="*/ 5829 w 139195"/>
                  <a:gd name="connsiteY10" fmla="*/ 48278 h 100418"/>
                  <a:gd name="connsiteX11" fmla="*/ 0 w 139195"/>
                  <a:gd name="connsiteY11" fmla="*/ 15246 h 100418"/>
                  <a:gd name="connsiteX12" fmla="*/ 71895 w 139195"/>
                  <a:gd name="connsiteY12" fmla="*/ 3263 h 10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9195" h="100418">
                    <a:moveTo>
                      <a:pt x="71895" y="3263"/>
                    </a:moveTo>
                    <a:cubicBezTo>
                      <a:pt x="77724" y="2292"/>
                      <a:pt x="81934" y="1644"/>
                      <a:pt x="91326" y="348"/>
                    </a:cubicBezTo>
                    <a:cubicBezTo>
                      <a:pt x="113671" y="-2242"/>
                      <a:pt x="132131" y="9416"/>
                      <a:pt x="137960" y="42125"/>
                    </a:cubicBezTo>
                    <a:cubicBezTo>
                      <a:pt x="143789" y="76453"/>
                      <a:pt x="128568" y="93617"/>
                      <a:pt x="101041" y="99123"/>
                    </a:cubicBezTo>
                    <a:lnTo>
                      <a:pt x="95536" y="100418"/>
                    </a:lnTo>
                    <a:lnTo>
                      <a:pt x="89706" y="67385"/>
                    </a:lnTo>
                    <a:lnTo>
                      <a:pt x="95212" y="66090"/>
                    </a:lnTo>
                    <a:cubicBezTo>
                      <a:pt x="111404" y="62204"/>
                      <a:pt x="114967" y="54755"/>
                      <a:pt x="113348" y="45364"/>
                    </a:cubicBezTo>
                    <a:cubicBezTo>
                      <a:pt x="111728" y="36296"/>
                      <a:pt x="104927" y="32410"/>
                      <a:pt x="94888" y="33381"/>
                    </a:cubicBezTo>
                    <a:cubicBezTo>
                      <a:pt x="90678" y="33705"/>
                      <a:pt x="86468" y="34353"/>
                      <a:pt x="82582" y="35000"/>
                    </a:cubicBezTo>
                    <a:lnTo>
                      <a:pt x="5829" y="48278"/>
                    </a:lnTo>
                    <a:lnTo>
                      <a:pt x="0" y="15246"/>
                    </a:lnTo>
                    <a:lnTo>
                      <a:pt x="71895" y="3263"/>
                    </a:lnTo>
                    <a:close/>
                  </a:path>
                </a:pathLst>
              </a:custGeom>
              <a:solidFill>
                <a:srgbClr val="CC9562"/>
              </a:solidFill>
              <a:ln w="3239" cap="flat">
                <a:noFill/>
                <a:prstDash val="solid"/>
                <a:miter/>
              </a:ln>
            </p:spPr>
            <p:txBody>
              <a:bodyPr rtlCol="0" anchor="ctr"/>
              <a:lstStyle/>
              <a:p>
                <a:endParaRPr lang="en-NO"/>
              </a:p>
            </p:txBody>
          </p:sp>
          <p:sp>
            <p:nvSpPr>
              <p:cNvPr id="262" name="Freeform 261">
                <a:extLst>
                  <a:ext uri="{FF2B5EF4-FFF2-40B4-BE49-F238E27FC236}">
                    <a16:creationId xmlns:a16="http://schemas.microsoft.com/office/drawing/2014/main" id="{E9679652-3A08-5086-FC2D-EBCB4D3FD20C}"/>
                  </a:ext>
                </a:extLst>
              </p:cNvPr>
              <p:cNvSpPr/>
              <p:nvPr/>
            </p:nvSpPr>
            <p:spPr>
              <a:xfrm>
                <a:off x="10700023" y="2606042"/>
                <a:ext cx="140807" cy="127219"/>
              </a:xfrm>
              <a:custGeom>
                <a:avLst/>
                <a:gdLst>
                  <a:gd name="connsiteX0" fmla="*/ 71571 w 140807"/>
                  <a:gd name="connsiteY0" fmla="*/ 2861 h 127219"/>
                  <a:gd name="connsiteX1" fmla="*/ 89383 w 140807"/>
                  <a:gd name="connsiteY1" fmla="*/ 270 h 127219"/>
                  <a:gd name="connsiteX2" fmla="*/ 139256 w 140807"/>
                  <a:gd name="connsiteY2" fmla="*/ 48847 h 127219"/>
                  <a:gd name="connsiteX3" fmla="*/ 108490 w 140807"/>
                  <a:gd name="connsiteY3" fmla="*/ 111350 h 127219"/>
                  <a:gd name="connsiteX4" fmla="*/ 90678 w 140807"/>
                  <a:gd name="connsiteY4" fmla="*/ 114913 h 127219"/>
                  <a:gd name="connsiteX5" fmla="*/ 19755 w 140807"/>
                  <a:gd name="connsiteY5" fmla="*/ 127219 h 127219"/>
                  <a:gd name="connsiteX6" fmla="*/ 13926 w 140807"/>
                  <a:gd name="connsiteY6" fmla="*/ 94186 h 127219"/>
                  <a:gd name="connsiteX7" fmla="*/ 91002 w 140807"/>
                  <a:gd name="connsiteY7" fmla="*/ 80909 h 127219"/>
                  <a:gd name="connsiteX8" fmla="*/ 98450 w 140807"/>
                  <a:gd name="connsiteY8" fmla="*/ 79289 h 127219"/>
                  <a:gd name="connsiteX9" fmla="*/ 114643 w 140807"/>
                  <a:gd name="connsiteY9" fmla="*/ 52734 h 127219"/>
                  <a:gd name="connsiteX10" fmla="*/ 90354 w 140807"/>
                  <a:gd name="connsiteY10" fmla="*/ 33303 h 127219"/>
                  <a:gd name="connsiteX11" fmla="*/ 82906 w 140807"/>
                  <a:gd name="connsiteY11" fmla="*/ 34274 h 127219"/>
                  <a:gd name="connsiteX12" fmla="*/ 5829 w 140807"/>
                  <a:gd name="connsiteY12" fmla="*/ 47552 h 127219"/>
                  <a:gd name="connsiteX13" fmla="*/ 0 w 140807"/>
                  <a:gd name="connsiteY13" fmla="*/ 14519 h 127219"/>
                  <a:gd name="connsiteX14" fmla="*/ 71571 w 140807"/>
                  <a:gd name="connsiteY14" fmla="*/ 2861 h 12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807" h="127219">
                    <a:moveTo>
                      <a:pt x="71571" y="2861"/>
                    </a:moveTo>
                    <a:cubicBezTo>
                      <a:pt x="78048" y="1889"/>
                      <a:pt x="81934" y="918"/>
                      <a:pt x="89383" y="270"/>
                    </a:cubicBezTo>
                    <a:cubicBezTo>
                      <a:pt x="110757" y="-1997"/>
                      <a:pt x="132455" y="9662"/>
                      <a:pt x="139256" y="48847"/>
                    </a:cubicBezTo>
                    <a:cubicBezTo>
                      <a:pt x="146056" y="87709"/>
                      <a:pt x="129540" y="106169"/>
                      <a:pt x="108490" y="111350"/>
                    </a:cubicBezTo>
                    <a:cubicBezTo>
                      <a:pt x="101041" y="113294"/>
                      <a:pt x="97155" y="113941"/>
                      <a:pt x="90678" y="114913"/>
                    </a:cubicBezTo>
                    <a:lnTo>
                      <a:pt x="19755" y="127219"/>
                    </a:lnTo>
                    <a:lnTo>
                      <a:pt x="13926" y="94186"/>
                    </a:lnTo>
                    <a:lnTo>
                      <a:pt x="91002" y="80909"/>
                    </a:lnTo>
                    <a:cubicBezTo>
                      <a:pt x="94564" y="80261"/>
                      <a:pt x="96183" y="79937"/>
                      <a:pt x="98450" y="79289"/>
                    </a:cubicBezTo>
                    <a:cubicBezTo>
                      <a:pt x="111404" y="76051"/>
                      <a:pt x="117234" y="67307"/>
                      <a:pt x="114643" y="52734"/>
                    </a:cubicBezTo>
                    <a:cubicBezTo>
                      <a:pt x="112052" y="38160"/>
                      <a:pt x="103632" y="32007"/>
                      <a:pt x="90354" y="33303"/>
                    </a:cubicBezTo>
                    <a:cubicBezTo>
                      <a:pt x="88087" y="33626"/>
                      <a:pt x="86144" y="33950"/>
                      <a:pt x="82906" y="34274"/>
                    </a:cubicBezTo>
                    <a:lnTo>
                      <a:pt x="5829" y="47552"/>
                    </a:lnTo>
                    <a:lnTo>
                      <a:pt x="0" y="14519"/>
                    </a:lnTo>
                    <a:lnTo>
                      <a:pt x="71571" y="2861"/>
                    </a:lnTo>
                    <a:close/>
                  </a:path>
                </a:pathLst>
              </a:custGeom>
              <a:solidFill>
                <a:srgbClr val="CC9562"/>
              </a:solidFill>
              <a:ln w="3239" cap="flat">
                <a:noFill/>
                <a:prstDash val="solid"/>
                <a:miter/>
              </a:ln>
            </p:spPr>
            <p:txBody>
              <a:bodyPr rtlCol="0" anchor="ctr"/>
              <a:lstStyle/>
              <a:p>
                <a:endParaRPr lang="en-NO"/>
              </a:p>
            </p:txBody>
          </p:sp>
          <p:sp>
            <p:nvSpPr>
              <p:cNvPr id="263" name="Freeform 262">
                <a:extLst>
                  <a:ext uri="{FF2B5EF4-FFF2-40B4-BE49-F238E27FC236}">
                    <a16:creationId xmlns:a16="http://schemas.microsoft.com/office/drawing/2014/main" id="{B4B689E6-8A6B-2537-D7F9-C26A798A52BA}"/>
                  </a:ext>
                </a:extLst>
              </p:cNvPr>
              <p:cNvSpPr/>
              <p:nvPr/>
            </p:nvSpPr>
            <p:spPr>
              <a:xfrm>
                <a:off x="10691279" y="2544781"/>
                <a:ext cx="132130" cy="55054"/>
              </a:xfrm>
              <a:custGeom>
                <a:avLst/>
                <a:gdLst>
                  <a:gd name="connsiteX0" fmla="*/ 132131 w 132130"/>
                  <a:gd name="connsiteY0" fmla="*/ 33033 h 55054"/>
                  <a:gd name="connsiteX1" fmla="*/ 5829 w 132130"/>
                  <a:gd name="connsiteY1" fmla="*/ 55055 h 55054"/>
                  <a:gd name="connsiteX2" fmla="*/ 0 w 132130"/>
                  <a:gd name="connsiteY2" fmla="*/ 22022 h 55054"/>
                  <a:gd name="connsiteX3" fmla="*/ 126302 w 132130"/>
                  <a:gd name="connsiteY3" fmla="*/ 0 h 55054"/>
                  <a:gd name="connsiteX4" fmla="*/ 132131 w 132130"/>
                  <a:gd name="connsiteY4" fmla="*/ 33033 h 55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30" h="55054">
                    <a:moveTo>
                      <a:pt x="132131" y="33033"/>
                    </a:moveTo>
                    <a:lnTo>
                      <a:pt x="5829" y="55055"/>
                    </a:lnTo>
                    <a:lnTo>
                      <a:pt x="0" y="22022"/>
                    </a:lnTo>
                    <a:lnTo>
                      <a:pt x="126302" y="0"/>
                    </a:lnTo>
                    <a:lnTo>
                      <a:pt x="132131" y="33033"/>
                    </a:lnTo>
                    <a:close/>
                  </a:path>
                </a:pathLst>
              </a:custGeom>
              <a:solidFill>
                <a:srgbClr val="CC9562"/>
              </a:solidFill>
              <a:ln w="3239" cap="flat">
                <a:noFill/>
                <a:prstDash val="solid"/>
                <a:miter/>
              </a:ln>
            </p:spPr>
            <p:txBody>
              <a:bodyPr rtlCol="0" anchor="ctr"/>
              <a:lstStyle/>
              <a:p>
                <a:endParaRPr lang="en-NO"/>
              </a:p>
            </p:txBody>
          </p:sp>
          <p:sp>
            <p:nvSpPr>
              <p:cNvPr id="264" name="Freeform 263">
                <a:extLst>
                  <a:ext uri="{FF2B5EF4-FFF2-40B4-BE49-F238E27FC236}">
                    <a16:creationId xmlns:a16="http://schemas.microsoft.com/office/drawing/2014/main" id="{4896E57B-8418-6BDD-4A47-0EE078B0DF6E}"/>
                  </a:ext>
                </a:extLst>
              </p:cNvPr>
              <p:cNvSpPr/>
              <p:nvPr/>
            </p:nvSpPr>
            <p:spPr>
              <a:xfrm>
                <a:off x="10673505" y="2413129"/>
                <a:ext cx="134167" cy="124363"/>
              </a:xfrm>
              <a:custGeom>
                <a:avLst/>
                <a:gdLst>
                  <a:gd name="connsiteX0" fmla="*/ 35261 w 134167"/>
                  <a:gd name="connsiteY0" fmla="*/ 6970 h 124363"/>
                  <a:gd name="connsiteX1" fmla="*/ 37204 w 134167"/>
                  <a:gd name="connsiteY1" fmla="*/ 6322 h 124363"/>
                  <a:gd name="connsiteX2" fmla="*/ 43034 w 134167"/>
                  <a:gd name="connsiteY2" fmla="*/ 39355 h 124363"/>
                  <a:gd name="connsiteX3" fmla="*/ 41414 w 134167"/>
                  <a:gd name="connsiteY3" fmla="*/ 40003 h 124363"/>
                  <a:gd name="connsiteX4" fmla="*/ 25546 w 134167"/>
                  <a:gd name="connsiteY4" fmla="*/ 67854 h 124363"/>
                  <a:gd name="connsiteX5" fmla="*/ 70885 w 134167"/>
                  <a:gd name="connsiteY5" fmla="*/ 88580 h 124363"/>
                  <a:gd name="connsiteX6" fmla="*/ 108775 w 134167"/>
                  <a:gd name="connsiteY6" fmla="*/ 53280 h 124363"/>
                  <a:gd name="connsiteX7" fmla="*/ 82867 w 134167"/>
                  <a:gd name="connsiteY7" fmla="*/ 33202 h 124363"/>
                  <a:gd name="connsiteX8" fmla="*/ 80924 w 134167"/>
                  <a:gd name="connsiteY8" fmla="*/ 33202 h 124363"/>
                  <a:gd name="connsiteX9" fmla="*/ 75095 w 134167"/>
                  <a:gd name="connsiteY9" fmla="*/ 169 h 124363"/>
                  <a:gd name="connsiteX10" fmla="*/ 77038 w 134167"/>
                  <a:gd name="connsiteY10" fmla="*/ 169 h 124363"/>
                  <a:gd name="connsiteX11" fmla="*/ 133064 w 134167"/>
                  <a:gd name="connsiteY11" fmla="*/ 50366 h 124363"/>
                  <a:gd name="connsiteX12" fmla="*/ 78981 w 134167"/>
                  <a:gd name="connsiteY12" fmla="*/ 122908 h 124363"/>
                  <a:gd name="connsiteX13" fmla="*/ 1581 w 134167"/>
                  <a:gd name="connsiteY13" fmla="*/ 72064 h 124363"/>
                  <a:gd name="connsiteX14" fmla="*/ 35261 w 134167"/>
                  <a:gd name="connsiteY14" fmla="*/ 6970 h 124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4167" h="124363">
                    <a:moveTo>
                      <a:pt x="35261" y="6970"/>
                    </a:moveTo>
                    <a:lnTo>
                      <a:pt x="37204" y="6322"/>
                    </a:lnTo>
                    <a:lnTo>
                      <a:pt x="43034" y="39355"/>
                    </a:lnTo>
                    <a:lnTo>
                      <a:pt x="41414" y="40003"/>
                    </a:lnTo>
                    <a:cubicBezTo>
                      <a:pt x="28460" y="45184"/>
                      <a:pt x="23279" y="54576"/>
                      <a:pt x="25546" y="67854"/>
                    </a:cubicBezTo>
                    <a:cubicBezTo>
                      <a:pt x="28136" y="83722"/>
                      <a:pt x="43681" y="93114"/>
                      <a:pt x="70885" y="88580"/>
                    </a:cubicBezTo>
                    <a:cubicBezTo>
                      <a:pt x="102622" y="83075"/>
                      <a:pt x="111366" y="67854"/>
                      <a:pt x="108775" y="53280"/>
                    </a:cubicBezTo>
                    <a:cubicBezTo>
                      <a:pt x="106508" y="40326"/>
                      <a:pt x="97116" y="33526"/>
                      <a:pt x="82867" y="33202"/>
                    </a:cubicBezTo>
                    <a:lnTo>
                      <a:pt x="80924" y="33202"/>
                    </a:lnTo>
                    <a:lnTo>
                      <a:pt x="75095" y="169"/>
                    </a:lnTo>
                    <a:lnTo>
                      <a:pt x="77038" y="169"/>
                    </a:lnTo>
                    <a:cubicBezTo>
                      <a:pt x="108127" y="-2098"/>
                      <a:pt x="127558" y="18629"/>
                      <a:pt x="133064" y="50366"/>
                    </a:cubicBezTo>
                    <a:cubicBezTo>
                      <a:pt x="138893" y="84370"/>
                      <a:pt x="121729" y="115460"/>
                      <a:pt x="78981" y="122908"/>
                    </a:cubicBezTo>
                    <a:cubicBezTo>
                      <a:pt x="34937" y="130681"/>
                      <a:pt x="7410" y="106392"/>
                      <a:pt x="1581" y="72064"/>
                    </a:cubicBezTo>
                    <a:cubicBezTo>
                      <a:pt x="-5220" y="35793"/>
                      <a:pt x="10649" y="13771"/>
                      <a:pt x="35261" y="6970"/>
                    </a:cubicBezTo>
                    <a:close/>
                  </a:path>
                </a:pathLst>
              </a:custGeom>
              <a:solidFill>
                <a:srgbClr val="CC9562"/>
              </a:solidFill>
              <a:ln w="3239" cap="flat">
                <a:noFill/>
                <a:prstDash val="solid"/>
                <a:miter/>
              </a:ln>
            </p:spPr>
            <p:txBody>
              <a:bodyPr rtlCol="0" anchor="ctr"/>
              <a:lstStyle/>
              <a:p>
                <a:endParaRPr lang="en-NO"/>
              </a:p>
            </p:txBody>
          </p:sp>
          <p:sp>
            <p:nvSpPr>
              <p:cNvPr id="265" name="Freeform 264">
                <a:extLst>
                  <a:ext uri="{FF2B5EF4-FFF2-40B4-BE49-F238E27FC236}">
                    <a16:creationId xmlns:a16="http://schemas.microsoft.com/office/drawing/2014/main" id="{5B94BB4A-3A88-AC32-CC7E-8A4B32B1EFA2}"/>
                  </a:ext>
                </a:extLst>
              </p:cNvPr>
              <p:cNvSpPr/>
              <p:nvPr/>
            </p:nvSpPr>
            <p:spPr>
              <a:xfrm>
                <a:off x="10647235" y="2288939"/>
                <a:ext cx="142817" cy="118852"/>
              </a:xfrm>
              <a:custGeom>
                <a:avLst/>
                <a:gdLst>
                  <a:gd name="connsiteX0" fmla="*/ 125978 w 142817"/>
                  <a:gd name="connsiteY0" fmla="*/ 0 h 118852"/>
                  <a:gd name="connsiteX1" fmla="*/ 142818 w 142817"/>
                  <a:gd name="connsiteY1" fmla="*/ 96831 h 118852"/>
                  <a:gd name="connsiteX2" fmla="*/ 16516 w 142817"/>
                  <a:gd name="connsiteY2" fmla="*/ 118853 h 118852"/>
                  <a:gd name="connsiteX3" fmla="*/ 0 w 142817"/>
                  <a:gd name="connsiteY3" fmla="*/ 23641 h 118852"/>
                  <a:gd name="connsiteX4" fmla="*/ 25584 w 142817"/>
                  <a:gd name="connsiteY4" fmla="*/ 19107 h 118852"/>
                  <a:gd name="connsiteX5" fmla="*/ 36271 w 142817"/>
                  <a:gd name="connsiteY5" fmla="*/ 81286 h 118852"/>
                  <a:gd name="connsiteX6" fmla="*/ 60884 w 142817"/>
                  <a:gd name="connsiteY6" fmla="*/ 77076 h 118852"/>
                  <a:gd name="connsiteX7" fmla="*/ 50844 w 142817"/>
                  <a:gd name="connsiteY7" fmla="*/ 18783 h 118852"/>
                  <a:gd name="connsiteX8" fmla="*/ 76429 w 142817"/>
                  <a:gd name="connsiteY8" fmla="*/ 14249 h 118852"/>
                  <a:gd name="connsiteX9" fmla="*/ 86468 w 142817"/>
                  <a:gd name="connsiteY9" fmla="*/ 72542 h 118852"/>
                  <a:gd name="connsiteX10" fmla="*/ 111404 w 142817"/>
                  <a:gd name="connsiteY10" fmla="*/ 68332 h 118852"/>
                  <a:gd name="connsiteX11" fmla="*/ 100394 w 142817"/>
                  <a:gd name="connsiteY11" fmla="*/ 4534 h 118852"/>
                  <a:gd name="connsiteX12" fmla="*/ 125978 w 142817"/>
                  <a:gd name="connsiteY12" fmla="*/ 0 h 11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17" h="118852">
                    <a:moveTo>
                      <a:pt x="125978" y="0"/>
                    </a:moveTo>
                    <a:lnTo>
                      <a:pt x="142818" y="96831"/>
                    </a:lnTo>
                    <a:lnTo>
                      <a:pt x="16516" y="118853"/>
                    </a:lnTo>
                    <a:lnTo>
                      <a:pt x="0" y="23641"/>
                    </a:lnTo>
                    <a:lnTo>
                      <a:pt x="25584" y="19107"/>
                    </a:lnTo>
                    <a:lnTo>
                      <a:pt x="36271" y="81286"/>
                    </a:lnTo>
                    <a:lnTo>
                      <a:pt x="60884" y="77076"/>
                    </a:lnTo>
                    <a:lnTo>
                      <a:pt x="50844" y="18783"/>
                    </a:lnTo>
                    <a:lnTo>
                      <a:pt x="76429" y="14249"/>
                    </a:lnTo>
                    <a:lnTo>
                      <a:pt x="86468" y="72542"/>
                    </a:lnTo>
                    <a:lnTo>
                      <a:pt x="111404" y="68332"/>
                    </a:lnTo>
                    <a:lnTo>
                      <a:pt x="100394" y="4534"/>
                    </a:lnTo>
                    <a:lnTo>
                      <a:pt x="125978" y="0"/>
                    </a:lnTo>
                    <a:close/>
                  </a:path>
                </a:pathLst>
              </a:custGeom>
              <a:solidFill>
                <a:srgbClr val="CC9562"/>
              </a:solidFill>
              <a:ln w="3239" cap="flat">
                <a:noFill/>
                <a:prstDash val="solid"/>
                <a:miter/>
              </a:ln>
            </p:spPr>
            <p:txBody>
              <a:bodyPr rtlCol="0" anchor="ctr"/>
              <a:lstStyle/>
              <a:p>
                <a:endParaRPr lang="en-NO"/>
              </a:p>
            </p:txBody>
          </p:sp>
        </p:grpSp>
        <p:grpSp>
          <p:nvGrpSpPr>
            <p:cNvPr id="266" name="Graphic 3">
              <a:extLst>
                <a:ext uri="{FF2B5EF4-FFF2-40B4-BE49-F238E27FC236}">
                  <a16:creationId xmlns:a16="http://schemas.microsoft.com/office/drawing/2014/main" id="{EDFEE498-4C9C-BA8A-4CEE-0744E426238C}"/>
                </a:ext>
              </a:extLst>
            </p:cNvPr>
            <p:cNvGrpSpPr/>
            <p:nvPr/>
          </p:nvGrpSpPr>
          <p:grpSpPr>
            <a:xfrm>
              <a:off x="10984665" y="2376703"/>
              <a:ext cx="237080" cy="942079"/>
              <a:chOff x="10984665" y="2376703"/>
              <a:chExt cx="237080" cy="942079"/>
            </a:xfrm>
          </p:grpSpPr>
          <p:sp>
            <p:nvSpPr>
              <p:cNvPr id="267" name="Freeform 266">
                <a:extLst>
                  <a:ext uri="{FF2B5EF4-FFF2-40B4-BE49-F238E27FC236}">
                    <a16:creationId xmlns:a16="http://schemas.microsoft.com/office/drawing/2014/main" id="{AA80852C-CC29-E9B6-A2B5-D9F55C076534}"/>
                  </a:ext>
                </a:extLst>
              </p:cNvPr>
              <p:cNvSpPr/>
              <p:nvPr/>
            </p:nvSpPr>
            <p:spPr>
              <a:xfrm>
                <a:off x="10984665" y="2376703"/>
                <a:ext cx="157737" cy="411937"/>
              </a:xfrm>
              <a:custGeom>
                <a:avLst/>
                <a:gdLst>
                  <a:gd name="connsiteX0" fmla="*/ 3584 w 157737"/>
                  <a:gd name="connsiteY0" fmla="*/ 226695 h 411937"/>
                  <a:gd name="connsiteX1" fmla="*/ 157737 w 157737"/>
                  <a:gd name="connsiteY1" fmla="*/ 411937 h 411937"/>
                  <a:gd name="connsiteX2" fmla="*/ 86166 w 157737"/>
                  <a:gd name="connsiteY2" fmla="*/ 0 h 411937"/>
                  <a:gd name="connsiteX3" fmla="*/ 3584 w 157737"/>
                  <a:gd name="connsiteY3" fmla="*/ 226695 h 411937"/>
                </a:gdLst>
                <a:ahLst/>
                <a:cxnLst>
                  <a:cxn ang="0">
                    <a:pos x="connsiteX0" y="connsiteY0"/>
                  </a:cxn>
                  <a:cxn ang="0">
                    <a:pos x="connsiteX1" y="connsiteY1"/>
                  </a:cxn>
                  <a:cxn ang="0">
                    <a:pos x="connsiteX2" y="connsiteY2"/>
                  </a:cxn>
                  <a:cxn ang="0">
                    <a:pos x="connsiteX3" y="connsiteY3"/>
                  </a:cxn>
                </a:cxnLst>
                <a:rect l="l" t="t" r="r" b="b"/>
                <a:pathLst>
                  <a:path w="157737" h="411937">
                    <a:moveTo>
                      <a:pt x="3584" y="226695"/>
                    </a:moveTo>
                    <a:cubicBezTo>
                      <a:pt x="18805" y="314458"/>
                      <a:pt x="79689" y="383115"/>
                      <a:pt x="157737" y="411937"/>
                    </a:cubicBezTo>
                    <a:lnTo>
                      <a:pt x="86166" y="0"/>
                    </a:lnTo>
                    <a:cubicBezTo>
                      <a:pt x="22692" y="53759"/>
                      <a:pt x="-11637" y="138608"/>
                      <a:pt x="3584" y="226695"/>
                    </a:cubicBezTo>
                    <a:close/>
                  </a:path>
                </a:pathLst>
              </a:custGeom>
              <a:solidFill>
                <a:srgbClr val="CC9562"/>
              </a:solidFill>
              <a:ln w="3239" cap="flat">
                <a:noFill/>
                <a:prstDash val="solid"/>
                <a:miter/>
              </a:ln>
            </p:spPr>
            <p:txBody>
              <a:bodyPr rtlCol="0" anchor="ctr"/>
              <a:lstStyle/>
              <a:p>
                <a:endParaRPr lang="en-NO"/>
              </a:p>
            </p:txBody>
          </p:sp>
          <p:sp>
            <p:nvSpPr>
              <p:cNvPr id="268" name="Freeform 267">
                <a:extLst>
                  <a:ext uri="{FF2B5EF4-FFF2-40B4-BE49-F238E27FC236}">
                    <a16:creationId xmlns:a16="http://schemas.microsoft.com/office/drawing/2014/main" id="{71D83809-3837-EA68-7F28-CC40D4C9435A}"/>
                  </a:ext>
                </a:extLst>
              </p:cNvPr>
              <p:cNvSpPr/>
              <p:nvPr/>
            </p:nvSpPr>
            <p:spPr>
              <a:xfrm>
                <a:off x="11005367" y="2858268"/>
                <a:ext cx="216377" cy="460514"/>
              </a:xfrm>
              <a:custGeom>
                <a:avLst/>
                <a:gdLst>
                  <a:gd name="connsiteX0" fmla="*/ 3608 w 216377"/>
                  <a:gd name="connsiteY0" fmla="*/ 264586 h 460514"/>
                  <a:gd name="connsiteX1" fmla="*/ 195327 w 216377"/>
                  <a:gd name="connsiteY1" fmla="*/ 460515 h 460514"/>
                  <a:gd name="connsiteX2" fmla="*/ 216378 w 216377"/>
                  <a:gd name="connsiteY2" fmla="*/ 386029 h 460514"/>
                  <a:gd name="connsiteX3" fmla="*/ 149341 w 216377"/>
                  <a:gd name="connsiteY3" fmla="*/ 0 h 460514"/>
                  <a:gd name="connsiteX4" fmla="*/ 3608 w 216377"/>
                  <a:gd name="connsiteY4" fmla="*/ 264586 h 460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77" h="460514">
                    <a:moveTo>
                      <a:pt x="3608" y="264586"/>
                    </a:moveTo>
                    <a:cubicBezTo>
                      <a:pt x="21096" y="366274"/>
                      <a:pt x="99792" y="441731"/>
                      <a:pt x="195327" y="460515"/>
                    </a:cubicBezTo>
                    <a:cubicBezTo>
                      <a:pt x="198242" y="434283"/>
                      <a:pt x="205367" y="409346"/>
                      <a:pt x="216378" y="386029"/>
                    </a:cubicBezTo>
                    <a:lnTo>
                      <a:pt x="149341" y="0"/>
                    </a:lnTo>
                    <a:cubicBezTo>
                      <a:pt x="47004" y="41777"/>
                      <a:pt x="-16147" y="150914"/>
                      <a:pt x="3608" y="264586"/>
                    </a:cubicBezTo>
                    <a:close/>
                  </a:path>
                </a:pathLst>
              </a:custGeom>
              <a:solidFill>
                <a:srgbClr val="C07048"/>
              </a:solidFill>
              <a:ln w="3239" cap="flat">
                <a:noFill/>
                <a:prstDash val="solid"/>
                <a:miter/>
              </a:ln>
            </p:spPr>
            <p:txBody>
              <a:bodyPr rtlCol="0" anchor="ctr"/>
              <a:lstStyle/>
              <a:p>
                <a:endParaRPr lang="en-NO"/>
              </a:p>
            </p:txBody>
          </p:sp>
        </p:grpSp>
        <p:sp>
          <p:nvSpPr>
            <p:cNvPr id="269" name="Freeform 268">
              <a:extLst>
                <a:ext uri="{FF2B5EF4-FFF2-40B4-BE49-F238E27FC236}">
                  <a16:creationId xmlns:a16="http://schemas.microsoft.com/office/drawing/2014/main" id="{CCC1326B-F485-14E5-87AA-7F57EC133443}"/>
                </a:ext>
              </a:extLst>
            </p:cNvPr>
            <p:cNvSpPr/>
            <p:nvPr/>
          </p:nvSpPr>
          <p:spPr>
            <a:xfrm>
              <a:off x="11146676" y="3189890"/>
              <a:ext cx="131418" cy="380523"/>
            </a:xfrm>
            <a:custGeom>
              <a:avLst/>
              <a:gdLst>
                <a:gd name="connsiteX0" fmla="*/ 1555 w 131418"/>
                <a:gd name="connsiteY0" fmla="*/ 137960 h 380523"/>
                <a:gd name="connsiteX1" fmla="*/ 3498 w 131418"/>
                <a:gd name="connsiteY1" fmla="*/ 206616 h 380523"/>
                <a:gd name="connsiteX2" fmla="*/ 131418 w 131418"/>
                <a:gd name="connsiteY2" fmla="*/ 380524 h 380523"/>
                <a:gd name="connsiteX3" fmla="*/ 89318 w 131418"/>
                <a:gd name="connsiteY3" fmla="*/ 138932 h 380523"/>
                <a:gd name="connsiteX4" fmla="*/ 65353 w 131418"/>
                <a:gd name="connsiteY4" fmla="*/ 0 h 380523"/>
                <a:gd name="connsiteX5" fmla="*/ 1555 w 131418"/>
                <a:gd name="connsiteY5" fmla="*/ 137960 h 3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418" h="380523">
                  <a:moveTo>
                    <a:pt x="1555" y="137960"/>
                  </a:moveTo>
                  <a:cubicBezTo>
                    <a:pt x="-1036" y="160306"/>
                    <a:pt x="-389" y="183299"/>
                    <a:pt x="3498" y="206616"/>
                  </a:cubicBezTo>
                  <a:cubicBezTo>
                    <a:pt x="17099" y="284340"/>
                    <a:pt x="66325" y="346843"/>
                    <a:pt x="131418" y="380524"/>
                  </a:cubicBezTo>
                  <a:lnTo>
                    <a:pt x="89318" y="138932"/>
                  </a:lnTo>
                  <a:lnTo>
                    <a:pt x="65353" y="0"/>
                  </a:lnTo>
                  <a:cubicBezTo>
                    <a:pt x="30377" y="37243"/>
                    <a:pt x="7708" y="85496"/>
                    <a:pt x="1555" y="137960"/>
                  </a:cubicBezTo>
                  <a:close/>
                </a:path>
              </a:pathLst>
            </a:custGeom>
            <a:solidFill>
              <a:srgbClr val="CC9562"/>
            </a:solidFill>
            <a:ln w="3239" cap="flat">
              <a:noFill/>
              <a:prstDash val="solid"/>
              <a:miter/>
            </a:ln>
          </p:spPr>
          <p:txBody>
            <a:bodyPr rtlCol="0" anchor="ctr"/>
            <a:lstStyle/>
            <a:p>
              <a:endParaRPr lang="en-NO"/>
            </a:p>
          </p:txBody>
        </p:sp>
        <p:sp>
          <p:nvSpPr>
            <p:cNvPr id="270" name="Freeform 269">
              <a:extLst>
                <a:ext uri="{FF2B5EF4-FFF2-40B4-BE49-F238E27FC236}">
                  <a16:creationId xmlns:a16="http://schemas.microsoft.com/office/drawing/2014/main" id="{C0D5201E-FF66-48A7-91BA-474B2086C269}"/>
                </a:ext>
              </a:extLst>
            </p:cNvPr>
            <p:cNvSpPr/>
            <p:nvPr/>
          </p:nvSpPr>
          <p:spPr>
            <a:xfrm rot="-591477">
              <a:off x="10751897" y="3728521"/>
              <a:ext cx="555706" cy="68977"/>
            </a:xfrm>
            <a:custGeom>
              <a:avLst/>
              <a:gdLst>
                <a:gd name="connsiteX0" fmla="*/ 0 w 555706"/>
                <a:gd name="connsiteY0" fmla="*/ 0 h 68977"/>
                <a:gd name="connsiteX1" fmla="*/ 555707 w 555706"/>
                <a:gd name="connsiteY1" fmla="*/ 0 h 68977"/>
                <a:gd name="connsiteX2" fmla="*/ 555707 w 555706"/>
                <a:gd name="connsiteY2" fmla="*/ 68978 h 68977"/>
                <a:gd name="connsiteX3" fmla="*/ 0 w 555706"/>
                <a:gd name="connsiteY3" fmla="*/ 68978 h 68977"/>
              </a:gdLst>
              <a:ahLst/>
              <a:cxnLst>
                <a:cxn ang="0">
                  <a:pos x="connsiteX0" y="connsiteY0"/>
                </a:cxn>
                <a:cxn ang="0">
                  <a:pos x="connsiteX1" y="connsiteY1"/>
                </a:cxn>
                <a:cxn ang="0">
                  <a:pos x="connsiteX2" y="connsiteY2"/>
                </a:cxn>
                <a:cxn ang="0">
                  <a:pos x="connsiteX3" y="connsiteY3"/>
                </a:cxn>
              </a:cxnLst>
              <a:rect l="l" t="t" r="r" b="b"/>
              <a:pathLst>
                <a:path w="555706" h="68977">
                  <a:moveTo>
                    <a:pt x="0" y="0"/>
                  </a:moveTo>
                  <a:lnTo>
                    <a:pt x="555707" y="0"/>
                  </a:lnTo>
                  <a:lnTo>
                    <a:pt x="555707" y="68978"/>
                  </a:lnTo>
                  <a:lnTo>
                    <a:pt x="0" y="68978"/>
                  </a:lnTo>
                  <a:close/>
                </a:path>
              </a:pathLst>
            </a:custGeom>
            <a:solidFill>
              <a:srgbClr val="3D5959"/>
            </a:solidFill>
            <a:ln w="3239" cap="flat">
              <a:noFill/>
              <a:prstDash val="solid"/>
              <a:miter/>
            </a:ln>
          </p:spPr>
          <p:txBody>
            <a:bodyPr rtlCol="0" anchor="ctr"/>
            <a:lstStyle/>
            <a:p>
              <a:endParaRPr lang="en-NO"/>
            </a:p>
          </p:txBody>
        </p:sp>
      </p:grpSp>
      <p:grpSp>
        <p:nvGrpSpPr>
          <p:cNvPr id="525" name="Gruppe 524">
            <a:extLst>
              <a:ext uri="{FF2B5EF4-FFF2-40B4-BE49-F238E27FC236}">
                <a16:creationId xmlns:a16="http://schemas.microsoft.com/office/drawing/2014/main" id="{18B63C3F-65EE-B1C9-1784-736C779AE2D8}"/>
              </a:ext>
            </a:extLst>
          </p:cNvPr>
          <p:cNvGrpSpPr>
            <a:grpSpLocks noGrp="1" noUngrp="1" noRot="1" noMove="1" noResize="1"/>
          </p:cNvGrpSpPr>
          <p:nvPr/>
        </p:nvGrpSpPr>
        <p:grpSpPr>
          <a:xfrm>
            <a:off x="10179568" y="1931782"/>
            <a:ext cx="1254031" cy="3405172"/>
            <a:chOff x="15128629" y="2755502"/>
            <a:chExt cx="1254031" cy="3405172"/>
          </a:xfrm>
        </p:grpSpPr>
        <p:grpSp>
          <p:nvGrpSpPr>
            <p:cNvPr id="308" name="Graphic 3">
              <a:extLst>
                <a:ext uri="{FF2B5EF4-FFF2-40B4-BE49-F238E27FC236}">
                  <a16:creationId xmlns:a16="http://schemas.microsoft.com/office/drawing/2014/main" id="{D66B4297-89A2-E539-E068-AB782CC08A9E}"/>
                </a:ext>
              </a:extLst>
            </p:cNvPr>
            <p:cNvGrpSpPr>
              <a:grpSpLocks noGrp="1" noUngrp="1" noRot="1" noMove="1" noResize="1"/>
            </p:cNvGrpSpPr>
            <p:nvPr/>
          </p:nvGrpSpPr>
          <p:grpSpPr>
            <a:xfrm>
              <a:off x="15128629" y="2755502"/>
              <a:ext cx="1254031" cy="3405172"/>
              <a:chOff x="13937551" y="1187960"/>
              <a:chExt cx="1254031" cy="3405172"/>
            </a:xfrm>
          </p:grpSpPr>
          <p:sp>
            <p:nvSpPr>
              <p:cNvPr id="309" name="Freeform 308">
                <a:extLst>
                  <a:ext uri="{FF2B5EF4-FFF2-40B4-BE49-F238E27FC236}">
                    <a16:creationId xmlns:a16="http://schemas.microsoft.com/office/drawing/2014/main" id="{133D6381-5062-BA3A-44EB-E1346B45B52A}"/>
                  </a:ext>
                </a:extLst>
              </p:cNvPr>
              <p:cNvSpPr>
                <a:spLocks noGrp="1" noRot="1" noMove="1" noResize="1" noEditPoints="1" noAdjustHandles="1" noChangeArrowheads="1" noChangeShapeType="1"/>
              </p:cNvSpPr>
              <p:nvPr/>
            </p:nvSpPr>
            <p:spPr>
              <a:xfrm>
                <a:off x="13937551" y="1187960"/>
                <a:ext cx="1254031" cy="3274336"/>
              </a:xfrm>
              <a:custGeom>
                <a:avLst/>
                <a:gdLst>
                  <a:gd name="connsiteX0" fmla="*/ 0 w 1254031"/>
                  <a:gd name="connsiteY0" fmla="*/ 3236446 h 3274336"/>
                  <a:gd name="connsiteX1" fmla="*/ 1250385 w 1254031"/>
                  <a:gd name="connsiteY1" fmla="*/ 1185 h 3274336"/>
                  <a:gd name="connsiteX2" fmla="*/ 1253947 w 1254031"/>
                  <a:gd name="connsiteY2" fmla="*/ 2480 h 3274336"/>
                  <a:gd name="connsiteX3" fmla="*/ 164516 w 1254031"/>
                  <a:gd name="connsiteY3" fmla="*/ 3274337 h 3274336"/>
                  <a:gd name="connsiteX4" fmla="*/ 0 w 1254031"/>
                  <a:gd name="connsiteY4" fmla="*/ 3236446 h 3274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031" h="3274336">
                    <a:moveTo>
                      <a:pt x="0" y="3236446"/>
                    </a:moveTo>
                    <a:cubicBezTo>
                      <a:pt x="0" y="3236446"/>
                      <a:pt x="719271" y="1141137"/>
                      <a:pt x="1250385" y="1185"/>
                    </a:cubicBezTo>
                    <a:cubicBezTo>
                      <a:pt x="1251356" y="-1082"/>
                      <a:pt x="1254595" y="213"/>
                      <a:pt x="1253947" y="2480"/>
                    </a:cubicBezTo>
                    <a:cubicBezTo>
                      <a:pt x="994867" y="892096"/>
                      <a:pt x="164516" y="3274337"/>
                      <a:pt x="164516" y="3274337"/>
                    </a:cubicBezTo>
                    <a:lnTo>
                      <a:pt x="0" y="3236446"/>
                    </a:lnTo>
                    <a:close/>
                  </a:path>
                </a:pathLst>
              </a:custGeom>
              <a:solidFill>
                <a:srgbClr val="667C49"/>
              </a:solidFill>
              <a:ln w="3239" cap="flat">
                <a:noFill/>
                <a:prstDash val="solid"/>
                <a:miter/>
              </a:ln>
            </p:spPr>
            <p:txBody>
              <a:bodyPr rtlCol="0" anchor="ctr"/>
              <a:lstStyle/>
              <a:p>
                <a:endParaRPr lang="en-NO"/>
              </a:p>
            </p:txBody>
          </p:sp>
          <p:sp>
            <p:nvSpPr>
              <p:cNvPr id="310" name="Freeform 309">
                <a:extLst>
                  <a:ext uri="{FF2B5EF4-FFF2-40B4-BE49-F238E27FC236}">
                    <a16:creationId xmlns:a16="http://schemas.microsoft.com/office/drawing/2014/main" id="{7917B4F1-6BA8-6BEC-AF3F-ED17EE6E9798}"/>
                  </a:ext>
                </a:extLst>
              </p:cNvPr>
              <p:cNvSpPr>
                <a:spLocks noGrp="1" noRot="1" noMove="1" noResize="1" noEditPoints="1" noAdjustHandles="1" noChangeArrowheads="1" noChangeShapeType="1"/>
              </p:cNvSpPr>
              <p:nvPr/>
            </p:nvSpPr>
            <p:spPr>
              <a:xfrm>
                <a:off x="13959249" y="3033794"/>
                <a:ext cx="791489" cy="1559337"/>
              </a:xfrm>
              <a:custGeom>
                <a:avLst/>
                <a:gdLst>
                  <a:gd name="connsiteX0" fmla="*/ 0 w 791489"/>
                  <a:gd name="connsiteY0" fmla="*/ 1559338 h 1559337"/>
                  <a:gd name="connsiteX1" fmla="*/ 680409 w 791489"/>
                  <a:gd name="connsiteY1" fmla="*/ 0 h 1559337"/>
                  <a:gd name="connsiteX2" fmla="*/ 791490 w 791489"/>
                  <a:gd name="connsiteY2" fmla="*/ 62827 h 1559337"/>
                  <a:gd name="connsiteX3" fmla="*/ 238354 w 791489"/>
                  <a:gd name="connsiteY3" fmla="*/ 1271759 h 1559337"/>
                  <a:gd name="connsiteX4" fmla="*/ 0 w 791489"/>
                  <a:gd name="connsiteY4" fmla="*/ 1559338 h 1559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489" h="1559337">
                    <a:moveTo>
                      <a:pt x="0" y="1559338"/>
                    </a:moveTo>
                    <a:cubicBezTo>
                      <a:pt x="0" y="1559338"/>
                      <a:pt x="277540" y="846544"/>
                      <a:pt x="680409" y="0"/>
                    </a:cubicBezTo>
                    <a:lnTo>
                      <a:pt x="791490" y="62827"/>
                    </a:lnTo>
                    <a:cubicBezTo>
                      <a:pt x="616287" y="496462"/>
                      <a:pt x="449828" y="867270"/>
                      <a:pt x="238354" y="1271759"/>
                    </a:cubicBezTo>
                    <a:cubicBezTo>
                      <a:pt x="195282" y="1354341"/>
                      <a:pt x="0" y="1559338"/>
                      <a:pt x="0" y="1559338"/>
                    </a:cubicBezTo>
                    <a:close/>
                  </a:path>
                </a:pathLst>
              </a:custGeom>
              <a:solidFill>
                <a:srgbClr val="667C49"/>
              </a:solidFill>
              <a:ln w="3239" cap="flat">
                <a:noFill/>
                <a:prstDash val="solid"/>
                <a:miter/>
              </a:ln>
            </p:spPr>
            <p:txBody>
              <a:bodyPr rtlCol="0" anchor="ctr"/>
              <a:lstStyle/>
              <a:p>
                <a:endParaRPr lang="en-NO"/>
              </a:p>
            </p:txBody>
          </p:sp>
          <p:sp>
            <p:nvSpPr>
              <p:cNvPr id="311" name="Freeform 310">
                <a:extLst>
                  <a:ext uri="{FF2B5EF4-FFF2-40B4-BE49-F238E27FC236}">
                    <a16:creationId xmlns:a16="http://schemas.microsoft.com/office/drawing/2014/main" id="{8B3B85C8-4046-96DC-66EB-7E681720FA4A}"/>
                  </a:ext>
                </a:extLst>
              </p:cNvPr>
              <p:cNvSpPr>
                <a:spLocks noGrp="1" noRot="1" noMove="1" noResize="1" noEditPoints="1" noAdjustHandles="1" noChangeArrowheads="1" noChangeShapeType="1"/>
              </p:cNvSpPr>
              <p:nvPr/>
            </p:nvSpPr>
            <p:spPr>
              <a:xfrm>
                <a:off x="13949146" y="1685668"/>
                <a:ext cx="823009" cy="2816128"/>
              </a:xfrm>
              <a:custGeom>
                <a:avLst/>
                <a:gdLst>
                  <a:gd name="connsiteX0" fmla="*/ 67749 w 823009"/>
                  <a:gd name="connsiteY0" fmla="*/ 2797355 h 2816128"/>
                  <a:gd name="connsiteX1" fmla="*/ 64 w 823009"/>
                  <a:gd name="connsiteY1" fmla="*/ 2607903 h 2816128"/>
                  <a:gd name="connsiteX2" fmla="*/ 821347 w 823009"/>
                  <a:gd name="connsiteY2" fmla="*/ 587 h 2816128"/>
                  <a:gd name="connsiteX3" fmla="*/ 822967 w 823009"/>
                  <a:gd name="connsiteY3" fmla="*/ 910 h 2816128"/>
                  <a:gd name="connsiteX4" fmla="*/ 67749 w 823009"/>
                  <a:gd name="connsiteY4" fmla="*/ 2797355 h 2816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009" h="2816128">
                    <a:moveTo>
                      <a:pt x="67749" y="2797355"/>
                    </a:moveTo>
                    <a:cubicBezTo>
                      <a:pt x="18524" y="2890300"/>
                      <a:pt x="64" y="2607903"/>
                      <a:pt x="64" y="2607903"/>
                    </a:cubicBezTo>
                    <a:cubicBezTo>
                      <a:pt x="64" y="2607903"/>
                      <a:pt x="-23253" y="2305751"/>
                      <a:pt x="821347" y="587"/>
                    </a:cubicBezTo>
                    <a:cubicBezTo>
                      <a:pt x="821672" y="-385"/>
                      <a:pt x="823291" y="-61"/>
                      <a:pt x="822967" y="910"/>
                    </a:cubicBezTo>
                    <a:cubicBezTo>
                      <a:pt x="669462" y="835148"/>
                      <a:pt x="411677" y="2150627"/>
                      <a:pt x="67749" y="2797355"/>
                    </a:cubicBezTo>
                    <a:close/>
                  </a:path>
                </a:pathLst>
              </a:custGeom>
              <a:solidFill>
                <a:srgbClr val="748E57"/>
              </a:solidFill>
              <a:ln w="3239" cap="flat">
                <a:noFill/>
                <a:prstDash val="solid"/>
                <a:miter/>
              </a:ln>
            </p:spPr>
            <p:txBody>
              <a:bodyPr rtlCol="0" anchor="ctr"/>
              <a:lstStyle/>
              <a:p>
                <a:endParaRPr lang="en-NO"/>
              </a:p>
            </p:txBody>
          </p:sp>
        </p:grpSp>
        <p:sp>
          <p:nvSpPr>
            <p:cNvPr id="348" name="Freeform 347">
              <a:extLst>
                <a:ext uri="{FF2B5EF4-FFF2-40B4-BE49-F238E27FC236}">
                  <a16:creationId xmlns:a16="http://schemas.microsoft.com/office/drawing/2014/main" id="{021B2047-E9D5-CB3B-E430-FF31EE129FD7}"/>
                </a:ext>
              </a:extLst>
            </p:cNvPr>
            <p:cNvSpPr>
              <a:spLocks noGrp="1" noRot="1" noMove="1" noResize="1" noEditPoints="1" noAdjustHandles="1" noChangeArrowheads="1" noChangeShapeType="1"/>
            </p:cNvSpPr>
            <p:nvPr/>
          </p:nvSpPr>
          <p:spPr>
            <a:xfrm>
              <a:off x="15830736" y="4601012"/>
              <a:ext cx="312950" cy="1165223"/>
            </a:xfrm>
            <a:custGeom>
              <a:avLst/>
              <a:gdLst>
                <a:gd name="connsiteX0" fmla="*/ 0 w 312950"/>
                <a:gd name="connsiteY0" fmla="*/ 0 h 1165223"/>
                <a:gd name="connsiteX1" fmla="*/ 301828 w 312950"/>
                <a:gd name="connsiteY1" fmla="*/ 1161002 h 1165223"/>
                <a:gd name="connsiteX2" fmla="*/ 312839 w 312950"/>
                <a:gd name="connsiteY2" fmla="*/ 1158412 h 1165223"/>
                <a:gd name="connsiteX3" fmla="*/ 111080 w 312950"/>
                <a:gd name="connsiteY3" fmla="*/ 62503 h 1165223"/>
                <a:gd name="connsiteX4" fmla="*/ 0 w 312950"/>
                <a:gd name="connsiteY4" fmla="*/ 0 h 1165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950" h="1165223">
                  <a:moveTo>
                    <a:pt x="0" y="0"/>
                  </a:moveTo>
                  <a:lnTo>
                    <a:pt x="301828" y="1161002"/>
                  </a:lnTo>
                  <a:cubicBezTo>
                    <a:pt x="303771" y="1168127"/>
                    <a:pt x="314135" y="1165536"/>
                    <a:pt x="312839" y="1158412"/>
                  </a:cubicBezTo>
                  <a:lnTo>
                    <a:pt x="111080" y="62503"/>
                  </a:lnTo>
                  <a:lnTo>
                    <a:pt x="0" y="0"/>
                  </a:lnTo>
                  <a:close/>
                </a:path>
              </a:pathLst>
            </a:custGeom>
            <a:solidFill>
              <a:srgbClr val="748E57"/>
            </a:solidFill>
            <a:ln w="3239" cap="flat">
              <a:noFill/>
              <a:prstDash val="solid"/>
              <a:miter/>
            </a:ln>
          </p:spPr>
          <p:txBody>
            <a:bodyPr rtlCol="0" anchor="ctr"/>
            <a:lstStyle/>
            <a:p>
              <a:endParaRPr lang="en-NO"/>
            </a:p>
          </p:txBody>
        </p:sp>
      </p:grpSp>
      <p:grpSp>
        <p:nvGrpSpPr>
          <p:cNvPr id="6" name="Gruppe 5">
            <a:extLst>
              <a:ext uri="{FF2B5EF4-FFF2-40B4-BE49-F238E27FC236}">
                <a16:creationId xmlns:a16="http://schemas.microsoft.com/office/drawing/2014/main" id="{02540D59-140E-9EB9-7F6E-8E27405560DB}"/>
              </a:ext>
            </a:extLst>
          </p:cNvPr>
          <p:cNvGrpSpPr>
            <a:grpSpLocks noGrp="1" noUngrp="1" noRot="1" noMove="1" noResize="1"/>
          </p:cNvGrpSpPr>
          <p:nvPr/>
        </p:nvGrpSpPr>
        <p:grpSpPr>
          <a:xfrm>
            <a:off x="8621153" y="3468282"/>
            <a:ext cx="710986" cy="1471945"/>
            <a:chOff x="13753916" y="1132425"/>
            <a:chExt cx="710986" cy="1471945"/>
          </a:xfrm>
        </p:grpSpPr>
        <p:grpSp>
          <p:nvGrpSpPr>
            <p:cNvPr id="190" name="Graphic 3">
              <a:extLst>
                <a:ext uri="{FF2B5EF4-FFF2-40B4-BE49-F238E27FC236}">
                  <a16:creationId xmlns:a16="http://schemas.microsoft.com/office/drawing/2014/main" id="{32C09079-F65D-DCC5-81A8-DE8B5E5B4166}"/>
                </a:ext>
              </a:extLst>
            </p:cNvPr>
            <p:cNvGrpSpPr>
              <a:grpSpLocks noGrp="1" noUngrp="1" noRot="1" noMove="1" noResize="1"/>
            </p:cNvGrpSpPr>
            <p:nvPr/>
          </p:nvGrpSpPr>
          <p:grpSpPr>
            <a:xfrm rot="736664">
              <a:off x="13948917" y="1203970"/>
              <a:ext cx="515985" cy="1383845"/>
              <a:chOff x="9386811" y="508736"/>
              <a:chExt cx="918438" cy="2463203"/>
            </a:xfrm>
          </p:grpSpPr>
          <p:sp>
            <p:nvSpPr>
              <p:cNvPr id="191" name="Freeform 190">
                <a:extLst>
                  <a:ext uri="{FF2B5EF4-FFF2-40B4-BE49-F238E27FC236}">
                    <a16:creationId xmlns:a16="http://schemas.microsoft.com/office/drawing/2014/main" id="{A31CA475-9B99-51BD-4063-CEA8F080FCD7}"/>
                  </a:ext>
                </a:extLst>
              </p:cNvPr>
              <p:cNvSpPr>
                <a:spLocks noGrp="1" noRot="1" noMove="1" noResize="1" noEditPoints="1" noAdjustHandles="1" noChangeArrowheads="1" noChangeShapeType="1"/>
              </p:cNvSpPr>
              <p:nvPr/>
            </p:nvSpPr>
            <p:spPr>
              <a:xfrm>
                <a:off x="9386811" y="508736"/>
                <a:ext cx="918438" cy="2371233"/>
              </a:xfrm>
              <a:custGeom>
                <a:avLst/>
                <a:gdLst>
                  <a:gd name="connsiteX0" fmla="*/ 808006 w 918438"/>
                  <a:gd name="connsiteY0" fmla="*/ 2371230 h 2371233"/>
                  <a:gd name="connsiteX1" fmla="*/ 0 w 918438"/>
                  <a:gd name="connsiteY1" fmla="*/ 0 h 2371233"/>
                  <a:gd name="connsiteX2" fmla="*/ 918439 w 918438"/>
                  <a:gd name="connsiteY2" fmla="*/ 2324272 h 2371233"/>
                  <a:gd name="connsiteX3" fmla="*/ 808006 w 918438"/>
                  <a:gd name="connsiteY3" fmla="*/ 2371230 h 2371233"/>
                </a:gdLst>
                <a:ahLst/>
                <a:cxnLst>
                  <a:cxn ang="0">
                    <a:pos x="connsiteX0" y="connsiteY0"/>
                  </a:cxn>
                  <a:cxn ang="0">
                    <a:pos x="connsiteX1" y="connsiteY1"/>
                  </a:cxn>
                  <a:cxn ang="0">
                    <a:pos x="connsiteX2" y="connsiteY2"/>
                  </a:cxn>
                  <a:cxn ang="0">
                    <a:pos x="connsiteX3" y="connsiteY3"/>
                  </a:cxn>
                </a:cxnLst>
                <a:rect l="l" t="t" r="r" b="b"/>
                <a:pathLst>
                  <a:path w="918438" h="2371233">
                    <a:moveTo>
                      <a:pt x="808006" y="2371230"/>
                    </a:moveTo>
                    <a:cubicBezTo>
                      <a:pt x="789546" y="2374144"/>
                      <a:pt x="56674" y="892854"/>
                      <a:pt x="0" y="0"/>
                    </a:cubicBezTo>
                    <a:cubicBezTo>
                      <a:pt x="219570" y="605276"/>
                      <a:pt x="918439" y="2324272"/>
                      <a:pt x="918439" y="2324272"/>
                    </a:cubicBezTo>
                    <a:lnTo>
                      <a:pt x="808006" y="2371230"/>
                    </a:lnTo>
                    <a:close/>
                  </a:path>
                </a:pathLst>
              </a:custGeom>
              <a:solidFill>
                <a:srgbClr val="667C49"/>
              </a:solidFill>
              <a:ln w="3239" cap="flat">
                <a:noFill/>
                <a:prstDash val="solid"/>
                <a:miter/>
              </a:ln>
            </p:spPr>
            <p:txBody>
              <a:bodyPr rtlCol="0" anchor="ctr"/>
              <a:lstStyle/>
              <a:p>
                <a:endParaRPr lang="en-NO"/>
              </a:p>
            </p:txBody>
          </p:sp>
          <p:sp>
            <p:nvSpPr>
              <p:cNvPr id="192" name="Freeform 191">
                <a:extLst>
                  <a:ext uri="{FF2B5EF4-FFF2-40B4-BE49-F238E27FC236}">
                    <a16:creationId xmlns:a16="http://schemas.microsoft.com/office/drawing/2014/main" id="{866DCEF0-8C05-1E47-DFF1-7F7E85A603E6}"/>
                  </a:ext>
                </a:extLst>
              </p:cNvPr>
              <p:cNvSpPr>
                <a:spLocks noGrp="1" noRot="1" noMove="1" noResize="1" noEditPoints="1" noAdjustHandles="1" noChangeArrowheads="1" noChangeShapeType="1"/>
              </p:cNvSpPr>
              <p:nvPr/>
            </p:nvSpPr>
            <p:spPr>
              <a:xfrm>
                <a:off x="9547764" y="684586"/>
                <a:ext cx="718787" cy="2287352"/>
              </a:xfrm>
              <a:custGeom>
                <a:avLst/>
                <a:gdLst>
                  <a:gd name="connsiteX0" fmla="*/ 694982 w 718787"/>
                  <a:gd name="connsiteY0" fmla="*/ 2287353 h 2287352"/>
                  <a:gd name="connsiteX1" fmla="*/ 0 w 718787"/>
                  <a:gd name="connsiteY1" fmla="*/ 0 h 2287352"/>
                  <a:gd name="connsiteX2" fmla="*/ 717328 w 718787"/>
                  <a:gd name="connsiteY2" fmla="*/ 2022767 h 2287352"/>
                  <a:gd name="connsiteX3" fmla="*/ 694982 w 718787"/>
                  <a:gd name="connsiteY3" fmla="*/ 2287353 h 2287352"/>
                </a:gdLst>
                <a:ahLst/>
                <a:cxnLst>
                  <a:cxn ang="0">
                    <a:pos x="connsiteX0" y="connsiteY0"/>
                  </a:cxn>
                  <a:cxn ang="0">
                    <a:pos x="connsiteX1" y="connsiteY1"/>
                  </a:cxn>
                  <a:cxn ang="0">
                    <a:pos x="connsiteX2" y="connsiteY2"/>
                  </a:cxn>
                  <a:cxn ang="0">
                    <a:pos x="connsiteX3" y="connsiteY3"/>
                  </a:cxn>
                </a:cxnLst>
                <a:rect l="l" t="t" r="r" b="b"/>
                <a:pathLst>
                  <a:path w="718787" h="2287352">
                    <a:moveTo>
                      <a:pt x="694982" y="2287353"/>
                    </a:moveTo>
                    <a:cubicBezTo>
                      <a:pt x="694982" y="2287353"/>
                      <a:pt x="96507" y="980618"/>
                      <a:pt x="0" y="0"/>
                    </a:cubicBezTo>
                    <a:cubicBezTo>
                      <a:pt x="189128" y="752627"/>
                      <a:pt x="646081" y="1458297"/>
                      <a:pt x="717328" y="2022767"/>
                    </a:cubicBezTo>
                    <a:cubicBezTo>
                      <a:pt x="725748" y="2088509"/>
                      <a:pt x="694982" y="2287353"/>
                      <a:pt x="694982" y="2287353"/>
                    </a:cubicBezTo>
                    <a:close/>
                  </a:path>
                </a:pathLst>
              </a:custGeom>
              <a:solidFill>
                <a:srgbClr val="667C49"/>
              </a:solidFill>
              <a:ln w="3239" cap="flat">
                <a:noFill/>
                <a:prstDash val="solid"/>
                <a:miter/>
              </a:ln>
            </p:spPr>
            <p:txBody>
              <a:bodyPr rtlCol="0" anchor="ctr"/>
              <a:lstStyle/>
              <a:p>
                <a:endParaRPr lang="en-NO"/>
              </a:p>
            </p:txBody>
          </p:sp>
          <p:sp>
            <p:nvSpPr>
              <p:cNvPr id="193" name="Freeform 192">
                <a:extLst>
                  <a:ext uri="{FF2B5EF4-FFF2-40B4-BE49-F238E27FC236}">
                    <a16:creationId xmlns:a16="http://schemas.microsoft.com/office/drawing/2014/main" id="{78354481-C086-5850-DE72-D0AA31ED8E01}"/>
                  </a:ext>
                </a:extLst>
              </p:cNvPr>
              <p:cNvSpPr>
                <a:spLocks noGrp="1" noRot="1" noMove="1" noResize="1" noEditPoints="1" noAdjustHandles="1" noChangeArrowheads="1" noChangeShapeType="1"/>
              </p:cNvSpPr>
              <p:nvPr/>
            </p:nvSpPr>
            <p:spPr>
              <a:xfrm>
                <a:off x="9486880" y="920673"/>
                <a:ext cx="778482" cy="1979607"/>
              </a:xfrm>
              <a:custGeom>
                <a:avLst/>
                <a:gdLst>
                  <a:gd name="connsiteX0" fmla="*/ 777888 w 778482"/>
                  <a:gd name="connsiteY0" fmla="*/ 1959617 h 1979607"/>
                  <a:gd name="connsiteX1" fmla="*/ 659683 w 778482"/>
                  <a:gd name="connsiteY1" fmla="*/ 1878978 h 1979607"/>
                  <a:gd name="connsiteX2" fmla="*/ 0 w 778482"/>
                  <a:gd name="connsiteY2" fmla="*/ 0 h 1979607"/>
                  <a:gd name="connsiteX3" fmla="*/ 777888 w 778482"/>
                  <a:gd name="connsiteY3" fmla="*/ 1959617 h 1979607"/>
                </a:gdLst>
                <a:ahLst/>
                <a:cxnLst>
                  <a:cxn ang="0">
                    <a:pos x="connsiteX0" y="connsiteY0"/>
                  </a:cxn>
                  <a:cxn ang="0">
                    <a:pos x="connsiteX1" y="connsiteY1"/>
                  </a:cxn>
                  <a:cxn ang="0">
                    <a:pos x="connsiteX2" y="connsiteY2"/>
                  </a:cxn>
                  <a:cxn ang="0">
                    <a:pos x="connsiteX3" y="connsiteY3"/>
                  </a:cxn>
                </a:cxnLst>
                <a:rect l="l" t="t" r="r" b="b"/>
                <a:pathLst>
                  <a:path w="778482" h="1979607">
                    <a:moveTo>
                      <a:pt x="777888" y="1959617"/>
                    </a:moveTo>
                    <a:cubicBezTo>
                      <a:pt x="788251" y="2033454"/>
                      <a:pt x="659683" y="1878978"/>
                      <a:pt x="659683" y="1878978"/>
                    </a:cubicBezTo>
                    <a:cubicBezTo>
                      <a:pt x="659683" y="1878978"/>
                      <a:pt x="479298" y="1684668"/>
                      <a:pt x="0" y="0"/>
                    </a:cubicBezTo>
                    <a:cubicBezTo>
                      <a:pt x="260375" y="543744"/>
                      <a:pt x="705022" y="1442104"/>
                      <a:pt x="777888" y="1959617"/>
                    </a:cubicBezTo>
                    <a:close/>
                  </a:path>
                </a:pathLst>
              </a:custGeom>
              <a:solidFill>
                <a:srgbClr val="748E57"/>
              </a:solidFill>
              <a:ln w="3239" cap="flat">
                <a:noFill/>
                <a:prstDash val="solid"/>
                <a:miter/>
              </a:ln>
            </p:spPr>
            <p:txBody>
              <a:bodyPr rtlCol="0" anchor="ctr"/>
              <a:lstStyle/>
              <a:p>
                <a:endParaRPr lang="en-NO"/>
              </a:p>
            </p:txBody>
          </p:sp>
        </p:grpSp>
        <p:grpSp>
          <p:nvGrpSpPr>
            <p:cNvPr id="194" name="Graphic 3">
              <a:extLst>
                <a:ext uri="{FF2B5EF4-FFF2-40B4-BE49-F238E27FC236}">
                  <a16:creationId xmlns:a16="http://schemas.microsoft.com/office/drawing/2014/main" id="{775DD19B-D845-8920-8908-5E6FF60E39C3}"/>
                </a:ext>
              </a:extLst>
            </p:cNvPr>
            <p:cNvGrpSpPr>
              <a:grpSpLocks noGrp="1" noUngrp="1" noRot="1" noMove="1" noResize="1"/>
            </p:cNvGrpSpPr>
            <p:nvPr/>
          </p:nvGrpSpPr>
          <p:grpSpPr>
            <a:xfrm rot="357902">
              <a:off x="13850578" y="1132425"/>
              <a:ext cx="507070" cy="1429876"/>
              <a:chOff x="9429559" y="822223"/>
              <a:chExt cx="902569" cy="2545136"/>
            </a:xfrm>
          </p:grpSpPr>
          <p:sp>
            <p:nvSpPr>
              <p:cNvPr id="195" name="Freeform 194">
                <a:extLst>
                  <a:ext uri="{FF2B5EF4-FFF2-40B4-BE49-F238E27FC236}">
                    <a16:creationId xmlns:a16="http://schemas.microsoft.com/office/drawing/2014/main" id="{4DA15A49-4793-F079-30DB-76C4B96F0CC8}"/>
                  </a:ext>
                </a:extLst>
              </p:cNvPr>
              <p:cNvSpPr>
                <a:spLocks noGrp="1" noRot="1" noMove="1" noResize="1" noEditPoints="1" noAdjustHandles="1" noChangeArrowheads="1" noChangeShapeType="1"/>
              </p:cNvSpPr>
              <p:nvPr/>
            </p:nvSpPr>
            <p:spPr>
              <a:xfrm>
                <a:off x="9429559" y="822223"/>
                <a:ext cx="902569" cy="2453163"/>
              </a:xfrm>
              <a:custGeom>
                <a:avLst/>
                <a:gdLst>
                  <a:gd name="connsiteX0" fmla="*/ 792137 w 902569"/>
                  <a:gd name="connsiteY0" fmla="*/ 2453164 h 2453163"/>
                  <a:gd name="connsiteX1" fmla="*/ 0 w 902569"/>
                  <a:gd name="connsiteY1" fmla="*/ 0 h 2453163"/>
                  <a:gd name="connsiteX2" fmla="*/ 902570 w 902569"/>
                  <a:gd name="connsiteY2" fmla="*/ 2406206 h 2453163"/>
                  <a:gd name="connsiteX3" fmla="*/ 792137 w 902569"/>
                  <a:gd name="connsiteY3" fmla="*/ 2453164 h 2453163"/>
                </a:gdLst>
                <a:ahLst/>
                <a:cxnLst>
                  <a:cxn ang="0">
                    <a:pos x="connsiteX0" y="connsiteY0"/>
                  </a:cxn>
                  <a:cxn ang="0">
                    <a:pos x="connsiteX1" y="connsiteY1"/>
                  </a:cxn>
                  <a:cxn ang="0">
                    <a:pos x="connsiteX2" y="connsiteY2"/>
                  </a:cxn>
                  <a:cxn ang="0">
                    <a:pos x="connsiteX3" y="connsiteY3"/>
                  </a:cxn>
                </a:cxnLst>
                <a:rect l="l" t="t" r="r" b="b"/>
                <a:pathLst>
                  <a:path w="902569" h="2453163">
                    <a:moveTo>
                      <a:pt x="792137" y="2453164"/>
                    </a:moveTo>
                    <a:cubicBezTo>
                      <a:pt x="792137" y="2453164"/>
                      <a:pt x="168402" y="874719"/>
                      <a:pt x="0" y="0"/>
                    </a:cubicBezTo>
                    <a:cubicBezTo>
                      <a:pt x="219246" y="605276"/>
                      <a:pt x="902570" y="2406206"/>
                      <a:pt x="902570" y="2406206"/>
                    </a:cubicBezTo>
                    <a:lnTo>
                      <a:pt x="792137" y="2453164"/>
                    </a:lnTo>
                    <a:close/>
                  </a:path>
                </a:pathLst>
              </a:custGeom>
              <a:solidFill>
                <a:srgbClr val="667C49"/>
              </a:solidFill>
              <a:ln w="3239" cap="flat">
                <a:noFill/>
                <a:prstDash val="solid"/>
                <a:miter/>
              </a:ln>
            </p:spPr>
            <p:txBody>
              <a:bodyPr rtlCol="0" anchor="ctr"/>
              <a:lstStyle/>
              <a:p>
                <a:endParaRPr lang="en-NO"/>
              </a:p>
            </p:txBody>
          </p:sp>
          <p:sp>
            <p:nvSpPr>
              <p:cNvPr id="196" name="Freeform 195">
                <a:extLst>
                  <a:ext uri="{FF2B5EF4-FFF2-40B4-BE49-F238E27FC236}">
                    <a16:creationId xmlns:a16="http://schemas.microsoft.com/office/drawing/2014/main" id="{809B4671-3BF9-4D19-D888-055A45FE9B2E}"/>
                  </a:ext>
                </a:extLst>
              </p:cNvPr>
              <p:cNvSpPr>
                <a:spLocks noGrp="1" noRot="1" noMove="1" noResize="1" noEditPoints="1" noAdjustHandles="1" noChangeArrowheads="1" noChangeShapeType="1"/>
              </p:cNvSpPr>
              <p:nvPr/>
            </p:nvSpPr>
            <p:spPr>
              <a:xfrm>
                <a:off x="9570110" y="1109801"/>
                <a:ext cx="723219" cy="2257558"/>
              </a:xfrm>
              <a:custGeom>
                <a:avLst/>
                <a:gdLst>
                  <a:gd name="connsiteX0" fmla="*/ 699192 w 723219"/>
                  <a:gd name="connsiteY0" fmla="*/ 2257559 h 2257558"/>
                  <a:gd name="connsiteX1" fmla="*/ 0 w 723219"/>
                  <a:gd name="connsiteY1" fmla="*/ 0 h 2257558"/>
                  <a:gd name="connsiteX2" fmla="*/ 721862 w 723219"/>
                  <a:gd name="connsiteY2" fmla="*/ 1993297 h 2257558"/>
                  <a:gd name="connsiteX3" fmla="*/ 699192 w 723219"/>
                  <a:gd name="connsiteY3" fmla="*/ 2257559 h 2257558"/>
                </a:gdLst>
                <a:ahLst/>
                <a:cxnLst>
                  <a:cxn ang="0">
                    <a:pos x="connsiteX0" y="connsiteY0"/>
                  </a:cxn>
                  <a:cxn ang="0">
                    <a:pos x="connsiteX1" y="connsiteY1"/>
                  </a:cxn>
                  <a:cxn ang="0">
                    <a:pos x="connsiteX2" y="connsiteY2"/>
                  </a:cxn>
                  <a:cxn ang="0">
                    <a:pos x="connsiteX3" y="connsiteY3"/>
                  </a:cxn>
                </a:cxnLst>
                <a:rect l="l" t="t" r="r" b="b"/>
                <a:pathLst>
                  <a:path w="723219" h="2257558">
                    <a:moveTo>
                      <a:pt x="699192" y="2257559"/>
                    </a:moveTo>
                    <a:cubicBezTo>
                      <a:pt x="699192" y="2257559"/>
                      <a:pt x="96507" y="980618"/>
                      <a:pt x="0" y="0"/>
                    </a:cubicBezTo>
                    <a:cubicBezTo>
                      <a:pt x="189452" y="752951"/>
                      <a:pt x="650615" y="1428826"/>
                      <a:pt x="721862" y="1993297"/>
                    </a:cubicBezTo>
                    <a:cubicBezTo>
                      <a:pt x="729958" y="2059038"/>
                      <a:pt x="699192" y="2257559"/>
                      <a:pt x="699192" y="2257559"/>
                    </a:cubicBezTo>
                    <a:close/>
                  </a:path>
                </a:pathLst>
              </a:custGeom>
              <a:solidFill>
                <a:srgbClr val="667C49"/>
              </a:solidFill>
              <a:ln w="3239" cap="flat">
                <a:noFill/>
                <a:prstDash val="solid"/>
                <a:miter/>
              </a:ln>
            </p:spPr>
            <p:txBody>
              <a:bodyPr rtlCol="0" anchor="ctr"/>
              <a:lstStyle/>
              <a:p>
                <a:endParaRPr lang="en-NO"/>
              </a:p>
            </p:txBody>
          </p:sp>
          <p:sp>
            <p:nvSpPr>
              <p:cNvPr id="197" name="Freeform 196">
                <a:extLst>
                  <a:ext uri="{FF2B5EF4-FFF2-40B4-BE49-F238E27FC236}">
                    <a16:creationId xmlns:a16="http://schemas.microsoft.com/office/drawing/2014/main" id="{DECDA87B-0239-24EC-AEF1-B47C836CB08D}"/>
                  </a:ext>
                </a:extLst>
              </p:cNvPr>
              <p:cNvSpPr>
                <a:spLocks noGrp="1" noRot="1" noMove="1" noResize="1" noEditPoints="1" noAdjustHandles="1" noChangeArrowheads="1" noChangeShapeType="1"/>
              </p:cNvSpPr>
              <p:nvPr/>
            </p:nvSpPr>
            <p:spPr>
              <a:xfrm>
                <a:off x="9554241" y="1346211"/>
                <a:ext cx="737983" cy="1948487"/>
              </a:xfrm>
              <a:custGeom>
                <a:avLst/>
                <a:gdLst>
                  <a:gd name="connsiteX0" fmla="*/ 737407 w 737983"/>
                  <a:gd name="connsiteY0" fmla="*/ 1929822 h 1948488"/>
                  <a:gd name="connsiteX1" fmla="*/ 614991 w 737983"/>
                  <a:gd name="connsiteY1" fmla="*/ 1834610 h 1948488"/>
                  <a:gd name="connsiteX2" fmla="*/ 0 w 737983"/>
                  <a:gd name="connsiteY2" fmla="*/ 0 h 1948488"/>
                  <a:gd name="connsiteX3" fmla="*/ 737407 w 737983"/>
                  <a:gd name="connsiteY3" fmla="*/ 1929822 h 1948488"/>
                </a:gdLst>
                <a:ahLst/>
                <a:cxnLst>
                  <a:cxn ang="0">
                    <a:pos x="connsiteX0" y="connsiteY0"/>
                  </a:cxn>
                  <a:cxn ang="0">
                    <a:pos x="connsiteX1" y="connsiteY1"/>
                  </a:cxn>
                  <a:cxn ang="0">
                    <a:pos x="connsiteX2" y="connsiteY2"/>
                  </a:cxn>
                  <a:cxn ang="0">
                    <a:pos x="connsiteX3" y="connsiteY3"/>
                  </a:cxn>
                </a:cxnLst>
                <a:rect l="l" t="t" r="r" b="b"/>
                <a:pathLst>
                  <a:path w="737983" h="1948488">
                    <a:moveTo>
                      <a:pt x="737407" y="1929822"/>
                    </a:moveTo>
                    <a:cubicBezTo>
                      <a:pt x="747770" y="2003660"/>
                      <a:pt x="614991" y="1834610"/>
                      <a:pt x="614991" y="1834610"/>
                    </a:cubicBezTo>
                    <a:cubicBezTo>
                      <a:pt x="614991" y="1834610"/>
                      <a:pt x="485451" y="1796720"/>
                      <a:pt x="0" y="0"/>
                    </a:cubicBezTo>
                    <a:cubicBezTo>
                      <a:pt x="260375" y="543420"/>
                      <a:pt x="664540" y="1412310"/>
                      <a:pt x="737407" y="1929822"/>
                    </a:cubicBezTo>
                    <a:close/>
                  </a:path>
                </a:pathLst>
              </a:custGeom>
              <a:solidFill>
                <a:srgbClr val="748E57"/>
              </a:solidFill>
              <a:ln w="3239" cap="flat">
                <a:noFill/>
                <a:prstDash val="solid"/>
                <a:miter/>
              </a:ln>
            </p:spPr>
            <p:txBody>
              <a:bodyPr rtlCol="0" anchor="ctr"/>
              <a:lstStyle/>
              <a:p>
                <a:endParaRPr lang="en-NO"/>
              </a:p>
            </p:txBody>
          </p:sp>
        </p:grpSp>
        <p:grpSp>
          <p:nvGrpSpPr>
            <p:cNvPr id="198" name="Graphic 3">
              <a:extLst>
                <a:ext uri="{FF2B5EF4-FFF2-40B4-BE49-F238E27FC236}">
                  <a16:creationId xmlns:a16="http://schemas.microsoft.com/office/drawing/2014/main" id="{3A63BA22-43DE-B226-A787-0A35C92AE735}"/>
                </a:ext>
              </a:extLst>
            </p:cNvPr>
            <p:cNvGrpSpPr>
              <a:grpSpLocks noGrp="1" noUngrp="1" noRot="1" noMove="1" noResize="1"/>
            </p:cNvGrpSpPr>
            <p:nvPr/>
          </p:nvGrpSpPr>
          <p:grpSpPr>
            <a:xfrm>
              <a:off x="13753916" y="1199602"/>
              <a:ext cx="547279" cy="1404768"/>
              <a:chOff x="9541935" y="657059"/>
              <a:chExt cx="974140" cy="2500445"/>
            </a:xfrm>
          </p:grpSpPr>
          <p:sp>
            <p:nvSpPr>
              <p:cNvPr id="199" name="Freeform 198">
                <a:extLst>
                  <a:ext uri="{FF2B5EF4-FFF2-40B4-BE49-F238E27FC236}">
                    <a16:creationId xmlns:a16="http://schemas.microsoft.com/office/drawing/2014/main" id="{A5510EDF-A470-2CDD-D753-32EFF2684F38}"/>
                  </a:ext>
                </a:extLst>
              </p:cNvPr>
              <p:cNvSpPr>
                <a:spLocks noGrp="1" noRot="1" noMove="1" noResize="1" noEditPoints="1" noAdjustHandles="1" noChangeArrowheads="1" noChangeShapeType="1"/>
              </p:cNvSpPr>
              <p:nvPr/>
            </p:nvSpPr>
            <p:spPr>
              <a:xfrm>
                <a:off x="9541935" y="657059"/>
                <a:ext cx="974140" cy="2408472"/>
              </a:xfrm>
              <a:custGeom>
                <a:avLst/>
                <a:gdLst>
                  <a:gd name="connsiteX0" fmla="*/ 864032 w 974140"/>
                  <a:gd name="connsiteY0" fmla="*/ 2408473 h 2408472"/>
                  <a:gd name="connsiteX1" fmla="*/ 0 w 974140"/>
                  <a:gd name="connsiteY1" fmla="*/ 0 h 2408472"/>
                  <a:gd name="connsiteX2" fmla="*/ 974141 w 974140"/>
                  <a:gd name="connsiteY2" fmla="*/ 2361514 h 2408472"/>
                  <a:gd name="connsiteX3" fmla="*/ 864032 w 974140"/>
                  <a:gd name="connsiteY3" fmla="*/ 2408473 h 2408472"/>
                </a:gdLst>
                <a:ahLst/>
                <a:cxnLst>
                  <a:cxn ang="0">
                    <a:pos x="connsiteX0" y="connsiteY0"/>
                  </a:cxn>
                  <a:cxn ang="0">
                    <a:pos x="connsiteX1" y="connsiteY1"/>
                  </a:cxn>
                  <a:cxn ang="0">
                    <a:pos x="connsiteX2" y="connsiteY2"/>
                  </a:cxn>
                  <a:cxn ang="0">
                    <a:pos x="connsiteX3" y="connsiteY3"/>
                  </a:cxn>
                </a:cxnLst>
                <a:rect l="l" t="t" r="r" b="b"/>
                <a:pathLst>
                  <a:path w="974140" h="2408472">
                    <a:moveTo>
                      <a:pt x="864032" y="2408473"/>
                    </a:moveTo>
                    <a:cubicBezTo>
                      <a:pt x="864032" y="2408473"/>
                      <a:pt x="168402" y="874719"/>
                      <a:pt x="0" y="0"/>
                    </a:cubicBezTo>
                    <a:cubicBezTo>
                      <a:pt x="219246" y="605276"/>
                      <a:pt x="974141" y="2361514"/>
                      <a:pt x="974141" y="2361514"/>
                    </a:cubicBezTo>
                    <a:lnTo>
                      <a:pt x="864032" y="2408473"/>
                    </a:lnTo>
                    <a:close/>
                  </a:path>
                </a:pathLst>
              </a:custGeom>
              <a:solidFill>
                <a:srgbClr val="667C49"/>
              </a:solidFill>
              <a:ln w="3239" cap="flat">
                <a:noFill/>
                <a:prstDash val="solid"/>
                <a:miter/>
              </a:ln>
            </p:spPr>
            <p:txBody>
              <a:bodyPr rtlCol="0" anchor="ctr"/>
              <a:lstStyle/>
              <a:p>
                <a:endParaRPr lang="en-NO"/>
              </a:p>
            </p:txBody>
          </p:sp>
          <p:sp>
            <p:nvSpPr>
              <p:cNvPr id="200" name="Freeform 199">
                <a:extLst>
                  <a:ext uri="{FF2B5EF4-FFF2-40B4-BE49-F238E27FC236}">
                    <a16:creationId xmlns:a16="http://schemas.microsoft.com/office/drawing/2014/main" id="{9764C041-0916-1C90-60D4-496EE08B1CA7}"/>
                  </a:ext>
                </a:extLst>
              </p:cNvPr>
              <p:cNvSpPr>
                <a:spLocks noGrp="1" noRot="1" noMove="1" noResize="1" noEditPoints="1" noAdjustHandles="1" noChangeArrowheads="1" noChangeShapeType="1"/>
              </p:cNvSpPr>
              <p:nvPr/>
            </p:nvSpPr>
            <p:spPr>
              <a:xfrm>
                <a:off x="9764096" y="954677"/>
                <a:ext cx="713503" cy="2202827"/>
              </a:xfrm>
              <a:custGeom>
                <a:avLst/>
                <a:gdLst>
                  <a:gd name="connsiteX0" fmla="*/ 689477 w 713503"/>
                  <a:gd name="connsiteY0" fmla="*/ 2202828 h 2202827"/>
                  <a:gd name="connsiteX1" fmla="*/ 0 w 713503"/>
                  <a:gd name="connsiteY1" fmla="*/ 0 h 2202827"/>
                  <a:gd name="connsiteX2" fmla="*/ 712146 w 713503"/>
                  <a:gd name="connsiteY2" fmla="*/ 1938242 h 2202827"/>
                  <a:gd name="connsiteX3" fmla="*/ 689477 w 713503"/>
                  <a:gd name="connsiteY3" fmla="*/ 2202828 h 2202827"/>
                </a:gdLst>
                <a:ahLst/>
                <a:cxnLst>
                  <a:cxn ang="0">
                    <a:pos x="connsiteX0" y="connsiteY0"/>
                  </a:cxn>
                  <a:cxn ang="0">
                    <a:pos x="connsiteX1" y="connsiteY1"/>
                  </a:cxn>
                  <a:cxn ang="0">
                    <a:pos x="connsiteX2" y="connsiteY2"/>
                  </a:cxn>
                  <a:cxn ang="0">
                    <a:pos x="connsiteX3" y="connsiteY3"/>
                  </a:cxn>
                </a:cxnLst>
                <a:rect l="l" t="t" r="r" b="b"/>
                <a:pathLst>
                  <a:path w="713503" h="2202827">
                    <a:moveTo>
                      <a:pt x="689477" y="2202828"/>
                    </a:moveTo>
                    <a:cubicBezTo>
                      <a:pt x="689477" y="2202828"/>
                      <a:pt x="96831" y="980942"/>
                      <a:pt x="0" y="0"/>
                    </a:cubicBezTo>
                    <a:cubicBezTo>
                      <a:pt x="189452" y="752951"/>
                      <a:pt x="640899" y="1373772"/>
                      <a:pt x="712146" y="1938242"/>
                    </a:cubicBezTo>
                    <a:cubicBezTo>
                      <a:pt x="720243" y="2003984"/>
                      <a:pt x="689477" y="2202828"/>
                      <a:pt x="689477" y="2202828"/>
                    </a:cubicBezTo>
                    <a:close/>
                  </a:path>
                </a:pathLst>
              </a:custGeom>
              <a:solidFill>
                <a:srgbClr val="667C49"/>
              </a:solidFill>
              <a:ln w="3239" cap="flat">
                <a:noFill/>
                <a:prstDash val="solid"/>
                <a:miter/>
              </a:ln>
            </p:spPr>
            <p:txBody>
              <a:bodyPr rtlCol="0" anchor="ctr"/>
              <a:lstStyle/>
              <a:p>
                <a:endParaRPr lang="en-NO"/>
              </a:p>
            </p:txBody>
          </p:sp>
          <p:sp>
            <p:nvSpPr>
              <p:cNvPr id="201" name="Freeform 200">
                <a:extLst>
                  <a:ext uri="{FF2B5EF4-FFF2-40B4-BE49-F238E27FC236}">
                    <a16:creationId xmlns:a16="http://schemas.microsoft.com/office/drawing/2014/main" id="{7848C4F6-A61D-0610-6474-DE0EBD9FA94E}"/>
                  </a:ext>
                </a:extLst>
              </p:cNvPr>
              <p:cNvSpPr>
                <a:spLocks noGrp="1" noRot="1" noMove="1" noResize="1" noEditPoints="1" noAdjustHandles="1" noChangeArrowheads="1" noChangeShapeType="1"/>
              </p:cNvSpPr>
              <p:nvPr/>
            </p:nvSpPr>
            <p:spPr>
              <a:xfrm>
                <a:off x="9644919" y="950467"/>
                <a:ext cx="831593" cy="2135378"/>
              </a:xfrm>
              <a:custGeom>
                <a:avLst/>
                <a:gdLst>
                  <a:gd name="connsiteX0" fmla="*/ 830999 w 831593"/>
                  <a:gd name="connsiteY0" fmla="*/ 2115388 h 2135378"/>
                  <a:gd name="connsiteX1" fmla="*/ 712794 w 831593"/>
                  <a:gd name="connsiteY1" fmla="*/ 2034750 h 2135378"/>
                  <a:gd name="connsiteX2" fmla="*/ 0 w 831593"/>
                  <a:gd name="connsiteY2" fmla="*/ 0 h 2135378"/>
                  <a:gd name="connsiteX3" fmla="*/ 830999 w 831593"/>
                  <a:gd name="connsiteY3" fmla="*/ 2115388 h 2135378"/>
                </a:gdLst>
                <a:ahLst/>
                <a:cxnLst>
                  <a:cxn ang="0">
                    <a:pos x="connsiteX0" y="connsiteY0"/>
                  </a:cxn>
                  <a:cxn ang="0">
                    <a:pos x="connsiteX1" y="connsiteY1"/>
                  </a:cxn>
                  <a:cxn ang="0">
                    <a:pos x="connsiteX2" y="connsiteY2"/>
                  </a:cxn>
                  <a:cxn ang="0">
                    <a:pos x="connsiteX3" y="connsiteY3"/>
                  </a:cxn>
                </a:cxnLst>
                <a:rect l="l" t="t" r="r" b="b"/>
                <a:pathLst>
                  <a:path w="831593" h="2135378">
                    <a:moveTo>
                      <a:pt x="830999" y="2115388"/>
                    </a:moveTo>
                    <a:cubicBezTo>
                      <a:pt x="841362" y="2189226"/>
                      <a:pt x="712794" y="2034750"/>
                      <a:pt x="712794" y="2034750"/>
                    </a:cubicBezTo>
                    <a:cubicBezTo>
                      <a:pt x="712794" y="2034750"/>
                      <a:pt x="479298" y="1684344"/>
                      <a:pt x="0" y="0"/>
                    </a:cubicBezTo>
                    <a:cubicBezTo>
                      <a:pt x="260375" y="543420"/>
                      <a:pt x="758133" y="1597876"/>
                      <a:pt x="830999" y="2115388"/>
                    </a:cubicBezTo>
                    <a:close/>
                  </a:path>
                </a:pathLst>
              </a:custGeom>
              <a:solidFill>
                <a:srgbClr val="748E57"/>
              </a:solidFill>
              <a:ln w="3239" cap="flat">
                <a:noFill/>
                <a:prstDash val="solid"/>
                <a:miter/>
              </a:ln>
            </p:spPr>
            <p:txBody>
              <a:bodyPr rtlCol="0" anchor="ctr"/>
              <a:lstStyle/>
              <a:p>
                <a:endParaRPr lang="en-NO"/>
              </a:p>
            </p:txBody>
          </p:sp>
        </p:grpSp>
      </p:grpSp>
      <p:grpSp>
        <p:nvGrpSpPr>
          <p:cNvPr id="9" name="Grafikk 5">
            <a:extLst>
              <a:ext uri="{FF2B5EF4-FFF2-40B4-BE49-F238E27FC236}">
                <a16:creationId xmlns:a16="http://schemas.microsoft.com/office/drawing/2014/main" id="{512E88F2-DF93-48E1-BC82-515C9D00E2B5}"/>
              </a:ext>
            </a:extLst>
          </p:cNvPr>
          <p:cNvGrpSpPr>
            <a:grpSpLocks noGrp="1" noUngrp="1" noRot="1" noMove="1" noResize="1"/>
          </p:cNvGrpSpPr>
          <p:nvPr/>
        </p:nvGrpSpPr>
        <p:grpSpPr>
          <a:xfrm>
            <a:off x="8621324" y="3559657"/>
            <a:ext cx="2102334" cy="2041326"/>
            <a:chOff x="3969878" y="597612"/>
            <a:chExt cx="3742091" cy="3633500"/>
          </a:xfrm>
        </p:grpSpPr>
        <p:sp>
          <p:nvSpPr>
            <p:cNvPr id="10" name="Friform 9">
              <a:extLst>
                <a:ext uri="{FF2B5EF4-FFF2-40B4-BE49-F238E27FC236}">
                  <a16:creationId xmlns:a16="http://schemas.microsoft.com/office/drawing/2014/main" id="{6FA7728C-81F8-8BA7-248B-1B4ADE25680B}"/>
                </a:ext>
              </a:extLst>
            </p:cNvPr>
            <p:cNvSpPr>
              <a:spLocks noGrp="1" noRot="1" noMove="1" noResize="1" noEditPoints="1" noAdjustHandles="1" noChangeArrowheads="1" noChangeShapeType="1"/>
            </p:cNvSpPr>
            <p:nvPr/>
          </p:nvSpPr>
          <p:spPr>
            <a:xfrm rot="-1812601">
              <a:off x="4417214" y="1141049"/>
              <a:ext cx="2847419" cy="2546627"/>
            </a:xfrm>
            <a:custGeom>
              <a:avLst/>
              <a:gdLst>
                <a:gd name="connsiteX0" fmla="*/ 2847419 w 2847419"/>
                <a:gd name="connsiteY0" fmla="*/ 1273314 h 2546627"/>
                <a:gd name="connsiteX1" fmla="*/ 1423710 w 2847419"/>
                <a:gd name="connsiteY1" fmla="*/ 2546627 h 2546627"/>
                <a:gd name="connsiteX2" fmla="*/ 0 w 2847419"/>
                <a:gd name="connsiteY2" fmla="*/ 1273314 h 2546627"/>
                <a:gd name="connsiteX3" fmla="*/ 1423710 w 2847419"/>
                <a:gd name="connsiteY3" fmla="*/ 0 h 2546627"/>
                <a:gd name="connsiteX4" fmla="*/ 2847419 w 2847419"/>
                <a:gd name="connsiteY4" fmla="*/ 1273314 h 2546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419" h="2546627">
                  <a:moveTo>
                    <a:pt x="2847419" y="1273314"/>
                  </a:moveTo>
                  <a:cubicBezTo>
                    <a:pt x="2847419" y="1976545"/>
                    <a:pt x="2210003" y="2546627"/>
                    <a:pt x="1423710" y="2546627"/>
                  </a:cubicBezTo>
                  <a:cubicBezTo>
                    <a:pt x="637417" y="2546627"/>
                    <a:pt x="0" y="1976546"/>
                    <a:pt x="0" y="1273314"/>
                  </a:cubicBezTo>
                  <a:cubicBezTo>
                    <a:pt x="0" y="570082"/>
                    <a:pt x="637417" y="0"/>
                    <a:pt x="1423710" y="0"/>
                  </a:cubicBezTo>
                  <a:cubicBezTo>
                    <a:pt x="2210003" y="0"/>
                    <a:pt x="2847419" y="570082"/>
                    <a:pt x="2847419" y="1273314"/>
                  </a:cubicBezTo>
                  <a:close/>
                </a:path>
              </a:pathLst>
            </a:custGeom>
            <a:solidFill>
              <a:srgbClr val="E2BC5D"/>
            </a:solidFill>
            <a:ln w="0" cap="flat">
              <a:noFill/>
              <a:prstDash val="solid"/>
              <a:miter/>
            </a:ln>
          </p:spPr>
          <p:txBody>
            <a:bodyPr rtlCol="0" anchor="ctr"/>
            <a:lstStyle/>
            <a:p>
              <a:endParaRPr lang="en-GB"/>
            </a:p>
          </p:txBody>
        </p:sp>
        <p:sp>
          <p:nvSpPr>
            <p:cNvPr id="11" name="Friform 10">
              <a:extLst>
                <a:ext uri="{FF2B5EF4-FFF2-40B4-BE49-F238E27FC236}">
                  <a16:creationId xmlns:a16="http://schemas.microsoft.com/office/drawing/2014/main" id="{FA06FFFD-F7A7-D763-0015-01FA55B2D4AA}"/>
                </a:ext>
              </a:extLst>
            </p:cNvPr>
            <p:cNvSpPr>
              <a:spLocks noGrp="1" noRot="1" noMove="1" noResize="1" noEditPoints="1" noAdjustHandles="1" noChangeArrowheads="1" noChangeShapeType="1"/>
            </p:cNvSpPr>
            <p:nvPr/>
          </p:nvSpPr>
          <p:spPr>
            <a:xfrm>
              <a:off x="4848693" y="1786627"/>
              <a:ext cx="1923927" cy="1130937"/>
            </a:xfrm>
            <a:custGeom>
              <a:avLst/>
              <a:gdLst>
                <a:gd name="connsiteX0" fmla="*/ 1923896 w 1923927"/>
                <a:gd name="connsiteY0" fmla="*/ 8150 h 1130937"/>
                <a:gd name="connsiteX1" fmla="*/ 776657 w 1923927"/>
                <a:gd name="connsiteY1" fmla="*/ 275423 h 1130937"/>
                <a:gd name="connsiteX2" fmla="*/ 0 w 1923927"/>
                <a:gd name="connsiteY2" fmla="*/ 1130938 h 1130937"/>
                <a:gd name="connsiteX3" fmla="*/ 796930 w 1923927"/>
                <a:gd name="connsiteY3" fmla="*/ 451565 h 1130937"/>
                <a:gd name="connsiteX4" fmla="*/ 1923928 w 1923927"/>
                <a:gd name="connsiteY4" fmla="*/ 8150 h 1130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3927" h="1130937">
                  <a:moveTo>
                    <a:pt x="1923896" y="8150"/>
                  </a:moveTo>
                  <a:cubicBezTo>
                    <a:pt x="1923896" y="8150"/>
                    <a:pt x="1374646" y="-72780"/>
                    <a:pt x="776657" y="275423"/>
                  </a:cubicBezTo>
                  <a:cubicBezTo>
                    <a:pt x="185533" y="619611"/>
                    <a:pt x="0" y="1130938"/>
                    <a:pt x="0" y="1130938"/>
                  </a:cubicBezTo>
                  <a:cubicBezTo>
                    <a:pt x="0" y="1130938"/>
                    <a:pt x="402675" y="681142"/>
                    <a:pt x="796930" y="451565"/>
                  </a:cubicBezTo>
                  <a:cubicBezTo>
                    <a:pt x="1399291" y="100836"/>
                    <a:pt x="1923928" y="8150"/>
                    <a:pt x="1923928" y="8150"/>
                  </a:cubicBezTo>
                  <a:close/>
                </a:path>
              </a:pathLst>
            </a:custGeom>
            <a:solidFill>
              <a:srgbClr val="CEA446"/>
            </a:solidFill>
            <a:ln w="0" cap="flat">
              <a:noFill/>
              <a:prstDash val="solid"/>
              <a:miter/>
            </a:ln>
          </p:spPr>
          <p:txBody>
            <a:bodyPr rtlCol="0" anchor="ctr"/>
            <a:lstStyle/>
            <a:p>
              <a:endParaRPr lang="en-GB"/>
            </a:p>
          </p:txBody>
        </p:sp>
        <p:sp>
          <p:nvSpPr>
            <p:cNvPr id="12" name="Friform 11">
              <a:extLst>
                <a:ext uri="{FF2B5EF4-FFF2-40B4-BE49-F238E27FC236}">
                  <a16:creationId xmlns:a16="http://schemas.microsoft.com/office/drawing/2014/main" id="{CD87DCE8-A9AD-C16A-4913-0ECC4471E0F3}"/>
                </a:ext>
              </a:extLst>
            </p:cNvPr>
            <p:cNvSpPr>
              <a:spLocks noGrp="1" noRot="1" noMove="1" noResize="1" noEditPoints="1" noAdjustHandles="1" noChangeArrowheads="1" noChangeShapeType="1"/>
            </p:cNvSpPr>
            <p:nvPr/>
          </p:nvSpPr>
          <p:spPr>
            <a:xfrm>
              <a:off x="4651749" y="1282745"/>
              <a:ext cx="2162874" cy="1409031"/>
            </a:xfrm>
            <a:custGeom>
              <a:avLst/>
              <a:gdLst>
                <a:gd name="connsiteX0" fmla="*/ 710278 w 2162874"/>
                <a:gd name="connsiteY0" fmla="*/ 327113 h 1409031"/>
                <a:gd name="connsiteX1" fmla="*/ 11928 w 2162874"/>
                <a:gd name="connsiteY1" fmla="*/ 1409031 h 1409031"/>
                <a:gd name="connsiteX2" fmla="*/ 637897 w 2162874"/>
                <a:gd name="connsiteY2" fmla="*/ 202787 h 1409031"/>
                <a:gd name="connsiteX3" fmla="*/ 2162874 w 2162874"/>
                <a:gd name="connsiteY3" fmla="*/ 402149 h 1409031"/>
                <a:gd name="connsiteX4" fmla="*/ 710278 w 2162874"/>
                <a:gd name="connsiteY4" fmla="*/ 327081 h 1409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874" h="1409031">
                  <a:moveTo>
                    <a:pt x="710278" y="327113"/>
                  </a:moveTo>
                  <a:cubicBezTo>
                    <a:pt x="288528" y="572689"/>
                    <a:pt x="37512" y="989775"/>
                    <a:pt x="11928" y="1409031"/>
                  </a:cubicBezTo>
                  <a:cubicBezTo>
                    <a:pt x="-57506" y="959236"/>
                    <a:pt x="179455" y="469737"/>
                    <a:pt x="637897" y="202787"/>
                  </a:cubicBezTo>
                  <a:cubicBezTo>
                    <a:pt x="1096339" y="-64162"/>
                    <a:pt x="1694101" y="-132009"/>
                    <a:pt x="2162874" y="402149"/>
                  </a:cubicBezTo>
                  <a:cubicBezTo>
                    <a:pt x="1757933" y="94297"/>
                    <a:pt x="1131995" y="81538"/>
                    <a:pt x="710278" y="327081"/>
                  </a:cubicBezTo>
                  <a:close/>
                </a:path>
              </a:pathLst>
            </a:custGeom>
            <a:solidFill>
              <a:srgbClr val="CEA446"/>
            </a:solidFill>
            <a:ln w="0" cap="flat">
              <a:noFill/>
              <a:prstDash val="solid"/>
              <a:miter/>
            </a:ln>
          </p:spPr>
          <p:txBody>
            <a:bodyPr rtlCol="0" anchor="ctr"/>
            <a:lstStyle/>
            <a:p>
              <a:endParaRPr lang="en-GB"/>
            </a:p>
          </p:txBody>
        </p:sp>
        <p:sp>
          <p:nvSpPr>
            <p:cNvPr id="13" name="Friform 12">
              <a:extLst>
                <a:ext uri="{FF2B5EF4-FFF2-40B4-BE49-F238E27FC236}">
                  <a16:creationId xmlns:a16="http://schemas.microsoft.com/office/drawing/2014/main" id="{400976E2-A0A3-EC01-1329-B3CCB0BD0994}"/>
                </a:ext>
              </a:extLst>
            </p:cNvPr>
            <p:cNvSpPr>
              <a:spLocks noGrp="1" noRot="1" noMove="1" noResize="1" noEditPoints="1" noAdjustHandles="1" noChangeArrowheads="1" noChangeShapeType="1"/>
            </p:cNvSpPr>
            <p:nvPr/>
          </p:nvSpPr>
          <p:spPr>
            <a:xfrm>
              <a:off x="4960550" y="2135304"/>
              <a:ext cx="1793319" cy="974367"/>
            </a:xfrm>
            <a:custGeom>
              <a:avLst/>
              <a:gdLst>
                <a:gd name="connsiteX0" fmla="*/ 1793319 w 1793319"/>
                <a:gd name="connsiteY0" fmla="*/ 32 h 974367"/>
                <a:gd name="connsiteX1" fmla="*/ 1082048 w 1793319"/>
                <a:gd name="connsiteY1" fmla="*/ 643328 h 974367"/>
                <a:gd name="connsiteX2" fmla="*/ 0 w 1793319"/>
                <a:gd name="connsiteY2" fmla="*/ 974368 h 974367"/>
                <a:gd name="connsiteX3" fmla="*/ 982852 w 1793319"/>
                <a:gd name="connsiteY3" fmla="*/ 551614 h 974367"/>
                <a:gd name="connsiteX4" fmla="*/ 1793319 w 1793319"/>
                <a:gd name="connsiteY4" fmla="*/ 0 h 974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3319" h="974367">
                  <a:moveTo>
                    <a:pt x="1793319" y="32"/>
                  </a:moveTo>
                  <a:cubicBezTo>
                    <a:pt x="1793319" y="32"/>
                    <a:pt x="1485338" y="408504"/>
                    <a:pt x="1082048" y="643328"/>
                  </a:cubicBezTo>
                  <a:cubicBezTo>
                    <a:pt x="581797" y="934599"/>
                    <a:pt x="0" y="974368"/>
                    <a:pt x="0" y="974368"/>
                  </a:cubicBezTo>
                  <a:cubicBezTo>
                    <a:pt x="0" y="974368"/>
                    <a:pt x="729375" y="699257"/>
                    <a:pt x="982852" y="551614"/>
                  </a:cubicBezTo>
                  <a:cubicBezTo>
                    <a:pt x="1326846" y="351248"/>
                    <a:pt x="1793319" y="0"/>
                    <a:pt x="1793319" y="0"/>
                  </a:cubicBezTo>
                  <a:close/>
                </a:path>
              </a:pathLst>
            </a:custGeom>
            <a:solidFill>
              <a:srgbClr val="CEA446"/>
            </a:solidFill>
            <a:ln w="0" cap="flat">
              <a:noFill/>
              <a:prstDash val="solid"/>
              <a:miter/>
            </a:ln>
          </p:spPr>
          <p:txBody>
            <a:bodyPr rtlCol="0" anchor="ctr"/>
            <a:lstStyle/>
            <a:p>
              <a:endParaRPr lang="en-GB"/>
            </a:p>
          </p:txBody>
        </p:sp>
        <p:sp>
          <p:nvSpPr>
            <p:cNvPr id="14" name="Friform 13">
              <a:extLst>
                <a:ext uri="{FF2B5EF4-FFF2-40B4-BE49-F238E27FC236}">
                  <a16:creationId xmlns:a16="http://schemas.microsoft.com/office/drawing/2014/main" id="{AB991A4F-5723-C265-3D04-AF4DDCA0C12E}"/>
                </a:ext>
              </a:extLst>
            </p:cNvPr>
            <p:cNvSpPr>
              <a:spLocks noGrp="1" noRot="1" noMove="1" noResize="1" noEditPoints="1" noAdjustHandles="1" noChangeArrowheads="1" noChangeShapeType="1"/>
            </p:cNvSpPr>
            <p:nvPr/>
          </p:nvSpPr>
          <p:spPr>
            <a:xfrm>
              <a:off x="5025061" y="1982642"/>
              <a:ext cx="2026808" cy="1562558"/>
            </a:xfrm>
            <a:custGeom>
              <a:avLst/>
              <a:gdLst>
                <a:gd name="connsiteX0" fmla="*/ 1285652 w 2026808"/>
                <a:gd name="connsiteY0" fmla="*/ 1256473 h 1562558"/>
                <a:gd name="connsiteX1" fmla="*/ 1962952 w 2026808"/>
                <a:gd name="connsiteY1" fmla="*/ 0 h 1562558"/>
                <a:gd name="connsiteX2" fmla="*/ 1358033 w 2026808"/>
                <a:gd name="connsiteY2" fmla="*/ 1380767 h 1562558"/>
                <a:gd name="connsiteX3" fmla="*/ 0 w 2026808"/>
                <a:gd name="connsiteY3" fmla="*/ 1329793 h 1562558"/>
                <a:gd name="connsiteX4" fmla="*/ 1285652 w 2026808"/>
                <a:gd name="connsiteY4" fmla="*/ 1256473 h 156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808" h="1562558">
                  <a:moveTo>
                    <a:pt x="1285652" y="1256473"/>
                  </a:moveTo>
                  <a:cubicBezTo>
                    <a:pt x="1707402" y="1010898"/>
                    <a:pt x="1997896" y="447690"/>
                    <a:pt x="1962952" y="0"/>
                  </a:cubicBezTo>
                  <a:cubicBezTo>
                    <a:pt x="2178410" y="552132"/>
                    <a:pt x="1816475" y="1113817"/>
                    <a:pt x="1358033" y="1380767"/>
                  </a:cubicBezTo>
                  <a:cubicBezTo>
                    <a:pt x="899591" y="1647716"/>
                    <a:pt x="356915" y="1612190"/>
                    <a:pt x="0" y="1329793"/>
                  </a:cubicBezTo>
                  <a:cubicBezTo>
                    <a:pt x="377253" y="1514517"/>
                    <a:pt x="863935" y="1502049"/>
                    <a:pt x="1285652" y="1256473"/>
                  </a:cubicBezTo>
                  <a:close/>
                </a:path>
              </a:pathLst>
            </a:custGeom>
            <a:solidFill>
              <a:srgbClr val="CEA446"/>
            </a:solidFill>
            <a:ln w="0" cap="flat">
              <a:noFill/>
              <a:prstDash val="solid"/>
              <a:miter/>
            </a:ln>
          </p:spPr>
          <p:txBody>
            <a:bodyPr rtlCol="0" anchor="ctr"/>
            <a:lstStyle/>
            <a:p>
              <a:endParaRPr lang="en-GB"/>
            </a:p>
          </p:txBody>
        </p:sp>
        <p:sp>
          <p:nvSpPr>
            <p:cNvPr id="15" name="Friform 14">
              <a:extLst>
                <a:ext uri="{FF2B5EF4-FFF2-40B4-BE49-F238E27FC236}">
                  <a16:creationId xmlns:a16="http://schemas.microsoft.com/office/drawing/2014/main" id="{0E600912-1463-E71F-5AA3-588C6221C1EE}"/>
                </a:ext>
              </a:extLst>
            </p:cNvPr>
            <p:cNvSpPr>
              <a:spLocks noGrp="1" noRot="1" noMove="1" noResize="1" noEditPoints="1" noAdjustHandles="1" noChangeArrowheads="1" noChangeShapeType="1"/>
            </p:cNvSpPr>
            <p:nvPr/>
          </p:nvSpPr>
          <p:spPr>
            <a:xfrm>
              <a:off x="6741045" y="1337014"/>
              <a:ext cx="175908" cy="346357"/>
            </a:xfrm>
            <a:custGeom>
              <a:avLst/>
              <a:gdLst>
                <a:gd name="connsiteX0" fmla="*/ 129216 w 175908"/>
                <a:gd name="connsiteY0" fmla="*/ 346358 h 346357"/>
                <a:gd name="connsiteX1" fmla="*/ 0 w 175908"/>
                <a:gd name="connsiteY1" fmla="*/ 0 h 346357"/>
                <a:gd name="connsiteX2" fmla="*/ 170151 w 175908"/>
                <a:gd name="connsiteY2" fmla="*/ 146283 h 346357"/>
                <a:gd name="connsiteX3" fmla="*/ 129216 w 175908"/>
                <a:gd name="connsiteY3" fmla="*/ 346358 h 346357"/>
              </a:gdLst>
              <a:ahLst/>
              <a:cxnLst>
                <a:cxn ang="0">
                  <a:pos x="connsiteX0" y="connsiteY0"/>
                </a:cxn>
                <a:cxn ang="0">
                  <a:pos x="connsiteX1" y="connsiteY1"/>
                </a:cxn>
                <a:cxn ang="0">
                  <a:pos x="connsiteX2" y="connsiteY2"/>
                </a:cxn>
                <a:cxn ang="0">
                  <a:pos x="connsiteX3" y="connsiteY3"/>
                </a:cxn>
              </a:cxnLst>
              <a:rect l="l" t="t" r="r" b="b"/>
              <a:pathLst>
                <a:path w="175908" h="346357">
                  <a:moveTo>
                    <a:pt x="129216" y="346358"/>
                  </a:moveTo>
                  <a:cubicBezTo>
                    <a:pt x="129216" y="346358"/>
                    <a:pt x="153796" y="198358"/>
                    <a:pt x="0" y="0"/>
                  </a:cubicBezTo>
                  <a:cubicBezTo>
                    <a:pt x="0" y="0"/>
                    <a:pt x="101462" y="56026"/>
                    <a:pt x="170151" y="146283"/>
                  </a:cubicBezTo>
                  <a:cubicBezTo>
                    <a:pt x="195443" y="247713"/>
                    <a:pt x="129216" y="346358"/>
                    <a:pt x="129216" y="346358"/>
                  </a:cubicBezTo>
                  <a:close/>
                </a:path>
              </a:pathLst>
            </a:custGeom>
            <a:solidFill>
              <a:srgbClr val="CEA446"/>
            </a:solidFill>
            <a:ln w="0" cap="flat">
              <a:noFill/>
              <a:prstDash val="solid"/>
              <a:miter/>
            </a:ln>
          </p:spPr>
          <p:txBody>
            <a:bodyPr rtlCol="0" anchor="ctr"/>
            <a:lstStyle/>
            <a:p>
              <a:endParaRPr lang="en-GB"/>
            </a:p>
          </p:txBody>
        </p:sp>
        <p:sp>
          <p:nvSpPr>
            <p:cNvPr id="16" name="Friform 15">
              <a:extLst>
                <a:ext uri="{FF2B5EF4-FFF2-40B4-BE49-F238E27FC236}">
                  <a16:creationId xmlns:a16="http://schemas.microsoft.com/office/drawing/2014/main" id="{671F532A-AC08-20B3-2BD2-293C916F977C}"/>
                </a:ext>
              </a:extLst>
            </p:cNvPr>
            <p:cNvSpPr>
              <a:spLocks noGrp="1" noRot="1" noMove="1" noResize="1" noEditPoints="1" noAdjustHandles="1" noChangeArrowheads="1" noChangeShapeType="1"/>
            </p:cNvSpPr>
            <p:nvPr/>
          </p:nvSpPr>
          <p:spPr>
            <a:xfrm>
              <a:off x="7010909" y="1859031"/>
              <a:ext cx="187833" cy="161792"/>
            </a:xfrm>
            <a:custGeom>
              <a:avLst/>
              <a:gdLst>
                <a:gd name="connsiteX0" fmla="*/ 0 w 187833"/>
                <a:gd name="connsiteY0" fmla="*/ 418 h 161792"/>
                <a:gd name="connsiteX1" fmla="*/ 146672 w 187833"/>
                <a:gd name="connsiteY1" fmla="*/ 24869 h 161792"/>
                <a:gd name="connsiteX2" fmla="*/ 187833 w 187833"/>
                <a:gd name="connsiteY2" fmla="*/ 161793 h 161792"/>
                <a:gd name="connsiteX3" fmla="*/ 0 w 187833"/>
                <a:gd name="connsiteY3" fmla="*/ 418 h 161792"/>
              </a:gdLst>
              <a:ahLst/>
              <a:cxnLst>
                <a:cxn ang="0">
                  <a:pos x="connsiteX0" y="connsiteY0"/>
                </a:cxn>
                <a:cxn ang="0">
                  <a:pos x="connsiteX1" y="connsiteY1"/>
                </a:cxn>
                <a:cxn ang="0">
                  <a:pos x="connsiteX2" y="connsiteY2"/>
                </a:cxn>
                <a:cxn ang="0">
                  <a:pos x="connsiteX3" y="connsiteY3"/>
                </a:cxn>
              </a:cxnLst>
              <a:rect l="l" t="t" r="r" b="b"/>
              <a:pathLst>
                <a:path w="187833" h="161792">
                  <a:moveTo>
                    <a:pt x="0" y="418"/>
                  </a:moveTo>
                  <a:cubicBezTo>
                    <a:pt x="0" y="418"/>
                    <a:pt x="61596" y="-5216"/>
                    <a:pt x="146672" y="24869"/>
                  </a:cubicBezTo>
                  <a:cubicBezTo>
                    <a:pt x="146672" y="24869"/>
                    <a:pt x="179866" y="124356"/>
                    <a:pt x="187833" y="161793"/>
                  </a:cubicBezTo>
                  <a:cubicBezTo>
                    <a:pt x="187833" y="161793"/>
                    <a:pt x="139256" y="71536"/>
                    <a:pt x="0" y="418"/>
                  </a:cubicBezTo>
                  <a:close/>
                </a:path>
              </a:pathLst>
            </a:custGeom>
            <a:solidFill>
              <a:srgbClr val="CEA446"/>
            </a:solidFill>
            <a:ln w="0" cap="flat">
              <a:noFill/>
              <a:prstDash val="solid"/>
              <a:miter/>
            </a:ln>
          </p:spPr>
          <p:txBody>
            <a:bodyPr rtlCol="0" anchor="ctr"/>
            <a:lstStyle/>
            <a:p>
              <a:endParaRPr lang="en-GB"/>
            </a:p>
          </p:txBody>
        </p:sp>
      </p:grpSp>
      <p:grpSp>
        <p:nvGrpSpPr>
          <p:cNvPr id="17" name="Grafikk 5">
            <a:extLst>
              <a:ext uri="{FF2B5EF4-FFF2-40B4-BE49-F238E27FC236}">
                <a16:creationId xmlns:a16="http://schemas.microsoft.com/office/drawing/2014/main" id="{BF097C97-52C2-F819-E129-D5784F462C99}"/>
              </a:ext>
            </a:extLst>
          </p:cNvPr>
          <p:cNvGrpSpPr>
            <a:grpSpLocks noGrp="1" noUngrp="1" noRot="1" noMove="1" noResize="1"/>
          </p:cNvGrpSpPr>
          <p:nvPr/>
        </p:nvGrpSpPr>
        <p:grpSpPr>
          <a:xfrm>
            <a:off x="7512055" y="4283558"/>
            <a:ext cx="2041442" cy="1200921"/>
            <a:chOff x="1995412" y="1886134"/>
            <a:chExt cx="3633706" cy="2137604"/>
          </a:xfrm>
        </p:grpSpPr>
        <p:sp>
          <p:nvSpPr>
            <p:cNvPr id="18" name="Friform 17">
              <a:extLst>
                <a:ext uri="{FF2B5EF4-FFF2-40B4-BE49-F238E27FC236}">
                  <a16:creationId xmlns:a16="http://schemas.microsoft.com/office/drawing/2014/main" id="{EE280BA5-5688-EA0E-5DA2-BCFC718D9FE3}"/>
                </a:ext>
              </a:extLst>
            </p:cNvPr>
            <p:cNvSpPr>
              <a:spLocks noGrp="1" noRot="1" noMove="1" noResize="1" noEditPoints="1" noAdjustHandles="1" noChangeArrowheads="1" noChangeShapeType="1"/>
            </p:cNvSpPr>
            <p:nvPr/>
          </p:nvSpPr>
          <p:spPr>
            <a:xfrm>
              <a:off x="1995412" y="2033227"/>
              <a:ext cx="3241672" cy="1990511"/>
            </a:xfrm>
            <a:custGeom>
              <a:avLst/>
              <a:gdLst>
                <a:gd name="connsiteX0" fmla="*/ 509222 w 3241672"/>
                <a:gd name="connsiteY0" fmla="*/ 32 h 1990511"/>
                <a:gd name="connsiteX1" fmla="*/ 0 w 3241672"/>
                <a:gd name="connsiteY1" fmla="*/ 474375 h 1990511"/>
                <a:gd name="connsiteX2" fmla="*/ 102920 w 3241672"/>
                <a:gd name="connsiteY2" fmla="*/ 802241 h 1990511"/>
                <a:gd name="connsiteX3" fmla="*/ 1143255 w 3241672"/>
                <a:gd name="connsiteY3" fmla="*/ 1814402 h 1990511"/>
                <a:gd name="connsiteX4" fmla="*/ 3210098 w 3241672"/>
                <a:gd name="connsiteY4" fmla="*/ 1632657 h 1990511"/>
                <a:gd name="connsiteX5" fmla="*/ 509222 w 3241672"/>
                <a:gd name="connsiteY5" fmla="*/ 0 h 199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1672" h="1990511">
                  <a:moveTo>
                    <a:pt x="509222" y="32"/>
                  </a:moveTo>
                  <a:lnTo>
                    <a:pt x="0" y="474375"/>
                  </a:lnTo>
                  <a:cubicBezTo>
                    <a:pt x="0" y="474375"/>
                    <a:pt x="22734" y="611558"/>
                    <a:pt x="102920" y="802241"/>
                  </a:cubicBezTo>
                  <a:cubicBezTo>
                    <a:pt x="236540" y="1120068"/>
                    <a:pt x="529754" y="1586574"/>
                    <a:pt x="1143255" y="1814402"/>
                  </a:cubicBezTo>
                  <a:cubicBezTo>
                    <a:pt x="2124845" y="2178960"/>
                    <a:pt x="2835955" y="1907153"/>
                    <a:pt x="3210098" y="1632657"/>
                  </a:cubicBezTo>
                  <a:cubicBezTo>
                    <a:pt x="3584275" y="1358194"/>
                    <a:pt x="509222" y="0"/>
                    <a:pt x="509222" y="0"/>
                  </a:cubicBezTo>
                  <a:close/>
                </a:path>
              </a:pathLst>
            </a:custGeom>
            <a:solidFill>
              <a:srgbClr val="667C49"/>
            </a:solidFill>
            <a:ln w="0" cap="flat">
              <a:noFill/>
              <a:prstDash val="solid"/>
              <a:miter/>
            </a:ln>
          </p:spPr>
          <p:txBody>
            <a:bodyPr rtlCol="0" anchor="ctr"/>
            <a:lstStyle/>
            <a:p>
              <a:endParaRPr lang="en-GB"/>
            </a:p>
          </p:txBody>
        </p:sp>
        <p:sp>
          <p:nvSpPr>
            <p:cNvPr id="19" name="Friform 18">
              <a:extLst>
                <a:ext uri="{FF2B5EF4-FFF2-40B4-BE49-F238E27FC236}">
                  <a16:creationId xmlns:a16="http://schemas.microsoft.com/office/drawing/2014/main" id="{69641F66-63D4-F0F1-9802-4C70AB8ECFCE}"/>
                </a:ext>
              </a:extLst>
            </p:cNvPr>
            <p:cNvSpPr>
              <a:spLocks noGrp="1" noRot="1" noMove="1" noResize="1" noEditPoints="1" noAdjustHandles="1" noChangeArrowheads="1" noChangeShapeType="1"/>
            </p:cNvSpPr>
            <p:nvPr/>
          </p:nvSpPr>
          <p:spPr>
            <a:xfrm>
              <a:off x="2504634" y="1886134"/>
              <a:ext cx="3124484" cy="1927251"/>
            </a:xfrm>
            <a:custGeom>
              <a:avLst/>
              <a:gdLst>
                <a:gd name="connsiteX0" fmla="*/ 0 w 3124484"/>
                <a:gd name="connsiteY0" fmla="*/ 147125 h 1927251"/>
                <a:gd name="connsiteX1" fmla="*/ 2967988 w 3124484"/>
                <a:gd name="connsiteY1" fmla="*/ 0 h 1927251"/>
                <a:gd name="connsiteX2" fmla="*/ 2339428 w 3124484"/>
                <a:gd name="connsiteY2" fmla="*/ 1907056 h 1927251"/>
                <a:gd name="connsiteX3" fmla="*/ 0 w 3124484"/>
                <a:gd name="connsiteY3" fmla="*/ 147125 h 1927251"/>
              </a:gdLst>
              <a:ahLst/>
              <a:cxnLst>
                <a:cxn ang="0">
                  <a:pos x="connsiteX0" y="connsiteY0"/>
                </a:cxn>
                <a:cxn ang="0">
                  <a:pos x="connsiteX1" y="connsiteY1"/>
                </a:cxn>
                <a:cxn ang="0">
                  <a:pos x="connsiteX2" y="connsiteY2"/>
                </a:cxn>
                <a:cxn ang="0">
                  <a:pos x="connsiteX3" y="connsiteY3"/>
                </a:cxn>
              </a:cxnLst>
              <a:rect l="l" t="t" r="r" b="b"/>
              <a:pathLst>
                <a:path w="3124484" h="1927251">
                  <a:moveTo>
                    <a:pt x="0" y="147125"/>
                  </a:moveTo>
                  <a:lnTo>
                    <a:pt x="2967988" y="0"/>
                  </a:lnTo>
                  <a:cubicBezTo>
                    <a:pt x="2967988" y="0"/>
                    <a:pt x="3594832" y="1693023"/>
                    <a:pt x="2339428" y="1907056"/>
                  </a:cubicBezTo>
                  <a:cubicBezTo>
                    <a:pt x="1084056" y="2121088"/>
                    <a:pt x="189970" y="572858"/>
                    <a:pt x="0" y="147125"/>
                  </a:cubicBezTo>
                  <a:close/>
                </a:path>
              </a:pathLst>
            </a:custGeom>
            <a:solidFill>
              <a:srgbClr val="FFFFFF"/>
            </a:solidFill>
            <a:ln w="0" cap="flat">
              <a:noFill/>
              <a:prstDash val="solid"/>
              <a:miter/>
            </a:ln>
          </p:spPr>
          <p:txBody>
            <a:bodyPr rtlCol="0" anchor="ctr"/>
            <a:lstStyle/>
            <a:p>
              <a:endParaRPr lang="en-GB"/>
            </a:p>
          </p:txBody>
        </p:sp>
        <p:sp>
          <p:nvSpPr>
            <p:cNvPr id="20" name="Friform 19">
              <a:extLst>
                <a:ext uri="{FF2B5EF4-FFF2-40B4-BE49-F238E27FC236}">
                  <a16:creationId xmlns:a16="http://schemas.microsoft.com/office/drawing/2014/main" id="{398FA163-EC9B-F4E8-D52A-37616178FC35}"/>
                </a:ext>
              </a:extLst>
            </p:cNvPr>
            <p:cNvSpPr>
              <a:spLocks noGrp="1" noRot="1" noMove="1" noResize="1" noEditPoints="1" noAdjustHandles="1" noChangeArrowheads="1" noChangeShapeType="1"/>
            </p:cNvSpPr>
            <p:nvPr/>
          </p:nvSpPr>
          <p:spPr>
            <a:xfrm>
              <a:off x="2728673" y="1890344"/>
              <a:ext cx="2704528" cy="1668243"/>
            </a:xfrm>
            <a:custGeom>
              <a:avLst/>
              <a:gdLst>
                <a:gd name="connsiteX0" fmla="*/ 0 w 2704528"/>
                <a:gd name="connsiteY0" fmla="*/ 127338 h 1668243"/>
                <a:gd name="connsiteX1" fmla="*/ 2569070 w 2704528"/>
                <a:gd name="connsiteY1" fmla="*/ 0 h 1668243"/>
                <a:gd name="connsiteX2" fmla="*/ 2025002 w 2704528"/>
                <a:gd name="connsiteY2" fmla="*/ 1650760 h 1668243"/>
                <a:gd name="connsiteX3" fmla="*/ 0 w 2704528"/>
                <a:gd name="connsiteY3" fmla="*/ 127370 h 1668243"/>
              </a:gdLst>
              <a:ahLst/>
              <a:cxnLst>
                <a:cxn ang="0">
                  <a:pos x="connsiteX0" y="connsiteY0"/>
                </a:cxn>
                <a:cxn ang="0">
                  <a:pos x="connsiteX1" y="connsiteY1"/>
                </a:cxn>
                <a:cxn ang="0">
                  <a:pos x="connsiteX2" y="connsiteY2"/>
                </a:cxn>
                <a:cxn ang="0">
                  <a:pos x="connsiteX3" y="connsiteY3"/>
                </a:cxn>
              </a:cxnLst>
              <a:rect l="l" t="t" r="r" b="b"/>
              <a:pathLst>
                <a:path w="2704528" h="1668243">
                  <a:moveTo>
                    <a:pt x="0" y="127338"/>
                  </a:moveTo>
                  <a:lnTo>
                    <a:pt x="2569070" y="0"/>
                  </a:lnTo>
                  <a:cubicBezTo>
                    <a:pt x="2569070" y="0"/>
                    <a:pt x="3111648" y="1465454"/>
                    <a:pt x="2025002" y="1650760"/>
                  </a:cubicBezTo>
                  <a:cubicBezTo>
                    <a:pt x="938356" y="1836035"/>
                    <a:pt x="164451" y="495879"/>
                    <a:pt x="0" y="127370"/>
                  </a:cubicBezTo>
                  <a:close/>
                </a:path>
              </a:pathLst>
            </a:custGeom>
            <a:solidFill>
              <a:srgbClr val="C8534E"/>
            </a:solidFill>
            <a:ln w="0" cap="flat">
              <a:noFill/>
              <a:prstDash val="solid"/>
              <a:miter/>
            </a:ln>
          </p:spPr>
          <p:txBody>
            <a:bodyPr rtlCol="0" anchor="ctr"/>
            <a:lstStyle/>
            <a:p>
              <a:endParaRPr lang="en-GB"/>
            </a:p>
          </p:txBody>
        </p:sp>
        <p:sp>
          <p:nvSpPr>
            <p:cNvPr id="21" name="Friform 20">
              <a:extLst>
                <a:ext uri="{FF2B5EF4-FFF2-40B4-BE49-F238E27FC236}">
                  <a16:creationId xmlns:a16="http://schemas.microsoft.com/office/drawing/2014/main" id="{B2D2FBCC-8A60-A409-DB3D-7BD9EFE7F434}"/>
                </a:ext>
              </a:extLst>
            </p:cNvPr>
            <p:cNvSpPr>
              <a:spLocks noGrp="1" noRot="1" noMove="1" noResize="1" noEditPoints="1" noAdjustHandles="1" noChangeArrowheads="1" noChangeShapeType="1"/>
            </p:cNvSpPr>
            <p:nvPr/>
          </p:nvSpPr>
          <p:spPr>
            <a:xfrm>
              <a:off x="3384984" y="2388725"/>
              <a:ext cx="225351" cy="189059"/>
            </a:xfrm>
            <a:custGeom>
              <a:avLst/>
              <a:gdLst>
                <a:gd name="connsiteX0" fmla="*/ 127115 w 225351"/>
                <a:gd name="connsiteY0" fmla="*/ 175843 h 189059"/>
                <a:gd name="connsiteX1" fmla="*/ 13217 w 225351"/>
                <a:gd name="connsiteY1" fmla="*/ 151425 h 189059"/>
                <a:gd name="connsiteX2" fmla="*/ 37635 w 225351"/>
                <a:gd name="connsiteY2" fmla="*/ 37527 h 189059"/>
                <a:gd name="connsiteX3" fmla="*/ 220707 w 225351"/>
                <a:gd name="connsiteY3" fmla="*/ 17221 h 189059"/>
                <a:gd name="connsiteX4" fmla="*/ 127115 w 225351"/>
                <a:gd name="connsiteY4" fmla="*/ 175843 h 189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351" h="189059">
                  <a:moveTo>
                    <a:pt x="127115" y="175843"/>
                  </a:moveTo>
                  <a:cubicBezTo>
                    <a:pt x="88901" y="200553"/>
                    <a:pt x="37927" y="189607"/>
                    <a:pt x="13217" y="151425"/>
                  </a:cubicBezTo>
                  <a:cubicBezTo>
                    <a:pt x="-11493" y="113210"/>
                    <a:pt x="-547" y="62236"/>
                    <a:pt x="37635" y="37527"/>
                  </a:cubicBezTo>
                  <a:cubicBezTo>
                    <a:pt x="75849" y="12817"/>
                    <a:pt x="195998" y="-20993"/>
                    <a:pt x="220707" y="17221"/>
                  </a:cubicBezTo>
                  <a:cubicBezTo>
                    <a:pt x="245417" y="55435"/>
                    <a:pt x="165297" y="151166"/>
                    <a:pt x="127115" y="175843"/>
                  </a:cubicBezTo>
                  <a:close/>
                </a:path>
              </a:pathLst>
            </a:custGeom>
            <a:solidFill>
              <a:srgbClr val="363638"/>
            </a:solidFill>
            <a:ln w="0" cap="flat">
              <a:noFill/>
              <a:prstDash val="solid"/>
              <a:miter/>
            </a:ln>
          </p:spPr>
          <p:txBody>
            <a:bodyPr rtlCol="0" anchor="ctr"/>
            <a:lstStyle/>
            <a:p>
              <a:endParaRPr lang="en-GB"/>
            </a:p>
          </p:txBody>
        </p:sp>
        <p:sp>
          <p:nvSpPr>
            <p:cNvPr id="22" name="Friform 21">
              <a:extLst>
                <a:ext uri="{FF2B5EF4-FFF2-40B4-BE49-F238E27FC236}">
                  <a16:creationId xmlns:a16="http://schemas.microsoft.com/office/drawing/2014/main" id="{D3A3111A-DE73-215E-6B2E-D1E4FF3F4CB8}"/>
                </a:ext>
              </a:extLst>
            </p:cNvPr>
            <p:cNvSpPr>
              <a:spLocks noGrp="1" noRot="1" noMove="1" noResize="1" noEditPoints="1" noAdjustHandles="1" noChangeArrowheads="1" noChangeShapeType="1"/>
            </p:cNvSpPr>
            <p:nvPr/>
          </p:nvSpPr>
          <p:spPr>
            <a:xfrm>
              <a:off x="3702323" y="2657291"/>
              <a:ext cx="189118" cy="225334"/>
            </a:xfrm>
            <a:custGeom>
              <a:avLst/>
              <a:gdLst>
                <a:gd name="connsiteX0" fmla="*/ 151534 w 189118"/>
                <a:gd name="connsiteY0" fmla="*/ 187731 h 225334"/>
                <a:gd name="connsiteX1" fmla="*/ 37604 w 189118"/>
                <a:gd name="connsiteY1" fmla="*/ 212084 h 225334"/>
                <a:gd name="connsiteX2" fmla="*/ 13250 w 189118"/>
                <a:gd name="connsiteY2" fmla="*/ 98154 h 225334"/>
                <a:gd name="connsiteX3" fmla="*/ 171937 w 189118"/>
                <a:gd name="connsiteY3" fmla="*/ 4658 h 225334"/>
                <a:gd name="connsiteX4" fmla="*/ 151502 w 189118"/>
                <a:gd name="connsiteY4" fmla="*/ 187698 h 225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18" h="225334">
                  <a:moveTo>
                    <a:pt x="151534" y="187731"/>
                  </a:moveTo>
                  <a:cubicBezTo>
                    <a:pt x="126792" y="225913"/>
                    <a:pt x="75786" y="236826"/>
                    <a:pt x="37604" y="212084"/>
                  </a:cubicBezTo>
                  <a:cubicBezTo>
                    <a:pt x="-578" y="187342"/>
                    <a:pt x="-11492" y="136336"/>
                    <a:pt x="13250" y="98154"/>
                  </a:cubicBezTo>
                  <a:cubicBezTo>
                    <a:pt x="37992" y="59972"/>
                    <a:pt x="133755" y="-20084"/>
                    <a:pt x="171937" y="4658"/>
                  </a:cubicBezTo>
                  <a:cubicBezTo>
                    <a:pt x="210119" y="29401"/>
                    <a:pt x="176244" y="149517"/>
                    <a:pt x="151502" y="187698"/>
                  </a:cubicBezTo>
                  <a:close/>
                </a:path>
              </a:pathLst>
            </a:custGeom>
            <a:solidFill>
              <a:srgbClr val="363638"/>
            </a:solidFill>
            <a:ln w="0" cap="flat">
              <a:noFill/>
              <a:prstDash val="solid"/>
              <a:miter/>
            </a:ln>
          </p:spPr>
          <p:txBody>
            <a:bodyPr rtlCol="0" anchor="ctr"/>
            <a:lstStyle/>
            <a:p>
              <a:endParaRPr lang="en-GB"/>
            </a:p>
          </p:txBody>
        </p:sp>
        <p:sp>
          <p:nvSpPr>
            <p:cNvPr id="23" name="Friform 22">
              <a:extLst>
                <a:ext uri="{FF2B5EF4-FFF2-40B4-BE49-F238E27FC236}">
                  <a16:creationId xmlns:a16="http://schemas.microsoft.com/office/drawing/2014/main" id="{17E844EF-0765-B3DC-0DBF-54FD07AF8547}"/>
                </a:ext>
              </a:extLst>
            </p:cNvPr>
            <p:cNvSpPr>
              <a:spLocks noGrp="1" noRot="1" noMove="1" noResize="1" noEditPoints="1" noAdjustHandles="1" noChangeArrowheads="1" noChangeShapeType="1"/>
            </p:cNvSpPr>
            <p:nvPr/>
          </p:nvSpPr>
          <p:spPr>
            <a:xfrm>
              <a:off x="4864154" y="2244293"/>
              <a:ext cx="242667" cy="167244"/>
            </a:xfrm>
            <a:custGeom>
              <a:avLst/>
              <a:gdLst>
                <a:gd name="connsiteX0" fmla="*/ 181018 w 242667"/>
                <a:gd name="connsiteY0" fmla="*/ 5136 h 167244"/>
                <a:gd name="connsiteX1" fmla="*/ 239991 w 242667"/>
                <a:gd name="connsiteY1" fmla="*/ 105595 h 167244"/>
                <a:gd name="connsiteX2" fmla="*/ 139533 w 242667"/>
                <a:gd name="connsiteY2" fmla="*/ 164568 h 167244"/>
                <a:gd name="connsiteX3" fmla="*/ 860 w 242667"/>
                <a:gd name="connsiteY3" fmla="*/ 43351 h 167244"/>
                <a:gd name="connsiteX4" fmla="*/ 181051 w 242667"/>
                <a:gd name="connsiteY4" fmla="*/ 5136 h 167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667" h="167244">
                  <a:moveTo>
                    <a:pt x="181018" y="5136"/>
                  </a:moveTo>
                  <a:cubicBezTo>
                    <a:pt x="225030" y="16601"/>
                    <a:pt x="251455" y="61583"/>
                    <a:pt x="239991" y="105595"/>
                  </a:cubicBezTo>
                  <a:cubicBezTo>
                    <a:pt x="228527" y="149606"/>
                    <a:pt x="183544" y="176032"/>
                    <a:pt x="139533" y="164568"/>
                  </a:cubicBezTo>
                  <a:cubicBezTo>
                    <a:pt x="95522" y="153104"/>
                    <a:pt x="-10604" y="87362"/>
                    <a:pt x="860" y="43351"/>
                  </a:cubicBezTo>
                  <a:cubicBezTo>
                    <a:pt x="12325" y="-661"/>
                    <a:pt x="137007" y="-6328"/>
                    <a:pt x="181051" y="5136"/>
                  </a:cubicBezTo>
                  <a:close/>
                </a:path>
              </a:pathLst>
            </a:custGeom>
            <a:solidFill>
              <a:srgbClr val="363638"/>
            </a:solidFill>
            <a:ln w="0" cap="flat">
              <a:noFill/>
              <a:prstDash val="solid"/>
              <a:miter/>
            </a:ln>
          </p:spPr>
          <p:txBody>
            <a:bodyPr rtlCol="0" anchor="ctr"/>
            <a:lstStyle/>
            <a:p>
              <a:endParaRPr lang="en-GB"/>
            </a:p>
          </p:txBody>
        </p:sp>
        <p:sp>
          <p:nvSpPr>
            <p:cNvPr id="24" name="Friform 23">
              <a:extLst>
                <a:ext uri="{FF2B5EF4-FFF2-40B4-BE49-F238E27FC236}">
                  <a16:creationId xmlns:a16="http://schemas.microsoft.com/office/drawing/2014/main" id="{4BFB54AD-9BED-0FAF-1453-E6864A966DC6}"/>
                </a:ext>
              </a:extLst>
            </p:cNvPr>
            <p:cNvSpPr>
              <a:spLocks noGrp="1" noRot="1" noMove="1" noResize="1" noEditPoints="1" noAdjustHandles="1" noChangeArrowheads="1" noChangeShapeType="1"/>
            </p:cNvSpPr>
            <p:nvPr/>
          </p:nvSpPr>
          <p:spPr>
            <a:xfrm>
              <a:off x="4603032" y="2924891"/>
              <a:ext cx="172705" cy="237835"/>
            </a:xfrm>
            <a:custGeom>
              <a:avLst/>
              <a:gdLst>
                <a:gd name="connsiteX0" fmla="*/ 167127 w 172705"/>
                <a:gd name="connsiteY0" fmla="*/ 125710 h 237835"/>
                <a:gd name="connsiteX1" fmla="*/ 120071 w 172705"/>
                <a:gd name="connsiteY1" fmla="*/ 232257 h 237835"/>
                <a:gd name="connsiteX2" fmla="*/ 13525 w 172705"/>
                <a:gd name="connsiteY2" fmla="*/ 185202 h 237835"/>
                <a:gd name="connsiteX3" fmla="*/ 30851 w 172705"/>
                <a:gd name="connsiteY3" fmla="*/ 1838 h 237835"/>
                <a:gd name="connsiteX4" fmla="*/ 167159 w 172705"/>
                <a:gd name="connsiteY4" fmla="*/ 125710 h 237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05" h="237835">
                  <a:moveTo>
                    <a:pt x="167127" y="125710"/>
                  </a:moveTo>
                  <a:cubicBezTo>
                    <a:pt x="183546" y="168135"/>
                    <a:pt x="162496" y="215838"/>
                    <a:pt x="120071" y="232257"/>
                  </a:cubicBezTo>
                  <a:cubicBezTo>
                    <a:pt x="77647" y="248676"/>
                    <a:pt x="29944" y="227626"/>
                    <a:pt x="13525" y="185202"/>
                  </a:cubicBezTo>
                  <a:cubicBezTo>
                    <a:pt x="-2894" y="142777"/>
                    <a:pt x="-11574" y="18257"/>
                    <a:pt x="30851" y="1838"/>
                  </a:cubicBezTo>
                  <a:cubicBezTo>
                    <a:pt x="73275" y="-14581"/>
                    <a:pt x="150740" y="83286"/>
                    <a:pt x="167159" y="125710"/>
                  </a:cubicBezTo>
                  <a:close/>
                </a:path>
              </a:pathLst>
            </a:custGeom>
            <a:solidFill>
              <a:srgbClr val="363638"/>
            </a:solidFill>
            <a:ln w="0" cap="flat">
              <a:noFill/>
              <a:prstDash val="solid"/>
              <a:miter/>
            </a:ln>
          </p:spPr>
          <p:txBody>
            <a:bodyPr rtlCol="0" anchor="ctr"/>
            <a:lstStyle/>
            <a:p>
              <a:endParaRPr lang="en-GB"/>
            </a:p>
          </p:txBody>
        </p:sp>
        <p:sp>
          <p:nvSpPr>
            <p:cNvPr id="25" name="Friform 24">
              <a:extLst>
                <a:ext uri="{FF2B5EF4-FFF2-40B4-BE49-F238E27FC236}">
                  <a16:creationId xmlns:a16="http://schemas.microsoft.com/office/drawing/2014/main" id="{276B4E81-9472-869C-BC65-91B0075B2025}"/>
                </a:ext>
              </a:extLst>
            </p:cNvPr>
            <p:cNvSpPr>
              <a:spLocks noGrp="1" noRot="1" noMove="1" noResize="1" noEditPoints="1" noAdjustHandles="1" noChangeArrowheads="1" noChangeShapeType="1"/>
            </p:cNvSpPr>
            <p:nvPr/>
          </p:nvSpPr>
          <p:spPr>
            <a:xfrm>
              <a:off x="2488356" y="2646404"/>
              <a:ext cx="1055382" cy="1320595"/>
            </a:xfrm>
            <a:custGeom>
              <a:avLst/>
              <a:gdLst>
                <a:gd name="connsiteX0" fmla="*/ 6012 w 1055382"/>
                <a:gd name="connsiteY0" fmla="*/ 0 h 1320595"/>
                <a:gd name="connsiteX1" fmla="*/ 233808 w 1055382"/>
                <a:gd name="connsiteY1" fmla="*/ 981719 h 1320595"/>
                <a:gd name="connsiteX2" fmla="*/ 650279 w 1055382"/>
                <a:gd name="connsiteY2" fmla="*/ 1201257 h 1320595"/>
                <a:gd name="connsiteX3" fmla="*/ 1055383 w 1055382"/>
                <a:gd name="connsiteY3" fmla="*/ 1320595 h 1320595"/>
                <a:gd name="connsiteX4" fmla="*/ 5979 w 1055382"/>
                <a:gd name="connsiteY4" fmla="*/ 32 h 132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382" h="1320595">
                  <a:moveTo>
                    <a:pt x="6012" y="0"/>
                  </a:moveTo>
                  <a:cubicBezTo>
                    <a:pt x="6012" y="0"/>
                    <a:pt x="-58305" y="451868"/>
                    <a:pt x="233808" y="981719"/>
                  </a:cubicBezTo>
                  <a:cubicBezTo>
                    <a:pt x="352887" y="1066470"/>
                    <a:pt x="490686" y="1141960"/>
                    <a:pt x="650279" y="1201257"/>
                  </a:cubicBezTo>
                  <a:cubicBezTo>
                    <a:pt x="790959" y="1253494"/>
                    <a:pt x="926037" y="1292615"/>
                    <a:pt x="1055383" y="1320595"/>
                  </a:cubicBezTo>
                  <a:cubicBezTo>
                    <a:pt x="711551" y="1112166"/>
                    <a:pt x="200613" y="697702"/>
                    <a:pt x="5979" y="32"/>
                  </a:cubicBezTo>
                  <a:close/>
                </a:path>
              </a:pathLst>
            </a:custGeom>
            <a:solidFill>
              <a:srgbClr val="4F6033"/>
            </a:solidFill>
            <a:ln w="0" cap="flat">
              <a:noFill/>
              <a:prstDash val="solid"/>
              <a:miter/>
            </a:ln>
          </p:spPr>
          <p:txBody>
            <a:bodyPr rtlCol="0" anchor="ctr"/>
            <a:lstStyle/>
            <a:p>
              <a:endParaRPr lang="en-GB"/>
            </a:p>
          </p:txBody>
        </p:sp>
      </p:grpSp>
      <p:grpSp>
        <p:nvGrpSpPr>
          <p:cNvPr id="26" name="Grafikk 5">
            <a:extLst>
              <a:ext uri="{FF2B5EF4-FFF2-40B4-BE49-F238E27FC236}">
                <a16:creationId xmlns:a16="http://schemas.microsoft.com/office/drawing/2014/main" id="{5AD07DB6-28B6-5E14-1F78-6D756344C7B1}"/>
              </a:ext>
            </a:extLst>
          </p:cNvPr>
          <p:cNvGrpSpPr>
            <a:grpSpLocks noGrp="1" noUngrp="1" noRot="1" noMove="1" noResize="1"/>
          </p:cNvGrpSpPr>
          <p:nvPr/>
        </p:nvGrpSpPr>
        <p:grpSpPr>
          <a:xfrm>
            <a:off x="9788505" y="4480870"/>
            <a:ext cx="718921" cy="816795"/>
            <a:chOff x="6047425" y="2237343"/>
            <a:chExt cx="1279658" cy="1453870"/>
          </a:xfrm>
        </p:grpSpPr>
        <p:sp>
          <p:nvSpPr>
            <p:cNvPr id="27" name="Friform 26">
              <a:extLst>
                <a:ext uri="{FF2B5EF4-FFF2-40B4-BE49-F238E27FC236}">
                  <a16:creationId xmlns:a16="http://schemas.microsoft.com/office/drawing/2014/main" id="{A7D50E02-ED49-3306-73FB-488D2C3A9488}"/>
                </a:ext>
              </a:extLst>
            </p:cNvPr>
            <p:cNvSpPr>
              <a:spLocks noGrp="1" noRot="1" noMove="1" noResize="1" noEditPoints="1" noAdjustHandles="1" noChangeArrowheads="1" noChangeShapeType="1"/>
            </p:cNvSpPr>
            <p:nvPr/>
          </p:nvSpPr>
          <p:spPr>
            <a:xfrm>
              <a:off x="6831853" y="2237343"/>
              <a:ext cx="322847" cy="257045"/>
            </a:xfrm>
            <a:custGeom>
              <a:avLst/>
              <a:gdLst>
                <a:gd name="connsiteX0" fmla="*/ 0 w 322847"/>
                <a:gd name="connsiteY0" fmla="*/ 240659 h 257045"/>
                <a:gd name="connsiteX1" fmla="*/ 44659 w 322847"/>
                <a:gd name="connsiteY1" fmla="*/ 257046 h 257045"/>
                <a:gd name="connsiteX2" fmla="*/ 306945 w 322847"/>
                <a:gd name="connsiteY2" fmla="*/ 64517 h 257045"/>
                <a:gd name="connsiteX3" fmla="*/ 314879 w 322847"/>
                <a:gd name="connsiteY3" fmla="*/ 2241 h 257045"/>
                <a:gd name="connsiteX4" fmla="*/ 0 w 322847"/>
                <a:gd name="connsiteY4" fmla="*/ 240659 h 25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47" h="257045">
                  <a:moveTo>
                    <a:pt x="0" y="240659"/>
                  </a:moveTo>
                  <a:lnTo>
                    <a:pt x="44659" y="257046"/>
                  </a:lnTo>
                  <a:cubicBezTo>
                    <a:pt x="85270" y="158919"/>
                    <a:pt x="207750" y="46673"/>
                    <a:pt x="306945" y="64517"/>
                  </a:cubicBezTo>
                  <a:cubicBezTo>
                    <a:pt x="318863" y="66590"/>
                    <a:pt x="331460" y="5091"/>
                    <a:pt x="314879" y="2241"/>
                  </a:cubicBezTo>
                  <a:cubicBezTo>
                    <a:pt x="186796" y="-19231"/>
                    <a:pt x="49678" y="117628"/>
                    <a:pt x="0" y="240659"/>
                  </a:cubicBezTo>
                  <a:close/>
                </a:path>
              </a:pathLst>
            </a:custGeom>
            <a:solidFill>
              <a:srgbClr val="363638"/>
            </a:solidFill>
            <a:ln w="0" cap="flat">
              <a:noFill/>
              <a:prstDash val="solid"/>
              <a:miter/>
            </a:ln>
          </p:spPr>
          <p:txBody>
            <a:bodyPr rtlCol="0" anchor="ctr"/>
            <a:lstStyle/>
            <a:p>
              <a:endParaRPr lang="en-GB"/>
            </a:p>
          </p:txBody>
        </p:sp>
        <p:sp>
          <p:nvSpPr>
            <p:cNvPr id="28" name="Friform 27">
              <a:extLst>
                <a:ext uri="{FF2B5EF4-FFF2-40B4-BE49-F238E27FC236}">
                  <a16:creationId xmlns:a16="http://schemas.microsoft.com/office/drawing/2014/main" id="{077AB8D1-2620-389C-0504-598B1A47F1EC}"/>
                </a:ext>
              </a:extLst>
            </p:cNvPr>
            <p:cNvSpPr>
              <a:spLocks noGrp="1" noRot="1" noMove="1" noResize="1" noEditPoints="1" noAdjustHandles="1" noChangeArrowheads="1" noChangeShapeType="1"/>
            </p:cNvSpPr>
            <p:nvPr/>
          </p:nvSpPr>
          <p:spPr>
            <a:xfrm>
              <a:off x="6047425" y="2331153"/>
              <a:ext cx="1279658" cy="1360061"/>
            </a:xfrm>
            <a:custGeom>
              <a:avLst/>
              <a:gdLst>
                <a:gd name="connsiteX0" fmla="*/ 394803 w 1279658"/>
                <a:gd name="connsiteY0" fmla="*/ 1271257 h 1360061"/>
                <a:gd name="connsiteX1" fmla="*/ 396714 w 1279658"/>
                <a:gd name="connsiteY1" fmla="*/ 1271160 h 1360061"/>
                <a:gd name="connsiteX2" fmla="*/ 1226742 w 1279658"/>
                <a:gd name="connsiteY2" fmla="*/ 826158 h 1360061"/>
                <a:gd name="connsiteX3" fmla="*/ 807486 w 1279658"/>
                <a:gd name="connsiteY3" fmla="*/ 145976 h 1360061"/>
                <a:gd name="connsiteX4" fmla="*/ 814254 w 1279658"/>
                <a:gd name="connsiteY4" fmla="*/ 148469 h 1360061"/>
                <a:gd name="connsiteX5" fmla="*/ 54599 w 1279658"/>
                <a:gd name="connsiteY5" fmla="*/ 396376 h 1360061"/>
                <a:gd name="connsiteX6" fmla="*/ 400212 w 1279658"/>
                <a:gd name="connsiteY6" fmla="*/ 1272520 h 1360061"/>
                <a:gd name="connsiteX7" fmla="*/ 401637 w 1279658"/>
                <a:gd name="connsiteY7" fmla="*/ 1273751 h 1360061"/>
                <a:gd name="connsiteX8" fmla="*/ 394803 w 1279658"/>
                <a:gd name="connsiteY8" fmla="*/ 1271257 h 1360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9658" h="1360061">
                  <a:moveTo>
                    <a:pt x="394803" y="1271257"/>
                  </a:moveTo>
                  <a:cubicBezTo>
                    <a:pt x="395387" y="1271322"/>
                    <a:pt x="396034" y="1271257"/>
                    <a:pt x="396714" y="1271160"/>
                  </a:cubicBezTo>
                  <a:cubicBezTo>
                    <a:pt x="628688" y="1513821"/>
                    <a:pt x="1080588" y="1224688"/>
                    <a:pt x="1226742" y="826158"/>
                  </a:cubicBezTo>
                  <a:cubicBezTo>
                    <a:pt x="1372863" y="427660"/>
                    <a:pt x="1211003" y="124861"/>
                    <a:pt x="807486" y="145976"/>
                  </a:cubicBezTo>
                  <a:lnTo>
                    <a:pt x="814254" y="148469"/>
                  </a:lnTo>
                  <a:cubicBezTo>
                    <a:pt x="519972" y="-128552"/>
                    <a:pt x="200785" y="-2089"/>
                    <a:pt x="54599" y="396376"/>
                  </a:cubicBezTo>
                  <a:cubicBezTo>
                    <a:pt x="-91522" y="794906"/>
                    <a:pt x="66387" y="1307593"/>
                    <a:pt x="400212" y="1272520"/>
                  </a:cubicBezTo>
                  <a:cubicBezTo>
                    <a:pt x="400633" y="1272941"/>
                    <a:pt x="401086" y="1273395"/>
                    <a:pt x="401637" y="1273751"/>
                  </a:cubicBezTo>
                  <a:lnTo>
                    <a:pt x="394803" y="1271257"/>
                  </a:lnTo>
                  <a:close/>
                </a:path>
              </a:pathLst>
            </a:custGeom>
            <a:solidFill>
              <a:srgbClr val="C8534E"/>
            </a:solidFill>
            <a:ln w="0" cap="flat">
              <a:noFill/>
              <a:prstDash val="solid"/>
              <a:miter/>
            </a:ln>
          </p:spPr>
          <p:txBody>
            <a:bodyPr rtlCol="0" anchor="ctr"/>
            <a:lstStyle/>
            <a:p>
              <a:endParaRPr lang="en-GB"/>
            </a:p>
          </p:txBody>
        </p:sp>
      </p:grpSp>
      <p:grpSp>
        <p:nvGrpSpPr>
          <p:cNvPr id="29" name="Grafikk 5">
            <a:extLst>
              <a:ext uri="{FF2B5EF4-FFF2-40B4-BE49-F238E27FC236}">
                <a16:creationId xmlns:a16="http://schemas.microsoft.com/office/drawing/2014/main" id="{73C125B1-4F1D-5A20-2D72-BD55A14606F2}"/>
              </a:ext>
            </a:extLst>
          </p:cNvPr>
          <p:cNvGrpSpPr>
            <a:grpSpLocks noGrp="1" noUngrp="1" noRot="1" noMove="1" noResize="1"/>
          </p:cNvGrpSpPr>
          <p:nvPr/>
        </p:nvGrpSpPr>
        <p:grpSpPr>
          <a:xfrm>
            <a:off x="10093384" y="4633650"/>
            <a:ext cx="953390" cy="925753"/>
            <a:chOff x="6590101" y="2509287"/>
            <a:chExt cx="1697005" cy="1647813"/>
          </a:xfrm>
        </p:grpSpPr>
        <p:sp>
          <p:nvSpPr>
            <p:cNvPr id="30" name="Friform 29">
              <a:extLst>
                <a:ext uri="{FF2B5EF4-FFF2-40B4-BE49-F238E27FC236}">
                  <a16:creationId xmlns:a16="http://schemas.microsoft.com/office/drawing/2014/main" id="{2EDFA576-CB2D-B0B9-BD63-2380E620B647}"/>
                </a:ext>
              </a:extLst>
            </p:cNvPr>
            <p:cNvSpPr>
              <a:spLocks noGrp="1" noRot="1" noMove="1" noResize="1" noEditPoints="1" noAdjustHandles="1" noChangeArrowheads="1" noChangeShapeType="1"/>
            </p:cNvSpPr>
            <p:nvPr/>
          </p:nvSpPr>
          <p:spPr>
            <a:xfrm>
              <a:off x="6590101" y="2696800"/>
              <a:ext cx="1469778" cy="1460300"/>
            </a:xfrm>
            <a:custGeom>
              <a:avLst/>
              <a:gdLst>
                <a:gd name="connsiteX0" fmla="*/ 900689 w 1469778"/>
                <a:gd name="connsiteY0" fmla="*/ 26940 h 1460300"/>
                <a:gd name="connsiteX1" fmla="*/ 1457291 w 1469778"/>
                <a:gd name="connsiteY1" fmla="*/ 867881 h 1460300"/>
                <a:gd name="connsiteX2" fmla="*/ 599606 w 1469778"/>
                <a:gd name="connsiteY2" fmla="*/ 1447411 h 1460300"/>
                <a:gd name="connsiteX3" fmla="*/ 11689 w 1469778"/>
                <a:gd name="connsiteY3" fmla="*/ 639632 h 1460300"/>
                <a:gd name="connsiteX4" fmla="*/ 900689 w 1469778"/>
                <a:gd name="connsiteY4" fmla="*/ 26940 h 1460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9778" h="1460300">
                  <a:moveTo>
                    <a:pt x="900689" y="26940"/>
                  </a:moveTo>
                  <a:cubicBezTo>
                    <a:pt x="1146815" y="87921"/>
                    <a:pt x="1545410" y="347292"/>
                    <a:pt x="1457291" y="867881"/>
                  </a:cubicBezTo>
                  <a:cubicBezTo>
                    <a:pt x="1369203" y="1388470"/>
                    <a:pt x="883946" y="1503469"/>
                    <a:pt x="599606" y="1447411"/>
                  </a:cubicBezTo>
                  <a:cubicBezTo>
                    <a:pt x="315298" y="1391352"/>
                    <a:pt x="-72415" y="1120160"/>
                    <a:pt x="11689" y="639632"/>
                  </a:cubicBezTo>
                  <a:cubicBezTo>
                    <a:pt x="95792" y="159103"/>
                    <a:pt x="448174" y="-85177"/>
                    <a:pt x="900689" y="26940"/>
                  </a:cubicBezTo>
                  <a:close/>
                </a:path>
              </a:pathLst>
            </a:custGeom>
            <a:solidFill>
              <a:srgbClr val="E08D46"/>
            </a:solidFill>
            <a:ln w="0" cap="flat">
              <a:noFill/>
              <a:prstDash val="solid"/>
              <a:miter/>
            </a:ln>
          </p:spPr>
          <p:txBody>
            <a:bodyPr rtlCol="0" anchor="ctr"/>
            <a:lstStyle/>
            <a:p>
              <a:endParaRPr lang="en-GB"/>
            </a:p>
          </p:txBody>
        </p:sp>
        <p:sp>
          <p:nvSpPr>
            <p:cNvPr id="31" name="Friform 30">
              <a:extLst>
                <a:ext uri="{FF2B5EF4-FFF2-40B4-BE49-F238E27FC236}">
                  <a16:creationId xmlns:a16="http://schemas.microsoft.com/office/drawing/2014/main" id="{EB43D0B2-84F6-80E2-8720-6BEB537F86DF}"/>
                </a:ext>
              </a:extLst>
            </p:cNvPr>
            <p:cNvSpPr>
              <a:spLocks noGrp="1" noRot="1" noMove="1" noResize="1" noEditPoints="1" noAdjustHandles="1" noChangeArrowheads="1" noChangeShapeType="1"/>
            </p:cNvSpPr>
            <p:nvPr/>
          </p:nvSpPr>
          <p:spPr>
            <a:xfrm>
              <a:off x="7215744" y="2794696"/>
              <a:ext cx="178927" cy="94434"/>
            </a:xfrm>
            <a:custGeom>
              <a:avLst/>
              <a:gdLst>
                <a:gd name="connsiteX0" fmla="*/ 170928 w 178927"/>
                <a:gd name="connsiteY0" fmla="*/ 94435 h 94434"/>
                <a:gd name="connsiteX1" fmla="*/ 178927 w 178927"/>
                <a:gd name="connsiteY1" fmla="*/ 89383 h 94434"/>
                <a:gd name="connsiteX2" fmla="*/ 71863 w 178927"/>
                <a:gd name="connsiteY2" fmla="*/ 16451 h 94434"/>
                <a:gd name="connsiteX3" fmla="*/ 1037 w 178927"/>
                <a:gd name="connsiteY3" fmla="*/ 0 h 94434"/>
                <a:gd name="connsiteX4" fmla="*/ 0 w 178927"/>
                <a:gd name="connsiteY4" fmla="*/ 9392 h 94434"/>
                <a:gd name="connsiteX5" fmla="*/ 170961 w 178927"/>
                <a:gd name="connsiteY5" fmla="*/ 94435 h 9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27" h="94434">
                  <a:moveTo>
                    <a:pt x="170928" y="94435"/>
                  </a:moveTo>
                  <a:lnTo>
                    <a:pt x="178927" y="89383"/>
                  </a:lnTo>
                  <a:cubicBezTo>
                    <a:pt x="154282" y="50521"/>
                    <a:pt x="107097" y="28272"/>
                    <a:pt x="71863" y="16451"/>
                  </a:cubicBezTo>
                  <a:cubicBezTo>
                    <a:pt x="34004" y="3757"/>
                    <a:pt x="2364" y="129"/>
                    <a:pt x="1037" y="0"/>
                  </a:cubicBezTo>
                  <a:lnTo>
                    <a:pt x="0" y="9392"/>
                  </a:lnTo>
                  <a:cubicBezTo>
                    <a:pt x="1263" y="9521"/>
                    <a:pt x="126431" y="24256"/>
                    <a:pt x="170961" y="94435"/>
                  </a:cubicBezTo>
                  <a:close/>
                </a:path>
              </a:pathLst>
            </a:custGeom>
            <a:solidFill>
              <a:srgbClr val="C16827"/>
            </a:solidFill>
            <a:ln w="0" cap="flat">
              <a:noFill/>
              <a:prstDash val="solid"/>
              <a:miter/>
            </a:ln>
          </p:spPr>
          <p:txBody>
            <a:bodyPr rtlCol="0" anchor="ctr"/>
            <a:lstStyle/>
            <a:p>
              <a:endParaRPr lang="en-GB"/>
            </a:p>
          </p:txBody>
        </p:sp>
        <p:sp>
          <p:nvSpPr>
            <p:cNvPr id="32" name="Friform 31">
              <a:extLst>
                <a:ext uri="{FF2B5EF4-FFF2-40B4-BE49-F238E27FC236}">
                  <a16:creationId xmlns:a16="http://schemas.microsoft.com/office/drawing/2014/main" id="{BC30100D-6A9B-7EFC-6A57-36162891ED8C}"/>
                </a:ext>
              </a:extLst>
            </p:cNvPr>
            <p:cNvSpPr>
              <a:spLocks noGrp="1" noRot="1" noMove="1" noResize="1" noEditPoints="1" noAdjustHandles="1" noChangeArrowheads="1" noChangeShapeType="1"/>
            </p:cNvSpPr>
            <p:nvPr/>
          </p:nvSpPr>
          <p:spPr>
            <a:xfrm>
              <a:off x="7213510" y="2892855"/>
              <a:ext cx="193435" cy="79472"/>
            </a:xfrm>
            <a:custGeom>
              <a:avLst/>
              <a:gdLst>
                <a:gd name="connsiteX0" fmla="*/ 5473 w 193435"/>
                <a:gd name="connsiteY0" fmla="*/ 79472 h 79472"/>
                <a:gd name="connsiteX1" fmla="*/ 77659 w 193435"/>
                <a:gd name="connsiteY1" fmla="*/ 36562 h 79472"/>
                <a:gd name="connsiteX2" fmla="*/ 189355 w 193435"/>
                <a:gd name="connsiteY2" fmla="*/ 14022 h 79472"/>
                <a:gd name="connsiteX3" fmla="*/ 193436 w 193435"/>
                <a:gd name="connsiteY3" fmla="*/ 5473 h 79472"/>
                <a:gd name="connsiteX4" fmla="*/ 0 w 193435"/>
                <a:gd name="connsiteY4" fmla="*/ 71732 h 79472"/>
                <a:gd name="connsiteX5" fmla="*/ 5473 w 193435"/>
                <a:gd name="connsiteY5" fmla="*/ 79440 h 7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435" h="79472">
                  <a:moveTo>
                    <a:pt x="5473" y="79472"/>
                  </a:moveTo>
                  <a:cubicBezTo>
                    <a:pt x="5797" y="79245"/>
                    <a:pt x="38473" y="56090"/>
                    <a:pt x="77659" y="36562"/>
                  </a:cubicBezTo>
                  <a:cubicBezTo>
                    <a:pt x="128536" y="11237"/>
                    <a:pt x="167171" y="3465"/>
                    <a:pt x="189355" y="14022"/>
                  </a:cubicBezTo>
                  <a:lnTo>
                    <a:pt x="193436" y="5473"/>
                  </a:lnTo>
                  <a:cubicBezTo>
                    <a:pt x="134009" y="-22864"/>
                    <a:pt x="5441" y="67878"/>
                    <a:pt x="0" y="71732"/>
                  </a:cubicBezTo>
                  <a:lnTo>
                    <a:pt x="5473" y="79440"/>
                  </a:lnTo>
                  <a:close/>
                </a:path>
              </a:pathLst>
            </a:custGeom>
            <a:solidFill>
              <a:srgbClr val="C16827"/>
            </a:solidFill>
            <a:ln w="0" cap="flat">
              <a:noFill/>
              <a:prstDash val="solid"/>
              <a:miter/>
            </a:ln>
          </p:spPr>
          <p:txBody>
            <a:bodyPr rtlCol="0" anchor="ctr"/>
            <a:lstStyle/>
            <a:p>
              <a:endParaRPr lang="en-GB"/>
            </a:p>
          </p:txBody>
        </p:sp>
        <p:sp>
          <p:nvSpPr>
            <p:cNvPr id="33" name="Friform 32">
              <a:extLst>
                <a:ext uri="{FF2B5EF4-FFF2-40B4-BE49-F238E27FC236}">
                  <a16:creationId xmlns:a16="http://schemas.microsoft.com/office/drawing/2014/main" id="{F55409E4-1ECD-6103-C523-AD8F96C80F65}"/>
                </a:ext>
              </a:extLst>
            </p:cNvPr>
            <p:cNvSpPr>
              <a:spLocks noGrp="1" noRot="1" noMove="1" noResize="1" noEditPoints="1" noAdjustHandles="1" noChangeArrowheads="1" noChangeShapeType="1"/>
            </p:cNvSpPr>
            <p:nvPr/>
          </p:nvSpPr>
          <p:spPr>
            <a:xfrm>
              <a:off x="7442828" y="2908723"/>
              <a:ext cx="98094" cy="134656"/>
            </a:xfrm>
            <a:custGeom>
              <a:avLst/>
              <a:gdLst>
                <a:gd name="connsiteX0" fmla="*/ 89480 w 98094"/>
                <a:gd name="connsiteY0" fmla="*/ 134657 h 134656"/>
                <a:gd name="connsiteX1" fmla="*/ 98094 w 98094"/>
                <a:gd name="connsiteY1" fmla="*/ 130738 h 134656"/>
                <a:gd name="connsiteX2" fmla="*/ 66260 w 98094"/>
                <a:gd name="connsiteY2" fmla="*/ 70211 h 134656"/>
                <a:gd name="connsiteX3" fmla="*/ 2494 w 98094"/>
                <a:gd name="connsiteY3" fmla="*/ 0 h 134656"/>
                <a:gd name="connsiteX4" fmla="*/ 0 w 98094"/>
                <a:gd name="connsiteY4" fmla="*/ 9133 h 134656"/>
                <a:gd name="connsiteX5" fmla="*/ 89480 w 98094"/>
                <a:gd name="connsiteY5" fmla="*/ 134657 h 13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094" h="134656">
                  <a:moveTo>
                    <a:pt x="89480" y="134657"/>
                  </a:moveTo>
                  <a:lnTo>
                    <a:pt x="98094" y="130738"/>
                  </a:lnTo>
                  <a:cubicBezTo>
                    <a:pt x="97965" y="130447"/>
                    <a:pt x="84428" y="100782"/>
                    <a:pt x="66260" y="70211"/>
                  </a:cubicBezTo>
                  <a:cubicBezTo>
                    <a:pt x="41388" y="28369"/>
                    <a:pt x="19949" y="4761"/>
                    <a:pt x="2494" y="0"/>
                  </a:cubicBezTo>
                  <a:lnTo>
                    <a:pt x="0" y="9133"/>
                  </a:lnTo>
                  <a:cubicBezTo>
                    <a:pt x="30345" y="17423"/>
                    <a:pt x="74875" y="102563"/>
                    <a:pt x="89480" y="134657"/>
                  </a:cubicBezTo>
                  <a:close/>
                </a:path>
              </a:pathLst>
            </a:custGeom>
            <a:solidFill>
              <a:srgbClr val="C16827"/>
            </a:solidFill>
            <a:ln w="0" cap="flat">
              <a:noFill/>
              <a:prstDash val="solid"/>
              <a:miter/>
            </a:ln>
          </p:spPr>
          <p:txBody>
            <a:bodyPr rtlCol="0" anchor="ctr"/>
            <a:lstStyle/>
            <a:p>
              <a:endParaRPr lang="en-GB"/>
            </a:p>
          </p:txBody>
        </p:sp>
        <p:sp>
          <p:nvSpPr>
            <p:cNvPr id="34" name="Friform 33">
              <a:extLst>
                <a:ext uri="{FF2B5EF4-FFF2-40B4-BE49-F238E27FC236}">
                  <a16:creationId xmlns:a16="http://schemas.microsoft.com/office/drawing/2014/main" id="{5B7A54D1-81CF-786A-511C-796E50B2C281}"/>
                </a:ext>
              </a:extLst>
            </p:cNvPr>
            <p:cNvSpPr>
              <a:spLocks noGrp="1" noRot="1" noMove="1" noResize="1" noEditPoints="1" noAdjustHandles="1" noChangeArrowheads="1" noChangeShapeType="1"/>
            </p:cNvSpPr>
            <p:nvPr/>
          </p:nvSpPr>
          <p:spPr>
            <a:xfrm>
              <a:off x="7432756" y="2834139"/>
              <a:ext cx="159981" cy="54699"/>
            </a:xfrm>
            <a:custGeom>
              <a:avLst/>
              <a:gdLst>
                <a:gd name="connsiteX0" fmla="*/ 8388 w 159981"/>
                <a:gd name="connsiteY0" fmla="*/ 54667 h 54699"/>
                <a:gd name="connsiteX1" fmla="*/ 158104 w 159981"/>
                <a:gd name="connsiteY1" fmla="*/ 13506 h 54699"/>
                <a:gd name="connsiteX2" fmla="*/ 159982 w 159981"/>
                <a:gd name="connsiteY2" fmla="*/ 4243 h 54699"/>
                <a:gd name="connsiteX3" fmla="*/ 94629 w 159981"/>
                <a:gd name="connsiteY3" fmla="*/ 616 h 54699"/>
                <a:gd name="connsiteX4" fmla="*/ 0 w 159981"/>
                <a:gd name="connsiteY4" fmla="*/ 50295 h 54699"/>
                <a:gd name="connsiteX5" fmla="*/ 8356 w 159981"/>
                <a:gd name="connsiteY5" fmla="*/ 54699 h 54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981" h="54699">
                  <a:moveTo>
                    <a:pt x="8388" y="54667"/>
                  </a:moveTo>
                  <a:cubicBezTo>
                    <a:pt x="41939" y="-9099"/>
                    <a:pt x="156938" y="13246"/>
                    <a:pt x="158104" y="13506"/>
                  </a:cubicBezTo>
                  <a:lnTo>
                    <a:pt x="159982" y="4243"/>
                  </a:lnTo>
                  <a:cubicBezTo>
                    <a:pt x="158751" y="3984"/>
                    <a:pt x="129151" y="-1877"/>
                    <a:pt x="94629" y="616"/>
                  </a:cubicBezTo>
                  <a:cubicBezTo>
                    <a:pt x="48092" y="3952"/>
                    <a:pt x="15383" y="21116"/>
                    <a:pt x="0" y="50295"/>
                  </a:cubicBezTo>
                  <a:lnTo>
                    <a:pt x="8356" y="54699"/>
                  </a:lnTo>
                  <a:close/>
                </a:path>
              </a:pathLst>
            </a:custGeom>
            <a:solidFill>
              <a:srgbClr val="C16827"/>
            </a:solidFill>
            <a:ln w="0" cap="flat">
              <a:noFill/>
              <a:prstDash val="solid"/>
              <a:miter/>
            </a:ln>
          </p:spPr>
          <p:txBody>
            <a:bodyPr rtlCol="0" anchor="ctr"/>
            <a:lstStyle/>
            <a:p>
              <a:endParaRPr lang="en-GB"/>
            </a:p>
          </p:txBody>
        </p:sp>
        <p:sp>
          <p:nvSpPr>
            <p:cNvPr id="35" name="Friform 34">
              <a:extLst>
                <a:ext uri="{FF2B5EF4-FFF2-40B4-BE49-F238E27FC236}">
                  <a16:creationId xmlns:a16="http://schemas.microsoft.com/office/drawing/2014/main" id="{EEBDE3AB-3E9A-9402-18A4-78941E5FDE4A}"/>
                </a:ext>
              </a:extLst>
            </p:cNvPr>
            <p:cNvSpPr>
              <a:spLocks noGrp="1" noRot="1" noMove="1" noResize="1" noEditPoints="1" noAdjustHandles="1" noChangeArrowheads="1" noChangeShapeType="1"/>
            </p:cNvSpPr>
            <p:nvPr/>
          </p:nvSpPr>
          <p:spPr>
            <a:xfrm>
              <a:off x="7478646" y="2898715"/>
              <a:ext cx="173810" cy="61240"/>
            </a:xfrm>
            <a:custGeom>
              <a:avLst/>
              <a:gdLst>
                <a:gd name="connsiteX0" fmla="*/ 168370 w 173810"/>
                <a:gd name="connsiteY0" fmla="*/ 61241 h 61240"/>
                <a:gd name="connsiteX1" fmla="*/ 173616 w 173810"/>
                <a:gd name="connsiteY1" fmla="*/ 53371 h 61240"/>
                <a:gd name="connsiteX2" fmla="*/ 173810 w 173810"/>
                <a:gd name="connsiteY2" fmla="*/ 53533 h 61240"/>
                <a:gd name="connsiteX3" fmla="*/ 171997 w 173810"/>
                <a:gd name="connsiteY3" fmla="*/ 51719 h 61240"/>
                <a:gd name="connsiteX4" fmla="*/ 120440 w 173810"/>
                <a:gd name="connsiteY4" fmla="*/ 15157 h 61240"/>
                <a:gd name="connsiteX5" fmla="*/ 0 w 173810"/>
                <a:gd name="connsiteY5" fmla="*/ 5538 h 61240"/>
                <a:gd name="connsiteX6" fmla="*/ 2040 w 173810"/>
                <a:gd name="connsiteY6" fmla="*/ 14768 h 61240"/>
                <a:gd name="connsiteX7" fmla="*/ 165228 w 173810"/>
                <a:gd name="connsiteY7" fmla="*/ 58294 h 61240"/>
                <a:gd name="connsiteX8" fmla="*/ 168370 w 173810"/>
                <a:gd name="connsiteY8" fmla="*/ 61241 h 6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10" h="61240">
                  <a:moveTo>
                    <a:pt x="168370" y="61241"/>
                  </a:moveTo>
                  <a:lnTo>
                    <a:pt x="173616" y="53371"/>
                  </a:lnTo>
                  <a:cubicBezTo>
                    <a:pt x="173616" y="53371"/>
                    <a:pt x="173746" y="53468"/>
                    <a:pt x="173810" y="53533"/>
                  </a:cubicBezTo>
                  <a:cubicBezTo>
                    <a:pt x="173551" y="53306"/>
                    <a:pt x="172709" y="52464"/>
                    <a:pt x="171997" y="51719"/>
                  </a:cubicBezTo>
                  <a:cubicBezTo>
                    <a:pt x="165682" y="45242"/>
                    <a:pt x="148906" y="28046"/>
                    <a:pt x="120440" y="15157"/>
                  </a:cubicBezTo>
                  <a:cubicBezTo>
                    <a:pt x="84622" y="-1036"/>
                    <a:pt x="44108" y="-4274"/>
                    <a:pt x="0" y="5538"/>
                  </a:cubicBezTo>
                  <a:lnTo>
                    <a:pt x="2040" y="14768"/>
                  </a:lnTo>
                  <a:cubicBezTo>
                    <a:pt x="66972" y="357"/>
                    <a:pt x="123387" y="15384"/>
                    <a:pt x="165228" y="58294"/>
                  </a:cubicBezTo>
                  <a:cubicBezTo>
                    <a:pt x="166848" y="59945"/>
                    <a:pt x="167592" y="60723"/>
                    <a:pt x="168370" y="61241"/>
                  </a:cubicBezTo>
                  <a:close/>
                </a:path>
              </a:pathLst>
            </a:custGeom>
            <a:solidFill>
              <a:srgbClr val="C16827"/>
            </a:solidFill>
            <a:ln w="0" cap="flat">
              <a:noFill/>
              <a:prstDash val="solid"/>
              <a:miter/>
            </a:ln>
          </p:spPr>
          <p:txBody>
            <a:bodyPr rtlCol="0" anchor="ctr"/>
            <a:lstStyle/>
            <a:p>
              <a:endParaRPr lang="en-GB"/>
            </a:p>
          </p:txBody>
        </p:sp>
        <p:sp>
          <p:nvSpPr>
            <p:cNvPr id="36" name="Friform 35">
              <a:extLst>
                <a:ext uri="{FF2B5EF4-FFF2-40B4-BE49-F238E27FC236}">
                  <a16:creationId xmlns:a16="http://schemas.microsoft.com/office/drawing/2014/main" id="{D1CC4CCF-806C-84A9-66C1-87DE565ECD35}"/>
                </a:ext>
              </a:extLst>
            </p:cNvPr>
            <p:cNvSpPr>
              <a:spLocks noGrp="1" noRot="1" noMove="1" noResize="1" noEditPoints="1" noAdjustHandles="1" noChangeArrowheads="1" noChangeShapeType="1"/>
            </p:cNvSpPr>
            <p:nvPr/>
          </p:nvSpPr>
          <p:spPr>
            <a:xfrm>
              <a:off x="7361401" y="2509287"/>
              <a:ext cx="925705" cy="999213"/>
            </a:xfrm>
            <a:custGeom>
              <a:avLst/>
              <a:gdLst>
                <a:gd name="connsiteX0" fmla="*/ 117925 w 925705"/>
                <a:gd name="connsiteY0" fmla="*/ 0 h 999213"/>
                <a:gd name="connsiteX1" fmla="*/ 177060 w 925705"/>
                <a:gd name="connsiteY1" fmla="*/ 49160 h 999213"/>
                <a:gd name="connsiteX2" fmla="*/ 222042 w 925705"/>
                <a:gd name="connsiteY2" fmla="*/ 153667 h 999213"/>
                <a:gd name="connsiteX3" fmla="*/ 495566 w 925705"/>
                <a:gd name="connsiteY3" fmla="*/ 204673 h 999213"/>
                <a:gd name="connsiteX4" fmla="*/ 901351 w 925705"/>
                <a:gd name="connsiteY4" fmla="*/ 585553 h 999213"/>
                <a:gd name="connsiteX5" fmla="*/ 901351 w 925705"/>
                <a:gd name="connsiteY5" fmla="*/ 985994 h 999213"/>
                <a:gd name="connsiteX6" fmla="*/ 520470 w 925705"/>
                <a:gd name="connsiteY6" fmla="*/ 614020 h 999213"/>
                <a:gd name="connsiteX7" fmla="*/ 235482 w 925705"/>
                <a:gd name="connsiteY7" fmla="*/ 254675 h 999213"/>
                <a:gd name="connsiteX8" fmla="*/ 212845 w 925705"/>
                <a:gd name="connsiteY8" fmla="*/ 207782 h 999213"/>
                <a:gd name="connsiteX9" fmla="*/ 155621 w 925705"/>
                <a:gd name="connsiteY9" fmla="*/ 115679 h 999213"/>
                <a:gd name="connsiteX10" fmla="*/ 123333 w 925705"/>
                <a:gd name="connsiteY10" fmla="*/ 340043 h 999213"/>
                <a:gd name="connsiteX11" fmla="*/ 127122 w 925705"/>
                <a:gd name="connsiteY11" fmla="*/ 385220 h 999213"/>
                <a:gd name="connsiteX12" fmla="*/ 129583 w 925705"/>
                <a:gd name="connsiteY12" fmla="*/ 392927 h 999213"/>
                <a:gd name="connsiteX13" fmla="*/ 119479 w 925705"/>
                <a:gd name="connsiteY13" fmla="*/ 414625 h 999213"/>
                <a:gd name="connsiteX14" fmla="*/ 41723 w 925705"/>
                <a:gd name="connsiteY14" fmla="*/ 420034 h 999213"/>
                <a:gd name="connsiteX15" fmla="*/ 2148 w 925705"/>
                <a:gd name="connsiteY15" fmla="*/ 389753 h 999213"/>
                <a:gd name="connsiteX16" fmla="*/ 7880 w 925705"/>
                <a:gd name="connsiteY16" fmla="*/ 366630 h 999213"/>
                <a:gd name="connsiteX17" fmla="*/ 20932 w 925705"/>
                <a:gd name="connsiteY17" fmla="*/ 357951 h 999213"/>
                <a:gd name="connsiteX18" fmla="*/ 61801 w 925705"/>
                <a:gd name="connsiteY18" fmla="*/ 302443 h 999213"/>
                <a:gd name="connsiteX19" fmla="*/ 89782 w 925705"/>
                <a:gd name="connsiteY19" fmla="*/ 154833 h 999213"/>
                <a:gd name="connsiteX20" fmla="*/ 90236 w 925705"/>
                <a:gd name="connsiteY20" fmla="*/ 27462 h 999213"/>
                <a:gd name="connsiteX21" fmla="*/ 117374 w 925705"/>
                <a:gd name="connsiteY21" fmla="*/ 0 h 999213"/>
                <a:gd name="connsiteX22" fmla="*/ 117925 w 925705"/>
                <a:gd name="connsiteY22" fmla="*/ 0 h 99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25705" h="999213">
                  <a:moveTo>
                    <a:pt x="117925" y="0"/>
                  </a:moveTo>
                  <a:cubicBezTo>
                    <a:pt x="146909" y="0"/>
                    <a:pt x="171619" y="20694"/>
                    <a:pt x="177060" y="49160"/>
                  </a:cubicBezTo>
                  <a:cubicBezTo>
                    <a:pt x="184379" y="87537"/>
                    <a:pt x="198175" y="137053"/>
                    <a:pt x="222042" y="153667"/>
                  </a:cubicBezTo>
                  <a:cubicBezTo>
                    <a:pt x="262977" y="182133"/>
                    <a:pt x="333609" y="199330"/>
                    <a:pt x="495566" y="204673"/>
                  </a:cubicBezTo>
                  <a:cubicBezTo>
                    <a:pt x="657524" y="210017"/>
                    <a:pt x="856853" y="341726"/>
                    <a:pt x="901351" y="585553"/>
                  </a:cubicBezTo>
                  <a:cubicBezTo>
                    <a:pt x="945848" y="829380"/>
                    <a:pt x="919162" y="907687"/>
                    <a:pt x="901351" y="985994"/>
                  </a:cubicBezTo>
                  <a:cubicBezTo>
                    <a:pt x="883539" y="1064301"/>
                    <a:pt x="755424" y="775977"/>
                    <a:pt x="520470" y="614020"/>
                  </a:cubicBezTo>
                  <a:cubicBezTo>
                    <a:pt x="329885" y="482634"/>
                    <a:pt x="256435" y="313746"/>
                    <a:pt x="235482" y="254675"/>
                  </a:cubicBezTo>
                  <a:cubicBezTo>
                    <a:pt x="229653" y="238256"/>
                    <a:pt x="222010" y="222582"/>
                    <a:pt x="212845" y="207782"/>
                  </a:cubicBezTo>
                  <a:lnTo>
                    <a:pt x="155621" y="115679"/>
                  </a:lnTo>
                  <a:lnTo>
                    <a:pt x="123333" y="340043"/>
                  </a:lnTo>
                  <a:cubicBezTo>
                    <a:pt x="121163" y="355199"/>
                    <a:pt x="122459" y="370646"/>
                    <a:pt x="127122" y="385220"/>
                  </a:cubicBezTo>
                  <a:lnTo>
                    <a:pt x="129583" y="392927"/>
                  </a:lnTo>
                  <a:cubicBezTo>
                    <a:pt x="132401" y="401703"/>
                    <a:pt x="128029" y="411160"/>
                    <a:pt x="119479" y="414625"/>
                  </a:cubicBezTo>
                  <a:cubicBezTo>
                    <a:pt x="101829" y="421815"/>
                    <a:pt x="70999" y="430559"/>
                    <a:pt x="41723" y="420034"/>
                  </a:cubicBezTo>
                  <a:cubicBezTo>
                    <a:pt x="18600" y="411711"/>
                    <a:pt x="7492" y="399534"/>
                    <a:pt x="2148" y="389753"/>
                  </a:cubicBezTo>
                  <a:cubicBezTo>
                    <a:pt x="-2224" y="381722"/>
                    <a:pt x="270" y="371715"/>
                    <a:pt x="7880" y="366630"/>
                  </a:cubicBezTo>
                  <a:lnTo>
                    <a:pt x="20932" y="357951"/>
                  </a:lnTo>
                  <a:cubicBezTo>
                    <a:pt x="40654" y="344803"/>
                    <a:pt x="55162" y="325178"/>
                    <a:pt x="61801" y="302443"/>
                  </a:cubicBezTo>
                  <a:cubicBezTo>
                    <a:pt x="72974" y="264229"/>
                    <a:pt x="88649" y="202601"/>
                    <a:pt x="89782" y="154833"/>
                  </a:cubicBezTo>
                  <a:cubicBezTo>
                    <a:pt x="90916" y="107162"/>
                    <a:pt x="90592" y="57321"/>
                    <a:pt x="90236" y="27462"/>
                  </a:cubicBezTo>
                  <a:cubicBezTo>
                    <a:pt x="90041" y="12339"/>
                    <a:pt x="102250" y="0"/>
                    <a:pt x="117374" y="0"/>
                  </a:cubicBezTo>
                  <a:lnTo>
                    <a:pt x="117925" y="0"/>
                  </a:lnTo>
                  <a:close/>
                </a:path>
              </a:pathLst>
            </a:custGeom>
            <a:solidFill>
              <a:srgbClr val="667C49"/>
            </a:solidFill>
            <a:ln w="0" cap="flat">
              <a:noFill/>
              <a:prstDash val="solid"/>
              <a:miter/>
            </a:ln>
          </p:spPr>
          <p:txBody>
            <a:bodyPr rtlCol="0" anchor="ctr"/>
            <a:lstStyle/>
            <a:p>
              <a:endParaRPr lang="en-GB"/>
            </a:p>
          </p:txBody>
        </p:sp>
        <p:sp>
          <p:nvSpPr>
            <p:cNvPr id="43" name="Friform 42">
              <a:extLst>
                <a:ext uri="{FF2B5EF4-FFF2-40B4-BE49-F238E27FC236}">
                  <a16:creationId xmlns:a16="http://schemas.microsoft.com/office/drawing/2014/main" id="{FA35B9C3-CF87-D7C1-8AA9-C499A8140D33}"/>
                </a:ext>
              </a:extLst>
            </p:cNvPr>
            <p:cNvSpPr>
              <a:spLocks noGrp="1" noRot="1" noMove="1" noResize="1" noEditPoints="1" noAdjustHandles="1" noChangeArrowheads="1" noChangeShapeType="1"/>
            </p:cNvSpPr>
            <p:nvPr/>
          </p:nvSpPr>
          <p:spPr>
            <a:xfrm>
              <a:off x="6954203" y="3011837"/>
              <a:ext cx="19754" cy="19754"/>
            </a:xfrm>
            <a:custGeom>
              <a:avLst/>
              <a:gdLst>
                <a:gd name="connsiteX0" fmla="*/ 19755 w 19754"/>
                <a:gd name="connsiteY0" fmla="*/ 9877 h 19754"/>
                <a:gd name="connsiteX1" fmla="*/ 9877 w 19754"/>
                <a:gd name="connsiteY1" fmla="*/ 19755 h 19754"/>
                <a:gd name="connsiteX2" fmla="*/ 0 w 19754"/>
                <a:gd name="connsiteY2" fmla="*/ 9877 h 19754"/>
                <a:gd name="connsiteX3" fmla="*/ 9877 w 19754"/>
                <a:gd name="connsiteY3" fmla="*/ 0 h 19754"/>
                <a:gd name="connsiteX4" fmla="*/ 19755 w 19754"/>
                <a:gd name="connsiteY4" fmla="*/ 9877 h 19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54" h="19754">
                  <a:moveTo>
                    <a:pt x="19755" y="9877"/>
                  </a:moveTo>
                  <a:cubicBezTo>
                    <a:pt x="19755" y="15333"/>
                    <a:pt x="15333" y="19755"/>
                    <a:pt x="9877" y="19755"/>
                  </a:cubicBezTo>
                  <a:cubicBezTo>
                    <a:pt x="4422" y="19755"/>
                    <a:pt x="0" y="15333"/>
                    <a:pt x="0" y="9877"/>
                  </a:cubicBezTo>
                  <a:cubicBezTo>
                    <a:pt x="0" y="4422"/>
                    <a:pt x="4422" y="0"/>
                    <a:pt x="9877" y="0"/>
                  </a:cubicBezTo>
                  <a:cubicBezTo>
                    <a:pt x="15332" y="0"/>
                    <a:pt x="19755" y="4422"/>
                    <a:pt x="19755" y="9877"/>
                  </a:cubicBezTo>
                  <a:close/>
                </a:path>
              </a:pathLst>
            </a:custGeom>
            <a:solidFill>
              <a:srgbClr val="C16827"/>
            </a:solidFill>
            <a:ln w="0" cap="flat">
              <a:noFill/>
              <a:prstDash val="solid"/>
              <a:miter/>
            </a:ln>
          </p:spPr>
          <p:txBody>
            <a:bodyPr rtlCol="0" anchor="ctr"/>
            <a:lstStyle/>
            <a:p>
              <a:endParaRPr lang="en-GB"/>
            </a:p>
          </p:txBody>
        </p:sp>
        <p:sp>
          <p:nvSpPr>
            <p:cNvPr id="44" name="Friform 43">
              <a:extLst>
                <a:ext uri="{FF2B5EF4-FFF2-40B4-BE49-F238E27FC236}">
                  <a16:creationId xmlns:a16="http://schemas.microsoft.com/office/drawing/2014/main" id="{4143D9C2-3156-68AA-095B-FDDB437D8C1B}"/>
                </a:ext>
              </a:extLst>
            </p:cNvPr>
            <p:cNvSpPr>
              <a:spLocks noGrp="1" noRot="1" noMove="1" noResize="1" noEditPoints="1" noAdjustHandles="1" noChangeArrowheads="1" noChangeShapeType="1"/>
            </p:cNvSpPr>
            <p:nvPr/>
          </p:nvSpPr>
          <p:spPr>
            <a:xfrm>
              <a:off x="7036299" y="3074308"/>
              <a:ext cx="25584" cy="25584"/>
            </a:xfrm>
            <a:custGeom>
              <a:avLst/>
              <a:gdLst>
                <a:gd name="connsiteX0" fmla="*/ 0 w 25584"/>
                <a:gd name="connsiteY0" fmla="*/ 12792 h 25584"/>
                <a:gd name="connsiteX1" fmla="*/ 12792 w 25584"/>
                <a:gd name="connsiteY1" fmla="*/ 25584 h 25584"/>
                <a:gd name="connsiteX2" fmla="*/ 25584 w 25584"/>
                <a:gd name="connsiteY2" fmla="*/ 12792 h 25584"/>
                <a:gd name="connsiteX3" fmla="*/ 12792 w 25584"/>
                <a:gd name="connsiteY3" fmla="*/ 0 h 25584"/>
                <a:gd name="connsiteX4" fmla="*/ 0 w 25584"/>
                <a:gd name="connsiteY4" fmla="*/ 12792 h 25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4" h="25584">
                  <a:moveTo>
                    <a:pt x="0" y="12792"/>
                  </a:moveTo>
                  <a:cubicBezTo>
                    <a:pt x="0" y="19852"/>
                    <a:pt x="5732" y="25584"/>
                    <a:pt x="12792" y="25584"/>
                  </a:cubicBezTo>
                  <a:cubicBezTo>
                    <a:pt x="19852" y="25584"/>
                    <a:pt x="25584" y="19852"/>
                    <a:pt x="25584" y="12792"/>
                  </a:cubicBezTo>
                  <a:cubicBezTo>
                    <a:pt x="25584" y="5732"/>
                    <a:pt x="19852" y="0"/>
                    <a:pt x="12792" y="0"/>
                  </a:cubicBezTo>
                  <a:cubicBezTo>
                    <a:pt x="5732" y="0"/>
                    <a:pt x="0" y="5732"/>
                    <a:pt x="0" y="12792"/>
                  </a:cubicBezTo>
                  <a:close/>
                </a:path>
              </a:pathLst>
            </a:custGeom>
            <a:solidFill>
              <a:srgbClr val="C16827"/>
            </a:solidFill>
            <a:ln w="0" cap="flat">
              <a:noFill/>
              <a:prstDash val="solid"/>
              <a:miter/>
            </a:ln>
          </p:spPr>
          <p:txBody>
            <a:bodyPr rtlCol="0" anchor="ctr"/>
            <a:lstStyle/>
            <a:p>
              <a:endParaRPr lang="en-GB"/>
            </a:p>
          </p:txBody>
        </p:sp>
        <p:sp>
          <p:nvSpPr>
            <p:cNvPr id="45" name="Friform 44">
              <a:extLst>
                <a:ext uri="{FF2B5EF4-FFF2-40B4-BE49-F238E27FC236}">
                  <a16:creationId xmlns:a16="http://schemas.microsoft.com/office/drawing/2014/main" id="{401EBAD8-8965-897D-128E-BAF5A6758491}"/>
                </a:ext>
              </a:extLst>
            </p:cNvPr>
            <p:cNvSpPr>
              <a:spLocks noGrp="1" noRot="1" noMove="1" noResize="1" noEditPoints="1" noAdjustHandles="1" noChangeArrowheads="1" noChangeShapeType="1"/>
            </p:cNvSpPr>
            <p:nvPr/>
          </p:nvSpPr>
          <p:spPr>
            <a:xfrm>
              <a:off x="6822558" y="3063653"/>
              <a:ext cx="21244" cy="21244"/>
            </a:xfrm>
            <a:custGeom>
              <a:avLst/>
              <a:gdLst>
                <a:gd name="connsiteX0" fmla="*/ 21244 w 21244"/>
                <a:gd name="connsiteY0" fmla="*/ 10622 h 21244"/>
                <a:gd name="connsiteX1" fmla="*/ 10622 w 21244"/>
                <a:gd name="connsiteY1" fmla="*/ 21245 h 21244"/>
                <a:gd name="connsiteX2" fmla="*/ 0 w 21244"/>
                <a:gd name="connsiteY2" fmla="*/ 10622 h 21244"/>
                <a:gd name="connsiteX3" fmla="*/ 10622 w 21244"/>
                <a:gd name="connsiteY3" fmla="*/ 0 h 21244"/>
                <a:gd name="connsiteX4" fmla="*/ 21244 w 21244"/>
                <a:gd name="connsiteY4" fmla="*/ 10622 h 2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44" h="21244">
                  <a:moveTo>
                    <a:pt x="21244" y="10622"/>
                  </a:moveTo>
                  <a:cubicBezTo>
                    <a:pt x="21244" y="16489"/>
                    <a:pt x="16489" y="21245"/>
                    <a:pt x="10622" y="21245"/>
                  </a:cubicBezTo>
                  <a:cubicBezTo>
                    <a:pt x="4755" y="21245"/>
                    <a:pt x="0" y="16489"/>
                    <a:pt x="0" y="10622"/>
                  </a:cubicBezTo>
                  <a:cubicBezTo>
                    <a:pt x="0" y="4756"/>
                    <a:pt x="4755" y="0"/>
                    <a:pt x="10622" y="0"/>
                  </a:cubicBezTo>
                  <a:cubicBezTo>
                    <a:pt x="16489" y="0"/>
                    <a:pt x="21244" y="4756"/>
                    <a:pt x="21244" y="10622"/>
                  </a:cubicBezTo>
                  <a:close/>
                </a:path>
              </a:pathLst>
            </a:custGeom>
            <a:solidFill>
              <a:srgbClr val="C16827"/>
            </a:solidFill>
            <a:ln w="0" cap="flat">
              <a:noFill/>
              <a:prstDash val="solid"/>
              <a:miter/>
            </a:ln>
          </p:spPr>
          <p:txBody>
            <a:bodyPr rtlCol="0" anchor="ctr"/>
            <a:lstStyle/>
            <a:p>
              <a:endParaRPr lang="en-GB"/>
            </a:p>
          </p:txBody>
        </p:sp>
        <p:sp>
          <p:nvSpPr>
            <p:cNvPr id="46" name="Friform 45">
              <a:extLst>
                <a:ext uri="{FF2B5EF4-FFF2-40B4-BE49-F238E27FC236}">
                  <a16:creationId xmlns:a16="http://schemas.microsoft.com/office/drawing/2014/main" id="{72463F87-09E2-41B3-4384-CA9FEAE23535}"/>
                </a:ext>
              </a:extLst>
            </p:cNvPr>
            <p:cNvSpPr>
              <a:spLocks noGrp="1" noRot="1" noMove="1" noResize="1" noEditPoints="1" noAdjustHandles="1" noChangeArrowheads="1" noChangeShapeType="1"/>
            </p:cNvSpPr>
            <p:nvPr/>
          </p:nvSpPr>
          <p:spPr>
            <a:xfrm>
              <a:off x="6901027" y="3136066"/>
              <a:ext cx="25584" cy="25584"/>
            </a:xfrm>
            <a:custGeom>
              <a:avLst/>
              <a:gdLst>
                <a:gd name="connsiteX0" fmla="*/ 0 w 25584"/>
                <a:gd name="connsiteY0" fmla="*/ 12792 h 25584"/>
                <a:gd name="connsiteX1" fmla="*/ 12792 w 25584"/>
                <a:gd name="connsiteY1" fmla="*/ 25584 h 25584"/>
                <a:gd name="connsiteX2" fmla="*/ 25584 w 25584"/>
                <a:gd name="connsiteY2" fmla="*/ 12792 h 25584"/>
                <a:gd name="connsiteX3" fmla="*/ 12792 w 25584"/>
                <a:gd name="connsiteY3" fmla="*/ 0 h 25584"/>
                <a:gd name="connsiteX4" fmla="*/ 0 w 25584"/>
                <a:gd name="connsiteY4" fmla="*/ 12792 h 25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4" h="25584">
                  <a:moveTo>
                    <a:pt x="0" y="12792"/>
                  </a:moveTo>
                  <a:cubicBezTo>
                    <a:pt x="0" y="19852"/>
                    <a:pt x="5732" y="25584"/>
                    <a:pt x="12792" y="25584"/>
                  </a:cubicBezTo>
                  <a:cubicBezTo>
                    <a:pt x="19852" y="25584"/>
                    <a:pt x="25584" y="19852"/>
                    <a:pt x="25584" y="12792"/>
                  </a:cubicBezTo>
                  <a:cubicBezTo>
                    <a:pt x="25584" y="5732"/>
                    <a:pt x="19852" y="0"/>
                    <a:pt x="12792" y="0"/>
                  </a:cubicBezTo>
                  <a:cubicBezTo>
                    <a:pt x="5732" y="0"/>
                    <a:pt x="0" y="5732"/>
                    <a:pt x="0" y="12792"/>
                  </a:cubicBezTo>
                  <a:close/>
                </a:path>
              </a:pathLst>
            </a:custGeom>
            <a:solidFill>
              <a:srgbClr val="C16827"/>
            </a:solidFill>
            <a:ln w="0" cap="flat">
              <a:noFill/>
              <a:prstDash val="solid"/>
              <a:miter/>
            </a:ln>
          </p:spPr>
          <p:txBody>
            <a:bodyPr rtlCol="0" anchor="ctr"/>
            <a:lstStyle/>
            <a:p>
              <a:endParaRPr lang="en-GB"/>
            </a:p>
          </p:txBody>
        </p:sp>
        <p:sp>
          <p:nvSpPr>
            <p:cNvPr id="47" name="Friform 46">
              <a:extLst>
                <a:ext uri="{FF2B5EF4-FFF2-40B4-BE49-F238E27FC236}">
                  <a16:creationId xmlns:a16="http://schemas.microsoft.com/office/drawing/2014/main" id="{929FF937-8C82-BDD3-A65C-650525643B0E}"/>
                </a:ext>
              </a:extLst>
            </p:cNvPr>
            <p:cNvSpPr>
              <a:spLocks noGrp="1" noRot="1" noMove="1" noResize="1" noEditPoints="1" noAdjustHandles="1" noChangeArrowheads="1" noChangeShapeType="1"/>
            </p:cNvSpPr>
            <p:nvPr/>
          </p:nvSpPr>
          <p:spPr>
            <a:xfrm>
              <a:off x="6683983" y="3243778"/>
              <a:ext cx="20791" cy="20791"/>
            </a:xfrm>
            <a:custGeom>
              <a:avLst/>
              <a:gdLst>
                <a:gd name="connsiteX0" fmla="*/ 20791 w 20791"/>
                <a:gd name="connsiteY0" fmla="*/ 10396 h 20791"/>
                <a:gd name="connsiteX1" fmla="*/ 10396 w 20791"/>
                <a:gd name="connsiteY1" fmla="*/ 20791 h 20791"/>
                <a:gd name="connsiteX2" fmla="*/ 0 w 20791"/>
                <a:gd name="connsiteY2" fmla="*/ 10396 h 20791"/>
                <a:gd name="connsiteX3" fmla="*/ 10396 w 20791"/>
                <a:gd name="connsiteY3" fmla="*/ 0 h 20791"/>
                <a:gd name="connsiteX4" fmla="*/ 20791 w 20791"/>
                <a:gd name="connsiteY4" fmla="*/ 10396 h 20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91" h="20791">
                  <a:moveTo>
                    <a:pt x="20791" y="10396"/>
                  </a:moveTo>
                  <a:cubicBezTo>
                    <a:pt x="20791" y="16137"/>
                    <a:pt x="16137" y="20791"/>
                    <a:pt x="10396" y="20791"/>
                  </a:cubicBezTo>
                  <a:cubicBezTo>
                    <a:pt x="4655" y="20791"/>
                    <a:pt x="0" y="16137"/>
                    <a:pt x="0" y="10396"/>
                  </a:cubicBezTo>
                  <a:cubicBezTo>
                    <a:pt x="0" y="4654"/>
                    <a:pt x="4655" y="0"/>
                    <a:pt x="10396" y="0"/>
                  </a:cubicBezTo>
                  <a:cubicBezTo>
                    <a:pt x="16137" y="0"/>
                    <a:pt x="20791" y="4654"/>
                    <a:pt x="20791" y="10396"/>
                  </a:cubicBezTo>
                  <a:close/>
                </a:path>
              </a:pathLst>
            </a:custGeom>
            <a:solidFill>
              <a:srgbClr val="C16827"/>
            </a:solidFill>
            <a:ln w="0" cap="flat">
              <a:noFill/>
              <a:prstDash val="solid"/>
              <a:miter/>
            </a:ln>
          </p:spPr>
          <p:txBody>
            <a:bodyPr rtlCol="0" anchor="ctr"/>
            <a:lstStyle/>
            <a:p>
              <a:endParaRPr lang="en-GB"/>
            </a:p>
          </p:txBody>
        </p:sp>
        <p:sp>
          <p:nvSpPr>
            <p:cNvPr id="48" name="Friform 47">
              <a:extLst>
                <a:ext uri="{FF2B5EF4-FFF2-40B4-BE49-F238E27FC236}">
                  <a16:creationId xmlns:a16="http://schemas.microsoft.com/office/drawing/2014/main" id="{021BAFF7-7DBC-ED0C-AC41-3AE95344EFAE}"/>
                </a:ext>
              </a:extLst>
            </p:cNvPr>
            <p:cNvSpPr>
              <a:spLocks noGrp="1" noRot="1" noMove="1" noResize="1" noEditPoints="1" noAdjustHandles="1" noChangeArrowheads="1" noChangeShapeType="1"/>
            </p:cNvSpPr>
            <p:nvPr/>
          </p:nvSpPr>
          <p:spPr>
            <a:xfrm>
              <a:off x="6784409" y="3218550"/>
              <a:ext cx="20014" cy="20013"/>
            </a:xfrm>
            <a:custGeom>
              <a:avLst/>
              <a:gdLst>
                <a:gd name="connsiteX0" fmla="*/ 0 w 20014"/>
                <a:gd name="connsiteY0" fmla="*/ 10007 h 20013"/>
                <a:gd name="connsiteX1" fmla="*/ 10007 w 20014"/>
                <a:gd name="connsiteY1" fmla="*/ 20014 h 20013"/>
                <a:gd name="connsiteX2" fmla="*/ 20014 w 20014"/>
                <a:gd name="connsiteY2" fmla="*/ 10007 h 20013"/>
                <a:gd name="connsiteX3" fmla="*/ 10007 w 20014"/>
                <a:gd name="connsiteY3" fmla="*/ 0 h 20013"/>
                <a:gd name="connsiteX4" fmla="*/ 0 w 20014"/>
                <a:gd name="connsiteY4" fmla="*/ 10007 h 20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4" h="20013">
                  <a:moveTo>
                    <a:pt x="0" y="10007"/>
                  </a:moveTo>
                  <a:cubicBezTo>
                    <a:pt x="0" y="15512"/>
                    <a:pt x="4469" y="20014"/>
                    <a:pt x="10007" y="20014"/>
                  </a:cubicBezTo>
                  <a:cubicBezTo>
                    <a:pt x="15545" y="20014"/>
                    <a:pt x="20014" y="15545"/>
                    <a:pt x="20014" y="10007"/>
                  </a:cubicBezTo>
                  <a:cubicBezTo>
                    <a:pt x="20014" y="4469"/>
                    <a:pt x="15545" y="0"/>
                    <a:pt x="10007" y="0"/>
                  </a:cubicBezTo>
                  <a:cubicBezTo>
                    <a:pt x="4469" y="0"/>
                    <a:pt x="0" y="4469"/>
                    <a:pt x="0" y="10007"/>
                  </a:cubicBezTo>
                  <a:close/>
                </a:path>
              </a:pathLst>
            </a:custGeom>
            <a:solidFill>
              <a:srgbClr val="C16827"/>
            </a:solidFill>
            <a:ln w="0" cap="flat">
              <a:noFill/>
              <a:prstDash val="solid"/>
              <a:miter/>
            </a:ln>
          </p:spPr>
          <p:txBody>
            <a:bodyPr rtlCol="0" anchor="ctr"/>
            <a:lstStyle/>
            <a:p>
              <a:endParaRPr lang="en-GB"/>
            </a:p>
          </p:txBody>
        </p:sp>
        <p:sp>
          <p:nvSpPr>
            <p:cNvPr id="49" name="Friform 48">
              <a:extLst>
                <a:ext uri="{FF2B5EF4-FFF2-40B4-BE49-F238E27FC236}">
                  <a16:creationId xmlns:a16="http://schemas.microsoft.com/office/drawing/2014/main" id="{7C358F1A-6C7E-364D-7277-3DF1E68B0DEE}"/>
                </a:ext>
              </a:extLst>
            </p:cNvPr>
            <p:cNvSpPr>
              <a:spLocks noGrp="1" noRot="1" noMove="1" noResize="1" noEditPoints="1" noAdjustHandles="1" noChangeArrowheads="1" noChangeShapeType="1"/>
            </p:cNvSpPr>
            <p:nvPr/>
          </p:nvSpPr>
          <p:spPr>
            <a:xfrm>
              <a:off x="7274232" y="3148890"/>
              <a:ext cx="25584" cy="25584"/>
            </a:xfrm>
            <a:custGeom>
              <a:avLst/>
              <a:gdLst>
                <a:gd name="connsiteX0" fmla="*/ 0 w 25584"/>
                <a:gd name="connsiteY0" fmla="*/ 12792 h 25584"/>
                <a:gd name="connsiteX1" fmla="*/ 12792 w 25584"/>
                <a:gd name="connsiteY1" fmla="*/ 25584 h 25584"/>
                <a:gd name="connsiteX2" fmla="*/ 25584 w 25584"/>
                <a:gd name="connsiteY2" fmla="*/ 12792 h 25584"/>
                <a:gd name="connsiteX3" fmla="*/ 12792 w 25584"/>
                <a:gd name="connsiteY3" fmla="*/ 0 h 25584"/>
                <a:gd name="connsiteX4" fmla="*/ 0 w 25584"/>
                <a:gd name="connsiteY4" fmla="*/ 12792 h 25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4" h="25584">
                  <a:moveTo>
                    <a:pt x="0" y="12792"/>
                  </a:moveTo>
                  <a:cubicBezTo>
                    <a:pt x="0" y="19852"/>
                    <a:pt x="5732" y="25584"/>
                    <a:pt x="12792" y="25584"/>
                  </a:cubicBezTo>
                  <a:cubicBezTo>
                    <a:pt x="19852" y="25584"/>
                    <a:pt x="25584" y="19852"/>
                    <a:pt x="25584" y="12792"/>
                  </a:cubicBezTo>
                  <a:cubicBezTo>
                    <a:pt x="25584" y="5732"/>
                    <a:pt x="19852" y="0"/>
                    <a:pt x="12792" y="0"/>
                  </a:cubicBezTo>
                  <a:cubicBezTo>
                    <a:pt x="5732" y="0"/>
                    <a:pt x="0" y="5732"/>
                    <a:pt x="0" y="12792"/>
                  </a:cubicBezTo>
                  <a:close/>
                </a:path>
              </a:pathLst>
            </a:custGeom>
            <a:solidFill>
              <a:srgbClr val="C16827"/>
            </a:solidFill>
            <a:ln w="0" cap="flat">
              <a:noFill/>
              <a:prstDash val="solid"/>
              <a:miter/>
            </a:ln>
          </p:spPr>
          <p:txBody>
            <a:bodyPr rtlCol="0" anchor="ctr"/>
            <a:lstStyle/>
            <a:p>
              <a:endParaRPr lang="en-GB"/>
            </a:p>
          </p:txBody>
        </p:sp>
        <p:sp>
          <p:nvSpPr>
            <p:cNvPr id="50" name="Friform 49">
              <a:extLst>
                <a:ext uri="{FF2B5EF4-FFF2-40B4-BE49-F238E27FC236}">
                  <a16:creationId xmlns:a16="http://schemas.microsoft.com/office/drawing/2014/main" id="{FC8ECD5A-A55A-9FBF-7781-1AFD3EE515F5}"/>
                </a:ext>
              </a:extLst>
            </p:cNvPr>
            <p:cNvSpPr>
              <a:spLocks noGrp="1" noRot="1" noMove="1" noResize="1" noEditPoints="1" noAdjustHandles="1" noChangeArrowheads="1" noChangeShapeType="1"/>
            </p:cNvSpPr>
            <p:nvPr/>
          </p:nvSpPr>
          <p:spPr>
            <a:xfrm>
              <a:off x="7023475" y="2930421"/>
              <a:ext cx="25584" cy="25584"/>
            </a:xfrm>
            <a:custGeom>
              <a:avLst/>
              <a:gdLst>
                <a:gd name="connsiteX0" fmla="*/ 0 w 25584"/>
                <a:gd name="connsiteY0" fmla="*/ 12792 h 25584"/>
                <a:gd name="connsiteX1" fmla="*/ 12792 w 25584"/>
                <a:gd name="connsiteY1" fmla="*/ 25584 h 25584"/>
                <a:gd name="connsiteX2" fmla="*/ 25584 w 25584"/>
                <a:gd name="connsiteY2" fmla="*/ 12792 h 25584"/>
                <a:gd name="connsiteX3" fmla="*/ 12792 w 25584"/>
                <a:gd name="connsiteY3" fmla="*/ 0 h 25584"/>
                <a:gd name="connsiteX4" fmla="*/ 0 w 25584"/>
                <a:gd name="connsiteY4" fmla="*/ 12792 h 25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4" h="25584">
                  <a:moveTo>
                    <a:pt x="0" y="12792"/>
                  </a:moveTo>
                  <a:cubicBezTo>
                    <a:pt x="0" y="19852"/>
                    <a:pt x="5732" y="25584"/>
                    <a:pt x="12792" y="25584"/>
                  </a:cubicBezTo>
                  <a:cubicBezTo>
                    <a:pt x="19852" y="25584"/>
                    <a:pt x="25584" y="19852"/>
                    <a:pt x="25584" y="12792"/>
                  </a:cubicBezTo>
                  <a:cubicBezTo>
                    <a:pt x="25584" y="5732"/>
                    <a:pt x="19852" y="0"/>
                    <a:pt x="12792" y="0"/>
                  </a:cubicBezTo>
                  <a:cubicBezTo>
                    <a:pt x="5732" y="0"/>
                    <a:pt x="0" y="5732"/>
                    <a:pt x="0" y="12792"/>
                  </a:cubicBezTo>
                  <a:close/>
                </a:path>
              </a:pathLst>
            </a:custGeom>
            <a:solidFill>
              <a:srgbClr val="C16827"/>
            </a:solidFill>
            <a:ln w="0" cap="flat">
              <a:noFill/>
              <a:prstDash val="solid"/>
              <a:miter/>
            </a:ln>
          </p:spPr>
          <p:txBody>
            <a:bodyPr rtlCol="0" anchor="ctr"/>
            <a:lstStyle/>
            <a:p>
              <a:endParaRPr lang="en-GB"/>
            </a:p>
          </p:txBody>
        </p:sp>
        <p:sp>
          <p:nvSpPr>
            <p:cNvPr id="51" name="Friform 50">
              <a:extLst>
                <a:ext uri="{FF2B5EF4-FFF2-40B4-BE49-F238E27FC236}">
                  <a16:creationId xmlns:a16="http://schemas.microsoft.com/office/drawing/2014/main" id="{C333D2FE-3F96-A642-1C37-6E07271E9ED6}"/>
                </a:ext>
              </a:extLst>
            </p:cNvPr>
            <p:cNvSpPr>
              <a:spLocks noGrp="1" noRot="1" noMove="1" noResize="1" noEditPoints="1" noAdjustHandles="1" noChangeArrowheads="1" noChangeShapeType="1"/>
            </p:cNvSpPr>
            <p:nvPr/>
          </p:nvSpPr>
          <p:spPr>
            <a:xfrm>
              <a:off x="6938464" y="2930421"/>
              <a:ext cx="25584" cy="25584"/>
            </a:xfrm>
            <a:custGeom>
              <a:avLst/>
              <a:gdLst>
                <a:gd name="connsiteX0" fmla="*/ 0 w 25584"/>
                <a:gd name="connsiteY0" fmla="*/ 12792 h 25584"/>
                <a:gd name="connsiteX1" fmla="*/ 12792 w 25584"/>
                <a:gd name="connsiteY1" fmla="*/ 25584 h 25584"/>
                <a:gd name="connsiteX2" fmla="*/ 25584 w 25584"/>
                <a:gd name="connsiteY2" fmla="*/ 12792 h 25584"/>
                <a:gd name="connsiteX3" fmla="*/ 12792 w 25584"/>
                <a:gd name="connsiteY3" fmla="*/ 0 h 25584"/>
                <a:gd name="connsiteX4" fmla="*/ 0 w 25584"/>
                <a:gd name="connsiteY4" fmla="*/ 12792 h 25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4" h="25584">
                  <a:moveTo>
                    <a:pt x="0" y="12792"/>
                  </a:moveTo>
                  <a:cubicBezTo>
                    <a:pt x="0" y="19852"/>
                    <a:pt x="5732" y="25584"/>
                    <a:pt x="12792" y="25584"/>
                  </a:cubicBezTo>
                  <a:cubicBezTo>
                    <a:pt x="19852" y="25584"/>
                    <a:pt x="25584" y="19852"/>
                    <a:pt x="25584" y="12792"/>
                  </a:cubicBezTo>
                  <a:cubicBezTo>
                    <a:pt x="25584" y="5732"/>
                    <a:pt x="19852" y="0"/>
                    <a:pt x="12792" y="0"/>
                  </a:cubicBezTo>
                  <a:cubicBezTo>
                    <a:pt x="5732" y="0"/>
                    <a:pt x="0" y="5732"/>
                    <a:pt x="0" y="12792"/>
                  </a:cubicBezTo>
                  <a:close/>
                </a:path>
              </a:pathLst>
            </a:custGeom>
            <a:solidFill>
              <a:srgbClr val="C16827"/>
            </a:solidFill>
            <a:ln w="0" cap="flat">
              <a:noFill/>
              <a:prstDash val="solid"/>
              <a:miter/>
            </a:ln>
          </p:spPr>
          <p:txBody>
            <a:bodyPr rtlCol="0" anchor="ctr"/>
            <a:lstStyle/>
            <a:p>
              <a:endParaRPr lang="en-GB"/>
            </a:p>
          </p:txBody>
        </p:sp>
        <p:sp>
          <p:nvSpPr>
            <p:cNvPr id="52" name="Friform 51">
              <a:extLst>
                <a:ext uri="{FF2B5EF4-FFF2-40B4-BE49-F238E27FC236}">
                  <a16:creationId xmlns:a16="http://schemas.microsoft.com/office/drawing/2014/main" id="{87DB09A0-CDB2-BC50-75E0-48E03254ED26}"/>
                </a:ext>
              </a:extLst>
            </p:cNvPr>
            <p:cNvSpPr>
              <a:spLocks noGrp="1" noRot="1" noMove="1" noResize="1" noEditPoints="1" noAdjustHandles="1" noChangeArrowheads="1" noChangeShapeType="1"/>
            </p:cNvSpPr>
            <p:nvPr/>
          </p:nvSpPr>
          <p:spPr>
            <a:xfrm>
              <a:off x="7163637" y="3209904"/>
              <a:ext cx="25584" cy="25584"/>
            </a:xfrm>
            <a:custGeom>
              <a:avLst/>
              <a:gdLst>
                <a:gd name="connsiteX0" fmla="*/ 25584 w 25584"/>
                <a:gd name="connsiteY0" fmla="*/ 12792 h 25584"/>
                <a:gd name="connsiteX1" fmla="*/ 12792 w 25584"/>
                <a:gd name="connsiteY1" fmla="*/ 25584 h 25584"/>
                <a:gd name="connsiteX2" fmla="*/ 0 w 25584"/>
                <a:gd name="connsiteY2" fmla="*/ 12792 h 25584"/>
                <a:gd name="connsiteX3" fmla="*/ 12792 w 25584"/>
                <a:gd name="connsiteY3" fmla="*/ 0 h 25584"/>
                <a:gd name="connsiteX4" fmla="*/ 25584 w 25584"/>
                <a:gd name="connsiteY4" fmla="*/ 12792 h 25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4" h="25584">
                  <a:moveTo>
                    <a:pt x="25584" y="12792"/>
                  </a:moveTo>
                  <a:cubicBezTo>
                    <a:pt x="25584" y="19857"/>
                    <a:pt x="19857" y="25584"/>
                    <a:pt x="12792" y="25584"/>
                  </a:cubicBezTo>
                  <a:cubicBezTo>
                    <a:pt x="5727" y="25584"/>
                    <a:pt x="0" y="19857"/>
                    <a:pt x="0" y="12792"/>
                  </a:cubicBezTo>
                  <a:cubicBezTo>
                    <a:pt x="0" y="5727"/>
                    <a:pt x="5727" y="0"/>
                    <a:pt x="12792" y="0"/>
                  </a:cubicBezTo>
                  <a:cubicBezTo>
                    <a:pt x="19857" y="0"/>
                    <a:pt x="25584" y="5727"/>
                    <a:pt x="25584" y="12792"/>
                  </a:cubicBezTo>
                  <a:close/>
                </a:path>
              </a:pathLst>
            </a:custGeom>
            <a:solidFill>
              <a:srgbClr val="C16827"/>
            </a:solidFill>
            <a:ln w="0" cap="flat">
              <a:noFill/>
              <a:prstDash val="solid"/>
              <a:miter/>
            </a:ln>
          </p:spPr>
          <p:txBody>
            <a:bodyPr rtlCol="0" anchor="ctr"/>
            <a:lstStyle/>
            <a:p>
              <a:endParaRPr lang="en-GB"/>
            </a:p>
          </p:txBody>
        </p:sp>
        <p:sp>
          <p:nvSpPr>
            <p:cNvPr id="53" name="Friform 52">
              <a:extLst>
                <a:ext uri="{FF2B5EF4-FFF2-40B4-BE49-F238E27FC236}">
                  <a16:creationId xmlns:a16="http://schemas.microsoft.com/office/drawing/2014/main" id="{4A386554-AD44-F697-BF42-9999FC7F78BF}"/>
                </a:ext>
              </a:extLst>
            </p:cNvPr>
            <p:cNvSpPr>
              <a:spLocks noGrp="1" noRot="1" noMove="1" noResize="1" noEditPoints="1" noAdjustHandles="1" noChangeArrowheads="1" noChangeShapeType="1"/>
            </p:cNvSpPr>
            <p:nvPr/>
          </p:nvSpPr>
          <p:spPr>
            <a:xfrm>
              <a:off x="7063114" y="3191347"/>
              <a:ext cx="23187" cy="23187"/>
            </a:xfrm>
            <a:custGeom>
              <a:avLst/>
              <a:gdLst>
                <a:gd name="connsiteX0" fmla="*/ 23188 w 23187"/>
                <a:gd name="connsiteY0" fmla="*/ 11594 h 23187"/>
                <a:gd name="connsiteX1" fmla="*/ 11594 w 23187"/>
                <a:gd name="connsiteY1" fmla="*/ 23188 h 23187"/>
                <a:gd name="connsiteX2" fmla="*/ 0 w 23187"/>
                <a:gd name="connsiteY2" fmla="*/ 11594 h 23187"/>
                <a:gd name="connsiteX3" fmla="*/ 11594 w 23187"/>
                <a:gd name="connsiteY3" fmla="*/ 0 h 23187"/>
                <a:gd name="connsiteX4" fmla="*/ 23188 w 23187"/>
                <a:gd name="connsiteY4" fmla="*/ 11594 h 23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87" h="23187">
                  <a:moveTo>
                    <a:pt x="23188" y="11594"/>
                  </a:moveTo>
                  <a:cubicBezTo>
                    <a:pt x="23188" y="17997"/>
                    <a:pt x="17997" y="23188"/>
                    <a:pt x="11594" y="23188"/>
                  </a:cubicBezTo>
                  <a:cubicBezTo>
                    <a:pt x="5191" y="23188"/>
                    <a:pt x="0" y="17997"/>
                    <a:pt x="0" y="11594"/>
                  </a:cubicBezTo>
                  <a:cubicBezTo>
                    <a:pt x="0" y="5191"/>
                    <a:pt x="5191" y="0"/>
                    <a:pt x="11594" y="0"/>
                  </a:cubicBezTo>
                  <a:cubicBezTo>
                    <a:pt x="17997" y="0"/>
                    <a:pt x="23188" y="5191"/>
                    <a:pt x="23188" y="11594"/>
                  </a:cubicBezTo>
                  <a:close/>
                </a:path>
              </a:pathLst>
            </a:custGeom>
            <a:solidFill>
              <a:srgbClr val="C16827"/>
            </a:solidFill>
            <a:ln w="0" cap="flat">
              <a:noFill/>
              <a:prstDash val="solid"/>
              <a:miter/>
            </a:ln>
          </p:spPr>
          <p:txBody>
            <a:bodyPr rtlCol="0" anchor="ctr"/>
            <a:lstStyle/>
            <a:p>
              <a:endParaRPr lang="en-GB"/>
            </a:p>
          </p:txBody>
        </p:sp>
        <p:sp>
          <p:nvSpPr>
            <p:cNvPr id="54" name="Friform 53">
              <a:extLst>
                <a:ext uri="{FF2B5EF4-FFF2-40B4-BE49-F238E27FC236}">
                  <a16:creationId xmlns:a16="http://schemas.microsoft.com/office/drawing/2014/main" id="{A881ABAD-DC09-0820-6E38-E1EC636DF620}"/>
                </a:ext>
              </a:extLst>
            </p:cNvPr>
            <p:cNvSpPr>
              <a:spLocks noGrp="1" noRot="1" noMove="1" noResize="1" noEditPoints="1" noAdjustHandles="1" noChangeArrowheads="1" noChangeShapeType="1"/>
            </p:cNvSpPr>
            <p:nvPr/>
          </p:nvSpPr>
          <p:spPr>
            <a:xfrm>
              <a:off x="7924846" y="3659634"/>
              <a:ext cx="20855" cy="20855"/>
            </a:xfrm>
            <a:custGeom>
              <a:avLst/>
              <a:gdLst>
                <a:gd name="connsiteX0" fmla="*/ 20856 w 20855"/>
                <a:gd name="connsiteY0" fmla="*/ 10428 h 20855"/>
                <a:gd name="connsiteX1" fmla="*/ 10428 w 20855"/>
                <a:gd name="connsiteY1" fmla="*/ 20856 h 20855"/>
                <a:gd name="connsiteX2" fmla="*/ 0 w 20855"/>
                <a:gd name="connsiteY2" fmla="*/ 10428 h 20855"/>
                <a:gd name="connsiteX3" fmla="*/ 10428 w 20855"/>
                <a:gd name="connsiteY3" fmla="*/ 0 h 20855"/>
                <a:gd name="connsiteX4" fmla="*/ 20856 w 20855"/>
                <a:gd name="connsiteY4" fmla="*/ 10428 h 20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5" h="20855">
                  <a:moveTo>
                    <a:pt x="20856" y="10428"/>
                  </a:moveTo>
                  <a:cubicBezTo>
                    <a:pt x="20856" y="16187"/>
                    <a:pt x="16187" y="20856"/>
                    <a:pt x="10428" y="20856"/>
                  </a:cubicBezTo>
                  <a:cubicBezTo>
                    <a:pt x="4669" y="20856"/>
                    <a:pt x="0" y="16187"/>
                    <a:pt x="0" y="10428"/>
                  </a:cubicBezTo>
                  <a:cubicBezTo>
                    <a:pt x="0" y="4669"/>
                    <a:pt x="4669" y="0"/>
                    <a:pt x="10428" y="0"/>
                  </a:cubicBezTo>
                  <a:cubicBezTo>
                    <a:pt x="16187" y="0"/>
                    <a:pt x="20856" y="4669"/>
                    <a:pt x="20856" y="10428"/>
                  </a:cubicBezTo>
                  <a:close/>
                </a:path>
              </a:pathLst>
            </a:custGeom>
            <a:solidFill>
              <a:srgbClr val="C16827"/>
            </a:solidFill>
            <a:ln w="0" cap="flat">
              <a:noFill/>
              <a:prstDash val="solid"/>
              <a:miter/>
            </a:ln>
          </p:spPr>
          <p:txBody>
            <a:bodyPr rtlCol="0" anchor="ctr"/>
            <a:lstStyle/>
            <a:p>
              <a:endParaRPr lang="en-GB"/>
            </a:p>
          </p:txBody>
        </p:sp>
        <p:sp>
          <p:nvSpPr>
            <p:cNvPr id="55" name="Friform 54">
              <a:extLst>
                <a:ext uri="{FF2B5EF4-FFF2-40B4-BE49-F238E27FC236}">
                  <a16:creationId xmlns:a16="http://schemas.microsoft.com/office/drawing/2014/main" id="{556BC988-AA9A-3EE5-FD82-E0D410C40E13}"/>
                </a:ext>
              </a:extLst>
            </p:cNvPr>
            <p:cNvSpPr>
              <a:spLocks noGrp="1" noRot="1" noMove="1" noResize="1" noEditPoints="1" noAdjustHandles="1" noChangeArrowheads="1" noChangeShapeType="1"/>
            </p:cNvSpPr>
            <p:nvPr/>
          </p:nvSpPr>
          <p:spPr>
            <a:xfrm>
              <a:off x="7866132" y="3765986"/>
              <a:ext cx="20855" cy="20855"/>
            </a:xfrm>
            <a:custGeom>
              <a:avLst/>
              <a:gdLst>
                <a:gd name="connsiteX0" fmla="*/ 20856 w 20855"/>
                <a:gd name="connsiteY0" fmla="*/ 10428 h 20855"/>
                <a:gd name="connsiteX1" fmla="*/ 10428 w 20855"/>
                <a:gd name="connsiteY1" fmla="*/ 20856 h 20855"/>
                <a:gd name="connsiteX2" fmla="*/ 0 w 20855"/>
                <a:gd name="connsiteY2" fmla="*/ 10428 h 20855"/>
                <a:gd name="connsiteX3" fmla="*/ 10428 w 20855"/>
                <a:gd name="connsiteY3" fmla="*/ 0 h 20855"/>
                <a:gd name="connsiteX4" fmla="*/ 20856 w 20855"/>
                <a:gd name="connsiteY4" fmla="*/ 10428 h 20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5" h="20855">
                  <a:moveTo>
                    <a:pt x="20856" y="10428"/>
                  </a:moveTo>
                  <a:cubicBezTo>
                    <a:pt x="20856" y="16187"/>
                    <a:pt x="16187" y="20856"/>
                    <a:pt x="10428" y="20856"/>
                  </a:cubicBezTo>
                  <a:cubicBezTo>
                    <a:pt x="4669" y="20856"/>
                    <a:pt x="0" y="16187"/>
                    <a:pt x="0" y="10428"/>
                  </a:cubicBezTo>
                  <a:cubicBezTo>
                    <a:pt x="0" y="4669"/>
                    <a:pt x="4669" y="0"/>
                    <a:pt x="10428" y="0"/>
                  </a:cubicBezTo>
                  <a:cubicBezTo>
                    <a:pt x="16187" y="0"/>
                    <a:pt x="20856" y="4669"/>
                    <a:pt x="20856" y="10428"/>
                  </a:cubicBezTo>
                  <a:close/>
                </a:path>
              </a:pathLst>
            </a:custGeom>
            <a:solidFill>
              <a:srgbClr val="C16827"/>
            </a:solidFill>
            <a:ln w="0" cap="flat">
              <a:noFill/>
              <a:prstDash val="solid"/>
              <a:miter/>
            </a:ln>
          </p:spPr>
          <p:txBody>
            <a:bodyPr rtlCol="0" anchor="ctr"/>
            <a:lstStyle/>
            <a:p>
              <a:endParaRPr lang="en-GB"/>
            </a:p>
          </p:txBody>
        </p:sp>
        <p:sp>
          <p:nvSpPr>
            <p:cNvPr id="56" name="Friform 55">
              <a:extLst>
                <a:ext uri="{FF2B5EF4-FFF2-40B4-BE49-F238E27FC236}">
                  <a16:creationId xmlns:a16="http://schemas.microsoft.com/office/drawing/2014/main" id="{7E2B8273-4633-AD03-01C1-F1069A3B0625}"/>
                </a:ext>
              </a:extLst>
            </p:cNvPr>
            <p:cNvSpPr>
              <a:spLocks noGrp="1" noRot="1" noMove="1" noResize="1" noEditPoints="1" noAdjustHandles="1" noChangeArrowheads="1" noChangeShapeType="1"/>
            </p:cNvSpPr>
            <p:nvPr/>
          </p:nvSpPr>
          <p:spPr>
            <a:xfrm>
              <a:off x="7866132" y="3688586"/>
              <a:ext cx="20855" cy="20855"/>
            </a:xfrm>
            <a:custGeom>
              <a:avLst/>
              <a:gdLst>
                <a:gd name="connsiteX0" fmla="*/ 20856 w 20855"/>
                <a:gd name="connsiteY0" fmla="*/ 10428 h 20855"/>
                <a:gd name="connsiteX1" fmla="*/ 10428 w 20855"/>
                <a:gd name="connsiteY1" fmla="*/ 20856 h 20855"/>
                <a:gd name="connsiteX2" fmla="*/ 0 w 20855"/>
                <a:gd name="connsiteY2" fmla="*/ 10428 h 20855"/>
                <a:gd name="connsiteX3" fmla="*/ 10428 w 20855"/>
                <a:gd name="connsiteY3" fmla="*/ 0 h 20855"/>
                <a:gd name="connsiteX4" fmla="*/ 20856 w 20855"/>
                <a:gd name="connsiteY4" fmla="*/ 10428 h 20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5" h="20855">
                  <a:moveTo>
                    <a:pt x="20856" y="10428"/>
                  </a:moveTo>
                  <a:cubicBezTo>
                    <a:pt x="20856" y="16187"/>
                    <a:pt x="16187" y="20856"/>
                    <a:pt x="10428" y="20856"/>
                  </a:cubicBezTo>
                  <a:cubicBezTo>
                    <a:pt x="4669" y="20856"/>
                    <a:pt x="0" y="16187"/>
                    <a:pt x="0" y="10428"/>
                  </a:cubicBezTo>
                  <a:cubicBezTo>
                    <a:pt x="0" y="4669"/>
                    <a:pt x="4669" y="0"/>
                    <a:pt x="10428" y="0"/>
                  </a:cubicBezTo>
                  <a:cubicBezTo>
                    <a:pt x="16187" y="0"/>
                    <a:pt x="20856" y="4669"/>
                    <a:pt x="20856" y="10428"/>
                  </a:cubicBezTo>
                  <a:close/>
                </a:path>
              </a:pathLst>
            </a:custGeom>
            <a:solidFill>
              <a:srgbClr val="C16827"/>
            </a:solidFill>
            <a:ln w="0" cap="flat">
              <a:noFill/>
              <a:prstDash val="solid"/>
              <a:miter/>
            </a:ln>
          </p:spPr>
          <p:txBody>
            <a:bodyPr rtlCol="0" anchor="ctr"/>
            <a:lstStyle/>
            <a:p>
              <a:endParaRPr lang="en-GB"/>
            </a:p>
          </p:txBody>
        </p:sp>
        <p:sp>
          <p:nvSpPr>
            <p:cNvPr id="57" name="Friform 56">
              <a:extLst>
                <a:ext uri="{FF2B5EF4-FFF2-40B4-BE49-F238E27FC236}">
                  <a16:creationId xmlns:a16="http://schemas.microsoft.com/office/drawing/2014/main" id="{92E90775-152B-EC4F-A155-149AF3B2FADC}"/>
                </a:ext>
              </a:extLst>
            </p:cNvPr>
            <p:cNvSpPr>
              <a:spLocks noGrp="1" noRot="1" noMove="1" noResize="1" noEditPoints="1" noAdjustHandles="1" noChangeArrowheads="1" noChangeShapeType="1"/>
            </p:cNvSpPr>
            <p:nvPr/>
          </p:nvSpPr>
          <p:spPr>
            <a:xfrm>
              <a:off x="6862748" y="3459041"/>
              <a:ext cx="25584" cy="25584"/>
            </a:xfrm>
            <a:custGeom>
              <a:avLst/>
              <a:gdLst>
                <a:gd name="connsiteX0" fmla="*/ 25584 w 25584"/>
                <a:gd name="connsiteY0" fmla="*/ 12792 h 25584"/>
                <a:gd name="connsiteX1" fmla="*/ 12792 w 25584"/>
                <a:gd name="connsiteY1" fmla="*/ 25584 h 25584"/>
                <a:gd name="connsiteX2" fmla="*/ 0 w 25584"/>
                <a:gd name="connsiteY2" fmla="*/ 12792 h 25584"/>
                <a:gd name="connsiteX3" fmla="*/ 12792 w 25584"/>
                <a:gd name="connsiteY3" fmla="*/ 0 h 25584"/>
                <a:gd name="connsiteX4" fmla="*/ 25584 w 25584"/>
                <a:gd name="connsiteY4" fmla="*/ 12792 h 25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4" h="25584">
                  <a:moveTo>
                    <a:pt x="25584" y="12792"/>
                  </a:moveTo>
                  <a:cubicBezTo>
                    <a:pt x="25584" y="19857"/>
                    <a:pt x="19857" y="25584"/>
                    <a:pt x="12792" y="25584"/>
                  </a:cubicBezTo>
                  <a:cubicBezTo>
                    <a:pt x="5727" y="25584"/>
                    <a:pt x="0" y="19857"/>
                    <a:pt x="0" y="12792"/>
                  </a:cubicBezTo>
                  <a:cubicBezTo>
                    <a:pt x="0" y="5727"/>
                    <a:pt x="5727" y="0"/>
                    <a:pt x="12792" y="0"/>
                  </a:cubicBezTo>
                  <a:cubicBezTo>
                    <a:pt x="19857" y="0"/>
                    <a:pt x="25584" y="5727"/>
                    <a:pt x="25584" y="12792"/>
                  </a:cubicBezTo>
                  <a:close/>
                </a:path>
              </a:pathLst>
            </a:custGeom>
            <a:solidFill>
              <a:srgbClr val="C16827"/>
            </a:solidFill>
            <a:ln w="0" cap="flat">
              <a:noFill/>
              <a:prstDash val="solid"/>
              <a:miter/>
            </a:ln>
          </p:spPr>
          <p:txBody>
            <a:bodyPr rtlCol="0" anchor="ctr"/>
            <a:lstStyle/>
            <a:p>
              <a:endParaRPr lang="en-GB"/>
            </a:p>
          </p:txBody>
        </p:sp>
        <p:sp>
          <p:nvSpPr>
            <p:cNvPr id="58" name="Friform 57">
              <a:extLst>
                <a:ext uri="{FF2B5EF4-FFF2-40B4-BE49-F238E27FC236}">
                  <a16:creationId xmlns:a16="http://schemas.microsoft.com/office/drawing/2014/main" id="{3D7038D6-CF48-4020-709C-C3A89A19D0CA}"/>
                </a:ext>
              </a:extLst>
            </p:cNvPr>
            <p:cNvSpPr>
              <a:spLocks noGrp="1" noRot="1" noMove="1" noResize="1" noEditPoints="1" noAdjustHandles="1" noChangeArrowheads="1" noChangeShapeType="1"/>
            </p:cNvSpPr>
            <p:nvPr/>
          </p:nvSpPr>
          <p:spPr>
            <a:xfrm>
              <a:off x="7596916" y="2701038"/>
              <a:ext cx="647343" cy="766585"/>
            </a:xfrm>
            <a:custGeom>
              <a:avLst/>
              <a:gdLst>
                <a:gd name="connsiteX0" fmla="*/ 638017 w 647343"/>
                <a:gd name="connsiteY0" fmla="*/ 766521 h 766585"/>
                <a:gd name="connsiteX1" fmla="*/ 647343 w 647343"/>
                <a:gd name="connsiteY1" fmla="*/ 764999 h 766585"/>
                <a:gd name="connsiteX2" fmla="*/ 598345 w 647343"/>
                <a:gd name="connsiteY2" fmla="*/ 613404 h 766585"/>
                <a:gd name="connsiteX3" fmla="*/ 377026 w 647343"/>
                <a:gd name="connsiteY3" fmla="*/ 290785 h 766585"/>
                <a:gd name="connsiteX4" fmla="*/ 152760 w 647343"/>
                <a:gd name="connsiteY4" fmla="*/ 111566 h 766585"/>
                <a:gd name="connsiteX5" fmla="*/ 6380 w 647343"/>
                <a:gd name="connsiteY5" fmla="*/ 0 h 766585"/>
                <a:gd name="connsiteX6" fmla="*/ 0 w 647343"/>
                <a:gd name="connsiteY6" fmla="*/ 6995 h 766585"/>
                <a:gd name="connsiteX7" fmla="*/ 147384 w 647343"/>
                <a:gd name="connsiteY7" fmla="*/ 119339 h 766585"/>
                <a:gd name="connsiteX8" fmla="*/ 370387 w 647343"/>
                <a:gd name="connsiteY8" fmla="*/ 297521 h 766585"/>
                <a:gd name="connsiteX9" fmla="*/ 589699 w 647343"/>
                <a:gd name="connsiteY9" fmla="*/ 617193 h 766585"/>
                <a:gd name="connsiteX10" fmla="*/ 638049 w 647343"/>
                <a:gd name="connsiteY10" fmla="*/ 766585 h 766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7343" h="766585">
                  <a:moveTo>
                    <a:pt x="638017" y="766521"/>
                  </a:moveTo>
                  <a:lnTo>
                    <a:pt x="647343" y="764999"/>
                  </a:lnTo>
                  <a:cubicBezTo>
                    <a:pt x="647246" y="764383"/>
                    <a:pt x="636786" y="702366"/>
                    <a:pt x="598345" y="613404"/>
                  </a:cubicBezTo>
                  <a:cubicBezTo>
                    <a:pt x="562916" y="531406"/>
                    <a:pt x="495782" y="408861"/>
                    <a:pt x="377026" y="290785"/>
                  </a:cubicBezTo>
                  <a:cubicBezTo>
                    <a:pt x="299594" y="213806"/>
                    <a:pt x="221578" y="159496"/>
                    <a:pt x="152760" y="111566"/>
                  </a:cubicBezTo>
                  <a:cubicBezTo>
                    <a:pt x="100231" y="75004"/>
                    <a:pt x="50618" y="40449"/>
                    <a:pt x="6380" y="0"/>
                  </a:cubicBezTo>
                  <a:lnTo>
                    <a:pt x="0" y="6995"/>
                  </a:lnTo>
                  <a:cubicBezTo>
                    <a:pt x="44723" y="47865"/>
                    <a:pt x="94564" y="82582"/>
                    <a:pt x="147384" y="119339"/>
                  </a:cubicBezTo>
                  <a:cubicBezTo>
                    <a:pt x="219246" y="169374"/>
                    <a:pt x="293537" y="221125"/>
                    <a:pt x="370387" y="297521"/>
                  </a:cubicBezTo>
                  <a:cubicBezTo>
                    <a:pt x="488074" y="414528"/>
                    <a:pt x="554593" y="535940"/>
                    <a:pt x="589699" y="617193"/>
                  </a:cubicBezTo>
                  <a:cubicBezTo>
                    <a:pt x="627654" y="705119"/>
                    <a:pt x="637920" y="765970"/>
                    <a:pt x="638049" y="766585"/>
                  </a:cubicBezTo>
                  <a:close/>
                </a:path>
              </a:pathLst>
            </a:custGeom>
            <a:solidFill>
              <a:srgbClr val="4F6033"/>
            </a:solidFill>
            <a:ln w="0" cap="flat">
              <a:noFill/>
              <a:prstDash val="solid"/>
              <a:miter/>
            </a:ln>
          </p:spPr>
          <p:txBody>
            <a:bodyPr rtlCol="0" anchor="ctr"/>
            <a:lstStyle/>
            <a:p>
              <a:endParaRPr lang="en-GB"/>
            </a:p>
          </p:txBody>
        </p:sp>
      </p:grpSp>
      <p:grpSp>
        <p:nvGrpSpPr>
          <p:cNvPr id="59" name="Grafikk 5">
            <a:extLst>
              <a:ext uri="{FF2B5EF4-FFF2-40B4-BE49-F238E27FC236}">
                <a16:creationId xmlns:a16="http://schemas.microsoft.com/office/drawing/2014/main" id="{15B6CCDC-7AE7-2A06-A6D4-457AB8DDCBC0}"/>
              </a:ext>
            </a:extLst>
          </p:cNvPr>
          <p:cNvGrpSpPr>
            <a:grpSpLocks noGrp="1" noUngrp="1" noRot="1" noMove="1" noResize="1"/>
          </p:cNvGrpSpPr>
          <p:nvPr/>
        </p:nvGrpSpPr>
        <p:grpSpPr>
          <a:xfrm>
            <a:off x="9215620" y="4617274"/>
            <a:ext cx="809378" cy="908264"/>
            <a:chOff x="5027707" y="2480139"/>
            <a:chExt cx="1440669" cy="1616682"/>
          </a:xfrm>
        </p:grpSpPr>
        <p:sp>
          <p:nvSpPr>
            <p:cNvPr id="60" name="Friform 59">
              <a:extLst>
                <a:ext uri="{FF2B5EF4-FFF2-40B4-BE49-F238E27FC236}">
                  <a16:creationId xmlns:a16="http://schemas.microsoft.com/office/drawing/2014/main" id="{ECC452F3-7B25-CB79-E5E6-D8A51151101B}"/>
                </a:ext>
              </a:extLst>
            </p:cNvPr>
            <p:cNvSpPr>
              <a:spLocks noGrp="1" noRot="1" noMove="1" noResize="1" noEditPoints="1" noAdjustHandles="1" noChangeArrowheads="1" noChangeShapeType="1"/>
            </p:cNvSpPr>
            <p:nvPr/>
          </p:nvSpPr>
          <p:spPr>
            <a:xfrm>
              <a:off x="5027707" y="2668942"/>
              <a:ext cx="1440669" cy="1427879"/>
            </a:xfrm>
            <a:custGeom>
              <a:avLst/>
              <a:gdLst>
                <a:gd name="connsiteX0" fmla="*/ 238687 w 1440669"/>
                <a:gd name="connsiteY0" fmla="*/ 125074 h 1427879"/>
                <a:gd name="connsiteX1" fmla="*/ 10179 w 1440669"/>
                <a:gd name="connsiteY1" fmla="*/ 778668 h 1427879"/>
                <a:gd name="connsiteX2" fmla="*/ 421533 w 1440669"/>
                <a:gd name="connsiteY2" fmla="*/ 1348288 h 1427879"/>
                <a:gd name="connsiteX3" fmla="*/ 540515 w 1440669"/>
                <a:gd name="connsiteY3" fmla="*/ 1398128 h 1427879"/>
                <a:gd name="connsiteX4" fmla="*/ 925217 w 1440669"/>
                <a:gd name="connsiteY4" fmla="*/ 1414191 h 1427879"/>
                <a:gd name="connsiteX5" fmla="*/ 1123866 w 1440669"/>
                <a:gd name="connsiteY5" fmla="*/ 1296731 h 1427879"/>
                <a:gd name="connsiteX6" fmla="*/ 1429225 w 1440669"/>
                <a:gd name="connsiteY6" fmla="*/ 734527 h 1427879"/>
                <a:gd name="connsiteX7" fmla="*/ 1117713 w 1440669"/>
                <a:gd name="connsiteY7" fmla="*/ 67364 h 1427879"/>
                <a:gd name="connsiteX8" fmla="*/ 238687 w 1440669"/>
                <a:gd name="connsiteY8" fmla="*/ 125041 h 142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669" h="1427879">
                  <a:moveTo>
                    <a:pt x="238687" y="125074"/>
                  </a:moveTo>
                  <a:cubicBezTo>
                    <a:pt x="-53652" y="337034"/>
                    <a:pt x="495" y="687731"/>
                    <a:pt x="10179" y="778668"/>
                  </a:cubicBezTo>
                  <a:cubicBezTo>
                    <a:pt x="35990" y="1021070"/>
                    <a:pt x="206335" y="1233709"/>
                    <a:pt x="421533" y="1348288"/>
                  </a:cubicBezTo>
                  <a:cubicBezTo>
                    <a:pt x="459553" y="1368528"/>
                    <a:pt x="499128" y="1386178"/>
                    <a:pt x="540515" y="1398128"/>
                  </a:cubicBezTo>
                  <a:cubicBezTo>
                    <a:pt x="625688" y="1422773"/>
                    <a:pt x="854035" y="1441978"/>
                    <a:pt x="925217" y="1414191"/>
                  </a:cubicBezTo>
                  <a:cubicBezTo>
                    <a:pt x="997954" y="1385790"/>
                    <a:pt x="1069589" y="1352886"/>
                    <a:pt x="1123866" y="1296731"/>
                  </a:cubicBezTo>
                  <a:cubicBezTo>
                    <a:pt x="1178144" y="1240575"/>
                    <a:pt x="1391496" y="1055657"/>
                    <a:pt x="1429225" y="734527"/>
                  </a:cubicBezTo>
                  <a:cubicBezTo>
                    <a:pt x="1445190" y="598672"/>
                    <a:pt x="1496100" y="264265"/>
                    <a:pt x="1117713" y="67364"/>
                  </a:cubicBezTo>
                  <a:cubicBezTo>
                    <a:pt x="885513" y="-53465"/>
                    <a:pt x="408320" y="2043"/>
                    <a:pt x="238687" y="125041"/>
                  </a:cubicBezTo>
                  <a:close/>
                </a:path>
              </a:pathLst>
            </a:custGeom>
            <a:solidFill>
              <a:srgbClr val="AEC500"/>
            </a:solidFill>
            <a:ln w="0" cap="flat">
              <a:noFill/>
              <a:prstDash val="solid"/>
              <a:miter/>
            </a:ln>
          </p:spPr>
          <p:txBody>
            <a:bodyPr rtlCol="0" anchor="ctr"/>
            <a:lstStyle/>
            <a:p>
              <a:endParaRPr lang="en-GB"/>
            </a:p>
          </p:txBody>
        </p:sp>
        <p:sp>
          <p:nvSpPr>
            <p:cNvPr id="61" name="Friform 60">
              <a:extLst>
                <a:ext uri="{FF2B5EF4-FFF2-40B4-BE49-F238E27FC236}">
                  <a16:creationId xmlns:a16="http://schemas.microsoft.com/office/drawing/2014/main" id="{42B1D689-3826-FF62-9547-7AAF154AC6D3}"/>
                </a:ext>
              </a:extLst>
            </p:cNvPr>
            <p:cNvSpPr>
              <a:spLocks noGrp="1" noRot="1" noMove="1" noResize="1" noEditPoints="1" noAdjustHandles="1" noChangeArrowheads="1" noChangeShapeType="1"/>
            </p:cNvSpPr>
            <p:nvPr/>
          </p:nvSpPr>
          <p:spPr>
            <a:xfrm>
              <a:off x="5582496" y="2480139"/>
              <a:ext cx="204649" cy="407792"/>
            </a:xfrm>
            <a:custGeom>
              <a:avLst/>
              <a:gdLst>
                <a:gd name="connsiteX0" fmla="*/ 38579 w 204649"/>
                <a:gd name="connsiteY0" fmla="*/ 6543 h 407792"/>
                <a:gd name="connsiteX1" fmla="*/ 7328 w 204649"/>
                <a:gd name="connsiteY1" fmla="*/ 36272 h 407792"/>
                <a:gd name="connsiteX2" fmla="*/ 10728 w 204649"/>
                <a:gd name="connsiteY2" fmla="*/ 73126 h 407792"/>
                <a:gd name="connsiteX3" fmla="*/ 115364 w 204649"/>
                <a:gd name="connsiteY3" fmla="*/ 191072 h 407792"/>
                <a:gd name="connsiteX4" fmla="*/ 173106 w 204649"/>
                <a:gd name="connsiteY4" fmla="*/ 407793 h 407792"/>
                <a:gd name="connsiteX5" fmla="*/ 204649 w 204649"/>
                <a:gd name="connsiteY5" fmla="*/ 402514 h 407792"/>
                <a:gd name="connsiteX6" fmla="*/ 162387 w 204649"/>
                <a:gd name="connsiteY6" fmla="*/ 182425 h 407792"/>
                <a:gd name="connsiteX7" fmla="*/ 74591 w 204649"/>
                <a:gd name="connsiteY7" fmla="*/ 10688 h 407792"/>
                <a:gd name="connsiteX8" fmla="*/ 38579 w 204649"/>
                <a:gd name="connsiteY8" fmla="*/ 6510 h 407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649" h="407792">
                  <a:moveTo>
                    <a:pt x="38579" y="6543"/>
                  </a:moveTo>
                  <a:lnTo>
                    <a:pt x="7328" y="36272"/>
                  </a:lnTo>
                  <a:cubicBezTo>
                    <a:pt x="-3716" y="46765"/>
                    <a:pt x="-2032" y="64803"/>
                    <a:pt x="10728" y="73126"/>
                  </a:cubicBezTo>
                  <a:cubicBezTo>
                    <a:pt x="40101" y="92298"/>
                    <a:pt x="87221" y="130415"/>
                    <a:pt x="115364" y="191072"/>
                  </a:cubicBezTo>
                  <a:cubicBezTo>
                    <a:pt x="168605" y="305845"/>
                    <a:pt x="173106" y="407793"/>
                    <a:pt x="173106" y="407793"/>
                  </a:cubicBezTo>
                  <a:lnTo>
                    <a:pt x="204649" y="402514"/>
                  </a:lnTo>
                  <a:cubicBezTo>
                    <a:pt x="204649" y="402514"/>
                    <a:pt x="197978" y="283013"/>
                    <a:pt x="162387" y="182425"/>
                  </a:cubicBezTo>
                  <a:cubicBezTo>
                    <a:pt x="137547" y="112182"/>
                    <a:pt x="96872" y="44919"/>
                    <a:pt x="74591" y="10688"/>
                  </a:cubicBezTo>
                  <a:cubicBezTo>
                    <a:pt x="66560" y="-1651"/>
                    <a:pt x="49266" y="-3659"/>
                    <a:pt x="38579" y="6510"/>
                  </a:cubicBezTo>
                  <a:close/>
                </a:path>
              </a:pathLst>
            </a:custGeom>
            <a:solidFill>
              <a:srgbClr val="151C28"/>
            </a:solidFill>
            <a:ln w="0" cap="flat">
              <a:noFill/>
              <a:prstDash val="solid"/>
              <a:miter/>
            </a:ln>
          </p:spPr>
          <p:txBody>
            <a:bodyPr rtlCol="0" anchor="ctr"/>
            <a:lstStyle/>
            <a:p>
              <a:endParaRPr lang="en-GB"/>
            </a:p>
          </p:txBody>
        </p:sp>
        <p:sp>
          <p:nvSpPr>
            <p:cNvPr id="62" name="Friform 61">
              <a:extLst>
                <a:ext uri="{FF2B5EF4-FFF2-40B4-BE49-F238E27FC236}">
                  <a16:creationId xmlns:a16="http://schemas.microsoft.com/office/drawing/2014/main" id="{B6B14184-541F-9479-CA5D-93C1BC7D2D77}"/>
                </a:ext>
              </a:extLst>
            </p:cNvPr>
            <p:cNvSpPr>
              <a:spLocks noGrp="1" noRot="1" noMove="1" noResize="1" noEditPoints="1" noAdjustHandles="1" noChangeArrowheads="1" noChangeShapeType="1"/>
            </p:cNvSpPr>
            <p:nvPr/>
          </p:nvSpPr>
          <p:spPr>
            <a:xfrm>
              <a:off x="5575476" y="2814159"/>
              <a:ext cx="361157" cy="77626"/>
            </a:xfrm>
            <a:custGeom>
              <a:avLst/>
              <a:gdLst>
                <a:gd name="connsiteX0" fmla="*/ 193339 w 361157"/>
                <a:gd name="connsiteY0" fmla="*/ 77627 h 77626"/>
                <a:gd name="connsiteX1" fmla="*/ 151788 w 361157"/>
                <a:gd name="connsiteY1" fmla="*/ 74680 h 77626"/>
                <a:gd name="connsiteX2" fmla="*/ 0 w 361157"/>
                <a:gd name="connsiteY2" fmla="*/ 10072 h 77626"/>
                <a:gd name="connsiteX3" fmla="*/ 8161 w 361157"/>
                <a:gd name="connsiteY3" fmla="*/ 0 h 77626"/>
                <a:gd name="connsiteX4" fmla="*/ 153570 w 361157"/>
                <a:gd name="connsiteY4" fmla="*/ 61823 h 77626"/>
                <a:gd name="connsiteX5" fmla="*/ 351216 w 361157"/>
                <a:gd name="connsiteY5" fmla="*/ 389 h 77626"/>
                <a:gd name="connsiteX6" fmla="*/ 361158 w 361157"/>
                <a:gd name="connsiteY6" fmla="*/ 8679 h 77626"/>
                <a:gd name="connsiteX7" fmla="*/ 193339 w 361157"/>
                <a:gd name="connsiteY7" fmla="*/ 77627 h 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157" h="77626">
                  <a:moveTo>
                    <a:pt x="193339" y="77627"/>
                  </a:moveTo>
                  <a:cubicBezTo>
                    <a:pt x="180255" y="77627"/>
                    <a:pt x="166427" y="76720"/>
                    <a:pt x="151788" y="74680"/>
                  </a:cubicBezTo>
                  <a:cubicBezTo>
                    <a:pt x="94791" y="66778"/>
                    <a:pt x="42295" y="44432"/>
                    <a:pt x="0" y="10072"/>
                  </a:cubicBezTo>
                  <a:lnTo>
                    <a:pt x="8161" y="0"/>
                  </a:lnTo>
                  <a:cubicBezTo>
                    <a:pt x="48642" y="32871"/>
                    <a:pt x="98936" y="54245"/>
                    <a:pt x="153570" y="61823"/>
                  </a:cubicBezTo>
                  <a:cubicBezTo>
                    <a:pt x="281232" y="79538"/>
                    <a:pt x="344415" y="8517"/>
                    <a:pt x="351216" y="389"/>
                  </a:cubicBezTo>
                  <a:lnTo>
                    <a:pt x="361158" y="8679"/>
                  </a:lnTo>
                  <a:cubicBezTo>
                    <a:pt x="354681" y="16452"/>
                    <a:pt x="300371" y="77627"/>
                    <a:pt x="193339" y="77627"/>
                  </a:cubicBezTo>
                  <a:close/>
                </a:path>
              </a:pathLst>
            </a:custGeom>
            <a:solidFill>
              <a:srgbClr val="96A500"/>
            </a:solidFill>
            <a:ln w="0" cap="flat">
              <a:noFill/>
              <a:prstDash val="solid"/>
              <a:miter/>
            </a:ln>
          </p:spPr>
          <p:txBody>
            <a:bodyPr rtlCol="0" anchor="ctr"/>
            <a:lstStyle/>
            <a:p>
              <a:endParaRPr lang="en-GB"/>
            </a:p>
          </p:txBody>
        </p:sp>
      </p:grpSp>
      <p:grpSp>
        <p:nvGrpSpPr>
          <p:cNvPr id="180" name="Graphic 3">
            <a:extLst>
              <a:ext uri="{FF2B5EF4-FFF2-40B4-BE49-F238E27FC236}">
                <a16:creationId xmlns:a16="http://schemas.microsoft.com/office/drawing/2014/main" id="{80A3C8D0-3EE5-FF36-DE44-9C4E23AE1D8D}"/>
              </a:ext>
            </a:extLst>
          </p:cNvPr>
          <p:cNvGrpSpPr>
            <a:grpSpLocks noGrp="1" noUngrp="1" noRot="1" noMove="1" noResize="1"/>
          </p:cNvGrpSpPr>
          <p:nvPr/>
        </p:nvGrpSpPr>
        <p:grpSpPr>
          <a:xfrm rot="4059014">
            <a:off x="10296971" y="4428973"/>
            <a:ext cx="718652" cy="1936601"/>
            <a:chOff x="12019143" y="1645330"/>
            <a:chExt cx="833888" cy="2247135"/>
          </a:xfrm>
        </p:grpSpPr>
        <p:grpSp>
          <p:nvGrpSpPr>
            <p:cNvPr id="181" name="Graphic 3">
              <a:extLst>
                <a:ext uri="{FF2B5EF4-FFF2-40B4-BE49-F238E27FC236}">
                  <a16:creationId xmlns:a16="http://schemas.microsoft.com/office/drawing/2014/main" id="{8BD99FD8-B19C-3300-E55E-AF5DF430910C}"/>
                </a:ext>
              </a:extLst>
            </p:cNvPr>
            <p:cNvGrpSpPr>
              <a:grpSpLocks noGrp="1" noUngrp="1" noRot="1" noMove="1" noResize="1"/>
            </p:cNvGrpSpPr>
            <p:nvPr/>
          </p:nvGrpSpPr>
          <p:grpSpPr>
            <a:xfrm>
              <a:off x="12019143" y="1645330"/>
              <a:ext cx="833888" cy="2247135"/>
              <a:chOff x="12019143" y="1645330"/>
              <a:chExt cx="833888" cy="2247135"/>
            </a:xfrm>
          </p:grpSpPr>
          <p:sp>
            <p:nvSpPr>
              <p:cNvPr id="182" name="Freeform 181">
                <a:extLst>
                  <a:ext uri="{FF2B5EF4-FFF2-40B4-BE49-F238E27FC236}">
                    <a16:creationId xmlns:a16="http://schemas.microsoft.com/office/drawing/2014/main" id="{F89AAA02-590D-6451-348F-9AEDE47382FF}"/>
                  </a:ext>
                </a:extLst>
              </p:cNvPr>
              <p:cNvSpPr>
                <a:spLocks noGrp="1" noRot="1" noMove="1" noResize="1" noEditPoints="1" noAdjustHandles="1" noChangeArrowheads="1" noChangeShapeType="1"/>
              </p:cNvSpPr>
              <p:nvPr/>
            </p:nvSpPr>
            <p:spPr>
              <a:xfrm>
                <a:off x="12019140" y="1645607"/>
                <a:ext cx="833888" cy="2246857"/>
              </a:xfrm>
              <a:custGeom>
                <a:avLst/>
                <a:gdLst>
                  <a:gd name="connsiteX0" fmla="*/ 636613 w 833888"/>
                  <a:gd name="connsiteY0" fmla="*/ 1205859 h 2246857"/>
                  <a:gd name="connsiteX1" fmla="*/ 87363 w 833888"/>
                  <a:gd name="connsiteY1" fmla="*/ 2243475 h 2246857"/>
                  <a:gd name="connsiteX2" fmla="*/ 191319 w 833888"/>
                  <a:gd name="connsiteY2" fmla="*/ 1074052 h 2246857"/>
                  <a:gd name="connsiteX3" fmla="*/ 750608 w 833888"/>
                  <a:gd name="connsiteY3" fmla="*/ 3080 h 2246857"/>
                  <a:gd name="connsiteX4" fmla="*/ 636613 w 833888"/>
                  <a:gd name="connsiteY4" fmla="*/ 1205859 h 2246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888" h="2246857">
                    <a:moveTo>
                      <a:pt x="636613" y="1205859"/>
                    </a:moveTo>
                    <a:cubicBezTo>
                      <a:pt x="401498" y="1999939"/>
                      <a:pt x="216579" y="2281689"/>
                      <a:pt x="87363" y="2243475"/>
                    </a:cubicBezTo>
                    <a:cubicBezTo>
                      <a:pt x="-41853" y="2205260"/>
                      <a:pt x="-43796" y="1868133"/>
                      <a:pt x="191319" y="1074052"/>
                    </a:cubicBezTo>
                    <a:cubicBezTo>
                      <a:pt x="426110" y="279972"/>
                      <a:pt x="621392" y="-35134"/>
                      <a:pt x="750608" y="3080"/>
                    </a:cubicBezTo>
                    <a:cubicBezTo>
                      <a:pt x="879500" y="41295"/>
                      <a:pt x="871404" y="411779"/>
                      <a:pt x="636613" y="1205859"/>
                    </a:cubicBezTo>
                    <a:close/>
                  </a:path>
                </a:pathLst>
              </a:custGeom>
              <a:solidFill>
                <a:srgbClr val="667C49"/>
              </a:solidFill>
              <a:ln w="3239" cap="flat">
                <a:noFill/>
                <a:prstDash val="solid"/>
                <a:miter/>
              </a:ln>
            </p:spPr>
            <p:txBody>
              <a:bodyPr rtlCol="0" anchor="ctr"/>
              <a:lstStyle/>
              <a:p>
                <a:endParaRPr lang="en-NO"/>
              </a:p>
            </p:txBody>
          </p:sp>
          <p:sp>
            <p:nvSpPr>
              <p:cNvPr id="183" name="Freeform 182">
                <a:extLst>
                  <a:ext uri="{FF2B5EF4-FFF2-40B4-BE49-F238E27FC236}">
                    <a16:creationId xmlns:a16="http://schemas.microsoft.com/office/drawing/2014/main" id="{034DC47A-7172-BB7F-7431-513013C4EBDE}"/>
                  </a:ext>
                </a:extLst>
              </p:cNvPr>
              <p:cNvSpPr>
                <a:spLocks noGrp="1" noRot="1" noMove="1" noResize="1" noEditPoints="1" noAdjustHandles="1" noChangeArrowheads="1" noChangeShapeType="1"/>
              </p:cNvSpPr>
              <p:nvPr/>
            </p:nvSpPr>
            <p:spPr>
              <a:xfrm>
                <a:off x="12398008" y="1645329"/>
                <a:ext cx="454964" cy="668814"/>
              </a:xfrm>
              <a:custGeom>
                <a:avLst/>
                <a:gdLst>
                  <a:gd name="connsiteX0" fmla="*/ 932 w 454964"/>
                  <a:gd name="connsiteY0" fmla="*/ 513747 h 668814"/>
                  <a:gd name="connsiteX1" fmla="*/ 371416 w 454964"/>
                  <a:gd name="connsiteY1" fmla="*/ 3035 h 668814"/>
                  <a:gd name="connsiteX2" fmla="*/ 411897 w 454964"/>
                  <a:gd name="connsiteY2" fmla="*/ 595033 h 668814"/>
                  <a:gd name="connsiteX3" fmla="*/ 406716 w 454964"/>
                  <a:gd name="connsiteY3" fmla="*/ 394894 h 668814"/>
                  <a:gd name="connsiteX4" fmla="*/ 341298 w 454964"/>
                  <a:gd name="connsiteY4" fmla="*/ 668547 h 668814"/>
                  <a:gd name="connsiteX5" fmla="*/ 326401 w 454964"/>
                  <a:gd name="connsiteY5" fmla="*/ 324942 h 668814"/>
                  <a:gd name="connsiteX6" fmla="*/ 193946 w 454964"/>
                  <a:gd name="connsiteY6" fmla="*/ 560381 h 668814"/>
                  <a:gd name="connsiteX7" fmla="*/ 204633 w 454964"/>
                  <a:gd name="connsiteY7" fmla="*/ 272802 h 668814"/>
                  <a:gd name="connsiteX8" fmla="*/ 932 w 454964"/>
                  <a:gd name="connsiteY8" fmla="*/ 513747 h 668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964" h="668814">
                    <a:moveTo>
                      <a:pt x="932" y="513747"/>
                    </a:moveTo>
                    <a:cubicBezTo>
                      <a:pt x="152170" y="130308"/>
                      <a:pt x="278795" y="-24168"/>
                      <a:pt x="371416" y="3035"/>
                    </a:cubicBezTo>
                    <a:cubicBezTo>
                      <a:pt x="461123" y="29591"/>
                      <a:pt x="484764" y="216776"/>
                      <a:pt x="411897" y="595033"/>
                    </a:cubicBezTo>
                    <a:cubicBezTo>
                      <a:pt x="407040" y="619322"/>
                      <a:pt x="426147" y="381292"/>
                      <a:pt x="406716" y="394894"/>
                    </a:cubicBezTo>
                    <a:cubicBezTo>
                      <a:pt x="397000" y="401695"/>
                      <a:pt x="353604" y="664013"/>
                      <a:pt x="341298" y="668547"/>
                    </a:cubicBezTo>
                    <a:cubicBezTo>
                      <a:pt x="310208" y="679882"/>
                      <a:pt x="366234" y="327209"/>
                      <a:pt x="326401" y="324942"/>
                    </a:cubicBezTo>
                    <a:cubicBezTo>
                      <a:pt x="290777" y="322675"/>
                      <a:pt x="227303" y="571392"/>
                      <a:pt x="193946" y="560381"/>
                    </a:cubicBezTo>
                    <a:cubicBezTo>
                      <a:pt x="160590" y="549370"/>
                      <a:pt x="227627" y="290938"/>
                      <a:pt x="204633" y="272802"/>
                    </a:cubicBezTo>
                    <a:cubicBezTo>
                      <a:pt x="169010" y="244627"/>
                      <a:pt x="-14613" y="552933"/>
                      <a:pt x="932" y="513747"/>
                    </a:cubicBezTo>
                    <a:close/>
                  </a:path>
                </a:pathLst>
              </a:custGeom>
              <a:solidFill>
                <a:srgbClr val="748E57"/>
              </a:solidFill>
              <a:ln w="3239" cap="flat">
                <a:noFill/>
                <a:prstDash val="solid"/>
                <a:miter/>
              </a:ln>
            </p:spPr>
            <p:txBody>
              <a:bodyPr rtlCol="0" anchor="ctr"/>
              <a:lstStyle/>
              <a:p>
                <a:endParaRPr lang="en-NO"/>
              </a:p>
            </p:txBody>
          </p:sp>
        </p:grpSp>
        <p:grpSp>
          <p:nvGrpSpPr>
            <p:cNvPr id="184" name="Graphic 3">
              <a:extLst>
                <a:ext uri="{FF2B5EF4-FFF2-40B4-BE49-F238E27FC236}">
                  <a16:creationId xmlns:a16="http://schemas.microsoft.com/office/drawing/2014/main" id="{6F43DC37-4AC4-71B5-0959-5148DBA7903D}"/>
                </a:ext>
              </a:extLst>
            </p:cNvPr>
            <p:cNvGrpSpPr>
              <a:grpSpLocks noGrp="1" noUngrp="1" noRot="1" noMove="1" noResize="1"/>
            </p:cNvGrpSpPr>
            <p:nvPr/>
          </p:nvGrpSpPr>
          <p:grpSpPr>
            <a:xfrm>
              <a:off x="12356494" y="2220260"/>
              <a:ext cx="262684" cy="428697"/>
              <a:chOff x="12356494" y="2220260"/>
              <a:chExt cx="262684" cy="428697"/>
            </a:xfrm>
            <a:solidFill>
              <a:srgbClr val="4B5B31"/>
            </a:solidFill>
          </p:grpSpPr>
          <p:sp>
            <p:nvSpPr>
              <p:cNvPr id="185" name="Freeform 184">
                <a:extLst>
                  <a:ext uri="{FF2B5EF4-FFF2-40B4-BE49-F238E27FC236}">
                    <a16:creationId xmlns:a16="http://schemas.microsoft.com/office/drawing/2014/main" id="{FD4AB045-7DFA-5CA8-F314-01AB48C994F2}"/>
                  </a:ext>
                </a:extLst>
              </p:cNvPr>
              <p:cNvSpPr>
                <a:spLocks noGrp="1" noRot="1" noMove="1" noResize="1" noEditPoints="1" noAdjustHandles="1" noChangeArrowheads="1" noChangeShapeType="1"/>
              </p:cNvSpPr>
              <p:nvPr/>
            </p:nvSpPr>
            <p:spPr>
              <a:xfrm>
                <a:off x="12580922" y="2398701"/>
                <a:ext cx="33063" cy="31981"/>
              </a:xfrm>
              <a:custGeom>
                <a:avLst/>
                <a:gdLst>
                  <a:gd name="connsiteX0" fmla="*/ 21 w 33063"/>
                  <a:gd name="connsiteY0" fmla="*/ 15244 h 31981"/>
                  <a:gd name="connsiteX1" fmla="*/ 33054 w 33063"/>
                  <a:gd name="connsiteY1" fmla="*/ 16863 h 31981"/>
                  <a:gd name="connsiteX2" fmla="*/ 21 w 33063"/>
                  <a:gd name="connsiteY2" fmla="*/ 15244 h 31981"/>
                  <a:gd name="connsiteX3" fmla="*/ 21 w 33063"/>
                  <a:gd name="connsiteY3" fmla="*/ 15244 h 31981"/>
                </a:gdLst>
                <a:ahLst/>
                <a:cxnLst>
                  <a:cxn ang="0">
                    <a:pos x="connsiteX0" y="connsiteY0"/>
                  </a:cxn>
                  <a:cxn ang="0">
                    <a:pos x="connsiteX1" y="connsiteY1"/>
                  </a:cxn>
                  <a:cxn ang="0">
                    <a:pos x="connsiteX2" y="connsiteY2"/>
                  </a:cxn>
                  <a:cxn ang="0">
                    <a:pos x="connsiteX3" y="connsiteY3"/>
                  </a:cxn>
                </a:cxnLst>
                <a:rect l="l" t="t" r="r" b="b"/>
                <a:pathLst>
                  <a:path w="33063" h="31981">
                    <a:moveTo>
                      <a:pt x="21" y="15244"/>
                    </a:moveTo>
                    <a:cubicBezTo>
                      <a:pt x="-950" y="36618"/>
                      <a:pt x="32082" y="37914"/>
                      <a:pt x="33054" y="16863"/>
                    </a:cubicBezTo>
                    <a:cubicBezTo>
                      <a:pt x="33701" y="-4511"/>
                      <a:pt x="669" y="-6130"/>
                      <a:pt x="21" y="15244"/>
                    </a:cubicBezTo>
                    <a:lnTo>
                      <a:pt x="21" y="15244"/>
                    </a:lnTo>
                    <a:close/>
                  </a:path>
                </a:pathLst>
              </a:custGeom>
              <a:solidFill>
                <a:srgbClr val="4B5B31"/>
              </a:solidFill>
              <a:ln w="3239" cap="flat">
                <a:noFill/>
                <a:prstDash val="solid"/>
                <a:miter/>
              </a:ln>
            </p:spPr>
            <p:txBody>
              <a:bodyPr rtlCol="0" anchor="ctr"/>
              <a:lstStyle/>
              <a:p>
                <a:endParaRPr lang="en-NO"/>
              </a:p>
            </p:txBody>
          </p:sp>
          <p:sp>
            <p:nvSpPr>
              <p:cNvPr id="186" name="Freeform 185">
                <a:extLst>
                  <a:ext uri="{FF2B5EF4-FFF2-40B4-BE49-F238E27FC236}">
                    <a16:creationId xmlns:a16="http://schemas.microsoft.com/office/drawing/2014/main" id="{3E52E49A-08AB-B20F-A04E-989C00D76D50}"/>
                  </a:ext>
                </a:extLst>
              </p:cNvPr>
              <p:cNvSpPr>
                <a:spLocks noGrp="1" noRot="1" noMove="1" noResize="1" noEditPoints="1" noAdjustHandles="1" noChangeArrowheads="1" noChangeShapeType="1"/>
              </p:cNvSpPr>
              <p:nvPr/>
            </p:nvSpPr>
            <p:spPr>
              <a:xfrm>
                <a:off x="12501903" y="2493068"/>
                <a:ext cx="33074" cy="31855"/>
              </a:xfrm>
              <a:custGeom>
                <a:avLst/>
                <a:gdLst>
                  <a:gd name="connsiteX0" fmla="*/ 21 w 33074"/>
                  <a:gd name="connsiteY0" fmla="*/ 15118 h 31855"/>
                  <a:gd name="connsiteX1" fmla="*/ 33054 w 33074"/>
                  <a:gd name="connsiteY1" fmla="*/ 16737 h 31855"/>
                  <a:gd name="connsiteX2" fmla="*/ 21 w 33074"/>
                  <a:gd name="connsiteY2" fmla="*/ 15118 h 31855"/>
                  <a:gd name="connsiteX3" fmla="*/ 21 w 33074"/>
                  <a:gd name="connsiteY3" fmla="*/ 15118 h 31855"/>
                </a:gdLst>
                <a:ahLst/>
                <a:cxnLst>
                  <a:cxn ang="0">
                    <a:pos x="connsiteX0" y="connsiteY0"/>
                  </a:cxn>
                  <a:cxn ang="0">
                    <a:pos x="connsiteX1" y="connsiteY1"/>
                  </a:cxn>
                  <a:cxn ang="0">
                    <a:pos x="connsiteX2" y="connsiteY2"/>
                  </a:cxn>
                  <a:cxn ang="0">
                    <a:pos x="connsiteX3" y="connsiteY3"/>
                  </a:cxn>
                </a:cxnLst>
                <a:rect l="l" t="t" r="r" b="b"/>
                <a:pathLst>
                  <a:path w="33074" h="31855">
                    <a:moveTo>
                      <a:pt x="21" y="15118"/>
                    </a:moveTo>
                    <a:cubicBezTo>
                      <a:pt x="-950" y="36492"/>
                      <a:pt x="32082" y="37788"/>
                      <a:pt x="33054" y="16737"/>
                    </a:cubicBezTo>
                    <a:cubicBezTo>
                      <a:pt x="34025" y="-4637"/>
                      <a:pt x="993" y="-5932"/>
                      <a:pt x="21" y="15118"/>
                    </a:cubicBezTo>
                    <a:lnTo>
                      <a:pt x="21" y="15118"/>
                    </a:lnTo>
                    <a:close/>
                  </a:path>
                </a:pathLst>
              </a:custGeom>
              <a:solidFill>
                <a:srgbClr val="4B5B31"/>
              </a:solidFill>
              <a:ln w="3239" cap="flat">
                <a:noFill/>
                <a:prstDash val="solid"/>
                <a:miter/>
              </a:ln>
            </p:spPr>
            <p:txBody>
              <a:bodyPr rtlCol="0" anchor="ctr"/>
              <a:lstStyle/>
              <a:p>
                <a:endParaRPr lang="en-NO"/>
              </a:p>
            </p:txBody>
          </p:sp>
          <p:sp>
            <p:nvSpPr>
              <p:cNvPr id="187" name="Freeform 186">
                <a:extLst>
                  <a:ext uri="{FF2B5EF4-FFF2-40B4-BE49-F238E27FC236}">
                    <a16:creationId xmlns:a16="http://schemas.microsoft.com/office/drawing/2014/main" id="{53EACFF0-C6E5-63C1-294B-789AFED5D121}"/>
                  </a:ext>
                </a:extLst>
              </p:cNvPr>
              <p:cNvSpPr>
                <a:spLocks noGrp="1" noRot="1" noMove="1" noResize="1" noEditPoints="1" noAdjustHandles="1" noChangeArrowheads="1" noChangeShapeType="1"/>
              </p:cNvSpPr>
              <p:nvPr/>
            </p:nvSpPr>
            <p:spPr>
              <a:xfrm>
                <a:off x="12586104" y="2590223"/>
                <a:ext cx="33074" cy="31855"/>
              </a:xfrm>
              <a:custGeom>
                <a:avLst/>
                <a:gdLst>
                  <a:gd name="connsiteX0" fmla="*/ 21 w 33074"/>
                  <a:gd name="connsiteY0" fmla="*/ 15118 h 31855"/>
                  <a:gd name="connsiteX1" fmla="*/ 33054 w 33074"/>
                  <a:gd name="connsiteY1" fmla="*/ 16737 h 31855"/>
                  <a:gd name="connsiteX2" fmla="*/ 21 w 33074"/>
                  <a:gd name="connsiteY2" fmla="*/ 15118 h 31855"/>
                  <a:gd name="connsiteX3" fmla="*/ 21 w 33074"/>
                  <a:gd name="connsiteY3" fmla="*/ 15118 h 31855"/>
                </a:gdLst>
                <a:ahLst/>
                <a:cxnLst>
                  <a:cxn ang="0">
                    <a:pos x="connsiteX0" y="connsiteY0"/>
                  </a:cxn>
                  <a:cxn ang="0">
                    <a:pos x="connsiteX1" y="connsiteY1"/>
                  </a:cxn>
                  <a:cxn ang="0">
                    <a:pos x="connsiteX2" y="connsiteY2"/>
                  </a:cxn>
                  <a:cxn ang="0">
                    <a:pos x="connsiteX3" y="connsiteY3"/>
                  </a:cxn>
                </a:cxnLst>
                <a:rect l="l" t="t" r="r" b="b"/>
                <a:pathLst>
                  <a:path w="33074" h="31855">
                    <a:moveTo>
                      <a:pt x="21" y="15118"/>
                    </a:moveTo>
                    <a:cubicBezTo>
                      <a:pt x="-950" y="36492"/>
                      <a:pt x="32082" y="37788"/>
                      <a:pt x="33054" y="16737"/>
                    </a:cubicBezTo>
                    <a:cubicBezTo>
                      <a:pt x="34025" y="-4637"/>
                      <a:pt x="993" y="-5932"/>
                      <a:pt x="21" y="15118"/>
                    </a:cubicBezTo>
                    <a:lnTo>
                      <a:pt x="21" y="15118"/>
                    </a:lnTo>
                    <a:close/>
                  </a:path>
                </a:pathLst>
              </a:custGeom>
              <a:solidFill>
                <a:srgbClr val="4B5B31"/>
              </a:solidFill>
              <a:ln w="3239" cap="flat">
                <a:noFill/>
                <a:prstDash val="solid"/>
                <a:miter/>
              </a:ln>
            </p:spPr>
            <p:txBody>
              <a:bodyPr rtlCol="0" anchor="ctr"/>
              <a:lstStyle/>
              <a:p>
                <a:endParaRPr lang="en-NO"/>
              </a:p>
            </p:txBody>
          </p:sp>
          <p:sp>
            <p:nvSpPr>
              <p:cNvPr id="188" name="Freeform 187">
                <a:extLst>
                  <a:ext uri="{FF2B5EF4-FFF2-40B4-BE49-F238E27FC236}">
                    <a16:creationId xmlns:a16="http://schemas.microsoft.com/office/drawing/2014/main" id="{DDC22D6C-6BA0-A015-BF50-833A03C15F57}"/>
                  </a:ext>
                </a:extLst>
              </p:cNvPr>
              <p:cNvSpPr>
                <a:spLocks noGrp="1" noRot="1" noMove="1" noResize="1" noEditPoints="1" noAdjustHandles="1" noChangeArrowheads="1" noChangeShapeType="1"/>
              </p:cNvSpPr>
              <p:nvPr/>
            </p:nvSpPr>
            <p:spPr>
              <a:xfrm>
                <a:off x="12430656" y="2220260"/>
                <a:ext cx="33074" cy="31981"/>
              </a:xfrm>
              <a:custGeom>
                <a:avLst/>
                <a:gdLst>
                  <a:gd name="connsiteX0" fmla="*/ 21 w 33074"/>
                  <a:gd name="connsiteY0" fmla="*/ 15244 h 31981"/>
                  <a:gd name="connsiteX1" fmla="*/ 33054 w 33074"/>
                  <a:gd name="connsiteY1" fmla="*/ 16863 h 31981"/>
                  <a:gd name="connsiteX2" fmla="*/ 21 w 33074"/>
                  <a:gd name="connsiteY2" fmla="*/ 15244 h 31981"/>
                  <a:gd name="connsiteX3" fmla="*/ 21 w 33074"/>
                  <a:gd name="connsiteY3" fmla="*/ 15244 h 31981"/>
                </a:gdLst>
                <a:ahLst/>
                <a:cxnLst>
                  <a:cxn ang="0">
                    <a:pos x="connsiteX0" y="connsiteY0"/>
                  </a:cxn>
                  <a:cxn ang="0">
                    <a:pos x="connsiteX1" y="connsiteY1"/>
                  </a:cxn>
                  <a:cxn ang="0">
                    <a:pos x="connsiteX2" y="connsiteY2"/>
                  </a:cxn>
                  <a:cxn ang="0">
                    <a:pos x="connsiteX3" y="connsiteY3"/>
                  </a:cxn>
                </a:cxnLst>
                <a:rect l="l" t="t" r="r" b="b"/>
                <a:pathLst>
                  <a:path w="33074" h="31981">
                    <a:moveTo>
                      <a:pt x="21" y="15244"/>
                    </a:moveTo>
                    <a:cubicBezTo>
                      <a:pt x="-950" y="36618"/>
                      <a:pt x="32082" y="37913"/>
                      <a:pt x="33054" y="16863"/>
                    </a:cubicBezTo>
                    <a:cubicBezTo>
                      <a:pt x="34025" y="-4511"/>
                      <a:pt x="993" y="-6130"/>
                      <a:pt x="21" y="15244"/>
                    </a:cubicBezTo>
                    <a:lnTo>
                      <a:pt x="21" y="15244"/>
                    </a:lnTo>
                    <a:close/>
                  </a:path>
                </a:pathLst>
              </a:custGeom>
              <a:solidFill>
                <a:srgbClr val="4B5B31"/>
              </a:solidFill>
              <a:ln w="3239" cap="flat">
                <a:noFill/>
                <a:prstDash val="solid"/>
                <a:miter/>
              </a:ln>
            </p:spPr>
            <p:txBody>
              <a:bodyPr rtlCol="0" anchor="ctr"/>
              <a:lstStyle/>
              <a:p>
                <a:endParaRPr lang="en-NO"/>
              </a:p>
            </p:txBody>
          </p:sp>
          <p:sp>
            <p:nvSpPr>
              <p:cNvPr id="189" name="Freeform 188">
                <a:extLst>
                  <a:ext uri="{FF2B5EF4-FFF2-40B4-BE49-F238E27FC236}">
                    <a16:creationId xmlns:a16="http://schemas.microsoft.com/office/drawing/2014/main" id="{9C940DE5-A4F7-DEF8-8815-53947516E405}"/>
                  </a:ext>
                </a:extLst>
              </p:cNvPr>
              <p:cNvSpPr>
                <a:spLocks noGrp="1" noRot="1" noMove="1" noResize="1" noEditPoints="1" noAdjustHandles="1" noChangeArrowheads="1" noChangeShapeType="1"/>
              </p:cNvSpPr>
              <p:nvPr/>
            </p:nvSpPr>
            <p:spPr>
              <a:xfrm>
                <a:off x="12356494" y="2617102"/>
                <a:ext cx="33074" cy="31855"/>
              </a:xfrm>
              <a:custGeom>
                <a:avLst/>
                <a:gdLst>
                  <a:gd name="connsiteX0" fmla="*/ 21 w 33074"/>
                  <a:gd name="connsiteY0" fmla="*/ 15118 h 31855"/>
                  <a:gd name="connsiteX1" fmla="*/ 33054 w 33074"/>
                  <a:gd name="connsiteY1" fmla="*/ 16737 h 31855"/>
                  <a:gd name="connsiteX2" fmla="*/ 21 w 33074"/>
                  <a:gd name="connsiteY2" fmla="*/ 15118 h 31855"/>
                  <a:gd name="connsiteX3" fmla="*/ 21 w 33074"/>
                  <a:gd name="connsiteY3" fmla="*/ 15118 h 31855"/>
                </a:gdLst>
                <a:ahLst/>
                <a:cxnLst>
                  <a:cxn ang="0">
                    <a:pos x="connsiteX0" y="connsiteY0"/>
                  </a:cxn>
                  <a:cxn ang="0">
                    <a:pos x="connsiteX1" y="connsiteY1"/>
                  </a:cxn>
                  <a:cxn ang="0">
                    <a:pos x="connsiteX2" y="connsiteY2"/>
                  </a:cxn>
                  <a:cxn ang="0">
                    <a:pos x="connsiteX3" y="connsiteY3"/>
                  </a:cxn>
                </a:cxnLst>
                <a:rect l="l" t="t" r="r" b="b"/>
                <a:pathLst>
                  <a:path w="33074" h="31855">
                    <a:moveTo>
                      <a:pt x="21" y="15118"/>
                    </a:moveTo>
                    <a:cubicBezTo>
                      <a:pt x="-951" y="36492"/>
                      <a:pt x="32082" y="37788"/>
                      <a:pt x="33054" y="16737"/>
                    </a:cubicBezTo>
                    <a:cubicBezTo>
                      <a:pt x="34025" y="-4637"/>
                      <a:pt x="992" y="-5932"/>
                      <a:pt x="21" y="15118"/>
                    </a:cubicBezTo>
                    <a:lnTo>
                      <a:pt x="21" y="15118"/>
                    </a:lnTo>
                    <a:close/>
                  </a:path>
                </a:pathLst>
              </a:custGeom>
              <a:solidFill>
                <a:srgbClr val="4B5B31"/>
              </a:solidFill>
              <a:ln w="3239" cap="flat">
                <a:noFill/>
                <a:prstDash val="solid"/>
                <a:miter/>
              </a:ln>
            </p:spPr>
            <p:txBody>
              <a:bodyPr rtlCol="0" anchor="ctr"/>
              <a:lstStyle/>
              <a:p>
                <a:endParaRPr lang="en-NO"/>
              </a:p>
            </p:txBody>
          </p:sp>
        </p:grpSp>
      </p:grpSp>
      <p:grpSp>
        <p:nvGrpSpPr>
          <p:cNvPr id="133" name="Grafikk 5">
            <a:extLst>
              <a:ext uri="{FF2B5EF4-FFF2-40B4-BE49-F238E27FC236}">
                <a16:creationId xmlns:a16="http://schemas.microsoft.com/office/drawing/2014/main" id="{CBD2343A-D5AB-0B6C-97A0-B961A8521300}"/>
              </a:ext>
            </a:extLst>
          </p:cNvPr>
          <p:cNvGrpSpPr>
            <a:grpSpLocks noGrp="1" noUngrp="1" noRot="1" noMove="1" noResize="1"/>
          </p:cNvGrpSpPr>
          <p:nvPr/>
        </p:nvGrpSpPr>
        <p:grpSpPr>
          <a:xfrm>
            <a:off x="8653390" y="4938311"/>
            <a:ext cx="1710048" cy="793945"/>
            <a:chOff x="4026955" y="3051573"/>
            <a:chExt cx="3043834" cy="1413197"/>
          </a:xfrm>
        </p:grpSpPr>
        <p:sp>
          <p:nvSpPr>
            <p:cNvPr id="134" name="Friform 133">
              <a:extLst>
                <a:ext uri="{FF2B5EF4-FFF2-40B4-BE49-F238E27FC236}">
                  <a16:creationId xmlns:a16="http://schemas.microsoft.com/office/drawing/2014/main" id="{FF48AE40-C82D-8D0C-C5E9-3828CFE62E91}"/>
                </a:ext>
              </a:extLst>
            </p:cNvPr>
            <p:cNvSpPr>
              <a:spLocks noGrp="1" noRot="1" noMove="1" noResize="1" noEditPoints="1" noAdjustHandles="1" noChangeArrowheads="1" noChangeShapeType="1"/>
            </p:cNvSpPr>
            <p:nvPr/>
          </p:nvSpPr>
          <p:spPr>
            <a:xfrm>
              <a:off x="4026955" y="3051573"/>
              <a:ext cx="234694" cy="197937"/>
            </a:xfrm>
            <a:custGeom>
              <a:avLst/>
              <a:gdLst>
                <a:gd name="connsiteX0" fmla="*/ 234694 w 234694"/>
                <a:gd name="connsiteY0" fmla="*/ 197937 h 197937"/>
                <a:gd name="connsiteX1" fmla="*/ 218599 w 234694"/>
                <a:gd name="connsiteY1" fmla="*/ 50650 h 197937"/>
                <a:gd name="connsiteX2" fmla="*/ 234403 w 234694"/>
                <a:gd name="connsiteY2" fmla="*/ 31543 h 197937"/>
                <a:gd name="connsiteX3" fmla="*/ 230095 w 234694"/>
                <a:gd name="connsiteY3" fmla="*/ 9197 h 197937"/>
                <a:gd name="connsiteX4" fmla="*/ 92038 w 234694"/>
                <a:gd name="connsiteY4" fmla="*/ 0 h 197937"/>
                <a:gd name="connsiteX5" fmla="*/ 0 w 234694"/>
                <a:gd name="connsiteY5" fmla="*/ 151886 h 197937"/>
                <a:gd name="connsiteX6" fmla="*/ 56156 w 234694"/>
                <a:gd name="connsiteY6" fmla="*/ 126917 h 197937"/>
                <a:gd name="connsiteX7" fmla="*/ 145992 w 234694"/>
                <a:gd name="connsiteY7" fmla="*/ 135628 h 197937"/>
                <a:gd name="connsiteX8" fmla="*/ 234694 w 234694"/>
                <a:gd name="connsiteY8" fmla="*/ 197872 h 19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694" h="197937">
                  <a:moveTo>
                    <a:pt x="234694" y="197937"/>
                  </a:moveTo>
                  <a:lnTo>
                    <a:pt x="218599" y="50650"/>
                  </a:lnTo>
                  <a:lnTo>
                    <a:pt x="234403" y="31543"/>
                  </a:lnTo>
                  <a:lnTo>
                    <a:pt x="230095" y="9197"/>
                  </a:lnTo>
                  <a:lnTo>
                    <a:pt x="92038" y="0"/>
                  </a:lnTo>
                  <a:lnTo>
                    <a:pt x="0" y="151886"/>
                  </a:lnTo>
                  <a:lnTo>
                    <a:pt x="56156" y="126917"/>
                  </a:lnTo>
                  <a:cubicBezTo>
                    <a:pt x="85561" y="113866"/>
                    <a:pt x="119663" y="117169"/>
                    <a:pt x="145992" y="135628"/>
                  </a:cubicBezTo>
                  <a:lnTo>
                    <a:pt x="234694" y="197872"/>
                  </a:lnTo>
                  <a:close/>
                </a:path>
              </a:pathLst>
            </a:custGeom>
            <a:solidFill>
              <a:srgbClr val="564539"/>
            </a:solidFill>
            <a:ln w="0" cap="flat">
              <a:noFill/>
              <a:prstDash val="solid"/>
              <a:miter/>
            </a:ln>
          </p:spPr>
          <p:txBody>
            <a:bodyPr rtlCol="0" anchor="ctr"/>
            <a:lstStyle/>
            <a:p>
              <a:endParaRPr lang="en-GB"/>
            </a:p>
          </p:txBody>
        </p:sp>
        <p:sp>
          <p:nvSpPr>
            <p:cNvPr id="135" name="Friform 134">
              <a:extLst>
                <a:ext uri="{FF2B5EF4-FFF2-40B4-BE49-F238E27FC236}">
                  <a16:creationId xmlns:a16="http://schemas.microsoft.com/office/drawing/2014/main" id="{A1042915-E085-3A68-F108-9BF82EAA346D}"/>
                </a:ext>
              </a:extLst>
            </p:cNvPr>
            <p:cNvSpPr>
              <a:spLocks noGrp="1" noRot="1" noMove="1" noResize="1" noEditPoints="1" noAdjustHandles="1" noChangeArrowheads="1" noChangeShapeType="1"/>
            </p:cNvSpPr>
            <p:nvPr/>
          </p:nvSpPr>
          <p:spPr>
            <a:xfrm>
              <a:off x="4026955" y="3157408"/>
              <a:ext cx="3043834" cy="1307362"/>
            </a:xfrm>
            <a:custGeom>
              <a:avLst/>
              <a:gdLst>
                <a:gd name="connsiteX0" fmla="*/ 2994382 w 3043834"/>
                <a:gd name="connsiteY0" fmla="*/ 186505 h 1307362"/>
                <a:gd name="connsiteX1" fmla="*/ 2965948 w 3043834"/>
                <a:gd name="connsiteY1" fmla="*/ 164678 h 1307362"/>
                <a:gd name="connsiteX2" fmla="*/ 2948914 w 3043834"/>
                <a:gd name="connsiteY2" fmla="*/ 153699 h 1307362"/>
                <a:gd name="connsiteX3" fmla="*/ 2798226 w 3043834"/>
                <a:gd name="connsiteY3" fmla="*/ 308370 h 1307362"/>
                <a:gd name="connsiteX4" fmla="*/ 2015837 w 3043834"/>
                <a:gd name="connsiteY4" fmla="*/ 727173 h 1307362"/>
                <a:gd name="connsiteX5" fmla="*/ 971097 w 3043834"/>
                <a:gd name="connsiteY5" fmla="*/ 648930 h 1307362"/>
                <a:gd name="connsiteX6" fmla="*/ 368185 w 3043834"/>
                <a:gd name="connsiteY6" fmla="*/ 294542 h 1307362"/>
                <a:gd name="connsiteX7" fmla="*/ 234727 w 3043834"/>
                <a:gd name="connsiteY7" fmla="*/ 92038 h 1307362"/>
                <a:gd name="connsiteX8" fmla="*/ 103567 w 3043834"/>
                <a:gd name="connsiteY8" fmla="*/ 0 h 1307362"/>
                <a:gd name="connsiteX9" fmla="*/ 0 w 3043834"/>
                <a:gd name="connsiteY9" fmla="*/ 46019 h 1307362"/>
                <a:gd name="connsiteX10" fmla="*/ 128860 w 3043834"/>
                <a:gd name="connsiteY10" fmla="*/ 165682 h 1307362"/>
                <a:gd name="connsiteX11" fmla="*/ 188675 w 3043834"/>
                <a:gd name="connsiteY11" fmla="*/ 478650 h 1307362"/>
                <a:gd name="connsiteX12" fmla="*/ 892822 w 3043834"/>
                <a:gd name="connsiteY12" fmla="*/ 1182797 h 1307362"/>
                <a:gd name="connsiteX13" fmla="*/ 2568066 w 3043834"/>
                <a:gd name="connsiteY13" fmla="*/ 1012517 h 1307362"/>
                <a:gd name="connsiteX14" fmla="*/ 3038620 w 3043834"/>
                <a:gd name="connsiteY14" fmla="*/ 306038 h 1307362"/>
                <a:gd name="connsiteX15" fmla="*/ 3037033 w 3043834"/>
                <a:gd name="connsiteY15" fmla="*/ 224687 h 1307362"/>
                <a:gd name="connsiteX16" fmla="*/ 2994382 w 3043834"/>
                <a:gd name="connsiteY16" fmla="*/ 186473 h 130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3834" h="1307362">
                  <a:moveTo>
                    <a:pt x="2994382" y="186505"/>
                  </a:moveTo>
                  <a:lnTo>
                    <a:pt x="2965948" y="164678"/>
                  </a:lnTo>
                  <a:cubicBezTo>
                    <a:pt x="2960507" y="160532"/>
                    <a:pt x="2954807" y="156841"/>
                    <a:pt x="2948914" y="153699"/>
                  </a:cubicBezTo>
                  <a:cubicBezTo>
                    <a:pt x="2892564" y="215166"/>
                    <a:pt x="2833137" y="277798"/>
                    <a:pt x="2798226" y="308370"/>
                  </a:cubicBezTo>
                  <a:cubicBezTo>
                    <a:pt x="2631314" y="454524"/>
                    <a:pt x="2397818" y="593714"/>
                    <a:pt x="2015837" y="727173"/>
                  </a:cubicBezTo>
                  <a:cubicBezTo>
                    <a:pt x="1633856" y="860631"/>
                    <a:pt x="1219619" y="773192"/>
                    <a:pt x="971097" y="648930"/>
                  </a:cubicBezTo>
                  <a:cubicBezTo>
                    <a:pt x="722574" y="524669"/>
                    <a:pt x="423401" y="312969"/>
                    <a:pt x="368185" y="294542"/>
                  </a:cubicBezTo>
                  <a:cubicBezTo>
                    <a:pt x="312969" y="276147"/>
                    <a:pt x="234727" y="92038"/>
                    <a:pt x="234727" y="92038"/>
                  </a:cubicBezTo>
                  <a:lnTo>
                    <a:pt x="103567" y="0"/>
                  </a:lnTo>
                  <a:lnTo>
                    <a:pt x="0" y="46019"/>
                  </a:lnTo>
                  <a:cubicBezTo>
                    <a:pt x="0" y="46019"/>
                    <a:pt x="82841" y="50618"/>
                    <a:pt x="128860" y="165682"/>
                  </a:cubicBezTo>
                  <a:cubicBezTo>
                    <a:pt x="174879" y="280746"/>
                    <a:pt x="184076" y="381981"/>
                    <a:pt x="188675" y="478650"/>
                  </a:cubicBezTo>
                  <a:cubicBezTo>
                    <a:pt x="193274" y="575319"/>
                    <a:pt x="220898" y="948103"/>
                    <a:pt x="892822" y="1182797"/>
                  </a:cubicBezTo>
                  <a:cubicBezTo>
                    <a:pt x="1564778" y="1417524"/>
                    <a:pt x="2130868" y="1297861"/>
                    <a:pt x="2568066" y="1012517"/>
                  </a:cubicBezTo>
                  <a:cubicBezTo>
                    <a:pt x="2900466" y="795570"/>
                    <a:pt x="3006753" y="456272"/>
                    <a:pt x="3038620" y="306038"/>
                  </a:cubicBezTo>
                  <a:cubicBezTo>
                    <a:pt x="3044061" y="280422"/>
                    <a:pt x="3047558" y="247583"/>
                    <a:pt x="3037033" y="224687"/>
                  </a:cubicBezTo>
                  <a:cubicBezTo>
                    <a:pt x="3029066" y="207329"/>
                    <a:pt x="3010154" y="198552"/>
                    <a:pt x="2994382" y="186473"/>
                  </a:cubicBezTo>
                  <a:close/>
                </a:path>
              </a:pathLst>
            </a:custGeom>
            <a:solidFill>
              <a:srgbClr val="E2BC5D"/>
            </a:solidFill>
            <a:ln w="0" cap="flat">
              <a:noFill/>
              <a:prstDash val="solid"/>
              <a:miter/>
            </a:ln>
          </p:spPr>
          <p:txBody>
            <a:bodyPr rtlCol="0" anchor="ctr"/>
            <a:lstStyle/>
            <a:p>
              <a:endParaRPr lang="en-GB"/>
            </a:p>
          </p:txBody>
        </p:sp>
        <p:sp>
          <p:nvSpPr>
            <p:cNvPr id="136" name="Friform 135">
              <a:extLst>
                <a:ext uri="{FF2B5EF4-FFF2-40B4-BE49-F238E27FC236}">
                  <a16:creationId xmlns:a16="http://schemas.microsoft.com/office/drawing/2014/main" id="{9796464E-3CAF-36BF-3793-1BA0A8AD6579}"/>
                </a:ext>
              </a:extLst>
            </p:cNvPr>
            <p:cNvSpPr>
              <a:spLocks noGrp="1" noRot="1" noMove="1" noResize="1" noEditPoints="1" noAdjustHandles="1" noChangeArrowheads="1" noChangeShapeType="1"/>
            </p:cNvSpPr>
            <p:nvPr/>
          </p:nvSpPr>
          <p:spPr>
            <a:xfrm>
              <a:off x="4245489" y="3083213"/>
              <a:ext cx="2730346" cy="868284"/>
            </a:xfrm>
            <a:custGeom>
              <a:avLst/>
              <a:gdLst>
                <a:gd name="connsiteX0" fmla="*/ 149619 w 2730346"/>
                <a:gd name="connsiteY0" fmla="*/ 368801 h 868284"/>
                <a:gd name="connsiteX1" fmla="*/ 752530 w 2730346"/>
                <a:gd name="connsiteY1" fmla="*/ 723189 h 868284"/>
                <a:gd name="connsiteX2" fmla="*/ 1797270 w 2730346"/>
                <a:gd name="connsiteY2" fmla="*/ 801432 h 868284"/>
                <a:gd name="connsiteX3" fmla="*/ 2579659 w 2730346"/>
                <a:gd name="connsiteY3" fmla="*/ 382629 h 868284"/>
                <a:gd name="connsiteX4" fmla="*/ 2730347 w 2730346"/>
                <a:gd name="connsiteY4" fmla="*/ 227958 h 868284"/>
                <a:gd name="connsiteX5" fmla="*/ 2694691 w 2730346"/>
                <a:gd name="connsiteY5" fmla="*/ 212413 h 868284"/>
                <a:gd name="connsiteX6" fmla="*/ 2641062 w 2730346"/>
                <a:gd name="connsiteY6" fmla="*/ 233334 h 868284"/>
                <a:gd name="connsiteX7" fmla="*/ 2556083 w 2730346"/>
                <a:gd name="connsiteY7" fmla="*/ 296841 h 868284"/>
                <a:gd name="connsiteX8" fmla="*/ 1279208 w 2730346"/>
                <a:gd name="connsiteY8" fmla="*/ 717101 h 868284"/>
                <a:gd name="connsiteX9" fmla="*/ 397850 w 2730346"/>
                <a:gd name="connsiteY9" fmla="*/ 371229 h 868284"/>
                <a:gd name="connsiteX10" fmla="*/ 257785 w 2730346"/>
                <a:gd name="connsiteY10" fmla="*/ 332270 h 868284"/>
                <a:gd name="connsiteX11" fmla="*/ 79019 w 2730346"/>
                <a:gd name="connsiteY11" fmla="*/ 184271 h 868284"/>
                <a:gd name="connsiteX12" fmla="*/ 34522 w 2730346"/>
                <a:gd name="connsiteY12" fmla="*/ 97317 h 868284"/>
                <a:gd name="connsiteX13" fmla="*/ 15804 w 2730346"/>
                <a:gd name="connsiteY13" fmla="*/ 0 h 868284"/>
                <a:gd name="connsiteX14" fmla="*/ 0 w 2730346"/>
                <a:gd name="connsiteY14" fmla="*/ 19107 h 868284"/>
                <a:gd name="connsiteX15" fmla="*/ 16095 w 2730346"/>
                <a:gd name="connsiteY15" fmla="*/ 166394 h 868284"/>
                <a:gd name="connsiteX16" fmla="*/ 149554 w 2730346"/>
                <a:gd name="connsiteY16" fmla="*/ 368897 h 86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0346" h="868284">
                  <a:moveTo>
                    <a:pt x="149619" y="368801"/>
                  </a:moveTo>
                  <a:cubicBezTo>
                    <a:pt x="204835" y="387195"/>
                    <a:pt x="504008" y="598928"/>
                    <a:pt x="752530" y="723189"/>
                  </a:cubicBezTo>
                  <a:cubicBezTo>
                    <a:pt x="1001053" y="847451"/>
                    <a:pt x="1415257" y="934890"/>
                    <a:pt x="1797270" y="801432"/>
                  </a:cubicBezTo>
                  <a:cubicBezTo>
                    <a:pt x="2179251" y="667973"/>
                    <a:pt x="2412780" y="528782"/>
                    <a:pt x="2579659" y="382629"/>
                  </a:cubicBezTo>
                  <a:cubicBezTo>
                    <a:pt x="2614571" y="352057"/>
                    <a:pt x="2673997" y="289393"/>
                    <a:pt x="2730347" y="227958"/>
                  </a:cubicBezTo>
                  <a:cubicBezTo>
                    <a:pt x="2713766" y="219117"/>
                    <a:pt x="2711823" y="210632"/>
                    <a:pt x="2694691" y="212413"/>
                  </a:cubicBezTo>
                  <a:cubicBezTo>
                    <a:pt x="2681219" y="213838"/>
                    <a:pt x="2652234" y="223165"/>
                    <a:pt x="2641062" y="233334"/>
                  </a:cubicBezTo>
                  <a:cubicBezTo>
                    <a:pt x="2627784" y="245381"/>
                    <a:pt x="2603333" y="279936"/>
                    <a:pt x="2556083" y="296841"/>
                  </a:cubicBezTo>
                  <a:cubicBezTo>
                    <a:pt x="2187316" y="428680"/>
                    <a:pt x="1897372" y="746248"/>
                    <a:pt x="1279208" y="717101"/>
                  </a:cubicBezTo>
                  <a:cubicBezTo>
                    <a:pt x="872322" y="697897"/>
                    <a:pt x="522111" y="403452"/>
                    <a:pt x="397850" y="371229"/>
                  </a:cubicBezTo>
                  <a:cubicBezTo>
                    <a:pt x="350308" y="358891"/>
                    <a:pt x="300792" y="344900"/>
                    <a:pt x="257785" y="332270"/>
                  </a:cubicBezTo>
                  <a:cubicBezTo>
                    <a:pt x="180384" y="309601"/>
                    <a:pt x="115744" y="256068"/>
                    <a:pt x="79019" y="184271"/>
                  </a:cubicBezTo>
                  <a:lnTo>
                    <a:pt x="34522" y="97317"/>
                  </a:lnTo>
                  <a:lnTo>
                    <a:pt x="15804" y="0"/>
                  </a:lnTo>
                  <a:lnTo>
                    <a:pt x="0" y="19107"/>
                  </a:lnTo>
                  <a:lnTo>
                    <a:pt x="16095" y="166394"/>
                  </a:lnTo>
                  <a:cubicBezTo>
                    <a:pt x="16095" y="166394"/>
                    <a:pt x="94338" y="350503"/>
                    <a:pt x="149554" y="368897"/>
                  </a:cubicBezTo>
                  <a:close/>
                </a:path>
              </a:pathLst>
            </a:custGeom>
            <a:solidFill>
              <a:srgbClr val="D3AC54"/>
            </a:solidFill>
            <a:ln w="0" cap="flat">
              <a:noFill/>
              <a:prstDash val="solid"/>
              <a:miter/>
            </a:ln>
          </p:spPr>
          <p:txBody>
            <a:bodyPr rtlCol="0" anchor="ctr"/>
            <a:lstStyle/>
            <a:p>
              <a:endParaRPr lang="en-GB"/>
            </a:p>
          </p:txBody>
        </p:sp>
        <p:sp>
          <p:nvSpPr>
            <p:cNvPr id="137" name="Friform 136">
              <a:extLst>
                <a:ext uri="{FF2B5EF4-FFF2-40B4-BE49-F238E27FC236}">
                  <a16:creationId xmlns:a16="http://schemas.microsoft.com/office/drawing/2014/main" id="{23A10D80-DFCB-B131-4914-2BD6D78F4B7B}"/>
                </a:ext>
              </a:extLst>
            </p:cNvPr>
            <p:cNvSpPr>
              <a:spLocks noGrp="1" noRot="1" noMove="1" noResize="1" noEditPoints="1" noAdjustHandles="1" noChangeArrowheads="1" noChangeShapeType="1"/>
            </p:cNvSpPr>
            <p:nvPr/>
          </p:nvSpPr>
          <p:spPr>
            <a:xfrm>
              <a:off x="6929903" y="3295588"/>
              <a:ext cx="135850" cy="102415"/>
            </a:xfrm>
            <a:custGeom>
              <a:avLst/>
              <a:gdLst>
                <a:gd name="connsiteX0" fmla="*/ 91985 w 135850"/>
                <a:gd name="connsiteY0" fmla="*/ 43078 h 102415"/>
                <a:gd name="connsiteX1" fmla="*/ 128807 w 135850"/>
                <a:gd name="connsiteY1" fmla="*/ 77018 h 102415"/>
                <a:gd name="connsiteX2" fmla="*/ 121520 w 135850"/>
                <a:gd name="connsiteY2" fmla="*/ 101339 h 102415"/>
                <a:gd name="connsiteX3" fmla="*/ 104712 w 135850"/>
                <a:gd name="connsiteY3" fmla="*/ 94862 h 102415"/>
                <a:gd name="connsiteX4" fmla="*/ 15168 w 135850"/>
                <a:gd name="connsiteY4" fmla="*/ 33233 h 102415"/>
                <a:gd name="connsiteX5" fmla="*/ 2084 w 135850"/>
                <a:gd name="connsiteY5" fmla="*/ 3633 h 102415"/>
                <a:gd name="connsiteX6" fmla="*/ 91953 w 135850"/>
                <a:gd name="connsiteY6" fmla="*/ 43078 h 10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50" h="102415">
                  <a:moveTo>
                    <a:pt x="91985" y="43078"/>
                  </a:moveTo>
                  <a:cubicBezTo>
                    <a:pt x="100178" y="49652"/>
                    <a:pt x="122297" y="68792"/>
                    <a:pt x="128807" y="77018"/>
                  </a:cubicBezTo>
                  <a:cubicBezTo>
                    <a:pt x="135640" y="85632"/>
                    <a:pt x="143186" y="107492"/>
                    <a:pt x="121520" y="101339"/>
                  </a:cubicBezTo>
                  <a:cubicBezTo>
                    <a:pt x="115723" y="99687"/>
                    <a:pt x="110088" y="97647"/>
                    <a:pt x="104712" y="94862"/>
                  </a:cubicBezTo>
                  <a:cubicBezTo>
                    <a:pt x="72295" y="78151"/>
                    <a:pt x="39068" y="60793"/>
                    <a:pt x="15168" y="33233"/>
                  </a:cubicBezTo>
                  <a:cubicBezTo>
                    <a:pt x="6456" y="23194"/>
                    <a:pt x="-4684" y="8556"/>
                    <a:pt x="2084" y="3633"/>
                  </a:cubicBezTo>
                  <a:cubicBezTo>
                    <a:pt x="22487" y="-11199"/>
                    <a:pt x="66757" y="22870"/>
                    <a:pt x="91953" y="43078"/>
                  </a:cubicBezTo>
                  <a:close/>
                </a:path>
              </a:pathLst>
            </a:custGeom>
            <a:solidFill>
              <a:srgbClr val="564539"/>
            </a:solidFill>
            <a:ln w="0" cap="flat">
              <a:noFill/>
              <a:prstDash val="solid"/>
              <a:miter/>
            </a:ln>
          </p:spPr>
          <p:txBody>
            <a:bodyPr rtlCol="0" anchor="ctr"/>
            <a:lstStyle/>
            <a:p>
              <a:endParaRPr lang="en-GB"/>
            </a:p>
          </p:txBody>
        </p:sp>
      </p:grpSp>
      <p:grpSp>
        <p:nvGrpSpPr>
          <p:cNvPr id="142" name="Grafikk 5">
            <a:extLst>
              <a:ext uri="{FF2B5EF4-FFF2-40B4-BE49-F238E27FC236}">
                <a16:creationId xmlns:a16="http://schemas.microsoft.com/office/drawing/2014/main" id="{30BC24C9-ED6F-9763-50C7-ADD90B48A4F6}"/>
              </a:ext>
            </a:extLst>
          </p:cNvPr>
          <p:cNvGrpSpPr>
            <a:grpSpLocks noGrp="1" noUngrp="1" noRot="1" noMove="1" noResize="1"/>
          </p:cNvGrpSpPr>
          <p:nvPr/>
        </p:nvGrpSpPr>
        <p:grpSpPr>
          <a:xfrm>
            <a:off x="8185413" y="5196692"/>
            <a:ext cx="833029" cy="610815"/>
            <a:chOff x="3193969" y="3511486"/>
            <a:chExt cx="1482766" cy="1087232"/>
          </a:xfrm>
        </p:grpSpPr>
        <p:sp>
          <p:nvSpPr>
            <p:cNvPr id="143" name="Friform 142">
              <a:extLst>
                <a:ext uri="{FF2B5EF4-FFF2-40B4-BE49-F238E27FC236}">
                  <a16:creationId xmlns:a16="http://schemas.microsoft.com/office/drawing/2014/main" id="{3F4DA448-F4F5-0FCE-61D6-E55DD95B1954}"/>
                </a:ext>
              </a:extLst>
            </p:cNvPr>
            <p:cNvSpPr>
              <a:spLocks noGrp="1" noRot="1" noMove="1" noResize="1" noEditPoints="1" noAdjustHandles="1" noChangeArrowheads="1" noChangeShapeType="1"/>
            </p:cNvSpPr>
            <p:nvPr/>
          </p:nvSpPr>
          <p:spPr>
            <a:xfrm>
              <a:off x="3403078" y="3511486"/>
              <a:ext cx="1273656" cy="879876"/>
            </a:xfrm>
            <a:custGeom>
              <a:avLst/>
              <a:gdLst>
                <a:gd name="connsiteX0" fmla="*/ 822 w 1273656"/>
                <a:gd name="connsiteY0" fmla="*/ 513192 h 879876"/>
                <a:gd name="connsiteX1" fmla="*/ 57820 w 1273656"/>
                <a:gd name="connsiteY1" fmla="*/ 599400 h 879876"/>
                <a:gd name="connsiteX2" fmla="*/ 137260 w 1273656"/>
                <a:gd name="connsiteY2" fmla="*/ 679877 h 879876"/>
                <a:gd name="connsiteX3" fmla="*/ 678122 w 1273656"/>
                <a:gd name="connsiteY3" fmla="*/ 874090 h 879876"/>
                <a:gd name="connsiteX4" fmla="*/ 1161598 w 1273656"/>
                <a:gd name="connsiteY4" fmla="*/ 554288 h 879876"/>
                <a:gd name="connsiteX5" fmla="*/ 1225493 w 1273656"/>
                <a:gd name="connsiteY5" fmla="*/ 471091 h 879876"/>
                <a:gd name="connsiteX6" fmla="*/ 1272872 w 1273656"/>
                <a:gd name="connsiteY6" fmla="*/ 364447 h 879876"/>
                <a:gd name="connsiteX7" fmla="*/ 1202176 w 1273656"/>
                <a:gd name="connsiteY7" fmla="*/ 271632 h 879876"/>
                <a:gd name="connsiteX8" fmla="*/ 1120793 w 1273656"/>
                <a:gd name="connsiteY8" fmla="*/ 205404 h 879876"/>
                <a:gd name="connsiteX9" fmla="*/ 576563 w 1273656"/>
                <a:gd name="connsiteY9" fmla="*/ 5783 h 879876"/>
                <a:gd name="connsiteX10" fmla="*/ 95095 w 1273656"/>
                <a:gd name="connsiteY10" fmla="*/ 319529 h 879876"/>
                <a:gd name="connsiteX11" fmla="*/ 36348 w 1273656"/>
                <a:gd name="connsiteY11" fmla="*/ 416134 h 879876"/>
                <a:gd name="connsiteX12" fmla="*/ 790 w 1273656"/>
                <a:gd name="connsiteY12" fmla="*/ 513192 h 879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3656" h="879876">
                  <a:moveTo>
                    <a:pt x="822" y="513192"/>
                  </a:moveTo>
                  <a:cubicBezTo>
                    <a:pt x="5226" y="550791"/>
                    <a:pt x="27313" y="581945"/>
                    <a:pt x="57820" y="599400"/>
                  </a:cubicBezTo>
                  <a:cubicBezTo>
                    <a:pt x="90982" y="618378"/>
                    <a:pt x="116663" y="647719"/>
                    <a:pt x="137260" y="679877"/>
                  </a:cubicBezTo>
                  <a:cubicBezTo>
                    <a:pt x="243710" y="845915"/>
                    <a:pt x="466421" y="898864"/>
                    <a:pt x="678122" y="874090"/>
                  </a:cubicBezTo>
                  <a:cubicBezTo>
                    <a:pt x="892090" y="849056"/>
                    <a:pt x="1098674" y="744226"/>
                    <a:pt x="1161598" y="554288"/>
                  </a:cubicBezTo>
                  <a:cubicBezTo>
                    <a:pt x="1172900" y="520154"/>
                    <a:pt x="1196217" y="491947"/>
                    <a:pt x="1225493" y="471091"/>
                  </a:cubicBezTo>
                  <a:cubicBezTo>
                    <a:pt x="1258429" y="447644"/>
                    <a:pt x="1277892" y="407454"/>
                    <a:pt x="1272872" y="364447"/>
                  </a:cubicBezTo>
                  <a:cubicBezTo>
                    <a:pt x="1267853" y="321440"/>
                    <a:pt x="1239613" y="286853"/>
                    <a:pt x="1202176" y="271632"/>
                  </a:cubicBezTo>
                  <a:cubicBezTo>
                    <a:pt x="1168852" y="258095"/>
                    <a:pt x="1139705" y="236008"/>
                    <a:pt x="1120793" y="205404"/>
                  </a:cubicBezTo>
                  <a:cubicBezTo>
                    <a:pt x="1015736" y="35124"/>
                    <a:pt x="790530" y="-19250"/>
                    <a:pt x="576563" y="5783"/>
                  </a:cubicBezTo>
                  <a:cubicBezTo>
                    <a:pt x="364862" y="30525"/>
                    <a:pt x="160383" y="133445"/>
                    <a:pt x="95095" y="319529"/>
                  </a:cubicBezTo>
                  <a:cubicBezTo>
                    <a:pt x="82465" y="355574"/>
                    <a:pt x="64232" y="390031"/>
                    <a:pt x="36348" y="416134"/>
                  </a:cubicBezTo>
                  <a:cubicBezTo>
                    <a:pt x="10700" y="440163"/>
                    <a:pt x="-3615" y="475593"/>
                    <a:pt x="790" y="513192"/>
                  </a:cubicBezTo>
                  <a:close/>
                </a:path>
              </a:pathLst>
            </a:custGeom>
            <a:solidFill>
              <a:srgbClr val="CEA446"/>
            </a:solidFill>
            <a:ln w="0" cap="flat">
              <a:noFill/>
              <a:prstDash val="solid"/>
              <a:miter/>
            </a:ln>
          </p:spPr>
          <p:txBody>
            <a:bodyPr rtlCol="0" anchor="ctr"/>
            <a:lstStyle/>
            <a:p>
              <a:endParaRPr lang="en-GB"/>
            </a:p>
          </p:txBody>
        </p:sp>
        <p:sp>
          <p:nvSpPr>
            <p:cNvPr id="144" name="Friform 143">
              <a:extLst>
                <a:ext uri="{FF2B5EF4-FFF2-40B4-BE49-F238E27FC236}">
                  <a16:creationId xmlns:a16="http://schemas.microsoft.com/office/drawing/2014/main" id="{368F166C-314C-0C67-A399-553F746D514F}"/>
                </a:ext>
              </a:extLst>
            </p:cNvPr>
            <p:cNvSpPr>
              <a:spLocks noGrp="1" noRot="1" noMove="1" noResize="1" noEditPoints="1" noAdjustHandles="1" noChangeArrowheads="1" noChangeShapeType="1"/>
            </p:cNvSpPr>
            <p:nvPr/>
          </p:nvSpPr>
          <p:spPr>
            <a:xfrm>
              <a:off x="3699232" y="4057992"/>
              <a:ext cx="31128" cy="32178"/>
            </a:xfrm>
            <a:custGeom>
              <a:avLst/>
              <a:gdLst>
                <a:gd name="connsiteX0" fmla="*/ 12261 w 31128"/>
                <a:gd name="connsiteY0" fmla="*/ 399 h 32178"/>
                <a:gd name="connsiteX1" fmla="*/ 18867 w 31128"/>
                <a:gd name="connsiteY1" fmla="*/ 31780 h 32178"/>
                <a:gd name="connsiteX2" fmla="*/ 12261 w 31128"/>
                <a:gd name="connsiteY2" fmla="*/ 399 h 32178"/>
                <a:gd name="connsiteX3" fmla="*/ 12261 w 31128"/>
                <a:gd name="connsiteY3" fmla="*/ 399 h 32178"/>
              </a:gdLst>
              <a:ahLst/>
              <a:cxnLst>
                <a:cxn ang="0">
                  <a:pos x="connsiteX0" y="connsiteY0"/>
                </a:cxn>
                <a:cxn ang="0">
                  <a:pos x="connsiteX1" y="connsiteY1"/>
                </a:cxn>
                <a:cxn ang="0">
                  <a:pos x="connsiteX2" y="connsiteY2"/>
                </a:cxn>
                <a:cxn ang="0">
                  <a:pos x="connsiteX3" y="connsiteY3"/>
                </a:cxn>
              </a:cxnLst>
              <a:rect l="l" t="t" r="r" b="b"/>
              <a:pathLst>
                <a:path w="31128" h="32178">
                  <a:moveTo>
                    <a:pt x="12261" y="399"/>
                  </a:moveTo>
                  <a:cubicBezTo>
                    <a:pt x="-7947" y="4641"/>
                    <a:pt x="-1373" y="36055"/>
                    <a:pt x="18867" y="31780"/>
                  </a:cubicBezTo>
                  <a:cubicBezTo>
                    <a:pt x="39076" y="27537"/>
                    <a:pt x="32502" y="-3876"/>
                    <a:pt x="12261" y="399"/>
                  </a:cubicBezTo>
                  <a:lnTo>
                    <a:pt x="12261" y="399"/>
                  </a:lnTo>
                  <a:close/>
                </a:path>
              </a:pathLst>
            </a:custGeom>
            <a:solidFill>
              <a:srgbClr val="A57F32"/>
            </a:solidFill>
            <a:ln w="0" cap="flat">
              <a:noFill/>
              <a:prstDash val="solid"/>
              <a:miter/>
            </a:ln>
          </p:spPr>
          <p:txBody>
            <a:bodyPr rtlCol="0" anchor="ctr"/>
            <a:lstStyle/>
            <a:p>
              <a:endParaRPr lang="en-GB"/>
            </a:p>
          </p:txBody>
        </p:sp>
        <p:sp>
          <p:nvSpPr>
            <p:cNvPr id="145" name="Friform 144">
              <a:extLst>
                <a:ext uri="{FF2B5EF4-FFF2-40B4-BE49-F238E27FC236}">
                  <a16:creationId xmlns:a16="http://schemas.microsoft.com/office/drawing/2014/main" id="{095DF2C7-46C1-216A-93AE-6D636521F6CF}"/>
                </a:ext>
              </a:extLst>
            </p:cNvPr>
            <p:cNvSpPr>
              <a:spLocks noGrp="1" noRot="1" noMove="1" noResize="1" noEditPoints="1" noAdjustHandles="1" noChangeArrowheads="1" noChangeShapeType="1"/>
            </p:cNvSpPr>
            <p:nvPr/>
          </p:nvSpPr>
          <p:spPr>
            <a:xfrm>
              <a:off x="3600360" y="4084480"/>
              <a:ext cx="28733" cy="29722"/>
            </a:xfrm>
            <a:custGeom>
              <a:avLst/>
              <a:gdLst>
                <a:gd name="connsiteX0" fmla="*/ 11322 w 28733"/>
                <a:gd name="connsiteY0" fmla="*/ 369 h 29722"/>
                <a:gd name="connsiteX1" fmla="*/ 17411 w 28733"/>
                <a:gd name="connsiteY1" fmla="*/ 29354 h 29722"/>
                <a:gd name="connsiteX2" fmla="*/ 11322 w 28733"/>
                <a:gd name="connsiteY2" fmla="*/ 369 h 29722"/>
                <a:gd name="connsiteX3" fmla="*/ 11322 w 28733"/>
                <a:gd name="connsiteY3" fmla="*/ 369 h 29722"/>
              </a:gdLst>
              <a:ahLst/>
              <a:cxnLst>
                <a:cxn ang="0">
                  <a:pos x="connsiteX0" y="connsiteY0"/>
                </a:cxn>
                <a:cxn ang="0">
                  <a:pos x="connsiteX1" y="connsiteY1"/>
                </a:cxn>
                <a:cxn ang="0">
                  <a:pos x="connsiteX2" y="connsiteY2"/>
                </a:cxn>
                <a:cxn ang="0">
                  <a:pos x="connsiteX3" y="connsiteY3"/>
                </a:cxn>
              </a:cxnLst>
              <a:rect l="l" t="t" r="r" b="b"/>
              <a:pathLst>
                <a:path w="28733" h="29722">
                  <a:moveTo>
                    <a:pt x="11322" y="369"/>
                  </a:moveTo>
                  <a:cubicBezTo>
                    <a:pt x="-7331" y="4288"/>
                    <a:pt x="-1275" y="33304"/>
                    <a:pt x="17411" y="29354"/>
                  </a:cubicBezTo>
                  <a:cubicBezTo>
                    <a:pt x="36065" y="25435"/>
                    <a:pt x="30009" y="-3582"/>
                    <a:pt x="11322" y="369"/>
                  </a:cubicBezTo>
                  <a:lnTo>
                    <a:pt x="11322" y="369"/>
                  </a:lnTo>
                  <a:close/>
                </a:path>
              </a:pathLst>
            </a:custGeom>
            <a:solidFill>
              <a:srgbClr val="A57F32"/>
            </a:solidFill>
            <a:ln w="0" cap="flat">
              <a:noFill/>
              <a:prstDash val="solid"/>
              <a:miter/>
            </a:ln>
          </p:spPr>
          <p:txBody>
            <a:bodyPr rtlCol="0" anchor="ctr"/>
            <a:lstStyle/>
            <a:p>
              <a:endParaRPr lang="en-GB"/>
            </a:p>
          </p:txBody>
        </p:sp>
        <p:sp>
          <p:nvSpPr>
            <p:cNvPr id="146" name="Friform 145">
              <a:extLst>
                <a:ext uri="{FF2B5EF4-FFF2-40B4-BE49-F238E27FC236}">
                  <a16:creationId xmlns:a16="http://schemas.microsoft.com/office/drawing/2014/main" id="{96B47641-DFC2-0475-FFA8-8DFF7ABD2A4A}"/>
                </a:ext>
              </a:extLst>
            </p:cNvPr>
            <p:cNvSpPr>
              <a:spLocks noGrp="1" noRot="1" noMove="1" noResize="1" noEditPoints="1" noAdjustHandles="1" noChangeArrowheads="1" noChangeShapeType="1"/>
            </p:cNvSpPr>
            <p:nvPr/>
          </p:nvSpPr>
          <p:spPr>
            <a:xfrm>
              <a:off x="3701894" y="4224112"/>
              <a:ext cx="27488" cy="28419"/>
            </a:xfrm>
            <a:custGeom>
              <a:avLst/>
              <a:gdLst>
                <a:gd name="connsiteX0" fmla="*/ 10829 w 27488"/>
                <a:gd name="connsiteY0" fmla="*/ 349 h 28419"/>
                <a:gd name="connsiteX1" fmla="*/ 16659 w 27488"/>
                <a:gd name="connsiteY1" fmla="*/ 28071 h 28419"/>
                <a:gd name="connsiteX2" fmla="*/ 10829 w 27488"/>
                <a:gd name="connsiteY2" fmla="*/ 349 h 28419"/>
                <a:gd name="connsiteX3" fmla="*/ 10829 w 27488"/>
                <a:gd name="connsiteY3" fmla="*/ 349 h 28419"/>
              </a:gdLst>
              <a:ahLst/>
              <a:cxnLst>
                <a:cxn ang="0">
                  <a:pos x="connsiteX0" y="connsiteY0"/>
                </a:cxn>
                <a:cxn ang="0">
                  <a:pos x="connsiteX1" y="connsiteY1"/>
                </a:cxn>
                <a:cxn ang="0">
                  <a:pos x="connsiteX2" y="connsiteY2"/>
                </a:cxn>
                <a:cxn ang="0">
                  <a:pos x="connsiteX3" y="connsiteY3"/>
                </a:cxn>
              </a:cxnLst>
              <a:rect l="l" t="t" r="r" b="b"/>
              <a:pathLst>
                <a:path w="27488" h="28419">
                  <a:moveTo>
                    <a:pt x="10829" y="349"/>
                  </a:moveTo>
                  <a:cubicBezTo>
                    <a:pt x="-7015" y="4106"/>
                    <a:pt x="-1218" y="31828"/>
                    <a:pt x="16659" y="28071"/>
                  </a:cubicBezTo>
                  <a:cubicBezTo>
                    <a:pt x="34503" y="24314"/>
                    <a:pt x="28706" y="-3407"/>
                    <a:pt x="10829" y="349"/>
                  </a:cubicBezTo>
                  <a:lnTo>
                    <a:pt x="10829" y="349"/>
                  </a:lnTo>
                  <a:close/>
                </a:path>
              </a:pathLst>
            </a:custGeom>
            <a:solidFill>
              <a:srgbClr val="A57F32"/>
            </a:solidFill>
            <a:ln w="0" cap="flat">
              <a:noFill/>
              <a:prstDash val="solid"/>
              <a:miter/>
            </a:ln>
          </p:spPr>
          <p:txBody>
            <a:bodyPr rtlCol="0" anchor="ctr"/>
            <a:lstStyle/>
            <a:p>
              <a:endParaRPr lang="en-GB"/>
            </a:p>
          </p:txBody>
        </p:sp>
        <p:sp>
          <p:nvSpPr>
            <p:cNvPr id="147" name="Friform 146">
              <a:extLst>
                <a:ext uri="{FF2B5EF4-FFF2-40B4-BE49-F238E27FC236}">
                  <a16:creationId xmlns:a16="http://schemas.microsoft.com/office/drawing/2014/main" id="{460B638D-D96D-8C39-FBA9-2CC685480AEF}"/>
                </a:ext>
              </a:extLst>
            </p:cNvPr>
            <p:cNvSpPr>
              <a:spLocks noGrp="1" noRot="1" noMove="1" noResize="1" noEditPoints="1" noAdjustHandles="1" noChangeArrowheads="1" noChangeShapeType="1"/>
            </p:cNvSpPr>
            <p:nvPr/>
          </p:nvSpPr>
          <p:spPr>
            <a:xfrm>
              <a:off x="4460590" y="3725840"/>
              <a:ext cx="29536" cy="30548"/>
            </a:xfrm>
            <a:custGeom>
              <a:avLst/>
              <a:gdLst>
                <a:gd name="connsiteX0" fmla="*/ 11627 w 29536"/>
                <a:gd name="connsiteY0" fmla="*/ 377 h 30548"/>
                <a:gd name="connsiteX1" fmla="*/ 17910 w 29536"/>
                <a:gd name="connsiteY1" fmla="*/ 30171 h 30548"/>
                <a:gd name="connsiteX2" fmla="*/ 11627 w 29536"/>
                <a:gd name="connsiteY2" fmla="*/ 377 h 30548"/>
                <a:gd name="connsiteX3" fmla="*/ 11627 w 29536"/>
                <a:gd name="connsiteY3" fmla="*/ 377 h 30548"/>
              </a:gdLst>
              <a:ahLst/>
              <a:cxnLst>
                <a:cxn ang="0">
                  <a:pos x="connsiteX0" y="connsiteY0"/>
                </a:cxn>
                <a:cxn ang="0">
                  <a:pos x="connsiteX1" y="connsiteY1"/>
                </a:cxn>
                <a:cxn ang="0">
                  <a:pos x="connsiteX2" y="connsiteY2"/>
                </a:cxn>
                <a:cxn ang="0">
                  <a:pos x="connsiteX3" y="connsiteY3"/>
                </a:cxn>
              </a:cxnLst>
              <a:rect l="l" t="t" r="r" b="b"/>
              <a:pathLst>
                <a:path w="29536" h="30548">
                  <a:moveTo>
                    <a:pt x="11627" y="377"/>
                  </a:moveTo>
                  <a:cubicBezTo>
                    <a:pt x="-7545" y="4425"/>
                    <a:pt x="-1295" y="34220"/>
                    <a:pt x="17910" y="30171"/>
                  </a:cubicBezTo>
                  <a:cubicBezTo>
                    <a:pt x="37082" y="26123"/>
                    <a:pt x="30831" y="-3671"/>
                    <a:pt x="11627" y="377"/>
                  </a:cubicBezTo>
                  <a:lnTo>
                    <a:pt x="11627" y="377"/>
                  </a:lnTo>
                  <a:close/>
                </a:path>
              </a:pathLst>
            </a:custGeom>
            <a:solidFill>
              <a:srgbClr val="A57F32"/>
            </a:solidFill>
            <a:ln w="0" cap="flat">
              <a:noFill/>
              <a:prstDash val="solid"/>
              <a:miter/>
            </a:ln>
          </p:spPr>
          <p:txBody>
            <a:bodyPr rtlCol="0" anchor="ctr"/>
            <a:lstStyle/>
            <a:p>
              <a:endParaRPr lang="en-GB"/>
            </a:p>
          </p:txBody>
        </p:sp>
        <p:sp>
          <p:nvSpPr>
            <p:cNvPr id="148" name="Friform 147">
              <a:extLst>
                <a:ext uri="{FF2B5EF4-FFF2-40B4-BE49-F238E27FC236}">
                  <a16:creationId xmlns:a16="http://schemas.microsoft.com/office/drawing/2014/main" id="{4EDAF1AA-3ADE-BC34-8592-4952B19680F1}"/>
                </a:ext>
              </a:extLst>
            </p:cNvPr>
            <p:cNvSpPr>
              <a:spLocks noGrp="1" noRot="1" noMove="1" noResize="1" noEditPoints="1" noAdjustHandles="1" noChangeArrowheads="1" noChangeShapeType="1"/>
            </p:cNvSpPr>
            <p:nvPr/>
          </p:nvSpPr>
          <p:spPr>
            <a:xfrm>
              <a:off x="4503556" y="3838926"/>
              <a:ext cx="29780" cy="30781"/>
            </a:xfrm>
            <a:custGeom>
              <a:avLst/>
              <a:gdLst>
                <a:gd name="connsiteX0" fmla="*/ 11733 w 29780"/>
                <a:gd name="connsiteY0" fmla="*/ 380 h 30781"/>
                <a:gd name="connsiteX1" fmla="*/ 18048 w 29780"/>
                <a:gd name="connsiteY1" fmla="*/ 30401 h 30781"/>
                <a:gd name="connsiteX2" fmla="*/ 11733 w 29780"/>
                <a:gd name="connsiteY2" fmla="*/ 380 h 30781"/>
                <a:gd name="connsiteX3" fmla="*/ 11733 w 29780"/>
                <a:gd name="connsiteY3" fmla="*/ 380 h 30781"/>
              </a:gdLst>
              <a:ahLst/>
              <a:cxnLst>
                <a:cxn ang="0">
                  <a:pos x="connsiteX0" y="connsiteY0"/>
                </a:cxn>
                <a:cxn ang="0">
                  <a:pos x="connsiteX1" y="connsiteY1"/>
                </a:cxn>
                <a:cxn ang="0">
                  <a:pos x="connsiteX2" y="connsiteY2"/>
                </a:cxn>
                <a:cxn ang="0">
                  <a:pos x="connsiteX3" y="connsiteY3"/>
                </a:cxn>
              </a:cxnLst>
              <a:rect l="l" t="t" r="r" b="b"/>
              <a:pathLst>
                <a:path w="29780" h="30781">
                  <a:moveTo>
                    <a:pt x="11733" y="380"/>
                  </a:moveTo>
                  <a:cubicBezTo>
                    <a:pt x="-7601" y="4461"/>
                    <a:pt x="-1318" y="34482"/>
                    <a:pt x="18048" y="30401"/>
                  </a:cubicBezTo>
                  <a:cubicBezTo>
                    <a:pt x="37382" y="26321"/>
                    <a:pt x="31099" y="-3700"/>
                    <a:pt x="11733" y="380"/>
                  </a:cubicBezTo>
                  <a:lnTo>
                    <a:pt x="11733" y="380"/>
                  </a:lnTo>
                  <a:close/>
                </a:path>
              </a:pathLst>
            </a:custGeom>
            <a:solidFill>
              <a:srgbClr val="A57F32"/>
            </a:solidFill>
            <a:ln w="0" cap="flat">
              <a:noFill/>
              <a:prstDash val="solid"/>
              <a:miter/>
            </a:ln>
          </p:spPr>
          <p:txBody>
            <a:bodyPr rtlCol="0" anchor="ctr"/>
            <a:lstStyle/>
            <a:p>
              <a:endParaRPr lang="en-GB"/>
            </a:p>
          </p:txBody>
        </p:sp>
        <p:sp>
          <p:nvSpPr>
            <p:cNvPr id="149" name="Friform 148">
              <a:extLst>
                <a:ext uri="{FF2B5EF4-FFF2-40B4-BE49-F238E27FC236}">
                  <a16:creationId xmlns:a16="http://schemas.microsoft.com/office/drawing/2014/main" id="{2ABF6ADB-8F1F-6A86-2FC0-AE3565D437F8}"/>
                </a:ext>
              </a:extLst>
            </p:cNvPr>
            <p:cNvSpPr>
              <a:spLocks noGrp="1" noRot="1" noMove="1" noResize="1" noEditPoints="1" noAdjustHandles="1" noChangeArrowheads="1" noChangeShapeType="1"/>
            </p:cNvSpPr>
            <p:nvPr/>
          </p:nvSpPr>
          <p:spPr>
            <a:xfrm>
              <a:off x="4171371" y="3669972"/>
              <a:ext cx="27440" cy="28388"/>
            </a:xfrm>
            <a:custGeom>
              <a:avLst/>
              <a:gdLst>
                <a:gd name="connsiteX0" fmla="*/ 10806 w 27440"/>
                <a:gd name="connsiteY0" fmla="*/ 349 h 28388"/>
                <a:gd name="connsiteX1" fmla="*/ 16635 w 27440"/>
                <a:gd name="connsiteY1" fmla="*/ 28039 h 28388"/>
                <a:gd name="connsiteX2" fmla="*/ 10806 w 27440"/>
                <a:gd name="connsiteY2" fmla="*/ 349 h 28388"/>
                <a:gd name="connsiteX3" fmla="*/ 10806 w 27440"/>
                <a:gd name="connsiteY3" fmla="*/ 349 h 28388"/>
              </a:gdLst>
              <a:ahLst/>
              <a:cxnLst>
                <a:cxn ang="0">
                  <a:pos x="connsiteX0" y="connsiteY0"/>
                </a:cxn>
                <a:cxn ang="0">
                  <a:pos x="connsiteX1" y="connsiteY1"/>
                </a:cxn>
                <a:cxn ang="0">
                  <a:pos x="connsiteX2" y="connsiteY2"/>
                </a:cxn>
                <a:cxn ang="0">
                  <a:pos x="connsiteX3" y="connsiteY3"/>
                </a:cxn>
              </a:cxnLst>
              <a:rect l="l" t="t" r="r" b="b"/>
              <a:pathLst>
                <a:path w="27440" h="28388">
                  <a:moveTo>
                    <a:pt x="10806" y="349"/>
                  </a:moveTo>
                  <a:cubicBezTo>
                    <a:pt x="-7006" y="4106"/>
                    <a:pt x="-1209" y="31795"/>
                    <a:pt x="16635" y="28039"/>
                  </a:cubicBezTo>
                  <a:cubicBezTo>
                    <a:pt x="34447" y="24282"/>
                    <a:pt x="28650" y="-3407"/>
                    <a:pt x="10806" y="349"/>
                  </a:cubicBezTo>
                  <a:lnTo>
                    <a:pt x="10806" y="349"/>
                  </a:lnTo>
                  <a:close/>
                </a:path>
              </a:pathLst>
            </a:custGeom>
            <a:solidFill>
              <a:srgbClr val="A57F32"/>
            </a:solidFill>
            <a:ln w="0" cap="flat">
              <a:noFill/>
              <a:prstDash val="solid"/>
              <a:miter/>
            </a:ln>
          </p:spPr>
          <p:txBody>
            <a:bodyPr rtlCol="0" anchor="ctr"/>
            <a:lstStyle/>
            <a:p>
              <a:endParaRPr lang="en-GB"/>
            </a:p>
          </p:txBody>
        </p:sp>
        <p:sp>
          <p:nvSpPr>
            <p:cNvPr id="150" name="Friform 149">
              <a:extLst>
                <a:ext uri="{FF2B5EF4-FFF2-40B4-BE49-F238E27FC236}">
                  <a16:creationId xmlns:a16="http://schemas.microsoft.com/office/drawing/2014/main" id="{85FC5F43-0E97-E7FF-8CFD-87F85EE2748E}"/>
                </a:ext>
              </a:extLst>
            </p:cNvPr>
            <p:cNvSpPr>
              <a:spLocks noGrp="1" noRot="1" noMove="1" noResize="1" noEditPoints="1" noAdjustHandles="1" noChangeArrowheads="1" noChangeShapeType="1"/>
            </p:cNvSpPr>
            <p:nvPr/>
          </p:nvSpPr>
          <p:spPr>
            <a:xfrm>
              <a:off x="3193969" y="3976878"/>
              <a:ext cx="609011" cy="621840"/>
            </a:xfrm>
            <a:custGeom>
              <a:avLst/>
              <a:gdLst>
                <a:gd name="connsiteX0" fmla="*/ 34988 w 609011"/>
                <a:gd name="connsiteY0" fmla="*/ 58131 h 621840"/>
                <a:gd name="connsiteX1" fmla="*/ 136677 w 609011"/>
                <a:gd name="connsiteY1" fmla="*/ 57548 h 621840"/>
                <a:gd name="connsiteX2" fmla="*/ 54840 w 609011"/>
                <a:gd name="connsiteY2" fmla="*/ 205677 h 621840"/>
                <a:gd name="connsiteX3" fmla="*/ 255789 w 609011"/>
                <a:gd name="connsiteY3" fmla="*/ 551516 h 621840"/>
                <a:gd name="connsiteX4" fmla="*/ 609012 w 609011"/>
                <a:gd name="connsiteY4" fmla="*/ 607737 h 621840"/>
                <a:gd name="connsiteX5" fmla="*/ 507809 w 609011"/>
                <a:gd name="connsiteY5" fmla="*/ 519584 h 621840"/>
                <a:gd name="connsiteX6" fmla="*/ 367031 w 609011"/>
                <a:gd name="connsiteY6" fmla="*/ 285214 h 621840"/>
                <a:gd name="connsiteX7" fmla="*/ 126929 w 609011"/>
                <a:gd name="connsiteY7" fmla="*/ 152630 h 621840"/>
                <a:gd name="connsiteX8" fmla="*/ 177320 w 609011"/>
                <a:gd name="connsiteY8" fmla="*/ 57094 h 621840"/>
                <a:gd name="connsiteX9" fmla="*/ 229913 w 609011"/>
                <a:gd name="connsiteY9" fmla="*/ 79278 h 621840"/>
                <a:gd name="connsiteX10" fmla="*/ 248923 w 609011"/>
                <a:gd name="connsiteY10" fmla="*/ 74485 h 621840"/>
                <a:gd name="connsiteX11" fmla="*/ 258930 w 609011"/>
                <a:gd name="connsiteY11" fmla="*/ 28628 h 621840"/>
                <a:gd name="connsiteX12" fmla="*/ 248794 w 609011"/>
                <a:gd name="connsiteY12" fmla="*/ 7189 h 621840"/>
                <a:gd name="connsiteX13" fmla="*/ 225152 w 609011"/>
                <a:gd name="connsiteY13" fmla="*/ 4404 h 621840"/>
                <a:gd name="connsiteX14" fmla="*/ 197431 w 609011"/>
                <a:gd name="connsiteY14" fmla="*/ 17131 h 621840"/>
                <a:gd name="connsiteX15" fmla="*/ 10796 w 609011"/>
                <a:gd name="connsiteY15" fmla="*/ 18653 h 621840"/>
                <a:gd name="connsiteX16" fmla="*/ 2668 w 609011"/>
                <a:gd name="connsiteY16" fmla="*/ 36303 h 621840"/>
                <a:gd name="connsiteX17" fmla="*/ 13290 w 609011"/>
                <a:gd name="connsiteY17" fmla="*/ 48415 h 621840"/>
                <a:gd name="connsiteX18" fmla="*/ 34955 w 609011"/>
                <a:gd name="connsiteY18" fmla="*/ 58163 h 62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011" h="621840">
                  <a:moveTo>
                    <a:pt x="34988" y="58131"/>
                  </a:moveTo>
                  <a:lnTo>
                    <a:pt x="136677" y="57548"/>
                  </a:lnTo>
                  <a:cubicBezTo>
                    <a:pt x="136677" y="57548"/>
                    <a:pt x="71162" y="124067"/>
                    <a:pt x="54840" y="205677"/>
                  </a:cubicBezTo>
                  <a:cubicBezTo>
                    <a:pt x="38518" y="287287"/>
                    <a:pt x="47909" y="438946"/>
                    <a:pt x="255789" y="551516"/>
                  </a:cubicBezTo>
                  <a:cubicBezTo>
                    <a:pt x="463668" y="664087"/>
                    <a:pt x="609012" y="607737"/>
                    <a:pt x="609012" y="607737"/>
                  </a:cubicBezTo>
                  <a:cubicBezTo>
                    <a:pt x="609012" y="607737"/>
                    <a:pt x="528244" y="569101"/>
                    <a:pt x="507809" y="519584"/>
                  </a:cubicBezTo>
                  <a:cubicBezTo>
                    <a:pt x="487374" y="470068"/>
                    <a:pt x="442326" y="347491"/>
                    <a:pt x="367031" y="285214"/>
                  </a:cubicBezTo>
                  <a:cubicBezTo>
                    <a:pt x="291736" y="222938"/>
                    <a:pt x="141049" y="219376"/>
                    <a:pt x="126929" y="152630"/>
                  </a:cubicBezTo>
                  <a:cubicBezTo>
                    <a:pt x="112809" y="85885"/>
                    <a:pt x="132920" y="49290"/>
                    <a:pt x="177320" y="57094"/>
                  </a:cubicBezTo>
                  <a:cubicBezTo>
                    <a:pt x="208539" y="62567"/>
                    <a:pt x="214044" y="71441"/>
                    <a:pt x="229913" y="79278"/>
                  </a:cubicBezTo>
                  <a:cubicBezTo>
                    <a:pt x="236584" y="82581"/>
                    <a:pt x="244681" y="80574"/>
                    <a:pt x="248923" y="74485"/>
                  </a:cubicBezTo>
                  <a:cubicBezTo>
                    <a:pt x="256404" y="63734"/>
                    <a:pt x="265278" y="46083"/>
                    <a:pt x="258930" y="28628"/>
                  </a:cubicBezTo>
                  <a:cubicBezTo>
                    <a:pt x="255692" y="19690"/>
                    <a:pt x="252129" y="12630"/>
                    <a:pt x="248794" y="7189"/>
                  </a:cubicBezTo>
                  <a:cubicBezTo>
                    <a:pt x="243677" y="-1166"/>
                    <a:pt x="232212" y="-2429"/>
                    <a:pt x="225152" y="4404"/>
                  </a:cubicBezTo>
                  <a:cubicBezTo>
                    <a:pt x="218352" y="11011"/>
                    <a:pt x="208669" y="17552"/>
                    <a:pt x="197431" y="17131"/>
                  </a:cubicBezTo>
                  <a:cubicBezTo>
                    <a:pt x="179749" y="16451"/>
                    <a:pt x="67308" y="19495"/>
                    <a:pt x="10796" y="18653"/>
                  </a:cubicBezTo>
                  <a:cubicBezTo>
                    <a:pt x="1599" y="18524"/>
                    <a:pt x="-3421" y="29373"/>
                    <a:pt x="2668" y="36303"/>
                  </a:cubicBezTo>
                  <a:lnTo>
                    <a:pt x="13290" y="48415"/>
                  </a:lnTo>
                  <a:cubicBezTo>
                    <a:pt x="18763" y="54666"/>
                    <a:pt x="26665" y="58195"/>
                    <a:pt x="34955" y="58163"/>
                  </a:cubicBezTo>
                  <a:close/>
                </a:path>
              </a:pathLst>
            </a:custGeom>
            <a:solidFill>
              <a:srgbClr val="4F6033"/>
            </a:solidFill>
            <a:ln w="0" cap="flat">
              <a:noFill/>
              <a:prstDash val="solid"/>
              <a:miter/>
            </a:ln>
          </p:spPr>
          <p:txBody>
            <a:bodyPr rtlCol="0" anchor="ctr"/>
            <a:lstStyle/>
            <a:p>
              <a:endParaRPr lang="en-GB"/>
            </a:p>
          </p:txBody>
        </p:sp>
      </p:grpSp>
      <p:grpSp>
        <p:nvGrpSpPr>
          <p:cNvPr id="482" name="Gruppe 481">
            <a:extLst>
              <a:ext uri="{FF2B5EF4-FFF2-40B4-BE49-F238E27FC236}">
                <a16:creationId xmlns:a16="http://schemas.microsoft.com/office/drawing/2014/main" id="{ABE18944-E82C-FD78-5488-39AB78031DBB}"/>
              </a:ext>
            </a:extLst>
          </p:cNvPr>
          <p:cNvGrpSpPr>
            <a:grpSpLocks noGrp="1" noUngrp="1" noRot="1" noMove="1" noResize="1"/>
          </p:cNvGrpSpPr>
          <p:nvPr/>
        </p:nvGrpSpPr>
        <p:grpSpPr>
          <a:xfrm>
            <a:off x="6139179" y="4731805"/>
            <a:ext cx="1212064" cy="1018358"/>
            <a:chOff x="4821973" y="5077078"/>
            <a:chExt cx="1361819" cy="1144180"/>
          </a:xfrm>
        </p:grpSpPr>
        <p:sp>
          <p:nvSpPr>
            <p:cNvPr id="471" name="Friform 470">
              <a:extLst>
                <a:ext uri="{FF2B5EF4-FFF2-40B4-BE49-F238E27FC236}">
                  <a16:creationId xmlns:a16="http://schemas.microsoft.com/office/drawing/2014/main" id="{B9DE02AD-E1D7-8AC7-BA6A-0C585F1AFE21}"/>
                </a:ext>
              </a:extLst>
            </p:cNvPr>
            <p:cNvSpPr>
              <a:spLocks noGrp="1" noRot="1" noMove="1" noResize="1" noEditPoints="1" noAdjustHandles="1" noChangeArrowheads="1" noChangeShapeType="1"/>
            </p:cNvSpPr>
            <p:nvPr/>
          </p:nvSpPr>
          <p:spPr>
            <a:xfrm>
              <a:off x="4821973" y="5769927"/>
              <a:ext cx="357545" cy="280923"/>
            </a:xfrm>
            <a:custGeom>
              <a:avLst/>
              <a:gdLst>
                <a:gd name="connsiteX0" fmla="*/ 170495 w 357545"/>
                <a:gd name="connsiteY0" fmla="*/ 9970 h 280923"/>
                <a:gd name="connsiteX1" fmla="*/ 347576 w 357545"/>
                <a:gd name="connsiteY1" fmla="*/ 85006 h 280923"/>
                <a:gd name="connsiteX2" fmla="*/ 272540 w 357545"/>
                <a:gd name="connsiteY2" fmla="*/ 262087 h 280923"/>
                <a:gd name="connsiteX3" fmla="*/ 4068 w 357545"/>
                <a:gd name="connsiteY3" fmla="*/ 224035 h 280923"/>
                <a:gd name="connsiteX4" fmla="*/ 170462 w 357545"/>
                <a:gd name="connsiteY4" fmla="*/ 9970 h 280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45" h="280923">
                  <a:moveTo>
                    <a:pt x="170495" y="9970"/>
                  </a:moveTo>
                  <a:cubicBezTo>
                    <a:pt x="240123" y="-18205"/>
                    <a:pt x="319401" y="15378"/>
                    <a:pt x="347576" y="85006"/>
                  </a:cubicBezTo>
                  <a:cubicBezTo>
                    <a:pt x="375751" y="154633"/>
                    <a:pt x="342168" y="233912"/>
                    <a:pt x="272540" y="262087"/>
                  </a:cubicBezTo>
                  <a:cubicBezTo>
                    <a:pt x="202912" y="290262"/>
                    <a:pt x="32275" y="293662"/>
                    <a:pt x="4068" y="224035"/>
                  </a:cubicBezTo>
                  <a:cubicBezTo>
                    <a:pt x="-24107" y="154407"/>
                    <a:pt x="100835" y="38145"/>
                    <a:pt x="170462" y="9970"/>
                  </a:cubicBezTo>
                  <a:close/>
                </a:path>
              </a:pathLst>
            </a:custGeom>
            <a:solidFill>
              <a:srgbClr val="D93B2E"/>
            </a:solidFill>
            <a:ln w="0" cap="flat">
              <a:noFill/>
              <a:prstDash val="solid"/>
              <a:miter/>
            </a:ln>
          </p:spPr>
          <p:txBody>
            <a:bodyPr rtlCol="0" anchor="ctr"/>
            <a:lstStyle/>
            <a:p>
              <a:endParaRPr lang="en-GB"/>
            </a:p>
          </p:txBody>
        </p:sp>
        <p:sp>
          <p:nvSpPr>
            <p:cNvPr id="472" name="Friform 471">
              <a:extLst>
                <a:ext uri="{FF2B5EF4-FFF2-40B4-BE49-F238E27FC236}">
                  <a16:creationId xmlns:a16="http://schemas.microsoft.com/office/drawing/2014/main" id="{88FC3420-B0FB-1AA6-1C77-0D79CCBCC780}"/>
                </a:ext>
              </a:extLst>
            </p:cNvPr>
            <p:cNvSpPr>
              <a:spLocks noGrp="1" noRot="1" noMove="1" noResize="1" noEditPoints="1" noAdjustHandles="1" noChangeArrowheads="1" noChangeShapeType="1"/>
            </p:cNvSpPr>
            <p:nvPr/>
          </p:nvSpPr>
          <p:spPr>
            <a:xfrm>
              <a:off x="4977279" y="5916724"/>
              <a:ext cx="194115" cy="194115"/>
            </a:xfrm>
            <a:custGeom>
              <a:avLst/>
              <a:gdLst>
                <a:gd name="connsiteX0" fmla="*/ 194116 w 194115"/>
                <a:gd name="connsiteY0" fmla="*/ 97058 h 194115"/>
                <a:gd name="connsiteX1" fmla="*/ 97058 w 194115"/>
                <a:gd name="connsiteY1" fmla="*/ 194116 h 194115"/>
                <a:gd name="connsiteX2" fmla="*/ 0 w 194115"/>
                <a:gd name="connsiteY2" fmla="*/ 97058 h 194115"/>
                <a:gd name="connsiteX3" fmla="*/ 97058 w 194115"/>
                <a:gd name="connsiteY3" fmla="*/ 0 h 194115"/>
                <a:gd name="connsiteX4" fmla="*/ 194116 w 194115"/>
                <a:gd name="connsiteY4" fmla="*/ 97058 h 194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115" h="194115">
                  <a:moveTo>
                    <a:pt x="194116" y="97058"/>
                  </a:moveTo>
                  <a:cubicBezTo>
                    <a:pt x="194116" y="150662"/>
                    <a:pt x="150662" y="194116"/>
                    <a:pt x="97058" y="194116"/>
                  </a:cubicBezTo>
                  <a:cubicBezTo>
                    <a:pt x="43454" y="194116"/>
                    <a:pt x="0" y="150662"/>
                    <a:pt x="0" y="97058"/>
                  </a:cubicBezTo>
                  <a:cubicBezTo>
                    <a:pt x="0" y="43454"/>
                    <a:pt x="43454" y="0"/>
                    <a:pt x="97058" y="0"/>
                  </a:cubicBezTo>
                  <a:cubicBezTo>
                    <a:pt x="150662" y="0"/>
                    <a:pt x="194116" y="43454"/>
                    <a:pt x="194116" y="97058"/>
                  </a:cubicBezTo>
                  <a:close/>
                </a:path>
              </a:pathLst>
            </a:custGeom>
            <a:solidFill>
              <a:srgbClr val="2B384A"/>
            </a:solidFill>
            <a:ln w="0" cap="flat">
              <a:noFill/>
              <a:prstDash val="solid"/>
              <a:miter/>
            </a:ln>
          </p:spPr>
          <p:txBody>
            <a:bodyPr rtlCol="0" anchor="ctr"/>
            <a:lstStyle/>
            <a:p>
              <a:endParaRPr lang="en-GB"/>
            </a:p>
          </p:txBody>
        </p:sp>
        <p:sp>
          <p:nvSpPr>
            <p:cNvPr id="473" name="Friform 472">
              <a:extLst>
                <a:ext uri="{FF2B5EF4-FFF2-40B4-BE49-F238E27FC236}">
                  <a16:creationId xmlns:a16="http://schemas.microsoft.com/office/drawing/2014/main" id="{788A1505-68B3-8F91-476C-032F125A2E03}"/>
                </a:ext>
              </a:extLst>
            </p:cNvPr>
            <p:cNvSpPr>
              <a:spLocks noGrp="1" noRot="1" noMove="1" noResize="1" noEditPoints="1" noAdjustHandles="1" noChangeArrowheads="1" noChangeShapeType="1"/>
            </p:cNvSpPr>
            <p:nvPr/>
          </p:nvSpPr>
          <p:spPr>
            <a:xfrm rot="20250002">
              <a:off x="5167248" y="6054670"/>
              <a:ext cx="166588" cy="166588"/>
            </a:xfrm>
            <a:custGeom>
              <a:avLst/>
              <a:gdLst>
                <a:gd name="connsiteX0" fmla="*/ 166588 w 166588"/>
                <a:gd name="connsiteY0" fmla="*/ 83294 h 166588"/>
                <a:gd name="connsiteX1" fmla="*/ 83294 w 166588"/>
                <a:gd name="connsiteY1" fmla="*/ 166588 h 166588"/>
                <a:gd name="connsiteX2" fmla="*/ 0 w 166588"/>
                <a:gd name="connsiteY2" fmla="*/ 83294 h 166588"/>
                <a:gd name="connsiteX3" fmla="*/ 83294 w 166588"/>
                <a:gd name="connsiteY3" fmla="*/ 0 h 166588"/>
                <a:gd name="connsiteX4" fmla="*/ 166588 w 166588"/>
                <a:gd name="connsiteY4" fmla="*/ 83294 h 166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588" h="166588">
                  <a:moveTo>
                    <a:pt x="166588" y="83294"/>
                  </a:moveTo>
                  <a:cubicBezTo>
                    <a:pt x="166588" y="129296"/>
                    <a:pt x="129296" y="166588"/>
                    <a:pt x="83294" y="166588"/>
                  </a:cubicBezTo>
                  <a:cubicBezTo>
                    <a:pt x="37292" y="166588"/>
                    <a:pt x="0" y="129296"/>
                    <a:pt x="0" y="83294"/>
                  </a:cubicBezTo>
                  <a:cubicBezTo>
                    <a:pt x="0" y="37292"/>
                    <a:pt x="37292" y="0"/>
                    <a:pt x="83294" y="0"/>
                  </a:cubicBezTo>
                  <a:cubicBezTo>
                    <a:pt x="129296" y="0"/>
                    <a:pt x="166588" y="37292"/>
                    <a:pt x="166588" y="83294"/>
                  </a:cubicBezTo>
                  <a:close/>
                </a:path>
              </a:pathLst>
            </a:custGeom>
            <a:solidFill>
              <a:srgbClr val="2B384A"/>
            </a:solidFill>
            <a:ln w="0" cap="flat">
              <a:noFill/>
              <a:prstDash val="solid"/>
              <a:miter/>
            </a:ln>
          </p:spPr>
          <p:txBody>
            <a:bodyPr rtlCol="0" anchor="ctr"/>
            <a:lstStyle/>
            <a:p>
              <a:endParaRPr lang="en-GB"/>
            </a:p>
          </p:txBody>
        </p:sp>
        <p:sp>
          <p:nvSpPr>
            <p:cNvPr id="474" name="Friform 473">
              <a:extLst>
                <a:ext uri="{FF2B5EF4-FFF2-40B4-BE49-F238E27FC236}">
                  <a16:creationId xmlns:a16="http://schemas.microsoft.com/office/drawing/2014/main" id="{40F95A7A-A1C6-8038-7DBA-E13AF4FA68CB}"/>
                </a:ext>
              </a:extLst>
            </p:cNvPr>
            <p:cNvSpPr>
              <a:spLocks noGrp="1" noRot="1" noMove="1" noResize="1" noEditPoints="1" noAdjustHandles="1" noChangeArrowheads="1" noChangeShapeType="1"/>
            </p:cNvSpPr>
            <p:nvPr/>
          </p:nvSpPr>
          <p:spPr>
            <a:xfrm rot="16996800">
              <a:off x="5366654" y="5935699"/>
              <a:ext cx="155771" cy="155771"/>
            </a:xfrm>
            <a:custGeom>
              <a:avLst/>
              <a:gdLst>
                <a:gd name="connsiteX0" fmla="*/ 155772 w 155771"/>
                <a:gd name="connsiteY0" fmla="*/ 77886 h 155771"/>
                <a:gd name="connsiteX1" fmla="*/ 77886 w 155771"/>
                <a:gd name="connsiteY1" fmla="*/ 155772 h 155771"/>
                <a:gd name="connsiteX2" fmla="*/ 0 w 155771"/>
                <a:gd name="connsiteY2" fmla="*/ 77886 h 155771"/>
                <a:gd name="connsiteX3" fmla="*/ 77886 w 155771"/>
                <a:gd name="connsiteY3" fmla="*/ 0 h 155771"/>
                <a:gd name="connsiteX4" fmla="*/ 155772 w 155771"/>
                <a:gd name="connsiteY4" fmla="*/ 77886 h 15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771" h="155771">
                  <a:moveTo>
                    <a:pt x="155772" y="77886"/>
                  </a:moveTo>
                  <a:cubicBezTo>
                    <a:pt x="155772" y="120901"/>
                    <a:pt x="120901" y="155772"/>
                    <a:pt x="77886" y="155772"/>
                  </a:cubicBezTo>
                  <a:cubicBezTo>
                    <a:pt x="34870" y="155772"/>
                    <a:pt x="0" y="120901"/>
                    <a:pt x="0" y="77886"/>
                  </a:cubicBezTo>
                  <a:cubicBezTo>
                    <a:pt x="0" y="34871"/>
                    <a:pt x="34870" y="0"/>
                    <a:pt x="77886" y="0"/>
                  </a:cubicBezTo>
                  <a:cubicBezTo>
                    <a:pt x="120901" y="0"/>
                    <a:pt x="155772" y="34871"/>
                    <a:pt x="155772" y="77886"/>
                  </a:cubicBezTo>
                  <a:close/>
                </a:path>
              </a:pathLst>
            </a:custGeom>
            <a:solidFill>
              <a:srgbClr val="2B384A"/>
            </a:solidFill>
            <a:ln w="0" cap="flat">
              <a:noFill/>
              <a:prstDash val="solid"/>
              <a:miter/>
            </a:ln>
          </p:spPr>
          <p:txBody>
            <a:bodyPr rtlCol="0" anchor="ctr"/>
            <a:lstStyle/>
            <a:p>
              <a:endParaRPr lang="en-GB"/>
            </a:p>
          </p:txBody>
        </p:sp>
        <p:sp>
          <p:nvSpPr>
            <p:cNvPr id="475" name="Friform 474">
              <a:extLst>
                <a:ext uri="{FF2B5EF4-FFF2-40B4-BE49-F238E27FC236}">
                  <a16:creationId xmlns:a16="http://schemas.microsoft.com/office/drawing/2014/main" id="{9DDDA9B5-37B1-AB61-977A-44911038530E}"/>
                </a:ext>
              </a:extLst>
            </p:cNvPr>
            <p:cNvSpPr>
              <a:spLocks noGrp="1" noRot="1" noMove="1" noResize="1" noEditPoints="1" noAdjustHandles="1" noChangeArrowheads="1" noChangeShapeType="1"/>
            </p:cNvSpPr>
            <p:nvPr/>
          </p:nvSpPr>
          <p:spPr>
            <a:xfrm>
              <a:off x="5533679" y="6056141"/>
              <a:ext cx="65392" cy="52441"/>
            </a:xfrm>
            <a:custGeom>
              <a:avLst/>
              <a:gdLst>
                <a:gd name="connsiteX0" fmla="*/ 47644 w 65392"/>
                <a:gd name="connsiteY0" fmla="*/ 1425 h 52441"/>
                <a:gd name="connsiteX1" fmla="*/ 32650 w 65392"/>
                <a:gd name="connsiteY1" fmla="*/ 1101 h 52441"/>
                <a:gd name="connsiteX2" fmla="*/ 29218 w 65392"/>
                <a:gd name="connsiteY2" fmla="*/ 11626 h 52441"/>
                <a:gd name="connsiteX3" fmla="*/ 32650 w 65392"/>
                <a:gd name="connsiteY3" fmla="*/ 14800 h 52441"/>
                <a:gd name="connsiteX4" fmla="*/ 2856 w 65392"/>
                <a:gd name="connsiteY4" fmla="*/ 34102 h 52441"/>
                <a:gd name="connsiteX5" fmla="*/ 395 w 65392"/>
                <a:gd name="connsiteY5" fmla="*/ 41615 h 52441"/>
                <a:gd name="connsiteX6" fmla="*/ 26043 w 65392"/>
                <a:gd name="connsiteY6" fmla="*/ 52011 h 52441"/>
                <a:gd name="connsiteX7" fmla="*/ 48778 w 65392"/>
                <a:gd name="connsiteY7" fmla="*/ 46375 h 52441"/>
                <a:gd name="connsiteX8" fmla="*/ 64873 w 65392"/>
                <a:gd name="connsiteY8" fmla="*/ 30410 h 52441"/>
                <a:gd name="connsiteX9" fmla="*/ 59076 w 65392"/>
                <a:gd name="connsiteY9" fmla="*/ 9683 h 52441"/>
                <a:gd name="connsiteX10" fmla="*/ 47612 w 65392"/>
                <a:gd name="connsiteY10" fmla="*/ 1425 h 52441"/>
                <a:gd name="connsiteX11" fmla="*/ 15907 w 65392"/>
                <a:gd name="connsiteY11" fmla="*/ 36368 h 52441"/>
                <a:gd name="connsiteX12" fmla="*/ 15616 w 65392"/>
                <a:gd name="connsiteY12" fmla="*/ 36304 h 52441"/>
                <a:gd name="connsiteX13" fmla="*/ 15907 w 65392"/>
                <a:gd name="connsiteY13" fmla="*/ 36368 h 52441"/>
                <a:gd name="connsiteX14" fmla="*/ 41006 w 65392"/>
                <a:gd name="connsiteY14" fmla="*/ 30895 h 52441"/>
                <a:gd name="connsiteX15" fmla="*/ 40779 w 65392"/>
                <a:gd name="connsiteY15" fmla="*/ 31025 h 52441"/>
                <a:gd name="connsiteX16" fmla="*/ 41006 w 65392"/>
                <a:gd name="connsiteY16" fmla="*/ 30895 h 52441"/>
                <a:gd name="connsiteX17" fmla="*/ 42981 w 65392"/>
                <a:gd name="connsiteY17" fmla="*/ 29568 h 52441"/>
                <a:gd name="connsiteX18" fmla="*/ 41524 w 65392"/>
                <a:gd name="connsiteY18" fmla="*/ 30571 h 52441"/>
                <a:gd name="connsiteX19" fmla="*/ 41006 w 65392"/>
                <a:gd name="connsiteY19" fmla="*/ 30895 h 52441"/>
                <a:gd name="connsiteX20" fmla="*/ 37670 w 65392"/>
                <a:gd name="connsiteY20" fmla="*/ 32385 h 52441"/>
                <a:gd name="connsiteX21" fmla="*/ 34593 w 65392"/>
                <a:gd name="connsiteY21" fmla="*/ 33421 h 52441"/>
                <a:gd name="connsiteX22" fmla="*/ 37119 w 65392"/>
                <a:gd name="connsiteY22" fmla="*/ 31964 h 52441"/>
                <a:gd name="connsiteX23" fmla="*/ 38933 w 65392"/>
                <a:gd name="connsiteY23" fmla="*/ 30992 h 52441"/>
                <a:gd name="connsiteX24" fmla="*/ 40941 w 65392"/>
                <a:gd name="connsiteY24" fmla="*/ 29956 h 52441"/>
                <a:gd name="connsiteX25" fmla="*/ 44309 w 65392"/>
                <a:gd name="connsiteY25" fmla="*/ 28434 h 52441"/>
                <a:gd name="connsiteX26" fmla="*/ 44795 w 65392"/>
                <a:gd name="connsiteY26" fmla="*/ 27981 h 52441"/>
                <a:gd name="connsiteX27" fmla="*/ 44697 w 65392"/>
                <a:gd name="connsiteY27" fmla="*/ 28110 h 52441"/>
                <a:gd name="connsiteX28" fmla="*/ 44438 w 65392"/>
                <a:gd name="connsiteY28" fmla="*/ 28337 h 52441"/>
                <a:gd name="connsiteX29" fmla="*/ 44438 w 65392"/>
                <a:gd name="connsiteY29" fmla="*/ 28337 h 52441"/>
                <a:gd name="connsiteX30" fmla="*/ 44438 w 65392"/>
                <a:gd name="connsiteY30" fmla="*/ 28337 h 52441"/>
                <a:gd name="connsiteX31" fmla="*/ 44309 w 65392"/>
                <a:gd name="connsiteY31" fmla="*/ 28467 h 52441"/>
                <a:gd name="connsiteX32" fmla="*/ 42949 w 65392"/>
                <a:gd name="connsiteY32" fmla="*/ 29568 h 5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5392" h="52441">
                  <a:moveTo>
                    <a:pt x="47644" y="1425"/>
                  </a:moveTo>
                  <a:cubicBezTo>
                    <a:pt x="42528" y="-583"/>
                    <a:pt x="37411" y="-259"/>
                    <a:pt x="32650" y="1101"/>
                  </a:cubicBezTo>
                  <a:cubicBezTo>
                    <a:pt x="28149" y="2364"/>
                    <a:pt x="26691" y="7999"/>
                    <a:pt x="29218" y="11626"/>
                  </a:cubicBezTo>
                  <a:cubicBezTo>
                    <a:pt x="30156" y="12986"/>
                    <a:pt x="31355" y="14023"/>
                    <a:pt x="32650" y="14800"/>
                  </a:cubicBezTo>
                  <a:cubicBezTo>
                    <a:pt x="21736" y="20111"/>
                    <a:pt x="11665" y="26556"/>
                    <a:pt x="2856" y="34102"/>
                  </a:cubicBezTo>
                  <a:cubicBezTo>
                    <a:pt x="719" y="35947"/>
                    <a:pt x="-739" y="38732"/>
                    <a:pt x="395" y="41615"/>
                  </a:cubicBezTo>
                  <a:cubicBezTo>
                    <a:pt x="4346" y="51525"/>
                    <a:pt x="16069" y="53468"/>
                    <a:pt x="26043" y="52011"/>
                  </a:cubicBezTo>
                  <a:cubicBezTo>
                    <a:pt x="33848" y="50877"/>
                    <a:pt x="41912" y="49452"/>
                    <a:pt x="48778" y="46375"/>
                  </a:cubicBezTo>
                  <a:cubicBezTo>
                    <a:pt x="56064" y="43137"/>
                    <a:pt x="63157" y="37729"/>
                    <a:pt x="64873" y="30410"/>
                  </a:cubicBezTo>
                  <a:cubicBezTo>
                    <a:pt x="66493" y="23414"/>
                    <a:pt x="64258" y="15966"/>
                    <a:pt x="59076" y="9683"/>
                  </a:cubicBezTo>
                  <a:cubicBezTo>
                    <a:pt x="56129" y="6088"/>
                    <a:pt x="52243" y="3239"/>
                    <a:pt x="47612" y="1425"/>
                  </a:cubicBezTo>
                  <a:close/>
                  <a:moveTo>
                    <a:pt x="15907" y="36368"/>
                  </a:moveTo>
                  <a:cubicBezTo>
                    <a:pt x="15907" y="36368"/>
                    <a:pt x="15616" y="36271"/>
                    <a:pt x="15616" y="36304"/>
                  </a:cubicBezTo>
                  <a:cubicBezTo>
                    <a:pt x="15648" y="36304"/>
                    <a:pt x="15778" y="36304"/>
                    <a:pt x="15907" y="36368"/>
                  </a:cubicBezTo>
                  <a:close/>
                  <a:moveTo>
                    <a:pt x="41006" y="30895"/>
                  </a:moveTo>
                  <a:cubicBezTo>
                    <a:pt x="41006" y="30895"/>
                    <a:pt x="40844" y="30992"/>
                    <a:pt x="40779" y="31025"/>
                  </a:cubicBezTo>
                  <a:cubicBezTo>
                    <a:pt x="39710" y="31673"/>
                    <a:pt x="40714" y="30928"/>
                    <a:pt x="41006" y="30895"/>
                  </a:cubicBezTo>
                  <a:close/>
                  <a:moveTo>
                    <a:pt x="42981" y="29568"/>
                  </a:moveTo>
                  <a:cubicBezTo>
                    <a:pt x="42495" y="29924"/>
                    <a:pt x="42009" y="30248"/>
                    <a:pt x="41524" y="30571"/>
                  </a:cubicBezTo>
                  <a:cubicBezTo>
                    <a:pt x="41362" y="30669"/>
                    <a:pt x="41167" y="30798"/>
                    <a:pt x="41006" y="30895"/>
                  </a:cubicBezTo>
                  <a:cubicBezTo>
                    <a:pt x="40585" y="30863"/>
                    <a:pt x="38091" y="32223"/>
                    <a:pt x="37670" y="32385"/>
                  </a:cubicBezTo>
                  <a:cubicBezTo>
                    <a:pt x="36666" y="32774"/>
                    <a:pt x="35630" y="33097"/>
                    <a:pt x="34593" y="33421"/>
                  </a:cubicBezTo>
                  <a:cubicBezTo>
                    <a:pt x="35435" y="32936"/>
                    <a:pt x="36277" y="32417"/>
                    <a:pt x="37119" y="31964"/>
                  </a:cubicBezTo>
                  <a:cubicBezTo>
                    <a:pt x="37411" y="31802"/>
                    <a:pt x="38739" y="31090"/>
                    <a:pt x="38933" y="30992"/>
                  </a:cubicBezTo>
                  <a:cubicBezTo>
                    <a:pt x="39581" y="30636"/>
                    <a:pt x="40261" y="30312"/>
                    <a:pt x="40941" y="29956"/>
                  </a:cubicBezTo>
                  <a:cubicBezTo>
                    <a:pt x="42042" y="29405"/>
                    <a:pt x="43208" y="28952"/>
                    <a:pt x="44309" y="28434"/>
                  </a:cubicBezTo>
                  <a:cubicBezTo>
                    <a:pt x="44244" y="28402"/>
                    <a:pt x="44406" y="28175"/>
                    <a:pt x="44795" y="27981"/>
                  </a:cubicBezTo>
                  <a:cubicBezTo>
                    <a:pt x="44762" y="28013"/>
                    <a:pt x="44730" y="28046"/>
                    <a:pt x="44697" y="28110"/>
                  </a:cubicBezTo>
                  <a:cubicBezTo>
                    <a:pt x="44600" y="28207"/>
                    <a:pt x="44536" y="28272"/>
                    <a:pt x="44438" y="28337"/>
                  </a:cubicBezTo>
                  <a:cubicBezTo>
                    <a:pt x="44438" y="28337"/>
                    <a:pt x="44438" y="28337"/>
                    <a:pt x="44438" y="28337"/>
                  </a:cubicBezTo>
                  <a:cubicBezTo>
                    <a:pt x="44438" y="28337"/>
                    <a:pt x="44438" y="28337"/>
                    <a:pt x="44438" y="28337"/>
                  </a:cubicBezTo>
                  <a:cubicBezTo>
                    <a:pt x="44406" y="28369"/>
                    <a:pt x="44341" y="28434"/>
                    <a:pt x="44309" y="28467"/>
                  </a:cubicBezTo>
                  <a:cubicBezTo>
                    <a:pt x="43888" y="28855"/>
                    <a:pt x="43435" y="29211"/>
                    <a:pt x="42949" y="29568"/>
                  </a:cubicBezTo>
                  <a:close/>
                </a:path>
              </a:pathLst>
            </a:custGeom>
            <a:solidFill>
              <a:srgbClr val="FFFFFF"/>
            </a:solidFill>
            <a:ln w="0" cap="flat">
              <a:noFill/>
              <a:prstDash val="solid"/>
              <a:miter/>
            </a:ln>
          </p:spPr>
          <p:txBody>
            <a:bodyPr rtlCol="0" anchor="ctr"/>
            <a:lstStyle/>
            <a:p>
              <a:endParaRPr lang="en-GB"/>
            </a:p>
          </p:txBody>
        </p:sp>
        <p:sp>
          <p:nvSpPr>
            <p:cNvPr id="477" name="Friform 476">
              <a:extLst>
                <a:ext uri="{FF2B5EF4-FFF2-40B4-BE49-F238E27FC236}">
                  <a16:creationId xmlns:a16="http://schemas.microsoft.com/office/drawing/2014/main" id="{8A629233-3664-FA8A-2359-0A39B22B6E2E}"/>
                </a:ext>
              </a:extLst>
            </p:cNvPr>
            <p:cNvSpPr>
              <a:spLocks noGrp="1" noRot="1" noMove="1" noResize="1" noEditPoints="1" noAdjustHandles="1" noChangeArrowheads="1" noChangeShapeType="1"/>
            </p:cNvSpPr>
            <p:nvPr/>
          </p:nvSpPr>
          <p:spPr>
            <a:xfrm>
              <a:off x="5287824" y="5998180"/>
              <a:ext cx="40580" cy="31426"/>
            </a:xfrm>
            <a:custGeom>
              <a:avLst/>
              <a:gdLst>
                <a:gd name="connsiteX0" fmla="*/ 35877 w 40580"/>
                <a:gd name="connsiteY0" fmla="*/ 4364 h 31426"/>
                <a:gd name="connsiteX1" fmla="*/ 26323 w 40580"/>
                <a:gd name="connsiteY1" fmla="*/ 122 h 31426"/>
                <a:gd name="connsiteX2" fmla="*/ 17417 w 40580"/>
                <a:gd name="connsiteY2" fmla="*/ 2518 h 31426"/>
                <a:gd name="connsiteX3" fmla="*/ 16122 w 40580"/>
                <a:gd name="connsiteY3" fmla="*/ 4138 h 31426"/>
                <a:gd name="connsiteX4" fmla="*/ 15377 w 40580"/>
                <a:gd name="connsiteY4" fmla="*/ 4656 h 31426"/>
                <a:gd name="connsiteX5" fmla="*/ 2132 w 40580"/>
                <a:gd name="connsiteY5" fmla="*/ 16508 h 31426"/>
                <a:gd name="connsiteX6" fmla="*/ 1031 w 40580"/>
                <a:gd name="connsiteY6" fmla="*/ 25350 h 31426"/>
                <a:gd name="connsiteX7" fmla="*/ 9904 w 40580"/>
                <a:gd name="connsiteY7" fmla="*/ 31114 h 31426"/>
                <a:gd name="connsiteX8" fmla="*/ 31148 w 40580"/>
                <a:gd name="connsiteY8" fmla="*/ 26581 h 31426"/>
                <a:gd name="connsiteX9" fmla="*/ 38662 w 40580"/>
                <a:gd name="connsiteY9" fmla="*/ 19164 h 31426"/>
                <a:gd name="connsiteX10" fmla="*/ 39601 w 40580"/>
                <a:gd name="connsiteY10" fmla="*/ 17513 h 31426"/>
                <a:gd name="connsiteX11" fmla="*/ 40022 w 40580"/>
                <a:gd name="connsiteY11" fmla="*/ 10356 h 31426"/>
                <a:gd name="connsiteX12" fmla="*/ 35877 w 40580"/>
                <a:gd name="connsiteY12" fmla="*/ 4364 h 3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80" h="31426">
                  <a:moveTo>
                    <a:pt x="35877" y="4364"/>
                  </a:moveTo>
                  <a:cubicBezTo>
                    <a:pt x="33059" y="1968"/>
                    <a:pt x="29853" y="640"/>
                    <a:pt x="26323" y="122"/>
                  </a:cubicBezTo>
                  <a:cubicBezTo>
                    <a:pt x="22793" y="-396"/>
                    <a:pt x="19879" y="802"/>
                    <a:pt x="17417" y="2518"/>
                  </a:cubicBezTo>
                  <a:cubicBezTo>
                    <a:pt x="16867" y="2907"/>
                    <a:pt x="16478" y="3490"/>
                    <a:pt x="16122" y="4138"/>
                  </a:cubicBezTo>
                  <a:cubicBezTo>
                    <a:pt x="15863" y="4300"/>
                    <a:pt x="15604" y="4461"/>
                    <a:pt x="15377" y="4656"/>
                  </a:cubicBezTo>
                  <a:cubicBezTo>
                    <a:pt x="10973" y="8607"/>
                    <a:pt x="6568" y="12558"/>
                    <a:pt x="2132" y="16508"/>
                  </a:cubicBezTo>
                  <a:cubicBezTo>
                    <a:pt x="-265" y="18646"/>
                    <a:pt x="-653" y="22208"/>
                    <a:pt x="1031" y="25350"/>
                  </a:cubicBezTo>
                  <a:cubicBezTo>
                    <a:pt x="2779" y="28685"/>
                    <a:pt x="6147" y="30596"/>
                    <a:pt x="9904" y="31114"/>
                  </a:cubicBezTo>
                  <a:cubicBezTo>
                    <a:pt x="17709" y="32215"/>
                    <a:pt x="25384" y="30337"/>
                    <a:pt x="31148" y="26581"/>
                  </a:cubicBezTo>
                  <a:cubicBezTo>
                    <a:pt x="34225" y="24572"/>
                    <a:pt x="36719" y="22176"/>
                    <a:pt x="38662" y="19164"/>
                  </a:cubicBezTo>
                  <a:cubicBezTo>
                    <a:pt x="39018" y="18614"/>
                    <a:pt x="39342" y="18063"/>
                    <a:pt x="39601" y="17513"/>
                  </a:cubicBezTo>
                  <a:cubicBezTo>
                    <a:pt x="40735" y="15213"/>
                    <a:pt x="40896" y="13011"/>
                    <a:pt x="40022" y="10356"/>
                  </a:cubicBezTo>
                  <a:cubicBezTo>
                    <a:pt x="39310" y="8218"/>
                    <a:pt x="37755" y="5951"/>
                    <a:pt x="35877" y="4364"/>
                  </a:cubicBezTo>
                  <a:close/>
                </a:path>
              </a:pathLst>
            </a:custGeom>
            <a:solidFill>
              <a:srgbClr val="FFFFFF"/>
            </a:solidFill>
            <a:ln w="0" cap="flat">
              <a:noFill/>
              <a:prstDash val="solid"/>
              <a:miter/>
            </a:ln>
          </p:spPr>
          <p:txBody>
            <a:bodyPr rtlCol="0" anchor="ctr"/>
            <a:lstStyle/>
            <a:p>
              <a:endParaRPr lang="en-GB"/>
            </a:p>
          </p:txBody>
        </p:sp>
        <p:sp>
          <p:nvSpPr>
            <p:cNvPr id="478" name="Friform 477">
              <a:extLst>
                <a:ext uri="{FF2B5EF4-FFF2-40B4-BE49-F238E27FC236}">
                  <a16:creationId xmlns:a16="http://schemas.microsoft.com/office/drawing/2014/main" id="{60858851-43DB-081F-D2D4-7E1B5DA7E38A}"/>
                </a:ext>
              </a:extLst>
            </p:cNvPr>
            <p:cNvSpPr>
              <a:spLocks noGrp="1" noRot="1" noMove="1" noResize="1" noEditPoints="1" noAdjustHandles="1" noChangeArrowheads="1" noChangeShapeType="1"/>
            </p:cNvSpPr>
            <p:nvPr/>
          </p:nvSpPr>
          <p:spPr>
            <a:xfrm>
              <a:off x="5342800" y="6172608"/>
              <a:ext cx="41876" cy="39298"/>
            </a:xfrm>
            <a:custGeom>
              <a:avLst/>
              <a:gdLst>
                <a:gd name="connsiteX0" fmla="*/ 34854 w 41876"/>
                <a:gd name="connsiteY0" fmla="*/ 2289 h 39298"/>
                <a:gd name="connsiteX1" fmla="*/ 24783 w 41876"/>
                <a:gd name="connsiteY1" fmla="*/ 152 h 39298"/>
                <a:gd name="connsiteX2" fmla="*/ 18144 w 41876"/>
                <a:gd name="connsiteY2" fmla="*/ 3131 h 39298"/>
                <a:gd name="connsiteX3" fmla="*/ 14257 w 41876"/>
                <a:gd name="connsiteY3" fmla="*/ 4880 h 39298"/>
                <a:gd name="connsiteX4" fmla="*/ 5287 w 41876"/>
                <a:gd name="connsiteY4" fmla="*/ 13170 h 39298"/>
                <a:gd name="connsiteX5" fmla="*/ 461 w 41876"/>
                <a:gd name="connsiteY5" fmla="*/ 23987 h 39298"/>
                <a:gd name="connsiteX6" fmla="*/ 461 w 41876"/>
                <a:gd name="connsiteY6" fmla="*/ 29784 h 39298"/>
                <a:gd name="connsiteX7" fmla="*/ 2761 w 41876"/>
                <a:gd name="connsiteY7" fmla="*/ 33767 h 39298"/>
                <a:gd name="connsiteX8" fmla="*/ 13156 w 41876"/>
                <a:gd name="connsiteY8" fmla="*/ 39240 h 39298"/>
                <a:gd name="connsiteX9" fmla="*/ 26758 w 41876"/>
                <a:gd name="connsiteY9" fmla="*/ 37167 h 39298"/>
                <a:gd name="connsiteX10" fmla="*/ 36797 w 41876"/>
                <a:gd name="connsiteY10" fmla="*/ 29913 h 39298"/>
                <a:gd name="connsiteX11" fmla="*/ 38741 w 41876"/>
                <a:gd name="connsiteY11" fmla="*/ 27161 h 39298"/>
                <a:gd name="connsiteX12" fmla="*/ 41170 w 41876"/>
                <a:gd name="connsiteY12" fmla="*/ 21688 h 39298"/>
                <a:gd name="connsiteX13" fmla="*/ 40781 w 41876"/>
                <a:gd name="connsiteY13" fmla="*/ 9478 h 39298"/>
                <a:gd name="connsiteX14" fmla="*/ 34789 w 41876"/>
                <a:gd name="connsiteY14" fmla="*/ 2224 h 3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876" h="39298">
                  <a:moveTo>
                    <a:pt x="34854" y="2289"/>
                  </a:moveTo>
                  <a:cubicBezTo>
                    <a:pt x="32069" y="605"/>
                    <a:pt x="27924" y="-399"/>
                    <a:pt x="24783" y="152"/>
                  </a:cubicBezTo>
                  <a:cubicBezTo>
                    <a:pt x="22256" y="573"/>
                    <a:pt x="19828" y="1576"/>
                    <a:pt x="18144" y="3131"/>
                  </a:cubicBezTo>
                  <a:cubicBezTo>
                    <a:pt x="16719" y="3520"/>
                    <a:pt x="15423" y="4070"/>
                    <a:pt x="14257" y="4880"/>
                  </a:cubicBezTo>
                  <a:cubicBezTo>
                    <a:pt x="10663" y="7017"/>
                    <a:pt x="7554" y="9964"/>
                    <a:pt x="5287" y="13170"/>
                  </a:cubicBezTo>
                  <a:cubicBezTo>
                    <a:pt x="2987" y="16409"/>
                    <a:pt x="1174" y="20133"/>
                    <a:pt x="461" y="23987"/>
                  </a:cubicBezTo>
                  <a:cubicBezTo>
                    <a:pt x="-154" y="25865"/>
                    <a:pt x="-154" y="27808"/>
                    <a:pt x="461" y="29784"/>
                  </a:cubicBezTo>
                  <a:cubicBezTo>
                    <a:pt x="850" y="31241"/>
                    <a:pt x="1627" y="32569"/>
                    <a:pt x="2761" y="33767"/>
                  </a:cubicBezTo>
                  <a:cubicBezTo>
                    <a:pt x="5157" y="36682"/>
                    <a:pt x="9043" y="39014"/>
                    <a:pt x="13156" y="39240"/>
                  </a:cubicBezTo>
                  <a:cubicBezTo>
                    <a:pt x="17949" y="39499"/>
                    <a:pt x="22645" y="38916"/>
                    <a:pt x="26758" y="37167"/>
                  </a:cubicBezTo>
                  <a:cubicBezTo>
                    <a:pt x="30936" y="35419"/>
                    <a:pt x="33980" y="33022"/>
                    <a:pt x="36797" y="29913"/>
                  </a:cubicBezTo>
                  <a:cubicBezTo>
                    <a:pt x="37575" y="29071"/>
                    <a:pt x="38190" y="28132"/>
                    <a:pt x="38741" y="27161"/>
                  </a:cubicBezTo>
                  <a:cubicBezTo>
                    <a:pt x="39712" y="25444"/>
                    <a:pt x="40716" y="23631"/>
                    <a:pt x="41170" y="21688"/>
                  </a:cubicBezTo>
                  <a:cubicBezTo>
                    <a:pt x="42108" y="17736"/>
                    <a:pt x="42238" y="13624"/>
                    <a:pt x="40781" y="9478"/>
                  </a:cubicBezTo>
                  <a:cubicBezTo>
                    <a:pt x="39809" y="6661"/>
                    <a:pt x="37737" y="4005"/>
                    <a:pt x="34789" y="2224"/>
                  </a:cubicBezTo>
                  <a:close/>
                </a:path>
              </a:pathLst>
            </a:custGeom>
            <a:solidFill>
              <a:srgbClr val="FFFFFF"/>
            </a:solidFill>
            <a:ln w="0" cap="flat">
              <a:noFill/>
              <a:prstDash val="solid"/>
              <a:miter/>
            </a:ln>
          </p:spPr>
          <p:txBody>
            <a:bodyPr rtlCol="0" anchor="ctr"/>
            <a:lstStyle/>
            <a:p>
              <a:endParaRPr lang="en-GB"/>
            </a:p>
          </p:txBody>
        </p:sp>
        <p:grpSp>
          <p:nvGrpSpPr>
            <p:cNvPr id="481" name="Gruppe 480">
              <a:extLst>
                <a:ext uri="{FF2B5EF4-FFF2-40B4-BE49-F238E27FC236}">
                  <a16:creationId xmlns:a16="http://schemas.microsoft.com/office/drawing/2014/main" id="{09A98C87-5C47-EC60-C352-23166C89CD98}"/>
                </a:ext>
              </a:extLst>
            </p:cNvPr>
            <p:cNvGrpSpPr>
              <a:grpSpLocks noGrp="1" noUngrp="1" noRot="1" noMove="1" noResize="1"/>
            </p:cNvGrpSpPr>
            <p:nvPr/>
          </p:nvGrpSpPr>
          <p:grpSpPr>
            <a:xfrm>
              <a:off x="5561479" y="5077078"/>
              <a:ext cx="622313" cy="1131726"/>
              <a:chOff x="5561479" y="5077078"/>
              <a:chExt cx="622313" cy="1131726"/>
            </a:xfrm>
          </p:grpSpPr>
          <p:sp>
            <p:nvSpPr>
              <p:cNvPr id="465" name="Friform 464">
                <a:extLst>
                  <a:ext uri="{FF2B5EF4-FFF2-40B4-BE49-F238E27FC236}">
                    <a16:creationId xmlns:a16="http://schemas.microsoft.com/office/drawing/2014/main" id="{DDFB2CE9-56D1-852A-7CCC-8A7AD9CA3B25}"/>
                  </a:ext>
                </a:extLst>
              </p:cNvPr>
              <p:cNvSpPr>
                <a:spLocks noGrp="1" noRot="1" noMove="1" noResize="1" noEditPoints="1" noAdjustHandles="1" noChangeArrowheads="1" noChangeShapeType="1"/>
              </p:cNvSpPr>
              <p:nvPr/>
            </p:nvSpPr>
            <p:spPr>
              <a:xfrm>
                <a:off x="5587218" y="5558092"/>
                <a:ext cx="575157" cy="623485"/>
              </a:xfrm>
              <a:custGeom>
                <a:avLst/>
                <a:gdLst>
                  <a:gd name="connsiteX0" fmla="*/ 368217 w 575157"/>
                  <a:gd name="connsiteY0" fmla="*/ 344706 h 623485"/>
                  <a:gd name="connsiteX1" fmla="*/ 368217 w 575157"/>
                  <a:gd name="connsiteY1" fmla="*/ 327963 h 623485"/>
                  <a:gd name="connsiteX2" fmla="*/ 413233 w 575157"/>
                  <a:gd name="connsiteY2" fmla="*/ 251178 h 623485"/>
                  <a:gd name="connsiteX3" fmla="*/ 575158 w 575157"/>
                  <a:gd name="connsiteY3" fmla="*/ 1360 h 623485"/>
                  <a:gd name="connsiteX4" fmla="*/ 292534 w 575157"/>
                  <a:gd name="connsiteY4" fmla="*/ 19917 h 623485"/>
                  <a:gd name="connsiteX5" fmla="*/ 0 w 575157"/>
                  <a:gd name="connsiteY5" fmla="*/ 0 h 623485"/>
                  <a:gd name="connsiteX6" fmla="*/ 161925 w 575157"/>
                  <a:gd name="connsiteY6" fmla="*/ 251081 h 623485"/>
                  <a:gd name="connsiteX7" fmla="*/ 206972 w 575157"/>
                  <a:gd name="connsiteY7" fmla="*/ 327995 h 623485"/>
                  <a:gd name="connsiteX8" fmla="*/ 206972 w 575157"/>
                  <a:gd name="connsiteY8" fmla="*/ 343022 h 623485"/>
                  <a:gd name="connsiteX9" fmla="*/ 162735 w 575157"/>
                  <a:gd name="connsiteY9" fmla="*/ 426834 h 623485"/>
                  <a:gd name="connsiteX10" fmla="*/ 53500 w 575157"/>
                  <a:gd name="connsiteY10" fmla="*/ 577975 h 623485"/>
                  <a:gd name="connsiteX11" fmla="*/ 521690 w 575157"/>
                  <a:gd name="connsiteY11" fmla="*/ 579044 h 623485"/>
                  <a:gd name="connsiteX12" fmla="*/ 411063 w 575157"/>
                  <a:gd name="connsiteY12" fmla="*/ 426122 h 623485"/>
                  <a:gd name="connsiteX13" fmla="*/ 368217 w 575157"/>
                  <a:gd name="connsiteY13" fmla="*/ 344738 h 62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5157" h="623485">
                    <a:moveTo>
                      <a:pt x="368217" y="344706"/>
                    </a:moveTo>
                    <a:lnTo>
                      <a:pt x="368217" y="327963"/>
                    </a:lnTo>
                    <a:cubicBezTo>
                      <a:pt x="368217" y="296096"/>
                      <a:pt x="385284" y="266464"/>
                      <a:pt x="413233" y="251178"/>
                    </a:cubicBezTo>
                    <a:cubicBezTo>
                      <a:pt x="498599" y="204544"/>
                      <a:pt x="560843" y="111858"/>
                      <a:pt x="575158" y="1360"/>
                    </a:cubicBezTo>
                    <a:cubicBezTo>
                      <a:pt x="486099" y="13407"/>
                      <a:pt x="391113" y="19917"/>
                      <a:pt x="292534" y="19917"/>
                    </a:cubicBezTo>
                    <a:cubicBezTo>
                      <a:pt x="193953" y="19917"/>
                      <a:pt x="91941" y="12922"/>
                      <a:pt x="0" y="0"/>
                    </a:cubicBezTo>
                    <a:cubicBezTo>
                      <a:pt x="13958" y="111016"/>
                      <a:pt x="76299" y="204220"/>
                      <a:pt x="161925" y="251081"/>
                    </a:cubicBezTo>
                    <a:cubicBezTo>
                      <a:pt x="189905" y="266399"/>
                      <a:pt x="206972" y="296096"/>
                      <a:pt x="206972" y="327995"/>
                    </a:cubicBezTo>
                    <a:lnTo>
                      <a:pt x="206972" y="343022"/>
                    </a:lnTo>
                    <a:cubicBezTo>
                      <a:pt x="206972" y="376540"/>
                      <a:pt x="190650" y="408245"/>
                      <a:pt x="162735" y="426834"/>
                    </a:cubicBezTo>
                    <a:cubicBezTo>
                      <a:pt x="112149" y="460482"/>
                      <a:pt x="72996" y="513982"/>
                      <a:pt x="53500" y="577975"/>
                    </a:cubicBezTo>
                    <a:cubicBezTo>
                      <a:pt x="162152" y="628010"/>
                      <a:pt x="375828" y="648024"/>
                      <a:pt x="521690" y="579044"/>
                    </a:cubicBezTo>
                    <a:cubicBezTo>
                      <a:pt x="502162" y="514144"/>
                      <a:pt x="462458" y="459932"/>
                      <a:pt x="411063" y="426122"/>
                    </a:cubicBezTo>
                    <a:cubicBezTo>
                      <a:pt x="383892" y="408245"/>
                      <a:pt x="368217" y="377285"/>
                      <a:pt x="368217" y="344738"/>
                    </a:cubicBezTo>
                    <a:close/>
                  </a:path>
                </a:pathLst>
              </a:custGeom>
              <a:solidFill>
                <a:srgbClr val="4D5CB0"/>
              </a:solidFill>
              <a:ln w="0" cap="flat">
                <a:noFill/>
                <a:prstDash val="solid"/>
                <a:miter/>
              </a:ln>
            </p:spPr>
            <p:txBody>
              <a:bodyPr rtlCol="0" anchor="ctr"/>
              <a:lstStyle/>
              <a:p>
                <a:endParaRPr lang="en-GB"/>
              </a:p>
            </p:txBody>
          </p:sp>
          <p:sp>
            <p:nvSpPr>
              <p:cNvPr id="466" name="Friform 465">
                <a:extLst>
                  <a:ext uri="{FF2B5EF4-FFF2-40B4-BE49-F238E27FC236}">
                    <a16:creationId xmlns:a16="http://schemas.microsoft.com/office/drawing/2014/main" id="{7D0B1ED9-5CF5-8C83-7762-6076ECFAE2D5}"/>
                  </a:ext>
                </a:extLst>
              </p:cNvPr>
              <p:cNvSpPr>
                <a:spLocks noGrp="1" noRot="1" noMove="1" noResize="1" noEditPoints="1" noAdjustHandles="1" noChangeArrowheads="1" noChangeShapeType="1"/>
              </p:cNvSpPr>
              <p:nvPr/>
            </p:nvSpPr>
            <p:spPr>
              <a:xfrm>
                <a:off x="5600657" y="5077078"/>
                <a:ext cx="544100" cy="508736"/>
              </a:xfrm>
              <a:custGeom>
                <a:avLst/>
                <a:gdLst>
                  <a:gd name="connsiteX0" fmla="*/ 272066 w 544100"/>
                  <a:gd name="connsiteY0" fmla="*/ 0 h 508736"/>
                  <a:gd name="connsiteX1" fmla="*/ 0 w 544100"/>
                  <a:gd name="connsiteY1" fmla="*/ 445812 h 508736"/>
                  <a:gd name="connsiteX2" fmla="*/ 2817 w 544100"/>
                  <a:gd name="connsiteY2" fmla="*/ 490115 h 508736"/>
                  <a:gd name="connsiteX3" fmla="*/ 276600 w 544100"/>
                  <a:gd name="connsiteY3" fmla="*/ 508736 h 508736"/>
                  <a:gd name="connsiteX4" fmla="*/ 541154 w 544100"/>
                  <a:gd name="connsiteY4" fmla="*/ 491378 h 508736"/>
                  <a:gd name="connsiteX5" fmla="*/ 544100 w 544100"/>
                  <a:gd name="connsiteY5" fmla="*/ 445812 h 508736"/>
                  <a:gd name="connsiteX6" fmla="*/ 272034 w 544100"/>
                  <a:gd name="connsiteY6" fmla="*/ 0 h 50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00" h="508736">
                    <a:moveTo>
                      <a:pt x="272066" y="0"/>
                    </a:moveTo>
                    <a:cubicBezTo>
                      <a:pt x="121832" y="0"/>
                      <a:pt x="0" y="274722"/>
                      <a:pt x="0" y="445812"/>
                    </a:cubicBezTo>
                    <a:cubicBezTo>
                      <a:pt x="0" y="460871"/>
                      <a:pt x="1004" y="475638"/>
                      <a:pt x="2817" y="490115"/>
                    </a:cubicBezTo>
                    <a:cubicBezTo>
                      <a:pt x="88832" y="502194"/>
                      <a:pt x="180903" y="508736"/>
                      <a:pt x="276600" y="508736"/>
                    </a:cubicBezTo>
                    <a:cubicBezTo>
                      <a:pt x="372298" y="508736"/>
                      <a:pt x="457762" y="502615"/>
                      <a:pt x="541154" y="491378"/>
                    </a:cubicBezTo>
                    <a:cubicBezTo>
                      <a:pt x="543097" y="476513"/>
                      <a:pt x="544100" y="461292"/>
                      <a:pt x="544100" y="445812"/>
                    </a:cubicBezTo>
                    <a:cubicBezTo>
                      <a:pt x="544100" y="274722"/>
                      <a:pt x="422300" y="0"/>
                      <a:pt x="272034" y="0"/>
                    </a:cubicBezTo>
                    <a:close/>
                  </a:path>
                </a:pathLst>
              </a:custGeom>
              <a:solidFill>
                <a:srgbClr val="FFFFFF"/>
              </a:solidFill>
              <a:ln w="0" cap="flat">
                <a:noFill/>
                <a:prstDash val="solid"/>
                <a:miter/>
              </a:ln>
            </p:spPr>
            <p:txBody>
              <a:bodyPr rtlCol="0" anchor="ctr"/>
              <a:lstStyle/>
              <a:p>
                <a:endParaRPr lang="en-GB"/>
              </a:p>
            </p:txBody>
          </p:sp>
          <p:sp>
            <p:nvSpPr>
              <p:cNvPr id="467" name="Friform 466">
                <a:extLst>
                  <a:ext uri="{FF2B5EF4-FFF2-40B4-BE49-F238E27FC236}">
                    <a16:creationId xmlns:a16="http://schemas.microsoft.com/office/drawing/2014/main" id="{F8203389-D15C-BF64-E6B3-2D8DE6E44BE8}"/>
                  </a:ext>
                </a:extLst>
              </p:cNvPr>
              <p:cNvSpPr>
                <a:spLocks noGrp="1" noRot="1" noMove="1" noResize="1" noEditPoints="1" noAdjustHandles="1" noChangeArrowheads="1" noChangeShapeType="1"/>
              </p:cNvSpPr>
              <p:nvPr/>
            </p:nvSpPr>
            <p:spPr>
              <a:xfrm>
                <a:off x="5561479" y="5517392"/>
                <a:ext cx="622313" cy="107316"/>
              </a:xfrm>
              <a:custGeom>
                <a:avLst/>
                <a:gdLst>
                  <a:gd name="connsiteX0" fmla="*/ 316038 w 622313"/>
                  <a:gd name="connsiteY0" fmla="*/ 107284 h 107316"/>
                  <a:gd name="connsiteX1" fmla="*/ 16380 w 622313"/>
                  <a:gd name="connsiteY1" fmla="*/ 52456 h 107316"/>
                  <a:gd name="connsiteX2" fmla="*/ 2324 w 622313"/>
                  <a:gd name="connsiteY2" fmla="*/ 16380 h 107316"/>
                  <a:gd name="connsiteX3" fmla="*/ 38401 w 622313"/>
                  <a:gd name="connsiteY3" fmla="*/ 2324 h 107316"/>
                  <a:gd name="connsiteX4" fmla="*/ 316038 w 622313"/>
                  <a:gd name="connsiteY4" fmla="*/ 52521 h 107316"/>
                  <a:gd name="connsiteX5" fmla="*/ 583085 w 622313"/>
                  <a:gd name="connsiteY5" fmla="*/ 4041 h 107316"/>
                  <a:gd name="connsiteX6" fmla="*/ 619615 w 622313"/>
                  <a:gd name="connsiteY6" fmla="*/ 16898 h 107316"/>
                  <a:gd name="connsiteX7" fmla="*/ 606758 w 622313"/>
                  <a:gd name="connsiteY7" fmla="*/ 53428 h 107316"/>
                  <a:gd name="connsiteX8" fmla="*/ 316038 w 622313"/>
                  <a:gd name="connsiteY8" fmla="*/ 107317 h 10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2313" h="107316">
                    <a:moveTo>
                      <a:pt x="316038" y="107284"/>
                    </a:moveTo>
                    <a:cubicBezTo>
                      <a:pt x="220405" y="107284"/>
                      <a:pt x="131832" y="103171"/>
                      <a:pt x="16380" y="52456"/>
                    </a:cubicBezTo>
                    <a:cubicBezTo>
                      <a:pt x="2519" y="46368"/>
                      <a:pt x="-3764" y="30208"/>
                      <a:pt x="2324" y="16380"/>
                    </a:cubicBezTo>
                    <a:cubicBezTo>
                      <a:pt x="8413" y="2519"/>
                      <a:pt x="24541" y="-3764"/>
                      <a:pt x="38401" y="2324"/>
                    </a:cubicBezTo>
                    <a:cubicBezTo>
                      <a:pt x="144300" y="48829"/>
                      <a:pt x="223482" y="52521"/>
                      <a:pt x="316038" y="52521"/>
                    </a:cubicBezTo>
                    <a:cubicBezTo>
                      <a:pt x="421516" y="52521"/>
                      <a:pt x="518865" y="34839"/>
                      <a:pt x="583085" y="4041"/>
                    </a:cubicBezTo>
                    <a:cubicBezTo>
                      <a:pt x="596719" y="-2501"/>
                      <a:pt x="613073" y="3264"/>
                      <a:pt x="619615" y="16898"/>
                    </a:cubicBezTo>
                    <a:cubicBezTo>
                      <a:pt x="626157" y="30532"/>
                      <a:pt x="620392" y="46886"/>
                      <a:pt x="606758" y="53428"/>
                    </a:cubicBezTo>
                    <a:cubicBezTo>
                      <a:pt x="535414" y="87659"/>
                      <a:pt x="429418" y="107317"/>
                      <a:pt x="316038" y="107317"/>
                    </a:cubicBezTo>
                    <a:close/>
                  </a:path>
                </a:pathLst>
              </a:custGeom>
              <a:solidFill>
                <a:srgbClr val="4D5CB0"/>
              </a:solidFill>
              <a:ln w="0" cap="flat">
                <a:noFill/>
                <a:prstDash val="solid"/>
                <a:miter/>
              </a:ln>
            </p:spPr>
            <p:txBody>
              <a:bodyPr rtlCol="0" anchor="ctr"/>
              <a:lstStyle/>
              <a:p>
                <a:endParaRPr lang="en-GB"/>
              </a:p>
            </p:txBody>
          </p:sp>
          <p:sp>
            <p:nvSpPr>
              <p:cNvPr id="468" name="Friform 467">
                <a:extLst>
                  <a:ext uri="{FF2B5EF4-FFF2-40B4-BE49-F238E27FC236}">
                    <a16:creationId xmlns:a16="http://schemas.microsoft.com/office/drawing/2014/main" id="{5EEF30DC-C69D-27D3-197B-32B044E5E620}"/>
                  </a:ext>
                </a:extLst>
              </p:cNvPr>
              <p:cNvSpPr>
                <a:spLocks noGrp="1" noRot="1" noMove="1" noResize="1" noEditPoints="1" noAdjustHandles="1" noChangeArrowheads="1" noChangeShapeType="1"/>
              </p:cNvSpPr>
              <p:nvPr/>
            </p:nvSpPr>
            <p:spPr>
              <a:xfrm>
                <a:off x="5608560" y="5580665"/>
                <a:ext cx="436031" cy="58843"/>
              </a:xfrm>
              <a:custGeom>
                <a:avLst/>
                <a:gdLst>
                  <a:gd name="connsiteX0" fmla="*/ 268957 w 436031"/>
                  <a:gd name="connsiteY0" fmla="*/ 58811 h 58843"/>
                  <a:gd name="connsiteX1" fmla="*/ 0 w 436031"/>
                  <a:gd name="connsiteY1" fmla="*/ 15253 h 58843"/>
                  <a:gd name="connsiteX2" fmla="*/ 6088 w 436031"/>
                  <a:gd name="connsiteY2" fmla="*/ 0 h 58843"/>
                  <a:gd name="connsiteX3" fmla="*/ 268957 w 436031"/>
                  <a:gd name="connsiteY3" fmla="*/ 42392 h 58843"/>
                  <a:gd name="connsiteX4" fmla="*/ 432826 w 436031"/>
                  <a:gd name="connsiteY4" fmla="*/ 27171 h 58843"/>
                  <a:gd name="connsiteX5" fmla="*/ 436032 w 436031"/>
                  <a:gd name="connsiteY5" fmla="*/ 43299 h 58843"/>
                  <a:gd name="connsiteX6" fmla="*/ 268957 w 436031"/>
                  <a:gd name="connsiteY6" fmla="*/ 58843 h 5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031" h="58843">
                    <a:moveTo>
                      <a:pt x="268957" y="58811"/>
                    </a:moveTo>
                    <a:cubicBezTo>
                      <a:pt x="181647" y="58811"/>
                      <a:pt x="101171" y="55540"/>
                      <a:pt x="0" y="15253"/>
                    </a:cubicBezTo>
                    <a:lnTo>
                      <a:pt x="6088" y="0"/>
                    </a:lnTo>
                    <a:cubicBezTo>
                      <a:pt x="104539" y="39218"/>
                      <a:pt x="183396" y="42392"/>
                      <a:pt x="268957" y="42392"/>
                    </a:cubicBezTo>
                    <a:cubicBezTo>
                      <a:pt x="326020" y="42392"/>
                      <a:pt x="382693" y="37113"/>
                      <a:pt x="432826" y="27171"/>
                    </a:cubicBezTo>
                    <a:lnTo>
                      <a:pt x="436032" y="43299"/>
                    </a:lnTo>
                    <a:cubicBezTo>
                      <a:pt x="384831" y="53467"/>
                      <a:pt x="327056" y="58843"/>
                      <a:pt x="268957" y="58843"/>
                    </a:cubicBezTo>
                    <a:close/>
                  </a:path>
                </a:pathLst>
              </a:custGeom>
              <a:solidFill>
                <a:srgbClr val="3B4C93"/>
              </a:solidFill>
              <a:ln w="0" cap="flat">
                <a:noFill/>
                <a:prstDash val="solid"/>
                <a:miter/>
              </a:ln>
            </p:spPr>
            <p:txBody>
              <a:bodyPr rtlCol="0" anchor="ctr"/>
              <a:lstStyle/>
              <a:p>
                <a:endParaRPr lang="en-GB"/>
              </a:p>
            </p:txBody>
          </p:sp>
          <p:sp>
            <p:nvSpPr>
              <p:cNvPr id="469" name="Friform 468">
                <a:extLst>
                  <a:ext uri="{FF2B5EF4-FFF2-40B4-BE49-F238E27FC236}">
                    <a16:creationId xmlns:a16="http://schemas.microsoft.com/office/drawing/2014/main" id="{BD55B173-8D25-21B7-3C68-85E3225817CA}"/>
                  </a:ext>
                </a:extLst>
              </p:cNvPr>
              <p:cNvSpPr>
                <a:spLocks noGrp="1" noRot="1" noMove="1" noResize="1" noEditPoints="1" noAdjustHandles="1" noChangeArrowheads="1" noChangeShapeType="1"/>
              </p:cNvSpPr>
              <p:nvPr/>
            </p:nvSpPr>
            <p:spPr>
              <a:xfrm>
                <a:off x="5613319" y="6108636"/>
                <a:ext cx="523002" cy="100168"/>
              </a:xfrm>
              <a:custGeom>
                <a:avLst/>
                <a:gdLst>
                  <a:gd name="connsiteX0" fmla="*/ 268700 w 523002"/>
                  <a:gd name="connsiteY0" fmla="*/ 100168 h 100168"/>
                  <a:gd name="connsiteX1" fmla="*/ 15935 w 523002"/>
                  <a:gd name="connsiteY1" fmla="*/ 52271 h 100168"/>
                  <a:gd name="connsiteX2" fmla="*/ 2528 w 523002"/>
                  <a:gd name="connsiteY2" fmla="*/ 15935 h 100168"/>
                  <a:gd name="connsiteX3" fmla="*/ 38863 w 523002"/>
                  <a:gd name="connsiteY3" fmla="*/ 2528 h 100168"/>
                  <a:gd name="connsiteX4" fmla="*/ 483898 w 523002"/>
                  <a:gd name="connsiteY4" fmla="*/ 3693 h 100168"/>
                  <a:gd name="connsiteX5" fmla="*/ 520364 w 523002"/>
                  <a:gd name="connsiteY5" fmla="*/ 16745 h 100168"/>
                  <a:gd name="connsiteX6" fmla="*/ 507313 w 523002"/>
                  <a:gd name="connsiteY6" fmla="*/ 53210 h 100168"/>
                  <a:gd name="connsiteX7" fmla="*/ 268732 w 523002"/>
                  <a:gd name="connsiteY7" fmla="*/ 100168 h 10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002" h="100168">
                    <a:moveTo>
                      <a:pt x="268700" y="100168"/>
                    </a:moveTo>
                    <a:cubicBezTo>
                      <a:pt x="173132" y="100168"/>
                      <a:pt x="80057" y="81806"/>
                      <a:pt x="15935" y="52271"/>
                    </a:cubicBezTo>
                    <a:cubicBezTo>
                      <a:pt x="2204" y="45956"/>
                      <a:pt x="-3820" y="29666"/>
                      <a:pt x="2528" y="15935"/>
                    </a:cubicBezTo>
                    <a:cubicBezTo>
                      <a:pt x="8843" y="2204"/>
                      <a:pt x="25100" y="-3820"/>
                      <a:pt x="38863" y="2528"/>
                    </a:cubicBezTo>
                    <a:cubicBezTo>
                      <a:pt x="133913" y="46312"/>
                      <a:pt x="341437" y="71054"/>
                      <a:pt x="483898" y="3693"/>
                    </a:cubicBezTo>
                    <a:cubicBezTo>
                      <a:pt x="497565" y="-2784"/>
                      <a:pt x="513887" y="3078"/>
                      <a:pt x="520364" y="16745"/>
                    </a:cubicBezTo>
                    <a:cubicBezTo>
                      <a:pt x="526841" y="30411"/>
                      <a:pt x="520979" y="46733"/>
                      <a:pt x="507313" y="53210"/>
                    </a:cubicBezTo>
                    <a:cubicBezTo>
                      <a:pt x="437750" y="86113"/>
                      <a:pt x="352286" y="100168"/>
                      <a:pt x="268732" y="100168"/>
                    </a:cubicBezTo>
                    <a:close/>
                  </a:path>
                </a:pathLst>
              </a:custGeom>
              <a:solidFill>
                <a:srgbClr val="4D5CB0"/>
              </a:solidFill>
              <a:ln w="0" cap="flat">
                <a:noFill/>
                <a:prstDash val="solid"/>
                <a:miter/>
              </a:ln>
            </p:spPr>
            <p:txBody>
              <a:bodyPr rtlCol="0" anchor="ctr"/>
              <a:lstStyle/>
              <a:p>
                <a:endParaRPr lang="en-GB"/>
              </a:p>
            </p:txBody>
          </p:sp>
          <p:sp>
            <p:nvSpPr>
              <p:cNvPr id="470" name="Friform 469">
                <a:extLst>
                  <a:ext uri="{FF2B5EF4-FFF2-40B4-BE49-F238E27FC236}">
                    <a16:creationId xmlns:a16="http://schemas.microsoft.com/office/drawing/2014/main" id="{7EB6A0A8-4520-04D3-9B79-0876F507244E}"/>
                  </a:ext>
                </a:extLst>
              </p:cNvPr>
              <p:cNvSpPr>
                <a:spLocks noGrp="1" noRot="1" noMove="1" noResize="1" noEditPoints="1" noAdjustHandles="1" noChangeArrowheads="1" noChangeShapeType="1"/>
              </p:cNvSpPr>
              <p:nvPr/>
            </p:nvSpPr>
            <p:spPr>
              <a:xfrm>
                <a:off x="5837392" y="6113657"/>
                <a:ext cx="247162" cy="48707"/>
              </a:xfrm>
              <a:custGeom>
                <a:avLst/>
                <a:gdLst>
                  <a:gd name="connsiteX0" fmla="*/ 45209 w 247162"/>
                  <a:gd name="connsiteY0" fmla="*/ 48707 h 48707"/>
                  <a:gd name="connsiteX1" fmla="*/ 0 w 247162"/>
                  <a:gd name="connsiteY1" fmla="*/ 47282 h 48707"/>
                  <a:gd name="connsiteX2" fmla="*/ 1036 w 247162"/>
                  <a:gd name="connsiteY2" fmla="*/ 30895 h 48707"/>
                  <a:gd name="connsiteX3" fmla="*/ 241300 w 247162"/>
                  <a:gd name="connsiteY3" fmla="*/ 0 h 48707"/>
                  <a:gd name="connsiteX4" fmla="*/ 247162 w 247162"/>
                  <a:gd name="connsiteY4" fmla="*/ 15350 h 48707"/>
                  <a:gd name="connsiteX5" fmla="*/ 45242 w 247162"/>
                  <a:gd name="connsiteY5" fmla="*/ 48707 h 48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162" h="48707">
                    <a:moveTo>
                      <a:pt x="45209" y="48707"/>
                    </a:moveTo>
                    <a:cubicBezTo>
                      <a:pt x="30247" y="48707"/>
                      <a:pt x="15156" y="48254"/>
                      <a:pt x="0" y="47282"/>
                    </a:cubicBezTo>
                    <a:lnTo>
                      <a:pt x="1036" y="30895"/>
                    </a:lnTo>
                    <a:cubicBezTo>
                      <a:pt x="89123" y="36401"/>
                      <a:pt x="174458" y="25422"/>
                      <a:pt x="241300" y="0"/>
                    </a:cubicBezTo>
                    <a:lnTo>
                      <a:pt x="247162" y="15350"/>
                    </a:lnTo>
                    <a:cubicBezTo>
                      <a:pt x="189776" y="37178"/>
                      <a:pt x="119339" y="48707"/>
                      <a:pt x="45242" y="48707"/>
                    </a:cubicBezTo>
                    <a:close/>
                  </a:path>
                </a:pathLst>
              </a:custGeom>
              <a:solidFill>
                <a:srgbClr val="3B4C93"/>
              </a:solidFill>
              <a:ln w="0" cap="flat">
                <a:noFill/>
                <a:prstDash val="solid"/>
                <a:miter/>
              </a:ln>
            </p:spPr>
            <p:txBody>
              <a:bodyPr rtlCol="0" anchor="ctr"/>
              <a:lstStyle/>
              <a:p>
                <a:endParaRPr lang="en-GB"/>
              </a:p>
            </p:txBody>
          </p:sp>
          <p:sp>
            <p:nvSpPr>
              <p:cNvPr id="476" name="Friform 475">
                <a:extLst>
                  <a:ext uri="{FF2B5EF4-FFF2-40B4-BE49-F238E27FC236}">
                    <a16:creationId xmlns:a16="http://schemas.microsoft.com/office/drawing/2014/main" id="{50855521-96D2-FC67-1245-AEFE78DF0EB3}"/>
                  </a:ext>
                </a:extLst>
              </p:cNvPr>
              <p:cNvSpPr>
                <a:spLocks noGrp="1" noRot="1" noMove="1" noResize="1" noEditPoints="1" noAdjustHandles="1" noChangeArrowheads="1" noChangeShapeType="1"/>
              </p:cNvSpPr>
              <p:nvPr/>
            </p:nvSpPr>
            <p:spPr>
              <a:xfrm>
                <a:off x="5578020" y="6084478"/>
                <a:ext cx="162" cy="64"/>
              </a:xfrm>
              <a:custGeom>
                <a:avLst/>
                <a:gdLst>
                  <a:gd name="connsiteX0" fmla="*/ 162 w 162"/>
                  <a:gd name="connsiteY0" fmla="*/ 0 h 64"/>
                  <a:gd name="connsiteX1" fmla="*/ 0 w 162"/>
                  <a:gd name="connsiteY1" fmla="*/ 65 h 64"/>
                  <a:gd name="connsiteX2" fmla="*/ 162 w 162"/>
                  <a:gd name="connsiteY2" fmla="*/ 0 h 64"/>
                </a:gdLst>
                <a:ahLst/>
                <a:cxnLst>
                  <a:cxn ang="0">
                    <a:pos x="connsiteX0" y="connsiteY0"/>
                  </a:cxn>
                  <a:cxn ang="0">
                    <a:pos x="connsiteX1" y="connsiteY1"/>
                  </a:cxn>
                  <a:cxn ang="0">
                    <a:pos x="connsiteX2" y="connsiteY2"/>
                  </a:cxn>
                </a:cxnLst>
                <a:rect l="l" t="t" r="r" b="b"/>
                <a:pathLst>
                  <a:path w="162" h="64">
                    <a:moveTo>
                      <a:pt x="162" y="0"/>
                    </a:moveTo>
                    <a:cubicBezTo>
                      <a:pt x="162" y="0"/>
                      <a:pt x="65" y="32"/>
                      <a:pt x="0" y="65"/>
                    </a:cubicBezTo>
                    <a:cubicBezTo>
                      <a:pt x="0" y="65"/>
                      <a:pt x="65" y="65"/>
                      <a:pt x="162" y="0"/>
                    </a:cubicBezTo>
                    <a:close/>
                  </a:path>
                </a:pathLst>
              </a:custGeom>
              <a:solidFill>
                <a:srgbClr val="FFFFFF"/>
              </a:solidFill>
              <a:ln w="0" cap="flat">
                <a:noFill/>
                <a:prstDash val="solid"/>
                <a:miter/>
              </a:ln>
            </p:spPr>
            <p:txBody>
              <a:bodyPr rtlCol="0" anchor="ctr"/>
              <a:lstStyle/>
              <a:p>
                <a:endParaRPr lang="en-GB"/>
              </a:p>
            </p:txBody>
          </p:sp>
          <p:sp>
            <p:nvSpPr>
              <p:cNvPr id="479" name="Friform 478">
                <a:extLst>
                  <a:ext uri="{FF2B5EF4-FFF2-40B4-BE49-F238E27FC236}">
                    <a16:creationId xmlns:a16="http://schemas.microsoft.com/office/drawing/2014/main" id="{A77324E3-5A03-5AAB-6501-9C67B5F2BE8C}"/>
                  </a:ext>
                </a:extLst>
              </p:cNvPr>
              <p:cNvSpPr>
                <a:spLocks noGrp="1" noRot="1" noMove="1" noResize="1" noEditPoints="1" noAdjustHandles="1" noChangeArrowheads="1" noChangeShapeType="1"/>
              </p:cNvSpPr>
              <p:nvPr/>
            </p:nvSpPr>
            <p:spPr>
              <a:xfrm>
                <a:off x="5606363" y="6091235"/>
                <a:ext cx="47308" cy="37207"/>
              </a:xfrm>
              <a:custGeom>
                <a:avLst/>
                <a:gdLst>
                  <a:gd name="connsiteX0" fmla="*/ 37820 w 47308"/>
                  <a:gd name="connsiteY0" fmla="*/ 2408 h 37207"/>
                  <a:gd name="connsiteX1" fmla="*/ 19749 w 47308"/>
                  <a:gd name="connsiteY1" fmla="*/ 77 h 37207"/>
                  <a:gd name="connsiteX2" fmla="*/ 11102 w 47308"/>
                  <a:gd name="connsiteY2" fmla="*/ 4222 h 37207"/>
                  <a:gd name="connsiteX3" fmla="*/ 221 w 47308"/>
                  <a:gd name="connsiteY3" fmla="*/ 25596 h 37207"/>
                  <a:gd name="connsiteX4" fmla="*/ 1160 w 47308"/>
                  <a:gd name="connsiteY4" fmla="*/ 31717 h 37207"/>
                  <a:gd name="connsiteX5" fmla="*/ 6860 w 47308"/>
                  <a:gd name="connsiteY5" fmla="*/ 35991 h 37207"/>
                  <a:gd name="connsiteX6" fmla="*/ 22340 w 47308"/>
                  <a:gd name="connsiteY6" fmla="*/ 36737 h 37207"/>
                  <a:gd name="connsiteX7" fmla="*/ 35423 w 47308"/>
                  <a:gd name="connsiteY7" fmla="*/ 31717 h 37207"/>
                  <a:gd name="connsiteX8" fmla="*/ 47308 w 47308"/>
                  <a:gd name="connsiteY8" fmla="*/ 11282 h 37207"/>
                  <a:gd name="connsiteX9" fmla="*/ 37885 w 47308"/>
                  <a:gd name="connsiteY9" fmla="*/ 2441 h 37207"/>
                  <a:gd name="connsiteX10" fmla="*/ 17741 w 47308"/>
                  <a:gd name="connsiteY10" fmla="*/ 20803 h 37207"/>
                  <a:gd name="connsiteX11" fmla="*/ 17514 w 47308"/>
                  <a:gd name="connsiteY11" fmla="*/ 20803 h 37207"/>
                  <a:gd name="connsiteX12" fmla="*/ 18259 w 47308"/>
                  <a:gd name="connsiteY12" fmla="*/ 20641 h 37207"/>
                  <a:gd name="connsiteX13" fmla="*/ 18194 w 47308"/>
                  <a:gd name="connsiteY13" fmla="*/ 20641 h 37207"/>
                  <a:gd name="connsiteX14" fmla="*/ 18065 w 47308"/>
                  <a:gd name="connsiteY14" fmla="*/ 20673 h 37207"/>
                  <a:gd name="connsiteX15" fmla="*/ 17741 w 47308"/>
                  <a:gd name="connsiteY15" fmla="*/ 20738 h 37207"/>
                  <a:gd name="connsiteX16" fmla="*/ 24801 w 47308"/>
                  <a:gd name="connsiteY16" fmla="*/ 16625 h 37207"/>
                  <a:gd name="connsiteX17" fmla="*/ 25254 w 47308"/>
                  <a:gd name="connsiteY17" fmla="*/ 16690 h 37207"/>
                  <a:gd name="connsiteX18" fmla="*/ 23765 w 47308"/>
                  <a:gd name="connsiteY18" fmla="*/ 17888 h 37207"/>
                  <a:gd name="connsiteX19" fmla="*/ 24833 w 47308"/>
                  <a:gd name="connsiteY19" fmla="*/ 16625 h 3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308" h="37207">
                    <a:moveTo>
                      <a:pt x="37820" y="2408"/>
                    </a:moveTo>
                    <a:cubicBezTo>
                      <a:pt x="31796" y="1631"/>
                      <a:pt x="25773" y="854"/>
                      <a:pt x="19749" y="77"/>
                    </a:cubicBezTo>
                    <a:cubicBezTo>
                      <a:pt x="16057" y="-409"/>
                      <a:pt x="12527" y="1469"/>
                      <a:pt x="11102" y="4222"/>
                    </a:cubicBezTo>
                    <a:cubicBezTo>
                      <a:pt x="5500" y="10375"/>
                      <a:pt x="1484" y="17500"/>
                      <a:pt x="221" y="25596"/>
                    </a:cubicBezTo>
                    <a:cubicBezTo>
                      <a:pt x="-103" y="27669"/>
                      <a:pt x="-265" y="29677"/>
                      <a:pt x="1160" y="31717"/>
                    </a:cubicBezTo>
                    <a:cubicBezTo>
                      <a:pt x="2390" y="33498"/>
                      <a:pt x="4431" y="35441"/>
                      <a:pt x="6860" y="35991"/>
                    </a:cubicBezTo>
                    <a:cubicBezTo>
                      <a:pt x="12074" y="37158"/>
                      <a:pt x="17255" y="37643"/>
                      <a:pt x="22340" y="36737"/>
                    </a:cubicBezTo>
                    <a:cubicBezTo>
                      <a:pt x="27230" y="35862"/>
                      <a:pt x="31505" y="34146"/>
                      <a:pt x="35423" y="31717"/>
                    </a:cubicBezTo>
                    <a:cubicBezTo>
                      <a:pt x="42742" y="27150"/>
                      <a:pt x="47308" y="19443"/>
                      <a:pt x="47308" y="11282"/>
                    </a:cubicBezTo>
                    <a:cubicBezTo>
                      <a:pt x="47308" y="6845"/>
                      <a:pt x="42937" y="3089"/>
                      <a:pt x="37885" y="2441"/>
                    </a:cubicBezTo>
                    <a:close/>
                    <a:moveTo>
                      <a:pt x="17741" y="20803"/>
                    </a:moveTo>
                    <a:cubicBezTo>
                      <a:pt x="17741" y="20803"/>
                      <a:pt x="17579" y="20803"/>
                      <a:pt x="17514" y="20803"/>
                    </a:cubicBezTo>
                    <a:cubicBezTo>
                      <a:pt x="17676" y="20771"/>
                      <a:pt x="17935" y="20706"/>
                      <a:pt x="18259" y="20641"/>
                    </a:cubicBezTo>
                    <a:cubicBezTo>
                      <a:pt x="18259" y="20641"/>
                      <a:pt x="18227" y="20641"/>
                      <a:pt x="18194" y="20641"/>
                    </a:cubicBezTo>
                    <a:cubicBezTo>
                      <a:pt x="18162" y="20641"/>
                      <a:pt x="18097" y="20641"/>
                      <a:pt x="18065" y="20673"/>
                    </a:cubicBezTo>
                    <a:cubicBezTo>
                      <a:pt x="17968" y="20673"/>
                      <a:pt x="17871" y="20738"/>
                      <a:pt x="17741" y="20738"/>
                    </a:cubicBezTo>
                    <a:close/>
                    <a:moveTo>
                      <a:pt x="24801" y="16625"/>
                    </a:moveTo>
                    <a:cubicBezTo>
                      <a:pt x="24801" y="16625"/>
                      <a:pt x="25092" y="16658"/>
                      <a:pt x="25254" y="16690"/>
                    </a:cubicBezTo>
                    <a:cubicBezTo>
                      <a:pt x="24769" y="17111"/>
                      <a:pt x="24250" y="17500"/>
                      <a:pt x="23765" y="17888"/>
                    </a:cubicBezTo>
                    <a:cubicBezTo>
                      <a:pt x="24089" y="17435"/>
                      <a:pt x="24477" y="17079"/>
                      <a:pt x="24833" y="16625"/>
                    </a:cubicBezTo>
                    <a:close/>
                  </a:path>
                </a:pathLst>
              </a:custGeom>
              <a:solidFill>
                <a:srgbClr val="FFFFFF"/>
              </a:solidFill>
              <a:ln w="0" cap="flat">
                <a:noFill/>
                <a:prstDash val="solid"/>
                <a:miter/>
              </a:ln>
            </p:spPr>
            <p:txBody>
              <a:bodyPr rtlCol="0" anchor="ctr"/>
              <a:lstStyle/>
              <a:p>
                <a:endParaRPr lang="en-GB"/>
              </a:p>
            </p:txBody>
          </p:sp>
        </p:grpSp>
        <p:sp>
          <p:nvSpPr>
            <p:cNvPr id="480" name="Friform 479">
              <a:extLst>
                <a:ext uri="{FF2B5EF4-FFF2-40B4-BE49-F238E27FC236}">
                  <a16:creationId xmlns:a16="http://schemas.microsoft.com/office/drawing/2014/main" id="{9263BD75-2663-0F75-4C1D-108733721BD1}"/>
                </a:ext>
              </a:extLst>
            </p:cNvPr>
            <p:cNvSpPr>
              <a:spLocks noGrp="1" noRot="1" noMove="1" noResize="1" noEditPoints="1" noAdjustHandles="1" noChangeArrowheads="1" noChangeShapeType="1"/>
            </p:cNvSpPr>
            <p:nvPr/>
          </p:nvSpPr>
          <p:spPr>
            <a:xfrm>
              <a:off x="5383403" y="6113574"/>
              <a:ext cx="38764" cy="28603"/>
            </a:xfrm>
            <a:custGeom>
              <a:avLst/>
              <a:gdLst>
                <a:gd name="connsiteX0" fmla="*/ 11771 w 38764"/>
                <a:gd name="connsiteY0" fmla="*/ 3159 h 28603"/>
                <a:gd name="connsiteX1" fmla="*/ 5748 w 38764"/>
                <a:gd name="connsiteY1" fmla="*/ 4001 h 28603"/>
                <a:gd name="connsiteX2" fmla="*/ 793 w 38764"/>
                <a:gd name="connsiteY2" fmla="*/ 9475 h 28603"/>
                <a:gd name="connsiteX3" fmla="*/ 339 w 38764"/>
                <a:gd name="connsiteY3" fmla="*/ 16178 h 28603"/>
                <a:gd name="connsiteX4" fmla="*/ 6169 w 38764"/>
                <a:gd name="connsiteY4" fmla="*/ 24890 h 28603"/>
                <a:gd name="connsiteX5" fmla="*/ 15917 w 38764"/>
                <a:gd name="connsiteY5" fmla="*/ 28485 h 28603"/>
                <a:gd name="connsiteX6" fmla="*/ 24984 w 38764"/>
                <a:gd name="connsiteY6" fmla="*/ 27383 h 28603"/>
                <a:gd name="connsiteX7" fmla="*/ 30328 w 38764"/>
                <a:gd name="connsiteY7" fmla="*/ 24857 h 28603"/>
                <a:gd name="connsiteX8" fmla="*/ 33566 w 38764"/>
                <a:gd name="connsiteY8" fmla="*/ 22493 h 28603"/>
                <a:gd name="connsiteX9" fmla="*/ 36643 w 38764"/>
                <a:gd name="connsiteY9" fmla="*/ 19255 h 28603"/>
                <a:gd name="connsiteX10" fmla="*/ 38359 w 38764"/>
                <a:gd name="connsiteY10" fmla="*/ 10317 h 28603"/>
                <a:gd name="connsiteX11" fmla="*/ 11804 w 38764"/>
                <a:gd name="connsiteY11" fmla="*/ 3127 h 2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64" h="28603">
                  <a:moveTo>
                    <a:pt x="11771" y="3159"/>
                  </a:moveTo>
                  <a:cubicBezTo>
                    <a:pt x="9958" y="2706"/>
                    <a:pt x="7561" y="2933"/>
                    <a:pt x="5748" y="4001"/>
                  </a:cubicBezTo>
                  <a:cubicBezTo>
                    <a:pt x="3675" y="5232"/>
                    <a:pt x="1700" y="7111"/>
                    <a:pt x="793" y="9475"/>
                  </a:cubicBezTo>
                  <a:cubicBezTo>
                    <a:pt x="-114" y="11839"/>
                    <a:pt x="-211" y="13976"/>
                    <a:pt x="339" y="16178"/>
                  </a:cubicBezTo>
                  <a:cubicBezTo>
                    <a:pt x="1246" y="19773"/>
                    <a:pt x="3481" y="22785"/>
                    <a:pt x="6169" y="24890"/>
                  </a:cubicBezTo>
                  <a:cubicBezTo>
                    <a:pt x="8954" y="27059"/>
                    <a:pt x="12322" y="28064"/>
                    <a:pt x="15917" y="28485"/>
                  </a:cubicBezTo>
                  <a:cubicBezTo>
                    <a:pt x="18799" y="28808"/>
                    <a:pt x="22005" y="28485"/>
                    <a:pt x="24984" y="27383"/>
                  </a:cubicBezTo>
                  <a:cubicBezTo>
                    <a:pt x="26830" y="26703"/>
                    <a:pt x="28611" y="26023"/>
                    <a:pt x="30328" y="24857"/>
                  </a:cubicBezTo>
                  <a:cubicBezTo>
                    <a:pt x="31396" y="24145"/>
                    <a:pt x="32563" y="23367"/>
                    <a:pt x="33566" y="22493"/>
                  </a:cubicBezTo>
                  <a:cubicBezTo>
                    <a:pt x="34667" y="21522"/>
                    <a:pt x="35671" y="20356"/>
                    <a:pt x="36643" y="19255"/>
                  </a:cubicBezTo>
                  <a:cubicBezTo>
                    <a:pt x="38780" y="16858"/>
                    <a:pt x="39201" y="12842"/>
                    <a:pt x="38359" y="10317"/>
                  </a:cubicBezTo>
                  <a:cubicBezTo>
                    <a:pt x="34765" y="-306"/>
                    <a:pt x="21843" y="-2767"/>
                    <a:pt x="11804" y="3127"/>
                  </a:cubicBezTo>
                  <a:close/>
                </a:path>
              </a:pathLst>
            </a:custGeom>
            <a:solidFill>
              <a:srgbClr val="FFFFFF"/>
            </a:solidFill>
            <a:ln w="0" cap="flat">
              <a:noFill/>
              <a:prstDash val="solid"/>
              <a:miter/>
            </a:ln>
          </p:spPr>
          <p:txBody>
            <a:bodyPr rtlCol="0" anchor="ctr"/>
            <a:lstStyle/>
            <a:p>
              <a:endParaRPr lang="en-GB"/>
            </a:p>
          </p:txBody>
        </p:sp>
      </p:grpSp>
      <p:grpSp>
        <p:nvGrpSpPr>
          <p:cNvPr id="523" name="Gruppe 522">
            <a:extLst>
              <a:ext uri="{FF2B5EF4-FFF2-40B4-BE49-F238E27FC236}">
                <a16:creationId xmlns:a16="http://schemas.microsoft.com/office/drawing/2014/main" id="{9355402C-0E88-8C7D-D9F8-A228EEE0DEE5}"/>
              </a:ext>
            </a:extLst>
          </p:cNvPr>
          <p:cNvGrpSpPr>
            <a:grpSpLocks noGrp="1" noUngrp="1" noRot="1" noMove="1" noResize="1"/>
          </p:cNvGrpSpPr>
          <p:nvPr/>
        </p:nvGrpSpPr>
        <p:grpSpPr>
          <a:xfrm>
            <a:off x="5148150" y="4673301"/>
            <a:ext cx="1052811" cy="1116578"/>
            <a:chOff x="3887229" y="1022108"/>
            <a:chExt cx="3377821" cy="3582412"/>
          </a:xfrm>
        </p:grpSpPr>
        <p:grpSp>
          <p:nvGrpSpPr>
            <p:cNvPr id="506" name="Grafikk 483">
              <a:extLst>
                <a:ext uri="{FF2B5EF4-FFF2-40B4-BE49-F238E27FC236}">
                  <a16:creationId xmlns:a16="http://schemas.microsoft.com/office/drawing/2014/main" id="{649B8A6B-A4A1-94DA-40C4-63057B548597}"/>
                </a:ext>
              </a:extLst>
            </p:cNvPr>
            <p:cNvGrpSpPr>
              <a:grpSpLocks noGrp="1" noUngrp="1" noRot="1" noMove="1" noResize="1"/>
            </p:cNvGrpSpPr>
            <p:nvPr/>
          </p:nvGrpSpPr>
          <p:grpSpPr>
            <a:xfrm>
              <a:off x="3887229" y="1022108"/>
              <a:ext cx="2695755" cy="3437262"/>
              <a:chOff x="3887229" y="1022108"/>
              <a:chExt cx="2695755" cy="3437262"/>
            </a:xfrm>
          </p:grpSpPr>
          <p:sp>
            <p:nvSpPr>
              <p:cNvPr id="507" name="Friform 506">
                <a:extLst>
                  <a:ext uri="{FF2B5EF4-FFF2-40B4-BE49-F238E27FC236}">
                    <a16:creationId xmlns:a16="http://schemas.microsoft.com/office/drawing/2014/main" id="{11B017D2-D904-A282-E92E-792FEF8921FC}"/>
                  </a:ext>
                </a:extLst>
              </p:cNvPr>
              <p:cNvSpPr>
                <a:spLocks noGrp="1" noRot="1" noMove="1" noResize="1" noEditPoints="1" noAdjustHandles="1" noChangeArrowheads="1" noChangeShapeType="1"/>
              </p:cNvSpPr>
              <p:nvPr/>
            </p:nvSpPr>
            <p:spPr>
              <a:xfrm>
                <a:off x="4224471" y="2192043"/>
                <a:ext cx="1948702" cy="2267327"/>
              </a:xfrm>
              <a:custGeom>
                <a:avLst/>
                <a:gdLst>
                  <a:gd name="connsiteX0" fmla="*/ 0 w 1948702"/>
                  <a:gd name="connsiteY0" fmla="*/ 0 h 2267327"/>
                  <a:gd name="connsiteX1" fmla="*/ 62244 w 1948702"/>
                  <a:gd name="connsiteY1" fmla="*/ 1676733 h 2267327"/>
                  <a:gd name="connsiteX2" fmla="*/ 228152 w 1948702"/>
                  <a:gd name="connsiteY2" fmla="*/ 1937562 h 2267327"/>
                  <a:gd name="connsiteX3" fmla="*/ 769727 w 1948702"/>
                  <a:gd name="connsiteY3" fmla="*/ 2215944 h 2267327"/>
                  <a:gd name="connsiteX4" fmla="*/ 1148275 w 1948702"/>
                  <a:gd name="connsiteY4" fmla="*/ 2236573 h 2267327"/>
                  <a:gd name="connsiteX5" fmla="*/ 1687356 w 1948702"/>
                  <a:gd name="connsiteY5" fmla="*/ 2030021 h 2267327"/>
                  <a:gd name="connsiteX6" fmla="*/ 1849345 w 1948702"/>
                  <a:gd name="connsiteY6" fmla="*/ 1808476 h 2267327"/>
                  <a:gd name="connsiteX7" fmla="*/ 1948703 w 1948702"/>
                  <a:gd name="connsiteY7" fmla="*/ 90289 h 2267327"/>
                  <a:gd name="connsiteX8" fmla="*/ 0 w 1948702"/>
                  <a:gd name="connsiteY8" fmla="*/ 32 h 226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8702" h="2267327">
                    <a:moveTo>
                      <a:pt x="0" y="0"/>
                    </a:moveTo>
                    <a:lnTo>
                      <a:pt x="62244" y="1676733"/>
                    </a:lnTo>
                    <a:cubicBezTo>
                      <a:pt x="66357" y="1787263"/>
                      <a:pt x="129767" y="1886977"/>
                      <a:pt x="228152" y="1937562"/>
                    </a:cubicBezTo>
                    <a:lnTo>
                      <a:pt x="769727" y="2215944"/>
                    </a:lnTo>
                    <a:cubicBezTo>
                      <a:pt x="887220" y="2276342"/>
                      <a:pt x="1024888" y="2283855"/>
                      <a:pt x="1148275" y="2236573"/>
                    </a:cubicBezTo>
                    <a:lnTo>
                      <a:pt x="1687356" y="2030021"/>
                    </a:lnTo>
                    <a:cubicBezTo>
                      <a:pt x="1780204" y="1994430"/>
                      <a:pt x="1843581" y="1907736"/>
                      <a:pt x="1849345" y="1808476"/>
                    </a:cubicBezTo>
                    <a:lnTo>
                      <a:pt x="1948703" y="90289"/>
                    </a:lnTo>
                    <a:lnTo>
                      <a:pt x="0" y="32"/>
                    </a:lnTo>
                    <a:close/>
                  </a:path>
                </a:pathLst>
              </a:custGeom>
              <a:solidFill>
                <a:srgbClr val="E2857E"/>
              </a:solidFill>
              <a:ln w="0" cap="flat">
                <a:noFill/>
                <a:prstDash val="solid"/>
                <a:miter/>
              </a:ln>
            </p:spPr>
            <p:txBody>
              <a:bodyPr rtlCol="0" anchor="ctr"/>
              <a:lstStyle/>
              <a:p>
                <a:endParaRPr lang="en-GB" dirty="0"/>
              </a:p>
            </p:txBody>
          </p:sp>
          <p:sp>
            <p:nvSpPr>
              <p:cNvPr id="508" name="Friform 507">
                <a:extLst>
                  <a:ext uri="{FF2B5EF4-FFF2-40B4-BE49-F238E27FC236}">
                    <a16:creationId xmlns:a16="http://schemas.microsoft.com/office/drawing/2014/main" id="{0E3BC724-AC5B-27C4-CBDE-BAC1F75CE0F1}"/>
                  </a:ext>
                </a:extLst>
              </p:cNvPr>
              <p:cNvSpPr>
                <a:spLocks noGrp="1" noRot="1" noMove="1" noResize="1" noEditPoints="1" noAdjustHandles="1" noChangeArrowheads="1" noChangeShapeType="1"/>
              </p:cNvSpPr>
              <p:nvPr/>
            </p:nvSpPr>
            <p:spPr>
              <a:xfrm>
                <a:off x="5156156" y="2487653"/>
                <a:ext cx="26070" cy="1806726"/>
              </a:xfrm>
              <a:custGeom>
                <a:avLst/>
                <a:gdLst>
                  <a:gd name="connsiteX0" fmla="*/ 26070 w 26070"/>
                  <a:gd name="connsiteY0" fmla="*/ 1806727 h 1806726"/>
                  <a:gd name="connsiteX1" fmla="*/ 9683 w 26070"/>
                  <a:gd name="connsiteY1" fmla="*/ 1806306 h 1806726"/>
                  <a:gd name="connsiteX2" fmla="*/ 0 w 26070"/>
                  <a:gd name="connsiteY2" fmla="*/ 0 h 1806726"/>
                  <a:gd name="connsiteX3" fmla="*/ 16355 w 26070"/>
                  <a:gd name="connsiteY3" fmla="*/ 421 h 1806726"/>
                  <a:gd name="connsiteX4" fmla="*/ 26070 w 26070"/>
                  <a:gd name="connsiteY4" fmla="*/ 1806727 h 1806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0" h="1806726">
                    <a:moveTo>
                      <a:pt x="26070" y="1806727"/>
                    </a:moveTo>
                    <a:lnTo>
                      <a:pt x="9683" y="1806306"/>
                    </a:lnTo>
                    <a:lnTo>
                      <a:pt x="0" y="0"/>
                    </a:lnTo>
                    <a:lnTo>
                      <a:pt x="16355" y="421"/>
                    </a:lnTo>
                    <a:lnTo>
                      <a:pt x="26070" y="1806727"/>
                    </a:lnTo>
                    <a:close/>
                  </a:path>
                </a:pathLst>
              </a:custGeom>
              <a:solidFill>
                <a:srgbClr val="8785D6"/>
              </a:solidFill>
              <a:ln w="0" cap="flat">
                <a:noFill/>
                <a:prstDash val="solid"/>
                <a:miter/>
              </a:ln>
            </p:spPr>
            <p:txBody>
              <a:bodyPr rtlCol="0" anchor="ctr"/>
              <a:lstStyle/>
              <a:p>
                <a:endParaRPr lang="en-GB"/>
              </a:p>
            </p:txBody>
          </p:sp>
          <p:sp>
            <p:nvSpPr>
              <p:cNvPr id="509" name="Friform 508">
                <a:extLst>
                  <a:ext uri="{FF2B5EF4-FFF2-40B4-BE49-F238E27FC236}">
                    <a16:creationId xmlns:a16="http://schemas.microsoft.com/office/drawing/2014/main" id="{75903328-FA77-3F7B-6262-909C843A24C0}"/>
                  </a:ext>
                </a:extLst>
              </p:cNvPr>
              <p:cNvSpPr>
                <a:spLocks noGrp="1" noRot="1" noMove="1" noResize="1" noEditPoints="1" noAdjustHandles="1" noChangeArrowheads="1" noChangeShapeType="1"/>
              </p:cNvSpPr>
              <p:nvPr/>
            </p:nvSpPr>
            <p:spPr>
              <a:xfrm>
                <a:off x="3887229" y="1558791"/>
                <a:ext cx="2695755" cy="949694"/>
              </a:xfrm>
              <a:custGeom>
                <a:avLst/>
                <a:gdLst>
                  <a:gd name="connsiteX0" fmla="*/ 48206 w 2695755"/>
                  <a:gd name="connsiteY0" fmla="*/ 456851 h 949694"/>
                  <a:gd name="connsiteX1" fmla="*/ 628934 w 2695755"/>
                  <a:gd name="connsiteY1" fmla="*/ 811305 h 949694"/>
                  <a:gd name="connsiteX2" fmla="*/ 1317601 w 2695755"/>
                  <a:gd name="connsiteY2" fmla="*/ 929089 h 949694"/>
                  <a:gd name="connsiteX3" fmla="*/ 2616110 w 2695755"/>
                  <a:gd name="connsiteY3" fmla="*/ 653428 h 949694"/>
                  <a:gd name="connsiteX4" fmla="*/ 2640172 w 2695755"/>
                  <a:gd name="connsiteY4" fmla="*/ 465271 h 949694"/>
                  <a:gd name="connsiteX5" fmla="*/ 1886994 w 2695755"/>
                  <a:gd name="connsiteY5" fmla="*/ 88698 h 949694"/>
                  <a:gd name="connsiteX6" fmla="*/ 1344578 w 2695755"/>
                  <a:gd name="connsiteY6" fmla="*/ 16706 h 949694"/>
                  <a:gd name="connsiteX7" fmla="*/ 80591 w 2695755"/>
                  <a:gd name="connsiteY7" fmla="*/ 272613 h 949694"/>
                  <a:gd name="connsiteX8" fmla="*/ 48174 w 2695755"/>
                  <a:gd name="connsiteY8" fmla="*/ 456851 h 94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755" h="949694">
                    <a:moveTo>
                      <a:pt x="48206" y="456851"/>
                    </a:moveTo>
                    <a:lnTo>
                      <a:pt x="628934" y="811305"/>
                    </a:lnTo>
                    <a:cubicBezTo>
                      <a:pt x="835000" y="937088"/>
                      <a:pt x="1081417" y="979221"/>
                      <a:pt x="1317601" y="929089"/>
                    </a:cubicBezTo>
                    <a:lnTo>
                      <a:pt x="2616110" y="653428"/>
                    </a:lnTo>
                    <a:cubicBezTo>
                      <a:pt x="2709120" y="633673"/>
                      <a:pt x="2725215" y="507792"/>
                      <a:pt x="2640172" y="465271"/>
                    </a:cubicBezTo>
                    <a:lnTo>
                      <a:pt x="1886994" y="88698"/>
                    </a:lnTo>
                    <a:cubicBezTo>
                      <a:pt x="1719305" y="4853"/>
                      <a:pt x="1528363" y="-20504"/>
                      <a:pt x="1344578" y="16706"/>
                    </a:cubicBezTo>
                    <a:lnTo>
                      <a:pt x="80591" y="272613"/>
                    </a:lnTo>
                    <a:cubicBezTo>
                      <a:pt x="-8953" y="290748"/>
                      <a:pt x="-29777" y="409277"/>
                      <a:pt x="48174" y="456851"/>
                    </a:cubicBezTo>
                    <a:close/>
                  </a:path>
                </a:pathLst>
              </a:custGeom>
              <a:solidFill>
                <a:srgbClr val="FFFFFF"/>
              </a:solidFill>
              <a:ln w="0" cap="flat">
                <a:noFill/>
                <a:prstDash val="solid"/>
                <a:miter/>
              </a:ln>
            </p:spPr>
            <p:txBody>
              <a:bodyPr rtlCol="0" anchor="ctr"/>
              <a:lstStyle/>
              <a:p>
                <a:endParaRPr lang="en-GB"/>
              </a:p>
            </p:txBody>
          </p:sp>
          <p:sp>
            <p:nvSpPr>
              <p:cNvPr id="510" name="Friform 509">
                <a:extLst>
                  <a:ext uri="{FF2B5EF4-FFF2-40B4-BE49-F238E27FC236}">
                    <a16:creationId xmlns:a16="http://schemas.microsoft.com/office/drawing/2014/main" id="{EF165092-31D5-324D-326F-176DF839CA4E}"/>
                  </a:ext>
                </a:extLst>
              </p:cNvPr>
              <p:cNvSpPr>
                <a:spLocks noGrp="1" noRot="1" noMove="1" noResize="1" noEditPoints="1" noAdjustHandles="1" noChangeArrowheads="1" noChangeShapeType="1"/>
              </p:cNvSpPr>
              <p:nvPr/>
            </p:nvSpPr>
            <p:spPr>
              <a:xfrm>
                <a:off x="4276676" y="1727253"/>
                <a:ext cx="1864792" cy="407824"/>
              </a:xfrm>
              <a:custGeom>
                <a:avLst/>
                <a:gdLst>
                  <a:gd name="connsiteX0" fmla="*/ 1864728 w 1864792"/>
                  <a:gd name="connsiteY0" fmla="*/ 280098 h 407824"/>
                  <a:gd name="connsiteX1" fmla="*/ 932364 w 1864792"/>
                  <a:gd name="connsiteY1" fmla="*/ 0 h 407824"/>
                  <a:gd name="connsiteX2" fmla="*/ 0 w 1864792"/>
                  <a:gd name="connsiteY2" fmla="*/ 280098 h 407824"/>
                  <a:gd name="connsiteX3" fmla="*/ 93010 w 1864792"/>
                  <a:gd name="connsiteY3" fmla="*/ 401445 h 407824"/>
                  <a:gd name="connsiteX4" fmla="*/ 84104 w 1864792"/>
                  <a:gd name="connsiteY4" fmla="*/ 388652 h 407824"/>
                  <a:gd name="connsiteX5" fmla="*/ 915232 w 1864792"/>
                  <a:gd name="connsiteY5" fmla="*/ 163026 h 407824"/>
                  <a:gd name="connsiteX6" fmla="*/ 1761744 w 1864792"/>
                  <a:gd name="connsiteY6" fmla="*/ 407080 h 407824"/>
                  <a:gd name="connsiteX7" fmla="*/ 1761550 w 1864792"/>
                  <a:gd name="connsiteY7" fmla="*/ 407824 h 407824"/>
                  <a:gd name="connsiteX8" fmla="*/ 1864793 w 1864792"/>
                  <a:gd name="connsiteY8" fmla="*/ 280098 h 40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4792" h="407824">
                    <a:moveTo>
                      <a:pt x="1864728" y="280098"/>
                    </a:moveTo>
                    <a:cubicBezTo>
                      <a:pt x="1864728" y="125395"/>
                      <a:pt x="1447286" y="0"/>
                      <a:pt x="932364" y="0"/>
                    </a:cubicBezTo>
                    <a:cubicBezTo>
                      <a:pt x="417443" y="0"/>
                      <a:pt x="0" y="125395"/>
                      <a:pt x="0" y="280098"/>
                    </a:cubicBezTo>
                    <a:cubicBezTo>
                      <a:pt x="0" y="323623"/>
                      <a:pt x="34004" y="364688"/>
                      <a:pt x="93010" y="401445"/>
                    </a:cubicBezTo>
                    <a:lnTo>
                      <a:pt x="84104" y="388652"/>
                    </a:lnTo>
                    <a:cubicBezTo>
                      <a:pt x="204900" y="257202"/>
                      <a:pt x="531405" y="163026"/>
                      <a:pt x="915232" y="163026"/>
                    </a:cubicBezTo>
                    <a:cubicBezTo>
                      <a:pt x="1299060" y="163026"/>
                      <a:pt x="1655554" y="266108"/>
                      <a:pt x="1761744" y="407080"/>
                    </a:cubicBezTo>
                    <a:lnTo>
                      <a:pt x="1761550" y="407824"/>
                    </a:lnTo>
                    <a:cubicBezTo>
                      <a:pt x="1827097" y="369513"/>
                      <a:pt x="1864793" y="326149"/>
                      <a:pt x="1864793" y="280098"/>
                    </a:cubicBezTo>
                    <a:close/>
                  </a:path>
                </a:pathLst>
              </a:custGeom>
              <a:solidFill>
                <a:srgbClr val="EEEDEC"/>
              </a:solidFill>
              <a:ln w="0" cap="flat">
                <a:noFill/>
                <a:prstDash val="solid"/>
                <a:miter/>
              </a:ln>
            </p:spPr>
            <p:txBody>
              <a:bodyPr rtlCol="0" anchor="ctr"/>
              <a:lstStyle/>
              <a:p>
                <a:endParaRPr lang="en-GB"/>
              </a:p>
            </p:txBody>
          </p:sp>
          <p:sp>
            <p:nvSpPr>
              <p:cNvPr id="511" name="Friform 510">
                <a:extLst>
                  <a:ext uri="{FF2B5EF4-FFF2-40B4-BE49-F238E27FC236}">
                    <a16:creationId xmlns:a16="http://schemas.microsoft.com/office/drawing/2014/main" id="{F4EEA2E3-6118-6DFE-D423-1591D5E025D6}"/>
                  </a:ext>
                </a:extLst>
              </p:cNvPr>
              <p:cNvSpPr>
                <a:spLocks noGrp="1" noRot="1" noMove="1" noResize="1" noEditPoints="1" noAdjustHandles="1" noChangeArrowheads="1" noChangeShapeType="1"/>
              </p:cNvSpPr>
              <p:nvPr/>
            </p:nvSpPr>
            <p:spPr>
              <a:xfrm>
                <a:off x="4360715" y="1890247"/>
                <a:ext cx="1677607" cy="397169"/>
              </a:xfrm>
              <a:custGeom>
                <a:avLst/>
                <a:gdLst>
                  <a:gd name="connsiteX0" fmla="*/ 831129 w 1677607"/>
                  <a:gd name="connsiteY0" fmla="*/ 0 h 397169"/>
                  <a:gd name="connsiteX1" fmla="*/ 0 w 1677607"/>
                  <a:gd name="connsiteY1" fmla="*/ 225626 h 397169"/>
                  <a:gd name="connsiteX2" fmla="*/ 8906 w 1677607"/>
                  <a:gd name="connsiteY2" fmla="*/ 238418 h 397169"/>
                  <a:gd name="connsiteX3" fmla="*/ 848293 w 1677607"/>
                  <a:gd name="connsiteY3" fmla="*/ 397170 h 397169"/>
                  <a:gd name="connsiteX4" fmla="*/ 1677413 w 1677607"/>
                  <a:gd name="connsiteY4" fmla="*/ 244798 h 397169"/>
                  <a:gd name="connsiteX5" fmla="*/ 1677608 w 1677607"/>
                  <a:gd name="connsiteY5" fmla="*/ 244053 h 397169"/>
                  <a:gd name="connsiteX6" fmla="*/ 831096 w 1677607"/>
                  <a:gd name="connsiteY6" fmla="*/ 0 h 39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7607" h="397169">
                    <a:moveTo>
                      <a:pt x="831129" y="0"/>
                    </a:moveTo>
                    <a:cubicBezTo>
                      <a:pt x="447302" y="0"/>
                      <a:pt x="120796" y="94208"/>
                      <a:pt x="0" y="225626"/>
                    </a:cubicBezTo>
                    <a:lnTo>
                      <a:pt x="8906" y="238418"/>
                    </a:lnTo>
                    <a:cubicBezTo>
                      <a:pt x="159529" y="332270"/>
                      <a:pt x="478262" y="397170"/>
                      <a:pt x="848293" y="397170"/>
                    </a:cubicBezTo>
                    <a:cubicBezTo>
                      <a:pt x="1218324" y="397170"/>
                      <a:pt x="1522775" y="335217"/>
                      <a:pt x="1677413" y="244798"/>
                    </a:cubicBezTo>
                    <a:lnTo>
                      <a:pt x="1677608" y="244053"/>
                    </a:lnTo>
                    <a:cubicBezTo>
                      <a:pt x="1571450" y="103082"/>
                      <a:pt x="1232638" y="0"/>
                      <a:pt x="831096" y="0"/>
                    </a:cubicBezTo>
                    <a:close/>
                  </a:path>
                </a:pathLst>
              </a:custGeom>
              <a:solidFill>
                <a:srgbClr val="FFFFFF"/>
              </a:solidFill>
              <a:ln w="0" cap="flat">
                <a:noFill/>
                <a:prstDash val="solid"/>
                <a:miter/>
              </a:ln>
            </p:spPr>
            <p:txBody>
              <a:bodyPr rtlCol="0" anchor="ctr"/>
              <a:lstStyle/>
              <a:p>
                <a:endParaRPr lang="en-GB"/>
              </a:p>
            </p:txBody>
          </p:sp>
          <p:sp>
            <p:nvSpPr>
              <p:cNvPr id="512" name="Friform 511">
                <a:extLst>
                  <a:ext uri="{FF2B5EF4-FFF2-40B4-BE49-F238E27FC236}">
                    <a16:creationId xmlns:a16="http://schemas.microsoft.com/office/drawing/2014/main" id="{CD755887-DCE0-D929-0B96-4D29F8B93D6B}"/>
                  </a:ext>
                </a:extLst>
              </p:cNvPr>
              <p:cNvSpPr>
                <a:spLocks noGrp="1" noRot="1" noMove="1" noResize="1" noEditPoints="1" noAdjustHandles="1" noChangeArrowheads="1" noChangeShapeType="1"/>
              </p:cNvSpPr>
              <p:nvPr/>
            </p:nvSpPr>
            <p:spPr>
              <a:xfrm>
                <a:off x="5354676" y="1022108"/>
                <a:ext cx="831382" cy="1112160"/>
              </a:xfrm>
              <a:custGeom>
                <a:avLst/>
                <a:gdLst>
                  <a:gd name="connsiteX0" fmla="*/ 0 w 831382"/>
                  <a:gd name="connsiteY0" fmla="*/ 1073655 h 1112160"/>
                  <a:gd name="connsiteX1" fmla="*/ 568357 w 831382"/>
                  <a:gd name="connsiteY1" fmla="*/ 71306 h 1112160"/>
                  <a:gd name="connsiteX2" fmla="*/ 760076 w 831382"/>
                  <a:gd name="connsiteY2" fmla="*/ 18325 h 1112160"/>
                  <a:gd name="connsiteX3" fmla="*/ 760076 w 831382"/>
                  <a:gd name="connsiteY3" fmla="*/ 18325 h 1112160"/>
                  <a:gd name="connsiteX4" fmla="*/ 813058 w 831382"/>
                  <a:gd name="connsiteY4" fmla="*/ 210044 h 1112160"/>
                  <a:gd name="connsiteX5" fmla="*/ 301537 w 831382"/>
                  <a:gd name="connsiteY5" fmla="*/ 1112161 h 1112160"/>
                  <a:gd name="connsiteX6" fmla="*/ 0 w 831382"/>
                  <a:gd name="connsiteY6" fmla="*/ 1073622 h 111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382" h="1112160">
                    <a:moveTo>
                      <a:pt x="0" y="1073655"/>
                    </a:moveTo>
                    <a:lnTo>
                      <a:pt x="568357" y="71306"/>
                    </a:lnTo>
                    <a:cubicBezTo>
                      <a:pt x="606668" y="3719"/>
                      <a:pt x="692521" y="-19987"/>
                      <a:pt x="760076" y="18325"/>
                    </a:cubicBezTo>
                    <a:lnTo>
                      <a:pt x="760076" y="18325"/>
                    </a:lnTo>
                    <a:cubicBezTo>
                      <a:pt x="827663" y="56636"/>
                      <a:pt x="851369" y="142489"/>
                      <a:pt x="813058" y="210044"/>
                    </a:cubicBezTo>
                    <a:lnTo>
                      <a:pt x="301537" y="1112161"/>
                    </a:lnTo>
                    <a:lnTo>
                      <a:pt x="0" y="1073622"/>
                    </a:lnTo>
                    <a:close/>
                  </a:path>
                </a:pathLst>
              </a:custGeom>
              <a:solidFill>
                <a:srgbClr val="BAA090"/>
              </a:solidFill>
              <a:ln w="0" cap="flat">
                <a:noFill/>
                <a:prstDash val="solid"/>
                <a:miter/>
              </a:ln>
            </p:spPr>
            <p:txBody>
              <a:bodyPr rtlCol="0" anchor="ctr"/>
              <a:lstStyle/>
              <a:p>
                <a:endParaRPr lang="en-GB"/>
              </a:p>
            </p:txBody>
          </p:sp>
        </p:grpSp>
        <p:sp>
          <p:nvSpPr>
            <p:cNvPr id="513" name="Friform 512">
              <a:extLst>
                <a:ext uri="{FF2B5EF4-FFF2-40B4-BE49-F238E27FC236}">
                  <a16:creationId xmlns:a16="http://schemas.microsoft.com/office/drawing/2014/main" id="{D2682C2F-87F1-E930-746E-472FD20ECF0F}"/>
                </a:ext>
              </a:extLst>
            </p:cNvPr>
            <p:cNvSpPr>
              <a:spLocks noGrp="1" noRot="1" noMove="1" noResize="1" noEditPoints="1" noAdjustHandles="1" noChangeArrowheads="1" noChangeShapeType="1"/>
            </p:cNvSpPr>
            <p:nvPr/>
          </p:nvSpPr>
          <p:spPr>
            <a:xfrm rot="18900000">
              <a:off x="4917925" y="1808261"/>
              <a:ext cx="326052" cy="326052"/>
            </a:xfrm>
            <a:custGeom>
              <a:avLst/>
              <a:gdLst>
                <a:gd name="connsiteX0" fmla="*/ 326052 w 326052"/>
                <a:gd name="connsiteY0" fmla="*/ 163026 h 326052"/>
                <a:gd name="connsiteX1" fmla="*/ 163026 w 326052"/>
                <a:gd name="connsiteY1" fmla="*/ 326052 h 326052"/>
                <a:gd name="connsiteX2" fmla="*/ 0 w 326052"/>
                <a:gd name="connsiteY2" fmla="*/ 163026 h 326052"/>
                <a:gd name="connsiteX3" fmla="*/ 163026 w 326052"/>
                <a:gd name="connsiteY3" fmla="*/ 0 h 326052"/>
                <a:gd name="connsiteX4" fmla="*/ 326052 w 326052"/>
                <a:gd name="connsiteY4" fmla="*/ 163026 h 326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052" h="326052">
                  <a:moveTo>
                    <a:pt x="326052" y="163026"/>
                  </a:moveTo>
                  <a:cubicBezTo>
                    <a:pt x="326052" y="253063"/>
                    <a:pt x="253063" y="326052"/>
                    <a:pt x="163026" y="326052"/>
                  </a:cubicBezTo>
                  <a:cubicBezTo>
                    <a:pt x="72989" y="326052"/>
                    <a:pt x="0" y="253063"/>
                    <a:pt x="0" y="163026"/>
                  </a:cubicBezTo>
                  <a:cubicBezTo>
                    <a:pt x="0" y="72989"/>
                    <a:pt x="72989" y="0"/>
                    <a:pt x="163026" y="0"/>
                  </a:cubicBezTo>
                  <a:cubicBezTo>
                    <a:pt x="253063" y="0"/>
                    <a:pt x="326052" y="72989"/>
                    <a:pt x="326052" y="163026"/>
                  </a:cubicBezTo>
                  <a:close/>
                </a:path>
              </a:pathLst>
            </a:custGeom>
            <a:solidFill>
              <a:srgbClr val="2B384A"/>
            </a:solidFill>
            <a:ln w="0" cap="flat">
              <a:noFill/>
              <a:prstDash val="solid"/>
              <a:miter/>
            </a:ln>
          </p:spPr>
          <p:txBody>
            <a:bodyPr rtlCol="0" anchor="ctr"/>
            <a:lstStyle/>
            <a:p>
              <a:endParaRPr lang="en-GB"/>
            </a:p>
          </p:txBody>
        </p:sp>
        <p:sp>
          <p:nvSpPr>
            <p:cNvPr id="514" name="Friform 513">
              <a:extLst>
                <a:ext uri="{FF2B5EF4-FFF2-40B4-BE49-F238E27FC236}">
                  <a16:creationId xmlns:a16="http://schemas.microsoft.com/office/drawing/2014/main" id="{FBD28870-7FB9-FD30-EE2A-2AE6A5B2BD1C}"/>
                </a:ext>
              </a:extLst>
            </p:cNvPr>
            <p:cNvSpPr>
              <a:spLocks noGrp="1" noRot="1" noMove="1" noResize="1" noEditPoints="1" noAdjustHandles="1" noChangeArrowheads="1" noChangeShapeType="1"/>
            </p:cNvSpPr>
            <p:nvPr/>
          </p:nvSpPr>
          <p:spPr>
            <a:xfrm>
              <a:off x="6472056" y="3919477"/>
              <a:ext cx="603041" cy="473844"/>
            </a:xfrm>
            <a:custGeom>
              <a:avLst/>
              <a:gdLst>
                <a:gd name="connsiteX0" fmla="*/ 287546 w 603041"/>
                <a:gd name="connsiteY0" fmla="*/ 16822 h 473844"/>
                <a:gd name="connsiteX1" fmla="*/ 586233 w 603041"/>
                <a:gd name="connsiteY1" fmla="*/ 143383 h 473844"/>
                <a:gd name="connsiteX2" fmla="*/ 459672 w 603041"/>
                <a:gd name="connsiteY2" fmla="*/ 442070 h 473844"/>
                <a:gd name="connsiteX3" fmla="*/ 6865 w 603041"/>
                <a:gd name="connsiteY3" fmla="*/ 377882 h 473844"/>
                <a:gd name="connsiteX4" fmla="*/ 287546 w 603041"/>
                <a:gd name="connsiteY4" fmla="*/ 16790 h 473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41" h="473844">
                  <a:moveTo>
                    <a:pt x="287546" y="16822"/>
                  </a:moveTo>
                  <a:cubicBezTo>
                    <a:pt x="404974" y="-30719"/>
                    <a:pt x="538724" y="25955"/>
                    <a:pt x="586233" y="143383"/>
                  </a:cubicBezTo>
                  <a:cubicBezTo>
                    <a:pt x="633742" y="260811"/>
                    <a:pt x="577100" y="394561"/>
                    <a:pt x="459672" y="442070"/>
                  </a:cubicBezTo>
                  <a:cubicBezTo>
                    <a:pt x="342244" y="489611"/>
                    <a:pt x="54406" y="495310"/>
                    <a:pt x="6865" y="377882"/>
                  </a:cubicBezTo>
                  <a:cubicBezTo>
                    <a:pt x="-40676" y="260454"/>
                    <a:pt x="170118" y="64331"/>
                    <a:pt x="287546" y="16790"/>
                  </a:cubicBezTo>
                  <a:close/>
                </a:path>
              </a:pathLst>
            </a:custGeom>
            <a:solidFill>
              <a:srgbClr val="D93B2E"/>
            </a:solidFill>
            <a:ln w="0" cap="flat">
              <a:noFill/>
              <a:prstDash val="solid"/>
              <a:miter/>
            </a:ln>
          </p:spPr>
          <p:txBody>
            <a:bodyPr rtlCol="0" anchor="ctr"/>
            <a:lstStyle/>
            <a:p>
              <a:endParaRPr lang="en-GB"/>
            </a:p>
          </p:txBody>
        </p:sp>
        <p:sp>
          <p:nvSpPr>
            <p:cNvPr id="515" name="Friform 514">
              <a:extLst>
                <a:ext uri="{FF2B5EF4-FFF2-40B4-BE49-F238E27FC236}">
                  <a16:creationId xmlns:a16="http://schemas.microsoft.com/office/drawing/2014/main" id="{660E11CF-2C31-6F77-378E-3B28E8FEECEF}"/>
                </a:ext>
              </a:extLst>
            </p:cNvPr>
            <p:cNvSpPr>
              <a:spLocks noGrp="1" noRot="1" noMove="1" noResize="1" noEditPoints="1" noAdjustHandles="1" noChangeArrowheads="1" noChangeShapeType="1"/>
            </p:cNvSpPr>
            <p:nvPr/>
          </p:nvSpPr>
          <p:spPr>
            <a:xfrm>
              <a:off x="5979527" y="4182149"/>
              <a:ext cx="557609" cy="422371"/>
            </a:xfrm>
            <a:custGeom>
              <a:avLst/>
              <a:gdLst>
                <a:gd name="connsiteX0" fmla="*/ 150963 w 557609"/>
                <a:gd name="connsiteY0" fmla="*/ 409072 h 422371"/>
                <a:gd name="connsiteX1" fmla="*/ 8178 w 557609"/>
                <a:gd name="connsiteY1" fmla="*/ 150963 h 422371"/>
                <a:gd name="connsiteX2" fmla="*/ 266286 w 557609"/>
                <a:gd name="connsiteY2" fmla="*/ 8178 h 422371"/>
                <a:gd name="connsiteX3" fmla="*/ 554351 w 557609"/>
                <a:gd name="connsiteY3" fmla="*/ 308063 h 422371"/>
                <a:gd name="connsiteX4" fmla="*/ 150963 w 557609"/>
                <a:gd name="connsiteY4" fmla="*/ 409072 h 422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609" h="422371">
                  <a:moveTo>
                    <a:pt x="150963" y="409072"/>
                  </a:moveTo>
                  <a:cubicBezTo>
                    <a:pt x="40271" y="377237"/>
                    <a:pt x="-23657" y="261687"/>
                    <a:pt x="8178" y="150963"/>
                  </a:cubicBezTo>
                  <a:cubicBezTo>
                    <a:pt x="40012" y="40271"/>
                    <a:pt x="155562" y="-23657"/>
                    <a:pt x="266286" y="8178"/>
                  </a:cubicBezTo>
                  <a:cubicBezTo>
                    <a:pt x="376978" y="40012"/>
                    <a:pt x="586185" y="197371"/>
                    <a:pt x="554351" y="308063"/>
                  </a:cubicBezTo>
                  <a:cubicBezTo>
                    <a:pt x="522516" y="418755"/>
                    <a:pt x="261688" y="440906"/>
                    <a:pt x="150963" y="409072"/>
                  </a:cubicBezTo>
                  <a:close/>
                </a:path>
              </a:pathLst>
            </a:custGeom>
            <a:solidFill>
              <a:srgbClr val="D93B2E"/>
            </a:solidFill>
            <a:ln w="0" cap="flat">
              <a:noFill/>
              <a:prstDash val="solid"/>
              <a:miter/>
            </a:ln>
          </p:spPr>
          <p:txBody>
            <a:bodyPr rtlCol="0" anchor="ctr"/>
            <a:lstStyle/>
            <a:p>
              <a:endParaRPr lang="en-GB"/>
            </a:p>
          </p:txBody>
        </p:sp>
        <p:sp>
          <p:nvSpPr>
            <p:cNvPr id="516" name="Friform 515">
              <a:extLst>
                <a:ext uri="{FF2B5EF4-FFF2-40B4-BE49-F238E27FC236}">
                  <a16:creationId xmlns:a16="http://schemas.microsoft.com/office/drawing/2014/main" id="{F937D423-C62E-FA1A-2F1D-A57A34614EA5}"/>
                </a:ext>
              </a:extLst>
            </p:cNvPr>
            <p:cNvSpPr>
              <a:spLocks noGrp="1" noRot="1" noMove="1" noResize="1" noEditPoints="1" noAdjustHandles="1" noChangeArrowheads="1" noChangeShapeType="1"/>
            </p:cNvSpPr>
            <p:nvPr/>
          </p:nvSpPr>
          <p:spPr>
            <a:xfrm rot="16763401">
              <a:off x="3887245" y="4104426"/>
              <a:ext cx="379876" cy="379876"/>
            </a:xfrm>
            <a:custGeom>
              <a:avLst/>
              <a:gdLst>
                <a:gd name="connsiteX0" fmla="*/ 379876 w 379876"/>
                <a:gd name="connsiteY0" fmla="*/ 189938 h 379876"/>
                <a:gd name="connsiteX1" fmla="*/ 189938 w 379876"/>
                <a:gd name="connsiteY1" fmla="*/ 379876 h 379876"/>
                <a:gd name="connsiteX2" fmla="*/ 0 w 379876"/>
                <a:gd name="connsiteY2" fmla="*/ 189938 h 379876"/>
                <a:gd name="connsiteX3" fmla="*/ 189938 w 379876"/>
                <a:gd name="connsiteY3" fmla="*/ 0 h 379876"/>
                <a:gd name="connsiteX4" fmla="*/ 379876 w 379876"/>
                <a:gd name="connsiteY4" fmla="*/ 189938 h 379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76" h="379876">
                  <a:moveTo>
                    <a:pt x="379876" y="189938"/>
                  </a:moveTo>
                  <a:cubicBezTo>
                    <a:pt x="379876" y="294838"/>
                    <a:pt x="294838" y="379876"/>
                    <a:pt x="189938" y="379876"/>
                  </a:cubicBezTo>
                  <a:cubicBezTo>
                    <a:pt x="85038" y="379876"/>
                    <a:pt x="0" y="294838"/>
                    <a:pt x="0" y="189938"/>
                  </a:cubicBezTo>
                  <a:cubicBezTo>
                    <a:pt x="0" y="85038"/>
                    <a:pt x="85038" y="0"/>
                    <a:pt x="189938" y="0"/>
                  </a:cubicBezTo>
                  <a:cubicBezTo>
                    <a:pt x="294838" y="0"/>
                    <a:pt x="379876" y="85038"/>
                    <a:pt x="379876" y="189938"/>
                  </a:cubicBezTo>
                  <a:close/>
                </a:path>
              </a:pathLst>
            </a:custGeom>
            <a:solidFill>
              <a:srgbClr val="2B384A"/>
            </a:solidFill>
            <a:ln w="0" cap="flat">
              <a:noFill/>
              <a:prstDash val="solid"/>
              <a:miter/>
            </a:ln>
          </p:spPr>
          <p:txBody>
            <a:bodyPr rtlCol="0" anchor="ctr"/>
            <a:lstStyle/>
            <a:p>
              <a:endParaRPr lang="en-GB"/>
            </a:p>
          </p:txBody>
        </p:sp>
        <p:sp>
          <p:nvSpPr>
            <p:cNvPr id="517" name="Friform 516">
              <a:extLst>
                <a:ext uri="{FF2B5EF4-FFF2-40B4-BE49-F238E27FC236}">
                  <a16:creationId xmlns:a16="http://schemas.microsoft.com/office/drawing/2014/main" id="{3849C3E5-A4C2-79D1-812F-EF9021CF0F99}"/>
                </a:ext>
              </a:extLst>
            </p:cNvPr>
            <p:cNvSpPr>
              <a:spLocks noGrp="1" noRot="1" noMove="1" noResize="1" noEditPoints="1" noAdjustHandles="1" noChangeArrowheads="1" noChangeShapeType="1"/>
            </p:cNvSpPr>
            <p:nvPr/>
          </p:nvSpPr>
          <p:spPr>
            <a:xfrm rot="20250002">
              <a:off x="6885174" y="4203370"/>
              <a:ext cx="379876" cy="379876"/>
            </a:xfrm>
            <a:custGeom>
              <a:avLst/>
              <a:gdLst>
                <a:gd name="connsiteX0" fmla="*/ 379876 w 379876"/>
                <a:gd name="connsiteY0" fmla="*/ 189938 h 379876"/>
                <a:gd name="connsiteX1" fmla="*/ 189938 w 379876"/>
                <a:gd name="connsiteY1" fmla="*/ 379876 h 379876"/>
                <a:gd name="connsiteX2" fmla="*/ 0 w 379876"/>
                <a:gd name="connsiteY2" fmla="*/ 189938 h 379876"/>
                <a:gd name="connsiteX3" fmla="*/ 189938 w 379876"/>
                <a:gd name="connsiteY3" fmla="*/ 0 h 379876"/>
                <a:gd name="connsiteX4" fmla="*/ 379876 w 379876"/>
                <a:gd name="connsiteY4" fmla="*/ 189938 h 379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76" h="379876">
                  <a:moveTo>
                    <a:pt x="379876" y="189938"/>
                  </a:moveTo>
                  <a:cubicBezTo>
                    <a:pt x="379876" y="294838"/>
                    <a:pt x="294838" y="379876"/>
                    <a:pt x="189938" y="379876"/>
                  </a:cubicBezTo>
                  <a:cubicBezTo>
                    <a:pt x="85038" y="379876"/>
                    <a:pt x="0" y="294838"/>
                    <a:pt x="0" y="189938"/>
                  </a:cubicBezTo>
                  <a:cubicBezTo>
                    <a:pt x="0" y="85038"/>
                    <a:pt x="85038" y="0"/>
                    <a:pt x="189938" y="0"/>
                  </a:cubicBezTo>
                  <a:cubicBezTo>
                    <a:pt x="294838" y="0"/>
                    <a:pt x="379876" y="85038"/>
                    <a:pt x="379876" y="189938"/>
                  </a:cubicBezTo>
                  <a:close/>
                </a:path>
              </a:pathLst>
            </a:custGeom>
            <a:solidFill>
              <a:srgbClr val="2B384A"/>
            </a:solidFill>
            <a:ln w="0" cap="flat">
              <a:noFill/>
              <a:prstDash val="solid"/>
              <a:miter/>
            </a:ln>
          </p:spPr>
          <p:txBody>
            <a:bodyPr rtlCol="0" anchor="ctr"/>
            <a:lstStyle/>
            <a:p>
              <a:endParaRPr lang="en-GB"/>
            </a:p>
          </p:txBody>
        </p:sp>
        <p:sp>
          <p:nvSpPr>
            <p:cNvPr id="518" name="Friform 517">
              <a:extLst>
                <a:ext uri="{FF2B5EF4-FFF2-40B4-BE49-F238E27FC236}">
                  <a16:creationId xmlns:a16="http://schemas.microsoft.com/office/drawing/2014/main" id="{944258EA-F248-9ADA-667B-7F158DDDE049}"/>
                </a:ext>
              </a:extLst>
            </p:cNvPr>
            <p:cNvSpPr>
              <a:spLocks noGrp="1" noRot="1" noMove="1" noResize="1" noEditPoints="1" noAdjustHandles="1" noChangeArrowheads="1" noChangeShapeType="1"/>
            </p:cNvSpPr>
            <p:nvPr/>
          </p:nvSpPr>
          <p:spPr>
            <a:xfrm>
              <a:off x="5017224" y="1771420"/>
              <a:ext cx="677320" cy="423832"/>
            </a:xfrm>
            <a:custGeom>
              <a:avLst/>
              <a:gdLst>
                <a:gd name="connsiteX0" fmla="*/ 340561 w 677320"/>
                <a:gd name="connsiteY0" fmla="*/ 407345 h 423832"/>
                <a:gd name="connsiteX1" fmla="*/ 653465 w 677320"/>
                <a:gd name="connsiteY1" fmla="*/ 376191 h 423832"/>
                <a:gd name="connsiteX2" fmla="*/ 642324 w 677320"/>
                <a:gd name="connsiteY2" fmla="*/ 134307 h 423832"/>
                <a:gd name="connsiteX3" fmla="*/ 279256 w 677320"/>
                <a:gd name="connsiteY3" fmla="*/ 35015 h 423832"/>
                <a:gd name="connsiteX4" fmla="*/ 0 w 677320"/>
                <a:gd name="connsiteY4" fmla="*/ 403815 h 423832"/>
                <a:gd name="connsiteX5" fmla="*/ 340561 w 677320"/>
                <a:gd name="connsiteY5" fmla="*/ 407313 h 423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320" h="423832">
                  <a:moveTo>
                    <a:pt x="340561" y="407345"/>
                  </a:moveTo>
                  <a:cubicBezTo>
                    <a:pt x="444160" y="391671"/>
                    <a:pt x="549703" y="371528"/>
                    <a:pt x="653465" y="376191"/>
                  </a:cubicBezTo>
                  <a:cubicBezTo>
                    <a:pt x="687469" y="301122"/>
                    <a:pt x="686303" y="211351"/>
                    <a:pt x="642324" y="134307"/>
                  </a:cubicBezTo>
                  <a:cubicBezTo>
                    <a:pt x="569491" y="6646"/>
                    <a:pt x="406950" y="-37819"/>
                    <a:pt x="279256" y="35015"/>
                  </a:cubicBezTo>
                  <a:cubicBezTo>
                    <a:pt x="177146" y="93276"/>
                    <a:pt x="21115" y="270065"/>
                    <a:pt x="0" y="403815"/>
                  </a:cubicBezTo>
                  <a:cubicBezTo>
                    <a:pt x="108198" y="435164"/>
                    <a:pt x="227569" y="424412"/>
                    <a:pt x="340561" y="407313"/>
                  </a:cubicBezTo>
                  <a:close/>
                </a:path>
              </a:pathLst>
            </a:custGeom>
            <a:solidFill>
              <a:srgbClr val="D93B2E"/>
            </a:solidFill>
            <a:ln w="0" cap="flat">
              <a:noFill/>
              <a:prstDash val="solid"/>
              <a:miter/>
            </a:ln>
          </p:spPr>
          <p:txBody>
            <a:bodyPr rtlCol="0" anchor="ctr"/>
            <a:lstStyle/>
            <a:p>
              <a:endParaRPr lang="en-GB"/>
            </a:p>
          </p:txBody>
        </p:sp>
        <p:sp>
          <p:nvSpPr>
            <p:cNvPr id="519" name="Friform 518">
              <a:extLst>
                <a:ext uri="{FF2B5EF4-FFF2-40B4-BE49-F238E27FC236}">
                  <a16:creationId xmlns:a16="http://schemas.microsoft.com/office/drawing/2014/main" id="{6A184E48-521A-CA4E-3BE7-FAD0859F1F77}"/>
                </a:ext>
              </a:extLst>
            </p:cNvPr>
            <p:cNvSpPr>
              <a:spLocks noGrp="1" noRot="1" noMove="1" noResize="1" noEditPoints="1" noAdjustHandles="1" noChangeArrowheads="1" noChangeShapeType="1"/>
            </p:cNvSpPr>
            <p:nvPr/>
          </p:nvSpPr>
          <p:spPr>
            <a:xfrm>
              <a:off x="4602502" y="1936461"/>
              <a:ext cx="304807" cy="280065"/>
            </a:xfrm>
            <a:custGeom>
              <a:avLst/>
              <a:gdLst>
                <a:gd name="connsiteX0" fmla="*/ 121994 w 304807"/>
                <a:gd name="connsiteY0" fmla="*/ 213320 h 280065"/>
                <a:gd name="connsiteX1" fmla="*/ 231714 w 304807"/>
                <a:gd name="connsiteY1" fmla="*/ 278058 h 280065"/>
                <a:gd name="connsiteX2" fmla="*/ 235633 w 304807"/>
                <a:gd name="connsiteY2" fmla="*/ 280065 h 280065"/>
                <a:gd name="connsiteX3" fmla="*/ 304808 w 304807"/>
                <a:gd name="connsiteY3" fmla="*/ 152404 h 280065"/>
                <a:gd name="connsiteX4" fmla="*/ 152404 w 304807"/>
                <a:gd name="connsiteY4" fmla="*/ 0 h 280065"/>
                <a:gd name="connsiteX5" fmla="*/ 0 w 304807"/>
                <a:gd name="connsiteY5" fmla="*/ 152404 h 280065"/>
                <a:gd name="connsiteX6" fmla="*/ 4372 w 304807"/>
                <a:gd name="connsiteY6" fmla="*/ 188610 h 280065"/>
                <a:gd name="connsiteX7" fmla="*/ 15253 w 304807"/>
                <a:gd name="connsiteY7" fmla="*/ 189970 h 280065"/>
                <a:gd name="connsiteX8" fmla="*/ 121994 w 304807"/>
                <a:gd name="connsiteY8" fmla="*/ 213320 h 28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07" h="280065">
                  <a:moveTo>
                    <a:pt x="121994" y="213320"/>
                  </a:moveTo>
                  <a:cubicBezTo>
                    <a:pt x="161213" y="229707"/>
                    <a:pt x="194278" y="257914"/>
                    <a:pt x="231714" y="278058"/>
                  </a:cubicBezTo>
                  <a:cubicBezTo>
                    <a:pt x="233010" y="278738"/>
                    <a:pt x="234305" y="279385"/>
                    <a:pt x="235633" y="280065"/>
                  </a:cubicBezTo>
                  <a:cubicBezTo>
                    <a:pt x="277280" y="252862"/>
                    <a:pt x="304808" y="205871"/>
                    <a:pt x="304808" y="152404"/>
                  </a:cubicBezTo>
                  <a:cubicBezTo>
                    <a:pt x="304808" y="68235"/>
                    <a:pt x="236572" y="0"/>
                    <a:pt x="152404" y="0"/>
                  </a:cubicBezTo>
                  <a:cubicBezTo>
                    <a:pt x="68235" y="0"/>
                    <a:pt x="0" y="68235"/>
                    <a:pt x="0" y="152404"/>
                  </a:cubicBezTo>
                  <a:cubicBezTo>
                    <a:pt x="0" y="164872"/>
                    <a:pt x="1522" y="177016"/>
                    <a:pt x="4372" y="188610"/>
                  </a:cubicBezTo>
                  <a:cubicBezTo>
                    <a:pt x="7999" y="189064"/>
                    <a:pt x="11626" y="189517"/>
                    <a:pt x="15253" y="189970"/>
                  </a:cubicBezTo>
                  <a:cubicBezTo>
                    <a:pt x="51525" y="194537"/>
                    <a:pt x="88282" y="199232"/>
                    <a:pt x="121994" y="213320"/>
                  </a:cubicBezTo>
                  <a:close/>
                </a:path>
              </a:pathLst>
            </a:custGeom>
            <a:solidFill>
              <a:srgbClr val="2B384A"/>
            </a:solidFill>
            <a:ln w="0" cap="flat">
              <a:noFill/>
              <a:prstDash val="solid"/>
              <a:miter/>
            </a:ln>
          </p:spPr>
          <p:txBody>
            <a:bodyPr rtlCol="0" anchor="ctr"/>
            <a:lstStyle/>
            <a:p>
              <a:endParaRPr lang="en-GB"/>
            </a:p>
          </p:txBody>
        </p:sp>
      </p:grpSp>
      <p:grpSp>
        <p:nvGrpSpPr>
          <p:cNvPr id="524" name="Gruppe 523">
            <a:extLst>
              <a:ext uri="{FF2B5EF4-FFF2-40B4-BE49-F238E27FC236}">
                <a16:creationId xmlns:a16="http://schemas.microsoft.com/office/drawing/2014/main" id="{AACF162F-E775-422D-175F-4361D7906B9C}"/>
              </a:ext>
            </a:extLst>
          </p:cNvPr>
          <p:cNvGrpSpPr>
            <a:grpSpLocks noGrp="1" noUngrp="1" noRot="1" noMove="1" noResize="1"/>
          </p:cNvGrpSpPr>
          <p:nvPr/>
        </p:nvGrpSpPr>
        <p:grpSpPr>
          <a:xfrm>
            <a:off x="10292363" y="5376057"/>
            <a:ext cx="1423852" cy="331355"/>
            <a:chOff x="9532354" y="6236798"/>
            <a:chExt cx="1933384" cy="449932"/>
          </a:xfrm>
        </p:grpSpPr>
        <p:grpSp>
          <p:nvGrpSpPr>
            <p:cNvPr id="325" name="Graphic 3">
              <a:extLst>
                <a:ext uri="{FF2B5EF4-FFF2-40B4-BE49-F238E27FC236}">
                  <a16:creationId xmlns:a16="http://schemas.microsoft.com/office/drawing/2014/main" id="{5B09537B-D052-A002-57A5-FF58FFEE5CE6}"/>
                </a:ext>
              </a:extLst>
            </p:cNvPr>
            <p:cNvGrpSpPr>
              <a:grpSpLocks noGrp="1" noUngrp="1" noRot="1" noMove="1" noResize="1"/>
            </p:cNvGrpSpPr>
            <p:nvPr/>
          </p:nvGrpSpPr>
          <p:grpSpPr>
            <a:xfrm>
              <a:off x="9532354" y="6434023"/>
              <a:ext cx="1421334" cy="252707"/>
              <a:chOff x="10392041" y="4351864"/>
              <a:chExt cx="1421334" cy="252707"/>
            </a:xfrm>
          </p:grpSpPr>
          <p:sp>
            <p:nvSpPr>
              <p:cNvPr id="326" name="Freeform 325">
                <a:extLst>
                  <a:ext uri="{FF2B5EF4-FFF2-40B4-BE49-F238E27FC236}">
                    <a16:creationId xmlns:a16="http://schemas.microsoft.com/office/drawing/2014/main" id="{55B8BC2A-3CE2-B039-98DA-88F88A2F6D6F}"/>
                  </a:ext>
                </a:extLst>
              </p:cNvPr>
              <p:cNvSpPr>
                <a:spLocks noGrp="1" noRot="1" noMove="1" noResize="1" noEditPoints="1" noAdjustHandles="1" noChangeArrowheads="1" noChangeShapeType="1"/>
              </p:cNvSpPr>
              <p:nvPr/>
            </p:nvSpPr>
            <p:spPr>
              <a:xfrm>
                <a:off x="10753365" y="4393856"/>
                <a:ext cx="1060010" cy="210714"/>
              </a:xfrm>
              <a:custGeom>
                <a:avLst/>
                <a:gdLst>
                  <a:gd name="connsiteX0" fmla="*/ 16933 w 1060010"/>
                  <a:gd name="connsiteY0" fmla="*/ 24397 h 210714"/>
                  <a:gd name="connsiteX1" fmla="*/ 1064 w 1060010"/>
                  <a:gd name="connsiteY1" fmla="*/ 138068 h 210714"/>
                  <a:gd name="connsiteX2" fmla="*/ 1388 w 1060010"/>
                  <a:gd name="connsiteY2" fmla="*/ 159442 h 210714"/>
                  <a:gd name="connsiteX3" fmla="*/ 25677 w 1060010"/>
                  <a:gd name="connsiteY3" fmla="*/ 181788 h 210714"/>
                  <a:gd name="connsiteX4" fmla="*/ 182096 w 1060010"/>
                  <a:gd name="connsiteY4" fmla="*/ 189236 h 210714"/>
                  <a:gd name="connsiteX5" fmla="*/ 896186 w 1060010"/>
                  <a:gd name="connsiteY5" fmla="*/ 204133 h 210714"/>
                  <a:gd name="connsiteX6" fmla="*/ 1049691 w 1060010"/>
                  <a:gd name="connsiteY6" fmla="*/ 114103 h 210714"/>
                  <a:gd name="connsiteX7" fmla="*/ 749158 w 1060010"/>
                  <a:gd name="connsiteY7" fmla="*/ 79775 h 210714"/>
                  <a:gd name="connsiteX8" fmla="*/ 573631 w 1060010"/>
                  <a:gd name="connsiteY8" fmla="*/ 27311 h 210714"/>
                  <a:gd name="connsiteX9" fmla="*/ 277956 w 1060010"/>
                  <a:gd name="connsiteY9" fmla="*/ 40265 h 210714"/>
                  <a:gd name="connsiteX10" fmla="*/ 174000 w 1060010"/>
                  <a:gd name="connsiteY10" fmla="*/ 14357 h 210714"/>
                  <a:gd name="connsiteX11" fmla="*/ 16933 w 1060010"/>
                  <a:gd name="connsiteY11" fmla="*/ 24397 h 2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010" h="210714">
                    <a:moveTo>
                      <a:pt x="16933" y="24397"/>
                    </a:moveTo>
                    <a:cubicBezTo>
                      <a:pt x="740" y="59049"/>
                      <a:pt x="6246" y="100177"/>
                      <a:pt x="1064" y="138068"/>
                    </a:cubicBezTo>
                    <a:cubicBezTo>
                      <a:pt x="93" y="145193"/>
                      <a:pt x="-879" y="152641"/>
                      <a:pt x="1388" y="159442"/>
                    </a:cubicBezTo>
                    <a:cubicBezTo>
                      <a:pt x="4950" y="170129"/>
                      <a:pt x="15314" y="177254"/>
                      <a:pt x="25677" y="181788"/>
                    </a:cubicBezTo>
                    <a:cubicBezTo>
                      <a:pt x="73930" y="203486"/>
                      <a:pt x="129309" y="193446"/>
                      <a:pt x="182096" y="189236"/>
                    </a:cubicBezTo>
                    <a:cubicBezTo>
                      <a:pt x="369929" y="174015"/>
                      <a:pt x="709648" y="229070"/>
                      <a:pt x="896186" y="204133"/>
                    </a:cubicBezTo>
                    <a:cubicBezTo>
                      <a:pt x="1001761" y="189884"/>
                      <a:pt x="951240" y="154584"/>
                      <a:pt x="1049691" y="114103"/>
                    </a:cubicBezTo>
                    <a:cubicBezTo>
                      <a:pt x="1109279" y="89490"/>
                      <a:pt x="897805" y="115398"/>
                      <a:pt x="749158" y="79775"/>
                    </a:cubicBezTo>
                    <a:cubicBezTo>
                      <a:pt x="689569" y="65526"/>
                      <a:pt x="634191" y="36055"/>
                      <a:pt x="573631" y="27311"/>
                    </a:cubicBezTo>
                    <a:cubicBezTo>
                      <a:pt x="475828" y="13062"/>
                      <a:pt x="376083" y="53867"/>
                      <a:pt x="277956" y="40265"/>
                    </a:cubicBezTo>
                    <a:cubicBezTo>
                      <a:pt x="242656" y="35407"/>
                      <a:pt x="208652" y="23425"/>
                      <a:pt x="174000" y="14357"/>
                    </a:cubicBezTo>
                    <a:cubicBezTo>
                      <a:pt x="127042" y="1727"/>
                      <a:pt x="35068" y="-14465"/>
                      <a:pt x="16933" y="24397"/>
                    </a:cubicBezTo>
                    <a:close/>
                  </a:path>
                </a:pathLst>
              </a:custGeom>
              <a:solidFill>
                <a:srgbClr val="C00000"/>
              </a:solidFill>
              <a:ln w="3239" cap="flat">
                <a:noFill/>
                <a:prstDash val="solid"/>
                <a:miter/>
              </a:ln>
            </p:spPr>
            <p:txBody>
              <a:bodyPr rtlCol="0" anchor="ctr"/>
              <a:lstStyle/>
              <a:p>
                <a:endParaRPr lang="en-NO"/>
              </a:p>
            </p:txBody>
          </p:sp>
          <p:sp>
            <p:nvSpPr>
              <p:cNvPr id="327" name="Freeform 326">
                <a:extLst>
                  <a:ext uri="{FF2B5EF4-FFF2-40B4-BE49-F238E27FC236}">
                    <a16:creationId xmlns:a16="http://schemas.microsoft.com/office/drawing/2014/main" id="{CDD4C454-9828-4DC2-33C2-41D71A998DF6}"/>
                  </a:ext>
                </a:extLst>
              </p:cNvPr>
              <p:cNvSpPr>
                <a:spLocks noGrp="1" noRot="1" noMove="1" noResize="1" noEditPoints="1" noAdjustHandles="1" noChangeArrowheads="1" noChangeShapeType="1"/>
              </p:cNvSpPr>
              <p:nvPr/>
            </p:nvSpPr>
            <p:spPr>
              <a:xfrm>
                <a:off x="10392041" y="4351864"/>
                <a:ext cx="399618" cy="203745"/>
              </a:xfrm>
              <a:custGeom>
                <a:avLst/>
                <a:gdLst>
                  <a:gd name="connsiteX0" fmla="*/ 0 w 399618"/>
                  <a:gd name="connsiteY0" fmla="*/ 11335 h 203745"/>
                  <a:gd name="connsiteX1" fmla="*/ 14897 w 399618"/>
                  <a:gd name="connsiteY1" fmla="*/ 29147 h 203745"/>
                  <a:gd name="connsiteX2" fmla="*/ 246450 w 399618"/>
                  <a:gd name="connsiteY2" fmla="*/ 112700 h 203745"/>
                  <a:gd name="connsiteX3" fmla="*/ 335185 w 399618"/>
                  <a:gd name="connsiteY3" fmla="*/ 191395 h 203745"/>
                  <a:gd name="connsiteX4" fmla="*/ 354292 w 399618"/>
                  <a:gd name="connsiteY4" fmla="*/ 203378 h 203745"/>
                  <a:gd name="connsiteX5" fmla="*/ 390887 w 399618"/>
                  <a:gd name="connsiteY5" fmla="*/ 165164 h 203745"/>
                  <a:gd name="connsiteX6" fmla="*/ 387649 w 399618"/>
                  <a:gd name="connsiteY6" fmla="*/ 63798 h 203745"/>
                  <a:gd name="connsiteX7" fmla="*/ 375990 w 399618"/>
                  <a:gd name="connsiteY7" fmla="*/ 54730 h 203745"/>
                  <a:gd name="connsiteX8" fmla="*/ 366274 w 399618"/>
                  <a:gd name="connsiteY8" fmla="*/ 57969 h 203745"/>
                  <a:gd name="connsiteX9" fmla="*/ 261995 w 399618"/>
                  <a:gd name="connsiteY9" fmla="*/ 57969 h 203745"/>
                  <a:gd name="connsiteX10" fmla="*/ 9392 w 399618"/>
                  <a:gd name="connsiteY10" fmla="*/ 0 h 203745"/>
                  <a:gd name="connsiteX11" fmla="*/ 0 w 399618"/>
                  <a:gd name="connsiteY11" fmla="*/ 11335 h 203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9618" h="203745">
                    <a:moveTo>
                      <a:pt x="0" y="11335"/>
                    </a:moveTo>
                    <a:cubicBezTo>
                      <a:pt x="324" y="19431"/>
                      <a:pt x="7772" y="25260"/>
                      <a:pt x="14897" y="29147"/>
                    </a:cubicBezTo>
                    <a:cubicBezTo>
                      <a:pt x="77400" y="63475"/>
                      <a:pt x="183299" y="79343"/>
                      <a:pt x="246450" y="112700"/>
                    </a:cubicBezTo>
                    <a:cubicBezTo>
                      <a:pt x="293084" y="137312"/>
                      <a:pt x="297618" y="154153"/>
                      <a:pt x="335185" y="191395"/>
                    </a:cubicBezTo>
                    <a:cubicBezTo>
                      <a:pt x="340690" y="196901"/>
                      <a:pt x="346520" y="202082"/>
                      <a:pt x="354292" y="203378"/>
                    </a:cubicBezTo>
                    <a:cubicBezTo>
                      <a:pt x="373399" y="206940"/>
                      <a:pt x="385705" y="183947"/>
                      <a:pt x="390887" y="165164"/>
                    </a:cubicBezTo>
                    <a:cubicBezTo>
                      <a:pt x="399955" y="131483"/>
                      <a:pt x="406108" y="93269"/>
                      <a:pt x="387649" y="63798"/>
                    </a:cubicBezTo>
                    <a:cubicBezTo>
                      <a:pt x="385058" y="59588"/>
                      <a:pt x="381172" y="55055"/>
                      <a:pt x="375990" y="54730"/>
                    </a:cubicBezTo>
                    <a:cubicBezTo>
                      <a:pt x="372428" y="54407"/>
                      <a:pt x="369513" y="56350"/>
                      <a:pt x="366274" y="57969"/>
                    </a:cubicBezTo>
                    <a:cubicBezTo>
                      <a:pt x="334537" y="73514"/>
                      <a:pt x="296647" y="66065"/>
                      <a:pt x="261995" y="57969"/>
                    </a:cubicBezTo>
                    <a:cubicBezTo>
                      <a:pt x="177794" y="38538"/>
                      <a:pt x="93593" y="19107"/>
                      <a:pt x="9392" y="0"/>
                    </a:cubicBezTo>
                    <a:lnTo>
                      <a:pt x="0" y="11335"/>
                    </a:lnTo>
                    <a:close/>
                  </a:path>
                </a:pathLst>
              </a:custGeom>
              <a:solidFill>
                <a:srgbClr val="748E57"/>
              </a:solidFill>
              <a:ln w="3239" cap="flat">
                <a:noFill/>
                <a:prstDash val="solid"/>
                <a:miter/>
              </a:ln>
            </p:spPr>
            <p:txBody>
              <a:bodyPr rtlCol="0" anchor="ctr"/>
              <a:lstStyle/>
              <a:p>
                <a:endParaRPr lang="en-NO"/>
              </a:p>
            </p:txBody>
          </p:sp>
          <p:sp>
            <p:nvSpPr>
              <p:cNvPr id="328" name="Freeform 327">
                <a:extLst>
                  <a:ext uri="{FF2B5EF4-FFF2-40B4-BE49-F238E27FC236}">
                    <a16:creationId xmlns:a16="http://schemas.microsoft.com/office/drawing/2014/main" id="{36197FD5-1CDD-F036-18AC-CC593D793CBF}"/>
                  </a:ext>
                </a:extLst>
              </p:cNvPr>
              <p:cNvSpPr>
                <a:spLocks noGrp="1" noRot="1" noMove="1" noResize="1" noEditPoints="1" noAdjustHandles="1" noChangeArrowheads="1" noChangeShapeType="1"/>
              </p:cNvSpPr>
              <p:nvPr/>
            </p:nvSpPr>
            <p:spPr>
              <a:xfrm>
                <a:off x="10717774" y="4417117"/>
                <a:ext cx="20532" cy="53183"/>
              </a:xfrm>
              <a:custGeom>
                <a:avLst/>
                <a:gdLst>
                  <a:gd name="connsiteX0" fmla="*/ 10423 w 20532"/>
                  <a:gd name="connsiteY0" fmla="*/ 5023 h 53183"/>
                  <a:gd name="connsiteX1" fmla="*/ 708 w 20532"/>
                  <a:gd name="connsiteY1" fmla="*/ 46151 h 53183"/>
                  <a:gd name="connsiteX2" fmla="*/ 9452 w 20532"/>
                  <a:gd name="connsiteY2" fmla="*/ 50685 h 53183"/>
                  <a:gd name="connsiteX3" fmla="*/ 20462 w 20532"/>
                  <a:gd name="connsiteY3" fmla="*/ 4699 h 53183"/>
                  <a:gd name="connsiteX4" fmla="*/ 10423 w 20532"/>
                  <a:gd name="connsiteY4" fmla="*/ 5023 h 53183"/>
                  <a:gd name="connsiteX5" fmla="*/ 10423 w 20532"/>
                  <a:gd name="connsiteY5" fmla="*/ 5023 h 53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32" h="53183">
                    <a:moveTo>
                      <a:pt x="10423" y="5023"/>
                    </a:moveTo>
                    <a:cubicBezTo>
                      <a:pt x="11071" y="19272"/>
                      <a:pt x="7508" y="33522"/>
                      <a:pt x="708" y="46151"/>
                    </a:cubicBezTo>
                    <a:cubicBezTo>
                      <a:pt x="-2531" y="51657"/>
                      <a:pt x="6213" y="56191"/>
                      <a:pt x="9452" y="50685"/>
                    </a:cubicBezTo>
                    <a:cubicBezTo>
                      <a:pt x="17224" y="36760"/>
                      <a:pt x="21110" y="20568"/>
                      <a:pt x="20462" y="4699"/>
                    </a:cubicBezTo>
                    <a:cubicBezTo>
                      <a:pt x="19815" y="-1778"/>
                      <a:pt x="10099" y="-1454"/>
                      <a:pt x="10423" y="5023"/>
                    </a:cubicBezTo>
                    <a:lnTo>
                      <a:pt x="10423" y="5023"/>
                    </a:lnTo>
                    <a:close/>
                  </a:path>
                </a:pathLst>
              </a:custGeom>
              <a:solidFill>
                <a:srgbClr val="5B723E"/>
              </a:solidFill>
              <a:ln w="3239" cap="flat">
                <a:noFill/>
                <a:prstDash val="solid"/>
                <a:miter/>
              </a:ln>
            </p:spPr>
            <p:txBody>
              <a:bodyPr rtlCol="0" anchor="ctr"/>
              <a:lstStyle/>
              <a:p>
                <a:endParaRPr lang="en-NO"/>
              </a:p>
            </p:txBody>
          </p:sp>
        </p:grpSp>
        <p:grpSp>
          <p:nvGrpSpPr>
            <p:cNvPr id="329" name="Graphic 3">
              <a:extLst>
                <a:ext uri="{FF2B5EF4-FFF2-40B4-BE49-F238E27FC236}">
                  <a16:creationId xmlns:a16="http://schemas.microsoft.com/office/drawing/2014/main" id="{11EFCA11-8D66-0E7E-A79F-1652734F7250}"/>
                </a:ext>
              </a:extLst>
            </p:cNvPr>
            <p:cNvGrpSpPr>
              <a:grpSpLocks noGrp="1" noUngrp="1" noRot="1" noMove="1" noResize="1"/>
            </p:cNvGrpSpPr>
            <p:nvPr/>
          </p:nvGrpSpPr>
          <p:grpSpPr>
            <a:xfrm>
              <a:off x="9933831" y="6236798"/>
              <a:ext cx="1531907" cy="412010"/>
              <a:chOff x="10793518" y="4154639"/>
              <a:chExt cx="1531907" cy="412010"/>
            </a:xfrm>
          </p:grpSpPr>
          <p:sp>
            <p:nvSpPr>
              <p:cNvPr id="330" name="Freeform 329">
                <a:extLst>
                  <a:ext uri="{FF2B5EF4-FFF2-40B4-BE49-F238E27FC236}">
                    <a16:creationId xmlns:a16="http://schemas.microsoft.com/office/drawing/2014/main" id="{95EA810C-A1F2-3213-9936-5AA8F77D6367}"/>
                  </a:ext>
                </a:extLst>
              </p:cNvPr>
              <p:cNvSpPr>
                <a:spLocks noGrp="1" noRot="1" noMove="1" noResize="1" noEditPoints="1" noAdjustHandles="1" noChangeArrowheads="1" noChangeShapeType="1"/>
              </p:cNvSpPr>
              <p:nvPr/>
            </p:nvSpPr>
            <p:spPr>
              <a:xfrm>
                <a:off x="11123561" y="4258410"/>
                <a:ext cx="1201864" cy="308239"/>
              </a:xfrm>
              <a:custGeom>
                <a:avLst/>
                <a:gdLst>
                  <a:gd name="connsiteX0" fmla="*/ 36005 w 1201864"/>
                  <a:gd name="connsiteY0" fmla="*/ 16702 h 308239"/>
                  <a:gd name="connsiteX1" fmla="*/ 3296 w 1201864"/>
                  <a:gd name="connsiteY1" fmla="*/ 126811 h 308239"/>
                  <a:gd name="connsiteX2" fmla="*/ 381 w 1201864"/>
                  <a:gd name="connsiteY2" fmla="*/ 148185 h 308239"/>
                  <a:gd name="connsiteX3" fmla="*/ 21107 w 1201864"/>
                  <a:gd name="connsiteY3" fmla="*/ 173769 h 308239"/>
                  <a:gd name="connsiteX4" fmla="*/ 174612 w 1201864"/>
                  <a:gd name="connsiteY4" fmla="*/ 204535 h 308239"/>
                  <a:gd name="connsiteX5" fmla="*/ 729043 w 1201864"/>
                  <a:gd name="connsiteY5" fmla="*/ 308167 h 308239"/>
                  <a:gd name="connsiteX6" fmla="*/ 1043826 w 1201864"/>
                  <a:gd name="connsiteY6" fmla="*/ 258618 h 308239"/>
                  <a:gd name="connsiteX7" fmla="*/ 1201864 w 1201864"/>
                  <a:gd name="connsiteY7" fmla="*/ 160491 h 308239"/>
                  <a:gd name="connsiteX8" fmla="*/ 752037 w 1201864"/>
                  <a:gd name="connsiteY8" fmla="*/ 180246 h 308239"/>
                  <a:gd name="connsiteX9" fmla="*/ 586226 w 1201864"/>
                  <a:gd name="connsiteY9" fmla="*/ 102198 h 308239"/>
                  <a:gd name="connsiteX10" fmla="*/ 291846 w 1201864"/>
                  <a:gd name="connsiteY10" fmla="*/ 71432 h 308239"/>
                  <a:gd name="connsiteX11" fmla="*/ 193072 w 1201864"/>
                  <a:gd name="connsiteY11" fmla="*/ 30304 h 308239"/>
                  <a:gd name="connsiteX12" fmla="*/ 36005 w 1201864"/>
                  <a:gd name="connsiteY12" fmla="*/ 16702 h 30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1864" h="308239">
                    <a:moveTo>
                      <a:pt x="36005" y="16702"/>
                    </a:moveTo>
                    <a:cubicBezTo>
                      <a:pt x="14630" y="48439"/>
                      <a:pt x="14307" y="89892"/>
                      <a:pt x="3296" y="126811"/>
                    </a:cubicBezTo>
                    <a:cubicBezTo>
                      <a:pt x="1353" y="133612"/>
                      <a:pt x="-914" y="141060"/>
                      <a:pt x="381" y="148185"/>
                    </a:cubicBezTo>
                    <a:cubicBezTo>
                      <a:pt x="2324" y="159520"/>
                      <a:pt x="11716" y="167616"/>
                      <a:pt x="21107" y="173769"/>
                    </a:cubicBezTo>
                    <a:cubicBezTo>
                      <a:pt x="65475" y="202268"/>
                      <a:pt x="121825" y="200649"/>
                      <a:pt x="174612" y="204535"/>
                    </a:cubicBezTo>
                    <a:cubicBezTo>
                      <a:pt x="362445" y="217489"/>
                      <a:pt x="540563" y="305252"/>
                      <a:pt x="729043" y="308167"/>
                    </a:cubicBezTo>
                    <a:cubicBezTo>
                      <a:pt x="835590" y="309786"/>
                      <a:pt x="940518" y="284202"/>
                      <a:pt x="1043826" y="258618"/>
                    </a:cubicBezTo>
                    <a:cubicBezTo>
                      <a:pt x="1106329" y="243073"/>
                      <a:pt x="1177900" y="220403"/>
                      <a:pt x="1201864" y="160491"/>
                    </a:cubicBezTo>
                    <a:cubicBezTo>
                      <a:pt x="1053865" y="199353"/>
                      <a:pt x="893559" y="237568"/>
                      <a:pt x="752037" y="180246"/>
                    </a:cubicBezTo>
                    <a:cubicBezTo>
                      <a:pt x="695363" y="157253"/>
                      <a:pt x="644842" y="120010"/>
                      <a:pt x="586226" y="102198"/>
                    </a:cubicBezTo>
                    <a:cubicBezTo>
                      <a:pt x="491338" y="73375"/>
                      <a:pt x="386734" y="99283"/>
                      <a:pt x="291846" y="71432"/>
                    </a:cubicBezTo>
                    <a:cubicBezTo>
                      <a:pt x="257518" y="61393"/>
                      <a:pt x="225781" y="44553"/>
                      <a:pt x="193072" y="30304"/>
                    </a:cubicBezTo>
                    <a:cubicBezTo>
                      <a:pt x="148704" y="10549"/>
                      <a:pt x="59646" y="-18922"/>
                      <a:pt x="36005" y="16702"/>
                    </a:cubicBezTo>
                    <a:close/>
                  </a:path>
                </a:pathLst>
              </a:custGeom>
              <a:solidFill>
                <a:srgbClr val="C00000"/>
              </a:solidFill>
              <a:ln w="3239" cap="flat">
                <a:noFill/>
                <a:prstDash val="solid"/>
                <a:miter/>
              </a:ln>
            </p:spPr>
            <p:txBody>
              <a:bodyPr rtlCol="0" anchor="ctr"/>
              <a:lstStyle/>
              <a:p>
                <a:endParaRPr lang="en-NO"/>
              </a:p>
            </p:txBody>
          </p:sp>
          <p:sp>
            <p:nvSpPr>
              <p:cNvPr id="331" name="Freeform 330">
                <a:extLst>
                  <a:ext uri="{FF2B5EF4-FFF2-40B4-BE49-F238E27FC236}">
                    <a16:creationId xmlns:a16="http://schemas.microsoft.com/office/drawing/2014/main" id="{C7453243-D88E-9C16-5BE5-3A62D141416E}"/>
                  </a:ext>
                </a:extLst>
              </p:cNvPr>
              <p:cNvSpPr>
                <a:spLocks noGrp="1" noRot="1" noMove="1" noResize="1" noEditPoints="1" noAdjustHandles="1" noChangeArrowheads="1" noChangeShapeType="1"/>
              </p:cNvSpPr>
              <p:nvPr/>
            </p:nvSpPr>
            <p:spPr>
              <a:xfrm>
                <a:off x="10793518" y="4154639"/>
                <a:ext cx="381712" cy="253708"/>
              </a:xfrm>
              <a:custGeom>
                <a:avLst/>
                <a:gdLst>
                  <a:gd name="connsiteX0" fmla="*/ 97 w 381712"/>
                  <a:gd name="connsiteY0" fmla="*/ 10039 h 253708"/>
                  <a:gd name="connsiteX1" fmla="*/ 12403 w 381712"/>
                  <a:gd name="connsiteY1" fmla="*/ 30118 h 253708"/>
                  <a:gd name="connsiteX2" fmla="*/ 229059 w 381712"/>
                  <a:gd name="connsiteY2" fmla="*/ 147028 h 253708"/>
                  <a:gd name="connsiteX3" fmla="*/ 305164 w 381712"/>
                  <a:gd name="connsiteY3" fmla="*/ 237706 h 253708"/>
                  <a:gd name="connsiteX4" fmla="*/ 322004 w 381712"/>
                  <a:gd name="connsiteY4" fmla="*/ 252603 h 253708"/>
                  <a:gd name="connsiteX5" fmla="*/ 363781 w 381712"/>
                  <a:gd name="connsiteY5" fmla="*/ 220218 h 253708"/>
                  <a:gd name="connsiteX6" fmla="*/ 375439 w 381712"/>
                  <a:gd name="connsiteY6" fmla="*/ 119501 h 253708"/>
                  <a:gd name="connsiteX7" fmla="*/ 365076 w 381712"/>
                  <a:gd name="connsiteY7" fmla="*/ 108814 h 253708"/>
                  <a:gd name="connsiteX8" fmla="*/ 355037 w 381712"/>
                  <a:gd name="connsiteY8" fmla="*/ 110433 h 253708"/>
                  <a:gd name="connsiteX9" fmla="*/ 252052 w 381712"/>
                  <a:gd name="connsiteY9" fmla="*/ 94888 h 253708"/>
                  <a:gd name="connsiteX10" fmla="*/ 10784 w 381712"/>
                  <a:gd name="connsiteY10" fmla="*/ 0 h 253708"/>
                  <a:gd name="connsiteX11" fmla="*/ 97 w 381712"/>
                  <a:gd name="connsiteY11" fmla="*/ 10039 h 25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712" h="253708">
                    <a:moveTo>
                      <a:pt x="97" y="10039"/>
                    </a:moveTo>
                    <a:cubicBezTo>
                      <a:pt x="-874" y="18136"/>
                      <a:pt x="5603" y="24936"/>
                      <a:pt x="12403" y="30118"/>
                    </a:cubicBezTo>
                    <a:cubicBezTo>
                      <a:pt x="69077" y="73190"/>
                      <a:pt x="171738" y="104927"/>
                      <a:pt x="229059" y="147028"/>
                    </a:cubicBezTo>
                    <a:cubicBezTo>
                      <a:pt x="271483" y="178441"/>
                      <a:pt x="273426" y="195605"/>
                      <a:pt x="305164" y="237706"/>
                    </a:cubicBezTo>
                    <a:cubicBezTo>
                      <a:pt x="309698" y="243859"/>
                      <a:pt x="314879" y="250012"/>
                      <a:pt x="322004" y="252603"/>
                    </a:cubicBezTo>
                    <a:cubicBezTo>
                      <a:pt x="340463" y="258756"/>
                      <a:pt x="356008" y="238030"/>
                      <a:pt x="363781" y="220218"/>
                    </a:cubicBezTo>
                    <a:cubicBezTo>
                      <a:pt x="377706" y="188481"/>
                      <a:pt x="389365" y="151562"/>
                      <a:pt x="375439" y="119501"/>
                    </a:cubicBezTo>
                    <a:cubicBezTo>
                      <a:pt x="373496" y="114967"/>
                      <a:pt x="370258" y="109785"/>
                      <a:pt x="365076" y="108814"/>
                    </a:cubicBezTo>
                    <a:cubicBezTo>
                      <a:pt x="361838" y="108166"/>
                      <a:pt x="358275" y="109461"/>
                      <a:pt x="355037" y="110433"/>
                    </a:cubicBezTo>
                    <a:cubicBezTo>
                      <a:pt x="321356" y="121120"/>
                      <a:pt x="285085" y="108166"/>
                      <a:pt x="252052" y="94888"/>
                    </a:cubicBezTo>
                    <a:cubicBezTo>
                      <a:pt x="171738" y="63151"/>
                      <a:pt x="91423" y="31737"/>
                      <a:pt x="10784" y="0"/>
                    </a:cubicBezTo>
                    <a:lnTo>
                      <a:pt x="97" y="10039"/>
                    </a:lnTo>
                    <a:close/>
                  </a:path>
                </a:pathLst>
              </a:custGeom>
              <a:solidFill>
                <a:srgbClr val="748E57"/>
              </a:solidFill>
              <a:ln w="3239" cap="flat">
                <a:noFill/>
                <a:prstDash val="solid"/>
                <a:miter/>
              </a:ln>
            </p:spPr>
            <p:txBody>
              <a:bodyPr rtlCol="0" anchor="ctr"/>
              <a:lstStyle/>
              <a:p>
                <a:endParaRPr lang="en-NO"/>
              </a:p>
            </p:txBody>
          </p:sp>
          <p:sp>
            <p:nvSpPr>
              <p:cNvPr id="332" name="Freeform 331">
                <a:extLst>
                  <a:ext uri="{FF2B5EF4-FFF2-40B4-BE49-F238E27FC236}">
                    <a16:creationId xmlns:a16="http://schemas.microsoft.com/office/drawing/2014/main" id="{B493A1A7-0F0A-72D9-92F6-66A50A3440B8}"/>
                  </a:ext>
                </a:extLst>
              </p:cNvPr>
              <p:cNvSpPr>
                <a:spLocks noGrp="1" noRot="1" noMove="1" noResize="1" noEditPoints="1" noAdjustHandles="1" noChangeArrowheads="1" noChangeShapeType="1"/>
              </p:cNvSpPr>
              <p:nvPr/>
            </p:nvSpPr>
            <p:spPr>
              <a:xfrm>
                <a:off x="11100537" y="4268586"/>
                <a:ext cx="26674" cy="51100"/>
              </a:xfrm>
              <a:custGeom>
                <a:avLst/>
                <a:gdLst>
                  <a:gd name="connsiteX0" fmla="*/ 16928 w 26674"/>
                  <a:gd name="connsiteY0" fmla="*/ 4258 h 51100"/>
                  <a:gd name="connsiteX1" fmla="*/ 1059 w 26674"/>
                  <a:gd name="connsiteY1" fmla="*/ 43444 h 51100"/>
                  <a:gd name="connsiteX2" fmla="*/ 8832 w 26674"/>
                  <a:gd name="connsiteY2" fmla="*/ 49274 h 51100"/>
                  <a:gd name="connsiteX3" fmla="*/ 26643 w 26674"/>
                  <a:gd name="connsiteY3" fmla="*/ 5554 h 51100"/>
                  <a:gd name="connsiteX4" fmla="*/ 16928 w 26674"/>
                  <a:gd name="connsiteY4" fmla="*/ 4258 h 51100"/>
                  <a:gd name="connsiteX5" fmla="*/ 16928 w 26674"/>
                  <a:gd name="connsiteY5" fmla="*/ 4258 h 5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74" h="51100">
                    <a:moveTo>
                      <a:pt x="16928" y="4258"/>
                    </a:moveTo>
                    <a:cubicBezTo>
                      <a:pt x="15309" y="18508"/>
                      <a:pt x="9803" y="32109"/>
                      <a:pt x="1059" y="43444"/>
                    </a:cubicBezTo>
                    <a:cubicBezTo>
                      <a:pt x="-2827" y="48302"/>
                      <a:pt x="4945" y="54131"/>
                      <a:pt x="8832" y="49274"/>
                    </a:cubicBezTo>
                    <a:cubicBezTo>
                      <a:pt x="18547" y="36643"/>
                      <a:pt x="24700" y="21422"/>
                      <a:pt x="26643" y="5554"/>
                    </a:cubicBezTo>
                    <a:cubicBezTo>
                      <a:pt x="27291" y="-923"/>
                      <a:pt x="17576" y="-2219"/>
                      <a:pt x="16928" y="4258"/>
                    </a:cubicBezTo>
                    <a:lnTo>
                      <a:pt x="16928" y="4258"/>
                    </a:lnTo>
                    <a:close/>
                  </a:path>
                </a:pathLst>
              </a:custGeom>
              <a:solidFill>
                <a:srgbClr val="5B723E"/>
              </a:solidFill>
              <a:ln w="3239" cap="flat">
                <a:noFill/>
                <a:prstDash val="solid"/>
                <a:miter/>
              </a:ln>
            </p:spPr>
            <p:txBody>
              <a:bodyPr rtlCol="0" anchor="ctr"/>
              <a:lstStyle/>
              <a:p>
                <a:endParaRPr lang="en-NO"/>
              </a:p>
            </p:txBody>
          </p:sp>
        </p:grpSp>
      </p:grpSp>
      <p:grpSp>
        <p:nvGrpSpPr>
          <p:cNvPr id="3" name="Grafikk 344">
            <a:extLst>
              <a:ext uri="{FF2B5EF4-FFF2-40B4-BE49-F238E27FC236}">
                <a16:creationId xmlns:a16="http://schemas.microsoft.com/office/drawing/2014/main" id="{B6919688-F07D-496E-EEE4-098BBF36F47D}"/>
              </a:ext>
            </a:extLst>
          </p:cNvPr>
          <p:cNvGrpSpPr>
            <a:grpSpLocks noGrp="1" noUngrp="1" noRot="1" noMove="1" noResize="1"/>
          </p:cNvGrpSpPr>
          <p:nvPr/>
        </p:nvGrpSpPr>
        <p:grpSpPr>
          <a:xfrm rot="4467867" flipH="1">
            <a:off x="9390113" y="5075390"/>
            <a:ext cx="644416" cy="1256156"/>
            <a:chOff x="6021958" y="3478707"/>
            <a:chExt cx="642203" cy="1172295"/>
          </a:xfrm>
        </p:grpSpPr>
        <p:sp>
          <p:nvSpPr>
            <p:cNvPr id="4" name="Friform 3">
              <a:extLst>
                <a:ext uri="{FF2B5EF4-FFF2-40B4-BE49-F238E27FC236}">
                  <a16:creationId xmlns:a16="http://schemas.microsoft.com/office/drawing/2014/main" id="{665A050E-5C3C-2F71-9690-883330EB118C}"/>
                </a:ext>
              </a:extLst>
            </p:cNvPr>
            <p:cNvSpPr>
              <a:spLocks noGrp="1" noRot="1" noMove="1" noResize="1" noEditPoints="1" noAdjustHandles="1" noChangeArrowheads="1" noChangeShapeType="1"/>
            </p:cNvSpPr>
            <p:nvPr/>
          </p:nvSpPr>
          <p:spPr>
            <a:xfrm>
              <a:off x="6311283" y="4095997"/>
              <a:ext cx="287528" cy="555004"/>
            </a:xfrm>
            <a:custGeom>
              <a:avLst/>
              <a:gdLst>
                <a:gd name="connsiteX0" fmla="*/ 282835 w 287528"/>
                <a:gd name="connsiteY0" fmla="*/ 473145 h 555004"/>
                <a:gd name="connsiteX1" fmla="*/ 0 w 287528"/>
                <a:gd name="connsiteY1" fmla="*/ 0 h 555004"/>
                <a:gd name="connsiteX2" fmla="*/ 172536 w 287528"/>
                <a:gd name="connsiteY2" fmla="*/ 523551 h 555004"/>
                <a:gd name="connsiteX3" fmla="*/ 250889 w 287528"/>
                <a:gd name="connsiteY3" fmla="*/ 549097 h 555004"/>
                <a:gd name="connsiteX4" fmla="*/ 282835 w 287528"/>
                <a:gd name="connsiteY4" fmla="*/ 473145 h 55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28" h="555004">
                  <a:moveTo>
                    <a:pt x="282835" y="473145"/>
                  </a:moveTo>
                  <a:cubicBezTo>
                    <a:pt x="270034" y="445084"/>
                    <a:pt x="0" y="0"/>
                    <a:pt x="0" y="0"/>
                  </a:cubicBezTo>
                  <a:cubicBezTo>
                    <a:pt x="0" y="0"/>
                    <a:pt x="159734" y="495490"/>
                    <a:pt x="172536" y="523551"/>
                  </a:cubicBezTo>
                  <a:cubicBezTo>
                    <a:pt x="185337" y="551554"/>
                    <a:pt x="220428" y="562984"/>
                    <a:pt x="250889" y="549097"/>
                  </a:cubicBezTo>
                  <a:cubicBezTo>
                    <a:pt x="281350" y="535210"/>
                    <a:pt x="295637" y="501205"/>
                    <a:pt x="282835" y="473145"/>
                  </a:cubicBezTo>
                  <a:close/>
                </a:path>
              </a:pathLst>
            </a:custGeom>
            <a:solidFill>
              <a:srgbClr val="657C48"/>
            </a:solidFill>
            <a:ln w="0" cap="flat">
              <a:noFill/>
              <a:prstDash val="solid"/>
              <a:miter/>
            </a:ln>
          </p:spPr>
          <p:txBody>
            <a:bodyPr rtlCol="0" anchor="ctr"/>
            <a:lstStyle/>
            <a:p>
              <a:endParaRPr lang="nb-NO"/>
            </a:p>
          </p:txBody>
        </p:sp>
        <p:sp>
          <p:nvSpPr>
            <p:cNvPr id="5" name="Friform 4">
              <a:extLst>
                <a:ext uri="{FF2B5EF4-FFF2-40B4-BE49-F238E27FC236}">
                  <a16:creationId xmlns:a16="http://schemas.microsoft.com/office/drawing/2014/main" id="{BE4AB49B-8A31-C79D-A352-635A47C74D35}"/>
                </a:ext>
              </a:extLst>
            </p:cNvPr>
            <p:cNvSpPr>
              <a:spLocks noGrp="1" noRot="1" noMove="1" noResize="1" noEditPoints="1" noAdjustHandles="1" noChangeArrowheads="1" noChangeShapeType="1"/>
            </p:cNvSpPr>
            <p:nvPr/>
          </p:nvSpPr>
          <p:spPr>
            <a:xfrm>
              <a:off x="6323399" y="4107313"/>
              <a:ext cx="340761" cy="361631"/>
            </a:xfrm>
            <a:custGeom>
              <a:avLst/>
              <a:gdLst>
                <a:gd name="connsiteX0" fmla="*/ 326727 w 340761"/>
                <a:gd name="connsiteY0" fmla="*/ 262261 h 361631"/>
                <a:gd name="connsiteX1" fmla="*/ 0 w 340761"/>
                <a:gd name="connsiteY1" fmla="*/ 0 h 361631"/>
                <a:gd name="connsiteX2" fmla="*/ 237973 w 340761"/>
                <a:gd name="connsiteY2" fmla="*/ 344843 h 361631"/>
                <a:gd name="connsiteX3" fmla="*/ 320326 w 340761"/>
                <a:gd name="connsiteY3" fmla="*/ 344386 h 361631"/>
                <a:gd name="connsiteX4" fmla="*/ 326727 w 340761"/>
                <a:gd name="connsiteY4" fmla="*/ 262261 h 361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761" h="361631">
                  <a:moveTo>
                    <a:pt x="326727" y="262261"/>
                  </a:moveTo>
                  <a:cubicBezTo>
                    <a:pt x="305753" y="239687"/>
                    <a:pt x="0" y="0"/>
                    <a:pt x="0" y="0"/>
                  </a:cubicBezTo>
                  <a:cubicBezTo>
                    <a:pt x="0" y="0"/>
                    <a:pt x="216999" y="322269"/>
                    <a:pt x="237973" y="344843"/>
                  </a:cubicBezTo>
                  <a:cubicBezTo>
                    <a:pt x="258947" y="367417"/>
                    <a:pt x="295866" y="367189"/>
                    <a:pt x="320326" y="344386"/>
                  </a:cubicBezTo>
                  <a:cubicBezTo>
                    <a:pt x="344843" y="321583"/>
                    <a:pt x="347701" y="284836"/>
                    <a:pt x="326727" y="262261"/>
                  </a:cubicBezTo>
                  <a:close/>
                </a:path>
              </a:pathLst>
            </a:custGeom>
            <a:solidFill>
              <a:srgbClr val="657C48"/>
            </a:solidFill>
            <a:ln w="0" cap="flat">
              <a:noFill/>
              <a:prstDash val="solid"/>
              <a:miter/>
            </a:ln>
          </p:spPr>
          <p:txBody>
            <a:bodyPr rtlCol="0" anchor="ctr"/>
            <a:lstStyle/>
            <a:p>
              <a:endParaRPr lang="nb-NO"/>
            </a:p>
          </p:txBody>
        </p:sp>
        <p:sp>
          <p:nvSpPr>
            <p:cNvPr id="7" name="Friform 6">
              <a:extLst>
                <a:ext uri="{FF2B5EF4-FFF2-40B4-BE49-F238E27FC236}">
                  <a16:creationId xmlns:a16="http://schemas.microsoft.com/office/drawing/2014/main" id="{07F6C029-7365-F891-CF76-375A908CA9AF}"/>
                </a:ext>
              </a:extLst>
            </p:cNvPr>
            <p:cNvSpPr>
              <a:spLocks noGrp="1" noRot="1" noMove="1" noResize="1" noEditPoints="1" noAdjustHandles="1" noChangeArrowheads="1" noChangeShapeType="1"/>
            </p:cNvSpPr>
            <p:nvPr/>
          </p:nvSpPr>
          <p:spPr>
            <a:xfrm>
              <a:off x="6288860" y="4158062"/>
              <a:ext cx="121148" cy="415343"/>
            </a:xfrm>
            <a:custGeom>
              <a:avLst/>
              <a:gdLst>
                <a:gd name="connsiteX0" fmla="*/ 120950 w 121148"/>
                <a:gd name="connsiteY0" fmla="*/ 354102 h 415343"/>
                <a:gd name="connsiteX1" fmla="*/ 35796 w 121148"/>
                <a:gd name="connsiteY1" fmla="*/ 0 h 415343"/>
                <a:gd name="connsiteX2" fmla="*/ 135 w 121148"/>
                <a:gd name="connsiteY2" fmla="*/ 364845 h 415343"/>
                <a:gd name="connsiteX3" fmla="*/ 65457 w 121148"/>
                <a:gd name="connsiteY3" fmla="*/ 415080 h 415343"/>
                <a:gd name="connsiteX4" fmla="*/ 120950 w 121148"/>
                <a:gd name="connsiteY4" fmla="*/ 354158 h 41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48" h="415343">
                  <a:moveTo>
                    <a:pt x="120950" y="354102"/>
                  </a:moveTo>
                  <a:cubicBezTo>
                    <a:pt x="118264" y="323412"/>
                    <a:pt x="35796" y="0"/>
                    <a:pt x="35796" y="0"/>
                  </a:cubicBezTo>
                  <a:cubicBezTo>
                    <a:pt x="35796" y="0"/>
                    <a:pt x="-2551" y="334099"/>
                    <a:pt x="135" y="364845"/>
                  </a:cubicBezTo>
                  <a:cubicBezTo>
                    <a:pt x="2821" y="395535"/>
                    <a:pt x="32081" y="418052"/>
                    <a:pt x="65457" y="415080"/>
                  </a:cubicBezTo>
                  <a:cubicBezTo>
                    <a:pt x="98833" y="412109"/>
                    <a:pt x="123636" y="384848"/>
                    <a:pt x="120950" y="354158"/>
                  </a:cubicBezTo>
                  <a:close/>
                </a:path>
              </a:pathLst>
            </a:custGeom>
            <a:solidFill>
              <a:srgbClr val="657C48"/>
            </a:solidFill>
            <a:ln w="0" cap="flat">
              <a:noFill/>
              <a:prstDash val="solid"/>
              <a:miter/>
            </a:ln>
          </p:spPr>
          <p:txBody>
            <a:bodyPr rtlCol="0" anchor="ctr"/>
            <a:lstStyle/>
            <a:p>
              <a:endParaRPr lang="nb-NO"/>
            </a:p>
          </p:txBody>
        </p:sp>
        <p:sp>
          <p:nvSpPr>
            <p:cNvPr id="8" name="Friform 7">
              <a:extLst>
                <a:ext uri="{FF2B5EF4-FFF2-40B4-BE49-F238E27FC236}">
                  <a16:creationId xmlns:a16="http://schemas.microsoft.com/office/drawing/2014/main" id="{0F2F953C-4FB2-0841-87D3-A03FA3AB27D8}"/>
                </a:ext>
              </a:extLst>
            </p:cNvPr>
            <p:cNvSpPr>
              <a:spLocks noGrp="1" noRot="1" noMove="1" noResize="1" noEditPoints="1" noAdjustHandles="1" noChangeArrowheads="1" noChangeShapeType="1"/>
            </p:cNvSpPr>
            <p:nvPr/>
          </p:nvSpPr>
          <p:spPr>
            <a:xfrm>
              <a:off x="6021958" y="3478707"/>
              <a:ext cx="409514" cy="726392"/>
            </a:xfrm>
            <a:custGeom>
              <a:avLst/>
              <a:gdLst>
                <a:gd name="connsiteX0" fmla="*/ 321558 w 409514"/>
                <a:gd name="connsiteY0" fmla="*/ 432582 h 726392"/>
                <a:gd name="connsiteX1" fmla="*/ 260465 w 409514"/>
                <a:gd name="connsiteY1" fmla="*/ 475159 h 726392"/>
                <a:gd name="connsiteX2" fmla="*/ 332646 w 409514"/>
                <a:gd name="connsiteY2" fmla="*/ 456813 h 726392"/>
                <a:gd name="connsiteX3" fmla="*/ 343161 w 409514"/>
                <a:gd name="connsiteY3" fmla="*/ 451841 h 726392"/>
                <a:gd name="connsiteX4" fmla="*/ 398425 w 409514"/>
                <a:gd name="connsiteY4" fmla="*/ 553454 h 726392"/>
                <a:gd name="connsiteX5" fmla="*/ 338075 w 409514"/>
                <a:gd name="connsiteY5" fmla="*/ 715303 h 726392"/>
                <a:gd name="connsiteX6" fmla="*/ 176226 w 409514"/>
                <a:gd name="connsiteY6" fmla="*/ 654952 h 726392"/>
                <a:gd name="connsiteX7" fmla="*/ 102960 w 409514"/>
                <a:gd name="connsiteY7" fmla="*/ 450641 h 726392"/>
                <a:gd name="connsiteX8" fmla="*/ 116390 w 409514"/>
                <a:gd name="connsiteY8" fmla="*/ 444926 h 726392"/>
                <a:gd name="connsiteX9" fmla="*/ 161881 w 409514"/>
                <a:gd name="connsiteY9" fmla="*/ 412751 h 726392"/>
                <a:gd name="connsiteX10" fmla="*/ 107760 w 409514"/>
                <a:gd name="connsiteY10" fmla="*/ 426067 h 726392"/>
                <a:gd name="connsiteX11" fmla="*/ 96616 w 409514"/>
                <a:gd name="connsiteY11" fmla="*/ 431439 h 726392"/>
                <a:gd name="connsiteX12" fmla="*/ 11748 w 409514"/>
                <a:gd name="connsiteY12" fmla="*/ 1099 h 726392"/>
                <a:gd name="connsiteX13" fmla="*/ 188456 w 409514"/>
                <a:gd name="connsiteY13" fmla="*/ 198895 h 726392"/>
                <a:gd name="connsiteX14" fmla="*/ 177998 w 409514"/>
                <a:gd name="connsiteY14" fmla="*/ 203467 h 726392"/>
                <a:gd name="connsiteX15" fmla="*/ 121533 w 409514"/>
                <a:gd name="connsiteY15" fmla="*/ 241472 h 726392"/>
                <a:gd name="connsiteX16" fmla="*/ 187199 w 409514"/>
                <a:gd name="connsiteY16" fmla="*/ 223642 h 726392"/>
                <a:gd name="connsiteX17" fmla="*/ 200515 w 409514"/>
                <a:gd name="connsiteY17" fmla="*/ 217241 h 726392"/>
                <a:gd name="connsiteX18" fmla="*/ 329845 w 409514"/>
                <a:gd name="connsiteY18" fmla="*/ 428753 h 726392"/>
                <a:gd name="connsiteX19" fmla="*/ 321444 w 409514"/>
                <a:gd name="connsiteY19" fmla="*/ 432468 h 72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9514" h="726392">
                  <a:moveTo>
                    <a:pt x="321558" y="432582"/>
                  </a:moveTo>
                  <a:cubicBezTo>
                    <a:pt x="284754" y="449384"/>
                    <a:pt x="257379" y="468472"/>
                    <a:pt x="260465" y="475159"/>
                  </a:cubicBezTo>
                  <a:cubicBezTo>
                    <a:pt x="263494" y="481845"/>
                    <a:pt x="295841" y="473616"/>
                    <a:pt x="332646" y="456813"/>
                  </a:cubicBezTo>
                  <a:cubicBezTo>
                    <a:pt x="336246" y="455156"/>
                    <a:pt x="339732" y="453499"/>
                    <a:pt x="343161" y="451841"/>
                  </a:cubicBezTo>
                  <a:cubicBezTo>
                    <a:pt x="371622" y="501562"/>
                    <a:pt x="392082" y="539453"/>
                    <a:pt x="398425" y="553454"/>
                  </a:cubicBezTo>
                  <a:cubicBezTo>
                    <a:pt x="426486" y="614776"/>
                    <a:pt x="399454" y="687242"/>
                    <a:pt x="338075" y="715303"/>
                  </a:cubicBezTo>
                  <a:cubicBezTo>
                    <a:pt x="276753" y="743364"/>
                    <a:pt x="204287" y="716331"/>
                    <a:pt x="176226" y="654952"/>
                  </a:cubicBezTo>
                  <a:cubicBezTo>
                    <a:pt x="166453" y="633521"/>
                    <a:pt x="135878" y="550596"/>
                    <a:pt x="102960" y="450641"/>
                  </a:cubicBezTo>
                  <a:cubicBezTo>
                    <a:pt x="107303" y="448927"/>
                    <a:pt x="111818" y="447041"/>
                    <a:pt x="116390" y="444926"/>
                  </a:cubicBezTo>
                  <a:cubicBezTo>
                    <a:pt x="143879" y="432353"/>
                    <a:pt x="164282" y="417952"/>
                    <a:pt x="161881" y="412751"/>
                  </a:cubicBezTo>
                  <a:cubicBezTo>
                    <a:pt x="159538" y="407550"/>
                    <a:pt x="135250" y="413494"/>
                    <a:pt x="107760" y="426067"/>
                  </a:cubicBezTo>
                  <a:cubicBezTo>
                    <a:pt x="103874" y="427838"/>
                    <a:pt x="100159" y="429610"/>
                    <a:pt x="96616" y="431439"/>
                  </a:cubicBezTo>
                  <a:cubicBezTo>
                    <a:pt x="36951" y="248102"/>
                    <a:pt x="-26828" y="18701"/>
                    <a:pt x="11748" y="1099"/>
                  </a:cubicBezTo>
                  <a:cubicBezTo>
                    <a:pt x="38952" y="-11359"/>
                    <a:pt x="112561" y="83795"/>
                    <a:pt x="188456" y="198895"/>
                  </a:cubicBezTo>
                  <a:cubicBezTo>
                    <a:pt x="185027" y="200324"/>
                    <a:pt x="181541" y="201867"/>
                    <a:pt x="177998" y="203467"/>
                  </a:cubicBezTo>
                  <a:cubicBezTo>
                    <a:pt x="144279" y="218898"/>
                    <a:pt x="119019" y="235871"/>
                    <a:pt x="121533" y="241472"/>
                  </a:cubicBezTo>
                  <a:cubicBezTo>
                    <a:pt x="124105" y="247016"/>
                    <a:pt x="153480" y="239072"/>
                    <a:pt x="187199" y="223642"/>
                  </a:cubicBezTo>
                  <a:cubicBezTo>
                    <a:pt x="191828" y="221527"/>
                    <a:pt x="196229" y="219412"/>
                    <a:pt x="200515" y="217241"/>
                  </a:cubicBezTo>
                  <a:cubicBezTo>
                    <a:pt x="246978" y="288678"/>
                    <a:pt x="293441" y="365831"/>
                    <a:pt x="329845" y="428753"/>
                  </a:cubicBezTo>
                  <a:cubicBezTo>
                    <a:pt x="327102" y="429953"/>
                    <a:pt x="324302" y="431153"/>
                    <a:pt x="321444" y="432468"/>
                  </a:cubicBezTo>
                  <a:close/>
                </a:path>
              </a:pathLst>
            </a:custGeom>
            <a:solidFill>
              <a:srgbClr val="FF8D4D"/>
            </a:solidFill>
            <a:ln w="0" cap="flat">
              <a:noFill/>
              <a:prstDash val="solid"/>
              <a:miter/>
            </a:ln>
          </p:spPr>
          <p:txBody>
            <a:bodyPr rtlCol="0" anchor="ctr"/>
            <a:lstStyle/>
            <a:p>
              <a:endParaRPr lang="nb-NO"/>
            </a:p>
          </p:txBody>
        </p:sp>
        <p:sp>
          <p:nvSpPr>
            <p:cNvPr id="37" name="Friform 36">
              <a:extLst>
                <a:ext uri="{FF2B5EF4-FFF2-40B4-BE49-F238E27FC236}">
                  <a16:creationId xmlns:a16="http://schemas.microsoft.com/office/drawing/2014/main" id="{6ADC19B7-EC32-B694-2A26-FA732BEACE0A}"/>
                </a:ext>
              </a:extLst>
            </p:cNvPr>
            <p:cNvSpPr>
              <a:spLocks noGrp="1" noRot="1" noMove="1" noResize="1" noEditPoints="1" noAdjustHandles="1" noChangeArrowheads="1" noChangeShapeType="1"/>
            </p:cNvSpPr>
            <p:nvPr/>
          </p:nvSpPr>
          <p:spPr>
            <a:xfrm>
              <a:off x="6282185" y="3907574"/>
              <a:ext cx="82933" cy="48559"/>
            </a:xfrm>
            <a:custGeom>
              <a:avLst/>
              <a:gdLst>
                <a:gd name="connsiteX0" fmla="*/ 237 w 82933"/>
                <a:gd name="connsiteY0" fmla="*/ 46292 h 48559"/>
                <a:gd name="connsiteX1" fmla="*/ 61331 w 82933"/>
                <a:gd name="connsiteY1" fmla="*/ 3715 h 48559"/>
                <a:gd name="connsiteX2" fmla="*/ 69732 w 82933"/>
                <a:gd name="connsiteY2" fmla="*/ 0 h 48559"/>
                <a:gd name="connsiteX3" fmla="*/ 82934 w 82933"/>
                <a:gd name="connsiteY3" fmla="*/ 22917 h 48559"/>
                <a:gd name="connsiteX4" fmla="*/ 72418 w 82933"/>
                <a:gd name="connsiteY4" fmla="*/ 27889 h 48559"/>
                <a:gd name="connsiteX5" fmla="*/ 237 w 82933"/>
                <a:gd name="connsiteY5" fmla="*/ 46235 h 4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33" h="48559">
                  <a:moveTo>
                    <a:pt x="237" y="46292"/>
                  </a:moveTo>
                  <a:cubicBezTo>
                    <a:pt x="-2849" y="39605"/>
                    <a:pt x="24526" y="20517"/>
                    <a:pt x="61331" y="3715"/>
                  </a:cubicBezTo>
                  <a:cubicBezTo>
                    <a:pt x="64188" y="2400"/>
                    <a:pt x="66931" y="1200"/>
                    <a:pt x="69732" y="0"/>
                  </a:cubicBezTo>
                  <a:cubicBezTo>
                    <a:pt x="74304" y="7887"/>
                    <a:pt x="78704" y="15545"/>
                    <a:pt x="82934" y="22917"/>
                  </a:cubicBezTo>
                  <a:cubicBezTo>
                    <a:pt x="79504" y="24574"/>
                    <a:pt x="76018" y="26289"/>
                    <a:pt x="72418" y="27889"/>
                  </a:cubicBezTo>
                  <a:cubicBezTo>
                    <a:pt x="35613" y="44691"/>
                    <a:pt x="3266" y="52921"/>
                    <a:pt x="237" y="46235"/>
                  </a:cubicBezTo>
                  <a:close/>
                </a:path>
              </a:pathLst>
            </a:custGeom>
            <a:solidFill>
              <a:srgbClr val="E57A45"/>
            </a:solidFill>
            <a:ln w="0" cap="flat">
              <a:noFill/>
              <a:prstDash val="solid"/>
              <a:miter/>
            </a:ln>
          </p:spPr>
          <p:txBody>
            <a:bodyPr rtlCol="0" anchor="ctr"/>
            <a:lstStyle/>
            <a:p>
              <a:endParaRPr lang="nb-NO"/>
            </a:p>
          </p:txBody>
        </p:sp>
        <p:sp>
          <p:nvSpPr>
            <p:cNvPr id="38" name="Friform 37">
              <a:extLst>
                <a:ext uri="{FF2B5EF4-FFF2-40B4-BE49-F238E27FC236}">
                  <a16:creationId xmlns:a16="http://schemas.microsoft.com/office/drawing/2014/main" id="{4CB33DD5-B7FF-4A59-171C-0FA95BD5F4E7}"/>
                </a:ext>
              </a:extLst>
            </p:cNvPr>
            <p:cNvSpPr>
              <a:spLocks noGrp="1" noRot="1" noMove="1" noResize="1" noEditPoints="1" noAdjustHandles="1" noChangeArrowheads="1" noChangeShapeType="1"/>
            </p:cNvSpPr>
            <p:nvPr/>
          </p:nvSpPr>
          <p:spPr>
            <a:xfrm>
              <a:off x="6118688" y="3889575"/>
              <a:ext cx="65400" cy="39772"/>
            </a:xfrm>
            <a:custGeom>
              <a:avLst/>
              <a:gdLst>
                <a:gd name="connsiteX0" fmla="*/ 65208 w 65400"/>
                <a:gd name="connsiteY0" fmla="*/ 1882 h 39772"/>
                <a:gd name="connsiteX1" fmla="*/ 19717 w 65400"/>
                <a:gd name="connsiteY1" fmla="*/ 34057 h 39772"/>
                <a:gd name="connsiteX2" fmla="*/ 6287 w 65400"/>
                <a:gd name="connsiteY2" fmla="*/ 39772 h 39772"/>
                <a:gd name="connsiteX3" fmla="*/ 0 w 65400"/>
                <a:gd name="connsiteY3" fmla="*/ 20570 h 39772"/>
                <a:gd name="connsiteX4" fmla="*/ 11144 w 65400"/>
                <a:gd name="connsiteY4" fmla="*/ 15198 h 39772"/>
                <a:gd name="connsiteX5" fmla="*/ 65266 w 65400"/>
                <a:gd name="connsiteY5" fmla="*/ 1882 h 3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00" h="39772">
                  <a:moveTo>
                    <a:pt x="65208" y="1882"/>
                  </a:moveTo>
                  <a:cubicBezTo>
                    <a:pt x="67609" y="7083"/>
                    <a:pt x="47206" y="21484"/>
                    <a:pt x="19717" y="34057"/>
                  </a:cubicBezTo>
                  <a:cubicBezTo>
                    <a:pt x="15088" y="36172"/>
                    <a:pt x="10630" y="38058"/>
                    <a:pt x="6287" y="39772"/>
                  </a:cubicBezTo>
                  <a:cubicBezTo>
                    <a:pt x="4172" y="33429"/>
                    <a:pt x="2115" y="27028"/>
                    <a:pt x="0" y="20570"/>
                  </a:cubicBezTo>
                  <a:cubicBezTo>
                    <a:pt x="3544" y="18741"/>
                    <a:pt x="7258" y="16970"/>
                    <a:pt x="11144" y="15198"/>
                  </a:cubicBezTo>
                  <a:cubicBezTo>
                    <a:pt x="38633" y="2625"/>
                    <a:pt x="62922" y="-3318"/>
                    <a:pt x="65266" y="1882"/>
                  </a:cubicBezTo>
                  <a:close/>
                </a:path>
              </a:pathLst>
            </a:custGeom>
            <a:solidFill>
              <a:srgbClr val="E57A45"/>
            </a:solidFill>
            <a:ln w="0" cap="flat">
              <a:noFill/>
              <a:prstDash val="solid"/>
              <a:miter/>
            </a:ln>
          </p:spPr>
          <p:txBody>
            <a:bodyPr rtlCol="0" anchor="ctr"/>
            <a:lstStyle/>
            <a:p>
              <a:endParaRPr lang="nb-NO"/>
            </a:p>
          </p:txBody>
        </p:sp>
        <p:sp>
          <p:nvSpPr>
            <p:cNvPr id="39" name="Friform 38">
              <a:extLst>
                <a:ext uri="{FF2B5EF4-FFF2-40B4-BE49-F238E27FC236}">
                  <a16:creationId xmlns:a16="http://schemas.microsoft.com/office/drawing/2014/main" id="{81E1924C-4E0A-0774-A700-EF5A628946C9}"/>
                </a:ext>
              </a:extLst>
            </p:cNvPr>
            <p:cNvSpPr>
              <a:spLocks noGrp="1" noRot="1" noMove="1" noResize="1" noEditPoints="1" noAdjustHandles="1" noChangeArrowheads="1" noChangeShapeType="1"/>
            </p:cNvSpPr>
            <p:nvPr/>
          </p:nvSpPr>
          <p:spPr>
            <a:xfrm>
              <a:off x="6143426" y="3677659"/>
              <a:ext cx="79161" cy="44398"/>
            </a:xfrm>
            <a:custGeom>
              <a:avLst/>
              <a:gdLst>
                <a:gd name="connsiteX0" fmla="*/ 180 w 79161"/>
                <a:gd name="connsiteY0" fmla="*/ 42577 h 44398"/>
                <a:gd name="connsiteX1" fmla="*/ 56644 w 79161"/>
                <a:gd name="connsiteY1" fmla="*/ 4572 h 44398"/>
                <a:gd name="connsiteX2" fmla="*/ 67102 w 79161"/>
                <a:gd name="connsiteY2" fmla="*/ 0 h 44398"/>
                <a:gd name="connsiteX3" fmla="*/ 79161 w 79161"/>
                <a:gd name="connsiteY3" fmla="*/ 18402 h 44398"/>
                <a:gd name="connsiteX4" fmla="*/ 65845 w 79161"/>
                <a:gd name="connsiteY4" fmla="*/ 24803 h 44398"/>
                <a:gd name="connsiteX5" fmla="*/ 180 w 79161"/>
                <a:gd name="connsiteY5" fmla="*/ 42634 h 44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161" h="44398">
                  <a:moveTo>
                    <a:pt x="180" y="42577"/>
                  </a:moveTo>
                  <a:cubicBezTo>
                    <a:pt x="-2392" y="36976"/>
                    <a:pt x="22925" y="20003"/>
                    <a:pt x="56644" y="4572"/>
                  </a:cubicBezTo>
                  <a:cubicBezTo>
                    <a:pt x="60187" y="2972"/>
                    <a:pt x="63673" y="1429"/>
                    <a:pt x="67102" y="0"/>
                  </a:cubicBezTo>
                  <a:cubicBezTo>
                    <a:pt x="71103" y="6058"/>
                    <a:pt x="75161" y="12230"/>
                    <a:pt x="79161" y="18402"/>
                  </a:cubicBezTo>
                  <a:cubicBezTo>
                    <a:pt x="74932" y="20574"/>
                    <a:pt x="70474" y="22688"/>
                    <a:pt x="65845" y="24803"/>
                  </a:cubicBezTo>
                  <a:cubicBezTo>
                    <a:pt x="32126" y="40233"/>
                    <a:pt x="2752" y="48177"/>
                    <a:pt x="180" y="42634"/>
                  </a:cubicBezTo>
                  <a:close/>
                </a:path>
              </a:pathLst>
            </a:custGeom>
            <a:solidFill>
              <a:srgbClr val="E57A45"/>
            </a:solidFill>
            <a:ln w="0" cap="flat">
              <a:noFill/>
              <a:prstDash val="solid"/>
              <a:miter/>
            </a:ln>
          </p:spPr>
          <p:txBody>
            <a:bodyPr rtlCol="0" anchor="ctr"/>
            <a:lstStyle/>
            <a:p>
              <a:endParaRPr lang="nb-NO"/>
            </a:p>
          </p:txBody>
        </p:sp>
      </p:grpSp>
    </p:spTree>
    <p:extLst>
      <p:ext uri="{BB962C8B-B14F-4D97-AF65-F5344CB8AC3E}">
        <p14:creationId xmlns:p14="http://schemas.microsoft.com/office/powerpoint/2010/main" val="24111442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76C499"/>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9024762-B37F-06B6-7B36-786199238193}"/>
              </a:ext>
            </a:extLst>
          </p:cNvPr>
          <p:cNvSpPr>
            <a:spLocks noGrp="1" noRot="1" noMove="1" noResize="1" noEditPoints="1" noAdjustHandles="1" noChangeArrowheads="1" noChangeShapeType="1"/>
          </p:cNvSpPr>
          <p:nvPr>
            <p:ph sz="half" idx="1"/>
          </p:nvPr>
        </p:nvSpPr>
        <p:spPr>
          <a:xfrm>
            <a:off x="633413" y="1825625"/>
            <a:ext cx="5181600" cy="4351338"/>
          </a:xfrm>
        </p:spPr>
        <p:txBody>
          <a:bodyPr>
            <a:normAutofit/>
          </a:bodyPr>
          <a:lstStyle/>
          <a:p>
            <a:r>
              <a:rPr lang="nb-NO"/>
              <a:t>Virkningen av nikotin</a:t>
            </a:r>
          </a:p>
          <a:p>
            <a:pPr lvl="1"/>
            <a:r>
              <a:rPr lang="nb-NO"/>
              <a:t>Øker energiforbruket (i kroppen) </a:t>
            </a:r>
          </a:p>
          <a:p>
            <a:pPr lvl="1"/>
            <a:r>
              <a:rPr lang="nb-NO"/>
              <a:t>Gjør blodsukkeret unormalt høyt </a:t>
            </a:r>
          </a:p>
          <a:p>
            <a:pPr lvl="1"/>
            <a:r>
              <a:rPr lang="nb-NO"/>
              <a:t>Demper appetitten</a:t>
            </a:r>
          </a:p>
          <a:p>
            <a:r>
              <a:rPr lang="nb-NO"/>
              <a:t>Bedre smaks- og luktesans</a:t>
            </a:r>
          </a:p>
          <a:p>
            <a:pPr lvl="1"/>
            <a:r>
              <a:rPr lang="nb-NO"/>
              <a:t>Økt matlyst</a:t>
            </a:r>
          </a:p>
          <a:p>
            <a:r>
              <a:rPr lang="nb-NO"/>
              <a:t>Mat istedenfor røyk/snus</a:t>
            </a:r>
          </a:p>
          <a:p>
            <a:pPr lvl="1"/>
            <a:r>
              <a:rPr lang="nb-NO"/>
              <a:t>Savn etter å putte noe i munnen</a:t>
            </a:r>
          </a:p>
          <a:p>
            <a:pPr lvl="1"/>
            <a:r>
              <a:rPr lang="nb-NO"/>
              <a:t>Følelsesregulering</a:t>
            </a:r>
          </a:p>
        </p:txBody>
      </p:sp>
      <p:sp>
        <p:nvSpPr>
          <p:cNvPr id="2" name="Tittel 1">
            <a:extLst>
              <a:ext uri="{FF2B5EF4-FFF2-40B4-BE49-F238E27FC236}">
                <a16:creationId xmlns:a16="http://schemas.microsoft.com/office/drawing/2014/main" id="{596F6538-DEE2-1024-C4BC-7E3BC71CE0E2}"/>
              </a:ext>
            </a:extLst>
          </p:cNvPr>
          <p:cNvSpPr>
            <a:spLocks noGrp="1" noRot="1" noMove="1" noResize="1" noEditPoints="1" noAdjustHandles="1" noChangeArrowheads="1" noChangeShapeType="1"/>
          </p:cNvSpPr>
          <p:nvPr>
            <p:ph type="title"/>
          </p:nvPr>
        </p:nvSpPr>
        <p:spPr>
          <a:xfrm>
            <a:off x="633413" y="315913"/>
            <a:ext cx="10935735" cy="1157511"/>
          </a:xfrm>
        </p:spPr>
        <p:txBody>
          <a:bodyPr/>
          <a:lstStyle/>
          <a:p>
            <a:r>
              <a:rPr lang="nb-NO"/>
              <a:t>Vekt og snus- /røykeslutt</a:t>
            </a:r>
          </a:p>
        </p:txBody>
      </p:sp>
      <p:grpSp>
        <p:nvGrpSpPr>
          <p:cNvPr id="4" name="Gruppe 3">
            <a:extLst>
              <a:ext uri="{FF2B5EF4-FFF2-40B4-BE49-F238E27FC236}">
                <a16:creationId xmlns:a16="http://schemas.microsoft.com/office/drawing/2014/main" id="{F2396B0F-A560-BE00-3365-C16D163974B7}"/>
              </a:ext>
            </a:extLst>
          </p:cNvPr>
          <p:cNvGrpSpPr>
            <a:grpSpLocks noGrp="1" noUngrp="1" noRot="1" noMove="1" noResize="1"/>
          </p:cNvGrpSpPr>
          <p:nvPr/>
        </p:nvGrpSpPr>
        <p:grpSpPr>
          <a:xfrm rot="360275">
            <a:off x="10325527" y="2046472"/>
            <a:ext cx="1254031" cy="3405172"/>
            <a:chOff x="15128629" y="2755502"/>
            <a:chExt cx="1254031" cy="3405172"/>
          </a:xfrm>
        </p:grpSpPr>
        <p:grpSp>
          <p:nvGrpSpPr>
            <p:cNvPr id="5" name="Graphic 3">
              <a:extLst>
                <a:ext uri="{FF2B5EF4-FFF2-40B4-BE49-F238E27FC236}">
                  <a16:creationId xmlns:a16="http://schemas.microsoft.com/office/drawing/2014/main" id="{EADB8A14-C578-8D13-BCA9-B0A4BA485BAA}"/>
                </a:ext>
              </a:extLst>
            </p:cNvPr>
            <p:cNvGrpSpPr>
              <a:grpSpLocks noGrp="1" noUngrp="1" noRot="1" noMove="1" noResize="1"/>
            </p:cNvGrpSpPr>
            <p:nvPr/>
          </p:nvGrpSpPr>
          <p:grpSpPr>
            <a:xfrm>
              <a:off x="15128629" y="2755502"/>
              <a:ext cx="1254031" cy="3405172"/>
              <a:chOff x="13937551" y="1187960"/>
              <a:chExt cx="1254031" cy="3405172"/>
            </a:xfrm>
          </p:grpSpPr>
          <p:sp>
            <p:nvSpPr>
              <p:cNvPr id="7" name="Freeform 308">
                <a:extLst>
                  <a:ext uri="{FF2B5EF4-FFF2-40B4-BE49-F238E27FC236}">
                    <a16:creationId xmlns:a16="http://schemas.microsoft.com/office/drawing/2014/main" id="{55A0BFC1-C0E9-EFEB-3E3F-52CC4E8867DA}"/>
                  </a:ext>
                </a:extLst>
              </p:cNvPr>
              <p:cNvSpPr>
                <a:spLocks noGrp="1" noRot="1" noMove="1" noResize="1" noEditPoints="1" noAdjustHandles="1" noChangeArrowheads="1" noChangeShapeType="1"/>
              </p:cNvSpPr>
              <p:nvPr/>
            </p:nvSpPr>
            <p:spPr>
              <a:xfrm>
                <a:off x="13937551" y="1187960"/>
                <a:ext cx="1254031" cy="3274336"/>
              </a:xfrm>
              <a:custGeom>
                <a:avLst/>
                <a:gdLst>
                  <a:gd name="connsiteX0" fmla="*/ 0 w 1254031"/>
                  <a:gd name="connsiteY0" fmla="*/ 3236446 h 3274336"/>
                  <a:gd name="connsiteX1" fmla="*/ 1250385 w 1254031"/>
                  <a:gd name="connsiteY1" fmla="*/ 1185 h 3274336"/>
                  <a:gd name="connsiteX2" fmla="*/ 1253947 w 1254031"/>
                  <a:gd name="connsiteY2" fmla="*/ 2480 h 3274336"/>
                  <a:gd name="connsiteX3" fmla="*/ 164516 w 1254031"/>
                  <a:gd name="connsiteY3" fmla="*/ 3274337 h 3274336"/>
                  <a:gd name="connsiteX4" fmla="*/ 0 w 1254031"/>
                  <a:gd name="connsiteY4" fmla="*/ 3236446 h 3274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031" h="3274336">
                    <a:moveTo>
                      <a:pt x="0" y="3236446"/>
                    </a:moveTo>
                    <a:cubicBezTo>
                      <a:pt x="0" y="3236446"/>
                      <a:pt x="719271" y="1141137"/>
                      <a:pt x="1250385" y="1185"/>
                    </a:cubicBezTo>
                    <a:cubicBezTo>
                      <a:pt x="1251356" y="-1082"/>
                      <a:pt x="1254595" y="213"/>
                      <a:pt x="1253947" y="2480"/>
                    </a:cubicBezTo>
                    <a:cubicBezTo>
                      <a:pt x="994867" y="892096"/>
                      <a:pt x="164516" y="3274337"/>
                      <a:pt x="164516" y="3274337"/>
                    </a:cubicBezTo>
                    <a:lnTo>
                      <a:pt x="0" y="3236446"/>
                    </a:lnTo>
                    <a:close/>
                  </a:path>
                </a:pathLst>
              </a:custGeom>
              <a:solidFill>
                <a:srgbClr val="667C49"/>
              </a:solidFill>
              <a:ln w="3239" cap="flat">
                <a:noFill/>
                <a:prstDash val="solid"/>
                <a:miter/>
              </a:ln>
            </p:spPr>
            <p:txBody>
              <a:bodyPr rtlCol="0" anchor="ctr"/>
              <a:lstStyle/>
              <a:p>
                <a:endParaRPr lang="en-NO"/>
              </a:p>
            </p:txBody>
          </p:sp>
          <p:sp>
            <p:nvSpPr>
              <p:cNvPr id="8" name="Freeform 309">
                <a:extLst>
                  <a:ext uri="{FF2B5EF4-FFF2-40B4-BE49-F238E27FC236}">
                    <a16:creationId xmlns:a16="http://schemas.microsoft.com/office/drawing/2014/main" id="{7830916B-0018-3DA8-5415-86DFB4250818}"/>
                  </a:ext>
                </a:extLst>
              </p:cNvPr>
              <p:cNvSpPr>
                <a:spLocks noGrp="1" noRot="1" noMove="1" noResize="1" noEditPoints="1" noAdjustHandles="1" noChangeArrowheads="1" noChangeShapeType="1"/>
              </p:cNvSpPr>
              <p:nvPr/>
            </p:nvSpPr>
            <p:spPr>
              <a:xfrm>
                <a:off x="13959249" y="3033794"/>
                <a:ext cx="791489" cy="1559337"/>
              </a:xfrm>
              <a:custGeom>
                <a:avLst/>
                <a:gdLst>
                  <a:gd name="connsiteX0" fmla="*/ 0 w 791489"/>
                  <a:gd name="connsiteY0" fmla="*/ 1559338 h 1559337"/>
                  <a:gd name="connsiteX1" fmla="*/ 680409 w 791489"/>
                  <a:gd name="connsiteY1" fmla="*/ 0 h 1559337"/>
                  <a:gd name="connsiteX2" fmla="*/ 791490 w 791489"/>
                  <a:gd name="connsiteY2" fmla="*/ 62827 h 1559337"/>
                  <a:gd name="connsiteX3" fmla="*/ 238354 w 791489"/>
                  <a:gd name="connsiteY3" fmla="*/ 1271759 h 1559337"/>
                  <a:gd name="connsiteX4" fmla="*/ 0 w 791489"/>
                  <a:gd name="connsiteY4" fmla="*/ 1559338 h 1559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489" h="1559337">
                    <a:moveTo>
                      <a:pt x="0" y="1559338"/>
                    </a:moveTo>
                    <a:cubicBezTo>
                      <a:pt x="0" y="1559338"/>
                      <a:pt x="277540" y="846544"/>
                      <a:pt x="680409" y="0"/>
                    </a:cubicBezTo>
                    <a:lnTo>
                      <a:pt x="791490" y="62827"/>
                    </a:lnTo>
                    <a:cubicBezTo>
                      <a:pt x="616287" y="496462"/>
                      <a:pt x="449828" y="867270"/>
                      <a:pt x="238354" y="1271759"/>
                    </a:cubicBezTo>
                    <a:cubicBezTo>
                      <a:pt x="195282" y="1354341"/>
                      <a:pt x="0" y="1559338"/>
                      <a:pt x="0" y="1559338"/>
                    </a:cubicBezTo>
                    <a:close/>
                  </a:path>
                </a:pathLst>
              </a:custGeom>
              <a:solidFill>
                <a:srgbClr val="667C49"/>
              </a:solidFill>
              <a:ln w="3239" cap="flat">
                <a:noFill/>
                <a:prstDash val="solid"/>
                <a:miter/>
              </a:ln>
            </p:spPr>
            <p:txBody>
              <a:bodyPr rtlCol="0" anchor="ctr"/>
              <a:lstStyle/>
              <a:p>
                <a:endParaRPr lang="en-NO"/>
              </a:p>
            </p:txBody>
          </p:sp>
          <p:sp>
            <p:nvSpPr>
              <p:cNvPr id="9" name="Freeform 310">
                <a:extLst>
                  <a:ext uri="{FF2B5EF4-FFF2-40B4-BE49-F238E27FC236}">
                    <a16:creationId xmlns:a16="http://schemas.microsoft.com/office/drawing/2014/main" id="{BA5BC7DB-0B46-18BA-B656-7ED5316BCAF9}"/>
                  </a:ext>
                </a:extLst>
              </p:cNvPr>
              <p:cNvSpPr>
                <a:spLocks noGrp="1" noRot="1" noMove="1" noResize="1" noEditPoints="1" noAdjustHandles="1" noChangeArrowheads="1" noChangeShapeType="1"/>
              </p:cNvSpPr>
              <p:nvPr/>
            </p:nvSpPr>
            <p:spPr>
              <a:xfrm>
                <a:off x="13949146" y="1685668"/>
                <a:ext cx="823009" cy="2816128"/>
              </a:xfrm>
              <a:custGeom>
                <a:avLst/>
                <a:gdLst>
                  <a:gd name="connsiteX0" fmla="*/ 67749 w 823009"/>
                  <a:gd name="connsiteY0" fmla="*/ 2797355 h 2816128"/>
                  <a:gd name="connsiteX1" fmla="*/ 64 w 823009"/>
                  <a:gd name="connsiteY1" fmla="*/ 2607903 h 2816128"/>
                  <a:gd name="connsiteX2" fmla="*/ 821347 w 823009"/>
                  <a:gd name="connsiteY2" fmla="*/ 587 h 2816128"/>
                  <a:gd name="connsiteX3" fmla="*/ 822967 w 823009"/>
                  <a:gd name="connsiteY3" fmla="*/ 910 h 2816128"/>
                  <a:gd name="connsiteX4" fmla="*/ 67749 w 823009"/>
                  <a:gd name="connsiteY4" fmla="*/ 2797355 h 2816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009" h="2816128">
                    <a:moveTo>
                      <a:pt x="67749" y="2797355"/>
                    </a:moveTo>
                    <a:cubicBezTo>
                      <a:pt x="18524" y="2890300"/>
                      <a:pt x="64" y="2607903"/>
                      <a:pt x="64" y="2607903"/>
                    </a:cubicBezTo>
                    <a:cubicBezTo>
                      <a:pt x="64" y="2607903"/>
                      <a:pt x="-23253" y="2305751"/>
                      <a:pt x="821347" y="587"/>
                    </a:cubicBezTo>
                    <a:cubicBezTo>
                      <a:pt x="821672" y="-385"/>
                      <a:pt x="823291" y="-61"/>
                      <a:pt x="822967" y="910"/>
                    </a:cubicBezTo>
                    <a:cubicBezTo>
                      <a:pt x="669462" y="835148"/>
                      <a:pt x="411677" y="2150627"/>
                      <a:pt x="67749" y="2797355"/>
                    </a:cubicBezTo>
                    <a:close/>
                  </a:path>
                </a:pathLst>
              </a:custGeom>
              <a:solidFill>
                <a:srgbClr val="748E57"/>
              </a:solidFill>
              <a:ln w="3239" cap="flat">
                <a:noFill/>
                <a:prstDash val="solid"/>
                <a:miter/>
              </a:ln>
            </p:spPr>
            <p:txBody>
              <a:bodyPr rtlCol="0" anchor="ctr"/>
              <a:lstStyle/>
              <a:p>
                <a:endParaRPr lang="en-NO"/>
              </a:p>
            </p:txBody>
          </p:sp>
        </p:grpSp>
        <p:sp>
          <p:nvSpPr>
            <p:cNvPr id="6" name="Freeform 347">
              <a:extLst>
                <a:ext uri="{FF2B5EF4-FFF2-40B4-BE49-F238E27FC236}">
                  <a16:creationId xmlns:a16="http://schemas.microsoft.com/office/drawing/2014/main" id="{A5B564D4-43E1-BA30-27FF-BC738DA198B1}"/>
                </a:ext>
              </a:extLst>
            </p:cNvPr>
            <p:cNvSpPr>
              <a:spLocks noGrp="1" noRot="1" noMove="1" noResize="1" noEditPoints="1" noAdjustHandles="1" noChangeArrowheads="1" noChangeShapeType="1"/>
            </p:cNvSpPr>
            <p:nvPr/>
          </p:nvSpPr>
          <p:spPr>
            <a:xfrm>
              <a:off x="15830736" y="4601012"/>
              <a:ext cx="312950" cy="1165223"/>
            </a:xfrm>
            <a:custGeom>
              <a:avLst/>
              <a:gdLst>
                <a:gd name="connsiteX0" fmla="*/ 0 w 312950"/>
                <a:gd name="connsiteY0" fmla="*/ 0 h 1165223"/>
                <a:gd name="connsiteX1" fmla="*/ 301828 w 312950"/>
                <a:gd name="connsiteY1" fmla="*/ 1161002 h 1165223"/>
                <a:gd name="connsiteX2" fmla="*/ 312839 w 312950"/>
                <a:gd name="connsiteY2" fmla="*/ 1158412 h 1165223"/>
                <a:gd name="connsiteX3" fmla="*/ 111080 w 312950"/>
                <a:gd name="connsiteY3" fmla="*/ 62503 h 1165223"/>
                <a:gd name="connsiteX4" fmla="*/ 0 w 312950"/>
                <a:gd name="connsiteY4" fmla="*/ 0 h 1165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950" h="1165223">
                  <a:moveTo>
                    <a:pt x="0" y="0"/>
                  </a:moveTo>
                  <a:lnTo>
                    <a:pt x="301828" y="1161002"/>
                  </a:lnTo>
                  <a:cubicBezTo>
                    <a:pt x="303771" y="1168127"/>
                    <a:pt x="314135" y="1165536"/>
                    <a:pt x="312839" y="1158412"/>
                  </a:cubicBezTo>
                  <a:lnTo>
                    <a:pt x="111080" y="62503"/>
                  </a:lnTo>
                  <a:lnTo>
                    <a:pt x="0" y="0"/>
                  </a:lnTo>
                  <a:close/>
                </a:path>
              </a:pathLst>
            </a:custGeom>
            <a:solidFill>
              <a:srgbClr val="748E57"/>
            </a:solidFill>
            <a:ln w="3239" cap="flat">
              <a:noFill/>
              <a:prstDash val="solid"/>
              <a:miter/>
            </a:ln>
          </p:spPr>
          <p:txBody>
            <a:bodyPr rtlCol="0" anchor="ctr"/>
            <a:lstStyle/>
            <a:p>
              <a:endParaRPr lang="en-NO"/>
            </a:p>
          </p:txBody>
        </p:sp>
      </p:grpSp>
      <p:grpSp>
        <p:nvGrpSpPr>
          <p:cNvPr id="10" name="Gruppe 9">
            <a:extLst>
              <a:ext uri="{FF2B5EF4-FFF2-40B4-BE49-F238E27FC236}">
                <a16:creationId xmlns:a16="http://schemas.microsoft.com/office/drawing/2014/main" id="{C250641A-954A-2806-94ED-93B8524A785E}"/>
              </a:ext>
            </a:extLst>
          </p:cNvPr>
          <p:cNvGrpSpPr>
            <a:grpSpLocks noGrp="1" noUngrp="1" noRot="1" noMove="1" noResize="1"/>
          </p:cNvGrpSpPr>
          <p:nvPr/>
        </p:nvGrpSpPr>
        <p:grpSpPr>
          <a:xfrm rot="20431825">
            <a:off x="8448203" y="3508086"/>
            <a:ext cx="710986" cy="1471945"/>
            <a:chOff x="13753916" y="1132425"/>
            <a:chExt cx="710986" cy="1471945"/>
          </a:xfrm>
        </p:grpSpPr>
        <p:grpSp>
          <p:nvGrpSpPr>
            <p:cNvPr id="11" name="Graphic 3">
              <a:extLst>
                <a:ext uri="{FF2B5EF4-FFF2-40B4-BE49-F238E27FC236}">
                  <a16:creationId xmlns:a16="http://schemas.microsoft.com/office/drawing/2014/main" id="{594DE597-CB89-BB0F-0A36-4E00EAE08B57}"/>
                </a:ext>
              </a:extLst>
            </p:cNvPr>
            <p:cNvGrpSpPr>
              <a:grpSpLocks noGrp="1" noUngrp="1" noRot="1" noMove="1" noResize="1"/>
            </p:cNvGrpSpPr>
            <p:nvPr/>
          </p:nvGrpSpPr>
          <p:grpSpPr>
            <a:xfrm rot="736664">
              <a:off x="13948917" y="1203970"/>
              <a:ext cx="515985" cy="1383845"/>
              <a:chOff x="9386811" y="508736"/>
              <a:chExt cx="918438" cy="2463203"/>
            </a:xfrm>
          </p:grpSpPr>
          <p:sp>
            <p:nvSpPr>
              <p:cNvPr id="20" name="Freeform 190">
                <a:extLst>
                  <a:ext uri="{FF2B5EF4-FFF2-40B4-BE49-F238E27FC236}">
                    <a16:creationId xmlns:a16="http://schemas.microsoft.com/office/drawing/2014/main" id="{3094D8CA-6BDB-17B5-D15D-D2D0E18FA49E}"/>
                  </a:ext>
                </a:extLst>
              </p:cNvPr>
              <p:cNvSpPr>
                <a:spLocks noGrp="1" noRot="1" noMove="1" noResize="1" noEditPoints="1" noAdjustHandles="1" noChangeArrowheads="1" noChangeShapeType="1"/>
              </p:cNvSpPr>
              <p:nvPr/>
            </p:nvSpPr>
            <p:spPr>
              <a:xfrm>
                <a:off x="9386811" y="508736"/>
                <a:ext cx="918438" cy="2371233"/>
              </a:xfrm>
              <a:custGeom>
                <a:avLst/>
                <a:gdLst>
                  <a:gd name="connsiteX0" fmla="*/ 808006 w 918438"/>
                  <a:gd name="connsiteY0" fmla="*/ 2371230 h 2371233"/>
                  <a:gd name="connsiteX1" fmla="*/ 0 w 918438"/>
                  <a:gd name="connsiteY1" fmla="*/ 0 h 2371233"/>
                  <a:gd name="connsiteX2" fmla="*/ 918439 w 918438"/>
                  <a:gd name="connsiteY2" fmla="*/ 2324272 h 2371233"/>
                  <a:gd name="connsiteX3" fmla="*/ 808006 w 918438"/>
                  <a:gd name="connsiteY3" fmla="*/ 2371230 h 2371233"/>
                </a:gdLst>
                <a:ahLst/>
                <a:cxnLst>
                  <a:cxn ang="0">
                    <a:pos x="connsiteX0" y="connsiteY0"/>
                  </a:cxn>
                  <a:cxn ang="0">
                    <a:pos x="connsiteX1" y="connsiteY1"/>
                  </a:cxn>
                  <a:cxn ang="0">
                    <a:pos x="connsiteX2" y="connsiteY2"/>
                  </a:cxn>
                  <a:cxn ang="0">
                    <a:pos x="connsiteX3" y="connsiteY3"/>
                  </a:cxn>
                </a:cxnLst>
                <a:rect l="l" t="t" r="r" b="b"/>
                <a:pathLst>
                  <a:path w="918438" h="2371233">
                    <a:moveTo>
                      <a:pt x="808006" y="2371230"/>
                    </a:moveTo>
                    <a:cubicBezTo>
                      <a:pt x="789546" y="2374144"/>
                      <a:pt x="56674" y="892854"/>
                      <a:pt x="0" y="0"/>
                    </a:cubicBezTo>
                    <a:cubicBezTo>
                      <a:pt x="219570" y="605276"/>
                      <a:pt x="918439" y="2324272"/>
                      <a:pt x="918439" y="2324272"/>
                    </a:cubicBezTo>
                    <a:lnTo>
                      <a:pt x="808006" y="2371230"/>
                    </a:lnTo>
                    <a:close/>
                  </a:path>
                </a:pathLst>
              </a:custGeom>
              <a:solidFill>
                <a:srgbClr val="667C49"/>
              </a:solidFill>
              <a:ln w="3239" cap="flat">
                <a:noFill/>
                <a:prstDash val="solid"/>
                <a:miter/>
              </a:ln>
            </p:spPr>
            <p:txBody>
              <a:bodyPr rtlCol="0" anchor="ctr"/>
              <a:lstStyle/>
              <a:p>
                <a:endParaRPr lang="en-NO"/>
              </a:p>
            </p:txBody>
          </p:sp>
          <p:sp>
            <p:nvSpPr>
              <p:cNvPr id="21" name="Freeform 191">
                <a:extLst>
                  <a:ext uri="{FF2B5EF4-FFF2-40B4-BE49-F238E27FC236}">
                    <a16:creationId xmlns:a16="http://schemas.microsoft.com/office/drawing/2014/main" id="{76F82771-EA12-B240-98A1-CFB6289EF6FE}"/>
                  </a:ext>
                </a:extLst>
              </p:cNvPr>
              <p:cNvSpPr>
                <a:spLocks noGrp="1" noRot="1" noMove="1" noResize="1" noEditPoints="1" noAdjustHandles="1" noChangeArrowheads="1" noChangeShapeType="1"/>
              </p:cNvSpPr>
              <p:nvPr/>
            </p:nvSpPr>
            <p:spPr>
              <a:xfrm>
                <a:off x="9547764" y="684586"/>
                <a:ext cx="718787" cy="2287352"/>
              </a:xfrm>
              <a:custGeom>
                <a:avLst/>
                <a:gdLst>
                  <a:gd name="connsiteX0" fmla="*/ 694982 w 718787"/>
                  <a:gd name="connsiteY0" fmla="*/ 2287353 h 2287352"/>
                  <a:gd name="connsiteX1" fmla="*/ 0 w 718787"/>
                  <a:gd name="connsiteY1" fmla="*/ 0 h 2287352"/>
                  <a:gd name="connsiteX2" fmla="*/ 717328 w 718787"/>
                  <a:gd name="connsiteY2" fmla="*/ 2022767 h 2287352"/>
                  <a:gd name="connsiteX3" fmla="*/ 694982 w 718787"/>
                  <a:gd name="connsiteY3" fmla="*/ 2287353 h 2287352"/>
                </a:gdLst>
                <a:ahLst/>
                <a:cxnLst>
                  <a:cxn ang="0">
                    <a:pos x="connsiteX0" y="connsiteY0"/>
                  </a:cxn>
                  <a:cxn ang="0">
                    <a:pos x="connsiteX1" y="connsiteY1"/>
                  </a:cxn>
                  <a:cxn ang="0">
                    <a:pos x="connsiteX2" y="connsiteY2"/>
                  </a:cxn>
                  <a:cxn ang="0">
                    <a:pos x="connsiteX3" y="connsiteY3"/>
                  </a:cxn>
                </a:cxnLst>
                <a:rect l="l" t="t" r="r" b="b"/>
                <a:pathLst>
                  <a:path w="718787" h="2287352">
                    <a:moveTo>
                      <a:pt x="694982" y="2287353"/>
                    </a:moveTo>
                    <a:cubicBezTo>
                      <a:pt x="694982" y="2287353"/>
                      <a:pt x="96507" y="980618"/>
                      <a:pt x="0" y="0"/>
                    </a:cubicBezTo>
                    <a:cubicBezTo>
                      <a:pt x="189128" y="752627"/>
                      <a:pt x="646081" y="1458297"/>
                      <a:pt x="717328" y="2022767"/>
                    </a:cubicBezTo>
                    <a:cubicBezTo>
                      <a:pt x="725748" y="2088509"/>
                      <a:pt x="694982" y="2287353"/>
                      <a:pt x="694982" y="2287353"/>
                    </a:cubicBezTo>
                    <a:close/>
                  </a:path>
                </a:pathLst>
              </a:custGeom>
              <a:solidFill>
                <a:srgbClr val="667C49"/>
              </a:solidFill>
              <a:ln w="3239" cap="flat">
                <a:noFill/>
                <a:prstDash val="solid"/>
                <a:miter/>
              </a:ln>
            </p:spPr>
            <p:txBody>
              <a:bodyPr rtlCol="0" anchor="ctr"/>
              <a:lstStyle/>
              <a:p>
                <a:endParaRPr lang="en-NO"/>
              </a:p>
            </p:txBody>
          </p:sp>
          <p:sp>
            <p:nvSpPr>
              <p:cNvPr id="22" name="Freeform 192">
                <a:extLst>
                  <a:ext uri="{FF2B5EF4-FFF2-40B4-BE49-F238E27FC236}">
                    <a16:creationId xmlns:a16="http://schemas.microsoft.com/office/drawing/2014/main" id="{B61CF6AB-8EEA-1FB7-DC13-42980830D0FC}"/>
                  </a:ext>
                </a:extLst>
              </p:cNvPr>
              <p:cNvSpPr>
                <a:spLocks noGrp="1" noRot="1" noMove="1" noResize="1" noEditPoints="1" noAdjustHandles="1" noChangeArrowheads="1" noChangeShapeType="1"/>
              </p:cNvSpPr>
              <p:nvPr/>
            </p:nvSpPr>
            <p:spPr>
              <a:xfrm>
                <a:off x="9486880" y="920673"/>
                <a:ext cx="778482" cy="1979607"/>
              </a:xfrm>
              <a:custGeom>
                <a:avLst/>
                <a:gdLst>
                  <a:gd name="connsiteX0" fmla="*/ 777888 w 778482"/>
                  <a:gd name="connsiteY0" fmla="*/ 1959617 h 1979607"/>
                  <a:gd name="connsiteX1" fmla="*/ 659683 w 778482"/>
                  <a:gd name="connsiteY1" fmla="*/ 1878978 h 1979607"/>
                  <a:gd name="connsiteX2" fmla="*/ 0 w 778482"/>
                  <a:gd name="connsiteY2" fmla="*/ 0 h 1979607"/>
                  <a:gd name="connsiteX3" fmla="*/ 777888 w 778482"/>
                  <a:gd name="connsiteY3" fmla="*/ 1959617 h 1979607"/>
                </a:gdLst>
                <a:ahLst/>
                <a:cxnLst>
                  <a:cxn ang="0">
                    <a:pos x="connsiteX0" y="connsiteY0"/>
                  </a:cxn>
                  <a:cxn ang="0">
                    <a:pos x="connsiteX1" y="connsiteY1"/>
                  </a:cxn>
                  <a:cxn ang="0">
                    <a:pos x="connsiteX2" y="connsiteY2"/>
                  </a:cxn>
                  <a:cxn ang="0">
                    <a:pos x="connsiteX3" y="connsiteY3"/>
                  </a:cxn>
                </a:cxnLst>
                <a:rect l="l" t="t" r="r" b="b"/>
                <a:pathLst>
                  <a:path w="778482" h="1979607">
                    <a:moveTo>
                      <a:pt x="777888" y="1959617"/>
                    </a:moveTo>
                    <a:cubicBezTo>
                      <a:pt x="788251" y="2033454"/>
                      <a:pt x="659683" y="1878978"/>
                      <a:pt x="659683" y="1878978"/>
                    </a:cubicBezTo>
                    <a:cubicBezTo>
                      <a:pt x="659683" y="1878978"/>
                      <a:pt x="479298" y="1684668"/>
                      <a:pt x="0" y="0"/>
                    </a:cubicBezTo>
                    <a:cubicBezTo>
                      <a:pt x="260375" y="543744"/>
                      <a:pt x="705022" y="1442104"/>
                      <a:pt x="777888" y="1959617"/>
                    </a:cubicBezTo>
                    <a:close/>
                  </a:path>
                </a:pathLst>
              </a:custGeom>
              <a:solidFill>
                <a:srgbClr val="748E57"/>
              </a:solidFill>
              <a:ln w="3239" cap="flat">
                <a:noFill/>
                <a:prstDash val="solid"/>
                <a:miter/>
              </a:ln>
            </p:spPr>
            <p:txBody>
              <a:bodyPr rtlCol="0" anchor="ctr"/>
              <a:lstStyle/>
              <a:p>
                <a:endParaRPr lang="en-NO"/>
              </a:p>
            </p:txBody>
          </p:sp>
        </p:grpSp>
        <p:grpSp>
          <p:nvGrpSpPr>
            <p:cNvPr id="12" name="Graphic 3">
              <a:extLst>
                <a:ext uri="{FF2B5EF4-FFF2-40B4-BE49-F238E27FC236}">
                  <a16:creationId xmlns:a16="http://schemas.microsoft.com/office/drawing/2014/main" id="{AC8F1EA0-3059-672A-B80B-FB74ABA41C3B}"/>
                </a:ext>
              </a:extLst>
            </p:cNvPr>
            <p:cNvGrpSpPr>
              <a:grpSpLocks noGrp="1" noUngrp="1" noRot="1" noMove="1" noResize="1"/>
            </p:cNvGrpSpPr>
            <p:nvPr/>
          </p:nvGrpSpPr>
          <p:grpSpPr>
            <a:xfrm rot="357902">
              <a:off x="13850578" y="1132425"/>
              <a:ext cx="507070" cy="1429876"/>
              <a:chOff x="9429559" y="822223"/>
              <a:chExt cx="902569" cy="2545136"/>
            </a:xfrm>
          </p:grpSpPr>
          <p:sp>
            <p:nvSpPr>
              <p:cNvPr id="17" name="Freeform 194">
                <a:extLst>
                  <a:ext uri="{FF2B5EF4-FFF2-40B4-BE49-F238E27FC236}">
                    <a16:creationId xmlns:a16="http://schemas.microsoft.com/office/drawing/2014/main" id="{8CEB64F8-10E1-BCAC-F3A6-C7AB9B8DDA6A}"/>
                  </a:ext>
                </a:extLst>
              </p:cNvPr>
              <p:cNvSpPr>
                <a:spLocks noGrp="1" noRot="1" noMove="1" noResize="1" noEditPoints="1" noAdjustHandles="1" noChangeArrowheads="1" noChangeShapeType="1"/>
              </p:cNvSpPr>
              <p:nvPr/>
            </p:nvSpPr>
            <p:spPr>
              <a:xfrm>
                <a:off x="9429559" y="822223"/>
                <a:ext cx="902569" cy="2453163"/>
              </a:xfrm>
              <a:custGeom>
                <a:avLst/>
                <a:gdLst>
                  <a:gd name="connsiteX0" fmla="*/ 792137 w 902569"/>
                  <a:gd name="connsiteY0" fmla="*/ 2453164 h 2453163"/>
                  <a:gd name="connsiteX1" fmla="*/ 0 w 902569"/>
                  <a:gd name="connsiteY1" fmla="*/ 0 h 2453163"/>
                  <a:gd name="connsiteX2" fmla="*/ 902570 w 902569"/>
                  <a:gd name="connsiteY2" fmla="*/ 2406206 h 2453163"/>
                  <a:gd name="connsiteX3" fmla="*/ 792137 w 902569"/>
                  <a:gd name="connsiteY3" fmla="*/ 2453164 h 2453163"/>
                </a:gdLst>
                <a:ahLst/>
                <a:cxnLst>
                  <a:cxn ang="0">
                    <a:pos x="connsiteX0" y="connsiteY0"/>
                  </a:cxn>
                  <a:cxn ang="0">
                    <a:pos x="connsiteX1" y="connsiteY1"/>
                  </a:cxn>
                  <a:cxn ang="0">
                    <a:pos x="connsiteX2" y="connsiteY2"/>
                  </a:cxn>
                  <a:cxn ang="0">
                    <a:pos x="connsiteX3" y="connsiteY3"/>
                  </a:cxn>
                </a:cxnLst>
                <a:rect l="l" t="t" r="r" b="b"/>
                <a:pathLst>
                  <a:path w="902569" h="2453163">
                    <a:moveTo>
                      <a:pt x="792137" y="2453164"/>
                    </a:moveTo>
                    <a:cubicBezTo>
                      <a:pt x="792137" y="2453164"/>
                      <a:pt x="168402" y="874719"/>
                      <a:pt x="0" y="0"/>
                    </a:cubicBezTo>
                    <a:cubicBezTo>
                      <a:pt x="219246" y="605276"/>
                      <a:pt x="902570" y="2406206"/>
                      <a:pt x="902570" y="2406206"/>
                    </a:cubicBezTo>
                    <a:lnTo>
                      <a:pt x="792137" y="2453164"/>
                    </a:lnTo>
                    <a:close/>
                  </a:path>
                </a:pathLst>
              </a:custGeom>
              <a:solidFill>
                <a:srgbClr val="667C49"/>
              </a:solidFill>
              <a:ln w="3239" cap="flat">
                <a:noFill/>
                <a:prstDash val="solid"/>
                <a:miter/>
              </a:ln>
            </p:spPr>
            <p:txBody>
              <a:bodyPr rtlCol="0" anchor="ctr"/>
              <a:lstStyle/>
              <a:p>
                <a:endParaRPr lang="en-NO"/>
              </a:p>
            </p:txBody>
          </p:sp>
          <p:sp>
            <p:nvSpPr>
              <p:cNvPr id="18" name="Freeform 195">
                <a:extLst>
                  <a:ext uri="{FF2B5EF4-FFF2-40B4-BE49-F238E27FC236}">
                    <a16:creationId xmlns:a16="http://schemas.microsoft.com/office/drawing/2014/main" id="{C846115C-25E3-B73D-8C33-0AEA6AB67DC3}"/>
                  </a:ext>
                </a:extLst>
              </p:cNvPr>
              <p:cNvSpPr>
                <a:spLocks noGrp="1" noRot="1" noMove="1" noResize="1" noEditPoints="1" noAdjustHandles="1" noChangeArrowheads="1" noChangeShapeType="1"/>
              </p:cNvSpPr>
              <p:nvPr/>
            </p:nvSpPr>
            <p:spPr>
              <a:xfrm>
                <a:off x="9570110" y="1109801"/>
                <a:ext cx="723219" cy="2257558"/>
              </a:xfrm>
              <a:custGeom>
                <a:avLst/>
                <a:gdLst>
                  <a:gd name="connsiteX0" fmla="*/ 699192 w 723219"/>
                  <a:gd name="connsiteY0" fmla="*/ 2257559 h 2257558"/>
                  <a:gd name="connsiteX1" fmla="*/ 0 w 723219"/>
                  <a:gd name="connsiteY1" fmla="*/ 0 h 2257558"/>
                  <a:gd name="connsiteX2" fmla="*/ 721862 w 723219"/>
                  <a:gd name="connsiteY2" fmla="*/ 1993297 h 2257558"/>
                  <a:gd name="connsiteX3" fmla="*/ 699192 w 723219"/>
                  <a:gd name="connsiteY3" fmla="*/ 2257559 h 2257558"/>
                </a:gdLst>
                <a:ahLst/>
                <a:cxnLst>
                  <a:cxn ang="0">
                    <a:pos x="connsiteX0" y="connsiteY0"/>
                  </a:cxn>
                  <a:cxn ang="0">
                    <a:pos x="connsiteX1" y="connsiteY1"/>
                  </a:cxn>
                  <a:cxn ang="0">
                    <a:pos x="connsiteX2" y="connsiteY2"/>
                  </a:cxn>
                  <a:cxn ang="0">
                    <a:pos x="connsiteX3" y="connsiteY3"/>
                  </a:cxn>
                </a:cxnLst>
                <a:rect l="l" t="t" r="r" b="b"/>
                <a:pathLst>
                  <a:path w="723219" h="2257558">
                    <a:moveTo>
                      <a:pt x="699192" y="2257559"/>
                    </a:moveTo>
                    <a:cubicBezTo>
                      <a:pt x="699192" y="2257559"/>
                      <a:pt x="96507" y="980618"/>
                      <a:pt x="0" y="0"/>
                    </a:cubicBezTo>
                    <a:cubicBezTo>
                      <a:pt x="189452" y="752951"/>
                      <a:pt x="650615" y="1428826"/>
                      <a:pt x="721862" y="1993297"/>
                    </a:cubicBezTo>
                    <a:cubicBezTo>
                      <a:pt x="729958" y="2059038"/>
                      <a:pt x="699192" y="2257559"/>
                      <a:pt x="699192" y="2257559"/>
                    </a:cubicBezTo>
                    <a:close/>
                  </a:path>
                </a:pathLst>
              </a:custGeom>
              <a:solidFill>
                <a:srgbClr val="667C49"/>
              </a:solidFill>
              <a:ln w="3239" cap="flat">
                <a:noFill/>
                <a:prstDash val="solid"/>
                <a:miter/>
              </a:ln>
            </p:spPr>
            <p:txBody>
              <a:bodyPr rtlCol="0" anchor="ctr"/>
              <a:lstStyle/>
              <a:p>
                <a:endParaRPr lang="en-NO"/>
              </a:p>
            </p:txBody>
          </p:sp>
          <p:sp>
            <p:nvSpPr>
              <p:cNvPr id="19" name="Freeform 196">
                <a:extLst>
                  <a:ext uri="{FF2B5EF4-FFF2-40B4-BE49-F238E27FC236}">
                    <a16:creationId xmlns:a16="http://schemas.microsoft.com/office/drawing/2014/main" id="{B273759D-63BF-27A7-240A-2B23CE734693}"/>
                  </a:ext>
                </a:extLst>
              </p:cNvPr>
              <p:cNvSpPr>
                <a:spLocks noGrp="1" noRot="1" noMove="1" noResize="1" noEditPoints="1" noAdjustHandles="1" noChangeArrowheads="1" noChangeShapeType="1"/>
              </p:cNvSpPr>
              <p:nvPr/>
            </p:nvSpPr>
            <p:spPr>
              <a:xfrm>
                <a:off x="9554241" y="1346211"/>
                <a:ext cx="737983" cy="1948487"/>
              </a:xfrm>
              <a:custGeom>
                <a:avLst/>
                <a:gdLst>
                  <a:gd name="connsiteX0" fmla="*/ 737407 w 737983"/>
                  <a:gd name="connsiteY0" fmla="*/ 1929822 h 1948488"/>
                  <a:gd name="connsiteX1" fmla="*/ 614991 w 737983"/>
                  <a:gd name="connsiteY1" fmla="*/ 1834610 h 1948488"/>
                  <a:gd name="connsiteX2" fmla="*/ 0 w 737983"/>
                  <a:gd name="connsiteY2" fmla="*/ 0 h 1948488"/>
                  <a:gd name="connsiteX3" fmla="*/ 737407 w 737983"/>
                  <a:gd name="connsiteY3" fmla="*/ 1929822 h 1948488"/>
                </a:gdLst>
                <a:ahLst/>
                <a:cxnLst>
                  <a:cxn ang="0">
                    <a:pos x="connsiteX0" y="connsiteY0"/>
                  </a:cxn>
                  <a:cxn ang="0">
                    <a:pos x="connsiteX1" y="connsiteY1"/>
                  </a:cxn>
                  <a:cxn ang="0">
                    <a:pos x="connsiteX2" y="connsiteY2"/>
                  </a:cxn>
                  <a:cxn ang="0">
                    <a:pos x="connsiteX3" y="connsiteY3"/>
                  </a:cxn>
                </a:cxnLst>
                <a:rect l="l" t="t" r="r" b="b"/>
                <a:pathLst>
                  <a:path w="737983" h="1948488">
                    <a:moveTo>
                      <a:pt x="737407" y="1929822"/>
                    </a:moveTo>
                    <a:cubicBezTo>
                      <a:pt x="747770" y="2003660"/>
                      <a:pt x="614991" y="1834610"/>
                      <a:pt x="614991" y="1834610"/>
                    </a:cubicBezTo>
                    <a:cubicBezTo>
                      <a:pt x="614991" y="1834610"/>
                      <a:pt x="485451" y="1796720"/>
                      <a:pt x="0" y="0"/>
                    </a:cubicBezTo>
                    <a:cubicBezTo>
                      <a:pt x="260375" y="543420"/>
                      <a:pt x="664540" y="1412310"/>
                      <a:pt x="737407" y="1929822"/>
                    </a:cubicBezTo>
                    <a:close/>
                  </a:path>
                </a:pathLst>
              </a:custGeom>
              <a:solidFill>
                <a:srgbClr val="748E57"/>
              </a:solidFill>
              <a:ln w="3239" cap="flat">
                <a:noFill/>
                <a:prstDash val="solid"/>
                <a:miter/>
              </a:ln>
            </p:spPr>
            <p:txBody>
              <a:bodyPr rtlCol="0" anchor="ctr"/>
              <a:lstStyle/>
              <a:p>
                <a:endParaRPr lang="en-NO"/>
              </a:p>
            </p:txBody>
          </p:sp>
        </p:grpSp>
        <p:grpSp>
          <p:nvGrpSpPr>
            <p:cNvPr id="13" name="Graphic 3">
              <a:extLst>
                <a:ext uri="{FF2B5EF4-FFF2-40B4-BE49-F238E27FC236}">
                  <a16:creationId xmlns:a16="http://schemas.microsoft.com/office/drawing/2014/main" id="{E47E29E3-9A1E-EE9E-2F1E-7FD1B2016995}"/>
                </a:ext>
              </a:extLst>
            </p:cNvPr>
            <p:cNvGrpSpPr>
              <a:grpSpLocks noGrp="1" noUngrp="1" noRot="1" noMove="1" noResize="1"/>
            </p:cNvGrpSpPr>
            <p:nvPr/>
          </p:nvGrpSpPr>
          <p:grpSpPr>
            <a:xfrm>
              <a:off x="13753916" y="1199602"/>
              <a:ext cx="547279" cy="1404768"/>
              <a:chOff x="9541935" y="657059"/>
              <a:chExt cx="974140" cy="2500445"/>
            </a:xfrm>
          </p:grpSpPr>
          <p:sp>
            <p:nvSpPr>
              <p:cNvPr id="14" name="Freeform 198">
                <a:extLst>
                  <a:ext uri="{FF2B5EF4-FFF2-40B4-BE49-F238E27FC236}">
                    <a16:creationId xmlns:a16="http://schemas.microsoft.com/office/drawing/2014/main" id="{EB0D54A6-D7B1-0D36-E19D-AB0C2E4BEB90}"/>
                  </a:ext>
                </a:extLst>
              </p:cNvPr>
              <p:cNvSpPr>
                <a:spLocks noGrp="1" noRot="1" noMove="1" noResize="1" noEditPoints="1" noAdjustHandles="1" noChangeArrowheads="1" noChangeShapeType="1"/>
              </p:cNvSpPr>
              <p:nvPr/>
            </p:nvSpPr>
            <p:spPr>
              <a:xfrm>
                <a:off x="9541935" y="657059"/>
                <a:ext cx="974140" cy="2408472"/>
              </a:xfrm>
              <a:custGeom>
                <a:avLst/>
                <a:gdLst>
                  <a:gd name="connsiteX0" fmla="*/ 864032 w 974140"/>
                  <a:gd name="connsiteY0" fmla="*/ 2408473 h 2408472"/>
                  <a:gd name="connsiteX1" fmla="*/ 0 w 974140"/>
                  <a:gd name="connsiteY1" fmla="*/ 0 h 2408472"/>
                  <a:gd name="connsiteX2" fmla="*/ 974141 w 974140"/>
                  <a:gd name="connsiteY2" fmla="*/ 2361514 h 2408472"/>
                  <a:gd name="connsiteX3" fmla="*/ 864032 w 974140"/>
                  <a:gd name="connsiteY3" fmla="*/ 2408473 h 2408472"/>
                </a:gdLst>
                <a:ahLst/>
                <a:cxnLst>
                  <a:cxn ang="0">
                    <a:pos x="connsiteX0" y="connsiteY0"/>
                  </a:cxn>
                  <a:cxn ang="0">
                    <a:pos x="connsiteX1" y="connsiteY1"/>
                  </a:cxn>
                  <a:cxn ang="0">
                    <a:pos x="connsiteX2" y="connsiteY2"/>
                  </a:cxn>
                  <a:cxn ang="0">
                    <a:pos x="connsiteX3" y="connsiteY3"/>
                  </a:cxn>
                </a:cxnLst>
                <a:rect l="l" t="t" r="r" b="b"/>
                <a:pathLst>
                  <a:path w="974140" h="2408472">
                    <a:moveTo>
                      <a:pt x="864032" y="2408473"/>
                    </a:moveTo>
                    <a:cubicBezTo>
                      <a:pt x="864032" y="2408473"/>
                      <a:pt x="168402" y="874719"/>
                      <a:pt x="0" y="0"/>
                    </a:cubicBezTo>
                    <a:cubicBezTo>
                      <a:pt x="219246" y="605276"/>
                      <a:pt x="974141" y="2361514"/>
                      <a:pt x="974141" y="2361514"/>
                    </a:cubicBezTo>
                    <a:lnTo>
                      <a:pt x="864032" y="2408473"/>
                    </a:lnTo>
                    <a:close/>
                  </a:path>
                </a:pathLst>
              </a:custGeom>
              <a:solidFill>
                <a:srgbClr val="667C49"/>
              </a:solidFill>
              <a:ln w="3239" cap="flat">
                <a:noFill/>
                <a:prstDash val="solid"/>
                <a:miter/>
              </a:ln>
            </p:spPr>
            <p:txBody>
              <a:bodyPr rtlCol="0" anchor="ctr"/>
              <a:lstStyle/>
              <a:p>
                <a:endParaRPr lang="en-NO"/>
              </a:p>
            </p:txBody>
          </p:sp>
          <p:sp>
            <p:nvSpPr>
              <p:cNvPr id="15" name="Freeform 199">
                <a:extLst>
                  <a:ext uri="{FF2B5EF4-FFF2-40B4-BE49-F238E27FC236}">
                    <a16:creationId xmlns:a16="http://schemas.microsoft.com/office/drawing/2014/main" id="{827B2C2C-CC07-C5B0-C02C-380F0CC38B13}"/>
                  </a:ext>
                </a:extLst>
              </p:cNvPr>
              <p:cNvSpPr>
                <a:spLocks noGrp="1" noRot="1" noMove="1" noResize="1" noEditPoints="1" noAdjustHandles="1" noChangeArrowheads="1" noChangeShapeType="1"/>
              </p:cNvSpPr>
              <p:nvPr/>
            </p:nvSpPr>
            <p:spPr>
              <a:xfrm>
                <a:off x="9764096" y="954677"/>
                <a:ext cx="713503" cy="2202827"/>
              </a:xfrm>
              <a:custGeom>
                <a:avLst/>
                <a:gdLst>
                  <a:gd name="connsiteX0" fmla="*/ 689477 w 713503"/>
                  <a:gd name="connsiteY0" fmla="*/ 2202828 h 2202827"/>
                  <a:gd name="connsiteX1" fmla="*/ 0 w 713503"/>
                  <a:gd name="connsiteY1" fmla="*/ 0 h 2202827"/>
                  <a:gd name="connsiteX2" fmla="*/ 712146 w 713503"/>
                  <a:gd name="connsiteY2" fmla="*/ 1938242 h 2202827"/>
                  <a:gd name="connsiteX3" fmla="*/ 689477 w 713503"/>
                  <a:gd name="connsiteY3" fmla="*/ 2202828 h 2202827"/>
                </a:gdLst>
                <a:ahLst/>
                <a:cxnLst>
                  <a:cxn ang="0">
                    <a:pos x="connsiteX0" y="connsiteY0"/>
                  </a:cxn>
                  <a:cxn ang="0">
                    <a:pos x="connsiteX1" y="connsiteY1"/>
                  </a:cxn>
                  <a:cxn ang="0">
                    <a:pos x="connsiteX2" y="connsiteY2"/>
                  </a:cxn>
                  <a:cxn ang="0">
                    <a:pos x="connsiteX3" y="connsiteY3"/>
                  </a:cxn>
                </a:cxnLst>
                <a:rect l="l" t="t" r="r" b="b"/>
                <a:pathLst>
                  <a:path w="713503" h="2202827">
                    <a:moveTo>
                      <a:pt x="689477" y="2202828"/>
                    </a:moveTo>
                    <a:cubicBezTo>
                      <a:pt x="689477" y="2202828"/>
                      <a:pt x="96831" y="980942"/>
                      <a:pt x="0" y="0"/>
                    </a:cubicBezTo>
                    <a:cubicBezTo>
                      <a:pt x="189452" y="752951"/>
                      <a:pt x="640899" y="1373772"/>
                      <a:pt x="712146" y="1938242"/>
                    </a:cubicBezTo>
                    <a:cubicBezTo>
                      <a:pt x="720243" y="2003984"/>
                      <a:pt x="689477" y="2202828"/>
                      <a:pt x="689477" y="2202828"/>
                    </a:cubicBezTo>
                    <a:close/>
                  </a:path>
                </a:pathLst>
              </a:custGeom>
              <a:solidFill>
                <a:srgbClr val="667C49"/>
              </a:solidFill>
              <a:ln w="3239" cap="flat">
                <a:noFill/>
                <a:prstDash val="solid"/>
                <a:miter/>
              </a:ln>
            </p:spPr>
            <p:txBody>
              <a:bodyPr rtlCol="0" anchor="ctr"/>
              <a:lstStyle/>
              <a:p>
                <a:endParaRPr lang="en-NO"/>
              </a:p>
            </p:txBody>
          </p:sp>
          <p:sp>
            <p:nvSpPr>
              <p:cNvPr id="16" name="Freeform 200">
                <a:extLst>
                  <a:ext uri="{FF2B5EF4-FFF2-40B4-BE49-F238E27FC236}">
                    <a16:creationId xmlns:a16="http://schemas.microsoft.com/office/drawing/2014/main" id="{A47B6DD9-DBF5-892F-2763-184AE235D72F}"/>
                  </a:ext>
                </a:extLst>
              </p:cNvPr>
              <p:cNvSpPr>
                <a:spLocks noGrp="1" noRot="1" noMove="1" noResize="1" noEditPoints="1" noAdjustHandles="1" noChangeArrowheads="1" noChangeShapeType="1"/>
              </p:cNvSpPr>
              <p:nvPr/>
            </p:nvSpPr>
            <p:spPr>
              <a:xfrm>
                <a:off x="9644919" y="950467"/>
                <a:ext cx="831593" cy="2135378"/>
              </a:xfrm>
              <a:custGeom>
                <a:avLst/>
                <a:gdLst>
                  <a:gd name="connsiteX0" fmla="*/ 830999 w 831593"/>
                  <a:gd name="connsiteY0" fmla="*/ 2115388 h 2135378"/>
                  <a:gd name="connsiteX1" fmla="*/ 712794 w 831593"/>
                  <a:gd name="connsiteY1" fmla="*/ 2034750 h 2135378"/>
                  <a:gd name="connsiteX2" fmla="*/ 0 w 831593"/>
                  <a:gd name="connsiteY2" fmla="*/ 0 h 2135378"/>
                  <a:gd name="connsiteX3" fmla="*/ 830999 w 831593"/>
                  <a:gd name="connsiteY3" fmla="*/ 2115388 h 2135378"/>
                </a:gdLst>
                <a:ahLst/>
                <a:cxnLst>
                  <a:cxn ang="0">
                    <a:pos x="connsiteX0" y="connsiteY0"/>
                  </a:cxn>
                  <a:cxn ang="0">
                    <a:pos x="connsiteX1" y="connsiteY1"/>
                  </a:cxn>
                  <a:cxn ang="0">
                    <a:pos x="connsiteX2" y="connsiteY2"/>
                  </a:cxn>
                  <a:cxn ang="0">
                    <a:pos x="connsiteX3" y="connsiteY3"/>
                  </a:cxn>
                </a:cxnLst>
                <a:rect l="l" t="t" r="r" b="b"/>
                <a:pathLst>
                  <a:path w="831593" h="2135378">
                    <a:moveTo>
                      <a:pt x="830999" y="2115388"/>
                    </a:moveTo>
                    <a:cubicBezTo>
                      <a:pt x="841362" y="2189226"/>
                      <a:pt x="712794" y="2034750"/>
                      <a:pt x="712794" y="2034750"/>
                    </a:cubicBezTo>
                    <a:cubicBezTo>
                      <a:pt x="712794" y="2034750"/>
                      <a:pt x="479298" y="1684344"/>
                      <a:pt x="0" y="0"/>
                    </a:cubicBezTo>
                    <a:cubicBezTo>
                      <a:pt x="260375" y="543420"/>
                      <a:pt x="758133" y="1597876"/>
                      <a:pt x="830999" y="2115388"/>
                    </a:cubicBezTo>
                    <a:close/>
                  </a:path>
                </a:pathLst>
              </a:custGeom>
              <a:solidFill>
                <a:srgbClr val="748E57"/>
              </a:solidFill>
              <a:ln w="3239" cap="flat">
                <a:noFill/>
                <a:prstDash val="solid"/>
                <a:miter/>
              </a:ln>
            </p:spPr>
            <p:txBody>
              <a:bodyPr rtlCol="0" anchor="ctr"/>
              <a:lstStyle/>
              <a:p>
                <a:endParaRPr lang="en-NO"/>
              </a:p>
            </p:txBody>
          </p:sp>
        </p:grpSp>
      </p:grpSp>
      <p:grpSp>
        <p:nvGrpSpPr>
          <p:cNvPr id="23" name="Grafikk 5">
            <a:extLst>
              <a:ext uri="{FF2B5EF4-FFF2-40B4-BE49-F238E27FC236}">
                <a16:creationId xmlns:a16="http://schemas.microsoft.com/office/drawing/2014/main" id="{C9E5E472-5FC5-3C52-54A1-D3F675A7C71F}"/>
              </a:ext>
            </a:extLst>
          </p:cNvPr>
          <p:cNvGrpSpPr>
            <a:grpSpLocks noGrp="1" noUngrp="1" noRot="1" noMove="1" noResize="1"/>
          </p:cNvGrpSpPr>
          <p:nvPr/>
        </p:nvGrpSpPr>
        <p:grpSpPr>
          <a:xfrm>
            <a:off x="8621495" y="3559657"/>
            <a:ext cx="2102334" cy="2041326"/>
            <a:chOff x="3969878" y="597612"/>
            <a:chExt cx="3742091" cy="3633500"/>
          </a:xfrm>
        </p:grpSpPr>
        <p:sp>
          <p:nvSpPr>
            <p:cNvPr id="24" name="Friform 23">
              <a:extLst>
                <a:ext uri="{FF2B5EF4-FFF2-40B4-BE49-F238E27FC236}">
                  <a16:creationId xmlns:a16="http://schemas.microsoft.com/office/drawing/2014/main" id="{AF276444-74F5-45C8-5EB1-A70212234B87}"/>
                </a:ext>
              </a:extLst>
            </p:cNvPr>
            <p:cNvSpPr>
              <a:spLocks noGrp="1" noRot="1" noMove="1" noResize="1" noEditPoints="1" noAdjustHandles="1" noChangeArrowheads="1" noChangeShapeType="1"/>
            </p:cNvSpPr>
            <p:nvPr/>
          </p:nvSpPr>
          <p:spPr>
            <a:xfrm rot="-1812601">
              <a:off x="4417214" y="1141049"/>
              <a:ext cx="2847419" cy="2546627"/>
            </a:xfrm>
            <a:custGeom>
              <a:avLst/>
              <a:gdLst>
                <a:gd name="connsiteX0" fmla="*/ 2847419 w 2847419"/>
                <a:gd name="connsiteY0" fmla="*/ 1273314 h 2546627"/>
                <a:gd name="connsiteX1" fmla="*/ 1423710 w 2847419"/>
                <a:gd name="connsiteY1" fmla="*/ 2546627 h 2546627"/>
                <a:gd name="connsiteX2" fmla="*/ 0 w 2847419"/>
                <a:gd name="connsiteY2" fmla="*/ 1273314 h 2546627"/>
                <a:gd name="connsiteX3" fmla="*/ 1423710 w 2847419"/>
                <a:gd name="connsiteY3" fmla="*/ 0 h 2546627"/>
                <a:gd name="connsiteX4" fmla="*/ 2847419 w 2847419"/>
                <a:gd name="connsiteY4" fmla="*/ 1273314 h 2546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419" h="2546627">
                  <a:moveTo>
                    <a:pt x="2847419" y="1273314"/>
                  </a:moveTo>
                  <a:cubicBezTo>
                    <a:pt x="2847419" y="1976545"/>
                    <a:pt x="2210003" y="2546627"/>
                    <a:pt x="1423710" y="2546627"/>
                  </a:cubicBezTo>
                  <a:cubicBezTo>
                    <a:pt x="637417" y="2546627"/>
                    <a:pt x="0" y="1976546"/>
                    <a:pt x="0" y="1273314"/>
                  </a:cubicBezTo>
                  <a:cubicBezTo>
                    <a:pt x="0" y="570082"/>
                    <a:pt x="637417" y="0"/>
                    <a:pt x="1423710" y="0"/>
                  </a:cubicBezTo>
                  <a:cubicBezTo>
                    <a:pt x="2210003" y="0"/>
                    <a:pt x="2847419" y="570082"/>
                    <a:pt x="2847419" y="1273314"/>
                  </a:cubicBezTo>
                  <a:close/>
                </a:path>
              </a:pathLst>
            </a:custGeom>
            <a:solidFill>
              <a:srgbClr val="E2BC5D"/>
            </a:solidFill>
            <a:ln w="0" cap="flat">
              <a:noFill/>
              <a:prstDash val="solid"/>
              <a:miter/>
            </a:ln>
          </p:spPr>
          <p:txBody>
            <a:bodyPr rtlCol="0" anchor="ctr"/>
            <a:lstStyle/>
            <a:p>
              <a:endParaRPr lang="en-GB"/>
            </a:p>
          </p:txBody>
        </p:sp>
        <p:sp>
          <p:nvSpPr>
            <p:cNvPr id="25" name="Friform 24">
              <a:extLst>
                <a:ext uri="{FF2B5EF4-FFF2-40B4-BE49-F238E27FC236}">
                  <a16:creationId xmlns:a16="http://schemas.microsoft.com/office/drawing/2014/main" id="{60B7AD99-0327-AF9A-A92A-29F7B650E56E}"/>
                </a:ext>
              </a:extLst>
            </p:cNvPr>
            <p:cNvSpPr>
              <a:spLocks noGrp="1" noRot="1" noMove="1" noResize="1" noEditPoints="1" noAdjustHandles="1" noChangeArrowheads="1" noChangeShapeType="1"/>
            </p:cNvSpPr>
            <p:nvPr/>
          </p:nvSpPr>
          <p:spPr>
            <a:xfrm>
              <a:off x="4848693" y="1786627"/>
              <a:ext cx="1923927" cy="1130937"/>
            </a:xfrm>
            <a:custGeom>
              <a:avLst/>
              <a:gdLst>
                <a:gd name="connsiteX0" fmla="*/ 1923896 w 1923927"/>
                <a:gd name="connsiteY0" fmla="*/ 8150 h 1130937"/>
                <a:gd name="connsiteX1" fmla="*/ 776657 w 1923927"/>
                <a:gd name="connsiteY1" fmla="*/ 275423 h 1130937"/>
                <a:gd name="connsiteX2" fmla="*/ 0 w 1923927"/>
                <a:gd name="connsiteY2" fmla="*/ 1130938 h 1130937"/>
                <a:gd name="connsiteX3" fmla="*/ 796930 w 1923927"/>
                <a:gd name="connsiteY3" fmla="*/ 451565 h 1130937"/>
                <a:gd name="connsiteX4" fmla="*/ 1923928 w 1923927"/>
                <a:gd name="connsiteY4" fmla="*/ 8150 h 1130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3927" h="1130937">
                  <a:moveTo>
                    <a:pt x="1923896" y="8150"/>
                  </a:moveTo>
                  <a:cubicBezTo>
                    <a:pt x="1923896" y="8150"/>
                    <a:pt x="1374646" y="-72780"/>
                    <a:pt x="776657" y="275423"/>
                  </a:cubicBezTo>
                  <a:cubicBezTo>
                    <a:pt x="185533" y="619611"/>
                    <a:pt x="0" y="1130938"/>
                    <a:pt x="0" y="1130938"/>
                  </a:cubicBezTo>
                  <a:cubicBezTo>
                    <a:pt x="0" y="1130938"/>
                    <a:pt x="402675" y="681142"/>
                    <a:pt x="796930" y="451565"/>
                  </a:cubicBezTo>
                  <a:cubicBezTo>
                    <a:pt x="1399291" y="100836"/>
                    <a:pt x="1923928" y="8150"/>
                    <a:pt x="1923928" y="8150"/>
                  </a:cubicBezTo>
                  <a:close/>
                </a:path>
              </a:pathLst>
            </a:custGeom>
            <a:solidFill>
              <a:srgbClr val="CEA446"/>
            </a:solidFill>
            <a:ln w="0" cap="flat">
              <a:noFill/>
              <a:prstDash val="solid"/>
              <a:miter/>
            </a:ln>
          </p:spPr>
          <p:txBody>
            <a:bodyPr rtlCol="0" anchor="ctr"/>
            <a:lstStyle/>
            <a:p>
              <a:endParaRPr lang="en-GB"/>
            </a:p>
          </p:txBody>
        </p:sp>
        <p:sp>
          <p:nvSpPr>
            <p:cNvPr id="26" name="Friform 25">
              <a:extLst>
                <a:ext uri="{FF2B5EF4-FFF2-40B4-BE49-F238E27FC236}">
                  <a16:creationId xmlns:a16="http://schemas.microsoft.com/office/drawing/2014/main" id="{522C20FB-BCE7-7311-0AB1-6D67F8BC5C2E}"/>
                </a:ext>
              </a:extLst>
            </p:cNvPr>
            <p:cNvSpPr>
              <a:spLocks noGrp="1" noRot="1" noMove="1" noResize="1" noEditPoints="1" noAdjustHandles="1" noChangeArrowheads="1" noChangeShapeType="1"/>
            </p:cNvSpPr>
            <p:nvPr/>
          </p:nvSpPr>
          <p:spPr>
            <a:xfrm>
              <a:off x="4651749" y="1282745"/>
              <a:ext cx="2162874" cy="1409031"/>
            </a:xfrm>
            <a:custGeom>
              <a:avLst/>
              <a:gdLst>
                <a:gd name="connsiteX0" fmla="*/ 710278 w 2162874"/>
                <a:gd name="connsiteY0" fmla="*/ 327113 h 1409031"/>
                <a:gd name="connsiteX1" fmla="*/ 11928 w 2162874"/>
                <a:gd name="connsiteY1" fmla="*/ 1409031 h 1409031"/>
                <a:gd name="connsiteX2" fmla="*/ 637897 w 2162874"/>
                <a:gd name="connsiteY2" fmla="*/ 202787 h 1409031"/>
                <a:gd name="connsiteX3" fmla="*/ 2162874 w 2162874"/>
                <a:gd name="connsiteY3" fmla="*/ 402149 h 1409031"/>
                <a:gd name="connsiteX4" fmla="*/ 710278 w 2162874"/>
                <a:gd name="connsiteY4" fmla="*/ 327081 h 1409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874" h="1409031">
                  <a:moveTo>
                    <a:pt x="710278" y="327113"/>
                  </a:moveTo>
                  <a:cubicBezTo>
                    <a:pt x="288528" y="572689"/>
                    <a:pt x="37512" y="989775"/>
                    <a:pt x="11928" y="1409031"/>
                  </a:cubicBezTo>
                  <a:cubicBezTo>
                    <a:pt x="-57506" y="959236"/>
                    <a:pt x="179455" y="469737"/>
                    <a:pt x="637897" y="202787"/>
                  </a:cubicBezTo>
                  <a:cubicBezTo>
                    <a:pt x="1096339" y="-64162"/>
                    <a:pt x="1694101" y="-132009"/>
                    <a:pt x="2162874" y="402149"/>
                  </a:cubicBezTo>
                  <a:cubicBezTo>
                    <a:pt x="1757933" y="94297"/>
                    <a:pt x="1131995" y="81538"/>
                    <a:pt x="710278" y="327081"/>
                  </a:cubicBezTo>
                  <a:close/>
                </a:path>
              </a:pathLst>
            </a:custGeom>
            <a:solidFill>
              <a:srgbClr val="CEA446"/>
            </a:solidFill>
            <a:ln w="0" cap="flat">
              <a:noFill/>
              <a:prstDash val="solid"/>
              <a:miter/>
            </a:ln>
          </p:spPr>
          <p:txBody>
            <a:bodyPr rtlCol="0" anchor="ctr"/>
            <a:lstStyle/>
            <a:p>
              <a:endParaRPr lang="en-GB"/>
            </a:p>
          </p:txBody>
        </p:sp>
        <p:sp>
          <p:nvSpPr>
            <p:cNvPr id="27" name="Friform 26">
              <a:extLst>
                <a:ext uri="{FF2B5EF4-FFF2-40B4-BE49-F238E27FC236}">
                  <a16:creationId xmlns:a16="http://schemas.microsoft.com/office/drawing/2014/main" id="{906283F1-2903-7131-D386-DBB47AA5A08D}"/>
                </a:ext>
              </a:extLst>
            </p:cNvPr>
            <p:cNvSpPr>
              <a:spLocks noGrp="1" noRot="1" noMove="1" noResize="1" noEditPoints="1" noAdjustHandles="1" noChangeArrowheads="1" noChangeShapeType="1"/>
            </p:cNvSpPr>
            <p:nvPr/>
          </p:nvSpPr>
          <p:spPr>
            <a:xfrm>
              <a:off x="4960550" y="2135304"/>
              <a:ext cx="1793319" cy="974367"/>
            </a:xfrm>
            <a:custGeom>
              <a:avLst/>
              <a:gdLst>
                <a:gd name="connsiteX0" fmla="*/ 1793319 w 1793319"/>
                <a:gd name="connsiteY0" fmla="*/ 32 h 974367"/>
                <a:gd name="connsiteX1" fmla="*/ 1082048 w 1793319"/>
                <a:gd name="connsiteY1" fmla="*/ 643328 h 974367"/>
                <a:gd name="connsiteX2" fmla="*/ 0 w 1793319"/>
                <a:gd name="connsiteY2" fmla="*/ 974368 h 974367"/>
                <a:gd name="connsiteX3" fmla="*/ 982852 w 1793319"/>
                <a:gd name="connsiteY3" fmla="*/ 551614 h 974367"/>
                <a:gd name="connsiteX4" fmla="*/ 1793319 w 1793319"/>
                <a:gd name="connsiteY4" fmla="*/ 0 h 974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3319" h="974367">
                  <a:moveTo>
                    <a:pt x="1793319" y="32"/>
                  </a:moveTo>
                  <a:cubicBezTo>
                    <a:pt x="1793319" y="32"/>
                    <a:pt x="1485338" y="408504"/>
                    <a:pt x="1082048" y="643328"/>
                  </a:cubicBezTo>
                  <a:cubicBezTo>
                    <a:pt x="581797" y="934599"/>
                    <a:pt x="0" y="974368"/>
                    <a:pt x="0" y="974368"/>
                  </a:cubicBezTo>
                  <a:cubicBezTo>
                    <a:pt x="0" y="974368"/>
                    <a:pt x="729375" y="699257"/>
                    <a:pt x="982852" y="551614"/>
                  </a:cubicBezTo>
                  <a:cubicBezTo>
                    <a:pt x="1326846" y="351248"/>
                    <a:pt x="1793319" y="0"/>
                    <a:pt x="1793319" y="0"/>
                  </a:cubicBezTo>
                  <a:close/>
                </a:path>
              </a:pathLst>
            </a:custGeom>
            <a:solidFill>
              <a:srgbClr val="CEA446"/>
            </a:solidFill>
            <a:ln w="0" cap="flat">
              <a:noFill/>
              <a:prstDash val="solid"/>
              <a:miter/>
            </a:ln>
          </p:spPr>
          <p:txBody>
            <a:bodyPr rtlCol="0" anchor="ctr"/>
            <a:lstStyle/>
            <a:p>
              <a:endParaRPr lang="en-GB"/>
            </a:p>
          </p:txBody>
        </p:sp>
        <p:sp>
          <p:nvSpPr>
            <p:cNvPr id="28" name="Friform 27">
              <a:extLst>
                <a:ext uri="{FF2B5EF4-FFF2-40B4-BE49-F238E27FC236}">
                  <a16:creationId xmlns:a16="http://schemas.microsoft.com/office/drawing/2014/main" id="{9DC39C92-592A-8807-545B-7DC571630B85}"/>
                </a:ext>
              </a:extLst>
            </p:cNvPr>
            <p:cNvSpPr>
              <a:spLocks noGrp="1" noRot="1" noMove="1" noResize="1" noEditPoints="1" noAdjustHandles="1" noChangeArrowheads="1" noChangeShapeType="1"/>
            </p:cNvSpPr>
            <p:nvPr/>
          </p:nvSpPr>
          <p:spPr>
            <a:xfrm>
              <a:off x="5025061" y="1982642"/>
              <a:ext cx="2026808" cy="1562558"/>
            </a:xfrm>
            <a:custGeom>
              <a:avLst/>
              <a:gdLst>
                <a:gd name="connsiteX0" fmla="*/ 1285652 w 2026808"/>
                <a:gd name="connsiteY0" fmla="*/ 1256473 h 1562558"/>
                <a:gd name="connsiteX1" fmla="*/ 1962952 w 2026808"/>
                <a:gd name="connsiteY1" fmla="*/ 0 h 1562558"/>
                <a:gd name="connsiteX2" fmla="*/ 1358033 w 2026808"/>
                <a:gd name="connsiteY2" fmla="*/ 1380767 h 1562558"/>
                <a:gd name="connsiteX3" fmla="*/ 0 w 2026808"/>
                <a:gd name="connsiteY3" fmla="*/ 1329793 h 1562558"/>
                <a:gd name="connsiteX4" fmla="*/ 1285652 w 2026808"/>
                <a:gd name="connsiteY4" fmla="*/ 1256473 h 156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808" h="1562558">
                  <a:moveTo>
                    <a:pt x="1285652" y="1256473"/>
                  </a:moveTo>
                  <a:cubicBezTo>
                    <a:pt x="1707402" y="1010898"/>
                    <a:pt x="1997896" y="447690"/>
                    <a:pt x="1962952" y="0"/>
                  </a:cubicBezTo>
                  <a:cubicBezTo>
                    <a:pt x="2178410" y="552132"/>
                    <a:pt x="1816475" y="1113817"/>
                    <a:pt x="1358033" y="1380767"/>
                  </a:cubicBezTo>
                  <a:cubicBezTo>
                    <a:pt x="899591" y="1647716"/>
                    <a:pt x="356915" y="1612190"/>
                    <a:pt x="0" y="1329793"/>
                  </a:cubicBezTo>
                  <a:cubicBezTo>
                    <a:pt x="377253" y="1514517"/>
                    <a:pt x="863935" y="1502049"/>
                    <a:pt x="1285652" y="1256473"/>
                  </a:cubicBezTo>
                  <a:close/>
                </a:path>
              </a:pathLst>
            </a:custGeom>
            <a:solidFill>
              <a:srgbClr val="CEA446"/>
            </a:solidFill>
            <a:ln w="0" cap="flat">
              <a:noFill/>
              <a:prstDash val="solid"/>
              <a:miter/>
            </a:ln>
          </p:spPr>
          <p:txBody>
            <a:bodyPr rtlCol="0" anchor="ctr"/>
            <a:lstStyle/>
            <a:p>
              <a:endParaRPr lang="en-GB"/>
            </a:p>
          </p:txBody>
        </p:sp>
        <p:sp>
          <p:nvSpPr>
            <p:cNvPr id="29" name="Friform 28">
              <a:extLst>
                <a:ext uri="{FF2B5EF4-FFF2-40B4-BE49-F238E27FC236}">
                  <a16:creationId xmlns:a16="http://schemas.microsoft.com/office/drawing/2014/main" id="{0058E905-0C09-C499-5216-98177677948D}"/>
                </a:ext>
              </a:extLst>
            </p:cNvPr>
            <p:cNvSpPr>
              <a:spLocks noGrp="1" noRot="1" noMove="1" noResize="1" noEditPoints="1" noAdjustHandles="1" noChangeArrowheads="1" noChangeShapeType="1"/>
            </p:cNvSpPr>
            <p:nvPr/>
          </p:nvSpPr>
          <p:spPr>
            <a:xfrm>
              <a:off x="6741045" y="1337014"/>
              <a:ext cx="175908" cy="346357"/>
            </a:xfrm>
            <a:custGeom>
              <a:avLst/>
              <a:gdLst>
                <a:gd name="connsiteX0" fmla="*/ 129216 w 175908"/>
                <a:gd name="connsiteY0" fmla="*/ 346358 h 346357"/>
                <a:gd name="connsiteX1" fmla="*/ 0 w 175908"/>
                <a:gd name="connsiteY1" fmla="*/ 0 h 346357"/>
                <a:gd name="connsiteX2" fmla="*/ 170151 w 175908"/>
                <a:gd name="connsiteY2" fmla="*/ 146283 h 346357"/>
                <a:gd name="connsiteX3" fmla="*/ 129216 w 175908"/>
                <a:gd name="connsiteY3" fmla="*/ 346358 h 346357"/>
              </a:gdLst>
              <a:ahLst/>
              <a:cxnLst>
                <a:cxn ang="0">
                  <a:pos x="connsiteX0" y="connsiteY0"/>
                </a:cxn>
                <a:cxn ang="0">
                  <a:pos x="connsiteX1" y="connsiteY1"/>
                </a:cxn>
                <a:cxn ang="0">
                  <a:pos x="connsiteX2" y="connsiteY2"/>
                </a:cxn>
                <a:cxn ang="0">
                  <a:pos x="connsiteX3" y="connsiteY3"/>
                </a:cxn>
              </a:cxnLst>
              <a:rect l="l" t="t" r="r" b="b"/>
              <a:pathLst>
                <a:path w="175908" h="346357">
                  <a:moveTo>
                    <a:pt x="129216" y="346358"/>
                  </a:moveTo>
                  <a:cubicBezTo>
                    <a:pt x="129216" y="346358"/>
                    <a:pt x="153796" y="198358"/>
                    <a:pt x="0" y="0"/>
                  </a:cubicBezTo>
                  <a:cubicBezTo>
                    <a:pt x="0" y="0"/>
                    <a:pt x="101462" y="56026"/>
                    <a:pt x="170151" y="146283"/>
                  </a:cubicBezTo>
                  <a:cubicBezTo>
                    <a:pt x="195443" y="247713"/>
                    <a:pt x="129216" y="346358"/>
                    <a:pt x="129216" y="346358"/>
                  </a:cubicBezTo>
                  <a:close/>
                </a:path>
              </a:pathLst>
            </a:custGeom>
            <a:solidFill>
              <a:srgbClr val="CEA446"/>
            </a:solidFill>
            <a:ln w="0" cap="flat">
              <a:noFill/>
              <a:prstDash val="solid"/>
              <a:miter/>
            </a:ln>
          </p:spPr>
          <p:txBody>
            <a:bodyPr rtlCol="0" anchor="ctr"/>
            <a:lstStyle/>
            <a:p>
              <a:endParaRPr lang="en-GB"/>
            </a:p>
          </p:txBody>
        </p:sp>
        <p:sp>
          <p:nvSpPr>
            <p:cNvPr id="30" name="Friform 29">
              <a:extLst>
                <a:ext uri="{FF2B5EF4-FFF2-40B4-BE49-F238E27FC236}">
                  <a16:creationId xmlns:a16="http://schemas.microsoft.com/office/drawing/2014/main" id="{59F1E277-086C-FAA0-3535-12C42AD41F4B}"/>
                </a:ext>
              </a:extLst>
            </p:cNvPr>
            <p:cNvSpPr>
              <a:spLocks noGrp="1" noRot="1" noMove="1" noResize="1" noEditPoints="1" noAdjustHandles="1" noChangeArrowheads="1" noChangeShapeType="1"/>
            </p:cNvSpPr>
            <p:nvPr/>
          </p:nvSpPr>
          <p:spPr>
            <a:xfrm>
              <a:off x="7010909" y="1859031"/>
              <a:ext cx="187833" cy="161792"/>
            </a:xfrm>
            <a:custGeom>
              <a:avLst/>
              <a:gdLst>
                <a:gd name="connsiteX0" fmla="*/ 0 w 187833"/>
                <a:gd name="connsiteY0" fmla="*/ 418 h 161792"/>
                <a:gd name="connsiteX1" fmla="*/ 146672 w 187833"/>
                <a:gd name="connsiteY1" fmla="*/ 24869 h 161792"/>
                <a:gd name="connsiteX2" fmla="*/ 187833 w 187833"/>
                <a:gd name="connsiteY2" fmla="*/ 161793 h 161792"/>
                <a:gd name="connsiteX3" fmla="*/ 0 w 187833"/>
                <a:gd name="connsiteY3" fmla="*/ 418 h 161792"/>
              </a:gdLst>
              <a:ahLst/>
              <a:cxnLst>
                <a:cxn ang="0">
                  <a:pos x="connsiteX0" y="connsiteY0"/>
                </a:cxn>
                <a:cxn ang="0">
                  <a:pos x="connsiteX1" y="connsiteY1"/>
                </a:cxn>
                <a:cxn ang="0">
                  <a:pos x="connsiteX2" y="connsiteY2"/>
                </a:cxn>
                <a:cxn ang="0">
                  <a:pos x="connsiteX3" y="connsiteY3"/>
                </a:cxn>
              </a:cxnLst>
              <a:rect l="l" t="t" r="r" b="b"/>
              <a:pathLst>
                <a:path w="187833" h="161792">
                  <a:moveTo>
                    <a:pt x="0" y="418"/>
                  </a:moveTo>
                  <a:cubicBezTo>
                    <a:pt x="0" y="418"/>
                    <a:pt x="61596" y="-5216"/>
                    <a:pt x="146672" y="24869"/>
                  </a:cubicBezTo>
                  <a:cubicBezTo>
                    <a:pt x="146672" y="24869"/>
                    <a:pt x="179866" y="124356"/>
                    <a:pt x="187833" y="161793"/>
                  </a:cubicBezTo>
                  <a:cubicBezTo>
                    <a:pt x="187833" y="161793"/>
                    <a:pt x="139256" y="71536"/>
                    <a:pt x="0" y="418"/>
                  </a:cubicBezTo>
                  <a:close/>
                </a:path>
              </a:pathLst>
            </a:custGeom>
            <a:solidFill>
              <a:srgbClr val="CEA446"/>
            </a:solidFill>
            <a:ln w="0" cap="flat">
              <a:noFill/>
              <a:prstDash val="solid"/>
              <a:miter/>
            </a:ln>
          </p:spPr>
          <p:txBody>
            <a:bodyPr rtlCol="0" anchor="ctr"/>
            <a:lstStyle/>
            <a:p>
              <a:endParaRPr lang="en-GB"/>
            </a:p>
          </p:txBody>
        </p:sp>
      </p:grpSp>
      <p:grpSp>
        <p:nvGrpSpPr>
          <p:cNvPr id="31" name="Grafikk 5">
            <a:extLst>
              <a:ext uri="{FF2B5EF4-FFF2-40B4-BE49-F238E27FC236}">
                <a16:creationId xmlns:a16="http://schemas.microsoft.com/office/drawing/2014/main" id="{7656452C-A792-E114-1315-C12E44401AA3}"/>
              </a:ext>
            </a:extLst>
          </p:cNvPr>
          <p:cNvGrpSpPr>
            <a:grpSpLocks noGrp="1" noUngrp="1" noRot="1" noMove="1" noResize="1"/>
          </p:cNvGrpSpPr>
          <p:nvPr/>
        </p:nvGrpSpPr>
        <p:grpSpPr>
          <a:xfrm rot="20977583">
            <a:off x="7330854" y="4324312"/>
            <a:ext cx="2041442" cy="1200921"/>
            <a:chOff x="1995412" y="1886134"/>
            <a:chExt cx="3633706" cy="2137604"/>
          </a:xfrm>
        </p:grpSpPr>
        <p:sp>
          <p:nvSpPr>
            <p:cNvPr id="32" name="Friform 31">
              <a:extLst>
                <a:ext uri="{FF2B5EF4-FFF2-40B4-BE49-F238E27FC236}">
                  <a16:creationId xmlns:a16="http://schemas.microsoft.com/office/drawing/2014/main" id="{746235C4-7A1E-24E5-0061-1D5E759D6ECD}"/>
                </a:ext>
              </a:extLst>
            </p:cNvPr>
            <p:cNvSpPr>
              <a:spLocks noGrp="1" noRot="1" noMove="1" noResize="1" noEditPoints="1" noAdjustHandles="1" noChangeArrowheads="1" noChangeShapeType="1"/>
            </p:cNvSpPr>
            <p:nvPr/>
          </p:nvSpPr>
          <p:spPr>
            <a:xfrm>
              <a:off x="1995412" y="2033227"/>
              <a:ext cx="3241672" cy="1990511"/>
            </a:xfrm>
            <a:custGeom>
              <a:avLst/>
              <a:gdLst>
                <a:gd name="connsiteX0" fmla="*/ 509222 w 3241672"/>
                <a:gd name="connsiteY0" fmla="*/ 32 h 1990511"/>
                <a:gd name="connsiteX1" fmla="*/ 0 w 3241672"/>
                <a:gd name="connsiteY1" fmla="*/ 474375 h 1990511"/>
                <a:gd name="connsiteX2" fmla="*/ 102920 w 3241672"/>
                <a:gd name="connsiteY2" fmla="*/ 802241 h 1990511"/>
                <a:gd name="connsiteX3" fmla="*/ 1143255 w 3241672"/>
                <a:gd name="connsiteY3" fmla="*/ 1814402 h 1990511"/>
                <a:gd name="connsiteX4" fmla="*/ 3210098 w 3241672"/>
                <a:gd name="connsiteY4" fmla="*/ 1632657 h 1990511"/>
                <a:gd name="connsiteX5" fmla="*/ 509222 w 3241672"/>
                <a:gd name="connsiteY5" fmla="*/ 0 h 199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1672" h="1990511">
                  <a:moveTo>
                    <a:pt x="509222" y="32"/>
                  </a:moveTo>
                  <a:lnTo>
                    <a:pt x="0" y="474375"/>
                  </a:lnTo>
                  <a:cubicBezTo>
                    <a:pt x="0" y="474375"/>
                    <a:pt x="22734" y="611558"/>
                    <a:pt x="102920" y="802241"/>
                  </a:cubicBezTo>
                  <a:cubicBezTo>
                    <a:pt x="236540" y="1120068"/>
                    <a:pt x="529754" y="1586574"/>
                    <a:pt x="1143255" y="1814402"/>
                  </a:cubicBezTo>
                  <a:cubicBezTo>
                    <a:pt x="2124845" y="2178960"/>
                    <a:pt x="2835955" y="1907153"/>
                    <a:pt x="3210098" y="1632657"/>
                  </a:cubicBezTo>
                  <a:cubicBezTo>
                    <a:pt x="3584275" y="1358194"/>
                    <a:pt x="509222" y="0"/>
                    <a:pt x="509222" y="0"/>
                  </a:cubicBezTo>
                  <a:close/>
                </a:path>
              </a:pathLst>
            </a:custGeom>
            <a:solidFill>
              <a:srgbClr val="667C49"/>
            </a:solidFill>
            <a:ln w="0" cap="flat">
              <a:noFill/>
              <a:prstDash val="solid"/>
              <a:miter/>
            </a:ln>
          </p:spPr>
          <p:txBody>
            <a:bodyPr rtlCol="0" anchor="ctr"/>
            <a:lstStyle/>
            <a:p>
              <a:endParaRPr lang="en-GB"/>
            </a:p>
          </p:txBody>
        </p:sp>
        <p:sp>
          <p:nvSpPr>
            <p:cNvPr id="33" name="Friform 32">
              <a:extLst>
                <a:ext uri="{FF2B5EF4-FFF2-40B4-BE49-F238E27FC236}">
                  <a16:creationId xmlns:a16="http://schemas.microsoft.com/office/drawing/2014/main" id="{FCEB336B-A96A-5672-E18B-C5C65E98FB9B}"/>
                </a:ext>
              </a:extLst>
            </p:cNvPr>
            <p:cNvSpPr>
              <a:spLocks noGrp="1" noRot="1" noMove="1" noResize="1" noEditPoints="1" noAdjustHandles="1" noChangeArrowheads="1" noChangeShapeType="1"/>
            </p:cNvSpPr>
            <p:nvPr/>
          </p:nvSpPr>
          <p:spPr>
            <a:xfrm>
              <a:off x="2504634" y="1886134"/>
              <a:ext cx="3124484" cy="1927251"/>
            </a:xfrm>
            <a:custGeom>
              <a:avLst/>
              <a:gdLst>
                <a:gd name="connsiteX0" fmla="*/ 0 w 3124484"/>
                <a:gd name="connsiteY0" fmla="*/ 147125 h 1927251"/>
                <a:gd name="connsiteX1" fmla="*/ 2967988 w 3124484"/>
                <a:gd name="connsiteY1" fmla="*/ 0 h 1927251"/>
                <a:gd name="connsiteX2" fmla="*/ 2339428 w 3124484"/>
                <a:gd name="connsiteY2" fmla="*/ 1907056 h 1927251"/>
                <a:gd name="connsiteX3" fmla="*/ 0 w 3124484"/>
                <a:gd name="connsiteY3" fmla="*/ 147125 h 1927251"/>
              </a:gdLst>
              <a:ahLst/>
              <a:cxnLst>
                <a:cxn ang="0">
                  <a:pos x="connsiteX0" y="connsiteY0"/>
                </a:cxn>
                <a:cxn ang="0">
                  <a:pos x="connsiteX1" y="connsiteY1"/>
                </a:cxn>
                <a:cxn ang="0">
                  <a:pos x="connsiteX2" y="connsiteY2"/>
                </a:cxn>
                <a:cxn ang="0">
                  <a:pos x="connsiteX3" y="connsiteY3"/>
                </a:cxn>
              </a:cxnLst>
              <a:rect l="l" t="t" r="r" b="b"/>
              <a:pathLst>
                <a:path w="3124484" h="1927251">
                  <a:moveTo>
                    <a:pt x="0" y="147125"/>
                  </a:moveTo>
                  <a:lnTo>
                    <a:pt x="2967988" y="0"/>
                  </a:lnTo>
                  <a:cubicBezTo>
                    <a:pt x="2967988" y="0"/>
                    <a:pt x="3594832" y="1693023"/>
                    <a:pt x="2339428" y="1907056"/>
                  </a:cubicBezTo>
                  <a:cubicBezTo>
                    <a:pt x="1084056" y="2121088"/>
                    <a:pt x="189970" y="572858"/>
                    <a:pt x="0" y="147125"/>
                  </a:cubicBezTo>
                  <a:close/>
                </a:path>
              </a:pathLst>
            </a:custGeom>
            <a:solidFill>
              <a:srgbClr val="FFFFFF"/>
            </a:solidFill>
            <a:ln w="0" cap="flat">
              <a:noFill/>
              <a:prstDash val="solid"/>
              <a:miter/>
            </a:ln>
          </p:spPr>
          <p:txBody>
            <a:bodyPr rtlCol="0" anchor="ctr"/>
            <a:lstStyle/>
            <a:p>
              <a:endParaRPr lang="en-GB"/>
            </a:p>
          </p:txBody>
        </p:sp>
        <p:sp>
          <p:nvSpPr>
            <p:cNvPr id="34" name="Friform 33">
              <a:extLst>
                <a:ext uri="{FF2B5EF4-FFF2-40B4-BE49-F238E27FC236}">
                  <a16:creationId xmlns:a16="http://schemas.microsoft.com/office/drawing/2014/main" id="{6D46E3FA-980A-BC9C-D321-B22D0B647CBF}"/>
                </a:ext>
              </a:extLst>
            </p:cNvPr>
            <p:cNvSpPr>
              <a:spLocks noGrp="1" noRot="1" noMove="1" noResize="1" noEditPoints="1" noAdjustHandles="1" noChangeArrowheads="1" noChangeShapeType="1"/>
            </p:cNvSpPr>
            <p:nvPr/>
          </p:nvSpPr>
          <p:spPr>
            <a:xfrm>
              <a:off x="2728673" y="1890344"/>
              <a:ext cx="2704528" cy="1668243"/>
            </a:xfrm>
            <a:custGeom>
              <a:avLst/>
              <a:gdLst>
                <a:gd name="connsiteX0" fmla="*/ 0 w 2704528"/>
                <a:gd name="connsiteY0" fmla="*/ 127338 h 1668243"/>
                <a:gd name="connsiteX1" fmla="*/ 2569070 w 2704528"/>
                <a:gd name="connsiteY1" fmla="*/ 0 h 1668243"/>
                <a:gd name="connsiteX2" fmla="*/ 2025002 w 2704528"/>
                <a:gd name="connsiteY2" fmla="*/ 1650760 h 1668243"/>
                <a:gd name="connsiteX3" fmla="*/ 0 w 2704528"/>
                <a:gd name="connsiteY3" fmla="*/ 127370 h 1668243"/>
              </a:gdLst>
              <a:ahLst/>
              <a:cxnLst>
                <a:cxn ang="0">
                  <a:pos x="connsiteX0" y="connsiteY0"/>
                </a:cxn>
                <a:cxn ang="0">
                  <a:pos x="connsiteX1" y="connsiteY1"/>
                </a:cxn>
                <a:cxn ang="0">
                  <a:pos x="connsiteX2" y="connsiteY2"/>
                </a:cxn>
                <a:cxn ang="0">
                  <a:pos x="connsiteX3" y="connsiteY3"/>
                </a:cxn>
              </a:cxnLst>
              <a:rect l="l" t="t" r="r" b="b"/>
              <a:pathLst>
                <a:path w="2704528" h="1668243">
                  <a:moveTo>
                    <a:pt x="0" y="127338"/>
                  </a:moveTo>
                  <a:lnTo>
                    <a:pt x="2569070" y="0"/>
                  </a:lnTo>
                  <a:cubicBezTo>
                    <a:pt x="2569070" y="0"/>
                    <a:pt x="3111648" y="1465454"/>
                    <a:pt x="2025002" y="1650760"/>
                  </a:cubicBezTo>
                  <a:cubicBezTo>
                    <a:pt x="938356" y="1836035"/>
                    <a:pt x="164451" y="495879"/>
                    <a:pt x="0" y="127370"/>
                  </a:cubicBezTo>
                  <a:close/>
                </a:path>
              </a:pathLst>
            </a:custGeom>
            <a:solidFill>
              <a:srgbClr val="C8534E"/>
            </a:solidFill>
            <a:ln w="0" cap="flat">
              <a:noFill/>
              <a:prstDash val="solid"/>
              <a:miter/>
            </a:ln>
          </p:spPr>
          <p:txBody>
            <a:bodyPr rtlCol="0" anchor="ctr"/>
            <a:lstStyle/>
            <a:p>
              <a:endParaRPr lang="en-GB"/>
            </a:p>
          </p:txBody>
        </p:sp>
        <p:sp>
          <p:nvSpPr>
            <p:cNvPr id="35" name="Friform 34">
              <a:extLst>
                <a:ext uri="{FF2B5EF4-FFF2-40B4-BE49-F238E27FC236}">
                  <a16:creationId xmlns:a16="http://schemas.microsoft.com/office/drawing/2014/main" id="{B67220B5-0397-88FC-2D27-E0737625E597}"/>
                </a:ext>
              </a:extLst>
            </p:cNvPr>
            <p:cNvSpPr>
              <a:spLocks noGrp="1" noRot="1" noMove="1" noResize="1" noEditPoints="1" noAdjustHandles="1" noChangeArrowheads="1" noChangeShapeType="1"/>
            </p:cNvSpPr>
            <p:nvPr/>
          </p:nvSpPr>
          <p:spPr>
            <a:xfrm>
              <a:off x="3384984" y="2388725"/>
              <a:ext cx="225351" cy="189059"/>
            </a:xfrm>
            <a:custGeom>
              <a:avLst/>
              <a:gdLst>
                <a:gd name="connsiteX0" fmla="*/ 127115 w 225351"/>
                <a:gd name="connsiteY0" fmla="*/ 175843 h 189059"/>
                <a:gd name="connsiteX1" fmla="*/ 13217 w 225351"/>
                <a:gd name="connsiteY1" fmla="*/ 151425 h 189059"/>
                <a:gd name="connsiteX2" fmla="*/ 37635 w 225351"/>
                <a:gd name="connsiteY2" fmla="*/ 37527 h 189059"/>
                <a:gd name="connsiteX3" fmla="*/ 220707 w 225351"/>
                <a:gd name="connsiteY3" fmla="*/ 17221 h 189059"/>
                <a:gd name="connsiteX4" fmla="*/ 127115 w 225351"/>
                <a:gd name="connsiteY4" fmla="*/ 175843 h 189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351" h="189059">
                  <a:moveTo>
                    <a:pt x="127115" y="175843"/>
                  </a:moveTo>
                  <a:cubicBezTo>
                    <a:pt x="88901" y="200553"/>
                    <a:pt x="37927" y="189607"/>
                    <a:pt x="13217" y="151425"/>
                  </a:cubicBezTo>
                  <a:cubicBezTo>
                    <a:pt x="-11493" y="113210"/>
                    <a:pt x="-547" y="62236"/>
                    <a:pt x="37635" y="37527"/>
                  </a:cubicBezTo>
                  <a:cubicBezTo>
                    <a:pt x="75849" y="12817"/>
                    <a:pt x="195998" y="-20993"/>
                    <a:pt x="220707" y="17221"/>
                  </a:cubicBezTo>
                  <a:cubicBezTo>
                    <a:pt x="245417" y="55435"/>
                    <a:pt x="165297" y="151166"/>
                    <a:pt x="127115" y="175843"/>
                  </a:cubicBezTo>
                  <a:close/>
                </a:path>
              </a:pathLst>
            </a:custGeom>
            <a:solidFill>
              <a:srgbClr val="363638"/>
            </a:solidFill>
            <a:ln w="0" cap="flat">
              <a:noFill/>
              <a:prstDash val="solid"/>
              <a:miter/>
            </a:ln>
          </p:spPr>
          <p:txBody>
            <a:bodyPr rtlCol="0" anchor="ctr"/>
            <a:lstStyle/>
            <a:p>
              <a:endParaRPr lang="en-GB"/>
            </a:p>
          </p:txBody>
        </p:sp>
        <p:sp>
          <p:nvSpPr>
            <p:cNvPr id="36" name="Friform 35">
              <a:extLst>
                <a:ext uri="{FF2B5EF4-FFF2-40B4-BE49-F238E27FC236}">
                  <a16:creationId xmlns:a16="http://schemas.microsoft.com/office/drawing/2014/main" id="{FFEEE7F1-6706-25E2-68DB-BA866C354039}"/>
                </a:ext>
              </a:extLst>
            </p:cNvPr>
            <p:cNvSpPr>
              <a:spLocks noGrp="1" noRot="1" noMove="1" noResize="1" noEditPoints="1" noAdjustHandles="1" noChangeArrowheads="1" noChangeShapeType="1"/>
            </p:cNvSpPr>
            <p:nvPr/>
          </p:nvSpPr>
          <p:spPr>
            <a:xfrm>
              <a:off x="3702323" y="2657291"/>
              <a:ext cx="189118" cy="225334"/>
            </a:xfrm>
            <a:custGeom>
              <a:avLst/>
              <a:gdLst>
                <a:gd name="connsiteX0" fmla="*/ 151534 w 189118"/>
                <a:gd name="connsiteY0" fmla="*/ 187731 h 225334"/>
                <a:gd name="connsiteX1" fmla="*/ 37604 w 189118"/>
                <a:gd name="connsiteY1" fmla="*/ 212084 h 225334"/>
                <a:gd name="connsiteX2" fmla="*/ 13250 w 189118"/>
                <a:gd name="connsiteY2" fmla="*/ 98154 h 225334"/>
                <a:gd name="connsiteX3" fmla="*/ 171937 w 189118"/>
                <a:gd name="connsiteY3" fmla="*/ 4658 h 225334"/>
                <a:gd name="connsiteX4" fmla="*/ 151502 w 189118"/>
                <a:gd name="connsiteY4" fmla="*/ 187698 h 225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18" h="225334">
                  <a:moveTo>
                    <a:pt x="151534" y="187731"/>
                  </a:moveTo>
                  <a:cubicBezTo>
                    <a:pt x="126792" y="225913"/>
                    <a:pt x="75786" y="236826"/>
                    <a:pt x="37604" y="212084"/>
                  </a:cubicBezTo>
                  <a:cubicBezTo>
                    <a:pt x="-578" y="187342"/>
                    <a:pt x="-11492" y="136336"/>
                    <a:pt x="13250" y="98154"/>
                  </a:cubicBezTo>
                  <a:cubicBezTo>
                    <a:pt x="37992" y="59972"/>
                    <a:pt x="133755" y="-20084"/>
                    <a:pt x="171937" y="4658"/>
                  </a:cubicBezTo>
                  <a:cubicBezTo>
                    <a:pt x="210119" y="29401"/>
                    <a:pt x="176244" y="149517"/>
                    <a:pt x="151502" y="187698"/>
                  </a:cubicBezTo>
                  <a:close/>
                </a:path>
              </a:pathLst>
            </a:custGeom>
            <a:solidFill>
              <a:srgbClr val="363638"/>
            </a:solidFill>
            <a:ln w="0" cap="flat">
              <a:noFill/>
              <a:prstDash val="solid"/>
              <a:miter/>
            </a:ln>
          </p:spPr>
          <p:txBody>
            <a:bodyPr rtlCol="0" anchor="ctr"/>
            <a:lstStyle/>
            <a:p>
              <a:endParaRPr lang="en-GB"/>
            </a:p>
          </p:txBody>
        </p:sp>
        <p:sp>
          <p:nvSpPr>
            <p:cNvPr id="37" name="Friform 36">
              <a:extLst>
                <a:ext uri="{FF2B5EF4-FFF2-40B4-BE49-F238E27FC236}">
                  <a16:creationId xmlns:a16="http://schemas.microsoft.com/office/drawing/2014/main" id="{F95AC95B-E346-3634-B294-6DFC279E68EB}"/>
                </a:ext>
              </a:extLst>
            </p:cNvPr>
            <p:cNvSpPr>
              <a:spLocks noGrp="1" noRot="1" noMove="1" noResize="1" noEditPoints="1" noAdjustHandles="1" noChangeArrowheads="1" noChangeShapeType="1"/>
            </p:cNvSpPr>
            <p:nvPr/>
          </p:nvSpPr>
          <p:spPr>
            <a:xfrm>
              <a:off x="4864154" y="2244293"/>
              <a:ext cx="242667" cy="167244"/>
            </a:xfrm>
            <a:custGeom>
              <a:avLst/>
              <a:gdLst>
                <a:gd name="connsiteX0" fmla="*/ 181018 w 242667"/>
                <a:gd name="connsiteY0" fmla="*/ 5136 h 167244"/>
                <a:gd name="connsiteX1" fmla="*/ 239991 w 242667"/>
                <a:gd name="connsiteY1" fmla="*/ 105595 h 167244"/>
                <a:gd name="connsiteX2" fmla="*/ 139533 w 242667"/>
                <a:gd name="connsiteY2" fmla="*/ 164568 h 167244"/>
                <a:gd name="connsiteX3" fmla="*/ 860 w 242667"/>
                <a:gd name="connsiteY3" fmla="*/ 43351 h 167244"/>
                <a:gd name="connsiteX4" fmla="*/ 181051 w 242667"/>
                <a:gd name="connsiteY4" fmla="*/ 5136 h 167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667" h="167244">
                  <a:moveTo>
                    <a:pt x="181018" y="5136"/>
                  </a:moveTo>
                  <a:cubicBezTo>
                    <a:pt x="225030" y="16601"/>
                    <a:pt x="251455" y="61583"/>
                    <a:pt x="239991" y="105595"/>
                  </a:cubicBezTo>
                  <a:cubicBezTo>
                    <a:pt x="228527" y="149606"/>
                    <a:pt x="183544" y="176032"/>
                    <a:pt x="139533" y="164568"/>
                  </a:cubicBezTo>
                  <a:cubicBezTo>
                    <a:pt x="95522" y="153104"/>
                    <a:pt x="-10604" y="87362"/>
                    <a:pt x="860" y="43351"/>
                  </a:cubicBezTo>
                  <a:cubicBezTo>
                    <a:pt x="12325" y="-661"/>
                    <a:pt x="137007" y="-6328"/>
                    <a:pt x="181051" y="5136"/>
                  </a:cubicBezTo>
                  <a:close/>
                </a:path>
              </a:pathLst>
            </a:custGeom>
            <a:solidFill>
              <a:srgbClr val="363638"/>
            </a:solidFill>
            <a:ln w="0" cap="flat">
              <a:noFill/>
              <a:prstDash val="solid"/>
              <a:miter/>
            </a:ln>
          </p:spPr>
          <p:txBody>
            <a:bodyPr rtlCol="0" anchor="ctr"/>
            <a:lstStyle/>
            <a:p>
              <a:endParaRPr lang="en-GB"/>
            </a:p>
          </p:txBody>
        </p:sp>
        <p:sp>
          <p:nvSpPr>
            <p:cNvPr id="38" name="Friform 37">
              <a:extLst>
                <a:ext uri="{FF2B5EF4-FFF2-40B4-BE49-F238E27FC236}">
                  <a16:creationId xmlns:a16="http://schemas.microsoft.com/office/drawing/2014/main" id="{24B7BB4C-33DD-E7BF-9369-F943341DD536}"/>
                </a:ext>
              </a:extLst>
            </p:cNvPr>
            <p:cNvSpPr>
              <a:spLocks noGrp="1" noRot="1" noMove="1" noResize="1" noEditPoints="1" noAdjustHandles="1" noChangeArrowheads="1" noChangeShapeType="1"/>
            </p:cNvSpPr>
            <p:nvPr/>
          </p:nvSpPr>
          <p:spPr>
            <a:xfrm>
              <a:off x="4603032" y="2924891"/>
              <a:ext cx="172705" cy="237835"/>
            </a:xfrm>
            <a:custGeom>
              <a:avLst/>
              <a:gdLst>
                <a:gd name="connsiteX0" fmla="*/ 167127 w 172705"/>
                <a:gd name="connsiteY0" fmla="*/ 125710 h 237835"/>
                <a:gd name="connsiteX1" fmla="*/ 120071 w 172705"/>
                <a:gd name="connsiteY1" fmla="*/ 232257 h 237835"/>
                <a:gd name="connsiteX2" fmla="*/ 13525 w 172705"/>
                <a:gd name="connsiteY2" fmla="*/ 185202 h 237835"/>
                <a:gd name="connsiteX3" fmla="*/ 30851 w 172705"/>
                <a:gd name="connsiteY3" fmla="*/ 1838 h 237835"/>
                <a:gd name="connsiteX4" fmla="*/ 167159 w 172705"/>
                <a:gd name="connsiteY4" fmla="*/ 125710 h 237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05" h="237835">
                  <a:moveTo>
                    <a:pt x="167127" y="125710"/>
                  </a:moveTo>
                  <a:cubicBezTo>
                    <a:pt x="183546" y="168135"/>
                    <a:pt x="162496" y="215838"/>
                    <a:pt x="120071" y="232257"/>
                  </a:cubicBezTo>
                  <a:cubicBezTo>
                    <a:pt x="77647" y="248676"/>
                    <a:pt x="29944" y="227626"/>
                    <a:pt x="13525" y="185202"/>
                  </a:cubicBezTo>
                  <a:cubicBezTo>
                    <a:pt x="-2894" y="142777"/>
                    <a:pt x="-11574" y="18257"/>
                    <a:pt x="30851" y="1838"/>
                  </a:cubicBezTo>
                  <a:cubicBezTo>
                    <a:pt x="73275" y="-14581"/>
                    <a:pt x="150740" y="83286"/>
                    <a:pt x="167159" y="125710"/>
                  </a:cubicBezTo>
                  <a:close/>
                </a:path>
              </a:pathLst>
            </a:custGeom>
            <a:solidFill>
              <a:srgbClr val="363638"/>
            </a:solidFill>
            <a:ln w="0" cap="flat">
              <a:noFill/>
              <a:prstDash val="solid"/>
              <a:miter/>
            </a:ln>
          </p:spPr>
          <p:txBody>
            <a:bodyPr rtlCol="0" anchor="ctr"/>
            <a:lstStyle/>
            <a:p>
              <a:endParaRPr lang="en-GB"/>
            </a:p>
          </p:txBody>
        </p:sp>
        <p:sp>
          <p:nvSpPr>
            <p:cNvPr id="39" name="Friform 38">
              <a:extLst>
                <a:ext uri="{FF2B5EF4-FFF2-40B4-BE49-F238E27FC236}">
                  <a16:creationId xmlns:a16="http://schemas.microsoft.com/office/drawing/2014/main" id="{0E8AC201-E46C-E4F9-C500-44F732ED7324}"/>
                </a:ext>
              </a:extLst>
            </p:cNvPr>
            <p:cNvSpPr>
              <a:spLocks noGrp="1" noRot="1" noMove="1" noResize="1" noEditPoints="1" noAdjustHandles="1" noChangeArrowheads="1" noChangeShapeType="1"/>
            </p:cNvSpPr>
            <p:nvPr/>
          </p:nvSpPr>
          <p:spPr>
            <a:xfrm>
              <a:off x="2488356" y="2646404"/>
              <a:ext cx="1055382" cy="1320595"/>
            </a:xfrm>
            <a:custGeom>
              <a:avLst/>
              <a:gdLst>
                <a:gd name="connsiteX0" fmla="*/ 6012 w 1055382"/>
                <a:gd name="connsiteY0" fmla="*/ 0 h 1320595"/>
                <a:gd name="connsiteX1" fmla="*/ 233808 w 1055382"/>
                <a:gd name="connsiteY1" fmla="*/ 981719 h 1320595"/>
                <a:gd name="connsiteX2" fmla="*/ 650279 w 1055382"/>
                <a:gd name="connsiteY2" fmla="*/ 1201257 h 1320595"/>
                <a:gd name="connsiteX3" fmla="*/ 1055383 w 1055382"/>
                <a:gd name="connsiteY3" fmla="*/ 1320595 h 1320595"/>
                <a:gd name="connsiteX4" fmla="*/ 5979 w 1055382"/>
                <a:gd name="connsiteY4" fmla="*/ 32 h 132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382" h="1320595">
                  <a:moveTo>
                    <a:pt x="6012" y="0"/>
                  </a:moveTo>
                  <a:cubicBezTo>
                    <a:pt x="6012" y="0"/>
                    <a:pt x="-58305" y="451868"/>
                    <a:pt x="233808" y="981719"/>
                  </a:cubicBezTo>
                  <a:cubicBezTo>
                    <a:pt x="352887" y="1066470"/>
                    <a:pt x="490686" y="1141960"/>
                    <a:pt x="650279" y="1201257"/>
                  </a:cubicBezTo>
                  <a:cubicBezTo>
                    <a:pt x="790959" y="1253494"/>
                    <a:pt x="926037" y="1292615"/>
                    <a:pt x="1055383" y="1320595"/>
                  </a:cubicBezTo>
                  <a:cubicBezTo>
                    <a:pt x="711551" y="1112166"/>
                    <a:pt x="200613" y="697702"/>
                    <a:pt x="5979" y="32"/>
                  </a:cubicBezTo>
                  <a:close/>
                </a:path>
              </a:pathLst>
            </a:custGeom>
            <a:solidFill>
              <a:srgbClr val="4F6033"/>
            </a:solidFill>
            <a:ln w="0" cap="flat">
              <a:noFill/>
              <a:prstDash val="solid"/>
              <a:miter/>
            </a:ln>
          </p:spPr>
          <p:txBody>
            <a:bodyPr rtlCol="0" anchor="ctr"/>
            <a:lstStyle/>
            <a:p>
              <a:endParaRPr lang="en-GB"/>
            </a:p>
          </p:txBody>
        </p:sp>
      </p:grpSp>
      <p:grpSp>
        <p:nvGrpSpPr>
          <p:cNvPr id="40" name="Grafikk 5">
            <a:extLst>
              <a:ext uri="{FF2B5EF4-FFF2-40B4-BE49-F238E27FC236}">
                <a16:creationId xmlns:a16="http://schemas.microsoft.com/office/drawing/2014/main" id="{0D0C15B5-473E-6F07-48D0-8AD908E0B3E6}"/>
              </a:ext>
            </a:extLst>
          </p:cNvPr>
          <p:cNvGrpSpPr>
            <a:grpSpLocks noGrp="1" noUngrp="1" noRot="1" noMove="1" noResize="1"/>
          </p:cNvGrpSpPr>
          <p:nvPr/>
        </p:nvGrpSpPr>
        <p:grpSpPr>
          <a:xfrm>
            <a:off x="9788676" y="4480870"/>
            <a:ext cx="718921" cy="816795"/>
            <a:chOff x="6047425" y="2237343"/>
            <a:chExt cx="1279658" cy="1453870"/>
          </a:xfrm>
        </p:grpSpPr>
        <p:sp>
          <p:nvSpPr>
            <p:cNvPr id="41" name="Friform 40">
              <a:extLst>
                <a:ext uri="{FF2B5EF4-FFF2-40B4-BE49-F238E27FC236}">
                  <a16:creationId xmlns:a16="http://schemas.microsoft.com/office/drawing/2014/main" id="{57A37E3E-B679-A06A-92A4-1ED38382B158}"/>
                </a:ext>
              </a:extLst>
            </p:cNvPr>
            <p:cNvSpPr>
              <a:spLocks noGrp="1" noRot="1" noMove="1" noResize="1" noEditPoints="1" noAdjustHandles="1" noChangeArrowheads="1" noChangeShapeType="1"/>
            </p:cNvSpPr>
            <p:nvPr/>
          </p:nvSpPr>
          <p:spPr>
            <a:xfrm>
              <a:off x="6831853" y="2237343"/>
              <a:ext cx="322847" cy="257045"/>
            </a:xfrm>
            <a:custGeom>
              <a:avLst/>
              <a:gdLst>
                <a:gd name="connsiteX0" fmla="*/ 0 w 322847"/>
                <a:gd name="connsiteY0" fmla="*/ 240659 h 257045"/>
                <a:gd name="connsiteX1" fmla="*/ 44659 w 322847"/>
                <a:gd name="connsiteY1" fmla="*/ 257046 h 257045"/>
                <a:gd name="connsiteX2" fmla="*/ 306945 w 322847"/>
                <a:gd name="connsiteY2" fmla="*/ 64517 h 257045"/>
                <a:gd name="connsiteX3" fmla="*/ 314879 w 322847"/>
                <a:gd name="connsiteY3" fmla="*/ 2241 h 257045"/>
                <a:gd name="connsiteX4" fmla="*/ 0 w 322847"/>
                <a:gd name="connsiteY4" fmla="*/ 240659 h 25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47" h="257045">
                  <a:moveTo>
                    <a:pt x="0" y="240659"/>
                  </a:moveTo>
                  <a:lnTo>
                    <a:pt x="44659" y="257046"/>
                  </a:lnTo>
                  <a:cubicBezTo>
                    <a:pt x="85270" y="158919"/>
                    <a:pt x="207750" y="46673"/>
                    <a:pt x="306945" y="64517"/>
                  </a:cubicBezTo>
                  <a:cubicBezTo>
                    <a:pt x="318863" y="66590"/>
                    <a:pt x="331460" y="5091"/>
                    <a:pt x="314879" y="2241"/>
                  </a:cubicBezTo>
                  <a:cubicBezTo>
                    <a:pt x="186796" y="-19231"/>
                    <a:pt x="49678" y="117628"/>
                    <a:pt x="0" y="240659"/>
                  </a:cubicBezTo>
                  <a:close/>
                </a:path>
              </a:pathLst>
            </a:custGeom>
            <a:solidFill>
              <a:srgbClr val="363638"/>
            </a:solidFill>
            <a:ln w="0" cap="flat">
              <a:noFill/>
              <a:prstDash val="solid"/>
              <a:miter/>
            </a:ln>
          </p:spPr>
          <p:txBody>
            <a:bodyPr rtlCol="0" anchor="ctr"/>
            <a:lstStyle/>
            <a:p>
              <a:endParaRPr lang="en-GB"/>
            </a:p>
          </p:txBody>
        </p:sp>
        <p:sp>
          <p:nvSpPr>
            <p:cNvPr id="42" name="Friform 41">
              <a:extLst>
                <a:ext uri="{FF2B5EF4-FFF2-40B4-BE49-F238E27FC236}">
                  <a16:creationId xmlns:a16="http://schemas.microsoft.com/office/drawing/2014/main" id="{49CF0331-CD47-5395-4276-19C2C08BA1A4}"/>
                </a:ext>
              </a:extLst>
            </p:cNvPr>
            <p:cNvSpPr>
              <a:spLocks noGrp="1" noRot="1" noMove="1" noResize="1" noEditPoints="1" noAdjustHandles="1" noChangeArrowheads="1" noChangeShapeType="1"/>
            </p:cNvSpPr>
            <p:nvPr/>
          </p:nvSpPr>
          <p:spPr>
            <a:xfrm>
              <a:off x="6047425" y="2331153"/>
              <a:ext cx="1279658" cy="1360061"/>
            </a:xfrm>
            <a:custGeom>
              <a:avLst/>
              <a:gdLst>
                <a:gd name="connsiteX0" fmla="*/ 394803 w 1279658"/>
                <a:gd name="connsiteY0" fmla="*/ 1271257 h 1360061"/>
                <a:gd name="connsiteX1" fmla="*/ 396714 w 1279658"/>
                <a:gd name="connsiteY1" fmla="*/ 1271160 h 1360061"/>
                <a:gd name="connsiteX2" fmla="*/ 1226742 w 1279658"/>
                <a:gd name="connsiteY2" fmla="*/ 826158 h 1360061"/>
                <a:gd name="connsiteX3" fmla="*/ 807486 w 1279658"/>
                <a:gd name="connsiteY3" fmla="*/ 145976 h 1360061"/>
                <a:gd name="connsiteX4" fmla="*/ 814254 w 1279658"/>
                <a:gd name="connsiteY4" fmla="*/ 148469 h 1360061"/>
                <a:gd name="connsiteX5" fmla="*/ 54599 w 1279658"/>
                <a:gd name="connsiteY5" fmla="*/ 396376 h 1360061"/>
                <a:gd name="connsiteX6" fmla="*/ 400212 w 1279658"/>
                <a:gd name="connsiteY6" fmla="*/ 1272520 h 1360061"/>
                <a:gd name="connsiteX7" fmla="*/ 401637 w 1279658"/>
                <a:gd name="connsiteY7" fmla="*/ 1273751 h 1360061"/>
                <a:gd name="connsiteX8" fmla="*/ 394803 w 1279658"/>
                <a:gd name="connsiteY8" fmla="*/ 1271257 h 1360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9658" h="1360061">
                  <a:moveTo>
                    <a:pt x="394803" y="1271257"/>
                  </a:moveTo>
                  <a:cubicBezTo>
                    <a:pt x="395387" y="1271322"/>
                    <a:pt x="396034" y="1271257"/>
                    <a:pt x="396714" y="1271160"/>
                  </a:cubicBezTo>
                  <a:cubicBezTo>
                    <a:pt x="628688" y="1513821"/>
                    <a:pt x="1080588" y="1224688"/>
                    <a:pt x="1226742" y="826158"/>
                  </a:cubicBezTo>
                  <a:cubicBezTo>
                    <a:pt x="1372863" y="427660"/>
                    <a:pt x="1211003" y="124861"/>
                    <a:pt x="807486" y="145976"/>
                  </a:cubicBezTo>
                  <a:lnTo>
                    <a:pt x="814254" y="148469"/>
                  </a:lnTo>
                  <a:cubicBezTo>
                    <a:pt x="519972" y="-128552"/>
                    <a:pt x="200785" y="-2089"/>
                    <a:pt x="54599" y="396376"/>
                  </a:cubicBezTo>
                  <a:cubicBezTo>
                    <a:pt x="-91522" y="794906"/>
                    <a:pt x="66387" y="1307593"/>
                    <a:pt x="400212" y="1272520"/>
                  </a:cubicBezTo>
                  <a:cubicBezTo>
                    <a:pt x="400633" y="1272941"/>
                    <a:pt x="401086" y="1273395"/>
                    <a:pt x="401637" y="1273751"/>
                  </a:cubicBezTo>
                  <a:lnTo>
                    <a:pt x="394803" y="1271257"/>
                  </a:lnTo>
                  <a:close/>
                </a:path>
              </a:pathLst>
            </a:custGeom>
            <a:solidFill>
              <a:srgbClr val="C8534E"/>
            </a:solidFill>
            <a:ln w="0" cap="flat">
              <a:noFill/>
              <a:prstDash val="solid"/>
              <a:miter/>
            </a:ln>
          </p:spPr>
          <p:txBody>
            <a:bodyPr rtlCol="0" anchor="ctr"/>
            <a:lstStyle/>
            <a:p>
              <a:endParaRPr lang="en-GB"/>
            </a:p>
          </p:txBody>
        </p:sp>
      </p:grpSp>
      <p:grpSp>
        <p:nvGrpSpPr>
          <p:cNvPr id="43" name="Grafikk 5">
            <a:extLst>
              <a:ext uri="{FF2B5EF4-FFF2-40B4-BE49-F238E27FC236}">
                <a16:creationId xmlns:a16="http://schemas.microsoft.com/office/drawing/2014/main" id="{806405D8-D642-E3A0-B807-D55596260549}"/>
              </a:ext>
            </a:extLst>
          </p:cNvPr>
          <p:cNvGrpSpPr>
            <a:grpSpLocks noGrp="1" noUngrp="1" noRot="1" noMove="1" noResize="1"/>
          </p:cNvGrpSpPr>
          <p:nvPr/>
        </p:nvGrpSpPr>
        <p:grpSpPr>
          <a:xfrm>
            <a:off x="10093555" y="4633650"/>
            <a:ext cx="953390" cy="925753"/>
            <a:chOff x="6590101" y="2509287"/>
            <a:chExt cx="1697005" cy="1647813"/>
          </a:xfrm>
        </p:grpSpPr>
        <p:sp>
          <p:nvSpPr>
            <p:cNvPr id="44" name="Friform 43">
              <a:extLst>
                <a:ext uri="{FF2B5EF4-FFF2-40B4-BE49-F238E27FC236}">
                  <a16:creationId xmlns:a16="http://schemas.microsoft.com/office/drawing/2014/main" id="{DF98D54A-6D1D-134F-AF30-68C3D931174B}"/>
                </a:ext>
              </a:extLst>
            </p:cNvPr>
            <p:cNvSpPr>
              <a:spLocks noGrp="1" noRot="1" noMove="1" noResize="1" noEditPoints="1" noAdjustHandles="1" noChangeArrowheads="1" noChangeShapeType="1"/>
            </p:cNvSpPr>
            <p:nvPr/>
          </p:nvSpPr>
          <p:spPr>
            <a:xfrm>
              <a:off x="6590101" y="2696800"/>
              <a:ext cx="1469778" cy="1460300"/>
            </a:xfrm>
            <a:custGeom>
              <a:avLst/>
              <a:gdLst>
                <a:gd name="connsiteX0" fmla="*/ 900689 w 1469778"/>
                <a:gd name="connsiteY0" fmla="*/ 26940 h 1460300"/>
                <a:gd name="connsiteX1" fmla="*/ 1457291 w 1469778"/>
                <a:gd name="connsiteY1" fmla="*/ 867881 h 1460300"/>
                <a:gd name="connsiteX2" fmla="*/ 599606 w 1469778"/>
                <a:gd name="connsiteY2" fmla="*/ 1447411 h 1460300"/>
                <a:gd name="connsiteX3" fmla="*/ 11689 w 1469778"/>
                <a:gd name="connsiteY3" fmla="*/ 639632 h 1460300"/>
                <a:gd name="connsiteX4" fmla="*/ 900689 w 1469778"/>
                <a:gd name="connsiteY4" fmla="*/ 26940 h 1460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9778" h="1460300">
                  <a:moveTo>
                    <a:pt x="900689" y="26940"/>
                  </a:moveTo>
                  <a:cubicBezTo>
                    <a:pt x="1146815" y="87921"/>
                    <a:pt x="1545410" y="347292"/>
                    <a:pt x="1457291" y="867881"/>
                  </a:cubicBezTo>
                  <a:cubicBezTo>
                    <a:pt x="1369203" y="1388470"/>
                    <a:pt x="883946" y="1503469"/>
                    <a:pt x="599606" y="1447411"/>
                  </a:cubicBezTo>
                  <a:cubicBezTo>
                    <a:pt x="315298" y="1391352"/>
                    <a:pt x="-72415" y="1120160"/>
                    <a:pt x="11689" y="639632"/>
                  </a:cubicBezTo>
                  <a:cubicBezTo>
                    <a:pt x="95792" y="159103"/>
                    <a:pt x="448174" y="-85177"/>
                    <a:pt x="900689" y="26940"/>
                  </a:cubicBezTo>
                  <a:close/>
                </a:path>
              </a:pathLst>
            </a:custGeom>
            <a:solidFill>
              <a:srgbClr val="E08D46"/>
            </a:solidFill>
            <a:ln w="0" cap="flat">
              <a:noFill/>
              <a:prstDash val="solid"/>
              <a:miter/>
            </a:ln>
          </p:spPr>
          <p:txBody>
            <a:bodyPr rtlCol="0" anchor="ctr"/>
            <a:lstStyle/>
            <a:p>
              <a:endParaRPr lang="en-GB"/>
            </a:p>
          </p:txBody>
        </p:sp>
        <p:sp>
          <p:nvSpPr>
            <p:cNvPr id="45" name="Friform 44">
              <a:extLst>
                <a:ext uri="{FF2B5EF4-FFF2-40B4-BE49-F238E27FC236}">
                  <a16:creationId xmlns:a16="http://schemas.microsoft.com/office/drawing/2014/main" id="{696C4BB4-B00D-9FC2-3BA7-7394D8BC58CB}"/>
                </a:ext>
              </a:extLst>
            </p:cNvPr>
            <p:cNvSpPr>
              <a:spLocks noGrp="1" noRot="1" noMove="1" noResize="1" noEditPoints="1" noAdjustHandles="1" noChangeArrowheads="1" noChangeShapeType="1"/>
            </p:cNvSpPr>
            <p:nvPr/>
          </p:nvSpPr>
          <p:spPr>
            <a:xfrm>
              <a:off x="7215744" y="2794696"/>
              <a:ext cx="178927" cy="94434"/>
            </a:xfrm>
            <a:custGeom>
              <a:avLst/>
              <a:gdLst>
                <a:gd name="connsiteX0" fmla="*/ 170928 w 178927"/>
                <a:gd name="connsiteY0" fmla="*/ 94435 h 94434"/>
                <a:gd name="connsiteX1" fmla="*/ 178927 w 178927"/>
                <a:gd name="connsiteY1" fmla="*/ 89383 h 94434"/>
                <a:gd name="connsiteX2" fmla="*/ 71863 w 178927"/>
                <a:gd name="connsiteY2" fmla="*/ 16451 h 94434"/>
                <a:gd name="connsiteX3" fmla="*/ 1037 w 178927"/>
                <a:gd name="connsiteY3" fmla="*/ 0 h 94434"/>
                <a:gd name="connsiteX4" fmla="*/ 0 w 178927"/>
                <a:gd name="connsiteY4" fmla="*/ 9392 h 94434"/>
                <a:gd name="connsiteX5" fmla="*/ 170961 w 178927"/>
                <a:gd name="connsiteY5" fmla="*/ 94435 h 9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27" h="94434">
                  <a:moveTo>
                    <a:pt x="170928" y="94435"/>
                  </a:moveTo>
                  <a:lnTo>
                    <a:pt x="178927" y="89383"/>
                  </a:lnTo>
                  <a:cubicBezTo>
                    <a:pt x="154282" y="50521"/>
                    <a:pt x="107097" y="28272"/>
                    <a:pt x="71863" y="16451"/>
                  </a:cubicBezTo>
                  <a:cubicBezTo>
                    <a:pt x="34004" y="3757"/>
                    <a:pt x="2364" y="129"/>
                    <a:pt x="1037" y="0"/>
                  </a:cubicBezTo>
                  <a:lnTo>
                    <a:pt x="0" y="9392"/>
                  </a:lnTo>
                  <a:cubicBezTo>
                    <a:pt x="1263" y="9521"/>
                    <a:pt x="126431" y="24256"/>
                    <a:pt x="170961" y="94435"/>
                  </a:cubicBezTo>
                  <a:close/>
                </a:path>
              </a:pathLst>
            </a:custGeom>
            <a:solidFill>
              <a:srgbClr val="C16827"/>
            </a:solidFill>
            <a:ln w="0" cap="flat">
              <a:noFill/>
              <a:prstDash val="solid"/>
              <a:miter/>
            </a:ln>
          </p:spPr>
          <p:txBody>
            <a:bodyPr rtlCol="0" anchor="ctr"/>
            <a:lstStyle/>
            <a:p>
              <a:endParaRPr lang="en-GB"/>
            </a:p>
          </p:txBody>
        </p:sp>
        <p:sp>
          <p:nvSpPr>
            <p:cNvPr id="46" name="Friform 45">
              <a:extLst>
                <a:ext uri="{FF2B5EF4-FFF2-40B4-BE49-F238E27FC236}">
                  <a16:creationId xmlns:a16="http://schemas.microsoft.com/office/drawing/2014/main" id="{E78E1A77-610E-CB20-7D2D-B1184304C9E3}"/>
                </a:ext>
              </a:extLst>
            </p:cNvPr>
            <p:cNvSpPr>
              <a:spLocks noGrp="1" noRot="1" noMove="1" noResize="1" noEditPoints="1" noAdjustHandles="1" noChangeArrowheads="1" noChangeShapeType="1"/>
            </p:cNvSpPr>
            <p:nvPr/>
          </p:nvSpPr>
          <p:spPr>
            <a:xfrm>
              <a:off x="7213510" y="2892855"/>
              <a:ext cx="193435" cy="79472"/>
            </a:xfrm>
            <a:custGeom>
              <a:avLst/>
              <a:gdLst>
                <a:gd name="connsiteX0" fmla="*/ 5473 w 193435"/>
                <a:gd name="connsiteY0" fmla="*/ 79472 h 79472"/>
                <a:gd name="connsiteX1" fmla="*/ 77659 w 193435"/>
                <a:gd name="connsiteY1" fmla="*/ 36562 h 79472"/>
                <a:gd name="connsiteX2" fmla="*/ 189355 w 193435"/>
                <a:gd name="connsiteY2" fmla="*/ 14022 h 79472"/>
                <a:gd name="connsiteX3" fmla="*/ 193436 w 193435"/>
                <a:gd name="connsiteY3" fmla="*/ 5473 h 79472"/>
                <a:gd name="connsiteX4" fmla="*/ 0 w 193435"/>
                <a:gd name="connsiteY4" fmla="*/ 71732 h 79472"/>
                <a:gd name="connsiteX5" fmla="*/ 5473 w 193435"/>
                <a:gd name="connsiteY5" fmla="*/ 79440 h 7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435" h="79472">
                  <a:moveTo>
                    <a:pt x="5473" y="79472"/>
                  </a:moveTo>
                  <a:cubicBezTo>
                    <a:pt x="5797" y="79245"/>
                    <a:pt x="38473" y="56090"/>
                    <a:pt x="77659" y="36562"/>
                  </a:cubicBezTo>
                  <a:cubicBezTo>
                    <a:pt x="128536" y="11237"/>
                    <a:pt x="167171" y="3465"/>
                    <a:pt x="189355" y="14022"/>
                  </a:cubicBezTo>
                  <a:lnTo>
                    <a:pt x="193436" y="5473"/>
                  </a:lnTo>
                  <a:cubicBezTo>
                    <a:pt x="134009" y="-22864"/>
                    <a:pt x="5441" y="67878"/>
                    <a:pt x="0" y="71732"/>
                  </a:cubicBezTo>
                  <a:lnTo>
                    <a:pt x="5473" y="79440"/>
                  </a:lnTo>
                  <a:close/>
                </a:path>
              </a:pathLst>
            </a:custGeom>
            <a:solidFill>
              <a:srgbClr val="C16827"/>
            </a:solidFill>
            <a:ln w="0" cap="flat">
              <a:noFill/>
              <a:prstDash val="solid"/>
              <a:miter/>
            </a:ln>
          </p:spPr>
          <p:txBody>
            <a:bodyPr rtlCol="0" anchor="ctr"/>
            <a:lstStyle/>
            <a:p>
              <a:endParaRPr lang="en-GB"/>
            </a:p>
          </p:txBody>
        </p:sp>
        <p:sp>
          <p:nvSpPr>
            <p:cNvPr id="47" name="Friform 46">
              <a:extLst>
                <a:ext uri="{FF2B5EF4-FFF2-40B4-BE49-F238E27FC236}">
                  <a16:creationId xmlns:a16="http://schemas.microsoft.com/office/drawing/2014/main" id="{1673E5C5-E4C9-5246-82CA-4CB6D1F67723}"/>
                </a:ext>
              </a:extLst>
            </p:cNvPr>
            <p:cNvSpPr>
              <a:spLocks noGrp="1" noRot="1" noMove="1" noResize="1" noEditPoints="1" noAdjustHandles="1" noChangeArrowheads="1" noChangeShapeType="1"/>
            </p:cNvSpPr>
            <p:nvPr/>
          </p:nvSpPr>
          <p:spPr>
            <a:xfrm>
              <a:off x="7442828" y="2908723"/>
              <a:ext cx="98094" cy="134656"/>
            </a:xfrm>
            <a:custGeom>
              <a:avLst/>
              <a:gdLst>
                <a:gd name="connsiteX0" fmla="*/ 89480 w 98094"/>
                <a:gd name="connsiteY0" fmla="*/ 134657 h 134656"/>
                <a:gd name="connsiteX1" fmla="*/ 98094 w 98094"/>
                <a:gd name="connsiteY1" fmla="*/ 130738 h 134656"/>
                <a:gd name="connsiteX2" fmla="*/ 66260 w 98094"/>
                <a:gd name="connsiteY2" fmla="*/ 70211 h 134656"/>
                <a:gd name="connsiteX3" fmla="*/ 2494 w 98094"/>
                <a:gd name="connsiteY3" fmla="*/ 0 h 134656"/>
                <a:gd name="connsiteX4" fmla="*/ 0 w 98094"/>
                <a:gd name="connsiteY4" fmla="*/ 9133 h 134656"/>
                <a:gd name="connsiteX5" fmla="*/ 89480 w 98094"/>
                <a:gd name="connsiteY5" fmla="*/ 134657 h 13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094" h="134656">
                  <a:moveTo>
                    <a:pt x="89480" y="134657"/>
                  </a:moveTo>
                  <a:lnTo>
                    <a:pt x="98094" y="130738"/>
                  </a:lnTo>
                  <a:cubicBezTo>
                    <a:pt x="97965" y="130447"/>
                    <a:pt x="84428" y="100782"/>
                    <a:pt x="66260" y="70211"/>
                  </a:cubicBezTo>
                  <a:cubicBezTo>
                    <a:pt x="41388" y="28369"/>
                    <a:pt x="19949" y="4761"/>
                    <a:pt x="2494" y="0"/>
                  </a:cubicBezTo>
                  <a:lnTo>
                    <a:pt x="0" y="9133"/>
                  </a:lnTo>
                  <a:cubicBezTo>
                    <a:pt x="30345" y="17423"/>
                    <a:pt x="74875" y="102563"/>
                    <a:pt x="89480" y="134657"/>
                  </a:cubicBezTo>
                  <a:close/>
                </a:path>
              </a:pathLst>
            </a:custGeom>
            <a:solidFill>
              <a:srgbClr val="C16827"/>
            </a:solidFill>
            <a:ln w="0" cap="flat">
              <a:noFill/>
              <a:prstDash val="solid"/>
              <a:miter/>
            </a:ln>
          </p:spPr>
          <p:txBody>
            <a:bodyPr rtlCol="0" anchor="ctr"/>
            <a:lstStyle/>
            <a:p>
              <a:endParaRPr lang="en-GB"/>
            </a:p>
          </p:txBody>
        </p:sp>
        <p:sp>
          <p:nvSpPr>
            <p:cNvPr id="48" name="Friform 47">
              <a:extLst>
                <a:ext uri="{FF2B5EF4-FFF2-40B4-BE49-F238E27FC236}">
                  <a16:creationId xmlns:a16="http://schemas.microsoft.com/office/drawing/2014/main" id="{DDE26AEC-3A80-493D-BD2B-557AED8DBAEF}"/>
                </a:ext>
              </a:extLst>
            </p:cNvPr>
            <p:cNvSpPr>
              <a:spLocks noGrp="1" noRot="1" noMove="1" noResize="1" noEditPoints="1" noAdjustHandles="1" noChangeArrowheads="1" noChangeShapeType="1"/>
            </p:cNvSpPr>
            <p:nvPr/>
          </p:nvSpPr>
          <p:spPr>
            <a:xfrm>
              <a:off x="7432756" y="2834139"/>
              <a:ext cx="159981" cy="54699"/>
            </a:xfrm>
            <a:custGeom>
              <a:avLst/>
              <a:gdLst>
                <a:gd name="connsiteX0" fmla="*/ 8388 w 159981"/>
                <a:gd name="connsiteY0" fmla="*/ 54667 h 54699"/>
                <a:gd name="connsiteX1" fmla="*/ 158104 w 159981"/>
                <a:gd name="connsiteY1" fmla="*/ 13506 h 54699"/>
                <a:gd name="connsiteX2" fmla="*/ 159982 w 159981"/>
                <a:gd name="connsiteY2" fmla="*/ 4243 h 54699"/>
                <a:gd name="connsiteX3" fmla="*/ 94629 w 159981"/>
                <a:gd name="connsiteY3" fmla="*/ 616 h 54699"/>
                <a:gd name="connsiteX4" fmla="*/ 0 w 159981"/>
                <a:gd name="connsiteY4" fmla="*/ 50295 h 54699"/>
                <a:gd name="connsiteX5" fmla="*/ 8356 w 159981"/>
                <a:gd name="connsiteY5" fmla="*/ 54699 h 54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981" h="54699">
                  <a:moveTo>
                    <a:pt x="8388" y="54667"/>
                  </a:moveTo>
                  <a:cubicBezTo>
                    <a:pt x="41939" y="-9099"/>
                    <a:pt x="156938" y="13246"/>
                    <a:pt x="158104" y="13506"/>
                  </a:cubicBezTo>
                  <a:lnTo>
                    <a:pt x="159982" y="4243"/>
                  </a:lnTo>
                  <a:cubicBezTo>
                    <a:pt x="158751" y="3984"/>
                    <a:pt x="129151" y="-1877"/>
                    <a:pt x="94629" y="616"/>
                  </a:cubicBezTo>
                  <a:cubicBezTo>
                    <a:pt x="48092" y="3952"/>
                    <a:pt x="15383" y="21116"/>
                    <a:pt x="0" y="50295"/>
                  </a:cubicBezTo>
                  <a:lnTo>
                    <a:pt x="8356" y="54699"/>
                  </a:lnTo>
                  <a:close/>
                </a:path>
              </a:pathLst>
            </a:custGeom>
            <a:solidFill>
              <a:srgbClr val="C16827"/>
            </a:solidFill>
            <a:ln w="0" cap="flat">
              <a:noFill/>
              <a:prstDash val="solid"/>
              <a:miter/>
            </a:ln>
          </p:spPr>
          <p:txBody>
            <a:bodyPr rtlCol="0" anchor="ctr"/>
            <a:lstStyle/>
            <a:p>
              <a:endParaRPr lang="en-GB"/>
            </a:p>
          </p:txBody>
        </p:sp>
        <p:sp>
          <p:nvSpPr>
            <p:cNvPr id="49" name="Friform 48">
              <a:extLst>
                <a:ext uri="{FF2B5EF4-FFF2-40B4-BE49-F238E27FC236}">
                  <a16:creationId xmlns:a16="http://schemas.microsoft.com/office/drawing/2014/main" id="{3BDD33A4-A126-25AE-4EDB-1B3551BE39FB}"/>
                </a:ext>
              </a:extLst>
            </p:cNvPr>
            <p:cNvSpPr>
              <a:spLocks noGrp="1" noRot="1" noMove="1" noResize="1" noEditPoints="1" noAdjustHandles="1" noChangeArrowheads="1" noChangeShapeType="1"/>
            </p:cNvSpPr>
            <p:nvPr/>
          </p:nvSpPr>
          <p:spPr>
            <a:xfrm>
              <a:off x="7478646" y="2898715"/>
              <a:ext cx="173810" cy="61240"/>
            </a:xfrm>
            <a:custGeom>
              <a:avLst/>
              <a:gdLst>
                <a:gd name="connsiteX0" fmla="*/ 168370 w 173810"/>
                <a:gd name="connsiteY0" fmla="*/ 61241 h 61240"/>
                <a:gd name="connsiteX1" fmla="*/ 173616 w 173810"/>
                <a:gd name="connsiteY1" fmla="*/ 53371 h 61240"/>
                <a:gd name="connsiteX2" fmla="*/ 173810 w 173810"/>
                <a:gd name="connsiteY2" fmla="*/ 53533 h 61240"/>
                <a:gd name="connsiteX3" fmla="*/ 171997 w 173810"/>
                <a:gd name="connsiteY3" fmla="*/ 51719 h 61240"/>
                <a:gd name="connsiteX4" fmla="*/ 120440 w 173810"/>
                <a:gd name="connsiteY4" fmla="*/ 15157 h 61240"/>
                <a:gd name="connsiteX5" fmla="*/ 0 w 173810"/>
                <a:gd name="connsiteY5" fmla="*/ 5538 h 61240"/>
                <a:gd name="connsiteX6" fmla="*/ 2040 w 173810"/>
                <a:gd name="connsiteY6" fmla="*/ 14768 h 61240"/>
                <a:gd name="connsiteX7" fmla="*/ 165228 w 173810"/>
                <a:gd name="connsiteY7" fmla="*/ 58294 h 61240"/>
                <a:gd name="connsiteX8" fmla="*/ 168370 w 173810"/>
                <a:gd name="connsiteY8" fmla="*/ 61241 h 6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10" h="61240">
                  <a:moveTo>
                    <a:pt x="168370" y="61241"/>
                  </a:moveTo>
                  <a:lnTo>
                    <a:pt x="173616" y="53371"/>
                  </a:lnTo>
                  <a:cubicBezTo>
                    <a:pt x="173616" y="53371"/>
                    <a:pt x="173746" y="53468"/>
                    <a:pt x="173810" y="53533"/>
                  </a:cubicBezTo>
                  <a:cubicBezTo>
                    <a:pt x="173551" y="53306"/>
                    <a:pt x="172709" y="52464"/>
                    <a:pt x="171997" y="51719"/>
                  </a:cubicBezTo>
                  <a:cubicBezTo>
                    <a:pt x="165682" y="45242"/>
                    <a:pt x="148906" y="28046"/>
                    <a:pt x="120440" y="15157"/>
                  </a:cubicBezTo>
                  <a:cubicBezTo>
                    <a:pt x="84622" y="-1036"/>
                    <a:pt x="44108" y="-4274"/>
                    <a:pt x="0" y="5538"/>
                  </a:cubicBezTo>
                  <a:lnTo>
                    <a:pt x="2040" y="14768"/>
                  </a:lnTo>
                  <a:cubicBezTo>
                    <a:pt x="66972" y="357"/>
                    <a:pt x="123387" y="15384"/>
                    <a:pt x="165228" y="58294"/>
                  </a:cubicBezTo>
                  <a:cubicBezTo>
                    <a:pt x="166848" y="59945"/>
                    <a:pt x="167592" y="60723"/>
                    <a:pt x="168370" y="61241"/>
                  </a:cubicBezTo>
                  <a:close/>
                </a:path>
              </a:pathLst>
            </a:custGeom>
            <a:solidFill>
              <a:srgbClr val="C16827"/>
            </a:solidFill>
            <a:ln w="0" cap="flat">
              <a:noFill/>
              <a:prstDash val="solid"/>
              <a:miter/>
            </a:ln>
          </p:spPr>
          <p:txBody>
            <a:bodyPr rtlCol="0" anchor="ctr"/>
            <a:lstStyle/>
            <a:p>
              <a:endParaRPr lang="en-GB"/>
            </a:p>
          </p:txBody>
        </p:sp>
        <p:sp>
          <p:nvSpPr>
            <p:cNvPr id="50" name="Friform 49">
              <a:extLst>
                <a:ext uri="{FF2B5EF4-FFF2-40B4-BE49-F238E27FC236}">
                  <a16:creationId xmlns:a16="http://schemas.microsoft.com/office/drawing/2014/main" id="{965C0662-97EE-979B-46CE-7AA9BC66188F}"/>
                </a:ext>
              </a:extLst>
            </p:cNvPr>
            <p:cNvSpPr>
              <a:spLocks noGrp="1" noRot="1" noMove="1" noResize="1" noEditPoints="1" noAdjustHandles="1" noChangeArrowheads="1" noChangeShapeType="1"/>
            </p:cNvSpPr>
            <p:nvPr/>
          </p:nvSpPr>
          <p:spPr>
            <a:xfrm>
              <a:off x="7361401" y="2509287"/>
              <a:ext cx="925705" cy="999213"/>
            </a:xfrm>
            <a:custGeom>
              <a:avLst/>
              <a:gdLst>
                <a:gd name="connsiteX0" fmla="*/ 117925 w 925705"/>
                <a:gd name="connsiteY0" fmla="*/ 0 h 999213"/>
                <a:gd name="connsiteX1" fmla="*/ 177060 w 925705"/>
                <a:gd name="connsiteY1" fmla="*/ 49160 h 999213"/>
                <a:gd name="connsiteX2" fmla="*/ 222042 w 925705"/>
                <a:gd name="connsiteY2" fmla="*/ 153667 h 999213"/>
                <a:gd name="connsiteX3" fmla="*/ 495566 w 925705"/>
                <a:gd name="connsiteY3" fmla="*/ 204673 h 999213"/>
                <a:gd name="connsiteX4" fmla="*/ 901351 w 925705"/>
                <a:gd name="connsiteY4" fmla="*/ 585553 h 999213"/>
                <a:gd name="connsiteX5" fmla="*/ 901351 w 925705"/>
                <a:gd name="connsiteY5" fmla="*/ 985994 h 999213"/>
                <a:gd name="connsiteX6" fmla="*/ 520470 w 925705"/>
                <a:gd name="connsiteY6" fmla="*/ 614020 h 999213"/>
                <a:gd name="connsiteX7" fmla="*/ 235482 w 925705"/>
                <a:gd name="connsiteY7" fmla="*/ 254675 h 999213"/>
                <a:gd name="connsiteX8" fmla="*/ 212845 w 925705"/>
                <a:gd name="connsiteY8" fmla="*/ 207782 h 999213"/>
                <a:gd name="connsiteX9" fmla="*/ 155621 w 925705"/>
                <a:gd name="connsiteY9" fmla="*/ 115679 h 999213"/>
                <a:gd name="connsiteX10" fmla="*/ 123333 w 925705"/>
                <a:gd name="connsiteY10" fmla="*/ 340043 h 999213"/>
                <a:gd name="connsiteX11" fmla="*/ 127122 w 925705"/>
                <a:gd name="connsiteY11" fmla="*/ 385220 h 999213"/>
                <a:gd name="connsiteX12" fmla="*/ 129583 w 925705"/>
                <a:gd name="connsiteY12" fmla="*/ 392927 h 999213"/>
                <a:gd name="connsiteX13" fmla="*/ 119479 w 925705"/>
                <a:gd name="connsiteY13" fmla="*/ 414625 h 999213"/>
                <a:gd name="connsiteX14" fmla="*/ 41723 w 925705"/>
                <a:gd name="connsiteY14" fmla="*/ 420034 h 999213"/>
                <a:gd name="connsiteX15" fmla="*/ 2148 w 925705"/>
                <a:gd name="connsiteY15" fmla="*/ 389753 h 999213"/>
                <a:gd name="connsiteX16" fmla="*/ 7880 w 925705"/>
                <a:gd name="connsiteY16" fmla="*/ 366630 h 999213"/>
                <a:gd name="connsiteX17" fmla="*/ 20932 w 925705"/>
                <a:gd name="connsiteY17" fmla="*/ 357951 h 999213"/>
                <a:gd name="connsiteX18" fmla="*/ 61801 w 925705"/>
                <a:gd name="connsiteY18" fmla="*/ 302443 h 999213"/>
                <a:gd name="connsiteX19" fmla="*/ 89782 w 925705"/>
                <a:gd name="connsiteY19" fmla="*/ 154833 h 999213"/>
                <a:gd name="connsiteX20" fmla="*/ 90236 w 925705"/>
                <a:gd name="connsiteY20" fmla="*/ 27462 h 999213"/>
                <a:gd name="connsiteX21" fmla="*/ 117374 w 925705"/>
                <a:gd name="connsiteY21" fmla="*/ 0 h 999213"/>
                <a:gd name="connsiteX22" fmla="*/ 117925 w 925705"/>
                <a:gd name="connsiteY22" fmla="*/ 0 h 99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25705" h="999213">
                  <a:moveTo>
                    <a:pt x="117925" y="0"/>
                  </a:moveTo>
                  <a:cubicBezTo>
                    <a:pt x="146909" y="0"/>
                    <a:pt x="171619" y="20694"/>
                    <a:pt x="177060" y="49160"/>
                  </a:cubicBezTo>
                  <a:cubicBezTo>
                    <a:pt x="184379" y="87537"/>
                    <a:pt x="198175" y="137053"/>
                    <a:pt x="222042" y="153667"/>
                  </a:cubicBezTo>
                  <a:cubicBezTo>
                    <a:pt x="262977" y="182133"/>
                    <a:pt x="333609" y="199330"/>
                    <a:pt x="495566" y="204673"/>
                  </a:cubicBezTo>
                  <a:cubicBezTo>
                    <a:pt x="657524" y="210017"/>
                    <a:pt x="856853" y="341726"/>
                    <a:pt x="901351" y="585553"/>
                  </a:cubicBezTo>
                  <a:cubicBezTo>
                    <a:pt x="945848" y="829380"/>
                    <a:pt x="919162" y="907687"/>
                    <a:pt x="901351" y="985994"/>
                  </a:cubicBezTo>
                  <a:cubicBezTo>
                    <a:pt x="883539" y="1064301"/>
                    <a:pt x="755424" y="775977"/>
                    <a:pt x="520470" y="614020"/>
                  </a:cubicBezTo>
                  <a:cubicBezTo>
                    <a:pt x="329885" y="482634"/>
                    <a:pt x="256435" y="313746"/>
                    <a:pt x="235482" y="254675"/>
                  </a:cubicBezTo>
                  <a:cubicBezTo>
                    <a:pt x="229653" y="238256"/>
                    <a:pt x="222010" y="222582"/>
                    <a:pt x="212845" y="207782"/>
                  </a:cubicBezTo>
                  <a:lnTo>
                    <a:pt x="155621" y="115679"/>
                  </a:lnTo>
                  <a:lnTo>
                    <a:pt x="123333" y="340043"/>
                  </a:lnTo>
                  <a:cubicBezTo>
                    <a:pt x="121163" y="355199"/>
                    <a:pt x="122459" y="370646"/>
                    <a:pt x="127122" y="385220"/>
                  </a:cubicBezTo>
                  <a:lnTo>
                    <a:pt x="129583" y="392927"/>
                  </a:lnTo>
                  <a:cubicBezTo>
                    <a:pt x="132401" y="401703"/>
                    <a:pt x="128029" y="411160"/>
                    <a:pt x="119479" y="414625"/>
                  </a:cubicBezTo>
                  <a:cubicBezTo>
                    <a:pt x="101829" y="421815"/>
                    <a:pt x="70999" y="430559"/>
                    <a:pt x="41723" y="420034"/>
                  </a:cubicBezTo>
                  <a:cubicBezTo>
                    <a:pt x="18600" y="411711"/>
                    <a:pt x="7492" y="399534"/>
                    <a:pt x="2148" y="389753"/>
                  </a:cubicBezTo>
                  <a:cubicBezTo>
                    <a:pt x="-2224" y="381722"/>
                    <a:pt x="270" y="371715"/>
                    <a:pt x="7880" y="366630"/>
                  </a:cubicBezTo>
                  <a:lnTo>
                    <a:pt x="20932" y="357951"/>
                  </a:lnTo>
                  <a:cubicBezTo>
                    <a:pt x="40654" y="344803"/>
                    <a:pt x="55162" y="325178"/>
                    <a:pt x="61801" y="302443"/>
                  </a:cubicBezTo>
                  <a:cubicBezTo>
                    <a:pt x="72974" y="264229"/>
                    <a:pt x="88649" y="202601"/>
                    <a:pt x="89782" y="154833"/>
                  </a:cubicBezTo>
                  <a:cubicBezTo>
                    <a:pt x="90916" y="107162"/>
                    <a:pt x="90592" y="57321"/>
                    <a:pt x="90236" y="27462"/>
                  </a:cubicBezTo>
                  <a:cubicBezTo>
                    <a:pt x="90041" y="12339"/>
                    <a:pt x="102250" y="0"/>
                    <a:pt x="117374" y="0"/>
                  </a:cubicBezTo>
                  <a:lnTo>
                    <a:pt x="117925" y="0"/>
                  </a:lnTo>
                  <a:close/>
                </a:path>
              </a:pathLst>
            </a:custGeom>
            <a:solidFill>
              <a:srgbClr val="667C49"/>
            </a:solidFill>
            <a:ln w="0" cap="flat">
              <a:noFill/>
              <a:prstDash val="solid"/>
              <a:miter/>
            </a:ln>
          </p:spPr>
          <p:txBody>
            <a:bodyPr rtlCol="0" anchor="ctr"/>
            <a:lstStyle/>
            <a:p>
              <a:endParaRPr lang="en-GB"/>
            </a:p>
          </p:txBody>
        </p:sp>
        <p:sp>
          <p:nvSpPr>
            <p:cNvPr id="51" name="Friform 50">
              <a:extLst>
                <a:ext uri="{FF2B5EF4-FFF2-40B4-BE49-F238E27FC236}">
                  <a16:creationId xmlns:a16="http://schemas.microsoft.com/office/drawing/2014/main" id="{514C9062-E475-9250-F2A3-8F1FD6E91795}"/>
                </a:ext>
              </a:extLst>
            </p:cNvPr>
            <p:cNvSpPr>
              <a:spLocks noGrp="1" noRot="1" noMove="1" noResize="1" noEditPoints="1" noAdjustHandles="1" noChangeArrowheads="1" noChangeShapeType="1"/>
            </p:cNvSpPr>
            <p:nvPr/>
          </p:nvSpPr>
          <p:spPr>
            <a:xfrm>
              <a:off x="6954203" y="3011837"/>
              <a:ext cx="19754" cy="19754"/>
            </a:xfrm>
            <a:custGeom>
              <a:avLst/>
              <a:gdLst>
                <a:gd name="connsiteX0" fmla="*/ 19755 w 19754"/>
                <a:gd name="connsiteY0" fmla="*/ 9877 h 19754"/>
                <a:gd name="connsiteX1" fmla="*/ 9877 w 19754"/>
                <a:gd name="connsiteY1" fmla="*/ 19755 h 19754"/>
                <a:gd name="connsiteX2" fmla="*/ 0 w 19754"/>
                <a:gd name="connsiteY2" fmla="*/ 9877 h 19754"/>
                <a:gd name="connsiteX3" fmla="*/ 9877 w 19754"/>
                <a:gd name="connsiteY3" fmla="*/ 0 h 19754"/>
                <a:gd name="connsiteX4" fmla="*/ 19755 w 19754"/>
                <a:gd name="connsiteY4" fmla="*/ 9877 h 19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54" h="19754">
                  <a:moveTo>
                    <a:pt x="19755" y="9877"/>
                  </a:moveTo>
                  <a:cubicBezTo>
                    <a:pt x="19755" y="15333"/>
                    <a:pt x="15333" y="19755"/>
                    <a:pt x="9877" y="19755"/>
                  </a:cubicBezTo>
                  <a:cubicBezTo>
                    <a:pt x="4422" y="19755"/>
                    <a:pt x="0" y="15333"/>
                    <a:pt x="0" y="9877"/>
                  </a:cubicBezTo>
                  <a:cubicBezTo>
                    <a:pt x="0" y="4422"/>
                    <a:pt x="4422" y="0"/>
                    <a:pt x="9877" y="0"/>
                  </a:cubicBezTo>
                  <a:cubicBezTo>
                    <a:pt x="15332" y="0"/>
                    <a:pt x="19755" y="4422"/>
                    <a:pt x="19755" y="9877"/>
                  </a:cubicBezTo>
                  <a:close/>
                </a:path>
              </a:pathLst>
            </a:custGeom>
            <a:solidFill>
              <a:srgbClr val="C16827"/>
            </a:solidFill>
            <a:ln w="0" cap="flat">
              <a:noFill/>
              <a:prstDash val="solid"/>
              <a:miter/>
            </a:ln>
          </p:spPr>
          <p:txBody>
            <a:bodyPr rtlCol="0" anchor="ctr"/>
            <a:lstStyle/>
            <a:p>
              <a:endParaRPr lang="en-GB"/>
            </a:p>
          </p:txBody>
        </p:sp>
        <p:sp>
          <p:nvSpPr>
            <p:cNvPr id="52" name="Friform 51">
              <a:extLst>
                <a:ext uri="{FF2B5EF4-FFF2-40B4-BE49-F238E27FC236}">
                  <a16:creationId xmlns:a16="http://schemas.microsoft.com/office/drawing/2014/main" id="{2950B85E-DAA9-9350-1D83-955915650AB1}"/>
                </a:ext>
              </a:extLst>
            </p:cNvPr>
            <p:cNvSpPr>
              <a:spLocks noGrp="1" noRot="1" noMove="1" noResize="1" noEditPoints="1" noAdjustHandles="1" noChangeArrowheads="1" noChangeShapeType="1"/>
            </p:cNvSpPr>
            <p:nvPr/>
          </p:nvSpPr>
          <p:spPr>
            <a:xfrm>
              <a:off x="7036299" y="3074308"/>
              <a:ext cx="25584" cy="25584"/>
            </a:xfrm>
            <a:custGeom>
              <a:avLst/>
              <a:gdLst>
                <a:gd name="connsiteX0" fmla="*/ 0 w 25584"/>
                <a:gd name="connsiteY0" fmla="*/ 12792 h 25584"/>
                <a:gd name="connsiteX1" fmla="*/ 12792 w 25584"/>
                <a:gd name="connsiteY1" fmla="*/ 25584 h 25584"/>
                <a:gd name="connsiteX2" fmla="*/ 25584 w 25584"/>
                <a:gd name="connsiteY2" fmla="*/ 12792 h 25584"/>
                <a:gd name="connsiteX3" fmla="*/ 12792 w 25584"/>
                <a:gd name="connsiteY3" fmla="*/ 0 h 25584"/>
                <a:gd name="connsiteX4" fmla="*/ 0 w 25584"/>
                <a:gd name="connsiteY4" fmla="*/ 12792 h 25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4" h="25584">
                  <a:moveTo>
                    <a:pt x="0" y="12792"/>
                  </a:moveTo>
                  <a:cubicBezTo>
                    <a:pt x="0" y="19852"/>
                    <a:pt x="5732" y="25584"/>
                    <a:pt x="12792" y="25584"/>
                  </a:cubicBezTo>
                  <a:cubicBezTo>
                    <a:pt x="19852" y="25584"/>
                    <a:pt x="25584" y="19852"/>
                    <a:pt x="25584" y="12792"/>
                  </a:cubicBezTo>
                  <a:cubicBezTo>
                    <a:pt x="25584" y="5732"/>
                    <a:pt x="19852" y="0"/>
                    <a:pt x="12792" y="0"/>
                  </a:cubicBezTo>
                  <a:cubicBezTo>
                    <a:pt x="5732" y="0"/>
                    <a:pt x="0" y="5732"/>
                    <a:pt x="0" y="12792"/>
                  </a:cubicBezTo>
                  <a:close/>
                </a:path>
              </a:pathLst>
            </a:custGeom>
            <a:solidFill>
              <a:srgbClr val="C16827"/>
            </a:solidFill>
            <a:ln w="0" cap="flat">
              <a:noFill/>
              <a:prstDash val="solid"/>
              <a:miter/>
            </a:ln>
          </p:spPr>
          <p:txBody>
            <a:bodyPr rtlCol="0" anchor="ctr"/>
            <a:lstStyle/>
            <a:p>
              <a:endParaRPr lang="en-GB"/>
            </a:p>
          </p:txBody>
        </p:sp>
        <p:sp>
          <p:nvSpPr>
            <p:cNvPr id="53" name="Friform 52">
              <a:extLst>
                <a:ext uri="{FF2B5EF4-FFF2-40B4-BE49-F238E27FC236}">
                  <a16:creationId xmlns:a16="http://schemas.microsoft.com/office/drawing/2014/main" id="{FD7F94D7-9AA8-857F-0ADA-B12A93CDF0CA}"/>
                </a:ext>
              </a:extLst>
            </p:cNvPr>
            <p:cNvSpPr>
              <a:spLocks noGrp="1" noRot="1" noMove="1" noResize="1" noEditPoints="1" noAdjustHandles="1" noChangeArrowheads="1" noChangeShapeType="1"/>
            </p:cNvSpPr>
            <p:nvPr/>
          </p:nvSpPr>
          <p:spPr>
            <a:xfrm>
              <a:off x="6822558" y="3063653"/>
              <a:ext cx="21244" cy="21244"/>
            </a:xfrm>
            <a:custGeom>
              <a:avLst/>
              <a:gdLst>
                <a:gd name="connsiteX0" fmla="*/ 21244 w 21244"/>
                <a:gd name="connsiteY0" fmla="*/ 10622 h 21244"/>
                <a:gd name="connsiteX1" fmla="*/ 10622 w 21244"/>
                <a:gd name="connsiteY1" fmla="*/ 21245 h 21244"/>
                <a:gd name="connsiteX2" fmla="*/ 0 w 21244"/>
                <a:gd name="connsiteY2" fmla="*/ 10622 h 21244"/>
                <a:gd name="connsiteX3" fmla="*/ 10622 w 21244"/>
                <a:gd name="connsiteY3" fmla="*/ 0 h 21244"/>
                <a:gd name="connsiteX4" fmla="*/ 21244 w 21244"/>
                <a:gd name="connsiteY4" fmla="*/ 10622 h 2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44" h="21244">
                  <a:moveTo>
                    <a:pt x="21244" y="10622"/>
                  </a:moveTo>
                  <a:cubicBezTo>
                    <a:pt x="21244" y="16489"/>
                    <a:pt x="16489" y="21245"/>
                    <a:pt x="10622" y="21245"/>
                  </a:cubicBezTo>
                  <a:cubicBezTo>
                    <a:pt x="4755" y="21245"/>
                    <a:pt x="0" y="16489"/>
                    <a:pt x="0" y="10622"/>
                  </a:cubicBezTo>
                  <a:cubicBezTo>
                    <a:pt x="0" y="4756"/>
                    <a:pt x="4755" y="0"/>
                    <a:pt x="10622" y="0"/>
                  </a:cubicBezTo>
                  <a:cubicBezTo>
                    <a:pt x="16489" y="0"/>
                    <a:pt x="21244" y="4756"/>
                    <a:pt x="21244" y="10622"/>
                  </a:cubicBezTo>
                  <a:close/>
                </a:path>
              </a:pathLst>
            </a:custGeom>
            <a:solidFill>
              <a:srgbClr val="C16827"/>
            </a:solidFill>
            <a:ln w="0" cap="flat">
              <a:noFill/>
              <a:prstDash val="solid"/>
              <a:miter/>
            </a:ln>
          </p:spPr>
          <p:txBody>
            <a:bodyPr rtlCol="0" anchor="ctr"/>
            <a:lstStyle/>
            <a:p>
              <a:endParaRPr lang="en-GB"/>
            </a:p>
          </p:txBody>
        </p:sp>
        <p:sp>
          <p:nvSpPr>
            <p:cNvPr id="54" name="Friform 53">
              <a:extLst>
                <a:ext uri="{FF2B5EF4-FFF2-40B4-BE49-F238E27FC236}">
                  <a16:creationId xmlns:a16="http://schemas.microsoft.com/office/drawing/2014/main" id="{C91F169A-F38D-9EDC-1D7C-04313EF84059}"/>
                </a:ext>
              </a:extLst>
            </p:cNvPr>
            <p:cNvSpPr>
              <a:spLocks noGrp="1" noRot="1" noMove="1" noResize="1" noEditPoints="1" noAdjustHandles="1" noChangeArrowheads="1" noChangeShapeType="1"/>
            </p:cNvSpPr>
            <p:nvPr/>
          </p:nvSpPr>
          <p:spPr>
            <a:xfrm>
              <a:off x="6901027" y="3136066"/>
              <a:ext cx="25584" cy="25584"/>
            </a:xfrm>
            <a:custGeom>
              <a:avLst/>
              <a:gdLst>
                <a:gd name="connsiteX0" fmla="*/ 0 w 25584"/>
                <a:gd name="connsiteY0" fmla="*/ 12792 h 25584"/>
                <a:gd name="connsiteX1" fmla="*/ 12792 w 25584"/>
                <a:gd name="connsiteY1" fmla="*/ 25584 h 25584"/>
                <a:gd name="connsiteX2" fmla="*/ 25584 w 25584"/>
                <a:gd name="connsiteY2" fmla="*/ 12792 h 25584"/>
                <a:gd name="connsiteX3" fmla="*/ 12792 w 25584"/>
                <a:gd name="connsiteY3" fmla="*/ 0 h 25584"/>
                <a:gd name="connsiteX4" fmla="*/ 0 w 25584"/>
                <a:gd name="connsiteY4" fmla="*/ 12792 h 25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4" h="25584">
                  <a:moveTo>
                    <a:pt x="0" y="12792"/>
                  </a:moveTo>
                  <a:cubicBezTo>
                    <a:pt x="0" y="19852"/>
                    <a:pt x="5732" y="25584"/>
                    <a:pt x="12792" y="25584"/>
                  </a:cubicBezTo>
                  <a:cubicBezTo>
                    <a:pt x="19852" y="25584"/>
                    <a:pt x="25584" y="19852"/>
                    <a:pt x="25584" y="12792"/>
                  </a:cubicBezTo>
                  <a:cubicBezTo>
                    <a:pt x="25584" y="5732"/>
                    <a:pt x="19852" y="0"/>
                    <a:pt x="12792" y="0"/>
                  </a:cubicBezTo>
                  <a:cubicBezTo>
                    <a:pt x="5732" y="0"/>
                    <a:pt x="0" y="5732"/>
                    <a:pt x="0" y="12792"/>
                  </a:cubicBezTo>
                  <a:close/>
                </a:path>
              </a:pathLst>
            </a:custGeom>
            <a:solidFill>
              <a:srgbClr val="C16827"/>
            </a:solidFill>
            <a:ln w="0" cap="flat">
              <a:noFill/>
              <a:prstDash val="solid"/>
              <a:miter/>
            </a:ln>
          </p:spPr>
          <p:txBody>
            <a:bodyPr rtlCol="0" anchor="ctr"/>
            <a:lstStyle/>
            <a:p>
              <a:endParaRPr lang="en-GB"/>
            </a:p>
          </p:txBody>
        </p:sp>
        <p:sp>
          <p:nvSpPr>
            <p:cNvPr id="55" name="Friform 54">
              <a:extLst>
                <a:ext uri="{FF2B5EF4-FFF2-40B4-BE49-F238E27FC236}">
                  <a16:creationId xmlns:a16="http://schemas.microsoft.com/office/drawing/2014/main" id="{416E288E-E3F0-E7C1-60B3-490ED407DB66}"/>
                </a:ext>
              </a:extLst>
            </p:cNvPr>
            <p:cNvSpPr>
              <a:spLocks noGrp="1" noRot="1" noMove="1" noResize="1" noEditPoints="1" noAdjustHandles="1" noChangeArrowheads="1" noChangeShapeType="1"/>
            </p:cNvSpPr>
            <p:nvPr/>
          </p:nvSpPr>
          <p:spPr>
            <a:xfrm>
              <a:off x="6683983" y="3243778"/>
              <a:ext cx="20791" cy="20791"/>
            </a:xfrm>
            <a:custGeom>
              <a:avLst/>
              <a:gdLst>
                <a:gd name="connsiteX0" fmla="*/ 20791 w 20791"/>
                <a:gd name="connsiteY0" fmla="*/ 10396 h 20791"/>
                <a:gd name="connsiteX1" fmla="*/ 10396 w 20791"/>
                <a:gd name="connsiteY1" fmla="*/ 20791 h 20791"/>
                <a:gd name="connsiteX2" fmla="*/ 0 w 20791"/>
                <a:gd name="connsiteY2" fmla="*/ 10396 h 20791"/>
                <a:gd name="connsiteX3" fmla="*/ 10396 w 20791"/>
                <a:gd name="connsiteY3" fmla="*/ 0 h 20791"/>
                <a:gd name="connsiteX4" fmla="*/ 20791 w 20791"/>
                <a:gd name="connsiteY4" fmla="*/ 10396 h 20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91" h="20791">
                  <a:moveTo>
                    <a:pt x="20791" y="10396"/>
                  </a:moveTo>
                  <a:cubicBezTo>
                    <a:pt x="20791" y="16137"/>
                    <a:pt x="16137" y="20791"/>
                    <a:pt x="10396" y="20791"/>
                  </a:cubicBezTo>
                  <a:cubicBezTo>
                    <a:pt x="4655" y="20791"/>
                    <a:pt x="0" y="16137"/>
                    <a:pt x="0" y="10396"/>
                  </a:cubicBezTo>
                  <a:cubicBezTo>
                    <a:pt x="0" y="4654"/>
                    <a:pt x="4655" y="0"/>
                    <a:pt x="10396" y="0"/>
                  </a:cubicBezTo>
                  <a:cubicBezTo>
                    <a:pt x="16137" y="0"/>
                    <a:pt x="20791" y="4654"/>
                    <a:pt x="20791" y="10396"/>
                  </a:cubicBezTo>
                  <a:close/>
                </a:path>
              </a:pathLst>
            </a:custGeom>
            <a:solidFill>
              <a:srgbClr val="C16827"/>
            </a:solidFill>
            <a:ln w="0" cap="flat">
              <a:noFill/>
              <a:prstDash val="solid"/>
              <a:miter/>
            </a:ln>
          </p:spPr>
          <p:txBody>
            <a:bodyPr rtlCol="0" anchor="ctr"/>
            <a:lstStyle/>
            <a:p>
              <a:endParaRPr lang="en-GB"/>
            </a:p>
          </p:txBody>
        </p:sp>
        <p:sp>
          <p:nvSpPr>
            <p:cNvPr id="56" name="Friform 55">
              <a:extLst>
                <a:ext uri="{FF2B5EF4-FFF2-40B4-BE49-F238E27FC236}">
                  <a16:creationId xmlns:a16="http://schemas.microsoft.com/office/drawing/2014/main" id="{66DB75D4-20B6-E814-BA74-724785CE0E73}"/>
                </a:ext>
              </a:extLst>
            </p:cNvPr>
            <p:cNvSpPr>
              <a:spLocks noGrp="1" noRot="1" noMove="1" noResize="1" noEditPoints="1" noAdjustHandles="1" noChangeArrowheads="1" noChangeShapeType="1"/>
            </p:cNvSpPr>
            <p:nvPr/>
          </p:nvSpPr>
          <p:spPr>
            <a:xfrm>
              <a:off x="6784409" y="3218550"/>
              <a:ext cx="20014" cy="20013"/>
            </a:xfrm>
            <a:custGeom>
              <a:avLst/>
              <a:gdLst>
                <a:gd name="connsiteX0" fmla="*/ 0 w 20014"/>
                <a:gd name="connsiteY0" fmla="*/ 10007 h 20013"/>
                <a:gd name="connsiteX1" fmla="*/ 10007 w 20014"/>
                <a:gd name="connsiteY1" fmla="*/ 20014 h 20013"/>
                <a:gd name="connsiteX2" fmla="*/ 20014 w 20014"/>
                <a:gd name="connsiteY2" fmla="*/ 10007 h 20013"/>
                <a:gd name="connsiteX3" fmla="*/ 10007 w 20014"/>
                <a:gd name="connsiteY3" fmla="*/ 0 h 20013"/>
                <a:gd name="connsiteX4" fmla="*/ 0 w 20014"/>
                <a:gd name="connsiteY4" fmla="*/ 10007 h 20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4" h="20013">
                  <a:moveTo>
                    <a:pt x="0" y="10007"/>
                  </a:moveTo>
                  <a:cubicBezTo>
                    <a:pt x="0" y="15512"/>
                    <a:pt x="4469" y="20014"/>
                    <a:pt x="10007" y="20014"/>
                  </a:cubicBezTo>
                  <a:cubicBezTo>
                    <a:pt x="15545" y="20014"/>
                    <a:pt x="20014" y="15545"/>
                    <a:pt x="20014" y="10007"/>
                  </a:cubicBezTo>
                  <a:cubicBezTo>
                    <a:pt x="20014" y="4469"/>
                    <a:pt x="15545" y="0"/>
                    <a:pt x="10007" y="0"/>
                  </a:cubicBezTo>
                  <a:cubicBezTo>
                    <a:pt x="4469" y="0"/>
                    <a:pt x="0" y="4469"/>
                    <a:pt x="0" y="10007"/>
                  </a:cubicBezTo>
                  <a:close/>
                </a:path>
              </a:pathLst>
            </a:custGeom>
            <a:solidFill>
              <a:srgbClr val="C16827"/>
            </a:solidFill>
            <a:ln w="0" cap="flat">
              <a:noFill/>
              <a:prstDash val="solid"/>
              <a:miter/>
            </a:ln>
          </p:spPr>
          <p:txBody>
            <a:bodyPr rtlCol="0" anchor="ctr"/>
            <a:lstStyle/>
            <a:p>
              <a:endParaRPr lang="en-GB"/>
            </a:p>
          </p:txBody>
        </p:sp>
        <p:sp>
          <p:nvSpPr>
            <p:cNvPr id="57" name="Friform 56">
              <a:extLst>
                <a:ext uri="{FF2B5EF4-FFF2-40B4-BE49-F238E27FC236}">
                  <a16:creationId xmlns:a16="http://schemas.microsoft.com/office/drawing/2014/main" id="{A45DAB65-D318-6DDF-0990-EFF37EF904B3}"/>
                </a:ext>
              </a:extLst>
            </p:cNvPr>
            <p:cNvSpPr>
              <a:spLocks noGrp="1" noRot="1" noMove="1" noResize="1" noEditPoints="1" noAdjustHandles="1" noChangeArrowheads="1" noChangeShapeType="1"/>
            </p:cNvSpPr>
            <p:nvPr/>
          </p:nvSpPr>
          <p:spPr>
            <a:xfrm>
              <a:off x="7274232" y="3148890"/>
              <a:ext cx="25584" cy="25584"/>
            </a:xfrm>
            <a:custGeom>
              <a:avLst/>
              <a:gdLst>
                <a:gd name="connsiteX0" fmla="*/ 0 w 25584"/>
                <a:gd name="connsiteY0" fmla="*/ 12792 h 25584"/>
                <a:gd name="connsiteX1" fmla="*/ 12792 w 25584"/>
                <a:gd name="connsiteY1" fmla="*/ 25584 h 25584"/>
                <a:gd name="connsiteX2" fmla="*/ 25584 w 25584"/>
                <a:gd name="connsiteY2" fmla="*/ 12792 h 25584"/>
                <a:gd name="connsiteX3" fmla="*/ 12792 w 25584"/>
                <a:gd name="connsiteY3" fmla="*/ 0 h 25584"/>
                <a:gd name="connsiteX4" fmla="*/ 0 w 25584"/>
                <a:gd name="connsiteY4" fmla="*/ 12792 h 25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4" h="25584">
                  <a:moveTo>
                    <a:pt x="0" y="12792"/>
                  </a:moveTo>
                  <a:cubicBezTo>
                    <a:pt x="0" y="19852"/>
                    <a:pt x="5732" y="25584"/>
                    <a:pt x="12792" y="25584"/>
                  </a:cubicBezTo>
                  <a:cubicBezTo>
                    <a:pt x="19852" y="25584"/>
                    <a:pt x="25584" y="19852"/>
                    <a:pt x="25584" y="12792"/>
                  </a:cubicBezTo>
                  <a:cubicBezTo>
                    <a:pt x="25584" y="5732"/>
                    <a:pt x="19852" y="0"/>
                    <a:pt x="12792" y="0"/>
                  </a:cubicBezTo>
                  <a:cubicBezTo>
                    <a:pt x="5732" y="0"/>
                    <a:pt x="0" y="5732"/>
                    <a:pt x="0" y="12792"/>
                  </a:cubicBezTo>
                  <a:close/>
                </a:path>
              </a:pathLst>
            </a:custGeom>
            <a:solidFill>
              <a:srgbClr val="C16827"/>
            </a:solidFill>
            <a:ln w="0" cap="flat">
              <a:noFill/>
              <a:prstDash val="solid"/>
              <a:miter/>
            </a:ln>
          </p:spPr>
          <p:txBody>
            <a:bodyPr rtlCol="0" anchor="ctr"/>
            <a:lstStyle/>
            <a:p>
              <a:endParaRPr lang="en-GB"/>
            </a:p>
          </p:txBody>
        </p:sp>
        <p:sp>
          <p:nvSpPr>
            <p:cNvPr id="58" name="Friform 57">
              <a:extLst>
                <a:ext uri="{FF2B5EF4-FFF2-40B4-BE49-F238E27FC236}">
                  <a16:creationId xmlns:a16="http://schemas.microsoft.com/office/drawing/2014/main" id="{09CB1DD6-6909-9EB2-F897-88DA8FF116AE}"/>
                </a:ext>
              </a:extLst>
            </p:cNvPr>
            <p:cNvSpPr>
              <a:spLocks noGrp="1" noRot="1" noMove="1" noResize="1" noEditPoints="1" noAdjustHandles="1" noChangeArrowheads="1" noChangeShapeType="1"/>
            </p:cNvSpPr>
            <p:nvPr/>
          </p:nvSpPr>
          <p:spPr>
            <a:xfrm>
              <a:off x="7023475" y="2930421"/>
              <a:ext cx="25584" cy="25584"/>
            </a:xfrm>
            <a:custGeom>
              <a:avLst/>
              <a:gdLst>
                <a:gd name="connsiteX0" fmla="*/ 0 w 25584"/>
                <a:gd name="connsiteY0" fmla="*/ 12792 h 25584"/>
                <a:gd name="connsiteX1" fmla="*/ 12792 w 25584"/>
                <a:gd name="connsiteY1" fmla="*/ 25584 h 25584"/>
                <a:gd name="connsiteX2" fmla="*/ 25584 w 25584"/>
                <a:gd name="connsiteY2" fmla="*/ 12792 h 25584"/>
                <a:gd name="connsiteX3" fmla="*/ 12792 w 25584"/>
                <a:gd name="connsiteY3" fmla="*/ 0 h 25584"/>
                <a:gd name="connsiteX4" fmla="*/ 0 w 25584"/>
                <a:gd name="connsiteY4" fmla="*/ 12792 h 25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4" h="25584">
                  <a:moveTo>
                    <a:pt x="0" y="12792"/>
                  </a:moveTo>
                  <a:cubicBezTo>
                    <a:pt x="0" y="19852"/>
                    <a:pt x="5732" y="25584"/>
                    <a:pt x="12792" y="25584"/>
                  </a:cubicBezTo>
                  <a:cubicBezTo>
                    <a:pt x="19852" y="25584"/>
                    <a:pt x="25584" y="19852"/>
                    <a:pt x="25584" y="12792"/>
                  </a:cubicBezTo>
                  <a:cubicBezTo>
                    <a:pt x="25584" y="5732"/>
                    <a:pt x="19852" y="0"/>
                    <a:pt x="12792" y="0"/>
                  </a:cubicBezTo>
                  <a:cubicBezTo>
                    <a:pt x="5732" y="0"/>
                    <a:pt x="0" y="5732"/>
                    <a:pt x="0" y="12792"/>
                  </a:cubicBezTo>
                  <a:close/>
                </a:path>
              </a:pathLst>
            </a:custGeom>
            <a:solidFill>
              <a:srgbClr val="C16827"/>
            </a:solidFill>
            <a:ln w="0" cap="flat">
              <a:noFill/>
              <a:prstDash val="solid"/>
              <a:miter/>
            </a:ln>
          </p:spPr>
          <p:txBody>
            <a:bodyPr rtlCol="0" anchor="ctr"/>
            <a:lstStyle/>
            <a:p>
              <a:endParaRPr lang="en-GB"/>
            </a:p>
          </p:txBody>
        </p:sp>
        <p:sp>
          <p:nvSpPr>
            <p:cNvPr id="59" name="Friform 58">
              <a:extLst>
                <a:ext uri="{FF2B5EF4-FFF2-40B4-BE49-F238E27FC236}">
                  <a16:creationId xmlns:a16="http://schemas.microsoft.com/office/drawing/2014/main" id="{356E99E7-5BCE-163B-2B3B-53ECD54318EE}"/>
                </a:ext>
              </a:extLst>
            </p:cNvPr>
            <p:cNvSpPr>
              <a:spLocks noGrp="1" noRot="1" noMove="1" noResize="1" noEditPoints="1" noAdjustHandles="1" noChangeArrowheads="1" noChangeShapeType="1"/>
            </p:cNvSpPr>
            <p:nvPr/>
          </p:nvSpPr>
          <p:spPr>
            <a:xfrm>
              <a:off x="6938464" y="2930421"/>
              <a:ext cx="25584" cy="25584"/>
            </a:xfrm>
            <a:custGeom>
              <a:avLst/>
              <a:gdLst>
                <a:gd name="connsiteX0" fmla="*/ 0 w 25584"/>
                <a:gd name="connsiteY0" fmla="*/ 12792 h 25584"/>
                <a:gd name="connsiteX1" fmla="*/ 12792 w 25584"/>
                <a:gd name="connsiteY1" fmla="*/ 25584 h 25584"/>
                <a:gd name="connsiteX2" fmla="*/ 25584 w 25584"/>
                <a:gd name="connsiteY2" fmla="*/ 12792 h 25584"/>
                <a:gd name="connsiteX3" fmla="*/ 12792 w 25584"/>
                <a:gd name="connsiteY3" fmla="*/ 0 h 25584"/>
                <a:gd name="connsiteX4" fmla="*/ 0 w 25584"/>
                <a:gd name="connsiteY4" fmla="*/ 12792 h 25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4" h="25584">
                  <a:moveTo>
                    <a:pt x="0" y="12792"/>
                  </a:moveTo>
                  <a:cubicBezTo>
                    <a:pt x="0" y="19852"/>
                    <a:pt x="5732" y="25584"/>
                    <a:pt x="12792" y="25584"/>
                  </a:cubicBezTo>
                  <a:cubicBezTo>
                    <a:pt x="19852" y="25584"/>
                    <a:pt x="25584" y="19852"/>
                    <a:pt x="25584" y="12792"/>
                  </a:cubicBezTo>
                  <a:cubicBezTo>
                    <a:pt x="25584" y="5732"/>
                    <a:pt x="19852" y="0"/>
                    <a:pt x="12792" y="0"/>
                  </a:cubicBezTo>
                  <a:cubicBezTo>
                    <a:pt x="5732" y="0"/>
                    <a:pt x="0" y="5732"/>
                    <a:pt x="0" y="12792"/>
                  </a:cubicBezTo>
                  <a:close/>
                </a:path>
              </a:pathLst>
            </a:custGeom>
            <a:solidFill>
              <a:srgbClr val="C16827"/>
            </a:solidFill>
            <a:ln w="0" cap="flat">
              <a:noFill/>
              <a:prstDash val="solid"/>
              <a:miter/>
            </a:ln>
          </p:spPr>
          <p:txBody>
            <a:bodyPr rtlCol="0" anchor="ctr"/>
            <a:lstStyle/>
            <a:p>
              <a:endParaRPr lang="en-GB"/>
            </a:p>
          </p:txBody>
        </p:sp>
        <p:sp>
          <p:nvSpPr>
            <p:cNvPr id="60" name="Friform 59">
              <a:extLst>
                <a:ext uri="{FF2B5EF4-FFF2-40B4-BE49-F238E27FC236}">
                  <a16:creationId xmlns:a16="http://schemas.microsoft.com/office/drawing/2014/main" id="{B844FA8A-BBBA-1816-B3AA-602D8CD82E52}"/>
                </a:ext>
              </a:extLst>
            </p:cNvPr>
            <p:cNvSpPr>
              <a:spLocks noGrp="1" noRot="1" noMove="1" noResize="1" noEditPoints="1" noAdjustHandles="1" noChangeArrowheads="1" noChangeShapeType="1"/>
            </p:cNvSpPr>
            <p:nvPr/>
          </p:nvSpPr>
          <p:spPr>
            <a:xfrm>
              <a:off x="7163637" y="3209904"/>
              <a:ext cx="25584" cy="25584"/>
            </a:xfrm>
            <a:custGeom>
              <a:avLst/>
              <a:gdLst>
                <a:gd name="connsiteX0" fmla="*/ 25584 w 25584"/>
                <a:gd name="connsiteY0" fmla="*/ 12792 h 25584"/>
                <a:gd name="connsiteX1" fmla="*/ 12792 w 25584"/>
                <a:gd name="connsiteY1" fmla="*/ 25584 h 25584"/>
                <a:gd name="connsiteX2" fmla="*/ 0 w 25584"/>
                <a:gd name="connsiteY2" fmla="*/ 12792 h 25584"/>
                <a:gd name="connsiteX3" fmla="*/ 12792 w 25584"/>
                <a:gd name="connsiteY3" fmla="*/ 0 h 25584"/>
                <a:gd name="connsiteX4" fmla="*/ 25584 w 25584"/>
                <a:gd name="connsiteY4" fmla="*/ 12792 h 25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4" h="25584">
                  <a:moveTo>
                    <a:pt x="25584" y="12792"/>
                  </a:moveTo>
                  <a:cubicBezTo>
                    <a:pt x="25584" y="19857"/>
                    <a:pt x="19857" y="25584"/>
                    <a:pt x="12792" y="25584"/>
                  </a:cubicBezTo>
                  <a:cubicBezTo>
                    <a:pt x="5727" y="25584"/>
                    <a:pt x="0" y="19857"/>
                    <a:pt x="0" y="12792"/>
                  </a:cubicBezTo>
                  <a:cubicBezTo>
                    <a:pt x="0" y="5727"/>
                    <a:pt x="5727" y="0"/>
                    <a:pt x="12792" y="0"/>
                  </a:cubicBezTo>
                  <a:cubicBezTo>
                    <a:pt x="19857" y="0"/>
                    <a:pt x="25584" y="5727"/>
                    <a:pt x="25584" y="12792"/>
                  </a:cubicBezTo>
                  <a:close/>
                </a:path>
              </a:pathLst>
            </a:custGeom>
            <a:solidFill>
              <a:srgbClr val="C16827"/>
            </a:solidFill>
            <a:ln w="0" cap="flat">
              <a:noFill/>
              <a:prstDash val="solid"/>
              <a:miter/>
            </a:ln>
          </p:spPr>
          <p:txBody>
            <a:bodyPr rtlCol="0" anchor="ctr"/>
            <a:lstStyle/>
            <a:p>
              <a:endParaRPr lang="en-GB"/>
            </a:p>
          </p:txBody>
        </p:sp>
        <p:sp>
          <p:nvSpPr>
            <p:cNvPr id="61" name="Friform 60">
              <a:extLst>
                <a:ext uri="{FF2B5EF4-FFF2-40B4-BE49-F238E27FC236}">
                  <a16:creationId xmlns:a16="http://schemas.microsoft.com/office/drawing/2014/main" id="{0682DE86-754C-3F5F-946C-87FC4A9A467B}"/>
                </a:ext>
              </a:extLst>
            </p:cNvPr>
            <p:cNvSpPr>
              <a:spLocks noGrp="1" noRot="1" noMove="1" noResize="1" noEditPoints="1" noAdjustHandles="1" noChangeArrowheads="1" noChangeShapeType="1"/>
            </p:cNvSpPr>
            <p:nvPr/>
          </p:nvSpPr>
          <p:spPr>
            <a:xfrm>
              <a:off x="7063114" y="3191347"/>
              <a:ext cx="23187" cy="23187"/>
            </a:xfrm>
            <a:custGeom>
              <a:avLst/>
              <a:gdLst>
                <a:gd name="connsiteX0" fmla="*/ 23188 w 23187"/>
                <a:gd name="connsiteY0" fmla="*/ 11594 h 23187"/>
                <a:gd name="connsiteX1" fmla="*/ 11594 w 23187"/>
                <a:gd name="connsiteY1" fmla="*/ 23188 h 23187"/>
                <a:gd name="connsiteX2" fmla="*/ 0 w 23187"/>
                <a:gd name="connsiteY2" fmla="*/ 11594 h 23187"/>
                <a:gd name="connsiteX3" fmla="*/ 11594 w 23187"/>
                <a:gd name="connsiteY3" fmla="*/ 0 h 23187"/>
                <a:gd name="connsiteX4" fmla="*/ 23188 w 23187"/>
                <a:gd name="connsiteY4" fmla="*/ 11594 h 23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87" h="23187">
                  <a:moveTo>
                    <a:pt x="23188" y="11594"/>
                  </a:moveTo>
                  <a:cubicBezTo>
                    <a:pt x="23188" y="17997"/>
                    <a:pt x="17997" y="23188"/>
                    <a:pt x="11594" y="23188"/>
                  </a:cubicBezTo>
                  <a:cubicBezTo>
                    <a:pt x="5191" y="23188"/>
                    <a:pt x="0" y="17997"/>
                    <a:pt x="0" y="11594"/>
                  </a:cubicBezTo>
                  <a:cubicBezTo>
                    <a:pt x="0" y="5191"/>
                    <a:pt x="5191" y="0"/>
                    <a:pt x="11594" y="0"/>
                  </a:cubicBezTo>
                  <a:cubicBezTo>
                    <a:pt x="17997" y="0"/>
                    <a:pt x="23188" y="5191"/>
                    <a:pt x="23188" y="11594"/>
                  </a:cubicBezTo>
                  <a:close/>
                </a:path>
              </a:pathLst>
            </a:custGeom>
            <a:solidFill>
              <a:srgbClr val="C16827"/>
            </a:solidFill>
            <a:ln w="0" cap="flat">
              <a:noFill/>
              <a:prstDash val="solid"/>
              <a:miter/>
            </a:ln>
          </p:spPr>
          <p:txBody>
            <a:bodyPr rtlCol="0" anchor="ctr"/>
            <a:lstStyle/>
            <a:p>
              <a:endParaRPr lang="en-GB"/>
            </a:p>
          </p:txBody>
        </p:sp>
        <p:sp>
          <p:nvSpPr>
            <p:cNvPr id="62" name="Friform 61">
              <a:extLst>
                <a:ext uri="{FF2B5EF4-FFF2-40B4-BE49-F238E27FC236}">
                  <a16:creationId xmlns:a16="http://schemas.microsoft.com/office/drawing/2014/main" id="{4B7E4574-7468-9240-82DD-8E9BE5657776}"/>
                </a:ext>
              </a:extLst>
            </p:cNvPr>
            <p:cNvSpPr>
              <a:spLocks noGrp="1" noRot="1" noMove="1" noResize="1" noEditPoints="1" noAdjustHandles="1" noChangeArrowheads="1" noChangeShapeType="1"/>
            </p:cNvSpPr>
            <p:nvPr/>
          </p:nvSpPr>
          <p:spPr>
            <a:xfrm>
              <a:off x="7924846" y="3659634"/>
              <a:ext cx="20855" cy="20855"/>
            </a:xfrm>
            <a:custGeom>
              <a:avLst/>
              <a:gdLst>
                <a:gd name="connsiteX0" fmla="*/ 20856 w 20855"/>
                <a:gd name="connsiteY0" fmla="*/ 10428 h 20855"/>
                <a:gd name="connsiteX1" fmla="*/ 10428 w 20855"/>
                <a:gd name="connsiteY1" fmla="*/ 20856 h 20855"/>
                <a:gd name="connsiteX2" fmla="*/ 0 w 20855"/>
                <a:gd name="connsiteY2" fmla="*/ 10428 h 20855"/>
                <a:gd name="connsiteX3" fmla="*/ 10428 w 20855"/>
                <a:gd name="connsiteY3" fmla="*/ 0 h 20855"/>
                <a:gd name="connsiteX4" fmla="*/ 20856 w 20855"/>
                <a:gd name="connsiteY4" fmla="*/ 10428 h 20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5" h="20855">
                  <a:moveTo>
                    <a:pt x="20856" y="10428"/>
                  </a:moveTo>
                  <a:cubicBezTo>
                    <a:pt x="20856" y="16187"/>
                    <a:pt x="16187" y="20856"/>
                    <a:pt x="10428" y="20856"/>
                  </a:cubicBezTo>
                  <a:cubicBezTo>
                    <a:pt x="4669" y="20856"/>
                    <a:pt x="0" y="16187"/>
                    <a:pt x="0" y="10428"/>
                  </a:cubicBezTo>
                  <a:cubicBezTo>
                    <a:pt x="0" y="4669"/>
                    <a:pt x="4669" y="0"/>
                    <a:pt x="10428" y="0"/>
                  </a:cubicBezTo>
                  <a:cubicBezTo>
                    <a:pt x="16187" y="0"/>
                    <a:pt x="20856" y="4669"/>
                    <a:pt x="20856" y="10428"/>
                  </a:cubicBezTo>
                  <a:close/>
                </a:path>
              </a:pathLst>
            </a:custGeom>
            <a:solidFill>
              <a:srgbClr val="C16827"/>
            </a:solidFill>
            <a:ln w="0" cap="flat">
              <a:noFill/>
              <a:prstDash val="solid"/>
              <a:miter/>
            </a:ln>
          </p:spPr>
          <p:txBody>
            <a:bodyPr rtlCol="0" anchor="ctr"/>
            <a:lstStyle/>
            <a:p>
              <a:endParaRPr lang="en-GB"/>
            </a:p>
          </p:txBody>
        </p:sp>
        <p:sp>
          <p:nvSpPr>
            <p:cNvPr id="63" name="Friform 62">
              <a:extLst>
                <a:ext uri="{FF2B5EF4-FFF2-40B4-BE49-F238E27FC236}">
                  <a16:creationId xmlns:a16="http://schemas.microsoft.com/office/drawing/2014/main" id="{D3E7A08E-4ED5-0C64-36F8-5362D060A2A9}"/>
                </a:ext>
              </a:extLst>
            </p:cNvPr>
            <p:cNvSpPr>
              <a:spLocks noGrp="1" noRot="1" noMove="1" noResize="1" noEditPoints="1" noAdjustHandles="1" noChangeArrowheads="1" noChangeShapeType="1"/>
            </p:cNvSpPr>
            <p:nvPr/>
          </p:nvSpPr>
          <p:spPr>
            <a:xfrm>
              <a:off x="7866132" y="3765986"/>
              <a:ext cx="20855" cy="20855"/>
            </a:xfrm>
            <a:custGeom>
              <a:avLst/>
              <a:gdLst>
                <a:gd name="connsiteX0" fmla="*/ 20856 w 20855"/>
                <a:gd name="connsiteY0" fmla="*/ 10428 h 20855"/>
                <a:gd name="connsiteX1" fmla="*/ 10428 w 20855"/>
                <a:gd name="connsiteY1" fmla="*/ 20856 h 20855"/>
                <a:gd name="connsiteX2" fmla="*/ 0 w 20855"/>
                <a:gd name="connsiteY2" fmla="*/ 10428 h 20855"/>
                <a:gd name="connsiteX3" fmla="*/ 10428 w 20855"/>
                <a:gd name="connsiteY3" fmla="*/ 0 h 20855"/>
                <a:gd name="connsiteX4" fmla="*/ 20856 w 20855"/>
                <a:gd name="connsiteY4" fmla="*/ 10428 h 20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5" h="20855">
                  <a:moveTo>
                    <a:pt x="20856" y="10428"/>
                  </a:moveTo>
                  <a:cubicBezTo>
                    <a:pt x="20856" y="16187"/>
                    <a:pt x="16187" y="20856"/>
                    <a:pt x="10428" y="20856"/>
                  </a:cubicBezTo>
                  <a:cubicBezTo>
                    <a:pt x="4669" y="20856"/>
                    <a:pt x="0" y="16187"/>
                    <a:pt x="0" y="10428"/>
                  </a:cubicBezTo>
                  <a:cubicBezTo>
                    <a:pt x="0" y="4669"/>
                    <a:pt x="4669" y="0"/>
                    <a:pt x="10428" y="0"/>
                  </a:cubicBezTo>
                  <a:cubicBezTo>
                    <a:pt x="16187" y="0"/>
                    <a:pt x="20856" y="4669"/>
                    <a:pt x="20856" y="10428"/>
                  </a:cubicBezTo>
                  <a:close/>
                </a:path>
              </a:pathLst>
            </a:custGeom>
            <a:solidFill>
              <a:srgbClr val="C16827"/>
            </a:solidFill>
            <a:ln w="0" cap="flat">
              <a:noFill/>
              <a:prstDash val="solid"/>
              <a:miter/>
            </a:ln>
          </p:spPr>
          <p:txBody>
            <a:bodyPr rtlCol="0" anchor="ctr"/>
            <a:lstStyle/>
            <a:p>
              <a:endParaRPr lang="en-GB"/>
            </a:p>
          </p:txBody>
        </p:sp>
        <p:sp>
          <p:nvSpPr>
            <p:cNvPr id="640" name="Friform 639">
              <a:extLst>
                <a:ext uri="{FF2B5EF4-FFF2-40B4-BE49-F238E27FC236}">
                  <a16:creationId xmlns:a16="http://schemas.microsoft.com/office/drawing/2014/main" id="{BF60536E-FF43-41C8-2259-89D6D4CAC711}"/>
                </a:ext>
              </a:extLst>
            </p:cNvPr>
            <p:cNvSpPr>
              <a:spLocks noGrp="1" noRot="1" noMove="1" noResize="1" noEditPoints="1" noAdjustHandles="1" noChangeArrowheads="1" noChangeShapeType="1"/>
            </p:cNvSpPr>
            <p:nvPr/>
          </p:nvSpPr>
          <p:spPr>
            <a:xfrm>
              <a:off x="7866132" y="3688586"/>
              <a:ext cx="20855" cy="20855"/>
            </a:xfrm>
            <a:custGeom>
              <a:avLst/>
              <a:gdLst>
                <a:gd name="connsiteX0" fmla="*/ 20856 w 20855"/>
                <a:gd name="connsiteY0" fmla="*/ 10428 h 20855"/>
                <a:gd name="connsiteX1" fmla="*/ 10428 w 20855"/>
                <a:gd name="connsiteY1" fmla="*/ 20856 h 20855"/>
                <a:gd name="connsiteX2" fmla="*/ 0 w 20855"/>
                <a:gd name="connsiteY2" fmla="*/ 10428 h 20855"/>
                <a:gd name="connsiteX3" fmla="*/ 10428 w 20855"/>
                <a:gd name="connsiteY3" fmla="*/ 0 h 20855"/>
                <a:gd name="connsiteX4" fmla="*/ 20856 w 20855"/>
                <a:gd name="connsiteY4" fmla="*/ 10428 h 20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5" h="20855">
                  <a:moveTo>
                    <a:pt x="20856" y="10428"/>
                  </a:moveTo>
                  <a:cubicBezTo>
                    <a:pt x="20856" y="16187"/>
                    <a:pt x="16187" y="20856"/>
                    <a:pt x="10428" y="20856"/>
                  </a:cubicBezTo>
                  <a:cubicBezTo>
                    <a:pt x="4669" y="20856"/>
                    <a:pt x="0" y="16187"/>
                    <a:pt x="0" y="10428"/>
                  </a:cubicBezTo>
                  <a:cubicBezTo>
                    <a:pt x="0" y="4669"/>
                    <a:pt x="4669" y="0"/>
                    <a:pt x="10428" y="0"/>
                  </a:cubicBezTo>
                  <a:cubicBezTo>
                    <a:pt x="16187" y="0"/>
                    <a:pt x="20856" y="4669"/>
                    <a:pt x="20856" y="10428"/>
                  </a:cubicBezTo>
                  <a:close/>
                </a:path>
              </a:pathLst>
            </a:custGeom>
            <a:solidFill>
              <a:srgbClr val="C16827"/>
            </a:solidFill>
            <a:ln w="0" cap="flat">
              <a:noFill/>
              <a:prstDash val="solid"/>
              <a:miter/>
            </a:ln>
          </p:spPr>
          <p:txBody>
            <a:bodyPr rtlCol="0" anchor="ctr"/>
            <a:lstStyle/>
            <a:p>
              <a:endParaRPr lang="en-GB"/>
            </a:p>
          </p:txBody>
        </p:sp>
        <p:sp>
          <p:nvSpPr>
            <p:cNvPr id="641" name="Friform 640">
              <a:extLst>
                <a:ext uri="{FF2B5EF4-FFF2-40B4-BE49-F238E27FC236}">
                  <a16:creationId xmlns:a16="http://schemas.microsoft.com/office/drawing/2014/main" id="{C1B65950-1EF2-FE06-F303-6D631AA942C8}"/>
                </a:ext>
              </a:extLst>
            </p:cNvPr>
            <p:cNvSpPr>
              <a:spLocks noGrp="1" noRot="1" noMove="1" noResize="1" noEditPoints="1" noAdjustHandles="1" noChangeArrowheads="1" noChangeShapeType="1"/>
            </p:cNvSpPr>
            <p:nvPr/>
          </p:nvSpPr>
          <p:spPr>
            <a:xfrm>
              <a:off x="6862748" y="3459041"/>
              <a:ext cx="25584" cy="25584"/>
            </a:xfrm>
            <a:custGeom>
              <a:avLst/>
              <a:gdLst>
                <a:gd name="connsiteX0" fmla="*/ 25584 w 25584"/>
                <a:gd name="connsiteY0" fmla="*/ 12792 h 25584"/>
                <a:gd name="connsiteX1" fmla="*/ 12792 w 25584"/>
                <a:gd name="connsiteY1" fmla="*/ 25584 h 25584"/>
                <a:gd name="connsiteX2" fmla="*/ 0 w 25584"/>
                <a:gd name="connsiteY2" fmla="*/ 12792 h 25584"/>
                <a:gd name="connsiteX3" fmla="*/ 12792 w 25584"/>
                <a:gd name="connsiteY3" fmla="*/ 0 h 25584"/>
                <a:gd name="connsiteX4" fmla="*/ 25584 w 25584"/>
                <a:gd name="connsiteY4" fmla="*/ 12792 h 25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4" h="25584">
                  <a:moveTo>
                    <a:pt x="25584" y="12792"/>
                  </a:moveTo>
                  <a:cubicBezTo>
                    <a:pt x="25584" y="19857"/>
                    <a:pt x="19857" y="25584"/>
                    <a:pt x="12792" y="25584"/>
                  </a:cubicBezTo>
                  <a:cubicBezTo>
                    <a:pt x="5727" y="25584"/>
                    <a:pt x="0" y="19857"/>
                    <a:pt x="0" y="12792"/>
                  </a:cubicBezTo>
                  <a:cubicBezTo>
                    <a:pt x="0" y="5727"/>
                    <a:pt x="5727" y="0"/>
                    <a:pt x="12792" y="0"/>
                  </a:cubicBezTo>
                  <a:cubicBezTo>
                    <a:pt x="19857" y="0"/>
                    <a:pt x="25584" y="5727"/>
                    <a:pt x="25584" y="12792"/>
                  </a:cubicBezTo>
                  <a:close/>
                </a:path>
              </a:pathLst>
            </a:custGeom>
            <a:solidFill>
              <a:srgbClr val="C16827"/>
            </a:solidFill>
            <a:ln w="0" cap="flat">
              <a:noFill/>
              <a:prstDash val="solid"/>
              <a:miter/>
            </a:ln>
          </p:spPr>
          <p:txBody>
            <a:bodyPr rtlCol="0" anchor="ctr"/>
            <a:lstStyle/>
            <a:p>
              <a:endParaRPr lang="en-GB"/>
            </a:p>
          </p:txBody>
        </p:sp>
        <p:sp>
          <p:nvSpPr>
            <p:cNvPr id="642" name="Friform 641">
              <a:extLst>
                <a:ext uri="{FF2B5EF4-FFF2-40B4-BE49-F238E27FC236}">
                  <a16:creationId xmlns:a16="http://schemas.microsoft.com/office/drawing/2014/main" id="{947B57A2-6DC7-451A-A11D-2A29BAD57911}"/>
                </a:ext>
              </a:extLst>
            </p:cNvPr>
            <p:cNvSpPr>
              <a:spLocks noGrp="1" noRot="1" noMove="1" noResize="1" noEditPoints="1" noAdjustHandles="1" noChangeArrowheads="1" noChangeShapeType="1"/>
            </p:cNvSpPr>
            <p:nvPr/>
          </p:nvSpPr>
          <p:spPr>
            <a:xfrm>
              <a:off x="7596916" y="2701038"/>
              <a:ext cx="647343" cy="766585"/>
            </a:xfrm>
            <a:custGeom>
              <a:avLst/>
              <a:gdLst>
                <a:gd name="connsiteX0" fmla="*/ 638017 w 647343"/>
                <a:gd name="connsiteY0" fmla="*/ 766521 h 766585"/>
                <a:gd name="connsiteX1" fmla="*/ 647343 w 647343"/>
                <a:gd name="connsiteY1" fmla="*/ 764999 h 766585"/>
                <a:gd name="connsiteX2" fmla="*/ 598345 w 647343"/>
                <a:gd name="connsiteY2" fmla="*/ 613404 h 766585"/>
                <a:gd name="connsiteX3" fmla="*/ 377026 w 647343"/>
                <a:gd name="connsiteY3" fmla="*/ 290785 h 766585"/>
                <a:gd name="connsiteX4" fmla="*/ 152760 w 647343"/>
                <a:gd name="connsiteY4" fmla="*/ 111566 h 766585"/>
                <a:gd name="connsiteX5" fmla="*/ 6380 w 647343"/>
                <a:gd name="connsiteY5" fmla="*/ 0 h 766585"/>
                <a:gd name="connsiteX6" fmla="*/ 0 w 647343"/>
                <a:gd name="connsiteY6" fmla="*/ 6995 h 766585"/>
                <a:gd name="connsiteX7" fmla="*/ 147384 w 647343"/>
                <a:gd name="connsiteY7" fmla="*/ 119339 h 766585"/>
                <a:gd name="connsiteX8" fmla="*/ 370387 w 647343"/>
                <a:gd name="connsiteY8" fmla="*/ 297521 h 766585"/>
                <a:gd name="connsiteX9" fmla="*/ 589699 w 647343"/>
                <a:gd name="connsiteY9" fmla="*/ 617193 h 766585"/>
                <a:gd name="connsiteX10" fmla="*/ 638049 w 647343"/>
                <a:gd name="connsiteY10" fmla="*/ 766585 h 766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7343" h="766585">
                  <a:moveTo>
                    <a:pt x="638017" y="766521"/>
                  </a:moveTo>
                  <a:lnTo>
                    <a:pt x="647343" y="764999"/>
                  </a:lnTo>
                  <a:cubicBezTo>
                    <a:pt x="647246" y="764383"/>
                    <a:pt x="636786" y="702366"/>
                    <a:pt x="598345" y="613404"/>
                  </a:cubicBezTo>
                  <a:cubicBezTo>
                    <a:pt x="562916" y="531406"/>
                    <a:pt x="495782" y="408861"/>
                    <a:pt x="377026" y="290785"/>
                  </a:cubicBezTo>
                  <a:cubicBezTo>
                    <a:pt x="299594" y="213806"/>
                    <a:pt x="221578" y="159496"/>
                    <a:pt x="152760" y="111566"/>
                  </a:cubicBezTo>
                  <a:cubicBezTo>
                    <a:pt x="100231" y="75004"/>
                    <a:pt x="50618" y="40449"/>
                    <a:pt x="6380" y="0"/>
                  </a:cubicBezTo>
                  <a:lnTo>
                    <a:pt x="0" y="6995"/>
                  </a:lnTo>
                  <a:cubicBezTo>
                    <a:pt x="44723" y="47865"/>
                    <a:pt x="94564" y="82582"/>
                    <a:pt x="147384" y="119339"/>
                  </a:cubicBezTo>
                  <a:cubicBezTo>
                    <a:pt x="219246" y="169374"/>
                    <a:pt x="293537" y="221125"/>
                    <a:pt x="370387" y="297521"/>
                  </a:cubicBezTo>
                  <a:cubicBezTo>
                    <a:pt x="488074" y="414528"/>
                    <a:pt x="554593" y="535940"/>
                    <a:pt x="589699" y="617193"/>
                  </a:cubicBezTo>
                  <a:cubicBezTo>
                    <a:pt x="627654" y="705119"/>
                    <a:pt x="637920" y="765970"/>
                    <a:pt x="638049" y="766585"/>
                  </a:cubicBezTo>
                  <a:close/>
                </a:path>
              </a:pathLst>
            </a:custGeom>
            <a:solidFill>
              <a:srgbClr val="4F6033"/>
            </a:solidFill>
            <a:ln w="0" cap="flat">
              <a:noFill/>
              <a:prstDash val="solid"/>
              <a:miter/>
            </a:ln>
          </p:spPr>
          <p:txBody>
            <a:bodyPr rtlCol="0" anchor="ctr"/>
            <a:lstStyle/>
            <a:p>
              <a:endParaRPr lang="en-GB"/>
            </a:p>
          </p:txBody>
        </p:sp>
      </p:grpSp>
      <p:grpSp>
        <p:nvGrpSpPr>
          <p:cNvPr id="643" name="Grafikk 5">
            <a:extLst>
              <a:ext uri="{FF2B5EF4-FFF2-40B4-BE49-F238E27FC236}">
                <a16:creationId xmlns:a16="http://schemas.microsoft.com/office/drawing/2014/main" id="{882AD4F4-CE5F-1BFF-E663-E33CDDF79B37}"/>
              </a:ext>
            </a:extLst>
          </p:cNvPr>
          <p:cNvGrpSpPr>
            <a:grpSpLocks noGrp="1" noUngrp="1" noRot="1" noMove="1" noResize="1"/>
          </p:cNvGrpSpPr>
          <p:nvPr/>
        </p:nvGrpSpPr>
        <p:grpSpPr>
          <a:xfrm>
            <a:off x="9141129" y="4617274"/>
            <a:ext cx="809378" cy="908264"/>
            <a:chOff x="5027707" y="2480139"/>
            <a:chExt cx="1440669" cy="1616682"/>
          </a:xfrm>
        </p:grpSpPr>
        <p:sp>
          <p:nvSpPr>
            <p:cNvPr id="644" name="Friform 643">
              <a:extLst>
                <a:ext uri="{FF2B5EF4-FFF2-40B4-BE49-F238E27FC236}">
                  <a16:creationId xmlns:a16="http://schemas.microsoft.com/office/drawing/2014/main" id="{BAC90D30-FD0C-B02E-D04B-E42C16634174}"/>
                </a:ext>
              </a:extLst>
            </p:cNvPr>
            <p:cNvSpPr>
              <a:spLocks noGrp="1" noRot="1" noMove="1" noResize="1" noEditPoints="1" noAdjustHandles="1" noChangeArrowheads="1" noChangeShapeType="1"/>
            </p:cNvSpPr>
            <p:nvPr/>
          </p:nvSpPr>
          <p:spPr>
            <a:xfrm>
              <a:off x="5027707" y="2668942"/>
              <a:ext cx="1440669" cy="1427879"/>
            </a:xfrm>
            <a:custGeom>
              <a:avLst/>
              <a:gdLst>
                <a:gd name="connsiteX0" fmla="*/ 238687 w 1440669"/>
                <a:gd name="connsiteY0" fmla="*/ 125074 h 1427879"/>
                <a:gd name="connsiteX1" fmla="*/ 10179 w 1440669"/>
                <a:gd name="connsiteY1" fmla="*/ 778668 h 1427879"/>
                <a:gd name="connsiteX2" fmla="*/ 421533 w 1440669"/>
                <a:gd name="connsiteY2" fmla="*/ 1348288 h 1427879"/>
                <a:gd name="connsiteX3" fmla="*/ 540515 w 1440669"/>
                <a:gd name="connsiteY3" fmla="*/ 1398128 h 1427879"/>
                <a:gd name="connsiteX4" fmla="*/ 925217 w 1440669"/>
                <a:gd name="connsiteY4" fmla="*/ 1414191 h 1427879"/>
                <a:gd name="connsiteX5" fmla="*/ 1123866 w 1440669"/>
                <a:gd name="connsiteY5" fmla="*/ 1296731 h 1427879"/>
                <a:gd name="connsiteX6" fmla="*/ 1429225 w 1440669"/>
                <a:gd name="connsiteY6" fmla="*/ 734527 h 1427879"/>
                <a:gd name="connsiteX7" fmla="*/ 1117713 w 1440669"/>
                <a:gd name="connsiteY7" fmla="*/ 67364 h 1427879"/>
                <a:gd name="connsiteX8" fmla="*/ 238687 w 1440669"/>
                <a:gd name="connsiteY8" fmla="*/ 125041 h 142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669" h="1427879">
                  <a:moveTo>
                    <a:pt x="238687" y="125074"/>
                  </a:moveTo>
                  <a:cubicBezTo>
                    <a:pt x="-53652" y="337034"/>
                    <a:pt x="495" y="687731"/>
                    <a:pt x="10179" y="778668"/>
                  </a:cubicBezTo>
                  <a:cubicBezTo>
                    <a:pt x="35990" y="1021070"/>
                    <a:pt x="206335" y="1233709"/>
                    <a:pt x="421533" y="1348288"/>
                  </a:cubicBezTo>
                  <a:cubicBezTo>
                    <a:pt x="459553" y="1368528"/>
                    <a:pt x="499128" y="1386178"/>
                    <a:pt x="540515" y="1398128"/>
                  </a:cubicBezTo>
                  <a:cubicBezTo>
                    <a:pt x="625688" y="1422773"/>
                    <a:pt x="854035" y="1441978"/>
                    <a:pt x="925217" y="1414191"/>
                  </a:cubicBezTo>
                  <a:cubicBezTo>
                    <a:pt x="997954" y="1385790"/>
                    <a:pt x="1069589" y="1352886"/>
                    <a:pt x="1123866" y="1296731"/>
                  </a:cubicBezTo>
                  <a:cubicBezTo>
                    <a:pt x="1178144" y="1240575"/>
                    <a:pt x="1391496" y="1055657"/>
                    <a:pt x="1429225" y="734527"/>
                  </a:cubicBezTo>
                  <a:cubicBezTo>
                    <a:pt x="1445190" y="598672"/>
                    <a:pt x="1496100" y="264265"/>
                    <a:pt x="1117713" y="67364"/>
                  </a:cubicBezTo>
                  <a:cubicBezTo>
                    <a:pt x="885513" y="-53465"/>
                    <a:pt x="408320" y="2043"/>
                    <a:pt x="238687" y="125041"/>
                  </a:cubicBezTo>
                  <a:close/>
                </a:path>
              </a:pathLst>
            </a:custGeom>
            <a:solidFill>
              <a:srgbClr val="AEC500"/>
            </a:solidFill>
            <a:ln w="0" cap="flat">
              <a:noFill/>
              <a:prstDash val="solid"/>
              <a:miter/>
            </a:ln>
          </p:spPr>
          <p:txBody>
            <a:bodyPr rtlCol="0" anchor="ctr"/>
            <a:lstStyle/>
            <a:p>
              <a:endParaRPr lang="en-GB"/>
            </a:p>
          </p:txBody>
        </p:sp>
        <p:sp>
          <p:nvSpPr>
            <p:cNvPr id="645" name="Friform 644">
              <a:extLst>
                <a:ext uri="{FF2B5EF4-FFF2-40B4-BE49-F238E27FC236}">
                  <a16:creationId xmlns:a16="http://schemas.microsoft.com/office/drawing/2014/main" id="{DA58E805-DF54-056D-D1AB-9C03837D0E5B}"/>
                </a:ext>
              </a:extLst>
            </p:cNvPr>
            <p:cNvSpPr>
              <a:spLocks noGrp="1" noRot="1" noMove="1" noResize="1" noEditPoints="1" noAdjustHandles="1" noChangeArrowheads="1" noChangeShapeType="1"/>
            </p:cNvSpPr>
            <p:nvPr/>
          </p:nvSpPr>
          <p:spPr>
            <a:xfrm>
              <a:off x="5582496" y="2480139"/>
              <a:ext cx="204649" cy="407792"/>
            </a:xfrm>
            <a:custGeom>
              <a:avLst/>
              <a:gdLst>
                <a:gd name="connsiteX0" fmla="*/ 38579 w 204649"/>
                <a:gd name="connsiteY0" fmla="*/ 6543 h 407792"/>
                <a:gd name="connsiteX1" fmla="*/ 7328 w 204649"/>
                <a:gd name="connsiteY1" fmla="*/ 36272 h 407792"/>
                <a:gd name="connsiteX2" fmla="*/ 10728 w 204649"/>
                <a:gd name="connsiteY2" fmla="*/ 73126 h 407792"/>
                <a:gd name="connsiteX3" fmla="*/ 115364 w 204649"/>
                <a:gd name="connsiteY3" fmla="*/ 191072 h 407792"/>
                <a:gd name="connsiteX4" fmla="*/ 173106 w 204649"/>
                <a:gd name="connsiteY4" fmla="*/ 407793 h 407792"/>
                <a:gd name="connsiteX5" fmla="*/ 204649 w 204649"/>
                <a:gd name="connsiteY5" fmla="*/ 402514 h 407792"/>
                <a:gd name="connsiteX6" fmla="*/ 162387 w 204649"/>
                <a:gd name="connsiteY6" fmla="*/ 182425 h 407792"/>
                <a:gd name="connsiteX7" fmla="*/ 74591 w 204649"/>
                <a:gd name="connsiteY7" fmla="*/ 10688 h 407792"/>
                <a:gd name="connsiteX8" fmla="*/ 38579 w 204649"/>
                <a:gd name="connsiteY8" fmla="*/ 6510 h 407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649" h="407792">
                  <a:moveTo>
                    <a:pt x="38579" y="6543"/>
                  </a:moveTo>
                  <a:lnTo>
                    <a:pt x="7328" y="36272"/>
                  </a:lnTo>
                  <a:cubicBezTo>
                    <a:pt x="-3716" y="46765"/>
                    <a:pt x="-2032" y="64803"/>
                    <a:pt x="10728" y="73126"/>
                  </a:cubicBezTo>
                  <a:cubicBezTo>
                    <a:pt x="40101" y="92298"/>
                    <a:pt x="87221" y="130415"/>
                    <a:pt x="115364" y="191072"/>
                  </a:cubicBezTo>
                  <a:cubicBezTo>
                    <a:pt x="168605" y="305845"/>
                    <a:pt x="173106" y="407793"/>
                    <a:pt x="173106" y="407793"/>
                  </a:cubicBezTo>
                  <a:lnTo>
                    <a:pt x="204649" y="402514"/>
                  </a:lnTo>
                  <a:cubicBezTo>
                    <a:pt x="204649" y="402514"/>
                    <a:pt x="197978" y="283013"/>
                    <a:pt x="162387" y="182425"/>
                  </a:cubicBezTo>
                  <a:cubicBezTo>
                    <a:pt x="137547" y="112182"/>
                    <a:pt x="96872" y="44919"/>
                    <a:pt x="74591" y="10688"/>
                  </a:cubicBezTo>
                  <a:cubicBezTo>
                    <a:pt x="66560" y="-1651"/>
                    <a:pt x="49266" y="-3659"/>
                    <a:pt x="38579" y="6510"/>
                  </a:cubicBezTo>
                  <a:close/>
                </a:path>
              </a:pathLst>
            </a:custGeom>
            <a:solidFill>
              <a:srgbClr val="151C28"/>
            </a:solidFill>
            <a:ln w="0" cap="flat">
              <a:noFill/>
              <a:prstDash val="solid"/>
              <a:miter/>
            </a:ln>
          </p:spPr>
          <p:txBody>
            <a:bodyPr rtlCol="0" anchor="ctr"/>
            <a:lstStyle/>
            <a:p>
              <a:endParaRPr lang="en-GB"/>
            </a:p>
          </p:txBody>
        </p:sp>
        <p:sp>
          <p:nvSpPr>
            <p:cNvPr id="646" name="Friform 645">
              <a:extLst>
                <a:ext uri="{FF2B5EF4-FFF2-40B4-BE49-F238E27FC236}">
                  <a16:creationId xmlns:a16="http://schemas.microsoft.com/office/drawing/2014/main" id="{620298BF-B58E-C18B-D22F-8788E68A50F9}"/>
                </a:ext>
              </a:extLst>
            </p:cNvPr>
            <p:cNvSpPr>
              <a:spLocks noGrp="1" noRot="1" noMove="1" noResize="1" noEditPoints="1" noAdjustHandles="1" noChangeArrowheads="1" noChangeShapeType="1"/>
            </p:cNvSpPr>
            <p:nvPr/>
          </p:nvSpPr>
          <p:spPr>
            <a:xfrm>
              <a:off x="5575476" y="2814159"/>
              <a:ext cx="361157" cy="77626"/>
            </a:xfrm>
            <a:custGeom>
              <a:avLst/>
              <a:gdLst>
                <a:gd name="connsiteX0" fmla="*/ 193339 w 361157"/>
                <a:gd name="connsiteY0" fmla="*/ 77627 h 77626"/>
                <a:gd name="connsiteX1" fmla="*/ 151788 w 361157"/>
                <a:gd name="connsiteY1" fmla="*/ 74680 h 77626"/>
                <a:gd name="connsiteX2" fmla="*/ 0 w 361157"/>
                <a:gd name="connsiteY2" fmla="*/ 10072 h 77626"/>
                <a:gd name="connsiteX3" fmla="*/ 8161 w 361157"/>
                <a:gd name="connsiteY3" fmla="*/ 0 h 77626"/>
                <a:gd name="connsiteX4" fmla="*/ 153570 w 361157"/>
                <a:gd name="connsiteY4" fmla="*/ 61823 h 77626"/>
                <a:gd name="connsiteX5" fmla="*/ 351216 w 361157"/>
                <a:gd name="connsiteY5" fmla="*/ 389 h 77626"/>
                <a:gd name="connsiteX6" fmla="*/ 361158 w 361157"/>
                <a:gd name="connsiteY6" fmla="*/ 8679 h 77626"/>
                <a:gd name="connsiteX7" fmla="*/ 193339 w 361157"/>
                <a:gd name="connsiteY7" fmla="*/ 77627 h 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157" h="77626">
                  <a:moveTo>
                    <a:pt x="193339" y="77627"/>
                  </a:moveTo>
                  <a:cubicBezTo>
                    <a:pt x="180255" y="77627"/>
                    <a:pt x="166427" y="76720"/>
                    <a:pt x="151788" y="74680"/>
                  </a:cubicBezTo>
                  <a:cubicBezTo>
                    <a:pt x="94791" y="66778"/>
                    <a:pt x="42295" y="44432"/>
                    <a:pt x="0" y="10072"/>
                  </a:cubicBezTo>
                  <a:lnTo>
                    <a:pt x="8161" y="0"/>
                  </a:lnTo>
                  <a:cubicBezTo>
                    <a:pt x="48642" y="32871"/>
                    <a:pt x="98936" y="54245"/>
                    <a:pt x="153570" y="61823"/>
                  </a:cubicBezTo>
                  <a:cubicBezTo>
                    <a:pt x="281232" y="79538"/>
                    <a:pt x="344415" y="8517"/>
                    <a:pt x="351216" y="389"/>
                  </a:cubicBezTo>
                  <a:lnTo>
                    <a:pt x="361158" y="8679"/>
                  </a:lnTo>
                  <a:cubicBezTo>
                    <a:pt x="354681" y="16452"/>
                    <a:pt x="300371" y="77627"/>
                    <a:pt x="193339" y="77627"/>
                  </a:cubicBezTo>
                  <a:close/>
                </a:path>
              </a:pathLst>
            </a:custGeom>
            <a:solidFill>
              <a:srgbClr val="96A500"/>
            </a:solidFill>
            <a:ln w="0" cap="flat">
              <a:noFill/>
              <a:prstDash val="solid"/>
              <a:miter/>
            </a:ln>
          </p:spPr>
          <p:txBody>
            <a:bodyPr rtlCol="0" anchor="ctr"/>
            <a:lstStyle/>
            <a:p>
              <a:endParaRPr lang="en-GB"/>
            </a:p>
          </p:txBody>
        </p:sp>
      </p:grpSp>
      <p:grpSp>
        <p:nvGrpSpPr>
          <p:cNvPr id="647" name="Graphic 3">
            <a:extLst>
              <a:ext uri="{FF2B5EF4-FFF2-40B4-BE49-F238E27FC236}">
                <a16:creationId xmlns:a16="http://schemas.microsoft.com/office/drawing/2014/main" id="{D58C73B9-7753-7020-C79E-8F245E00D6CB}"/>
              </a:ext>
            </a:extLst>
          </p:cNvPr>
          <p:cNvGrpSpPr>
            <a:grpSpLocks noGrp="1" noUngrp="1" noRot="1" noMove="1" noResize="1"/>
          </p:cNvGrpSpPr>
          <p:nvPr/>
        </p:nvGrpSpPr>
        <p:grpSpPr>
          <a:xfrm rot="4059014">
            <a:off x="10297142" y="4428973"/>
            <a:ext cx="718652" cy="1936601"/>
            <a:chOff x="12019143" y="1645330"/>
            <a:chExt cx="833888" cy="2247135"/>
          </a:xfrm>
        </p:grpSpPr>
        <p:grpSp>
          <p:nvGrpSpPr>
            <p:cNvPr id="648" name="Graphic 3">
              <a:extLst>
                <a:ext uri="{FF2B5EF4-FFF2-40B4-BE49-F238E27FC236}">
                  <a16:creationId xmlns:a16="http://schemas.microsoft.com/office/drawing/2014/main" id="{AE841768-2528-9065-F1F6-49BDBD5D867B}"/>
                </a:ext>
              </a:extLst>
            </p:cNvPr>
            <p:cNvGrpSpPr>
              <a:grpSpLocks noGrp="1" noUngrp="1" noRot="1" noMove="1" noResize="1"/>
            </p:cNvGrpSpPr>
            <p:nvPr/>
          </p:nvGrpSpPr>
          <p:grpSpPr>
            <a:xfrm>
              <a:off x="12019143" y="1645330"/>
              <a:ext cx="833888" cy="2247135"/>
              <a:chOff x="12019143" y="1645330"/>
              <a:chExt cx="833888" cy="2247135"/>
            </a:xfrm>
          </p:grpSpPr>
          <p:sp>
            <p:nvSpPr>
              <p:cNvPr id="824" name="Freeform 181">
                <a:extLst>
                  <a:ext uri="{FF2B5EF4-FFF2-40B4-BE49-F238E27FC236}">
                    <a16:creationId xmlns:a16="http://schemas.microsoft.com/office/drawing/2014/main" id="{0F6BCEAC-895B-5F12-CAD3-9B12D447C1A8}"/>
                  </a:ext>
                </a:extLst>
              </p:cNvPr>
              <p:cNvSpPr>
                <a:spLocks noGrp="1" noRot="1" noMove="1" noResize="1" noEditPoints="1" noAdjustHandles="1" noChangeArrowheads="1" noChangeShapeType="1"/>
              </p:cNvSpPr>
              <p:nvPr/>
            </p:nvSpPr>
            <p:spPr>
              <a:xfrm>
                <a:off x="12019140" y="1645607"/>
                <a:ext cx="833888" cy="2246857"/>
              </a:xfrm>
              <a:custGeom>
                <a:avLst/>
                <a:gdLst>
                  <a:gd name="connsiteX0" fmla="*/ 636613 w 833888"/>
                  <a:gd name="connsiteY0" fmla="*/ 1205859 h 2246857"/>
                  <a:gd name="connsiteX1" fmla="*/ 87363 w 833888"/>
                  <a:gd name="connsiteY1" fmla="*/ 2243475 h 2246857"/>
                  <a:gd name="connsiteX2" fmla="*/ 191319 w 833888"/>
                  <a:gd name="connsiteY2" fmla="*/ 1074052 h 2246857"/>
                  <a:gd name="connsiteX3" fmla="*/ 750608 w 833888"/>
                  <a:gd name="connsiteY3" fmla="*/ 3080 h 2246857"/>
                  <a:gd name="connsiteX4" fmla="*/ 636613 w 833888"/>
                  <a:gd name="connsiteY4" fmla="*/ 1205859 h 2246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888" h="2246857">
                    <a:moveTo>
                      <a:pt x="636613" y="1205859"/>
                    </a:moveTo>
                    <a:cubicBezTo>
                      <a:pt x="401498" y="1999939"/>
                      <a:pt x="216579" y="2281689"/>
                      <a:pt x="87363" y="2243475"/>
                    </a:cubicBezTo>
                    <a:cubicBezTo>
                      <a:pt x="-41853" y="2205260"/>
                      <a:pt x="-43796" y="1868133"/>
                      <a:pt x="191319" y="1074052"/>
                    </a:cubicBezTo>
                    <a:cubicBezTo>
                      <a:pt x="426110" y="279972"/>
                      <a:pt x="621392" y="-35134"/>
                      <a:pt x="750608" y="3080"/>
                    </a:cubicBezTo>
                    <a:cubicBezTo>
                      <a:pt x="879500" y="41295"/>
                      <a:pt x="871404" y="411779"/>
                      <a:pt x="636613" y="1205859"/>
                    </a:cubicBezTo>
                    <a:close/>
                  </a:path>
                </a:pathLst>
              </a:custGeom>
              <a:solidFill>
                <a:srgbClr val="667C49"/>
              </a:solidFill>
              <a:ln w="3239" cap="flat">
                <a:noFill/>
                <a:prstDash val="solid"/>
                <a:miter/>
              </a:ln>
            </p:spPr>
            <p:txBody>
              <a:bodyPr rtlCol="0" anchor="ctr"/>
              <a:lstStyle/>
              <a:p>
                <a:endParaRPr lang="en-NO"/>
              </a:p>
            </p:txBody>
          </p:sp>
          <p:sp>
            <p:nvSpPr>
              <p:cNvPr id="825" name="Freeform 182">
                <a:extLst>
                  <a:ext uri="{FF2B5EF4-FFF2-40B4-BE49-F238E27FC236}">
                    <a16:creationId xmlns:a16="http://schemas.microsoft.com/office/drawing/2014/main" id="{DDF26A9B-9136-ABF5-CF21-2B0C42763299}"/>
                  </a:ext>
                </a:extLst>
              </p:cNvPr>
              <p:cNvSpPr>
                <a:spLocks noGrp="1" noRot="1" noMove="1" noResize="1" noEditPoints="1" noAdjustHandles="1" noChangeArrowheads="1" noChangeShapeType="1"/>
              </p:cNvSpPr>
              <p:nvPr/>
            </p:nvSpPr>
            <p:spPr>
              <a:xfrm>
                <a:off x="12398008" y="1645329"/>
                <a:ext cx="454964" cy="668814"/>
              </a:xfrm>
              <a:custGeom>
                <a:avLst/>
                <a:gdLst>
                  <a:gd name="connsiteX0" fmla="*/ 932 w 454964"/>
                  <a:gd name="connsiteY0" fmla="*/ 513747 h 668814"/>
                  <a:gd name="connsiteX1" fmla="*/ 371416 w 454964"/>
                  <a:gd name="connsiteY1" fmla="*/ 3035 h 668814"/>
                  <a:gd name="connsiteX2" fmla="*/ 411897 w 454964"/>
                  <a:gd name="connsiteY2" fmla="*/ 595033 h 668814"/>
                  <a:gd name="connsiteX3" fmla="*/ 406716 w 454964"/>
                  <a:gd name="connsiteY3" fmla="*/ 394894 h 668814"/>
                  <a:gd name="connsiteX4" fmla="*/ 341298 w 454964"/>
                  <a:gd name="connsiteY4" fmla="*/ 668547 h 668814"/>
                  <a:gd name="connsiteX5" fmla="*/ 326401 w 454964"/>
                  <a:gd name="connsiteY5" fmla="*/ 324942 h 668814"/>
                  <a:gd name="connsiteX6" fmla="*/ 193946 w 454964"/>
                  <a:gd name="connsiteY6" fmla="*/ 560381 h 668814"/>
                  <a:gd name="connsiteX7" fmla="*/ 204633 w 454964"/>
                  <a:gd name="connsiteY7" fmla="*/ 272802 h 668814"/>
                  <a:gd name="connsiteX8" fmla="*/ 932 w 454964"/>
                  <a:gd name="connsiteY8" fmla="*/ 513747 h 668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964" h="668814">
                    <a:moveTo>
                      <a:pt x="932" y="513747"/>
                    </a:moveTo>
                    <a:cubicBezTo>
                      <a:pt x="152170" y="130308"/>
                      <a:pt x="278795" y="-24168"/>
                      <a:pt x="371416" y="3035"/>
                    </a:cubicBezTo>
                    <a:cubicBezTo>
                      <a:pt x="461123" y="29591"/>
                      <a:pt x="484764" y="216776"/>
                      <a:pt x="411897" y="595033"/>
                    </a:cubicBezTo>
                    <a:cubicBezTo>
                      <a:pt x="407040" y="619322"/>
                      <a:pt x="426147" y="381292"/>
                      <a:pt x="406716" y="394894"/>
                    </a:cubicBezTo>
                    <a:cubicBezTo>
                      <a:pt x="397000" y="401695"/>
                      <a:pt x="353604" y="664013"/>
                      <a:pt x="341298" y="668547"/>
                    </a:cubicBezTo>
                    <a:cubicBezTo>
                      <a:pt x="310208" y="679882"/>
                      <a:pt x="366234" y="327209"/>
                      <a:pt x="326401" y="324942"/>
                    </a:cubicBezTo>
                    <a:cubicBezTo>
                      <a:pt x="290777" y="322675"/>
                      <a:pt x="227303" y="571392"/>
                      <a:pt x="193946" y="560381"/>
                    </a:cubicBezTo>
                    <a:cubicBezTo>
                      <a:pt x="160590" y="549370"/>
                      <a:pt x="227627" y="290938"/>
                      <a:pt x="204633" y="272802"/>
                    </a:cubicBezTo>
                    <a:cubicBezTo>
                      <a:pt x="169010" y="244627"/>
                      <a:pt x="-14613" y="552933"/>
                      <a:pt x="932" y="513747"/>
                    </a:cubicBezTo>
                    <a:close/>
                  </a:path>
                </a:pathLst>
              </a:custGeom>
              <a:solidFill>
                <a:srgbClr val="748E57"/>
              </a:solidFill>
              <a:ln w="3239" cap="flat">
                <a:noFill/>
                <a:prstDash val="solid"/>
                <a:miter/>
              </a:ln>
            </p:spPr>
            <p:txBody>
              <a:bodyPr rtlCol="0" anchor="ctr"/>
              <a:lstStyle/>
              <a:p>
                <a:endParaRPr lang="en-NO"/>
              </a:p>
            </p:txBody>
          </p:sp>
        </p:grpSp>
        <p:grpSp>
          <p:nvGrpSpPr>
            <p:cNvPr id="649" name="Graphic 3">
              <a:extLst>
                <a:ext uri="{FF2B5EF4-FFF2-40B4-BE49-F238E27FC236}">
                  <a16:creationId xmlns:a16="http://schemas.microsoft.com/office/drawing/2014/main" id="{0FBB2CFE-87FB-7DC1-BFCA-623D9498DE02}"/>
                </a:ext>
              </a:extLst>
            </p:cNvPr>
            <p:cNvGrpSpPr>
              <a:grpSpLocks noGrp="1" noUngrp="1" noRot="1" noMove="1" noResize="1"/>
            </p:cNvGrpSpPr>
            <p:nvPr/>
          </p:nvGrpSpPr>
          <p:grpSpPr>
            <a:xfrm>
              <a:off x="12356494" y="2220260"/>
              <a:ext cx="262684" cy="428697"/>
              <a:chOff x="12356494" y="2220260"/>
              <a:chExt cx="262684" cy="428697"/>
            </a:xfrm>
            <a:solidFill>
              <a:srgbClr val="4B5B31"/>
            </a:solidFill>
          </p:grpSpPr>
          <p:sp>
            <p:nvSpPr>
              <p:cNvPr id="650" name="Freeform 184">
                <a:extLst>
                  <a:ext uri="{FF2B5EF4-FFF2-40B4-BE49-F238E27FC236}">
                    <a16:creationId xmlns:a16="http://schemas.microsoft.com/office/drawing/2014/main" id="{1D310082-FBA5-8489-5F75-1D57441D2998}"/>
                  </a:ext>
                </a:extLst>
              </p:cNvPr>
              <p:cNvSpPr>
                <a:spLocks noGrp="1" noRot="1" noMove="1" noResize="1" noEditPoints="1" noAdjustHandles="1" noChangeArrowheads="1" noChangeShapeType="1"/>
              </p:cNvSpPr>
              <p:nvPr/>
            </p:nvSpPr>
            <p:spPr>
              <a:xfrm>
                <a:off x="12580922" y="2398701"/>
                <a:ext cx="33063" cy="31981"/>
              </a:xfrm>
              <a:custGeom>
                <a:avLst/>
                <a:gdLst>
                  <a:gd name="connsiteX0" fmla="*/ 21 w 33063"/>
                  <a:gd name="connsiteY0" fmla="*/ 15244 h 31981"/>
                  <a:gd name="connsiteX1" fmla="*/ 33054 w 33063"/>
                  <a:gd name="connsiteY1" fmla="*/ 16863 h 31981"/>
                  <a:gd name="connsiteX2" fmla="*/ 21 w 33063"/>
                  <a:gd name="connsiteY2" fmla="*/ 15244 h 31981"/>
                  <a:gd name="connsiteX3" fmla="*/ 21 w 33063"/>
                  <a:gd name="connsiteY3" fmla="*/ 15244 h 31981"/>
                </a:gdLst>
                <a:ahLst/>
                <a:cxnLst>
                  <a:cxn ang="0">
                    <a:pos x="connsiteX0" y="connsiteY0"/>
                  </a:cxn>
                  <a:cxn ang="0">
                    <a:pos x="connsiteX1" y="connsiteY1"/>
                  </a:cxn>
                  <a:cxn ang="0">
                    <a:pos x="connsiteX2" y="connsiteY2"/>
                  </a:cxn>
                  <a:cxn ang="0">
                    <a:pos x="connsiteX3" y="connsiteY3"/>
                  </a:cxn>
                </a:cxnLst>
                <a:rect l="l" t="t" r="r" b="b"/>
                <a:pathLst>
                  <a:path w="33063" h="31981">
                    <a:moveTo>
                      <a:pt x="21" y="15244"/>
                    </a:moveTo>
                    <a:cubicBezTo>
                      <a:pt x="-950" y="36618"/>
                      <a:pt x="32082" y="37914"/>
                      <a:pt x="33054" y="16863"/>
                    </a:cubicBezTo>
                    <a:cubicBezTo>
                      <a:pt x="33701" y="-4511"/>
                      <a:pt x="669" y="-6130"/>
                      <a:pt x="21" y="15244"/>
                    </a:cubicBezTo>
                    <a:lnTo>
                      <a:pt x="21" y="15244"/>
                    </a:lnTo>
                    <a:close/>
                  </a:path>
                </a:pathLst>
              </a:custGeom>
              <a:solidFill>
                <a:srgbClr val="4B5B31"/>
              </a:solidFill>
              <a:ln w="3239" cap="flat">
                <a:noFill/>
                <a:prstDash val="solid"/>
                <a:miter/>
              </a:ln>
            </p:spPr>
            <p:txBody>
              <a:bodyPr rtlCol="0" anchor="ctr"/>
              <a:lstStyle/>
              <a:p>
                <a:endParaRPr lang="en-NO"/>
              </a:p>
            </p:txBody>
          </p:sp>
          <p:sp>
            <p:nvSpPr>
              <p:cNvPr id="651" name="Freeform 185">
                <a:extLst>
                  <a:ext uri="{FF2B5EF4-FFF2-40B4-BE49-F238E27FC236}">
                    <a16:creationId xmlns:a16="http://schemas.microsoft.com/office/drawing/2014/main" id="{FCD45BC9-5B68-3C58-6342-AD01FC540FBC}"/>
                  </a:ext>
                </a:extLst>
              </p:cNvPr>
              <p:cNvSpPr>
                <a:spLocks noGrp="1" noRot="1" noMove="1" noResize="1" noEditPoints="1" noAdjustHandles="1" noChangeArrowheads="1" noChangeShapeType="1"/>
              </p:cNvSpPr>
              <p:nvPr/>
            </p:nvSpPr>
            <p:spPr>
              <a:xfrm>
                <a:off x="12501903" y="2493068"/>
                <a:ext cx="33074" cy="31855"/>
              </a:xfrm>
              <a:custGeom>
                <a:avLst/>
                <a:gdLst>
                  <a:gd name="connsiteX0" fmla="*/ 21 w 33074"/>
                  <a:gd name="connsiteY0" fmla="*/ 15118 h 31855"/>
                  <a:gd name="connsiteX1" fmla="*/ 33054 w 33074"/>
                  <a:gd name="connsiteY1" fmla="*/ 16737 h 31855"/>
                  <a:gd name="connsiteX2" fmla="*/ 21 w 33074"/>
                  <a:gd name="connsiteY2" fmla="*/ 15118 h 31855"/>
                  <a:gd name="connsiteX3" fmla="*/ 21 w 33074"/>
                  <a:gd name="connsiteY3" fmla="*/ 15118 h 31855"/>
                </a:gdLst>
                <a:ahLst/>
                <a:cxnLst>
                  <a:cxn ang="0">
                    <a:pos x="connsiteX0" y="connsiteY0"/>
                  </a:cxn>
                  <a:cxn ang="0">
                    <a:pos x="connsiteX1" y="connsiteY1"/>
                  </a:cxn>
                  <a:cxn ang="0">
                    <a:pos x="connsiteX2" y="connsiteY2"/>
                  </a:cxn>
                  <a:cxn ang="0">
                    <a:pos x="connsiteX3" y="connsiteY3"/>
                  </a:cxn>
                </a:cxnLst>
                <a:rect l="l" t="t" r="r" b="b"/>
                <a:pathLst>
                  <a:path w="33074" h="31855">
                    <a:moveTo>
                      <a:pt x="21" y="15118"/>
                    </a:moveTo>
                    <a:cubicBezTo>
                      <a:pt x="-950" y="36492"/>
                      <a:pt x="32082" y="37788"/>
                      <a:pt x="33054" y="16737"/>
                    </a:cubicBezTo>
                    <a:cubicBezTo>
                      <a:pt x="34025" y="-4637"/>
                      <a:pt x="993" y="-5932"/>
                      <a:pt x="21" y="15118"/>
                    </a:cubicBezTo>
                    <a:lnTo>
                      <a:pt x="21" y="15118"/>
                    </a:lnTo>
                    <a:close/>
                  </a:path>
                </a:pathLst>
              </a:custGeom>
              <a:solidFill>
                <a:srgbClr val="4B5B31"/>
              </a:solidFill>
              <a:ln w="3239" cap="flat">
                <a:noFill/>
                <a:prstDash val="solid"/>
                <a:miter/>
              </a:ln>
            </p:spPr>
            <p:txBody>
              <a:bodyPr rtlCol="0" anchor="ctr"/>
              <a:lstStyle/>
              <a:p>
                <a:endParaRPr lang="en-NO"/>
              </a:p>
            </p:txBody>
          </p:sp>
          <p:sp>
            <p:nvSpPr>
              <p:cNvPr id="652" name="Freeform 186">
                <a:extLst>
                  <a:ext uri="{FF2B5EF4-FFF2-40B4-BE49-F238E27FC236}">
                    <a16:creationId xmlns:a16="http://schemas.microsoft.com/office/drawing/2014/main" id="{1D0C8D4D-6A52-F6AC-627B-BE0A8F24A9B0}"/>
                  </a:ext>
                </a:extLst>
              </p:cNvPr>
              <p:cNvSpPr>
                <a:spLocks noGrp="1" noRot="1" noMove="1" noResize="1" noEditPoints="1" noAdjustHandles="1" noChangeArrowheads="1" noChangeShapeType="1"/>
              </p:cNvSpPr>
              <p:nvPr/>
            </p:nvSpPr>
            <p:spPr>
              <a:xfrm>
                <a:off x="12586104" y="2590223"/>
                <a:ext cx="33074" cy="31855"/>
              </a:xfrm>
              <a:custGeom>
                <a:avLst/>
                <a:gdLst>
                  <a:gd name="connsiteX0" fmla="*/ 21 w 33074"/>
                  <a:gd name="connsiteY0" fmla="*/ 15118 h 31855"/>
                  <a:gd name="connsiteX1" fmla="*/ 33054 w 33074"/>
                  <a:gd name="connsiteY1" fmla="*/ 16737 h 31855"/>
                  <a:gd name="connsiteX2" fmla="*/ 21 w 33074"/>
                  <a:gd name="connsiteY2" fmla="*/ 15118 h 31855"/>
                  <a:gd name="connsiteX3" fmla="*/ 21 w 33074"/>
                  <a:gd name="connsiteY3" fmla="*/ 15118 h 31855"/>
                </a:gdLst>
                <a:ahLst/>
                <a:cxnLst>
                  <a:cxn ang="0">
                    <a:pos x="connsiteX0" y="connsiteY0"/>
                  </a:cxn>
                  <a:cxn ang="0">
                    <a:pos x="connsiteX1" y="connsiteY1"/>
                  </a:cxn>
                  <a:cxn ang="0">
                    <a:pos x="connsiteX2" y="connsiteY2"/>
                  </a:cxn>
                  <a:cxn ang="0">
                    <a:pos x="connsiteX3" y="connsiteY3"/>
                  </a:cxn>
                </a:cxnLst>
                <a:rect l="l" t="t" r="r" b="b"/>
                <a:pathLst>
                  <a:path w="33074" h="31855">
                    <a:moveTo>
                      <a:pt x="21" y="15118"/>
                    </a:moveTo>
                    <a:cubicBezTo>
                      <a:pt x="-950" y="36492"/>
                      <a:pt x="32082" y="37788"/>
                      <a:pt x="33054" y="16737"/>
                    </a:cubicBezTo>
                    <a:cubicBezTo>
                      <a:pt x="34025" y="-4637"/>
                      <a:pt x="993" y="-5932"/>
                      <a:pt x="21" y="15118"/>
                    </a:cubicBezTo>
                    <a:lnTo>
                      <a:pt x="21" y="15118"/>
                    </a:lnTo>
                    <a:close/>
                  </a:path>
                </a:pathLst>
              </a:custGeom>
              <a:solidFill>
                <a:srgbClr val="4B5B31"/>
              </a:solidFill>
              <a:ln w="3239" cap="flat">
                <a:noFill/>
                <a:prstDash val="solid"/>
                <a:miter/>
              </a:ln>
            </p:spPr>
            <p:txBody>
              <a:bodyPr rtlCol="0" anchor="ctr"/>
              <a:lstStyle/>
              <a:p>
                <a:endParaRPr lang="en-NO"/>
              </a:p>
            </p:txBody>
          </p:sp>
          <p:sp>
            <p:nvSpPr>
              <p:cNvPr id="653" name="Freeform 187">
                <a:extLst>
                  <a:ext uri="{FF2B5EF4-FFF2-40B4-BE49-F238E27FC236}">
                    <a16:creationId xmlns:a16="http://schemas.microsoft.com/office/drawing/2014/main" id="{BA75524F-008E-3D71-065B-A153D9EEFC5E}"/>
                  </a:ext>
                </a:extLst>
              </p:cNvPr>
              <p:cNvSpPr>
                <a:spLocks noGrp="1" noRot="1" noMove="1" noResize="1" noEditPoints="1" noAdjustHandles="1" noChangeArrowheads="1" noChangeShapeType="1"/>
              </p:cNvSpPr>
              <p:nvPr/>
            </p:nvSpPr>
            <p:spPr>
              <a:xfrm>
                <a:off x="12430656" y="2220260"/>
                <a:ext cx="33074" cy="31981"/>
              </a:xfrm>
              <a:custGeom>
                <a:avLst/>
                <a:gdLst>
                  <a:gd name="connsiteX0" fmla="*/ 21 w 33074"/>
                  <a:gd name="connsiteY0" fmla="*/ 15244 h 31981"/>
                  <a:gd name="connsiteX1" fmla="*/ 33054 w 33074"/>
                  <a:gd name="connsiteY1" fmla="*/ 16863 h 31981"/>
                  <a:gd name="connsiteX2" fmla="*/ 21 w 33074"/>
                  <a:gd name="connsiteY2" fmla="*/ 15244 h 31981"/>
                  <a:gd name="connsiteX3" fmla="*/ 21 w 33074"/>
                  <a:gd name="connsiteY3" fmla="*/ 15244 h 31981"/>
                </a:gdLst>
                <a:ahLst/>
                <a:cxnLst>
                  <a:cxn ang="0">
                    <a:pos x="connsiteX0" y="connsiteY0"/>
                  </a:cxn>
                  <a:cxn ang="0">
                    <a:pos x="connsiteX1" y="connsiteY1"/>
                  </a:cxn>
                  <a:cxn ang="0">
                    <a:pos x="connsiteX2" y="connsiteY2"/>
                  </a:cxn>
                  <a:cxn ang="0">
                    <a:pos x="connsiteX3" y="connsiteY3"/>
                  </a:cxn>
                </a:cxnLst>
                <a:rect l="l" t="t" r="r" b="b"/>
                <a:pathLst>
                  <a:path w="33074" h="31981">
                    <a:moveTo>
                      <a:pt x="21" y="15244"/>
                    </a:moveTo>
                    <a:cubicBezTo>
                      <a:pt x="-950" y="36618"/>
                      <a:pt x="32082" y="37913"/>
                      <a:pt x="33054" y="16863"/>
                    </a:cubicBezTo>
                    <a:cubicBezTo>
                      <a:pt x="34025" y="-4511"/>
                      <a:pt x="993" y="-6130"/>
                      <a:pt x="21" y="15244"/>
                    </a:cubicBezTo>
                    <a:lnTo>
                      <a:pt x="21" y="15244"/>
                    </a:lnTo>
                    <a:close/>
                  </a:path>
                </a:pathLst>
              </a:custGeom>
              <a:solidFill>
                <a:srgbClr val="4B5B31"/>
              </a:solidFill>
              <a:ln w="3239" cap="flat">
                <a:noFill/>
                <a:prstDash val="solid"/>
                <a:miter/>
              </a:ln>
            </p:spPr>
            <p:txBody>
              <a:bodyPr rtlCol="0" anchor="ctr"/>
              <a:lstStyle/>
              <a:p>
                <a:endParaRPr lang="en-NO"/>
              </a:p>
            </p:txBody>
          </p:sp>
          <p:sp>
            <p:nvSpPr>
              <p:cNvPr id="654" name="Freeform 188">
                <a:extLst>
                  <a:ext uri="{FF2B5EF4-FFF2-40B4-BE49-F238E27FC236}">
                    <a16:creationId xmlns:a16="http://schemas.microsoft.com/office/drawing/2014/main" id="{DA0CFA42-66EB-87A1-0019-2D4002E4F252}"/>
                  </a:ext>
                </a:extLst>
              </p:cNvPr>
              <p:cNvSpPr>
                <a:spLocks noGrp="1" noRot="1" noMove="1" noResize="1" noEditPoints="1" noAdjustHandles="1" noChangeArrowheads="1" noChangeShapeType="1"/>
              </p:cNvSpPr>
              <p:nvPr/>
            </p:nvSpPr>
            <p:spPr>
              <a:xfrm>
                <a:off x="12356494" y="2617102"/>
                <a:ext cx="33074" cy="31855"/>
              </a:xfrm>
              <a:custGeom>
                <a:avLst/>
                <a:gdLst>
                  <a:gd name="connsiteX0" fmla="*/ 21 w 33074"/>
                  <a:gd name="connsiteY0" fmla="*/ 15118 h 31855"/>
                  <a:gd name="connsiteX1" fmla="*/ 33054 w 33074"/>
                  <a:gd name="connsiteY1" fmla="*/ 16737 h 31855"/>
                  <a:gd name="connsiteX2" fmla="*/ 21 w 33074"/>
                  <a:gd name="connsiteY2" fmla="*/ 15118 h 31855"/>
                  <a:gd name="connsiteX3" fmla="*/ 21 w 33074"/>
                  <a:gd name="connsiteY3" fmla="*/ 15118 h 31855"/>
                </a:gdLst>
                <a:ahLst/>
                <a:cxnLst>
                  <a:cxn ang="0">
                    <a:pos x="connsiteX0" y="connsiteY0"/>
                  </a:cxn>
                  <a:cxn ang="0">
                    <a:pos x="connsiteX1" y="connsiteY1"/>
                  </a:cxn>
                  <a:cxn ang="0">
                    <a:pos x="connsiteX2" y="connsiteY2"/>
                  </a:cxn>
                  <a:cxn ang="0">
                    <a:pos x="connsiteX3" y="connsiteY3"/>
                  </a:cxn>
                </a:cxnLst>
                <a:rect l="l" t="t" r="r" b="b"/>
                <a:pathLst>
                  <a:path w="33074" h="31855">
                    <a:moveTo>
                      <a:pt x="21" y="15118"/>
                    </a:moveTo>
                    <a:cubicBezTo>
                      <a:pt x="-951" y="36492"/>
                      <a:pt x="32082" y="37788"/>
                      <a:pt x="33054" y="16737"/>
                    </a:cubicBezTo>
                    <a:cubicBezTo>
                      <a:pt x="34025" y="-4637"/>
                      <a:pt x="992" y="-5932"/>
                      <a:pt x="21" y="15118"/>
                    </a:cubicBezTo>
                    <a:lnTo>
                      <a:pt x="21" y="15118"/>
                    </a:lnTo>
                    <a:close/>
                  </a:path>
                </a:pathLst>
              </a:custGeom>
              <a:solidFill>
                <a:srgbClr val="4B5B31"/>
              </a:solidFill>
              <a:ln w="3239" cap="flat">
                <a:noFill/>
                <a:prstDash val="solid"/>
                <a:miter/>
              </a:ln>
            </p:spPr>
            <p:txBody>
              <a:bodyPr rtlCol="0" anchor="ctr"/>
              <a:lstStyle/>
              <a:p>
                <a:endParaRPr lang="en-NO"/>
              </a:p>
            </p:txBody>
          </p:sp>
        </p:grpSp>
      </p:grpSp>
      <p:grpSp>
        <p:nvGrpSpPr>
          <p:cNvPr id="844" name="Gruppe 843">
            <a:extLst>
              <a:ext uri="{FF2B5EF4-FFF2-40B4-BE49-F238E27FC236}">
                <a16:creationId xmlns:a16="http://schemas.microsoft.com/office/drawing/2014/main" id="{60896D88-A761-FAAD-6EF4-0BF9F1E2BE14}"/>
              </a:ext>
            </a:extLst>
          </p:cNvPr>
          <p:cNvGrpSpPr>
            <a:grpSpLocks noGrp="1" noUngrp="1" noRot="1" noMove="1" noResize="1"/>
          </p:cNvGrpSpPr>
          <p:nvPr/>
        </p:nvGrpSpPr>
        <p:grpSpPr>
          <a:xfrm>
            <a:off x="6139350" y="4731805"/>
            <a:ext cx="1212064" cy="1018358"/>
            <a:chOff x="4821973" y="5077078"/>
            <a:chExt cx="1361819" cy="1144180"/>
          </a:xfrm>
        </p:grpSpPr>
        <p:sp>
          <p:nvSpPr>
            <p:cNvPr id="845" name="Friform 844">
              <a:extLst>
                <a:ext uri="{FF2B5EF4-FFF2-40B4-BE49-F238E27FC236}">
                  <a16:creationId xmlns:a16="http://schemas.microsoft.com/office/drawing/2014/main" id="{2880F130-F736-7873-F549-E16AAA566A59}"/>
                </a:ext>
              </a:extLst>
            </p:cNvPr>
            <p:cNvSpPr>
              <a:spLocks noGrp="1" noRot="1" noMove="1" noResize="1" noEditPoints="1" noAdjustHandles="1" noChangeArrowheads="1" noChangeShapeType="1"/>
            </p:cNvSpPr>
            <p:nvPr/>
          </p:nvSpPr>
          <p:spPr>
            <a:xfrm>
              <a:off x="4821973" y="5769927"/>
              <a:ext cx="357545" cy="280923"/>
            </a:xfrm>
            <a:custGeom>
              <a:avLst/>
              <a:gdLst>
                <a:gd name="connsiteX0" fmla="*/ 170495 w 357545"/>
                <a:gd name="connsiteY0" fmla="*/ 9970 h 280923"/>
                <a:gd name="connsiteX1" fmla="*/ 347576 w 357545"/>
                <a:gd name="connsiteY1" fmla="*/ 85006 h 280923"/>
                <a:gd name="connsiteX2" fmla="*/ 272540 w 357545"/>
                <a:gd name="connsiteY2" fmla="*/ 262087 h 280923"/>
                <a:gd name="connsiteX3" fmla="*/ 4068 w 357545"/>
                <a:gd name="connsiteY3" fmla="*/ 224035 h 280923"/>
                <a:gd name="connsiteX4" fmla="*/ 170462 w 357545"/>
                <a:gd name="connsiteY4" fmla="*/ 9970 h 280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45" h="280923">
                  <a:moveTo>
                    <a:pt x="170495" y="9970"/>
                  </a:moveTo>
                  <a:cubicBezTo>
                    <a:pt x="240123" y="-18205"/>
                    <a:pt x="319401" y="15378"/>
                    <a:pt x="347576" y="85006"/>
                  </a:cubicBezTo>
                  <a:cubicBezTo>
                    <a:pt x="375751" y="154633"/>
                    <a:pt x="342168" y="233912"/>
                    <a:pt x="272540" y="262087"/>
                  </a:cubicBezTo>
                  <a:cubicBezTo>
                    <a:pt x="202912" y="290262"/>
                    <a:pt x="32275" y="293662"/>
                    <a:pt x="4068" y="224035"/>
                  </a:cubicBezTo>
                  <a:cubicBezTo>
                    <a:pt x="-24107" y="154407"/>
                    <a:pt x="100835" y="38145"/>
                    <a:pt x="170462" y="9970"/>
                  </a:cubicBezTo>
                  <a:close/>
                </a:path>
              </a:pathLst>
            </a:custGeom>
            <a:solidFill>
              <a:srgbClr val="D93B2E"/>
            </a:solidFill>
            <a:ln w="0" cap="flat">
              <a:noFill/>
              <a:prstDash val="solid"/>
              <a:miter/>
            </a:ln>
          </p:spPr>
          <p:txBody>
            <a:bodyPr rtlCol="0" anchor="ctr"/>
            <a:lstStyle/>
            <a:p>
              <a:endParaRPr lang="en-GB"/>
            </a:p>
          </p:txBody>
        </p:sp>
        <p:sp>
          <p:nvSpPr>
            <p:cNvPr id="846" name="Friform 845">
              <a:extLst>
                <a:ext uri="{FF2B5EF4-FFF2-40B4-BE49-F238E27FC236}">
                  <a16:creationId xmlns:a16="http://schemas.microsoft.com/office/drawing/2014/main" id="{3E8896DE-DDC0-0328-868E-9AB9ED34651A}"/>
                </a:ext>
              </a:extLst>
            </p:cNvPr>
            <p:cNvSpPr>
              <a:spLocks noGrp="1" noRot="1" noMove="1" noResize="1" noEditPoints="1" noAdjustHandles="1" noChangeArrowheads="1" noChangeShapeType="1"/>
            </p:cNvSpPr>
            <p:nvPr/>
          </p:nvSpPr>
          <p:spPr>
            <a:xfrm>
              <a:off x="4977279" y="5916724"/>
              <a:ext cx="194115" cy="194115"/>
            </a:xfrm>
            <a:custGeom>
              <a:avLst/>
              <a:gdLst>
                <a:gd name="connsiteX0" fmla="*/ 194116 w 194115"/>
                <a:gd name="connsiteY0" fmla="*/ 97058 h 194115"/>
                <a:gd name="connsiteX1" fmla="*/ 97058 w 194115"/>
                <a:gd name="connsiteY1" fmla="*/ 194116 h 194115"/>
                <a:gd name="connsiteX2" fmla="*/ 0 w 194115"/>
                <a:gd name="connsiteY2" fmla="*/ 97058 h 194115"/>
                <a:gd name="connsiteX3" fmla="*/ 97058 w 194115"/>
                <a:gd name="connsiteY3" fmla="*/ 0 h 194115"/>
                <a:gd name="connsiteX4" fmla="*/ 194116 w 194115"/>
                <a:gd name="connsiteY4" fmla="*/ 97058 h 194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115" h="194115">
                  <a:moveTo>
                    <a:pt x="194116" y="97058"/>
                  </a:moveTo>
                  <a:cubicBezTo>
                    <a:pt x="194116" y="150662"/>
                    <a:pt x="150662" y="194116"/>
                    <a:pt x="97058" y="194116"/>
                  </a:cubicBezTo>
                  <a:cubicBezTo>
                    <a:pt x="43454" y="194116"/>
                    <a:pt x="0" y="150662"/>
                    <a:pt x="0" y="97058"/>
                  </a:cubicBezTo>
                  <a:cubicBezTo>
                    <a:pt x="0" y="43454"/>
                    <a:pt x="43454" y="0"/>
                    <a:pt x="97058" y="0"/>
                  </a:cubicBezTo>
                  <a:cubicBezTo>
                    <a:pt x="150662" y="0"/>
                    <a:pt x="194116" y="43454"/>
                    <a:pt x="194116" y="97058"/>
                  </a:cubicBezTo>
                  <a:close/>
                </a:path>
              </a:pathLst>
            </a:custGeom>
            <a:solidFill>
              <a:srgbClr val="2B384A"/>
            </a:solidFill>
            <a:ln w="0" cap="flat">
              <a:noFill/>
              <a:prstDash val="solid"/>
              <a:miter/>
            </a:ln>
          </p:spPr>
          <p:txBody>
            <a:bodyPr rtlCol="0" anchor="ctr"/>
            <a:lstStyle/>
            <a:p>
              <a:endParaRPr lang="en-GB"/>
            </a:p>
          </p:txBody>
        </p:sp>
        <p:sp>
          <p:nvSpPr>
            <p:cNvPr id="847" name="Friform 846">
              <a:extLst>
                <a:ext uri="{FF2B5EF4-FFF2-40B4-BE49-F238E27FC236}">
                  <a16:creationId xmlns:a16="http://schemas.microsoft.com/office/drawing/2014/main" id="{E8398E4C-F719-08CB-CD87-D8C22906C2D4}"/>
                </a:ext>
              </a:extLst>
            </p:cNvPr>
            <p:cNvSpPr>
              <a:spLocks noGrp="1" noRot="1" noMove="1" noResize="1" noEditPoints="1" noAdjustHandles="1" noChangeArrowheads="1" noChangeShapeType="1"/>
            </p:cNvSpPr>
            <p:nvPr/>
          </p:nvSpPr>
          <p:spPr>
            <a:xfrm rot="20250002">
              <a:off x="5167248" y="6054670"/>
              <a:ext cx="166588" cy="166588"/>
            </a:xfrm>
            <a:custGeom>
              <a:avLst/>
              <a:gdLst>
                <a:gd name="connsiteX0" fmla="*/ 166588 w 166588"/>
                <a:gd name="connsiteY0" fmla="*/ 83294 h 166588"/>
                <a:gd name="connsiteX1" fmla="*/ 83294 w 166588"/>
                <a:gd name="connsiteY1" fmla="*/ 166588 h 166588"/>
                <a:gd name="connsiteX2" fmla="*/ 0 w 166588"/>
                <a:gd name="connsiteY2" fmla="*/ 83294 h 166588"/>
                <a:gd name="connsiteX3" fmla="*/ 83294 w 166588"/>
                <a:gd name="connsiteY3" fmla="*/ 0 h 166588"/>
                <a:gd name="connsiteX4" fmla="*/ 166588 w 166588"/>
                <a:gd name="connsiteY4" fmla="*/ 83294 h 166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588" h="166588">
                  <a:moveTo>
                    <a:pt x="166588" y="83294"/>
                  </a:moveTo>
                  <a:cubicBezTo>
                    <a:pt x="166588" y="129296"/>
                    <a:pt x="129296" y="166588"/>
                    <a:pt x="83294" y="166588"/>
                  </a:cubicBezTo>
                  <a:cubicBezTo>
                    <a:pt x="37292" y="166588"/>
                    <a:pt x="0" y="129296"/>
                    <a:pt x="0" y="83294"/>
                  </a:cubicBezTo>
                  <a:cubicBezTo>
                    <a:pt x="0" y="37292"/>
                    <a:pt x="37292" y="0"/>
                    <a:pt x="83294" y="0"/>
                  </a:cubicBezTo>
                  <a:cubicBezTo>
                    <a:pt x="129296" y="0"/>
                    <a:pt x="166588" y="37292"/>
                    <a:pt x="166588" y="83294"/>
                  </a:cubicBezTo>
                  <a:close/>
                </a:path>
              </a:pathLst>
            </a:custGeom>
            <a:solidFill>
              <a:srgbClr val="2B384A"/>
            </a:solidFill>
            <a:ln w="0" cap="flat">
              <a:noFill/>
              <a:prstDash val="solid"/>
              <a:miter/>
            </a:ln>
          </p:spPr>
          <p:txBody>
            <a:bodyPr rtlCol="0" anchor="ctr"/>
            <a:lstStyle/>
            <a:p>
              <a:endParaRPr lang="en-GB"/>
            </a:p>
          </p:txBody>
        </p:sp>
        <p:sp>
          <p:nvSpPr>
            <p:cNvPr id="848" name="Friform 847">
              <a:extLst>
                <a:ext uri="{FF2B5EF4-FFF2-40B4-BE49-F238E27FC236}">
                  <a16:creationId xmlns:a16="http://schemas.microsoft.com/office/drawing/2014/main" id="{28109D81-F749-5602-9943-9AC7729214D4}"/>
                </a:ext>
              </a:extLst>
            </p:cNvPr>
            <p:cNvSpPr>
              <a:spLocks noGrp="1" noRot="1" noMove="1" noResize="1" noEditPoints="1" noAdjustHandles="1" noChangeArrowheads="1" noChangeShapeType="1"/>
            </p:cNvSpPr>
            <p:nvPr/>
          </p:nvSpPr>
          <p:spPr>
            <a:xfrm rot="16996800">
              <a:off x="5366654" y="5935699"/>
              <a:ext cx="155771" cy="155771"/>
            </a:xfrm>
            <a:custGeom>
              <a:avLst/>
              <a:gdLst>
                <a:gd name="connsiteX0" fmla="*/ 155772 w 155771"/>
                <a:gd name="connsiteY0" fmla="*/ 77886 h 155771"/>
                <a:gd name="connsiteX1" fmla="*/ 77886 w 155771"/>
                <a:gd name="connsiteY1" fmla="*/ 155772 h 155771"/>
                <a:gd name="connsiteX2" fmla="*/ 0 w 155771"/>
                <a:gd name="connsiteY2" fmla="*/ 77886 h 155771"/>
                <a:gd name="connsiteX3" fmla="*/ 77886 w 155771"/>
                <a:gd name="connsiteY3" fmla="*/ 0 h 155771"/>
                <a:gd name="connsiteX4" fmla="*/ 155772 w 155771"/>
                <a:gd name="connsiteY4" fmla="*/ 77886 h 15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771" h="155771">
                  <a:moveTo>
                    <a:pt x="155772" y="77886"/>
                  </a:moveTo>
                  <a:cubicBezTo>
                    <a:pt x="155772" y="120901"/>
                    <a:pt x="120901" y="155772"/>
                    <a:pt x="77886" y="155772"/>
                  </a:cubicBezTo>
                  <a:cubicBezTo>
                    <a:pt x="34870" y="155772"/>
                    <a:pt x="0" y="120901"/>
                    <a:pt x="0" y="77886"/>
                  </a:cubicBezTo>
                  <a:cubicBezTo>
                    <a:pt x="0" y="34871"/>
                    <a:pt x="34870" y="0"/>
                    <a:pt x="77886" y="0"/>
                  </a:cubicBezTo>
                  <a:cubicBezTo>
                    <a:pt x="120901" y="0"/>
                    <a:pt x="155772" y="34871"/>
                    <a:pt x="155772" y="77886"/>
                  </a:cubicBezTo>
                  <a:close/>
                </a:path>
              </a:pathLst>
            </a:custGeom>
            <a:solidFill>
              <a:srgbClr val="2B384A"/>
            </a:solidFill>
            <a:ln w="0" cap="flat">
              <a:noFill/>
              <a:prstDash val="solid"/>
              <a:miter/>
            </a:ln>
          </p:spPr>
          <p:txBody>
            <a:bodyPr rtlCol="0" anchor="ctr"/>
            <a:lstStyle/>
            <a:p>
              <a:endParaRPr lang="en-GB"/>
            </a:p>
          </p:txBody>
        </p:sp>
        <p:sp>
          <p:nvSpPr>
            <p:cNvPr id="849" name="Friform 848">
              <a:extLst>
                <a:ext uri="{FF2B5EF4-FFF2-40B4-BE49-F238E27FC236}">
                  <a16:creationId xmlns:a16="http://schemas.microsoft.com/office/drawing/2014/main" id="{F0D26767-2980-7DDB-CBCC-262137F3F2BD}"/>
                </a:ext>
              </a:extLst>
            </p:cNvPr>
            <p:cNvSpPr>
              <a:spLocks noGrp="1" noRot="1" noMove="1" noResize="1" noEditPoints="1" noAdjustHandles="1" noChangeArrowheads="1" noChangeShapeType="1"/>
            </p:cNvSpPr>
            <p:nvPr/>
          </p:nvSpPr>
          <p:spPr>
            <a:xfrm>
              <a:off x="5533679" y="6056141"/>
              <a:ext cx="65392" cy="52441"/>
            </a:xfrm>
            <a:custGeom>
              <a:avLst/>
              <a:gdLst>
                <a:gd name="connsiteX0" fmla="*/ 47644 w 65392"/>
                <a:gd name="connsiteY0" fmla="*/ 1425 h 52441"/>
                <a:gd name="connsiteX1" fmla="*/ 32650 w 65392"/>
                <a:gd name="connsiteY1" fmla="*/ 1101 h 52441"/>
                <a:gd name="connsiteX2" fmla="*/ 29218 w 65392"/>
                <a:gd name="connsiteY2" fmla="*/ 11626 h 52441"/>
                <a:gd name="connsiteX3" fmla="*/ 32650 w 65392"/>
                <a:gd name="connsiteY3" fmla="*/ 14800 h 52441"/>
                <a:gd name="connsiteX4" fmla="*/ 2856 w 65392"/>
                <a:gd name="connsiteY4" fmla="*/ 34102 h 52441"/>
                <a:gd name="connsiteX5" fmla="*/ 395 w 65392"/>
                <a:gd name="connsiteY5" fmla="*/ 41615 h 52441"/>
                <a:gd name="connsiteX6" fmla="*/ 26043 w 65392"/>
                <a:gd name="connsiteY6" fmla="*/ 52011 h 52441"/>
                <a:gd name="connsiteX7" fmla="*/ 48778 w 65392"/>
                <a:gd name="connsiteY7" fmla="*/ 46375 h 52441"/>
                <a:gd name="connsiteX8" fmla="*/ 64873 w 65392"/>
                <a:gd name="connsiteY8" fmla="*/ 30410 h 52441"/>
                <a:gd name="connsiteX9" fmla="*/ 59076 w 65392"/>
                <a:gd name="connsiteY9" fmla="*/ 9683 h 52441"/>
                <a:gd name="connsiteX10" fmla="*/ 47612 w 65392"/>
                <a:gd name="connsiteY10" fmla="*/ 1425 h 52441"/>
                <a:gd name="connsiteX11" fmla="*/ 15907 w 65392"/>
                <a:gd name="connsiteY11" fmla="*/ 36368 h 52441"/>
                <a:gd name="connsiteX12" fmla="*/ 15616 w 65392"/>
                <a:gd name="connsiteY12" fmla="*/ 36304 h 52441"/>
                <a:gd name="connsiteX13" fmla="*/ 15907 w 65392"/>
                <a:gd name="connsiteY13" fmla="*/ 36368 h 52441"/>
                <a:gd name="connsiteX14" fmla="*/ 41006 w 65392"/>
                <a:gd name="connsiteY14" fmla="*/ 30895 h 52441"/>
                <a:gd name="connsiteX15" fmla="*/ 40779 w 65392"/>
                <a:gd name="connsiteY15" fmla="*/ 31025 h 52441"/>
                <a:gd name="connsiteX16" fmla="*/ 41006 w 65392"/>
                <a:gd name="connsiteY16" fmla="*/ 30895 h 52441"/>
                <a:gd name="connsiteX17" fmla="*/ 42981 w 65392"/>
                <a:gd name="connsiteY17" fmla="*/ 29568 h 52441"/>
                <a:gd name="connsiteX18" fmla="*/ 41524 w 65392"/>
                <a:gd name="connsiteY18" fmla="*/ 30571 h 52441"/>
                <a:gd name="connsiteX19" fmla="*/ 41006 w 65392"/>
                <a:gd name="connsiteY19" fmla="*/ 30895 h 52441"/>
                <a:gd name="connsiteX20" fmla="*/ 37670 w 65392"/>
                <a:gd name="connsiteY20" fmla="*/ 32385 h 52441"/>
                <a:gd name="connsiteX21" fmla="*/ 34593 w 65392"/>
                <a:gd name="connsiteY21" fmla="*/ 33421 h 52441"/>
                <a:gd name="connsiteX22" fmla="*/ 37119 w 65392"/>
                <a:gd name="connsiteY22" fmla="*/ 31964 h 52441"/>
                <a:gd name="connsiteX23" fmla="*/ 38933 w 65392"/>
                <a:gd name="connsiteY23" fmla="*/ 30992 h 52441"/>
                <a:gd name="connsiteX24" fmla="*/ 40941 w 65392"/>
                <a:gd name="connsiteY24" fmla="*/ 29956 h 52441"/>
                <a:gd name="connsiteX25" fmla="*/ 44309 w 65392"/>
                <a:gd name="connsiteY25" fmla="*/ 28434 h 52441"/>
                <a:gd name="connsiteX26" fmla="*/ 44795 w 65392"/>
                <a:gd name="connsiteY26" fmla="*/ 27981 h 52441"/>
                <a:gd name="connsiteX27" fmla="*/ 44697 w 65392"/>
                <a:gd name="connsiteY27" fmla="*/ 28110 h 52441"/>
                <a:gd name="connsiteX28" fmla="*/ 44438 w 65392"/>
                <a:gd name="connsiteY28" fmla="*/ 28337 h 52441"/>
                <a:gd name="connsiteX29" fmla="*/ 44438 w 65392"/>
                <a:gd name="connsiteY29" fmla="*/ 28337 h 52441"/>
                <a:gd name="connsiteX30" fmla="*/ 44438 w 65392"/>
                <a:gd name="connsiteY30" fmla="*/ 28337 h 52441"/>
                <a:gd name="connsiteX31" fmla="*/ 44309 w 65392"/>
                <a:gd name="connsiteY31" fmla="*/ 28467 h 52441"/>
                <a:gd name="connsiteX32" fmla="*/ 42949 w 65392"/>
                <a:gd name="connsiteY32" fmla="*/ 29568 h 5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5392" h="52441">
                  <a:moveTo>
                    <a:pt x="47644" y="1425"/>
                  </a:moveTo>
                  <a:cubicBezTo>
                    <a:pt x="42528" y="-583"/>
                    <a:pt x="37411" y="-259"/>
                    <a:pt x="32650" y="1101"/>
                  </a:cubicBezTo>
                  <a:cubicBezTo>
                    <a:pt x="28149" y="2364"/>
                    <a:pt x="26691" y="7999"/>
                    <a:pt x="29218" y="11626"/>
                  </a:cubicBezTo>
                  <a:cubicBezTo>
                    <a:pt x="30156" y="12986"/>
                    <a:pt x="31355" y="14023"/>
                    <a:pt x="32650" y="14800"/>
                  </a:cubicBezTo>
                  <a:cubicBezTo>
                    <a:pt x="21736" y="20111"/>
                    <a:pt x="11665" y="26556"/>
                    <a:pt x="2856" y="34102"/>
                  </a:cubicBezTo>
                  <a:cubicBezTo>
                    <a:pt x="719" y="35947"/>
                    <a:pt x="-739" y="38732"/>
                    <a:pt x="395" y="41615"/>
                  </a:cubicBezTo>
                  <a:cubicBezTo>
                    <a:pt x="4346" y="51525"/>
                    <a:pt x="16069" y="53468"/>
                    <a:pt x="26043" y="52011"/>
                  </a:cubicBezTo>
                  <a:cubicBezTo>
                    <a:pt x="33848" y="50877"/>
                    <a:pt x="41912" y="49452"/>
                    <a:pt x="48778" y="46375"/>
                  </a:cubicBezTo>
                  <a:cubicBezTo>
                    <a:pt x="56064" y="43137"/>
                    <a:pt x="63157" y="37729"/>
                    <a:pt x="64873" y="30410"/>
                  </a:cubicBezTo>
                  <a:cubicBezTo>
                    <a:pt x="66493" y="23414"/>
                    <a:pt x="64258" y="15966"/>
                    <a:pt x="59076" y="9683"/>
                  </a:cubicBezTo>
                  <a:cubicBezTo>
                    <a:pt x="56129" y="6088"/>
                    <a:pt x="52243" y="3239"/>
                    <a:pt x="47612" y="1425"/>
                  </a:cubicBezTo>
                  <a:close/>
                  <a:moveTo>
                    <a:pt x="15907" y="36368"/>
                  </a:moveTo>
                  <a:cubicBezTo>
                    <a:pt x="15907" y="36368"/>
                    <a:pt x="15616" y="36271"/>
                    <a:pt x="15616" y="36304"/>
                  </a:cubicBezTo>
                  <a:cubicBezTo>
                    <a:pt x="15648" y="36304"/>
                    <a:pt x="15778" y="36304"/>
                    <a:pt x="15907" y="36368"/>
                  </a:cubicBezTo>
                  <a:close/>
                  <a:moveTo>
                    <a:pt x="41006" y="30895"/>
                  </a:moveTo>
                  <a:cubicBezTo>
                    <a:pt x="41006" y="30895"/>
                    <a:pt x="40844" y="30992"/>
                    <a:pt x="40779" y="31025"/>
                  </a:cubicBezTo>
                  <a:cubicBezTo>
                    <a:pt x="39710" y="31673"/>
                    <a:pt x="40714" y="30928"/>
                    <a:pt x="41006" y="30895"/>
                  </a:cubicBezTo>
                  <a:close/>
                  <a:moveTo>
                    <a:pt x="42981" y="29568"/>
                  </a:moveTo>
                  <a:cubicBezTo>
                    <a:pt x="42495" y="29924"/>
                    <a:pt x="42009" y="30248"/>
                    <a:pt x="41524" y="30571"/>
                  </a:cubicBezTo>
                  <a:cubicBezTo>
                    <a:pt x="41362" y="30669"/>
                    <a:pt x="41167" y="30798"/>
                    <a:pt x="41006" y="30895"/>
                  </a:cubicBezTo>
                  <a:cubicBezTo>
                    <a:pt x="40585" y="30863"/>
                    <a:pt x="38091" y="32223"/>
                    <a:pt x="37670" y="32385"/>
                  </a:cubicBezTo>
                  <a:cubicBezTo>
                    <a:pt x="36666" y="32774"/>
                    <a:pt x="35630" y="33097"/>
                    <a:pt x="34593" y="33421"/>
                  </a:cubicBezTo>
                  <a:cubicBezTo>
                    <a:pt x="35435" y="32936"/>
                    <a:pt x="36277" y="32417"/>
                    <a:pt x="37119" y="31964"/>
                  </a:cubicBezTo>
                  <a:cubicBezTo>
                    <a:pt x="37411" y="31802"/>
                    <a:pt x="38739" y="31090"/>
                    <a:pt x="38933" y="30992"/>
                  </a:cubicBezTo>
                  <a:cubicBezTo>
                    <a:pt x="39581" y="30636"/>
                    <a:pt x="40261" y="30312"/>
                    <a:pt x="40941" y="29956"/>
                  </a:cubicBezTo>
                  <a:cubicBezTo>
                    <a:pt x="42042" y="29405"/>
                    <a:pt x="43208" y="28952"/>
                    <a:pt x="44309" y="28434"/>
                  </a:cubicBezTo>
                  <a:cubicBezTo>
                    <a:pt x="44244" y="28402"/>
                    <a:pt x="44406" y="28175"/>
                    <a:pt x="44795" y="27981"/>
                  </a:cubicBezTo>
                  <a:cubicBezTo>
                    <a:pt x="44762" y="28013"/>
                    <a:pt x="44730" y="28046"/>
                    <a:pt x="44697" y="28110"/>
                  </a:cubicBezTo>
                  <a:cubicBezTo>
                    <a:pt x="44600" y="28207"/>
                    <a:pt x="44536" y="28272"/>
                    <a:pt x="44438" y="28337"/>
                  </a:cubicBezTo>
                  <a:cubicBezTo>
                    <a:pt x="44438" y="28337"/>
                    <a:pt x="44438" y="28337"/>
                    <a:pt x="44438" y="28337"/>
                  </a:cubicBezTo>
                  <a:cubicBezTo>
                    <a:pt x="44438" y="28337"/>
                    <a:pt x="44438" y="28337"/>
                    <a:pt x="44438" y="28337"/>
                  </a:cubicBezTo>
                  <a:cubicBezTo>
                    <a:pt x="44406" y="28369"/>
                    <a:pt x="44341" y="28434"/>
                    <a:pt x="44309" y="28467"/>
                  </a:cubicBezTo>
                  <a:cubicBezTo>
                    <a:pt x="43888" y="28855"/>
                    <a:pt x="43435" y="29211"/>
                    <a:pt x="42949" y="29568"/>
                  </a:cubicBezTo>
                  <a:close/>
                </a:path>
              </a:pathLst>
            </a:custGeom>
            <a:solidFill>
              <a:srgbClr val="FFFFFF"/>
            </a:solidFill>
            <a:ln w="0" cap="flat">
              <a:noFill/>
              <a:prstDash val="solid"/>
              <a:miter/>
            </a:ln>
          </p:spPr>
          <p:txBody>
            <a:bodyPr rtlCol="0" anchor="ctr"/>
            <a:lstStyle/>
            <a:p>
              <a:endParaRPr lang="en-GB"/>
            </a:p>
          </p:txBody>
        </p:sp>
        <p:sp>
          <p:nvSpPr>
            <p:cNvPr id="850" name="Friform 849">
              <a:extLst>
                <a:ext uri="{FF2B5EF4-FFF2-40B4-BE49-F238E27FC236}">
                  <a16:creationId xmlns:a16="http://schemas.microsoft.com/office/drawing/2014/main" id="{DC9539B0-CC7F-1A30-91E4-A1E1846D00B2}"/>
                </a:ext>
              </a:extLst>
            </p:cNvPr>
            <p:cNvSpPr>
              <a:spLocks noGrp="1" noRot="1" noMove="1" noResize="1" noEditPoints="1" noAdjustHandles="1" noChangeArrowheads="1" noChangeShapeType="1"/>
            </p:cNvSpPr>
            <p:nvPr/>
          </p:nvSpPr>
          <p:spPr>
            <a:xfrm>
              <a:off x="5287824" y="5998180"/>
              <a:ext cx="40580" cy="31426"/>
            </a:xfrm>
            <a:custGeom>
              <a:avLst/>
              <a:gdLst>
                <a:gd name="connsiteX0" fmla="*/ 35877 w 40580"/>
                <a:gd name="connsiteY0" fmla="*/ 4364 h 31426"/>
                <a:gd name="connsiteX1" fmla="*/ 26323 w 40580"/>
                <a:gd name="connsiteY1" fmla="*/ 122 h 31426"/>
                <a:gd name="connsiteX2" fmla="*/ 17417 w 40580"/>
                <a:gd name="connsiteY2" fmla="*/ 2518 h 31426"/>
                <a:gd name="connsiteX3" fmla="*/ 16122 w 40580"/>
                <a:gd name="connsiteY3" fmla="*/ 4138 h 31426"/>
                <a:gd name="connsiteX4" fmla="*/ 15377 w 40580"/>
                <a:gd name="connsiteY4" fmla="*/ 4656 h 31426"/>
                <a:gd name="connsiteX5" fmla="*/ 2132 w 40580"/>
                <a:gd name="connsiteY5" fmla="*/ 16508 h 31426"/>
                <a:gd name="connsiteX6" fmla="*/ 1031 w 40580"/>
                <a:gd name="connsiteY6" fmla="*/ 25350 h 31426"/>
                <a:gd name="connsiteX7" fmla="*/ 9904 w 40580"/>
                <a:gd name="connsiteY7" fmla="*/ 31114 h 31426"/>
                <a:gd name="connsiteX8" fmla="*/ 31148 w 40580"/>
                <a:gd name="connsiteY8" fmla="*/ 26581 h 31426"/>
                <a:gd name="connsiteX9" fmla="*/ 38662 w 40580"/>
                <a:gd name="connsiteY9" fmla="*/ 19164 h 31426"/>
                <a:gd name="connsiteX10" fmla="*/ 39601 w 40580"/>
                <a:gd name="connsiteY10" fmla="*/ 17513 h 31426"/>
                <a:gd name="connsiteX11" fmla="*/ 40022 w 40580"/>
                <a:gd name="connsiteY11" fmla="*/ 10356 h 31426"/>
                <a:gd name="connsiteX12" fmla="*/ 35877 w 40580"/>
                <a:gd name="connsiteY12" fmla="*/ 4364 h 3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80" h="31426">
                  <a:moveTo>
                    <a:pt x="35877" y="4364"/>
                  </a:moveTo>
                  <a:cubicBezTo>
                    <a:pt x="33059" y="1968"/>
                    <a:pt x="29853" y="640"/>
                    <a:pt x="26323" y="122"/>
                  </a:cubicBezTo>
                  <a:cubicBezTo>
                    <a:pt x="22793" y="-396"/>
                    <a:pt x="19879" y="802"/>
                    <a:pt x="17417" y="2518"/>
                  </a:cubicBezTo>
                  <a:cubicBezTo>
                    <a:pt x="16867" y="2907"/>
                    <a:pt x="16478" y="3490"/>
                    <a:pt x="16122" y="4138"/>
                  </a:cubicBezTo>
                  <a:cubicBezTo>
                    <a:pt x="15863" y="4300"/>
                    <a:pt x="15604" y="4461"/>
                    <a:pt x="15377" y="4656"/>
                  </a:cubicBezTo>
                  <a:cubicBezTo>
                    <a:pt x="10973" y="8607"/>
                    <a:pt x="6568" y="12558"/>
                    <a:pt x="2132" y="16508"/>
                  </a:cubicBezTo>
                  <a:cubicBezTo>
                    <a:pt x="-265" y="18646"/>
                    <a:pt x="-653" y="22208"/>
                    <a:pt x="1031" y="25350"/>
                  </a:cubicBezTo>
                  <a:cubicBezTo>
                    <a:pt x="2779" y="28685"/>
                    <a:pt x="6147" y="30596"/>
                    <a:pt x="9904" y="31114"/>
                  </a:cubicBezTo>
                  <a:cubicBezTo>
                    <a:pt x="17709" y="32215"/>
                    <a:pt x="25384" y="30337"/>
                    <a:pt x="31148" y="26581"/>
                  </a:cubicBezTo>
                  <a:cubicBezTo>
                    <a:pt x="34225" y="24572"/>
                    <a:pt x="36719" y="22176"/>
                    <a:pt x="38662" y="19164"/>
                  </a:cubicBezTo>
                  <a:cubicBezTo>
                    <a:pt x="39018" y="18614"/>
                    <a:pt x="39342" y="18063"/>
                    <a:pt x="39601" y="17513"/>
                  </a:cubicBezTo>
                  <a:cubicBezTo>
                    <a:pt x="40735" y="15213"/>
                    <a:pt x="40896" y="13011"/>
                    <a:pt x="40022" y="10356"/>
                  </a:cubicBezTo>
                  <a:cubicBezTo>
                    <a:pt x="39310" y="8218"/>
                    <a:pt x="37755" y="5951"/>
                    <a:pt x="35877" y="4364"/>
                  </a:cubicBezTo>
                  <a:close/>
                </a:path>
              </a:pathLst>
            </a:custGeom>
            <a:solidFill>
              <a:srgbClr val="FFFFFF"/>
            </a:solidFill>
            <a:ln w="0" cap="flat">
              <a:noFill/>
              <a:prstDash val="solid"/>
              <a:miter/>
            </a:ln>
          </p:spPr>
          <p:txBody>
            <a:bodyPr rtlCol="0" anchor="ctr"/>
            <a:lstStyle/>
            <a:p>
              <a:endParaRPr lang="en-GB"/>
            </a:p>
          </p:txBody>
        </p:sp>
        <p:sp>
          <p:nvSpPr>
            <p:cNvPr id="851" name="Friform 850">
              <a:extLst>
                <a:ext uri="{FF2B5EF4-FFF2-40B4-BE49-F238E27FC236}">
                  <a16:creationId xmlns:a16="http://schemas.microsoft.com/office/drawing/2014/main" id="{B3336DF7-941D-B159-564B-34949E64B9EC}"/>
                </a:ext>
              </a:extLst>
            </p:cNvPr>
            <p:cNvSpPr>
              <a:spLocks noGrp="1" noRot="1" noMove="1" noResize="1" noEditPoints="1" noAdjustHandles="1" noChangeArrowheads="1" noChangeShapeType="1"/>
            </p:cNvSpPr>
            <p:nvPr/>
          </p:nvSpPr>
          <p:spPr>
            <a:xfrm>
              <a:off x="5342800" y="6172608"/>
              <a:ext cx="41876" cy="39298"/>
            </a:xfrm>
            <a:custGeom>
              <a:avLst/>
              <a:gdLst>
                <a:gd name="connsiteX0" fmla="*/ 34854 w 41876"/>
                <a:gd name="connsiteY0" fmla="*/ 2289 h 39298"/>
                <a:gd name="connsiteX1" fmla="*/ 24783 w 41876"/>
                <a:gd name="connsiteY1" fmla="*/ 152 h 39298"/>
                <a:gd name="connsiteX2" fmla="*/ 18144 w 41876"/>
                <a:gd name="connsiteY2" fmla="*/ 3131 h 39298"/>
                <a:gd name="connsiteX3" fmla="*/ 14257 w 41876"/>
                <a:gd name="connsiteY3" fmla="*/ 4880 h 39298"/>
                <a:gd name="connsiteX4" fmla="*/ 5287 w 41876"/>
                <a:gd name="connsiteY4" fmla="*/ 13170 h 39298"/>
                <a:gd name="connsiteX5" fmla="*/ 461 w 41876"/>
                <a:gd name="connsiteY5" fmla="*/ 23987 h 39298"/>
                <a:gd name="connsiteX6" fmla="*/ 461 w 41876"/>
                <a:gd name="connsiteY6" fmla="*/ 29784 h 39298"/>
                <a:gd name="connsiteX7" fmla="*/ 2761 w 41876"/>
                <a:gd name="connsiteY7" fmla="*/ 33767 h 39298"/>
                <a:gd name="connsiteX8" fmla="*/ 13156 w 41876"/>
                <a:gd name="connsiteY8" fmla="*/ 39240 h 39298"/>
                <a:gd name="connsiteX9" fmla="*/ 26758 w 41876"/>
                <a:gd name="connsiteY9" fmla="*/ 37167 h 39298"/>
                <a:gd name="connsiteX10" fmla="*/ 36797 w 41876"/>
                <a:gd name="connsiteY10" fmla="*/ 29913 h 39298"/>
                <a:gd name="connsiteX11" fmla="*/ 38741 w 41876"/>
                <a:gd name="connsiteY11" fmla="*/ 27161 h 39298"/>
                <a:gd name="connsiteX12" fmla="*/ 41170 w 41876"/>
                <a:gd name="connsiteY12" fmla="*/ 21688 h 39298"/>
                <a:gd name="connsiteX13" fmla="*/ 40781 w 41876"/>
                <a:gd name="connsiteY13" fmla="*/ 9478 h 39298"/>
                <a:gd name="connsiteX14" fmla="*/ 34789 w 41876"/>
                <a:gd name="connsiteY14" fmla="*/ 2224 h 3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876" h="39298">
                  <a:moveTo>
                    <a:pt x="34854" y="2289"/>
                  </a:moveTo>
                  <a:cubicBezTo>
                    <a:pt x="32069" y="605"/>
                    <a:pt x="27924" y="-399"/>
                    <a:pt x="24783" y="152"/>
                  </a:cubicBezTo>
                  <a:cubicBezTo>
                    <a:pt x="22256" y="573"/>
                    <a:pt x="19828" y="1576"/>
                    <a:pt x="18144" y="3131"/>
                  </a:cubicBezTo>
                  <a:cubicBezTo>
                    <a:pt x="16719" y="3520"/>
                    <a:pt x="15423" y="4070"/>
                    <a:pt x="14257" y="4880"/>
                  </a:cubicBezTo>
                  <a:cubicBezTo>
                    <a:pt x="10663" y="7017"/>
                    <a:pt x="7554" y="9964"/>
                    <a:pt x="5287" y="13170"/>
                  </a:cubicBezTo>
                  <a:cubicBezTo>
                    <a:pt x="2987" y="16409"/>
                    <a:pt x="1174" y="20133"/>
                    <a:pt x="461" y="23987"/>
                  </a:cubicBezTo>
                  <a:cubicBezTo>
                    <a:pt x="-154" y="25865"/>
                    <a:pt x="-154" y="27808"/>
                    <a:pt x="461" y="29784"/>
                  </a:cubicBezTo>
                  <a:cubicBezTo>
                    <a:pt x="850" y="31241"/>
                    <a:pt x="1627" y="32569"/>
                    <a:pt x="2761" y="33767"/>
                  </a:cubicBezTo>
                  <a:cubicBezTo>
                    <a:pt x="5157" y="36682"/>
                    <a:pt x="9043" y="39014"/>
                    <a:pt x="13156" y="39240"/>
                  </a:cubicBezTo>
                  <a:cubicBezTo>
                    <a:pt x="17949" y="39499"/>
                    <a:pt x="22645" y="38916"/>
                    <a:pt x="26758" y="37167"/>
                  </a:cubicBezTo>
                  <a:cubicBezTo>
                    <a:pt x="30936" y="35419"/>
                    <a:pt x="33980" y="33022"/>
                    <a:pt x="36797" y="29913"/>
                  </a:cubicBezTo>
                  <a:cubicBezTo>
                    <a:pt x="37575" y="29071"/>
                    <a:pt x="38190" y="28132"/>
                    <a:pt x="38741" y="27161"/>
                  </a:cubicBezTo>
                  <a:cubicBezTo>
                    <a:pt x="39712" y="25444"/>
                    <a:pt x="40716" y="23631"/>
                    <a:pt x="41170" y="21688"/>
                  </a:cubicBezTo>
                  <a:cubicBezTo>
                    <a:pt x="42108" y="17736"/>
                    <a:pt x="42238" y="13624"/>
                    <a:pt x="40781" y="9478"/>
                  </a:cubicBezTo>
                  <a:cubicBezTo>
                    <a:pt x="39809" y="6661"/>
                    <a:pt x="37737" y="4005"/>
                    <a:pt x="34789" y="2224"/>
                  </a:cubicBezTo>
                  <a:close/>
                </a:path>
              </a:pathLst>
            </a:custGeom>
            <a:solidFill>
              <a:srgbClr val="FFFFFF"/>
            </a:solidFill>
            <a:ln w="0" cap="flat">
              <a:noFill/>
              <a:prstDash val="solid"/>
              <a:miter/>
            </a:ln>
          </p:spPr>
          <p:txBody>
            <a:bodyPr rtlCol="0" anchor="ctr"/>
            <a:lstStyle/>
            <a:p>
              <a:endParaRPr lang="en-GB"/>
            </a:p>
          </p:txBody>
        </p:sp>
        <p:grpSp>
          <p:nvGrpSpPr>
            <p:cNvPr id="852" name="Gruppe 851">
              <a:extLst>
                <a:ext uri="{FF2B5EF4-FFF2-40B4-BE49-F238E27FC236}">
                  <a16:creationId xmlns:a16="http://schemas.microsoft.com/office/drawing/2014/main" id="{E12596A9-C32F-EC35-A218-98C451EF02A6}"/>
                </a:ext>
              </a:extLst>
            </p:cNvPr>
            <p:cNvGrpSpPr>
              <a:grpSpLocks noGrp="1" noUngrp="1" noRot="1" noMove="1" noResize="1"/>
            </p:cNvGrpSpPr>
            <p:nvPr/>
          </p:nvGrpSpPr>
          <p:grpSpPr>
            <a:xfrm>
              <a:off x="5561479" y="5077078"/>
              <a:ext cx="622313" cy="1131726"/>
              <a:chOff x="5561479" y="5077078"/>
              <a:chExt cx="622313" cy="1131726"/>
            </a:xfrm>
          </p:grpSpPr>
          <p:sp>
            <p:nvSpPr>
              <p:cNvPr id="854" name="Friform 853">
                <a:extLst>
                  <a:ext uri="{FF2B5EF4-FFF2-40B4-BE49-F238E27FC236}">
                    <a16:creationId xmlns:a16="http://schemas.microsoft.com/office/drawing/2014/main" id="{FE0C1EB0-65E4-41EE-5632-4CDBFEAE4324}"/>
                  </a:ext>
                </a:extLst>
              </p:cNvPr>
              <p:cNvSpPr>
                <a:spLocks noGrp="1" noRot="1" noMove="1" noResize="1" noEditPoints="1" noAdjustHandles="1" noChangeArrowheads="1" noChangeShapeType="1"/>
              </p:cNvSpPr>
              <p:nvPr/>
            </p:nvSpPr>
            <p:spPr>
              <a:xfrm>
                <a:off x="5587218" y="5558092"/>
                <a:ext cx="575157" cy="623485"/>
              </a:xfrm>
              <a:custGeom>
                <a:avLst/>
                <a:gdLst>
                  <a:gd name="connsiteX0" fmla="*/ 368217 w 575157"/>
                  <a:gd name="connsiteY0" fmla="*/ 344706 h 623485"/>
                  <a:gd name="connsiteX1" fmla="*/ 368217 w 575157"/>
                  <a:gd name="connsiteY1" fmla="*/ 327963 h 623485"/>
                  <a:gd name="connsiteX2" fmla="*/ 413233 w 575157"/>
                  <a:gd name="connsiteY2" fmla="*/ 251178 h 623485"/>
                  <a:gd name="connsiteX3" fmla="*/ 575158 w 575157"/>
                  <a:gd name="connsiteY3" fmla="*/ 1360 h 623485"/>
                  <a:gd name="connsiteX4" fmla="*/ 292534 w 575157"/>
                  <a:gd name="connsiteY4" fmla="*/ 19917 h 623485"/>
                  <a:gd name="connsiteX5" fmla="*/ 0 w 575157"/>
                  <a:gd name="connsiteY5" fmla="*/ 0 h 623485"/>
                  <a:gd name="connsiteX6" fmla="*/ 161925 w 575157"/>
                  <a:gd name="connsiteY6" fmla="*/ 251081 h 623485"/>
                  <a:gd name="connsiteX7" fmla="*/ 206972 w 575157"/>
                  <a:gd name="connsiteY7" fmla="*/ 327995 h 623485"/>
                  <a:gd name="connsiteX8" fmla="*/ 206972 w 575157"/>
                  <a:gd name="connsiteY8" fmla="*/ 343022 h 623485"/>
                  <a:gd name="connsiteX9" fmla="*/ 162735 w 575157"/>
                  <a:gd name="connsiteY9" fmla="*/ 426834 h 623485"/>
                  <a:gd name="connsiteX10" fmla="*/ 53500 w 575157"/>
                  <a:gd name="connsiteY10" fmla="*/ 577975 h 623485"/>
                  <a:gd name="connsiteX11" fmla="*/ 521690 w 575157"/>
                  <a:gd name="connsiteY11" fmla="*/ 579044 h 623485"/>
                  <a:gd name="connsiteX12" fmla="*/ 411063 w 575157"/>
                  <a:gd name="connsiteY12" fmla="*/ 426122 h 623485"/>
                  <a:gd name="connsiteX13" fmla="*/ 368217 w 575157"/>
                  <a:gd name="connsiteY13" fmla="*/ 344738 h 62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5157" h="623485">
                    <a:moveTo>
                      <a:pt x="368217" y="344706"/>
                    </a:moveTo>
                    <a:lnTo>
                      <a:pt x="368217" y="327963"/>
                    </a:lnTo>
                    <a:cubicBezTo>
                      <a:pt x="368217" y="296096"/>
                      <a:pt x="385284" y="266464"/>
                      <a:pt x="413233" y="251178"/>
                    </a:cubicBezTo>
                    <a:cubicBezTo>
                      <a:pt x="498599" y="204544"/>
                      <a:pt x="560843" y="111858"/>
                      <a:pt x="575158" y="1360"/>
                    </a:cubicBezTo>
                    <a:cubicBezTo>
                      <a:pt x="486099" y="13407"/>
                      <a:pt x="391113" y="19917"/>
                      <a:pt x="292534" y="19917"/>
                    </a:cubicBezTo>
                    <a:cubicBezTo>
                      <a:pt x="193953" y="19917"/>
                      <a:pt x="91941" y="12922"/>
                      <a:pt x="0" y="0"/>
                    </a:cubicBezTo>
                    <a:cubicBezTo>
                      <a:pt x="13958" y="111016"/>
                      <a:pt x="76299" y="204220"/>
                      <a:pt x="161925" y="251081"/>
                    </a:cubicBezTo>
                    <a:cubicBezTo>
                      <a:pt x="189905" y="266399"/>
                      <a:pt x="206972" y="296096"/>
                      <a:pt x="206972" y="327995"/>
                    </a:cubicBezTo>
                    <a:lnTo>
                      <a:pt x="206972" y="343022"/>
                    </a:lnTo>
                    <a:cubicBezTo>
                      <a:pt x="206972" y="376540"/>
                      <a:pt x="190650" y="408245"/>
                      <a:pt x="162735" y="426834"/>
                    </a:cubicBezTo>
                    <a:cubicBezTo>
                      <a:pt x="112149" y="460482"/>
                      <a:pt x="72996" y="513982"/>
                      <a:pt x="53500" y="577975"/>
                    </a:cubicBezTo>
                    <a:cubicBezTo>
                      <a:pt x="162152" y="628010"/>
                      <a:pt x="375828" y="648024"/>
                      <a:pt x="521690" y="579044"/>
                    </a:cubicBezTo>
                    <a:cubicBezTo>
                      <a:pt x="502162" y="514144"/>
                      <a:pt x="462458" y="459932"/>
                      <a:pt x="411063" y="426122"/>
                    </a:cubicBezTo>
                    <a:cubicBezTo>
                      <a:pt x="383892" y="408245"/>
                      <a:pt x="368217" y="377285"/>
                      <a:pt x="368217" y="344738"/>
                    </a:cubicBezTo>
                    <a:close/>
                  </a:path>
                </a:pathLst>
              </a:custGeom>
              <a:solidFill>
                <a:srgbClr val="4D5CB0"/>
              </a:solidFill>
              <a:ln w="0" cap="flat">
                <a:noFill/>
                <a:prstDash val="solid"/>
                <a:miter/>
              </a:ln>
            </p:spPr>
            <p:txBody>
              <a:bodyPr rtlCol="0" anchor="ctr"/>
              <a:lstStyle/>
              <a:p>
                <a:endParaRPr lang="en-GB"/>
              </a:p>
            </p:txBody>
          </p:sp>
          <p:sp>
            <p:nvSpPr>
              <p:cNvPr id="855" name="Friform 854">
                <a:extLst>
                  <a:ext uri="{FF2B5EF4-FFF2-40B4-BE49-F238E27FC236}">
                    <a16:creationId xmlns:a16="http://schemas.microsoft.com/office/drawing/2014/main" id="{85DDCDEE-E2D4-1C82-4AB4-C48EC0C8AA68}"/>
                  </a:ext>
                </a:extLst>
              </p:cNvPr>
              <p:cNvSpPr>
                <a:spLocks noGrp="1" noRot="1" noMove="1" noResize="1" noEditPoints="1" noAdjustHandles="1" noChangeArrowheads="1" noChangeShapeType="1"/>
              </p:cNvSpPr>
              <p:nvPr/>
            </p:nvSpPr>
            <p:spPr>
              <a:xfrm>
                <a:off x="5600657" y="5077078"/>
                <a:ext cx="544100" cy="508736"/>
              </a:xfrm>
              <a:custGeom>
                <a:avLst/>
                <a:gdLst>
                  <a:gd name="connsiteX0" fmla="*/ 272066 w 544100"/>
                  <a:gd name="connsiteY0" fmla="*/ 0 h 508736"/>
                  <a:gd name="connsiteX1" fmla="*/ 0 w 544100"/>
                  <a:gd name="connsiteY1" fmla="*/ 445812 h 508736"/>
                  <a:gd name="connsiteX2" fmla="*/ 2817 w 544100"/>
                  <a:gd name="connsiteY2" fmla="*/ 490115 h 508736"/>
                  <a:gd name="connsiteX3" fmla="*/ 276600 w 544100"/>
                  <a:gd name="connsiteY3" fmla="*/ 508736 h 508736"/>
                  <a:gd name="connsiteX4" fmla="*/ 541154 w 544100"/>
                  <a:gd name="connsiteY4" fmla="*/ 491378 h 508736"/>
                  <a:gd name="connsiteX5" fmla="*/ 544100 w 544100"/>
                  <a:gd name="connsiteY5" fmla="*/ 445812 h 508736"/>
                  <a:gd name="connsiteX6" fmla="*/ 272034 w 544100"/>
                  <a:gd name="connsiteY6" fmla="*/ 0 h 50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00" h="508736">
                    <a:moveTo>
                      <a:pt x="272066" y="0"/>
                    </a:moveTo>
                    <a:cubicBezTo>
                      <a:pt x="121832" y="0"/>
                      <a:pt x="0" y="274722"/>
                      <a:pt x="0" y="445812"/>
                    </a:cubicBezTo>
                    <a:cubicBezTo>
                      <a:pt x="0" y="460871"/>
                      <a:pt x="1004" y="475638"/>
                      <a:pt x="2817" y="490115"/>
                    </a:cubicBezTo>
                    <a:cubicBezTo>
                      <a:pt x="88832" y="502194"/>
                      <a:pt x="180903" y="508736"/>
                      <a:pt x="276600" y="508736"/>
                    </a:cubicBezTo>
                    <a:cubicBezTo>
                      <a:pt x="372298" y="508736"/>
                      <a:pt x="457762" y="502615"/>
                      <a:pt x="541154" y="491378"/>
                    </a:cubicBezTo>
                    <a:cubicBezTo>
                      <a:pt x="543097" y="476513"/>
                      <a:pt x="544100" y="461292"/>
                      <a:pt x="544100" y="445812"/>
                    </a:cubicBezTo>
                    <a:cubicBezTo>
                      <a:pt x="544100" y="274722"/>
                      <a:pt x="422300" y="0"/>
                      <a:pt x="272034" y="0"/>
                    </a:cubicBezTo>
                    <a:close/>
                  </a:path>
                </a:pathLst>
              </a:custGeom>
              <a:solidFill>
                <a:srgbClr val="FFFFFF"/>
              </a:solidFill>
              <a:ln w="0" cap="flat">
                <a:noFill/>
                <a:prstDash val="solid"/>
                <a:miter/>
              </a:ln>
            </p:spPr>
            <p:txBody>
              <a:bodyPr rtlCol="0" anchor="ctr"/>
              <a:lstStyle/>
              <a:p>
                <a:endParaRPr lang="en-GB"/>
              </a:p>
            </p:txBody>
          </p:sp>
          <p:sp>
            <p:nvSpPr>
              <p:cNvPr id="856" name="Friform 855">
                <a:extLst>
                  <a:ext uri="{FF2B5EF4-FFF2-40B4-BE49-F238E27FC236}">
                    <a16:creationId xmlns:a16="http://schemas.microsoft.com/office/drawing/2014/main" id="{D57246A2-4F46-EE8E-C703-FB20E5134964}"/>
                  </a:ext>
                </a:extLst>
              </p:cNvPr>
              <p:cNvSpPr>
                <a:spLocks noGrp="1" noRot="1" noMove="1" noResize="1" noEditPoints="1" noAdjustHandles="1" noChangeArrowheads="1" noChangeShapeType="1"/>
              </p:cNvSpPr>
              <p:nvPr/>
            </p:nvSpPr>
            <p:spPr>
              <a:xfrm>
                <a:off x="5561479" y="5517392"/>
                <a:ext cx="622313" cy="107316"/>
              </a:xfrm>
              <a:custGeom>
                <a:avLst/>
                <a:gdLst>
                  <a:gd name="connsiteX0" fmla="*/ 316038 w 622313"/>
                  <a:gd name="connsiteY0" fmla="*/ 107284 h 107316"/>
                  <a:gd name="connsiteX1" fmla="*/ 16380 w 622313"/>
                  <a:gd name="connsiteY1" fmla="*/ 52456 h 107316"/>
                  <a:gd name="connsiteX2" fmla="*/ 2324 w 622313"/>
                  <a:gd name="connsiteY2" fmla="*/ 16380 h 107316"/>
                  <a:gd name="connsiteX3" fmla="*/ 38401 w 622313"/>
                  <a:gd name="connsiteY3" fmla="*/ 2324 h 107316"/>
                  <a:gd name="connsiteX4" fmla="*/ 316038 w 622313"/>
                  <a:gd name="connsiteY4" fmla="*/ 52521 h 107316"/>
                  <a:gd name="connsiteX5" fmla="*/ 583085 w 622313"/>
                  <a:gd name="connsiteY5" fmla="*/ 4041 h 107316"/>
                  <a:gd name="connsiteX6" fmla="*/ 619615 w 622313"/>
                  <a:gd name="connsiteY6" fmla="*/ 16898 h 107316"/>
                  <a:gd name="connsiteX7" fmla="*/ 606758 w 622313"/>
                  <a:gd name="connsiteY7" fmla="*/ 53428 h 107316"/>
                  <a:gd name="connsiteX8" fmla="*/ 316038 w 622313"/>
                  <a:gd name="connsiteY8" fmla="*/ 107317 h 10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2313" h="107316">
                    <a:moveTo>
                      <a:pt x="316038" y="107284"/>
                    </a:moveTo>
                    <a:cubicBezTo>
                      <a:pt x="220405" y="107284"/>
                      <a:pt x="131832" y="103171"/>
                      <a:pt x="16380" y="52456"/>
                    </a:cubicBezTo>
                    <a:cubicBezTo>
                      <a:pt x="2519" y="46368"/>
                      <a:pt x="-3764" y="30208"/>
                      <a:pt x="2324" y="16380"/>
                    </a:cubicBezTo>
                    <a:cubicBezTo>
                      <a:pt x="8413" y="2519"/>
                      <a:pt x="24541" y="-3764"/>
                      <a:pt x="38401" y="2324"/>
                    </a:cubicBezTo>
                    <a:cubicBezTo>
                      <a:pt x="144300" y="48829"/>
                      <a:pt x="223482" y="52521"/>
                      <a:pt x="316038" y="52521"/>
                    </a:cubicBezTo>
                    <a:cubicBezTo>
                      <a:pt x="421516" y="52521"/>
                      <a:pt x="518865" y="34839"/>
                      <a:pt x="583085" y="4041"/>
                    </a:cubicBezTo>
                    <a:cubicBezTo>
                      <a:pt x="596719" y="-2501"/>
                      <a:pt x="613073" y="3264"/>
                      <a:pt x="619615" y="16898"/>
                    </a:cubicBezTo>
                    <a:cubicBezTo>
                      <a:pt x="626157" y="30532"/>
                      <a:pt x="620392" y="46886"/>
                      <a:pt x="606758" y="53428"/>
                    </a:cubicBezTo>
                    <a:cubicBezTo>
                      <a:pt x="535414" y="87659"/>
                      <a:pt x="429418" y="107317"/>
                      <a:pt x="316038" y="107317"/>
                    </a:cubicBezTo>
                    <a:close/>
                  </a:path>
                </a:pathLst>
              </a:custGeom>
              <a:solidFill>
                <a:srgbClr val="4D5CB0"/>
              </a:solidFill>
              <a:ln w="0" cap="flat">
                <a:noFill/>
                <a:prstDash val="solid"/>
                <a:miter/>
              </a:ln>
            </p:spPr>
            <p:txBody>
              <a:bodyPr rtlCol="0" anchor="ctr"/>
              <a:lstStyle/>
              <a:p>
                <a:endParaRPr lang="en-GB"/>
              </a:p>
            </p:txBody>
          </p:sp>
          <p:sp>
            <p:nvSpPr>
              <p:cNvPr id="857" name="Friform 856">
                <a:extLst>
                  <a:ext uri="{FF2B5EF4-FFF2-40B4-BE49-F238E27FC236}">
                    <a16:creationId xmlns:a16="http://schemas.microsoft.com/office/drawing/2014/main" id="{7C300D71-FB60-0730-F0F8-B45395D76788}"/>
                  </a:ext>
                </a:extLst>
              </p:cNvPr>
              <p:cNvSpPr>
                <a:spLocks noGrp="1" noRot="1" noMove="1" noResize="1" noEditPoints="1" noAdjustHandles="1" noChangeArrowheads="1" noChangeShapeType="1"/>
              </p:cNvSpPr>
              <p:nvPr/>
            </p:nvSpPr>
            <p:spPr>
              <a:xfrm>
                <a:off x="5608560" y="5580665"/>
                <a:ext cx="436031" cy="58843"/>
              </a:xfrm>
              <a:custGeom>
                <a:avLst/>
                <a:gdLst>
                  <a:gd name="connsiteX0" fmla="*/ 268957 w 436031"/>
                  <a:gd name="connsiteY0" fmla="*/ 58811 h 58843"/>
                  <a:gd name="connsiteX1" fmla="*/ 0 w 436031"/>
                  <a:gd name="connsiteY1" fmla="*/ 15253 h 58843"/>
                  <a:gd name="connsiteX2" fmla="*/ 6088 w 436031"/>
                  <a:gd name="connsiteY2" fmla="*/ 0 h 58843"/>
                  <a:gd name="connsiteX3" fmla="*/ 268957 w 436031"/>
                  <a:gd name="connsiteY3" fmla="*/ 42392 h 58843"/>
                  <a:gd name="connsiteX4" fmla="*/ 432826 w 436031"/>
                  <a:gd name="connsiteY4" fmla="*/ 27171 h 58843"/>
                  <a:gd name="connsiteX5" fmla="*/ 436032 w 436031"/>
                  <a:gd name="connsiteY5" fmla="*/ 43299 h 58843"/>
                  <a:gd name="connsiteX6" fmla="*/ 268957 w 436031"/>
                  <a:gd name="connsiteY6" fmla="*/ 58843 h 5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031" h="58843">
                    <a:moveTo>
                      <a:pt x="268957" y="58811"/>
                    </a:moveTo>
                    <a:cubicBezTo>
                      <a:pt x="181647" y="58811"/>
                      <a:pt x="101171" y="55540"/>
                      <a:pt x="0" y="15253"/>
                    </a:cubicBezTo>
                    <a:lnTo>
                      <a:pt x="6088" y="0"/>
                    </a:lnTo>
                    <a:cubicBezTo>
                      <a:pt x="104539" y="39218"/>
                      <a:pt x="183396" y="42392"/>
                      <a:pt x="268957" y="42392"/>
                    </a:cubicBezTo>
                    <a:cubicBezTo>
                      <a:pt x="326020" y="42392"/>
                      <a:pt x="382693" y="37113"/>
                      <a:pt x="432826" y="27171"/>
                    </a:cubicBezTo>
                    <a:lnTo>
                      <a:pt x="436032" y="43299"/>
                    </a:lnTo>
                    <a:cubicBezTo>
                      <a:pt x="384831" y="53467"/>
                      <a:pt x="327056" y="58843"/>
                      <a:pt x="268957" y="58843"/>
                    </a:cubicBezTo>
                    <a:close/>
                  </a:path>
                </a:pathLst>
              </a:custGeom>
              <a:solidFill>
                <a:srgbClr val="3B4C93"/>
              </a:solidFill>
              <a:ln w="0" cap="flat">
                <a:noFill/>
                <a:prstDash val="solid"/>
                <a:miter/>
              </a:ln>
            </p:spPr>
            <p:txBody>
              <a:bodyPr rtlCol="0" anchor="ctr"/>
              <a:lstStyle/>
              <a:p>
                <a:endParaRPr lang="en-GB"/>
              </a:p>
            </p:txBody>
          </p:sp>
          <p:sp>
            <p:nvSpPr>
              <p:cNvPr id="858" name="Friform 857">
                <a:extLst>
                  <a:ext uri="{FF2B5EF4-FFF2-40B4-BE49-F238E27FC236}">
                    <a16:creationId xmlns:a16="http://schemas.microsoft.com/office/drawing/2014/main" id="{9D5706C1-ED9B-08ED-D661-7BAE506E777C}"/>
                  </a:ext>
                </a:extLst>
              </p:cNvPr>
              <p:cNvSpPr>
                <a:spLocks noGrp="1" noRot="1" noMove="1" noResize="1" noEditPoints="1" noAdjustHandles="1" noChangeArrowheads="1" noChangeShapeType="1"/>
              </p:cNvSpPr>
              <p:nvPr/>
            </p:nvSpPr>
            <p:spPr>
              <a:xfrm>
                <a:off x="5613319" y="6108636"/>
                <a:ext cx="523002" cy="100168"/>
              </a:xfrm>
              <a:custGeom>
                <a:avLst/>
                <a:gdLst>
                  <a:gd name="connsiteX0" fmla="*/ 268700 w 523002"/>
                  <a:gd name="connsiteY0" fmla="*/ 100168 h 100168"/>
                  <a:gd name="connsiteX1" fmla="*/ 15935 w 523002"/>
                  <a:gd name="connsiteY1" fmla="*/ 52271 h 100168"/>
                  <a:gd name="connsiteX2" fmla="*/ 2528 w 523002"/>
                  <a:gd name="connsiteY2" fmla="*/ 15935 h 100168"/>
                  <a:gd name="connsiteX3" fmla="*/ 38863 w 523002"/>
                  <a:gd name="connsiteY3" fmla="*/ 2528 h 100168"/>
                  <a:gd name="connsiteX4" fmla="*/ 483898 w 523002"/>
                  <a:gd name="connsiteY4" fmla="*/ 3693 h 100168"/>
                  <a:gd name="connsiteX5" fmla="*/ 520364 w 523002"/>
                  <a:gd name="connsiteY5" fmla="*/ 16745 h 100168"/>
                  <a:gd name="connsiteX6" fmla="*/ 507313 w 523002"/>
                  <a:gd name="connsiteY6" fmla="*/ 53210 h 100168"/>
                  <a:gd name="connsiteX7" fmla="*/ 268732 w 523002"/>
                  <a:gd name="connsiteY7" fmla="*/ 100168 h 10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002" h="100168">
                    <a:moveTo>
                      <a:pt x="268700" y="100168"/>
                    </a:moveTo>
                    <a:cubicBezTo>
                      <a:pt x="173132" y="100168"/>
                      <a:pt x="80057" y="81806"/>
                      <a:pt x="15935" y="52271"/>
                    </a:cubicBezTo>
                    <a:cubicBezTo>
                      <a:pt x="2204" y="45956"/>
                      <a:pt x="-3820" y="29666"/>
                      <a:pt x="2528" y="15935"/>
                    </a:cubicBezTo>
                    <a:cubicBezTo>
                      <a:pt x="8843" y="2204"/>
                      <a:pt x="25100" y="-3820"/>
                      <a:pt x="38863" y="2528"/>
                    </a:cubicBezTo>
                    <a:cubicBezTo>
                      <a:pt x="133913" y="46312"/>
                      <a:pt x="341437" y="71054"/>
                      <a:pt x="483898" y="3693"/>
                    </a:cubicBezTo>
                    <a:cubicBezTo>
                      <a:pt x="497565" y="-2784"/>
                      <a:pt x="513887" y="3078"/>
                      <a:pt x="520364" y="16745"/>
                    </a:cubicBezTo>
                    <a:cubicBezTo>
                      <a:pt x="526841" y="30411"/>
                      <a:pt x="520979" y="46733"/>
                      <a:pt x="507313" y="53210"/>
                    </a:cubicBezTo>
                    <a:cubicBezTo>
                      <a:pt x="437750" y="86113"/>
                      <a:pt x="352286" y="100168"/>
                      <a:pt x="268732" y="100168"/>
                    </a:cubicBezTo>
                    <a:close/>
                  </a:path>
                </a:pathLst>
              </a:custGeom>
              <a:solidFill>
                <a:srgbClr val="4D5CB0"/>
              </a:solidFill>
              <a:ln w="0" cap="flat">
                <a:noFill/>
                <a:prstDash val="solid"/>
                <a:miter/>
              </a:ln>
            </p:spPr>
            <p:txBody>
              <a:bodyPr rtlCol="0" anchor="ctr"/>
              <a:lstStyle/>
              <a:p>
                <a:endParaRPr lang="en-GB"/>
              </a:p>
            </p:txBody>
          </p:sp>
          <p:sp>
            <p:nvSpPr>
              <p:cNvPr id="859" name="Friform 858">
                <a:extLst>
                  <a:ext uri="{FF2B5EF4-FFF2-40B4-BE49-F238E27FC236}">
                    <a16:creationId xmlns:a16="http://schemas.microsoft.com/office/drawing/2014/main" id="{85D3B1A8-756C-C4D6-586C-A75144F333DD}"/>
                  </a:ext>
                </a:extLst>
              </p:cNvPr>
              <p:cNvSpPr>
                <a:spLocks noGrp="1" noRot="1" noMove="1" noResize="1" noEditPoints="1" noAdjustHandles="1" noChangeArrowheads="1" noChangeShapeType="1"/>
              </p:cNvSpPr>
              <p:nvPr/>
            </p:nvSpPr>
            <p:spPr>
              <a:xfrm>
                <a:off x="5837392" y="6113657"/>
                <a:ext cx="247162" cy="48707"/>
              </a:xfrm>
              <a:custGeom>
                <a:avLst/>
                <a:gdLst>
                  <a:gd name="connsiteX0" fmla="*/ 45209 w 247162"/>
                  <a:gd name="connsiteY0" fmla="*/ 48707 h 48707"/>
                  <a:gd name="connsiteX1" fmla="*/ 0 w 247162"/>
                  <a:gd name="connsiteY1" fmla="*/ 47282 h 48707"/>
                  <a:gd name="connsiteX2" fmla="*/ 1036 w 247162"/>
                  <a:gd name="connsiteY2" fmla="*/ 30895 h 48707"/>
                  <a:gd name="connsiteX3" fmla="*/ 241300 w 247162"/>
                  <a:gd name="connsiteY3" fmla="*/ 0 h 48707"/>
                  <a:gd name="connsiteX4" fmla="*/ 247162 w 247162"/>
                  <a:gd name="connsiteY4" fmla="*/ 15350 h 48707"/>
                  <a:gd name="connsiteX5" fmla="*/ 45242 w 247162"/>
                  <a:gd name="connsiteY5" fmla="*/ 48707 h 48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162" h="48707">
                    <a:moveTo>
                      <a:pt x="45209" y="48707"/>
                    </a:moveTo>
                    <a:cubicBezTo>
                      <a:pt x="30247" y="48707"/>
                      <a:pt x="15156" y="48254"/>
                      <a:pt x="0" y="47282"/>
                    </a:cubicBezTo>
                    <a:lnTo>
                      <a:pt x="1036" y="30895"/>
                    </a:lnTo>
                    <a:cubicBezTo>
                      <a:pt x="89123" y="36401"/>
                      <a:pt x="174458" y="25422"/>
                      <a:pt x="241300" y="0"/>
                    </a:cubicBezTo>
                    <a:lnTo>
                      <a:pt x="247162" y="15350"/>
                    </a:lnTo>
                    <a:cubicBezTo>
                      <a:pt x="189776" y="37178"/>
                      <a:pt x="119339" y="48707"/>
                      <a:pt x="45242" y="48707"/>
                    </a:cubicBezTo>
                    <a:close/>
                  </a:path>
                </a:pathLst>
              </a:custGeom>
              <a:solidFill>
                <a:srgbClr val="3B4C93"/>
              </a:solidFill>
              <a:ln w="0" cap="flat">
                <a:noFill/>
                <a:prstDash val="solid"/>
                <a:miter/>
              </a:ln>
            </p:spPr>
            <p:txBody>
              <a:bodyPr rtlCol="0" anchor="ctr"/>
              <a:lstStyle/>
              <a:p>
                <a:endParaRPr lang="en-GB"/>
              </a:p>
            </p:txBody>
          </p:sp>
          <p:sp>
            <p:nvSpPr>
              <p:cNvPr id="860" name="Friform 859">
                <a:extLst>
                  <a:ext uri="{FF2B5EF4-FFF2-40B4-BE49-F238E27FC236}">
                    <a16:creationId xmlns:a16="http://schemas.microsoft.com/office/drawing/2014/main" id="{DC24ED93-52B3-1C40-C4F7-96774F2BEC5D}"/>
                  </a:ext>
                </a:extLst>
              </p:cNvPr>
              <p:cNvSpPr>
                <a:spLocks noGrp="1" noRot="1" noMove="1" noResize="1" noEditPoints="1" noAdjustHandles="1" noChangeArrowheads="1" noChangeShapeType="1"/>
              </p:cNvSpPr>
              <p:nvPr/>
            </p:nvSpPr>
            <p:spPr>
              <a:xfrm>
                <a:off x="5578020" y="6084478"/>
                <a:ext cx="162" cy="64"/>
              </a:xfrm>
              <a:custGeom>
                <a:avLst/>
                <a:gdLst>
                  <a:gd name="connsiteX0" fmla="*/ 162 w 162"/>
                  <a:gd name="connsiteY0" fmla="*/ 0 h 64"/>
                  <a:gd name="connsiteX1" fmla="*/ 0 w 162"/>
                  <a:gd name="connsiteY1" fmla="*/ 65 h 64"/>
                  <a:gd name="connsiteX2" fmla="*/ 162 w 162"/>
                  <a:gd name="connsiteY2" fmla="*/ 0 h 64"/>
                </a:gdLst>
                <a:ahLst/>
                <a:cxnLst>
                  <a:cxn ang="0">
                    <a:pos x="connsiteX0" y="connsiteY0"/>
                  </a:cxn>
                  <a:cxn ang="0">
                    <a:pos x="connsiteX1" y="connsiteY1"/>
                  </a:cxn>
                  <a:cxn ang="0">
                    <a:pos x="connsiteX2" y="connsiteY2"/>
                  </a:cxn>
                </a:cxnLst>
                <a:rect l="l" t="t" r="r" b="b"/>
                <a:pathLst>
                  <a:path w="162" h="64">
                    <a:moveTo>
                      <a:pt x="162" y="0"/>
                    </a:moveTo>
                    <a:cubicBezTo>
                      <a:pt x="162" y="0"/>
                      <a:pt x="65" y="32"/>
                      <a:pt x="0" y="65"/>
                    </a:cubicBezTo>
                    <a:cubicBezTo>
                      <a:pt x="0" y="65"/>
                      <a:pt x="65" y="65"/>
                      <a:pt x="162" y="0"/>
                    </a:cubicBezTo>
                    <a:close/>
                  </a:path>
                </a:pathLst>
              </a:custGeom>
              <a:solidFill>
                <a:srgbClr val="FFFFFF"/>
              </a:solidFill>
              <a:ln w="0" cap="flat">
                <a:noFill/>
                <a:prstDash val="solid"/>
                <a:miter/>
              </a:ln>
            </p:spPr>
            <p:txBody>
              <a:bodyPr rtlCol="0" anchor="ctr"/>
              <a:lstStyle/>
              <a:p>
                <a:endParaRPr lang="en-GB"/>
              </a:p>
            </p:txBody>
          </p:sp>
          <p:sp>
            <p:nvSpPr>
              <p:cNvPr id="861" name="Friform 860">
                <a:extLst>
                  <a:ext uri="{FF2B5EF4-FFF2-40B4-BE49-F238E27FC236}">
                    <a16:creationId xmlns:a16="http://schemas.microsoft.com/office/drawing/2014/main" id="{9957DAC0-4A35-F3CF-3088-2500B101CDC1}"/>
                  </a:ext>
                </a:extLst>
              </p:cNvPr>
              <p:cNvSpPr>
                <a:spLocks noGrp="1" noRot="1" noMove="1" noResize="1" noEditPoints="1" noAdjustHandles="1" noChangeArrowheads="1" noChangeShapeType="1"/>
              </p:cNvSpPr>
              <p:nvPr/>
            </p:nvSpPr>
            <p:spPr>
              <a:xfrm>
                <a:off x="5606363" y="6091235"/>
                <a:ext cx="47308" cy="37207"/>
              </a:xfrm>
              <a:custGeom>
                <a:avLst/>
                <a:gdLst>
                  <a:gd name="connsiteX0" fmla="*/ 37820 w 47308"/>
                  <a:gd name="connsiteY0" fmla="*/ 2408 h 37207"/>
                  <a:gd name="connsiteX1" fmla="*/ 19749 w 47308"/>
                  <a:gd name="connsiteY1" fmla="*/ 77 h 37207"/>
                  <a:gd name="connsiteX2" fmla="*/ 11102 w 47308"/>
                  <a:gd name="connsiteY2" fmla="*/ 4222 h 37207"/>
                  <a:gd name="connsiteX3" fmla="*/ 221 w 47308"/>
                  <a:gd name="connsiteY3" fmla="*/ 25596 h 37207"/>
                  <a:gd name="connsiteX4" fmla="*/ 1160 w 47308"/>
                  <a:gd name="connsiteY4" fmla="*/ 31717 h 37207"/>
                  <a:gd name="connsiteX5" fmla="*/ 6860 w 47308"/>
                  <a:gd name="connsiteY5" fmla="*/ 35991 h 37207"/>
                  <a:gd name="connsiteX6" fmla="*/ 22340 w 47308"/>
                  <a:gd name="connsiteY6" fmla="*/ 36737 h 37207"/>
                  <a:gd name="connsiteX7" fmla="*/ 35423 w 47308"/>
                  <a:gd name="connsiteY7" fmla="*/ 31717 h 37207"/>
                  <a:gd name="connsiteX8" fmla="*/ 47308 w 47308"/>
                  <a:gd name="connsiteY8" fmla="*/ 11282 h 37207"/>
                  <a:gd name="connsiteX9" fmla="*/ 37885 w 47308"/>
                  <a:gd name="connsiteY9" fmla="*/ 2441 h 37207"/>
                  <a:gd name="connsiteX10" fmla="*/ 17741 w 47308"/>
                  <a:gd name="connsiteY10" fmla="*/ 20803 h 37207"/>
                  <a:gd name="connsiteX11" fmla="*/ 17514 w 47308"/>
                  <a:gd name="connsiteY11" fmla="*/ 20803 h 37207"/>
                  <a:gd name="connsiteX12" fmla="*/ 18259 w 47308"/>
                  <a:gd name="connsiteY12" fmla="*/ 20641 h 37207"/>
                  <a:gd name="connsiteX13" fmla="*/ 18194 w 47308"/>
                  <a:gd name="connsiteY13" fmla="*/ 20641 h 37207"/>
                  <a:gd name="connsiteX14" fmla="*/ 18065 w 47308"/>
                  <a:gd name="connsiteY14" fmla="*/ 20673 h 37207"/>
                  <a:gd name="connsiteX15" fmla="*/ 17741 w 47308"/>
                  <a:gd name="connsiteY15" fmla="*/ 20738 h 37207"/>
                  <a:gd name="connsiteX16" fmla="*/ 24801 w 47308"/>
                  <a:gd name="connsiteY16" fmla="*/ 16625 h 37207"/>
                  <a:gd name="connsiteX17" fmla="*/ 25254 w 47308"/>
                  <a:gd name="connsiteY17" fmla="*/ 16690 h 37207"/>
                  <a:gd name="connsiteX18" fmla="*/ 23765 w 47308"/>
                  <a:gd name="connsiteY18" fmla="*/ 17888 h 37207"/>
                  <a:gd name="connsiteX19" fmla="*/ 24833 w 47308"/>
                  <a:gd name="connsiteY19" fmla="*/ 16625 h 3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308" h="37207">
                    <a:moveTo>
                      <a:pt x="37820" y="2408"/>
                    </a:moveTo>
                    <a:cubicBezTo>
                      <a:pt x="31796" y="1631"/>
                      <a:pt x="25773" y="854"/>
                      <a:pt x="19749" y="77"/>
                    </a:cubicBezTo>
                    <a:cubicBezTo>
                      <a:pt x="16057" y="-409"/>
                      <a:pt x="12527" y="1469"/>
                      <a:pt x="11102" y="4222"/>
                    </a:cubicBezTo>
                    <a:cubicBezTo>
                      <a:pt x="5500" y="10375"/>
                      <a:pt x="1484" y="17500"/>
                      <a:pt x="221" y="25596"/>
                    </a:cubicBezTo>
                    <a:cubicBezTo>
                      <a:pt x="-103" y="27669"/>
                      <a:pt x="-265" y="29677"/>
                      <a:pt x="1160" y="31717"/>
                    </a:cubicBezTo>
                    <a:cubicBezTo>
                      <a:pt x="2390" y="33498"/>
                      <a:pt x="4431" y="35441"/>
                      <a:pt x="6860" y="35991"/>
                    </a:cubicBezTo>
                    <a:cubicBezTo>
                      <a:pt x="12074" y="37158"/>
                      <a:pt x="17255" y="37643"/>
                      <a:pt x="22340" y="36737"/>
                    </a:cubicBezTo>
                    <a:cubicBezTo>
                      <a:pt x="27230" y="35862"/>
                      <a:pt x="31505" y="34146"/>
                      <a:pt x="35423" y="31717"/>
                    </a:cubicBezTo>
                    <a:cubicBezTo>
                      <a:pt x="42742" y="27150"/>
                      <a:pt x="47308" y="19443"/>
                      <a:pt x="47308" y="11282"/>
                    </a:cubicBezTo>
                    <a:cubicBezTo>
                      <a:pt x="47308" y="6845"/>
                      <a:pt x="42937" y="3089"/>
                      <a:pt x="37885" y="2441"/>
                    </a:cubicBezTo>
                    <a:close/>
                    <a:moveTo>
                      <a:pt x="17741" y="20803"/>
                    </a:moveTo>
                    <a:cubicBezTo>
                      <a:pt x="17741" y="20803"/>
                      <a:pt x="17579" y="20803"/>
                      <a:pt x="17514" y="20803"/>
                    </a:cubicBezTo>
                    <a:cubicBezTo>
                      <a:pt x="17676" y="20771"/>
                      <a:pt x="17935" y="20706"/>
                      <a:pt x="18259" y="20641"/>
                    </a:cubicBezTo>
                    <a:cubicBezTo>
                      <a:pt x="18259" y="20641"/>
                      <a:pt x="18227" y="20641"/>
                      <a:pt x="18194" y="20641"/>
                    </a:cubicBezTo>
                    <a:cubicBezTo>
                      <a:pt x="18162" y="20641"/>
                      <a:pt x="18097" y="20641"/>
                      <a:pt x="18065" y="20673"/>
                    </a:cubicBezTo>
                    <a:cubicBezTo>
                      <a:pt x="17968" y="20673"/>
                      <a:pt x="17871" y="20738"/>
                      <a:pt x="17741" y="20738"/>
                    </a:cubicBezTo>
                    <a:close/>
                    <a:moveTo>
                      <a:pt x="24801" y="16625"/>
                    </a:moveTo>
                    <a:cubicBezTo>
                      <a:pt x="24801" y="16625"/>
                      <a:pt x="25092" y="16658"/>
                      <a:pt x="25254" y="16690"/>
                    </a:cubicBezTo>
                    <a:cubicBezTo>
                      <a:pt x="24769" y="17111"/>
                      <a:pt x="24250" y="17500"/>
                      <a:pt x="23765" y="17888"/>
                    </a:cubicBezTo>
                    <a:cubicBezTo>
                      <a:pt x="24089" y="17435"/>
                      <a:pt x="24477" y="17079"/>
                      <a:pt x="24833" y="16625"/>
                    </a:cubicBezTo>
                    <a:close/>
                  </a:path>
                </a:pathLst>
              </a:custGeom>
              <a:solidFill>
                <a:srgbClr val="FFFFFF"/>
              </a:solidFill>
              <a:ln w="0" cap="flat">
                <a:noFill/>
                <a:prstDash val="solid"/>
                <a:miter/>
              </a:ln>
            </p:spPr>
            <p:txBody>
              <a:bodyPr rtlCol="0" anchor="ctr"/>
              <a:lstStyle/>
              <a:p>
                <a:endParaRPr lang="en-GB"/>
              </a:p>
            </p:txBody>
          </p:sp>
        </p:grpSp>
        <p:sp>
          <p:nvSpPr>
            <p:cNvPr id="853" name="Friform 852">
              <a:extLst>
                <a:ext uri="{FF2B5EF4-FFF2-40B4-BE49-F238E27FC236}">
                  <a16:creationId xmlns:a16="http://schemas.microsoft.com/office/drawing/2014/main" id="{9C9950D8-4DB4-837E-40F4-0B3D8A69C463}"/>
                </a:ext>
              </a:extLst>
            </p:cNvPr>
            <p:cNvSpPr>
              <a:spLocks noGrp="1" noRot="1" noMove="1" noResize="1" noEditPoints="1" noAdjustHandles="1" noChangeArrowheads="1" noChangeShapeType="1"/>
            </p:cNvSpPr>
            <p:nvPr/>
          </p:nvSpPr>
          <p:spPr>
            <a:xfrm>
              <a:off x="5383403" y="6113574"/>
              <a:ext cx="38764" cy="28603"/>
            </a:xfrm>
            <a:custGeom>
              <a:avLst/>
              <a:gdLst>
                <a:gd name="connsiteX0" fmla="*/ 11771 w 38764"/>
                <a:gd name="connsiteY0" fmla="*/ 3159 h 28603"/>
                <a:gd name="connsiteX1" fmla="*/ 5748 w 38764"/>
                <a:gd name="connsiteY1" fmla="*/ 4001 h 28603"/>
                <a:gd name="connsiteX2" fmla="*/ 793 w 38764"/>
                <a:gd name="connsiteY2" fmla="*/ 9475 h 28603"/>
                <a:gd name="connsiteX3" fmla="*/ 339 w 38764"/>
                <a:gd name="connsiteY3" fmla="*/ 16178 h 28603"/>
                <a:gd name="connsiteX4" fmla="*/ 6169 w 38764"/>
                <a:gd name="connsiteY4" fmla="*/ 24890 h 28603"/>
                <a:gd name="connsiteX5" fmla="*/ 15917 w 38764"/>
                <a:gd name="connsiteY5" fmla="*/ 28485 h 28603"/>
                <a:gd name="connsiteX6" fmla="*/ 24984 w 38764"/>
                <a:gd name="connsiteY6" fmla="*/ 27383 h 28603"/>
                <a:gd name="connsiteX7" fmla="*/ 30328 w 38764"/>
                <a:gd name="connsiteY7" fmla="*/ 24857 h 28603"/>
                <a:gd name="connsiteX8" fmla="*/ 33566 w 38764"/>
                <a:gd name="connsiteY8" fmla="*/ 22493 h 28603"/>
                <a:gd name="connsiteX9" fmla="*/ 36643 w 38764"/>
                <a:gd name="connsiteY9" fmla="*/ 19255 h 28603"/>
                <a:gd name="connsiteX10" fmla="*/ 38359 w 38764"/>
                <a:gd name="connsiteY10" fmla="*/ 10317 h 28603"/>
                <a:gd name="connsiteX11" fmla="*/ 11804 w 38764"/>
                <a:gd name="connsiteY11" fmla="*/ 3127 h 2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64" h="28603">
                  <a:moveTo>
                    <a:pt x="11771" y="3159"/>
                  </a:moveTo>
                  <a:cubicBezTo>
                    <a:pt x="9958" y="2706"/>
                    <a:pt x="7561" y="2933"/>
                    <a:pt x="5748" y="4001"/>
                  </a:cubicBezTo>
                  <a:cubicBezTo>
                    <a:pt x="3675" y="5232"/>
                    <a:pt x="1700" y="7111"/>
                    <a:pt x="793" y="9475"/>
                  </a:cubicBezTo>
                  <a:cubicBezTo>
                    <a:pt x="-114" y="11839"/>
                    <a:pt x="-211" y="13976"/>
                    <a:pt x="339" y="16178"/>
                  </a:cubicBezTo>
                  <a:cubicBezTo>
                    <a:pt x="1246" y="19773"/>
                    <a:pt x="3481" y="22785"/>
                    <a:pt x="6169" y="24890"/>
                  </a:cubicBezTo>
                  <a:cubicBezTo>
                    <a:pt x="8954" y="27059"/>
                    <a:pt x="12322" y="28064"/>
                    <a:pt x="15917" y="28485"/>
                  </a:cubicBezTo>
                  <a:cubicBezTo>
                    <a:pt x="18799" y="28808"/>
                    <a:pt x="22005" y="28485"/>
                    <a:pt x="24984" y="27383"/>
                  </a:cubicBezTo>
                  <a:cubicBezTo>
                    <a:pt x="26830" y="26703"/>
                    <a:pt x="28611" y="26023"/>
                    <a:pt x="30328" y="24857"/>
                  </a:cubicBezTo>
                  <a:cubicBezTo>
                    <a:pt x="31396" y="24145"/>
                    <a:pt x="32563" y="23367"/>
                    <a:pt x="33566" y="22493"/>
                  </a:cubicBezTo>
                  <a:cubicBezTo>
                    <a:pt x="34667" y="21522"/>
                    <a:pt x="35671" y="20356"/>
                    <a:pt x="36643" y="19255"/>
                  </a:cubicBezTo>
                  <a:cubicBezTo>
                    <a:pt x="38780" y="16858"/>
                    <a:pt x="39201" y="12842"/>
                    <a:pt x="38359" y="10317"/>
                  </a:cubicBezTo>
                  <a:cubicBezTo>
                    <a:pt x="34765" y="-306"/>
                    <a:pt x="21843" y="-2767"/>
                    <a:pt x="11804" y="3127"/>
                  </a:cubicBezTo>
                  <a:close/>
                </a:path>
              </a:pathLst>
            </a:custGeom>
            <a:solidFill>
              <a:srgbClr val="FFFFFF"/>
            </a:solidFill>
            <a:ln w="0" cap="flat">
              <a:noFill/>
              <a:prstDash val="solid"/>
              <a:miter/>
            </a:ln>
          </p:spPr>
          <p:txBody>
            <a:bodyPr rtlCol="0" anchor="ctr"/>
            <a:lstStyle/>
            <a:p>
              <a:endParaRPr lang="en-GB"/>
            </a:p>
          </p:txBody>
        </p:sp>
      </p:grpSp>
      <p:grpSp>
        <p:nvGrpSpPr>
          <p:cNvPr id="880" name="Gruppe 879">
            <a:extLst>
              <a:ext uri="{FF2B5EF4-FFF2-40B4-BE49-F238E27FC236}">
                <a16:creationId xmlns:a16="http://schemas.microsoft.com/office/drawing/2014/main" id="{F25D02E3-0540-3EC3-BAC9-73E0BAFDFF4A}"/>
              </a:ext>
            </a:extLst>
          </p:cNvPr>
          <p:cNvGrpSpPr>
            <a:grpSpLocks noGrp="1" noUngrp="1" noRot="1" noMove="1" noResize="1"/>
          </p:cNvGrpSpPr>
          <p:nvPr/>
        </p:nvGrpSpPr>
        <p:grpSpPr>
          <a:xfrm>
            <a:off x="10373411" y="5376057"/>
            <a:ext cx="1423852" cy="331355"/>
            <a:chOff x="9532354" y="6236798"/>
            <a:chExt cx="1933384" cy="449932"/>
          </a:xfrm>
        </p:grpSpPr>
        <p:grpSp>
          <p:nvGrpSpPr>
            <p:cNvPr id="881" name="Graphic 3">
              <a:extLst>
                <a:ext uri="{FF2B5EF4-FFF2-40B4-BE49-F238E27FC236}">
                  <a16:creationId xmlns:a16="http://schemas.microsoft.com/office/drawing/2014/main" id="{5053C32A-0709-1CAF-0E72-1AF4CBEA3366}"/>
                </a:ext>
              </a:extLst>
            </p:cNvPr>
            <p:cNvGrpSpPr>
              <a:grpSpLocks noGrp="1" noUngrp="1" noRot="1" noMove="1" noResize="1"/>
            </p:cNvGrpSpPr>
            <p:nvPr/>
          </p:nvGrpSpPr>
          <p:grpSpPr>
            <a:xfrm>
              <a:off x="9532354" y="6434023"/>
              <a:ext cx="1421334" cy="252707"/>
              <a:chOff x="10392041" y="4351864"/>
              <a:chExt cx="1421334" cy="252707"/>
            </a:xfrm>
          </p:grpSpPr>
          <p:sp>
            <p:nvSpPr>
              <p:cNvPr id="886" name="Freeform 325">
                <a:extLst>
                  <a:ext uri="{FF2B5EF4-FFF2-40B4-BE49-F238E27FC236}">
                    <a16:creationId xmlns:a16="http://schemas.microsoft.com/office/drawing/2014/main" id="{9718EE65-25EC-73EA-2C96-E5E31BC7FE9F}"/>
                  </a:ext>
                </a:extLst>
              </p:cNvPr>
              <p:cNvSpPr>
                <a:spLocks noGrp="1" noRot="1" noMove="1" noResize="1" noEditPoints="1" noAdjustHandles="1" noChangeArrowheads="1" noChangeShapeType="1"/>
              </p:cNvSpPr>
              <p:nvPr/>
            </p:nvSpPr>
            <p:spPr>
              <a:xfrm>
                <a:off x="10753365" y="4393856"/>
                <a:ext cx="1060010" cy="210714"/>
              </a:xfrm>
              <a:custGeom>
                <a:avLst/>
                <a:gdLst>
                  <a:gd name="connsiteX0" fmla="*/ 16933 w 1060010"/>
                  <a:gd name="connsiteY0" fmla="*/ 24397 h 210714"/>
                  <a:gd name="connsiteX1" fmla="*/ 1064 w 1060010"/>
                  <a:gd name="connsiteY1" fmla="*/ 138068 h 210714"/>
                  <a:gd name="connsiteX2" fmla="*/ 1388 w 1060010"/>
                  <a:gd name="connsiteY2" fmla="*/ 159442 h 210714"/>
                  <a:gd name="connsiteX3" fmla="*/ 25677 w 1060010"/>
                  <a:gd name="connsiteY3" fmla="*/ 181788 h 210714"/>
                  <a:gd name="connsiteX4" fmla="*/ 182096 w 1060010"/>
                  <a:gd name="connsiteY4" fmla="*/ 189236 h 210714"/>
                  <a:gd name="connsiteX5" fmla="*/ 896186 w 1060010"/>
                  <a:gd name="connsiteY5" fmla="*/ 204133 h 210714"/>
                  <a:gd name="connsiteX6" fmla="*/ 1049691 w 1060010"/>
                  <a:gd name="connsiteY6" fmla="*/ 114103 h 210714"/>
                  <a:gd name="connsiteX7" fmla="*/ 749158 w 1060010"/>
                  <a:gd name="connsiteY7" fmla="*/ 79775 h 210714"/>
                  <a:gd name="connsiteX8" fmla="*/ 573631 w 1060010"/>
                  <a:gd name="connsiteY8" fmla="*/ 27311 h 210714"/>
                  <a:gd name="connsiteX9" fmla="*/ 277956 w 1060010"/>
                  <a:gd name="connsiteY9" fmla="*/ 40265 h 210714"/>
                  <a:gd name="connsiteX10" fmla="*/ 174000 w 1060010"/>
                  <a:gd name="connsiteY10" fmla="*/ 14357 h 210714"/>
                  <a:gd name="connsiteX11" fmla="*/ 16933 w 1060010"/>
                  <a:gd name="connsiteY11" fmla="*/ 24397 h 2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010" h="210714">
                    <a:moveTo>
                      <a:pt x="16933" y="24397"/>
                    </a:moveTo>
                    <a:cubicBezTo>
                      <a:pt x="740" y="59049"/>
                      <a:pt x="6246" y="100177"/>
                      <a:pt x="1064" y="138068"/>
                    </a:cubicBezTo>
                    <a:cubicBezTo>
                      <a:pt x="93" y="145193"/>
                      <a:pt x="-879" y="152641"/>
                      <a:pt x="1388" y="159442"/>
                    </a:cubicBezTo>
                    <a:cubicBezTo>
                      <a:pt x="4950" y="170129"/>
                      <a:pt x="15314" y="177254"/>
                      <a:pt x="25677" y="181788"/>
                    </a:cubicBezTo>
                    <a:cubicBezTo>
                      <a:pt x="73930" y="203486"/>
                      <a:pt x="129309" y="193446"/>
                      <a:pt x="182096" y="189236"/>
                    </a:cubicBezTo>
                    <a:cubicBezTo>
                      <a:pt x="369929" y="174015"/>
                      <a:pt x="709648" y="229070"/>
                      <a:pt x="896186" y="204133"/>
                    </a:cubicBezTo>
                    <a:cubicBezTo>
                      <a:pt x="1001761" y="189884"/>
                      <a:pt x="951240" y="154584"/>
                      <a:pt x="1049691" y="114103"/>
                    </a:cubicBezTo>
                    <a:cubicBezTo>
                      <a:pt x="1109279" y="89490"/>
                      <a:pt x="897805" y="115398"/>
                      <a:pt x="749158" y="79775"/>
                    </a:cubicBezTo>
                    <a:cubicBezTo>
                      <a:pt x="689569" y="65526"/>
                      <a:pt x="634191" y="36055"/>
                      <a:pt x="573631" y="27311"/>
                    </a:cubicBezTo>
                    <a:cubicBezTo>
                      <a:pt x="475828" y="13062"/>
                      <a:pt x="376083" y="53867"/>
                      <a:pt x="277956" y="40265"/>
                    </a:cubicBezTo>
                    <a:cubicBezTo>
                      <a:pt x="242656" y="35407"/>
                      <a:pt x="208652" y="23425"/>
                      <a:pt x="174000" y="14357"/>
                    </a:cubicBezTo>
                    <a:cubicBezTo>
                      <a:pt x="127042" y="1727"/>
                      <a:pt x="35068" y="-14465"/>
                      <a:pt x="16933" y="24397"/>
                    </a:cubicBezTo>
                    <a:close/>
                  </a:path>
                </a:pathLst>
              </a:custGeom>
              <a:solidFill>
                <a:srgbClr val="C00000"/>
              </a:solidFill>
              <a:ln w="3239" cap="flat">
                <a:noFill/>
                <a:prstDash val="solid"/>
                <a:miter/>
              </a:ln>
            </p:spPr>
            <p:txBody>
              <a:bodyPr rtlCol="0" anchor="ctr"/>
              <a:lstStyle/>
              <a:p>
                <a:endParaRPr lang="en-NO"/>
              </a:p>
            </p:txBody>
          </p:sp>
          <p:sp>
            <p:nvSpPr>
              <p:cNvPr id="887" name="Freeform 326">
                <a:extLst>
                  <a:ext uri="{FF2B5EF4-FFF2-40B4-BE49-F238E27FC236}">
                    <a16:creationId xmlns:a16="http://schemas.microsoft.com/office/drawing/2014/main" id="{D932B761-1A0F-DAF6-89E8-CAD3ECC48D18}"/>
                  </a:ext>
                </a:extLst>
              </p:cNvPr>
              <p:cNvSpPr>
                <a:spLocks noGrp="1" noRot="1" noMove="1" noResize="1" noEditPoints="1" noAdjustHandles="1" noChangeArrowheads="1" noChangeShapeType="1"/>
              </p:cNvSpPr>
              <p:nvPr/>
            </p:nvSpPr>
            <p:spPr>
              <a:xfrm>
                <a:off x="10392041" y="4351864"/>
                <a:ext cx="399618" cy="203745"/>
              </a:xfrm>
              <a:custGeom>
                <a:avLst/>
                <a:gdLst>
                  <a:gd name="connsiteX0" fmla="*/ 0 w 399618"/>
                  <a:gd name="connsiteY0" fmla="*/ 11335 h 203745"/>
                  <a:gd name="connsiteX1" fmla="*/ 14897 w 399618"/>
                  <a:gd name="connsiteY1" fmla="*/ 29147 h 203745"/>
                  <a:gd name="connsiteX2" fmla="*/ 246450 w 399618"/>
                  <a:gd name="connsiteY2" fmla="*/ 112700 h 203745"/>
                  <a:gd name="connsiteX3" fmla="*/ 335185 w 399618"/>
                  <a:gd name="connsiteY3" fmla="*/ 191395 h 203745"/>
                  <a:gd name="connsiteX4" fmla="*/ 354292 w 399618"/>
                  <a:gd name="connsiteY4" fmla="*/ 203378 h 203745"/>
                  <a:gd name="connsiteX5" fmla="*/ 390887 w 399618"/>
                  <a:gd name="connsiteY5" fmla="*/ 165164 h 203745"/>
                  <a:gd name="connsiteX6" fmla="*/ 387649 w 399618"/>
                  <a:gd name="connsiteY6" fmla="*/ 63798 h 203745"/>
                  <a:gd name="connsiteX7" fmla="*/ 375990 w 399618"/>
                  <a:gd name="connsiteY7" fmla="*/ 54730 h 203745"/>
                  <a:gd name="connsiteX8" fmla="*/ 366274 w 399618"/>
                  <a:gd name="connsiteY8" fmla="*/ 57969 h 203745"/>
                  <a:gd name="connsiteX9" fmla="*/ 261995 w 399618"/>
                  <a:gd name="connsiteY9" fmla="*/ 57969 h 203745"/>
                  <a:gd name="connsiteX10" fmla="*/ 9392 w 399618"/>
                  <a:gd name="connsiteY10" fmla="*/ 0 h 203745"/>
                  <a:gd name="connsiteX11" fmla="*/ 0 w 399618"/>
                  <a:gd name="connsiteY11" fmla="*/ 11335 h 203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9618" h="203745">
                    <a:moveTo>
                      <a:pt x="0" y="11335"/>
                    </a:moveTo>
                    <a:cubicBezTo>
                      <a:pt x="324" y="19431"/>
                      <a:pt x="7772" y="25260"/>
                      <a:pt x="14897" y="29147"/>
                    </a:cubicBezTo>
                    <a:cubicBezTo>
                      <a:pt x="77400" y="63475"/>
                      <a:pt x="183299" y="79343"/>
                      <a:pt x="246450" y="112700"/>
                    </a:cubicBezTo>
                    <a:cubicBezTo>
                      <a:pt x="293084" y="137312"/>
                      <a:pt x="297618" y="154153"/>
                      <a:pt x="335185" y="191395"/>
                    </a:cubicBezTo>
                    <a:cubicBezTo>
                      <a:pt x="340690" y="196901"/>
                      <a:pt x="346520" y="202082"/>
                      <a:pt x="354292" y="203378"/>
                    </a:cubicBezTo>
                    <a:cubicBezTo>
                      <a:pt x="373399" y="206940"/>
                      <a:pt x="385705" y="183947"/>
                      <a:pt x="390887" y="165164"/>
                    </a:cubicBezTo>
                    <a:cubicBezTo>
                      <a:pt x="399955" y="131483"/>
                      <a:pt x="406108" y="93269"/>
                      <a:pt x="387649" y="63798"/>
                    </a:cubicBezTo>
                    <a:cubicBezTo>
                      <a:pt x="385058" y="59588"/>
                      <a:pt x="381172" y="55055"/>
                      <a:pt x="375990" y="54730"/>
                    </a:cubicBezTo>
                    <a:cubicBezTo>
                      <a:pt x="372428" y="54407"/>
                      <a:pt x="369513" y="56350"/>
                      <a:pt x="366274" y="57969"/>
                    </a:cubicBezTo>
                    <a:cubicBezTo>
                      <a:pt x="334537" y="73514"/>
                      <a:pt x="296647" y="66065"/>
                      <a:pt x="261995" y="57969"/>
                    </a:cubicBezTo>
                    <a:cubicBezTo>
                      <a:pt x="177794" y="38538"/>
                      <a:pt x="93593" y="19107"/>
                      <a:pt x="9392" y="0"/>
                    </a:cubicBezTo>
                    <a:lnTo>
                      <a:pt x="0" y="11335"/>
                    </a:lnTo>
                    <a:close/>
                  </a:path>
                </a:pathLst>
              </a:custGeom>
              <a:solidFill>
                <a:srgbClr val="748E57"/>
              </a:solidFill>
              <a:ln w="3239" cap="flat">
                <a:noFill/>
                <a:prstDash val="solid"/>
                <a:miter/>
              </a:ln>
            </p:spPr>
            <p:txBody>
              <a:bodyPr rtlCol="0" anchor="ctr"/>
              <a:lstStyle/>
              <a:p>
                <a:endParaRPr lang="en-NO"/>
              </a:p>
            </p:txBody>
          </p:sp>
          <p:sp>
            <p:nvSpPr>
              <p:cNvPr id="888" name="Freeform 327">
                <a:extLst>
                  <a:ext uri="{FF2B5EF4-FFF2-40B4-BE49-F238E27FC236}">
                    <a16:creationId xmlns:a16="http://schemas.microsoft.com/office/drawing/2014/main" id="{AB654C4F-155D-F76C-2149-5894C50A37F9}"/>
                  </a:ext>
                </a:extLst>
              </p:cNvPr>
              <p:cNvSpPr>
                <a:spLocks noGrp="1" noRot="1" noMove="1" noResize="1" noEditPoints="1" noAdjustHandles="1" noChangeArrowheads="1" noChangeShapeType="1"/>
              </p:cNvSpPr>
              <p:nvPr/>
            </p:nvSpPr>
            <p:spPr>
              <a:xfrm>
                <a:off x="10717774" y="4417117"/>
                <a:ext cx="20532" cy="53183"/>
              </a:xfrm>
              <a:custGeom>
                <a:avLst/>
                <a:gdLst>
                  <a:gd name="connsiteX0" fmla="*/ 10423 w 20532"/>
                  <a:gd name="connsiteY0" fmla="*/ 5023 h 53183"/>
                  <a:gd name="connsiteX1" fmla="*/ 708 w 20532"/>
                  <a:gd name="connsiteY1" fmla="*/ 46151 h 53183"/>
                  <a:gd name="connsiteX2" fmla="*/ 9452 w 20532"/>
                  <a:gd name="connsiteY2" fmla="*/ 50685 h 53183"/>
                  <a:gd name="connsiteX3" fmla="*/ 20462 w 20532"/>
                  <a:gd name="connsiteY3" fmla="*/ 4699 h 53183"/>
                  <a:gd name="connsiteX4" fmla="*/ 10423 w 20532"/>
                  <a:gd name="connsiteY4" fmla="*/ 5023 h 53183"/>
                  <a:gd name="connsiteX5" fmla="*/ 10423 w 20532"/>
                  <a:gd name="connsiteY5" fmla="*/ 5023 h 53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32" h="53183">
                    <a:moveTo>
                      <a:pt x="10423" y="5023"/>
                    </a:moveTo>
                    <a:cubicBezTo>
                      <a:pt x="11071" y="19272"/>
                      <a:pt x="7508" y="33522"/>
                      <a:pt x="708" y="46151"/>
                    </a:cubicBezTo>
                    <a:cubicBezTo>
                      <a:pt x="-2531" y="51657"/>
                      <a:pt x="6213" y="56191"/>
                      <a:pt x="9452" y="50685"/>
                    </a:cubicBezTo>
                    <a:cubicBezTo>
                      <a:pt x="17224" y="36760"/>
                      <a:pt x="21110" y="20568"/>
                      <a:pt x="20462" y="4699"/>
                    </a:cubicBezTo>
                    <a:cubicBezTo>
                      <a:pt x="19815" y="-1778"/>
                      <a:pt x="10099" y="-1454"/>
                      <a:pt x="10423" y="5023"/>
                    </a:cubicBezTo>
                    <a:lnTo>
                      <a:pt x="10423" y="5023"/>
                    </a:lnTo>
                    <a:close/>
                  </a:path>
                </a:pathLst>
              </a:custGeom>
              <a:solidFill>
                <a:srgbClr val="5B723E"/>
              </a:solidFill>
              <a:ln w="3239" cap="flat">
                <a:noFill/>
                <a:prstDash val="solid"/>
                <a:miter/>
              </a:ln>
            </p:spPr>
            <p:txBody>
              <a:bodyPr rtlCol="0" anchor="ctr"/>
              <a:lstStyle/>
              <a:p>
                <a:endParaRPr lang="en-NO"/>
              </a:p>
            </p:txBody>
          </p:sp>
        </p:grpSp>
        <p:grpSp>
          <p:nvGrpSpPr>
            <p:cNvPr id="882" name="Graphic 3">
              <a:extLst>
                <a:ext uri="{FF2B5EF4-FFF2-40B4-BE49-F238E27FC236}">
                  <a16:creationId xmlns:a16="http://schemas.microsoft.com/office/drawing/2014/main" id="{147D453F-EBB8-6BC0-DAE4-CF123F16578B}"/>
                </a:ext>
              </a:extLst>
            </p:cNvPr>
            <p:cNvGrpSpPr>
              <a:grpSpLocks noGrp="1" noUngrp="1" noRot="1" noMove="1" noResize="1"/>
            </p:cNvGrpSpPr>
            <p:nvPr/>
          </p:nvGrpSpPr>
          <p:grpSpPr>
            <a:xfrm>
              <a:off x="9933831" y="6236798"/>
              <a:ext cx="1531907" cy="412010"/>
              <a:chOff x="10793518" y="4154639"/>
              <a:chExt cx="1531907" cy="412010"/>
            </a:xfrm>
          </p:grpSpPr>
          <p:sp>
            <p:nvSpPr>
              <p:cNvPr id="883" name="Freeform 329">
                <a:extLst>
                  <a:ext uri="{FF2B5EF4-FFF2-40B4-BE49-F238E27FC236}">
                    <a16:creationId xmlns:a16="http://schemas.microsoft.com/office/drawing/2014/main" id="{E3386D35-ADA4-CA14-5897-6D5AF66076F2}"/>
                  </a:ext>
                </a:extLst>
              </p:cNvPr>
              <p:cNvSpPr>
                <a:spLocks noGrp="1" noRot="1" noMove="1" noResize="1" noEditPoints="1" noAdjustHandles="1" noChangeArrowheads="1" noChangeShapeType="1"/>
              </p:cNvSpPr>
              <p:nvPr/>
            </p:nvSpPr>
            <p:spPr>
              <a:xfrm>
                <a:off x="11123561" y="4258410"/>
                <a:ext cx="1201864" cy="308239"/>
              </a:xfrm>
              <a:custGeom>
                <a:avLst/>
                <a:gdLst>
                  <a:gd name="connsiteX0" fmla="*/ 36005 w 1201864"/>
                  <a:gd name="connsiteY0" fmla="*/ 16702 h 308239"/>
                  <a:gd name="connsiteX1" fmla="*/ 3296 w 1201864"/>
                  <a:gd name="connsiteY1" fmla="*/ 126811 h 308239"/>
                  <a:gd name="connsiteX2" fmla="*/ 381 w 1201864"/>
                  <a:gd name="connsiteY2" fmla="*/ 148185 h 308239"/>
                  <a:gd name="connsiteX3" fmla="*/ 21107 w 1201864"/>
                  <a:gd name="connsiteY3" fmla="*/ 173769 h 308239"/>
                  <a:gd name="connsiteX4" fmla="*/ 174612 w 1201864"/>
                  <a:gd name="connsiteY4" fmla="*/ 204535 h 308239"/>
                  <a:gd name="connsiteX5" fmla="*/ 729043 w 1201864"/>
                  <a:gd name="connsiteY5" fmla="*/ 308167 h 308239"/>
                  <a:gd name="connsiteX6" fmla="*/ 1043826 w 1201864"/>
                  <a:gd name="connsiteY6" fmla="*/ 258618 h 308239"/>
                  <a:gd name="connsiteX7" fmla="*/ 1201864 w 1201864"/>
                  <a:gd name="connsiteY7" fmla="*/ 160491 h 308239"/>
                  <a:gd name="connsiteX8" fmla="*/ 752037 w 1201864"/>
                  <a:gd name="connsiteY8" fmla="*/ 180246 h 308239"/>
                  <a:gd name="connsiteX9" fmla="*/ 586226 w 1201864"/>
                  <a:gd name="connsiteY9" fmla="*/ 102198 h 308239"/>
                  <a:gd name="connsiteX10" fmla="*/ 291846 w 1201864"/>
                  <a:gd name="connsiteY10" fmla="*/ 71432 h 308239"/>
                  <a:gd name="connsiteX11" fmla="*/ 193072 w 1201864"/>
                  <a:gd name="connsiteY11" fmla="*/ 30304 h 308239"/>
                  <a:gd name="connsiteX12" fmla="*/ 36005 w 1201864"/>
                  <a:gd name="connsiteY12" fmla="*/ 16702 h 30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1864" h="308239">
                    <a:moveTo>
                      <a:pt x="36005" y="16702"/>
                    </a:moveTo>
                    <a:cubicBezTo>
                      <a:pt x="14630" y="48439"/>
                      <a:pt x="14307" y="89892"/>
                      <a:pt x="3296" y="126811"/>
                    </a:cubicBezTo>
                    <a:cubicBezTo>
                      <a:pt x="1353" y="133612"/>
                      <a:pt x="-914" y="141060"/>
                      <a:pt x="381" y="148185"/>
                    </a:cubicBezTo>
                    <a:cubicBezTo>
                      <a:pt x="2324" y="159520"/>
                      <a:pt x="11716" y="167616"/>
                      <a:pt x="21107" y="173769"/>
                    </a:cubicBezTo>
                    <a:cubicBezTo>
                      <a:pt x="65475" y="202268"/>
                      <a:pt x="121825" y="200649"/>
                      <a:pt x="174612" y="204535"/>
                    </a:cubicBezTo>
                    <a:cubicBezTo>
                      <a:pt x="362445" y="217489"/>
                      <a:pt x="540563" y="305252"/>
                      <a:pt x="729043" y="308167"/>
                    </a:cubicBezTo>
                    <a:cubicBezTo>
                      <a:pt x="835590" y="309786"/>
                      <a:pt x="940518" y="284202"/>
                      <a:pt x="1043826" y="258618"/>
                    </a:cubicBezTo>
                    <a:cubicBezTo>
                      <a:pt x="1106329" y="243073"/>
                      <a:pt x="1177900" y="220403"/>
                      <a:pt x="1201864" y="160491"/>
                    </a:cubicBezTo>
                    <a:cubicBezTo>
                      <a:pt x="1053865" y="199353"/>
                      <a:pt x="893559" y="237568"/>
                      <a:pt x="752037" y="180246"/>
                    </a:cubicBezTo>
                    <a:cubicBezTo>
                      <a:pt x="695363" y="157253"/>
                      <a:pt x="644842" y="120010"/>
                      <a:pt x="586226" y="102198"/>
                    </a:cubicBezTo>
                    <a:cubicBezTo>
                      <a:pt x="491338" y="73375"/>
                      <a:pt x="386734" y="99283"/>
                      <a:pt x="291846" y="71432"/>
                    </a:cubicBezTo>
                    <a:cubicBezTo>
                      <a:pt x="257518" y="61393"/>
                      <a:pt x="225781" y="44553"/>
                      <a:pt x="193072" y="30304"/>
                    </a:cubicBezTo>
                    <a:cubicBezTo>
                      <a:pt x="148704" y="10549"/>
                      <a:pt x="59646" y="-18922"/>
                      <a:pt x="36005" y="16702"/>
                    </a:cubicBezTo>
                    <a:close/>
                  </a:path>
                </a:pathLst>
              </a:custGeom>
              <a:solidFill>
                <a:srgbClr val="C00000"/>
              </a:solidFill>
              <a:ln w="3239" cap="flat">
                <a:noFill/>
                <a:prstDash val="solid"/>
                <a:miter/>
              </a:ln>
            </p:spPr>
            <p:txBody>
              <a:bodyPr rtlCol="0" anchor="ctr"/>
              <a:lstStyle/>
              <a:p>
                <a:endParaRPr lang="en-NO"/>
              </a:p>
            </p:txBody>
          </p:sp>
          <p:sp>
            <p:nvSpPr>
              <p:cNvPr id="884" name="Freeform 330">
                <a:extLst>
                  <a:ext uri="{FF2B5EF4-FFF2-40B4-BE49-F238E27FC236}">
                    <a16:creationId xmlns:a16="http://schemas.microsoft.com/office/drawing/2014/main" id="{7A63BB10-4A44-0278-C4C3-37F6ED0D3B67}"/>
                  </a:ext>
                </a:extLst>
              </p:cNvPr>
              <p:cNvSpPr>
                <a:spLocks noGrp="1" noRot="1" noMove="1" noResize="1" noEditPoints="1" noAdjustHandles="1" noChangeArrowheads="1" noChangeShapeType="1"/>
              </p:cNvSpPr>
              <p:nvPr/>
            </p:nvSpPr>
            <p:spPr>
              <a:xfrm>
                <a:off x="10793518" y="4154639"/>
                <a:ext cx="381712" cy="253708"/>
              </a:xfrm>
              <a:custGeom>
                <a:avLst/>
                <a:gdLst>
                  <a:gd name="connsiteX0" fmla="*/ 97 w 381712"/>
                  <a:gd name="connsiteY0" fmla="*/ 10039 h 253708"/>
                  <a:gd name="connsiteX1" fmla="*/ 12403 w 381712"/>
                  <a:gd name="connsiteY1" fmla="*/ 30118 h 253708"/>
                  <a:gd name="connsiteX2" fmla="*/ 229059 w 381712"/>
                  <a:gd name="connsiteY2" fmla="*/ 147028 h 253708"/>
                  <a:gd name="connsiteX3" fmla="*/ 305164 w 381712"/>
                  <a:gd name="connsiteY3" fmla="*/ 237706 h 253708"/>
                  <a:gd name="connsiteX4" fmla="*/ 322004 w 381712"/>
                  <a:gd name="connsiteY4" fmla="*/ 252603 h 253708"/>
                  <a:gd name="connsiteX5" fmla="*/ 363781 w 381712"/>
                  <a:gd name="connsiteY5" fmla="*/ 220218 h 253708"/>
                  <a:gd name="connsiteX6" fmla="*/ 375439 w 381712"/>
                  <a:gd name="connsiteY6" fmla="*/ 119501 h 253708"/>
                  <a:gd name="connsiteX7" fmla="*/ 365076 w 381712"/>
                  <a:gd name="connsiteY7" fmla="*/ 108814 h 253708"/>
                  <a:gd name="connsiteX8" fmla="*/ 355037 w 381712"/>
                  <a:gd name="connsiteY8" fmla="*/ 110433 h 253708"/>
                  <a:gd name="connsiteX9" fmla="*/ 252052 w 381712"/>
                  <a:gd name="connsiteY9" fmla="*/ 94888 h 253708"/>
                  <a:gd name="connsiteX10" fmla="*/ 10784 w 381712"/>
                  <a:gd name="connsiteY10" fmla="*/ 0 h 253708"/>
                  <a:gd name="connsiteX11" fmla="*/ 97 w 381712"/>
                  <a:gd name="connsiteY11" fmla="*/ 10039 h 25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712" h="253708">
                    <a:moveTo>
                      <a:pt x="97" y="10039"/>
                    </a:moveTo>
                    <a:cubicBezTo>
                      <a:pt x="-874" y="18136"/>
                      <a:pt x="5603" y="24936"/>
                      <a:pt x="12403" y="30118"/>
                    </a:cubicBezTo>
                    <a:cubicBezTo>
                      <a:pt x="69077" y="73190"/>
                      <a:pt x="171738" y="104927"/>
                      <a:pt x="229059" y="147028"/>
                    </a:cubicBezTo>
                    <a:cubicBezTo>
                      <a:pt x="271483" y="178441"/>
                      <a:pt x="273426" y="195605"/>
                      <a:pt x="305164" y="237706"/>
                    </a:cubicBezTo>
                    <a:cubicBezTo>
                      <a:pt x="309698" y="243859"/>
                      <a:pt x="314879" y="250012"/>
                      <a:pt x="322004" y="252603"/>
                    </a:cubicBezTo>
                    <a:cubicBezTo>
                      <a:pt x="340463" y="258756"/>
                      <a:pt x="356008" y="238030"/>
                      <a:pt x="363781" y="220218"/>
                    </a:cubicBezTo>
                    <a:cubicBezTo>
                      <a:pt x="377706" y="188481"/>
                      <a:pt x="389365" y="151562"/>
                      <a:pt x="375439" y="119501"/>
                    </a:cubicBezTo>
                    <a:cubicBezTo>
                      <a:pt x="373496" y="114967"/>
                      <a:pt x="370258" y="109785"/>
                      <a:pt x="365076" y="108814"/>
                    </a:cubicBezTo>
                    <a:cubicBezTo>
                      <a:pt x="361838" y="108166"/>
                      <a:pt x="358275" y="109461"/>
                      <a:pt x="355037" y="110433"/>
                    </a:cubicBezTo>
                    <a:cubicBezTo>
                      <a:pt x="321356" y="121120"/>
                      <a:pt x="285085" y="108166"/>
                      <a:pt x="252052" y="94888"/>
                    </a:cubicBezTo>
                    <a:cubicBezTo>
                      <a:pt x="171738" y="63151"/>
                      <a:pt x="91423" y="31737"/>
                      <a:pt x="10784" y="0"/>
                    </a:cubicBezTo>
                    <a:lnTo>
                      <a:pt x="97" y="10039"/>
                    </a:lnTo>
                    <a:close/>
                  </a:path>
                </a:pathLst>
              </a:custGeom>
              <a:solidFill>
                <a:srgbClr val="748E57"/>
              </a:solidFill>
              <a:ln w="3239" cap="flat">
                <a:noFill/>
                <a:prstDash val="solid"/>
                <a:miter/>
              </a:ln>
            </p:spPr>
            <p:txBody>
              <a:bodyPr rtlCol="0" anchor="ctr"/>
              <a:lstStyle/>
              <a:p>
                <a:endParaRPr lang="en-NO"/>
              </a:p>
            </p:txBody>
          </p:sp>
          <p:sp>
            <p:nvSpPr>
              <p:cNvPr id="885" name="Freeform 331">
                <a:extLst>
                  <a:ext uri="{FF2B5EF4-FFF2-40B4-BE49-F238E27FC236}">
                    <a16:creationId xmlns:a16="http://schemas.microsoft.com/office/drawing/2014/main" id="{DAC5374C-8F78-802F-1B9F-6388414B34CA}"/>
                  </a:ext>
                </a:extLst>
              </p:cNvPr>
              <p:cNvSpPr>
                <a:spLocks noGrp="1" noRot="1" noMove="1" noResize="1" noEditPoints="1" noAdjustHandles="1" noChangeArrowheads="1" noChangeShapeType="1"/>
              </p:cNvSpPr>
              <p:nvPr/>
            </p:nvSpPr>
            <p:spPr>
              <a:xfrm>
                <a:off x="11100537" y="4268586"/>
                <a:ext cx="26674" cy="51100"/>
              </a:xfrm>
              <a:custGeom>
                <a:avLst/>
                <a:gdLst>
                  <a:gd name="connsiteX0" fmla="*/ 16928 w 26674"/>
                  <a:gd name="connsiteY0" fmla="*/ 4258 h 51100"/>
                  <a:gd name="connsiteX1" fmla="*/ 1059 w 26674"/>
                  <a:gd name="connsiteY1" fmla="*/ 43444 h 51100"/>
                  <a:gd name="connsiteX2" fmla="*/ 8832 w 26674"/>
                  <a:gd name="connsiteY2" fmla="*/ 49274 h 51100"/>
                  <a:gd name="connsiteX3" fmla="*/ 26643 w 26674"/>
                  <a:gd name="connsiteY3" fmla="*/ 5554 h 51100"/>
                  <a:gd name="connsiteX4" fmla="*/ 16928 w 26674"/>
                  <a:gd name="connsiteY4" fmla="*/ 4258 h 51100"/>
                  <a:gd name="connsiteX5" fmla="*/ 16928 w 26674"/>
                  <a:gd name="connsiteY5" fmla="*/ 4258 h 5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74" h="51100">
                    <a:moveTo>
                      <a:pt x="16928" y="4258"/>
                    </a:moveTo>
                    <a:cubicBezTo>
                      <a:pt x="15309" y="18508"/>
                      <a:pt x="9803" y="32109"/>
                      <a:pt x="1059" y="43444"/>
                    </a:cubicBezTo>
                    <a:cubicBezTo>
                      <a:pt x="-2827" y="48302"/>
                      <a:pt x="4945" y="54131"/>
                      <a:pt x="8832" y="49274"/>
                    </a:cubicBezTo>
                    <a:cubicBezTo>
                      <a:pt x="18547" y="36643"/>
                      <a:pt x="24700" y="21422"/>
                      <a:pt x="26643" y="5554"/>
                    </a:cubicBezTo>
                    <a:cubicBezTo>
                      <a:pt x="27291" y="-923"/>
                      <a:pt x="17576" y="-2219"/>
                      <a:pt x="16928" y="4258"/>
                    </a:cubicBezTo>
                    <a:lnTo>
                      <a:pt x="16928" y="4258"/>
                    </a:lnTo>
                    <a:close/>
                  </a:path>
                </a:pathLst>
              </a:custGeom>
              <a:solidFill>
                <a:srgbClr val="5B723E"/>
              </a:solidFill>
              <a:ln w="3239" cap="flat">
                <a:noFill/>
                <a:prstDash val="solid"/>
                <a:miter/>
              </a:ln>
            </p:spPr>
            <p:txBody>
              <a:bodyPr rtlCol="0" anchor="ctr"/>
              <a:lstStyle/>
              <a:p>
                <a:endParaRPr lang="en-NO"/>
              </a:p>
            </p:txBody>
          </p:sp>
        </p:grpSp>
      </p:grpSp>
      <p:grpSp>
        <p:nvGrpSpPr>
          <p:cNvPr id="655" name="Grafikk 5">
            <a:extLst>
              <a:ext uri="{FF2B5EF4-FFF2-40B4-BE49-F238E27FC236}">
                <a16:creationId xmlns:a16="http://schemas.microsoft.com/office/drawing/2014/main" id="{F0AC3B3D-5E97-B7E4-EC4D-110938B935D2}"/>
              </a:ext>
            </a:extLst>
          </p:cNvPr>
          <p:cNvGrpSpPr>
            <a:grpSpLocks noGrp="1" noUngrp="1" noRot="1" noMove="1" noResize="1"/>
          </p:cNvGrpSpPr>
          <p:nvPr/>
        </p:nvGrpSpPr>
        <p:grpSpPr>
          <a:xfrm>
            <a:off x="8653390" y="4938311"/>
            <a:ext cx="1710048" cy="793945"/>
            <a:chOff x="4026955" y="3051573"/>
            <a:chExt cx="3043834" cy="1413197"/>
          </a:xfrm>
        </p:grpSpPr>
        <p:sp>
          <p:nvSpPr>
            <p:cNvPr id="656" name="Friform 655">
              <a:extLst>
                <a:ext uri="{FF2B5EF4-FFF2-40B4-BE49-F238E27FC236}">
                  <a16:creationId xmlns:a16="http://schemas.microsoft.com/office/drawing/2014/main" id="{7D3B85BF-11D4-02DA-78AD-33C035F4610C}"/>
                </a:ext>
              </a:extLst>
            </p:cNvPr>
            <p:cNvSpPr>
              <a:spLocks noGrp="1" noRot="1" noMove="1" noResize="1" noEditPoints="1" noAdjustHandles="1" noChangeArrowheads="1" noChangeShapeType="1"/>
            </p:cNvSpPr>
            <p:nvPr/>
          </p:nvSpPr>
          <p:spPr>
            <a:xfrm>
              <a:off x="4026955" y="3051573"/>
              <a:ext cx="234694" cy="197937"/>
            </a:xfrm>
            <a:custGeom>
              <a:avLst/>
              <a:gdLst>
                <a:gd name="connsiteX0" fmla="*/ 234694 w 234694"/>
                <a:gd name="connsiteY0" fmla="*/ 197937 h 197937"/>
                <a:gd name="connsiteX1" fmla="*/ 218599 w 234694"/>
                <a:gd name="connsiteY1" fmla="*/ 50650 h 197937"/>
                <a:gd name="connsiteX2" fmla="*/ 234403 w 234694"/>
                <a:gd name="connsiteY2" fmla="*/ 31543 h 197937"/>
                <a:gd name="connsiteX3" fmla="*/ 230095 w 234694"/>
                <a:gd name="connsiteY3" fmla="*/ 9197 h 197937"/>
                <a:gd name="connsiteX4" fmla="*/ 92038 w 234694"/>
                <a:gd name="connsiteY4" fmla="*/ 0 h 197937"/>
                <a:gd name="connsiteX5" fmla="*/ 0 w 234694"/>
                <a:gd name="connsiteY5" fmla="*/ 151886 h 197937"/>
                <a:gd name="connsiteX6" fmla="*/ 56156 w 234694"/>
                <a:gd name="connsiteY6" fmla="*/ 126917 h 197937"/>
                <a:gd name="connsiteX7" fmla="*/ 145992 w 234694"/>
                <a:gd name="connsiteY7" fmla="*/ 135628 h 197937"/>
                <a:gd name="connsiteX8" fmla="*/ 234694 w 234694"/>
                <a:gd name="connsiteY8" fmla="*/ 197872 h 19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694" h="197937">
                  <a:moveTo>
                    <a:pt x="234694" y="197937"/>
                  </a:moveTo>
                  <a:lnTo>
                    <a:pt x="218599" y="50650"/>
                  </a:lnTo>
                  <a:lnTo>
                    <a:pt x="234403" y="31543"/>
                  </a:lnTo>
                  <a:lnTo>
                    <a:pt x="230095" y="9197"/>
                  </a:lnTo>
                  <a:lnTo>
                    <a:pt x="92038" y="0"/>
                  </a:lnTo>
                  <a:lnTo>
                    <a:pt x="0" y="151886"/>
                  </a:lnTo>
                  <a:lnTo>
                    <a:pt x="56156" y="126917"/>
                  </a:lnTo>
                  <a:cubicBezTo>
                    <a:pt x="85561" y="113866"/>
                    <a:pt x="119663" y="117169"/>
                    <a:pt x="145992" y="135628"/>
                  </a:cubicBezTo>
                  <a:lnTo>
                    <a:pt x="234694" y="197872"/>
                  </a:lnTo>
                  <a:close/>
                </a:path>
              </a:pathLst>
            </a:custGeom>
            <a:solidFill>
              <a:srgbClr val="564539"/>
            </a:solidFill>
            <a:ln w="0" cap="flat">
              <a:noFill/>
              <a:prstDash val="solid"/>
              <a:miter/>
            </a:ln>
          </p:spPr>
          <p:txBody>
            <a:bodyPr rtlCol="0" anchor="ctr"/>
            <a:lstStyle/>
            <a:p>
              <a:endParaRPr lang="en-GB"/>
            </a:p>
          </p:txBody>
        </p:sp>
        <p:sp>
          <p:nvSpPr>
            <p:cNvPr id="657" name="Friform 656">
              <a:extLst>
                <a:ext uri="{FF2B5EF4-FFF2-40B4-BE49-F238E27FC236}">
                  <a16:creationId xmlns:a16="http://schemas.microsoft.com/office/drawing/2014/main" id="{73B2E194-1D1E-2DAA-6994-A0383E600221}"/>
                </a:ext>
              </a:extLst>
            </p:cNvPr>
            <p:cNvSpPr>
              <a:spLocks noGrp="1" noRot="1" noMove="1" noResize="1" noEditPoints="1" noAdjustHandles="1" noChangeArrowheads="1" noChangeShapeType="1"/>
            </p:cNvSpPr>
            <p:nvPr/>
          </p:nvSpPr>
          <p:spPr>
            <a:xfrm>
              <a:off x="4026955" y="3157408"/>
              <a:ext cx="3043834" cy="1307362"/>
            </a:xfrm>
            <a:custGeom>
              <a:avLst/>
              <a:gdLst>
                <a:gd name="connsiteX0" fmla="*/ 2994382 w 3043834"/>
                <a:gd name="connsiteY0" fmla="*/ 186505 h 1307362"/>
                <a:gd name="connsiteX1" fmla="*/ 2965948 w 3043834"/>
                <a:gd name="connsiteY1" fmla="*/ 164678 h 1307362"/>
                <a:gd name="connsiteX2" fmla="*/ 2948914 w 3043834"/>
                <a:gd name="connsiteY2" fmla="*/ 153699 h 1307362"/>
                <a:gd name="connsiteX3" fmla="*/ 2798226 w 3043834"/>
                <a:gd name="connsiteY3" fmla="*/ 308370 h 1307362"/>
                <a:gd name="connsiteX4" fmla="*/ 2015837 w 3043834"/>
                <a:gd name="connsiteY4" fmla="*/ 727173 h 1307362"/>
                <a:gd name="connsiteX5" fmla="*/ 971097 w 3043834"/>
                <a:gd name="connsiteY5" fmla="*/ 648930 h 1307362"/>
                <a:gd name="connsiteX6" fmla="*/ 368185 w 3043834"/>
                <a:gd name="connsiteY6" fmla="*/ 294542 h 1307362"/>
                <a:gd name="connsiteX7" fmla="*/ 234727 w 3043834"/>
                <a:gd name="connsiteY7" fmla="*/ 92038 h 1307362"/>
                <a:gd name="connsiteX8" fmla="*/ 103567 w 3043834"/>
                <a:gd name="connsiteY8" fmla="*/ 0 h 1307362"/>
                <a:gd name="connsiteX9" fmla="*/ 0 w 3043834"/>
                <a:gd name="connsiteY9" fmla="*/ 46019 h 1307362"/>
                <a:gd name="connsiteX10" fmla="*/ 128860 w 3043834"/>
                <a:gd name="connsiteY10" fmla="*/ 165682 h 1307362"/>
                <a:gd name="connsiteX11" fmla="*/ 188675 w 3043834"/>
                <a:gd name="connsiteY11" fmla="*/ 478650 h 1307362"/>
                <a:gd name="connsiteX12" fmla="*/ 892822 w 3043834"/>
                <a:gd name="connsiteY12" fmla="*/ 1182797 h 1307362"/>
                <a:gd name="connsiteX13" fmla="*/ 2568066 w 3043834"/>
                <a:gd name="connsiteY13" fmla="*/ 1012517 h 1307362"/>
                <a:gd name="connsiteX14" fmla="*/ 3038620 w 3043834"/>
                <a:gd name="connsiteY14" fmla="*/ 306038 h 1307362"/>
                <a:gd name="connsiteX15" fmla="*/ 3037033 w 3043834"/>
                <a:gd name="connsiteY15" fmla="*/ 224687 h 1307362"/>
                <a:gd name="connsiteX16" fmla="*/ 2994382 w 3043834"/>
                <a:gd name="connsiteY16" fmla="*/ 186473 h 130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3834" h="1307362">
                  <a:moveTo>
                    <a:pt x="2994382" y="186505"/>
                  </a:moveTo>
                  <a:lnTo>
                    <a:pt x="2965948" y="164678"/>
                  </a:lnTo>
                  <a:cubicBezTo>
                    <a:pt x="2960507" y="160532"/>
                    <a:pt x="2954807" y="156841"/>
                    <a:pt x="2948914" y="153699"/>
                  </a:cubicBezTo>
                  <a:cubicBezTo>
                    <a:pt x="2892564" y="215166"/>
                    <a:pt x="2833137" y="277798"/>
                    <a:pt x="2798226" y="308370"/>
                  </a:cubicBezTo>
                  <a:cubicBezTo>
                    <a:pt x="2631314" y="454524"/>
                    <a:pt x="2397818" y="593714"/>
                    <a:pt x="2015837" y="727173"/>
                  </a:cubicBezTo>
                  <a:cubicBezTo>
                    <a:pt x="1633856" y="860631"/>
                    <a:pt x="1219619" y="773192"/>
                    <a:pt x="971097" y="648930"/>
                  </a:cubicBezTo>
                  <a:cubicBezTo>
                    <a:pt x="722574" y="524669"/>
                    <a:pt x="423401" y="312969"/>
                    <a:pt x="368185" y="294542"/>
                  </a:cubicBezTo>
                  <a:cubicBezTo>
                    <a:pt x="312969" y="276147"/>
                    <a:pt x="234727" y="92038"/>
                    <a:pt x="234727" y="92038"/>
                  </a:cubicBezTo>
                  <a:lnTo>
                    <a:pt x="103567" y="0"/>
                  </a:lnTo>
                  <a:lnTo>
                    <a:pt x="0" y="46019"/>
                  </a:lnTo>
                  <a:cubicBezTo>
                    <a:pt x="0" y="46019"/>
                    <a:pt x="82841" y="50618"/>
                    <a:pt x="128860" y="165682"/>
                  </a:cubicBezTo>
                  <a:cubicBezTo>
                    <a:pt x="174879" y="280746"/>
                    <a:pt x="184076" y="381981"/>
                    <a:pt x="188675" y="478650"/>
                  </a:cubicBezTo>
                  <a:cubicBezTo>
                    <a:pt x="193274" y="575319"/>
                    <a:pt x="220898" y="948103"/>
                    <a:pt x="892822" y="1182797"/>
                  </a:cubicBezTo>
                  <a:cubicBezTo>
                    <a:pt x="1564778" y="1417524"/>
                    <a:pt x="2130868" y="1297861"/>
                    <a:pt x="2568066" y="1012517"/>
                  </a:cubicBezTo>
                  <a:cubicBezTo>
                    <a:pt x="2900466" y="795570"/>
                    <a:pt x="3006753" y="456272"/>
                    <a:pt x="3038620" y="306038"/>
                  </a:cubicBezTo>
                  <a:cubicBezTo>
                    <a:pt x="3044061" y="280422"/>
                    <a:pt x="3047558" y="247583"/>
                    <a:pt x="3037033" y="224687"/>
                  </a:cubicBezTo>
                  <a:cubicBezTo>
                    <a:pt x="3029066" y="207329"/>
                    <a:pt x="3010154" y="198552"/>
                    <a:pt x="2994382" y="186473"/>
                  </a:cubicBezTo>
                  <a:close/>
                </a:path>
              </a:pathLst>
            </a:custGeom>
            <a:solidFill>
              <a:srgbClr val="E2BC5D"/>
            </a:solidFill>
            <a:ln w="0" cap="flat">
              <a:noFill/>
              <a:prstDash val="solid"/>
              <a:miter/>
            </a:ln>
          </p:spPr>
          <p:txBody>
            <a:bodyPr rtlCol="0" anchor="ctr"/>
            <a:lstStyle/>
            <a:p>
              <a:endParaRPr lang="en-GB"/>
            </a:p>
          </p:txBody>
        </p:sp>
        <p:sp>
          <p:nvSpPr>
            <p:cNvPr id="658" name="Friform 657">
              <a:extLst>
                <a:ext uri="{FF2B5EF4-FFF2-40B4-BE49-F238E27FC236}">
                  <a16:creationId xmlns:a16="http://schemas.microsoft.com/office/drawing/2014/main" id="{087A1C82-4769-DBAF-54DE-A05EAF71430D}"/>
                </a:ext>
              </a:extLst>
            </p:cNvPr>
            <p:cNvSpPr>
              <a:spLocks noGrp="1" noRot="1" noMove="1" noResize="1" noEditPoints="1" noAdjustHandles="1" noChangeArrowheads="1" noChangeShapeType="1"/>
            </p:cNvSpPr>
            <p:nvPr/>
          </p:nvSpPr>
          <p:spPr>
            <a:xfrm>
              <a:off x="4245489" y="3083213"/>
              <a:ext cx="2730346" cy="868284"/>
            </a:xfrm>
            <a:custGeom>
              <a:avLst/>
              <a:gdLst>
                <a:gd name="connsiteX0" fmla="*/ 149619 w 2730346"/>
                <a:gd name="connsiteY0" fmla="*/ 368801 h 868284"/>
                <a:gd name="connsiteX1" fmla="*/ 752530 w 2730346"/>
                <a:gd name="connsiteY1" fmla="*/ 723189 h 868284"/>
                <a:gd name="connsiteX2" fmla="*/ 1797270 w 2730346"/>
                <a:gd name="connsiteY2" fmla="*/ 801432 h 868284"/>
                <a:gd name="connsiteX3" fmla="*/ 2579659 w 2730346"/>
                <a:gd name="connsiteY3" fmla="*/ 382629 h 868284"/>
                <a:gd name="connsiteX4" fmla="*/ 2730347 w 2730346"/>
                <a:gd name="connsiteY4" fmla="*/ 227958 h 868284"/>
                <a:gd name="connsiteX5" fmla="*/ 2694691 w 2730346"/>
                <a:gd name="connsiteY5" fmla="*/ 212413 h 868284"/>
                <a:gd name="connsiteX6" fmla="*/ 2641062 w 2730346"/>
                <a:gd name="connsiteY6" fmla="*/ 233334 h 868284"/>
                <a:gd name="connsiteX7" fmla="*/ 2556083 w 2730346"/>
                <a:gd name="connsiteY7" fmla="*/ 296841 h 868284"/>
                <a:gd name="connsiteX8" fmla="*/ 1279208 w 2730346"/>
                <a:gd name="connsiteY8" fmla="*/ 717101 h 868284"/>
                <a:gd name="connsiteX9" fmla="*/ 397850 w 2730346"/>
                <a:gd name="connsiteY9" fmla="*/ 371229 h 868284"/>
                <a:gd name="connsiteX10" fmla="*/ 257785 w 2730346"/>
                <a:gd name="connsiteY10" fmla="*/ 332270 h 868284"/>
                <a:gd name="connsiteX11" fmla="*/ 79019 w 2730346"/>
                <a:gd name="connsiteY11" fmla="*/ 184271 h 868284"/>
                <a:gd name="connsiteX12" fmla="*/ 34522 w 2730346"/>
                <a:gd name="connsiteY12" fmla="*/ 97317 h 868284"/>
                <a:gd name="connsiteX13" fmla="*/ 15804 w 2730346"/>
                <a:gd name="connsiteY13" fmla="*/ 0 h 868284"/>
                <a:gd name="connsiteX14" fmla="*/ 0 w 2730346"/>
                <a:gd name="connsiteY14" fmla="*/ 19107 h 868284"/>
                <a:gd name="connsiteX15" fmla="*/ 16095 w 2730346"/>
                <a:gd name="connsiteY15" fmla="*/ 166394 h 868284"/>
                <a:gd name="connsiteX16" fmla="*/ 149554 w 2730346"/>
                <a:gd name="connsiteY16" fmla="*/ 368897 h 86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0346" h="868284">
                  <a:moveTo>
                    <a:pt x="149619" y="368801"/>
                  </a:moveTo>
                  <a:cubicBezTo>
                    <a:pt x="204835" y="387195"/>
                    <a:pt x="504008" y="598928"/>
                    <a:pt x="752530" y="723189"/>
                  </a:cubicBezTo>
                  <a:cubicBezTo>
                    <a:pt x="1001053" y="847451"/>
                    <a:pt x="1415257" y="934890"/>
                    <a:pt x="1797270" y="801432"/>
                  </a:cubicBezTo>
                  <a:cubicBezTo>
                    <a:pt x="2179251" y="667973"/>
                    <a:pt x="2412780" y="528782"/>
                    <a:pt x="2579659" y="382629"/>
                  </a:cubicBezTo>
                  <a:cubicBezTo>
                    <a:pt x="2614571" y="352057"/>
                    <a:pt x="2673997" y="289393"/>
                    <a:pt x="2730347" y="227958"/>
                  </a:cubicBezTo>
                  <a:cubicBezTo>
                    <a:pt x="2713766" y="219117"/>
                    <a:pt x="2711823" y="210632"/>
                    <a:pt x="2694691" y="212413"/>
                  </a:cubicBezTo>
                  <a:cubicBezTo>
                    <a:pt x="2681219" y="213838"/>
                    <a:pt x="2652234" y="223165"/>
                    <a:pt x="2641062" y="233334"/>
                  </a:cubicBezTo>
                  <a:cubicBezTo>
                    <a:pt x="2627784" y="245381"/>
                    <a:pt x="2603333" y="279936"/>
                    <a:pt x="2556083" y="296841"/>
                  </a:cubicBezTo>
                  <a:cubicBezTo>
                    <a:pt x="2187316" y="428680"/>
                    <a:pt x="1897372" y="746248"/>
                    <a:pt x="1279208" y="717101"/>
                  </a:cubicBezTo>
                  <a:cubicBezTo>
                    <a:pt x="872322" y="697897"/>
                    <a:pt x="522111" y="403452"/>
                    <a:pt x="397850" y="371229"/>
                  </a:cubicBezTo>
                  <a:cubicBezTo>
                    <a:pt x="350308" y="358891"/>
                    <a:pt x="300792" y="344900"/>
                    <a:pt x="257785" y="332270"/>
                  </a:cubicBezTo>
                  <a:cubicBezTo>
                    <a:pt x="180384" y="309601"/>
                    <a:pt x="115744" y="256068"/>
                    <a:pt x="79019" y="184271"/>
                  </a:cubicBezTo>
                  <a:lnTo>
                    <a:pt x="34522" y="97317"/>
                  </a:lnTo>
                  <a:lnTo>
                    <a:pt x="15804" y="0"/>
                  </a:lnTo>
                  <a:lnTo>
                    <a:pt x="0" y="19107"/>
                  </a:lnTo>
                  <a:lnTo>
                    <a:pt x="16095" y="166394"/>
                  </a:lnTo>
                  <a:cubicBezTo>
                    <a:pt x="16095" y="166394"/>
                    <a:pt x="94338" y="350503"/>
                    <a:pt x="149554" y="368897"/>
                  </a:cubicBezTo>
                  <a:close/>
                </a:path>
              </a:pathLst>
            </a:custGeom>
            <a:solidFill>
              <a:srgbClr val="D3AC54"/>
            </a:solidFill>
            <a:ln w="0" cap="flat">
              <a:noFill/>
              <a:prstDash val="solid"/>
              <a:miter/>
            </a:ln>
          </p:spPr>
          <p:txBody>
            <a:bodyPr rtlCol="0" anchor="ctr"/>
            <a:lstStyle/>
            <a:p>
              <a:endParaRPr lang="en-GB"/>
            </a:p>
          </p:txBody>
        </p:sp>
        <p:sp>
          <p:nvSpPr>
            <p:cNvPr id="659" name="Friform 658">
              <a:extLst>
                <a:ext uri="{FF2B5EF4-FFF2-40B4-BE49-F238E27FC236}">
                  <a16:creationId xmlns:a16="http://schemas.microsoft.com/office/drawing/2014/main" id="{66018FC3-606F-1087-7D8D-663051DB2570}"/>
                </a:ext>
              </a:extLst>
            </p:cNvPr>
            <p:cNvSpPr>
              <a:spLocks noGrp="1" noRot="1" noMove="1" noResize="1" noEditPoints="1" noAdjustHandles="1" noChangeArrowheads="1" noChangeShapeType="1"/>
            </p:cNvSpPr>
            <p:nvPr/>
          </p:nvSpPr>
          <p:spPr>
            <a:xfrm>
              <a:off x="6929903" y="3295588"/>
              <a:ext cx="135850" cy="102415"/>
            </a:xfrm>
            <a:custGeom>
              <a:avLst/>
              <a:gdLst>
                <a:gd name="connsiteX0" fmla="*/ 91985 w 135850"/>
                <a:gd name="connsiteY0" fmla="*/ 43078 h 102415"/>
                <a:gd name="connsiteX1" fmla="*/ 128807 w 135850"/>
                <a:gd name="connsiteY1" fmla="*/ 77018 h 102415"/>
                <a:gd name="connsiteX2" fmla="*/ 121520 w 135850"/>
                <a:gd name="connsiteY2" fmla="*/ 101339 h 102415"/>
                <a:gd name="connsiteX3" fmla="*/ 104712 w 135850"/>
                <a:gd name="connsiteY3" fmla="*/ 94862 h 102415"/>
                <a:gd name="connsiteX4" fmla="*/ 15168 w 135850"/>
                <a:gd name="connsiteY4" fmla="*/ 33233 h 102415"/>
                <a:gd name="connsiteX5" fmla="*/ 2084 w 135850"/>
                <a:gd name="connsiteY5" fmla="*/ 3633 h 102415"/>
                <a:gd name="connsiteX6" fmla="*/ 91953 w 135850"/>
                <a:gd name="connsiteY6" fmla="*/ 43078 h 10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50" h="102415">
                  <a:moveTo>
                    <a:pt x="91985" y="43078"/>
                  </a:moveTo>
                  <a:cubicBezTo>
                    <a:pt x="100178" y="49652"/>
                    <a:pt x="122297" y="68792"/>
                    <a:pt x="128807" y="77018"/>
                  </a:cubicBezTo>
                  <a:cubicBezTo>
                    <a:pt x="135640" y="85632"/>
                    <a:pt x="143186" y="107492"/>
                    <a:pt x="121520" y="101339"/>
                  </a:cubicBezTo>
                  <a:cubicBezTo>
                    <a:pt x="115723" y="99687"/>
                    <a:pt x="110088" y="97647"/>
                    <a:pt x="104712" y="94862"/>
                  </a:cubicBezTo>
                  <a:cubicBezTo>
                    <a:pt x="72295" y="78151"/>
                    <a:pt x="39068" y="60793"/>
                    <a:pt x="15168" y="33233"/>
                  </a:cubicBezTo>
                  <a:cubicBezTo>
                    <a:pt x="6456" y="23194"/>
                    <a:pt x="-4684" y="8556"/>
                    <a:pt x="2084" y="3633"/>
                  </a:cubicBezTo>
                  <a:cubicBezTo>
                    <a:pt x="22487" y="-11199"/>
                    <a:pt x="66757" y="22870"/>
                    <a:pt x="91953" y="43078"/>
                  </a:cubicBezTo>
                  <a:close/>
                </a:path>
              </a:pathLst>
            </a:custGeom>
            <a:solidFill>
              <a:srgbClr val="564539"/>
            </a:solidFill>
            <a:ln w="0" cap="flat">
              <a:noFill/>
              <a:prstDash val="solid"/>
              <a:miter/>
            </a:ln>
          </p:spPr>
          <p:txBody>
            <a:bodyPr rtlCol="0" anchor="ctr"/>
            <a:lstStyle/>
            <a:p>
              <a:endParaRPr lang="en-GB"/>
            </a:p>
          </p:txBody>
        </p:sp>
      </p:grpSp>
      <p:grpSp>
        <p:nvGrpSpPr>
          <p:cNvPr id="660" name="Gruppe 659">
            <a:extLst>
              <a:ext uri="{FF2B5EF4-FFF2-40B4-BE49-F238E27FC236}">
                <a16:creationId xmlns:a16="http://schemas.microsoft.com/office/drawing/2014/main" id="{3B3D8388-EDD3-17B1-F662-F722C4CED47C}"/>
              </a:ext>
            </a:extLst>
          </p:cNvPr>
          <p:cNvGrpSpPr>
            <a:grpSpLocks noGrp="1" noUngrp="1" noRot="1" noMove="1" noResize="1"/>
          </p:cNvGrpSpPr>
          <p:nvPr/>
        </p:nvGrpSpPr>
        <p:grpSpPr>
          <a:xfrm>
            <a:off x="5148150" y="4673301"/>
            <a:ext cx="1052811" cy="1116578"/>
            <a:chOff x="3887229" y="1022108"/>
            <a:chExt cx="3377821" cy="3582412"/>
          </a:xfrm>
        </p:grpSpPr>
        <p:grpSp>
          <p:nvGrpSpPr>
            <p:cNvPr id="661" name="Grafikk 483">
              <a:extLst>
                <a:ext uri="{FF2B5EF4-FFF2-40B4-BE49-F238E27FC236}">
                  <a16:creationId xmlns:a16="http://schemas.microsoft.com/office/drawing/2014/main" id="{E9D49E8F-E437-3E7F-765B-9BFF5F4B1429}"/>
                </a:ext>
              </a:extLst>
            </p:cNvPr>
            <p:cNvGrpSpPr>
              <a:grpSpLocks noGrp="1" noUngrp="1" noRot="1" noMove="1" noResize="1"/>
            </p:cNvGrpSpPr>
            <p:nvPr/>
          </p:nvGrpSpPr>
          <p:grpSpPr>
            <a:xfrm>
              <a:off x="3887229" y="1022108"/>
              <a:ext cx="2695755" cy="3437262"/>
              <a:chOff x="3887229" y="1022108"/>
              <a:chExt cx="2695755" cy="3437262"/>
            </a:xfrm>
          </p:grpSpPr>
          <p:sp>
            <p:nvSpPr>
              <p:cNvPr id="669" name="Friform 668">
                <a:extLst>
                  <a:ext uri="{FF2B5EF4-FFF2-40B4-BE49-F238E27FC236}">
                    <a16:creationId xmlns:a16="http://schemas.microsoft.com/office/drawing/2014/main" id="{7B9551D8-29D3-D8B8-DA8D-EE8C3DF4824A}"/>
                  </a:ext>
                </a:extLst>
              </p:cNvPr>
              <p:cNvSpPr>
                <a:spLocks noGrp="1" noRot="1" noMove="1" noResize="1" noEditPoints="1" noAdjustHandles="1" noChangeArrowheads="1" noChangeShapeType="1"/>
              </p:cNvSpPr>
              <p:nvPr/>
            </p:nvSpPr>
            <p:spPr>
              <a:xfrm>
                <a:off x="4224471" y="2192043"/>
                <a:ext cx="1948702" cy="2267327"/>
              </a:xfrm>
              <a:custGeom>
                <a:avLst/>
                <a:gdLst>
                  <a:gd name="connsiteX0" fmla="*/ 0 w 1948702"/>
                  <a:gd name="connsiteY0" fmla="*/ 0 h 2267327"/>
                  <a:gd name="connsiteX1" fmla="*/ 62244 w 1948702"/>
                  <a:gd name="connsiteY1" fmla="*/ 1676733 h 2267327"/>
                  <a:gd name="connsiteX2" fmla="*/ 228152 w 1948702"/>
                  <a:gd name="connsiteY2" fmla="*/ 1937562 h 2267327"/>
                  <a:gd name="connsiteX3" fmla="*/ 769727 w 1948702"/>
                  <a:gd name="connsiteY3" fmla="*/ 2215944 h 2267327"/>
                  <a:gd name="connsiteX4" fmla="*/ 1148275 w 1948702"/>
                  <a:gd name="connsiteY4" fmla="*/ 2236573 h 2267327"/>
                  <a:gd name="connsiteX5" fmla="*/ 1687356 w 1948702"/>
                  <a:gd name="connsiteY5" fmla="*/ 2030021 h 2267327"/>
                  <a:gd name="connsiteX6" fmla="*/ 1849345 w 1948702"/>
                  <a:gd name="connsiteY6" fmla="*/ 1808476 h 2267327"/>
                  <a:gd name="connsiteX7" fmla="*/ 1948703 w 1948702"/>
                  <a:gd name="connsiteY7" fmla="*/ 90289 h 2267327"/>
                  <a:gd name="connsiteX8" fmla="*/ 0 w 1948702"/>
                  <a:gd name="connsiteY8" fmla="*/ 32 h 226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8702" h="2267327">
                    <a:moveTo>
                      <a:pt x="0" y="0"/>
                    </a:moveTo>
                    <a:lnTo>
                      <a:pt x="62244" y="1676733"/>
                    </a:lnTo>
                    <a:cubicBezTo>
                      <a:pt x="66357" y="1787263"/>
                      <a:pt x="129767" y="1886977"/>
                      <a:pt x="228152" y="1937562"/>
                    </a:cubicBezTo>
                    <a:lnTo>
                      <a:pt x="769727" y="2215944"/>
                    </a:lnTo>
                    <a:cubicBezTo>
                      <a:pt x="887220" y="2276342"/>
                      <a:pt x="1024888" y="2283855"/>
                      <a:pt x="1148275" y="2236573"/>
                    </a:cubicBezTo>
                    <a:lnTo>
                      <a:pt x="1687356" y="2030021"/>
                    </a:lnTo>
                    <a:cubicBezTo>
                      <a:pt x="1780204" y="1994430"/>
                      <a:pt x="1843581" y="1907736"/>
                      <a:pt x="1849345" y="1808476"/>
                    </a:cubicBezTo>
                    <a:lnTo>
                      <a:pt x="1948703" y="90289"/>
                    </a:lnTo>
                    <a:lnTo>
                      <a:pt x="0" y="32"/>
                    </a:lnTo>
                    <a:close/>
                  </a:path>
                </a:pathLst>
              </a:custGeom>
              <a:solidFill>
                <a:srgbClr val="E2857E"/>
              </a:solidFill>
              <a:ln w="0" cap="flat">
                <a:noFill/>
                <a:prstDash val="solid"/>
                <a:miter/>
              </a:ln>
            </p:spPr>
            <p:txBody>
              <a:bodyPr rtlCol="0" anchor="ctr"/>
              <a:lstStyle/>
              <a:p>
                <a:endParaRPr lang="en-GB" dirty="0"/>
              </a:p>
            </p:txBody>
          </p:sp>
          <p:sp>
            <p:nvSpPr>
              <p:cNvPr id="670" name="Friform 669">
                <a:extLst>
                  <a:ext uri="{FF2B5EF4-FFF2-40B4-BE49-F238E27FC236}">
                    <a16:creationId xmlns:a16="http://schemas.microsoft.com/office/drawing/2014/main" id="{070DF7A5-7AF4-ACD0-05CA-CE3CE04418D8}"/>
                  </a:ext>
                </a:extLst>
              </p:cNvPr>
              <p:cNvSpPr>
                <a:spLocks noGrp="1" noRot="1" noMove="1" noResize="1" noEditPoints="1" noAdjustHandles="1" noChangeArrowheads="1" noChangeShapeType="1"/>
              </p:cNvSpPr>
              <p:nvPr/>
            </p:nvSpPr>
            <p:spPr>
              <a:xfrm>
                <a:off x="5156156" y="2487653"/>
                <a:ext cx="26070" cy="1806726"/>
              </a:xfrm>
              <a:custGeom>
                <a:avLst/>
                <a:gdLst>
                  <a:gd name="connsiteX0" fmla="*/ 26070 w 26070"/>
                  <a:gd name="connsiteY0" fmla="*/ 1806727 h 1806726"/>
                  <a:gd name="connsiteX1" fmla="*/ 9683 w 26070"/>
                  <a:gd name="connsiteY1" fmla="*/ 1806306 h 1806726"/>
                  <a:gd name="connsiteX2" fmla="*/ 0 w 26070"/>
                  <a:gd name="connsiteY2" fmla="*/ 0 h 1806726"/>
                  <a:gd name="connsiteX3" fmla="*/ 16355 w 26070"/>
                  <a:gd name="connsiteY3" fmla="*/ 421 h 1806726"/>
                  <a:gd name="connsiteX4" fmla="*/ 26070 w 26070"/>
                  <a:gd name="connsiteY4" fmla="*/ 1806727 h 1806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0" h="1806726">
                    <a:moveTo>
                      <a:pt x="26070" y="1806727"/>
                    </a:moveTo>
                    <a:lnTo>
                      <a:pt x="9683" y="1806306"/>
                    </a:lnTo>
                    <a:lnTo>
                      <a:pt x="0" y="0"/>
                    </a:lnTo>
                    <a:lnTo>
                      <a:pt x="16355" y="421"/>
                    </a:lnTo>
                    <a:lnTo>
                      <a:pt x="26070" y="1806727"/>
                    </a:lnTo>
                    <a:close/>
                  </a:path>
                </a:pathLst>
              </a:custGeom>
              <a:solidFill>
                <a:srgbClr val="8785D6"/>
              </a:solidFill>
              <a:ln w="0" cap="flat">
                <a:noFill/>
                <a:prstDash val="solid"/>
                <a:miter/>
              </a:ln>
            </p:spPr>
            <p:txBody>
              <a:bodyPr rtlCol="0" anchor="ctr"/>
              <a:lstStyle/>
              <a:p>
                <a:endParaRPr lang="en-GB"/>
              </a:p>
            </p:txBody>
          </p:sp>
          <p:sp>
            <p:nvSpPr>
              <p:cNvPr id="671" name="Friform 670">
                <a:extLst>
                  <a:ext uri="{FF2B5EF4-FFF2-40B4-BE49-F238E27FC236}">
                    <a16:creationId xmlns:a16="http://schemas.microsoft.com/office/drawing/2014/main" id="{ADC65341-EB96-875E-9B5F-814D14C710CB}"/>
                  </a:ext>
                </a:extLst>
              </p:cNvPr>
              <p:cNvSpPr>
                <a:spLocks noGrp="1" noRot="1" noMove="1" noResize="1" noEditPoints="1" noAdjustHandles="1" noChangeArrowheads="1" noChangeShapeType="1"/>
              </p:cNvSpPr>
              <p:nvPr/>
            </p:nvSpPr>
            <p:spPr>
              <a:xfrm>
                <a:off x="3887229" y="1558791"/>
                <a:ext cx="2695755" cy="949694"/>
              </a:xfrm>
              <a:custGeom>
                <a:avLst/>
                <a:gdLst>
                  <a:gd name="connsiteX0" fmla="*/ 48206 w 2695755"/>
                  <a:gd name="connsiteY0" fmla="*/ 456851 h 949694"/>
                  <a:gd name="connsiteX1" fmla="*/ 628934 w 2695755"/>
                  <a:gd name="connsiteY1" fmla="*/ 811305 h 949694"/>
                  <a:gd name="connsiteX2" fmla="*/ 1317601 w 2695755"/>
                  <a:gd name="connsiteY2" fmla="*/ 929089 h 949694"/>
                  <a:gd name="connsiteX3" fmla="*/ 2616110 w 2695755"/>
                  <a:gd name="connsiteY3" fmla="*/ 653428 h 949694"/>
                  <a:gd name="connsiteX4" fmla="*/ 2640172 w 2695755"/>
                  <a:gd name="connsiteY4" fmla="*/ 465271 h 949694"/>
                  <a:gd name="connsiteX5" fmla="*/ 1886994 w 2695755"/>
                  <a:gd name="connsiteY5" fmla="*/ 88698 h 949694"/>
                  <a:gd name="connsiteX6" fmla="*/ 1344578 w 2695755"/>
                  <a:gd name="connsiteY6" fmla="*/ 16706 h 949694"/>
                  <a:gd name="connsiteX7" fmla="*/ 80591 w 2695755"/>
                  <a:gd name="connsiteY7" fmla="*/ 272613 h 949694"/>
                  <a:gd name="connsiteX8" fmla="*/ 48174 w 2695755"/>
                  <a:gd name="connsiteY8" fmla="*/ 456851 h 94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755" h="949694">
                    <a:moveTo>
                      <a:pt x="48206" y="456851"/>
                    </a:moveTo>
                    <a:lnTo>
                      <a:pt x="628934" y="811305"/>
                    </a:lnTo>
                    <a:cubicBezTo>
                      <a:pt x="835000" y="937088"/>
                      <a:pt x="1081417" y="979221"/>
                      <a:pt x="1317601" y="929089"/>
                    </a:cubicBezTo>
                    <a:lnTo>
                      <a:pt x="2616110" y="653428"/>
                    </a:lnTo>
                    <a:cubicBezTo>
                      <a:pt x="2709120" y="633673"/>
                      <a:pt x="2725215" y="507792"/>
                      <a:pt x="2640172" y="465271"/>
                    </a:cubicBezTo>
                    <a:lnTo>
                      <a:pt x="1886994" y="88698"/>
                    </a:lnTo>
                    <a:cubicBezTo>
                      <a:pt x="1719305" y="4853"/>
                      <a:pt x="1528363" y="-20504"/>
                      <a:pt x="1344578" y="16706"/>
                    </a:cubicBezTo>
                    <a:lnTo>
                      <a:pt x="80591" y="272613"/>
                    </a:lnTo>
                    <a:cubicBezTo>
                      <a:pt x="-8953" y="290748"/>
                      <a:pt x="-29777" y="409277"/>
                      <a:pt x="48174" y="456851"/>
                    </a:cubicBezTo>
                    <a:close/>
                  </a:path>
                </a:pathLst>
              </a:custGeom>
              <a:solidFill>
                <a:srgbClr val="FFFFFF"/>
              </a:solidFill>
              <a:ln w="0" cap="flat">
                <a:noFill/>
                <a:prstDash val="solid"/>
                <a:miter/>
              </a:ln>
            </p:spPr>
            <p:txBody>
              <a:bodyPr rtlCol="0" anchor="ctr"/>
              <a:lstStyle/>
              <a:p>
                <a:endParaRPr lang="en-GB"/>
              </a:p>
            </p:txBody>
          </p:sp>
          <p:sp>
            <p:nvSpPr>
              <p:cNvPr id="672" name="Friform 671">
                <a:extLst>
                  <a:ext uri="{FF2B5EF4-FFF2-40B4-BE49-F238E27FC236}">
                    <a16:creationId xmlns:a16="http://schemas.microsoft.com/office/drawing/2014/main" id="{2E4D8631-196D-440C-26FE-6197D8146CE4}"/>
                  </a:ext>
                </a:extLst>
              </p:cNvPr>
              <p:cNvSpPr>
                <a:spLocks noGrp="1" noRot="1" noMove="1" noResize="1" noEditPoints="1" noAdjustHandles="1" noChangeArrowheads="1" noChangeShapeType="1"/>
              </p:cNvSpPr>
              <p:nvPr/>
            </p:nvSpPr>
            <p:spPr>
              <a:xfrm>
                <a:off x="4276676" y="1727253"/>
                <a:ext cx="1864792" cy="407824"/>
              </a:xfrm>
              <a:custGeom>
                <a:avLst/>
                <a:gdLst>
                  <a:gd name="connsiteX0" fmla="*/ 1864728 w 1864792"/>
                  <a:gd name="connsiteY0" fmla="*/ 280098 h 407824"/>
                  <a:gd name="connsiteX1" fmla="*/ 932364 w 1864792"/>
                  <a:gd name="connsiteY1" fmla="*/ 0 h 407824"/>
                  <a:gd name="connsiteX2" fmla="*/ 0 w 1864792"/>
                  <a:gd name="connsiteY2" fmla="*/ 280098 h 407824"/>
                  <a:gd name="connsiteX3" fmla="*/ 93010 w 1864792"/>
                  <a:gd name="connsiteY3" fmla="*/ 401445 h 407824"/>
                  <a:gd name="connsiteX4" fmla="*/ 84104 w 1864792"/>
                  <a:gd name="connsiteY4" fmla="*/ 388652 h 407824"/>
                  <a:gd name="connsiteX5" fmla="*/ 915232 w 1864792"/>
                  <a:gd name="connsiteY5" fmla="*/ 163026 h 407824"/>
                  <a:gd name="connsiteX6" fmla="*/ 1761744 w 1864792"/>
                  <a:gd name="connsiteY6" fmla="*/ 407080 h 407824"/>
                  <a:gd name="connsiteX7" fmla="*/ 1761550 w 1864792"/>
                  <a:gd name="connsiteY7" fmla="*/ 407824 h 407824"/>
                  <a:gd name="connsiteX8" fmla="*/ 1864793 w 1864792"/>
                  <a:gd name="connsiteY8" fmla="*/ 280098 h 40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4792" h="407824">
                    <a:moveTo>
                      <a:pt x="1864728" y="280098"/>
                    </a:moveTo>
                    <a:cubicBezTo>
                      <a:pt x="1864728" y="125395"/>
                      <a:pt x="1447286" y="0"/>
                      <a:pt x="932364" y="0"/>
                    </a:cubicBezTo>
                    <a:cubicBezTo>
                      <a:pt x="417443" y="0"/>
                      <a:pt x="0" y="125395"/>
                      <a:pt x="0" y="280098"/>
                    </a:cubicBezTo>
                    <a:cubicBezTo>
                      <a:pt x="0" y="323623"/>
                      <a:pt x="34004" y="364688"/>
                      <a:pt x="93010" y="401445"/>
                    </a:cubicBezTo>
                    <a:lnTo>
                      <a:pt x="84104" y="388652"/>
                    </a:lnTo>
                    <a:cubicBezTo>
                      <a:pt x="204900" y="257202"/>
                      <a:pt x="531405" y="163026"/>
                      <a:pt x="915232" y="163026"/>
                    </a:cubicBezTo>
                    <a:cubicBezTo>
                      <a:pt x="1299060" y="163026"/>
                      <a:pt x="1655554" y="266108"/>
                      <a:pt x="1761744" y="407080"/>
                    </a:cubicBezTo>
                    <a:lnTo>
                      <a:pt x="1761550" y="407824"/>
                    </a:lnTo>
                    <a:cubicBezTo>
                      <a:pt x="1827097" y="369513"/>
                      <a:pt x="1864793" y="326149"/>
                      <a:pt x="1864793" y="280098"/>
                    </a:cubicBezTo>
                    <a:close/>
                  </a:path>
                </a:pathLst>
              </a:custGeom>
              <a:solidFill>
                <a:srgbClr val="EEEDEC"/>
              </a:solidFill>
              <a:ln w="0" cap="flat">
                <a:noFill/>
                <a:prstDash val="solid"/>
                <a:miter/>
              </a:ln>
            </p:spPr>
            <p:txBody>
              <a:bodyPr rtlCol="0" anchor="ctr"/>
              <a:lstStyle/>
              <a:p>
                <a:endParaRPr lang="en-GB"/>
              </a:p>
            </p:txBody>
          </p:sp>
          <p:sp>
            <p:nvSpPr>
              <p:cNvPr id="673" name="Friform 672">
                <a:extLst>
                  <a:ext uri="{FF2B5EF4-FFF2-40B4-BE49-F238E27FC236}">
                    <a16:creationId xmlns:a16="http://schemas.microsoft.com/office/drawing/2014/main" id="{7E9B282F-4ADE-E19B-A658-3EC46EB16738}"/>
                  </a:ext>
                </a:extLst>
              </p:cNvPr>
              <p:cNvSpPr>
                <a:spLocks noGrp="1" noRot="1" noMove="1" noResize="1" noEditPoints="1" noAdjustHandles="1" noChangeArrowheads="1" noChangeShapeType="1"/>
              </p:cNvSpPr>
              <p:nvPr/>
            </p:nvSpPr>
            <p:spPr>
              <a:xfrm>
                <a:off x="4360715" y="1890247"/>
                <a:ext cx="1677607" cy="397169"/>
              </a:xfrm>
              <a:custGeom>
                <a:avLst/>
                <a:gdLst>
                  <a:gd name="connsiteX0" fmla="*/ 831129 w 1677607"/>
                  <a:gd name="connsiteY0" fmla="*/ 0 h 397169"/>
                  <a:gd name="connsiteX1" fmla="*/ 0 w 1677607"/>
                  <a:gd name="connsiteY1" fmla="*/ 225626 h 397169"/>
                  <a:gd name="connsiteX2" fmla="*/ 8906 w 1677607"/>
                  <a:gd name="connsiteY2" fmla="*/ 238418 h 397169"/>
                  <a:gd name="connsiteX3" fmla="*/ 848293 w 1677607"/>
                  <a:gd name="connsiteY3" fmla="*/ 397170 h 397169"/>
                  <a:gd name="connsiteX4" fmla="*/ 1677413 w 1677607"/>
                  <a:gd name="connsiteY4" fmla="*/ 244798 h 397169"/>
                  <a:gd name="connsiteX5" fmla="*/ 1677608 w 1677607"/>
                  <a:gd name="connsiteY5" fmla="*/ 244053 h 397169"/>
                  <a:gd name="connsiteX6" fmla="*/ 831096 w 1677607"/>
                  <a:gd name="connsiteY6" fmla="*/ 0 h 39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7607" h="397169">
                    <a:moveTo>
                      <a:pt x="831129" y="0"/>
                    </a:moveTo>
                    <a:cubicBezTo>
                      <a:pt x="447302" y="0"/>
                      <a:pt x="120796" y="94208"/>
                      <a:pt x="0" y="225626"/>
                    </a:cubicBezTo>
                    <a:lnTo>
                      <a:pt x="8906" y="238418"/>
                    </a:lnTo>
                    <a:cubicBezTo>
                      <a:pt x="159529" y="332270"/>
                      <a:pt x="478262" y="397170"/>
                      <a:pt x="848293" y="397170"/>
                    </a:cubicBezTo>
                    <a:cubicBezTo>
                      <a:pt x="1218324" y="397170"/>
                      <a:pt x="1522775" y="335217"/>
                      <a:pt x="1677413" y="244798"/>
                    </a:cubicBezTo>
                    <a:lnTo>
                      <a:pt x="1677608" y="244053"/>
                    </a:lnTo>
                    <a:cubicBezTo>
                      <a:pt x="1571450" y="103082"/>
                      <a:pt x="1232638" y="0"/>
                      <a:pt x="831096" y="0"/>
                    </a:cubicBezTo>
                    <a:close/>
                  </a:path>
                </a:pathLst>
              </a:custGeom>
              <a:solidFill>
                <a:srgbClr val="FFFFFF"/>
              </a:solidFill>
              <a:ln w="0" cap="flat">
                <a:noFill/>
                <a:prstDash val="solid"/>
                <a:miter/>
              </a:ln>
            </p:spPr>
            <p:txBody>
              <a:bodyPr rtlCol="0" anchor="ctr"/>
              <a:lstStyle/>
              <a:p>
                <a:endParaRPr lang="en-GB"/>
              </a:p>
            </p:txBody>
          </p:sp>
          <p:sp>
            <p:nvSpPr>
              <p:cNvPr id="674" name="Friform 673">
                <a:extLst>
                  <a:ext uri="{FF2B5EF4-FFF2-40B4-BE49-F238E27FC236}">
                    <a16:creationId xmlns:a16="http://schemas.microsoft.com/office/drawing/2014/main" id="{D42D0ACF-70B9-DBBF-5B24-B8E8F08C3D2B}"/>
                  </a:ext>
                </a:extLst>
              </p:cNvPr>
              <p:cNvSpPr>
                <a:spLocks noGrp="1" noRot="1" noMove="1" noResize="1" noEditPoints="1" noAdjustHandles="1" noChangeArrowheads="1" noChangeShapeType="1"/>
              </p:cNvSpPr>
              <p:nvPr/>
            </p:nvSpPr>
            <p:spPr>
              <a:xfrm>
                <a:off x="5354676" y="1022108"/>
                <a:ext cx="831382" cy="1112160"/>
              </a:xfrm>
              <a:custGeom>
                <a:avLst/>
                <a:gdLst>
                  <a:gd name="connsiteX0" fmla="*/ 0 w 831382"/>
                  <a:gd name="connsiteY0" fmla="*/ 1073655 h 1112160"/>
                  <a:gd name="connsiteX1" fmla="*/ 568357 w 831382"/>
                  <a:gd name="connsiteY1" fmla="*/ 71306 h 1112160"/>
                  <a:gd name="connsiteX2" fmla="*/ 760076 w 831382"/>
                  <a:gd name="connsiteY2" fmla="*/ 18325 h 1112160"/>
                  <a:gd name="connsiteX3" fmla="*/ 760076 w 831382"/>
                  <a:gd name="connsiteY3" fmla="*/ 18325 h 1112160"/>
                  <a:gd name="connsiteX4" fmla="*/ 813058 w 831382"/>
                  <a:gd name="connsiteY4" fmla="*/ 210044 h 1112160"/>
                  <a:gd name="connsiteX5" fmla="*/ 301537 w 831382"/>
                  <a:gd name="connsiteY5" fmla="*/ 1112161 h 1112160"/>
                  <a:gd name="connsiteX6" fmla="*/ 0 w 831382"/>
                  <a:gd name="connsiteY6" fmla="*/ 1073622 h 111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382" h="1112160">
                    <a:moveTo>
                      <a:pt x="0" y="1073655"/>
                    </a:moveTo>
                    <a:lnTo>
                      <a:pt x="568357" y="71306"/>
                    </a:lnTo>
                    <a:cubicBezTo>
                      <a:pt x="606668" y="3719"/>
                      <a:pt x="692521" y="-19987"/>
                      <a:pt x="760076" y="18325"/>
                    </a:cubicBezTo>
                    <a:lnTo>
                      <a:pt x="760076" y="18325"/>
                    </a:lnTo>
                    <a:cubicBezTo>
                      <a:pt x="827663" y="56636"/>
                      <a:pt x="851369" y="142489"/>
                      <a:pt x="813058" y="210044"/>
                    </a:cubicBezTo>
                    <a:lnTo>
                      <a:pt x="301537" y="1112161"/>
                    </a:lnTo>
                    <a:lnTo>
                      <a:pt x="0" y="1073622"/>
                    </a:lnTo>
                    <a:close/>
                  </a:path>
                </a:pathLst>
              </a:custGeom>
              <a:solidFill>
                <a:srgbClr val="BAA090"/>
              </a:solidFill>
              <a:ln w="0" cap="flat">
                <a:noFill/>
                <a:prstDash val="solid"/>
                <a:miter/>
              </a:ln>
            </p:spPr>
            <p:txBody>
              <a:bodyPr rtlCol="0" anchor="ctr"/>
              <a:lstStyle/>
              <a:p>
                <a:endParaRPr lang="en-GB"/>
              </a:p>
            </p:txBody>
          </p:sp>
        </p:grpSp>
        <p:sp>
          <p:nvSpPr>
            <p:cNvPr id="662" name="Friform 661">
              <a:extLst>
                <a:ext uri="{FF2B5EF4-FFF2-40B4-BE49-F238E27FC236}">
                  <a16:creationId xmlns:a16="http://schemas.microsoft.com/office/drawing/2014/main" id="{AA202ECB-06C5-EDB2-E2DE-10502F563872}"/>
                </a:ext>
              </a:extLst>
            </p:cNvPr>
            <p:cNvSpPr>
              <a:spLocks noGrp="1" noRot="1" noMove="1" noResize="1" noEditPoints="1" noAdjustHandles="1" noChangeArrowheads="1" noChangeShapeType="1"/>
            </p:cNvSpPr>
            <p:nvPr/>
          </p:nvSpPr>
          <p:spPr>
            <a:xfrm rot="18900000">
              <a:off x="4917925" y="1808261"/>
              <a:ext cx="326052" cy="326052"/>
            </a:xfrm>
            <a:custGeom>
              <a:avLst/>
              <a:gdLst>
                <a:gd name="connsiteX0" fmla="*/ 326052 w 326052"/>
                <a:gd name="connsiteY0" fmla="*/ 163026 h 326052"/>
                <a:gd name="connsiteX1" fmla="*/ 163026 w 326052"/>
                <a:gd name="connsiteY1" fmla="*/ 326052 h 326052"/>
                <a:gd name="connsiteX2" fmla="*/ 0 w 326052"/>
                <a:gd name="connsiteY2" fmla="*/ 163026 h 326052"/>
                <a:gd name="connsiteX3" fmla="*/ 163026 w 326052"/>
                <a:gd name="connsiteY3" fmla="*/ 0 h 326052"/>
                <a:gd name="connsiteX4" fmla="*/ 326052 w 326052"/>
                <a:gd name="connsiteY4" fmla="*/ 163026 h 326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052" h="326052">
                  <a:moveTo>
                    <a:pt x="326052" y="163026"/>
                  </a:moveTo>
                  <a:cubicBezTo>
                    <a:pt x="326052" y="253063"/>
                    <a:pt x="253063" y="326052"/>
                    <a:pt x="163026" y="326052"/>
                  </a:cubicBezTo>
                  <a:cubicBezTo>
                    <a:pt x="72989" y="326052"/>
                    <a:pt x="0" y="253063"/>
                    <a:pt x="0" y="163026"/>
                  </a:cubicBezTo>
                  <a:cubicBezTo>
                    <a:pt x="0" y="72989"/>
                    <a:pt x="72989" y="0"/>
                    <a:pt x="163026" y="0"/>
                  </a:cubicBezTo>
                  <a:cubicBezTo>
                    <a:pt x="253063" y="0"/>
                    <a:pt x="326052" y="72989"/>
                    <a:pt x="326052" y="163026"/>
                  </a:cubicBezTo>
                  <a:close/>
                </a:path>
              </a:pathLst>
            </a:custGeom>
            <a:solidFill>
              <a:srgbClr val="2B384A"/>
            </a:solidFill>
            <a:ln w="0" cap="flat">
              <a:noFill/>
              <a:prstDash val="solid"/>
              <a:miter/>
            </a:ln>
          </p:spPr>
          <p:txBody>
            <a:bodyPr rtlCol="0" anchor="ctr"/>
            <a:lstStyle/>
            <a:p>
              <a:endParaRPr lang="en-GB"/>
            </a:p>
          </p:txBody>
        </p:sp>
        <p:sp>
          <p:nvSpPr>
            <p:cNvPr id="663" name="Friform 662">
              <a:extLst>
                <a:ext uri="{FF2B5EF4-FFF2-40B4-BE49-F238E27FC236}">
                  <a16:creationId xmlns:a16="http://schemas.microsoft.com/office/drawing/2014/main" id="{873A964B-0918-4E07-3304-BAC6FF098169}"/>
                </a:ext>
              </a:extLst>
            </p:cNvPr>
            <p:cNvSpPr>
              <a:spLocks noGrp="1" noRot="1" noMove="1" noResize="1" noEditPoints="1" noAdjustHandles="1" noChangeArrowheads="1" noChangeShapeType="1"/>
            </p:cNvSpPr>
            <p:nvPr/>
          </p:nvSpPr>
          <p:spPr>
            <a:xfrm>
              <a:off x="6472056" y="3919477"/>
              <a:ext cx="603041" cy="473844"/>
            </a:xfrm>
            <a:custGeom>
              <a:avLst/>
              <a:gdLst>
                <a:gd name="connsiteX0" fmla="*/ 287546 w 603041"/>
                <a:gd name="connsiteY0" fmla="*/ 16822 h 473844"/>
                <a:gd name="connsiteX1" fmla="*/ 586233 w 603041"/>
                <a:gd name="connsiteY1" fmla="*/ 143383 h 473844"/>
                <a:gd name="connsiteX2" fmla="*/ 459672 w 603041"/>
                <a:gd name="connsiteY2" fmla="*/ 442070 h 473844"/>
                <a:gd name="connsiteX3" fmla="*/ 6865 w 603041"/>
                <a:gd name="connsiteY3" fmla="*/ 377882 h 473844"/>
                <a:gd name="connsiteX4" fmla="*/ 287546 w 603041"/>
                <a:gd name="connsiteY4" fmla="*/ 16790 h 473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41" h="473844">
                  <a:moveTo>
                    <a:pt x="287546" y="16822"/>
                  </a:moveTo>
                  <a:cubicBezTo>
                    <a:pt x="404974" y="-30719"/>
                    <a:pt x="538724" y="25955"/>
                    <a:pt x="586233" y="143383"/>
                  </a:cubicBezTo>
                  <a:cubicBezTo>
                    <a:pt x="633742" y="260811"/>
                    <a:pt x="577100" y="394561"/>
                    <a:pt x="459672" y="442070"/>
                  </a:cubicBezTo>
                  <a:cubicBezTo>
                    <a:pt x="342244" y="489611"/>
                    <a:pt x="54406" y="495310"/>
                    <a:pt x="6865" y="377882"/>
                  </a:cubicBezTo>
                  <a:cubicBezTo>
                    <a:pt x="-40676" y="260454"/>
                    <a:pt x="170118" y="64331"/>
                    <a:pt x="287546" y="16790"/>
                  </a:cubicBezTo>
                  <a:close/>
                </a:path>
              </a:pathLst>
            </a:custGeom>
            <a:solidFill>
              <a:srgbClr val="D93B2E"/>
            </a:solidFill>
            <a:ln w="0" cap="flat">
              <a:noFill/>
              <a:prstDash val="solid"/>
              <a:miter/>
            </a:ln>
          </p:spPr>
          <p:txBody>
            <a:bodyPr rtlCol="0" anchor="ctr"/>
            <a:lstStyle/>
            <a:p>
              <a:endParaRPr lang="en-GB"/>
            </a:p>
          </p:txBody>
        </p:sp>
        <p:sp>
          <p:nvSpPr>
            <p:cNvPr id="664" name="Friform 663">
              <a:extLst>
                <a:ext uri="{FF2B5EF4-FFF2-40B4-BE49-F238E27FC236}">
                  <a16:creationId xmlns:a16="http://schemas.microsoft.com/office/drawing/2014/main" id="{80EA036C-CEFB-0719-635A-A13C12BF8F36}"/>
                </a:ext>
              </a:extLst>
            </p:cNvPr>
            <p:cNvSpPr>
              <a:spLocks noGrp="1" noRot="1" noMove="1" noResize="1" noEditPoints="1" noAdjustHandles="1" noChangeArrowheads="1" noChangeShapeType="1"/>
            </p:cNvSpPr>
            <p:nvPr/>
          </p:nvSpPr>
          <p:spPr>
            <a:xfrm>
              <a:off x="5979527" y="4182149"/>
              <a:ext cx="557609" cy="422371"/>
            </a:xfrm>
            <a:custGeom>
              <a:avLst/>
              <a:gdLst>
                <a:gd name="connsiteX0" fmla="*/ 150963 w 557609"/>
                <a:gd name="connsiteY0" fmla="*/ 409072 h 422371"/>
                <a:gd name="connsiteX1" fmla="*/ 8178 w 557609"/>
                <a:gd name="connsiteY1" fmla="*/ 150963 h 422371"/>
                <a:gd name="connsiteX2" fmla="*/ 266286 w 557609"/>
                <a:gd name="connsiteY2" fmla="*/ 8178 h 422371"/>
                <a:gd name="connsiteX3" fmla="*/ 554351 w 557609"/>
                <a:gd name="connsiteY3" fmla="*/ 308063 h 422371"/>
                <a:gd name="connsiteX4" fmla="*/ 150963 w 557609"/>
                <a:gd name="connsiteY4" fmla="*/ 409072 h 422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609" h="422371">
                  <a:moveTo>
                    <a:pt x="150963" y="409072"/>
                  </a:moveTo>
                  <a:cubicBezTo>
                    <a:pt x="40271" y="377237"/>
                    <a:pt x="-23657" y="261687"/>
                    <a:pt x="8178" y="150963"/>
                  </a:cubicBezTo>
                  <a:cubicBezTo>
                    <a:pt x="40012" y="40271"/>
                    <a:pt x="155562" y="-23657"/>
                    <a:pt x="266286" y="8178"/>
                  </a:cubicBezTo>
                  <a:cubicBezTo>
                    <a:pt x="376978" y="40012"/>
                    <a:pt x="586185" y="197371"/>
                    <a:pt x="554351" y="308063"/>
                  </a:cubicBezTo>
                  <a:cubicBezTo>
                    <a:pt x="522516" y="418755"/>
                    <a:pt x="261688" y="440906"/>
                    <a:pt x="150963" y="409072"/>
                  </a:cubicBezTo>
                  <a:close/>
                </a:path>
              </a:pathLst>
            </a:custGeom>
            <a:solidFill>
              <a:srgbClr val="D93B2E"/>
            </a:solidFill>
            <a:ln w="0" cap="flat">
              <a:noFill/>
              <a:prstDash val="solid"/>
              <a:miter/>
            </a:ln>
          </p:spPr>
          <p:txBody>
            <a:bodyPr rtlCol="0" anchor="ctr"/>
            <a:lstStyle/>
            <a:p>
              <a:endParaRPr lang="en-GB"/>
            </a:p>
          </p:txBody>
        </p:sp>
        <p:sp>
          <p:nvSpPr>
            <p:cNvPr id="665" name="Friform 664">
              <a:extLst>
                <a:ext uri="{FF2B5EF4-FFF2-40B4-BE49-F238E27FC236}">
                  <a16:creationId xmlns:a16="http://schemas.microsoft.com/office/drawing/2014/main" id="{4D1B34DB-62E8-A20E-1AC4-B7B91B6DA92D}"/>
                </a:ext>
              </a:extLst>
            </p:cNvPr>
            <p:cNvSpPr>
              <a:spLocks noGrp="1" noRot="1" noMove="1" noResize="1" noEditPoints="1" noAdjustHandles="1" noChangeArrowheads="1" noChangeShapeType="1"/>
            </p:cNvSpPr>
            <p:nvPr/>
          </p:nvSpPr>
          <p:spPr>
            <a:xfrm rot="16763401">
              <a:off x="3887245" y="4104426"/>
              <a:ext cx="379876" cy="379876"/>
            </a:xfrm>
            <a:custGeom>
              <a:avLst/>
              <a:gdLst>
                <a:gd name="connsiteX0" fmla="*/ 379876 w 379876"/>
                <a:gd name="connsiteY0" fmla="*/ 189938 h 379876"/>
                <a:gd name="connsiteX1" fmla="*/ 189938 w 379876"/>
                <a:gd name="connsiteY1" fmla="*/ 379876 h 379876"/>
                <a:gd name="connsiteX2" fmla="*/ 0 w 379876"/>
                <a:gd name="connsiteY2" fmla="*/ 189938 h 379876"/>
                <a:gd name="connsiteX3" fmla="*/ 189938 w 379876"/>
                <a:gd name="connsiteY3" fmla="*/ 0 h 379876"/>
                <a:gd name="connsiteX4" fmla="*/ 379876 w 379876"/>
                <a:gd name="connsiteY4" fmla="*/ 189938 h 379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76" h="379876">
                  <a:moveTo>
                    <a:pt x="379876" y="189938"/>
                  </a:moveTo>
                  <a:cubicBezTo>
                    <a:pt x="379876" y="294838"/>
                    <a:pt x="294838" y="379876"/>
                    <a:pt x="189938" y="379876"/>
                  </a:cubicBezTo>
                  <a:cubicBezTo>
                    <a:pt x="85038" y="379876"/>
                    <a:pt x="0" y="294838"/>
                    <a:pt x="0" y="189938"/>
                  </a:cubicBezTo>
                  <a:cubicBezTo>
                    <a:pt x="0" y="85038"/>
                    <a:pt x="85038" y="0"/>
                    <a:pt x="189938" y="0"/>
                  </a:cubicBezTo>
                  <a:cubicBezTo>
                    <a:pt x="294838" y="0"/>
                    <a:pt x="379876" y="85038"/>
                    <a:pt x="379876" y="189938"/>
                  </a:cubicBezTo>
                  <a:close/>
                </a:path>
              </a:pathLst>
            </a:custGeom>
            <a:solidFill>
              <a:srgbClr val="2B384A"/>
            </a:solidFill>
            <a:ln w="0" cap="flat">
              <a:noFill/>
              <a:prstDash val="solid"/>
              <a:miter/>
            </a:ln>
          </p:spPr>
          <p:txBody>
            <a:bodyPr rtlCol="0" anchor="ctr"/>
            <a:lstStyle/>
            <a:p>
              <a:endParaRPr lang="en-GB"/>
            </a:p>
          </p:txBody>
        </p:sp>
        <p:sp>
          <p:nvSpPr>
            <p:cNvPr id="666" name="Friform 665">
              <a:extLst>
                <a:ext uri="{FF2B5EF4-FFF2-40B4-BE49-F238E27FC236}">
                  <a16:creationId xmlns:a16="http://schemas.microsoft.com/office/drawing/2014/main" id="{7777820F-0EB5-0523-3DCE-B86A0ACF657A}"/>
                </a:ext>
              </a:extLst>
            </p:cNvPr>
            <p:cNvSpPr>
              <a:spLocks noGrp="1" noRot="1" noMove="1" noResize="1" noEditPoints="1" noAdjustHandles="1" noChangeArrowheads="1" noChangeShapeType="1"/>
            </p:cNvSpPr>
            <p:nvPr/>
          </p:nvSpPr>
          <p:spPr>
            <a:xfrm rot="20250002">
              <a:off x="6885174" y="4203370"/>
              <a:ext cx="379876" cy="379876"/>
            </a:xfrm>
            <a:custGeom>
              <a:avLst/>
              <a:gdLst>
                <a:gd name="connsiteX0" fmla="*/ 379876 w 379876"/>
                <a:gd name="connsiteY0" fmla="*/ 189938 h 379876"/>
                <a:gd name="connsiteX1" fmla="*/ 189938 w 379876"/>
                <a:gd name="connsiteY1" fmla="*/ 379876 h 379876"/>
                <a:gd name="connsiteX2" fmla="*/ 0 w 379876"/>
                <a:gd name="connsiteY2" fmla="*/ 189938 h 379876"/>
                <a:gd name="connsiteX3" fmla="*/ 189938 w 379876"/>
                <a:gd name="connsiteY3" fmla="*/ 0 h 379876"/>
                <a:gd name="connsiteX4" fmla="*/ 379876 w 379876"/>
                <a:gd name="connsiteY4" fmla="*/ 189938 h 379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76" h="379876">
                  <a:moveTo>
                    <a:pt x="379876" y="189938"/>
                  </a:moveTo>
                  <a:cubicBezTo>
                    <a:pt x="379876" y="294838"/>
                    <a:pt x="294838" y="379876"/>
                    <a:pt x="189938" y="379876"/>
                  </a:cubicBezTo>
                  <a:cubicBezTo>
                    <a:pt x="85038" y="379876"/>
                    <a:pt x="0" y="294838"/>
                    <a:pt x="0" y="189938"/>
                  </a:cubicBezTo>
                  <a:cubicBezTo>
                    <a:pt x="0" y="85038"/>
                    <a:pt x="85038" y="0"/>
                    <a:pt x="189938" y="0"/>
                  </a:cubicBezTo>
                  <a:cubicBezTo>
                    <a:pt x="294838" y="0"/>
                    <a:pt x="379876" y="85038"/>
                    <a:pt x="379876" y="189938"/>
                  </a:cubicBezTo>
                  <a:close/>
                </a:path>
              </a:pathLst>
            </a:custGeom>
            <a:solidFill>
              <a:srgbClr val="2B384A"/>
            </a:solidFill>
            <a:ln w="0" cap="flat">
              <a:noFill/>
              <a:prstDash val="solid"/>
              <a:miter/>
            </a:ln>
          </p:spPr>
          <p:txBody>
            <a:bodyPr rtlCol="0" anchor="ctr"/>
            <a:lstStyle/>
            <a:p>
              <a:endParaRPr lang="en-GB"/>
            </a:p>
          </p:txBody>
        </p:sp>
        <p:sp>
          <p:nvSpPr>
            <p:cNvPr id="667" name="Friform 666">
              <a:extLst>
                <a:ext uri="{FF2B5EF4-FFF2-40B4-BE49-F238E27FC236}">
                  <a16:creationId xmlns:a16="http://schemas.microsoft.com/office/drawing/2014/main" id="{480B3DC3-5578-EC50-E95D-EF1679A855C9}"/>
                </a:ext>
              </a:extLst>
            </p:cNvPr>
            <p:cNvSpPr>
              <a:spLocks noGrp="1" noRot="1" noMove="1" noResize="1" noEditPoints="1" noAdjustHandles="1" noChangeArrowheads="1" noChangeShapeType="1"/>
            </p:cNvSpPr>
            <p:nvPr/>
          </p:nvSpPr>
          <p:spPr>
            <a:xfrm>
              <a:off x="5017224" y="1771420"/>
              <a:ext cx="677320" cy="423832"/>
            </a:xfrm>
            <a:custGeom>
              <a:avLst/>
              <a:gdLst>
                <a:gd name="connsiteX0" fmla="*/ 340561 w 677320"/>
                <a:gd name="connsiteY0" fmla="*/ 407345 h 423832"/>
                <a:gd name="connsiteX1" fmla="*/ 653465 w 677320"/>
                <a:gd name="connsiteY1" fmla="*/ 376191 h 423832"/>
                <a:gd name="connsiteX2" fmla="*/ 642324 w 677320"/>
                <a:gd name="connsiteY2" fmla="*/ 134307 h 423832"/>
                <a:gd name="connsiteX3" fmla="*/ 279256 w 677320"/>
                <a:gd name="connsiteY3" fmla="*/ 35015 h 423832"/>
                <a:gd name="connsiteX4" fmla="*/ 0 w 677320"/>
                <a:gd name="connsiteY4" fmla="*/ 403815 h 423832"/>
                <a:gd name="connsiteX5" fmla="*/ 340561 w 677320"/>
                <a:gd name="connsiteY5" fmla="*/ 407313 h 423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320" h="423832">
                  <a:moveTo>
                    <a:pt x="340561" y="407345"/>
                  </a:moveTo>
                  <a:cubicBezTo>
                    <a:pt x="444160" y="391671"/>
                    <a:pt x="549703" y="371528"/>
                    <a:pt x="653465" y="376191"/>
                  </a:cubicBezTo>
                  <a:cubicBezTo>
                    <a:pt x="687469" y="301122"/>
                    <a:pt x="686303" y="211351"/>
                    <a:pt x="642324" y="134307"/>
                  </a:cubicBezTo>
                  <a:cubicBezTo>
                    <a:pt x="569491" y="6646"/>
                    <a:pt x="406950" y="-37819"/>
                    <a:pt x="279256" y="35015"/>
                  </a:cubicBezTo>
                  <a:cubicBezTo>
                    <a:pt x="177146" y="93276"/>
                    <a:pt x="21115" y="270065"/>
                    <a:pt x="0" y="403815"/>
                  </a:cubicBezTo>
                  <a:cubicBezTo>
                    <a:pt x="108198" y="435164"/>
                    <a:pt x="227569" y="424412"/>
                    <a:pt x="340561" y="407313"/>
                  </a:cubicBezTo>
                  <a:close/>
                </a:path>
              </a:pathLst>
            </a:custGeom>
            <a:solidFill>
              <a:srgbClr val="D93B2E"/>
            </a:solidFill>
            <a:ln w="0" cap="flat">
              <a:noFill/>
              <a:prstDash val="solid"/>
              <a:miter/>
            </a:ln>
          </p:spPr>
          <p:txBody>
            <a:bodyPr rtlCol="0" anchor="ctr"/>
            <a:lstStyle/>
            <a:p>
              <a:endParaRPr lang="en-GB"/>
            </a:p>
          </p:txBody>
        </p:sp>
        <p:sp>
          <p:nvSpPr>
            <p:cNvPr id="668" name="Friform 667">
              <a:extLst>
                <a:ext uri="{FF2B5EF4-FFF2-40B4-BE49-F238E27FC236}">
                  <a16:creationId xmlns:a16="http://schemas.microsoft.com/office/drawing/2014/main" id="{C797C986-3E5E-829D-88F1-EDDDA81A85C7}"/>
                </a:ext>
              </a:extLst>
            </p:cNvPr>
            <p:cNvSpPr>
              <a:spLocks noGrp="1" noRot="1" noMove="1" noResize="1" noEditPoints="1" noAdjustHandles="1" noChangeArrowheads="1" noChangeShapeType="1"/>
            </p:cNvSpPr>
            <p:nvPr/>
          </p:nvSpPr>
          <p:spPr>
            <a:xfrm>
              <a:off x="4602502" y="1936461"/>
              <a:ext cx="304807" cy="280065"/>
            </a:xfrm>
            <a:custGeom>
              <a:avLst/>
              <a:gdLst>
                <a:gd name="connsiteX0" fmla="*/ 121994 w 304807"/>
                <a:gd name="connsiteY0" fmla="*/ 213320 h 280065"/>
                <a:gd name="connsiteX1" fmla="*/ 231714 w 304807"/>
                <a:gd name="connsiteY1" fmla="*/ 278058 h 280065"/>
                <a:gd name="connsiteX2" fmla="*/ 235633 w 304807"/>
                <a:gd name="connsiteY2" fmla="*/ 280065 h 280065"/>
                <a:gd name="connsiteX3" fmla="*/ 304808 w 304807"/>
                <a:gd name="connsiteY3" fmla="*/ 152404 h 280065"/>
                <a:gd name="connsiteX4" fmla="*/ 152404 w 304807"/>
                <a:gd name="connsiteY4" fmla="*/ 0 h 280065"/>
                <a:gd name="connsiteX5" fmla="*/ 0 w 304807"/>
                <a:gd name="connsiteY5" fmla="*/ 152404 h 280065"/>
                <a:gd name="connsiteX6" fmla="*/ 4372 w 304807"/>
                <a:gd name="connsiteY6" fmla="*/ 188610 h 280065"/>
                <a:gd name="connsiteX7" fmla="*/ 15253 w 304807"/>
                <a:gd name="connsiteY7" fmla="*/ 189970 h 280065"/>
                <a:gd name="connsiteX8" fmla="*/ 121994 w 304807"/>
                <a:gd name="connsiteY8" fmla="*/ 213320 h 28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07" h="280065">
                  <a:moveTo>
                    <a:pt x="121994" y="213320"/>
                  </a:moveTo>
                  <a:cubicBezTo>
                    <a:pt x="161213" y="229707"/>
                    <a:pt x="194278" y="257914"/>
                    <a:pt x="231714" y="278058"/>
                  </a:cubicBezTo>
                  <a:cubicBezTo>
                    <a:pt x="233010" y="278738"/>
                    <a:pt x="234305" y="279385"/>
                    <a:pt x="235633" y="280065"/>
                  </a:cubicBezTo>
                  <a:cubicBezTo>
                    <a:pt x="277280" y="252862"/>
                    <a:pt x="304808" y="205871"/>
                    <a:pt x="304808" y="152404"/>
                  </a:cubicBezTo>
                  <a:cubicBezTo>
                    <a:pt x="304808" y="68235"/>
                    <a:pt x="236572" y="0"/>
                    <a:pt x="152404" y="0"/>
                  </a:cubicBezTo>
                  <a:cubicBezTo>
                    <a:pt x="68235" y="0"/>
                    <a:pt x="0" y="68235"/>
                    <a:pt x="0" y="152404"/>
                  </a:cubicBezTo>
                  <a:cubicBezTo>
                    <a:pt x="0" y="164872"/>
                    <a:pt x="1522" y="177016"/>
                    <a:pt x="4372" y="188610"/>
                  </a:cubicBezTo>
                  <a:cubicBezTo>
                    <a:pt x="7999" y="189064"/>
                    <a:pt x="11626" y="189517"/>
                    <a:pt x="15253" y="189970"/>
                  </a:cubicBezTo>
                  <a:cubicBezTo>
                    <a:pt x="51525" y="194537"/>
                    <a:pt x="88282" y="199232"/>
                    <a:pt x="121994" y="213320"/>
                  </a:cubicBezTo>
                  <a:close/>
                </a:path>
              </a:pathLst>
            </a:custGeom>
            <a:solidFill>
              <a:srgbClr val="2B384A"/>
            </a:solidFill>
            <a:ln w="0" cap="flat">
              <a:noFill/>
              <a:prstDash val="solid"/>
              <a:miter/>
            </a:ln>
          </p:spPr>
          <p:txBody>
            <a:bodyPr rtlCol="0" anchor="ctr"/>
            <a:lstStyle/>
            <a:p>
              <a:endParaRPr lang="en-GB"/>
            </a:p>
          </p:txBody>
        </p:sp>
      </p:grpSp>
      <p:grpSp>
        <p:nvGrpSpPr>
          <p:cNvPr id="835" name="Grafikk 5">
            <a:extLst>
              <a:ext uri="{FF2B5EF4-FFF2-40B4-BE49-F238E27FC236}">
                <a16:creationId xmlns:a16="http://schemas.microsoft.com/office/drawing/2014/main" id="{355FCAA4-14DC-17B6-82AA-19939E0D5C05}"/>
              </a:ext>
            </a:extLst>
          </p:cNvPr>
          <p:cNvGrpSpPr>
            <a:grpSpLocks noGrp="1" noUngrp="1" noRot="1" noMove="1" noResize="1"/>
          </p:cNvGrpSpPr>
          <p:nvPr/>
        </p:nvGrpSpPr>
        <p:grpSpPr>
          <a:xfrm rot="1864576">
            <a:off x="8185584" y="5196692"/>
            <a:ext cx="833029" cy="610815"/>
            <a:chOff x="3193969" y="3511486"/>
            <a:chExt cx="1482766" cy="1087232"/>
          </a:xfrm>
        </p:grpSpPr>
        <p:sp>
          <p:nvSpPr>
            <p:cNvPr id="836" name="Friform 835">
              <a:extLst>
                <a:ext uri="{FF2B5EF4-FFF2-40B4-BE49-F238E27FC236}">
                  <a16:creationId xmlns:a16="http://schemas.microsoft.com/office/drawing/2014/main" id="{86DE7BDA-0304-70A3-CCBE-315680288C8D}"/>
                </a:ext>
              </a:extLst>
            </p:cNvPr>
            <p:cNvSpPr>
              <a:spLocks noGrp="1" noRot="1" noMove="1" noResize="1" noEditPoints="1" noAdjustHandles="1" noChangeArrowheads="1" noChangeShapeType="1"/>
            </p:cNvSpPr>
            <p:nvPr/>
          </p:nvSpPr>
          <p:spPr>
            <a:xfrm>
              <a:off x="3403078" y="3511486"/>
              <a:ext cx="1273656" cy="879876"/>
            </a:xfrm>
            <a:custGeom>
              <a:avLst/>
              <a:gdLst>
                <a:gd name="connsiteX0" fmla="*/ 822 w 1273656"/>
                <a:gd name="connsiteY0" fmla="*/ 513192 h 879876"/>
                <a:gd name="connsiteX1" fmla="*/ 57820 w 1273656"/>
                <a:gd name="connsiteY1" fmla="*/ 599400 h 879876"/>
                <a:gd name="connsiteX2" fmla="*/ 137260 w 1273656"/>
                <a:gd name="connsiteY2" fmla="*/ 679877 h 879876"/>
                <a:gd name="connsiteX3" fmla="*/ 678122 w 1273656"/>
                <a:gd name="connsiteY3" fmla="*/ 874090 h 879876"/>
                <a:gd name="connsiteX4" fmla="*/ 1161598 w 1273656"/>
                <a:gd name="connsiteY4" fmla="*/ 554288 h 879876"/>
                <a:gd name="connsiteX5" fmla="*/ 1225493 w 1273656"/>
                <a:gd name="connsiteY5" fmla="*/ 471091 h 879876"/>
                <a:gd name="connsiteX6" fmla="*/ 1272872 w 1273656"/>
                <a:gd name="connsiteY6" fmla="*/ 364447 h 879876"/>
                <a:gd name="connsiteX7" fmla="*/ 1202176 w 1273656"/>
                <a:gd name="connsiteY7" fmla="*/ 271632 h 879876"/>
                <a:gd name="connsiteX8" fmla="*/ 1120793 w 1273656"/>
                <a:gd name="connsiteY8" fmla="*/ 205404 h 879876"/>
                <a:gd name="connsiteX9" fmla="*/ 576563 w 1273656"/>
                <a:gd name="connsiteY9" fmla="*/ 5783 h 879876"/>
                <a:gd name="connsiteX10" fmla="*/ 95095 w 1273656"/>
                <a:gd name="connsiteY10" fmla="*/ 319529 h 879876"/>
                <a:gd name="connsiteX11" fmla="*/ 36348 w 1273656"/>
                <a:gd name="connsiteY11" fmla="*/ 416134 h 879876"/>
                <a:gd name="connsiteX12" fmla="*/ 790 w 1273656"/>
                <a:gd name="connsiteY12" fmla="*/ 513192 h 879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3656" h="879876">
                  <a:moveTo>
                    <a:pt x="822" y="513192"/>
                  </a:moveTo>
                  <a:cubicBezTo>
                    <a:pt x="5226" y="550791"/>
                    <a:pt x="27313" y="581945"/>
                    <a:pt x="57820" y="599400"/>
                  </a:cubicBezTo>
                  <a:cubicBezTo>
                    <a:pt x="90982" y="618378"/>
                    <a:pt x="116663" y="647719"/>
                    <a:pt x="137260" y="679877"/>
                  </a:cubicBezTo>
                  <a:cubicBezTo>
                    <a:pt x="243710" y="845915"/>
                    <a:pt x="466421" y="898864"/>
                    <a:pt x="678122" y="874090"/>
                  </a:cubicBezTo>
                  <a:cubicBezTo>
                    <a:pt x="892090" y="849056"/>
                    <a:pt x="1098674" y="744226"/>
                    <a:pt x="1161598" y="554288"/>
                  </a:cubicBezTo>
                  <a:cubicBezTo>
                    <a:pt x="1172900" y="520154"/>
                    <a:pt x="1196217" y="491947"/>
                    <a:pt x="1225493" y="471091"/>
                  </a:cubicBezTo>
                  <a:cubicBezTo>
                    <a:pt x="1258429" y="447644"/>
                    <a:pt x="1277892" y="407454"/>
                    <a:pt x="1272872" y="364447"/>
                  </a:cubicBezTo>
                  <a:cubicBezTo>
                    <a:pt x="1267853" y="321440"/>
                    <a:pt x="1239613" y="286853"/>
                    <a:pt x="1202176" y="271632"/>
                  </a:cubicBezTo>
                  <a:cubicBezTo>
                    <a:pt x="1168852" y="258095"/>
                    <a:pt x="1139705" y="236008"/>
                    <a:pt x="1120793" y="205404"/>
                  </a:cubicBezTo>
                  <a:cubicBezTo>
                    <a:pt x="1015736" y="35124"/>
                    <a:pt x="790530" y="-19250"/>
                    <a:pt x="576563" y="5783"/>
                  </a:cubicBezTo>
                  <a:cubicBezTo>
                    <a:pt x="364862" y="30525"/>
                    <a:pt x="160383" y="133445"/>
                    <a:pt x="95095" y="319529"/>
                  </a:cubicBezTo>
                  <a:cubicBezTo>
                    <a:pt x="82465" y="355574"/>
                    <a:pt x="64232" y="390031"/>
                    <a:pt x="36348" y="416134"/>
                  </a:cubicBezTo>
                  <a:cubicBezTo>
                    <a:pt x="10700" y="440163"/>
                    <a:pt x="-3615" y="475593"/>
                    <a:pt x="790" y="513192"/>
                  </a:cubicBezTo>
                  <a:close/>
                </a:path>
              </a:pathLst>
            </a:custGeom>
            <a:solidFill>
              <a:srgbClr val="CEA446"/>
            </a:solidFill>
            <a:ln w="0" cap="flat">
              <a:noFill/>
              <a:prstDash val="solid"/>
              <a:miter/>
            </a:ln>
          </p:spPr>
          <p:txBody>
            <a:bodyPr rtlCol="0" anchor="ctr"/>
            <a:lstStyle/>
            <a:p>
              <a:endParaRPr lang="en-GB"/>
            </a:p>
          </p:txBody>
        </p:sp>
        <p:sp>
          <p:nvSpPr>
            <p:cNvPr id="837" name="Friform 836">
              <a:extLst>
                <a:ext uri="{FF2B5EF4-FFF2-40B4-BE49-F238E27FC236}">
                  <a16:creationId xmlns:a16="http://schemas.microsoft.com/office/drawing/2014/main" id="{F6A952BD-849B-5A9D-01F5-A918D67727B9}"/>
                </a:ext>
              </a:extLst>
            </p:cNvPr>
            <p:cNvSpPr>
              <a:spLocks noGrp="1" noRot="1" noMove="1" noResize="1" noEditPoints="1" noAdjustHandles="1" noChangeArrowheads="1" noChangeShapeType="1"/>
            </p:cNvSpPr>
            <p:nvPr/>
          </p:nvSpPr>
          <p:spPr>
            <a:xfrm>
              <a:off x="3699232" y="4057992"/>
              <a:ext cx="31128" cy="32178"/>
            </a:xfrm>
            <a:custGeom>
              <a:avLst/>
              <a:gdLst>
                <a:gd name="connsiteX0" fmla="*/ 12261 w 31128"/>
                <a:gd name="connsiteY0" fmla="*/ 399 h 32178"/>
                <a:gd name="connsiteX1" fmla="*/ 18867 w 31128"/>
                <a:gd name="connsiteY1" fmla="*/ 31780 h 32178"/>
                <a:gd name="connsiteX2" fmla="*/ 12261 w 31128"/>
                <a:gd name="connsiteY2" fmla="*/ 399 h 32178"/>
                <a:gd name="connsiteX3" fmla="*/ 12261 w 31128"/>
                <a:gd name="connsiteY3" fmla="*/ 399 h 32178"/>
              </a:gdLst>
              <a:ahLst/>
              <a:cxnLst>
                <a:cxn ang="0">
                  <a:pos x="connsiteX0" y="connsiteY0"/>
                </a:cxn>
                <a:cxn ang="0">
                  <a:pos x="connsiteX1" y="connsiteY1"/>
                </a:cxn>
                <a:cxn ang="0">
                  <a:pos x="connsiteX2" y="connsiteY2"/>
                </a:cxn>
                <a:cxn ang="0">
                  <a:pos x="connsiteX3" y="connsiteY3"/>
                </a:cxn>
              </a:cxnLst>
              <a:rect l="l" t="t" r="r" b="b"/>
              <a:pathLst>
                <a:path w="31128" h="32178">
                  <a:moveTo>
                    <a:pt x="12261" y="399"/>
                  </a:moveTo>
                  <a:cubicBezTo>
                    <a:pt x="-7947" y="4641"/>
                    <a:pt x="-1373" y="36055"/>
                    <a:pt x="18867" y="31780"/>
                  </a:cubicBezTo>
                  <a:cubicBezTo>
                    <a:pt x="39076" y="27537"/>
                    <a:pt x="32502" y="-3876"/>
                    <a:pt x="12261" y="399"/>
                  </a:cubicBezTo>
                  <a:lnTo>
                    <a:pt x="12261" y="399"/>
                  </a:lnTo>
                  <a:close/>
                </a:path>
              </a:pathLst>
            </a:custGeom>
            <a:solidFill>
              <a:srgbClr val="A57F32"/>
            </a:solidFill>
            <a:ln w="0" cap="flat">
              <a:noFill/>
              <a:prstDash val="solid"/>
              <a:miter/>
            </a:ln>
          </p:spPr>
          <p:txBody>
            <a:bodyPr rtlCol="0" anchor="ctr"/>
            <a:lstStyle/>
            <a:p>
              <a:endParaRPr lang="en-GB"/>
            </a:p>
          </p:txBody>
        </p:sp>
        <p:sp>
          <p:nvSpPr>
            <p:cNvPr id="838" name="Friform 837">
              <a:extLst>
                <a:ext uri="{FF2B5EF4-FFF2-40B4-BE49-F238E27FC236}">
                  <a16:creationId xmlns:a16="http://schemas.microsoft.com/office/drawing/2014/main" id="{AF984348-D8C6-DBD2-0816-9888CAF11A18}"/>
                </a:ext>
              </a:extLst>
            </p:cNvPr>
            <p:cNvSpPr>
              <a:spLocks noGrp="1" noRot="1" noMove="1" noResize="1" noEditPoints="1" noAdjustHandles="1" noChangeArrowheads="1" noChangeShapeType="1"/>
            </p:cNvSpPr>
            <p:nvPr/>
          </p:nvSpPr>
          <p:spPr>
            <a:xfrm>
              <a:off x="3600360" y="4084480"/>
              <a:ext cx="28733" cy="29722"/>
            </a:xfrm>
            <a:custGeom>
              <a:avLst/>
              <a:gdLst>
                <a:gd name="connsiteX0" fmla="*/ 11322 w 28733"/>
                <a:gd name="connsiteY0" fmla="*/ 369 h 29722"/>
                <a:gd name="connsiteX1" fmla="*/ 17411 w 28733"/>
                <a:gd name="connsiteY1" fmla="*/ 29354 h 29722"/>
                <a:gd name="connsiteX2" fmla="*/ 11322 w 28733"/>
                <a:gd name="connsiteY2" fmla="*/ 369 h 29722"/>
                <a:gd name="connsiteX3" fmla="*/ 11322 w 28733"/>
                <a:gd name="connsiteY3" fmla="*/ 369 h 29722"/>
              </a:gdLst>
              <a:ahLst/>
              <a:cxnLst>
                <a:cxn ang="0">
                  <a:pos x="connsiteX0" y="connsiteY0"/>
                </a:cxn>
                <a:cxn ang="0">
                  <a:pos x="connsiteX1" y="connsiteY1"/>
                </a:cxn>
                <a:cxn ang="0">
                  <a:pos x="connsiteX2" y="connsiteY2"/>
                </a:cxn>
                <a:cxn ang="0">
                  <a:pos x="connsiteX3" y="connsiteY3"/>
                </a:cxn>
              </a:cxnLst>
              <a:rect l="l" t="t" r="r" b="b"/>
              <a:pathLst>
                <a:path w="28733" h="29722">
                  <a:moveTo>
                    <a:pt x="11322" y="369"/>
                  </a:moveTo>
                  <a:cubicBezTo>
                    <a:pt x="-7331" y="4288"/>
                    <a:pt x="-1275" y="33304"/>
                    <a:pt x="17411" y="29354"/>
                  </a:cubicBezTo>
                  <a:cubicBezTo>
                    <a:pt x="36065" y="25435"/>
                    <a:pt x="30009" y="-3582"/>
                    <a:pt x="11322" y="369"/>
                  </a:cubicBezTo>
                  <a:lnTo>
                    <a:pt x="11322" y="369"/>
                  </a:lnTo>
                  <a:close/>
                </a:path>
              </a:pathLst>
            </a:custGeom>
            <a:solidFill>
              <a:srgbClr val="A57F32"/>
            </a:solidFill>
            <a:ln w="0" cap="flat">
              <a:noFill/>
              <a:prstDash val="solid"/>
              <a:miter/>
            </a:ln>
          </p:spPr>
          <p:txBody>
            <a:bodyPr rtlCol="0" anchor="ctr"/>
            <a:lstStyle/>
            <a:p>
              <a:endParaRPr lang="en-GB"/>
            </a:p>
          </p:txBody>
        </p:sp>
        <p:sp>
          <p:nvSpPr>
            <p:cNvPr id="839" name="Friform 838">
              <a:extLst>
                <a:ext uri="{FF2B5EF4-FFF2-40B4-BE49-F238E27FC236}">
                  <a16:creationId xmlns:a16="http://schemas.microsoft.com/office/drawing/2014/main" id="{5812310D-2C91-E7B2-65EC-4EA019E1E6E3}"/>
                </a:ext>
              </a:extLst>
            </p:cNvPr>
            <p:cNvSpPr>
              <a:spLocks noGrp="1" noRot="1" noMove="1" noResize="1" noEditPoints="1" noAdjustHandles="1" noChangeArrowheads="1" noChangeShapeType="1"/>
            </p:cNvSpPr>
            <p:nvPr/>
          </p:nvSpPr>
          <p:spPr>
            <a:xfrm>
              <a:off x="3701894" y="4224112"/>
              <a:ext cx="27488" cy="28419"/>
            </a:xfrm>
            <a:custGeom>
              <a:avLst/>
              <a:gdLst>
                <a:gd name="connsiteX0" fmla="*/ 10829 w 27488"/>
                <a:gd name="connsiteY0" fmla="*/ 349 h 28419"/>
                <a:gd name="connsiteX1" fmla="*/ 16659 w 27488"/>
                <a:gd name="connsiteY1" fmla="*/ 28071 h 28419"/>
                <a:gd name="connsiteX2" fmla="*/ 10829 w 27488"/>
                <a:gd name="connsiteY2" fmla="*/ 349 h 28419"/>
                <a:gd name="connsiteX3" fmla="*/ 10829 w 27488"/>
                <a:gd name="connsiteY3" fmla="*/ 349 h 28419"/>
              </a:gdLst>
              <a:ahLst/>
              <a:cxnLst>
                <a:cxn ang="0">
                  <a:pos x="connsiteX0" y="connsiteY0"/>
                </a:cxn>
                <a:cxn ang="0">
                  <a:pos x="connsiteX1" y="connsiteY1"/>
                </a:cxn>
                <a:cxn ang="0">
                  <a:pos x="connsiteX2" y="connsiteY2"/>
                </a:cxn>
                <a:cxn ang="0">
                  <a:pos x="connsiteX3" y="connsiteY3"/>
                </a:cxn>
              </a:cxnLst>
              <a:rect l="l" t="t" r="r" b="b"/>
              <a:pathLst>
                <a:path w="27488" h="28419">
                  <a:moveTo>
                    <a:pt x="10829" y="349"/>
                  </a:moveTo>
                  <a:cubicBezTo>
                    <a:pt x="-7015" y="4106"/>
                    <a:pt x="-1218" y="31828"/>
                    <a:pt x="16659" y="28071"/>
                  </a:cubicBezTo>
                  <a:cubicBezTo>
                    <a:pt x="34503" y="24314"/>
                    <a:pt x="28706" y="-3407"/>
                    <a:pt x="10829" y="349"/>
                  </a:cubicBezTo>
                  <a:lnTo>
                    <a:pt x="10829" y="349"/>
                  </a:lnTo>
                  <a:close/>
                </a:path>
              </a:pathLst>
            </a:custGeom>
            <a:solidFill>
              <a:srgbClr val="A57F32"/>
            </a:solidFill>
            <a:ln w="0" cap="flat">
              <a:noFill/>
              <a:prstDash val="solid"/>
              <a:miter/>
            </a:ln>
          </p:spPr>
          <p:txBody>
            <a:bodyPr rtlCol="0" anchor="ctr"/>
            <a:lstStyle/>
            <a:p>
              <a:endParaRPr lang="en-GB"/>
            </a:p>
          </p:txBody>
        </p:sp>
        <p:sp>
          <p:nvSpPr>
            <p:cNvPr id="840" name="Friform 839">
              <a:extLst>
                <a:ext uri="{FF2B5EF4-FFF2-40B4-BE49-F238E27FC236}">
                  <a16:creationId xmlns:a16="http://schemas.microsoft.com/office/drawing/2014/main" id="{873A045D-DD13-A938-A8F3-835CF1F80760}"/>
                </a:ext>
              </a:extLst>
            </p:cNvPr>
            <p:cNvSpPr>
              <a:spLocks noGrp="1" noRot="1" noMove="1" noResize="1" noEditPoints="1" noAdjustHandles="1" noChangeArrowheads="1" noChangeShapeType="1"/>
            </p:cNvSpPr>
            <p:nvPr/>
          </p:nvSpPr>
          <p:spPr>
            <a:xfrm>
              <a:off x="4460590" y="3725840"/>
              <a:ext cx="29536" cy="30548"/>
            </a:xfrm>
            <a:custGeom>
              <a:avLst/>
              <a:gdLst>
                <a:gd name="connsiteX0" fmla="*/ 11627 w 29536"/>
                <a:gd name="connsiteY0" fmla="*/ 377 h 30548"/>
                <a:gd name="connsiteX1" fmla="*/ 17910 w 29536"/>
                <a:gd name="connsiteY1" fmla="*/ 30171 h 30548"/>
                <a:gd name="connsiteX2" fmla="*/ 11627 w 29536"/>
                <a:gd name="connsiteY2" fmla="*/ 377 h 30548"/>
                <a:gd name="connsiteX3" fmla="*/ 11627 w 29536"/>
                <a:gd name="connsiteY3" fmla="*/ 377 h 30548"/>
              </a:gdLst>
              <a:ahLst/>
              <a:cxnLst>
                <a:cxn ang="0">
                  <a:pos x="connsiteX0" y="connsiteY0"/>
                </a:cxn>
                <a:cxn ang="0">
                  <a:pos x="connsiteX1" y="connsiteY1"/>
                </a:cxn>
                <a:cxn ang="0">
                  <a:pos x="connsiteX2" y="connsiteY2"/>
                </a:cxn>
                <a:cxn ang="0">
                  <a:pos x="connsiteX3" y="connsiteY3"/>
                </a:cxn>
              </a:cxnLst>
              <a:rect l="l" t="t" r="r" b="b"/>
              <a:pathLst>
                <a:path w="29536" h="30548">
                  <a:moveTo>
                    <a:pt x="11627" y="377"/>
                  </a:moveTo>
                  <a:cubicBezTo>
                    <a:pt x="-7545" y="4425"/>
                    <a:pt x="-1295" y="34220"/>
                    <a:pt x="17910" y="30171"/>
                  </a:cubicBezTo>
                  <a:cubicBezTo>
                    <a:pt x="37082" y="26123"/>
                    <a:pt x="30831" y="-3671"/>
                    <a:pt x="11627" y="377"/>
                  </a:cubicBezTo>
                  <a:lnTo>
                    <a:pt x="11627" y="377"/>
                  </a:lnTo>
                  <a:close/>
                </a:path>
              </a:pathLst>
            </a:custGeom>
            <a:solidFill>
              <a:srgbClr val="A57F32"/>
            </a:solidFill>
            <a:ln w="0" cap="flat">
              <a:noFill/>
              <a:prstDash val="solid"/>
              <a:miter/>
            </a:ln>
          </p:spPr>
          <p:txBody>
            <a:bodyPr rtlCol="0" anchor="ctr"/>
            <a:lstStyle/>
            <a:p>
              <a:endParaRPr lang="en-GB"/>
            </a:p>
          </p:txBody>
        </p:sp>
        <p:sp>
          <p:nvSpPr>
            <p:cNvPr id="841" name="Friform 840">
              <a:extLst>
                <a:ext uri="{FF2B5EF4-FFF2-40B4-BE49-F238E27FC236}">
                  <a16:creationId xmlns:a16="http://schemas.microsoft.com/office/drawing/2014/main" id="{B333CA56-5752-2083-3B4B-8F663B118A1E}"/>
                </a:ext>
              </a:extLst>
            </p:cNvPr>
            <p:cNvSpPr>
              <a:spLocks noGrp="1" noRot="1" noMove="1" noResize="1" noEditPoints="1" noAdjustHandles="1" noChangeArrowheads="1" noChangeShapeType="1"/>
            </p:cNvSpPr>
            <p:nvPr/>
          </p:nvSpPr>
          <p:spPr>
            <a:xfrm>
              <a:off x="4503556" y="3838926"/>
              <a:ext cx="29780" cy="30781"/>
            </a:xfrm>
            <a:custGeom>
              <a:avLst/>
              <a:gdLst>
                <a:gd name="connsiteX0" fmla="*/ 11733 w 29780"/>
                <a:gd name="connsiteY0" fmla="*/ 380 h 30781"/>
                <a:gd name="connsiteX1" fmla="*/ 18048 w 29780"/>
                <a:gd name="connsiteY1" fmla="*/ 30401 h 30781"/>
                <a:gd name="connsiteX2" fmla="*/ 11733 w 29780"/>
                <a:gd name="connsiteY2" fmla="*/ 380 h 30781"/>
                <a:gd name="connsiteX3" fmla="*/ 11733 w 29780"/>
                <a:gd name="connsiteY3" fmla="*/ 380 h 30781"/>
              </a:gdLst>
              <a:ahLst/>
              <a:cxnLst>
                <a:cxn ang="0">
                  <a:pos x="connsiteX0" y="connsiteY0"/>
                </a:cxn>
                <a:cxn ang="0">
                  <a:pos x="connsiteX1" y="connsiteY1"/>
                </a:cxn>
                <a:cxn ang="0">
                  <a:pos x="connsiteX2" y="connsiteY2"/>
                </a:cxn>
                <a:cxn ang="0">
                  <a:pos x="connsiteX3" y="connsiteY3"/>
                </a:cxn>
              </a:cxnLst>
              <a:rect l="l" t="t" r="r" b="b"/>
              <a:pathLst>
                <a:path w="29780" h="30781">
                  <a:moveTo>
                    <a:pt x="11733" y="380"/>
                  </a:moveTo>
                  <a:cubicBezTo>
                    <a:pt x="-7601" y="4461"/>
                    <a:pt x="-1318" y="34482"/>
                    <a:pt x="18048" y="30401"/>
                  </a:cubicBezTo>
                  <a:cubicBezTo>
                    <a:pt x="37382" y="26321"/>
                    <a:pt x="31099" y="-3700"/>
                    <a:pt x="11733" y="380"/>
                  </a:cubicBezTo>
                  <a:lnTo>
                    <a:pt x="11733" y="380"/>
                  </a:lnTo>
                  <a:close/>
                </a:path>
              </a:pathLst>
            </a:custGeom>
            <a:solidFill>
              <a:srgbClr val="A57F32"/>
            </a:solidFill>
            <a:ln w="0" cap="flat">
              <a:noFill/>
              <a:prstDash val="solid"/>
              <a:miter/>
            </a:ln>
          </p:spPr>
          <p:txBody>
            <a:bodyPr rtlCol="0" anchor="ctr"/>
            <a:lstStyle/>
            <a:p>
              <a:endParaRPr lang="en-GB"/>
            </a:p>
          </p:txBody>
        </p:sp>
        <p:sp>
          <p:nvSpPr>
            <p:cNvPr id="842" name="Friform 841">
              <a:extLst>
                <a:ext uri="{FF2B5EF4-FFF2-40B4-BE49-F238E27FC236}">
                  <a16:creationId xmlns:a16="http://schemas.microsoft.com/office/drawing/2014/main" id="{2EEFEC30-65D2-A2B6-3156-8B899156CF93}"/>
                </a:ext>
              </a:extLst>
            </p:cNvPr>
            <p:cNvSpPr>
              <a:spLocks noGrp="1" noRot="1" noMove="1" noResize="1" noEditPoints="1" noAdjustHandles="1" noChangeArrowheads="1" noChangeShapeType="1"/>
            </p:cNvSpPr>
            <p:nvPr/>
          </p:nvSpPr>
          <p:spPr>
            <a:xfrm>
              <a:off x="4171371" y="3669972"/>
              <a:ext cx="27440" cy="28388"/>
            </a:xfrm>
            <a:custGeom>
              <a:avLst/>
              <a:gdLst>
                <a:gd name="connsiteX0" fmla="*/ 10806 w 27440"/>
                <a:gd name="connsiteY0" fmla="*/ 349 h 28388"/>
                <a:gd name="connsiteX1" fmla="*/ 16635 w 27440"/>
                <a:gd name="connsiteY1" fmla="*/ 28039 h 28388"/>
                <a:gd name="connsiteX2" fmla="*/ 10806 w 27440"/>
                <a:gd name="connsiteY2" fmla="*/ 349 h 28388"/>
                <a:gd name="connsiteX3" fmla="*/ 10806 w 27440"/>
                <a:gd name="connsiteY3" fmla="*/ 349 h 28388"/>
              </a:gdLst>
              <a:ahLst/>
              <a:cxnLst>
                <a:cxn ang="0">
                  <a:pos x="connsiteX0" y="connsiteY0"/>
                </a:cxn>
                <a:cxn ang="0">
                  <a:pos x="connsiteX1" y="connsiteY1"/>
                </a:cxn>
                <a:cxn ang="0">
                  <a:pos x="connsiteX2" y="connsiteY2"/>
                </a:cxn>
                <a:cxn ang="0">
                  <a:pos x="connsiteX3" y="connsiteY3"/>
                </a:cxn>
              </a:cxnLst>
              <a:rect l="l" t="t" r="r" b="b"/>
              <a:pathLst>
                <a:path w="27440" h="28388">
                  <a:moveTo>
                    <a:pt x="10806" y="349"/>
                  </a:moveTo>
                  <a:cubicBezTo>
                    <a:pt x="-7006" y="4106"/>
                    <a:pt x="-1209" y="31795"/>
                    <a:pt x="16635" y="28039"/>
                  </a:cubicBezTo>
                  <a:cubicBezTo>
                    <a:pt x="34447" y="24282"/>
                    <a:pt x="28650" y="-3407"/>
                    <a:pt x="10806" y="349"/>
                  </a:cubicBezTo>
                  <a:lnTo>
                    <a:pt x="10806" y="349"/>
                  </a:lnTo>
                  <a:close/>
                </a:path>
              </a:pathLst>
            </a:custGeom>
            <a:solidFill>
              <a:srgbClr val="A57F32"/>
            </a:solidFill>
            <a:ln w="0" cap="flat">
              <a:noFill/>
              <a:prstDash val="solid"/>
              <a:miter/>
            </a:ln>
          </p:spPr>
          <p:txBody>
            <a:bodyPr rtlCol="0" anchor="ctr"/>
            <a:lstStyle/>
            <a:p>
              <a:endParaRPr lang="en-GB"/>
            </a:p>
          </p:txBody>
        </p:sp>
        <p:sp>
          <p:nvSpPr>
            <p:cNvPr id="843" name="Friform 842">
              <a:extLst>
                <a:ext uri="{FF2B5EF4-FFF2-40B4-BE49-F238E27FC236}">
                  <a16:creationId xmlns:a16="http://schemas.microsoft.com/office/drawing/2014/main" id="{54E92CCB-35D9-B03E-9F30-8FBE03157895}"/>
                </a:ext>
              </a:extLst>
            </p:cNvPr>
            <p:cNvSpPr>
              <a:spLocks noGrp="1" noRot="1" noMove="1" noResize="1" noEditPoints="1" noAdjustHandles="1" noChangeArrowheads="1" noChangeShapeType="1"/>
            </p:cNvSpPr>
            <p:nvPr/>
          </p:nvSpPr>
          <p:spPr>
            <a:xfrm>
              <a:off x="3193969" y="3976878"/>
              <a:ext cx="609011" cy="621840"/>
            </a:xfrm>
            <a:custGeom>
              <a:avLst/>
              <a:gdLst>
                <a:gd name="connsiteX0" fmla="*/ 34988 w 609011"/>
                <a:gd name="connsiteY0" fmla="*/ 58131 h 621840"/>
                <a:gd name="connsiteX1" fmla="*/ 136677 w 609011"/>
                <a:gd name="connsiteY1" fmla="*/ 57548 h 621840"/>
                <a:gd name="connsiteX2" fmla="*/ 54840 w 609011"/>
                <a:gd name="connsiteY2" fmla="*/ 205677 h 621840"/>
                <a:gd name="connsiteX3" fmla="*/ 255789 w 609011"/>
                <a:gd name="connsiteY3" fmla="*/ 551516 h 621840"/>
                <a:gd name="connsiteX4" fmla="*/ 609012 w 609011"/>
                <a:gd name="connsiteY4" fmla="*/ 607737 h 621840"/>
                <a:gd name="connsiteX5" fmla="*/ 507809 w 609011"/>
                <a:gd name="connsiteY5" fmla="*/ 519584 h 621840"/>
                <a:gd name="connsiteX6" fmla="*/ 367031 w 609011"/>
                <a:gd name="connsiteY6" fmla="*/ 285214 h 621840"/>
                <a:gd name="connsiteX7" fmla="*/ 126929 w 609011"/>
                <a:gd name="connsiteY7" fmla="*/ 152630 h 621840"/>
                <a:gd name="connsiteX8" fmla="*/ 177320 w 609011"/>
                <a:gd name="connsiteY8" fmla="*/ 57094 h 621840"/>
                <a:gd name="connsiteX9" fmla="*/ 229913 w 609011"/>
                <a:gd name="connsiteY9" fmla="*/ 79278 h 621840"/>
                <a:gd name="connsiteX10" fmla="*/ 248923 w 609011"/>
                <a:gd name="connsiteY10" fmla="*/ 74485 h 621840"/>
                <a:gd name="connsiteX11" fmla="*/ 258930 w 609011"/>
                <a:gd name="connsiteY11" fmla="*/ 28628 h 621840"/>
                <a:gd name="connsiteX12" fmla="*/ 248794 w 609011"/>
                <a:gd name="connsiteY12" fmla="*/ 7189 h 621840"/>
                <a:gd name="connsiteX13" fmla="*/ 225152 w 609011"/>
                <a:gd name="connsiteY13" fmla="*/ 4404 h 621840"/>
                <a:gd name="connsiteX14" fmla="*/ 197431 w 609011"/>
                <a:gd name="connsiteY14" fmla="*/ 17131 h 621840"/>
                <a:gd name="connsiteX15" fmla="*/ 10796 w 609011"/>
                <a:gd name="connsiteY15" fmla="*/ 18653 h 621840"/>
                <a:gd name="connsiteX16" fmla="*/ 2668 w 609011"/>
                <a:gd name="connsiteY16" fmla="*/ 36303 h 621840"/>
                <a:gd name="connsiteX17" fmla="*/ 13290 w 609011"/>
                <a:gd name="connsiteY17" fmla="*/ 48415 h 621840"/>
                <a:gd name="connsiteX18" fmla="*/ 34955 w 609011"/>
                <a:gd name="connsiteY18" fmla="*/ 58163 h 62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011" h="621840">
                  <a:moveTo>
                    <a:pt x="34988" y="58131"/>
                  </a:moveTo>
                  <a:lnTo>
                    <a:pt x="136677" y="57548"/>
                  </a:lnTo>
                  <a:cubicBezTo>
                    <a:pt x="136677" y="57548"/>
                    <a:pt x="71162" y="124067"/>
                    <a:pt x="54840" y="205677"/>
                  </a:cubicBezTo>
                  <a:cubicBezTo>
                    <a:pt x="38518" y="287287"/>
                    <a:pt x="47909" y="438946"/>
                    <a:pt x="255789" y="551516"/>
                  </a:cubicBezTo>
                  <a:cubicBezTo>
                    <a:pt x="463668" y="664087"/>
                    <a:pt x="609012" y="607737"/>
                    <a:pt x="609012" y="607737"/>
                  </a:cubicBezTo>
                  <a:cubicBezTo>
                    <a:pt x="609012" y="607737"/>
                    <a:pt x="528244" y="569101"/>
                    <a:pt x="507809" y="519584"/>
                  </a:cubicBezTo>
                  <a:cubicBezTo>
                    <a:pt x="487374" y="470068"/>
                    <a:pt x="442326" y="347491"/>
                    <a:pt x="367031" y="285214"/>
                  </a:cubicBezTo>
                  <a:cubicBezTo>
                    <a:pt x="291736" y="222938"/>
                    <a:pt x="141049" y="219376"/>
                    <a:pt x="126929" y="152630"/>
                  </a:cubicBezTo>
                  <a:cubicBezTo>
                    <a:pt x="112809" y="85885"/>
                    <a:pt x="132920" y="49290"/>
                    <a:pt x="177320" y="57094"/>
                  </a:cubicBezTo>
                  <a:cubicBezTo>
                    <a:pt x="208539" y="62567"/>
                    <a:pt x="214044" y="71441"/>
                    <a:pt x="229913" y="79278"/>
                  </a:cubicBezTo>
                  <a:cubicBezTo>
                    <a:pt x="236584" y="82581"/>
                    <a:pt x="244681" y="80574"/>
                    <a:pt x="248923" y="74485"/>
                  </a:cubicBezTo>
                  <a:cubicBezTo>
                    <a:pt x="256404" y="63734"/>
                    <a:pt x="265278" y="46083"/>
                    <a:pt x="258930" y="28628"/>
                  </a:cubicBezTo>
                  <a:cubicBezTo>
                    <a:pt x="255692" y="19690"/>
                    <a:pt x="252129" y="12630"/>
                    <a:pt x="248794" y="7189"/>
                  </a:cubicBezTo>
                  <a:cubicBezTo>
                    <a:pt x="243677" y="-1166"/>
                    <a:pt x="232212" y="-2429"/>
                    <a:pt x="225152" y="4404"/>
                  </a:cubicBezTo>
                  <a:cubicBezTo>
                    <a:pt x="218352" y="11011"/>
                    <a:pt x="208669" y="17552"/>
                    <a:pt x="197431" y="17131"/>
                  </a:cubicBezTo>
                  <a:cubicBezTo>
                    <a:pt x="179749" y="16451"/>
                    <a:pt x="67308" y="19495"/>
                    <a:pt x="10796" y="18653"/>
                  </a:cubicBezTo>
                  <a:cubicBezTo>
                    <a:pt x="1599" y="18524"/>
                    <a:pt x="-3421" y="29373"/>
                    <a:pt x="2668" y="36303"/>
                  </a:cubicBezTo>
                  <a:lnTo>
                    <a:pt x="13290" y="48415"/>
                  </a:lnTo>
                  <a:cubicBezTo>
                    <a:pt x="18763" y="54666"/>
                    <a:pt x="26665" y="58195"/>
                    <a:pt x="34955" y="58163"/>
                  </a:cubicBezTo>
                  <a:close/>
                </a:path>
              </a:pathLst>
            </a:custGeom>
            <a:solidFill>
              <a:srgbClr val="4F6033"/>
            </a:solidFill>
            <a:ln w="0" cap="flat">
              <a:noFill/>
              <a:prstDash val="solid"/>
              <a:miter/>
            </a:ln>
          </p:spPr>
          <p:txBody>
            <a:bodyPr rtlCol="0" anchor="ctr"/>
            <a:lstStyle/>
            <a:p>
              <a:endParaRPr lang="en-GB"/>
            </a:p>
          </p:txBody>
        </p:sp>
      </p:grpSp>
      <p:grpSp>
        <p:nvGrpSpPr>
          <p:cNvPr id="675" name="Grafikk 344">
            <a:extLst>
              <a:ext uri="{FF2B5EF4-FFF2-40B4-BE49-F238E27FC236}">
                <a16:creationId xmlns:a16="http://schemas.microsoft.com/office/drawing/2014/main" id="{10AE5907-705D-B024-FD37-82ABB8EBBC22}"/>
              </a:ext>
            </a:extLst>
          </p:cNvPr>
          <p:cNvGrpSpPr>
            <a:grpSpLocks noGrp="1" noUngrp="1" noRot="1" noMove="1" noResize="1"/>
          </p:cNvGrpSpPr>
          <p:nvPr/>
        </p:nvGrpSpPr>
        <p:grpSpPr>
          <a:xfrm rot="4467867" flipH="1">
            <a:off x="9390113" y="5075390"/>
            <a:ext cx="644416" cy="1256156"/>
            <a:chOff x="6021958" y="3478707"/>
            <a:chExt cx="642203" cy="1172295"/>
          </a:xfrm>
        </p:grpSpPr>
        <p:sp>
          <p:nvSpPr>
            <p:cNvPr id="676" name="Friform 675">
              <a:extLst>
                <a:ext uri="{FF2B5EF4-FFF2-40B4-BE49-F238E27FC236}">
                  <a16:creationId xmlns:a16="http://schemas.microsoft.com/office/drawing/2014/main" id="{FDF0CBB8-531F-18E9-2971-76954293935E}"/>
                </a:ext>
              </a:extLst>
            </p:cNvPr>
            <p:cNvSpPr>
              <a:spLocks noGrp="1" noRot="1" noMove="1" noResize="1" noEditPoints="1" noAdjustHandles="1" noChangeArrowheads="1" noChangeShapeType="1"/>
            </p:cNvSpPr>
            <p:nvPr/>
          </p:nvSpPr>
          <p:spPr>
            <a:xfrm>
              <a:off x="6311283" y="4095997"/>
              <a:ext cx="287528" cy="555004"/>
            </a:xfrm>
            <a:custGeom>
              <a:avLst/>
              <a:gdLst>
                <a:gd name="connsiteX0" fmla="*/ 282835 w 287528"/>
                <a:gd name="connsiteY0" fmla="*/ 473145 h 555004"/>
                <a:gd name="connsiteX1" fmla="*/ 0 w 287528"/>
                <a:gd name="connsiteY1" fmla="*/ 0 h 555004"/>
                <a:gd name="connsiteX2" fmla="*/ 172536 w 287528"/>
                <a:gd name="connsiteY2" fmla="*/ 523551 h 555004"/>
                <a:gd name="connsiteX3" fmla="*/ 250889 w 287528"/>
                <a:gd name="connsiteY3" fmla="*/ 549097 h 555004"/>
                <a:gd name="connsiteX4" fmla="*/ 282835 w 287528"/>
                <a:gd name="connsiteY4" fmla="*/ 473145 h 55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28" h="555004">
                  <a:moveTo>
                    <a:pt x="282835" y="473145"/>
                  </a:moveTo>
                  <a:cubicBezTo>
                    <a:pt x="270034" y="445084"/>
                    <a:pt x="0" y="0"/>
                    <a:pt x="0" y="0"/>
                  </a:cubicBezTo>
                  <a:cubicBezTo>
                    <a:pt x="0" y="0"/>
                    <a:pt x="159734" y="495490"/>
                    <a:pt x="172536" y="523551"/>
                  </a:cubicBezTo>
                  <a:cubicBezTo>
                    <a:pt x="185337" y="551554"/>
                    <a:pt x="220428" y="562984"/>
                    <a:pt x="250889" y="549097"/>
                  </a:cubicBezTo>
                  <a:cubicBezTo>
                    <a:pt x="281350" y="535210"/>
                    <a:pt x="295637" y="501205"/>
                    <a:pt x="282835" y="473145"/>
                  </a:cubicBezTo>
                  <a:close/>
                </a:path>
              </a:pathLst>
            </a:custGeom>
            <a:solidFill>
              <a:srgbClr val="657C48"/>
            </a:solidFill>
            <a:ln w="0" cap="flat">
              <a:noFill/>
              <a:prstDash val="solid"/>
              <a:miter/>
            </a:ln>
          </p:spPr>
          <p:txBody>
            <a:bodyPr rtlCol="0" anchor="ctr"/>
            <a:lstStyle/>
            <a:p>
              <a:endParaRPr lang="nb-NO"/>
            </a:p>
          </p:txBody>
        </p:sp>
        <p:sp>
          <p:nvSpPr>
            <p:cNvPr id="677" name="Friform 676">
              <a:extLst>
                <a:ext uri="{FF2B5EF4-FFF2-40B4-BE49-F238E27FC236}">
                  <a16:creationId xmlns:a16="http://schemas.microsoft.com/office/drawing/2014/main" id="{7A2434F3-0751-20D5-EB5D-EEC82199D8E2}"/>
                </a:ext>
              </a:extLst>
            </p:cNvPr>
            <p:cNvSpPr>
              <a:spLocks noGrp="1" noRot="1" noMove="1" noResize="1" noEditPoints="1" noAdjustHandles="1" noChangeArrowheads="1" noChangeShapeType="1"/>
            </p:cNvSpPr>
            <p:nvPr/>
          </p:nvSpPr>
          <p:spPr>
            <a:xfrm>
              <a:off x="6323399" y="4107313"/>
              <a:ext cx="340761" cy="361631"/>
            </a:xfrm>
            <a:custGeom>
              <a:avLst/>
              <a:gdLst>
                <a:gd name="connsiteX0" fmla="*/ 326727 w 340761"/>
                <a:gd name="connsiteY0" fmla="*/ 262261 h 361631"/>
                <a:gd name="connsiteX1" fmla="*/ 0 w 340761"/>
                <a:gd name="connsiteY1" fmla="*/ 0 h 361631"/>
                <a:gd name="connsiteX2" fmla="*/ 237973 w 340761"/>
                <a:gd name="connsiteY2" fmla="*/ 344843 h 361631"/>
                <a:gd name="connsiteX3" fmla="*/ 320326 w 340761"/>
                <a:gd name="connsiteY3" fmla="*/ 344386 h 361631"/>
                <a:gd name="connsiteX4" fmla="*/ 326727 w 340761"/>
                <a:gd name="connsiteY4" fmla="*/ 262261 h 361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761" h="361631">
                  <a:moveTo>
                    <a:pt x="326727" y="262261"/>
                  </a:moveTo>
                  <a:cubicBezTo>
                    <a:pt x="305753" y="239687"/>
                    <a:pt x="0" y="0"/>
                    <a:pt x="0" y="0"/>
                  </a:cubicBezTo>
                  <a:cubicBezTo>
                    <a:pt x="0" y="0"/>
                    <a:pt x="216999" y="322269"/>
                    <a:pt x="237973" y="344843"/>
                  </a:cubicBezTo>
                  <a:cubicBezTo>
                    <a:pt x="258947" y="367417"/>
                    <a:pt x="295866" y="367189"/>
                    <a:pt x="320326" y="344386"/>
                  </a:cubicBezTo>
                  <a:cubicBezTo>
                    <a:pt x="344843" y="321583"/>
                    <a:pt x="347701" y="284836"/>
                    <a:pt x="326727" y="262261"/>
                  </a:cubicBezTo>
                  <a:close/>
                </a:path>
              </a:pathLst>
            </a:custGeom>
            <a:solidFill>
              <a:srgbClr val="657C48"/>
            </a:solidFill>
            <a:ln w="0" cap="flat">
              <a:noFill/>
              <a:prstDash val="solid"/>
              <a:miter/>
            </a:ln>
          </p:spPr>
          <p:txBody>
            <a:bodyPr rtlCol="0" anchor="ctr"/>
            <a:lstStyle/>
            <a:p>
              <a:endParaRPr lang="nb-NO"/>
            </a:p>
          </p:txBody>
        </p:sp>
        <p:sp>
          <p:nvSpPr>
            <p:cNvPr id="678" name="Friform 677">
              <a:extLst>
                <a:ext uri="{FF2B5EF4-FFF2-40B4-BE49-F238E27FC236}">
                  <a16:creationId xmlns:a16="http://schemas.microsoft.com/office/drawing/2014/main" id="{52DCE59B-1D47-CC8E-1D27-D0F8B03954E5}"/>
                </a:ext>
              </a:extLst>
            </p:cNvPr>
            <p:cNvSpPr>
              <a:spLocks noGrp="1" noRot="1" noMove="1" noResize="1" noEditPoints="1" noAdjustHandles="1" noChangeArrowheads="1" noChangeShapeType="1"/>
            </p:cNvSpPr>
            <p:nvPr/>
          </p:nvSpPr>
          <p:spPr>
            <a:xfrm>
              <a:off x="6288860" y="4158062"/>
              <a:ext cx="121148" cy="415343"/>
            </a:xfrm>
            <a:custGeom>
              <a:avLst/>
              <a:gdLst>
                <a:gd name="connsiteX0" fmla="*/ 120950 w 121148"/>
                <a:gd name="connsiteY0" fmla="*/ 354102 h 415343"/>
                <a:gd name="connsiteX1" fmla="*/ 35796 w 121148"/>
                <a:gd name="connsiteY1" fmla="*/ 0 h 415343"/>
                <a:gd name="connsiteX2" fmla="*/ 135 w 121148"/>
                <a:gd name="connsiteY2" fmla="*/ 364845 h 415343"/>
                <a:gd name="connsiteX3" fmla="*/ 65457 w 121148"/>
                <a:gd name="connsiteY3" fmla="*/ 415080 h 415343"/>
                <a:gd name="connsiteX4" fmla="*/ 120950 w 121148"/>
                <a:gd name="connsiteY4" fmla="*/ 354158 h 41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48" h="415343">
                  <a:moveTo>
                    <a:pt x="120950" y="354102"/>
                  </a:moveTo>
                  <a:cubicBezTo>
                    <a:pt x="118264" y="323412"/>
                    <a:pt x="35796" y="0"/>
                    <a:pt x="35796" y="0"/>
                  </a:cubicBezTo>
                  <a:cubicBezTo>
                    <a:pt x="35796" y="0"/>
                    <a:pt x="-2551" y="334099"/>
                    <a:pt x="135" y="364845"/>
                  </a:cubicBezTo>
                  <a:cubicBezTo>
                    <a:pt x="2821" y="395535"/>
                    <a:pt x="32081" y="418052"/>
                    <a:pt x="65457" y="415080"/>
                  </a:cubicBezTo>
                  <a:cubicBezTo>
                    <a:pt x="98833" y="412109"/>
                    <a:pt x="123636" y="384848"/>
                    <a:pt x="120950" y="354158"/>
                  </a:cubicBezTo>
                  <a:close/>
                </a:path>
              </a:pathLst>
            </a:custGeom>
            <a:solidFill>
              <a:srgbClr val="657C48"/>
            </a:solidFill>
            <a:ln w="0" cap="flat">
              <a:noFill/>
              <a:prstDash val="solid"/>
              <a:miter/>
            </a:ln>
          </p:spPr>
          <p:txBody>
            <a:bodyPr rtlCol="0" anchor="ctr"/>
            <a:lstStyle/>
            <a:p>
              <a:endParaRPr lang="nb-NO"/>
            </a:p>
          </p:txBody>
        </p:sp>
        <p:sp>
          <p:nvSpPr>
            <p:cNvPr id="679" name="Friform 678">
              <a:extLst>
                <a:ext uri="{FF2B5EF4-FFF2-40B4-BE49-F238E27FC236}">
                  <a16:creationId xmlns:a16="http://schemas.microsoft.com/office/drawing/2014/main" id="{A47ACAB1-3516-76E2-F8E2-9B9B65AD639D}"/>
                </a:ext>
              </a:extLst>
            </p:cNvPr>
            <p:cNvSpPr>
              <a:spLocks noGrp="1" noRot="1" noMove="1" noResize="1" noEditPoints="1" noAdjustHandles="1" noChangeArrowheads="1" noChangeShapeType="1"/>
            </p:cNvSpPr>
            <p:nvPr/>
          </p:nvSpPr>
          <p:spPr>
            <a:xfrm>
              <a:off x="6021958" y="3478707"/>
              <a:ext cx="409514" cy="726392"/>
            </a:xfrm>
            <a:custGeom>
              <a:avLst/>
              <a:gdLst>
                <a:gd name="connsiteX0" fmla="*/ 321558 w 409514"/>
                <a:gd name="connsiteY0" fmla="*/ 432582 h 726392"/>
                <a:gd name="connsiteX1" fmla="*/ 260465 w 409514"/>
                <a:gd name="connsiteY1" fmla="*/ 475159 h 726392"/>
                <a:gd name="connsiteX2" fmla="*/ 332646 w 409514"/>
                <a:gd name="connsiteY2" fmla="*/ 456813 h 726392"/>
                <a:gd name="connsiteX3" fmla="*/ 343161 w 409514"/>
                <a:gd name="connsiteY3" fmla="*/ 451841 h 726392"/>
                <a:gd name="connsiteX4" fmla="*/ 398425 w 409514"/>
                <a:gd name="connsiteY4" fmla="*/ 553454 h 726392"/>
                <a:gd name="connsiteX5" fmla="*/ 338075 w 409514"/>
                <a:gd name="connsiteY5" fmla="*/ 715303 h 726392"/>
                <a:gd name="connsiteX6" fmla="*/ 176226 w 409514"/>
                <a:gd name="connsiteY6" fmla="*/ 654952 h 726392"/>
                <a:gd name="connsiteX7" fmla="*/ 102960 w 409514"/>
                <a:gd name="connsiteY7" fmla="*/ 450641 h 726392"/>
                <a:gd name="connsiteX8" fmla="*/ 116390 w 409514"/>
                <a:gd name="connsiteY8" fmla="*/ 444926 h 726392"/>
                <a:gd name="connsiteX9" fmla="*/ 161881 w 409514"/>
                <a:gd name="connsiteY9" fmla="*/ 412751 h 726392"/>
                <a:gd name="connsiteX10" fmla="*/ 107760 w 409514"/>
                <a:gd name="connsiteY10" fmla="*/ 426067 h 726392"/>
                <a:gd name="connsiteX11" fmla="*/ 96616 w 409514"/>
                <a:gd name="connsiteY11" fmla="*/ 431439 h 726392"/>
                <a:gd name="connsiteX12" fmla="*/ 11748 w 409514"/>
                <a:gd name="connsiteY12" fmla="*/ 1099 h 726392"/>
                <a:gd name="connsiteX13" fmla="*/ 188456 w 409514"/>
                <a:gd name="connsiteY13" fmla="*/ 198895 h 726392"/>
                <a:gd name="connsiteX14" fmla="*/ 177998 w 409514"/>
                <a:gd name="connsiteY14" fmla="*/ 203467 h 726392"/>
                <a:gd name="connsiteX15" fmla="*/ 121533 w 409514"/>
                <a:gd name="connsiteY15" fmla="*/ 241472 h 726392"/>
                <a:gd name="connsiteX16" fmla="*/ 187199 w 409514"/>
                <a:gd name="connsiteY16" fmla="*/ 223642 h 726392"/>
                <a:gd name="connsiteX17" fmla="*/ 200515 w 409514"/>
                <a:gd name="connsiteY17" fmla="*/ 217241 h 726392"/>
                <a:gd name="connsiteX18" fmla="*/ 329845 w 409514"/>
                <a:gd name="connsiteY18" fmla="*/ 428753 h 726392"/>
                <a:gd name="connsiteX19" fmla="*/ 321444 w 409514"/>
                <a:gd name="connsiteY19" fmla="*/ 432468 h 72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9514" h="726392">
                  <a:moveTo>
                    <a:pt x="321558" y="432582"/>
                  </a:moveTo>
                  <a:cubicBezTo>
                    <a:pt x="284754" y="449384"/>
                    <a:pt x="257379" y="468472"/>
                    <a:pt x="260465" y="475159"/>
                  </a:cubicBezTo>
                  <a:cubicBezTo>
                    <a:pt x="263494" y="481845"/>
                    <a:pt x="295841" y="473616"/>
                    <a:pt x="332646" y="456813"/>
                  </a:cubicBezTo>
                  <a:cubicBezTo>
                    <a:pt x="336246" y="455156"/>
                    <a:pt x="339732" y="453499"/>
                    <a:pt x="343161" y="451841"/>
                  </a:cubicBezTo>
                  <a:cubicBezTo>
                    <a:pt x="371622" y="501562"/>
                    <a:pt x="392082" y="539453"/>
                    <a:pt x="398425" y="553454"/>
                  </a:cubicBezTo>
                  <a:cubicBezTo>
                    <a:pt x="426486" y="614776"/>
                    <a:pt x="399454" y="687242"/>
                    <a:pt x="338075" y="715303"/>
                  </a:cubicBezTo>
                  <a:cubicBezTo>
                    <a:pt x="276753" y="743364"/>
                    <a:pt x="204287" y="716331"/>
                    <a:pt x="176226" y="654952"/>
                  </a:cubicBezTo>
                  <a:cubicBezTo>
                    <a:pt x="166453" y="633521"/>
                    <a:pt x="135878" y="550596"/>
                    <a:pt x="102960" y="450641"/>
                  </a:cubicBezTo>
                  <a:cubicBezTo>
                    <a:pt x="107303" y="448927"/>
                    <a:pt x="111818" y="447041"/>
                    <a:pt x="116390" y="444926"/>
                  </a:cubicBezTo>
                  <a:cubicBezTo>
                    <a:pt x="143879" y="432353"/>
                    <a:pt x="164282" y="417952"/>
                    <a:pt x="161881" y="412751"/>
                  </a:cubicBezTo>
                  <a:cubicBezTo>
                    <a:pt x="159538" y="407550"/>
                    <a:pt x="135250" y="413494"/>
                    <a:pt x="107760" y="426067"/>
                  </a:cubicBezTo>
                  <a:cubicBezTo>
                    <a:pt x="103874" y="427838"/>
                    <a:pt x="100159" y="429610"/>
                    <a:pt x="96616" y="431439"/>
                  </a:cubicBezTo>
                  <a:cubicBezTo>
                    <a:pt x="36951" y="248102"/>
                    <a:pt x="-26828" y="18701"/>
                    <a:pt x="11748" y="1099"/>
                  </a:cubicBezTo>
                  <a:cubicBezTo>
                    <a:pt x="38952" y="-11359"/>
                    <a:pt x="112561" y="83795"/>
                    <a:pt x="188456" y="198895"/>
                  </a:cubicBezTo>
                  <a:cubicBezTo>
                    <a:pt x="185027" y="200324"/>
                    <a:pt x="181541" y="201867"/>
                    <a:pt x="177998" y="203467"/>
                  </a:cubicBezTo>
                  <a:cubicBezTo>
                    <a:pt x="144279" y="218898"/>
                    <a:pt x="119019" y="235871"/>
                    <a:pt x="121533" y="241472"/>
                  </a:cubicBezTo>
                  <a:cubicBezTo>
                    <a:pt x="124105" y="247016"/>
                    <a:pt x="153480" y="239072"/>
                    <a:pt x="187199" y="223642"/>
                  </a:cubicBezTo>
                  <a:cubicBezTo>
                    <a:pt x="191828" y="221527"/>
                    <a:pt x="196229" y="219412"/>
                    <a:pt x="200515" y="217241"/>
                  </a:cubicBezTo>
                  <a:cubicBezTo>
                    <a:pt x="246978" y="288678"/>
                    <a:pt x="293441" y="365831"/>
                    <a:pt x="329845" y="428753"/>
                  </a:cubicBezTo>
                  <a:cubicBezTo>
                    <a:pt x="327102" y="429953"/>
                    <a:pt x="324302" y="431153"/>
                    <a:pt x="321444" y="432468"/>
                  </a:cubicBezTo>
                  <a:close/>
                </a:path>
              </a:pathLst>
            </a:custGeom>
            <a:solidFill>
              <a:srgbClr val="FF8D4D"/>
            </a:solidFill>
            <a:ln w="0" cap="flat">
              <a:noFill/>
              <a:prstDash val="solid"/>
              <a:miter/>
            </a:ln>
          </p:spPr>
          <p:txBody>
            <a:bodyPr rtlCol="0" anchor="ctr"/>
            <a:lstStyle/>
            <a:p>
              <a:endParaRPr lang="nb-NO"/>
            </a:p>
          </p:txBody>
        </p:sp>
        <p:sp>
          <p:nvSpPr>
            <p:cNvPr id="680" name="Friform 679">
              <a:extLst>
                <a:ext uri="{FF2B5EF4-FFF2-40B4-BE49-F238E27FC236}">
                  <a16:creationId xmlns:a16="http://schemas.microsoft.com/office/drawing/2014/main" id="{95267A47-F418-02E2-1605-58D9DF56CE4D}"/>
                </a:ext>
              </a:extLst>
            </p:cNvPr>
            <p:cNvSpPr>
              <a:spLocks noGrp="1" noRot="1" noMove="1" noResize="1" noEditPoints="1" noAdjustHandles="1" noChangeArrowheads="1" noChangeShapeType="1"/>
            </p:cNvSpPr>
            <p:nvPr/>
          </p:nvSpPr>
          <p:spPr>
            <a:xfrm>
              <a:off x="6282185" y="3907574"/>
              <a:ext cx="82933" cy="48559"/>
            </a:xfrm>
            <a:custGeom>
              <a:avLst/>
              <a:gdLst>
                <a:gd name="connsiteX0" fmla="*/ 237 w 82933"/>
                <a:gd name="connsiteY0" fmla="*/ 46292 h 48559"/>
                <a:gd name="connsiteX1" fmla="*/ 61331 w 82933"/>
                <a:gd name="connsiteY1" fmla="*/ 3715 h 48559"/>
                <a:gd name="connsiteX2" fmla="*/ 69732 w 82933"/>
                <a:gd name="connsiteY2" fmla="*/ 0 h 48559"/>
                <a:gd name="connsiteX3" fmla="*/ 82934 w 82933"/>
                <a:gd name="connsiteY3" fmla="*/ 22917 h 48559"/>
                <a:gd name="connsiteX4" fmla="*/ 72418 w 82933"/>
                <a:gd name="connsiteY4" fmla="*/ 27889 h 48559"/>
                <a:gd name="connsiteX5" fmla="*/ 237 w 82933"/>
                <a:gd name="connsiteY5" fmla="*/ 46235 h 4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33" h="48559">
                  <a:moveTo>
                    <a:pt x="237" y="46292"/>
                  </a:moveTo>
                  <a:cubicBezTo>
                    <a:pt x="-2849" y="39605"/>
                    <a:pt x="24526" y="20517"/>
                    <a:pt x="61331" y="3715"/>
                  </a:cubicBezTo>
                  <a:cubicBezTo>
                    <a:pt x="64188" y="2400"/>
                    <a:pt x="66931" y="1200"/>
                    <a:pt x="69732" y="0"/>
                  </a:cubicBezTo>
                  <a:cubicBezTo>
                    <a:pt x="74304" y="7887"/>
                    <a:pt x="78704" y="15545"/>
                    <a:pt x="82934" y="22917"/>
                  </a:cubicBezTo>
                  <a:cubicBezTo>
                    <a:pt x="79504" y="24574"/>
                    <a:pt x="76018" y="26289"/>
                    <a:pt x="72418" y="27889"/>
                  </a:cubicBezTo>
                  <a:cubicBezTo>
                    <a:pt x="35613" y="44691"/>
                    <a:pt x="3266" y="52921"/>
                    <a:pt x="237" y="46235"/>
                  </a:cubicBezTo>
                  <a:close/>
                </a:path>
              </a:pathLst>
            </a:custGeom>
            <a:solidFill>
              <a:srgbClr val="E57A45"/>
            </a:solidFill>
            <a:ln w="0" cap="flat">
              <a:noFill/>
              <a:prstDash val="solid"/>
              <a:miter/>
            </a:ln>
          </p:spPr>
          <p:txBody>
            <a:bodyPr rtlCol="0" anchor="ctr"/>
            <a:lstStyle/>
            <a:p>
              <a:endParaRPr lang="nb-NO"/>
            </a:p>
          </p:txBody>
        </p:sp>
        <p:sp>
          <p:nvSpPr>
            <p:cNvPr id="681" name="Friform 680">
              <a:extLst>
                <a:ext uri="{FF2B5EF4-FFF2-40B4-BE49-F238E27FC236}">
                  <a16:creationId xmlns:a16="http://schemas.microsoft.com/office/drawing/2014/main" id="{C424843A-73FE-3A1C-55F5-19C999A59500}"/>
                </a:ext>
              </a:extLst>
            </p:cNvPr>
            <p:cNvSpPr>
              <a:spLocks noGrp="1" noRot="1" noMove="1" noResize="1" noEditPoints="1" noAdjustHandles="1" noChangeArrowheads="1" noChangeShapeType="1"/>
            </p:cNvSpPr>
            <p:nvPr/>
          </p:nvSpPr>
          <p:spPr>
            <a:xfrm>
              <a:off x="6118688" y="3889575"/>
              <a:ext cx="65400" cy="39772"/>
            </a:xfrm>
            <a:custGeom>
              <a:avLst/>
              <a:gdLst>
                <a:gd name="connsiteX0" fmla="*/ 65208 w 65400"/>
                <a:gd name="connsiteY0" fmla="*/ 1882 h 39772"/>
                <a:gd name="connsiteX1" fmla="*/ 19717 w 65400"/>
                <a:gd name="connsiteY1" fmla="*/ 34057 h 39772"/>
                <a:gd name="connsiteX2" fmla="*/ 6287 w 65400"/>
                <a:gd name="connsiteY2" fmla="*/ 39772 h 39772"/>
                <a:gd name="connsiteX3" fmla="*/ 0 w 65400"/>
                <a:gd name="connsiteY3" fmla="*/ 20570 h 39772"/>
                <a:gd name="connsiteX4" fmla="*/ 11144 w 65400"/>
                <a:gd name="connsiteY4" fmla="*/ 15198 h 39772"/>
                <a:gd name="connsiteX5" fmla="*/ 65266 w 65400"/>
                <a:gd name="connsiteY5" fmla="*/ 1882 h 3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00" h="39772">
                  <a:moveTo>
                    <a:pt x="65208" y="1882"/>
                  </a:moveTo>
                  <a:cubicBezTo>
                    <a:pt x="67609" y="7083"/>
                    <a:pt x="47206" y="21484"/>
                    <a:pt x="19717" y="34057"/>
                  </a:cubicBezTo>
                  <a:cubicBezTo>
                    <a:pt x="15088" y="36172"/>
                    <a:pt x="10630" y="38058"/>
                    <a:pt x="6287" y="39772"/>
                  </a:cubicBezTo>
                  <a:cubicBezTo>
                    <a:pt x="4172" y="33429"/>
                    <a:pt x="2115" y="27028"/>
                    <a:pt x="0" y="20570"/>
                  </a:cubicBezTo>
                  <a:cubicBezTo>
                    <a:pt x="3544" y="18741"/>
                    <a:pt x="7258" y="16970"/>
                    <a:pt x="11144" y="15198"/>
                  </a:cubicBezTo>
                  <a:cubicBezTo>
                    <a:pt x="38633" y="2625"/>
                    <a:pt x="62922" y="-3318"/>
                    <a:pt x="65266" y="1882"/>
                  </a:cubicBezTo>
                  <a:close/>
                </a:path>
              </a:pathLst>
            </a:custGeom>
            <a:solidFill>
              <a:srgbClr val="E57A45"/>
            </a:solidFill>
            <a:ln w="0" cap="flat">
              <a:noFill/>
              <a:prstDash val="solid"/>
              <a:miter/>
            </a:ln>
          </p:spPr>
          <p:txBody>
            <a:bodyPr rtlCol="0" anchor="ctr"/>
            <a:lstStyle/>
            <a:p>
              <a:endParaRPr lang="nb-NO"/>
            </a:p>
          </p:txBody>
        </p:sp>
        <p:sp>
          <p:nvSpPr>
            <p:cNvPr id="682" name="Friform 681">
              <a:extLst>
                <a:ext uri="{FF2B5EF4-FFF2-40B4-BE49-F238E27FC236}">
                  <a16:creationId xmlns:a16="http://schemas.microsoft.com/office/drawing/2014/main" id="{4802489A-4EE6-CC71-AC32-4DBD7D7A4EFB}"/>
                </a:ext>
              </a:extLst>
            </p:cNvPr>
            <p:cNvSpPr>
              <a:spLocks noGrp="1" noRot="1" noMove="1" noResize="1" noEditPoints="1" noAdjustHandles="1" noChangeArrowheads="1" noChangeShapeType="1"/>
            </p:cNvSpPr>
            <p:nvPr/>
          </p:nvSpPr>
          <p:spPr>
            <a:xfrm>
              <a:off x="6143426" y="3677659"/>
              <a:ext cx="79161" cy="44398"/>
            </a:xfrm>
            <a:custGeom>
              <a:avLst/>
              <a:gdLst>
                <a:gd name="connsiteX0" fmla="*/ 180 w 79161"/>
                <a:gd name="connsiteY0" fmla="*/ 42577 h 44398"/>
                <a:gd name="connsiteX1" fmla="*/ 56644 w 79161"/>
                <a:gd name="connsiteY1" fmla="*/ 4572 h 44398"/>
                <a:gd name="connsiteX2" fmla="*/ 67102 w 79161"/>
                <a:gd name="connsiteY2" fmla="*/ 0 h 44398"/>
                <a:gd name="connsiteX3" fmla="*/ 79161 w 79161"/>
                <a:gd name="connsiteY3" fmla="*/ 18402 h 44398"/>
                <a:gd name="connsiteX4" fmla="*/ 65845 w 79161"/>
                <a:gd name="connsiteY4" fmla="*/ 24803 h 44398"/>
                <a:gd name="connsiteX5" fmla="*/ 180 w 79161"/>
                <a:gd name="connsiteY5" fmla="*/ 42634 h 44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161" h="44398">
                  <a:moveTo>
                    <a:pt x="180" y="42577"/>
                  </a:moveTo>
                  <a:cubicBezTo>
                    <a:pt x="-2392" y="36976"/>
                    <a:pt x="22925" y="20003"/>
                    <a:pt x="56644" y="4572"/>
                  </a:cubicBezTo>
                  <a:cubicBezTo>
                    <a:pt x="60187" y="2972"/>
                    <a:pt x="63673" y="1429"/>
                    <a:pt x="67102" y="0"/>
                  </a:cubicBezTo>
                  <a:cubicBezTo>
                    <a:pt x="71103" y="6058"/>
                    <a:pt x="75161" y="12230"/>
                    <a:pt x="79161" y="18402"/>
                  </a:cubicBezTo>
                  <a:cubicBezTo>
                    <a:pt x="74932" y="20574"/>
                    <a:pt x="70474" y="22688"/>
                    <a:pt x="65845" y="24803"/>
                  </a:cubicBezTo>
                  <a:cubicBezTo>
                    <a:pt x="32126" y="40233"/>
                    <a:pt x="2752" y="48177"/>
                    <a:pt x="180" y="42634"/>
                  </a:cubicBezTo>
                  <a:close/>
                </a:path>
              </a:pathLst>
            </a:custGeom>
            <a:solidFill>
              <a:srgbClr val="E57A45"/>
            </a:solidFill>
            <a:ln w="0" cap="flat">
              <a:noFill/>
              <a:prstDash val="solid"/>
              <a:miter/>
            </a:ln>
          </p:spPr>
          <p:txBody>
            <a:bodyPr rtlCol="0" anchor="ctr"/>
            <a:lstStyle/>
            <a:p>
              <a:endParaRPr lang="nb-NO"/>
            </a:p>
          </p:txBody>
        </p:sp>
      </p:grpSp>
    </p:spTree>
    <p:extLst>
      <p:ext uri="{BB962C8B-B14F-4D97-AF65-F5344CB8AC3E}">
        <p14:creationId xmlns:p14="http://schemas.microsoft.com/office/powerpoint/2010/main" val="310372214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1254AF91-528C-47FA-4429-42F1E11A3D45}"/>
              </a:ext>
            </a:extLst>
          </p:cNvPr>
          <p:cNvSpPr>
            <a:spLocks noGrp="1" noRot="1" noMove="1" noResize="1" noEditPoints="1" noAdjustHandles="1" noChangeArrowheads="1" noChangeShapeType="1"/>
          </p:cNvSpPr>
          <p:nvPr>
            <p:ph sz="half" idx="1"/>
          </p:nvPr>
        </p:nvSpPr>
        <p:spPr/>
        <p:txBody>
          <a:bodyPr>
            <a:normAutofit/>
          </a:bodyPr>
          <a:lstStyle/>
          <a:p>
            <a:r>
              <a:rPr lang="nb-NO" dirty="0"/>
              <a:t>Bli bevisst på vanene dine</a:t>
            </a:r>
          </a:p>
          <a:p>
            <a:r>
              <a:rPr lang="nb-NO" dirty="0"/>
              <a:t>Drikk godt med vann</a:t>
            </a:r>
          </a:p>
          <a:p>
            <a:r>
              <a:rPr lang="nb-NO" dirty="0"/>
              <a:t>Planlegg måltidene</a:t>
            </a:r>
          </a:p>
          <a:p>
            <a:r>
              <a:rPr lang="nb-NO" dirty="0"/>
              <a:t>Ha sunne alternativer tilgjengelig, for eksempel oppskåret frukt og grønnsaker </a:t>
            </a:r>
          </a:p>
          <a:p>
            <a:endParaRPr lang="nb-NO" dirty="0"/>
          </a:p>
          <a:p>
            <a:endParaRPr lang="nb-NO" dirty="0"/>
          </a:p>
        </p:txBody>
      </p:sp>
      <p:sp>
        <p:nvSpPr>
          <p:cNvPr id="2" name="Tittel 1">
            <a:extLst>
              <a:ext uri="{FF2B5EF4-FFF2-40B4-BE49-F238E27FC236}">
                <a16:creationId xmlns:a16="http://schemas.microsoft.com/office/drawing/2014/main" id="{E4EA92D0-9CEE-9E4D-4611-40582C62D70A}"/>
              </a:ext>
            </a:extLst>
          </p:cNvPr>
          <p:cNvSpPr>
            <a:spLocks noGrp="1" noRot="1" noMove="1" noResize="1" noEditPoints="1" noAdjustHandles="1" noChangeArrowheads="1" noChangeShapeType="1"/>
          </p:cNvSpPr>
          <p:nvPr>
            <p:ph type="title"/>
          </p:nvPr>
        </p:nvSpPr>
        <p:spPr/>
        <p:txBody>
          <a:bodyPr>
            <a:normAutofit/>
          </a:bodyPr>
          <a:lstStyle/>
          <a:p>
            <a:r>
              <a:rPr lang="nb-NO"/>
              <a:t>Kosthold som hjelper deg med snus- og røykeslutt</a:t>
            </a:r>
          </a:p>
        </p:txBody>
      </p:sp>
      <p:grpSp>
        <p:nvGrpSpPr>
          <p:cNvPr id="343" name="Gruppe 342">
            <a:extLst>
              <a:ext uri="{FF2B5EF4-FFF2-40B4-BE49-F238E27FC236}">
                <a16:creationId xmlns:a16="http://schemas.microsoft.com/office/drawing/2014/main" id="{648C5766-B675-6F25-FCE4-C4C183B1A4F8}"/>
              </a:ext>
            </a:extLst>
          </p:cNvPr>
          <p:cNvGrpSpPr>
            <a:grpSpLocks noGrp="1" noUngrp="1" noRot="1" noMove="1" noResize="1"/>
          </p:cNvGrpSpPr>
          <p:nvPr/>
        </p:nvGrpSpPr>
        <p:grpSpPr>
          <a:xfrm>
            <a:off x="5148150" y="2046472"/>
            <a:ext cx="6649113" cy="3761035"/>
            <a:chOff x="5148150" y="2046472"/>
            <a:chExt cx="6649113" cy="3761035"/>
          </a:xfrm>
        </p:grpSpPr>
        <p:grpSp>
          <p:nvGrpSpPr>
            <p:cNvPr id="4" name="Gruppe 3">
              <a:extLst>
                <a:ext uri="{FF2B5EF4-FFF2-40B4-BE49-F238E27FC236}">
                  <a16:creationId xmlns:a16="http://schemas.microsoft.com/office/drawing/2014/main" id="{8D12DD44-5310-0B19-AA5C-FCA4F77AA01A}"/>
                </a:ext>
              </a:extLst>
            </p:cNvPr>
            <p:cNvGrpSpPr>
              <a:grpSpLocks noGrp="1" noUngrp="1" noRot="1" noMove="1" noResize="1"/>
            </p:cNvGrpSpPr>
            <p:nvPr/>
          </p:nvGrpSpPr>
          <p:grpSpPr>
            <a:xfrm rot="360275">
              <a:off x="10325527" y="2046472"/>
              <a:ext cx="1254031" cy="3405172"/>
              <a:chOff x="15128629" y="2755502"/>
              <a:chExt cx="1254031" cy="3405172"/>
            </a:xfrm>
          </p:grpSpPr>
          <p:grpSp>
            <p:nvGrpSpPr>
              <p:cNvPr id="5" name="Graphic 3">
                <a:extLst>
                  <a:ext uri="{FF2B5EF4-FFF2-40B4-BE49-F238E27FC236}">
                    <a16:creationId xmlns:a16="http://schemas.microsoft.com/office/drawing/2014/main" id="{2C6F072B-1924-8483-9145-41A563A3E712}"/>
                  </a:ext>
                </a:extLst>
              </p:cNvPr>
              <p:cNvGrpSpPr>
                <a:grpSpLocks noGrp="1" noUngrp="1" noRot="1" noMove="1" noResize="1"/>
              </p:cNvGrpSpPr>
              <p:nvPr/>
            </p:nvGrpSpPr>
            <p:grpSpPr>
              <a:xfrm>
                <a:off x="15128629" y="2755502"/>
                <a:ext cx="1254031" cy="3405172"/>
                <a:chOff x="13937551" y="1187960"/>
                <a:chExt cx="1254031" cy="3405172"/>
              </a:xfrm>
            </p:grpSpPr>
            <p:sp>
              <p:nvSpPr>
                <p:cNvPr id="8" name="Freeform 308">
                  <a:extLst>
                    <a:ext uri="{FF2B5EF4-FFF2-40B4-BE49-F238E27FC236}">
                      <a16:creationId xmlns:a16="http://schemas.microsoft.com/office/drawing/2014/main" id="{7F9FD303-D4CB-EB3E-CDE1-E1E8EACDCF4F}"/>
                    </a:ext>
                  </a:extLst>
                </p:cNvPr>
                <p:cNvSpPr>
                  <a:spLocks noGrp="1" noRot="1" noMove="1" noResize="1" noEditPoints="1" noAdjustHandles="1" noChangeArrowheads="1" noChangeShapeType="1"/>
                </p:cNvSpPr>
                <p:nvPr/>
              </p:nvSpPr>
              <p:spPr>
                <a:xfrm>
                  <a:off x="13937551" y="1187960"/>
                  <a:ext cx="1254031" cy="3274336"/>
                </a:xfrm>
                <a:custGeom>
                  <a:avLst/>
                  <a:gdLst>
                    <a:gd name="connsiteX0" fmla="*/ 0 w 1254031"/>
                    <a:gd name="connsiteY0" fmla="*/ 3236446 h 3274336"/>
                    <a:gd name="connsiteX1" fmla="*/ 1250385 w 1254031"/>
                    <a:gd name="connsiteY1" fmla="*/ 1185 h 3274336"/>
                    <a:gd name="connsiteX2" fmla="*/ 1253947 w 1254031"/>
                    <a:gd name="connsiteY2" fmla="*/ 2480 h 3274336"/>
                    <a:gd name="connsiteX3" fmla="*/ 164516 w 1254031"/>
                    <a:gd name="connsiteY3" fmla="*/ 3274337 h 3274336"/>
                    <a:gd name="connsiteX4" fmla="*/ 0 w 1254031"/>
                    <a:gd name="connsiteY4" fmla="*/ 3236446 h 3274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031" h="3274336">
                      <a:moveTo>
                        <a:pt x="0" y="3236446"/>
                      </a:moveTo>
                      <a:cubicBezTo>
                        <a:pt x="0" y="3236446"/>
                        <a:pt x="719271" y="1141137"/>
                        <a:pt x="1250385" y="1185"/>
                      </a:cubicBezTo>
                      <a:cubicBezTo>
                        <a:pt x="1251356" y="-1082"/>
                        <a:pt x="1254595" y="213"/>
                        <a:pt x="1253947" y="2480"/>
                      </a:cubicBezTo>
                      <a:cubicBezTo>
                        <a:pt x="994867" y="892096"/>
                        <a:pt x="164516" y="3274337"/>
                        <a:pt x="164516" y="3274337"/>
                      </a:cubicBezTo>
                      <a:lnTo>
                        <a:pt x="0" y="3236446"/>
                      </a:lnTo>
                      <a:close/>
                    </a:path>
                  </a:pathLst>
                </a:custGeom>
                <a:solidFill>
                  <a:srgbClr val="667C49"/>
                </a:solidFill>
                <a:ln w="3239" cap="flat">
                  <a:noFill/>
                  <a:prstDash val="solid"/>
                  <a:miter/>
                </a:ln>
              </p:spPr>
              <p:txBody>
                <a:bodyPr rtlCol="0" anchor="ctr"/>
                <a:lstStyle/>
                <a:p>
                  <a:endParaRPr lang="en-NO"/>
                </a:p>
              </p:txBody>
            </p:sp>
            <p:sp>
              <p:nvSpPr>
                <p:cNvPr id="9" name="Freeform 309">
                  <a:extLst>
                    <a:ext uri="{FF2B5EF4-FFF2-40B4-BE49-F238E27FC236}">
                      <a16:creationId xmlns:a16="http://schemas.microsoft.com/office/drawing/2014/main" id="{6E246AB3-2E9D-86A1-EB3E-2D3408848E92}"/>
                    </a:ext>
                  </a:extLst>
                </p:cNvPr>
                <p:cNvSpPr>
                  <a:spLocks noGrp="1" noRot="1" noMove="1" noResize="1" noEditPoints="1" noAdjustHandles="1" noChangeArrowheads="1" noChangeShapeType="1"/>
                </p:cNvSpPr>
                <p:nvPr/>
              </p:nvSpPr>
              <p:spPr>
                <a:xfrm>
                  <a:off x="13959249" y="3033794"/>
                  <a:ext cx="791489" cy="1559337"/>
                </a:xfrm>
                <a:custGeom>
                  <a:avLst/>
                  <a:gdLst>
                    <a:gd name="connsiteX0" fmla="*/ 0 w 791489"/>
                    <a:gd name="connsiteY0" fmla="*/ 1559338 h 1559337"/>
                    <a:gd name="connsiteX1" fmla="*/ 680409 w 791489"/>
                    <a:gd name="connsiteY1" fmla="*/ 0 h 1559337"/>
                    <a:gd name="connsiteX2" fmla="*/ 791490 w 791489"/>
                    <a:gd name="connsiteY2" fmla="*/ 62827 h 1559337"/>
                    <a:gd name="connsiteX3" fmla="*/ 238354 w 791489"/>
                    <a:gd name="connsiteY3" fmla="*/ 1271759 h 1559337"/>
                    <a:gd name="connsiteX4" fmla="*/ 0 w 791489"/>
                    <a:gd name="connsiteY4" fmla="*/ 1559338 h 1559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489" h="1559337">
                      <a:moveTo>
                        <a:pt x="0" y="1559338"/>
                      </a:moveTo>
                      <a:cubicBezTo>
                        <a:pt x="0" y="1559338"/>
                        <a:pt x="277540" y="846544"/>
                        <a:pt x="680409" y="0"/>
                      </a:cubicBezTo>
                      <a:lnTo>
                        <a:pt x="791490" y="62827"/>
                      </a:lnTo>
                      <a:cubicBezTo>
                        <a:pt x="616287" y="496462"/>
                        <a:pt x="449828" y="867270"/>
                        <a:pt x="238354" y="1271759"/>
                      </a:cubicBezTo>
                      <a:cubicBezTo>
                        <a:pt x="195282" y="1354341"/>
                        <a:pt x="0" y="1559338"/>
                        <a:pt x="0" y="1559338"/>
                      </a:cubicBezTo>
                      <a:close/>
                    </a:path>
                  </a:pathLst>
                </a:custGeom>
                <a:solidFill>
                  <a:srgbClr val="667C49"/>
                </a:solidFill>
                <a:ln w="3239" cap="flat">
                  <a:noFill/>
                  <a:prstDash val="solid"/>
                  <a:miter/>
                </a:ln>
              </p:spPr>
              <p:txBody>
                <a:bodyPr rtlCol="0" anchor="ctr"/>
                <a:lstStyle/>
                <a:p>
                  <a:endParaRPr lang="en-NO"/>
                </a:p>
              </p:txBody>
            </p:sp>
            <p:sp>
              <p:nvSpPr>
                <p:cNvPr id="10" name="Freeform 310">
                  <a:extLst>
                    <a:ext uri="{FF2B5EF4-FFF2-40B4-BE49-F238E27FC236}">
                      <a16:creationId xmlns:a16="http://schemas.microsoft.com/office/drawing/2014/main" id="{0E339BE7-F7B8-6ED5-A4E3-45927A1CEB51}"/>
                    </a:ext>
                  </a:extLst>
                </p:cNvPr>
                <p:cNvSpPr>
                  <a:spLocks noGrp="1" noRot="1" noMove="1" noResize="1" noEditPoints="1" noAdjustHandles="1" noChangeArrowheads="1" noChangeShapeType="1"/>
                </p:cNvSpPr>
                <p:nvPr/>
              </p:nvSpPr>
              <p:spPr>
                <a:xfrm>
                  <a:off x="13949146" y="1685668"/>
                  <a:ext cx="823009" cy="2816128"/>
                </a:xfrm>
                <a:custGeom>
                  <a:avLst/>
                  <a:gdLst>
                    <a:gd name="connsiteX0" fmla="*/ 67749 w 823009"/>
                    <a:gd name="connsiteY0" fmla="*/ 2797355 h 2816128"/>
                    <a:gd name="connsiteX1" fmla="*/ 64 w 823009"/>
                    <a:gd name="connsiteY1" fmla="*/ 2607903 h 2816128"/>
                    <a:gd name="connsiteX2" fmla="*/ 821347 w 823009"/>
                    <a:gd name="connsiteY2" fmla="*/ 587 h 2816128"/>
                    <a:gd name="connsiteX3" fmla="*/ 822967 w 823009"/>
                    <a:gd name="connsiteY3" fmla="*/ 910 h 2816128"/>
                    <a:gd name="connsiteX4" fmla="*/ 67749 w 823009"/>
                    <a:gd name="connsiteY4" fmla="*/ 2797355 h 2816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009" h="2816128">
                      <a:moveTo>
                        <a:pt x="67749" y="2797355"/>
                      </a:moveTo>
                      <a:cubicBezTo>
                        <a:pt x="18524" y="2890300"/>
                        <a:pt x="64" y="2607903"/>
                        <a:pt x="64" y="2607903"/>
                      </a:cubicBezTo>
                      <a:cubicBezTo>
                        <a:pt x="64" y="2607903"/>
                        <a:pt x="-23253" y="2305751"/>
                        <a:pt x="821347" y="587"/>
                      </a:cubicBezTo>
                      <a:cubicBezTo>
                        <a:pt x="821672" y="-385"/>
                        <a:pt x="823291" y="-61"/>
                        <a:pt x="822967" y="910"/>
                      </a:cubicBezTo>
                      <a:cubicBezTo>
                        <a:pt x="669462" y="835148"/>
                        <a:pt x="411677" y="2150627"/>
                        <a:pt x="67749" y="2797355"/>
                      </a:cubicBezTo>
                      <a:close/>
                    </a:path>
                  </a:pathLst>
                </a:custGeom>
                <a:solidFill>
                  <a:srgbClr val="748E57"/>
                </a:solidFill>
                <a:ln w="3239" cap="flat">
                  <a:noFill/>
                  <a:prstDash val="solid"/>
                  <a:miter/>
                </a:ln>
              </p:spPr>
              <p:txBody>
                <a:bodyPr rtlCol="0" anchor="ctr"/>
                <a:lstStyle/>
                <a:p>
                  <a:endParaRPr lang="en-NO"/>
                </a:p>
              </p:txBody>
            </p:sp>
          </p:grpSp>
          <p:sp>
            <p:nvSpPr>
              <p:cNvPr id="7" name="Freeform 347">
                <a:extLst>
                  <a:ext uri="{FF2B5EF4-FFF2-40B4-BE49-F238E27FC236}">
                    <a16:creationId xmlns:a16="http://schemas.microsoft.com/office/drawing/2014/main" id="{7523BE15-3B19-83F1-C1C4-38489909D50A}"/>
                  </a:ext>
                </a:extLst>
              </p:cNvPr>
              <p:cNvSpPr>
                <a:spLocks noGrp="1" noRot="1" noMove="1" noResize="1" noEditPoints="1" noAdjustHandles="1" noChangeArrowheads="1" noChangeShapeType="1"/>
              </p:cNvSpPr>
              <p:nvPr/>
            </p:nvSpPr>
            <p:spPr>
              <a:xfrm>
                <a:off x="15830736" y="4601012"/>
                <a:ext cx="312950" cy="1165223"/>
              </a:xfrm>
              <a:custGeom>
                <a:avLst/>
                <a:gdLst>
                  <a:gd name="connsiteX0" fmla="*/ 0 w 312950"/>
                  <a:gd name="connsiteY0" fmla="*/ 0 h 1165223"/>
                  <a:gd name="connsiteX1" fmla="*/ 301828 w 312950"/>
                  <a:gd name="connsiteY1" fmla="*/ 1161002 h 1165223"/>
                  <a:gd name="connsiteX2" fmla="*/ 312839 w 312950"/>
                  <a:gd name="connsiteY2" fmla="*/ 1158412 h 1165223"/>
                  <a:gd name="connsiteX3" fmla="*/ 111080 w 312950"/>
                  <a:gd name="connsiteY3" fmla="*/ 62503 h 1165223"/>
                  <a:gd name="connsiteX4" fmla="*/ 0 w 312950"/>
                  <a:gd name="connsiteY4" fmla="*/ 0 h 1165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950" h="1165223">
                    <a:moveTo>
                      <a:pt x="0" y="0"/>
                    </a:moveTo>
                    <a:lnTo>
                      <a:pt x="301828" y="1161002"/>
                    </a:lnTo>
                    <a:cubicBezTo>
                      <a:pt x="303771" y="1168127"/>
                      <a:pt x="314135" y="1165536"/>
                      <a:pt x="312839" y="1158412"/>
                    </a:cubicBezTo>
                    <a:lnTo>
                      <a:pt x="111080" y="62503"/>
                    </a:lnTo>
                    <a:lnTo>
                      <a:pt x="0" y="0"/>
                    </a:lnTo>
                    <a:close/>
                  </a:path>
                </a:pathLst>
              </a:custGeom>
              <a:solidFill>
                <a:srgbClr val="748E57"/>
              </a:solidFill>
              <a:ln w="3239" cap="flat">
                <a:noFill/>
                <a:prstDash val="solid"/>
                <a:miter/>
              </a:ln>
            </p:spPr>
            <p:txBody>
              <a:bodyPr rtlCol="0" anchor="ctr"/>
              <a:lstStyle/>
              <a:p>
                <a:endParaRPr lang="en-NO"/>
              </a:p>
            </p:txBody>
          </p:sp>
        </p:grpSp>
        <p:grpSp>
          <p:nvGrpSpPr>
            <p:cNvPr id="11" name="Gruppe 10">
              <a:extLst>
                <a:ext uri="{FF2B5EF4-FFF2-40B4-BE49-F238E27FC236}">
                  <a16:creationId xmlns:a16="http://schemas.microsoft.com/office/drawing/2014/main" id="{4F2869EE-BC29-2B94-29F5-E89B82514BFD}"/>
                </a:ext>
              </a:extLst>
            </p:cNvPr>
            <p:cNvGrpSpPr>
              <a:grpSpLocks noGrp="1" noUngrp="1" noRot="1" noMove="1" noResize="1"/>
            </p:cNvGrpSpPr>
            <p:nvPr/>
          </p:nvGrpSpPr>
          <p:grpSpPr>
            <a:xfrm rot="20431825">
              <a:off x="8448203" y="3508086"/>
              <a:ext cx="710986" cy="1471945"/>
              <a:chOff x="13753916" y="1132425"/>
              <a:chExt cx="710986" cy="1471945"/>
            </a:xfrm>
          </p:grpSpPr>
          <p:grpSp>
            <p:nvGrpSpPr>
              <p:cNvPr id="12" name="Graphic 3">
                <a:extLst>
                  <a:ext uri="{FF2B5EF4-FFF2-40B4-BE49-F238E27FC236}">
                    <a16:creationId xmlns:a16="http://schemas.microsoft.com/office/drawing/2014/main" id="{02B75658-B2CA-BC2F-7D20-AA615EE7E7A3}"/>
                  </a:ext>
                </a:extLst>
              </p:cNvPr>
              <p:cNvGrpSpPr>
                <a:grpSpLocks noGrp="1" noUngrp="1" noRot="1" noMove="1" noResize="1"/>
              </p:cNvGrpSpPr>
              <p:nvPr/>
            </p:nvGrpSpPr>
            <p:grpSpPr>
              <a:xfrm rot="736664">
                <a:off x="13948917" y="1203970"/>
                <a:ext cx="515985" cy="1383845"/>
                <a:chOff x="9386811" y="508736"/>
                <a:chExt cx="918438" cy="2463203"/>
              </a:xfrm>
            </p:grpSpPr>
            <p:sp>
              <p:nvSpPr>
                <p:cNvPr id="21" name="Freeform 190">
                  <a:extLst>
                    <a:ext uri="{FF2B5EF4-FFF2-40B4-BE49-F238E27FC236}">
                      <a16:creationId xmlns:a16="http://schemas.microsoft.com/office/drawing/2014/main" id="{78308F0C-6C38-CD3C-0777-F31D39708F1E}"/>
                    </a:ext>
                  </a:extLst>
                </p:cNvPr>
                <p:cNvSpPr>
                  <a:spLocks noGrp="1" noRot="1" noMove="1" noResize="1" noEditPoints="1" noAdjustHandles="1" noChangeArrowheads="1" noChangeShapeType="1"/>
                </p:cNvSpPr>
                <p:nvPr/>
              </p:nvSpPr>
              <p:spPr>
                <a:xfrm>
                  <a:off x="9386811" y="508736"/>
                  <a:ext cx="918438" cy="2371233"/>
                </a:xfrm>
                <a:custGeom>
                  <a:avLst/>
                  <a:gdLst>
                    <a:gd name="connsiteX0" fmla="*/ 808006 w 918438"/>
                    <a:gd name="connsiteY0" fmla="*/ 2371230 h 2371233"/>
                    <a:gd name="connsiteX1" fmla="*/ 0 w 918438"/>
                    <a:gd name="connsiteY1" fmla="*/ 0 h 2371233"/>
                    <a:gd name="connsiteX2" fmla="*/ 918439 w 918438"/>
                    <a:gd name="connsiteY2" fmla="*/ 2324272 h 2371233"/>
                    <a:gd name="connsiteX3" fmla="*/ 808006 w 918438"/>
                    <a:gd name="connsiteY3" fmla="*/ 2371230 h 2371233"/>
                  </a:gdLst>
                  <a:ahLst/>
                  <a:cxnLst>
                    <a:cxn ang="0">
                      <a:pos x="connsiteX0" y="connsiteY0"/>
                    </a:cxn>
                    <a:cxn ang="0">
                      <a:pos x="connsiteX1" y="connsiteY1"/>
                    </a:cxn>
                    <a:cxn ang="0">
                      <a:pos x="connsiteX2" y="connsiteY2"/>
                    </a:cxn>
                    <a:cxn ang="0">
                      <a:pos x="connsiteX3" y="connsiteY3"/>
                    </a:cxn>
                  </a:cxnLst>
                  <a:rect l="l" t="t" r="r" b="b"/>
                  <a:pathLst>
                    <a:path w="918438" h="2371233">
                      <a:moveTo>
                        <a:pt x="808006" y="2371230"/>
                      </a:moveTo>
                      <a:cubicBezTo>
                        <a:pt x="789546" y="2374144"/>
                        <a:pt x="56674" y="892854"/>
                        <a:pt x="0" y="0"/>
                      </a:cubicBezTo>
                      <a:cubicBezTo>
                        <a:pt x="219570" y="605276"/>
                        <a:pt x="918439" y="2324272"/>
                        <a:pt x="918439" y="2324272"/>
                      </a:cubicBezTo>
                      <a:lnTo>
                        <a:pt x="808006" y="2371230"/>
                      </a:lnTo>
                      <a:close/>
                    </a:path>
                  </a:pathLst>
                </a:custGeom>
                <a:solidFill>
                  <a:srgbClr val="667C49"/>
                </a:solidFill>
                <a:ln w="3239" cap="flat">
                  <a:noFill/>
                  <a:prstDash val="solid"/>
                  <a:miter/>
                </a:ln>
              </p:spPr>
              <p:txBody>
                <a:bodyPr rtlCol="0" anchor="ctr"/>
                <a:lstStyle/>
                <a:p>
                  <a:endParaRPr lang="en-NO"/>
                </a:p>
              </p:txBody>
            </p:sp>
            <p:sp>
              <p:nvSpPr>
                <p:cNvPr id="22" name="Freeform 191">
                  <a:extLst>
                    <a:ext uri="{FF2B5EF4-FFF2-40B4-BE49-F238E27FC236}">
                      <a16:creationId xmlns:a16="http://schemas.microsoft.com/office/drawing/2014/main" id="{3638F319-E142-FF2E-ADB5-2D469F6B93FA}"/>
                    </a:ext>
                  </a:extLst>
                </p:cNvPr>
                <p:cNvSpPr>
                  <a:spLocks noGrp="1" noRot="1" noMove="1" noResize="1" noEditPoints="1" noAdjustHandles="1" noChangeArrowheads="1" noChangeShapeType="1"/>
                </p:cNvSpPr>
                <p:nvPr/>
              </p:nvSpPr>
              <p:spPr>
                <a:xfrm>
                  <a:off x="9547764" y="684586"/>
                  <a:ext cx="718787" cy="2287352"/>
                </a:xfrm>
                <a:custGeom>
                  <a:avLst/>
                  <a:gdLst>
                    <a:gd name="connsiteX0" fmla="*/ 694982 w 718787"/>
                    <a:gd name="connsiteY0" fmla="*/ 2287353 h 2287352"/>
                    <a:gd name="connsiteX1" fmla="*/ 0 w 718787"/>
                    <a:gd name="connsiteY1" fmla="*/ 0 h 2287352"/>
                    <a:gd name="connsiteX2" fmla="*/ 717328 w 718787"/>
                    <a:gd name="connsiteY2" fmla="*/ 2022767 h 2287352"/>
                    <a:gd name="connsiteX3" fmla="*/ 694982 w 718787"/>
                    <a:gd name="connsiteY3" fmla="*/ 2287353 h 2287352"/>
                  </a:gdLst>
                  <a:ahLst/>
                  <a:cxnLst>
                    <a:cxn ang="0">
                      <a:pos x="connsiteX0" y="connsiteY0"/>
                    </a:cxn>
                    <a:cxn ang="0">
                      <a:pos x="connsiteX1" y="connsiteY1"/>
                    </a:cxn>
                    <a:cxn ang="0">
                      <a:pos x="connsiteX2" y="connsiteY2"/>
                    </a:cxn>
                    <a:cxn ang="0">
                      <a:pos x="connsiteX3" y="connsiteY3"/>
                    </a:cxn>
                  </a:cxnLst>
                  <a:rect l="l" t="t" r="r" b="b"/>
                  <a:pathLst>
                    <a:path w="718787" h="2287352">
                      <a:moveTo>
                        <a:pt x="694982" y="2287353"/>
                      </a:moveTo>
                      <a:cubicBezTo>
                        <a:pt x="694982" y="2287353"/>
                        <a:pt x="96507" y="980618"/>
                        <a:pt x="0" y="0"/>
                      </a:cubicBezTo>
                      <a:cubicBezTo>
                        <a:pt x="189128" y="752627"/>
                        <a:pt x="646081" y="1458297"/>
                        <a:pt x="717328" y="2022767"/>
                      </a:cubicBezTo>
                      <a:cubicBezTo>
                        <a:pt x="725748" y="2088509"/>
                        <a:pt x="694982" y="2287353"/>
                        <a:pt x="694982" y="2287353"/>
                      </a:cubicBezTo>
                      <a:close/>
                    </a:path>
                  </a:pathLst>
                </a:custGeom>
                <a:solidFill>
                  <a:srgbClr val="667C49"/>
                </a:solidFill>
                <a:ln w="3239" cap="flat">
                  <a:noFill/>
                  <a:prstDash val="solid"/>
                  <a:miter/>
                </a:ln>
              </p:spPr>
              <p:txBody>
                <a:bodyPr rtlCol="0" anchor="ctr"/>
                <a:lstStyle/>
                <a:p>
                  <a:endParaRPr lang="en-NO"/>
                </a:p>
              </p:txBody>
            </p:sp>
            <p:sp>
              <p:nvSpPr>
                <p:cNvPr id="23" name="Freeform 192">
                  <a:extLst>
                    <a:ext uri="{FF2B5EF4-FFF2-40B4-BE49-F238E27FC236}">
                      <a16:creationId xmlns:a16="http://schemas.microsoft.com/office/drawing/2014/main" id="{991B93A0-D1A2-1DA1-A85C-EBC7AE181FA6}"/>
                    </a:ext>
                  </a:extLst>
                </p:cNvPr>
                <p:cNvSpPr>
                  <a:spLocks noGrp="1" noRot="1" noMove="1" noResize="1" noEditPoints="1" noAdjustHandles="1" noChangeArrowheads="1" noChangeShapeType="1"/>
                </p:cNvSpPr>
                <p:nvPr/>
              </p:nvSpPr>
              <p:spPr>
                <a:xfrm>
                  <a:off x="9486880" y="920673"/>
                  <a:ext cx="778482" cy="1979607"/>
                </a:xfrm>
                <a:custGeom>
                  <a:avLst/>
                  <a:gdLst>
                    <a:gd name="connsiteX0" fmla="*/ 777888 w 778482"/>
                    <a:gd name="connsiteY0" fmla="*/ 1959617 h 1979607"/>
                    <a:gd name="connsiteX1" fmla="*/ 659683 w 778482"/>
                    <a:gd name="connsiteY1" fmla="*/ 1878978 h 1979607"/>
                    <a:gd name="connsiteX2" fmla="*/ 0 w 778482"/>
                    <a:gd name="connsiteY2" fmla="*/ 0 h 1979607"/>
                    <a:gd name="connsiteX3" fmla="*/ 777888 w 778482"/>
                    <a:gd name="connsiteY3" fmla="*/ 1959617 h 1979607"/>
                  </a:gdLst>
                  <a:ahLst/>
                  <a:cxnLst>
                    <a:cxn ang="0">
                      <a:pos x="connsiteX0" y="connsiteY0"/>
                    </a:cxn>
                    <a:cxn ang="0">
                      <a:pos x="connsiteX1" y="connsiteY1"/>
                    </a:cxn>
                    <a:cxn ang="0">
                      <a:pos x="connsiteX2" y="connsiteY2"/>
                    </a:cxn>
                    <a:cxn ang="0">
                      <a:pos x="connsiteX3" y="connsiteY3"/>
                    </a:cxn>
                  </a:cxnLst>
                  <a:rect l="l" t="t" r="r" b="b"/>
                  <a:pathLst>
                    <a:path w="778482" h="1979607">
                      <a:moveTo>
                        <a:pt x="777888" y="1959617"/>
                      </a:moveTo>
                      <a:cubicBezTo>
                        <a:pt x="788251" y="2033454"/>
                        <a:pt x="659683" y="1878978"/>
                        <a:pt x="659683" y="1878978"/>
                      </a:cubicBezTo>
                      <a:cubicBezTo>
                        <a:pt x="659683" y="1878978"/>
                        <a:pt x="479298" y="1684668"/>
                        <a:pt x="0" y="0"/>
                      </a:cubicBezTo>
                      <a:cubicBezTo>
                        <a:pt x="260375" y="543744"/>
                        <a:pt x="705022" y="1442104"/>
                        <a:pt x="777888" y="1959617"/>
                      </a:cubicBezTo>
                      <a:close/>
                    </a:path>
                  </a:pathLst>
                </a:custGeom>
                <a:solidFill>
                  <a:srgbClr val="748E57"/>
                </a:solidFill>
                <a:ln w="3239" cap="flat">
                  <a:noFill/>
                  <a:prstDash val="solid"/>
                  <a:miter/>
                </a:ln>
              </p:spPr>
              <p:txBody>
                <a:bodyPr rtlCol="0" anchor="ctr"/>
                <a:lstStyle/>
                <a:p>
                  <a:endParaRPr lang="en-NO"/>
                </a:p>
              </p:txBody>
            </p:sp>
          </p:grpSp>
          <p:grpSp>
            <p:nvGrpSpPr>
              <p:cNvPr id="13" name="Graphic 3">
                <a:extLst>
                  <a:ext uri="{FF2B5EF4-FFF2-40B4-BE49-F238E27FC236}">
                    <a16:creationId xmlns:a16="http://schemas.microsoft.com/office/drawing/2014/main" id="{CDC762A5-0E67-AB26-AB13-70278CEED1D1}"/>
                  </a:ext>
                </a:extLst>
              </p:cNvPr>
              <p:cNvGrpSpPr>
                <a:grpSpLocks noGrp="1" noUngrp="1" noRot="1" noMove="1" noResize="1"/>
              </p:cNvGrpSpPr>
              <p:nvPr/>
            </p:nvGrpSpPr>
            <p:grpSpPr>
              <a:xfrm rot="357902">
                <a:off x="13850578" y="1132425"/>
                <a:ext cx="507070" cy="1429876"/>
                <a:chOff x="9429559" y="822223"/>
                <a:chExt cx="902569" cy="2545136"/>
              </a:xfrm>
            </p:grpSpPr>
            <p:sp>
              <p:nvSpPr>
                <p:cNvPr id="18" name="Freeform 194">
                  <a:extLst>
                    <a:ext uri="{FF2B5EF4-FFF2-40B4-BE49-F238E27FC236}">
                      <a16:creationId xmlns:a16="http://schemas.microsoft.com/office/drawing/2014/main" id="{E16C6C32-D975-AACE-21BB-AC733FF16D7C}"/>
                    </a:ext>
                  </a:extLst>
                </p:cNvPr>
                <p:cNvSpPr>
                  <a:spLocks noGrp="1" noRot="1" noMove="1" noResize="1" noEditPoints="1" noAdjustHandles="1" noChangeArrowheads="1" noChangeShapeType="1"/>
                </p:cNvSpPr>
                <p:nvPr/>
              </p:nvSpPr>
              <p:spPr>
                <a:xfrm>
                  <a:off x="9429559" y="822223"/>
                  <a:ext cx="902569" cy="2453163"/>
                </a:xfrm>
                <a:custGeom>
                  <a:avLst/>
                  <a:gdLst>
                    <a:gd name="connsiteX0" fmla="*/ 792137 w 902569"/>
                    <a:gd name="connsiteY0" fmla="*/ 2453164 h 2453163"/>
                    <a:gd name="connsiteX1" fmla="*/ 0 w 902569"/>
                    <a:gd name="connsiteY1" fmla="*/ 0 h 2453163"/>
                    <a:gd name="connsiteX2" fmla="*/ 902570 w 902569"/>
                    <a:gd name="connsiteY2" fmla="*/ 2406206 h 2453163"/>
                    <a:gd name="connsiteX3" fmla="*/ 792137 w 902569"/>
                    <a:gd name="connsiteY3" fmla="*/ 2453164 h 2453163"/>
                  </a:gdLst>
                  <a:ahLst/>
                  <a:cxnLst>
                    <a:cxn ang="0">
                      <a:pos x="connsiteX0" y="connsiteY0"/>
                    </a:cxn>
                    <a:cxn ang="0">
                      <a:pos x="connsiteX1" y="connsiteY1"/>
                    </a:cxn>
                    <a:cxn ang="0">
                      <a:pos x="connsiteX2" y="connsiteY2"/>
                    </a:cxn>
                    <a:cxn ang="0">
                      <a:pos x="connsiteX3" y="connsiteY3"/>
                    </a:cxn>
                  </a:cxnLst>
                  <a:rect l="l" t="t" r="r" b="b"/>
                  <a:pathLst>
                    <a:path w="902569" h="2453163">
                      <a:moveTo>
                        <a:pt x="792137" y="2453164"/>
                      </a:moveTo>
                      <a:cubicBezTo>
                        <a:pt x="792137" y="2453164"/>
                        <a:pt x="168402" y="874719"/>
                        <a:pt x="0" y="0"/>
                      </a:cubicBezTo>
                      <a:cubicBezTo>
                        <a:pt x="219246" y="605276"/>
                        <a:pt x="902570" y="2406206"/>
                        <a:pt x="902570" y="2406206"/>
                      </a:cubicBezTo>
                      <a:lnTo>
                        <a:pt x="792137" y="2453164"/>
                      </a:lnTo>
                      <a:close/>
                    </a:path>
                  </a:pathLst>
                </a:custGeom>
                <a:solidFill>
                  <a:srgbClr val="667C49"/>
                </a:solidFill>
                <a:ln w="3239" cap="flat">
                  <a:noFill/>
                  <a:prstDash val="solid"/>
                  <a:miter/>
                </a:ln>
              </p:spPr>
              <p:txBody>
                <a:bodyPr rtlCol="0" anchor="ctr"/>
                <a:lstStyle/>
                <a:p>
                  <a:endParaRPr lang="en-NO"/>
                </a:p>
              </p:txBody>
            </p:sp>
            <p:sp>
              <p:nvSpPr>
                <p:cNvPr id="19" name="Freeform 195">
                  <a:extLst>
                    <a:ext uri="{FF2B5EF4-FFF2-40B4-BE49-F238E27FC236}">
                      <a16:creationId xmlns:a16="http://schemas.microsoft.com/office/drawing/2014/main" id="{EF406C4E-FEF4-A379-5D0B-DF4C981E8156}"/>
                    </a:ext>
                  </a:extLst>
                </p:cNvPr>
                <p:cNvSpPr>
                  <a:spLocks noGrp="1" noRot="1" noMove="1" noResize="1" noEditPoints="1" noAdjustHandles="1" noChangeArrowheads="1" noChangeShapeType="1"/>
                </p:cNvSpPr>
                <p:nvPr/>
              </p:nvSpPr>
              <p:spPr>
                <a:xfrm>
                  <a:off x="9570110" y="1109801"/>
                  <a:ext cx="723219" cy="2257558"/>
                </a:xfrm>
                <a:custGeom>
                  <a:avLst/>
                  <a:gdLst>
                    <a:gd name="connsiteX0" fmla="*/ 699192 w 723219"/>
                    <a:gd name="connsiteY0" fmla="*/ 2257559 h 2257558"/>
                    <a:gd name="connsiteX1" fmla="*/ 0 w 723219"/>
                    <a:gd name="connsiteY1" fmla="*/ 0 h 2257558"/>
                    <a:gd name="connsiteX2" fmla="*/ 721862 w 723219"/>
                    <a:gd name="connsiteY2" fmla="*/ 1993297 h 2257558"/>
                    <a:gd name="connsiteX3" fmla="*/ 699192 w 723219"/>
                    <a:gd name="connsiteY3" fmla="*/ 2257559 h 2257558"/>
                  </a:gdLst>
                  <a:ahLst/>
                  <a:cxnLst>
                    <a:cxn ang="0">
                      <a:pos x="connsiteX0" y="connsiteY0"/>
                    </a:cxn>
                    <a:cxn ang="0">
                      <a:pos x="connsiteX1" y="connsiteY1"/>
                    </a:cxn>
                    <a:cxn ang="0">
                      <a:pos x="connsiteX2" y="connsiteY2"/>
                    </a:cxn>
                    <a:cxn ang="0">
                      <a:pos x="connsiteX3" y="connsiteY3"/>
                    </a:cxn>
                  </a:cxnLst>
                  <a:rect l="l" t="t" r="r" b="b"/>
                  <a:pathLst>
                    <a:path w="723219" h="2257558">
                      <a:moveTo>
                        <a:pt x="699192" y="2257559"/>
                      </a:moveTo>
                      <a:cubicBezTo>
                        <a:pt x="699192" y="2257559"/>
                        <a:pt x="96507" y="980618"/>
                        <a:pt x="0" y="0"/>
                      </a:cubicBezTo>
                      <a:cubicBezTo>
                        <a:pt x="189452" y="752951"/>
                        <a:pt x="650615" y="1428826"/>
                        <a:pt x="721862" y="1993297"/>
                      </a:cubicBezTo>
                      <a:cubicBezTo>
                        <a:pt x="729958" y="2059038"/>
                        <a:pt x="699192" y="2257559"/>
                        <a:pt x="699192" y="2257559"/>
                      </a:cubicBezTo>
                      <a:close/>
                    </a:path>
                  </a:pathLst>
                </a:custGeom>
                <a:solidFill>
                  <a:srgbClr val="667C49"/>
                </a:solidFill>
                <a:ln w="3239" cap="flat">
                  <a:noFill/>
                  <a:prstDash val="solid"/>
                  <a:miter/>
                </a:ln>
              </p:spPr>
              <p:txBody>
                <a:bodyPr rtlCol="0" anchor="ctr"/>
                <a:lstStyle/>
                <a:p>
                  <a:endParaRPr lang="en-NO"/>
                </a:p>
              </p:txBody>
            </p:sp>
            <p:sp>
              <p:nvSpPr>
                <p:cNvPr id="20" name="Freeform 196">
                  <a:extLst>
                    <a:ext uri="{FF2B5EF4-FFF2-40B4-BE49-F238E27FC236}">
                      <a16:creationId xmlns:a16="http://schemas.microsoft.com/office/drawing/2014/main" id="{2C1C7732-CF1B-6EF5-B65C-965C26E84429}"/>
                    </a:ext>
                  </a:extLst>
                </p:cNvPr>
                <p:cNvSpPr>
                  <a:spLocks noGrp="1" noRot="1" noMove="1" noResize="1" noEditPoints="1" noAdjustHandles="1" noChangeArrowheads="1" noChangeShapeType="1"/>
                </p:cNvSpPr>
                <p:nvPr/>
              </p:nvSpPr>
              <p:spPr>
                <a:xfrm>
                  <a:off x="9554241" y="1346211"/>
                  <a:ext cx="737983" cy="1948487"/>
                </a:xfrm>
                <a:custGeom>
                  <a:avLst/>
                  <a:gdLst>
                    <a:gd name="connsiteX0" fmla="*/ 737407 w 737983"/>
                    <a:gd name="connsiteY0" fmla="*/ 1929822 h 1948488"/>
                    <a:gd name="connsiteX1" fmla="*/ 614991 w 737983"/>
                    <a:gd name="connsiteY1" fmla="*/ 1834610 h 1948488"/>
                    <a:gd name="connsiteX2" fmla="*/ 0 w 737983"/>
                    <a:gd name="connsiteY2" fmla="*/ 0 h 1948488"/>
                    <a:gd name="connsiteX3" fmla="*/ 737407 w 737983"/>
                    <a:gd name="connsiteY3" fmla="*/ 1929822 h 1948488"/>
                  </a:gdLst>
                  <a:ahLst/>
                  <a:cxnLst>
                    <a:cxn ang="0">
                      <a:pos x="connsiteX0" y="connsiteY0"/>
                    </a:cxn>
                    <a:cxn ang="0">
                      <a:pos x="connsiteX1" y="connsiteY1"/>
                    </a:cxn>
                    <a:cxn ang="0">
                      <a:pos x="connsiteX2" y="connsiteY2"/>
                    </a:cxn>
                    <a:cxn ang="0">
                      <a:pos x="connsiteX3" y="connsiteY3"/>
                    </a:cxn>
                  </a:cxnLst>
                  <a:rect l="l" t="t" r="r" b="b"/>
                  <a:pathLst>
                    <a:path w="737983" h="1948488">
                      <a:moveTo>
                        <a:pt x="737407" y="1929822"/>
                      </a:moveTo>
                      <a:cubicBezTo>
                        <a:pt x="747770" y="2003660"/>
                        <a:pt x="614991" y="1834610"/>
                        <a:pt x="614991" y="1834610"/>
                      </a:cubicBezTo>
                      <a:cubicBezTo>
                        <a:pt x="614991" y="1834610"/>
                        <a:pt x="485451" y="1796720"/>
                        <a:pt x="0" y="0"/>
                      </a:cubicBezTo>
                      <a:cubicBezTo>
                        <a:pt x="260375" y="543420"/>
                        <a:pt x="664540" y="1412310"/>
                        <a:pt x="737407" y="1929822"/>
                      </a:cubicBezTo>
                      <a:close/>
                    </a:path>
                  </a:pathLst>
                </a:custGeom>
                <a:solidFill>
                  <a:srgbClr val="748E57"/>
                </a:solidFill>
                <a:ln w="3239" cap="flat">
                  <a:noFill/>
                  <a:prstDash val="solid"/>
                  <a:miter/>
                </a:ln>
              </p:spPr>
              <p:txBody>
                <a:bodyPr rtlCol="0" anchor="ctr"/>
                <a:lstStyle/>
                <a:p>
                  <a:endParaRPr lang="en-NO"/>
                </a:p>
              </p:txBody>
            </p:sp>
          </p:grpSp>
          <p:grpSp>
            <p:nvGrpSpPr>
              <p:cNvPr id="14" name="Graphic 3">
                <a:extLst>
                  <a:ext uri="{FF2B5EF4-FFF2-40B4-BE49-F238E27FC236}">
                    <a16:creationId xmlns:a16="http://schemas.microsoft.com/office/drawing/2014/main" id="{ECAEC58E-227E-6FDF-A7AF-9ED558EEC4A3}"/>
                  </a:ext>
                </a:extLst>
              </p:cNvPr>
              <p:cNvGrpSpPr>
                <a:grpSpLocks noGrp="1" noUngrp="1" noRot="1" noMove="1" noResize="1"/>
              </p:cNvGrpSpPr>
              <p:nvPr/>
            </p:nvGrpSpPr>
            <p:grpSpPr>
              <a:xfrm>
                <a:off x="13753916" y="1199602"/>
                <a:ext cx="547279" cy="1404768"/>
                <a:chOff x="9541935" y="657059"/>
                <a:chExt cx="974140" cy="2500445"/>
              </a:xfrm>
            </p:grpSpPr>
            <p:sp>
              <p:nvSpPr>
                <p:cNvPr id="15" name="Freeform 198">
                  <a:extLst>
                    <a:ext uri="{FF2B5EF4-FFF2-40B4-BE49-F238E27FC236}">
                      <a16:creationId xmlns:a16="http://schemas.microsoft.com/office/drawing/2014/main" id="{332537B9-E679-1B24-B322-DEA1DA9E3D01}"/>
                    </a:ext>
                  </a:extLst>
                </p:cNvPr>
                <p:cNvSpPr>
                  <a:spLocks noGrp="1" noRot="1" noMove="1" noResize="1" noEditPoints="1" noAdjustHandles="1" noChangeArrowheads="1" noChangeShapeType="1"/>
                </p:cNvSpPr>
                <p:nvPr/>
              </p:nvSpPr>
              <p:spPr>
                <a:xfrm>
                  <a:off x="9541935" y="657059"/>
                  <a:ext cx="974140" cy="2408472"/>
                </a:xfrm>
                <a:custGeom>
                  <a:avLst/>
                  <a:gdLst>
                    <a:gd name="connsiteX0" fmla="*/ 864032 w 974140"/>
                    <a:gd name="connsiteY0" fmla="*/ 2408473 h 2408472"/>
                    <a:gd name="connsiteX1" fmla="*/ 0 w 974140"/>
                    <a:gd name="connsiteY1" fmla="*/ 0 h 2408472"/>
                    <a:gd name="connsiteX2" fmla="*/ 974141 w 974140"/>
                    <a:gd name="connsiteY2" fmla="*/ 2361514 h 2408472"/>
                    <a:gd name="connsiteX3" fmla="*/ 864032 w 974140"/>
                    <a:gd name="connsiteY3" fmla="*/ 2408473 h 2408472"/>
                  </a:gdLst>
                  <a:ahLst/>
                  <a:cxnLst>
                    <a:cxn ang="0">
                      <a:pos x="connsiteX0" y="connsiteY0"/>
                    </a:cxn>
                    <a:cxn ang="0">
                      <a:pos x="connsiteX1" y="connsiteY1"/>
                    </a:cxn>
                    <a:cxn ang="0">
                      <a:pos x="connsiteX2" y="connsiteY2"/>
                    </a:cxn>
                    <a:cxn ang="0">
                      <a:pos x="connsiteX3" y="connsiteY3"/>
                    </a:cxn>
                  </a:cxnLst>
                  <a:rect l="l" t="t" r="r" b="b"/>
                  <a:pathLst>
                    <a:path w="974140" h="2408472">
                      <a:moveTo>
                        <a:pt x="864032" y="2408473"/>
                      </a:moveTo>
                      <a:cubicBezTo>
                        <a:pt x="864032" y="2408473"/>
                        <a:pt x="168402" y="874719"/>
                        <a:pt x="0" y="0"/>
                      </a:cubicBezTo>
                      <a:cubicBezTo>
                        <a:pt x="219246" y="605276"/>
                        <a:pt x="974141" y="2361514"/>
                        <a:pt x="974141" y="2361514"/>
                      </a:cubicBezTo>
                      <a:lnTo>
                        <a:pt x="864032" y="2408473"/>
                      </a:lnTo>
                      <a:close/>
                    </a:path>
                  </a:pathLst>
                </a:custGeom>
                <a:solidFill>
                  <a:srgbClr val="667C49"/>
                </a:solidFill>
                <a:ln w="3239" cap="flat">
                  <a:noFill/>
                  <a:prstDash val="solid"/>
                  <a:miter/>
                </a:ln>
              </p:spPr>
              <p:txBody>
                <a:bodyPr rtlCol="0" anchor="ctr"/>
                <a:lstStyle/>
                <a:p>
                  <a:endParaRPr lang="en-NO"/>
                </a:p>
              </p:txBody>
            </p:sp>
            <p:sp>
              <p:nvSpPr>
                <p:cNvPr id="16" name="Freeform 199">
                  <a:extLst>
                    <a:ext uri="{FF2B5EF4-FFF2-40B4-BE49-F238E27FC236}">
                      <a16:creationId xmlns:a16="http://schemas.microsoft.com/office/drawing/2014/main" id="{3B52DD05-DDBE-A90E-E95C-E82025A29AE9}"/>
                    </a:ext>
                  </a:extLst>
                </p:cNvPr>
                <p:cNvSpPr>
                  <a:spLocks noGrp="1" noRot="1" noMove="1" noResize="1" noEditPoints="1" noAdjustHandles="1" noChangeArrowheads="1" noChangeShapeType="1"/>
                </p:cNvSpPr>
                <p:nvPr/>
              </p:nvSpPr>
              <p:spPr>
                <a:xfrm>
                  <a:off x="9764096" y="954677"/>
                  <a:ext cx="713503" cy="2202827"/>
                </a:xfrm>
                <a:custGeom>
                  <a:avLst/>
                  <a:gdLst>
                    <a:gd name="connsiteX0" fmla="*/ 689477 w 713503"/>
                    <a:gd name="connsiteY0" fmla="*/ 2202828 h 2202827"/>
                    <a:gd name="connsiteX1" fmla="*/ 0 w 713503"/>
                    <a:gd name="connsiteY1" fmla="*/ 0 h 2202827"/>
                    <a:gd name="connsiteX2" fmla="*/ 712146 w 713503"/>
                    <a:gd name="connsiteY2" fmla="*/ 1938242 h 2202827"/>
                    <a:gd name="connsiteX3" fmla="*/ 689477 w 713503"/>
                    <a:gd name="connsiteY3" fmla="*/ 2202828 h 2202827"/>
                  </a:gdLst>
                  <a:ahLst/>
                  <a:cxnLst>
                    <a:cxn ang="0">
                      <a:pos x="connsiteX0" y="connsiteY0"/>
                    </a:cxn>
                    <a:cxn ang="0">
                      <a:pos x="connsiteX1" y="connsiteY1"/>
                    </a:cxn>
                    <a:cxn ang="0">
                      <a:pos x="connsiteX2" y="connsiteY2"/>
                    </a:cxn>
                    <a:cxn ang="0">
                      <a:pos x="connsiteX3" y="connsiteY3"/>
                    </a:cxn>
                  </a:cxnLst>
                  <a:rect l="l" t="t" r="r" b="b"/>
                  <a:pathLst>
                    <a:path w="713503" h="2202827">
                      <a:moveTo>
                        <a:pt x="689477" y="2202828"/>
                      </a:moveTo>
                      <a:cubicBezTo>
                        <a:pt x="689477" y="2202828"/>
                        <a:pt x="96831" y="980942"/>
                        <a:pt x="0" y="0"/>
                      </a:cubicBezTo>
                      <a:cubicBezTo>
                        <a:pt x="189452" y="752951"/>
                        <a:pt x="640899" y="1373772"/>
                        <a:pt x="712146" y="1938242"/>
                      </a:cubicBezTo>
                      <a:cubicBezTo>
                        <a:pt x="720243" y="2003984"/>
                        <a:pt x="689477" y="2202828"/>
                        <a:pt x="689477" y="2202828"/>
                      </a:cubicBezTo>
                      <a:close/>
                    </a:path>
                  </a:pathLst>
                </a:custGeom>
                <a:solidFill>
                  <a:srgbClr val="667C49"/>
                </a:solidFill>
                <a:ln w="3239" cap="flat">
                  <a:noFill/>
                  <a:prstDash val="solid"/>
                  <a:miter/>
                </a:ln>
              </p:spPr>
              <p:txBody>
                <a:bodyPr rtlCol="0" anchor="ctr"/>
                <a:lstStyle/>
                <a:p>
                  <a:endParaRPr lang="en-NO"/>
                </a:p>
              </p:txBody>
            </p:sp>
            <p:sp>
              <p:nvSpPr>
                <p:cNvPr id="17" name="Freeform 200">
                  <a:extLst>
                    <a:ext uri="{FF2B5EF4-FFF2-40B4-BE49-F238E27FC236}">
                      <a16:creationId xmlns:a16="http://schemas.microsoft.com/office/drawing/2014/main" id="{42E2128E-D644-7B31-7C50-23704D5A4143}"/>
                    </a:ext>
                  </a:extLst>
                </p:cNvPr>
                <p:cNvSpPr>
                  <a:spLocks noGrp="1" noRot="1" noMove="1" noResize="1" noEditPoints="1" noAdjustHandles="1" noChangeArrowheads="1" noChangeShapeType="1"/>
                </p:cNvSpPr>
                <p:nvPr/>
              </p:nvSpPr>
              <p:spPr>
                <a:xfrm>
                  <a:off x="9644919" y="950467"/>
                  <a:ext cx="831593" cy="2135378"/>
                </a:xfrm>
                <a:custGeom>
                  <a:avLst/>
                  <a:gdLst>
                    <a:gd name="connsiteX0" fmla="*/ 830999 w 831593"/>
                    <a:gd name="connsiteY0" fmla="*/ 2115388 h 2135378"/>
                    <a:gd name="connsiteX1" fmla="*/ 712794 w 831593"/>
                    <a:gd name="connsiteY1" fmla="*/ 2034750 h 2135378"/>
                    <a:gd name="connsiteX2" fmla="*/ 0 w 831593"/>
                    <a:gd name="connsiteY2" fmla="*/ 0 h 2135378"/>
                    <a:gd name="connsiteX3" fmla="*/ 830999 w 831593"/>
                    <a:gd name="connsiteY3" fmla="*/ 2115388 h 2135378"/>
                  </a:gdLst>
                  <a:ahLst/>
                  <a:cxnLst>
                    <a:cxn ang="0">
                      <a:pos x="connsiteX0" y="connsiteY0"/>
                    </a:cxn>
                    <a:cxn ang="0">
                      <a:pos x="connsiteX1" y="connsiteY1"/>
                    </a:cxn>
                    <a:cxn ang="0">
                      <a:pos x="connsiteX2" y="connsiteY2"/>
                    </a:cxn>
                    <a:cxn ang="0">
                      <a:pos x="connsiteX3" y="connsiteY3"/>
                    </a:cxn>
                  </a:cxnLst>
                  <a:rect l="l" t="t" r="r" b="b"/>
                  <a:pathLst>
                    <a:path w="831593" h="2135378">
                      <a:moveTo>
                        <a:pt x="830999" y="2115388"/>
                      </a:moveTo>
                      <a:cubicBezTo>
                        <a:pt x="841362" y="2189226"/>
                        <a:pt x="712794" y="2034750"/>
                        <a:pt x="712794" y="2034750"/>
                      </a:cubicBezTo>
                      <a:cubicBezTo>
                        <a:pt x="712794" y="2034750"/>
                        <a:pt x="479298" y="1684344"/>
                        <a:pt x="0" y="0"/>
                      </a:cubicBezTo>
                      <a:cubicBezTo>
                        <a:pt x="260375" y="543420"/>
                        <a:pt x="758133" y="1597876"/>
                        <a:pt x="830999" y="2115388"/>
                      </a:cubicBezTo>
                      <a:close/>
                    </a:path>
                  </a:pathLst>
                </a:custGeom>
                <a:solidFill>
                  <a:srgbClr val="748E57"/>
                </a:solidFill>
                <a:ln w="3239" cap="flat">
                  <a:noFill/>
                  <a:prstDash val="solid"/>
                  <a:miter/>
                </a:ln>
              </p:spPr>
              <p:txBody>
                <a:bodyPr rtlCol="0" anchor="ctr"/>
                <a:lstStyle/>
                <a:p>
                  <a:endParaRPr lang="en-NO"/>
                </a:p>
              </p:txBody>
            </p:sp>
          </p:grpSp>
        </p:grpSp>
        <p:grpSp>
          <p:nvGrpSpPr>
            <p:cNvPr id="24" name="Grafikk 5">
              <a:extLst>
                <a:ext uri="{FF2B5EF4-FFF2-40B4-BE49-F238E27FC236}">
                  <a16:creationId xmlns:a16="http://schemas.microsoft.com/office/drawing/2014/main" id="{32BFD825-0B3D-CAF7-DE1A-040D76E2D379}"/>
                </a:ext>
              </a:extLst>
            </p:cNvPr>
            <p:cNvGrpSpPr>
              <a:grpSpLocks noGrp="1" noUngrp="1" noRot="1" noMove="1" noResize="1"/>
            </p:cNvGrpSpPr>
            <p:nvPr/>
          </p:nvGrpSpPr>
          <p:grpSpPr>
            <a:xfrm>
              <a:off x="8621495" y="3559657"/>
              <a:ext cx="2102334" cy="2041326"/>
              <a:chOff x="3969878" y="597612"/>
              <a:chExt cx="3742091" cy="3633500"/>
            </a:xfrm>
          </p:grpSpPr>
          <p:sp>
            <p:nvSpPr>
              <p:cNvPr id="25" name="Friform 24">
                <a:extLst>
                  <a:ext uri="{FF2B5EF4-FFF2-40B4-BE49-F238E27FC236}">
                    <a16:creationId xmlns:a16="http://schemas.microsoft.com/office/drawing/2014/main" id="{C813087D-1810-E5B5-FA06-3F0484C621B8}"/>
                  </a:ext>
                </a:extLst>
              </p:cNvPr>
              <p:cNvSpPr>
                <a:spLocks noGrp="1" noRot="1" noMove="1" noResize="1" noEditPoints="1" noAdjustHandles="1" noChangeArrowheads="1" noChangeShapeType="1"/>
              </p:cNvSpPr>
              <p:nvPr/>
            </p:nvSpPr>
            <p:spPr>
              <a:xfrm rot="-1812601">
                <a:off x="4417214" y="1141049"/>
                <a:ext cx="2847419" cy="2546627"/>
              </a:xfrm>
              <a:custGeom>
                <a:avLst/>
                <a:gdLst>
                  <a:gd name="connsiteX0" fmla="*/ 2847419 w 2847419"/>
                  <a:gd name="connsiteY0" fmla="*/ 1273314 h 2546627"/>
                  <a:gd name="connsiteX1" fmla="*/ 1423710 w 2847419"/>
                  <a:gd name="connsiteY1" fmla="*/ 2546627 h 2546627"/>
                  <a:gd name="connsiteX2" fmla="*/ 0 w 2847419"/>
                  <a:gd name="connsiteY2" fmla="*/ 1273314 h 2546627"/>
                  <a:gd name="connsiteX3" fmla="*/ 1423710 w 2847419"/>
                  <a:gd name="connsiteY3" fmla="*/ 0 h 2546627"/>
                  <a:gd name="connsiteX4" fmla="*/ 2847419 w 2847419"/>
                  <a:gd name="connsiteY4" fmla="*/ 1273314 h 2546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419" h="2546627">
                    <a:moveTo>
                      <a:pt x="2847419" y="1273314"/>
                    </a:moveTo>
                    <a:cubicBezTo>
                      <a:pt x="2847419" y="1976545"/>
                      <a:pt x="2210003" y="2546627"/>
                      <a:pt x="1423710" y="2546627"/>
                    </a:cubicBezTo>
                    <a:cubicBezTo>
                      <a:pt x="637417" y="2546627"/>
                      <a:pt x="0" y="1976546"/>
                      <a:pt x="0" y="1273314"/>
                    </a:cubicBezTo>
                    <a:cubicBezTo>
                      <a:pt x="0" y="570082"/>
                      <a:pt x="637417" y="0"/>
                      <a:pt x="1423710" y="0"/>
                    </a:cubicBezTo>
                    <a:cubicBezTo>
                      <a:pt x="2210003" y="0"/>
                      <a:pt x="2847419" y="570082"/>
                      <a:pt x="2847419" y="1273314"/>
                    </a:cubicBezTo>
                    <a:close/>
                  </a:path>
                </a:pathLst>
              </a:custGeom>
              <a:solidFill>
                <a:srgbClr val="E2BC5D"/>
              </a:solidFill>
              <a:ln w="0" cap="flat">
                <a:noFill/>
                <a:prstDash val="solid"/>
                <a:miter/>
              </a:ln>
            </p:spPr>
            <p:txBody>
              <a:bodyPr rtlCol="0" anchor="ctr"/>
              <a:lstStyle/>
              <a:p>
                <a:endParaRPr lang="en-GB"/>
              </a:p>
            </p:txBody>
          </p:sp>
          <p:sp>
            <p:nvSpPr>
              <p:cNvPr id="26" name="Friform 25">
                <a:extLst>
                  <a:ext uri="{FF2B5EF4-FFF2-40B4-BE49-F238E27FC236}">
                    <a16:creationId xmlns:a16="http://schemas.microsoft.com/office/drawing/2014/main" id="{380B8220-6B48-BC63-AD8E-B6AE4617ED95}"/>
                  </a:ext>
                </a:extLst>
              </p:cNvPr>
              <p:cNvSpPr>
                <a:spLocks noGrp="1" noRot="1" noMove="1" noResize="1" noEditPoints="1" noAdjustHandles="1" noChangeArrowheads="1" noChangeShapeType="1"/>
              </p:cNvSpPr>
              <p:nvPr/>
            </p:nvSpPr>
            <p:spPr>
              <a:xfrm>
                <a:off x="4848693" y="1786627"/>
                <a:ext cx="1923927" cy="1130937"/>
              </a:xfrm>
              <a:custGeom>
                <a:avLst/>
                <a:gdLst>
                  <a:gd name="connsiteX0" fmla="*/ 1923896 w 1923927"/>
                  <a:gd name="connsiteY0" fmla="*/ 8150 h 1130937"/>
                  <a:gd name="connsiteX1" fmla="*/ 776657 w 1923927"/>
                  <a:gd name="connsiteY1" fmla="*/ 275423 h 1130937"/>
                  <a:gd name="connsiteX2" fmla="*/ 0 w 1923927"/>
                  <a:gd name="connsiteY2" fmla="*/ 1130938 h 1130937"/>
                  <a:gd name="connsiteX3" fmla="*/ 796930 w 1923927"/>
                  <a:gd name="connsiteY3" fmla="*/ 451565 h 1130937"/>
                  <a:gd name="connsiteX4" fmla="*/ 1923928 w 1923927"/>
                  <a:gd name="connsiteY4" fmla="*/ 8150 h 1130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3927" h="1130937">
                    <a:moveTo>
                      <a:pt x="1923896" y="8150"/>
                    </a:moveTo>
                    <a:cubicBezTo>
                      <a:pt x="1923896" y="8150"/>
                      <a:pt x="1374646" y="-72780"/>
                      <a:pt x="776657" y="275423"/>
                    </a:cubicBezTo>
                    <a:cubicBezTo>
                      <a:pt x="185533" y="619611"/>
                      <a:pt x="0" y="1130938"/>
                      <a:pt x="0" y="1130938"/>
                    </a:cubicBezTo>
                    <a:cubicBezTo>
                      <a:pt x="0" y="1130938"/>
                      <a:pt x="402675" y="681142"/>
                      <a:pt x="796930" y="451565"/>
                    </a:cubicBezTo>
                    <a:cubicBezTo>
                      <a:pt x="1399291" y="100836"/>
                      <a:pt x="1923928" y="8150"/>
                      <a:pt x="1923928" y="8150"/>
                    </a:cubicBezTo>
                    <a:close/>
                  </a:path>
                </a:pathLst>
              </a:custGeom>
              <a:solidFill>
                <a:srgbClr val="CEA446"/>
              </a:solidFill>
              <a:ln w="0" cap="flat">
                <a:noFill/>
                <a:prstDash val="solid"/>
                <a:miter/>
              </a:ln>
            </p:spPr>
            <p:txBody>
              <a:bodyPr rtlCol="0" anchor="ctr"/>
              <a:lstStyle/>
              <a:p>
                <a:endParaRPr lang="en-GB"/>
              </a:p>
            </p:txBody>
          </p:sp>
          <p:sp>
            <p:nvSpPr>
              <p:cNvPr id="27" name="Friform 26">
                <a:extLst>
                  <a:ext uri="{FF2B5EF4-FFF2-40B4-BE49-F238E27FC236}">
                    <a16:creationId xmlns:a16="http://schemas.microsoft.com/office/drawing/2014/main" id="{A4BDE942-3A80-BBA4-4BD3-70B4875735DB}"/>
                  </a:ext>
                </a:extLst>
              </p:cNvPr>
              <p:cNvSpPr>
                <a:spLocks noGrp="1" noRot="1" noMove="1" noResize="1" noEditPoints="1" noAdjustHandles="1" noChangeArrowheads="1" noChangeShapeType="1"/>
              </p:cNvSpPr>
              <p:nvPr/>
            </p:nvSpPr>
            <p:spPr>
              <a:xfrm>
                <a:off x="4651749" y="1282745"/>
                <a:ext cx="2162874" cy="1409031"/>
              </a:xfrm>
              <a:custGeom>
                <a:avLst/>
                <a:gdLst>
                  <a:gd name="connsiteX0" fmla="*/ 710278 w 2162874"/>
                  <a:gd name="connsiteY0" fmla="*/ 327113 h 1409031"/>
                  <a:gd name="connsiteX1" fmla="*/ 11928 w 2162874"/>
                  <a:gd name="connsiteY1" fmla="*/ 1409031 h 1409031"/>
                  <a:gd name="connsiteX2" fmla="*/ 637897 w 2162874"/>
                  <a:gd name="connsiteY2" fmla="*/ 202787 h 1409031"/>
                  <a:gd name="connsiteX3" fmla="*/ 2162874 w 2162874"/>
                  <a:gd name="connsiteY3" fmla="*/ 402149 h 1409031"/>
                  <a:gd name="connsiteX4" fmla="*/ 710278 w 2162874"/>
                  <a:gd name="connsiteY4" fmla="*/ 327081 h 1409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874" h="1409031">
                    <a:moveTo>
                      <a:pt x="710278" y="327113"/>
                    </a:moveTo>
                    <a:cubicBezTo>
                      <a:pt x="288528" y="572689"/>
                      <a:pt x="37512" y="989775"/>
                      <a:pt x="11928" y="1409031"/>
                    </a:cubicBezTo>
                    <a:cubicBezTo>
                      <a:pt x="-57506" y="959236"/>
                      <a:pt x="179455" y="469737"/>
                      <a:pt x="637897" y="202787"/>
                    </a:cubicBezTo>
                    <a:cubicBezTo>
                      <a:pt x="1096339" y="-64162"/>
                      <a:pt x="1694101" y="-132009"/>
                      <a:pt x="2162874" y="402149"/>
                    </a:cubicBezTo>
                    <a:cubicBezTo>
                      <a:pt x="1757933" y="94297"/>
                      <a:pt x="1131995" y="81538"/>
                      <a:pt x="710278" y="327081"/>
                    </a:cubicBezTo>
                    <a:close/>
                  </a:path>
                </a:pathLst>
              </a:custGeom>
              <a:solidFill>
                <a:srgbClr val="CEA446"/>
              </a:solidFill>
              <a:ln w="0" cap="flat">
                <a:noFill/>
                <a:prstDash val="solid"/>
                <a:miter/>
              </a:ln>
            </p:spPr>
            <p:txBody>
              <a:bodyPr rtlCol="0" anchor="ctr"/>
              <a:lstStyle/>
              <a:p>
                <a:endParaRPr lang="en-GB"/>
              </a:p>
            </p:txBody>
          </p:sp>
          <p:sp>
            <p:nvSpPr>
              <p:cNvPr id="28" name="Friform 27">
                <a:extLst>
                  <a:ext uri="{FF2B5EF4-FFF2-40B4-BE49-F238E27FC236}">
                    <a16:creationId xmlns:a16="http://schemas.microsoft.com/office/drawing/2014/main" id="{E8E249D1-1127-1558-3893-0D0DC401A9D1}"/>
                  </a:ext>
                </a:extLst>
              </p:cNvPr>
              <p:cNvSpPr>
                <a:spLocks noGrp="1" noRot="1" noMove="1" noResize="1" noEditPoints="1" noAdjustHandles="1" noChangeArrowheads="1" noChangeShapeType="1"/>
              </p:cNvSpPr>
              <p:nvPr/>
            </p:nvSpPr>
            <p:spPr>
              <a:xfrm>
                <a:off x="4960550" y="2135304"/>
                <a:ext cx="1793319" cy="974367"/>
              </a:xfrm>
              <a:custGeom>
                <a:avLst/>
                <a:gdLst>
                  <a:gd name="connsiteX0" fmla="*/ 1793319 w 1793319"/>
                  <a:gd name="connsiteY0" fmla="*/ 32 h 974367"/>
                  <a:gd name="connsiteX1" fmla="*/ 1082048 w 1793319"/>
                  <a:gd name="connsiteY1" fmla="*/ 643328 h 974367"/>
                  <a:gd name="connsiteX2" fmla="*/ 0 w 1793319"/>
                  <a:gd name="connsiteY2" fmla="*/ 974368 h 974367"/>
                  <a:gd name="connsiteX3" fmla="*/ 982852 w 1793319"/>
                  <a:gd name="connsiteY3" fmla="*/ 551614 h 974367"/>
                  <a:gd name="connsiteX4" fmla="*/ 1793319 w 1793319"/>
                  <a:gd name="connsiteY4" fmla="*/ 0 h 974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3319" h="974367">
                    <a:moveTo>
                      <a:pt x="1793319" y="32"/>
                    </a:moveTo>
                    <a:cubicBezTo>
                      <a:pt x="1793319" y="32"/>
                      <a:pt x="1485338" y="408504"/>
                      <a:pt x="1082048" y="643328"/>
                    </a:cubicBezTo>
                    <a:cubicBezTo>
                      <a:pt x="581797" y="934599"/>
                      <a:pt x="0" y="974368"/>
                      <a:pt x="0" y="974368"/>
                    </a:cubicBezTo>
                    <a:cubicBezTo>
                      <a:pt x="0" y="974368"/>
                      <a:pt x="729375" y="699257"/>
                      <a:pt x="982852" y="551614"/>
                    </a:cubicBezTo>
                    <a:cubicBezTo>
                      <a:pt x="1326846" y="351248"/>
                      <a:pt x="1793319" y="0"/>
                      <a:pt x="1793319" y="0"/>
                    </a:cubicBezTo>
                    <a:close/>
                  </a:path>
                </a:pathLst>
              </a:custGeom>
              <a:solidFill>
                <a:srgbClr val="CEA446"/>
              </a:solidFill>
              <a:ln w="0" cap="flat">
                <a:noFill/>
                <a:prstDash val="solid"/>
                <a:miter/>
              </a:ln>
            </p:spPr>
            <p:txBody>
              <a:bodyPr rtlCol="0" anchor="ctr"/>
              <a:lstStyle/>
              <a:p>
                <a:endParaRPr lang="en-GB"/>
              </a:p>
            </p:txBody>
          </p:sp>
          <p:sp>
            <p:nvSpPr>
              <p:cNvPr id="29" name="Friform 28">
                <a:extLst>
                  <a:ext uri="{FF2B5EF4-FFF2-40B4-BE49-F238E27FC236}">
                    <a16:creationId xmlns:a16="http://schemas.microsoft.com/office/drawing/2014/main" id="{8BC5D632-0753-3480-0F1D-A3C37F753470}"/>
                  </a:ext>
                </a:extLst>
              </p:cNvPr>
              <p:cNvSpPr>
                <a:spLocks noGrp="1" noRot="1" noMove="1" noResize="1" noEditPoints="1" noAdjustHandles="1" noChangeArrowheads="1" noChangeShapeType="1"/>
              </p:cNvSpPr>
              <p:nvPr/>
            </p:nvSpPr>
            <p:spPr>
              <a:xfrm>
                <a:off x="5025061" y="1982642"/>
                <a:ext cx="2026808" cy="1562558"/>
              </a:xfrm>
              <a:custGeom>
                <a:avLst/>
                <a:gdLst>
                  <a:gd name="connsiteX0" fmla="*/ 1285652 w 2026808"/>
                  <a:gd name="connsiteY0" fmla="*/ 1256473 h 1562558"/>
                  <a:gd name="connsiteX1" fmla="*/ 1962952 w 2026808"/>
                  <a:gd name="connsiteY1" fmla="*/ 0 h 1562558"/>
                  <a:gd name="connsiteX2" fmla="*/ 1358033 w 2026808"/>
                  <a:gd name="connsiteY2" fmla="*/ 1380767 h 1562558"/>
                  <a:gd name="connsiteX3" fmla="*/ 0 w 2026808"/>
                  <a:gd name="connsiteY3" fmla="*/ 1329793 h 1562558"/>
                  <a:gd name="connsiteX4" fmla="*/ 1285652 w 2026808"/>
                  <a:gd name="connsiteY4" fmla="*/ 1256473 h 156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808" h="1562558">
                    <a:moveTo>
                      <a:pt x="1285652" y="1256473"/>
                    </a:moveTo>
                    <a:cubicBezTo>
                      <a:pt x="1707402" y="1010898"/>
                      <a:pt x="1997896" y="447690"/>
                      <a:pt x="1962952" y="0"/>
                    </a:cubicBezTo>
                    <a:cubicBezTo>
                      <a:pt x="2178410" y="552132"/>
                      <a:pt x="1816475" y="1113817"/>
                      <a:pt x="1358033" y="1380767"/>
                    </a:cubicBezTo>
                    <a:cubicBezTo>
                      <a:pt x="899591" y="1647716"/>
                      <a:pt x="356915" y="1612190"/>
                      <a:pt x="0" y="1329793"/>
                    </a:cubicBezTo>
                    <a:cubicBezTo>
                      <a:pt x="377253" y="1514517"/>
                      <a:pt x="863935" y="1502049"/>
                      <a:pt x="1285652" y="1256473"/>
                    </a:cubicBezTo>
                    <a:close/>
                  </a:path>
                </a:pathLst>
              </a:custGeom>
              <a:solidFill>
                <a:srgbClr val="CEA446"/>
              </a:solidFill>
              <a:ln w="0" cap="flat">
                <a:noFill/>
                <a:prstDash val="solid"/>
                <a:miter/>
              </a:ln>
            </p:spPr>
            <p:txBody>
              <a:bodyPr rtlCol="0" anchor="ctr"/>
              <a:lstStyle/>
              <a:p>
                <a:endParaRPr lang="en-GB"/>
              </a:p>
            </p:txBody>
          </p:sp>
          <p:sp>
            <p:nvSpPr>
              <p:cNvPr id="30" name="Friform 29">
                <a:extLst>
                  <a:ext uri="{FF2B5EF4-FFF2-40B4-BE49-F238E27FC236}">
                    <a16:creationId xmlns:a16="http://schemas.microsoft.com/office/drawing/2014/main" id="{E38146E2-607D-7B34-A3E4-09903E32343B}"/>
                  </a:ext>
                </a:extLst>
              </p:cNvPr>
              <p:cNvSpPr>
                <a:spLocks noGrp="1" noRot="1" noMove="1" noResize="1" noEditPoints="1" noAdjustHandles="1" noChangeArrowheads="1" noChangeShapeType="1"/>
              </p:cNvSpPr>
              <p:nvPr/>
            </p:nvSpPr>
            <p:spPr>
              <a:xfrm>
                <a:off x="6741045" y="1337014"/>
                <a:ext cx="175908" cy="346357"/>
              </a:xfrm>
              <a:custGeom>
                <a:avLst/>
                <a:gdLst>
                  <a:gd name="connsiteX0" fmla="*/ 129216 w 175908"/>
                  <a:gd name="connsiteY0" fmla="*/ 346358 h 346357"/>
                  <a:gd name="connsiteX1" fmla="*/ 0 w 175908"/>
                  <a:gd name="connsiteY1" fmla="*/ 0 h 346357"/>
                  <a:gd name="connsiteX2" fmla="*/ 170151 w 175908"/>
                  <a:gd name="connsiteY2" fmla="*/ 146283 h 346357"/>
                  <a:gd name="connsiteX3" fmla="*/ 129216 w 175908"/>
                  <a:gd name="connsiteY3" fmla="*/ 346358 h 346357"/>
                </a:gdLst>
                <a:ahLst/>
                <a:cxnLst>
                  <a:cxn ang="0">
                    <a:pos x="connsiteX0" y="connsiteY0"/>
                  </a:cxn>
                  <a:cxn ang="0">
                    <a:pos x="connsiteX1" y="connsiteY1"/>
                  </a:cxn>
                  <a:cxn ang="0">
                    <a:pos x="connsiteX2" y="connsiteY2"/>
                  </a:cxn>
                  <a:cxn ang="0">
                    <a:pos x="connsiteX3" y="connsiteY3"/>
                  </a:cxn>
                </a:cxnLst>
                <a:rect l="l" t="t" r="r" b="b"/>
                <a:pathLst>
                  <a:path w="175908" h="346357">
                    <a:moveTo>
                      <a:pt x="129216" y="346358"/>
                    </a:moveTo>
                    <a:cubicBezTo>
                      <a:pt x="129216" y="346358"/>
                      <a:pt x="153796" y="198358"/>
                      <a:pt x="0" y="0"/>
                    </a:cubicBezTo>
                    <a:cubicBezTo>
                      <a:pt x="0" y="0"/>
                      <a:pt x="101462" y="56026"/>
                      <a:pt x="170151" y="146283"/>
                    </a:cubicBezTo>
                    <a:cubicBezTo>
                      <a:pt x="195443" y="247713"/>
                      <a:pt x="129216" y="346358"/>
                      <a:pt x="129216" y="346358"/>
                    </a:cubicBezTo>
                    <a:close/>
                  </a:path>
                </a:pathLst>
              </a:custGeom>
              <a:solidFill>
                <a:srgbClr val="CEA446"/>
              </a:solidFill>
              <a:ln w="0" cap="flat">
                <a:noFill/>
                <a:prstDash val="solid"/>
                <a:miter/>
              </a:ln>
            </p:spPr>
            <p:txBody>
              <a:bodyPr rtlCol="0" anchor="ctr"/>
              <a:lstStyle/>
              <a:p>
                <a:endParaRPr lang="en-GB"/>
              </a:p>
            </p:txBody>
          </p:sp>
          <p:sp>
            <p:nvSpPr>
              <p:cNvPr id="31" name="Friform 30">
                <a:extLst>
                  <a:ext uri="{FF2B5EF4-FFF2-40B4-BE49-F238E27FC236}">
                    <a16:creationId xmlns:a16="http://schemas.microsoft.com/office/drawing/2014/main" id="{9F8F74BA-6025-158B-9E38-81AC040D9910}"/>
                  </a:ext>
                </a:extLst>
              </p:cNvPr>
              <p:cNvSpPr>
                <a:spLocks noGrp="1" noRot="1" noMove="1" noResize="1" noEditPoints="1" noAdjustHandles="1" noChangeArrowheads="1" noChangeShapeType="1"/>
              </p:cNvSpPr>
              <p:nvPr/>
            </p:nvSpPr>
            <p:spPr>
              <a:xfrm>
                <a:off x="7010909" y="1859031"/>
                <a:ext cx="187833" cy="161792"/>
              </a:xfrm>
              <a:custGeom>
                <a:avLst/>
                <a:gdLst>
                  <a:gd name="connsiteX0" fmla="*/ 0 w 187833"/>
                  <a:gd name="connsiteY0" fmla="*/ 418 h 161792"/>
                  <a:gd name="connsiteX1" fmla="*/ 146672 w 187833"/>
                  <a:gd name="connsiteY1" fmla="*/ 24869 h 161792"/>
                  <a:gd name="connsiteX2" fmla="*/ 187833 w 187833"/>
                  <a:gd name="connsiteY2" fmla="*/ 161793 h 161792"/>
                  <a:gd name="connsiteX3" fmla="*/ 0 w 187833"/>
                  <a:gd name="connsiteY3" fmla="*/ 418 h 161792"/>
                </a:gdLst>
                <a:ahLst/>
                <a:cxnLst>
                  <a:cxn ang="0">
                    <a:pos x="connsiteX0" y="connsiteY0"/>
                  </a:cxn>
                  <a:cxn ang="0">
                    <a:pos x="connsiteX1" y="connsiteY1"/>
                  </a:cxn>
                  <a:cxn ang="0">
                    <a:pos x="connsiteX2" y="connsiteY2"/>
                  </a:cxn>
                  <a:cxn ang="0">
                    <a:pos x="connsiteX3" y="connsiteY3"/>
                  </a:cxn>
                </a:cxnLst>
                <a:rect l="l" t="t" r="r" b="b"/>
                <a:pathLst>
                  <a:path w="187833" h="161792">
                    <a:moveTo>
                      <a:pt x="0" y="418"/>
                    </a:moveTo>
                    <a:cubicBezTo>
                      <a:pt x="0" y="418"/>
                      <a:pt x="61596" y="-5216"/>
                      <a:pt x="146672" y="24869"/>
                    </a:cubicBezTo>
                    <a:cubicBezTo>
                      <a:pt x="146672" y="24869"/>
                      <a:pt x="179866" y="124356"/>
                      <a:pt x="187833" y="161793"/>
                    </a:cubicBezTo>
                    <a:cubicBezTo>
                      <a:pt x="187833" y="161793"/>
                      <a:pt x="139256" y="71536"/>
                      <a:pt x="0" y="418"/>
                    </a:cubicBezTo>
                    <a:close/>
                  </a:path>
                </a:pathLst>
              </a:custGeom>
              <a:solidFill>
                <a:srgbClr val="CEA446"/>
              </a:solidFill>
              <a:ln w="0" cap="flat">
                <a:noFill/>
                <a:prstDash val="solid"/>
                <a:miter/>
              </a:ln>
            </p:spPr>
            <p:txBody>
              <a:bodyPr rtlCol="0" anchor="ctr"/>
              <a:lstStyle/>
              <a:p>
                <a:endParaRPr lang="en-GB"/>
              </a:p>
            </p:txBody>
          </p:sp>
        </p:grpSp>
        <p:grpSp>
          <p:nvGrpSpPr>
            <p:cNvPr id="32" name="Grafikk 5">
              <a:extLst>
                <a:ext uri="{FF2B5EF4-FFF2-40B4-BE49-F238E27FC236}">
                  <a16:creationId xmlns:a16="http://schemas.microsoft.com/office/drawing/2014/main" id="{B9726949-23EC-61C2-3470-ED633C401161}"/>
                </a:ext>
              </a:extLst>
            </p:cNvPr>
            <p:cNvGrpSpPr>
              <a:grpSpLocks noGrp="1" noUngrp="1" noRot="1" noMove="1" noResize="1"/>
            </p:cNvGrpSpPr>
            <p:nvPr/>
          </p:nvGrpSpPr>
          <p:grpSpPr>
            <a:xfrm rot="20977583">
              <a:off x="7330854" y="4324312"/>
              <a:ext cx="2041442" cy="1200921"/>
              <a:chOff x="1995412" y="1886134"/>
              <a:chExt cx="3633706" cy="2137604"/>
            </a:xfrm>
          </p:grpSpPr>
          <p:sp>
            <p:nvSpPr>
              <p:cNvPr id="33" name="Friform 32">
                <a:extLst>
                  <a:ext uri="{FF2B5EF4-FFF2-40B4-BE49-F238E27FC236}">
                    <a16:creationId xmlns:a16="http://schemas.microsoft.com/office/drawing/2014/main" id="{1E5EA2D8-C1AB-ACEF-69B9-4BD9FEE9C9A9}"/>
                  </a:ext>
                </a:extLst>
              </p:cNvPr>
              <p:cNvSpPr>
                <a:spLocks noGrp="1" noRot="1" noMove="1" noResize="1" noEditPoints="1" noAdjustHandles="1" noChangeArrowheads="1" noChangeShapeType="1"/>
              </p:cNvSpPr>
              <p:nvPr/>
            </p:nvSpPr>
            <p:spPr>
              <a:xfrm>
                <a:off x="1995412" y="2033227"/>
                <a:ext cx="3241672" cy="1990511"/>
              </a:xfrm>
              <a:custGeom>
                <a:avLst/>
                <a:gdLst>
                  <a:gd name="connsiteX0" fmla="*/ 509222 w 3241672"/>
                  <a:gd name="connsiteY0" fmla="*/ 32 h 1990511"/>
                  <a:gd name="connsiteX1" fmla="*/ 0 w 3241672"/>
                  <a:gd name="connsiteY1" fmla="*/ 474375 h 1990511"/>
                  <a:gd name="connsiteX2" fmla="*/ 102920 w 3241672"/>
                  <a:gd name="connsiteY2" fmla="*/ 802241 h 1990511"/>
                  <a:gd name="connsiteX3" fmla="*/ 1143255 w 3241672"/>
                  <a:gd name="connsiteY3" fmla="*/ 1814402 h 1990511"/>
                  <a:gd name="connsiteX4" fmla="*/ 3210098 w 3241672"/>
                  <a:gd name="connsiteY4" fmla="*/ 1632657 h 1990511"/>
                  <a:gd name="connsiteX5" fmla="*/ 509222 w 3241672"/>
                  <a:gd name="connsiteY5" fmla="*/ 0 h 199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1672" h="1990511">
                    <a:moveTo>
                      <a:pt x="509222" y="32"/>
                    </a:moveTo>
                    <a:lnTo>
                      <a:pt x="0" y="474375"/>
                    </a:lnTo>
                    <a:cubicBezTo>
                      <a:pt x="0" y="474375"/>
                      <a:pt x="22734" y="611558"/>
                      <a:pt x="102920" y="802241"/>
                    </a:cubicBezTo>
                    <a:cubicBezTo>
                      <a:pt x="236540" y="1120068"/>
                      <a:pt x="529754" y="1586574"/>
                      <a:pt x="1143255" y="1814402"/>
                    </a:cubicBezTo>
                    <a:cubicBezTo>
                      <a:pt x="2124845" y="2178960"/>
                      <a:pt x="2835955" y="1907153"/>
                      <a:pt x="3210098" y="1632657"/>
                    </a:cubicBezTo>
                    <a:cubicBezTo>
                      <a:pt x="3584275" y="1358194"/>
                      <a:pt x="509222" y="0"/>
                      <a:pt x="509222" y="0"/>
                    </a:cubicBezTo>
                    <a:close/>
                  </a:path>
                </a:pathLst>
              </a:custGeom>
              <a:solidFill>
                <a:srgbClr val="667C49"/>
              </a:solidFill>
              <a:ln w="0" cap="flat">
                <a:noFill/>
                <a:prstDash val="solid"/>
                <a:miter/>
              </a:ln>
            </p:spPr>
            <p:txBody>
              <a:bodyPr rtlCol="0" anchor="ctr"/>
              <a:lstStyle/>
              <a:p>
                <a:endParaRPr lang="en-GB"/>
              </a:p>
            </p:txBody>
          </p:sp>
          <p:sp>
            <p:nvSpPr>
              <p:cNvPr id="34" name="Friform 33">
                <a:extLst>
                  <a:ext uri="{FF2B5EF4-FFF2-40B4-BE49-F238E27FC236}">
                    <a16:creationId xmlns:a16="http://schemas.microsoft.com/office/drawing/2014/main" id="{6B6BBCD5-847C-7DDF-1072-6AE968BC5829}"/>
                  </a:ext>
                </a:extLst>
              </p:cNvPr>
              <p:cNvSpPr>
                <a:spLocks noGrp="1" noRot="1" noMove="1" noResize="1" noEditPoints="1" noAdjustHandles="1" noChangeArrowheads="1" noChangeShapeType="1"/>
              </p:cNvSpPr>
              <p:nvPr/>
            </p:nvSpPr>
            <p:spPr>
              <a:xfrm>
                <a:off x="2504634" y="1886134"/>
                <a:ext cx="3124484" cy="1927251"/>
              </a:xfrm>
              <a:custGeom>
                <a:avLst/>
                <a:gdLst>
                  <a:gd name="connsiteX0" fmla="*/ 0 w 3124484"/>
                  <a:gd name="connsiteY0" fmla="*/ 147125 h 1927251"/>
                  <a:gd name="connsiteX1" fmla="*/ 2967988 w 3124484"/>
                  <a:gd name="connsiteY1" fmla="*/ 0 h 1927251"/>
                  <a:gd name="connsiteX2" fmla="*/ 2339428 w 3124484"/>
                  <a:gd name="connsiteY2" fmla="*/ 1907056 h 1927251"/>
                  <a:gd name="connsiteX3" fmla="*/ 0 w 3124484"/>
                  <a:gd name="connsiteY3" fmla="*/ 147125 h 1927251"/>
                </a:gdLst>
                <a:ahLst/>
                <a:cxnLst>
                  <a:cxn ang="0">
                    <a:pos x="connsiteX0" y="connsiteY0"/>
                  </a:cxn>
                  <a:cxn ang="0">
                    <a:pos x="connsiteX1" y="connsiteY1"/>
                  </a:cxn>
                  <a:cxn ang="0">
                    <a:pos x="connsiteX2" y="connsiteY2"/>
                  </a:cxn>
                  <a:cxn ang="0">
                    <a:pos x="connsiteX3" y="connsiteY3"/>
                  </a:cxn>
                </a:cxnLst>
                <a:rect l="l" t="t" r="r" b="b"/>
                <a:pathLst>
                  <a:path w="3124484" h="1927251">
                    <a:moveTo>
                      <a:pt x="0" y="147125"/>
                    </a:moveTo>
                    <a:lnTo>
                      <a:pt x="2967988" y="0"/>
                    </a:lnTo>
                    <a:cubicBezTo>
                      <a:pt x="2967988" y="0"/>
                      <a:pt x="3594832" y="1693023"/>
                      <a:pt x="2339428" y="1907056"/>
                    </a:cubicBezTo>
                    <a:cubicBezTo>
                      <a:pt x="1084056" y="2121088"/>
                      <a:pt x="189970" y="572858"/>
                      <a:pt x="0" y="147125"/>
                    </a:cubicBezTo>
                    <a:close/>
                  </a:path>
                </a:pathLst>
              </a:custGeom>
              <a:solidFill>
                <a:srgbClr val="FFFFFF"/>
              </a:solidFill>
              <a:ln w="0" cap="flat">
                <a:noFill/>
                <a:prstDash val="solid"/>
                <a:miter/>
              </a:ln>
            </p:spPr>
            <p:txBody>
              <a:bodyPr rtlCol="0" anchor="ctr"/>
              <a:lstStyle/>
              <a:p>
                <a:endParaRPr lang="en-GB"/>
              </a:p>
            </p:txBody>
          </p:sp>
          <p:sp>
            <p:nvSpPr>
              <p:cNvPr id="35" name="Friform 34">
                <a:extLst>
                  <a:ext uri="{FF2B5EF4-FFF2-40B4-BE49-F238E27FC236}">
                    <a16:creationId xmlns:a16="http://schemas.microsoft.com/office/drawing/2014/main" id="{4968EBDA-EF18-CB7B-028F-3512B1EE6D0A}"/>
                  </a:ext>
                </a:extLst>
              </p:cNvPr>
              <p:cNvSpPr>
                <a:spLocks noGrp="1" noRot="1" noMove="1" noResize="1" noEditPoints="1" noAdjustHandles="1" noChangeArrowheads="1" noChangeShapeType="1"/>
              </p:cNvSpPr>
              <p:nvPr/>
            </p:nvSpPr>
            <p:spPr>
              <a:xfrm>
                <a:off x="2728673" y="1890344"/>
                <a:ext cx="2704528" cy="1668243"/>
              </a:xfrm>
              <a:custGeom>
                <a:avLst/>
                <a:gdLst>
                  <a:gd name="connsiteX0" fmla="*/ 0 w 2704528"/>
                  <a:gd name="connsiteY0" fmla="*/ 127338 h 1668243"/>
                  <a:gd name="connsiteX1" fmla="*/ 2569070 w 2704528"/>
                  <a:gd name="connsiteY1" fmla="*/ 0 h 1668243"/>
                  <a:gd name="connsiteX2" fmla="*/ 2025002 w 2704528"/>
                  <a:gd name="connsiteY2" fmla="*/ 1650760 h 1668243"/>
                  <a:gd name="connsiteX3" fmla="*/ 0 w 2704528"/>
                  <a:gd name="connsiteY3" fmla="*/ 127370 h 1668243"/>
                </a:gdLst>
                <a:ahLst/>
                <a:cxnLst>
                  <a:cxn ang="0">
                    <a:pos x="connsiteX0" y="connsiteY0"/>
                  </a:cxn>
                  <a:cxn ang="0">
                    <a:pos x="connsiteX1" y="connsiteY1"/>
                  </a:cxn>
                  <a:cxn ang="0">
                    <a:pos x="connsiteX2" y="connsiteY2"/>
                  </a:cxn>
                  <a:cxn ang="0">
                    <a:pos x="connsiteX3" y="connsiteY3"/>
                  </a:cxn>
                </a:cxnLst>
                <a:rect l="l" t="t" r="r" b="b"/>
                <a:pathLst>
                  <a:path w="2704528" h="1668243">
                    <a:moveTo>
                      <a:pt x="0" y="127338"/>
                    </a:moveTo>
                    <a:lnTo>
                      <a:pt x="2569070" y="0"/>
                    </a:lnTo>
                    <a:cubicBezTo>
                      <a:pt x="2569070" y="0"/>
                      <a:pt x="3111648" y="1465454"/>
                      <a:pt x="2025002" y="1650760"/>
                    </a:cubicBezTo>
                    <a:cubicBezTo>
                      <a:pt x="938356" y="1836035"/>
                      <a:pt x="164451" y="495879"/>
                      <a:pt x="0" y="127370"/>
                    </a:cubicBezTo>
                    <a:close/>
                  </a:path>
                </a:pathLst>
              </a:custGeom>
              <a:solidFill>
                <a:srgbClr val="C8534E"/>
              </a:solidFill>
              <a:ln w="0" cap="flat">
                <a:noFill/>
                <a:prstDash val="solid"/>
                <a:miter/>
              </a:ln>
            </p:spPr>
            <p:txBody>
              <a:bodyPr rtlCol="0" anchor="ctr"/>
              <a:lstStyle/>
              <a:p>
                <a:endParaRPr lang="en-GB"/>
              </a:p>
            </p:txBody>
          </p:sp>
          <p:sp>
            <p:nvSpPr>
              <p:cNvPr id="36" name="Friform 35">
                <a:extLst>
                  <a:ext uri="{FF2B5EF4-FFF2-40B4-BE49-F238E27FC236}">
                    <a16:creationId xmlns:a16="http://schemas.microsoft.com/office/drawing/2014/main" id="{89479BE4-FECA-0948-6439-966C651E9680}"/>
                  </a:ext>
                </a:extLst>
              </p:cNvPr>
              <p:cNvSpPr>
                <a:spLocks noGrp="1" noRot="1" noMove="1" noResize="1" noEditPoints="1" noAdjustHandles="1" noChangeArrowheads="1" noChangeShapeType="1"/>
              </p:cNvSpPr>
              <p:nvPr/>
            </p:nvSpPr>
            <p:spPr>
              <a:xfrm>
                <a:off x="3384984" y="2388725"/>
                <a:ext cx="225351" cy="189059"/>
              </a:xfrm>
              <a:custGeom>
                <a:avLst/>
                <a:gdLst>
                  <a:gd name="connsiteX0" fmla="*/ 127115 w 225351"/>
                  <a:gd name="connsiteY0" fmla="*/ 175843 h 189059"/>
                  <a:gd name="connsiteX1" fmla="*/ 13217 w 225351"/>
                  <a:gd name="connsiteY1" fmla="*/ 151425 h 189059"/>
                  <a:gd name="connsiteX2" fmla="*/ 37635 w 225351"/>
                  <a:gd name="connsiteY2" fmla="*/ 37527 h 189059"/>
                  <a:gd name="connsiteX3" fmla="*/ 220707 w 225351"/>
                  <a:gd name="connsiteY3" fmla="*/ 17221 h 189059"/>
                  <a:gd name="connsiteX4" fmla="*/ 127115 w 225351"/>
                  <a:gd name="connsiteY4" fmla="*/ 175843 h 189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351" h="189059">
                    <a:moveTo>
                      <a:pt x="127115" y="175843"/>
                    </a:moveTo>
                    <a:cubicBezTo>
                      <a:pt x="88901" y="200553"/>
                      <a:pt x="37927" y="189607"/>
                      <a:pt x="13217" y="151425"/>
                    </a:cubicBezTo>
                    <a:cubicBezTo>
                      <a:pt x="-11493" y="113210"/>
                      <a:pt x="-547" y="62236"/>
                      <a:pt x="37635" y="37527"/>
                    </a:cubicBezTo>
                    <a:cubicBezTo>
                      <a:pt x="75849" y="12817"/>
                      <a:pt x="195998" y="-20993"/>
                      <a:pt x="220707" y="17221"/>
                    </a:cubicBezTo>
                    <a:cubicBezTo>
                      <a:pt x="245417" y="55435"/>
                      <a:pt x="165297" y="151166"/>
                      <a:pt x="127115" y="175843"/>
                    </a:cubicBezTo>
                    <a:close/>
                  </a:path>
                </a:pathLst>
              </a:custGeom>
              <a:solidFill>
                <a:srgbClr val="363638"/>
              </a:solidFill>
              <a:ln w="0" cap="flat">
                <a:noFill/>
                <a:prstDash val="solid"/>
                <a:miter/>
              </a:ln>
            </p:spPr>
            <p:txBody>
              <a:bodyPr rtlCol="0" anchor="ctr"/>
              <a:lstStyle/>
              <a:p>
                <a:endParaRPr lang="en-GB"/>
              </a:p>
            </p:txBody>
          </p:sp>
          <p:sp>
            <p:nvSpPr>
              <p:cNvPr id="37" name="Friform 36">
                <a:extLst>
                  <a:ext uri="{FF2B5EF4-FFF2-40B4-BE49-F238E27FC236}">
                    <a16:creationId xmlns:a16="http://schemas.microsoft.com/office/drawing/2014/main" id="{2D79B219-2E52-7EAD-26D8-EBC7BA7EEED2}"/>
                  </a:ext>
                </a:extLst>
              </p:cNvPr>
              <p:cNvSpPr>
                <a:spLocks noGrp="1" noRot="1" noMove="1" noResize="1" noEditPoints="1" noAdjustHandles="1" noChangeArrowheads="1" noChangeShapeType="1"/>
              </p:cNvSpPr>
              <p:nvPr/>
            </p:nvSpPr>
            <p:spPr>
              <a:xfrm>
                <a:off x="3702323" y="2657291"/>
                <a:ext cx="189118" cy="225334"/>
              </a:xfrm>
              <a:custGeom>
                <a:avLst/>
                <a:gdLst>
                  <a:gd name="connsiteX0" fmla="*/ 151534 w 189118"/>
                  <a:gd name="connsiteY0" fmla="*/ 187731 h 225334"/>
                  <a:gd name="connsiteX1" fmla="*/ 37604 w 189118"/>
                  <a:gd name="connsiteY1" fmla="*/ 212084 h 225334"/>
                  <a:gd name="connsiteX2" fmla="*/ 13250 w 189118"/>
                  <a:gd name="connsiteY2" fmla="*/ 98154 h 225334"/>
                  <a:gd name="connsiteX3" fmla="*/ 171937 w 189118"/>
                  <a:gd name="connsiteY3" fmla="*/ 4658 h 225334"/>
                  <a:gd name="connsiteX4" fmla="*/ 151502 w 189118"/>
                  <a:gd name="connsiteY4" fmla="*/ 187698 h 225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18" h="225334">
                    <a:moveTo>
                      <a:pt x="151534" y="187731"/>
                    </a:moveTo>
                    <a:cubicBezTo>
                      <a:pt x="126792" y="225913"/>
                      <a:pt x="75786" y="236826"/>
                      <a:pt x="37604" y="212084"/>
                    </a:cubicBezTo>
                    <a:cubicBezTo>
                      <a:pt x="-578" y="187342"/>
                      <a:pt x="-11492" y="136336"/>
                      <a:pt x="13250" y="98154"/>
                    </a:cubicBezTo>
                    <a:cubicBezTo>
                      <a:pt x="37992" y="59972"/>
                      <a:pt x="133755" y="-20084"/>
                      <a:pt x="171937" y="4658"/>
                    </a:cubicBezTo>
                    <a:cubicBezTo>
                      <a:pt x="210119" y="29401"/>
                      <a:pt x="176244" y="149517"/>
                      <a:pt x="151502" y="187698"/>
                    </a:cubicBezTo>
                    <a:close/>
                  </a:path>
                </a:pathLst>
              </a:custGeom>
              <a:solidFill>
                <a:srgbClr val="363638"/>
              </a:solidFill>
              <a:ln w="0" cap="flat">
                <a:noFill/>
                <a:prstDash val="solid"/>
                <a:miter/>
              </a:ln>
            </p:spPr>
            <p:txBody>
              <a:bodyPr rtlCol="0" anchor="ctr"/>
              <a:lstStyle/>
              <a:p>
                <a:endParaRPr lang="en-GB"/>
              </a:p>
            </p:txBody>
          </p:sp>
          <p:sp>
            <p:nvSpPr>
              <p:cNvPr id="38" name="Friform 37">
                <a:extLst>
                  <a:ext uri="{FF2B5EF4-FFF2-40B4-BE49-F238E27FC236}">
                    <a16:creationId xmlns:a16="http://schemas.microsoft.com/office/drawing/2014/main" id="{8A6394DF-1EE8-B53C-37A8-CCB9F5B91266}"/>
                  </a:ext>
                </a:extLst>
              </p:cNvPr>
              <p:cNvSpPr>
                <a:spLocks noGrp="1" noRot="1" noMove="1" noResize="1" noEditPoints="1" noAdjustHandles="1" noChangeArrowheads="1" noChangeShapeType="1"/>
              </p:cNvSpPr>
              <p:nvPr/>
            </p:nvSpPr>
            <p:spPr>
              <a:xfrm>
                <a:off x="4864154" y="2244293"/>
                <a:ext cx="242667" cy="167244"/>
              </a:xfrm>
              <a:custGeom>
                <a:avLst/>
                <a:gdLst>
                  <a:gd name="connsiteX0" fmla="*/ 181018 w 242667"/>
                  <a:gd name="connsiteY0" fmla="*/ 5136 h 167244"/>
                  <a:gd name="connsiteX1" fmla="*/ 239991 w 242667"/>
                  <a:gd name="connsiteY1" fmla="*/ 105595 h 167244"/>
                  <a:gd name="connsiteX2" fmla="*/ 139533 w 242667"/>
                  <a:gd name="connsiteY2" fmla="*/ 164568 h 167244"/>
                  <a:gd name="connsiteX3" fmla="*/ 860 w 242667"/>
                  <a:gd name="connsiteY3" fmla="*/ 43351 h 167244"/>
                  <a:gd name="connsiteX4" fmla="*/ 181051 w 242667"/>
                  <a:gd name="connsiteY4" fmla="*/ 5136 h 167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667" h="167244">
                    <a:moveTo>
                      <a:pt x="181018" y="5136"/>
                    </a:moveTo>
                    <a:cubicBezTo>
                      <a:pt x="225030" y="16601"/>
                      <a:pt x="251455" y="61583"/>
                      <a:pt x="239991" y="105595"/>
                    </a:cubicBezTo>
                    <a:cubicBezTo>
                      <a:pt x="228527" y="149606"/>
                      <a:pt x="183544" y="176032"/>
                      <a:pt x="139533" y="164568"/>
                    </a:cubicBezTo>
                    <a:cubicBezTo>
                      <a:pt x="95522" y="153104"/>
                      <a:pt x="-10604" y="87362"/>
                      <a:pt x="860" y="43351"/>
                    </a:cubicBezTo>
                    <a:cubicBezTo>
                      <a:pt x="12325" y="-661"/>
                      <a:pt x="137007" y="-6328"/>
                      <a:pt x="181051" y="5136"/>
                    </a:cubicBezTo>
                    <a:close/>
                  </a:path>
                </a:pathLst>
              </a:custGeom>
              <a:solidFill>
                <a:srgbClr val="363638"/>
              </a:solidFill>
              <a:ln w="0" cap="flat">
                <a:noFill/>
                <a:prstDash val="solid"/>
                <a:miter/>
              </a:ln>
            </p:spPr>
            <p:txBody>
              <a:bodyPr rtlCol="0" anchor="ctr"/>
              <a:lstStyle/>
              <a:p>
                <a:endParaRPr lang="en-GB"/>
              </a:p>
            </p:txBody>
          </p:sp>
          <p:sp>
            <p:nvSpPr>
              <p:cNvPr id="39" name="Friform 38">
                <a:extLst>
                  <a:ext uri="{FF2B5EF4-FFF2-40B4-BE49-F238E27FC236}">
                    <a16:creationId xmlns:a16="http://schemas.microsoft.com/office/drawing/2014/main" id="{6344ED1C-FA40-6F1C-1373-01EA9126C06C}"/>
                  </a:ext>
                </a:extLst>
              </p:cNvPr>
              <p:cNvSpPr>
                <a:spLocks noGrp="1" noRot="1" noMove="1" noResize="1" noEditPoints="1" noAdjustHandles="1" noChangeArrowheads="1" noChangeShapeType="1"/>
              </p:cNvSpPr>
              <p:nvPr/>
            </p:nvSpPr>
            <p:spPr>
              <a:xfrm>
                <a:off x="4603032" y="2924891"/>
                <a:ext cx="172705" cy="237835"/>
              </a:xfrm>
              <a:custGeom>
                <a:avLst/>
                <a:gdLst>
                  <a:gd name="connsiteX0" fmla="*/ 167127 w 172705"/>
                  <a:gd name="connsiteY0" fmla="*/ 125710 h 237835"/>
                  <a:gd name="connsiteX1" fmla="*/ 120071 w 172705"/>
                  <a:gd name="connsiteY1" fmla="*/ 232257 h 237835"/>
                  <a:gd name="connsiteX2" fmla="*/ 13525 w 172705"/>
                  <a:gd name="connsiteY2" fmla="*/ 185202 h 237835"/>
                  <a:gd name="connsiteX3" fmla="*/ 30851 w 172705"/>
                  <a:gd name="connsiteY3" fmla="*/ 1838 h 237835"/>
                  <a:gd name="connsiteX4" fmla="*/ 167159 w 172705"/>
                  <a:gd name="connsiteY4" fmla="*/ 125710 h 237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05" h="237835">
                    <a:moveTo>
                      <a:pt x="167127" y="125710"/>
                    </a:moveTo>
                    <a:cubicBezTo>
                      <a:pt x="183546" y="168135"/>
                      <a:pt x="162496" y="215838"/>
                      <a:pt x="120071" y="232257"/>
                    </a:cubicBezTo>
                    <a:cubicBezTo>
                      <a:pt x="77647" y="248676"/>
                      <a:pt x="29944" y="227626"/>
                      <a:pt x="13525" y="185202"/>
                    </a:cubicBezTo>
                    <a:cubicBezTo>
                      <a:pt x="-2894" y="142777"/>
                      <a:pt x="-11574" y="18257"/>
                      <a:pt x="30851" y="1838"/>
                    </a:cubicBezTo>
                    <a:cubicBezTo>
                      <a:pt x="73275" y="-14581"/>
                      <a:pt x="150740" y="83286"/>
                      <a:pt x="167159" y="125710"/>
                    </a:cubicBezTo>
                    <a:close/>
                  </a:path>
                </a:pathLst>
              </a:custGeom>
              <a:solidFill>
                <a:srgbClr val="363638"/>
              </a:solidFill>
              <a:ln w="0" cap="flat">
                <a:noFill/>
                <a:prstDash val="solid"/>
                <a:miter/>
              </a:ln>
            </p:spPr>
            <p:txBody>
              <a:bodyPr rtlCol="0" anchor="ctr"/>
              <a:lstStyle/>
              <a:p>
                <a:endParaRPr lang="en-GB"/>
              </a:p>
            </p:txBody>
          </p:sp>
          <p:sp>
            <p:nvSpPr>
              <p:cNvPr id="40" name="Friform 39">
                <a:extLst>
                  <a:ext uri="{FF2B5EF4-FFF2-40B4-BE49-F238E27FC236}">
                    <a16:creationId xmlns:a16="http://schemas.microsoft.com/office/drawing/2014/main" id="{D3B25F10-80AA-76AD-542B-857F3B9123C5}"/>
                  </a:ext>
                </a:extLst>
              </p:cNvPr>
              <p:cNvSpPr>
                <a:spLocks noGrp="1" noRot="1" noMove="1" noResize="1" noEditPoints="1" noAdjustHandles="1" noChangeArrowheads="1" noChangeShapeType="1"/>
              </p:cNvSpPr>
              <p:nvPr/>
            </p:nvSpPr>
            <p:spPr>
              <a:xfrm>
                <a:off x="2488356" y="2646404"/>
                <a:ext cx="1055382" cy="1320595"/>
              </a:xfrm>
              <a:custGeom>
                <a:avLst/>
                <a:gdLst>
                  <a:gd name="connsiteX0" fmla="*/ 6012 w 1055382"/>
                  <a:gd name="connsiteY0" fmla="*/ 0 h 1320595"/>
                  <a:gd name="connsiteX1" fmla="*/ 233808 w 1055382"/>
                  <a:gd name="connsiteY1" fmla="*/ 981719 h 1320595"/>
                  <a:gd name="connsiteX2" fmla="*/ 650279 w 1055382"/>
                  <a:gd name="connsiteY2" fmla="*/ 1201257 h 1320595"/>
                  <a:gd name="connsiteX3" fmla="*/ 1055383 w 1055382"/>
                  <a:gd name="connsiteY3" fmla="*/ 1320595 h 1320595"/>
                  <a:gd name="connsiteX4" fmla="*/ 5979 w 1055382"/>
                  <a:gd name="connsiteY4" fmla="*/ 32 h 132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382" h="1320595">
                    <a:moveTo>
                      <a:pt x="6012" y="0"/>
                    </a:moveTo>
                    <a:cubicBezTo>
                      <a:pt x="6012" y="0"/>
                      <a:pt x="-58305" y="451868"/>
                      <a:pt x="233808" y="981719"/>
                    </a:cubicBezTo>
                    <a:cubicBezTo>
                      <a:pt x="352887" y="1066470"/>
                      <a:pt x="490686" y="1141960"/>
                      <a:pt x="650279" y="1201257"/>
                    </a:cubicBezTo>
                    <a:cubicBezTo>
                      <a:pt x="790959" y="1253494"/>
                      <a:pt x="926037" y="1292615"/>
                      <a:pt x="1055383" y="1320595"/>
                    </a:cubicBezTo>
                    <a:cubicBezTo>
                      <a:pt x="711551" y="1112166"/>
                      <a:pt x="200613" y="697702"/>
                      <a:pt x="5979" y="32"/>
                    </a:cubicBezTo>
                    <a:close/>
                  </a:path>
                </a:pathLst>
              </a:custGeom>
              <a:solidFill>
                <a:srgbClr val="4F6033"/>
              </a:solidFill>
              <a:ln w="0" cap="flat">
                <a:noFill/>
                <a:prstDash val="solid"/>
                <a:miter/>
              </a:ln>
            </p:spPr>
            <p:txBody>
              <a:bodyPr rtlCol="0" anchor="ctr"/>
              <a:lstStyle/>
              <a:p>
                <a:endParaRPr lang="en-GB"/>
              </a:p>
            </p:txBody>
          </p:sp>
        </p:grpSp>
        <p:grpSp>
          <p:nvGrpSpPr>
            <p:cNvPr id="41" name="Grafikk 5">
              <a:extLst>
                <a:ext uri="{FF2B5EF4-FFF2-40B4-BE49-F238E27FC236}">
                  <a16:creationId xmlns:a16="http://schemas.microsoft.com/office/drawing/2014/main" id="{7E61A099-4AF1-58D4-38D6-70C590F37FE9}"/>
                </a:ext>
              </a:extLst>
            </p:cNvPr>
            <p:cNvGrpSpPr>
              <a:grpSpLocks noGrp="1" noUngrp="1" noRot="1" noMove="1" noResize="1"/>
            </p:cNvGrpSpPr>
            <p:nvPr/>
          </p:nvGrpSpPr>
          <p:grpSpPr>
            <a:xfrm>
              <a:off x="9788676" y="4480870"/>
              <a:ext cx="718921" cy="816795"/>
              <a:chOff x="6047425" y="2237343"/>
              <a:chExt cx="1279658" cy="1453870"/>
            </a:xfrm>
          </p:grpSpPr>
          <p:sp>
            <p:nvSpPr>
              <p:cNvPr id="42" name="Friform 41">
                <a:extLst>
                  <a:ext uri="{FF2B5EF4-FFF2-40B4-BE49-F238E27FC236}">
                    <a16:creationId xmlns:a16="http://schemas.microsoft.com/office/drawing/2014/main" id="{2CB7EE10-EA4F-0EDB-5E97-CCA049ABCDB0}"/>
                  </a:ext>
                </a:extLst>
              </p:cNvPr>
              <p:cNvSpPr>
                <a:spLocks noGrp="1" noRot="1" noMove="1" noResize="1" noEditPoints="1" noAdjustHandles="1" noChangeArrowheads="1" noChangeShapeType="1"/>
              </p:cNvSpPr>
              <p:nvPr/>
            </p:nvSpPr>
            <p:spPr>
              <a:xfrm>
                <a:off x="6831853" y="2237343"/>
                <a:ext cx="322847" cy="257045"/>
              </a:xfrm>
              <a:custGeom>
                <a:avLst/>
                <a:gdLst>
                  <a:gd name="connsiteX0" fmla="*/ 0 w 322847"/>
                  <a:gd name="connsiteY0" fmla="*/ 240659 h 257045"/>
                  <a:gd name="connsiteX1" fmla="*/ 44659 w 322847"/>
                  <a:gd name="connsiteY1" fmla="*/ 257046 h 257045"/>
                  <a:gd name="connsiteX2" fmla="*/ 306945 w 322847"/>
                  <a:gd name="connsiteY2" fmla="*/ 64517 h 257045"/>
                  <a:gd name="connsiteX3" fmla="*/ 314879 w 322847"/>
                  <a:gd name="connsiteY3" fmla="*/ 2241 h 257045"/>
                  <a:gd name="connsiteX4" fmla="*/ 0 w 322847"/>
                  <a:gd name="connsiteY4" fmla="*/ 240659 h 25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47" h="257045">
                    <a:moveTo>
                      <a:pt x="0" y="240659"/>
                    </a:moveTo>
                    <a:lnTo>
                      <a:pt x="44659" y="257046"/>
                    </a:lnTo>
                    <a:cubicBezTo>
                      <a:pt x="85270" y="158919"/>
                      <a:pt x="207750" y="46673"/>
                      <a:pt x="306945" y="64517"/>
                    </a:cubicBezTo>
                    <a:cubicBezTo>
                      <a:pt x="318863" y="66590"/>
                      <a:pt x="331460" y="5091"/>
                      <a:pt x="314879" y="2241"/>
                    </a:cubicBezTo>
                    <a:cubicBezTo>
                      <a:pt x="186796" y="-19231"/>
                      <a:pt x="49678" y="117628"/>
                      <a:pt x="0" y="240659"/>
                    </a:cubicBezTo>
                    <a:close/>
                  </a:path>
                </a:pathLst>
              </a:custGeom>
              <a:solidFill>
                <a:srgbClr val="363638"/>
              </a:solidFill>
              <a:ln w="0" cap="flat">
                <a:noFill/>
                <a:prstDash val="solid"/>
                <a:miter/>
              </a:ln>
            </p:spPr>
            <p:txBody>
              <a:bodyPr rtlCol="0" anchor="ctr"/>
              <a:lstStyle/>
              <a:p>
                <a:endParaRPr lang="en-GB"/>
              </a:p>
            </p:txBody>
          </p:sp>
          <p:sp>
            <p:nvSpPr>
              <p:cNvPr id="43" name="Friform 42">
                <a:extLst>
                  <a:ext uri="{FF2B5EF4-FFF2-40B4-BE49-F238E27FC236}">
                    <a16:creationId xmlns:a16="http://schemas.microsoft.com/office/drawing/2014/main" id="{7AC871EC-2024-0B26-0EC9-F70476DE9E56}"/>
                  </a:ext>
                </a:extLst>
              </p:cNvPr>
              <p:cNvSpPr>
                <a:spLocks noGrp="1" noRot="1" noMove="1" noResize="1" noEditPoints="1" noAdjustHandles="1" noChangeArrowheads="1" noChangeShapeType="1"/>
              </p:cNvSpPr>
              <p:nvPr/>
            </p:nvSpPr>
            <p:spPr>
              <a:xfrm>
                <a:off x="6047425" y="2331153"/>
                <a:ext cx="1279658" cy="1360061"/>
              </a:xfrm>
              <a:custGeom>
                <a:avLst/>
                <a:gdLst>
                  <a:gd name="connsiteX0" fmla="*/ 394803 w 1279658"/>
                  <a:gd name="connsiteY0" fmla="*/ 1271257 h 1360061"/>
                  <a:gd name="connsiteX1" fmla="*/ 396714 w 1279658"/>
                  <a:gd name="connsiteY1" fmla="*/ 1271160 h 1360061"/>
                  <a:gd name="connsiteX2" fmla="*/ 1226742 w 1279658"/>
                  <a:gd name="connsiteY2" fmla="*/ 826158 h 1360061"/>
                  <a:gd name="connsiteX3" fmla="*/ 807486 w 1279658"/>
                  <a:gd name="connsiteY3" fmla="*/ 145976 h 1360061"/>
                  <a:gd name="connsiteX4" fmla="*/ 814254 w 1279658"/>
                  <a:gd name="connsiteY4" fmla="*/ 148469 h 1360061"/>
                  <a:gd name="connsiteX5" fmla="*/ 54599 w 1279658"/>
                  <a:gd name="connsiteY5" fmla="*/ 396376 h 1360061"/>
                  <a:gd name="connsiteX6" fmla="*/ 400212 w 1279658"/>
                  <a:gd name="connsiteY6" fmla="*/ 1272520 h 1360061"/>
                  <a:gd name="connsiteX7" fmla="*/ 401637 w 1279658"/>
                  <a:gd name="connsiteY7" fmla="*/ 1273751 h 1360061"/>
                  <a:gd name="connsiteX8" fmla="*/ 394803 w 1279658"/>
                  <a:gd name="connsiteY8" fmla="*/ 1271257 h 1360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9658" h="1360061">
                    <a:moveTo>
                      <a:pt x="394803" y="1271257"/>
                    </a:moveTo>
                    <a:cubicBezTo>
                      <a:pt x="395387" y="1271322"/>
                      <a:pt x="396034" y="1271257"/>
                      <a:pt x="396714" y="1271160"/>
                    </a:cubicBezTo>
                    <a:cubicBezTo>
                      <a:pt x="628688" y="1513821"/>
                      <a:pt x="1080588" y="1224688"/>
                      <a:pt x="1226742" y="826158"/>
                    </a:cubicBezTo>
                    <a:cubicBezTo>
                      <a:pt x="1372863" y="427660"/>
                      <a:pt x="1211003" y="124861"/>
                      <a:pt x="807486" y="145976"/>
                    </a:cubicBezTo>
                    <a:lnTo>
                      <a:pt x="814254" y="148469"/>
                    </a:lnTo>
                    <a:cubicBezTo>
                      <a:pt x="519972" y="-128552"/>
                      <a:pt x="200785" y="-2089"/>
                      <a:pt x="54599" y="396376"/>
                    </a:cubicBezTo>
                    <a:cubicBezTo>
                      <a:pt x="-91522" y="794906"/>
                      <a:pt x="66387" y="1307593"/>
                      <a:pt x="400212" y="1272520"/>
                    </a:cubicBezTo>
                    <a:cubicBezTo>
                      <a:pt x="400633" y="1272941"/>
                      <a:pt x="401086" y="1273395"/>
                      <a:pt x="401637" y="1273751"/>
                    </a:cubicBezTo>
                    <a:lnTo>
                      <a:pt x="394803" y="1271257"/>
                    </a:lnTo>
                    <a:close/>
                  </a:path>
                </a:pathLst>
              </a:custGeom>
              <a:solidFill>
                <a:srgbClr val="C8534E"/>
              </a:solidFill>
              <a:ln w="0" cap="flat">
                <a:noFill/>
                <a:prstDash val="solid"/>
                <a:miter/>
              </a:ln>
            </p:spPr>
            <p:txBody>
              <a:bodyPr rtlCol="0" anchor="ctr"/>
              <a:lstStyle/>
              <a:p>
                <a:endParaRPr lang="en-GB"/>
              </a:p>
            </p:txBody>
          </p:sp>
        </p:grpSp>
        <p:grpSp>
          <p:nvGrpSpPr>
            <p:cNvPr id="44" name="Grafikk 5">
              <a:extLst>
                <a:ext uri="{FF2B5EF4-FFF2-40B4-BE49-F238E27FC236}">
                  <a16:creationId xmlns:a16="http://schemas.microsoft.com/office/drawing/2014/main" id="{B9E0C4D0-5407-65EB-BDCA-E867CBBA41D3}"/>
                </a:ext>
              </a:extLst>
            </p:cNvPr>
            <p:cNvGrpSpPr>
              <a:grpSpLocks noGrp="1" noUngrp="1" noRot="1" noMove="1" noResize="1"/>
            </p:cNvGrpSpPr>
            <p:nvPr/>
          </p:nvGrpSpPr>
          <p:grpSpPr>
            <a:xfrm>
              <a:off x="10093555" y="4633650"/>
              <a:ext cx="953390" cy="925753"/>
              <a:chOff x="6590101" y="2509287"/>
              <a:chExt cx="1697005" cy="1647813"/>
            </a:xfrm>
          </p:grpSpPr>
          <p:sp>
            <p:nvSpPr>
              <p:cNvPr id="45" name="Friform 44">
                <a:extLst>
                  <a:ext uri="{FF2B5EF4-FFF2-40B4-BE49-F238E27FC236}">
                    <a16:creationId xmlns:a16="http://schemas.microsoft.com/office/drawing/2014/main" id="{E45B755D-3DD2-910C-7373-2D63B8DBCF74}"/>
                  </a:ext>
                </a:extLst>
              </p:cNvPr>
              <p:cNvSpPr>
                <a:spLocks noGrp="1" noRot="1" noMove="1" noResize="1" noEditPoints="1" noAdjustHandles="1" noChangeArrowheads="1" noChangeShapeType="1"/>
              </p:cNvSpPr>
              <p:nvPr/>
            </p:nvSpPr>
            <p:spPr>
              <a:xfrm>
                <a:off x="6590101" y="2696800"/>
                <a:ext cx="1469778" cy="1460300"/>
              </a:xfrm>
              <a:custGeom>
                <a:avLst/>
                <a:gdLst>
                  <a:gd name="connsiteX0" fmla="*/ 900689 w 1469778"/>
                  <a:gd name="connsiteY0" fmla="*/ 26940 h 1460300"/>
                  <a:gd name="connsiteX1" fmla="*/ 1457291 w 1469778"/>
                  <a:gd name="connsiteY1" fmla="*/ 867881 h 1460300"/>
                  <a:gd name="connsiteX2" fmla="*/ 599606 w 1469778"/>
                  <a:gd name="connsiteY2" fmla="*/ 1447411 h 1460300"/>
                  <a:gd name="connsiteX3" fmla="*/ 11689 w 1469778"/>
                  <a:gd name="connsiteY3" fmla="*/ 639632 h 1460300"/>
                  <a:gd name="connsiteX4" fmla="*/ 900689 w 1469778"/>
                  <a:gd name="connsiteY4" fmla="*/ 26940 h 1460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9778" h="1460300">
                    <a:moveTo>
                      <a:pt x="900689" y="26940"/>
                    </a:moveTo>
                    <a:cubicBezTo>
                      <a:pt x="1146815" y="87921"/>
                      <a:pt x="1545410" y="347292"/>
                      <a:pt x="1457291" y="867881"/>
                    </a:cubicBezTo>
                    <a:cubicBezTo>
                      <a:pt x="1369203" y="1388470"/>
                      <a:pt x="883946" y="1503469"/>
                      <a:pt x="599606" y="1447411"/>
                    </a:cubicBezTo>
                    <a:cubicBezTo>
                      <a:pt x="315298" y="1391352"/>
                      <a:pt x="-72415" y="1120160"/>
                      <a:pt x="11689" y="639632"/>
                    </a:cubicBezTo>
                    <a:cubicBezTo>
                      <a:pt x="95792" y="159103"/>
                      <a:pt x="448174" y="-85177"/>
                      <a:pt x="900689" y="26940"/>
                    </a:cubicBezTo>
                    <a:close/>
                  </a:path>
                </a:pathLst>
              </a:custGeom>
              <a:solidFill>
                <a:srgbClr val="E08D46"/>
              </a:solidFill>
              <a:ln w="0" cap="flat">
                <a:noFill/>
                <a:prstDash val="solid"/>
                <a:miter/>
              </a:ln>
            </p:spPr>
            <p:txBody>
              <a:bodyPr rtlCol="0" anchor="ctr"/>
              <a:lstStyle/>
              <a:p>
                <a:endParaRPr lang="en-GB"/>
              </a:p>
            </p:txBody>
          </p:sp>
          <p:sp>
            <p:nvSpPr>
              <p:cNvPr id="46" name="Friform 45">
                <a:extLst>
                  <a:ext uri="{FF2B5EF4-FFF2-40B4-BE49-F238E27FC236}">
                    <a16:creationId xmlns:a16="http://schemas.microsoft.com/office/drawing/2014/main" id="{5E9CE567-0799-EDD1-72E3-4C3B8243DC24}"/>
                  </a:ext>
                </a:extLst>
              </p:cNvPr>
              <p:cNvSpPr>
                <a:spLocks noGrp="1" noRot="1" noMove="1" noResize="1" noEditPoints="1" noAdjustHandles="1" noChangeArrowheads="1" noChangeShapeType="1"/>
              </p:cNvSpPr>
              <p:nvPr/>
            </p:nvSpPr>
            <p:spPr>
              <a:xfrm>
                <a:off x="7215744" y="2794696"/>
                <a:ext cx="178927" cy="94434"/>
              </a:xfrm>
              <a:custGeom>
                <a:avLst/>
                <a:gdLst>
                  <a:gd name="connsiteX0" fmla="*/ 170928 w 178927"/>
                  <a:gd name="connsiteY0" fmla="*/ 94435 h 94434"/>
                  <a:gd name="connsiteX1" fmla="*/ 178927 w 178927"/>
                  <a:gd name="connsiteY1" fmla="*/ 89383 h 94434"/>
                  <a:gd name="connsiteX2" fmla="*/ 71863 w 178927"/>
                  <a:gd name="connsiteY2" fmla="*/ 16451 h 94434"/>
                  <a:gd name="connsiteX3" fmla="*/ 1037 w 178927"/>
                  <a:gd name="connsiteY3" fmla="*/ 0 h 94434"/>
                  <a:gd name="connsiteX4" fmla="*/ 0 w 178927"/>
                  <a:gd name="connsiteY4" fmla="*/ 9392 h 94434"/>
                  <a:gd name="connsiteX5" fmla="*/ 170961 w 178927"/>
                  <a:gd name="connsiteY5" fmla="*/ 94435 h 9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27" h="94434">
                    <a:moveTo>
                      <a:pt x="170928" y="94435"/>
                    </a:moveTo>
                    <a:lnTo>
                      <a:pt x="178927" y="89383"/>
                    </a:lnTo>
                    <a:cubicBezTo>
                      <a:pt x="154282" y="50521"/>
                      <a:pt x="107097" y="28272"/>
                      <a:pt x="71863" y="16451"/>
                    </a:cubicBezTo>
                    <a:cubicBezTo>
                      <a:pt x="34004" y="3757"/>
                      <a:pt x="2364" y="129"/>
                      <a:pt x="1037" y="0"/>
                    </a:cubicBezTo>
                    <a:lnTo>
                      <a:pt x="0" y="9392"/>
                    </a:lnTo>
                    <a:cubicBezTo>
                      <a:pt x="1263" y="9521"/>
                      <a:pt x="126431" y="24256"/>
                      <a:pt x="170961" y="94435"/>
                    </a:cubicBezTo>
                    <a:close/>
                  </a:path>
                </a:pathLst>
              </a:custGeom>
              <a:solidFill>
                <a:srgbClr val="C16827"/>
              </a:solidFill>
              <a:ln w="0" cap="flat">
                <a:noFill/>
                <a:prstDash val="solid"/>
                <a:miter/>
              </a:ln>
            </p:spPr>
            <p:txBody>
              <a:bodyPr rtlCol="0" anchor="ctr"/>
              <a:lstStyle/>
              <a:p>
                <a:endParaRPr lang="en-GB"/>
              </a:p>
            </p:txBody>
          </p:sp>
          <p:sp>
            <p:nvSpPr>
              <p:cNvPr id="47" name="Friform 46">
                <a:extLst>
                  <a:ext uri="{FF2B5EF4-FFF2-40B4-BE49-F238E27FC236}">
                    <a16:creationId xmlns:a16="http://schemas.microsoft.com/office/drawing/2014/main" id="{637345FE-92D6-5B36-34A5-0082BA27BA74}"/>
                  </a:ext>
                </a:extLst>
              </p:cNvPr>
              <p:cNvSpPr>
                <a:spLocks noGrp="1" noRot="1" noMove="1" noResize="1" noEditPoints="1" noAdjustHandles="1" noChangeArrowheads="1" noChangeShapeType="1"/>
              </p:cNvSpPr>
              <p:nvPr/>
            </p:nvSpPr>
            <p:spPr>
              <a:xfrm>
                <a:off x="7213510" y="2892855"/>
                <a:ext cx="193435" cy="79472"/>
              </a:xfrm>
              <a:custGeom>
                <a:avLst/>
                <a:gdLst>
                  <a:gd name="connsiteX0" fmla="*/ 5473 w 193435"/>
                  <a:gd name="connsiteY0" fmla="*/ 79472 h 79472"/>
                  <a:gd name="connsiteX1" fmla="*/ 77659 w 193435"/>
                  <a:gd name="connsiteY1" fmla="*/ 36562 h 79472"/>
                  <a:gd name="connsiteX2" fmla="*/ 189355 w 193435"/>
                  <a:gd name="connsiteY2" fmla="*/ 14022 h 79472"/>
                  <a:gd name="connsiteX3" fmla="*/ 193436 w 193435"/>
                  <a:gd name="connsiteY3" fmla="*/ 5473 h 79472"/>
                  <a:gd name="connsiteX4" fmla="*/ 0 w 193435"/>
                  <a:gd name="connsiteY4" fmla="*/ 71732 h 79472"/>
                  <a:gd name="connsiteX5" fmla="*/ 5473 w 193435"/>
                  <a:gd name="connsiteY5" fmla="*/ 79440 h 7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435" h="79472">
                    <a:moveTo>
                      <a:pt x="5473" y="79472"/>
                    </a:moveTo>
                    <a:cubicBezTo>
                      <a:pt x="5797" y="79245"/>
                      <a:pt x="38473" y="56090"/>
                      <a:pt x="77659" y="36562"/>
                    </a:cubicBezTo>
                    <a:cubicBezTo>
                      <a:pt x="128536" y="11237"/>
                      <a:pt x="167171" y="3465"/>
                      <a:pt x="189355" y="14022"/>
                    </a:cubicBezTo>
                    <a:lnTo>
                      <a:pt x="193436" y="5473"/>
                    </a:lnTo>
                    <a:cubicBezTo>
                      <a:pt x="134009" y="-22864"/>
                      <a:pt x="5441" y="67878"/>
                      <a:pt x="0" y="71732"/>
                    </a:cubicBezTo>
                    <a:lnTo>
                      <a:pt x="5473" y="79440"/>
                    </a:lnTo>
                    <a:close/>
                  </a:path>
                </a:pathLst>
              </a:custGeom>
              <a:solidFill>
                <a:srgbClr val="C16827"/>
              </a:solidFill>
              <a:ln w="0" cap="flat">
                <a:noFill/>
                <a:prstDash val="solid"/>
                <a:miter/>
              </a:ln>
            </p:spPr>
            <p:txBody>
              <a:bodyPr rtlCol="0" anchor="ctr"/>
              <a:lstStyle/>
              <a:p>
                <a:endParaRPr lang="en-GB"/>
              </a:p>
            </p:txBody>
          </p:sp>
          <p:sp>
            <p:nvSpPr>
              <p:cNvPr id="48" name="Friform 47">
                <a:extLst>
                  <a:ext uri="{FF2B5EF4-FFF2-40B4-BE49-F238E27FC236}">
                    <a16:creationId xmlns:a16="http://schemas.microsoft.com/office/drawing/2014/main" id="{EECCE4E9-0C59-5420-E113-F2F5BD80ECD8}"/>
                  </a:ext>
                </a:extLst>
              </p:cNvPr>
              <p:cNvSpPr>
                <a:spLocks noGrp="1" noRot="1" noMove="1" noResize="1" noEditPoints="1" noAdjustHandles="1" noChangeArrowheads="1" noChangeShapeType="1"/>
              </p:cNvSpPr>
              <p:nvPr/>
            </p:nvSpPr>
            <p:spPr>
              <a:xfrm>
                <a:off x="7442828" y="2908723"/>
                <a:ext cx="98094" cy="134656"/>
              </a:xfrm>
              <a:custGeom>
                <a:avLst/>
                <a:gdLst>
                  <a:gd name="connsiteX0" fmla="*/ 89480 w 98094"/>
                  <a:gd name="connsiteY0" fmla="*/ 134657 h 134656"/>
                  <a:gd name="connsiteX1" fmla="*/ 98094 w 98094"/>
                  <a:gd name="connsiteY1" fmla="*/ 130738 h 134656"/>
                  <a:gd name="connsiteX2" fmla="*/ 66260 w 98094"/>
                  <a:gd name="connsiteY2" fmla="*/ 70211 h 134656"/>
                  <a:gd name="connsiteX3" fmla="*/ 2494 w 98094"/>
                  <a:gd name="connsiteY3" fmla="*/ 0 h 134656"/>
                  <a:gd name="connsiteX4" fmla="*/ 0 w 98094"/>
                  <a:gd name="connsiteY4" fmla="*/ 9133 h 134656"/>
                  <a:gd name="connsiteX5" fmla="*/ 89480 w 98094"/>
                  <a:gd name="connsiteY5" fmla="*/ 134657 h 13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094" h="134656">
                    <a:moveTo>
                      <a:pt x="89480" y="134657"/>
                    </a:moveTo>
                    <a:lnTo>
                      <a:pt x="98094" y="130738"/>
                    </a:lnTo>
                    <a:cubicBezTo>
                      <a:pt x="97965" y="130447"/>
                      <a:pt x="84428" y="100782"/>
                      <a:pt x="66260" y="70211"/>
                    </a:cubicBezTo>
                    <a:cubicBezTo>
                      <a:pt x="41388" y="28369"/>
                      <a:pt x="19949" y="4761"/>
                      <a:pt x="2494" y="0"/>
                    </a:cubicBezTo>
                    <a:lnTo>
                      <a:pt x="0" y="9133"/>
                    </a:lnTo>
                    <a:cubicBezTo>
                      <a:pt x="30345" y="17423"/>
                      <a:pt x="74875" y="102563"/>
                      <a:pt x="89480" y="134657"/>
                    </a:cubicBezTo>
                    <a:close/>
                  </a:path>
                </a:pathLst>
              </a:custGeom>
              <a:solidFill>
                <a:srgbClr val="C16827"/>
              </a:solidFill>
              <a:ln w="0" cap="flat">
                <a:noFill/>
                <a:prstDash val="solid"/>
                <a:miter/>
              </a:ln>
            </p:spPr>
            <p:txBody>
              <a:bodyPr rtlCol="0" anchor="ctr"/>
              <a:lstStyle/>
              <a:p>
                <a:endParaRPr lang="en-GB"/>
              </a:p>
            </p:txBody>
          </p:sp>
          <p:sp>
            <p:nvSpPr>
              <p:cNvPr id="49" name="Friform 48">
                <a:extLst>
                  <a:ext uri="{FF2B5EF4-FFF2-40B4-BE49-F238E27FC236}">
                    <a16:creationId xmlns:a16="http://schemas.microsoft.com/office/drawing/2014/main" id="{890C8F9C-098B-F72D-189B-87A838515266}"/>
                  </a:ext>
                </a:extLst>
              </p:cNvPr>
              <p:cNvSpPr>
                <a:spLocks noGrp="1" noRot="1" noMove="1" noResize="1" noEditPoints="1" noAdjustHandles="1" noChangeArrowheads="1" noChangeShapeType="1"/>
              </p:cNvSpPr>
              <p:nvPr/>
            </p:nvSpPr>
            <p:spPr>
              <a:xfrm>
                <a:off x="7432756" y="2834139"/>
                <a:ext cx="159981" cy="54699"/>
              </a:xfrm>
              <a:custGeom>
                <a:avLst/>
                <a:gdLst>
                  <a:gd name="connsiteX0" fmla="*/ 8388 w 159981"/>
                  <a:gd name="connsiteY0" fmla="*/ 54667 h 54699"/>
                  <a:gd name="connsiteX1" fmla="*/ 158104 w 159981"/>
                  <a:gd name="connsiteY1" fmla="*/ 13506 h 54699"/>
                  <a:gd name="connsiteX2" fmla="*/ 159982 w 159981"/>
                  <a:gd name="connsiteY2" fmla="*/ 4243 h 54699"/>
                  <a:gd name="connsiteX3" fmla="*/ 94629 w 159981"/>
                  <a:gd name="connsiteY3" fmla="*/ 616 h 54699"/>
                  <a:gd name="connsiteX4" fmla="*/ 0 w 159981"/>
                  <a:gd name="connsiteY4" fmla="*/ 50295 h 54699"/>
                  <a:gd name="connsiteX5" fmla="*/ 8356 w 159981"/>
                  <a:gd name="connsiteY5" fmla="*/ 54699 h 54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981" h="54699">
                    <a:moveTo>
                      <a:pt x="8388" y="54667"/>
                    </a:moveTo>
                    <a:cubicBezTo>
                      <a:pt x="41939" y="-9099"/>
                      <a:pt x="156938" y="13246"/>
                      <a:pt x="158104" y="13506"/>
                    </a:cubicBezTo>
                    <a:lnTo>
                      <a:pt x="159982" y="4243"/>
                    </a:lnTo>
                    <a:cubicBezTo>
                      <a:pt x="158751" y="3984"/>
                      <a:pt x="129151" y="-1877"/>
                      <a:pt x="94629" y="616"/>
                    </a:cubicBezTo>
                    <a:cubicBezTo>
                      <a:pt x="48092" y="3952"/>
                      <a:pt x="15383" y="21116"/>
                      <a:pt x="0" y="50295"/>
                    </a:cubicBezTo>
                    <a:lnTo>
                      <a:pt x="8356" y="54699"/>
                    </a:lnTo>
                    <a:close/>
                  </a:path>
                </a:pathLst>
              </a:custGeom>
              <a:solidFill>
                <a:srgbClr val="C16827"/>
              </a:solidFill>
              <a:ln w="0" cap="flat">
                <a:noFill/>
                <a:prstDash val="solid"/>
                <a:miter/>
              </a:ln>
            </p:spPr>
            <p:txBody>
              <a:bodyPr rtlCol="0" anchor="ctr"/>
              <a:lstStyle/>
              <a:p>
                <a:endParaRPr lang="en-GB"/>
              </a:p>
            </p:txBody>
          </p:sp>
          <p:sp>
            <p:nvSpPr>
              <p:cNvPr id="50" name="Friform 49">
                <a:extLst>
                  <a:ext uri="{FF2B5EF4-FFF2-40B4-BE49-F238E27FC236}">
                    <a16:creationId xmlns:a16="http://schemas.microsoft.com/office/drawing/2014/main" id="{13D138CF-50E0-A70A-4B22-E23DC5ED3D90}"/>
                  </a:ext>
                </a:extLst>
              </p:cNvPr>
              <p:cNvSpPr>
                <a:spLocks noGrp="1" noRot="1" noMove="1" noResize="1" noEditPoints="1" noAdjustHandles="1" noChangeArrowheads="1" noChangeShapeType="1"/>
              </p:cNvSpPr>
              <p:nvPr/>
            </p:nvSpPr>
            <p:spPr>
              <a:xfrm>
                <a:off x="7478646" y="2898715"/>
                <a:ext cx="173810" cy="61240"/>
              </a:xfrm>
              <a:custGeom>
                <a:avLst/>
                <a:gdLst>
                  <a:gd name="connsiteX0" fmla="*/ 168370 w 173810"/>
                  <a:gd name="connsiteY0" fmla="*/ 61241 h 61240"/>
                  <a:gd name="connsiteX1" fmla="*/ 173616 w 173810"/>
                  <a:gd name="connsiteY1" fmla="*/ 53371 h 61240"/>
                  <a:gd name="connsiteX2" fmla="*/ 173810 w 173810"/>
                  <a:gd name="connsiteY2" fmla="*/ 53533 h 61240"/>
                  <a:gd name="connsiteX3" fmla="*/ 171997 w 173810"/>
                  <a:gd name="connsiteY3" fmla="*/ 51719 h 61240"/>
                  <a:gd name="connsiteX4" fmla="*/ 120440 w 173810"/>
                  <a:gd name="connsiteY4" fmla="*/ 15157 h 61240"/>
                  <a:gd name="connsiteX5" fmla="*/ 0 w 173810"/>
                  <a:gd name="connsiteY5" fmla="*/ 5538 h 61240"/>
                  <a:gd name="connsiteX6" fmla="*/ 2040 w 173810"/>
                  <a:gd name="connsiteY6" fmla="*/ 14768 h 61240"/>
                  <a:gd name="connsiteX7" fmla="*/ 165228 w 173810"/>
                  <a:gd name="connsiteY7" fmla="*/ 58294 h 61240"/>
                  <a:gd name="connsiteX8" fmla="*/ 168370 w 173810"/>
                  <a:gd name="connsiteY8" fmla="*/ 61241 h 6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10" h="61240">
                    <a:moveTo>
                      <a:pt x="168370" y="61241"/>
                    </a:moveTo>
                    <a:lnTo>
                      <a:pt x="173616" y="53371"/>
                    </a:lnTo>
                    <a:cubicBezTo>
                      <a:pt x="173616" y="53371"/>
                      <a:pt x="173746" y="53468"/>
                      <a:pt x="173810" y="53533"/>
                    </a:cubicBezTo>
                    <a:cubicBezTo>
                      <a:pt x="173551" y="53306"/>
                      <a:pt x="172709" y="52464"/>
                      <a:pt x="171997" y="51719"/>
                    </a:cubicBezTo>
                    <a:cubicBezTo>
                      <a:pt x="165682" y="45242"/>
                      <a:pt x="148906" y="28046"/>
                      <a:pt x="120440" y="15157"/>
                    </a:cubicBezTo>
                    <a:cubicBezTo>
                      <a:pt x="84622" y="-1036"/>
                      <a:pt x="44108" y="-4274"/>
                      <a:pt x="0" y="5538"/>
                    </a:cubicBezTo>
                    <a:lnTo>
                      <a:pt x="2040" y="14768"/>
                    </a:lnTo>
                    <a:cubicBezTo>
                      <a:pt x="66972" y="357"/>
                      <a:pt x="123387" y="15384"/>
                      <a:pt x="165228" y="58294"/>
                    </a:cubicBezTo>
                    <a:cubicBezTo>
                      <a:pt x="166848" y="59945"/>
                      <a:pt x="167592" y="60723"/>
                      <a:pt x="168370" y="61241"/>
                    </a:cubicBezTo>
                    <a:close/>
                  </a:path>
                </a:pathLst>
              </a:custGeom>
              <a:solidFill>
                <a:srgbClr val="C16827"/>
              </a:solidFill>
              <a:ln w="0" cap="flat">
                <a:noFill/>
                <a:prstDash val="solid"/>
                <a:miter/>
              </a:ln>
            </p:spPr>
            <p:txBody>
              <a:bodyPr rtlCol="0" anchor="ctr"/>
              <a:lstStyle/>
              <a:p>
                <a:endParaRPr lang="en-GB"/>
              </a:p>
            </p:txBody>
          </p:sp>
          <p:sp>
            <p:nvSpPr>
              <p:cNvPr id="51" name="Friform 50">
                <a:extLst>
                  <a:ext uri="{FF2B5EF4-FFF2-40B4-BE49-F238E27FC236}">
                    <a16:creationId xmlns:a16="http://schemas.microsoft.com/office/drawing/2014/main" id="{FE573C46-6C5C-D29E-DFB0-B501784B01B9}"/>
                  </a:ext>
                </a:extLst>
              </p:cNvPr>
              <p:cNvSpPr>
                <a:spLocks noGrp="1" noRot="1" noMove="1" noResize="1" noEditPoints="1" noAdjustHandles="1" noChangeArrowheads="1" noChangeShapeType="1"/>
              </p:cNvSpPr>
              <p:nvPr/>
            </p:nvSpPr>
            <p:spPr>
              <a:xfrm>
                <a:off x="7361401" y="2509287"/>
                <a:ext cx="925705" cy="999213"/>
              </a:xfrm>
              <a:custGeom>
                <a:avLst/>
                <a:gdLst>
                  <a:gd name="connsiteX0" fmla="*/ 117925 w 925705"/>
                  <a:gd name="connsiteY0" fmla="*/ 0 h 999213"/>
                  <a:gd name="connsiteX1" fmla="*/ 177060 w 925705"/>
                  <a:gd name="connsiteY1" fmla="*/ 49160 h 999213"/>
                  <a:gd name="connsiteX2" fmla="*/ 222042 w 925705"/>
                  <a:gd name="connsiteY2" fmla="*/ 153667 h 999213"/>
                  <a:gd name="connsiteX3" fmla="*/ 495566 w 925705"/>
                  <a:gd name="connsiteY3" fmla="*/ 204673 h 999213"/>
                  <a:gd name="connsiteX4" fmla="*/ 901351 w 925705"/>
                  <a:gd name="connsiteY4" fmla="*/ 585553 h 999213"/>
                  <a:gd name="connsiteX5" fmla="*/ 901351 w 925705"/>
                  <a:gd name="connsiteY5" fmla="*/ 985994 h 999213"/>
                  <a:gd name="connsiteX6" fmla="*/ 520470 w 925705"/>
                  <a:gd name="connsiteY6" fmla="*/ 614020 h 999213"/>
                  <a:gd name="connsiteX7" fmla="*/ 235482 w 925705"/>
                  <a:gd name="connsiteY7" fmla="*/ 254675 h 999213"/>
                  <a:gd name="connsiteX8" fmla="*/ 212845 w 925705"/>
                  <a:gd name="connsiteY8" fmla="*/ 207782 h 999213"/>
                  <a:gd name="connsiteX9" fmla="*/ 155621 w 925705"/>
                  <a:gd name="connsiteY9" fmla="*/ 115679 h 999213"/>
                  <a:gd name="connsiteX10" fmla="*/ 123333 w 925705"/>
                  <a:gd name="connsiteY10" fmla="*/ 340043 h 999213"/>
                  <a:gd name="connsiteX11" fmla="*/ 127122 w 925705"/>
                  <a:gd name="connsiteY11" fmla="*/ 385220 h 999213"/>
                  <a:gd name="connsiteX12" fmla="*/ 129583 w 925705"/>
                  <a:gd name="connsiteY12" fmla="*/ 392927 h 999213"/>
                  <a:gd name="connsiteX13" fmla="*/ 119479 w 925705"/>
                  <a:gd name="connsiteY13" fmla="*/ 414625 h 999213"/>
                  <a:gd name="connsiteX14" fmla="*/ 41723 w 925705"/>
                  <a:gd name="connsiteY14" fmla="*/ 420034 h 999213"/>
                  <a:gd name="connsiteX15" fmla="*/ 2148 w 925705"/>
                  <a:gd name="connsiteY15" fmla="*/ 389753 h 999213"/>
                  <a:gd name="connsiteX16" fmla="*/ 7880 w 925705"/>
                  <a:gd name="connsiteY16" fmla="*/ 366630 h 999213"/>
                  <a:gd name="connsiteX17" fmla="*/ 20932 w 925705"/>
                  <a:gd name="connsiteY17" fmla="*/ 357951 h 999213"/>
                  <a:gd name="connsiteX18" fmla="*/ 61801 w 925705"/>
                  <a:gd name="connsiteY18" fmla="*/ 302443 h 999213"/>
                  <a:gd name="connsiteX19" fmla="*/ 89782 w 925705"/>
                  <a:gd name="connsiteY19" fmla="*/ 154833 h 999213"/>
                  <a:gd name="connsiteX20" fmla="*/ 90236 w 925705"/>
                  <a:gd name="connsiteY20" fmla="*/ 27462 h 999213"/>
                  <a:gd name="connsiteX21" fmla="*/ 117374 w 925705"/>
                  <a:gd name="connsiteY21" fmla="*/ 0 h 999213"/>
                  <a:gd name="connsiteX22" fmla="*/ 117925 w 925705"/>
                  <a:gd name="connsiteY22" fmla="*/ 0 h 99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25705" h="999213">
                    <a:moveTo>
                      <a:pt x="117925" y="0"/>
                    </a:moveTo>
                    <a:cubicBezTo>
                      <a:pt x="146909" y="0"/>
                      <a:pt x="171619" y="20694"/>
                      <a:pt x="177060" y="49160"/>
                    </a:cubicBezTo>
                    <a:cubicBezTo>
                      <a:pt x="184379" y="87537"/>
                      <a:pt x="198175" y="137053"/>
                      <a:pt x="222042" y="153667"/>
                    </a:cubicBezTo>
                    <a:cubicBezTo>
                      <a:pt x="262977" y="182133"/>
                      <a:pt x="333609" y="199330"/>
                      <a:pt x="495566" y="204673"/>
                    </a:cubicBezTo>
                    <a:cubicBezTo>
                      <a:pt x="657524" y="210017"/>
                      <a:pt x="856853" y="341726"/>
                      <a:pt x="901351" y="585553"/>
                    </a:cubicBezTo>
                    <a:cubicBezTo>
                      <a:pt x="945848" y="829380"/>
                      <a:pt x="919162" y="907687"/>
                      <a:pt x="901351" y="985994"/>
                    </a:cubicBezTo>
                    <a:cubicBezTo>
                      <a:pt x="883539" y="1064301"/>
                      <a:pt x="755424" y="775977"/>
                      <a:pt x="520470" y="614020"/>
                    </a:cubicBezTo>
                    <a:cubicBezTo>
                      <a:pt x="329885" y="482634"/>
                      <a:pt x="256435" y="313746"/>
                      <a:pt x="235482" y="254675"/>
                    </a:cubicBezTo>
                    <a:cubicBezTo>
                      <a:pt x="229653" y="238256"/>
                      <a:pt x="222010" y="222582"/>
                      <a:pt x="212845" y="207782"/>
                    </a:cubicBezTo>
                    <a:lnTo>
                      <a:pt x="155621" y="115679"/>
                    </a:lnTo>
                    <a:lnTo>
                      <a:pt x="123333" y="340043"/>
                    </a:lnTo>
                    <a:cubicBezTo>
                      <a:pt x="121163" y="355199"/>
                      <a:pt x="122459" y="370646"/>
                      <a:pt x="127122" y="385220"/>
                    </a:cubicBezTo>
                    <a:lnTo>
                      <a:pt x="129583" y="392927"/>
                    </a:lnTo>
                    <a:cubicBezTo>
                      <a:pt x="132401" y="401703"/>
                      <a:pt x="128029" y="411160"/>
                      <a:pt x="119479" y="414625"/>
                    </a:cubicBezTo>
                    <a:cubicBezTo>
                      <a:pt x="101829" y="421815"/>
                      <a:pt x="70999" y="430559"/>
                      <a:pt x="41723" y="420034"/>
                    </a:cubicBezTo>
                    <a:cubicBezTo>
                      <a:pt x="18600" y="411711"/>
                      <a:pt x="7492" y="399534"/>
                      <a:pt x="2148" y="389753"/>
                    </a:cubicBezTo>
                    <a:cubicBezTo>
                      <a:pt x="-2224" y="381722"/>
                      <a:pt x="270" y="371715"/>
                      <a:pt x="7880" y="366630"/>
                    </a:cubicBezTo>
                    <a:lnTo>
                      <a:pt x="20932" y="357951"/>
                    </a:lnTo>
                    <a:cubicBezTo>
                      <a:pt x="40654" y="344803"/>
                      <a:pt x="55162" y="325178"/>
                      <a:pt x="61801" y="302443"/>
                    </a:cubicBezTo>
                    <a:cubicBezTo>
                      <a:pt x="72974" y="264229"/>
                      <a:pt x="88649" y="202601"/>
                      <a:pt x="89782" y="154833"/>
                    </a:cubicBezTo>
                    <a:cubicBezTo>
                      <a:pt x="90916" y="107162"/>
                      <a:pt x="90592" y="57321"/>
                      <a:pt x="90236" y="27462"/>
                    </a:cubicBezTo>
                    <a:cubicBezTo>
                      <a:pt x="90041" y="12339"/>
                      <a:pt x="102250" y="0"/>
                      <a:pt x="117374" y="0"/>
                    </a:cubicBezTo>
                    <a:lnTo>
                      <a:pt x="117925" y="0"/>
                    </a:lnTo>
                    <a:close/>
                  </a:path>
                </a:pathLst>
              </a:custGeom>
              <a:solidFill>
                <a:srgbClr val="667C49"/>
              </a:solidFill>
              <a:ln w="0" cap="flat">
                <a:noFill/>
                <a:prstDash val="solid"/>
                <a:miter/>
              </a:ln>
            </p:spPr>
            <p:txBody>
              <a:bodyPr rtlCol="0" anchor="ctr"/>
              <a:lstStyle/>
              <a:p>
                <a:endParaRPr lang="en-GB"/>
              </a:p>
            </p:txBody>
          </p:sp>
          <p:sp>
            <p:nvSpPr>
              <p:cNvPr id="52" name="Friform 51">
                <a:extLst>
                  <a:ext uri="{FF2B5EF4-FFF2-40B4-BE49-F238E27FC236}">
                    <a16:creationId xmlns:a16="http://schemas.microsoft.com/office/drawing/2014/main" id="{020D25AF-F4DC-C29A-E42A-FF15E880BE68}"/>
                  </a:ext>
                </a:extLst>
              </p:cNvPr>
              <p:cNvSpPr>
                <a:spLocks noGrp="1" noRot="1" noMove="1" noResize="1" noEditPoints="1" noAdjustHandles="1" noChangeArrowheads="1" noChangeShapeType="1"/>
              </p:cNvSpPr>
              <p:nvPr/>
            </p:nvSpPr>
            <p:spPr>
              <a:xfrm>
                <a:off x="6954203" y="3011837"/>
                <a:ext cx="19754" cy="19754"/>
              </a:xfrm>
              <a:custGeom>
                <a:avLst/>
                <a:gdLst>
                  <a:gd name="connsiteX0" fmla="*/ 19755 w 19754"/>
                  <a:gd name="connsiteY0" fmla="*/ 9877 h 19754"/>
                  <a:gd name="connsiteX1" fmla="*/ 9877 w 19754"/>
                  <a:gd name="connsiteY1" fmla="*/ 19755 h 19754"/>
                  <a:gd name="connsiteX2" fmla="*/ 0 w 19754"/>
                  <a:gd name="connsiteY2" fmla="*/ 9877 h 19754"/>
                  <a:gd name="connsiteX3" fmla="*/ 9877 w 19754"/>
                  <a:gd name="connsiteY3" fmla="*/ 0 h 19754"/>
                  <a:gd name="connsiteX4" fmla="*/ 19755 w 19754"/>
                  <a:gd name="connsiteY4" fmla="*/ 9877 h 19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54" h="19754">
                    <a:moveTo>
                      <a:pt x="19755" y="9877"/>
                    </a:moveTo>
                    <a:cubicBezTo>
                      <a:pt x="19755" y="15333"/>
                      <a:pt x="15333" y="19755"/>
                      <a:pt x="9877" y="19755"/>
                    </a:cubicBezTo>
                    <a:cubicBezTo>
                      <a:pt x="4422" y="19755"/>
                      <a:pt x="0" y="15333"/>
                      <a:pt x="0" y="9877"/>
                    </a:cubicBezTo>
                    <a:cubicBezTo>
                      <a:pt x="0" y="4422"/>
                      <a:pt x="4422" y="0"/>
                      <a:pt x="9877" y="0"/>
                    </a:cubicBezTo>
                    <a:cubicBezTo>
                      <a:pt x="15332" y="0"/>
                      <a:pt x="19755" y="4422"/>
                      <a:pt x="19755" y="9877"/>
                    </a:cubicBezTo>
                    <a:close/>
                  </a:path>
                </a:pathLst>
              </a:custGeom>
              <a:solidFill>
                <a:srgbClr val="C16827"/>
              </a:solidFill>
              <a:ln w="0" cap="flat">
                <a:noFill/>
                <a:prstDash val="solid"/>
                <a:miter/>
              </a:ln>
            </p:spPr>
            <p:txBody>
              <a:bodyPr rtlCol="0" anchor="ctr"/>
              <a:lstStyle/>
              <a:p>
                <a:endParaRPr lang="en-GB"/>
              </a:p>
            </p:txBody>
          </p:sp>
          <p:sp>
            <p:nvSpPr>
              <p:cNvPr id="53" name="Friform 52">
                <a:extLst>
                  <a:ext uri="{FF2B5EF4-FFF2-40B4-BE49-F238E27FC236}">
                    <a16:creationId xmlns:a16="http://schemas.microsoft.com/office/drawing/2014/main" id="{3224EC7A-9BE9-E62A-C68E-949D8863ECF3}"/>
                  </a:ext>
                </a:extLst>
              </p:cNvPr>
              <p:cNvSpPr>
                <a:spLocks noGrp="1" noRot="1" noMove="1" noResize="1" noEditPoints="1" noAdjustHandles="1" noChangeArrowheads="1" noChangeShapeType="1"/>
              </p:cNvSpPr>
              <p:nvPr/>
            </p:nvSpPr>
            <p:spPr>
              <a:xfrm>
                <a:off x="7036299" y="3074308"/>
                <a:ext cx="25584" cy="25584"/>
              </a:xfrm>
              <a:custGeom>
                <a:avLst/>
                <a:gdLst>
                  <a:gd name="connsiteX0" fmla="*/ 0 w 25584"/>
                  <a:gd name="connsiteY0" fmla="*/ 12792 h 25584"/>
                  <a:gd name="connsiteX1" fmla="*/ 12792 w 25584"/>
                  <a:gd name="connsiteY1" fmla="*/ 25584 h 25584"/>
                  <a:gd name="connsiteX2" fmla="*/ 25584 w 25584"/>
                  <a:gd name="connsiteY2" fmla="*/ 12792 h 25584"/>
                  <a:gd name="connsiteX3" fmla="*/ 12792 w 25584"/>
                  <a:gd name="connsiteY3" fmla="*/ 0 h 25584"/>
                  <a:gd name="connsiteX4" fmla="*/ 0 w 25584"/>
                  <a:gd name="connsiteY4" fmla="*/ 12792 h 25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4" h="25584">
                    <a:moveTo>
                      <a:pt x="0" y="12792"/>
                    </a:moveTo>
                    <a:cubicBezTo>
                      <a:pt x="0" y="19852"/>
                      <a:pt x="5732" y="25584"/>
                      <a:pt x="12792" y="25584"/>
                    </a:cubicBezTo>
                    <a:cubicBezTo>
                      <a:pt x="19852" y="25584"/>
                      <a:pt x="25584" y="19852"/>
                      <a:pt x="25584" y="12792"/>
                    </a:cubicBezTo>
                    <a:cubicBezTo>
                      <a:pt x="25584" y="5732"/>
                      <a:pt x="19852" y="0"/>
                      <a:pt x="12792" y="0"/>
                    </a:cubicBezTo>
                    <a:cubicBezTo>
                      <a:pt x="5732" y="0"/>
                      <a:pt x="0" y="5732"/>
                      <a:pt x="0" y="12792"/>
                    </a:cubicBezTo>
                    <a:close/>
                  </a:path>
                </a:pathLst>
              </a:custGeom>
              <a:solidFill>
                <a:srgbClr val="C16827"/>
              </a:solidFill>
              <a:ln w="0" cap="flat">
                <a:noFill/>
                <a:prstDash val="solid"/>
                <a:miter/>
              </a:ln>
            </p:spPr>
            <p:txBody>
              <a:bodyPr rtlCol="0" anchor="ctr"/>
              <a:lstStyle/>
              <a:p>
                <a:endParaRPr lang="en-GB"/>
              </a:p>
            </p:txBody>
          </p:sp>
          <p:sp>
            <p:nvSpPr>
              <p:cNvPr id="54" name="Friform 53">
                <a:extLst>
                  <a:ext uri="{FF2B5EF4-FFF2-40B4-BE49-F238E27FC236}">
                    <a16:creationId xmlns:a16="http://schemas.microsoft.com/office/drawing/2014/main" id="{FF34966B-D275-6D30-89A7-24860F1BAC80}"/>
                  </a:ext>
                </a:extLst>
              </p:cNvPr>
              <p:cNvSpPr>
                <a:spLocks noGrp="1" noRot="1" noMove="1" noResize="1" noEditPoints="1" noAdjustHandles="1" noChangeArrowheads="1" noChangeShapeType="1"/>
              </p:cNvSpPr>
              <p:nvPr/>
            </p:nvSpPr>
            <p:spPr>
              <a:xfrm>
                <a:off x="6822558" y="3063653"/>
                <a:ext cx="21244" cy="21244"/>
              </a:xfrm>
              <a:custGeom>
                <a:avLst/>
                <a:gdLst>
                  <a:gd name="connsiteX0" fmla="*/ 21244 w 21244"/>
                  <a:gd name="connsiteY0" fmla="*/ 10622 h 21244"/>
                  <a:gd name="connsiteX1" fmla="*/ 10622 w 21244"/>
                  <a:gd name="connsiteY1" fmla="*/ 21245 h 21244"/>
                  <a:gd name="connsiteX2" fmla="*/ 0 w 21244"/>
                  <a:gd name="connsiteY2" fmla="*/ 10622 h 21244"/>
                  <a:gd name="connsiteX3" fmla="*/ 10622 w 21244"/>
                  <a:gd name="connsiteY3" fmla="*/ 0 h 21244"/>
                  <a:gd name="connsiteX4" fmla="*/ 21244 w 21244"/>
                  <a:gd name="connsiteY4" fmla="*/ 10622 h 2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44" h="21244">
                    <a:moveTo>
                      <a:pt x="21244" y="10622"/>
                    </a:moveTo>
                    <a:cubicBezTo>
                      <a:pt x="21244" y="16489"/>
                      <a:pt x="16489" y="21245"/>
                      <a:pt x="10622" y="21245"/>
                    </a:cubicBezTo>
                    <a:cubicBezTo>
                      <a:pt x="4755" y="21245"/>
                      <a:pt x="0" y="16489"/>
                      <a:pt x="0" y="10622"/>
                    </a:cubicBezTo>
                    <a:cubicBezTo>
                      <a:pt x="0" y="4756"/>
                      <a:pt x="4755" y="0"/>
                      <a:pt x="10622" y="0"/>
                    </a:cubicBezTo>
                    <a:cubicBezTo>
                      <a:pt x="16489" y="0"/>
                      <a:pt x="21244" y="4756"/>
                      <a:pt x="21244" y="10622"/>
                    </a:cubicBezTo>
                    <a:close/>
                  </a:path>
                </a:pathLst>
              </a:custGeom>
              <a:solidFill>
                <a:srgbClr val="C16827"/>
              </a:solidFill>
              <a:ln w="0" cap="flat">
                <a:noFill/>
                <a:prstDash val="solid"/>
                <a:miter/>
              </a:ln>
            </p:spPr>
            <p:txBody>
              <a:bodyPr rtlCol="0" anchor="ctr"/>
              <a:lstStyle/>
              <a:p>
                <a:endParaRPr lang="en-GB"/>
              </a:p>
            </p:txBody>
          </p:sp>
          <p:sp>
            <p:nvSpPr>
              <p:cNvPr id="55" name="Friform 54">
                <a:extLst>
                  <a:ext uri="{FF2B5EF4-FFF2-40B4-BE49-F238E27FC236}">
                    <a16:creationId xmlns:a16="http://schemas.microsoft.com/office/drawing/2014/main" id="{6F682A48-968C-E66D-F373-D43E71B1528C}"/>
                  </a:ext>
                </a:extLst>
              </p:cNvPr>
              <p:cNvSpPr>
                <a:spLocks noGrp="1" noRot="1" noMove="1" noResize="1" noEditPoints="1" noAdjustHandles="1" noChangeArrowheads="1" noChangeShapeType="1"/>
              </p:cNvSpPr>
              <p:nvPr/>
            </p:nvSpPr>
            <p:spPr>
              <a:xfrm>
                <a:off x="6901027" y="3136066"/>
                <a:ext cx="25584" cy="25584"/>
              </a:xfrm>
              <a:custGeom>
                <a:avLst/>
                <a:gdLst>
                  <a:gd name="connsiteX0" fmla="*/ 0 w 25584"/>
                  <a:gd name="connsiteY0" fmla="*/ 12792 h 25584"/>
                  <a:gd name="connsiteX1" fmla="*/ 12792 w 25584"/>
                  <a:gd name="connsiteY1" fmla="*/ 25584 h 25584"/>
                  <a:gd name="connsiteX2" fmla="*/ 25584 w 25584"/>
                  <a:gd name="connsiteY2" fmla="*/ 12792 h 25584"/>
                  <a:gd name="connsiteX3" fmla="*/ 12792 w 25584"/>
                  <a:gd name="connsiteY3" fmla="*/ 0 h 25584"/>
                  <a:gd name="connsiteX4" fmla="*/ 0 w 25584"/>
                  <a:gd name="connsiteY4" fmla="*/ 12792 h 25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4" h="25584">
                    <a:moveTo>
                      <a:pt x="0" y="12792"/>
                    </a:moveTo>
                    <a:cubicBezTo>
                      <a:pt x="0" y="19852"/>
                      <a:pt x="5732" y="25584"/>
                      <a:pt x="12792" y="25584"/>
                    </a:cubicBezTo>
                    <a:cubicBezTo>
                      <a:pt x="19852" y="25584"/>
                      <a:pt x="25584" y="19852"/>
                      <a:pt x="25584" y="12792"/>
                    </a:cubicBezTo>
                    <a:cubicBezTo>
                      <a:pt x="25584" y="5732"/>
                      <a:pt x="19852" y="0"/>
                      <a:pt x="12792" y="0"/>
                    </a:cubicBezTo>
                    <a:cubicBezTo>
                      <a:pt x="5732" y="0"/>
                      <a:pt x="0" y="5732"/>
                      <a:pt x="0" y="12792"/>
                    </a:cubicBezTo>
                    <a:close/>
                  </a:path>
                </a:pathLst>
              </a:custGeom>
              <a:solidFill>
                <a:srgbClr val="C16827"/>
              </a:solidFill>
              <a:ln w="0" cap="flat">
                <a:noFill/>
                <a:prstDash val="solid"/>
                <a:miter/>
              </a:ln>
            </p:spPr>
            <p:txBody>
              <a:bodyPr rtlCol="0" anchor="ctr"/>
              <a:lstStyle/>
              <a:p>
                <a:endParaRPr lang="en-GB"/>
              </a:p>
            </p:txBody>
          </p:sp>
          <p:sp>
            <p:nvSpPr>
              <p:cNvPr id="56" name="Friform 55">
                <a:extLst>
                  <a:ext uri="{FF2B5EF4-FFF2-40B4-BE49-F238E27FC236}">
                    <a16:creationId xmlns:a16="http://schemas.microsoft.com/office/drawing/2014/main" id="{C75A0232-537D-C6F1-4E7B-BC9D5D872074}"/>
                  </a:ext>
                </a:extLst>
              </p:cNvPr>
              <p:cNvSpPr>
                <a:spLocks noGrp="1" noRot="1" noMove="1" noResize="1" noEditPoints="1" noAdjustHandles="1" noChangeArrowheads="1" noChangeShapeType="1"/>
              </p:cNvSpPr>
              <p:nvPr/>
            </p:nvSpPr>
            <p:spPr>
              <a:xfrm>
                <a:off x="6683983" y="3243778"/>
                <a:ext cx="20791" cy="20791"/>
              </a:xfrm>
              <a:custGeom>
                <a:avLst/>
                <a:gdLst>
                  <a:gd name="connsiteX0" fmla="*/ 20791 w 20791"/>
                  <a:gd name="connsiteY0" fmla="*/ 10396 h 20791"/>
                  <a:gd name="connsiteX1" fmla="*/ 10396 w 20791"/>
                  <a:gd name="connsiteY1" fmla="*/ 20791 h 20791"/>
                  <a:gd name="connsiteX2" fmla="*/ 0 w 20791"/>
                  <a:gd name="connsiteY2" fmla="*/ 10396 h 20791"/>
                  <a:gd name="connsiteX3" fmla="*/ 10396 w 20791"/>
                  <a:gd name="connsiteY3" fmla="*/ 0 h 20791"/>
                  <a:gd name="connsiteX4" fmla="*/ 20791 w 20791"/>
                  <a:gd name="connsiteY4" fmla="*/ 10396 h 20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91" h="20791">
                    <a:moveTo>
                      <a:pt x="20791" y="10396"/>
                    </a:moveTo>
                    <a:cubicBezTo>
                      <a:pt x="20791" y="16137"/>
                      <a:pt x="16137" y="20791"/>
                      <a:pt x="10396" y="20791"/>
                    </a:cubicBezTo>
                    <a:cubicBezTo>
                      <a:pt x="4655" y="20791"/>
                      <a:pt x="0" y="16137"/>
                      <a:pt x="0" y="10396"/>
                    </a:cubicBezTo>
                    <a:cubicBezTo>
                      <a:pt x="0" y="4654"/>
                      <a:pt x="4655" y="0"/>
                      <a:pt x="10396" y="0"/>
                    </a:cubicBezTo>
                    <a:cubicBezTo>
                      <a:pt x="16137" y="0"/>
                      <a:pt x="20791" y="4654"/>
                      <a:pt x="20791" y="10396"/>
                    </a:cubicBezTo>
                    <a:close/>
                  </a:path>
                </a:pathLst>
              </a:custGeom>
              <a:solidFill>
                <a:srgbClr val="C16827"/>
              </a:solidFill>
              <a:ln w="0" cap="flat">
                <a:noFill/>
                <a:prstDash val="solid"/>
                <a:miter/>
              </a:ln>
            </p:spPr>
            <p:txBody>
              <a:bodyPr rtlCol="0" anchor="ctr"/>
              <a:lstStyle/>
              <a:p>
                <a:endParaRPr lang="en-GB"/>
              </a:p>
            </p:txBody>
          </p:sp>
          <p:sp>
            <p:nvSpPr>
              <p:cNvPr id="57" name="Friform 56">
                <a:extLst>
                  <a:ext uri="{FF2B5EF4-FFF2-40B4-BE49-F238E27FC236}">
                    <a16:creationId xmlns:a16="http://schemas.microsoft.com/office/drawing/2014/main" id="{91AC72D2-2946-F9C4-A01D-DAB42E26A93D}"/>
                  </a:ext>
                </a:extLst>
              </p:cNvPr>
              <p:cNvSpPr>
                <a:spLocks noGrp="1" noRot="1" noMove="1" noResize="1" noEditPoints="1" noAdjustHandles="1" noChangeArrowheads="1" noChangeShapeType="1"/>
              </p:cNvSpPr>
              <p:nvPr/>
            </p:nvSpPr>
            <p:spPr>
              <a:xfrm>
                <a:off x="6784409" y="3218550"/>
                <a:ext cx="20014" cy="20013"/>
              </a:xfrm>
              <a:custGeom>
                <a:avLst/>
                <a:gdLst>
                  <a:gd name="connsiteX0" fmla="*/ 0 w 20014"/>
                  <a:gd name="connsiteY0" fmla="*/ 10007 h 20013"/>
                  <a:gd name="connsiteX1" fmla="*/ 10007 w 20014"/>
                  <a:gd name="connsiteY1" fmla="*/ 20014 h 20013"/>
                  <a:gd name="connsiteX2" fmla="*/ 20014 w 20014"/>
                  <a:gd name="connsiteY2" fmla="*/ 10007 h 20013"/>
                  <a:gd name="connsiteX3" fmla="*/ 10007 w 20014"/>
                  <a:gd name="connsiteY3" fmla="*/ 0 h 20013"/>
                  <a:gd name="connsiteX4" fmla="*/ 0 w 20014"/>
                  <a:gd name="connsiteY4" fmla="*/ 10007 h 20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4" h="20013">
                    <a:moveTo>
                      <a:pt x="0" y="10007"/>
                    </a:moveTo>
                    <a:cubicBezTo>
                      <a:pt x="0" y="15512"/>
                      <a:pt x="4469" y="20014"/>
                      <a:pt x="10007" y="20014"/>
                    </a:cubicBezTo>
                    <a:cubicBezTo>
                      <a:pt x="15545" y="20014"/>
                      <a:pt x="20014" y="15545"/>
                      <a:pt x="20014" y="10007"/>
                    </a:cubicBezTo>
                    <a:cubicBezTo>
                      <a:pt x="20014" y="4469"/>
                      <a:pt x="15545" y="0"/>
                      <a:pt x="10007" y="0"/>
                    </a:cubicBezTo>
                    <a:cubicBezTo>
                      <a:pt x="4469" y="0"/>
                      <a:pt x="0" y="4469"/>
                      <a:pt x="0" y="10007"/>
                    </a:cubicBezTo>
                    <a:close/>
                  </a:path>
                </a:pathLst>
              </a:custGeom>
              <a:solidFill>
                <a:srgbClr val="C16827"/>
              </a:solidFill>
              <a:ln w="0" cap="flat">
                <a:noFill/>
                <a:prstDash val="solid"/>
                <a:miter/>
              </a:ln>
            </p:spPr>
            <p:txBody>
              <a:bodyPr rtlCol="0" anchor="ctr"/>
              <a:lstStyle/>
              <a:p>
                <a:endParaRPr lang="en-GB"/>
              </a:p>
            </p:txBody>
          </p:sp>
          <p:sp>
            <p:nvSpPr>
              <p:cNvPr id="58" name="Friform 57">
                <a:extLst>
                  <a:ext uri="{FF2B5EF4-FFF2-40B4-BE49-F238E27FC236}">
                    <a16:creationId xmlns:a16="http://schemas.microsoft.com/office/drawing/2014/main" id="{D0655164-D279-3481-8EA6-635B9E65B4E3}"/>
                  </a:ext>
                </a:extLst>
              </p:cNvPr>
              <p:cNvSpPr>
                <a:spLocks noGrp="1" noRot="1" noMove="1" noResize="1" noEditPoints="1" noAdjustHandles="1" noChangeArrowheads="1" noChangeShapeType="1"/>
              </p:cNvSpPr>
              <p:nvPr/>
            </p:nvSpPr>
            <p:spPr>
              <a:xfrm>
                <a:off x="7274232" y="3148890"/>
                <a:ext cx="25584" cy="25584"/>
              </a:xfrm>
              <a:custGeom>
                <a:avLst/>
                <a:gdLst>
                  <a:gd name="connsiteX0" fmla="*/ 0 w 25584"/>
                  <a:gd name="connsiteY0" fmla="*/ 12792 h 25584"/>
                  <a:gd name="connsiteX1" fmla="*/ 12792 w 25584"/>
                  <a:gd name="connsiteY1" fmla="*/ 25584 h 25584"/>
                  <a:gd name="connsiteX2" fmla="*/ 25584 w 25584"/>
                  <a:gd name="connsiteY2" fmla="*/ 12792 h 25584"/>
                  <a:gd name="connsiteX3" fmla="*/ 12792 w 25584"/>
                  <a:gd name="connsiteY3" fmla="*/ 0 h 25584"/>
                  <a:gd name="connsiteX4" fmla="*/ 0 w 25584"/>
                  <a:gd name="connsiteY4" fmla="*/ 12792 h 25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4" h="25584">
                    <a:moveTo>
                      <a:pt x="0" y="12792"/>
                    </a:moveTo>
                    <a:cubicBezTo>
                      <a:pt x="0" y="19852"/>
                      <a:pt x="5732" y="25584"/>
                      <a:pt x="12792" y="25584"/>
                    </a:cubicBezTo>
                    <a:cubicBezTo>
                      <a:pt x="19852" y="25584"/>
                      <a:pt x="25584" y="19852"/>
                      <a:pt x="25584" y="12792"/>
                    </a:cubicBezTo>
                    <a:cubicBezTo>
                      <a:pt x="25584" y="5732"/>
                      <a:pt x="19852" y="0"/>
                      <a:pt x="12792" y="0"/>
                    </a:cubicBezTo>
                    <a:cubicBezTo>
                      <a:pt x="5732" y="0"/>
                      <a:pt x="0" y="5732"/>
                      <a:pt x="0" y="12792"/>
                    </a:cubicBezTo>
                    <a:close/>
                  </a:path>
                </a:pathLst>
              </a:custGeom>
              <a:solidFill>
                <a:srgbClr val="C16827"/>
              </a:solidFill>
              <a:ln w="0" cap="flat">
                <a:noFill/>
                <a:prstDash val="solid"/>
                <a:miter/>
              </a:ln>
            </p:spPr>
            <p:txBody>
              <a:bodyPr rtlCol="0" anchor="ctr"/>
              <a:lstStyle/>
              <a:p>
                <a:endParaRPr lang="en-GB"/>
              </a:p>
            </p:txBody>
          </p:sp>
          <p:sp>
            <p:nvSpPr>
              <p:cNvPr id="59" name="Friform 58">
                <a:extLst>
                  <a:ext uri="{FF2B5EF4-FFF2-40B4-BE49-F238E27FC236}">
                    <a16:creationId xmlns:a16="http://schemas.microsoft.com/office/drawing/2014/main" id="{55FF7DD8-8568-7F9D-2EA7-D41553EBAFE4}"/>
                  </a:ext>
                </a:extLst>
              </p:cNvPr>
              <p:cNvSpPr>
                <a:spLocks noGrp="1" noRot="1" noMove="1" noResize="1" noEditPoints="1" noAdjustHandles="1" noChangeArrowheads="1" noChangeShapeType="1"/>
              </p:cNvSpPr>
              <p:nvPr/>
            </p:nvSpPr>
            <p:spPr>
              <a:xfrm>
                <a:off x="7023475" y="2930421"/>
                <a:ext cx="25584" cy="25584"/>
              </a:xfrm>
              <a:custGeom>
                <a:avLst/>
                <a:gdLst>
                  <a:gd name="connsiteX0" fmla="*/ 0 w 25584"/>
                  <a:gd name="connsiteY0" fmla="*/ 12792 h 25584"/>
                  <a:gd name="connsiteX1" fmla="*/ 12792 w 25584"/>
                  <a:gd name="connsiteY1" fmla="*/ 25584 h 25584"/>
                  <a:gd name="connsiteX2" fmla="*/ 25584 w 25584"/>
                  <a:gd name="connsiteY2" fmla="*/ 12792 h 25584"/>
                  <a:gd name="connsiteX3" fmla="*/ 12792 w 25584"/>
                  <a:gd name="connsiteY3" fmla="*/ 0 h 25584"/>
                  <a:gd name="connsiteX4" fmla="*/ 0 w 25584"/>
                  <a:gd name="connsiteY4" fmla="*/ 12792 h 25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4" h="25584">
                    <a:moveTo>
                      <a:pt x="0" y="12792"/>
                    </a:moveTo>
                    <a:cubicBezTo>
                      <a:pt x="0" y="19852"/>
                      <a:pt x="5732" y="25584"/>
                      <a:pt x="12792" y="25584"/>
                    </a:cubicBezTo>
                    <a:cubicBezTo>
                      <a:pt x="19852" y="25584"/>
                      <a:pt x="25584" y="19852"/>
                      <a:pt x="25584" y="12792"/>
                    </a:cubicBezTo>
                    <a:cubicBezTo>
                      <a:pt x="25584" y="5732"/>
                      <a:pt x="19852" y="0"/>
                      <a:pt x="12792" y="0"/>
                    </a:cubicBezTo>
                    <a:cubicBezTo>
                      <a:pt x="5732" y="0"/>
                      <a:pt x="0" y="5732"/>
                      <a:pt x="0" y="12792"/>
                    </a:cubicBezTo>
                    <a:close/>
                  </a:path>
                </a:pathLst>
              </a:custGeom>
              <a:solidFill>
                <a:srgbClr val="C16827"/>
              </a:solidFill>
              <a:ln w="0" cap="flat">
                <a:noFill/>
                <a:prstDash val="solid"/>
                <a:miter/>
              </a:ln>
            </p:spPr>
            <p:txBody>
              <a:bodyPr rtlCol="0" anchor="ctr"/>
              <a:lstStyle/>
              <a:p>
                <a:endParaRPr lang="en-GB"/>
              </a:p>
            </p:txBody>
          </p:sp>
          <p:sp>
            <p:nvSpPr>
              <p:cNvPr id="60" name="Friform 59">
                <a:extLst>
                  <a:ext uri="{FF2B5EF4-FFF2-40B4-BE49-F238E27FC236}">
                    <a16:creationId xmlns:a16="http://schemas.microsoft.com/office/drawing/2014/main" id="{2DBF939C-0ACF-95AA-24E0-7C64C07FF309}"/>
                  </a:ext>
                </a:extLst>
              </p:cNvPr>
              <p:cNvSpPr>
                <a:spLocks noGrp="1" noRot="1" noMove="1" noResize="1" noEditPoints="1" noAdjustHandles="1" noChangeArrowheads="1" noChangeShapeType="1"/>
              </p:cNvSpPr>
              <p:nvPr/>
            </p:nvSpPr>
            <p:spPr>
              <a:xfrm>
                <a:off x="6938464" y="2930421"/>
                <a:ext cx="25584" cy="25584"/>
              </a:xfrm>
              <a:custGeom>
                <a:avLst/>
                <a:gdLst>
                  <a:gd name="connsiteX0" fmla="*/ 0 w 25584"/>
                  <a:gd name="connsiteY0" fmla="*/ 12792 h 25584"/>
                  <a:gd name="connsiteX1" fmla="*/ 12792 w 25584"/>
                  <a:gd name="connsiteY1" fmla="*/ 25584 h 25584"/>
                  <a:gd name="connsiteX2" fmla="*/ 25584 w 25584"/>
                  <a:gd name="connsiteY2" fmla="*/ 12792 h 25584"/>
                  <a:gd name="connsiteX3" fmla="*/ 12792 w 25584"/>
                  <a:gd name="connsiteY3" fmla="*/ 0 h 25584"/>
                  <a:gd name="connsiteX4" fmla="*/ 0 w 25584"/>
                  <a:gd name="connsiteY4" fmla="*/ 12792 h 25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4" h="25584">
                    <a:moveTo>
                      <a:pt x="0" y="12792"/>
                    </a:moveTo>
                    <a:cubicBezTo>
                      <a:pt x="0" y="19852"/>
                      <a:pt x="5732" y="25584"/>
                      <a:pt x="12792" y="25584"/>
                    </a:cubicBezTo>
                    <a:cubicBezTo>
                      <a:pt x="19852" y="25584"/>
                      <a:pt x="25584" y="19852"/>
                      <a:pt x="25584" y="12792"/>
                    </a:cubicBezTo>
                    <a:cubicBezTo>
                      <a:pt x="25584" y="5732"/>
                      <a:pt x="19852" y="0"/>
                      <a:pt x="12792" y="0"/>
                    </a:cubicBezTo>
                    <a:cubicBezTo>
                      <a:pt x="5732" y="0"/>
                      <a:pt x="0" y="5732"/>
                      <a:pt x="0" y="12792"/>
                    </a:cubicBezTo>
                    <a:close/>
                  </a:path>
                </a:pathLst>
              </a:custGeom>
              <a:solidFill>
                <a:srgbClr val="C16827"/>
              </a:solidFill>
              <a:ln w="0" cap="flat">
                <a:noFill/>
                <a:prstDash val="solid"/>
                <a:miter/>
              </a:ln>
            </p:spPr>
            <p:txBody>
              <a:bodyPr rtlCol="0" anchor="ctr"/>
              <a:lstStyle/>
              <a:p>
                <a:endParaRPr lang="en-GB"/>
              </a:p>
            </p:txBody>
          </p:sp>
          <p:sp>
            <p:nvSpPr>
              <p:cNvPr id="61" name="Friform 60">
                <a:extLst>
                  <a:ext uri="{FF2B5EF4-FFF2-40B4-BE49-F238E27FC236}">
                    <a16:creationId xmlns:a16="http://schemas.microsoft.com/office/drawing/2014/main" id="{312AC4A5-88BD-3665-9A5B-B2841EB893CF}"/>
                  </a:ext>
                </a:extLst>
              </p:cNvPr>
              <p:cNvSpPr>
                <a:spLocks noGrp="1" noRot="1" noMove="1" noResize="1" noEditPoints="1" noAdjustHandles="1" noChangeArrowheads="1" noChangeShapeType="1"/>
              </p:cNvSpPr>
              <p:nvPr/>
            </p:nvSpPr>
            <p:spPr>
              <a:xfrm>
                <a:off x="7163637" y="3209904"/>
                <a:ext cx="25584" cy="25584"/>
              </a:xfrm>
              <a:custGeom>
                <a:avLst/>
                <a:gdLst>
                  <a:gd name="connsiteX0" fmla="*/ 25584 w 25584"/>
                  <a:gd name="connsiteY0" fmla="*/ 12792 h 25584"/>
                  <a:gd name="connsiteX1" fmla="*/ 12792 w 25584"/>
                  <a:gd name="connsiteY1" fmla="*/ 25584 h 25584"/>
                  <a:gd name="connsiteX2" fmla="*/ 0 w 25584"/>
                  <a:gd name="connsiteY2" fmla="*/ 12792 h 25584"/>
                  <a:gd name="connsiteX3" fmla="*/ 12792 w 25584"/>
                  <a:gd name="connsiteY3" fmla="*/ 0 h 25584"/>
                  <a:gd name="connsiteX4" fmla="*/ 25584 w 25584"/>
                  <a:gd name="connsiteY4" fmla="*/ 12792 h 25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4" h="25584">
                    <a:moveTo>
                      <a:pt x="25584" y="12792"/>
                    </a:moveTo>
                    <a:cubicBezTo>
                      <a:pt x="25584" y="19857"/>
                      <a:pt x="19857" y="25584"/>
                      <a:pt x="12792" y="25584"/>
                    </a:cubicBezTo>
                    <a:cubicBezTo>
                      <a:pt x="5727" y="25584"/>
                      <a:pt x="0" y="19857"/>
                      <a:pt x="0" y="12792"/>
                    </a:cubicBezTo>
                    <a:cubicBezTo>
                      <a:pt x="0" y="5727"/>
                      <a:pt x="5727" y="0"/>
                      <a:pt x="12792" y="0"/>
                    </a:cubicBezTo>
                    <a:cubicBezTo>
                      <a:pt x="19857" y="0"/>
                      <a:pt x="25584" y="5727"/>
                      <a:pt x="25584" y="12792"/>
                    </a:cubicBezTo>
                    <a:close/>
                  </a:path>
                </a:pathLst>
              </a:custGeom>
              <a:solidFill>
                <a:srgbClr val="C16827"/>
              </a:solidFill>
              <a:ln w="0" cap="flat">
                <a:noFill/>
                <a:prstDash val="solid"/>
                <a:miter/>
              </a:ln>
            </p:spPr>
            <p:txBody>
              <a:bodyPr rtlCol="0" anchor="ctr"/>
              <a:lstStyle/>
              <a:p>
                <a:endParaRPr lang="en-GB"/>
              </a:p>
            </p:txBody>
          </p:sp>
          <p:sp>
            <p:nvSpPr>
              <p:cNvPr id="62" name="Friform 61">
                <a:extLst>
                  <a:ext uri="{FF2B5EF4-FFF2-40B4-BE49-F238E27FC236}">
                    <a16:creationId xmlns:a16="http://schemas.microsoft.com/office/drawing/2014/main" id="{980CBD21-A2CD-C9E9-6B5E-CFCC8AEAA7A9}"/>
                  </a:ext>
                </a:extLst>
              </p:cNvPr>
              <p:cNvSpPr>
                <a:spLocks noGrp="1" noRot="1" noMove="1" noResize="1" noEditPoints="1" noAdjustHandles="1" noChangeArrowheads="1" noChangeShapeType="1"/>
              </p:cNvSpPr>
              <p:nvPr/>
            </p:nvSpPr>
            <p:spPr>
              <a:xfrm>
                <a:off x="7063114" y="3191347"/>
                <a:ext cx="23187" cy="23187"/>
              </a:xfrm>
              <a:custGeom>
                <a:avLst/>
                <a:gdLst>
                  <a:gd name="connsiteX0" fmla="*/ 23188 w 23187"/>
                  <a:gd name="connsiteY0" fmla="*/ 11594 h 23187"/>
                  <a:gd name="connsiteX1" fmla="*/ 11594 w 23187"/>
                  <a:gd name="connsiteY1" fmla="*/ 23188 h 23187"/>
                  <a:gd name="connsiteX2" fmla="*/ 0 w 23187"/>
                  <a:gd name="connsiteY2" fmla="*/ 11594 h 23187"/>
                  <a:gd name="connsiteX3" fmla="*/ 11594 w 23187"/>
                  <a:gd name="connsiteY3" fmla="*/ 0 h 23187"/>
                  <a:gd name="connsiteX4" fmla="*/ 23188 w 23187"/>
                  <a:gd name="connsiteY4" fmla="*/ 11594 h 23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87" h="23187">
                    <a:moveTo>
                      <a:pt x="23188" y="11594"/>
                    </a:moveTo>
                    <a:cubicBezTo>
                      <a:pt x="23188" y="17997"/>
                      <a:pt x="17997" y="23188"/>
                      <a:pt x="11594" y="23188"/>
                    </a:cubicBezTo>
                    <a:cubicBezTo>
                      <a:pt x="5191" y="23188"/>
                      <a:pt x="0" y="17997"/>
                      <a:pt x="0" y="11594"/>
                    </a:cubicBezTo>
                    <a:cubicBezTo>
                      <a:pt x="0" y="5191"/>
                      <a:pt x="5191" y="0"/>
                      <a:pt x="11594" y="0"/>
                    </a:cubicBezTo>
                    <a:cubicBezTo>
                      <a:pt x="17997" y="0"/>
                      <a:pt x="23188" y="5191"/>
                      <a:pt x="23188" y="11594"/>
                    </a:cubicBezTo>
                    <a:close/>
                  </a:path>
                </a:pathLst>
              </a:custGeom>
              <a:solidFill>
                <a:srgbClr val="C16827"/>
              </a:solidFill>
              <a:ln w="0" cap="flat">
                <a:noFill/>
                <a:prstDash val="solid"/>
                <a:miter/>
              </a:ln>
            </p:spPr>
            <p:txBody>
              <a:bodyPr rtlCol="0" anchor="ctr"/>
              <a:lstStyle/>
              <a:p>
                <a:endParaRPr lang="en-GB"/>
              </a:p>
            </p:txBody>
          </p:sp>
          <p:sp>
            <p:nvSpPr>
              <p:cNvPr id="63" name="Friform 62">
                <a:extLst>
                  <a:ext uri="{FF2B5EF4-FFF2-40B4-BE49-F238E27FC236}">
                    <a16:creationId xmlns:a16="http://schemas.microsoft.com/office/drawing/2014/main" id="{E853B06B-5740-A3A8-9873-E368517E88C3}"/>
                  </a:ext>
                </a:extLst>
              </p:cNvPr>
              <p:cNvSpPr>
                <a:spLocks noGrp="1" noRot="1" noMove="1" noResize="1" noEditPoints="1" noAdjustHandles="1" noChangeArrowheads="1" noChangeShapeType="1"/>
              </p:cNvSpPr>
              <p:nvPr/>
            </p:nvSpPr>
            <p:spPr>
              <a:xfrm>
                <a:off x="7924846" y="3659634"/>
                <a:ext cx="20855" cy="20855"/>
              </a:xfrm>
              <a:custGeom>
                <a:avLst/>
                <a:gdLst>
                  <a:gd name="connsiteX0" fmla="*/ 20856 w 20855"/>
                  <a:gd name="connsiteY0" fmla="*/ 10428 h 20855"/>
                  <a:gd name="connsiteX1" fmla="*/ 10428 w 20855"/>
                  <a:gd name="connsiteY1" fmla="*/ 20856 h 20855"/>
                  <a:gd name="connsiteX2" fmla="*/ 0 w 20855"/>
                  <a:gd name="connsiteY2" fmla="*/ 10428 h 20855"/>
                  <a:gd name="connsiteX3" fmla="*/ 10428 w 20855"/>
                  <a:gd name="connsiteY3" fmla="*/ 0 h 20855"/>
                  <a:gd name="connsiteX4" fmla="*/ 20856 w 20855"/>
                  <a:gd name="connsiteY4" fmla="*/ 10428 h 20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5" h="20855">
                    <a:moveTo>
                      <a:pt x="20856" y="10428"/>
                    </a:moveTo>
                    <a:cubicBezTo>
                      <a:pt x="20856" y="16187"/>
                      <a:pt x="16187" y="20856"/>
                      <a:pt x="10428" y="20856"/>
                    </a:cubicBezTo>
                    <a:cubicBezTo>
                      <a:pt x="4669" y="20856"/>
                      <a:pt x="0" y="16187"/>
                      <a:pt x="0" y="10428"/>
                    </a:cubicBezTo>
                    <a:cubicBezTo>
                      <a:pt x="0" y="4669"/>
                      <a:pt x="4669" y="0"/>
                      <a:pt x="10428" y="0"/>
                    </a:cubicBezTo>
                    <a:cubicBezTo>
                      <a:pt x="16187" y="0"/>
                      <a:pt x="20856" y="4669"/>
                      <a:pt x="20856" y="10428"/>
                    </a:cubicBezTo>
                    <a:close/>
                  </a:path>
                </a:pathLst>
              </a:custGeom>
              <a:solidFill>
                <a:srgbClr val="C16827"/>
              </a:solidFill>
              <a:ln w="0" cap="flat">
                <a:noFill/>
                <a:prstDash val="solid"/>
                <a:miter/>
              </a:ln>
            </p:spPr>
            <p:txBody>
              <a:bodyPr rtlCol="0" anchor="ctr"/>
              <a:lstStyle/>
              <a:p>
                <a:endParaRPr lang="en-GB"/>
              </a:p>
            </p:txBody>
          </p:sp>
          <p:sp>
            <p:nvSpPr>
              <p:cNvPr id="128" name="Friform 127">
                <a:extLst>
                  <a:ext uri="{FF2B5EF4-FFF2-40B4-BE49-F238E27FC236}">
                    <a16:creationId xmlns:a16="http://schemas.microsoft.com/office/drawing/2014/main" id="{003A75E0-626E-EF33-3A3B-547C9E3E5601}"/>
                  </a:ext>
                </a:extLst>
              </p:cNvPr>
              <p:cNvSpPr>
                <a:spLocks noGrp="1" noRot="1" noMove="1" noResize="1" noEditPoints="1" noAdjustHandles="1" noChangeArrowheads="1" noChangeShapeType="1"/>
              </p:cNvSpPr>
              <p:nvPr/>
            </p:nvSpPr>
            <p:spPr>
              <a:xfrm>
                <a:off x="7866132" y="3765986"/>
                <a:ext cx="20855" cy="20855"/>
              </a:xfrm>
              <a:custGeom>
                <a:avLst/>
                <a:gdLst>
                  <a:gd name="connsiteX0" fmla="*/ 20856 w 20855"/>
                  <a:gd name="connsiteY0" fmla="*/ 10428 h 20855"/>
                  <a:gd name="connsiteX1" fmla="*/ 10428 w 20855"/>
                  <a:gd name="connsiteY1" fmla="*/ 20856 h 20855"/>
                  <a:gd name="connsiteX2" fmla="*/ 0 w 20855"/>
                  <a:gd name="connsiteY2" fmla="*/ 10428 h 20855"/>
                  <a:gd name="connsiteX3" fmla="*/ 10428 w 20855"/>
                  <a:gd name="connsiteY3" fmla="*/ 0 h 20855"/>
                  <a:gd name="connsiteX4" fmla="*/ 20856 w 20855"/>
                  <a:gd name="connsiteY4" fmla="*/ 10428 h 20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5" h="20855">
                    <a:moveTo>
                      <a:pt x="20856" y="10428"/>
                    </a:moveTo>
                    <a:cubicBezTo>
                      <a:pt x="20856" y="16187"/>
                      <a:pt x="16187" y="20856"/>
                      <a:pt x="10428" y="20856"/>
                    </a:cubicBezTo>
                    <a:cubicBezTo>
                      <a:pt x="4669" y="20856"/>
                      <a:pt x="0" y="16187"/>
                      <a:pt x="0" y="10428"/>
                    </a:cubicBezTo>
                    <a:cubicBezTo>
                      <a:pt x="0" y="4669"/>
                      <a:pt x="4669" y="0"/>
                      <a:pt x="10428" y="0"/>
                    </a:cubicBezTo>
                    <a:cubicBezTo>
                      <a:pt x="16187" y="0"/>
                      <a:pt x="20856" y="4669"/>
                      <a:pt x="20856" y="10428"/>
                    </a:cubicBezTo>
                    <a:close/>
                  </a:path>
                </a:pathLst>
              </a:custGeom>
              <a:solidFill>
                <a:srgbClr val="C16827"/>
              </a:solidFill>
              <a:ln w="0" cap="flat">
                <a:noFill/>
                <a:prstDash val="solid"/>
                <a:miter/>
              </a:ln>
            </p:spPr>
            <p:txBody>
              <a:bodyPr rtlCol="0" anchor="ctr"/>
              <a:lstStyle/>
              <a:p>
                <a:endParaRPr lang="en-GB"/>
              </a:p>
            </p:txBody>
          </p:sp>
          <p:sp>
            <p:nvSpPr>
              <p:cNvPr id="129" name="Friform 128">
                <a:extLst>
                  <a:ext uri="{FF2B5EF4-FFF2-40B4-BE49-F238E27FC236}">
                    <a16:creationId xmlns:a16="http://schemas.microsoft.com/office/drawing/2014/main" id="{E5F47EE3-A863-7AE0-0614-EF44D8890F10}"/>
                  </a:ext>
                </a:extLst>
              </p:cNvPr>
              <p:cNvSpPr>
                <a:spLocks noGrp="1" noRot="1" noMove="1" noResize="1" noEditPoints="1" noAdjustHandles="1" noChangeArrowheads="1" noChangeShapeType="1"/>
              </p:cNvSpPr>
              <p:nvPr/>
            </p:nvSpPr>
            <p:spPr>
              <a:xfrm>
                <a:off x="7866132" y="3688586"/>
                <a:ext cx="20855" cy="20855"/>
              </a:xfrm>
              <a:custGeom>
                <a:avLst/>
                <a:gdLst>
                  <a:gd name="connsiteX0" fmla="*/ 20856 w 20855"/>
                  <a:gd name="connsiteY0" fmla="*/ 10428 h 20855"/>
                  <a:gd name="connsiteX1" fmla="*/ 10428 w 20855"/>
                  <a:gd name="connsiteY1" fmla="*/ 20856 h 20855"/>
                  <a:gd name="connsiteX2" fmla="*/ 0 w 20855"/>
                  <a:gd name="connsiteY2" fmla="*/ 10428 h 20855"/>
                  <a:gd name="connsiteX3" fmla="*/ 10428 w 20855"/>
                  <a:gd name="connsiteY3" fmla="*/ 0 h 20855"/>
                  <a:gd name="connsiteX4" fmla="*/ 20856 w 20855"/>
                  <a:gd name="connsiteY4" fmla="*/ 10428 h 20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5" h="20855">
                    <a:moveTo>
                      <a:pt x="20856" y="10428"/>
                    </a:moveTo>
                    <a:cubicBezTo>
                      <a:pt x="20856" y="16187"/>
                      <a:pt x="16187" y="20856"/>
                      <a:pt x="10428" y="20856"/>
                    </a:cubicBezTo>
                    <a:cubicBezTo>
                      <a:pt x="4669" y="20856"/>
                      <a:pt x="0" y="16187"/>
                      <a:pt x="0" y="10428"/>
                    </a:cubicBezTo>
                    <a:cubicBezTo>
                      <a:pt x="0" y="4669"/>
                      <a:pt x="4669" y="0"/>
                      <a:pt x="10428" y="0"/>
                    </a:cubicBezTo>
                    <a:cubicBezTo>
                      <a:pt x="16187" y="0"/>
                      <a:pt x="20856" y="4669"/>
                      <a:pt x="20856" y="10428"/>
                    </a:cubicBezTo>
                    <a:close/>
                  </a:path>
                </a:pathLst>
              </a:custGeom>
              <a:solidFill>
                <a:srgbClr val="C16827"/>
              </a:solidFill>
              <a:ln w="0" cap="flat">
                <a:noFill/>
                <a:prstDash val="solid"/>
                <a:miter/>
              </a:ln>
            </p:spPr>
            <p:txBody>
              <a:bodyPr rtlCol="0" anchor="ctr"/>
              <a:lstStyle/>
              <a:p>
                <a:endParaRPr lang="en-GB"/>
              </a:p>
            </p:txBody>
          </p:sp>
          <p:sp>
            <p:nvSpPr>
              <p:cNvPr id="130" name="Friform 129">
                <a:extLst>
                  <a:ext uri="{FF2B5EF4-FFF2-40B4-BE49-F238E27FC236}">
                    <a16:creationId xmlns:a16="http://schemas.microsoft.com/office/drawing/2014/main" id="{13F43EB4-660B-F1D7-EC48-7EA8EDF26DB2}"/>
                  </a:ext>
                </a:extLst>
              </p:cNvPr>
              <p:cNvSpPr>
                <a:spLocks noGrp="1" noRot="1" noMove="1" noResize="1" noEditPoints="1" noAdjustHandles="1" noChangeArrowheads="1" noChangeShapeType="1"/>
              </p:cNvSpPr>
              <p:nvPr/>
            </p:nvSpPr>
            <p:spPr>
              <a:xfrm>
                <a:off x="6862748" y="3459041"/>
                <a:ext cx="25584" cy="25584"/>
              </a:xfrm>
              <a:custGeom>
                <a:avLst/>
                <a:gdLst>
                  <a:gd name="connsiteX0" fmla="*/ 25584 w 25584"/>
                  <a:gd name="connsiteY0" fmla="*/ 12792 h 25584"/>
                  <a:gd name="connsiteX1" fmla="*/ 12792 w 25584"/>
                  <a:gd name="connsiteY1" fmla="*/ 25584 h 25584"/>
                  <a:gd name="connsiteX2" fmla="*/ 0 w 25584"/>
                  <a:gd name="connsiteY2" fmla="*/ 12792 h 25584"/>
                  <a:gd name="connsiteX3" fmla="*/ 12792 w 25584"/>
                  <a:gd name="connsiteY3" fmla="*/ 0 h 25584"/>
                  <a:gd name="connsiteX4" fmla="*/ 25584 w 25584"/>
                  <a:gd name="connsiteY4" fmla="*/ 12792 h 25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4" h="25584">
                    <a:moveTo>
                      <a:pt x="25584" y="12792"/>
                    </a:moveTo>
                    <a:cubicBezTo>
                      <a:pt x="25584" y="19857"/>
                      <a:pt x="19857" y="25584"/>
                      <a:pt x="12792" y="25584"/>
                    </a:cubicBezTo>
                    <a:cubicBezTo>
                      <a:pt x="5727" y="25584"/>
                      <a:pt x="0" y="19857"/>
                      <a:pt x="0" y="12792"/>
                    </a:cubicBezTo>
                    <a:cubicBezTo>
                      <a:pt x="0" y="5727"/>
                      <a:pt x="5727" y="0"/>
                      <a:pt x="12792" y="0"/>
                    </a:cubicBezTo>
                    <a:cubicBezTo>
                      <a:pt x="19857" y="0"/>
                      <a:pt x="25584" y="5727"/>
                      <a:pt x="25584" y="12792"/>
                    </a:cubicBezTo>
                    <a:close/>
                  </a:path>
                </a:pathLst>
              </a:custGeom>
              <a:solidFill>
                <a:srgbClr val="C16827"/>
              </a:solidFill>
              <a:ln w="0" cap="flat">
                <a:noFill/>
                <a:prstDash val="solid"/>
                <a:miter/>
              </a:ln>
            </p:spPr>
            <p:txBody>
              <a:bodyPr rtlCol="0" anchor="ctr"/>
              <a:lstStyle/>
              <a:p>
                <a:endParaRPr lang="en-GB"/>
              </a:p>
            </p:txBody>
          </p:sp>
          <p:sp>
            <p:nvSpPr>
              <p:cNvPr id="131" name="Friform 130">
                <a:extLst>
                  <a:ext uri="{FF2B5EF4-FFF2-40B4-BE49-F238E27FC236}">
                    <a16:creationId xmlns:a16="http://schemas.microsoft.com/office/drawing/2014/main" id="{3D9D1843-FE2C-F191-4E0F-5E30DC6D9D42}"/>
                  </a:ext>
                </a:extLst>
              </p:cNvPr>
              <p:cNvSpPr>
                <a:spLocks noGrp="1" noRot="1" noMove="1" noResize="1" noEditPoints="1" noAdjustHandles="1" noChangeArrowheads="1" noChangeShapeType="1"/>
              </p:cNvSpPr>
              <p:nvPr/>
            </p:nvSpPr>
            <p:spPr>
              <a:xfrm>
                <a:off x="7596916" y="2701038"/>
                <a:ext cx="647343" cy="766585"/>
              </a:xfrm>
              <a:custGeom>
                <a:avLst/>
                <a:gdLst>
                  <a:gd name="connsiteX0" fmla="*/ 638017 w 647343"/>
                  <a:gd name="connsiteY0" fmla="*/ 766521 h 766585"/>
                  <a:gd name="connsiteX1" fmla="*/ 647343 w 647343"/>
                  <a:gd name="connsiteY1" fmla="*/ 764999 h 766585"/>
                  <a:gd name="connsiteX2" fmla="*/ 598345 w 647343"/>
                  <a:gd name="connsiteY2" fmla="*/ 613404 h 766585"/>
                  <a:gd name="connsiteX3" fmla="*/ 377026 w 647343"/>
                  <a:gd name="connsiteY3" fmla="*/ 290785 h 766585"/>
                  <a:gd name="connsiteX4" fmla="*/ 152760 w 647343"/>
                  <a:gd name="connsiteY4" fmla="*/ 111566 h 766585"/>
                  <a:gd name="connsiteX5" fmla="*/ 6380 w 647343"/>
                  <a:gd name="connsiteY5" fmla="*/ 0 h 766585"/>
                  <a:gd name="connsiteX6" fmla="*/ 0 w 647343"/>
                  <a:gd name="connsiteY6" fmla="*/ 6995 h 766585"/>
                  <a:gd name="connsiteX7" fmla="*/ 147384 w 647343"/>
                  <a:gd name="connsiteY7" fmla="*/ 119339 h 766585"/>
                  <a:gd name="connsiteX8" fmla="*/ 370387 w 647343"/>
                  <a:gd name="connsiteY8" fmla="*/ 297521 h 766585"/>
                  <a:gd name="connsiteX9" fmla="*/ 589699 w 647343"/>
                  <a:gd name="connsiteY9" fmla="*/ 617193 h 766585"/>
                  <a:gd name="connsiteX10" fmla="*/ 638049 w 647343"/>
                  <a:gd name="connsiteY10" fmla="*/ 766585 h 766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7343" h="766585">
                    <a:moveTo>
                      <a:pt x="638017" y="766521"/>
                    </a:moveTo>
                    <a:lnTo>
                      <a:pt x="647343" y="764999"/>
                    </a:lnTo>
                    <a:cubicBezTo>
                      <a:pt x="647246" y="764383"/>
                      <a:pt x="636786" y="702366"/>
                      <a:pt x="598345" y="613404"/>
                    </a:cubicBezTo>
                    <a:cubicBezTo>
                      <a:pt x="562916" y="531406"/>
                      <a:pt x="495782" y="408861"/>
                      <a:pt x="377026" y="290785"/>
                    </a:cubicBezTo>
                    <a:cubicBezTo>
                      <a:pt x="299594" y="213806"/>
                      <a:pt x="221578" y="159496"/>
                      <a:pt x="152760" y="111566"/>
                    </a:cubicBezTo>
                    <a:cubicBezTo>
                      <a:pt x="100231" y="75004"/>
                      <a:pt x="50618" y="40449"/>
                      <a:pt x="6380" y="0"/>
                    </a:cubicBezTo>
                    <a:lnTo>
                      <a:pt x="0" y="6995"/>
                    </a:lnTo>
                    <a:cubicBezTo>
                      <a:pt x="44723" y="47865"/>
                      <a:pt x="94564" y="82582"/>
                      <a:pt x="147384" y="119339"/>
                    </a:cubicBezTo>
                    <a:cubicBezTo>
                      <a:pt x="219246" y="169374"/>
                      <a:pt x="293537" y="221125"/>
                      <a:pt x="370387" y="297521"/>
                    </a:cubicBezTo>
                    <a:cubicBezTo>
                      <a:pt x="488074" y="414528"/>
                      <a:pt x="554593" y="535940"/>
                      <a:pt x="589699" y="617193"/>
                    </a:cubicBezTo>
                    <a:cubicBezTo>
                      <a:pt x="627654" y="705119"/>
                      <a:pt x="637920" y="765970"/>
                      <a:pt x="638049" y="766585"/>
                    </a:cubicBezTo>
                    <a:close/>
                  </a:path>
                </a:pathLst>
              </a:custGeom>
              <a:solidFill>
                <a:srgbClr val="4F6033"/>
              </a:solidFill>
              <a:ln w="0" cap="flat">
                <a:noFill/>
                <a:prstDash val="solid"/>
                <a:miter/>
              </a:ln>
            </p:spPr>
            <p:txBody>
              <a:bodyPr rtlCol="0" anchor="ctr"/>
              <a:lstStyle/>
              <a:p>
                <a:endParaRPr lang="en-GB"/>
              </a:p>
            </p:txBody>
          </p:sp>
        </p:grpSp>
        <p:grpSp>
          <p:nvGrpSpPr>
            <p:cNvPr id="132" name="Grafikk 5">
              <a:extLst>
                <a:ext uri="{FF2B5EF4-FFF2-40B4-BE49-F238E27FC236}">
                  <a16:creationId xmlns:a16="http://schemas.microsoft.com/office/drawing/2014/main" id="{437854C3-1387-233B-C912-D2943D522010}"/>
                </a:ext>
              </a:extLst>
            </p:cNvPr>
            <p:cNvGrpSpPr>
              <a:grpSpLocks noGrp="1" noUngrp="1" noRot="1" noMove="1" noResize="1"/>
            </p:cNvGrpSpPr>
            <p:nvPr/>
          </p:nvGrpSpPr>
          <p:grpSpPr>
            <a:xfrm>
              <a:off x="9141129" y="4617274"/>
              <a:ext cx="809378" cy="908264"/>
              <a:chOff x="5027707" y="2480139"/>
              <a:chExt cx="1440669" cy="1616682"/>
            </a:xfrm>
          </p:grpSpPr>
          <p:sp>
            <p:nvSpPr>
              <p:cNvPr id="133" name="Friform 132">
                <a:extLst>
                  <a:ext uri="{FF2B5EF4-FFF2-40B4-BE49-F238E27FC236}">
                    <a16:creationId xmlns:a16="http://schemas.microsoft.com/office/drawing/2014/main" id="{9B2B7D36-41BE-6B53-BD9E-99E42684EEE4}"/>
                  </a:ext>
                </a:extLst>
              </p:cNvPr>
              <p:cNvSpPr>
                <a:spLocks noGrp="1" noRot="1" noMove="1" noResize="1" noEditPoints="1" noAdjustHandles="1" noChangeArrowheads="1" noChangeShapeType="1"/>
              </p:cNvSpPr>
              <p:nvPr/>
            </p:nvSpPr>
            <p:spPr>
              <a:xfrm>
                <a:off x="5027707" y="2668942"/>
                <a:ext cx="1440669" cy="1427879"/>
              </a:xfrm>
              <a:custGeom>
                <a:avLst/>
                <a:gdLst>
                  <a:gd name="connsiteX0" fmla="*/ 238687 w 1440669"/>
                  <a:gd name="connsiteY0" fmla="*/ 125074 h 1427879"/>
                  <a:gd name="connsiteX1" fmla="*/ 10179 w 1440669"/>
                  <a:gd name="connsiteY1" fmla="*/ 778668 h 1427879"/>
                  <a:gd name="connsiteX2" fmla="*/ 421533 w 1440669"/>
                  <a:gd name="connsiteY2" fmla="*/ 1348288 h 1427879"/>
                  <a:gd name="connsiteX3" fmla="*/ 540515 w 1440669"/>
                  <a:gd name="connsiteY3" fmla="*/ 1398128 h 1427879"/>
                  <a:gd name="connsiteX4" fmla="*/ 925217 w 1440669"/>
                  <a:gd name="connsiteY4" fmla="*/ 1414191 h 1427879"/>
                  <a:gd name="connsiteX5" fmla="*/ 1123866 w 1440669"/>
                  <a:gd name="connsiteY5" fmla="*/ 1296731 h 1427879"/>
                  <a:gd name="connsiteX6" fmla="*/ 1429225 w 1440669"/>
                  <a:gd name="connsiteY6" fmla="*/ 734527 h 1427879"/>
                  <a:gd name="connsiteX7" fmla="*/ 1117713 w 1440669"/>
                  <a:gd name="connsiteY7" fmla="*/ 67364 h 1427879"/>
                  <a:gd name="connsiteX8" fmla="*/ 238687 w 1440669"/>
                  <a:gd name="connsiteY8" fmla="*/ 125041 h 142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669" h="1427879">
                    <a:moveTo>
                      <a:pt x="238687" y="125074"/>
                    </a:moveTo>
                    <a:cubicBezTo>
                      <a:pt x="-53652" y="337034"/>
                      <a:pt x="495" y="687731"/>
                      <a:pt x="10179" y="778668"/>
                    </a:cubicBezTo>
                    <a:cubicBezTo>
                      <a:pt x="35990" y="1021070"/>
                      <a:pt x="206335" y="1233709"/>
                      <a:pt x="421533" y="1348288"/>
                    </a:cubicBezTo>
                    <a:cubicBezTo>
                      <a:pt x="459553" y="1368528"/>
                      <a:pt x="499128" y="1386178"/>
                      <a:pt x="540515" y="1398128"/>
                    </a:cubicBezTo>
                    <a:cubicBezTo>
                      <a:pt x="625688" y="1422773"/>
                      <a:pt x="854035" y="1441978"/>
                      <a:pt x="925217" y="1414191"/>
                    </a:cubicBezTo>
                    <a:cubicBezTo>
                      <a:pt x="997954" y="1385790"/>
                      <a:pt x="1069589" y="1352886"/>
                      <a:pt x="1123866" y="1296731"/>
                    </a:cubicBezTo>
                    <a:cubicBezTo>
                      <a:pt x="1178144" y="1240575"/>
                      <a:pt x="1391496" y="1055657"/>
                      <a:pt x="1429225" y="734527"/>
                    </a:cubicBezTo>
                    <a:cubicBezTo>
                      <a:pt x="1445190" y="598672"/>
                      <a:pt x="1496100" y="264265"/>
                      <a:pt x="1117713" y="67364"/>
                    </a:cubicBezTo>
                    <a:cubicBezTo>
                      <a:pt x="885513" y="-53465"/>
                      <a:pt x="408320" y="2043"/>
                      <a:pt x="238687" y="125041"/>
                    </a:cubicBezTo>
                    <a:close/>
                  </a:path>
                </a:pathLst>
              </a:custGeom>
              <a:solidFill>
                <a:srgbClr val="AEC500"/>
              </a:solidFill>
              <a:ln w="0" cap="flat">
                <a:noFill/>
                <a:prstDash val="solid"/>
                <a:miter/>
              </a:ln>
            </p:spPr>
            <p:txBody>
              <a:bodyPr rtlCol="0" anchor="ctr"/>
              <a:lstStyle/>
              <a:p>
                <a:endParaRPr lang="en-GB"/>
              </a:p>
            </p:txBody>
          </p:sp>
          <p:sp>
            <p:nvSpPr>
              <p:cNvPr id="134" name="Friform 133">
                <a:extLst>
                  <a:ext uri="{FF2B5EF4-FFF2-40B4-BE49-F238E27FC236}">
                    <a16:creationId xmlns:a16="http://schemas.microsoft.com/office/drawing/2014/main" id="{E5989710-3032-2A33-0F79-4B7BEE502053}"/>
                  </a:ext>
                </a:extLst>
              </p:cNvPr>
              <p:cNvSpPr>
                <a:spLocks noGrp="1" noRot="1" noMove="1" noResize="1" noEditPoints="1" noAdjustHandles="1" noChangeArrowheads="1" noChangeShapeType="1"/>
              </p:cNvSpPr>
              <p:nvPr/>
            </p:nvSpPr>
            <p:spPr>
              <a:xfrm>
                <a:off x="5582496" y="2480139"/>
                <a:ext cx="204649" cy="407792"/>
              </a:xfrm>
              <a:custGeom>
                <a:avLst/>
                <a:gdLst>
                  <a:gd name="connsiteX0" fmla="*/ 38579 w 204649"/>
                  <a:gd name="connsiteY0" fmla="*/ 6543 h 407792"/>
                  <a:gd name="connsiteX1" fmla="*/ 7328 w 204649"/>
                  <a:gd name="connsiteY1" fmla="*/ 36272 h 407792"/>
                  <a:gd name="connsiteX2" fmla="*/ 10728 w 204649"/>
                  <a:gd name="connsiteY2" fmla="*/ 73126 h 407792"/>
                  <a:gd name="connsiteX3" fmla="*/ 115364 w 204649"/>
                  <a:gd name="connsiteY3" fmla="*/ 191072 h 407792"/>
                  <a:gd name="connsiteX4" fmla="*/ 173106 w 204649"/>
                  <a:gd name="connsiteY4" fmla="*/ 407793 h 407792"/>
                  <a:gd name="connsiteX5" fmla="*/ 204649 w 204649"/>
                  <a:gd name="connsiteY5" fmla="*/ 402514 h 407792"/>
                  <a:gd name="connsiteX6" fmla="*/ 162387 w 204649"/>
                  <a:gd name="connsiteY6" fmla="*/ 182425 h 407792"/>
                  <a:gd name="connsiteX7" fmla="*/ 74591 w 204649"/>
                  <a:gd name="connsiteY7" fmla="*/ 10688 h 407792"/>
                  <a:gd name="connsiteX8" fmla="*/ 38579 w 204649"/>
                  <a:gd name="connsiteY8" fmla="*/ 6510 h 407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649" h="407792">
                    <a:moveTo>
                      <a:pt x="38579" y="6543"/>
                    </a:moveTo>
                    <a:lnTo>
                      <a:pt x="7328" y="36272"/>
                    </a:lnTo>
                    <a:cubicBezTo>
                      <a:pt x="-3716" y="46765"/>
                      <a:pt x="-2032" y="64803"/>
                      <a:pt x="10728" y="73126"/>
                    </a:cubicBezTo>
                    <a:cubicBezTo>
                      <a:pt x="40101" y="92298"/>
                      <a:pt x="87221" y="130415"/>
                      <a:pt x="115364" y="191072"/>
                    </a:cubicBezTo>
                    <a:cubicBezTo>
                      <a:pt x="168605" y="305845"/>
                      <a:pt x="173106" y="407793"/>
                      <a:pt x="173106" y="407793"/>
                    </a:cubicBezTo>
                    <a:lnTo>
                      <a:pt x="204649" y="402514"/>
                    </a:lnTo>
                    <a:cubicBezTo>
                      <a:pt x="204649" y="402514"/>
                      <a:pt x="197978" y="283013"/>
                      <a:pt x="162387" y="182425"/>
                    </a:cubicBezTo>
                    <a:cubicBezTo>
                      <a:pt x="137547" y="112182"/>
                      <a:pt x="96872" y="44919"/>
                      <a:pt x="74591" y="10688"/>
                    </a:cubicBezTo>
                    <a:cubicBezTo>
                      <a:pt x="66560" y="-1651"/>
                      <a:pt x="49266" y="-3659"/>
                      <a:pt x="38579" y="6510"/>
                    </a:cubicBezTo>
                    <a:close/>
                  </a:path>
                </a:pathLst>
              </a:custGeom>
              <a:solidFill>
                <a:srgbClr val="151C28"/>
              </a:solidFill>
              <a:ln w="0" cap="flat">
                <a:noFill/>
                <a:prstDash val="solid"/>
                <a:miter/>
              </a:ln>
            </p:spPr>
            <p:txBody>
              <a:bodyPr rtlCol="0" anchor="ctr"/>
              <a:lstStyle/>
              <a:p>
                <a:endParaRPr lang="en-GB"/>
              </a:p>
            </p:txBody>
          </p:sp>
          <p:sp>
            <p:nvSpPr>
              <p:cNvPr id="135" name="Friform 134">
                <a:extLst>
                  <a:ext uri="{FF2B5EF4-FFF2-40B4-BE49-F238E27FC236}">
                    <a16:creationId xmlns:a16="http://schemas.microsoft.com/office/drawing/2014/main" id="{8E304C60-32BF-0694-F498-9E06F4FD4C31}"/>
                  </a:ext>
                </a:extLst>
              </p:cNvPr>
              <p:cNvSpPr>
                <a:spLocks noGrp="1" noRot="1" noMove="1" noResize="1" noEditPoints="1" noAdjustHandles="1" noChangeArrowheads="1" noChangeShapeType="1"/>
              </p:cNvSpPr>
              <p:nvPr/>
            </p:nvSpPr>
            <p:spPr>
              <a:xfrm>
                <a:off x="5575476" y="2814159"/>
                <a:ext cx="361157" cy="77626"/>
              </a:xfrm>
              <a:custGeom>
                <a:avLst/>
                <a:gdLst>
                  <a:gd name="connsiteX0" fmla="*/ 193339 w 361157"/>
                  <a:gd name="connsiteY0" fmla="*/ 77627 h 77626"/>
                  <a:gd name="connsiteX1" fmla="*/ 151788 w 361157"/>
                  <a:gd name="connsiteY1" fmla="*/ 74680 h 77626"/>
                  <a:gd name="connsiteX2" fmla="*/ 0 w 361157"/>
                  <a:gd name="connsiteY2" fmla="*/ 10072 h 77626"/>
                  <a:gd name="connsiteX3" fmla="*/ 8161 w 361157"/>
                  <a:gd name="connsiteY3" fmla="*/ 0 h 77626"/>
                  <a:gd name="connsiteX4" fmla="*/ 153570 w 361157"/>
                  <a:gd name="connsiteY4" fmla="*/ 61823 h 77626"/>
                  <a:gd name="connsiteX5" fmla="*/ 351216 w 361157"/>
                  <a:gd name="connsiteY5" fmla="*/ 389 h 77626"/>
                  <a:gd name="connsiteX6" fmla="*/ 361158 w 361157"/>
                  <a:gd name="connsiteY6" fmla="*/ 8679 h 77626"/>
                  <a:gd name="connsiteX7" fmla="*/ 193339 w 361157"/>
                  <a:gd name="connsiteY7" fmla="*/ 77627 h 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157" h="77626">
                    <a:moveTo>
                      <a:pt x="193339" y="77627"/>
                    </a:moveTo>
                    <a:cubicBezTo>
                      <a:pt x="180255" y="77627"/>
                      <a:pt x="166427" y="76720"/>
                      <a:pt x="151788" y="74680"/>
                    </a:cubicBezTo>
                    <a:cubicBezTo>
                      <a:pt x="94791" y="66778"/>
                      <a:pt x="42295" y="44432"/>
                      <a:pt x="0" y="10072"/>
                    </a:cubicBezTo>
                    <a:lnTo>
                      <a:pt x="8161" y="0"/>
                    </a:lnTo>
                    <a:cubicBezTo>
                      <a:pt x="48642" y="32871"/>
                      <a:pt x="98936" y="54245"/>
                      <a:pt x="153570" y="61823"/>
                    </a:cubicBezTo>
                    <a:cubicBezTo>
                      <a:pt x="281232" y="79538"/>
                      <a:pt x="344415" y="8517"/>
                      <a:pt x="351216" y="389"/>
                    </a:cubicBezTo>
                    <a:lnTo>
                      <a:pt x="361158" y="8679"/>
                    </a:lnTo>
                    <a:cubicBezTo>
                      <a:pt x="354681" y="16452"/>
                      <a:pt x="300371" y="77627"/>
                      <a:pt x="193339" y="77627"/>
                    </a:cubicBezTo>
                    <a:close/>
                  </a:path>
                </a:pathLst>
              </a:custGeom>
              <a:solidFill>
                <a:srgbClr val="96A500"/>
              </a:solidFill>
              <a:ln w="0" cap="flat">
                <a:noFill/>
                <a:prstDash val="solid"/>
                <a:miter/>
              </a:ln>
            </p:spPr>
            <p:txBody>
              <a:bodyPr rtlCol="0" anchor="ctr"/>
              <a:lstStyle/>
              <a:p>
                <a:endParaRPr lang="en-GB"/>
              </a:p>
            </p:txBody>
          </p:sp>
        </p:grpSp>
        <p:grpSp>
          <p:nvGrpSpPr>
            <p:cNvPr id="136" name="Graphic 3">
              <a:extLst>
                <a:ext uri="{FF2B5EF4-FFF2-40B4-BE49-F238E27FC236}">
                  <a16:creationId xmlns:a16="http://schemas.microsoft.com/office/drawing/2014/main" id="{12B8A086-9AED-E24A-6422-73BE27159DA5}"/>
                </a:ext>
              </a:extLst>
            </p:cNvPr>
            <p:cNvGrpSpPr>
              <a:grpSpLocks noGrp="1" noUngrp="1" noRot="1" noMove="1" noResize="1"/>
            </p:cNvGrpSpPr>
            <p:nvPr/>
          </p:nvGrpSpPr>
          <p:grpSpPr>
            <a:xfrm rot="4059014">
              <a:off x="10297142" y="4428973"/>
              <a:ext cx="718652" cy="1936601"/>
              <a:chOff x="12019143" y="1645330"/>
              <a:chExt cx="833888" cy="2247135"/>
            </a:xfrm>
          </p:grpSpPr>
          <p:grpSp>
            <p:nvGrpSpPr>
              <p:cNvPr id="137" name="Graphic 3">
                <a:extLst>
                  <a:ext uri="{FF2B5EF4-FFF2-40B4-BE49-F238E27FC236}">
                    <a16:creationId xmlns:a16="http://schemas.microsoft.com/office/drawing/2014/main" id="{7185E539-336E-7B91-CAEB-5FB5CC4E404B}"/>
                  </a:ext>
                </a:extLst>
              </p:cNvPr>
              <p:cNvGrpSpPr>
                <a:grpSpLocks noGrp="1" noUngrp="1" noRot="1" noMove="1" noResize="1"/>
              </p:cNvGrpSpPr>
              <p:nvPr/>
            </p:nvGrpSpPr>
            <p:grpSpPr>
              <a:xfrm>
                <a:off x="12019143" y="1645330"/>
                <a:ext cx="833888" cy="2247135"/>
                <a:chOff x="12019143" y="1645330"/>
                <a:chExt cx="833888" cy="2247135"/>
              </a:xfrm>
            </p:grpSpPr>
            <p:sp>
              <p:nvSpPr>
                <p:cNvPr id="144" name="Freeform 181">
                  <a:extLst>
                    <a:ext uri="{FF2B5EF4-FFF2-40B4-BE49-F238E27FC236}">
                      <a16:creationId xmlns:a16="http://schemas.microsoft.com/office/drawing/2014/main" id="{4EFD6838-D5AD-579E-6630-5D0710C7807C}"/>
                    </a:ext>
                  </a:extLst>
                </p:cNvPr>
                <p:cNvSpPr>
                  <a:spLocks noGrp="1" noRot="1" noMove="1" noResize="1" noEditPoints="1" noAdjustHandles="1" noChangeArrowheads="1" noChangeShapeType="1"/>
                </p:cNvSpPr>
                <p:nvPr/>
              </p:nvSpPr>
              <p:spPr>
                <a:xfrm>
                  <a:off x="12019140" y="1645607"/>
                  <a:ext cx="833888" cy="2246857"/>
                </a:xfrm>
                <a:custGeom>
                  <a:avLst/>
                  <a:gdLst>
                    <a:gd name="connsiteX0" fmla="*/ 636613 w 833888"/>
                    <a:gd name="connsiteY0" fmla="*/ 1205859 h 2246857"/>
                    <a:gd name="connsiteX1" fmla="*/ 87363 w 833888"/>
                    <a:gd name="connsiteY1" fmla="*/ 2243475 h 2246857"/>
                    <a:gd name="connsiteX2" fmla="*/ 191319 w 833888"/>
                    <a:gd name="connsiteY2" fmla="*/ 1074052 h 2246857"/>
                    <a:gd name="connsiteX3" fmla="*/ 750608 w 833888"/>
                    <a:gd name="connsiteY3" fmla="*/ 3080 h 2246857"/>
                    <a:gd name="connsiteX4" fmla="*/ 636613 w 833888"/>
                    <a:gd name="connsiteY4" fmla="*/ 1205859 h 2246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888" h="2246857">
                      <a:moveTo>
                        <a:pt x="636613" y="1205859"/>
                      </a:moveTo>
                      <a:cubicBezTo>
                        <a:pt x="401498" y="1999939"/>
                        <a:pt x="216579" y="2281689"/>
                        <a:pt x="87363" y="2243475"/>
                      </a:cubicBezTo>
                      <a:cubicBezTo>
                        <a:pt x="-41853" y="2205260"/>
                        <a:pt x="-43796" y="1868133"/>
                        <a:pt x="191319" y="1074052"/>
                      </a:cubicBezTo>
                      <a:cubicBezTo>
                        <a:pt x="426110" y="279972"/>
                        <a:pt x="621392" y="-35134"/>
                        <a:pt x="750608" y="3080"/>
                      </a:cubicBezTo>
                      <a:cubicBezTo>
                        <a:pt x="879500" y="41295"/>
                        <a:pt x="871404" y="411779"/>
                        <a:pt x="636613" y="1205859"/>
                      </a:cubicBezTo>
                      <a:close/>
                    </a:path>
                  </a:pathLst>
                </a:custGeom>
                <a:solidFill>
                  <a:srgbClr val="667C49"/>
                </a:solidFill>
                <a:ln w="3239" cap="flat">
                  <a:noFill/>
                  <a:prstDash val="solid"/>
                  <a:miter/>
                </a:ln>
              </p:spPr>
              <p:txBody>
                <a:bodyPr rtlCol="0" anchor="ctr"/>
                <a:lstStyle/>
                <a:p>
                  <a:endParaRPr lang="en-NO"/>
                </a:p>
              </p:txBody>
            </p:sp>
            <p:sp>
              <p:nvSpPr>
                <p:cNvPr id="145" name="Freeform 182">
                  <a:extLst>
                    <a:ext uri="{FF2B5EF4-FFF2-40B4-BE49-F238E27FC236}">
                      <a16:creationId xmlns:a16="http://schemas.microsoft.com/office/drawing/2014/main" id="{BDEA337B-909F-E193-9066-7CBEDFF8F3F2}"/>
                    </a:ext>
                  </a:extLst>
                </p:cNvPr>
                <p:cNvSpPr>
                  <a:spLocks noGrp="1" noRot="1" noMove="1" noResize="1" noEditPoints="1" noAdjustHandles="1" noChangeArrowheads="1" noChangeShapeType="1"/>
                </p:cNvSpPr>
                <p:nvPr/>
              </p:nvSpPr>
              <p:spPr>
                <a:xfrm>
                  <a:off x="12398008" y="1645329"/>
                  <a:ext cx="454964" cy="668814"/>
                </a:xfrm>
                <a:custGeom>
                  <a:avLst/>
                  <a:gdLst>
                    <a:gd name="connsiteX0" fmla="*/ 932 w 454964"/>
                    <a:gd name="connsiteY0" fmla="*/ 513747 h 668814"/>
                    <a:gd name="connsiteX1" fmla="*/ 371416 w 454964"/>
                    <a:gd name="connsiteY1" fmla="*/ 3035 h 668814"/>
                    <a:gd name="connsiteX2" fmla="*/ 411897 w 454964"/>
                    <a:gd name="connsiteY2" fmla="*/ 595033 h 668814"/>
                    <a:gd name="connsiteX3" fmla="*/ 406716 w 454964"/>
                    <a:gd name="connsiteY3" fmla="*/ 394894 h 668814"/>
                    <a:gd name="connsiteX4" fmla="*/ 341298 w 454964"/>
                    <a:gd name="connsiteY4" fmla="*/ 668547 h 668814"/>
                    <a:gd name="connsiteX5" fmla="*/ 326401 w 454964"/>
                    <a:gd name="connsiteY5" fmla="*/ 324942 h 668814"/>
                    <a:gd name="connsiteX6" fmla="*/ 193946 w 454964"/>
                    <a:gd name="connsiteY6" fmla="*/ 560381 h 668814"/>
                    <a:gd name="connsiteX7" fmla="*/ 204633 w 454964"/>
                    <a:gd name="connsiteY7" fmla="*/ 272802 h 668814"/>
                    <a:gd name="connsiteX8" fmla="*/ 932 w 454964"/>
                    <a:gd name="connsiteY8" fmla="*/ 513747 h 668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964" h="668814">
                      <a:moveTo>
                        <a:pt x="932" y="513747"/>
                      </a:moveTo>
                      <a:cubicBezTo>
                        <a:pt x="152170" y="130308"/>
                        <a:pt x="278795" y="-24168"/>
                        <a:pt x="371416" y="3035"/>
                      </a:cubicBezTo>
                      <a:cubicBezTo>
                        <a:pt x="461123" y="29591"/>
                        <a:pt x="484764" y="216776"/>
                        <a:pt x="411897" y="595033"/>
                      </a:cubicBezTo>
                      <a:cubicBezTo>
                        <a:pt x="407040" y="619322"/>
                        <a:pt x="426147" y="381292"/>
                        <a:pt x="406716" y="394894"/>
                      </a:cubicBezTo>
                      <a:cubicBezTo>
                        <a:pt x="397000" y="401695"/>
                        <a:pt x="353604" y="664013"/>
                        <a:pt x="341298" y="668547"/>
                      </a:cubicBezTo>
                      <a:cubicBezTo>
                        <a:pt x="310208" y="679882"/>
                        <a:pt x="366234" y="327209"/>
                        <a:pt x="326401" y="324942"/>
                      </a:cubicBezTo>
                      <a:cubicBezTo>
                        <a:pt x="290777" y="322675"/>
                        <a:pt x="227303" y="571392"/>
                        <a:pt x="193946" y="560381"/>
                      </a:cubicBezTo>
                      <a:cubicBezTo>
                        <a:pt x="160590" y="549370"/>
                        <a:pt x="227627" y="290938"/>
                        <a:pt x="204633" y="272802"/>
                      </a:cubicBezTo>
                      <a:cubicBezTo>
                        <a:pt x="169010" y="244627"/>
                        <a:pt x="-14613" y="552933"/>
                        <a:pt x="932" y="513747"/>
                      </a:cubicBezTo>
                      <a:close/>
                    </a:path>
                  </a:pathLst>
                </a:custGeom>
                <a:solidFill>
                  <a:srgbClr val="748E57"/>
                </a:solidFill>
                <a:ln w="3239" cap="flat">
                  <a:noFill/>
                  <a:prstDash val="solid"/>
                  <a:miter/>
                </a:ln>
              </p:spPr>
              <p:txBody>
                <a:bodyPr rtlCol="0" anchor="ctr"/>
                <a:lstStyle/>
                <a:p>
                  <a:endParaRPr lang="en-NO"/>
                </a:p>
              </p:txBody>
            </p:sp>
          </p:grpSp>
          <p:grpSp>
            <p:nvGrpSpPr>
              <p:cNvPr id="138" name="Graphic 3">
                <a:extLst>
                  <a:ext uri="{FF2B5EF4-FFF2-40B4-BE49-F238E27FC236}">
                    <a16:creationId xmlns:a16="http://schemas.microsoft.com/office/drawing/2014/main" id="{C6E581F4-CADB-29CB-D1D7-002D8C4E1AAA}"/>
                  </a:ext>
                </a:extLst>
              </p:cNvPr>
              <p:cNvGrpSpPr>
                <a:grpSpLocks noGrp="1" noUngrp="1" noRot="1" noMove="1" noResize="1"/>
              </p:cNvGrpSpPr>
              <p:nvPr/>
            </p:nvGrpSpPr>
            <p:grpSpPr>
              <a:xfrm>
                <a:off x="12356494" y="2220260"/>
                <a:ext cx="262684" cy="428697"/>
                <a:chOff x="12356494" y="2220260"/>
                <a:chExt cx="262684" cy="428697"/>
              </a:xfrm>
              <a:solidFill>
                <a:srgbClr val="4B5B31"/>
              </a:solidFill>
            </p:grpSpPr>
            <p:sp>
              <p:nvSpPr>
                <p:cNvPr id="139" name="Freeform 184">
                  <a:extLst>
                    <a:ext uri="{FF2B5EF4-FFF2-40B4-BE49-F238E27FC236}">
                      <a16:creationId xmlns:a16="http://schemas.microsoft.com/office/drawing/2014/main" id="{3617BB8D-0B8D-A5EA-2BDC-29DBF9B5C760}"/>
                    </a:ext>
                  </a:extLst>
                </p:cNvPr>
                <p:cNvSpPr>
                  <a:spLocks noGrp="1" noRot="1" noMove="1" noResize="1" noEditPoints="1" noAdjustHandles="1" noChangeArrowheads="1" noChangeShapeType="1"/>
                </p:cNvSpPr>
                <p:nvPr/>
              </p:nvSpPr>
              <p:spPr>
                <a:xfrm>
                  <a:off x="12580922" y="2398701"/>
                  <a:ext cx="33063" cy="31981"/>
                </a:xfrm>
                <a:custGeom>
                  <a:avLst/>
                  <a:gdLst>
                    <a:gd name="connsiteX0" fmla="*/ 21 w 33063"/>
                    <a:gd name="connsiteY0" fmla="*/ 15244 h 31981"/>
                    <a:gd name="connsiteX1" fmla="*/ 33054 w 33063"/>
                    <a:gd name="connsiteY1" fmla="*/ 16863 h 31981"/>
                    <a:gd name="connsiteX2" fmla="*/ 21 w 33063"/>
                    <a:gd name="connsiteY2" fmla="*/ 15244 h 31981"/>
                    <a:gd name="connsiteX3" fmla="*/ 21 w 33063"/>
                    <a:gd name="connsiteY3" fmla="*/ 15244 h 31981"/>
                  </a:gdLst>
                  <a:ahLst/>
                  <a:cxnLst>
                    <a:cxn ang="0">
                      <a:pos x="connsiteX0" y="connsiteY0"/>
                    </a:cxn>
                    <a:cxn ang="0">
                      <a:pos x="connsiteX1" y="connsiteY1"/>
                    </a:cxn>
                    <a:cxn ang="0">
                      <a:pos x="connsiteX2" y="connsiteY2"/>
                    </a:cxn>
                    <a:cxn ang="0">
                      <a:pos x="connsiteX3" y="connsiteY3"/>
                    </a:cxn>
                  </a:cxnLst>
                  <a:rect l="l" t="t" r="r" b="b"/>
                  <a:pathLst>
                    <a:path w="33063" h="31981">
                      <a:moveTo>
                        <a:pt x="21" y="15244"/>
                      </a:moveTo>
                      <a:cubicBezTo>
                        <a:pt x="-950" y="36618"/>
                        <a:pt x="32082" y="37914"/>
                        <a:pt x="33054" y="16863"/>
                      </a:cubicBezTo>
                      <a:cubicBezTo>
                        <a:pt x="33701" y="-4511"/>
                        <a:pt x="669" y="-6130"/>
                        <a:pt x="21" y="15244"/>
                      </a:cubicBezTo>
                      <a:lnTo>
                        <a:pt x="21" y="15244"/>
                      </a:lnTo>
                      <a:close/>
                    </a:path>
                  </a:pathLst>
                </a:custGeom>
                <a:solidFill>
                  <a:srgbClr val="4B5B31"/>
                </a:solidFill>
                <a:ln w="3239" cap="flat">
                  <a:noFill/>
                  <a:prstDash val="solid"/>
                  <a:miter/>
                </a:ln>
              </p:spPr>
              <p:txBody>
                <a:bodyPr rtlCol="0" anchor="ctr"/>
                <a:lstStyle/>
                <a:p>
                  <a:endParaRPr lang="en-NO"/>
                </a:p>
              </p:txBody>
            </p:sp>
            <p:sp>
              <p:nvSpPr>
                <p:cNvPr id="140" name="Freeform 185">
                  <a:extLst>
                    <a:ext uri="{FF2B5EF4-FFF2-40B4-BE49-F238E27FC236}">
                      <a16:creationId xmlns:a16="http://schemas.microsoft.com/office/drawing/2014/main" id="{6C9D5160-BBAB-827D-7BCA-5ACBDFA98F43}"/>
                    </a:ext>
                  </a:extLst>
                </p:cNvPr>
                <p:cNvSpPr>
                  <a:spLocks noGrp="1" noRot="1" noMove="1" noResize="1" noEditPoints="1" noAdjustHandles="1" noChangeArrowheads="1" noChangeShapeType="1"/>
                </p:cNvSpPr>
                <p:nvPr/>
              </p:nvSpPr>
              <p:spPr>
                <a:xfrm>
                  <a:off x="12501903" y="2493068"/>
                  <a:ext cx="33074" cy="31855"/>
                </a:xfrm>
                <a:custGeom>
                  <a:avLst/>
                  <a:gdLst>
                    <a:gd name="connsiteX0" fmla="*/ 21 w 33074"/>
                    <a:gd name="connsiteY0" fmla="*/ 15118 h 31855"/>
                    <a:gd name="connsiteX1" fmla="*/ 33054 w 33074"/>
                    <a:gd name="connsiteY1" fmla="*/ 16737 h 31855"/>
                    <a:gd name="connsiteX2" fmla="*/ 21 w 33074"/>
                    <a:gd name="connsiteY2" fmla="*/ 15118 h 31855"/>
                    <a:gd name="connsiteX3" fmla="*/ 21 w 33074"/>
                    <a:gd name="connsiteY3" fmla="*/ 15118 h 31855"/>
                  </a:gdLst>
                  <a:ahLst/>
                  <a:cxnLst>
                    <a:cxn ang="0">
                      <a:pos x="connsiteX0" y="connsiteY0"/>
                    </a:cxn>
                    <a:cxn ang="0">
                      <a:pos x="connsiteX1" y="connsiteY1"/>
                    </a:cxn>
                    <a:cxn ang="0">
                      <a:pos x="connsiteX2" y="connsiteY2"/>
                    </a:cxn>
                    <a:cxn ang="0">
                      <a:pos x="connsiteX3" y="connsiteY3"/>
                    </a:cxn>
                  </a:cxnLst>
                  <a:rect l="l" t="t" r="r" b="b"/>
                  <a:pathLst>
                    <a:path w="33074" h="31855">
                      <a:moveTo>
                        <a:pt x="21" y="15118"/>
                      </a:moveTo>
                      <a:cubicBezTo>
                        <a:pt x="-950" y="36492"/>
                        <a:pt x="32082" y="37788"/>
                        <a:pt x="33054" y="16737"/>
                      </a:cubicBezTo>
                      <a:cubicBezTo>
                        <a:pt x="34025" y="-4637"/>
                        <a:pt x="993" y="-5932"/>
                        <a:pt x="21" y="15118"/>
                      </a:cubicBezTo>
                      <a:lnTo>
                        <a:pt x="21" y="15118"/>
                      </a:lnTo>
                      <a:close/>
                    </a:path>
                  </a:pathLst>
                </a:custGeom>
                <a:solidFill>
                  <a:srgbClr val="4B5B31"/>
                </a:solidFill>
                <a:ln w="3239" cap="flat">
                  <a:noFill/>
                  <a:prstDash val="solid"/>
                  <a:miter/>
                </a:ln>
              </p:spPr>
              <p:txBody>
                <a:bodyPr rtlCol="0" anchor="ctr"/>
                <a:lstStyle/>
                <a:p>
                  <a:endParaRPr lang="en-NO"/>
                </a:p>
              </p:txBody>
            </p:sp>
            <p:sp>
              <p:nvSpPr>
                <p:cNvPr id="141" name="Freeform 186">
                  <a:extLst>
                    <a:ext uri="{FF2B5EF4-FFF2-40B4-BE49-F238E27FC236}">
                      <a16:creationId xmlns:a16="http://schemas.microsoft.com/office/drawing/2014/main" id="{051A5C7B-3695-12DA-E78A-E4D609D36FBC}"/>
                    </a:ext>
                  </a:extLst>
                </p:cNvPr>
                <p:cNvSpPr>
                  <a:spLocks noGrp="1" noRot="1" noMove="1" noResize="1" noEditPoints="1" noAdjustHandles="1" noChangeArrowheads="1" noChangeShapeType="1"/>
                </p:cNvSpPr>
                <p:nvPr/>
              </p:nvSpPr>
              <p:spPr>
                <a:xfrm>
                  <a:off x="12586104" y="2590223"/>
                  <a:ext cx="33074" cy="31855"/>
                </a:xfrm>
                <a:custGeom>
                  <a:avLst/>
                  <a:gdLst>
                    <a:gd name="connsiteX0" fmla="*/ 21 w 33074"/>
                    <a:gd name="connsiteY0" fmla="*/ 15118 h 31855"/>
                    <a:gd name="connsiteX1" fmla="*/ 33054 w 33074"/>
                    <a:gd name="connsiteY1" fmla="*/ 16737 h 31855"/>
                    <a:gd name="connsiteX2" fmla="*/ 21 w 33074"/>
                    <a:gd name="connsiteY2" fmla="*/ 15118 h 31855"/>
                    <a:gd name="connsiteX3" fmla="*/ 21 w 33074"/>
                    <a:gd name="connsiteY3" fmla="*/ 15118 h 31855"/>
                  </a:gdLst>
                  <a:ahLst/>
                  <a:cxnLst>
                    <a:cxn ang="0">
                      <a:pos x="connsiteX0" y="connsiteY0"/>
                    </a:cxn>
                    <a:cxn ang="0">
                      <a:pos x="connsiteX1" y="connsiteY1"/>
                    </a:cxn>
                    <a:cxn ang="0">
                      <a:pos x="connsiteX2" y="connsiteY2"/>
                    </a:cxn>
                    <a:cxn ang="0">
                      <a:pos x="connsiteX3" y="connsiteY3"/>
                    </a:cxn>
                  </a:cxnLst>
                  <a:rect l="l" t="t" r="r" b="b"/>
                  <a:pathLst>
                    <a:path w="33074" h="31855">
                      <a:moveTo>
                        <a:pt x="21" y="15118"/>
                      </a:moveTo>
                      <a:cubicBezTo>
                        <a:pt x="-950" y="36492"/>
                        <a:pt x="32082" y="37788"/>
                        <a:pt x="33054" y="16737"/>
                      </a:cubicBezTo>
                      <a:cubicBezTo>
                        <a:pt x="34025" y="-4637"/>
                        <a:pt x="993" y="-5932"/>
                        <a:pt x="21" y="15118"/>
                      </a:cubicBezTo>
                      <a:lnTo>
                        <a:pt x="21" y="15118"/>
                      </a:lnTo>
                      <a:close/>
                    </a:path>
                  </a:pathLst>
                </a:custGeom>
                <a:solidFill>
                  <a:srgbClr val="4B5B31"/>
                </a:solidFill>
                <a:ln w="3239" cap="flat">
                  <a:noFill/>
                  <a:prstDash val="solid"/>
                  <a:miter/>
                </a:ln>
              </p:spPr>
              <p:txBody>
                <a:bodyPr rtlCol="0" anchor="ctr"/>
                <a:lstStyle/>
                <a:p>
                  <a:endParaRPr lang="en-NO"/>
                </a:p>
              </p:txBody>
            </p:sp>
            <p:sp>
              <p:nvSpPr>
                <p:cNvPr id="142" name="Freeform 187">
                  <a:extLst>
                    <a:ext uri="{FF2B5EF4-FFF2-40B4-BE49-F238E27FC236}">
                      <a16:creationId xmlns:a16="http://schemas.microsoft.com/office/drawing/2014/main" id="{3EAFCF81-0372-5E36-DD6C-14E1FF7BD3B6}"/>
                    </a:ext>
                  </a:extLst>
                </p:cNvPr>
                <p:cNvSpPr>
                  <a:spLocks noGrp="1" noRot="1" noMove="1" noResize="1" noEditPoints="1" noAdjustHandles="1" noChangeArrowheads="1" noChangeShapeType="1"/>
                </p:cNvSpPr>
                <p:nvPr/>
              </p:nvSpPr>
              <p:spPr>
                <a:xfrm>
                  <a:off x="12430656" y="2220260"/>
                  <a:ext cx="33074" cy="31981"/>
                </a:xfrm>
                <a:custGeom>
                  <a:avLst/>
                  <a:gdLst>
                    <a:gd name="connsiteX0" fmla="*/ 21 w 33074"/>
                    <a:gd name="connsiteY0" fmla="*/ 15244 h 31981"/>
                    <a:gd name="connsiteX1" fmla="*/ 33054 w 33074"/>
                    <a:gd name="connsiteY1" fmla="*/ 16863 h 31981"/>
                    <a:gd name="connsiteX2" fmla="*/ 21 w 33074"/>
                    <a:gd name="connsiteY2" fmla="*/ 15244 h 31981"/>
                    <a:gd name="connsiteX3" fmla="*/ 21 w 33074"/>
                    <a:gd name="connsiteY3" fmla="*/ 15244 h 31981"/>
                  </a:gdLst>
                  <a:ahLst/>
                  <a:cxnLst>
                    <a:cxn ang="0">
                      <a:pos x="connsiteX0" y="connsiteY0"/>
                    </a:cxn>
                    <a:cxn ang="0">
                      <a:pos x="connsiteX1" y="connsiteY1"/>
                    </a:cxn>
                    <a:cxn ang="0">
                      <a:pos x="connsiteX2" y="connsiteY2"/>
                    </a:cxn>
                    <a:cxn ang="0">
                      <a:pos x="connsiteX3" y="connsiteY3"/>
                    </a:cxn>
                  </a:cxnLst>
                  <a:rect l="l" t="t" r="r" b="b"/>
                  <a:pathLst>
                    <a:path w="33074" h="31981">
                      <a:moveTo>
                        <a:pt x="21" y="15244"/>
                      </a:moveTo>
                      <a:cubicBezTo>
                        <a:pt x="-950" y="36618"/>
                        <a:pt x="32082" y="37913"/>
                        <a:pt x="33054" y="16863"/>
                      </a:cubicBezTo>
                      <a:cubicBezTo>
                        <a:pt x="34025" y="-4511"/>
                        <a:pt x="993" y="-6130"/>
                        <a:pt x="21" y="15244"/>
                      </a:cubicBezTo>
                      <a:lnTo>
                        <a:pt x="21" y="15244"/>
                      </a:lnTo>
                      <a:close/>
                    </a:path>
                  </a:pathLst>
                </a:custGeom>
                <a:solidFill>
                  <a:srgbClr val="4B5B31"/>
                </a:solidFill>
                <a:ln w="3239" cap="flat">
                  <a:noFill/>
                  <a:prstDash val="solid"/>
                  <a:miter/>
                </a:ln>
              </p:spPr>
              <p:txBody>
                <a:bodyPr rtlCol="0" anchor="ctr"/>
                <a:lstStyle/>
                <a:p>
                  <a:endParaRPr lang="en-NO"/>
                </a:p>
              </p:txBody>
            </p:sp>
            <p:sp>
              <p:nvSpPr>
                <p:cNvPr id="143" name="Freeform 188">
                  <a:extLst>
                    <a:ext uri="{FF2B5EF4-FFF2-40B4-BE49-F238E27FC236}">
                      <a16:creationId xmlns:a16="http://schemas.microsoft.com/office/drawing/2014/main" id="{CB44916C-051E-6589-651A-457883A385D1}"/>
                    </a:ext>
                  </a:extLst>
                </p:cNvPr>
                <p:cNvSpPr>
                  <a:spLocks noGrp="1" noRot="1" noMove="1" noResize="1" noEditPoints="1" noAdjustHandles="1" noChangeArrowheads="1" noChangeShapeType="1"/>
                </p:cNvSpPr>
                <p:nvPr/>
              </p:nvSpPr>
              <p:spPr>
                <a:xfrm>
                  <a:off x="12356494" y="2617102"/>
                  <a:ext cx="33074" cy="31855"/>
                </a:xfrm>
                <a:custGeom>
                  <a:avLst/>
                  <a:gdLst>
                    <a:gd name="connsiteX0" fmla="*/ 21 w 33074"/>
                    <a:gd name="connsiteY0" fmla="*/ 15118 h 31855"/>
                    <a:gd name="connsiteX1" fmla="*/ 33054 w 33074"/>
                    <a:gd name="connsiteY1" fmla="*/ 16737 h 31855"/>
                    <a:gd name="connsiteX2" fmla="*/ 21 w 33074"/>
                    <a:gd name="connsiteY2" fmla="*/ 15118 h 31855"/>
                    <a:gd name="connsiteX3" fmla="*/ 21 w 33074"/>
                    <a:gd name="connsiteY3" fmla="*/ 15118 h 31855"/>
                  </a:gdLst>
                  <a:ahLst/>
                  <a:cxnLst>
                    <a:cxn ang="0">
                      <a:pos x="connsiteX0" y="connsiteY0"/>
                    </a:cxn>
                    <a:cxn ang="0">
                      <a:pos x="connsiteX1" y="connsiteY1"/>
                    </a:cxn>
                    <a:cxn ang="0">
                      <a:pos x="connsiteX2" y="connsiteY2"/>
                    </a:cxn>
                    <a:cxn ang="0">
                      <a:pos x="connsiteX3" y="connsiteY3"/>
                    </a:cxn>
                  </a:cxnLst>
                  <a:rect l="l" t="t" r="r" b="b"/>
                  <a:pathLst>
                    <a:path w="33074" h="31855">
                      <a:moveTo>
                        <a:pt x="21" y="15118"/>
                      </a:moveTo>
                      <a:cubicBezTo>
                        <a:pt x="-951" y="36492"/>
                        <a:pt x="32082" y="37788"/>
                        <a:pt x="33054" y="16737"/>
                      </a:cubicBezTo>
                      <a:cubicBezTo>
                        <a:pt x="34025" y="-4637"/>
                        <a:pt x="992" y="-5932"/>
                        <a:pt x="21" y="15118"/>
                      </a:cubicBezTo>
                      <a:lnTo>
                        <a:pt x="21" y="15118"/>
                      </a:lnTo>
                      <a:close/>
                    </a:path>
                  </a:pathLst>
                </a:custGeom>
                <a:solidFill>
                  <a:srgbClr val="4B5B31"/>
                </a:solidFill>
                <a:ln w="3239" cap="flat">
                  <a:noFill/>
                  <a:prstDash val="solid"/>
                  <a:miter/>
                </a:ln>
              </p:spPr>
              <p:txBody>
                <a:bodyPr rtlCol="0" anchor="ctr"/>
                <a:lstStyle/>
                <a:p>
                  <a:endParaRPr lang="en-NO"/>
                </a:p>
              </p:txBody>
            </p:sp>
          </p:grpSp>
        </p:grpSp>
        <p:grpSp>
          <p:nvGrpSpPr>
            <p:cNvPr id="146" name="Gruppe 145">
              <a:extLst>
                <a:ext uri="{FF2B5EF4-FFF2-40B4-BE49-F238E27FC236}">
                  <a16:creationId xmlns:a16="http://schemas.microsoft.com/office/drawing/2014/main" id="{FFF69CB8-BE51-FC92-E70E-B0B89A2A2136}"/>
                </a:ext>
              </a:extLst>
            </p:cNvPr>
            <p:cNvGrpSpPr>
              <a:grpSpLocks noGrp="1" noUngrp="1" noRot="1" noMove="1" noResize="1"/>
            </p:cNvGrpSpPr>
            <p:nvPr/>
          </p:nvGrpSpPr>
          <p:grpSpPr>
            <a:xfrm>
              <a:off x="6139350" y="4731805"/>
              <a:ext cx="1212064" cy="1018358"/>
              <a:chOff x="4821973" y="5077078"/>
              <a:chExt cx="1361819" cy="1144180"/>
            </a:xfrm>
          </p:grpSpPr>
          <p:sp>
            <p:nvSpPr>
              <p:cNvPr id="147" name="Friform 146">
                <a:extLst>
                  <a:ext uri="{FF2B5EF4-FFF2-40B4-BE49-F238E27FC236}">
                    <a16:creationId xmlns:a16="http://schemas.microsoft.com/office/drawing/2014/main" id="{AB440EC4-3A60-E2CE-9BF0-29B238F148EF}"/>
                  </a:ext>
                </a:extLst>
              </p:cNvPr>
              <p:cNvSpPr>
                <a:spLocks noGrp="1" noRot="1" noMove="1" noResize="1" noEditPoints="1" noAdjustHandles="1" noChangeArrowheads="1" noChangeShapeType="1"/>
              </p:cNvSpPr>
              <p:nvPr/>
            </p:nvSpPr>
            <p:spPr>
              <a:xfrm>
                <a:off x="4821973" y="5769927"/>
                <a:ext cx="357545" cy="280923"/>
              </a:xfrm>
              <a:custGeom>
                <a:avLst/>
                <a:gdLst>
                  <a:gd name="connsiteX0" fmla="*/ 170495 w 357545"/>
                  <a:gd name="connsiteY0" fmla="*/ 9970 h 280923"/>
                  <a:gd name="connsiteX1" fmla="*/ 347576 w 357545"/>
                  <a:gd name="connsiteY1" fmla="*/ 85006 h 280923"/>
                  <a:gd name="connsiteX2" fmla="*/ 272540 w 357545"/>
                  <a:gd name="connsiteY2" fmla="*/ 262087 h 280923"/>
                  <a:gd name="connsiteX3" fmla="*/ 4068 w 357545"/>
                  <a:gd name="connsiteY3" fmla="*/ 224035 h 280923"/>
                  <a:gd name="connsiteX4" fmla="*/ 170462 w 357545"/>
                  <a:gd name="connsiteY4" fmla="*/ 9970 h 280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45" h="280923">
                    <a:moveTo>
                      <a:pt x="170495" y="9970"/>
                    </a:moveTo>
                    <a:cubicBezTo>
                      <a:pt x="240123" y="-18205"/>
                      <a:pt x="319401" y="15378"/>
                      <a:pt x="347576" y="85006"/>
                    </a:cubicBezTo>
                    <a:cubicBezTo>
                      <a:pt x="375751" y="154633"/>
                      <a:pt x="342168" y="233912"/>
                      <a:pt x="272540" y="262087"/>
                    </a:cubicBezTo>
                    <a:cubicBezTo>
                      <a:pt x="202912" y="290262"/>
                      <a:pt x="32275" y="293662"/>
                      <a:pt x="4068" y="224035"/>
                    </a:cubicBezTo>
                    <a:cubicBezTo>
                      <a:pt x="-24107" y="154407"/>
                      <a:pt x="100835" y="38145"/>
                      <a:pt x="170462" y="9970"/>
                    </a:cubicBezTo>
                    <a:close/>
                  </a:path>
                </a:pathLst>
              </a:custGeom>
              <a:solidFill>
                <a:srgbClr val="D93B2E"/>
              </a:solidFill>
              <a:ln w="0" cap="flat">
                <a:noFill/>
                <a:prstDash val="solid"/>
                <a:miter/>
              </a:ln>
            </p:spPr>
            <p:txBody>
              <a:bodyPr rtlCol="0" anchor="ctr"/>
              <a:lstStyle/>
              <a:p>
                <a:endParaRPr lang="en-GB"/>
              </a:p>
            </p:txBody>
          </p:sp>
          <p:sp>
            <p:nvSpPr>
              <p:cNvPr id="148" name="Friform 147">
                <a:extLst>
                  <a:ext uri="{FF2B5EF4-FFF2-40B4-BE49-F238E27FC236}">
                    <a16:creationId xmlns:a16="http://schemas.microsoft.com/office/drawing/2014/main" id="{4CAC6D0A-181F-B18D-EB9B-C590358A8153}"/>
                  </a:ext>
                </a:extLst>
              </p:cNvPr>
              <p:cNvSpPr>
                <a:spLocks noGrp="1" noRot="1" noMove="1" noResize="1" noEditPoints="1" noAdjustHandles="1" noChangeArrowheads="1" noChangeShapeType="1"/>
              </p:cNvSpPr>
              <p:nvPr/>
            </p:nvSpPr>
            <p:spPr>
              <a:xfrm>
                <a:off x="4977279" y="5916724"/>
                <a:ext cx="194115" cy="194115"/>
              </a:xfrm>
              <a:custGeom>
                <a:avLst/>
                <a:gdLst>
                  <a:gd name="connsiteX0" fmla="*/ 194116 w 194115"/>
                  <a:gd name="connsiteY0" fmla="*/ 97058 h 194115"/>
                  <a:gd name="connsiteX1" fmla="*/ 97058 w 194115"/>
                  <a:gd name="connsiteY1" fmla="*/ 194116 h 194115"/>
                  <a:gd name="connsiteX2" fmla="*/ 0 w 194115"/>
                  <a:gd name="connsiteY2" fmla="*/ 97058 h 194115"/>
                  <a:gd name="connsiteX3" fmla="*/ 97058 w 194115"/>
                  <a:gd name="connsiteY3" fmla="*/ 0 h 194115"/>
                  <a:gd name="connsiteX4" fmla="*/ 194116 w 194115"/>
                  <a:gd name="connsiteY4" fmla="*/ 97058 h 194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115" h="194115">
                    <a:moveTo>
                      <a:pt x="194116" y="97058"/>
                    </a:moveTo>
                    <a:cubicBezTo>
                      <a:pt x="194116" y="150662"/>
                      <a:pt x="150662" y="194116"/>
                      <a:pt x="97058" y="194116"/>
                    </a:cubicBezTo>
                    <a:cubicBezTo>
                      <a:pt x="43454" y="194116"/>
                      <a:pt x="0" y="150662"/>
                      <a:pt x="0" y="97058"/>
                    </a:cubicBezTo>
                    <a:cubicBezTo>
                      <a:pt x="0" y="43454"/>
                      <a:pt x="43454" y="0"/>
                      <a:pt x="97058" y="0"/>
                    </a:cubicBezTo>
                    <a:cubicBezTo>
                      <a:pt x="150662" y="0"/>
                      <a:pt x="194116" y="43454"/>
                      <a:pt x="194116" y="97058"/>
                    </a:cubicBezTo>
                    <a:close/>
                  </a:path>
                </a:pathLst>
              </a:custGeom>
              <a:solidFill>
                <a:srgbClr val="2B384A"/>
              </a:solidFill>
              <a:ln w="0" cap="flat">
                <a:noFill/>
                <a:prstDash val="solid"/>
                <a:miter/>
              </a:ln>
            </p:spPr>
            <p:txBody>
              <a:bodyPr rtlCol="0" anchor="ctr"/>
              <a:lstStyle/>
              <a:p>
                <a:endParaRPr lang="en-GB"/>
              </a:p>
            </p:txBody>
          </p:sp>
          <p:sp>
            <p:nvSpPr>
              <p:cNvPr id="149" name="Friform 148">
                <a:extLst>
                  <a:ext uri="{FF2B5EF4-FFF2-40B4-BE49-F238E27FC236}">
                    <a16:creationId xmlns:a16="http://schemas.microsoft.com/office/drawing/2014/main" id="{725276C8-B003-5229-5ADC-6C84E258EE25}"/>
                  </a:ext>
                </a:extLst>
              </p:cNvPr>
              <p:cNvSpPr>
                <a:spLocks noGrp="1" noRot="1" noMove="1" noResize="1" noEditPoints="1" noAdjustHandles="1" noChangeArrowheads="1" noChangeShapeType="1"/>
              </p:cNvSpPr>
              <p:nvPr/>
            </p:nvSpPr>
            <p:spPr>
              <a:xfrm rot="20250002">
                <a:off x="5167248" y="6054670"/>
                <a:ext cx="166588" cy="166588"/>
              </a:xfrm>
              <a:custGeom>
                <a:avLst/>
                <a:gdLst>
                  <a:gd name="connsiteX0" fmla="*/ 166588 w 166588"/>
                  <a:gd name="connsiteY0" fmla="*/ 83294 h 166588"/>
                  <a:gd name="connsiteX1" fmla="*/ 83294 w 166588"/>
                  <a:gd name="connsiteY1" fmla="*/ 166588 h 166588"/>
                  <a:gd name="connsiteX2" fmla="*/ 0 w 166588"/>
                  <a:gd name="connsiteY2" fmla="*/ 83294 h 166588"/>
                  <a:gd name="connsiteX3" fmla="*/ 83294 w 166588"/>
                  <a:gd name="connsiteY3" fmla="*/ 0 h 166588"/>
                  <a:gd name="connsiteX4" fmla="*/ 166588 w 166588"/>
                  <a:gd name="connsiteY4" fmla="*/ 83294 h 166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588" h="166588">
                    <a:moveTo>
                      <a:pt x="166588" y="83294"/>
                    </a:moveTo>
                    <a:cubicBezTo>
                      <a:pt x="166588" y="129296"/>
                      <a:pt x="129296" y="166588"/>
                      <a:pt x="83294" y="166588"/>
                    </a:cubicBezTo>
                    <a:cubicBezTo>
                      <a:pt x="37292" y="166588"/>
                      <a:pt x="0" y="129296"/>
                      <a:pt x="0" y="83294"/>
                    </a:cubicBezTo>
                    <a:cubicBezTo>
                      <a:pt x="0" y="37292"/>
                      <a:pt x="37292" y="0"/>
                      <a:pt x="83294" y="0"/>
                    </a:cubicBezTo>
                    <a:cubicBezTo>
                      <a:pt x="129296" y="0"/>
                      <a:pt x="166588" y="37292"/>
                      <a:pt x="166588" y="83294"/>
                    </a:cubicBezTo>
                    <a:close/>
                  </a:path>
                </a:pathLst>
              </a:custGeom>
              <a:solidFill>
                <a:srgbClr val="2B384A"/>
              </a:solidFill>
              <a:ln w="0" cap="flat">
                <a:noFill/>
                <a:prstDash val="solid"/>
                <a:miter/>
              </a:ln>
            </p:spPr>
            <p:txBody>
              <a:bodyPr rtlCol="0" anchor="ctr"/>
              <a:lstStyle/>
              <a:p>
                <a:endParaRPr lang="en-GB"/>
              </a:p>
            </p:txBody>
          </p:sp>
          <p:sp>
            <p:nvSpPr>
              <p:cNvPr id="150" name="Friform 149">
                <a:extLst>
                  <a:ext uri="{FF2B5EF4-FFF2-40B4-BE49-F238E27FC236}">
                    <a16:creationId xmlns:a16="http://schemas.microsoft.com/office/drawing/2014/main" id="{CEF08912-50DC-AC3A-82BF-5935FD00AEFB}"/>
                  </a:ext>
                </a:extLst>
              </p:cNvPr>
              <p:cNvSpPr>
                <a:spLocks noGrp="1" noRot="1" noMove="1" noResize="1" noEditPoints="1" noAdjustHandles="1" noChangeArrowheads="1" noChangeShapeType="1"/>
              </p:cNvSpPr>
              <p:nvPr/>
            </p:nvSpPr>
            <p:spPr>
              <a:xfrm rot="16996800">
                <a:off x="5366654" y="5935699"/>
                <a:ext cx="155771" cy="155771"/>
              </a:xfrm>
              <a:custGeom>
                <a:avLst/>
                <a:gdLst>
                  <a:gd name="connsiteX0" fmla="*/ 155772 w 155771"/>
                  <a:gd name="connsiteY0" fmla="*/ 77886 h 155771"/>
                  <a:gd name="connsiteX1" fmla="*/ 77886 w 155771"/>
                  <a:gd name="connsiteY1" fmla="*/ 155772 h 155771"/>
                  <a:gd name="connsiteX2" fmla="*/ 0 w 155771"/>
                  <a:gd name="connsiteY2" fmla="*/ 77886 h 155771"/>
                  <a:gd name="connsiteX3" fmla="*/ 77886 w 155771"/>
                  <a:gd name="connsiteY3" fmla="*/ 0 h 155771"/>
                  <a:gd name="connsiteX4" fmla="*/ 155772 w 155771"/>
                  <a:gd name="connsiteY4" fmla="*/ 77886 h 15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771" h="155771">
                    <a:moveTo>
                      <a:pt x="155772" y="77886"/>
                    </a:moveTo>
                    <a:cubicBezTo>
                      <a:pt x="155772" y="120901"/>
                      <a:pt x="120901" y="155772"/>
                      <a:pt x="77886" y="155772"/>
                    </a:cubicBezTo>
                    <a:cubicBezTo>
                      <a:pt x="34870" y="155772"/>
                      <a:pt x="0" y="120901"/>
                      <a:pt x="0" y="77886"/>
                    </a:cubicBezTo>
                    <a:cubicBezTo>
                      <a:pt x="0" y="34871"/>
                      <a:pt x="34870" y="0"/>
                      <a:pt x="77886" y="0"/>
                    </a:cubicBezTo>
                    <a:cubicBezTo>
                      <a:pt x="120901" y="0"/>
                      <a:pt x="155772" y="34871"/>
                      <a:pt x="155772" y="77886"/>
                    </a:cubicBezTo>
                    <a:close/>
                  </a:path>
                </a:pathLst>
              </a:custGeom>
              <a:solidFill>
                <a:srgbClr val="2B384A"/>
              </a:solidFill>
              <a:ln w="0" cap="flat">
                <a:noFill/>
                <a:prstDash val="solid"/>
                <a:miter/>
              </a:ln>
            </p:spPr>
            <p:txBody>
              <a:bodyPr rtlCol="0" anchor="ctr"/>
              <a:lstStyle/>
              <a:p>
                <a:endParaRPr lang="en-GB"/>
              </a:p>
            </p:txBody>
          </p:sp>
          <p:sp>
            <p:nvSpPr>
              <p:cNvPr id="151" name="Friform 150">
                <a:extLst>
                  <a:ext uri="{FF2B5EF4-FFF2-40B4-BE49-F238E27FC236}">
                    <a16:creationId xmlns:a16="http://schemas.microsoft.com/office/drawing/2014/main" id="{6193580B-EC71-B576-DF66-C111186A9B30}"/>
                  </a:ext>
                </a:extLst>
              </p:cNvPr>
              <p:cNvSpPr>
                <a:spLocks noGrp="1" noRot="1" noMove="1" noResize="1" noEditPoints="1" noAdjustHandles="1" noChangeArrowheads="1" noChangeShapeType="1"/>
              </p:cNvSpPr>
              <p:nvPr/>
            </p:nvSpPr>
            <p:spPr>
              <a:xfrm>
                <a:off x="5533679" y="6056141"/>
                <a:ext cx="65392" cy="52441"/>
              </a:xfrm>
              <a:custGeom>
                <a:avLst/>
                <a:gdLst>
                  <a:gd name="connsiteX0" fmla="*/ 47644 w 65392"/>
                  <a:gd name="connsiteY0" fmla="*/ 1425 h 52441"/>
                  <a:gd name="connsiteX1" fmla="*/ 32650 w 65392"/>
                  <a:gd name="connsiteY1" fmla="*/ 1101 h 52441"/>
                  <a:gd name="connsiteX2" fmla="*/ 29218 w 65392"/>
                  <a:gd name="connsiteY2" fmla="*/ 11626 h 52441"/>
                  <a:gd name="connsiteX3" fmla="*/ 32650 w 65392"/>
                  <a:gd name="connsiteY3" fmla="*/ 14800 h 52441"/>
                  <a:gd name="connsiteX4" fmla="*/ 2856 w 65392"/>
                  <a:gd name="connsiteY4" fmla="*/ 34102 h 52441"/>
                  <a:gd name="connsiteX5" fmla="*/ 395 w 65392"/>
                  <a:gd name="connsiteY5" fmla="*/ 41615 h 52441"/>
                  <a:gd name="connsiteX6" fmla="*/ 26043 w 65392"/>
                  <a:gd name="connsiteY6" fmla="*/ 52011 h 52441"/>
                  <a:gd name="connsiteX7" fmla="*/ 48778 w 65392"/>
                  <a:gd name="connsiteY7" fmla="*/ 46375 h 52441"/>
                  <a:gd name="connsiteX8" fmla="*/ 64873 w 65392"/>
                  <a:gd name="connsiteY8" fmla="*/ 30410 h 52441"/>
                  <a:gd name="connsiteX9" fmla="*/ 59076 w 65392"/>
                  <a:gd name="connsiteY9" fmla="*/ 9683 h 52441"/>
                  <a:gd name="connsiteX10" fmla="*/ 47612 w 65392"/>
                  <a:gd name="connsiteY10" fmla="*/ 1425 h 52441"/>
                  <a:gd name="connsiteX11" fmla="*/ 15907 w 65392"/>
                  <a:gd name="connsiteY11" fmla="*/ 36368 h 52441"/>
                  <a:gd name="connsiteX12" fmla="*/ 15616 w 65392"/>
                  <a:gd name="connsiteY12" fmla="*/ 36304 h 52441"/>
                  <a:gd name="connsiteX13" fmla="*/ 15907 w 65392"/>
                  <a:gd name="connsiteY13" fmla="*/ 36368 h 52441"/>
                  <a:gd name="connsiteX14" fmla="*/ 41006 w 65392"/>
                  <a:gd name="connsiteY14" fmla="*/ 30895 h 52441"/>
                  <a:gd name="connsiteX15" fmla="*/ 40779 w 65392"/>
                  <a:gd name="connsiteY15" fmla="*/ 31025 h 52441"/>
                  <a:gd name="connsiteX16" fmla="*/ 41006 w 65392"/>
                  <a:gd name="connsiteY16" fmla="*/ 30895 h 52441"/>
                  <a:gd name="connsiteX17" fmla="*/ 42981 w 65392"/>
                  <a:gd name="connsiteY17" fmla="*/ 29568 h 52441"/>
                  <a:gd name="connsiteX18" fmla="*/ 41524 w 65392"/>
                  <a:gd name="connsiteY18" fmla="*/ 30571 h 52441"/>
                  <a:gd name="connsiteX19" fmla="*/ 41006 w 65392"/>
                  <a:gd name="connsiteY19" fmla="*/ 30895 h 52441"/>
                  <a:gd name="connsiteX20" fmla="*/ 37670 w 65392"/>
                  <a:gd name="connsiteY20" fmla="*/ 32385 h 52441"/>
                  <a:gd name="connsiteX21" fmla="*/ 34593 w 65392"/>
                  <a:gd name="connsiteY21" fmla="*/ 33421 h 52441"/>
                  <a:gd name="connsiteX22" fmla="*/ 37119 w 65392"/>
                  <a:gd name="connsiteY22" fmla="*/ 31964 h 52441"/>
                  <a:gd name="connsiteX23" fmla="*/ 38933 w 65392"/>
                  <a:gd name="connsiteY23" fmla="*/ 30992 h 52441"/>
                  <a:gd name="connsiteX24" fmla="*/ 40941 w 65392"/>
                  <a:gd name="connsiteY24" fmla="*/ 29956 h 52441"/>
                  <a:gd name="connsiteX25" fmla="*/ 44309 w 65392"/>
                  <a:gd name="connsiteY25" fmla="*/ 28434 h 52441"/>
                  <a:gd name="connsiteX26" fmla="*/ 44795 w 65392"/>
                  <a:gd name="connsiteY26" fmla="*/ 27981 h 52441"/>
                  <a:gd name="connsiteX27" fmla="*/ 44697 w 65392"/>
                  <a:gd name="connsiteY27" fmla="*/ 28110 h 52441"/>
                  <a:gd name="connsiteX28" fmla="*/ 44438 w 65392"/>
                  <a:gd name="connsiteY28" fmla="*/ 28337 h 52441"/>
                  <a:gd name="connsiteX29" fmla="*/ 44438 w 65392"/>
                  <a:gd name="connsiteY29" fmla="*/ 28337 h 52441"/>
                  <a:gd name="connsiteX30" fmla="*/ 44438 w 65392"/>
                  <a:gd name="connsiteY30" fmla="*/ 28337 h 52441"/>
                  <a:gd name="connsiteX31" fmla="*/ 44309 w 65392"/>
                  <a:gd name="connsiteY31" fmla="*/ 28467 h 52441"/>
                  <a:gd name="connsiteX32" fmla="*/ 42949 w 65392"/>
                  <a:gd name="connsiteY32" fmla="*/ 29568 h 5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5392" h="52441">
                    <a:moveTo>
                      <a:pt x="47644" y="1425"/>
                    </a:moveTo>
                    <a:cubicBezTo>
                      <a:pt x="42528" y="-583"/>
                      <a:pt x="37411" y="-259"/>
                      <a:pt x="32650" y="1101"/>
                    </a:cubicBezTo>
                    <a:cubicBezTo>
                      <a:pt x="28149" y="2364"/>
                      <a:pt x="26691" y="7999"/>
                      <a:pt x="29218" y="11626"/>
                    </a:cubicBezTo>
                    <a:cubicBezTo>
                      <a:pt x="30156" y="12986"/>
                      <a:pt x="31355" y="14023"/>
                      <a:pt x="32650" y="14800"/>
                    </a:cubicBezTo>
                    <a:cubicBezTo>
                      <a:pt x="21736" y="20111"/>
                      <a:pt x="11665" y="26556"/>
                      <a:pt x="2856" y="34102"/>
                    </a:cubicBezTo>
                    <a:cubicBezTo>
                      <a:pt x="719" y="35947"/>
                      <a:pt x="-739" y="38732"/>
                      <a:pt x="395" y="41615"/>
                    </a:cubicBezTo>
                    <a:cubicBezTo>
                      <a:pt x="4346" y="51525"/>
                      <a:pt x="16069" y="53468"/>
                      <a:pt x="26043" y="52011"/>
                    </a:cubicBezTo>
                    <a:cubicBezTo>
                      <a:pt x="33848" y="50877"/>
                      <a:pt x="41912" y="49452"/>
                      <a:pt x="48778" y="46375"/>
                    </a:cubicBezTo>
                    <a:cubicBezTo>
                      <a:pt x="56064" y="43137"/>
                      <a:pt x="63157" y="37729"/>
                      <a:pt x="64873" y="30410"/>
                    </a:cubicBezTo>
                    <a:cubicBezTo>
                      <a:pt x="66493" y="23414"/>
                      <a:pt x="64258" y="15966"/>
                      <a:pt x="59076" y="9683"/>
                    </a:cubicBezTo>
                    <a:cubicBezTo>
                      <a:pt x="56129" y="6088"/>
                      <a:pt x="52243" y="3239"/>
                      <a:pt x="47612" y="1425"/>
                    </a:cubicBezTo>
                    <a:close/>
                    <a:moveTo>
                      <a:pt x="15907" y="36368"/>
                    </a:moveTo>
                    <a:cubicBezTo>
                      <a:pt x="15907" y="36368"/>
                      <a:pt x="15616" y="36271"/>
                      <a:pt x="15616" y="36304"/>
                    </a:cubicBezTo>
                    <a:cubicBezTo>
                      <a:pt x="15648" y="36304"/>
                      <a:pt x="15778" y="36304"/>
                      <a:pt x="15907" y="36368"/>
                    </a:cubicBezTo>
                    <a:close/>
                    <a:moveTo>
                      <a:pt x="41006" y="30895"/>
                    </a:moveTo>
                    <a:cubicBezTo>
                      <a:pt x="41006" y="30895"/>
                      <a:pt x="40844" y="30992"/>
                      <a:pt x="40779" y="31025"/>
                    </a:cubicBezTo>
                    <a:cubicBezTo>
                      <a:pt x="39710" y="31673"/>
                      <a:pt x="40714" y="30928"/>
                      <a:pt x="41006" y="30895"/>
                    </a:cubicBezTo>
                    <a:close/>
                    <a:moveTo>
                      <a:pt x="42981" y="29568"/>
                    </a:moveTo>
                    <a:cubicBezTo>
                      <a:pt x="42495" y="29924"/>
                      <a:pt x="42009" y="30248"/>
                      <a:pt x="41524" y="30571"/>
                    </a:cubicBezTo>
                    <a:cubicBezTo>
                      <a:pt x="41362" y="30669"/>
                      <a:pt x="41167" y="30798"/>
                      <a:pt x="41006" y="30895"/>
                    </a:cubicBezTo>
                    <a:cubicBezTo>
                      <a:pt x="40585" y="30863"/>
                      <a:pt x="38091" y="32223"/>
                      <a:pt x="37670" y="32385"/>
                    </a:cubicBezTo>
                    <a:cubicBezTo>
                      <a:pt x="36666" y="32774"/>
                      <a:pt x="35630" y="33097"/>
                      <a:pt x="34593" y="33421"/>
                    </a:cubicBezTo>
                    <a:cubicBezTo>
                      <a:pt x="35435" y="32936"/>
                      <a:pt x="36277" y="32417"/>
                      <a:pt x="37119" y="31964"/>
                    </a:cubicBezTo>
                    <a:cubicBezTo>
                      <a:pt x="37411" y="31802"/>
                      <a:pt x="38739" y="31090"/>
                      <a:pt x="38933" y="30992"/>
                    </a:cubicBezTo>
                    <a:cubicBezTo>
                      <a:pt x="39581" y="30636"/>
                      <a:pt x="40261" y="30312"/>
                      <a:pt x="40941" y="29956"/>
                    </a:cubicBezTo>
                    <a:cubicBezTo>
                      <a:pt x="42042" y="29405"/>
                      <a:pt x="43208" y="28952"/>
                      <a:pt x="44309" y="28434"/>
                    </a:cubicBezTo>
                    <a:cubicBezTo>
                      <a:pt x="44244" y="28402"/>
                      <a:pt x="44406" y="28175"/>
                      <a:pt x="44795" y="27981"/>
                    </a:cubicBezTo>
                    <a:cubicBezTo>
                      <a:pt x="44762" y="28013"/>
                      <a:pt x="44730" y="28046"/>
                      <a:pt x="44697" y="28110"/>
                    </a:cubicBezTo>
                    <a:cubicBezTo>
                      <a:pt x="44600" y="28207"/>
                      <a:pt x="44536" y="28272"/>
                      <a:pt x="44438" y="28337"/>
                    </a:cubicBezTo>
                    <a:cubicBezTo>
                      <a:pt x="44438" y="28337"/>
                      <a:pt x="44438" y="28337"/>
                      <a:pt x="44438" y="28337"/>
                    </a:cubicBezTo>
                    <a:cubicBezTo>
                      <a:pt x="44438" y="28337"/>
                      <a:pt x="44438" y="28337"/>
                      <a:pt x="44438" y="28337"/>
                    </a:cubicBezTo>
                    <a:cubicBezTo>
                      <a:pt x="44406" y="28369"/>
                      <a:pt x="44341" y="28434"/>
                      <a:pt x="44309" y="28467"/>
                    </a:cubicBezTo>
                    <a:cubicBezTo>
                      <a:pt x="43888" y="28855"/>
                      <a:pt x="43435" y="29211"/>
                      <a:pt x="42949" y="29568"/>
                    </a:cubicBezTo>
                    <a:close/>
                  </a:path>
                </a:pathLst>
              </a:custGeom>
              <a:solidFill>
                <a:srgbClr val="FFFFFF"/>
              </a:solidFill>
              <a:ln w="0" cap="flat">
                <a:noFill/>
                <a:prstDash val="solid"/>
                <a:miter/>
              </a:ln>
            </p:spPr>
            <p:txBody>
              <a:bodyPr rtlCol="0" anchor="ctr"/>
              <a:lstStyle/>
              <a:p>
                <a:endParaRPr lang="en-GB"/>
              </a:p>
            </p:txBody>
          </p:sp>
          <p:sp>
            <p:nvSpPr>
              <p:cNvPr id="152" name="Friform 151">
                <a:extLst>
                  <a:ext uri="{FF2B5EF4-FFF2-40B4-BE49-F238E27FC236}">
                    <a16:creationId xmlns:a16="http://schemas.microsoft.com/office/drawing/2014/main" id="{3E58CF5B-F3E2-9E7C-C53E-588CB4690D2D}"/>
                  </a:ext>
                </a:extLst>
              </p:cNvPr>
              <p:cNvSpPr>
                <a:spLocks noGrp="1" noRot="1" noMove="1" noResize="1" noEditPoints="1" noAdjustHandles="1" noChangeArrowheads="1" noChangeShapeType="1"/>
              </p:cNvSpPr>
              <p:nvPr/>
            </p:nvSpPr>
            <p:spPr>
              <a:xfrm>
                <a:off x="5287824" y="5998180"/>
                <a:ext cx="40580" cy="31426"/>
              </a:xfrm>
              <a:custGeom>
                <a:avLst/>
                <a:gdLst>
                  <a:gd name="connsiteX0" fmla="*/ 35877 w 40580"/>
                  <a:gd name="connsiteY0" fmla="*/ 4364 h 31426"/>
                  <a:gd name="connsiteX1" fmla="*/ 26323 w 40580"/>
                  <a:gd name="connsiteY1" fmla="*/ 122 h 31426"/>
                  <a:gd name="connsiteX2" fmla="*/ 17417 w 40580"/>
                  <a:gd name="connsiteY2" fmla="*/ 2518 h 31426"/>
                  <a:gd name="connsiteX3" fmla="*/ 16122 w 40580"/>
                  <a:gd name="connsiteY3" fmla="*/ 4138 h 31426"/>
                  <a:gd name="connsiteX4" fmla="*/ 15377 w 40580"/>
                  <a:gd name="connsiteY4" fmla="*/ 4656 h 31426"/>
                  <a:gd name="connsiteX5" fmla="*/ 2132 w 40580"/>
                  <a:gd name="connsiteY5" fmla="*/ 16508 h 31426"/>
                  <a:gd name="connsiteX6" fmla="*/ 1031 w 40580"/>
                  <a:gd name="connsiteY6" fmla="*/ 25350 h 31426"/>
                  <a:gd name="connsiteX7" fmla="*/ 9904 w 40580"/>
                  <a:gd name="connsiteY7" fmla="*/ 31114 h 31426"/>
                  <a:gd name="connsiteX8" fmla="*/ 31148 w 40580"/>
                  <a:gd name="connsiteY8" fmla="*/ 26581 h 31426"/>
                  <a:gd name="connsiteX9" fmla="*/ 38662 w 40580"/>
                  <a:gd name="connsiteY9" fmla="*/ 19164 h 31426"/>
                  <a:gd name="connsiteX10" fmla="*/ 39601 w 40580"/>
                  <a:gd name="connsiteY10" fmla="*/ 17513 h 31426"/>
                  <a:gd name="connsiteX11" fmla="*/ 40022 w 40580"/>
                  <a:gd name="connsiteY11" fmla="*/ 10356 h 31426"/>
                  <a:gd name="connsiteX12" fmla="*/ 35877 w 40580"/>
                  <a:gd name="connsiteY12" fmla="*/ 4364 h 3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80" h="31426">
                    <a:moveTo>
                      <a:pt x="35877" y="4364"/>
                    </a:moveTo>
                    <a:cubicBezTo>
                      <a:pt x="33059" y="1968"/>
                      <a:pt x="29853" y="640"/>
                      <a:pt x="26323" y="122"/>
                    </a:cubicBezTo>
                    <a:cubicBezTo>
                      <a:pt x="22793" y="-396"/>
                      <a:pt x="19879" y="802"/>
                      <a:pt x="17417" y="2518"/>
                    </a:cubicBezTo>
                    <a:cubicBezTo>
                      <a:pt x="16867" y="2907"/>
                      <a:pt x="16478" y="3490"/>
                      <a:pt x="16122" y="4138"/>
                    </a:cubicBezTo>
                    <a:cubicBezTo>
                      <a:pt x="15863" y="4300"/>
                      <a:pt x="15604" y="4461"/>
                      <a:pt x="15377" y="4656"/>
                    </a:cubicBezTo>
                    <a:cubicBezTo>
                      <a:pt x="10973" y="8607"/>
                      <a:pt x="6568" y="12558"/>
                      <a:pt x="2132" y="16508"/>
                    </a:cubicBezTo>
                    <a:cubicBezTo>
                      <a:pt x="-265" y="18646"/>
                      <a:pt x="-653" y="22208"/>
                      <a:pt x="1031" y="25350"/>
                    </a:cubicBezTo>
                    <a:cubicBezTo>
                      <a:pt x="2779" y="28685"/>
                      <a:pt x="6147" y="30596"/>
                      <a:pt x="9904" y="31114"/>
                    </a:cubicBezTo>
                    <a:cubicBezTo>
                      <a:pt x="17709" y="32215"/>
                      <a:pt x="25384" y="30337"/>
                      <a:pt x="31148" y="26581"/>
                    </a:cubicBezTo>
                    <a:cubicBezTo>
                      <a:pt x="34225" y="24572"/>
                      <a:pt x="36719" y="22176"/>
                      <a:pt x="38662" y="19164"/>
                    </a:cubicBezTo>
                    <a:cubicBezTo>
                      <a:pt x="39018" y="18614"/>
                      <a:pt x="39342" y="18063"/>
                      <a:pt x="39601" y="17513"/>
                    </a:cubicBezTo>
                    <a:cubicBezTo>
                      <a:pt x="40735" y="15213"/>
                      <a:pt x="40896" y="13011"/>
                      <a:pt x="40022" y="10356"/>
                    </a:cubicBezTo>
                    <a:cubicBezTo>
                      <a:pt x="39310" y="8218"/>
                      <a:pt x="37755" y="5951"/>
                      <a:pt x="35877" y="4364"/>
                    </a:cubicBezTo>
                    <a:close/>
                  </a:path>
                </a:pathLst>
              </a:custGeom>
              <a:solidFill>
                <a:srgbClr val="FFFFFF"/>
              </a:solidFill>
              <a:ln w="0" cap="flat">
                <a:noFill/>
                <a:prstDash val="solid"/>
                <a:miter/>
              </a:ln>
            </p:spPr>
            <p:txBody>
              <a:bodyPr rtlCol="0" anchor="ctr"/>
              <a:lstStyle/>
              <a:p>
                <a:endParaRPr lang="en-GB"/>
              </a:p>
            </p:txBody>
          </p:sp>
          <p:sp>
            <p:nvSpPr>
              <p:cNvPr id="153" name="Friform 152">
                <a:extLst>
                  <a:ext uri="{FF2B5EF4-FFF2-40B4-BE49-F238E27FC236}">
                    <a16:creationId xmlns:a16="http://schemas.microsoft.com/office/drawing/2014/main" id="{0C8FDC21-82D4-F709-8833-515E46800EBC}"/>
                  </a:ext>
                </a:extLst>
              </p:cNvPr>
              <p:cNvSpPr>
                <a:spLocks noGrp="1" noRot="1" noMove="1" noResize="1" noEditPoints="1" noAdjustHandles="1" noChangeArrowheads="1" noChangeShapeType="1"/>
              </p:cNvSpPr>
              <p:nvPr/>
            </p:nvSpPr>
            <p:spPr>
              <a:xfrm>
                <a:off x="5342800" y="6172608"/>
                <a:ext cx="41876" cy="39298"/>
              </a:xfrm>
              <a:custGeom>
                <a:avLst/>
                <a:gdLst>
                  <a:gd name="connsiteX0" fmla="*/ 34854 w 41876"/>
                  <a:gd name="connsiteY0" fmla="*/ 2289 h 39298"/>
                  <a:gd name="connsiteX1" fmla="*/ 24783 w 41876"/>
                  <a:gd name="connsiteY1" fmla="*/ 152 h 39298"/>
                  <a:gd name="connsiteX2" fmla="*/ 18144 w 41876"/>
                  <a:gd name="connsiteY2" fmla="*/ 3131 h 39298"/>
                  <a:gd name="connsiteX3" fmla="*/ 14257 w 41876"/>
                  <a:gd name="connsiteY3" fmla="*/ 4880 h 39298"/>
                  <a:gd name="connsiteX4" fmla="*/ 5287 w 41876"/>
                  <a:gd name="connsiteY4" fmla="*/ 13170 h 39298"/>
                  <a:gd name="connsiteX5" fmla="*/ 461 w 41876"/>
                  <a:gd name="connsiteY5" fmla="*/ 23987 h 39298"/>
                  <a:gd name="connsiteX6" fmla="*/ 461 w 41876"/>
                  <a:gd name="connsiteY6" fmla="*/ 29784 h 39298"/>
                  <a:gd name="connsiteX7" fmla="*/ 2761 w 41876"/>
                  <a:gd name="connsiteY7" fmla="*/ 33767 h 39298"/>
                  <a:gd name="connsiteX8" fmla="*/ 13156 w 41876"/>
                  <a:gd name="connsiteY8" fmla="*/ 39240 h 39298"/>
                  <a:gd name="connsiteX9" fmla="*/ 26758 w 41876"/>
                  <a:gd name="connsiteY9" fmla="*/ 37167 h 39298"/>
                  <a:gd name="connsiteX10" fmla="*/ 36797 w 41876"/>
                  <a:gd name="connsiteY10" fmla="*/ 29913 h 39298"/>
                  <a:gd name="connsiteX11" fmla="*/ 38741 w 41876"/>
                  <a:gd name="connsiteY11" fmla="*/ 27161 h 39298"/>
                  <a:gd name="connsiteX12" fmla="*/ 41170 w 41876"/>
                  <a:gd name="connsiteY12" fmla="*/ 21688 h 39298"/>
                  <a:gd name="connsiteX13" fmla="*/ 40781 w 41876"/>
                  <a:gd name="connsiteY13" fmla="*/ 9478 h 39298"/>
                  <a:gd name="connsiteX14" fmla="*/ 34789 w 41876"/>
                  <a:gd name="connsiteY14" fmla="*/ 2224 h 3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876" h="39298">
                    <a:moveTo>
                      <a:pt x="34854" y="2289"/>
                    </a:moveTo>
                    <a:cubicBezTo>
                      <a:pt x="32069" y="605"/>
                      <a:pt x="27924" y="-399"/>
                      <a:pt x="24783" y="152"/>
                    </a:cubicBezTo>
                    <a:cubicBezTo>
                      <a:pt x="22256" y="573"/>
                      <a:pt x="19828" y="1576"/>
                      <a:pt x="18144" y="3131"/>
                    </a:cubicBezTo>
                    <a:cubicBezTo>
                      <a:pt x="16719" y="3520"/>
                      <a:pt x="15423" y="4070"/>
                      <a:pt x="14257" y="4880"/>
                    </a:cubicBezTo>
                    <a:cubicBezTo>
                      <a:pt x="10663" y="7017"/>
                      <a:pt x="7554" y="9964"/>
                      <a:pt x="5287" y="13170"/>
                    </a:cubicBezTo>
                    <a:cubicBezTo>
                      <a:pt x="2987" y="16409"/>
                      <a:pt x="1174" y="20133"/>
                      <a:pt x="461" y="23987"/>
                    </a:cubicBezTo>
                    <a:cubicBezTo>
                      <a:pt x="-154" y="25865"/>
                      <a:pt x="-154" y="27808"/>
                      <a:pt x="461" y="29784"/>
                    </a:cubicBezTo>
                    <a:cubicBezTo>
                      <a:pt x="850" y="31241"/>
                      <a:pt x="1627" y="32569"/>
                      <a:pt x="2761" y="33767"/>
                    </a:cubicBezTo>
                    <a:cubicBezTo>
                      <a:pt x="5157" y="36682"/>
                      <a:pt x="9043" y="39014"/>
                      <a:pt x="13156" y="39240"/>
                    </a:cubicBezTo>
                    <a:cubicBezTo>
                      <a:pt x="17949" y="39499"/>
                      <a:pt x="22645" y="38916"/>
                      <a:pt x="26758" y="37167"/>
                    </a:cubicBezTo>
                    <a:cubicBezTo>
                      <a:pt x="30936" y="35419"/>
                      <a:pt x="33980" y="33022"/>
                      <a:pt x="36797" y="29913"/>
                    </a:cubicBezTo>
                    <a:cubicBezTo>
                      <a:pt x="37575" y="29071"/>
                      <a:pt x="38190" y="28132"/>
                      <a:pt x="38741" y="27161"/>
                    </a:cubicBezTo>
                    <a:cubicBezTo>
                      <a:pt x="39712" y="25444"/>
                      <a:pt x="40716" y="23631"/>
                      <a:pt x="41170" y="21688"/>
                    </a:cubicBezTo>
                    <a:cubicBezTo>
                      <a:pt x="42108" y="17736"/>
                      <a:pt x="42238" y="13624"/>
                      <a:pt x="40781" y="9478"/>
                    </a:cubicBezTo>
                    <a:cubicBezTo>
                      <a:pt x="39809" y="6661"/>
                      <a:pt x="37737" y="4005"/>
                      <a:pt x="34789" y="2224"/>
                    </a:cubicBezTo>
                    <a:close/>
                  </a:path>
                </a:pathLst>
              </a:custGeom>
              <a:solidFill>
                <a:srgbClr val="FFFFFF"/>
              </a:solidFill>
              <a:ln w="0" cap="flat">
                <a:noFill/>
                <a:prstDash val="solid"/>
                <a:miter/>
              </a:ln>
            </p:spPr>
            <p:txBody>
              <a:bodyPr rtlCol="0" anchor="ctr"/>
              <a:lstStyle/>
              <a:p>
                <a:endParaRPr lang="en-GB"/>
              </a:p>
            </p:txBody>
          </p:sp>
          <p:grpSp>
            <p:nvGrpSpPr>
              <p:cNvPr id="154" name="Gruppe 153">
                <a:extLst>
                  <a:ext uri="{FF2B5EF4-FFF2-40B4-BE49-F238E27FC236}">
                    <a16:creationId xmlns:a16="http://schemas.microsoft.com/office/drawing/2014/main" id="{C6CA8757-72A4-18B9-1BA2-6BCAED9BF879}"/>
                  </a:ext>
                </a:extLst>
              </p:cNvPr>
              <p:cNvGrpSpPr>
                <a:grpSpLocks noGrp="1" noUngrp="1" noRot="1" noMove="1" noResize="1"/>
              </p:cNvGrpSpPr>
              <p:nvPr/>
            </p:nvGrpSpPr>
            <p:grpSpPr>
              <a:xfrm>
                <a:off x="5561479" y="5077078"/>
                <a:ext cx="622313" cy="1131726"/>
                <a:chOff x="5561479" y="5077078"/>
                <a:chExt cx="622313" cy="1131726"/>
              </a:xfrm>
            </p:grpSpPr>
            <p:sp>
              <p:nvSpPr>
                <p:cNvPr id="297" name="Friform 296">
                  <a:extLst>
                    <a:ext uri="{FF2B5EF4-FFF2-40B4-BE49-F238E27FC236}">
                      <a16:creationId xmlns:a16="http://schemas.microsoft.com/office/drawing/2014/main" id="{0F99E3DE-B939-B8DF-F529-0E6A2735966D}"/>
                    </a:ext>
                  </a:extLst>
                </p:cNvPr>
                <p:cNvSpPr>
                  <a:spLocks noGrp="1" noRot="1" noMove="1" noResize="1" noEditPoints="1" noAdjustHandles="1" noChangeArrowheads="1" noChangeShapeType="1"/>
                </p:cNvSpPr>
                <p:nvPr/>
              </p:nvSpPr>
              <p:spPr>
                <a:xfrm>
                  <a:off x="5587218" y="5558092"/>
                  <a:ext cx="575157" cy="623485"/>
                </a:xfrm>
                <a:custGeom>
                  <a:avLst/>
                  <a:gdLst>
                    <a:gd name="connsiteX0" fmla="*/ 368217 w 575157"/>
                    <a:gd name="connsiteY0" fmla="*/ 344706 h 623485"/>
                    <a:gd name="connsiteX1" fmla="*/ 368217 w 575157"/>
                    <a:gd name="connsiteY1" fmla="*/ 327963 h 623485"/>
                    <a:gd name="connsiteX2" fmla="*/ 413233 w 575157"/>
                    <a:gd name="connsiteY2" fmla="*/ 251178 h 623485"/>
                    <a:gd name="connsiteX3" fmla="*/ 575158 w 575157"/>
                    <a:gd name="connsiteY3" fmla="*/ 1360 h 623485"/>
                    <a:gd name="connsiteX4" fmla="*/ 292534 w 575157"/>
                    <a:gd name="connsiteY4" fmla="*/ 19917 h 623485"/>
                    <a:gd name="connsiteX5" fmla="*/ 0 w 575157"/>
                    <a:gd name="connsiteY5" fmla="*/ 0 h 623485"/>
                    <a:gd name="connsiteX6" fmla="*/ 161925 w 575157"/>
                    <a:gd name="connsiteY6" fmla="*/ 251081 h 623485"/>
                    <a:gd name="connsiteX7" fmla="*/ 206972 w 575157"/>
                    <a:gd name="connsiteY7" fmla="*/ 327995 h 623485"/>
                    <a:gd name="connsiteX8" fmla="*/ 206972 w 575157"/>
                    <a:gd name="connsiteY8" fmla="*/ 343022 h 623485"/>
                    <a:gd name="connsiteX9" fmla="*/ 162735 w 575157"/>
                    <a:gd name="connsiteY9" fmla="*/ 426834 h 623485"/>
                    <a:gd name="connsiteX10" fmla="*/ 53500 w 575157"/>
                    <a:gd name="connsiteY10" fmla="*/ 577975 h 623485"/>
                    <a:gd name="connsiteX11" fmla="*/ 521690 w 575157"/>
                    <a:gd name="connsiteY11" fmla="*/ 579044 h 623485"/>
                    <a:gd name="connsiteX12" fmla="*/ 411063 w 575157"/>
                    <a:gd name="connsiteY12" fmla="*/ 426122 h 623485"/>
                    <a:gd name="connsiteX13" fmla="*/ 368217 w 575157"/>
                    <a:gd name="connsiteY13" fmla="*/ 344738 h 62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5157" h="623485">
                      <a:moveTo>
                        <a:pt x="368217" y="344706"/>
                      </a:moveTo>
                      <a:lnTo>
                        <a:pt x="368217" y="327963"/>
                      </a:lnTo>
                      <a:cubicBezTo>
                        <a:pt x="368217" y="296096"/>
                        <a:pt x="385284" y="266464"/>
                        <a:pt x="413233" y="251178"/>
                      </a:cubicBezTo>
                      <a:cubicBezTo>
                        <a:pt x="498599" y="204544"/>
                        <a:pt x="560843" y="111858"/>
                        <a:pt x="575158" y="1360"/>
                      </a:cubicBezTo>
                      <a:cubicBezTo>
                        <a:pt x="486099" y="13407"/>
                        <a:pt x="391113" y="19917"/>
                        <a:pt x="292534" y="19917"/>
                      </a:cubicBezTo>
                      <a:cubicBezTo>
                        <a:pt x="193953" y="19917"/>
                        <a:pt x="91941" y="12922"/>
                        <a:pt x="0" y="0"/>
                      </a:cubicBezTo>
                      <a:cubicBezTo>
                        <a:pt x="13958" y="111016"/>
                        <a:pt x="76299" y="204220"/>
                        <a:pt x="161925" y="251081"/>
                      </a:cubicBezTo>
                      <a:cubicBezTo>
                        <a:pt x="189905" y="266399"/>
                        <a:pt x="206972" y="296096"/>
                        <a:pt x="206972" y="327995"/>
                      </a:cubicBezTo>
                      <a:lnTo>
                        <a:pt x="206972" y="343022"/>
                      </a:lnTo>
                      <a:cubicBezTo>
                        <a:pt x="206972" y="376540"/>
                        <a:pt x="190650" y="408245"/>
                        <a:pt x="162735" y="426834"/>
                      </a:cubicBezTo>
                      <a:cubicBezTo>
                        <a:pt x="112149" y="460482"/>
                        <a:pt x="72996" y="513982"/>
                        <a:pt x="53500" y="577975"/>
                      </a:cubicBezTo>
                      <a:cubicBezTo>
                        <a:pt x="162152" y="628010"/>
                        <a:pt x="375828" y="648024"/>
                        <a:pt x="521690" y="579044"/>
                      </a:cubicBezTo>
                      <a:cubicBezTo>
                        <a:pt x="502162" y="514144"/>
                        <a:pt x="462458" y="459932"/>
                        <a:pt x="411063" y="426122"/>
                      </a:cubicBezTo>
                      <a:cubicBezTo>
                        <a:pt x="383892" y="408245"/>
                        <a:pt x="368217" y="377285"/>
                        <a:pt x="368217" y="344738"/>
                      </a:cubicBezTo>
                      <a:close/>
                    </a:path>
                  </a:pathLst>
                </a:custGeom>
                <a:solidFill>
                  <a:srgbClr val="4D5CB0"/>
                </a:solidFill>
                <a:ln w="0" cap="flat">
                  <a:noFill/>
                  <a:prstDash val="solid"/>
                  <a:miter/>
                </a:ln>
              </p:spPr>
              <p:txBody>
                <a:bodyPr rtlCol="0" anchor="ctr"/>
                <a:lstStyle/>
                <a:p>
                  <a:endParaRPr lang="en-GB"/>
                </a:p>
              </p:txBody>
            </p:sp>
            <p:sp>
              <p:nvSpPr>
                <p:cNvPr id="298" name="Friform 297">
                  <a:extLst>
                    <a:ext uri="{FF2B5EF4-FFF2-40B4-BE49-F238E27FC236}">
                      <a16:creationId xmlns:a16="http://schemas.microsoft.com/office/drawing/2014/main" id="{B5EE690A-19D8-68C3-F07B-5AB7C358408B}"/>
                    </a:ext>
                  </a:extLst>
                </p:cNvPr>
                <p:cNvSpPr>
                  <a:spLocks noGrp="1" noRot="1" noMove="1" noResize="1" noEditPoints="1" noAdjustHandles="1" noChangeArrowheads="1" noChangeShapeType="1"/>
                </p:cNvSpPr>
                <p:nvPr/>
              </p:nvSpPr>
              <p:spPr>
                <a:xfrm>
                  <a:off x="5600657" y="5077078"/>
                  <a:ext cx="544100" cy="508736"/>
                </a:xfrm>
                <a:custGeom>
                  <a:avLst/>
                  <a:gdLst>
                    <a:gd name="connsiteX0" fmla="*/ 272066 w 544100"/>
                    <a:gd name="connsiteY0" fmla="*/ 0 h 508736"/>
                    <a:gd name="connsiteX1" fmla="*/ 0 w 544100"/>
                    <a:gd name="connsiteY1" fmla="*/ 445812 h 508736"/>
                    <a:gd name="connsiteX2" fmla="*/ 2817 w 544100"/>
                    <a:gd name="connsiteY2" fmla="*/ 490115 h 508736"/>
                    <a:gd name="connsiteX3" fmla="*/ 276600 w 544100"/>
                    <a:gd name="connsiteY3" fmla="*/ 508736 h 508736"/>
                    <a:gd name="connsiteX4" fmla="*/ 541154 w 544100"/>
                    <a:gd name="connsiteY4" fmla="*/ 491378 h 508736"/>
                    <a:gd name="connsiteX5" fmla="*/ 544100 w 544100"/>
                    <a:gd name="connsiteY5" fmla="*/ 445812 h 508736"/>
                    <a:gd name="connsiteX6" fmla="*/ 272034 w 544100"/>
                    <a:gd name="connsiteY6" fmla="*/ 0 h 50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00" h="508736">
                      <a:moveTo>
                        <a:pt x="272066" y="0"/>
                      </a:moveTo>
                      <a:cubicBezTo>
                        <a:pt x="121832" y="0"/>
                        <a:pt x="0" y="274722"/>
                        <a:pt x="0" y="445812"/>
                      </a:cubicBezTo>
                      <a:cubicBezTo>
                        <a:pt x="0" y="460871"/>
                        <a:pt x="1004" y="475638"/>
                        <a:pt x="2817" y="490115"/>
                      </a:cubicBezTo>
                      <a:cubicBezTo>
                        <a:pt x="88832" y="502194"/>
                        <a:pt x="180903" y="508736"/>
                        <a:pt x="276600" y="508736"/>
                      </a:cubicBezTo>
                      <a:cubicBezTo>
                        <a:pt x="372298" y="508736"/>
                        <a:pt x="457762" y="502615"/>
                        <a:pt x="541154" y="491378"/>
                      </a:cubicBezTo>
                      <a:cubicBezTo>
                        <a:pt x="543097" y="476513"/>
                        <a:pt x="544100" y="461292"/>
                        <a:pt x="544100" y="445812"/>
                      </a:cubicBezTo>
                      <a:cubicBezTo>
                        <a:pt x="544100" y="274722"/>
                        <a:pt x="422300" y="0"/>
                        <a:pt x="272034" y="0"/>
                      </a:cubicBezTo>
                      <a:close/>
                    </a:path>
                  </a:pathLst>
                </a:custGeom>
                <a:solidFill>
                  <a:srgbClr val="FFFFFF"/>
                </a:solidFill>
                <a:ln w="0" cap="flat">
                  <a:noFill/>
                  <a:prstDash val="solid"/>
                  <a:miter/>
                </a:ln>
              </p:spPr>
              <p:txBody>
                <a:bodyPr rtlCol="0" anchor="ctr"/>
                <a:lstStyle/>
                <a:p>
                  <a:endParaRPr lang="en-GB"/>
                </a:p>
              </p:txBody>
            </p:sp>
            <p:sp>
              <p:nvSpPr>
                <p:cNvPr id="299" name="Friform 298">
                  <a:extLst>
                    <a:ext uri="{FF2B5EF4-FFF2-40B4-BE49-F238E27FC236}">
                      <a16:creationId xmlns:a16="http://schemas.microsoft.com/office/drawing/2014/main" id="{1C459466-D332-18EE-75F0-6A1ACAFF1008}"/>
                    </a:ext>
                  </a:extLst>
                </p:cNvPr>
                <p:cNvSpPr>
                  <a:spLocks noGrp="1" noRot="1" noMove="1" noResize="1" noEditPoints="1" noAdjustHandles="1" noChangeArrowheads="1" noChangeShapeType="1"/>
                </p:cNvSpPr>
                <p:nvPr/>
              </p:nvSpPr>
              <p:spPr>
                <a:xfrm>
                  <a:off x="5561479" y="5517392"/>
                  <a:ext cx="622313" cy="107316"/>
                </a:xfrm>
                <a:custGeom>
                  <a:avLst/>
                  <a:gdLst>
                    <a:gd name="connsiteX0" fmla="*/ 316038 w 622313"/>
                    <a:gd name="connsiteY0" fmla="*/ 107284 h 107316"/>
                    <a:gd name="connsiteX1" fmla="*/ 16380 w 622313"/>
                    <a:gd name="connsiteY1" fmla="*/ 52456 h 107316"/>
                    <a:gd name="connsiteX2" fmla="*/ 2324 w 622313"/>
                    <a:gd name="connsiteY2" fmla="*/ 16380 h 107316"/>
                    <a:gd name="connsiteX3" fmla="*/ 38401 w 622313"/>
                    <a:gd name="connsiteY3" fmla="*/ 2324 h 107316"/>
                    <a:gd name="connsiteX4" fmla="*/ 316038 w 622313"/>
                    <a:gd name="connsiteY4" fmla="*/ 52521 h 107316"/>
                    <a:gd name="connsiteX5" fmla="*/ 583085 w 622313"/>
                    <a:gd name="connsiteY5" fmla="*/ 4041 h 107316"/>
                    <a:gd name="connsiteX6" fmla="*/ 619615 w 622313"/>
                    <a:gd name="connsiteY6" fmla="*/ 16898 h 107316"/>
                    <a:gd name="connsiteX7" fmla="*/ 606758 w 622313"/>
                    <a:gd name="connsiteY7" fmla="*/ 53428 h 107316"/>
                    <a:gd name="connsiteX8" fmla="*/ 316038 w 622313"/>
                    <a:gd name="connsiteY8" fmla="*/ 107317 h 10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2313" h="107316">
                      <a:moveTo>
                        <a:pt x="316038" y="107284"/>
                      </a:moveTo>
                      <a:cubicBezTo>
                        <a:pt x="220405" y="107284"/>
                        <a:pt x="131832" y="103171"/>
                        <a:pt x="16380" y="52456"/>
                      </a:cubicBezTo>
                      <a:cubicBezTo>
                        <a:pt x="2519" y="46368"/>
                        <a:pt x="-3764" y="30208"/>
                        <a:pt x="2324" y="16380"/>
                      </a:cubicBezTo>
                      <a:cubicBezTo>
                        <a:pt x="8413" y="2519"/>
                        <a:pt x="24541" y="-3764"/>
                        <a:pt x="38401" y="2324"/>
                      </a:cubicBezTo>
                      <a:cubicBezTo>
                        <a:pt x="144300" y="48829"/>
                        <a:pt x="223482" y="52521"/>
                        <a:pt x="316038" y="52521"/>
                      </a:cubicBezTo>
                      <a:cubicBezTo>
                        <a:pt x="421516" y="52521"/>
                        <a:pt x="518865" y="34839"/>
                        <a:pt x="583085" y="4041"/>
                      </a:cubicBezTo>
                      <a:cubicBezTo>
                        <a:pt x="596719" y="-2501"/>
                        <a:pt x="613073" y="3264"/>
                        <a:pt x="619615" y="16898"/>
                      </a:cubicBezTo>
                      <a:cubicBezTo>
                        <a:pt x="626157" y="30532"/>
                        <a:pt x="620392" y="46886"/>
                        <a:pt x="606758" y="53428"/>
                      </a:cubicBezTo>
                      <a:cubicBezTo>
                        <a:pt x="535414" y="87659"/>
                        <a:pt x="429418" y="107317"/>
                        <a:pt x="316038" y="107317"/>
                      </a:cubicBezTo>
                      <a:close/>
                    </a:path>
                  </a:pathLst>
                </a:custGeom>
                <a:solidFill>
                  <a:srgbClr val="4D5CB0"/>
                </a:solidFill>
                <a:ln w="0" cap="flat">
                  <a:noFill/>
                  <a:prstDash val="solid"/>
                  <a:miter/>
                </a:ln>
              </p:spPr>
              <p:txBody>
                <a:bodyPr rtlCol="0" anchor="ctr"/>
                <a:lstStyle/>
                <a:p>
                  <a:endParaRPr lang="en-GB"/>
                </a:p>
              </p:txBody>
            </p:sp>
            <p:sp>
              <p:nvSpPr>
                <p:cNvPr id="300" name="Friform 299">
                  <a:extLst>
                    <a:ext uri="{FF2B5EF4-FFF2-40B4-BE49-F238E27FC236}">
                      <a16:creationId xmlns:a16="http://schemas.microsoft.com/office/drawing/2014/main" id="{42162491-36A9-69C1-721C-EC1CE5C181CB}"/>
                    </a:ext>
                  </a:extLst>
                </p:cNvPr>
                <p:cNvSpPr>
                  <a:spLocks noGrp="1" noRot="1" noMove="1" noResize="1" noEditPoints="1" noAdjustHandles="1" noChangeArrowheads="1" noChangeShapeType="1"/>
                </p:cNvSpPr>
                <p:nvPr/>
              </p:nvSpPr>
              <p:spPr>
                <a:xfrm>
                  <a:off x="5608560" y="5580665"/>
                  <a:ext cx="436031" cy="58843"/>
                </a:xfrm>
                <a:custGeom>
                  <a:avLst/>
                  <a:gdLst>
                    <a:gd name="connsiteX0" fmla="*/ 268957 w 436031"/>
                    <a:gd name="connsiteY0" fmla="*/ 58811 h 58843"/>
                    <a:gd name="connsiteX1" fmla="*/ 0 w 436031"/>
                    <a:gd name="connsiteY1" fmla="*/ 15253 h 58843"/>
                    <a:gd name="connsiteX2" fmla="*/ 6088 w 436031"/>
                    <a:gd name="connsiteY2" fmla="*/ 0 h 58843"/>
                    <a:gd name="connsiteX3" fmla="*/ 268957 w 436031"/>
                    <a:gd name="connsiteY3" fmla="*/ 42392 h 58843"/>
                    <a:gd name="connsiteX4" fmla="*/ 432826 w 436031"/>
                    <a:gd name="connsiteY4" fmla="*/ 27171 h 58843"/>
                    <a:gd name="connsiteX5" fmla="*/ 436032 w 436031"/>
                    <a:gd name="connsiteY5" fmla="*/ 43299 h 58843"/>
                    <a:gd name="connsiteX6" fmla="*/ 268957 w 436031"/>
                    <a:gd name="connsiteY6" fmla="*/ 58843 h 5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031" h="58843">
                      <a:moveTo>
                        <a:pt x="268957" y="58811"/>
                      </a:moveTo>
                      <a:cubicBezTo>
                        <a:pt x="181647" y="58811"/>
                        <a:pt x="101171" y="55540"/>
                        <a:pt x="0" y="15253"/>
                      </a:cubicBezTo>
                      <a:lnTo>
                        <a:pt x="6088" y="0"/>
                      </a:lnTo>
                      <a:cubicBezTo>
                        <a:pt x="104539" y="39218"/>
                        <a:pt x="183396" y="42392"/>
                        <a:pt x="268957" y="42392"/>
                      </a:cubicBezTo>
                      <a:cubicBezTo>
                        <a:pt x="326020" y="42392"/>
                        <a:pt x="382693" y="37113"/>
                        <a:pt x="432826" y="27171"/>
                      </a:cubicBezTo>
                      <a:lnTo>
                        <a:pt x="436032" y="43299"/>
                      </a:lnTo>
                      <a:cubicBezTo>
                        <a:pt x="384831" y="53467"/>
                        <a:pt x="327056" y="58843"/>
                        <a:pt x="268957" y="58843"/>
                      </a:cubicBezTo>
                      <a:close/>
                    </a:path>
                  </a:pathLst>
                </a:custGeom>
                <a:solidFill>
                  <a:srgbClr val="3B4C93"/>
                </a:solidFill>
                <a:ln w="0" cap="flat">
                  <a:noFill/>
                  <a:prstDash val="solid"/>
                  <a:miter/>
                </a:ln>
              </p:spPr>
              <p:txBody>
                <a:bodyPr rtlCol="0" anchor="ctr"/>
                <a:lstStyle/>
                <a:p>
                  <a:endParaRPr lang="en-GB"/>
                </a:p>
              </p:txBody>
            </p:sp>
            <p:sp>
              <p:nvSpPr>
                <p:cNvPr id="301" name="Friform 300">
                  <a:extLst>
                    <a:ext uri="{FF2B5EF4-FFF2-40B4-BE49-F238E27FC236}">
                      <a16:creationId xmlns:a16="http://schemas.microsoft.com/office/drawing/2014/main" id="{0D6F61BA-C560-DF72-BB76-0BDAE2C2170C}"/>
                    </a:ext>
                  </a:extLst>
                </p:cNvPr>
                <p:cNvSpPr>
                  <a:spLocks noGrp="1" noRot="1" noMove="1" noResize="1" noEditPoints="1" noAdjustHandles="1" noChangeArrowheads="1" noChangeShapeType="1"/>
                </p:cNvSpPr>
                <p:nvPr/>
              </p:nvSpPr>
              <p:spPr>
                <a:xfrm>
                  <a:off x="5613319" y="6108636"/>
                  <a:ext cx="523002" cy="100168"/>
                </a:xfrm>
                <a:custGeom>
                  <a:avLst/>
                  <a:gdLst>
                    <a:gd name="connsiteX0" fmla="*/ 268700 w 523002"/>
                    <a:gd name="connsiteY0" fmla="*/ 100168 h 100168"/>
                    <a:gd name="connsiteX1" fmla="*/ 15935 w 523002"/>
                    <a:gd name="connsiteY1" fmla="*/ 52271 h 100168"/>
                    <a:gd name="connsiteX2" fmla="*/ 2528 w 523002"/>
                    <a:gd name="connsiteY2" fmla="*/ 15935 h 100168"/>
                    <a:gd name="connsiteX3" fmla="*/ 38863 w 523002"/>
                    <a:gd name="connsiteY3" fmla="*/ 2528 h 100168"/>
                    <a:gd name="connsiteX4" fmla="*/ 483898 w 523002"/>
                    <a:gd name="connsiteY4" fmla="*/ 3693 h 100168"/>
                    <a:gd name="connsiteX5" fmla="*/ 520364 w 523002"/>
                    <a:gd name="connsiteY5" fmla="*/ 16745 h 100168"/>
                    <a:gd name="connsiteX6" fmla="*/ 507313 w 523002"/>
                    <a:gd name="connsiteY6" fmla="*/ 53210 h 100168"/>
                    <a:gd name="connsiteX7" fmla="*/ 268732 w 523002"/>
                    <a:gd name="connsiteY7" fmla="*/ 100168 h 10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002" h="100168">
                      <a:moveTo>
                        <a:pt x="268700" y="100168"/>
                      </a:moveTo>
                      <a:cubicBezTo>
                        <a:pt x="173132" y="100168"/>
                        <a:pt x="80057" y="81806"/>
                        <a:pt x="15935" y="52271"/>
                      </a:cubicBezTo>
                      <a:cubicBezTo>
                        <a:pt x="2204" y="45956"/>
                        <a:pt x="-3820" y="29666"/>
                        <a:pt x="2528" y="15935"/>
                      </a:cubicBezTo>
                      <a:cubicBezTo>
                        <a:pt x="8843" y="2204"/>
                        <a:pt x="25100" y="-3820"/>
                        <a:pt x="38863" y="2528"/>
                      </a:cubicBezTo>
                      <a:cubicBezTo>
                        <a:pt x="133913" y="46312"/>
                        <a:pt x="341437" y="71054"/>
                        <a:pt x="483898" y="3693"/>
                      </a:cubicBezTo>
                      <a:cubicBezTo>
                        <a:pt x="497565" y="-2784"/>
                        <a:pt x="513887" y="3078"/>
                        <a:pt x="520364" y="16745"/>
                      </a:cubicBezTo>
                      <a:cubicBezTo>
                        <a:pt x="526841" y="30411"/>
                        <a:pt x="520979" y="46733"/>
                        <a:pt x="507313" y="53210"/>
                      </a:cubicBezTo>
                      <a:cubicBezTo>
                        <a:pt x="437750" y="86113"/>
                        <a:pt x="352286" y="100168"/>
                        <a:pt x="268732" y="100168"/>
                      </a:cubicBezTo>
                      <a:close/>
                    </a:path>
                  </a:pathLst>
                </a:custGeom>
                <a:solidFill>
                  <a:srgbClr val="4D5CB0"/>
                </a:solidFill>
                <a:ln w="0" cap="flat">
                  <a:noFill/>
                  <a:prstDash val="solid"/>
                  <a:miter/>
                </a:ln>
              </p:spPr>
              <p:txBody>
                <a:bodyPr rtlCol="0" anchor="ctr"/>
                <a:lstStyle/>
                <a:p>
                  <a:endParaRPr lang="en-GB"/>
                </a:p>
              </p:txBody>
            </p:sp>
            <p:sp>
              <p:nvSpPr>
                <p:cNvPr id="302" name="Friform 301">
                  <a:extLst>
                    <a:ext uri="{FF2B5EF4-FFF2-40B4-BE49-F238E27FC236}">
                      <a16:creationId xmlns:a16="http://schemas.microsoft.com/office/drawing/2014/main" id="{776C539B-8A85-A2C8-09B6-9B1415310862}"/>
                    </a:ext>
                  </a:extLst>
                </p:cNvPr>
                <p:cNvSpPr>
                  <a:spLocks noGrp="1" noRot="1" noMove="1" noResize="1" noEditPoints="1" noAdjustHandles="1" noChangeArrowheads="1" noChangeShapeType="1"/>
                </p:cNvSpPr>
                <p:nvPr/>
              </p:nvSpPr>
              <p:spPr>
                <a:xfrm>
                  <a:off x="5837392" y="6113657"/>
                  <a:ext cx="247162" cy="48707"/>
                </a:xfrm>
                <a:custGeom>
                  <a:avLst/>
                  <a:gdLst>
                    <a:gd name="connsiteX0" fmla="*/ 45209 w 247162"/>
                    <a:gd name="connsiteY0" fmla="*/ 48707 h 48707"/>
                    <a:gd name="connsiteX1" fmla="*/ 0 w 247162"/>
                    <a:gd name="connsiteY1" fmla="*/ 47282 h 48707"/>
                    <a:gd name="connsiteX2" fmla="*/ 1036 w 247162"/>
                    <a:gd name="connsiteY2" fmla="*/ 30895 h 48707"/>
                    <a:gd name="connsiteX3" fmla="*/ 241300 w 247162"/>
                    <a:gd name="connsiteY3" fmla="*/ 0 h 48707"/>
                    <a:gd name="connsiteX4" fmla="*/ 247162 w 247162"/>
                    <a:gd name="connsiteY4" fmla="*/ 15350 h 48707"/>
                    <a:gd name="connsiteX5" fmla="*/ 45242 w 247162"/>
                    <a:gd name="connsiteY5" fmla="*/ 48707 h 48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162" h="48707">
                      <a:moveTo>
                        <a:pt x="45209" y="48707"/>
                      </a:moveTo>
                      <a:cubicBezTo>
                        <a:pt x="30247" y="48707"/>
                        <a:pt x="15156" y="48254"/>
                        <a:pt x="0" y="47282"/>
                      </a:cubicBezTo>
                      <a:lnTo>
                        <a:pt x="1036" y="30895"/>
                      </a:lnTo>
                      <a:cubicBezTo>
                        <a:pt x="89123" y="36401"/>
                        <a:pt x="174458" y="25422"/>
                        <a:pt x="241300" y="0"/>
                      </a:cubicBezTo>
                      <a:lnTo>
                        <a:pt x="247162" y="15350"/>
                      </a:lnTo>
                      <a:cubicBezTo>
                        <a:pt x="189776" y="37178"/>
                        <a:pt x="119339" y="48707"/>
                        <a:pt x="45242" y="48707"/>
                      </a:cubicBezTo>
                      <a:close/>
                    </a:path>
                  </a:pathLst>
                </a:custGeom>
                <a:solidFill>
                  <a:srgbClr val="3B4C93"/>
                </a:solidFill>
                <a:ln w="0" cap="flat">
                  <a:noFill/>
                  <a:prstDash val="solid"/>
                  <a:miter/>
                </a:ln>
              </p:spPr>
              <p:txBody>
                <a:bodyPr rtlCol="0" anchor="ctr"/>
                <a:lstStyle/>
                <a:p>
                  <a:endParaRPr lang="en-GB"/>
                </a:p>
              </p:txBody>
            </p:sp>
            <p:sp>
              <p:nvSpPr>
                <p:cNvPr id="303" name="Friform 302">
                  <a:extLst>
                    <a:ext uri="{FF2B5EF4-FFF2-40B4-BE49-F238E27FC236}">
                      <a16:creationId xmlns:a16="http://schemas.microsoft.com/office/drawing/2014/main" id="{932ECAD1-DD77-8408-DAA3-E1DFA414DC49}"/>
                    </a:ext>
                  </a:extLst>
                </p:cNvPr>
                <p:cNvSpPr>
                  <a:spLocks noGrp="1" noRot="1" noMove="1" noResize="1" noEditPoints="1" noAdjustHandles="1" noChangeArrowheads="1" noChangeShapeType="1"/>
                </p:cNvSpPr>
                <p:nvPr/>
              </p:nvSpPr>
              <p:spPr>
                <a:xfrm>
                  <a:off x="5578020" y="6084478"/>
                  <a:ext cx="162" cy="64"/>
                </a:xfrm>
                <a:custGeom>
                  <a:avLst/>
                  <a:gdLst>
                    <a:gd name="connsiteX0" fmla="*/ 162 w 162"/>
                    <a:gd name="connsiteY0" fmla="*/ 0 h 64"/>
                    <a:gd name="connsiteX1" fmla="*/ 0 w 162"/>
                    <a:gd name="connsiteY1" fmla="*/ 65 h 64"/>
                    <a:gd name="connsiteX2" fmla="*/ 162 w 162"/>
                    <a:gd name="connsiteY2" fmla="*/ 0 h 64"/>
                  </a:gdLst>
                  <a:ahLst/>
                  <a:cxnLst>
                    <a:cxn ang="0">
                      <a:pos x="connsiteX0" y="connsiteY0"/>
                    </a:cxn>
                    <a:cxn ang="0">
                      <a:pos x="connsiteX1" y="connsiteY1"/>
                    </a:cxn>
                    <a:cxn ang="0">
                      <a:pos x="connsiteX2" y="connsiteY2"/>
                    </a:cxn>
                  </a:cxnLst>
                  <a:rect l="l" t="t" r="r" b="b"/>
                  <a:pathLst>
                    <a:path w="162" h="64">
                      <a:moveTo>
                        <a:pt x="162" y="0"/>
                      </a:moveTo>
                      <a:cubicBezTo>
                        <a:pt x="162" y="0"/>
                        <a:pt x="65" y="32"/>
                        <a:pt x="0" y="65"/>
                      </a:cubicBezTo>
                      <a:cubicBezTo>
                        <a:pt x="0" y="65"/>
                        <a:pt x="65" y="65"/>
                        <a:pt x="162" y="0"/>
                      </a:cubicBezTo>
                      <a:close/>
                    </a:path>
                  </a:pathLst>
                </a:custGeom>
                <a:solidFill>
                  <a:srgbClr val="FFFFFF"/>
                </a:solidFill>
                <a:ln w="0" cap="flat">
                  <a:noFill/>
                  <a:prstDash val="solid"/>
                  <a:miter/>
                </a:ln>
              </p:spPr>
              <p:txBody>
                <a:bodyPr rtlCol="0" anchor="ctr"/>
                <a:lstStyle/>
                <a:p>
                  <a:endParaRPr lang="en-GB"/>
                </a:p>
              </p:txBody>
            </p:sp>
            <p:sp>
              <p:nvSpPr>
                <p:cNvPr id="304" name="Friform 303">
                  <a:extLst>
                    <a:ext uri="{FF2B5EF4-FFF2-40B4-BE49-F238E27FC236}">
                      <a16:creationId xmlns:a16="http://schemas.microsoft.com/office/drawing/2014/main" id="{F513C708-4177-0467-7DBA-9EF8983A2E23}"/>
                    </a:ext>
                  </a:extLst>
                </p:cNvPr>
                <p:cNvSpPr>
                  <a:spLocks noGrp="1" noRot="1" noMove="1" noResize="1" noEditPoints="1" noAdjustHandles="1" noChangeArrowheads="1" noChangeShapeType="1"/>
                </p:cNvSpPr>
                <p:nvPr/>
              </p:nvSpPr>
              <p:spPr>
                <a:xfrm>
                  <a:off x="5606363" y="6091235"/>
                  <a:ext cx="47308" cy="37207"/>
                </a:xfrm>
                <a:custGeom>
                  <a:avLst/>
                  <a:gdLst>
                    <a:gd name="connsiteX0" fmla="*/ 37820 w 47308"/>
                    <a:gd name="connsiteY0" fmla="*/ 2408 h 37207"/>
                    <a:gd name="connsiteX1" fmla="*/ 19749 w 47308"/>
                    <a:gd name="connsiteY1" fmla="*/ 77 h 37207"/>
                    <a:gd name="connsiteX2" fmla="*/ 11102 w 47308"/>
                    <a:gd name="connsiteY2" fmla="*/ 4222 h 37207"/>
                    <a:gd name="connsiteX3" fmla="*/ 221 w 47308"/>
                    <a:gd name="connsiteY3" fmla="*/ 25596 h 37207"/>
                    <a:gd name="connsiteX4" fmla="*/ 1160 w 47308"/>
                    <a:gd name="connsiteY4" fmla="*/ 31717 h 37207"/>
                    <a:gd name="connsiteX5" fmla="*/ 6860 w 47308"/>
                    <a:gd name="connsiteY5" fmla="*/ 35991 h 37207"/>
                    <a:gd name="connsiteX6" fmla="*/ 22340 w 47308"/>
                    <a:gd name="connsiteY6" fmla="*/ 36737 h 37207"/>
                    <a:gd name="connsiteX7" fmla="*/ 35423 w 47308"/>
                    <a:gd name="connsiteY7" fmla="*/ 31717 h 37207"/>
                    <a:gd name="connsiteX8" fmla="*/ 47308 w 47308"/>
                    <a:gd name="connsiteY8" fmla="*/ 11282 h 37207"/>
                    <a:gd name="connsiteX9" fmla="*/ 37885 w 47308"/>
                    <a:gd name="connsiteY9" fmla="*/ 2441 h 37207"/>
                    <a:gd name="connsiteX10" fmla="*/ 17741 w 47308"/>
                    <a:gd name="connsiteY10" fmla="*/ 20803 h 37207"/>
                    <a:gd name="connsiteX11" fmla="*/ 17514 w 47308"/>
                    <a:gd name="connsiteY11" fmla="*/ 20803 h 37207"/>
                    <a:gd name="connsiteX12" fmla="*/ 18259 w 47308"/>
                    <a:gd name="connsiteY12" fmla="*/ 20641 h 37207"/>
                    <a:gd name="connsiteX13" fmla="*/ 18194 w 47308"/>
                    <a:gd name="connsiteY13" fmla="*/ 20641 h 37207"/>
                    <a:gd name="connsiteX14" fmla="*/ 18065 w 47308"/>
                    <a:gd name="connsiteY14" fmla="*/ 20673 h 37207"/>
                    <a:gd name="connsiteX15" fmla="*/ 17741 w 47308"/>
                    <a:gd name="connsiteY15" fmla="*/ 20738 h 37207"/>
                    <a:gd name="connsiteX16" fmla="*/ 24801 w 47308"/>
                    <a:gd name="connsiteY16" fmla="*/ 16625 h 37207"/>
                    <a:gd name="connsiteX17" fmla="*/ 25254 w 47308"/>
                    <a:gd name="connsiteY17" fmla="*/ 16690 h 37207"/>
                    <a:gd name="connsiteX18" fmla="*/ 23765 w 47308"/>
                    <a:gd name="connsiteY18" fmla="*/ 17888 h 37207"/>
                    <a:gd name="connsiteX19" fmla="*/ 24833 w 47308"/>
                    <a:gd name="connsiteY19" fmla="*/ 16625 h 3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308" h="37207">
                      <a:moveTo>
                        <a:pt x="37820" y="2408"/>
                      </a:moveTo>
                      <a:cubicBezTo>
                        <a:pt x="31796" y="1631"/>
                        <a:pt x="25773" y="854"/>
                        <a:pt x="19749" y="77"/>
                      </a:cubicBezTo>
                      <a:cubicBezTo>
                        <a:pt x="16057" y="-409"/>
                        <a:pt x="12527" y="1469"/>
                        <a:pt x="11102" y="4222"/>
                      </a:cubicBezTo>
                      <a:cubicBezTo>
                        <a:pt x="5500" y="10375"/>
                        <a:pt x="1484" y="17500"/>
                        <a:pt x="221" y="25596"/>
                      </a:cubicBezTo>
                      <a:cubicBezTo>
                        <a:pt x="-103" y="27669"/>
                        <a:pt x="-265" y="29677"/>
                        <a:pt x="1160" y="31717"/>
                      </a:cubicBezTo>
                      <a:cubicBezTo>
                        <a:pt x="2390" y="33498"/>
                        <a:pt x="4431" y="35441"/>
                        <a:pt x="6860" y="35991"/>
                      </a:cubicBezTo>
                      <a:cubicBezTo>
                        <a:pt x="12074" y="37158"/>
                        <a:pt x="17255" y="37643"/>
                        <a:pt x="22340" y="36737"/>
                      </a:cubicBezTo>
                      <a:cubicBezTo>
                        <a:pt x="27230" y="35862"/>
                        <a:pt x="31505" y="34146"/>
                        <a:pt x="35423" y="31717"/>
                      </a:cubicBezTo>
                      <a:cubicBezTo>
                        <a:pt x="42742" y="27150"/>
                        <a:pt x="47308" y="19443"/>
                        <a:pt x="47308" y="11282"/>
                      </a:cubicBezTo>
                      <a:cubicBezTo>
                        <a:pt x="47308" y="6845"/>
                        <a:pt x="42937" y="3089"/>
                        <a:pt x="37885" y="2441"/>
                      </a:cubicBezTo>
                      <a:close/>
                      <a:moveTo>
                        <a:pt x="17741" y="20803"/>
                      </a:moveTo>
                      <a:cubicBezTo>
                        <a:pt x="17741" y="20803"/>
                        <a:pt x="17579" y="20803"/>
                        <a:pt x="17514" y="20803"/>
                      </a:cubicBezTo>
                      <a:cubicBezTo>
                        <a:pt x="17676" y="20771"/>
                        <a:pt x="17935" y="20706"/>
                        <a:pt x="18259" y="20641"/>
                      </a:cubicBezTo>
                      <a:cubicBezTo>
                        <a:pt x="18259" y="20641"/>
                        <a:pt x="18227" y="20641"/>
                        <a:pt x="18194" y="20641"/>
                      </a:cubicBezTo>
                      <a:cubicBezTo>
                        <a:pt x="18162" y="20641"/>
                        <a:pt x="18097" y="20641"/>
                        <a:pt x="18065" y="20673"/>
                      </a:cubicBezTo>
                      <a:cubicBezTo>
                        <a:pt x="17968" y="20673"/>
                        <a:pt x="17871" y="20738"/>
                        <a:pt x="17741" y="20738"/>
                      </a:cubicBezTo>
                      <a:close/>
                      <a:moveTo>
                        <a:pt x="24801" y="16625"/>
                      </a:moveTo>
                      <a:cubicBezTo>
                        <a:pt x="24801" y="16625"/>
                        <a:pt x="25092" y="16658"/>
                        <a:pt x="25254" y="16690"/>
                      </a:cubicBezTo>
                      <a:cubicBezTo>
                        <a:pt x="24769" y="17111"/>
                        <a:pt x="24250" y="17500"/>
                        <a:pt x="23765" y="17888"/>
                      </a:cubicBezTo>
                      <a:cubicBezTo>
                        <a:pt x="24089" y="17435"/>
                        <a:pt x="24477" y="17079"/>
                        <a:pt x="24833" y="16625"/>
                      </a:cubicBezTo>
                      <a:close/>
                    </a:path>
                  </a:pathLst>
                </a:custGeom>
                <a:solidFill>
                  <a:srgbClr val="FFFFFF"/>
                </a:solidFill>
                <a:ln w="0" cap="flat">
                  <a:noFill/>
                  <a:prstDash val="solid"/>
                  <a:miter/>
                </a:ln>
              </p:spPr>
              <p:txBody>
                <a:bodyPr rtlCol="0" anchor="ctr"/>
                <a:lstStyle/>
                <a:p>
                  <a:endParaRPr lang="en-GB"/>
                </a:p>
              </p:txBody>
            </p:sp>
          </p:grpSp>
          <p:sp>
            <p:nvSpPr>
              <p:cNvPr id="155" name="Friform 154">
                <a:extLst>
                  <a:ext uri="{FF2B5EF4-FFF2-40B4-BE49-F238E27FC236}">
                    <a16:creationId xmlns:a16="http://schemas.microsoft.com/office/drawing/2014/main" id="{C56D7D4A-227D-7F74-B807-055D96136589}"/>
                  </a:ext>
                </a:extLst>
              </p:cNvPr>
              <p:cNvSpPr>
                <a:spLocks noGrp="1" noRot="1" noMove="1" noResize="1" noEditPoints="1" noAdjustHandles="1" noChangeArrowheads="1" noChangeShapeType="1"/>
              </p:cNvSpPr>
              <p:nvPr/>
            </p:nvSpPr>
            <p:spPr>
              <a:xfrm>
                <a:off x="5383403" y="6113574"/>
                <a:ext cx="38764" cy="28603"/>
              </a:xfrm>
              <a:custGeom>
                <a:avLst/>
                <a:gdLst>
                  <a:gd name="connsiteX0" fmla="*/ 11771 w 38764"/>
                  <a:gd name="connsiteY0" fmla="*/ 3159 h 28603"/>
                  <a:gd name="connsiteX1" fmla="*/ 5748 w 38764"/>
                  <a:gd name="connsiteY1" fmla="*/ 4001 h 28603"/>
                  <a:gd name="connsiteX2" fmla="*/ 793 w 38764"/>
                  <a:gd name="connsiteY2" fmla="*/ 9475 h 28603"/>
                  <a:gd name="connsiteX3" fmla="*/ 339 w 38764"/>
                  <a:gd name="connsiteY3" fmla="*/ 16178 h 28603"/>
                  <a:gd name="connsiteX4" fmla="*/ 6169 w 38764"/>
                  <a:gd name="connsiteY4" fmla="*/ 24890 h 28603"/>
                  <a:gd name="connsiteX5" fmla="*/ 15917 w 38764"/>
                  <a:gd name="connsiteY5" fmla="*/ 28485 h 28603"/>
                  <a:gd name="connsiteX6" fmla="*/ 24984 w 38764"/>
                  <a:gd name="connsiteY6" fmla="*/ 27383 h 28603"/>
                  <a:gd name="connsiteX7" fmla="*/ 30328 w 38764"/>
                  <a:gd name="connsiteY7" fmla="*/ 24857 h 28603"/>
                  <a:gd name="connsiteX8" fmla="*/ 33566 w 38764"/>
                  <a:gd name="connsiteY8" fmla="*/ 22493 h 28603"/>
                  <a:gd name="connsiteX9" fmla="*/ 36643 w 38764"/>
                  <a:gd name="connsiteY9" fmla="*/ 19255 h 28603"/>
                  <a:gd name="connsiteX10" fmla="*/ 38359 w 38764"/>
                  <a:gd name="connsiteY10" fmla="*/ 10317 h 28603"/>
                  <a:gd name="connsiteX11" fmla="*/ 11804 w 38764"/>
                  <a:gd name="connsiteY11" fmla="*/ 3127 h 2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64" h="28603">
                    <a:moveTo>
                      <a:pt x="11771" y="3159"/>
                    </a:moveTo>
                    <a:cubicBezTo>
                      <a:pt x="9958" y="2706"/>
                      <a:pt x="7561" y="2933"/>
                      <a:pt x="5748" y="4001"/>
                    </a:cubicBezTo>
                    <a:cubicBezTo>
                      <a:pt x="3675" y="5232"/>
                      <a:pt x="1700" y="7111"/>
                      <a:pt x="793" y="9475"/>
                    </a:cubicBezTo>
                    <a:cubicBezTo>
                      <a:pt x="-114" y="11839"/>
                      <a:pt x="-211" y="13976"/>
                      <a:pt x="339" y="16178"/>
                    </a:cubicBezTo>
                    <a:cubicBezTo>
                      <a:pt x="1246" y="19773"/>
                      <a:pt x="3481" y="22785"/>
                      <a:pt x="6169" y="24890"/>
                    </a:cubicBezTo>
                    <a:cubicBezTo>
                      <a:pt x="8954" y="27059"/>
                      <a:pt x="12322" y="28064"/>
                      <a:pt x="15917" y="28485"/>
                    </a:cubicBezTo>
                    <a:cubicBezTo>
                      <a:pt x="18799" y="28808"/>
                      <a:pt x="22005" y="28485"/>
                      <a:pt x="24984" y="27383"/>
                    </a:cubicBezTo>
                    <a:cubicBezTo>
                      <a:pt x="26830" y="26703"/>
                      <a:pt x="28611" y="26023"/>
                      <a:pt x="30328" y="24857"/>
                    </a:cubicBezTo>
                    <a:cubicBezTo>
                      <a:pt x="31396" y="24145"/>
                      <a:pt x="32563" y="23367"/>
                      <a:pt x="33566" y="22493"/>
                    </a:cubicBezTo>
                    <a:cubicBezTo>
                      <a:pt x="34667" y="21522"/>
                      <a:pt x="35671" y="20356"/>
                      <a:pt x="36643" y="19255"/>
                    </a:cubicBezTo>
                    <a:cubicBezTo>
                      <a:pt x="38780" y="16858"/>
                      <a:pt x="39201" y="12842"/>
                      <a:pt x="38359" y="10317"/>
                    </a:cubicBezTo>
                    <a:cubicBezTo>
                      <a:pt x="34765" y="-306"/>
                      <a:pt x="21843" y="-2767"/>
                      <a:pt x="11804" y="3127"/>
                    </a:cubicBezTo>
                    <a:close/>
                  </a:path>
                </a:pathLst>
              </a:custGeom>
              <a:solidFill>
                <a:srgbClr val="FFFFFF"/>
              </a:solidFill>
              <a:ln w="0" cap="flat">
                <a:noFill/>
                <a:prstDash val="solid"/>
                <a:miter/>
              </a:ln>
            </p:spPr>
            <p:txBody>
              <a:bodyPr rtlCol="0" anchor="ctr"/>
              <a:lstStyle/>
              <a:p>
                <a:endParaRPr lang="en-GB"/>
              </a:p>
            </p:txBody>
          </p:sp>
        </p:grpSp>
        <p:grpSp>
          <p:nvGrpSpPr>
            <p:cNvPr id="305" name="Gruppe 304">
              <a:extLst>
                <a:ext uri="{FF2B5EF4-FFF2-40B4-BE49-F238E27FC236}">
                  <a16:creationId xmlns:a16="http://schemas.microsoft.com/office/drawing/2014/main" id="{76EFF409-5D4C-ACD3-2B9A-CB22A8922275}"/>
                </a:ext>
              </a:extLst>
            </p:cNvPr>
            <p:cNvGrpSpPr>
              <a:grpSpLocks noGrp="1" noUngrp="1" noRot="1" noMove="1" noResize="1"/>
            </p:cNvGrpSpPr>
            <p:nvPr/>
          </p:nvGrpSpPr>
          <p:grpSpPr>
            <a:xfrm>
              <a:off x="10373411" y="5376057"/>
              <a:ext cx="1423852" cy="331355"/>
              <a:chOff x="9532354" y="6236798"/>
              <a:chExt cx="1933384" cy="449932"/>
            </a:xfrm>
          </p:grpSpPr>
          <p:grpSp>
            <p:nvGrpSpPr>
              <p:cNvPr id="306" name="Graphic 3">
                <a:extLst>
                  <a:ext uri="{FF2B5EF4-FFF2-40B4-BE49-F238E27FC236}">
                    <a16:creationId xmlns:a16="http://schemas.microsoft.com/office/drawing/2014/main" id="{39429460-49DB-4C5F-A426-28AEECFEE99D}"/>
                  </a:ext>
                </a:extLst>
              </p:cNvPr>
              <p:cNvGrpSpPr>
                <a:grpSpLocks noGrp="1" noUngrp="1" noRot="1" noMove="1" noResize="1"/>
              </p:cNvGrpSpPr>
              <p:nvPr/>
            </p:nvGrpSpPr>
            <p:grpSpPr>
              <a:xfrm>
                <a:off x="9532354" y="6434023"/>
                <a:ext cx="1421334" cy="252707"/>
                <a:chOff x="10392041" y="4351864"/>
                <a:chExt cx="1421334" cy="252707"/>
              </a:xfrm>
            </p:grpSpPr>
            <p:sp>
              <p:nvSpPr>
                <p:cNvPr id="311" name="Freeform 325">
                  <a:extLst>
                    <a:ext uri="{FF2B5EF4-FFF2-40B4-BE49-F238E27FC236}">
                      <a16:creationId xmlns:a16="http://schemas.microsoft.com/office/drawing/2014/main" id="{CE5211BA-91C4-CFD8-777E-97EA5427BBC9}"/>
                    </a:ext>
                  </a:extLst>
                </p:cNvPr>
                <p:cNvSpPr>
                  <a:spLocks noGrp="1" noRot="1" noMove="1" noResize="1" noEditPoints="1" noAdjustHandles="1" noChangeArrowheads="1" noChangeShapeType="1"/>
                </p:cNvSpPr>
                <p:nvPr/>
              </p:nvSpPr>
              <p:spPr>
                <a:xfrm>
                  <a:off x="10753365" y="4393856"/>
                  <a:ext cx="1060010" cy="210714"/>
                </a:xfrm>
                <a:custGeom>
                  <a:avLst/>
                  <a:gdLst>
                    <a:gd name="connsiteX0" fmla="*/ 16933 w 1060010"/>
                    <a:gd name="connsiteY0" fmla="*/ 24397 h 210714"/>
                    <a:gd name="connsiteX1" fmla="*/ 1064 w 1060010"/>
                    <a:gd name="connsiteY1" fmla="*/ 138068 h 210714"/>
                    <a:gd name="connsiteX2" fmla="*/ 1388 w 1060010"/>
                    <a:gd name="connsiteY2" fmla="*/ 159442 h 210714"/>
                    <a:gd name="connsiteX3" fmla="*/ 25677 w 1060010"/>
                    <a:gd name="connsiteY3" fmla="*/ 181788 h 210714"/>
                    <a:gd name="connsiteX4" fmla="*/ 182096 w 1060010"/>
                    <a:gd name="connsiteY4" fmla="*/ 189236 h 210714"/>
                    <a:gd name="connsiteX5" fmla="*/ 896186 w 1060010"/>
                    <a:gd name="connsiteY5" fmla="*/ 204133 h 210714"/>
                    <a:gd name="connsiteX6" fmla="*/ 1049691 w 1060010"/>
                    <a:gd name="connsiteY6" fmla="*/ 114103 h 210714"/>
                    <a:gd name="connsiteX7" fmla="*/ 749158 w 1060010"/>
                    <a:gd name="connsiteY7" fmla="*/ 79775 h 210714"/>
                    <a:gd name="connsiteX8" fmla="*/ 573631 w 1060010"/>
                    <a:gd name="connsiteY8" fmla="*/ 27311 h 210714"/>
                    <a:gd name="connsiteX9" fmla="*/ 277956 w 1060010"/>
                    <a:gd name="connsiteY9" fmla="*/ 40265 h 210714"/>
                    <a:gd name="connsiteX10" fmla="*/ 174000 w 1060010"/>
                    <a:gd name="connsiteY10" fmla="*/ 14357 h 210714"/>
                    <a:gd name="connsiteX11" fmla="*/ 16933 w 1060010"/>
                    <a:gd name="connsiteY11" fmla="*/ 24397 h 2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010" h="210714">
                      <a:moveTo>
                        <a:pt x="16933" y="24397"/>
                      </a:moveTo>
                      <a:cubicBezTo>
                        <a:pt x="740" y="59049"/>
                        <a:pt x="6246" y="100177"/>
                        <a:pt x="1064" y="138068"/>
                      </a:cubicBezTo>
                      <a:cubicBezTo>
                        <a:pt x="93" y="145193"/>
                        <a:pt x="-879" y="152641"/>
                        <a:pt x="1388" y="159442"/>
                      </a:cubicBezTo>
                      <a:cubicBezTo>
                        <a:pt x="4950" y="170129"/>
                        <a:pt x="15314" y="177254"/>
                        <a:pt x="25677" y="181788"/>
                      </a:cubicBezTo>
                      <a:cubicBezTo>
                        <a:pt x="73930" y="203486"/>
                        <a:pt x="129309" y="193446"/>
                        <a:pt x="182096" y="189236"/>
                      </a:cubicBezTo>
                      <a:cubicBezTo>
                        <a:pt x="369929" y="174015"/>
                        <a:pt x="709648" y="229070"/>
                        <a:pt x="896186" y="204133"/>
                      </a:cubicBezTo>
                      <a:cubicBezTo>
                        <a:pt x="1001761" y="189884"/>
                        <a:pt x="951240" y="154584"/>
                        <a:pt x="1049691" y="114103"/>
                      </a:cubicBezTo>
                      <a:cubicBezTo>
                        <a:pt x="1109279" y="89490"/>
                        <a:pt x="897805" y="115398"/>
                        <a:pt x="749158" y="79775"/>
                      </a:cubicBezTo>
                      <a:cubicBezTo>
                        <a:pt x="689569" y="65526"/>
                        <a:pt x="634191" y="36055"/>
                        <a:pt x="573631" y="27311"/>
                      </a:cubicBezTo>
                      <a:cubicBezTo>
                        <a:pt x="475828" y="13062"/>
                        <a:pt x="376083" y="53867"/>
                        <a:pt x="277956" y="40265"/>
                      </a:cubicBezTo>
                      <a:cubicBezTo>
                        <a:pt x="242656" y="35407"/>
                        <a:pt x="208652" y="23425"/>
                        <a:pt x="174000" y="14357"/>
                      </a:cubicBezTo>
                      <a:cubicBezTo>
                        <a:pt x="127042" y="1727"/>
                        <a:pt x="35068" y="-14465"/>
                        <a:pt x="16933" y="24397"/>
                      </a:cubicBezTo>
                      <a:close/>
                    </a:path>
                  </a:pathLst>
                </a:custGeom>
                <a:solidFill>
                  <a:srgbClr val="C00000"/>
                </a:solidFill>
                <a:ln w="3239" cap="flat">
                  <a:noFill/>
                  <a:prstDash val="solid"/>
                  <a:miter/>
                </a:ln>
              </p:spPr>
              <p:txBody>
                <a:bodyPr rtlCol="0" anchor="ctr"/>
                <a:lstStyle/>
                <a:p>
                  <a:endParaRPr lang="en-NO"/>
                </a:p>
              </p:txBody>
            </p:sp>
            <p:sp>
              <p:nvSpPr>
                <p:cNvPr id="312" name="Freeform 326">
                  <a:extLst>
                    <a:ext uri="{FF2B5EF4-FFF2-40B4-BE49-F238E27FC236}">
                      <a16:creationId xmlns:a16="http://schemas.microsoft.com/office/drawing/2014/main" id="{C190DAE1-9FC0-E0EF-18F4-91B713B44030}"/>
                    </a:ext>
                  </a:extLst>
                </p:cNvPr>
                <p:cNvSpPr>
                  <a:spLocks noGrp="1" noRot="1" noMove="1" noResize="1" noEditPoints="1" noAdjustHandles="1" noChangeArrowheads="1" noChangeShapeType="1"/>
                </p:cNvSpPr>
                <p:nvPr/>
              </p:nvSpPr>
              <p:spPr>
                <a:xfrm>
                  <a:off x="10392041" y="4351864"/>
                  <a:ext cx="399618" cy="203745"/>
                </a:xfrm>
                <a:custGeom>
                  <a:avLst/>
                  <a:gdLst>
                    <a:gd name="connsiteX0" fmla="*/ 0 w 399618"/>
                    <a:gd name="connsiteY0" fmla="*/ 11335 h 203745"/>
                    <a:gd name="connsiteX1" fmla="*/ 14897 w 399618"/>
                    <a:gd name="connsiteY1" fmla="*/ 29147 h 203745"/>
                    <a:gd name="connsiteX2" fmla="*/ 246450 w 399618"/>
                    <a:gd name="connsiteY2" fmla="*/ 112700 h 203745"/>
                    <a:gd name="connsiteX3" fmla="*/ 335185 w 399618"/>
                    <a:gd name="connsiteY3" fmla="*/ 191395 h 203745"/>
                    <a:gd name="connsiteX4" fmla="*/ 354292 w 399618"/>
                    <a:gd name="connsiteY4" fmla="*/ 203378 h 203745"/>
                    <a:gd name="connsiteX5" fmla="*/ 390887 w 399618"/>
                    <a:gd name="connsiteY5" fmla="*/ 165164 h 203745"/>
                    <a:gd name="connsiteX6" fmla="*/ 387649 w 399618"/>
                    <a:gd name="connsiteY6" fmla="*/ 63798 h 203745"/>
                    <a:gd name="connsiteX7" fmla="*/ 375990 w 399618"/>
                    <a:gd name="connsiteY7" fmla="*/ 54730 h 203745"/>
                    <a:gd name="connsiteX8" fmla="*/ 366274 w 399618"/>
                    <a:gd name="connsiteY8" fmla="*/ 57969 h 203745"/>
                    <a:gd name="connsiteX9" fmla="*/ 261995 w 399618"/>
                    <a:gd name="connsiteY9" fmla="*/ 57969 h 203745"/>
                    <a:gd name="connsiteX10" fmla="*/ 9392 w 399618"/>
                    <a:gd name="connsiteY10" fmla="*/ 0 h 203745"/>
                    <a:gd name="connsiteX11" fmla="*/ 0 w 399618"/>
                    <a:gd name="connsiteY11" fmla="*/ 11335 h 203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9618" h="203745">
                      <a:moveTo>
                        <a:pt x="0" y="11335"/>
                      </a:moveTo>
                      <a:cubicBezTo>
                        <a:pt x="324" y="19431"/>
                        <a:pt x="7772" y="25260"/>
                        <a:pt x="14897" y="29147"/>
                      </a:cubicBezTo>
                      <a:cubicBezTo>
                        <a:pt x="77400" y="63475"/>
                        <a:pt x="183299" y="79343"/>
                        <a:pt x="246450" y="112700"/>
                      </a:cubicBezTo>
                      <a:cubicBezTo>
                        <a:pt x="293084" y="137312"/>
                        <a:pt x="297618" y="154153"/>
                        <a:pt x="335185" y="191395"/>
                      </a:cubicBezTo>
                      <a:cubicBezTo>
                        <a:pt x="340690" y="196901"/>
                        <a:pt x="346520" y="202082"/>
                        <a:pt x="354292" y="203378"/>
                      </a:cubicBezTo>
                      <a:cubicBezTo>
                        <a:pt x="373399" y="206940"/>
                        <a:pt x="385705" y="183947"/>
                        <a:pt x="390887" y="165164"/>
                      </a:cubicBezTo>
                      <a:cubicBezTo>
                        <a:pt x="399955" y="131483"/>
                        <a:pt x="406108" y="93269"/>
                        <a:pt x="387649" y="63798"/>
                      </a:cubicBezTo>
                      <a:cubicBezTo>
                        <a:pt x="385058" y="59588"/>
                        <a:pt x="381172" y="55055"/>
                        <a:pt x="375990" y="54730"/>
                      </a:cubicBezTo>
                      <a:cubicBezTo>
                        <a:pt x="372428" y="54407"/>
                        <a:pt x="369513" y="56350"/>
                        <a:pt x="366274" y="57969"/>
                      </a:cubicBezTo>
                      <a:cubicBezTo>
                        <a:pt x="334537" y="73514"/>
                        <a:pt x="296647" y="66065"/>
                        <a:pt x="261995" y="57969"/>
                      </a:cubicBezTo>
                      <a:cubicBezTo>
                        <a:pt x="177794" y="38538"/>
                        <a:pt x="93593" y="19107"/>
                        <a:pt x="9392" y="0"/>
                      </a:cubicBezTo>
                      <a:lnTo>
                        <a:pt x="0" y="11335"/>
                      </a:lnTo>
                      <a:close/>
                    </a:path>
                  </a:pathLst>
                </a:custGeom>
                <a:solidFill>
                  <a:srgbClr val="748E57"/>
                </a:solidFill>
                <a:ln w="3239" cap="flat">
                  <a:noFill/>
                  <a:prstDash val="solid"/>
                  <a:miter/>
                </a:ln>
              </p:spPr>
              <p:txBody>
                <a:bodyPr rtlCol="0" anchor="ctr"/>
                <a:lstStyle/>
                <a:p>
                  <a:endParaRPr lang="en-NO"/>
                </a:p>
              </p:txBody>
            </p:sp>
            <p:sp>
              <p:nvSpPr>
                <p:cNvPr id="313" name="Freeform 327">
                  <a:extLst>
                    <a:ext uri="{FF2B5EF4-FFF2-40B4-BE49-F238E27FC236}">
                      <a16:creationId xmlns:a16="http://schemas.microsoft.com/office/drawing/2014/main" id="{2B4C77C0-7081-190C-B68A-8155E1BF758E}"/>
                    </a:ext>
                  </a:extLst>
                </p:cNvPr>
                <p:cNvSpPr>
                  <a:spLocks noGrp="1" noRot="1" noMove="1" noResize="1" noEditPoints="1" noAdjustHandles="1" noChangeArrowheads="1" noChangeShapeType="1"/>
                </p:cNvSpPr>
                <p:nvPr/>
              </p:nvSpPr>
              <p:spPr>
                <a:xfrm>
                  <a:off x="10717774" y="4417117"/>
                  <a:ext cx="20532" cy="53183"/>
                </a:xfrm>
                <a:custGeom>
                  <a:avLst/>
                  <a:gdLst>
                    <a:gd name="connsiteX0" fmla="*/ 10423 w 20532"/>
                    <a:gd name="connsiteY0" fmla="*/ 5023 h 53183"/>
                    <a:gd name="connsiteX1" fmla="*/ 708 w 20532"/>
                    <a:gd name="connsiteY1" fmla="*/ 46151 h 53183"/>
                    <a:gd name="connsiteX2" fmla="*/ 9452 w 20532"/>
                    <a:gd name="connsiteY2" fmla="*/ 50685 h 53183"/>
                    <a:gd name="connsiteX3" fmla="*/ 20462 w 20532"/>
                    <a:gd name="connsiteY3" fmla="*/ 4699 h 53183"/>
                    <a:gd name="connsiteX4" fmla="*/ 10423 w 20532"/>
                    <a:gd name="connsiteY4" fmla="*/ 5023 h 53183"/>
                    <a:gd name="connsiteX5" fmla="*/ 10423 w 20532"/>
                    <a:gd name="connsiteY5" fmla="*/ 5023 h 53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32" h="53183">
                      <a:moveTo>
                        <a:pt x="10423" y="5023"/>
                      </a:moveTo>
                      <a:cubicBezTo>
                        <a:pt x="11071" y="19272"/>
                        <a:pt x="7508" y="33522"/>
                        <a:pt x="708" y="46151"/>
                      </a:cubicBezTo>
                      <a:cubicBezTo>
                        <a:pt x="-2531" y="51657"/>
                        <a:pt x="6213" y="56191"/>
                        <a:pt x="9452" y="50685"/>
                      </a:cubicBezTo>
                      <a:cubicBezTo>
                        <a:pt x="17224" y="36760"/>
                        <a:pt x="21110" y="20568"/>
                        <a:pt x="20462" y="4699"/>
                      </a:cubicBezTo>
                      <a:cubicBezTo>
                        <a:pt x="19815" y="-1778"/>
                        <a:pt x="10099" y="-1454"/>
                        <a:pt x="10423" y="5023"/>
                      </a:cubicBezTo>
                      <a:lnTo>
                        <a:pt x="10423" y="5023"/>
                      </a:lnTo>
                      <a:close/>
                    </a:path>
                  </a:pathLst>
                </a:custGeom>
                <a:solidFill>
                  <a:srgbClr val="5B723E"/>
                </a:solidFill>
                <a:ln w="3239" cap="flat">
                  <a:noFill/>
                  <a:prstDash val="solid"/>
                  <a:miter/>
                </a:ln>
              </p:spPr>
              <p:txBody>
                <a:bodyPr rtlCol="0" anchor="ctr"/>
                <a:lstStyle/>
                <a:p>
                  <a:endParaRPr lang="en-NO"/>
                </a:p>
              </p:txBody>
            </p:sp>
          </p:grpSp>
          <p:grpSp>
            <p:nvGrpSpPr>
              <p:cNvPr id="307" name="Graphic 3">
                <a:extLst>
                  <a:ext uri="{FF2B5EF4-FFF2-40B4-BE49-F238E27FC236}">
                    <a16:creationId xmlns:a16="http://schemas.microsoft.com/office/drawing/2014/main" id="{65A65C62-58DE-1D61-BA53-F80D4CB1FC49}"/>
                  </a:ext>
                </a:extLst>
              </p:cNvPr>
              <p:cNvGrpSpPr>
                <a:grpSpLocks noGrp="1" noUngrp="1" noRot="1" noMove="1" noResize="1"/>
              </p:cNvGrpSpPr>
              <p:nvPr/>
            </p:nvGrpSpPr>
            <p:grpSpPr>
              <a:xfrm>
                <a:off x="9933831" y="6236798"/>
                <a:ext cx="1531907" cy="412010"/>
                <a:chOff x="10793518" y="4154639"/>
                <a:chExt cx="1531907" cy="412010"/>
              </a:xfrm>
            </p:grpSpPr>
            <p:sp>
              <p:nvSpPr>
                <p:cNvPr id="308" name="Freeform 329">
                  <a:extLst>
                    <a:ext uri="{FF2B5EF4-FFF2-40B4-BE49-F238E27FC236}">
                      <a16:creationId xmlns:a16="http://schemas.microsoft.com/office/drawing/2014/main" id="{7D5B17FC-7D25-E238-274F-55A59352C638}"/>
                    </a:ext>
                  </a:extLst>
                </p:cNvPr>
                <p:cNvSpPr>
                  <a:spLocks noGrp="1" noRot="1" noMove="1" noResize="1" noEditPoints="1" noAdjustHandles="1" noChangeArrowheads="1" noChangeShapeType="1"/>
                </p:cNvSpPr>
                <p:nvPr/>
              </p:nvSpPr>
              <p:spPr>
                <a:xfrm>
                  <a:off x="11123561" y="4258410"/>
                  <a:ext cx="1201864" cy="308239"/>
                </a:xfrm>
                <a:custGeom>
                  <a:avLst/>
                  <a:gdLst>
                    <a:gd name="connsiteX0" fmla="*/ 36005 w 1201864"/>
                    <a:gd name="connsiteY0" fmla="*/ 16702 h 308239"/>
                    <a:gd name="connsiteX1" fmla="*/ 3296 w 1201864"/>
                    <a:gd name="connsiteY1" fmla="*/ 126811 h 308239"/>
                    <a:gd name="connsiteX2" fmla="*/ 381 w 1201864"/>
                    <a:gd name="connsiteY2" fmla="*/ 148185 h 308239"/>
                    <a:gd name="connsiteX3" fmla="*/ 21107 w 1201864"/>
                    <a:gd name="connsiteY3" fmla="*/ 173769 h 308239"/>
                    <a:gd name="connsiteX4" fmla="*/ 174612 w 1201864"/>
                    <a:gd name="connsiteY4" fmla="*/ 204535 h 308239"/>
                    <a:gd name="connsiteX5" fmla="*/ 729043 w 1201864"/>
                    <a:gd name="connsiteY5" fmla="*/ 308167 h 308239"/>
                    <a:gd name="connsiteX6" fmla="*/ 1043826 w 1201864"/>
                    <a:gd name="connsiteY6" fmla="*/ 258618 h 308239"/>
                    <a:gd name="connsiteX7" fmla="*/ 1201864 w 1201864"/>
                    <a:gd name="connsiteY7" fmla="*/ 160491 h 308239"/>
                    <a:gd name="connsiteX8" fmla="*/ 752037 w 1201864"/>
                    <a:gd name="connsiteY8" fmla="*/ 180246 h 308239"/>
                    <a:gd name="connsiteX9" fmla="*/ 586226 w 1201864"/>
                    <a:gd name="connsiteY9" fmla="*/ 102198 h 308239"/>
                    <a:gd name="connsiteX10" fmla="*/ 291846 w 1201864"/>
                    <a:gd name="connsiteY10" fmla="*/ 71432 h 308239"/>
                    <a:gd name="connsiteX11" fmla="*/ 193072 w 1201864"/>
                    <a:gd name="connsiteY11" fmla="*/ 30304 h 308239"/>
                    <a:gd name="connsiteX12" fmla="*/ 36005 w 1201864"/>
                    <a:gd name="connsiteY12" fmla="*/ 16702 h 30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1864" h="308239">
                      <a:moveTo>
                        <a:pt x="36005" y="16702"/>
                      </a:moveTo>
                      <a:cubicBezTo>
                        <a:pt x="14630" y="48439"/>
                        <a:pt x="14307" y="89892"/>
                        <a:pt x="3296" y="126811"/>
                      </a:cubicBezTo>
                      <a:cubicBezTo>
                        <a:pt x="1353" y="133612"/>
                        <a:pt x="-914" y="141060"/>
                        <a:pt x="381" y="148185"/>
                      </a:cubicBezTo>
                      <a:cubicBezTo>
                        <a:pt x="2324" y="159520"/>
                        <a:pt x="11716" y="167616"/>
                        <a:pt x="21107" y="173769"/>
                      </a:cubicBezTo>
                      <a:cubicBezTo>
                        <a:pt x="65475" y="202268"/>
                        <a:pt x="121825" y="200649"/>
                        <a:pt x="174612" y="204535"/>
                      </a:cubicBezTo>
                      <a:cubicBezTo>
                        <a:pt x="362445" y="217489"/>
                        <a:pt x="540563" y="305252"/>
                        <a:pt x="729043" y="308167"/>
                      </a:cubicBezTo>
                      <a:cubicBezTo>
                        <a:pt x="835590" y="309786"/>
                        <a:pt x="940518" y="284202"/>
                        <a:pt x="1043826" y="258618"/>
                      </a:cubicBezTo>
                      <a:cubicBezTo>
                        <a:pt x="1106329" y="243073"/>
                        <a:pt x="1177900" y="220403"/>
                        <a:pt x="1201864" y="160491"/>
                      </a:cubicBezTo>
                      <a:cubicBezTo>
                        <a:pt x="1053865" y="199353"/>
                        <a:pt x="893559" y="237568"/>
                        <a:pt x="752037" y="180246"/>
                      </a:cubicBezTo>
                      <a:cubicBezTo>
                        <a:pt x="695363" y="157253"/>
                        <a:pt x="644842" y="120010"/>
                        <a:pt x="586226" y="102198"/>
                      </a:cubicBezTo>
                      <a:cubicBezTo>
                        <a:pt x="491338" y="73375"/>
                        <a:pt x="386734" y="99283"/>
                        <a:pt x="291846" y="71432"/>
                      </a:cubicBezTo>
                      <a:cubicBezTo>
                        <a:pt x="257518" y="61393"/>
                        <a:pt x="225781" y="44553"/>
                        <a:pt x="193072" y="30304"/>
                      </a:cubicBezTo>
                      <a:cubicBezTo>
                        <a:pt x="148704" y="10549"/>
                        <a:pt x="59646" y="-18922"/>
                        <a:pt x="36005" y="16702"/>
                      </a:cubicBezTo>
                      <a:close/>
                    </a:path>
                  </a:pathLst>
                </a:custGeom>
                <a:solidFill>
                  <a:srgbClr val="C00000"/>
                </a:solidFill>
                <a:ln w="3239" cap="flat">
                  <a:noFill/>
                  <a:prstDash val="solid"/>
                  <a:miter/>
                </a:ln>
              </p:spPr>
              <p:txBody>
                <a:bodyPr rtlCol="0" anchor="ctr"/>
                <a:lstStyle/>
                <a:p>
                  <a:endParaRPr lang="en-NO"/>
                </a:p>
              </p:txBody>
            </p:sp>
            <p:sp>
              <p:nvSpPr>
                <p:cNvPr id="309" name="Freeform 330">
                  <a:extLst>
                    <a:ext uri="{FF2B5EF4-FFF2-40B4-BE49-F238E27FC236}">
                      <a16:creationId xmlns:a16="http://schemas.microsoft.com/office/drawing/2014/main" id="{4A596A31-D971-E066-8579-2BFAAFC7F163}"/>
                    </a:ext>
                  </a:extLst>
                </p:cNvPr>
                <p:cNvSpPr>
                  <a:spLocks noGrp="1" noRot="1" noMove="1" noResize="1" noEditPoints="1" noAdjustHandles="1" noChangeArrowheads="1" noChangeShapeType="1"/>
                </p:cNvSpPr>
                <p:nvPr/>
              </p:nvSpPr>
              <p:spPr>
                <a:xfrm>
                  <a:off x="10793518" y="4154639"/>
                  <a:ext cx="381712" cy="253708"/>
                </a:xfrm>
                <a:custGeom>
                  <a:avLst/>
                  <a:gdLst>
                    <a:gd name="connsiteX0" fmla="*/ 97 w 381712"/>
                    <a:gd name="connsiteY0" fmla="*/ 10039 h 253708"/>
                    <a:gd name="connsiteX1" fmla="*/ 12403 w 381712"/>
                    <a:gd name="connsiteY1" fmla="*/ 30118 h 253708"/>
                    <a:gd name="connsiteX2" fmla="*/ 229059 w 381712"/>
                    <a:gd name="connsiteY2" fmla="*/ 147028 h 253708"/>
                    <a:gd name="connsiteX3" fmla="*/ 305164 w 381712"/>
                    <a:gd name="connsiteY3" fmla="*/ 237706 h 253708"/>
                    <a:gd name="connsiteX4" fmla="*/ 322004 w 381712"/>
                    <a:gd name="connsiteY4" fmla="*/ 252603 h 253708"/>
                    <a:gd name="connsiteX5" fmla="*/ 363781 w 381712"/>
                    <a:gd name="connsiteY5" fmla="*/ 220218 h 253708"/>
                    <a:gd name="connsiteX6" fmla="*/ 375439 w 381712"/>
                    <a:gd name="connsiteY6" fmla="*/ 119501 h 253708"/>
                    <a:gd name="connsiteX7" fmla="*/ 365076 w 381712"/>
                    <a:gd name="connsiteY7" fmla="*/ 108814 h 253708"/>
                    <a:gd name="connsiteX8" fmla="*/ 355037 w 381712"/>
                    <a:gd name="connsiteY8" fmla="*/ 110433 h 253708"/>
                    <a:gd name="connsiteX9" fmla="*/ 252052 w 381712"/>
                    <a:gd name="connsiteY9" fmla="*/ 94888 h 253708"/>
                    <a:gd name="connsiteX10" fmla="*/ 10784 w 381712"/>
                    <a:gd name="connsiteY10" fmla="*/ 0 h 253708"/>
                    <a:gd name="connsiteX11" fmla="*/ 97 w 381712"/>
                    <a:gd name="connsiteY11" fmla="*/ 10039 h 25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712" h="253708">
                      <a:moveTo>
                        <a:pt x="97" y="10039"/>
                      </a:moveTo>
                      <a:cubicBezTo>
                        <a:pt x="-874" y="18136"/>
                        <a:pt x="5603" y="24936"/>
                        <a:pt x="12403" y="30118"/>
                      </a:cubicBezTo>
                      <a:cubicBezTo>
                        <a:pt x="69077" y="73190"/>
                        <a:pt x="171738" y="104927"/>
                        <a:pt x="229059" y="147028"/>
                      </a:cubicBezTo>
                      <a:cubicBezTo>
                        <a:pt x="271483" y="178441"/>
                        <a:pt x="273426" y="195605"/>
                        <a:pt x="305164" y="237706"/>
                      </a:cubicBezTo>
                      <a:cubicBezTo>
                        <a:pt x="309698" y="243859"/>
                        <a:pt x="314879" y="250012"/>
                        <a:pt x="322004" y="252603"/>
                      </a:cubicBezTo>
                      <a:cubicBezTo>
                        <a:pt x="340463" y="258756"/>
                        <a:pt x="356008" y="238030"/>
                        <a:pt x="363781" y="220218"/>
                      </a:cubicBezTo>
                      <a:cubicBezTo>
                        <a:pt x="377706" y="188481"/>
                        <a:pt x="389365" y="151562"/>
                        <a:pt x="375439" y="119501"/>
                      </a:cubicBezTo>
                      <a:cubicBezTo>
                        <a:pt x="373496" y="114967"/>
                        <a:pt x="370258" y="109785"/>
                        <a:pt x="365076" y="108814"/>
                      </a:cubicBezTo>
                      <a:cubicBezTo>
                        <a:pt x="361838" y="108166"/>
                        <a:pt x="358275" y="109461"/>
                        <a:pt x="355037" y="110433"/>
                      </a:cubicBezTo>
                      <a:cubicBezTo>
                        <a:pt x="321356" y="121120"/>
                        <a:pt x="285085" y="108166"/>
                        <a:pt x="252052" y="94888"/>
                      </a:cubicBezTo>
                      <a:cubicBezTo>
                        <a:pt x="171738" y="63151"/>
                        <a:pt x="91423" y="31737"/>
                        <a:pt x="10784" y="0"/>
                      </a:cubicBezTo>
                      <a:lnTo>
                        <a:pt x="97" y="10039"/>
                      </a:lnTo>
                      <a:close/>
                    </a:path>
                  </a:pathLst>
                </a:custGeom>
                <a:solidFill>
                  <a:srgbClr val="748E57"/>
                </a:solidFill>
                <a:ln w="3239" cap="flat">
                  <a:noFill/>
                  <a:prstDash val="solid"/>
                  <a:miter/>
                </a:ln>
              </p:spPr>
              <p:txBody>
                <a:bodyPr rtlCol="0" anchor="ctr"/>
                <a:lstStyle/>
                <a:p>
                  <a:endParaRPr lang="en-NO"/>
                </a:p>
              </p:txBody>
            </p:sp>
            <p:sp>
              <p:nvSpPr>
                <p:cNvPr id="310" name="Freeform 331">
                  <a:extLst>
                    <a:ext uri="{FF2B5EF4-FFF2-40B4-BE49-F238E27FC236}">
                      <a16:creationId xmlns:a16="http://schemas.microsoft.com/office/drawing/2014/main" id="{73E65C32-F355-11CE-E13C-179FB2698958}"/>
                    </a:ext>
                  </a:extLst>
                </p:cNvPr>
                <p:cNvSpPr>
                  <a:spLocks noGrp="1" noRot="1" noMove="1" noResize="1" noEditPoints="1" noAdjustHandles="1" noChangeArrowheads="1" noChangeShapeType="1"/>
                </p:cNvSpPr>
                <p:nvPr/>
              </p:nvSpPr>
              <p:spPr>
                <a:xfrm>
                  <a:off x="11100537" y="4268586"/>
                  <a:ext cx="26674" cy="51100"/>
                </a:xfrm>
                <a:custGeom>
                  <a:avLst/>
                  <a:gdLst>
                    <a:gd name="connsiteX0" fmla="*/ 16928 w 26674"/>
                    <a:gd name="connsiteY0" fmla="*/ 4258 h 51100"/>
                    <a:gd name="connsiteX1" fmla="*/ 1059 w 26674"/>
                    <a:gd name="connsiteY1" fmla="*/ 43444 h 51100"/>
                    <a:gd name="connsiteX2" fmla="*/ 8832 w 26674"/>
                    <a:gd name="connsiteY2" fmla="*/ 49274 h 51100"/>
                    <a:gd name="connsiteX3" fmla="*/ 26643 w 26674"/>
                    <a:gd name="connsiteY3" fmla="*/ 5554 h 51100"/>
                    <a:gd name="connsiteX4" fmla="*/ 16928 w 26674"/>
                    <a:gd name="connsiteY4" fmla="*/ 4258 h 51100"/>
                    <a:gd name="connsiteX5" fmla="*/ 16928 w 26674"/>
                    <a:gd name="connsiteY5" fmla="*/ 4258 h 5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74" h="51100">
                      <a:moveTo>
                        <a:pt x="16928" y="4258"/>
                      </a:moveTo>
                      <a:cubicBezTo>
                        <a:pt x="15309" y="18508"/>
                        <a:pt x="9803" y="32109"/>
                        <a:pt x="1059" y="43444"/>
                      </a:cubicBezTo>
                      <a:cubicBezTo>
                        <a:pt x="-2827" y="48302"/>
                        <a:pt x="4945" y="54131"/>
                        <a:pt x="8832" y="49274"/>
                      </a:cubicBezTo>
                      <a:cubicBezTo>
                        <a:pt x="18547" y="36643"/>
                        <a:pt x="24700" y="21422"/>
                        <a:pt x="26643" y="5554"/>
                      </a:cubicBezTo>
                      <a:cubicBezTo>
                        <a:pt x="27291" y="-923"/>
                        <a:pt x="17576" y="-2219"/>
                        <a:pt x="16928" y="4258"/>
                      </a:cubicBezTo>
                      <a:lnTo>
                        <a:pt x="16928" y="4258"/>
                      </a:lnTo>
                      <a:close/>
                    </a:path>
                  </a:pathLst>
                </a:custGeom>
                <a:solidFill>
                  <a:srgbClr val="5B723E"/>
                </a:solidFill>
                <a:ln w="3239" cap="flat">
                  <a:noFill/>
                  <a:prstDash val="solid"/>
                  <a:miter/>
                </a:ln>
              </p:spPr>
              <p:txBody>
                <a:bodyPr rtlCol="0" anchor="ctr"/>
                <a:lstStyle/>
                <a:p>
                  <a:endParaRPr lang="en-NO"/>
                </a:p>
              </p:txBody>
            </p:sp>
          </p:grpSp>
        </p:grpSp>
        <p:grpSp>
          <p:nvGrpSpPr>
            <p:cNvPr id="314" name="Grafikk 5">
              <a:extLst>
                <a:ext uri="{FF2B5EF4-FFF2-40B4-BE49-F238E27FC236}">
                  <a16:creationId xmlns:a16="http://schemas.microsoft.com/office/drawing/2014/main" id="{2DCDFAF0-9FD3-0AD5-F24F-A8F41C6C4DC1}"/>
                </a:ext>
              </a:extLst>
            </p:cNvPr>
            <p:cNvGrpSpPr>
              <a:grpSpLocks noGrp="1" noUngrp="1" noRot="1" noMove="1" noResize="1"/>
            </p:cNvGrpSpPr>
            <p:nvPr/>
          </p:nvGrpSpPr>
          <p:grpSpPr>
            <a:xfrm>
              <a:off x="8653390" y="4938311"/>
              <a:ext cx="1710048" cy="793945"/>
              <a:chOff x="4026955" y="3051573"/>
              <a:chExt cx="3043834" cy="1413197"/>
            </a:xfrm>
          </p:grpSpPr>
          <p:sp>
            <p:nvSpPr>
              <p:cNvPr id="315" name="Friform 314">
                <a:extLst>
                  <a:ext uri="{FF2B5EF4-FFF2-40B4-BE49-F238E27FC236}">
                    <a16:creationId xmlns:a16="http://schemas.microsoft.com/office/drawing/2014/main" id="{45613E88-CB88-3CEE-E48C-6238D0321ED1}"/>
                  </a:ext>
                </a:extLst>
              </p:cNvPr>
              <p:cNvSpPr>
                <a:spLocks noGrp="1" noRot="1" noMove="1" noResize="1" noEditPoints="1" noAdjustHandles="1" noChangeArrowheads="1" noChangeShapeType="1"/>
              </p:cNvSpPr>
              <p:nvPr/>
            </p:nvSpPr>
            <p:spPr>
              <a:xfrm>
                <a:off x="4026955" y="3051573"/>
                <a:ext cx="234694" cy="197937"/>
              </a:xfrm>
              <a:custGeom>
                <a:avLst/>
                <a:gdLst>
                  <a:gd name="connsiteX0" fmla="*/ 234694 w 234694"/>
                  <a:gd name="connsiteY0" fmla="*/ 197937 h 197937"/>
                  <a:gd name="connsiteX1" fmla="*/ 218599 w 234694"/>
                  <a:gd name="connsiteY1" fmla="*/ 50650 h 197937"/>
                  <a:gd name="connsiteX2" fmla="*/ 234403 w 234694"/>
                  <a:gd name="connsiteY2" fmla="*/ 31543 h 197937"/>
                  <a:gd name="connsiteX3" fmla="*/ 230095 w 234694"/>
                  <a:gd name="connsiteY3" fmla="*/ 9197 h 197937"/>
                  <a:gd name="connsiteX4" fmla="*/ 92038 w 234694"/>
                  <a:gd name="connsiteY4" fmla="*/ 0 h 197937"/>
                  <a:gd name="connsiteX5" fmla="*/ 0 w 234694"/>
                  <a:gd name="connsiteY5" fmla="*/ 151886 h 197937"/>
                  <a:gd name="connsiteX6" fmla="*/ 56156 w 234694"/>
                  <a:gd name="connsiteY6" fmla="*/ 126917 h 197937"/>
                  <a:gd name="connsiteX7" fmla="*/ 145992 w 234694"/>
                  <a:gd name="connsiteY7" fmla="*/ 135628 h 197937"/>
                  <a:gd name="connsiteX8" fmla="*/ 234694 w 234694"/>
                  <a:gd name="connsiteY8" fmla="*/ 197872 h 19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694" h="197937">
                    <a:moveTo>
                      <a:pt x="234694" y="197937"/>
                    </a:moveTo>
                    <a:lnTo>
                      <a:pt x="218599" y="50650"/>
                    </a:lnTo>
                    <a:lnTo>
                      <a:pt x="234403" y="31543"/>
                    </a:lnTo>
                    <a:lnTo>
                      <a:pt x="230095" y="9197"/>
                    </a:lnTo>
                    <a:lnTo>
                      <a:pt x="92038" y="0"/>
                    </a:lnTo>
                    <a:lnTo>
                      <a:pt x="0" y="151886"/>
                    </a:lnTo>
                    <a:lnTo>
                      <a:pt x="56156" y="126917"/>
                    </a:lnTo>
                    <a:cubicBezTo>
                      <a:pt x="85561" y="113866"/>
                      <a:pt x="119663" y="117169"/>
                      <a:pt x="145992" y="135628"/>
                    </a:cubicBezTo>
                    <a:lnTo>
                      <a:pt x="234694" y="197872"/>
                    </a:lnTo>
                    <a:close/>
                  </a:path>
                </a:pathLst>
              </a:custGeom>
              <a:solidFill>
                <a:srgbClr val="564539"/>
              </a:solidFill>
              <a:ln w="0" cap="flat">
                <a:noFill/>
                <a:prstDash val="solid"/>
                <a:miter/>
              </a:ln>
            </p:spPr>
            <p:txBody>
              <a:bodyPr rtlCol="0" anchor="ctr"/>
              <a:lstStyle/>
              <a:p>
                <a:endParaRPr lang="en-GB"/>
              </a:p>
            </p:txBody>
          </p:sp>
          <p:sp>
            <p:nvSpPr>
              <p:cNvPr id="316" name="Friform 315">
                <a:extLst>
                  <a:ext uri="{FF2B5EF4-FFF2-40B4-BE49-F238E27FC236}">
                    <a16:creationId xmlns:a16="http://schemas.microsoft.com/office/drawing/2014/main" id="{0DE9424C-8521-E876-99E1-08F4E2B2DB82}"/>
                  </a:ext>
                </a:extLst>
              </p:cNvPr>
              <p:cNvSpPr>
                <a:spLocks noGrp="1" noRot="1" noMove="1" noResize="1" noEditPoints="1" noAdjustHandles="1" noChangeArrowheads="1" noChangeShapeType="1"/>
              </p:cNvSpPr>
              <p:nvPr/>
            </p:nvSpPr>
            <p:spPr>
              <a:xfrm>
                <a:off x="4026955" y="3157408"/>
                <a:ext cx="3043834" cy="1307362"/>
              </a:xfrm>
              <a:custGeom>
                <a:avLst/>
                <a:gdLst>
                  <a:gd name="connsiteX0" fmla="*/ 2994382 w 3043834"/>
                  <a:gd name="connsiteY0" fmla="*/ 186505 h 1307362"/>
                  <a:gd name="connsiteX1" fmla="*/ 2965948 w 3043834"/>
                  <a:gd name="connsiteY1" fmla="*/ 164678 h 1307362"/>
                  <a:gd name="connsiteX2" fmla="*/ 2948914 w 3043834"/>
                  <a:gd name="connsiteY2" fmla="*/ 153699 h 1307362"/>
                  <a:gd name="connsiteX3" fmla="*/ 2798226 w 3043834"/>
                  <a:gd name="connsiteY3" fmla="*/ 308370 h 1307362"/>
                  <a:gd name="connsiteX4" fmla="*/ 2015837 w 3043834"/>
                  <a:gd name="connsiteY4" fmla="*/ 727173 h 1307362"/>
                  <a:gd name="connsiteX5" fmla="*/ 971097 w 3043834"/>
                  <a:gd name="connsiteY5" fmla="*/ 648930 h 1307362"/>
                  <a:gd name="connsiteX6" fmla="*/ 368185 w 3043834"/>
                  <a:gd name="connsiteY6" fmla="*/ 294542 h 1307362"/>
                  <a:gd name="connsiteX7" fmla="*/ 234727 w 3043834"/>
                  <a:gd name="connsiteY7" fmla="*/ 92038 h 1307362"/>
                  <a:gd name="connsiteX8" fmla="*/ 103567 w 3043834"/>
                  <a:gd name="connsiteY8" fmla="*/ 0 h 1307362"/>
                  <a:gd name="connsiteX9" fmla="*/ 0 w 3043834"/>
                  <a:gd name="connsiteY9" fmla="*/ 46019 h 1307362"/>
                  <a:gd name="connsiteX10" fmla="*/ 128860 w 3043834"/>
                  <a:gd name="connsiteY10" fmla="*/ 165682 h 1307362"/>
                  <a:gd name="connsiteX11" fmla="*/ 188675 w 3043834"/>
                  <a:gd name="connsiteY11" fmla="*/ 478650 h 1307362"/>
                  <a:gd name="connsiteX12" fmla="*/ 892822 w 3043834"/>
                  <a:gd name="connsiteY12" fmla="*/ 1182797 h 1307362"/>
                  <a:gd name="connsiteX13" fmla="*/ 2568066 w 3043834"/>
                  <a:gd name="connsiteY13" fmla="*/ 1012517 h 1307362"/>
                  <a:gd name="connsiteX14" fmla="*/ 3038620 w 3043834"/>
                  <a:gd name="connsiteY14" fmla="*/ 306038 h 1307362"/>
                  <a:gd name="connsiteX15" fmla="*/ 3037033 w 3043834"/>
                  <a:gd name="connsiteY15" fmla="*/ 224687 h 1307362"/>
                  <a:gd name="connsiteX16" fmla="*/ 2994382 w 3043834"/>
                  <a:gd name="connsiteY16" fmla="*/ 186473 h 130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3834" h="1307362">
                    <a:moveTo>
                      <a:pt x="2994382" y="186505"/>
                    </a:moveTo>
                    <a:lnTo>
                      <a:pt x="2965948" y="164678"/>
                    </a:lnTo>
                    <a:cubicBezTo>
                      <a:pt x="2960507" y="160532"/>
                      <a:pt x="2954807" y="156841"/>
                      <a:pt x="2948914" y="153699"/>
                    </a:cubicBezTo>
                    <a:cubicBezTo>
                      <a:pt x="2892564" y="215166"/>
                      <a:pt x="2833137" y="277798"/>
                      <a:pt x="2798226" y="308370"/>
                    </a:cubicBezTo>
                    <a:cubicBezTo>
                      <a:pt x="2631314" y="454524"/>
                      <a:pt x="2397818" y="593714"/>
                      <a:pt x="2015837" y="727173"/>
                    </a:cubicBezTo>
                    <a:cubicBezTo>
                      <a:pt x="1633856" y="860631"/>
                      <a:pt x="1219619" y="773192"/>
                      <a:pt x="971097" y="648930"/>
                    </a:cubicBezTo>
                    <a:cubicBezTo>
                      <a:pt x="722574" y="524669"/>
                      <a:pt x="423401" y="312969"/>
                      <a:pt x="368185" y="294542"/>
                    </a:cubicBezTo>
                    <a:cubicBezTo>
                      <a:pt x="312969" y="276147"/>
                      <a:pt x="234727" y="92038"/>
                      <a:pt x="234727" y="92038"/>
                    </a:cubicBezTo>
                    <a:lnTo>
                      <a:pt x="103567" y="0"/>
                    </a:lnTo>
                    <a:lnTo>
                      <a:pt x="0" y="46019"/>
                    </a:lnTo>
                    <a:cubicBezTo>
                      <a:pt x="0" y="46019"/>
                      <a:pt x="82841" y="50618"/>
                      <a:pt x="128860" y="165682"/>
                    </a:cubicBezTo>
                    <a:cubicBezTo>
                      <a:pt x="174879" y="280746"/>
                      <a:pt x="184076" y="381981"/>
                      <a:pt x="188675" y="478650"/>
                    </a:cubicBezTo>
                    <a:cubicBezTo>
                      <a:pt x="193274" y="575319"/>
                      <a:pt x="220898" y="948103"/>
                      <a:pt x="892822" y="1182797"/>
                    </a:cubicBezTo>
                    <a:cubicBezTo>
                      <a:pt x="1564778" y="1417524"/>
                      <a:pt x="2130868" y="1297861"/>
                      <a:pt x="2568066" y="1012517"/>
                    </a:cubicBezTo>
                    <a:cubicBezTo>
                      <a:pt x="2900466" y="795570"/>
                      <a:pt x="3006753" y="456272"/>
                      <a:pt x="3038620" y="306038"/>
                    </a:cubicBezTo>
                    <a:cubicBezTo>
                      <a:pt x="3044061" y="280422"/>
                      <a:pt x="3047558" y="247583"/>
                      <a:pt x="3037033" y="224687"/>
                    </a:cubicBezTo>
                    <a:cubicBezTo>
                      <a:pt x="3029066" y="207329"/>
                      <a:pt x="3010154" y="198552"/>
                      <a:pt x="2994382" y="186473"/>
                    </a:cubicBezTo>
                    <a:close/>
                  </a:path>
                </a:pathLst>
              </a:custGeom>
              <a:solidFill>
                <a:srgbClr val="E2BC5D"/>
              </a:solidFill>
              <a:ln w="0" cap="flat">
                <a:noFill/>
                <a:prstDash val="solid"/>
                <a:miter/>
              </a:ln>
            </p:spPr>
            <p:txBody>
              <a:bodyPr rtlCol="0" anchor="ctr"/>
              <a:lstStyle/>
              <a:p>
                <a:endParaRPr lang="en-GB"/>
              </a:p>
            </p:txBody>
          </p:sp>
          <p:sp>
            <p:nvSpPr>
              <p:cNvPr id="317" name="Friform 316">
                <a:extLst>
                  <a:ext uri="{FF2B5EF4-FFF2-40B4-BE49-F238E27FC236}">
                    <a16:creationId xmlns:a16="http://schemas.microsoft.com/office/drawing/2014/main" id="{2F55D21C-FD30-6D0C-4FA0-5521DB39BC39}"/>
                  </a:ext>
                </a:extLst>
              </p:cNvPr>
              <p:cNvSpPr>
                <a:spLocks noGrp="1" noRot="1" noMove="1" noResize="1" noEditPoints="1" noAdjustHandles="1" noChangeArrowheads="1" noChangeShapeType="1"/>
              </p:cNvSpPr>
              <p:nvPr/>
            </p:nvSpPr>
            <p:spPr>
              <a:xfrm>
                <a:off x="4245489" y="3083213"/>
                <a:ext cx="2730346" cy="868284"/>
              </a:xfrm>
              <a:custGeom>
                <a:avLst/>
                <a:gdLst>
                  <a:gd name="connsiteX0" fmla="*/ 149619 w 2730346"/>
                  <a:gd name="connsiteY0" fmla="*/ 368801 h 868284"/>
                  <a:gd name="connsiteX1" fmla="*/ 752530 w 2730346"/>
                  <a:gd name="connsiteY1" fmla="*/ 723189 h 868284"/>
                  <a:gd name="connsiteX2" fmla="*/ 1797270 w 2730346"/>
                  <a:gd name="connsiteY2" fmla="*/ 801432 h 868284"/>
                  <a:gd name="connsiteX3" fmla="*/ 2579659 w 2730346"/>
                  <a:gd name="connsiteY3" fmla="*/ 382629 h 868284"/>
                  <a:gd name="connsiteX4" fmla="*/ 2730347 w 2730346"/>
                  <a:gd name="connsiteY4" fmla="*/ 227958 h 868284"/>
                  <a:gd name="connsiteX5" fmla="*/ 2694691 w 2730346"/>
                  <a:gd name="connsiteY5" fmla="*/ 212413 h 868284"/>
                  <a:gd name="connsiteX6" fmla="*/ 2641062 w 2730346"/>
                  <a:gd name="connsiteY6" fmla="*/ 233334 h 868284"/>
                  <a:gd name="connsiteX7" fmla="*/ 2556083 w 2730346"/>
                  <a:gd name="connsiteY7" fmla="*/ 296841 h 868284"/>
                  <a:gd name="connsiteX8" fmla="*/ 1279208 w 2730346"/>
                  <a:gd name="connsiteY8" fmla="*/ 717101 h 868284"/>
                  <a:gd name="connsiteX9" fmla="*/ 397850 w 2730346"/>
                  <a:gd name="connsiteY9" fmla="*/ 371229 h 868284"/>
                  <a:gd name="connsiteX10" fmla="*/ 257785 w 2730346"/>
                  <a:gd name="connsiteY10" fmla="*/ 332270 h 868284"/>
                  <a:gd name="connsiteX11" fmla="*/ 79019 w 2730346"/>
                  <a:gd name="connsiteY11" fmla="*/ 184271 h 868284"/>
                  <a:gd name="connsiteX12" fmla="*/ 34522 w 2730346"/>
                  <a:gd name="connsiteY12" fmla="*/ 97317 h 868284"/>
                  <a:gd name="connsiteX13" fmla="*/ 15804 w 2730346"/>
                  <a:gd name="connsiteY13" fmla="*/ 0 h 868284"/>
                  <a:gd name="connsiteX14" fmla="*/ 0 w 2730346"/>
                  <a:gd name="connsiteY14" fmla="*/ 19107 h 868284"/>
                  <a:gd name="connsiteX15" fmla="*/ 16095 w 2730346"/>
                  <a:gd name="connsiteY15" fmla="*/ 166394 h 868284"/>
                  <a:gd name="connsiteX16" fmla="*/ 149554 w 2730346"/>
                  <a:gd name="connsiteY16" fmla="*/ 368897 h 86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0346" h="868284">
                    <a:moveTo>
                      <a:pt x="149619" y="368801"/>
                    </a:moveTo>
                    <a:cubicBezTo>
                      <a:pt x="204835" y="387195"/>
                      <a:pt x="504008" y="598928"/>
                      <a:pt x="752530" y="723189"/>
                    </a:cubicBezTo>
                    <a:cubicBezTo>
                      <a:pt x="1001053" y="847451"/>
                      <a:pt x="1415257" y="934890"/>
                      <a:pt x="1797270" y="801432"/>
                    </a:cubicBezTo>
                    <a:cubicBezTo>
                      <a:pt x="2179251" y="667973"/>
                      <a:pt x="2412780" y="528782"/>
                      <a:pt x="2579659" y="382629"/>
                    </a:cubicBezTo>
                    <a:cubicBezTo>
                      <a:pt x="2614571" y="352057"/>
                      <a:pt x="2673997" y="289393"/>
                      <a:pt x="2730347" y="227958"/>
                    </a:cubicBezTo>
                    <a:cubicBezTo>
                      <a:pt x="2713766" y="219117"/>
                      <a:pt x="2711823" y="210632"/>
                      <a:pt x="2694691" y="212413"/>
                    </a:cubicBezTo>
                    <a:cubicBezTo>
                      <a:pt x="2681219" y="213838"/>
                      <a:pt x="2652234" y="223165"/>
                      <a:pt x="2641062" y="233334"/>
                    </a:cubicBezTo>
                    <a:cubicBezTo>
                      <a:pt x="2627784" y="245381"/>
                      <a:pt x="2603333" y="279936"/>
                      <a:pt x="2556083" y="296841"/>
                    </a:cubicBezTo>
                    <a:cubicBezTo>
                      <a:pt x="2187316" y="428680"/>
                      <a:pt x="1897372" y="746248"/>
                      <a:pt x="1279208" y="717101"/>
                    </a:cubicBezTo>
                    <a:cubicBezTo>
                      <a:pt x="872322" y="697897"/>
                      <a:pt x="522111" y="403452"/>
                      <a:pt x="397850" y="371229"/>
                    </a:cubicBezTo>
                    <a:cubicBezTo>
                      <a:pt x="350308" y="358891"/>
                      <a:pt x="300792" y="344900"/>
                      <a:pt x="257785" y="332270"/>
                    </a:cubicBezTo>
                    <a:cubicBezTo>
                      <a:pt x="180384" y="309601"/>
                      <a:pt x="115744" y="256068"/>
                      <a:pt x="79019" y="184271"/>
                    </a:cubicBezTo>
                    <a:lnTo>
                      <a:pt x="34522" y="97317"/>
                    </a:lnTo>
                    <a:lnTo>
                      <a:pt x="15804" y="0"/>
                    </a:lnTo>
                    <a:lnTo>
                      <a:pt x="0" y="19107"/>
                    </a:lnTo>
                    <a:lnTo>
                      <a:pt x="16095" y="166394"/>
                    </a:lnTo>
                    <a:cubicBezTo>
                      <a:pt x="16095" y="166394"/>
                      <a:pt x="94338" y="350503"/>
                      <a:pt x="149554" y="368897"/>
                    </a:cubicBezTo>
                    <a:close/>
                  </a:path>
                </a:pathLst>
              </a:custGeom>
              <a:solidFill>
                <a:srgbClr val="D3AC54"/>
              </a:solidFill>
              <a:ln w="0" cap="flat">
                <a:noFill/>
                <a:prstDash val="solid"/>
                <a:miter/>
              </a:ln>
            </p:spPr>
            <p:txBody>
              <a:bodyPr rtlCol="0" anchor="ctr"/>
              <a:lstStyle/>
              <a:p>
                <a:endParaRPr lang="en-GB"/>
              </a:p>
            </p:txBody>
          </p:sp>
          <p:sp>
            <p:nvSpPr>
              <p:cNvPr id="318" name="Friform 317">
                <a:extLst>
                  <a:ext uri="{FF2B5EF4-FFF2-40B4-BE49-F238E27FC236}">
                    <a16:creationId xmlns:a16="http://schemas.microsoft.com/office/drawing/2014/main" id="{E7C5C59C-599C-C5B9-AB00-01F8CFFB477C}"/>
                  </a:ext>
                </a:extLst>
              </p:cNvPr>
              <p:cNvSpPr>
                <a:spLocks noGrp="1" noRot="1" noMove="1" noResize="1" noEditPoints="1" noAdjustHandles="1" noChangeArrowheads="1" noChangeShapeType="1"/>
              </p:cNvSpPr>
              <p:nvPr/>
            </p:nvSpPr>
            <p:spPr>
              <a:xfrm>
                <a:off x="6929903" y="3295588"/>
                <a:ext cx="135850" cy="102415"/>
              </a:xfrm>
              <a:custGeom>
                <a:avLst/>
                <a:gdLst>
                  <a:gd name="connsiteX0" fmla="*/ 91985 w 135850"/>
                  <a:gd name="connsiteY0" fmla="*/ 43078 h 102415"/>
                  <a:gd name="connsiteX1" fmla="*/ 128807 w 135850"/>
                  <a:gd name="connsiteY1" fmla="*/ 77018 h 102415"/>
                  <a:gd name="connsiteX2" fmla="*/ 121520 w 135850"/>
                  <a:gd name="connsiteY2" fmla="*/ 101339 h 102415"/>
                  <a:gd name="connsiteX3" fmla="*/ 104712 w 135850"/>
                  <a:gd name="connsiteY3" fmla="*/ 94862 h 102415"/>
                  <a:gd name="connsiteX4" fmla="*/ 15168 w 135850"/>
                  <a:gd name="connsiteY4" fmla="*/ 33233 h 102415"/>
                  <a:gd name="connsiteX5" fmla="*/ 2084 w 135850"/>
                  <a:gd name="connsiteY5" fmla="*/ 3633 h 102415"/>
                  <a:gd name="connsiteX6" fmla="*/ 91953 w 135850"/>
                  <a:gd name="connsiteY6" fmla="*/ 43078 h 10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50" h="102415">
                    <a:moveTo>
                      <a:pt x="91985" y="43078"/>
                    </a:moveTo>
                    <a:cubicBezTo>
                      <a:pt x="100178" y="49652"/>
                      <a:pt x="122297" y="68792"/>
                      <a:pt x="128807" y="77018"/>
                    </a:cubicBezTo>
                    <a:cubicBezTo>
                      <a:pt x="135640" y="85632"/>
                      <a:pt x="143186" y="107492"/>
                      <a:pt x="121520" y="101339"/>
                    </a:cubicBezTo>
                    <a:cubicBezTo>
                      <a:pt x="115723" y="99687"/>
                      <a:pt x="110088" y="97647"/>
                      <a:pt x="104712" y="94862"/>
                    </a:cubicBezTo>
                    <a:cubicBezTo>
                      <a:pt x="72295" y="78151"/>
                      <a:pt x="39068" y="60793"/>
                      <a:pt x="15168" y="33233"/>
                    </a:cubicBezTo>
                    <a:cubicBezTo>
                      <a:pt x="6456" y="23194"/>
                      <a:pt x="-4684" y="8556"/>
                      <a:pt x="2084" y="3633"/>
                    </a:cubicBezTo>
                    <a:cubicBezTo>
                      <a:pt x="22487" y="-11199"/>
                      <a:pt x="66757" y="22870"/>
                      <a:pt x="91953" y="43078"/>
                    </a:cubicBezTo>
                    <a:close/>
                  </a:path>
                </a:pathLst>
              </a:custGeom>
              <a:solidFill>
                <a:srgbClr val="564539"/>
              </a:solidFill>
              <a:ln w="0" cap="flat">
                <a:noFill/>
                <a:prstDash val="solid"/>
                <a:miter/>
              </a:ln>
            </p:spPr>
            <p:txBody>
              <a:bodyPr rtlCol="0" anchor="ctr"/>
              <a:lstStyle/>
              <a:p>
                <a:endParaRPr lang="en-GB"/>
              </a:p>
            </p:txBody>
          </p:sp>
        </p:grpSp>
        <p:grpSp>
          <p:nvGrpSpPr>
            <p:cNvPr id="319" name="Gruppe 318">
              <a:extLst>
                <a:ext uri="{FF2B5EF4-FFF2-40B4-BE49-F238E27FC236}">
                  <a16:creationId xmlns:a16="http://schemas.microsoft.com/office/drawing/2014/main" id="{0EC22922-F094-72DB-657B-DBB842A253CC}"/>
                </a:ext>
              </a:extLst>
            </p:cNvPr>
            <p:cNvGrpSpPr>
              <a:grpSpLocks noGrp="1" noUngrp="1" noRot="1" noMove="1" noResize="1"/>
            </p:cNvGrpSpPr>
            <p:nvPr/>
          </p:nvGrpSpPr>
          <p:grpSpPr>
            <a:xfrm>
              <a:off x="5148150" y="4673301"/>
              <a:ext cx="1052811" cy="1116578"/>
              <a:chOff x="3887229" y="1022108"/>
              <a:chExt cx="3377821" cy="3582412"/>
            </a:xfrm>
          </p:grpSpPr>
          <p:grpSp>
            <p:nvGrpSpPr>
              <p:cNvPr id="320" name="Grafikk 483">
                <a:extLst>
                  <a:ext uri="{FF2B5EF4-FFF2-40B4-BE49-F238E27FC236}">
                    <a16:creationId xmlns:a16="http://schemas.microsoft.com/office/drawing/2014/main" id="{2EB02611-0600-A36B-DBC9-DD9FE203AF2C}"/>
                  </a:ext>
                </a:extLst>
              </p:cNvPr>
              <p:cNvGrpSpPr>
                <a:grpSpLocks noGrp="1" noUngrp="1" noRot="1" noMove="1" noResize="1"/>
              </p:cNvGrpSpPr>
              <p:nvPr/>
            </p:nvGrpSpPr>
            <p:grpSpPr>
              <a:xfrm>
                <a:off x="3887229" y="1022108"/>
                <a:ext cx="2695755" cy="3437262"/>
                <a:chOff x="3887229" y="1022108"/>
                <a:chExt cx="2695755" cy="3437262"/>
              </a:xfrm>
            </p:grpSpPr>
            <p:sp>
              <p:nvSpPr>
                <p:cNvPr id="328" name="Friform 327">
                  <a:extLst>
                    <a:ext uri="{FF2B5EF4-FFF2-40B4-BE49-F238E27FC236}">
                      <a16:creationId xmlns:a16="http://schemas.microsoft.com/office/drawing/2014/main" id="{AB2016C1-4142-F316-454D-B574478B54AF}"/>
                    </a:ext>
                  </a:extLst>
                </p:cNvPr>
                <p:cNvSpPr>
                  <a:spLocks noGrp="1" noRot="1" noMove="1" noResize="1" noEditPoints="1" noAdjustHandles="1" noChangeArrowheads="1" noChangeShapeType="1"/>
                </p:cNvSpPr>
                <p:nvPr/>
              </p:nvSpPr>
              <p:spPr>
                <a:xfrm>
                  <a:off x="4224471" y="2192043"/>
                  <a:ext cx="1948702" cy="2267327"/>
                </a:xfrm>
                <a:custGeom>
                  <a:avLst/>
                  <a:gdLst>
                    <a:gd name="connsiteX0" fmla="*/ 0 w 1948702"/>
                    <a:gd name="connsiteY0" fmla="*/ 0 h 2267327"/>
                    <a:gd name="connsiteX1" fmla="*/ 62244 w 1948702"/>
                    <a:gd name="connsiteY1" fmla="*/ 1676733 h 2267327"/>
                    <a:gd name="connsiteX2" fmla="*/ 228152 w 1948702"/>
                    <a:gd name="connsiteY2" fmla="*/ 1937562 h 2267327"/>
                    <a:gd name="connsiteX3" fmla="*/ 769727 w 1948702"/>
                    <a:gd name="connsiteY3" fmla="*/ 2215944 h 2267327"/>
                    <a:gd name="connsiteX4" fmla="*/ 1148275 w 1948702"/>
                    <a:gd name="connsiteY4" fmla="*/ 2236573 h 2267327"/>
                    <a:gd name="connsiteX5" fmla="*/ 1687356 w 1948702"/>
                    <a:gd name="connsiteY5" fmla="*/ 2030021 h 2267327"/>
                    <a:gd name="connsiteX6" fmla="*/ 1849345 w 1948702"/>
                    <a:gd name="connsiteY6" fmla="*/ 1808476 h 2267327"/>
                    <a:gd name="connsiteX7" fmla="*/ 1948703 w 1948702"/>
                    <a:gd name="connsiteY7" fmla="*/ 90289 h 2267327"/>
                    <a:gd name="connsiteX8" fmla="*/ 0 w 1948702"/>
                    <a:gd name="connsiteY8" fmla="*/ 32 h 226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8702" h="2267327">
                      <a:moveTo>
                        <a:pt x="0" y="0"/>
                      </a:moveTo>
                      <a:lnTo>
                        <a:pt x="62244" y="1676733"/>
                      </a:lnTo>
                      <a:cubicBezTo>
                        <a:pt x="66357" y="1787263"/>
                        <a:pt x="129767" y="1886977"/>
                        <a:pt x="228152" y="1937562"/>
                      </a:cubicBezTo>
                      <a:lnTo>
                        <a:pt x="769727" y="2215944"/>
                      </a:lnTo>
                      <a:cubicBezTo>
                        <a:pt x="887220" y="2276342"/>
                        <a:pt x="1024888" y="2283855"/>
                        <a:pt x="1148275" y="2236573"/>
                      </a:cubicBezTo>
                      <a:lnTo>
                        <a:pt x="1687356" y="2030021"/>
                      </a:lnTo>
                      <a:cubicBezTo>
                        <a:pt x="1780204" y="1994430"/>
                        <a:pt x="1843581" y="1907736"/>
                        <a:pt x="1849345" y="1808476"/>
                      </a:cubicBezTo>
                      <a:lnTo>
                        <a:pt x="1948703" y="90289"/>
                      </a:lnTo>
                      <a:lnTo>
                        <a:pt x="0" y="32"/>
                      </a:lnTo>
                      <a:close/>
                    </a:path>
                  </a:pathLst>
                </a:custGeom>
                <a:solidFill>
                  <a:srgbClr val="E2857E"/>
                </a:solidFill>
                <a:ln w="0" cap="flat">
                  <a:noFill/>
                  <a:prstDash val="solid"/>
                  <a:miter/>
                </a:ln>
              </p:spPr>
              <p:txBody>
                <a:bodyPr rtlCol="0" anchor="ctr"/>
                <a:lstStyle/>
                <a:p>
                  <a:endParaRPr lang="en-GB" dirty="0"/>
                </a:p>
              </p:txBody>
            </p:sp>
            <p:sp>
              <p:nvSpPr>
                <p:cNvPr id="329" name="Friform 328">
                  <a:extLst>
                    <a:ext uri="{FF2B5EF4-FFF2-40B4-BE49-F238E27FC236}">
                      <a16:creationId xmlns:a16="http://schemas.microsoft.com/office/drawing/2014/main" id="{72B7E11C-FAC5-2AD8-289B-AF9E1F37EE61}"/>
                    </a:ext>
                  </a:extLst>
                </p:cNvPr>
                <p:cNvSpPr>
                  <a:spLocks noGrp="1" noRot="1" noMove="1" noResize="1" noEditPoints="1" noAdjustHandles="1" noChangeArrowheads="1" noChangeShapeType="1"/>
                </p:cNvSpPr>
                <p:nvPr/>
              </p:nvSpPr>
              <p:spPr>
                <a:xfrm>
                  <a:off x="5156156" y="2487653"/>
                  <a:ext cx="26070" cy="1806726"/>
                </a:xfrm>
                <a:custGeom>
                  <a:avLst/>
                  <a:gdLst>
                    <a:gd name="connsiteX0" fmla="*/ 26070 w 26070"/>
                    <a:gd name="connsiteY0" fmla="*/ 1806727 h 1806726"/>
                    <a:gd name="connsiteX1" fmla="*/ 9683 w 26070"/>
                    <a:gd name="connsiteY1" fmla="*/ 1806306 h 1806726"/>
                    <a:gd name="connsiteX2" fmla="*/ 0 w 26070"/>
                    <a:gd name="connsiteY2" fmla="*/ 0 h 1806726"/>
                    <a:gd name="connsiteX3" fmla="*/ 16355 w 26070"/>
                    <a:gd name="connsiteY3" fmla="*/ 421 h 1806726"/>
                    <a:gd name="connsiteX4" fmla="*/ 26070 w 26070"/>
                    <a:gd name="connsiteY4" fmla="*/ 1806727 h 1806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0" h="1806726">
                      <a:moveTo>
                        <a:pt x="26070" y="1806727"/>
                      </a:moveTo>
                      <a:lnTo>
                        <a:pt x="9683" y="1806306"/>
                      </a:lnTo>
                      <a:lnTo>
                        <a:pt x="0" y="0"/>
                      </a:lnTo>
                      <a:lnTo>
                        <a:pt x="16355" y="421"/>
                      </a:lnTo>
                      <a:lnTo>
                        <a:pt x="26070" y="1806727"/>
                      </a:lnTo>
                      <a:close/>
                    </a:path>
                  </a:pathLst>
                </a:custGeom>
                <a:solidFill>
                  <a:srgbClr val="8785D6"/>
                </a:solidFill>
                <a:ln w="0" cap="flat">
                  <a:noFill/>
                  <a:prstDash val="solid"/>
                  <a:miter/>
                </a:ln>
              </p:spPr>
              <p:txBody>
                <a:bodyPr rtlCol="0" anchor="ctr"/>
                <a:lstStyle/>
                <a:p>
                  <a:endParaRPr lang="en-GB"/>
                </a:p>
              </p:txBody>
            </p:sp>
            <p:sp>
              <p:nvSpPr>
                <p:cNvPr id="330" name="Friform 329">
                  <a:extLst>
                    <a:ext uri="{FF2B5EF4-FFF2-40B4-BE49-F238E27FC236}">
                      <a16:creationId xmlns:a16="http://schemas.microsoft.com/office/drawing/2014/main" id="{27CDB951-E7D5-DCF3-03FD-2FF51B329A57}"/>
                    </a:ext>
                  </a:extLst>
                </p:cNvPr>
                <p:cNvSpPr>
                  <a:spLocks noGrp="1" noRot="1" noMove="1" noResize="1" noEditPoints="1" noAdjustHandles="1" noChangeArrowheads="1" noChangeShapeType="1"/>
                </p:cNvSpPr>
                <p:nvPr/>
              </p:nvSpPr>
              <p:spPr>
                <a:xfrm>
                  <a:off x="3887229" y="1558791"/>
                  <a:ext cx="2695755" cy="949694"/>
                </a:xfrm>
                <a:custGeom>
                  <a:avLst/>
                  <a:gdLst>
                    <a:gd name="connsiteX0" fmla="*/ 48206 w 2695755"/>
                    <a:gd name="connsiteY0" fmla="*/ 456851 h 949694"/>
                    <a:gd name="connsiteX1" fmla="*/ 628934 w 2695755"/>
                    <a:gd name="connsiteY1" fmla="*/ 811305 h 949694"/>
                    <a:gd name="connsiteX2" fmla="*/ 1317601 w 2695755"/>
                    <a:gd name="connsiteY2" fmla="*/ 929089 h 949694"/>
                    <a:gd name="connsiteX3" fmla="*/ 2616110 w 2695755"/>
                    <a:gd name="connsiteY3" fmla="*/ 653428 h 949694"/>
                    <a:gd name="connsiteX4" fmla="*/ 2640172 w 2695755"/>
                    <a:gd name="connsiteY4" fmla="*/ 465271 h 949694"/>
                    <a:gd name="connsiteX5" fmla="*/ 1886994 w 2695755"/>
                    <a:gd name="connsiteY5" fmla="*/ 88698 h 949694"/>
                    <a:gd name="connsiteX6" fmla="*/ 1344578 w 2695755"/>
                    <a:gd name="connsiteY6" fmla="*/ 16706 h 949694"/>
                    <a:gd name="connsiteX7" fmla="*/ 80591 w 2695755"/>
                    <a:gd name="connsiteY7" fmla="*/ 272613 h 949694"/>
                    <a:gd name="connsiteX8" fmla="*/ 48174 w 2695755"/>
                    <a:gd name="connsiteY8" fmla="*/ 456851 h 94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755" h="949694">
                      <a:moveTo>
                        <a:pt x="48206" y="456851"/>
                      </a:moveTo>
                      <a:lnTo>
                        <a:pt x="628934" y="811305"/>
                      </a:lnTo>
                      <a:cubicBezTo>
                        <a:pt x="835000" y="937088"/>
                        <a:pt x="1081417" y="979221"/>
                        <a:pt x="1317601" y="929089"/>
                      </a:cubicBezTo>
                      <a:lnTo>
                        <a:pt x="2616110" y="653428"/>
                      </a:lnTo>
                      <a:cubicBezTo>
                        <a:pt x="2709120" y="633673"/>
                        <a:pt x="2725215" y="507792"/>
                        <a:pt x="2640172" y="465271"/>
                      </a:cubicBezTo>
                      <a:lnTo>
                        <a:pt x="1886994" y="88698"/>
                      </a:lnTo>
                      <a:cubicBezTo>
                        <a:pt x="1719305" y="4853"/>
                        <a:pt x="1528363" y="-20504"/>
                        <a:pt x="1344578" y="16706"/>
                      </a:cubicBezTo>
                      <a:lnTo>
                        <a:pt x="80591" y="272613"/>
                      </a:lnTo>
                      <a:cubicBezTo>
                        <a:pt x="-8953" y="290748"/>
                        <a:pt x="-29777" y="409277"/>
                        <a:pt x="48174" y="456851"/>
                      </a:cubicBezTo>
                      <a:close/>
                    </a:path>
                  </a:pathLst>
                </a:custGeom>
                <a:solidFill>
                  <a:srgbClr val="FFFFFF"/>
                </a:solidFill>
                <a:ln w="0" cap="flat">
                  <a:noFill/>
                  <a:prstDash val="solid"/>
                  <a:miter/>
                </a:ln>
              </p:spPr>
              <p:txBody>
                <a:bodyPr rtlCol="0" anchor="ctr"/>
                <a:lstStyle/>
                <a:p>
                  <a:endParaRPr lang="en-GB"/>
                </a:p>
              </p:txBody>
            </p:sp>
            <p:sp>
              <p:nvSpPr>
                <p:cNvPr id="331" name="Friform 330">
                  <a:extLst>
                    <a:ext uri="{FF2B5EF4-FFF2-40B4-BE49-F238E27FC236}">
                      <a16:creationId xmlns:a16="http://schemas.microsoft.com/office/drawing/2014/main" id="{4311F518-3A6F-98D2-919D-451BFC3DB7FE}"/>
                    </a:ext>
                  </a:extLst>
                </p:cNvPr>
                <p:cNvSpPr>
                  <a:spLocks noGrp="1" noRot="1" noMove="1" noResize="1" noEditPoints="1" noAdjustHandles="1" noChangeArrowheads="1" noChangeShapeType="1"/>
                </p:cNvSpPr>
                <p:nvPr/>
              </p:nvSpPr>
              <p:spPr>
                <a:xfrm>
                  <a:off x="4276676" y="1727253"/>
                  <a:ext cx="1864792" cy="407824"/>
                </a:xfrm>
                <a:custGeom>
                  <a:avLst/>
                  <a:gdLst>
                    <a:gd name="connsiteX0" fmla="*/ 1864728 w 1864792"/>
                    <a:gd name="connsiteY0" fmla="*/ 280098 h 407824"/>
                    <a:gd name="connsiteX1" fmla="*/ 932364 w 1864792"/>
                    <a:gd name="connsiteY1" fmla="*/ 0 h 407824"/>
                    <a:gd name="connsiteX2" fmla="*/ 0 w 1864792"/>
                    <a:gd name="connsiteY2" fmla="*/ 280098 h 407824"/>
                    <a:gd name="connsiteX3" fmla="*/ 93010 w 1864792"/>
                    <a:gd name="connsiteY3" fmla="*/ 401445 h 407824"/>
                    <a:gd name="connsiteX4" fmla="*/ 84104 w 1864792"/>
                    <a:gd name="connsiteY4" fmla="*/ 388652 h 407824"/>
                    <a:gd name="connsiteX5" fmla="*/ 915232 w 1864792"/>
                    <a:gd name="connsiteY5" fmla="*/ 163026 h 407824"/>
                    <a:gd name="connsiteX6" fmla="*/ 1761744 w 1864792"/>
                    <a:gd name="connsiteY6" fmla="*/ 407080 h 407824"/>
                    <a:gd name="connsiteX7" fmla="*/ 1761550 w 1864792"/>
                    <a:gd name="connsiteY7" fmla="*/ 407824 h 407824"/>
                    <a:gd name="connsiteX8" fmla="*/ 1864793 w 1864792"/>
                    <a:gd name="connsiteY8" fmla="*/ 280098 h 40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4792" h="407824">
                      <a:moveTo>
                        <a:pt x="1864728" y="280098"/>
                      </a:moveTo>
                      <a:cubicBezTo>
                        <a:pt x="1864728" y="125395"/>
                        <a:pt x="1447286" y="0"/>
                        <a:pt x="932364" y="0"/>
                      </a:cubicBezTo>
                      <a:cubicBezTo>
                        <a:pt x="417443" y="0"/>
                        <a:pt x="0" y="125395"/>
                        <a:pt x="0" y="280098"/>
                      </a:cubicBezTo>
                      <a:cubicBezTo>
                        <a:pt x="0" y="323623"/>
                        <a:pt x="34004" y="364688"/>
                        <a:pt x="93010" y="401445"/>
                      </a:cubicBezTo>
                      <a:lnTo>
                        <a:pt x="84104" y="388652"/>
                      </a:lnTo>
                      <a:cubicBezTo>
                        <a:pt x="204900" y="257202"/>
                        <a:pt x="531405" y="163026"/>
                        <a:pt x="915232" y="163026"/>
                      </a:cubicBezTo>
                      <a:cubicBezTo>
                        <a:pt x="1299060" y="163026"/>
                        <a:pt x="1655554" y="266108"/>
                        <a:pt x="1761744" y="407080"/>
                      </a:cubicBezTo>
                      <a:lnTo>
                        <a:pt x="1761550" y="407824"/>
                      </a:lnTo>
                      <a:cubicBezTo>
                        <a:pt x="1827097" y="369513"/>
                        <a:pt x="1864793" y="326149"/>
                        <a:pt x="1864793" y="280098"/>
                      </a:cubicBezTo>
                      <a:close/>
                    </a:path>
                  </a:pathLst>
                </a:custGeom>
                <a:solidFill>
                  <a:srgbClr val="EEEDEC"/>
                </a:solidFill>
                <a:ln w="0" cap="flat">
                  <a:noFill/>
                  <a:prstDash val="solid"/>
                  <a:miter/>
                </a:ln>
              </p:spPr>
              <p:txBody>
                <a:bodyPr rtlCol="0" anchor="ctr"/>
                <a:lstStyle/>
                <a:p>
                  <a:endParaRPr lang="en-GB"/>
                </a:p>
              </p:txBody>
            </p:sp>
            <p:sp>
              <p:nvSpPr>
                <p:cNvPr id="332" name="Friform 331">
                  <a:extLst>
                    <a:ext uri="{FF2B5EF4-FFF2-40B4-BE49-F238E27FC236}">
                      <a16:creationId xmlns:a16="http://schemas.microsoft.com/office/drawing/2014/main" id="{64E676F1-F9FA-80E3-7629-79B8B9778C60}"/>
                    </a:ext>
                  </a:extLst>
                </p:cNvPr>
                <p:cNvSpPr>
                  <a:spLocks noGrp="1" noRot="1" noMove="1" noResize="1" noEditPoints="1" noAdjustHandles="1" noChangeArrowheads="1" noChangeShapeType="1"/>
                </p:cNvSpPr>
                <p:nvPr/>
              </p:nvSpPr>
              <p:spPr>
                <a:xfrm>
                  <a:off x="4360715" y="1890247"/>
                  <a:ext cx="1677607" cy="397169"/>
                </a:xfrm>
                <a:custGeom>
                  <a:avLst/>
                  <a:gdLst>
                    <a:gd name="connsiteX0" fmla="*/ 831129 w 1677607"/>
                    <a:gd name="connsiteY0" fmla="*/ 0 h 397169"/>
                    <a:gd name="connsiteX1" fmla="*/ 0 w 1677607"/>
                    <a:gd name="connsiteY1" fmla="*/ 225626 h 397169"/>
                    <a:gd name="connsiteX2" fmla="*/ 8906 w 1677607"/>
                    <a:gd name="connsiteY2" fmla="*/ 238418 h 397169"/>
                    <a:gd name="connsiteX3" fmla="*/ 848293 w 1677607"/>
                    <a:gd name="connsiteY3" fmla="*/ 397170 h 397169"/>
                    <a:gd name="connsiteX4" fmla="*/ 1677413 w 1677607"/>
                    <a:gd name="connsiteY4" fmla="*/ 244798 h 397169"/>
                    <a:gd name="connsiteX5" fmla="*/ 1677608 w 1677607"/>
                    <a:gd name="connsiteY5" fmla="*/ 244053 h 397169"/>
                    <a:gd name="connsiteX6" fmla="*/ 831096 w 1677607"/>
                    <a:gd name="connsiteY6" fmla="*/ 0 h 39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7607" h="397169">
                      <a:moveTo>
                        <a:pt x="831129" y="0"/>
                      </a:moveTo>
                      <a:cubicBezTo>
                        <a:pt x="447302" y="0"/>
                        <a:pt x="120796" y="94208"/>
                        <a:pt x="0" y="225626"/>
                      </a:cubicBezTo>
                      <a:lnTo>
                        <a:pt x="8906" y="238418"/>
                      </a:lnTo>
                      <a:cubicBezTo>
                        <a:pt x="159529" y="332270"/>
                        <a:pt x="478262" y="397170"/>
                        <a:pt x="848293" y="397170"/>
                      </a:cubicBezTo>
                      <a:cubicBezTo>
                        <a:pt x="1218324" y="397170"/>
                        <a:pt x="1522775" y="335217"/>
                        <a:pt x="1677413" y="244798"/>
                      </a:cubicBezTo>
                      <a:lnTo>
                        <a:pt x="1677608" y="244053"/>
                      </a:lnTo>
                      <a:cubicBezTo>
                        <a:pt x="1571450" y="103082"/>
                        <a:pt x="1232638" y="0"/>
                        <a:pt x="831096" y="0"/>
                      </a:cubicBezTo>
                      <a:close/>
                    </a:path>
                  </a:pathLst>
                </a:custGeom>
                <a:solidFill>
                  <a:srgbClr val="FFFFFF"/>
                </a:solidFill>
                <a:ln w="0" cap="flat">
                  <a:noFill/>
                  <a:prstDash val="solid"/>
                  <a:miter/>
                </a:ln>
              </p:spPr>
              <p:txBody>
                <a:bodyPr rtlCol="0" anchor="ctr"/>
                <a:lstStyle/>
                <a:p>
                  <a:endParaRPr lang="en-GB"/>
                </a:p>
              </p:txBody>
            </p:sp>
            <p:sp>
              <p:nvSpPr>
                <p:cNvPr id="333" name="Friform 332">
                  <a:extLst>
                    <a:ext uri="{FF2B5EF4-FFF2-40B4-BE49-F238E27FC236}">
                      <a16:creationId xmlns:a16="http://schemas.microsoft.com/office/drawing/2014/main" id="{1FBE4535-B843-7BC2-1122-BE9D01A3E057}"/>
                    </a:ext>
                  </a:extLst>
                </p:cNvPr>
                <p:cNvSpPr>
                  <a:spLocks noGrp="1" noRot="1" noMove="1" noResize="1" noEditPoints="1" noAdjustHandles="1" noChangeArrowheads="1" noChangeShapeType="1"/>
                </p:cNvSpPr>
                <p:nvPr/>
              </p:nvSpPr>
              <p:spPr>
                <a:xfrm>
                  <a:off x="5354676" y="1022108"/>
                  <a:ext cx="831382" cy="1112160"/>
                </a:xfrm>
                <a:custGeom>
                  <a:avLst/>
                  <a:gdLst>
                    <a:gd name="connsiteX0" fmla="*/ 0 w 831382"/>
                    <a:gd name="connsiteY0" fmla="*/ 1073655 h 1112160"/>
                    <a:gd name="connsiteX1" fmla="*/ 568357 w 831382"/>
                    <a:gd name="connsiteY1" fmla="*/ 71306 h 1112160"/>
                    <a:gd name="connsiteX2" fmla="*/ 760076 w 831382"/>
                    <a:gd name="connsiteY2" fmla="*/ 18325 h 1112160"/>
                    <a:gd name="connsiteX3" fmla="*/ 760076 w 831382"/>
                    <a:gd name="connsiteY3" fmla="*/ 18325 h 1112160"/>
                    <a:gd name="connsiteX4" fmla="*/ 813058 w 831382"/>
                    <a:gd name="connsiteY4" fmla="*/ 210044 h 1112160"/>
                    <a:gd name="connsiteX5" fmla="*/ 301537 w 831382"/>
                    <a:gd name="connsiteY5" fmla="*/ 1112161 h 1112160"/>
                    <a:gd name="connsiteX6" fmla="*/ 0 w 831382"/>
                    <a:gd name="connsiteY6" fmla="*/ 1073622 h 111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382" h="1112160">
                      <a:moveTo>
                        <a:pt x="0" y="1073655"/>
                      </a:moveTo>
                      <a:lnTo>
                        <a:pt x="568357" y="71306"/>
                      </a:lnTo>
                      <a:cubicBezTo>
                        <a:pt x="606668" y="3719"/>
                        <a:pt x="692521" y="-19987"/>
                        <a:pt x="760076" y="18325"/>
                      </a:cubicBezTo>
                      <a:lnTo>
                        <a:pt x="760076" y="18325"/>
                      </a:lnTo>
                      <a:cubicBezTo>
                        <a:pt x="827663" y="56636"/>
                        <a:pt x="851369" y="142489"/>
                        <a:pt x="813058" y="210044"/>
                      </a:cubicBezTo>
                      <a:lnTo>
                        <a:pt x="301537" y="1112161"/>
                      </a:lnTo>
                      <a:lnTo>
                        <a:pt x="0" y="1073622"/>
                      </a:lnTo>
                      <a:close/>
                    </a:path>
                  </a:pathLst>
                </a:custGeom>
                <a:solidFill>
                  <a:srgbClr val="BAA090"/>
                </a:solidFill>
                <a:ln w="0" cap="flat">
                  <a:noFill/>
                  <a:prstDash val="solid"/>
                  <a:miter/>
                </a:ln>
              </p:spPr>
              <p:txBody>
                <a:bodyPr rtlCol="0" anchor="ctr"/>
                <a:lstStyle/>
                <a:p>
                  <a:endParaRPr lang="en-GB"/>
                </a:p>
              </p:txBody>
            </p:sp>
          </p:grpSp>
          <p:sp>
            <p:nvSpPr>
              <p:cNvPr id="321" name="Friform 320">
                <a:extLst>
                  <a:ext uri="{FF2B5EF4-FFF2-40B4-BE49-F238E27FC236}">
                    <a16:creationId xmlns:a16="http://schemas.microsoft.com/office/drawing/2014/main" id="{4682C503-4CEC-A2CC-1BA9-9E8BD571CB46}"/>
                  </a:ext>
                </a:extLst>
              </p:cNvPr>
              <p:cNvSpPr>
                <a:spLocks noGrp="1" noRot="1" noMove="1" noResize="1" noEditPoints="1" noAdjustHandles="1" noChangeArrowheads="1" noChangeShapeType="1"/>
              </p:cNvSpPr>
              <p:nvPr/>
            </p:nvSpPr>
            <p:spPr>
              <a:xfrm rot="18900000">
                <a:off x="4917925" y="1808261"/>
                <a:ext cx="326052" cy="326052"/>
              </a:xfrm>
              <a:custGeom>
                <a:avLst/>
                <a:gdLst>
                  <a:gd name="connsiteX0" fmla="*/ 326052 w 326052"/>
                  <a:gd name="connsiteY0" fmla="*/ 163026 h 326052"/>
                  <a:gd name="connsiteX1" fmla="*/ 163026 w 326052"/>
                  <a:gd name="connsiteY1" fmla="*/ 326052 h 326052"/>
                  <a:gd name="connsiteX2" fmla="*/ 0 w 326052"/>
                  <a:gd name="connsiteY2" fmla="*/ 163026 h 326052"/>
                  <a:gd name="connsiteX3" fmla="*/ 163026 w 326052"/>
                  <a:gd name="connsiteY3" fmla="*/ 0 h 326052"/>
                  <a:gd name="connsiteX4" fmla="*/ 326052 w 326052"/>
                  <a:gd name="connsiteY4" fmla="*/ 163026 h 326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052" h="326052">
                    <a:moveTo>
                      <a:pt x="326052" y="163026"/>
                    </a:moveTo>
                    <a:cubicBezTo>
                      <a:pt x="326052" y="253063"/>
                      <a:pt x="253063" y="326052"/>
                      <a:pt x="163026" y="326052"/>
                    </a:cubicBezTo>
                    <a:cubicBezTo>
                      <a:pt x="72989" y="326052"/>
                      <a:pt x="0" y="253063"/>
                      <a:pt x="0" y="163026"/>
                    </a:cubicBezTo>
                    <a:cubicBezTo>
                      <a:pt x="0" y="72989"/>
                      <a:pt x="72989" y="0"/>
                      <a:pt x="163026" y="0"/>
                    </a:cubicBezTo>
                    <a:cubicBezTo>
                      <a:pt x="253063" y="0"/>
                      <a:pt x="326052" y="72989"/>
                      <a:pt x="326052" y="163026"/>
                    </a:cubicBezTo>
                    <a:close/>
                  </a:path>
                </a:pathLst>
              </a:custGeom>
              <a:solidFill>
                <a:srgbClr val="2B384A"/>
              </a:solidFill>
              <a:ln w="0" cap="flat">
                <a:noFill/>
                <a:prstDash val="solid"/>
                <a:miter/>
              </a:ln>
            </p:spPr>
            <p:txBody>
              <a:bodyPr rtlCol="0" anchor="ctr"/>
              <a:lstStyle/>
              <a:p>
                <a:endParaRPr lang="en-GB"/>
              </a:p>
            </p:txBody>
          </p:sp>
          <p:sp>
            <p:nvSpPr>
              <p:cNvPr id="322" name="Friform 321">
                <a:extLst>
                  <a:ext uri="{FF2B5EF4-FFF2-40B4-BE49-F238E27FC236}">
                    <a16:creationId xmlns:a16="http://schemas.microsoft.com/office/drawing/2014/main" id="{DFAEA647-D2FE-A932-A8DA-363B6F36A30A}"/>
                  </a:ext>
                </a:extLst>
              </p:cNvPr>
              <p:cNvSpPr>
                <a:spLocks noGrp="1" noRot="1" noMove="1" noResize="1" noEditPoints="1" noAdjustHandles="1" noChangeArrowheads="1" noChangeShapeType="1"/>
              </p:cNvSpPr>
              <p:nvPr/>
            </p:nvSpPr>
            <p:spPr>
              <a:xfrm>
                <a:off x="6472056" y="3919477"/>
                <a:ext cx="603041" cy="473844"/>
              </a:xfrm>
              <a:custGeom>
                <a:avLst/>
                <a:gdLst>
                  <a:gd name="connsiteX0" fmla="*/ 287546 w 603041"/>
                  <a:gd name="connsiteY0" fmla="*/ 16822 h 473844"/>
                  <a:gd name="connsiteX1" fmla="*/ 586233 w 603041"/>
                  <a:gd name="connsiteY1" fmla="*/ 143383 h 473844"/>
                  <a:gd name="connsiteX2" fmla="*/ 459672 w 603041"/>
                  <a:gd name="connsiteY2" fmla="*/ 442070 h 473844"/>
                  <a:gd name="connsiteX3" fmla="*/ 6865 w 603041"/>
                  <a:gd name="connsiteY3" fmla="*/ 377882 h 473844"/>
                  <a:gd name="connsiteX4" fmla="*/ 287546 w 603041"/>
                  <a:gd name="connsiteY4" fmla="*/ 16790 h 473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41" h="473844">
                    <a:moveTo>
                      <a:pt x="287546" y="16822"/>
                    </a:moveTo>
                    <a:cubicBezTo>
                      <a:pt x="404974" y="-30719"/>
                      <a:pt x="538724" y="25955"/>
                      <a:pt x="586233" y="143383"/>
                    </a:cubicBezTo>
                    <a:cubicBezTo>
                      <a:pt x="633742" y="260811"/>
                      <a:pt x="577100" y="394561"/>
                      <a:pt x="459672" y="442070"/>
                    </a:cubicBezTo>
                    <a:cubicBezTo>
                      <a:pt x="342244" y="489611"/>
                      <a:pt x="54406" y="495310"/>
                      <a:pt x="6865" y="377882"/>
                    </a:cubicBezTo>
                    <a:cubicBezTo>
                      <a:pt x="-40676" y="260454"/>
                      <a:pt x="170118" y="64331"/>
                      <a:pt x="287546" y="16790"/>
                    </a:cubicBezTo>
                    <a:close/>
                  </a:path>
                </a:pathLst>
              </a:custGeom>
              <a:solidFill>
                <a:srgbClr val="D93B2E"/>
              </a:solidFill>
              <a:ln w="0" cap="flat">
                <a:noFill/>
                <a:prstDash val="solid"/>
                <a:miter/>
              </a:ln>
            </p:spPr>
            <p:txBody>
              <a:bodyPr rtlCol="0" anchor="ctr"/>
              <a:lstStyle/>
              <a:p>
                <a:endParaRPr lang="en-GB"/>
              </a:p>
            </p:txBody>
          </p:sp>
          <p:sp>
            <p:nvSpPr>
              <p:cNvPr id="323" name="Friform 322">
                <a:extLst>
                  <a:ext uri="{FF2B5EF4-FFF2-40B4-BE49-F238E27FC236}">
                    <a16:creationId xmlns:a16="http://schemas.microsoft.com/office/drawing/2014/main" id="{83E5114D-C960-57CF-82B6-0ADC9CC18A06}"/>
                  </a:ext>
                </a:extLst>
              </p:cNvPr>
              <p:cNvSpPr>
                <a:spLocks noGrp="1" noRot="1" noMove="1" noResize="1" noEditPoints="1" noAdjustHandles="1" noChangeArrowheads="1" noChangeShapeType="1"/>
              </p:cNvSpPr>
              <p:nvPr/>
            </p:nvSpPr>
            <p:spPr>
              <a:xfrm>
                <a:off x="5979527" y="4182149"/>
                <a:ext cx="557609" cy="422371"/>
              </a:xfrm>
              <a:custGeom>
                <a:avLst/>
                <a:gdLst>
                  <a:gd name="connsiteX0" fmla="*/ 150963 w 557609"/>
                  <a:gd name="connsiteY0" fmla="*/ 409072 h 422371"/>
                  <a:gd name="connsiteX1" fmla="*/ 8178 w 557609"/>
                  <a:gd name="connsiteY1" fmla="*/ 150963 h 422371"/>
                  <a:gd name="connsiteX2" fmla="*/ 266286 w 557609"/>
                  <a:gd name="connsiteY2" fmla="*/ 8178 h 422371"/>
                  <a:gd name="connsiteX3" fmla="*/ 554351 w 557609"/>
                  <a:gd name="connsiteY3" fmla="*/ 308063 h 422371"/>
                  <a:gd name="connsiteX4" fmla="*/ 150963 w 557609"/>
                  <a:gd name="connsiteY4" fmla="*/ 409072 h 422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609" h="422371">
                    <a:moveTo>
                      <a:pt x="150963" y="409072"/>
                    </a:moveTo>
                    <a:cubicBezTo>
                      <a:pt x="40271" y="377237"/>
                      <a:pt x="-23657" y="261687"/>
                      <a:pt x="8178" y="150963"/>
                    </a:cubicBezTo>
                    <a:cubicBezTo>
                      <a:pt x="40012" y="40271"/>
                      <a:pt x="155562" y="-23657"/>
                      <a:pt x="266286" y="8178"/>
                    </a:cubicBezTo>
                    <a:cubicBezTo>
                      <a:pt x="376978" y="40012"/>
                      <a:pt x="586185" y="197371"/>
                      <a:pt x="554351" y="308063"/>
                    </a:cubicBezTo>
                    <a:cubicBezTo>
                      <a:pt x="522516" y="418755"/>
                      <a:pt x="261688" y="440906"/>
                      <a:pt x="150963" y="409072"/>
                    </a:cubicBezTo>
                    <a:close/>
                  </a:path>
                </a:pathLst>
              </a:custGeom>
              <a:solidFill>
                <a:srgbClr val="D93B2E"/>
              </a:solidFill>
              <a:ln w="0" cap="flat">
                <a:noFill/>
                <a:prstDash val="solid"/>
                <a:miter/>
              </a:ln>
            </p:spPr>
            <p:txBody>
              <a:bodyPr rtlCol="0" anchor="ctr"/>
              <a:lstStyle/>
              <a:p>
                <a:endParaRPr lang="en-GB"/>
              </a:p>
            </p:txBody>
          </p:sp>
          <p:sp>
            <p:nvSpPr>
              <p:cNvPr id="324" name="Friform 323">
                <a:extLst>
                  <a:ext uri="{FF2B5EF4-FFF2-40B4-BE49-F238E27FC236}">
                    <a16:creationId xmlns:a16="http://schemas.microsoft.com/office/drawing/2014/main" id="{CCAD7FEF-96A3-B47D-A27E-19E50F38533E}"/>
                  </a:ext>
                </a:extLst>
              </p:cNvPr>
              <p:cNvSpPr>
                <a:spLocks noGrp="1" noRot="1" noMove="1" noResize="1" noEditPoints="1" noAdjustHandles="1" noChangeArrowheads="1" noChangeShapeType="1"/>
              </p:cNvSpPr>
              <p:nvPr/>
            </p:nvSpPr>
            <p:spPr>
              <a:xfrm rot="16763401">
                <a:off x="3887245" y="4104426"/>
                <a:ext cx="379876" cy="379876"/>
              </a:xfrm>
              <a:custGeom>
                <a:avLst/>
                <a:gdLst>
                  <a:gd name="connsiteX0" fmla="*/ 379876 w 379876"/>
                  <a:gd name="connsiteY0" fmla="*/ 189938 h 379876"/>
                  <a:gd name="connsiteX1" fmla="*/ 189938 w 379876"/>
                  <a:gd name="connsiteY1" fmla="*/ 379876 h 379876"/>
                  <a:gd name="connsiteX2" fmla="*/ 0 w 379876"/>
                  <a:gd name="connsiteY2" fmla="*/ 189938 h 379876"/>
                  <a:gd name="connsiteX3" fmla="*/ 189938 w 379876"/>
                  <a:gd name="connsiteY3" fmla="*/ 0 h 379876"/>
                  <a:gd name="connsiteX4" fmla="*/ 379876 w 379876"/>
                  <a:gd name="connsiteY4" fmla="*/ 189938 h 379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76" h="379876">
                    <a:moveTo>
                      <a:pt x="379876" y="189938"/>
                    </a:moveTo>
                    <a:cubicBezTo>
                      <a:pt x="379876" y="294838"/>
                      <a:pt x="294838" y="379876"/>
                      <a:pt x="189938" y="379876"/>
                    </a:cubicBezTo>
                    <a:cubicBezTo>
                      <a:pt x="85038" y="379876"/>
                      <a:pt x="0" y="294838"/>
                      <a:pt x="0" y="189938"/>
                    </a:cubicBezTo>
                    <a:cubicBezTo>
                      <a:pt x="0" y="85038"/>
                      <a:pt x="85038" y="0"/>
                      <a:pt x="189938" y="0"/>
                    </a:cubicBezTo>
                    <a:cubicBezTo>
                      <a:pt x="294838" y="0"/>
                      <a:pt x="379876" y="85038"/>
                      <a:pt x="379876" y="189938"/>
                    </a:cubicBezTo>
                    <a:close/>
                  </a:path>
                </a:pathLst>
              </a:custGeom>
              <a:solidFill>
                <a:srgbClr val="2B384A"/>
              </a:solidFill>
              <a:ln w="0" cap="flat">
                <a:noFill/>
                <a:prstDash val="solid"/>
                <a:miter/>
              </a:ln>
            </p:spPr>
            <p:txBody>
              <a:bodyPr rtlCol="0" anchor="ctr"/>
              <a:lstStyle/>
              <a:p>
                <a:endParaRPr lang="en-GB"/>
              </a:p>
            </p:txBody>
          </p:sp>
          <p:sp>
            <p:nvSpPr>
              <p:cNvPr id="325" name="Friform 324">
                <a:extLst>
                  <a:ext uri="{FF2B5EF4-FFF2-40B4-BE49-F238E27FC236}">
                    <a16:creationId xmlns:a16="http://schemas.microsoft.com/office/drawing/2014/main" id="{D7E8F242-E979-E3B3-E19D-20450B7E1C4F}"/>
                  </a:ext>
                </a:extLst>
              </p:cNvPr>
              <p:cNvSpPr>
                <a:spLocks noGrp="1" noRot="1" noMove="1" noResize="1" noEditPoints="1" noAdjustHandles="1" noChangeArrowheads="1" noChangeShapeType="1"/>
              </p:cNvSpPr>
              <p:nvPr/>
            </p:nvSpPr>
            <p:spPr>
              <a:xfrm rot="20250002">
                <a:off x="6885174" y="4203370"/>
                <a:ext cx="379876" cy="379876"/>
              </a:xfrm>
              <a:custGeom>
                <a:avLst/>
                <a:gdLst>
                  <a:gd name="connsiteX0" fmla="*/ 379876 w 379876"/>
                  <a:gd name="connsiteY0" fmla="*/ 189938 h 379876"/>
                  <a:gd name="connsiteX1" fmla="*/ 189938 w 379876"/>
                  <a:gd name="connsiteY1" fmla="*/ 379876 h 379876"/>
                  <a:gd name="connsiteX2" fmla="*/ 0 w 379876"/>
                  <a:gd name="connsiteY2" fmla="*/ 189938 h 379876"/>
                  <a:gd name="connsiteX3" fmla="*/ 189938 w 379876"/>
                  <a:gd name="connsiteY3" fmla="*/ 0 h 379876"/>
                  <a:gd name="connsiteX4" fmla="*/ 379876 w 379876"/>
                  <a:gd name="connsiteY4" fmla="*/ 189938 h 379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76" h="379876">
                    <a:moveTo>
                      <a:pt x="379876" y="189938"/>
                    </a:moveTo>
                    <a:cubicBezTo>
                      <a:pt x="379876" y="294838"/>
                      <a:pt x="294838" y="379876"/>
                      <a:pt x="189938" y="379876"/>
                    </a:cubicBezTo>
                    <a:cubicBezTo>
                      <a:pt x="85038" y="379876"/>
                      <a:pt x="0" y="294838"/>
                      <a:pt x="0" y="189938"/>
                    </a:cubicBezTo>
                    <a:cubicBezTo>
                      <a:pt x="0" y="85038"/>
                      <a:pt x="85038" y="0"/>
                      <a:pt x="189938" y="0"/>
                    </a:cubicBezTo>
                    <a:cubicBezTo>
                      <a:pt x="294838" y="0"/>
                      <a:pt x="379876" y="85038"/>
                      <a:pt x="379876" y="189938"/>
                    </a:cubicBezTo>
                    <a:close/>
                  </a:path>
                </a:pathLst>
              </a:custGeom>
              <a:solidFill>
                <a:srgbClr val="2B384A"/>
              </a:solidFill>
              <a:ln w="0" cap="flat">
                <a:noFill/>
                <a:prstDash val="solid"/>
                <a:miter/>
              </a:ln>
            </p:spPr>
            <p:txBody>
              <a:bodyPr rtlCol="0" anchor="ctr"/>
              <a:lstStyle/>
              <a:p>
                <a:endParaRPr lang="en-GB"/>
              </a:p>
            </p:txBody>
          </p:sp>
          <p:sp>
            <p:nvSpPr>
              <p:cNvPr id="326" name="Friform 325">
                <a:extLst>
                  <a:ext uri="{FF2B5EF4-FFF2-40B4-BE49-F238E27FC236}">
                    <a16:creationId xmlns:a16="http://schemas.microsoft.com/office/drawing/2014/main" id="{7C1181D7-D643-03D3-C851-8EF54958BF51}"/>
                  </a:ext>
                </a:extLst>
              </p:cNvPr>
              <p:cNvSpPr>
                <a:spLocks noGrp="1" noRot="1" noMove="1" noResize="1" noEditPoints="1" noAdjustHandles="1" noChangeArrowheads="1" noChangeShapeType="1"/>
              </p:cNvSpPr>
              <p:nvPr/>
            </p:nvSpPr>
            <p:spPr>
              <a:xfrm>
                <a:off x="5017224" y="1771420"/>
                <a:ext cx="677320" cy="423832"/>
              </a:xfrm>
              <a:custGeom>
                <a:avLst/>
                <a:gdLst>
                  <a:gd name="connsiteX0" fmla="*/ 340561 w 677320"/>
                  <a:gd name="connsiteY0" fmla="*/ 407345 h 423832"/>
                  <a:gd name="connsiteX1" fmla="*/ 653465 w 677320"/>
                  <a:gd name="connsiteY1" fmla="*/ 376191 h 423832"/>
                  <a:gd name="connsiteX2" fmla="*/ 642324 w 677320"/>
                  <a:gd name="connsiteY2" fmla="*/ 134307 h 423832"/>
                  <a:gd name="connsiteX3" fmla="*/ 279256 w 677320"/>
                  <a:gd name="connsiteY3" fmla="*/ 35015 h 423832"/>
                  <a:gd name="connsiteX4" fmla="*/ 0 w 677320"/>
                  <a:gd name="connsiteY4" fmla="*/ 403815 h 423832"/>
                  <a:gd name="connsiteX5" fmla="*/ 340561 w 677320"/>
                  <a:gd name="connsiteY5" fmla="*/ 407313 h 423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320" h="423832">
                    <a:moveTo>
                      <a:pt x="340561" y="407345"/>
                    </a:moveTo>
                    <a:cubicBezTo>
                      <a:pt x="444160" y="391671"/>
                      <a:pt x="549703" y="371528"/>
                      <a:pt x="653465" y="376191"/>
                    </a:cubicBezTo>
                    <a:cubicBezTo>
                      <a:pt x="687469" y="301122"/>
                      <a:pt x="686303" y="211351"/>
                      <a:pt x="642324" y="134307"/>
                    </a:cubicBezTo>
                    <a:cubicBezTo>
                      <a:pt x="569491" y="6646"/>
                      <a:pt x="406950" y="-37819"/>
                      <a:pt x="279256" y="35015"/>
                    </a:cubicBezTo>
                    <a:cubicBezTo>
                      <a:pt x="177146" y="93276"/>
                      <a:pt x="21115" y="270065"/>
                      <a:pt x="0" y="403815"/>
                    </a:cubicBezTo>
                    <a:cubicBezTo>
                      <a:pt x="108198" y="435164"/>
                      <a:pt x="227569" y="424412"/>
                      <a:pt x="340561" y="407313"/>
                    </a:cubicBezTo>
                    <a:close/>
                  </a:path>
                </a:pathLst>
              </a:custGeom>
              <a:solidFill>
                <a:srgbClr val="D93B2E"/>
              </a:solidFill>
              <a:ln w="0" cap="flat">
                <a:noFill/>
                <a:prstDash val="solid"/>
                <a:miter/>
              </a:ln>
            </p:spPr>
            <p:txBody>
              <a:bodyPr rtlCol="0" anchor="ctr"/>
              <a:lstStyle/>
              <a:p>
                <a:endParaRPr lang="en-GB"/>
              </a:p>
            </p:txBody>
          </p:sp>
          <p:sp>
            <p:nvSpPr>
              <p:cNvPr id="327" name="Friform 326">
                <a:extLst>
                  <a:ext uri="{FF2B5EF4-FFF2-40B4-BE49-F238E27FC236}">
                    <a16:creationId xmlns:a16="http://schemas.microsoft.com/office/drawing/2014/main" id="{AA925036-5F69-65D5-1FEB-99CE7608B230}"/>
                  </a:ext>
                </a:extLst>
              </p:cNvPr>
              <p:cNvSpPr>
                <a:spLocks noGrp="1" noRot="1" noMove="1" noResize="1" noEditPoints="1" noAdjustHandles="1" noChangeArrowheads="1" noChangeShapeType="1"/>
              </p:cNvSpPr>
              <p:nvPr/>
            </p:nvSpPr>
            <p:spPr>
              <a:xfrm>
                <a:off x="4602502" y="1936461"/>
                <a:ext cx="304807" cy="280065"/>
              </a:xfrm>
              <a:custGeom>
                <a:avLst/>
                <a:gdLst>
                  <a:gd name="connsiteX0" fmla="*/ 121994 w 304807"/>
                  <a:gd name="connsiteY0" fmla="*/ 213320 h 280065"/>
                  <a:gd name="connsiteX1" fmla="*/ 231714 w 304807"/>
                  <a:gd name="connsiteY1" fmla="*/ 278058 h 280065"/>
                  <a:gd name="connsiteX2" fmla="*/ 235633 w 304807"/>
                  <a:gd name="connsiteY2" fmla="*/ 280065 h 280065"/>
                  <a:gd name="connsiteX3" fmla="*/ 304808 w 304807"/>
                  <a:gd name="connsiteY3" fmla="*/ 152404 h 280065"/>
                  <a:gd name="connsiteX4" fmla="*/ 152404 w 304807"/>
                  <a:gd name="connsiteY4" fmla="*/ 0 h 280065"/>
                  <a:gd name="connsiteX5" fmla="*/ 0 w 304807"/>
                  <a:gd name="connsiteY5" fmla="*/ 152404 h 280065"/>
                  <a:gd name="connsiteX6" fmla="*/ 4372 w 304807"/>
                  <a:gd name="connsiteY6" fmla="*/ 188610 h 280065"/>
                  <a:gd name="connsiteX7" fmla="*/ 15253 w 304807"/>
                  <a:gd name="connsiteY7" fmla="*/ 189970 h 280065"/>
                  <a:gd name="connsiteX8" fmla="*/ 121994 w 304807"/>
                  <a:gd name="connsiteY8" fmla="*/ 213320 h 28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07" h="280065">
                    <a:moveTo>
                      <a:pt x="121994" y="213320"/>
                    </a:moveTo>
                    <a:cubicBezTo>
                      <a:pt x="161213" y="229707"/>
                      <a:pt x="194278" y="257914"/>
                      <a:pt x="231714" y="278058"/>
                    </a:cubicBezTo>
                    <a:cubicBezTo>
                      <a:pt x="233010" y="278738"/>
                      <a:pt x="234305" y="279385"/>
                      <a:pt x="235633" y="280065"/>
                    </a:cubicBezTo>
                    <a:cubicBezTo>
                      <a:pt x="277280" y="252862"/>
                      <a:pt x="304808" y="205871"/>
                      <a:pt x="304808" y="152404"/>
                    </a:cubicBezTo>
                    <a:cubicBezTo>
                      <a:pt x="304808" y="68235"/>
                      <a:pt x="236572" y="0"/>
                      <a:pt x="152404" y="0"/>
                    </a:cubicBezTo>
                    <a:cubicBezTo>
                      <a:pt x="68235" y="0"/>
                      <a:pt x="0" y="68235"/>
                      <a:pt x="0" y="152404"/>
                    </a:cubicBezTo>
                    <a:cubicBezTo>
                      <a:pt x="0" y="164872"/>
                      <a:pt x="1522" y="177016"/>
                      <a:pt x="4372" y="188610"/>
                    </a:cubicBezTo>
                    <a:cubicBezTo>
                      <a:pt x="7999" y="189064"/>
                      <a:pt x="11626" y="189517"/>
                      <a:pt x="15253" y="189970"/>
                    </a:cubicBezTo>
                    <a:cubicBezTo>
                      <a:pt x="51525" y="194537"/>
                      <a:pt x="88282" y="199232"/>
                      <a:pt x="121994" y="213320"/>
                    </a:cubicBezTo>
                    <a:close/>
                  </a:path>
                </a:pathLst>
              </a:custGeom>
              <a:solidFill>
                <a:srgbClr val="2B384A"/>
              </a:solidFill>
              <a:ln w="0" cap="flat">
                <a:noFill/>
                <a:prstDash val="solid"/>
                <a:miter/>
              </a:ln>
            </p:spPr>
            <p:txBody>
              <a:bodyPr rtlCol="0" anchor="ctr"/>
              <a:lstStyle/>
              <a:p>
                <a:endParaRPr lang="en-GB"/>
              </a:p>
            </p:txBody>
          </p:sp>
        </p:grpSp>
        <p:grpSp>
          <p:nvGrpSpPr>
            <p:cNvPr id="334" name="Grafikk 5">
              <a:extLst>
                <a:ext uri="{FF2B5EF4-FFF2-40B4-BE49-F238E27FC236}">
                  <a16:creationId xmlns:a16="http://schemas.microsoft.com/office/drawing/2014/main" id="{B29B9132-9BC8-6C1A-A2F0-A51CB3E8B161}"/>
                </a:ext>
              </a:extLst>
            </p:cNvPr>
            <p:cNvGrpSpPr>
              <a:grpSpLocks noGrp="1" noUngrp="1" noRot="1" noMove="1" noResize="1"/>
            </p:cNvGrpSpPr>
            <p:nvPr/>
          </p:nvGrpSpPr>
          <p:grpSpPr>
            <a:xfrm rot="1864576">
              <a:off x="8185584" y="5196692"/>
              <a:ext cx="833029" cy="610815"/>
              <a:chOff x="3193969" y="3511486"/>
              <a:chExt cx="1482766" cy="1087232"/>
            </a:xfrm>
          </p:grpSpPr>
          <p:sp>
            <p:nvSpPr>
              <p:cNvPr id="335" name="Friform 334">
                <a:extLst>
                  <a:ext uri="{FF2B5EF4-FFF2-40B4-BE49-F238E27FC236}">
                    <a16:creationId xmlns:a16="http://schemas.microsoft.com/office/drawing/2014/main" id="{EED52E1B-C4B2-7E42-8BFF-2B5D67B50A7C}"/>
                  </a:ext>
                </a:extLst>
              </p:cNvPr>
              <p:cNvSpPr>
                <a:spLocks noGrp="1" noRot="1" noMove="1" noResize="1" noEditPoints="1" noAdjustHandles="1" noChangeArrowheads="1" noChangeShapeType="1"/>
              </p:cNvSpPr>
              <p:nvPr/>
            </p:nvSpPr>
            <p:spPr>
              <a:xfrm>
                <a:off x="3403078" y="3511486"/>
                <a:ext cx="1273656" cy="879876"/>
              </a:xfrm>
              <a:custGeom>
                <a:avLst/>
                <a:gdLst>
                  <a:gd name="connsiteX0" fmla="*/ 822 w 1273656"/>
                  <a:gd name="connsiteY0" fmla="*/ 513192 h 879876"/>
                  <a:gd name="connsiteX1" fmla="*/ 57820 w 1273656"/>
                  <a:gd name="connsiteY1" fmla="*/ 599400 h 879876"/>
                  <a:gd name="connsiteX2" fmla="*/ 137260 w 1273656"/>
                  <a:gd name="connsiteY2" fmla="*/ 679877 h 879876"/>
                  <a:gd name="connsiteX3" fmla="*/ 678122 w 1273656"/>
                  <a:gd name="connsiteY3" fmla="*/ 874090 h 879876"/>
                  <a:gd name="connsiteX4" fmla="*/ 1161598 w 1273656"/>
                  <a:gd name="connsiteY4" fmla="*/ 554288 h 879876"/>
                  <a:gd name="connsiteX5" fmla="*/ 1225493 w 1273656"/>
                  <a:gd name="connsiteY5" fmla="*/ 471091 h 879876"/>
                  <a:gd name="connsiteX6" fmla="*/ 1272872 w 1273656"/>
                  <a:gd name="connsiteY6" fmla="*/ 364447 h 879876"/>
                  <a:gd name="connsiteX7" fmla="*/ 1202176 w 1273656"/>
                  <a:gd name="connsiteY7" fmla="*/ 271632 h 879876"/>
                  <a:gd name="connsiteX8" fmla="*/ 1120793 w 1273656"/>
                  <a:gd name="connsiteY8" fmla="*/ 205404 h 879876"/>
                  <a:gd name="connsiteX9" fmla="*/ 576563 w 1273656"/>
                  <a:gd name="connsiteY9" fmla="*/ 5783 h 879876"/>
                  <a:gd name="connsiteX10" fmla="*/ 95095 w 1273656"/>
                  <a:gd name="connsiteY10" fmla="*/ 319529 h 879876"/>
                  <a:gd name="connsiteX11" fmla="*/ 36348 w 1273656"/>
                  <a:gd name="connsiteY11" fmla="*/ 416134 h 879876"/>
                  <a:gd name="connsiteX12" fmla="*/ 790 w 1273656"/>
                  <a:gd name="connsiteY12" fmla="*/ 513192 h 879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3656" h="879876">
                    <a:moveTo>
                      <a:pt x="822" y="513192"/>
                    </a:moveTo>
                    <a:cubicBezTo>
                      <a:pt x="5226" y="550791"/>
                      <a:pt x="27313" y="581945"/>
                      <a:pt x="57820" y="599400"/>
                    </a:cubicBezTo>
                    <a:cubicBezTo>
                      <a:pt x="90982" y="618378"/>
                      <a:pt x="116663" y="647719"/>
                      <a:pt x="137260" y="679877"/>
                    </a:cubicBezTo>
                    <a:cubicBezTo>
                      <a:pt x="243710" y="845915"/>
                      <a:pt x="466421" y="898864"/>
                      <a:pt x="678122" y="874090"/>
                    </a:cubicBezTo>
                    <a:cubicBezTo>
                      <a:pt x="892090" y="849056"/>
                      <a:pt x="1098674" y="744226"/>
                      <a:pt x="1161598" y="554288"/>
                    </a:cubicBezTo>
                    <a:cubicBezTo>
                      <a:pt x="1172900" y="520154"/>
                      <a:pt x="1196217" y="491947"/>
                      <a:pt x="1225493" y="471091"/>
                    </a:cubicBezTo>
                    <a:cubicBezTo>
                      <a:pt x="1258429" y="447644"/>
                      <a:pt x="1277892" y="407454"/>
                      <a:pt x="1272872" y="364447"/>
                    </a:cubicBezTo>
                    <a:cubicBezTo>
                      <a:pt x="1267853" y="321440"/>
                      <a:pt x="1239613" y="286853"/>
                      <a:pt x="1202176" y="271632"/>
                    </a:cubicBezTo>
                    <a:cubicBezTo>
                      <a:pt x="1168852" y="258095"/>
                      <a:pt x="1139705" y="236008"/>
                      <a:pt x="1120793" y="205404"/>
                    </a:cubicBezTo>
                    <a:cubicBezTo>
                      <a:pt x="1015736" y="35124"/>
                      <a:pt x="790530" y="-19250"/>
                      <a:pt x="576563" y="5783"/>
                    </a:cubicBezTo>
                    <a:cubicBezTo>
                      <a:pt x="364862" y="30525"/>
                      <a:pt x="160383" y="133445"/>
                      <a:pt x="95095" y="319529"/>
                    </a:cubicBezTo>
                    <a:cubicBezTo>
                      <a:pt x="82465" y="355574"/>
                      <a:pt x="64232" y="390031"/>
                      <a:pt x="36348" y="416134"/>
                    </a:cubicBezTo>
                    <a:cubicBezTo>
                      <a:pt x="10700" y="440163"/>
                      <a:pt x="-3615" y="475593"/>
                      <a:pt x="790" y="513192"/>
                    </a:cubicBezTo>
                    <a:close/>
                  </a:path>
                </a:pathLst>
              </a:custGeom>
              <a:solidFill>
                <a:srgbClr val="CEA446"/>
              </a:solidFill>
              <a:ln w="0" cap="flat">
                <a:noFill/>
                <a:prstDash val="solid"/>
                <a:miter/>
              </a:ln>
            </p:spPr>
            <p:txBody>
              <a:bodyPr rtlCol="0" anchor="ctr"/>
              <a:lstStyle/>
              <a:p>
                <a:endParaRPr lang="en-GB"/>
              </a:p>
            </p:txBody>
          </p:sp>
          <p:sp>
            <p:nvSpPr>
              <p:cNvPr id="336" name="Friform 335">
                <a:extLst>
                  <a:ext uri="{FF2B5EF4-FFF2-40B4-BE49-F238E27FC236}">
                    <a16:creationId xmlns:a16="http://schemas.microsoft.com/office/drawing/2014/main" id="{6D55636E-E48A-4197-E1EF-0F73B3C3FD2A}"/>
                  </a:ext>
                </a:extLst>
              </p:cNvPr>
              <p:cNvSpPr>
                <a:spLocks noGrp="1" noRot="1" noMove="1" noResize="1" noEditPoints="1" noAdjustHandles="1" noChangeArrowheads="1" noChangeShapeType="1"/>
              </p:cNvSpPr>
              <p:nvPr/>
            </p:nvSpPr>
            <p:spPr>
              <a:xfrm>
                <a:off x="3699232" y="4057992"/>
                <a:ext cx="31128" cy="32178"/>
              </a:xfrm>
              <a:custGeom>
                <a:avLst/>
                <a:gdLst>
                  <a:gd name="connsiteX0" fmla="*/ 12261 w 31128"/>
                  <a:gd name="connsiteY0" fmla="*/ 399 h 32178"/>
                  <a:gd name="connsiteX1" fmla="*/ 18867 w 31128"/>
                  <a:gd name="connsiteY1" fmla="*/ 31780 h 32178"/>
                  <a:gd name="connsiteX2" fmla="*/ 12261 w 31128"/>
                  <a:gd name="connsiteY2" fmla="*/ 399 h 32178"/>
                  <a:gd name="connsiteX3" fmla="*/ 12261 w 31128"/>
                  <a:gd name="connsiteY3" fmla="*/ 399 h 32178"/>
                </a:gdLst>
                <a:ahLst/>
                <a:cxnLst>
                  <a:cxn ang="0">
                    <a:pos x="connsiteX0" y="connsiteY0"/>
                  </a:cxn>
                  <a:cxn ang="0">
                    <a:pos x="connsiteX1" y="connsiteY1"/>
                  </a:cxn>
                  <a:cxn ang="0">
                    <a:pos x="connsiteX2" y="connsiteY2"/>
                  </a:cxn>
                  <a:cxn ang="0">
                    <a:pos x="connsiteX3" y="connsiteY3"/>
                  </a:cxn>
                </a:cxnLst>
                <a:rect l="l" t="t" r="r" b="b"/>
                <a:pathLst>
                  <a:path w="31128" h="32178">
                    <a:moveTo>
                      <a:pt x="12261" y="399"/>
                    </a:moveTo>
                    <a:cubicBezTo>
                      <a:pt x="-7947" y="4641"/>
                      <a:pt x="-1373" y="36055"/>
                      <a:pt x="18867" y="31780"/>
                    </a:cubicBezTo>
                    <a:cubicBezTo>
                      <a:pt x="39076" y="27537"/>
                      <a:pt x="32502" y="-3876"/>
                      <a:pt x="12261" y="399"/>
                    </a:cubicBezTo>
                    <a:lnTo>
                      <a:pt x="12261" y="399"/>
                    </a:lnTo>
                    <a:close/>
                  </a:path>
                </a:pathLst>
              </a:custGeom>
              <a:solidFill>
                <a:srgbClr val="A57F32"/>
              </a:solidFill>
              <a:ln w="0" cap="flat">
                <a:noFill/>
                <a:prstDash val="solid"/>
                <a:miter/>
              </a:ln>
            </p:spPr>
            <p:txBody>
              <a:bodyPr rtlCol="0" anchor="ctr"/>
              <a:lstStyle/>
              <a:p>
                <a:endParaRPr lang="en-GB"/>
              </a:p>
            </p:txBody>
          </p:sp>
          <p:sp>
            <p:nvSpPr>
              <p:cNvPr id="337" name="Friform 336">
                <a:extLst>
                  <a:ext uri="{FF2B5EF4-FFF2-40B4-BE49-F238E27FC236}">
                    <a16:creationId xmlns:a16="http://schemas.microsoft.com/office/drawing/2014/main" id="{87C521E1-E087-2202-AA73-2CBFFA88E4A5}"/>
                  </a:ext>
                </a:extLst>
              </p:cNvPr>
              <p:cNvSpPr>
                <a:spLocks noGrp="1" noRot="1" noMove="1" noResize="1" noEditPoints="1" noAdjustHandles="1" noChangeArrowheads="1" noChangeShapeType="1"/>
              </p:cNvSpPr>
              <p:nvPr/>
            </p:nvSpPr>
            <p:spPr>
              <a:xfrm>
                <a:off x="3600360" y="4084480"/>
                <a:ext cx="28733" cy="29722"/>
              </a:xfrm>
              <a:custGeom>
                <a:avLst/>
                <a:gdLst>
                  <a:gd name="connsiteX0" fmla="*/ 11322 w 28733"/>
                  <a:gd name="connsiteY0" fmla="*/ 369 h 29722"/>
                  <a:gd name="connsiteX1" fmla="*/ 17411 w 28733"/>
                  <a:gd name="connsiteY1" fmla="*/ 29354 h 29722"/>
                  <a:gd name="connsiteX2" fmla="*/ 11322 w 28733"/>
                  <a:gd name="connsiteY2" fmla="*/ 369 h 29722"/>
                  <a:gd name="connsiteX3" fmla="*/ 11322 w 28733"/>
                  <a:gd name="connsiteY3" fmla="*/ 369 h 29722"/>
                </a:gdLst>
                <a:ahLst/>
                <a:cxnLst>
                  <a:cxn ang="0">
                    <a:pos x="connsiteX0" y="connsiteY0"/>
                  </a:cxn>
                  <a:cxn ang="0">
                    <a:pos x="connsiteX1" y="connsiteY1"/>
                  </a:cxn>
                  <a:cxn ang="0">
                    <a:pos x="connsiteX2" y="connsiteY2"/>
                  </a:cxn>
                  <a:cxn ang="0">
                    <a:pos x="connsiteX3" y="connsiteY3"/>
                  </a:cxn>
                </a:cxnLst>
                <a:rect l="l" t="t" r="r" b="b"/>
                <a:pathLst>
                  <a:path w="28733" h="29722">
                    <a:moveTo>
                      <a:pt x="11322" y="369"/>
                    </a:moveTo>
                    <a:cubicBezTo>
                      <a:pt x="-7331" y="4288"/>
                      <a:pt x="-1275" y="33304"/>
                      <a:pt x="17411" y="29354"/>
                    </a:cubicBezTo>
                    <a:cubicBezTo>
                      <a:pt x="36065" y="25435"/>
                      <a:pt x="30009" y="-3582"/>
                      <a:pt x="11322" y="369"/>
                    </a:cubicBezTo>
                    <a:lnTo>
                      <a:pt x="11322" y="369"/>
                    </a:lnTo>
                    <a:close/>
                  </a:path>
                </a:pathLst>
              </a:custGeom>
              <a:solidFill>
                <a:srgbClr val="A57F32"/>
              </a:solidFill>
              <a:ln w="0" cap="flat">
                <a:noFill/>
                <a:prstDash val="solid"/>
                <a:miter/>
              </a:ln>
            </p:spPr>
            <p:txBody>
              <a:bodyPr rtlCol="0" anchor="ctr"/>
              <a:lstStyle/>
              <a:p>
                <a:endParaRPr lang="en-GB"/>
              </a:p>
            </p:txBody>
          </p:sp>
          <p:sp>
            <p:nvSpPr>
              <p:cNvPr id="338" name="Friform 337">
                <a:extLst>
                  <a:ext uri="{FF2B5EF4-FFF2-40B4-BE49-F238E27FC236}">
                    <a16:creationId xmlns:a16="http://schemas.microsoft.com/office/drawing/2014/main" id="{DC8315F6-1C58-5E2F-13F6-D40EDD4B9362}"/>
                  </a:ext>
                </a:extLst>
              </p:cNvPr>
              <p:cNvSpPr>
                <a:spLocks noGrp="1" noRot="1" noMove="1" noResize="1" noEditPoints="1" noAdjustHandles="1" noChangeArrowheads="1" noChangeShapeType="1"/>
              </p:cNvSpPr>
              <p:nvPr/>
            </p:nvSpPr>
            <p:spPr>
              <a:xfrm>
                <a:off x="3701894" y="4224112"/>
                <a:ext cx="27488" cy="28419"/>
              </a:xfrm>
              <a:custGeom>
                <a:avLst/>
                <a:gdLst>
                  <a:gd name="connsiteX0" fmla="*/ 10829 w 27488"/>
                  <a:gd name="connsiteY0" fmla="*/ 349 h 28419"/>
                  <a:gd name="connsiteX1" fmla="*/ 16659 w 27488"/>
                  <a:gd name="connsiteY1" fmla="*/ 28071 h 28419"/>
                  <a:gd name="connsiteX2" fmla="*/ 10829 w 27488"/>
                  <a:gd name="connsiteY2" fmla="*/ 349 h 28419"/>
                  <a:gd name="connsiteX3" fmla="*/ 10829 w 27488"/>
                  <a:gd name="connsiteY3" fmla="*/ 349 h 28419"/>
                </a:gdLst>
                <a:ahLst/>
                <a:cxnLst>
                  <a:cxn ang="0">
                    <a:pos x="connsiteX0" y="connsiteY0"/>
                  </a:cxn>
                  <a:cxn ang="0">
                    <a:pos x="connsiteX1" y="connsiteY1"/>
                  </a:cxn>
                  <a:cxn ang="0">
                    <a:pos x="connsiteX2" y="connsiteY2"/>
                  </a:cxn>
                  <a:cxn ang="0">
                    <a:pos x="connsiteX3" y="connsiteY3"/>
                  </a:cxn>
                </a:cxnLst>
                <a:rect l="l" t="t" r="r" b="b"/>
                <a:pathLst>
                  <a:path w="27488" h="28419">
                    <a:moveTo>
                      <a:pt x="10829" y="349"/>
                    </a:moveTo>
                    <a:cubicBezTo>
                      <a:pt x="-7015" y="4106"/>
                      <a:pt x="-1218" y="31828"/>
                      <a:pt x="16659" y="28071"/>
                    </a:cubicBezTo>
                    <a:cubicBezTo>
                      <a:pt x="34503" y="24314"/>
                      <a:pt x="28706" y="-3407"/>
                      <a:pt x="10829" y="349"/>
                    </a:cubicBezTo>
                    <a:lnTo>
                      <a:pt x="10829" y="349"/>
                    </a:lnTo>
                    <a:close/>
                  </a:path>
                </a:pathLst>
              </a:custGeom>
              <a:solidFill>
                <a:srgbClr val="A57F32"/>
              </a:solidFill>
              <a:ln w="0" cap="flat">
                <a:noFill/>
                <a:prstDash val="solid"/>
                <a:miter/>
              </a:ln>
            </p:spPr>
            <p:txBody>
              <a:bodyPr rtlCol="0" anchor="ctr"/>
              <a:lstStyle/>
              <a:p>
                <a:endParaRPr lang="en-GB"/>
              </a:p>
            </p:txBody>
          </p:sp>
          <p:sp>
            <p:nvSpPr>
              <p:cNvPr id="339" name="Friform 338">
                <a:extLst>
                  <a:ext uri="{FF2B5EF4-FFF2-40B4-BE49-F238E27FC236}">
                    <a16:creationId xmlns:a16="http://schemas.microsoft.com/office/drawing/2014/main" id="{3E231530-2149-378F-2E8A-6BC88AEB9D59}"/>
                  </a:ext>
                </a:extLst>
              </p:cNvPr>
              <p:cNvSpPr>
                <a:spLocks noGrp="1" noRot="1" noMove="1" noResize="1" noEditPoints="1" noAdjustHandles="1" noChangeArrowheads="1" noChangeShapeType="1"/>
              </p:cNvSpPr>
              <p:nvPr/>
            </p:nvSpPr>
            <p:spPr>
              <a:xfrm>
                <a:off x="4460590" y="3725840"/>
                <a:ext cx="29536" cy="30548"/>
              </a:xfrm>
              <a:custGeom>
                <a:avLst/>
                <a:gdLst>
                  <a:gd name="connsiteX0" fmla="*/ 11627 w 29536"/>
                  <a:gd name="connsiteY0" fmla="*/ 377 h 30548"/>
                  <a:gd name="connsiteX1" fmla="*/ 17910 w 29536"/>
                  <a:gd name="connsiteY1" fmla="*/ 30171 h 30548"/>
                  <a:gd name="connsiteX2" fmla="*/ 11627 w 29536"/>
                  <a:gd name="connsiteY2" fmla="*/ 377 h 30548"/>
                  <a:gd name="connsiteX3" fmla="*/ 11627 w 29536"/>
                  <a:gd name="connsiteY3" fmla="*/ 377 h 30548"/>
                </a:gdLst>
                <a:ahLst/>
                <a:cxnLst>
                  <a:cxn ang="0">
                    <a:pos x="connsiteX0" y="connsiteY0"/>
                  </a:cxn>
                  <a:cxn ang="0">
                    <a:pos x="connsiteX1" y="connsiteY1"/>
                  </a:cxn>
                  <a:cxn ang="0">
                    <a:pos x="connsiteX2" y="connsiteY2"/>
                  </a:cxn>
                  <a:cxn ang="0">
                    <a:pos x="connsiteX3" y="connsiteY3"/>
                  </a:cxn>
                </a:cxnLst>
                <a:rect l="l" t="t" r="r" b="b"/>
                <a:pathLst>
                  <a:path w="29536" h="30548">
                    <a:moveTo>
                      <a:pt x="11627" y="377"/>
                    </a:moveTo>
                    <a:cubicBezTo>
                      <a:pt x="-7545" y="4425"/>
                      <a:pt x="-1295" y="34220"/>
                      <a:pt x="17910" y="30171"/>
                    </a:cubicBezTo>
                    <a:cubicBezTo>
                      <a:pt x="37082" y="26123"/>
                      <a:pt x="30831" y="-3671"/>
                      <a:pt x="11627" y="377"/>
                    </a:cubicBezTo>
                    <a:lnTo>
                      <a:pt x="11627" y="377"/>
                    </a:lnTo>
                    <a:close/>
                  </a:path>
                </a:pathLst>
              </a:custGeom>
              <a:solidFill>
                <a:srgbClr val="A57F32"/>
              </a:solidFill>
              <a:ln w="0" cap="flat">
                <a:noFill/>
                <a:prstDash val="solid"/>
                <a:miter/>
              </a:ln>
            </p:spPr>
            <p:txBody>
              <a:bodyPr rtlCol="0" anchor="ctr"/>
              <a:lstStyle/>
              <a:p>
                <a:endParaRPr lang="en-GB"/>
              </a:p>
            </p:txBody>
          </p:sp>
          <p:sp>
            <p:nvSpPr>
              <p:cNvPr id="340" name="Friform 339">
                <a:extLst>
                  <a:ext uri="{FF2B5EF4-FFF2-40B4-BE49-F238E27FC236}">
                    <a16:creationId xmlns:a16="http://schemas.microsoft.com/office/drawing/2014/main" id="{68F77511-9A3A-ED87-B1F4-38F17079F399}"/>
                  </a:ext>
                </a:extLst>
              </p:cNvPr>
              <p:cNvSpPr>
                <a:spLocks noGrp="1" noRot="1" noMove="1" noResize="1" noEditPoints="1" noAdjustHandles="1" noChangeArrowheads="1" noChangeShapeType="1"/>
              </p:cNvSpPr>
              <p:nvPr/>
            </p:nvSpPr>
            <p:spPr>
              <a:xfrm>
                <a:off x="4503556" y="3838926"/>
                <a:ext cx="29780" cy="30781"/>
              </a:xfrm>
              <a:custGeom>
                <a:avLst/>
                <a:gdLst>
                  <a:gd name="connsiteX0" fmla="*/ 11733 w 29780"/>
                  <a:gd name="connsiteY0" fmla="*/ 380 h 30781"/>
                  <a:gd name="connsiteX1" fmla="*/ 18048 w 29780"/>
                  <a:gd name="connsiteY1" fmla="*/ 30401 h 30781"/>
                  <a:gd name="connsiteX2" fmla="*/ 11733 w 29780"/>
                  <a:gd name="connsiteY2" fmla="*/ 380 h 30781"/>
                  <a:gd name="connsiteX3" fmla="*/ 11733 w 29780"/>
                  <a:gd name="connsiteY3" fmla="*/ 380 h 30781"/>
                </a:gdLst>
                <a:ahLst/>
                <a:cxnLst>
                  <a:cxn ang="0">
                    <a:pos x="connsiteX0" y="connsiteY0"/>
                  </a:cxn>
                  <a:cxn ang="0">
                    <a:pos x="connsiteX1" y="connsiteY1"/>
                  </a:cxn>
                  <a:cxn ang="0">
                    <a:pos x="connsiteX2" y="connsiteY2"/>
                  </a:cxn>
                  <a:cxn ang="0">
                    <a:pos x="connsiteX3" y="connsiteY3"/>
                  </a:cxn>
                </a:cxnLst>
                <a:rect l="l" t="t" r="r" b="b"/>
                <a:pathLst>
                  <a:path w="29780" h="30781">
                    <a:moveTo>
                      <a:pt x="11733" y="380"/>
                    </a:moveTo>
                    <a:cubicBezTo>
                      <a:pt x="-7601" y="4461"/>
                      <a:pt x="-1318" y="34482"/>
                      <a:pt x="18048" y="30401"/>
                    </a:cubicBezTo>
                    <a:cubicBezTo>
                      <a:pt x="37382" y="26321"/>
                      <a:pt x="31099" y="-3700"/>
                      <a:pt x="11733" y="380"/>
                    </a:cubicBezTo>
                    <a:lnTo>
                      <a:pt x="11733" y="380"/>
                    </a:lnTo>
                    <a:close/>
                  </a:path>
                </a:pathLst>
              </a:custGeom>
              <a:solidFill>
                <a:srgbClr val="A57F32"/>
              </a:solidFill>
              <a:ln w="0" cap="flat">
                <a:noFill/>
                <a:prstDash val="solid"/>
                <a:miter/>
              </a:ln>
            </p:spPr>
            <p:txBody>
              <a:bodyPr rtlCol="0" anchor="ctr"/>
              <a:lstStyle/>
              <a:p>
                <a:endParaRPr lang="en-GB"/>
              </a:p>
            </p:txBody>
          </p:sp>
          <p:sp>
            <p:nvSpPr>
              <p:cNvPr id="341" name="Friform 340">
                <a:extLst>
                  <a:ext uri="{FF2B5EF4-FFF2-40B4-BE49-F238E27FC236}">
                    <a16:creationId xmlns:a16="http://schemas.microsoft.com/office/drawing/2014/main" id="{04D7C07C-08FF-341E-F33D-9F155D352674}"/>
                  </a:ext>
                </a:extLst>
              </p:cNvPr>
              <p:cNvSpPr>
                <a:spLocks noGrp="1" noRot="1" noMove="1" noResize="1" noEditPoints="1" noAdjustHandles="1" noChangeArrowheads="1" noChangeShapeType="1"/>
              </p:cNvSpPr>
              <p:nvPr/>
            </p:nvSpPr>
            <p:spPr>
              <a:xfrm>
                <a:off x="4171371" y="3669972"/>
                <a:ext cx="27440" cy="28388"/>
              </a:xfrm>
              <a:custGeom>
                <a:avLst/>
                <a:gdLst>
                  <a:gd name="connsiteX0" fmla="*/ 10806 w 27440"/>
                  <a:gd name="connsiteY0" fmla="*/ 349 h 28388"/>
                  <a:gd name="connsiteX1" fmla="*/ 16635 w 27440"/>
                  <a:gd name="connsiteY1" fmla="*/ 28039 h 28388"/>
                  <a:gd name="connsiteX2" fmla="*/ 10806 w 27440"/>
                  <a:gd name="connsiteY2" fmla="*/ 349 h 28388"/>
                  <a:gd name="connsiteX3" fmla="*/ 10806 w 27440"/>
                  <a:gd name="connsiteY3" fmla="*/ 349 h 28388"/>
                </a:gdLst>
                <a:ahLst/>
                <a:cxnLst>
                  <a:cxn ang="0">
                    <a:pos x="connsiteX0" y="connsiteY0"/>
                  </a:cxn>
                  <a:cxn ang="0">
                    <a:pos x="connsiteX1" y="connsiteY1"/>
                  </a:cxn>
                  <a:cxn ang="0">
                    <a:pos x="connsiteX2" y="connsiteY2"/>
                  </a:cxn>
                  <a:cxn ang="0">
                    <a:pos x="connsiteX3" y="connsiteY3"/>
                  </a:cxn>
                </a:cxnLst>
                <a:rect l="l" t="t" r="r" b="b"/>
                <a:pathLst>
                  <a:path w="27440" h="28388">
                    <a:moveTo>
                      <a:pt x="10806" y="349"/>
                    </a:moveTo>
                    <a:cubicBezTo>
                      <a:pt x="-7006" y="4106"/>
                      <a:pt x="-1209" y="31795"/>
                      <a:pt x="16635" y="28039"/>
                    </a:cubicBezTo>
                    <a:cubicBezTo>
                      <a:pt x="34447" y="24282"/>
                      <a:pt x="28650" y="-3407"/>
                      <a:pt x="10806" y="349"/>
                    </a:cubicBezTo>
                    <a:lnTo>
                      <a:pt x="10806" y="349"/>
                    </a:lnTo>
                    <a:close/>
                  </a:path>
                </a:pathLst>
              </a:custGeom>
              <a:solidFill>
                <a:srgbClr val="A57F32"/>
              </a:solidFill>
              <a:ln w="0" cap="flat">
                <a:noFill/>
                <a:prstDash val="solid"/>
                <a:miter/>
              </a:ln>
            </p:spPr>
            <p:txBody>
              <a:bodyPr rtlCol="0" anchor="ctr"/>
              <a:lstStyle/>
              <a:p>
                <a:endParaRPr lang="en-GB"/>
              </a:p>
            </p:txBody>
          </p:sp>
          <p:sp>
            <p:nvSpPr>
              <p:cNvPr id="342" name="Friform 341">
                <a:extLst>
                  <a:ext uri="{FF2B5EF4-FFF2-40B4-BE49-F238E27FC236}">
                    <a16:creationId xmlns:a16="http://schemas.microsoft.com/office/drawing/2014/main" id="{312C5C7E-BDBA-56BC-9779-1431DA8F4D5D}"/>
                  </a:ext>
                </a:extLst>
              </p:cNvPr>
              <p:cNvSpPr>
                <a:spLocks noGrp="1" noRot="1" noMove="1" noResize="1" noEditPoints="1" noAdjustHandles="1" noChangeArrowheads="1" noChangeShapeType="1"/>
              </p:cNvSpPr>
              <p:nvPr/>
            </p:nvSpPr>
            <p:spPr>
              <a:xfrm>
                <a:off x="3193969" y="3976878"/>
                <a:ext cx="609011" cy="621840"/>
              </a:xfrm>
              <a:custGeom>
                <a:avLst/>
                <a:gdLst>
                  <a:gd name="connsiteX0" fmla="*/ 34988 w 609011"/>
                  <a:gd name="connsiteY0" fmla="*/ 58131 h 621840"/>
                  <a:gd name="connsiteX1" fmla="*/ 136677 w 609011"/>
                  <a:gd name="connsiteY1" fmla="*/ 57548 h 621840"/>
                  <a:gd name="connsiteX2" fmla="*/ 54840 w 609011"/>
                  <a:gd name="connsiteY2" fmla="*/ 205677 h 621840"/>
                  <a:gd name="connsiteX3" fmla="*/ 255789 w 609011"/>
                  <a:gd name="connsiteY3" fmla="*/ 551516 h 621840"/>
                  <a:gd name="connsiteX4" fmla="*/ 609012 w 609011"/>
                  <a:gd name="connsiteY4" fmla="*/ 607737 h 621840"/>
                  <a:gd name="connsiteX5" fmla="*/ 507809 w 609011"/>
                  <a:gd name="connsiteY5" fmla="*/ 519584 h 621840"/>
                  <a:gd name="connsiteX6" fmla="*/ 367031 w 609011"/>
                  <a:gd name="connsiteY6" fmla="*/ 285214 h 621840"/>
                  <a:gd name="connsiteX7" fmla="*/ 126929 w 609011"/>
                  <a:gd name="connsiteY7" fmla="*/ 152630 h 621840"/>
                  <a:gd name="connsiteX8" fmla="*/ 177320 w 609011"/>
                  <a:gd name="connsiteY8" fmla="*/ 57094 h 621840"/>
                  <a:gd name="connsiteX9" fmla="*/ 229913 w 609011"/>
                  <a:gd name="connsiteY9" fmla="*/ 79278 h 621840"/>
                  <a:gd name="connsiteX10" fmla="*/ 248923 w 609011"/>
                  <a:gd name="connsiteY10" fmla="*/ 74485 h 621840"/>
                  <a:gd name="connsiteX11" fmla="*/ 258930 w 609011"/>
                  <a:gd name="connsiteY11" fmla="*/ 28628 h 621840"/>
                  <a:gd name="connsiteX12" fmla="*/ 248794 w 609011"/>
                  <a:gd name="connsiteY12" fmla="*/ 7189 h 621840"/>
                  <a:gd name="connsiteX13" fmla="*/ 225152 w 609011"/>
                  <a:gd name="connsiteY13" fmla="*/ 4404 h 621840"/>
                  <a:gd name="connsiteX14" fmla="*/ 197431 w 609011"/>
                  <a:gd name="connsiteY14" fmla="*/ 17131 h 621840"/>
                  <a:gd name="connsiteX15" fmla="*/ 10796 w 609011"/>
                  <a:gd name="connsiteY15" fmla="*/ 18653 h 621840"/>
                  <a:gd name="connsiteX16" fmla="*/ 2668 w 609011"/>
                  <a:gd name="connsiteY16" fmla="*/ 36303 h 621840"/>
                  <a:gd name="connsiteX17" fmla="*/ 13290 w 609011"/>
                  <a:gd name="connsiteY17" fmla="*/ 48415 h 621840"/>
                  <a:gd name="connsiteX18" fmla="*/ 34955 w 609011"/>
                  <a:gd name="connsiteY18" fmla="*/ 58163 h 62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011" h="621840">
                    <a:moveTo>
                      <a:pt x="34988" y="58131"/>
                    </a:moveTo>
                    <a:lnTo>
                      <a:pt x="136677" y="57548"/>
                    </a:lnTo>
                    <a:cubicBezTo>
                      <a:pt x="136677" y="57548"/>
                      <a:pt x="71162" y="124067"/>
                      <a:pt x="54840" y="205677"/>
                    </a:cubicBezTo>
                    <a:cubicBezTo>
                      <a:pt x="38518" y="287287"/>
                      <a:pt x="47909" y="438946"/>
                      <a:pt x="255789" y="551516"/>
                    </a:cubicBezTo>
                    <a:cubicBezTo>
                      <a:pt x="463668" y="664087"/>
                      <a:pt x="609012" y="607737"/>
                      <a:pt x="609012" y="607737"/>
                    </a:cubicBezTo>
                    <a:cubicBezTo>
                      <a:pt x="609012" y="607737"/>
                      <a:pt x="528244" y="569101"/>
                      <a:pt x="507809" y="519584"/>
                    </a:cubicBezTo>
                    <a:cubicBezTo>
                      <a:pt x="487374" y="470068"/>
                      <a:pt x="442326" y="347491"/>
                      <a:pt x="367031" y="285214"/>
                    </a:cubicBezTo>
                    <a:cubicBezTo>
                      <a:pt x="291736" y="222938"/>
                      <a:pt x="141049" y="219376"/>
                      <a:pt x="126929" y="152630"/>
                    </a:cubicBezTo>
                    <a:cubicBezTo>
                      <a:pt x="112809" y="85885"/>
                      <a:pt x="132920" y="49290"/>
                      <a:pt x="177320" y="57094"/>
                    </a:cubicBezTo>
                    <a:cubicBezTo>
                      <a:pt x="208539" y="62567"/>
                      <a:pt x="214044" y="71441"/>
                      <a:pt x="229913" y="79278"/>
                    </a:cubicBezTo>
                    <a:cubicBezTo>
                      <a:pt x="236584" y="82581"/>
                      <a:pt x="244681" y="80574"/>
                      <a:pt x="248923" y="74485"/>
                    </a:cubicBezTo>
                    <a:cubicBezTo>
                      <a:pt x="256404" y="63734"/>
                      <a:pt x="265278" y="46083"/>
                      <a:pt x="258930" y="28628"/>
                    </a:cubicBezTo>
                    <a:cubicBezTo>
                      <a:pt x="255692" y="19690"/>
                      <a:pt x="252129" y="12630"/>
                      <a:pt x="248794" y="7189"/>
                    </a:cubicBezTo>
                    <a:cubicBezTo>
                      <a:pt x="243677" y="-1166"/>
                      <a:pt x="232212" y="-2429"/>
                      <a:pt x="225152" y="4404"/>
                    </a:cubicBezTo>
                    <a:cubicBezTo>
                      <a:pt x="218352" y="11011"/>
                      <a:pt x="208669" y="17552"/>
                      <a:pt x="197431" y="17131"/>
                    </a:cubicBezTo>
                    <a:cubicBezTo>
                      <a:pt x="179749" y="16451"/>
                      <a:pt x="67308" y="19495"/>
                      <a:pt x="10796" y="18653"/>
                    </a:cubicBezTo>
                    <a:cubicBezTo>
                      <a:pt x="1599" y="18524"/>
                      <a:pt x="-3421" y="29373"/>
                      <a:pt x="2668" y="36303"/>
                    </a:cubicBezTo>
                    <a:lnTo>
                      <a:pt x="13290" y="48415"/>
                    </a:lnTo>
                    <a:cubicBezTo>
                      <a:pt x="18763" y="54666"/>
                      <a:pt x="26665" y="58195"/>
                      <a:pt x="34955" y="58163"/>
                    </a:cubicBezTo>
                    <a:close/>
                  </a:path>
                </a:pathLst>
              </a:custGeom>
              <a:solidFill>
                <a:srgbClr val="4F6033"/>
              </a:solidFill>
              <a:ln w="0" cap="flat">
                <a:noFill/>
                <a:prstDash val="solid"/>
                <a:miter/>
              </a:ln>
            </p:spPr>
            <p:txBody>
              <a:bodyPr rtlCol="0" anchor="ctr"/>
              <a:lstStyle/>
              <a:p>
                <a:endParaRPr lang="en-GB"/>
              </a:p>
            </p:txBody>
          </p:sp>
        </p:grpSp>
      </p:grpSp>
      <p:grpSp>
        <p:nvGrpSpPr>
          <p:cNvPr id="354" name="Grafikk 344">
            <a:extLst>
              <a:ext uri="{FF2B5EF4-FFF2-40B4-BE49-F238E27FC236}">
                <a16:creationId xmlns:a16="http://schemas.microsoft.com/office/drawing/2014/main" id="{83F1689B-4096-B195-A496-D776EF5A3C89}"/>
              </a:ext>
            </a:extLst>
          </p:cNvPr>
          <p:cNvGrpSpPr>
            <a:grpSpLocks noGrp="1" noUngrp="1" noRot="1" noMove="1" noResize="1"/>
          </p:cNvGrpSpPr>
          <p:nvPr/>
        </p:nvGrpSpPr>
        <p:grpSpPr>
          <a:xfrm rot="4467867" flipH="1">
            <a:off x="9390113" y="5075390"/>
            <a:ext cx="644416" cy="1256156"/>
            <a:chOff x="6021958" y="3478707"/>
            <a:chExt cx="642203" cy="1172295"/>
          </a:xfrm>
        </p:grpSpPr>
        <p:sp>
          <p:nvSpPr>
            <p:cNvPr id="355" name="Friform 354">
              <a:extLst>
                <a:ext uri="{FF2B5EF4-FFF2-40B4-BE49-F238E27FC236}">
                  <a16:creationId xmlns:a16="http://schemas.microsoft.com/office/drawing/2014/main" id="{8BB74E18-A58B-51B2-5606-93152A7A826B}"/>
                </a:ext>
              </a:extLst>
            </p:cNvPr>
            <p:cNvSpPr>
              <a:spLocks noGrp="1" noRot="1" noMove="1" noResize="1" noEditPoints="1" noAdjustHandles="1" noChangeArrowheads="1" noChangeShapeType="1"/>
            </p:cNvSpPr>
            <p:nvPr/>
          </p:nvSpPr>
          <p:spPr>
            <a:xfrm>
              <a:off x="6311283" y="4095997"/>
              <a:ext cx="287528" cy="555004"/>
            </a:xfrm>
            <a:custGeom>
              <a:avLst/>
              <a:gdLst>
                <a:gd name="connsiteX0" fmla="*/ 282835 w 287528"/>
                <a:gd name="connsiteY0" fmla="*/ 473145 h 555004"/>
                <a:gd name="connsiteX1" fmla="*/ 0 w 287528"/>
                <a:gd name="connsiteY1" fmla="*/ 0 h 555004"/>
                <a:gd name="connsiteX2" fmla="*/ 172536 w 287528"/>
                <a:gd name="connsiteY2" fmla="*/ 523551 h 555004"/>
                <a:gd name="connsiteX3" fmla="*/ 250889 w 287528"/>
                <a:gd name="connsiteY3" fmla="*/ 549097 h 555004"/>
                <a:gd name="connsiteX4" fmla="*/ 282835 w 287528"/>
                <a:gd name="connsiteY4" fmla="*/ 473145 h 55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28" h="555004">
                  <a:moveTo>
                    <a:pt x="282835" y="473145"/>
                  </a:moveTo>
                  <a:cubicBezTo>
                    <a:pt x="270034" y="445084"/>
                    <a:pt x="0" y="0"/>
                    <a:pt x="0" y="0"/>
                  </a:cubicBezTo>
                  <a:cubicBezTo>
                    <a:pt x="0" y="0"/>
                    <a:pt x="159734" y="495490"/>
                    <a:pt x="172536" y="523551"/>
                  </a:cubicBezTo>
                  <a:cubicBezTo>
                    <a:pt x="185337" y="551554"/>
                    <a:pt x="220428" y="562984"/>
                    <a:pt x="250889" y="549097"/>
                  </a:cubicBezTo>
                  <a:cubicBezTo>
                    <a:pt x="281350" y="535210"/>
                    <a:pt x="295637" y="501205"/>
                    <a:pt x="282835" y="473145"/>
                  </a:cubicBezTo>
                  <a:close/>
                </a:path>
              </a:pathLst>
            </a:custGeom>
            <a:solidFill>
              <a:srgbClr val="657C48"/>
            </a:solidFill>
            <a:ln w="0" cap="flat">
              <a:noFill/>
              <a:prstDash val="solid"/>
              <a:miter/>
            </a:ln>
          </p:spPr>
          <p:txBody>
            <a:bodyPr rtlCol="0" anchor="ctr"/>
            <a:lstStyle/>
            <a:p>
              <a:endParaRPr lang="nb-NO"/>
            </a:p>
          </p:txBody>
        </p:sp>
        <p:sp>
          <p:nvSpPr>
            <p:cNvPr id="356" name="Friform 355">
              <a:extLst>
                <a:ext uri="{FF2B5EF4-FFF2-40B4-BE49-F238E27FC236}">
                  <a16:creationId xmlns:a16="http://schemas.microsoft.com/office/drawing/2014/main" id="{A54B6933-317F-F247-8D31-C97A6E252B2F}"/>
                </a:ext>
              </a:extLst>
            </p:cNvPr>
            <p:cNvSpPr>
              <a:spLocks noGrp="1" noRot="1" noMove="1" noResize="1" noEditPoints="1" noAdjustHandles="1" noChangeArrowheads="1" noChangeShapeType="1"/>
            </p:cNvSpPr>
            <p:nvPr/>
          </p:nvSpPr>
          <p:spPr>
            <a:xfrm>
              <a:off x="6323399" y="4107313"/>
              <a:ext cx="340761" cy="361631"/>
            </a:xfrm>
            <a:custGeom>
              <a:avLst/>
              <a:gdLst>
                <a:gd name="connsiteX0" fmla="*/ 326727 w 340761"/>
                <a:gd name="connsiteY0" fmla="*/ 262261 h 361631"/>
                <a:gd name="connsiteX1" fmla="*/ 0 w 340761"/>
                <a:gd name="connsiteY1" fmla="*/ 0 h 361631"/>
                <a:gd name="connsiteX2" fmla="*/ 237973 w 340761"/>
                <a:gd name="connsiteY2" fmla="*/ 344843 h 361631"/>
                <a:gd name="connsiteX3" fmla="*/ 320326 w 340761"/>
                <a:gd name="connsiteY3" fmla="*/ 344386 h 361631"/>
                <a:gd name="connsiteX4" fmla="*/ 326727 w 340761"/>
                <a:gd name="connsiteY4" fmla="*/ 262261 h 361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761" h="361631">
                  <a:moveTo>
                    <a:pt x="326727" y="262261"/>
                  </a:moveTo>
                  <a:cubicBezTo>
                    <a:pt x="305753" y="239687"/>
                    <a:pt x="0" y="0"/>
                    <a:pt x="0" y="0"/>
                  </a:cubicBezTo>
                  <a:cubicBezTo>
                    <a:pt x="0" y="0"/>
                    <a:pt x="216999" y="322269"/>
                    <a:pt x="237973" y="344843"/>
                  </a:cubicBezTo>
                  <a:cubicBezTo>
                    <a:pt x="258947" y="367417"/>
                    <a:pt x="295866" y="367189"/>
                    <a:pt x="320326" y="344386"/>
                  </a:cubicBezTo>
                  <a:cubicBezTo>
                    <a:pt x="344843" y="321583"/>
                    <a:pt x="347701" y="284836"/>
                    <a:pt x="326727" y="262261"/>
                  </a:cubicBezTo>
                  <a:close/>
                </a:path>
              </a:pathLst>
            </a:custGeom>
            <a:solidFill>
              <a:srgbClr val="657C48"/>
            </a:solidFill>
            <a:ln w="0" cap="flat">
              <a:noFill/>
              <a:prstDash val="solid"/>
              <a:miter/>
            </a:ln>
          </p:spPr>
          <p:txBody>
            <a:bodyPr rtlCol="0" anchor="ctr"/>
            <a:lstStyle/>
            <a:p>
              <a:endParaRPr lang="nb-NO"/>
            </a:p>
          </p:txBody>
        </p:sp>
        <p:sp>
          <p:nvSpPr>
            <p:cNvPr id="357" name="Friform 356">
              <a:extLst>
                <a:ext uri="{FF2B5EF4-FFF2-40B4-BE49-F238E27FC236}">
                  <a16:creationId xmlns:a16="http://schemas.microsoft.com/office/drawing/2014/main" id="{6D2774D5-DAFB-5782-E467-C7DC68941428}"/>
                </a:ext>
              </a:extLst>
            </p:cNvPr>
            <p:cNvSpPr>
              <a:spLocks noGrp="1" noRot="1" noMove="1" noResize="1" noEditPoints="1" noAdjustHandles="1" noChangeArrowheads="1" noChangeShapeType="1"/>
            </p:cNvSpPr>
            <p:nvPr/>
          </p:nvSpPr>
          <p:spPr>
            <a:xfrm>
              <a:off x="6288860" y="4158062"/>
              <a:ext cx="121148" cy="415343"/>
            </a:xfrm>
            <a:custGeom>
              <a:avLst/>
              <a:gdLst>
                <a:gd name="connsiteX0" fmla="*/ 120950 w 121148"/>
                <a:gd name="connsiteY0" fmla="*/ 354102 h 415343"/>
                <a:gd name="connsiteX1" fmla="*/ 35796 w 121148"/>
                <a:gd name="connsiteY1" fmla="*/ 0 h 415343"/>
                <a:gd name="connsiteX2" fmla="*/ 135 w 121148"/>
                <a:gd name="connsiteY2" fmla="*/ 364845 h 415343"/>
                <a:gd name="connsiteX3" fmla="*/ 65457 w 121148"/>
                <a:gd name="connsiteY3" fmla="*/ 415080 h 415343"/>
                <a:gd name="connsiteX4" fmla="*/ 120950 w 121148"/>
                <a:gd name="connsiteY4" fmla="*/ 354158 h 41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48" h="415343">
                  <a:moveTo>
                    <a:pt x="120950" y="354102"/>
                  </a:moveTo>
                  <a:cubicBezTo>
                    <a:pt x="118264" y="323412"/>
                    <a:pt x="35796" y="0"/>
                    <a:pt x="35796" y="0"/>
                  </a:cubicBezTo>
                  <a:cubicBezTo>
                    <a:pt x="35796" y="0"/>
                    <a:pt x="-2551" y="334099"/>
                    <a:pt x="135" y="364845"/>
                  </a:cubicBezTo>
                  <a:cubicBezTo>
                    <a:pt x="2821" y="395535"/>
                    <a:pt x="32081" y="418052"/>
                    <a:pt x="65457" y="415080"/>
                  </a:cubicBezTo>
                  <a:cubicBezTo>
                    <a:pt x="98833" y="412109"/>
                    <a:pt x="123636" y="384848"/>
                    <a:pt x="120950" y="354158"/>
                  </a:cubicBezTo>
                  <a:close/>
                </a:path>
              </a:pathLst>
            </a:custGeom>
            <a:solidFill>
              <a:srgbClr val="657C48"/>
            </a:solidFill>
            <a:ln w="0" cap="flat">
              <a:noFill/>
              <a:prstDash val="solid"/>
              <a:miter/>
            </a:ln>
          </p:spPr>
          <p:txBody>
            <a:bodyPr rtlCol="0" anchor="ctr"/>
            <a:lstStyle/>
            <a:p>
              <a:endParaRPr lang="nb-NO"/>
            </a:p>
          </p:txBody>
        </p:sp>
        <p:sp>
          <p:nvSpPr>
            <p:cNvPr id="358" name="Friform 357">
              <a:extLst>
                <a:ext uri="{FF2B5EF4-FFF2-40B4-BE49-F238E27FC236}">
                  <a16:creationId xmlns:a16="http://schemas.microsoft.com/office/drawing/2014/main" id="{4C0A1D52-5CB4-7346-226B-391A72E685A8}"/>
                </a:ext>
              </a:extLst>
            </p:cNvPr>
            <p:cNvSpPr>
              <a:spLocks noGrp="1" noRot="1" noMove="1" noResize="1" noEditPoints="1" noAdjustHandles="1" noChangeArrowheads="1" noChangeShapeType="1"/>
            </p:cNvSpPr>
            <p:nvPr/>
          </p:nvSpPr>
          <p:spPr>
            <a:xfrm>
              <a:off x="6021958" y="3478707"/>
              <a:ext cx="409514" cy="726392"/>
            </a:xfrm>
            <a:custGeom>
              <a:avLst/>
              <a:gdLst>
                <a:gd name="connsiteX0" fmla="*/ 321558 w 409514"/>
                <a:gd name="connsiteY0" fmla="*/ 432582 h 726392"/>
                <a:gd name="connsiteX1" fmla="*/ 260465 w 409514"/>
                <a:gd name="connsiteY1" fmla="*/ 475159 h 726392"/>
                <a:gd name="connsiteX2" fmla="*/ 332646 w 409514"/>
                <a:gd name="connsiteY2" fmla="*/ 456813 h 726392"/>
                <a:gd name="connsiteX3" fmla="*/ 343161 w 409514"/>
                <a:gd name="connsiteY3" fmla="*/ 451841 h 726392"/>
                <a:gd name="connsiteX4" fmla="*/ 398425 w 409514"/>
                <a:gd name="connsiteY4" fmla="*/ 553454 h 726392"/>
                <a:gd name="connsiteX5" fmla="*/ 338075 w 409514"/>
                <a:gd name="connsiteY5" fmla="*/ 715303 h 726392"/>
                <a:gd name="connsiteX6" fmla="*/ 176226 w 409514"/>
                <a:gd name="connsiteY6" fmla="*/ 654952 h 726392"/>
                <a:gd name="connsiteX7" fmla="*/ 102960 w 409514"/>
                <a:gd name="connsiteY7" fmla="*/ 450641 h 726392"/>
                <a:gd name="connsiteX8" fmla="*/ 116390 w 409514"/>
                <a:gd name="connsiteY8" fmla="*/ 444926 h 726392"/>
                <a:gd name="connsiteX9" fmla="*/ 161881 w 409514"/>
                <a:gd name="connsiteY9" fmla="*/ 412751 h 726392"/>
                <a:gd name="connsiteX10" fmla="*/ 107760 w 409514"/>
                <a:gd name="connsiteY10" fmla="*/ 426067 h 726392"/>
                <a:gd name="connsiteX11" fmla="*/ 96616 w 409514"/>
                <a:gd name="connsiteY11" fmla="*/ 431439 h 726392"/>
                <a:gd name="connsiteX12" fmla="*/ 11748 w 409514"/>
                <a:gd name="connsiteY12" fmla="*/ 1099 h 726392"/>
                <a:gd name="connsiteX13" fmla="*/ 188456 w 409514"/>
                <a:gd name="connsiteY13" fmla="*/ 198895 h 726392"/>
                <a:gd name="connsiteX14" fmla="*/ 177998 w 409514"/>
                <a:gd name="connsiteY14" fmla="*/ 203467 h 726392"/>
                <a:gd name="connsiteX15" fmla="*/ 121533 w 409514"/>
                <a:gd name="connsiteY15" fmla="*/ 241472 h 726392"/>
                <a:gd name="connsiteX16" fmla="*/ 187199 w 409514"/>
                <a:gd name="connsiteY16" fmla="*/ 223642 h 726392"/>
                <a:gd name="connsiteX17" fmla="*/ 200515 w 409514"/>
                <a:gd name="connsiteY17" fmla="*/ 217241 h 726392"/>
                <a:gd name="connsiteX18" fmla="*/ 329845 w 409514"/>
                <a:gd name="connsiteY18" fmla="*/ 428753 h 726392"/>
                <a:gd name="connsiteX19" fmla="*/ 321444 w 409514"/>
                <a:gd name="connsiteY19" fmla="*/ 432468 h 72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9514" h="726392">
                  <a:moveTo>
                    <a:pt x="321558" y="432582"/>
                  </a:moveTo>
                  <a:cubicBezTo>
                    <a:pt x="284754" y="449384"/>
                    <a:pt x="257379" y="468472"/>
                    <a:pt x="260465" y="475159"/>
                  </a:cubicBezTo>
                  <a:cubicBezTo>
                    <a:pt x="263494" y="481845"/>
                    <a:pt x="295841" y="473616"/>
                    <a:pt x="332646" y="456813"/>
                  </a:cubicBezTo>
                  <a:cubicBezTo>
                    <a:pt x="336246" y="455156"/>
                    <a:pt x="339732" y="453499"/>
                    <a:pt x="343161" y="451841"/>
                  </a:cubicBezTo>
                  <a:cubicBezTo>
                    <a:pt x="371622" y="501562"/>
                    <a:pt x="392082" y="539453"/>
                    <a:pt x="398425" y="553454"/>
                  </a:cubicBezTo>
                  <a:cubicBezTo>
                    <a:pt x="426486" y="614776"/>
                    <a:pt x="399454" y="687242"/>
                    <a:pt x="338075" y="715303"/>
                  </a:cubicBezTo>
                  <a:cubicBezTo>
                    <a:pt x="276753" y="743364"/>
                    <a:pt x="204287" y="716331"/>
                    <a:pt x="176226" y="654952"/>
                  </a:cubicBezTo>
                  <a:cubicBezTo>
                    <a:pt x="166453" y="633521"/>
                    <a:pt x="135878" y="550596"/>
                    <a:pt x="102960" y="450641"/>
                  </a:cubicBezTo>
                  <a:cubicBezTo>
                    <a:pt x="107303" y="448927"/>
                    <a:pt x="111818" y="447041"/>
                    <a:pt x="116390" y="444926"/>
                  </a:cubicBezTo>
                  <a:cubicBezTo>
                    <a:pt x="143879" y="432353"/>
                    <a:pt x="164282" y="417952"/>
                    <a:pt x="161881" y="412751"/>
                  </a:cubicBezTo>
                  <a:cubicBezTo>
                    <a:pt x="159538" y="407550"/>
                    <a:pt x="135250" y="413494"/>
                    <a:pt x="107760" y="426067"/>
                  </a:cubicBezTo>
                  <a:cubicBezTo>
                    <a:pt x="103874" y="427838"/>
                    <a:pt x="100159" y="429610"/>
                    <a:pt x="96616" y="431439"/>
                  </a:cubicBezTo>
                  <a:cubicBezTo>
                    <a:pt x="36951" y="248102"/>
                    <a:pt x="-26828" y="18701"/>
                    <a:pt x="11748" y="1099"/>
                  </a:cubicBezTo>
                  <a:cubicBezTo>
                    <a:pt x="38952" y="-11359"/>
                    <a:pt x="112561" y="83795"/>
                    <a:pt x="188456" y="198895"/>
                  </a:cubicBezTo>
                  <a:cubicBezTo>
                    <a:pt x="185027" y="200324"/>
                    <a:pt x="181541" y="201867"/>
                    <a:pt x="177998" y="203467"/>
                  </a:cubicBezTo>
                  <a:cubicBezTo>
                    <a:pt x="144279" y="218898"/>
                    <a:pt x="119019" y="235871"/>
                    <a:pt x="121533" y="241472"/>
                  </a:cubicBezTo>
                  <a:cubicBezTo>
                    <a:pt x="124105" y="247016"/>
                    <a:pt x="153480" y="239072"/>
                    <a:pt x="187199" y="223642"/>
                  </a:cubicBezTo>
                  <a:cubicBezTo>
                    <a:pt x="191828" y="221527"/>
                    <a:pt x="196229" y="219412"/>
                    <a:pt x="200515" y="217241"/>
                  </a:cubicBezTo>
                  <a:cubicBezTo>
                    <a:pt x="246978" y="288678"/>
                    <a:pt x="293441" y="365831"/>
                    <a:pt x="329845" y="428753"/>
                  </a:cubicBezTo>
                  <a:cubicBezTo>
                    <a:pt x="327102" y="429953"/>
                    <a:pt x="324302" y="431153"/>
                    <a:pt x="321444" y="432468"/>
                  </a:cubicBezTo>
                  <a:close/>
                </a:path>
              </a:pathLst>
            </a:custGeom>
            <a:solidFill>
              <a:srgbClr val="FF8D4D"/>
            </a:solidFill>
            <a:ln w="0" cap="flat">
              <a:noFill/>
              <a:prstDash val="solid"/>
              <a:miter/>
            </a:ln>
          </p:spPr>
          <p:txBody>
            <a:bodyPr rtlCol="0" anchor="ctr"/>
            <a:lstStyle/>
            <a:p>
              <a:endParaRPr lang="nb-NO"/>
            </a:p>
          </p:txBody>
        </p:sp>
        <p:sp>
          <p:nvSpPr>
            <p:cNvPr id="359" name="Friform 358">
              <a:extLst>
                <a:ext uri="{FF2B5EF4-FFF2-40B4-BE49-F238E27FC236}">
                  <a16:creationId xmlns:a16="http://schemas.microsoft.com/office/drawing/2014/main" id="{1CFD1870-A19D-0AAE-7424-D8011A58647A}"/>
                </a:ext>
              </a:extLst>
            </p:cNvPr>
            <p:cNvSpPr>
              <a:spLocks noGrp="1" noRot="1" noMove="1" noResize="1" noEditPoints="1" noAdjustHandles="1" noChangeArrowheads="1" noChangeShapeType="1"/>
            </p:cNvSpPr>
            <p:nvPr/>
          </p:nvSpPr>
          <p:spPr>
            <a:xfrm>
              <a:off x="6282185" y="3907574"/>
              <a:ext cx="82933" cy="48559"/>
            </a:xfrm>
            <a:custGeom>
              <a:avLst/>
              <a:gdLst>
                <a:gd name="connsiteX0" fmla="*/ 237 w 82933"/>
                <a:gd name="connsiteY0" fmla="*/ 46292 h 48559"/>
                <a:gd name="connsiteX1" fmla="*/ 61331 w 82933"/>
                <a:gd name="connsiteY1" fmla="*/ 3715 h 48559"/>
                <a:gd name="connsiteX2" fmla="*/ 69732 w 82933"/>
                <a:gd name="connsiteY2" fmla="*/ 0 h 48559"/>
                <a:gd name="connsiteX3" fmla="*/ 82934 w 82933"/>
                <a:gd name="connsiteY3" fmla="*/ 22917 h 48559"/>
                <a:gd name="connsiteX4" fmla="*/ 72418 w 82933"/>
                <a:gd name="connsiteY4" fmla="*/ 27889 h 48559"/>
                <a:gd name="connsiteX5" fmla="*/ 237 w 82933"/>
                <a:gd name="connsiteY5" fmla="*/ 46235 h 4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33" h="48559">
                  <a:moveTo>
                    <a:pt x="237" y="46292"/>
                  </a:moveTo>
                  <a:cubicBezTo>
                    <a:pt x="-2849" y="39605"/>
                    <a:pt x="24526" y="20517"/>
                    <a:pt x="61331" y="3715"/>
                  </a:cubicBezTo>
                  <a:cubicBezTo>
                    <a:pt x="64188" y="2400"/>
                    <a:pt x="66931" y="1200"/>
                    <a:pt x="69732" y="0"/>
                  </a:cubicBezTo>
                  <a:cubicBezTo>
                    <a:pt x="74304" y="7887"/>
                    <a:pt x="78704" y="15545"/>
                    <a:pt x="82934" y="22917"/>
                  </a:cubicBezTo>
                  <a:cubicBezTo>
                    <a:pt x="79504" y="24574"/>
                    <a:pt x="76018" y="26289"/>
                    <a:pt x="72418" y="27889"/>
                  </a:cubicBezTo>
                  <a:cubicBezTo>
                    <a:pt x="35613" y="44691"/>
                    <a:pt x="3266" y="52921"/>
                    <a:pt x="237" y="46235"/>
                  </a:cubicBezTo>
                  <a:close/>
                </a:path>
              </a:pathLst>
            </a:custGeom>
            <a:solidFill>
              <a:srgbClr val="E57A45"/>
            </a:solidFill>
            <a:ln w="0" cap="flat">
              <a:noFill/>
              <a:prstDash val="solid"/>
              <a:miter/>
            </a:ln>
          </p:spPr>
          <p:txBody>
            <a:bodyPr rtlCol="0" anchor="ctr"/>
            <a:lstStyle/>
            <a:p>
              <a:endParaRPr lang="nb-NO"/>
            </a:p>
          </p:txBody>
        </p:sp>
        <p:sp>
          <p:nvSpPr>
            <p:cNvPr id="360" name="Friform 359">
              <a:extLst>
                <a:ext uri="{FF2B5EF4-FFF2-40B4-BE49-F238E27FC236}">
                  <a16:creationId xmlns:a16="http://schemas.microsoft.com/office/drawing/2014/main" id="{518AFF53-6809-C508-55BE-97E7CC1A34EA}"/>
                </a:ext>
              </a:extLst>
            </p:cNvPr>
            <p:cNvSpPr>
              <a:spLocks noGrp="1" noRot="1" noMove="1" noResize="1" noEditPoints="1" noAdjustHandles="1" noChangeArrowheads="1" noChangeShapeType="1"/>
            </p:cNvSpPr>
            <p:nvPr/>
          </p:nvSpPr>
          <p:spPr>
            <a:xfrm>
              <a:off x="6118688" y="3889575"/>
              <a:ext cx="65400" cy="39772"/>
            </a:xfrm>
            <a:custGeom>
              <a:avLst/>
              <a:gdLst>
                <a:gd name="connsiteX0" fmla="*/ 65208 w 65400"/>
                <a:gd name="connsiteY0" fmla="*/ 1882 h 39772"/>
                <a:gd name="connsiteX1" fmla="*/ 19717 w 65400"/>
                <a:gd name="connsiteY1" fmla="*/ 34057 h 39772"/>
                <a:gd name="connsiteX2" fmla="*/ 6287 w 65400"/>
                <a:gd name="connsiteY2" fmla="*/ 39772 h 39772"/>
                <a:gd name="connsiteX3" fmla="*/ 0 w 65400"/>
                <a:gd name="connsiteY3" fmla="*/ 20570 h 39772"/>
                <a:gd name="connsiteX4" fmla="*/ 11144 w 65400"/>
                <a:gd name="connsiteY4" fmla="*/ 15198 h 39772"/>
                <a:gd name="connsiteX5" fmla="*/ 65266 w 65400"/>
                <a:gd name="connsiteY5" fmla="*/ 1882 h 3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00" h="39772">
                  <a:moveTo>
                    <a:pt x="65208" y="1882"/>
                  </a:moveTo>
                  <a:cubicBezTo>
                    <a:pt x="67609" y="7083"/>
                    <a:pt x="47206" y="21484"/>
                    <a:pt x="19717" y="34057"/>
                  </a:cubicBezTo>
                  <a:cubicBezTo>
                    <a:pt x="15088" y="36172"/>
                    <a:pt x="10630" y="38058"/>
                    <a:pt x="6287" y="39772"/>
                  </a:cubicBezTo>
                  <a:cubicBezTo>
                    <a:pt x="4172" y="33429"/>
                    <a:pt x="2115" y="27028"/>
                    <a:pt x="0" y="20570"/>
                  </a:cubicBezTo>
                  <a:cubicBezTo>
                    <a:pt x="3544" y="18741"/>
                    <a:pt x="7258" y="16970"/>
                    <a:pt x="11144" y="15198"/>
                  </a:cubicBezTo>
                  <a:cubicBezTo>
                    <a:pt x="38633" y="2625"/>
                    <a:pt x="62922" y="-3318"/>
                    <a:pt x="65266" y="1882"/>
                  </a:cubicBezTo>
                  <a:close/>
                </a:path>
              </a:pathLst>
            </a:custGeom>
            <a:solidFill>
              <a:srgbClr val="E57A45"/>
            </a:solidFill>
            <a:ln w="0" cap="flat">
              <a:noFill/>
              <a:prstDash val="solid"/>
              <a:miter/>
            </a:ln>
          </p:spPr>
          <p:txBody>
            <a:bodyPr rtlCol="0" anchor="ctr"/>
            <a:lstStyle/>
            <a:p>
              <a:endParaRPr lang="nb-NO"/>
            </a:p>
          </p:txBody>
        </p:sp>
        <p:sp>
          <p:nvSpPr>
            <p:cNvPr id="361" name="Friform 360">
              <a:extLst>
                <a:ext uri="{FF2B5EF4-FFF2-40B4-BE49-F238E27FC236}">
                  <a16:creationId xmlns:a16="http://schemas.microsoft.com/office/drawing/2014/main" id="{05FAF6E7-5E23-4367-7D94-3E1D24A3ADF2}"/>
                </a:ext>
              </a:extLst>
            </p:cNvPr>
            <p:cNvSpPr>
              <a:spLocks noGrp="1" noRot="1" noMove="1" noResize="1" noEditPoints="1" noAdjustHandles="1" noChangeArrowheads="1" noChangeShapeType="1"/>
            </p:cNvSpPr>
            <p:nvPr/>
          </p:nvSpPr>
          <p:spPr>
            <a:xfrm>
              <a:off x="6143426" y="3677659"/>
              <a:ext cx="79161" cy="44398"/>
            </a:xfrm>
            <a:custGeom>
              <a:avLst/>
              <a:gdLst>
                <a:gd name="connsiteX0" fmla="*/ 180 w 79161"/>
                <a:gd name="connsiteY0" fmla="*/ 42577 h 44398"/>
                <a:gd name="connsiteX1" fmla="*/ 56644 w 79161"/>
                <a:gd name="connsiteY1" fmla="*/ 4572 h 44398"/>
                <a:gd name="connsiteX2" fmla="*/ 67102 w 79161"/>
                <a:gd name="connsiteY2" fmla="*/ 0 h 44398"/>
                <a:gd name="connsiteX3" fmla="*/ 79161 w 79161"/>
                <a:gd name="connsiteY3" fmla="*/ 18402 h 44398"/>
                <a:gd name="connsiteX4" fmla="*/ 65845 w 79161"/>
                <a:gd name="connsiteY4" fmla="*/ 24803 h 44398"/>
                <a:gd name="connsiteX5" fmla="*/ 180 w 79161"/>
                <a:gd name="connsiteY5" fmla="*/ 42634 h 44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161" h="44398">
                  <a:moveTo>
                    <a:pt x="180" y="42577"/>
                  </a:moveTo>
                  <a:cubicBezTo>
                    <a:pt x="-2392" y="36976"/>
                    <a:pt x="22925" y="20003"/>
                    <a:pt x="56644" y="4572"/>
                  </a:cubicBezTo>
                  <a:cubicBezTo>
                    <a:pt x="60187" y="2972"/>
                    <a:pt x="63673" y="1429"/>
                    <a:pt x="67102" y="0"/>
                  </a:cubicBezTo>
                  <a:cubicBezTo>
                    <a:pt x="71103" y="6058"/>
                    <a:pt x="75161" y="12230"/>
                    <a:pt x="79161" y="18402"/>
                  </a:cubicBezTo>
                  <a:cubicBezTo>
                    <a:pt x="74932" y="20574"/>
                    <a:pt x="70474" y="22688"/>
                    <a:pt x="65845" y="24803"/>
                  </a:cubicBezTo>
                  <a:cubicBezTo>
                    <a:pt x="32126" y="40233"/>
                    <a:pt x="2752" y="48177"/>
                    <a:pt x="180" y="42634"/>
                  </a:cubicBezTo>
                  <a:close/>
                </a:path>
              </a:pathLst>
            </a:custGeom>
            <a:solidFill>
              <a:srgbClr val="E57A45"/>
            </a:solidFill>
            <a:ln w="0" cap="flat">
              <a:noFill/>
              <a:prstDash val="solid"/>
              <a:miter/>
            </a:ln>
          </p:spPr>
          <p:txBody>
            <a:bodyPr rtlCol="0" anchor="ctr"/>
            <a:lstStyle/>
            <a:p>
              <a:endParaRPr lang="nb-NO"/>
            </a:p>
          </p:txBody>
        </p:sp>
      </p:grpSp>
    </p:spTree>
    <p:extLst>
      <p:ext uri="{BB962C8B-B14F-4D97-AF65-F5344CB8AC3E}">
        <p14:creationId xmlns:p14="http://schemas.microsoft.com/office/powerpoint/2010/main" val="272924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ECC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A21CC9-17E8-CCD6-4E2F-D25859634046}"/>
              </a:ext>
            </a:extLst>
          </p:cNvPr>
          <p:cNvSpPr>
            <a:spLocks noGrp="1" noRot="1" noMove="1" noResize="1" noEditPoints="1" noAdjustHandles="1" noChangeArrowheads="1" noChangeShapeType="1"/>
          </p:cNvSpPr>
          <p:nvPr>
            <p:ph type="title"/>
          </p:nvPr>
        </p:nvSpPr>
        <p:spPr>
          <a:xfrm>
            <a:off x="633414" y="1125538"/>
            <a:ext cx="6800850" cy="2852737"/>
          </a:xfrm>
        </p:spPr>
        <p:txBody>
          <a:bodyPr/>
          <a:lstStyle/>
          <a:p>
            <a:r>
              <a:rPr lang="nb-NO"/>
              <a:t>Vaner</a:t>
            </a:r>
          </a:p>
        </p:txBody>
      </p:sp>
      <p:sp>
        <p:nvSpPr>
          <p:cNvPr id="63" name="Plassholder for tekst 62">
            <a:extLst>
              <a:ext uri="{FF2B5EF4-FFF2-40B4-BE49-F238E27FC236}">
                <a16:creationId xmlns:a16="http://schemas.microsoft.com/office/drawing/2014/main" id="{E2FDEDD9-0A6D-B5B2-5A9F-8352C618CDA4}"/>
              </a:ext>
            </a:extLst>
          </p:cNvPr>
          <p:cNvSpPr>
            <a:spLocks noGrp="1" noRot="1" noMove="1" noResize="1" noEditPoints="1" noAdjustHandles="1" noChangeArrowheads="1" noChangeShapeType="1"/>
          </p:cNvSpPr>
          <p:nvPr>
            <p:ph type="body" idx="1"/>
          </p:nvPr>
        </p:nvSpPr>
        <p:spPr>
          <a:xfrm>
            <a:off x="633413" y="2708275"/>
            <a:ext cx="6800850" cy="1489475"/>
          </a:xfrm>
        </p:spPr>
        <p:txBody>
          <a:bodyPr/>
          <a:lstStyle/>
          <a:p>
            <a:r>
              <a:rPr lang="nb-NO" dirty="0"/>
              <a:t>Innlærte handlingsmønstre</a:t>
            </a:r>
          </a:p>
        </p:txBody>
      </p:sp>
      <p:grpSp>
        <p:nvGrpSpPr>
          <p:cNvPr id="91" name="Group 90">
            <a:extLst>
              <a:ext uri="{FF2B5EF4-FFF2-40B4-BE49-F238E27FC236}">
                <a16:creationId xmlns:a16="http://schemas.microsoft.com/office/drawing/2014/main" id="{F21695D0-ECCD-8783-ECDD-D3EA95CCAB21}"/>
              </a:ext>
            </a:extLst>
          </p:cNvPr>
          <p:cNvGrpSpPr>
            <a:grpSpLocks noGrp="1" noUngrp="1" noRot="1" noMove="1" noResize="1"/>
          </p:cNvGrpSpPr>
          <p:nvPr/>
        </p:nvGrpSpPr>
        <p:grpSpPr>
          <a:xfrm>
            <a:off x="6292634" y="1242268"/>
            <a:ext cx="4185574" cy="4202328"/>
            <a:chOff x="7177804" y="4948850"/>
            <a:chExt cx="728729" cy="731647"/>
          </a:xfrm>
        </p:grpSpPr>
        <p:sp>
          <p:nvSpPr>
            <p:cNvPr id="92" name="Oval 91">
              <a:extLst>
                <a:ext uri="{FF2B5EF4-FFF2-40B4-BE49-F238E27FC236}">
                  <a16:creationId xmlns:a16="http://schemas.microsoft.com/office/drawing/2014/main" id="{6965A64B-9A4C-391F-3499-698B20CA94EE}"/>
                </a:ext>
              </a:extLst>
            </p:cNvPr>
            <p:cNvSpPr>
              <a:spLocks noGrp="1" noRot="1" noMove="1" noResize="1" noEditPoints="1" noAdjustHandles="1" noChangeArrowheads="1" noChangeShapeType="1"/>
            </p:cNvSpPr>
            <p:nvPr/>
          </p:nvSpPr>
          <p:spPr>
            <a:xfrm>
              <a:off x="7186835" y="4960799"/>
              <a:ext cx="719698" cy="719698"/>
            </a:xfrm>
            <a:prstGeom prst="ellipse">
              <a:avLst/>
            </a:prstGeom>
            <a:solidFill>
              <a:srgbClr val="DB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grpSp>
          <p:nvGrpSpPr>
            <p:cNvPr id="93" name="Graphic 2">
              <a:extLst>
                <a:ext uri="{FF2B5EF4-FFF2-40B4-BE49-F238E27FC236}">
                  <a16:creationId xmlns:a16="http://schemas.microsoft.com/office/drawing/2014/main" id="{A380D876-D2AA-3215-34F6-C8E15F78C696}"/>
                </a:ext>
              </a:extLst>
            </p:cNvPr>
            <p:cNvGrpSpPr>
              <a:grpSpLocks noGrp="1" noUngrp="1" noRot="1" noMove="1" noResize="1"/>
            </p:cNvGrpSpPr>
            <p:nvPr/>
          </p:nvGrpSpPr>
          <p:grpSpPr>
            <a:xfrm>
              <a:off x="7177804" y="4948850"/>
              <a:ext cx="728729" cy="728787"/>
              <a:chOff x="3642509" y="1586411"/>
              <a:chExt cx="4121962" cy="4122286"/>
            </a:xfrm>
          </p:grpSpPr>
          <p:sp>
            <p:nvSpPr>
              <p:cNvPr id="94" name="Freeform 93">
                <a:extLst>
                  <a:ext uri="{FF2B5EF4-FFF2-40B4-BE49-F238E27FC236}">
                    <a16:creationId xmlns:a16="http://schemas.microsoft.com/office/drawing/2014/main" id="{D9CDB6AE-4395-5629-A43F-57D02D5890F2}"/>
                  </a:ext>
                </a:extLst>
              </p:cNvPr>
              <p:cNvSpPr>
                <a:spLocks noGrp="1" noRot="1" noMove="1" noResize="1" noEditPoints="1" noAdjustHandles="1" noChangeArrowheads="1" noChangeShapeType="1"/>
              </p:cNvSpPr>
              <p:nvPr/>
            </p:nvSpPr>
            <p:spPr>
              <a:xfrm>
                <a:off x="3674570" y="1618472"/>
                <a:ext cx="4057839" cy="4057840"/>
              </a:xfrm>
              <a:custGeom>
                <a:avLst/>
                <a:gdLst>
                  <a:gd name="connsiteX0" fmla="*/ 4057841 w 4057840"/>
                  <a:gd name="connsiteY0" fmla="*/ 2028920 h 4057840"/>
                  <a:gd name="connsiteX1" fmla="*/ 2028920 w 4057840"/>
                  <a:gd name="connsiteY1" fmla="*/ 4057841 h 4057840"/>
                  <a:gd name="connsiteX2" fmla="*/ 0 w 4057840"/>
                  <a:gd name="connsiteY2" fmla="*/ 2028920 h 4057840"/>
                  <a:gd name="connsiteX3" fmla="*/ 2028920 w 4057840"/>
                  <a:gd name="connsiteY3" fmla="*/ 0 h 4057840"/>
                  <a:gd name="connsiteX4" fmla="*/ 4057841 w 4057840"/>
                  <a:gd name="connsiteY4" fmla="*/ 2028920 h 4057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840" h="4057840">
                    <a:moveTo>
                      <a:pt x="4057841" y="2028920"/>
                    </a:moveTo>
                    <a:cubicBezTo>
                      <a:pt x="4057841" y="3149462"/>
                      <a:pt x="3149462" y="4057841"/>
                      <a:pt x="2028920" y="4057841"/>
                    </a:cubicBezTo>
                    <a:cubicBezTo>
                      <a:pt x="908379" y="4057841"/>
                      <a:pt x="0" y="3149462"/>
                      <a:pt x="0" y="2028920"/>
                    </a:cubicBezTo>
                    <a:cubicBezTo>
                      <a:pt x="0" y="908379"/>
                      <a:pt x="908379" y="0"/>
                      <a:pt x="2028920" y="0"/>
                    </a:cubicBezTo>
                    <a:cubicBezTo>
                      <a:pt x="3149462" y="0"/>
                      <a:pt x="4057841" y="908379"/>
                      <a:pt x="4057841" y="2028920"/>
                    </a:cubicBezTo>
                    <a:close/>
                  </a:path>
                </a:pathLst>
              </a:custGeom>
              <a:solidFill>
                <a:srgbClr val="FFFFFF">
                  <a:alpha val="54000"/>
                </a:srgbClr>
              </a:solidFill>
              <a:ln w="3239" cap="flat">
                <a:noFill/>
                <a:prstDash val="solid"/>
                <a:miter/>
              </a:ln>
            </p:spPr>
            <p:txBody>
              <a:bodyPr rtlCol="0" anchor="ctr"/>
              <a:lstStyle/>
              <a:p>
                <a:endParaRPr lang="en-NO"/>
              </a:p>
            </p:txBody>
          </p:sp>
          <p:sp>
            <p:nvSpPr>
              <p:cNvPr id="95" name="Freeform 94">
                <a:extLst>
                  <a:ext uri="{FF2B5EF4-FFF2-40B4-BE49-F238E27FC236}">
                    <a16:creationId xmlns:a16="http://schemas.microsoft.com/office/drawing/2014/main" id="{60202DF0-B872-5741-BF02-852BBAC2A476}"/>
                  </a:ext>
                </a:extLst>
              </p:cNvPr>
              <p:cNvSpPr>
                <a:spLocks noGrp="1" noRot="1" noMove="1" noResize="1" noEditPoints="1" noAdjustHandles="1" noChangeArrowheads="1" noChangeShapeType="1"/>
              </p:cNvSpPr>
              <p:nvPr/>
            </p:nvSpPr>
            <p:spPr>
              <a:xfrm>
                <a:off x="3642509" y="1586411"/>
                <a:ext cx="4121962" cy="4122286"/>
              </a:xfrm>
              <a:custGeom>
                <a:avLst/>
                <a:gdLst>
                  <a:gd name="connsiteX0" fmla="*/ 2060982 w 4121962"/>
                  <a:gd name="connsiteY0" fmla="*/ 4122287 h 4122286"/>
                  <a:gd name="connsiteX1" fmla="*/ 1258805 w 4121962"/>
                  <a:gd name="connsiteY1" fmla="*/ 3960362 h 4122286"/>
                  <a:gd name="connsiteX2" fmla="*/ 603657 w 4121962"/>
                  <a:gd name="connsiteY2" fmla="*/ 3518630 h 4122286"/>
                  <a:gd name="connsiteX3" fmla="*/ 161925 w 4121962"/>
                  <a:gd name="connsiteY3" fmla="*/ 2863482 h 4122286"/>
                  <a:gd name="connsiteX4" fmla="*/ 0 w 4121962"/>
                  <a:gd name="connsiteY4" fmla="*/ 2061305 h 4122286"/>
                  <a:gd name="connsiteX5" fmla="*/ 161925 w 4121962"/>
                  <a:gd name="connsiteY5" fmla="*/ 1259129 h 4122286"/>
                  <a:gd name="connsiteX6" fmla="*/ 603657 w 4121962"/>
                  <a:gd name="connsiteY6" fmla="*/ 603656 h 4122286"/>
                  <a:gd name="connsiteX7" fmla="*/ 1258805 w 4121962"/>
                  <a:gd name="connsiteY7" fmla="*/ 161925 h 4122286"/>
                  <a:gd name="connsiteX8" fmla="*/ 2060982 w 4121962"/>
                  <a:gd name="connsiteY8" fmla="*/ 0 h 4122286"/>
                  <a:gd name="connsiteX9" fmla="*/ 2863158 w 4121962"/>
                  <a:gd name="connsiteY9" fmla="*/ 161925 h 4122286"/>
                  <a:gd name="connsiteX10" fmla="*/ 3518307 w 4121962"/>
                  <a:gd name="connsiteY10" fmla="*/ 603656 h 4122286"/>
                  <a:gd name="connsiteX11" fmla="*/ 3960038 w 4121962"/>
                  <a:gd name="connsiteY11" fmla="*/ 1258805 h 4122286"/>
                  <a:gd name="connsiteX12" fmla="*/ 4121963 w 4121962"/>
                  <a:gd name="connsiteY12" fmla="*/ 2060981 h 4122286"/>
                  <a:gd name="connsiteX13" fmla="*/ 3960038 w 4121962"/>
                  <a:gd name="connsiteY13" fmla="*/ 2863158 h 4122286"/>
                  <a:gd name="connsiteX14" fmla="*/ 3518307 w 4121962"/>
                  <a:gd name="connsiteY14" fmla="*/ 3518307 h 4122286"/>
                  <a:gd name="connsiteX15" fmla="*/ 2863158 w 4121962"/>
                  <a:gd name="connsiteY15" fmla="*/ 3960038 h 4122286"/>
                  <a:gd name="connsiteX16" fmla="*/ 2060982 w 4121962"/>
                  <a:gd name="connsiteY16" fmla="*/ 4122287 h 4122286"/>
                  <a:gd name="connsiteX17" fmla="*/ 2060982 w 4121962"/>
                  <a:gd name="connsiteY17" fmla="*/ 64446 h 4122286"/>
                  <a:gd name="connsiteX18" fmla="*/ 1283742 w 4121962"/>
                  <a:gd name="connsiteY18" fmla="*/ 221190 h 4122286"/>
                  <a:gd name="connsiteX19" fmla="*/ 648996 w 4121962"/>
                  <a:gd name="connsiteY19" fmla="*/ 648995 h 4122286"/>
                  <a:gd name="connsiteX20" fmla="*/ 221513 w 4121962"/>
                  <a:gd name="connsiteY20" fmla="*/ 1283741 h 4122286"/>
                  <a:gd name="connsiteX21" fmla="*/ 64770 w 4121962"/>
                  <a:gd name="connsiteY21" fmla="*/ 2060981 h 4122286"/>
                  <a:gd name="connsiteX22" fmla="*/ 221513 w 4121962"/>
                  <a:gd name="connsiteY22" fmla="*/ 2838222 h 4122286"/>
                  <a:gd name="connsiteX23" fmla="*/ 649319 w 4121962"/>
                  <a:gd name="connsiteY23" fmla="*/ 3472968 h 4122286"/>
                  <a:gd name="connsiteX24" fmla="*/ 1284065 w 4121962"/>
                  <a:gd name="connsiteY24" fmla="*/ 3900773 h 4122286"/>
                  <a:gd name="connsiteX25" fmla="*/ 2061305 w 4121962"/>
                  <a:gd name="connsiteY25" fmla="*/ 4057517 h 4122286"/>
                  <a:gd name="connsiteX26" fmla="*/ 2838545 w 4121962"/>
                  <a:gd name="connsiteY26" fmla="*/ 3900773 h 4122286"/>
                  <a:gd name="connsiteX27" fmla="*/ 3473291 w 4121962"/>
                  <a:gd name="connsiteY27" fmla="*/ 3472968 h 4122286"/>
                  <a:gd name="connsiteX28" fmla="*/ 3901097 w 4121962"/>
                  <a:gd name="connsiteY28" fmla="*/ 2838222 h 4122286"/>
                  <a:gd name="connsiteX29" fmla="*/ 4057841 w 4121962"/>
                  <a:gd name="connsiteY29" fmla="*/ 2060981 h 4122286"/>
                  <a:gd name="connsiteX30" fmla="*/ 3901097 w 4121962"/>
                  <a:gd name="connsiteY30" fmla="*/ 1283741 h 4122286"/>
                  <a:gd name="connsiteX31" fmla="*/ 3473291 w 4121962"/>
                  <a:gd name="connsiteY31" fmla="*/ 648995 h 4122286"/>
                  <a:gd name="connsiteX32" fmla="*/ 2838545 w 4121962"/>
                  <a:gd name="connsiteY32" fmla="*/ 221190 h 4122286"/>
                  <a:gd name="connsiteX33" fmla="*/ 2060982 w 4121962"/>
                  <a:gd name="connsiteY33" fmla="*/ 64446 h 4122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21962" h="4122286">
                    <a:moveTo>
                      <a:pt x="2060982" y="4122287"/>
                    </a:moveTo>
                    <a:cubicBezTo>
                      <a:pt x="1782794" y="4122287"/>
                      <a:pt x="1512703" y="4067880"/>
                      <a:pt x="1258805" y="3960362"/>
                    </a:cubicBezTo>
                    <a:cubicBezTo>
                      <a:pt x="1013327" y="3856406"/>
                      <a:pt x="792785" y="3708083"/>
                      <a:pt x="603657" y="3518630"/>
                    </a:cubicBezTo>
                    <a:cubicBezTo>
                      <a:pt x="414528" y="3329502"/>
                      <a:pt x="265881" y="3108960"/>
                      <a:pt x="161925" y="2863482"/>
                    </a:cubicBezTo>
                    <a:cubicBezTo>
                      <a:pt x="54407" y="2609260"/>
                      <a:pt x="0" y="2339493"/>
                      <a:pt x="0" y="2061305"/>
                    </a:cubicBezTo>
                    <a:cubicBezTo>
                      <a:pt x="0" y="1783118"/>
                      <a:pt x="54407" y="1513027"/>
                      <a:pt x="161925" y="1259129"/>
                    </a:cubicBezTo>
                    <a:cubicBezTo>
                      <a:pt x="265557" y="1013327"/>
                      <a:pt x="414204" y="792785"/>
                      <a:pt x="603657" y="603656"/>
                    </a:cubicBezTo>
                    <a:cubicBezTo>
                      <a:pt x="792785" y="414528"/>
                      <a:pt x="1013327" y="265881"/>
                      <a:pt x="1258805" y="161925"/>
                    </a:cubicBezTo>
                    <a:cubicBezTo>
                      <a:pt x="1513027" y="54407"/>
                      <a:pt x="1782794" y="0"/>
                      <a:pt x="2060982" y="0"/>
                    </a:cubicBezTo>
                    <a:cubicBezTo>
                      <a:pt x="2339169" y="0"/>
                      <a:pt x="2609260" y="54407"/>
                      <a:pt x="2863158" y="161925"/>
                    </a:cubicBezTo>
                    <a:cubicBezTo>
                      <a:pt x="3108636" y="265881"/>
                      <a:pt x="3329178" y="414204"/>
                      <a:pt x="3518307" y="603656"/>
                    </a:cubicBezTo>
                    <a:cubicBezTo>
                      <a:pt x="3707435" y="792785"/>
                      <a:pt x="3856082" y="1013327"/>
                      <a:pt x="3960038" y="1258805"/>
                    </a:cubicBezTo>
                    <a:cubicBezTo>
                      <a:pt x="4067556" y="1513027"/>
                      <a:pt x="4121963" y="1782794"/>
                      <a:pt x="4121963" y="2060981"/>
                    </a:cubicBezTo>
                    <a:cubicBezTo>
                      <a:pt x="4121963" y="2339169"/>
                      <a:pt x="4067556" y="2609260"/>
                      <a:pt x="3960038" y="2863158"/>
                    </a:cubicBezTo>
                    <a:cubicBezTo>
                      <a:pt x="3856082" y="3108636"/>
                      <a:pt x="3707759" y="3329178"/>
                      <a:pt x="3518307" y="3518307"/>
                    </a:cubicBezTo>
                    <a:cubicBezTo>
                      <a:pt x="3328854" y="3707435"/>
                      <a:pt x="3108636" y="3856082"/>
                      <a:pt x="2863158" y="3960038"/>
                    </a:cubicBezTo>
                    <a:cubicBezTo>
                      <a:pt x="2609260" y="4067556"/>
                      <a:pt x="2339169" y="4122287"/>
                      <a:pt x="2060982" y="4122287"/>
                    </a:cubicBezTo>
                    <a:close/>
                    <a:moveTo>
                      <a:pt x="2060982" y="64446"/>
                    </a:moveTo>
                    <a:cubicBezTo>
                      <a:pt x="1791538" y="64446"/>
                      <a:pt x="1529868" y="117234"/>
                      <a:pt x="1283742" y="221190"/>
                    </a:cubicBezTo>
                    <a:cubicBezTo>
                      <a:pt x="1046036" y="321583"/>
                      <a:pt x="832618" y="465696"/>
                      <a:pt x="648996" y="648995"/>
                    </a:cubicBezTo>
                    <a:cubicBezTo>
                      <a:pt x="466020" y="832618"/>
                      <a:pt x="321907" y="1046035"/>
                      <a:pt x="221513" y="1283741"/>
                    </a:cubicBezTo>
                    <a:cubicBezTo>
                      <a:pt x="117558" y="1529867"/>
                      <a:pt x="64770" y="1791214"/>
                      <a:pt x="64770" y="2060981"/>
                    </a:cubicBezTo>
                    <a:cubicBezTo>
                      <a:pt x="64770" y="2330425"/>
                      <a:pt x="117558" y="2592096"/>
                      <a:pt x="221513" y="2838222"/>
                    </a:cubicBezTo>
                    <a:cubicBezTo>
                      <a:pt x="321907" y="3075927"/>
                      <a:pt x="466020" y="3289345"/>
                      <a:pt x="649319" y="3472968"/>
                    </a:cubicBezTo>
                    <a:cubicBezTo>
                      <a:pt x="832618" y="3656267"/>
                      <a:pt x="1046036" y="3800380"/>
                      <a:pt x="1284065" y="3900773"/>
                    </a:cubicBezTo>
                    <a:cubicBezTo>
                      <a:pt x="1530191" y="4004729"/>
                      <a:pt x="1791538" y="4057517"/>
                      <a:pt x="2061305" y="4057517"/>
                    </a:cubicBezTo>
                    <a:cubicBezTo>
                      <a:pt x="2330749" y="4057517"/>
                      <a:pt x="2592419" y="4004729"/>
                      <a:pt x="2838545" y="3900773"/>
                    </a:cubicBezTo>
                    <a:cubicBezTo>
                      <a:pt x="3076251" y="3800380"/>
                      <a:pt x="3289669" y="3656267"/>
                      <a:pt x="3473291" y="3472968"/>
                    </a:cubicBezTo>
                    <a:cubicBezTo>
                      <a:pt x="3656915" y="3289668"/>
                      <a:pt x="3800704" y="3076251"/>
                      <a:pt x="3901097" y="2838222"/>
                    </a:cubicBezTo>
                    <a:cubicBezTo>
                      <a:pt x="4005053" y="2592096"/>
                      <a:pt x="4057841" y="2330749"/>
                      <a:pt x="4057841" y="2060981"/>
                    </a:cubicBezTo>
                    <a:cubicBezTo>
                      <a:pt x="4057841" y="1791538"/>
                      <a:pt x="4005053" y="1529867"/>
                      <a:pt x="3901097" y="1283741"/>
                    </a:cubicBezTo>
                    <a:cubicBezTo>
                      <a:pt x="3800704" y="1046035"/>
                      <a:pt x="3656590" y="832618"/>
                      <a:pt x="3473291" y="648995"/>
                    </a:cubicBezTo>
                    <a:cubicBezTo>
                      <a:pt x="3289992" y="465696"/>
                      <a:pt x="3076575" y="321583"/>
                      <a:pt x="2838545" y="221190"/>
                    </a:cubicBezTo>
                    <a:cubicBezTo>
                      <a:pt x="2592096" y="117234"/>
                      <a:pt x="2330425" y="64446"/>
                      <a:pt x="2060982" y="64446"/>
                    </a:cubicBezTo>
                    <a:close/>
                  </a:path>
                </a:pathLst>
              </a:custGeom>
              <a:solidFill>
                <a:srgbClr val="FFFFFF"/>
              </a:solidFill>
              <a:ln w="3239" cap="flat">
                <a:noFill/>
                <a:prstDash val="solid"/>
                <a:miter/>
              </a:ln>
            </p:spPr>
            <p:txBody>
              <a:bodyPr rtlCol="0" anchor="ctr"/>
              <a:lstStyle/>
              <a:p>
                <a:endParaRPr lang="en-NO"/>
              </a:p>
            </p:txBody>
          </p:sp>
          <p:sp>
            <p:nvSpPr>
              <p:cNvPr id="96" name="Freeform 95">
                <a:extLst>
                  <a:ext uri="{FF2B5EF4-FFF2-40B4-BE49-F238E27FC236}">
                    <a16:creationId xmlns:a16="http://schemas.microsoft.com/office/drawing/2014/main" id="{9AD321C6-B5FC-DA45-3184-CFFC36D1ADEB}"/>
                  </a:ext>
                </a:extLst>
              </p:cNvPr>
              <p:cNvSpPr>
                <a:spLocks noGrp="1" noRot="1" noMove="1" noResize="1" noEditPoints="1" noAdjustHandles="1" noChangeArrowheads="1" noChangeShapeType="1"/>
              </p:cNvSpPr>
              <p:nvPr/>
            </p:nvSpPr>
            <p:spPr>
              <a:xfrm>
                <a:off x="3916486" y="1860064"/>
                <a:ext cx="3574008" cy="3574008"/>
              </a:xfrm>
              <a:custGeom>
                <a:avLst/>
                <a:gdLst>
                  <a:gd name="connsiteX0" fmla="*/ 1787004 w 3574008"/>
                  <a:gd name="connsiteY0" fmla="*/ 3574009 h 3574008"/>
                  <a:gd name="connsiteX1" fmla="*/ 1091375 w 3574008"/>
                  <a:gd name="connsiteY1" fmla="*/ 3433458 h 3574008"/>
                  <a:gd name="connsiteX2" fmla="*/ 523342 w 3574008"/>
                  <a:gd name="connsiteY2" fmla="*/ 3050667 h 3574008"/>
                  <a:gd name="connsiteX3" fmla="*/ 140551 w 3574008"/>
                  <a:gd name="connsiteY3" fmla="*/ 2482634 h 3574008"/>
                  <a:gd name="connsiteX4" fmla="*/ 0 w 3574008"/>
                  <a:gd name="connsiteY4" fmla="*/ 1787004 h 3574008"/>
                  <a:gd name="connsiteX5" fmla="*/ 140551 w 3574008"/>
                  <a:gd name="connsiteY5" fmla="*/ 1091374 h 3574008"/>
                  <a:gd name="connsiteX6" fmla="*/ 523342 w 3574008"/>
                  <a:gd name="connsiteY6" fmla="*/ 523342 h 3574008"/>
                  <a:gd name="connsiteX7" fmla="*/ 1091375 w 3574008"/>
                  <a:gd name="connsiteY7" fmla="*/ 140551 h 3574008"/>
                  <a:gd name="connsiteX8" fmla="*/ 1787004 w 3574008"/>
                  <a:gd name="connsiteY8" fmla="*/ 0 h 3574008"/>
                  <a:gd name="connsiteX9" fmla="*/ 2482634 w 3574008"/>
                  <a:gd name="connsiteY9" fmla="*/ 140551 h 3574008"/>
                  <a:gd name="connsiteX10" fmla="*/ 3050667 w 3574008"/>
                  <a:gd name="connsiteY10" fmla="*/ 523342 h 3574008"/>
                  <a:gd name="connsiteX11" fmla="*/ 3433458 w 3574008"/>
                  <a:gd name="connsiteY11" fmla="*/ 1091374 h 3574008"/>
                  <a:gd name="connsiteX12" fmla="*/ 3574009 w 3574008"/>
                  <a:gd name="connsiteY12" fmla="*/ 1787004 h 3574008"/>
                  <a:gd name="connsiteX13" fmla="*/ 3433458 w 3574008"/>
                  <a:gd name="connsiteY13" fmla="*/ 2482634 h 3574008"/>
                  <a:gd name="connsiteX14" fmla="*/ 3050667 w 3574008"/>
                  <a:gd name="connsiteY14" fmla="*/ 3050667 h 3574008"/>
                  <a:gd name="connsiteX15" fmla="*/ 2482634 w 3574008"/>
                  <a:gd name="connsiteY15" fmla="*/ 3433458 h 3574008"/>
                  <a:gd name="connsiteX16" fmla="*/ 1787004 w 3574008"/>
                  <a:gd name="connsiteY16" fmla="*/ 3574009 h 3574008"/>
                  <a:gd name="connsiteX17" fmla="*/ 1787004 w 3574008"/>
                  <a:gd name="connsiteY17" fmla="*/ 23317 h 3574008"/>
                  <a:gd name="connsiteX18" fmla="*/ 1100442 w 3574008"/>
                  <a:gd name="connsiteY18" fmla="*/ 161925 h 3574008"/>
                  <a:gd name="connsiteX19" fmla="*/ 539858 w 3574008"/>
                  <a:gd name="connsiteY19" fmla="*/ 539858 h 3574008"/>
                  <a:gd name="connsiteX20" fmla="*/ 161925 w 3574008"/>
                  <a:gd name="connsiteY20" fmla="*/ 1100442 h 3574008"/>
                  <a:gd name="connsiteX21" fmla="*/ 23317 w 3574008"/>
                  <a:gd name="connsiteY21" fmla="*/ 1787004 h 3574008"/>
                  <a:gd name="connsiteX22" fmla="*/ 161925 w 3574008"/>
                  <a:gd name="connsiteY22" fmla="*/ 2473566 h 3574008"/>
                  <a:gd name="connsiteX23" fmla="*/ 539858 w 3574008"/>
                  <a:gd name="connsiteY23" fmla="*/ 3034151 h 3574008"/>
                  <a:gd name="connsiteX24" fmla="*/ 1100442 w 3574008"/>
                  <a:gd name="connsiteY24" fmla="*/ 3412084 h 3574008"/>
                  <a:gd name="connsiteX25" fmla="*/ 1787004 w 3574008"/>
                  <a:gd name="connsiteY25" fmla="*/ 3550692 h 3574008"/>
                  <a:gd name="connsiteX26" fmla="*/ 2473566 w 3574008"/>
                  <a:gd name="connsiteY26" fmla="*/ 3412084 h 3574008"/>
                  <a:gd name="connsiteX27" fmla="*/ 3034151 w 3574008"/>
                  <a:gd name="connsiteY27" fmla="*/ 3034151 h 3574008"/>
                  <a:gd name="connsiteX28" fmla="*/ 3412084 w 3574008"/>
                  <a:gd name="connsiteY28" fmla="*/ 2473566 h 3574008"/>
                  <a:gd name="connsiteX29" fmla="*/ 3550691 w 3574008"/>
                  <a:gd name="connsiteY29" fmla="*/ 1787004 h 3574008"/>
                  <a:gd name="connsiteX30" fmla="*/ 3412084 w 3574008"/>
                  <a:gd name="connsiteY30" fmla="*/ 1100442 h 3574008"/>
                  <a:gd name="connsiteX31" fmla="*/ 3034151 w 3574008"/>
                  <a:gd name="connsiteY31" fmla="*/ 539858 h 3574008"/>
                  <a:gd name="connsiteX32" fmla="*/ 2473566 w 3574008"/>
                  <a:gd name="connsiteY32" fmla="*/ 161925 h 3574008"/>
                  <a:gd name="connsiteX33" fmla="*/ 1787004 w 3574008"/>
                  <a:gd name="connsiteY33" fmla="*/ 23317 h 357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574008" h="3574008">
                    <a:moveTo>
                      <a:pt x="1787004" y="3574009"/>
                    </a:moveTo>
                    <a:cubicBezTo>
                      <a:pt x="1545736" y="3574009"/>
                      <a:pt x="1311917" y="3526727"/>
                      <a:pt x="1091375" y="3433458"/>
                    </a:cubicBezTo>
                    <a:cubicBezTo>
                      <a:pt x="878605" y="3343428"/>
                      <a:pt x="687534" y="3214535"/>
                      <a:pt x="523342" y="3050667"/>
                    </a:cubicBezTo>
                    <a:cubicBezTo>
                      <a:pt x="359150" y="2886475"/>
                      <a:pt x="230581" y="2695404"/>
                      <a:pt x="140551" y="2482634"/>
                    </a:cubicBezTo>
                    <a:cubicBezTo>
                      <a:pt x="47282" y="2262416"/>
                      <a:pt x="0" y="2028273"/>
                      <a:pt x="0" y="1787004"/>
                    </a:cubicBezTo>
                    <a:cubicBezTo>
                      <a:pt x="0" y="1545736"/>
                      <a:pt x="47282" y="1311916"/>
                      <a:pt x="140551" y="1091374"/>
                    </a:cubicBezTo>
                    <a:cubicBezTo>
                      <a:pt x="230581" y="878605"/>
                      <a:pt x="359474" y="687534"/>
                      <a:pt x="523342" y="523342"/>
                    </a:cubicBezTo>
                    <a:cubicBezTo>
                      <a:pt x="687534" y="359150"/>
                      <a:pt x="878605" y="230581"/>
                      <a:pt x="1091375" y="140551"/>
                    </a:cubicBezTo>
                    <a:cubicBezTo>
                      <a:pt x="1311592" y="47282"/>
                      <a:pt x="1545736" y="0"/>
                      <a:pt x="1787004" y="0"/>
                    </a:cubicBezTo>
                    <a:cubicBezTo>
                      <a:pt x="2028273" y="0"/>
                      <a:pt x="2262092" y="47282"/>
                      <a:pt x="2482634" y="140551"/>
                    </a:cubicBezTo>
                    <a:cubicBezTo>
                      <a:pt x="2695404" y="230581"/>
                      <a:pt x="2886475" y="359474"/>
                      <a:pt x="3050667" y="523342"/>
                    </a:cubicBezTo>
                    <a:cubicBezTo>
                      <a:pt x="3214859" y="687534"/>
                      <a:pt x="3343427" y="878605"/>
                      <a:pt x="3433458" y="1091374"/>
                    </a:cubicBezTo>
                    <a:cubicBezTo>
                      <a:pt x="3526726" y="1311592"/>
                      <a:pt x="3574009" y="1545736"/>
                      <a:pt x="3574009" y="1787004"/>
                    </a:cubicBezTo>
                    <a:cubicBezTo>
                      <a:pt x="3574009" y="2028273"/>
                      <a:pt x="3526726" y="2262092"/>
                      <a:pt x="3433458" y="2482634"/>
                    </a:cubicBezTo>
                    <a:cubicBezTo>
                      <a:pt x="3343427" y="2695404"/>
                      <a:pt x="3214535" y="2886475"/>
                      <a:pt x="3050667" y="3050667"/>
                    </a:cubicBezTo>
                    <a:cubicBezTo>
                      <a:pt x="2886475" y="3214859"/>
                      <a:pt x="2695404" y="3343428"/>
                      <a:pt x="2482634" y="3433458"/>
                    </a:cubicBezTo>
                    <a:cubicBezTo>
                      <a:pt x="2262092" y="3526727"/>
                      <a:pt x="2028273" y="3574009"/>
                      <a:pt x="1787004" y="3574009"/>
                    </a:cubicBezTo>
                    <a:close/>
                    <a:moveTo>
                      <a:pt x="1787004" y="23317"/>
                    </a:moveTo>
                    <a:cubicBezTo>
                      <a:pt x="1548975" y="23317"/>
                      <a:pt x="1317746" y="69952"/>
                      <a:pt x="1100442" y="161925"/>
                    </a:cubicBezTo>
                    <a:cubicBezTo>
                      <a:pt x="890264" y="250660"/>
                      <a:pt x="701783" y="377933"/>
                      <a:pt x="539858" y="539858"/>
                    </a:cubicBezTo>
                    <a:cubicBezTo>
                      <a:pt x="377933" y="701783"/>
                      <a:pt x="250660" y="890587"/>
                      <a:pt x="161925" y="1100442"/>
                    </a:cubicBezTo>
                    <a:cubicBezTo>
                      <a:pt x="69952" y="1318069"/>
                      <a:pt x="23317" y="1548975"/>
                      <a:pt x="23317" y="1787004"/>
                    </a:cubicBezTo>
                    <a:cubicBezTo>
                      <a:pt x="23317" y="2025034"/>
                      <a:pt x="69952" y="2256263"/>
                      <a:pt x="161925" y="2473566"/>
                    </a:cubicBezTo>
                    <a:cubicBezTo>
                      <a:pt x="250660" y="2683745"/>
                      <a:pt x="377933" y="2872226"/>
                      <a:pt x="539858" y="3034151"/>
                    </a:cubicBezTo>
                    <a:cubicBezTo>
                      <a:pt x="701783" y="3196076"/>
                      <a:pt x="890588" y="3323349"/>
                      <a:pt x="1100442" y="3412084"/>
                    </a:cubicBezTo>
                    <a:cubicBezTo>
                      <a:pt x="1318069" y="3504057"/>
                      <a:pt x="1548975" y="3550692"/>
                      <a:pt x="1787004" y="3550692"/>
                    </a:cubicBezTo>
                    <a:cubicBezTo>
                      <a:pt x="2025034" y="3550692"/>
                      <a:pt x="2256263" y="3504057"/>
                      <a:pt x="2473566" y="3412084"/>
                    </a:cubicBezTo>
                    <a:cubicBezTo>
                      <a:pt x="2683745" y="3323349"/>
                      <a:pt x="2872226" y="3196076"/>
                      <a:pt x="3034151" y="3034151"/>
                    </a:cubicBezTo>
                    <a:cubicBezTo>
                      <a:pt x="3196076" y="2872226"/>
                      <a:pt x="3323349" y="2683421"/>
                      <a:pt x="3412084" y="2473566"/>
                    </a:cubicBezTo>
                    <a:cubicBezTo>
                      <a:pt x="3504057" y="2255939"/>
                      <a:pt x="3550691" y="2025034"/>
                      <a:pt x="3550691" y="1787004"/>
                    </a:cubicBezTo>
                    <a:cubicBezTo>
                      <a:pt x="3550691" y="1548975"/>
                      <a:pt x="3504057" y="1317746"/>
                      <a:pt x="3412084" y="1100442"/>
                    </a:cubicBezTo>
                    <a:cubicBezTo>
                      <a:pt x="3323349" y="890264"/>
                      <a:pt x="3196076" y="701783"/>
                      <a:pt x="3034151" y="539858"/>
                    </a:cubicBezTo>
                    <a:cubicBezTo>
                      <a:pt x="2872226" y="377933"/>
                      <a:pt x="2683421" y="250660"/>
                      <a:pt x="2473566" y="161925"/>
                    </a:cubicBezTo>
                    <a:cubicBezTo>
                      <a:pt x="2256263" y="69952"/>
                      <a:pt x="2025034" y="23317"/>
                      <a:pt x="1787004" y="23317"/>
                    </a:cubicBezTo>
                    <a:close/>
                  </a:path>
                </a:pathLst>
              </a:custGeom>
              <a:solidFill>
                <a:srgbClr val="152321"/>
              </a:solidFill>
              <a:ln w="3239" cap="flat">
                <a:noFill/>
                <a:prstDash val="solid"/>
                <a:miter/>
              </a:ln>
            </p:spPr>
            <p:txBody>
              <a:bodyPr rtlCol="0" anchor="ctr"/>
              <a:lstStyle/>
              <a:p>
                <a:endParaRPr lang="en-NO"/>
              </a:p>
            </p:txBody>
          </p:sp>
          <p:grpSp>
            <p:nvGrpSpPr>
              <p:cNvPr id="98" name="Graphic 2">
                <a:extLst>
                  <a:ext uri="{FF2B5EF4-FFF2-40B4-BE49-F238E27FC236}">
                    <a16:creationId xmlns:a16="http://schemas.microsoft.com/office/drawing/2014/main" id="{900EC84B-9EC9-A73D-3CA2-509902ECA267}"/>
                  </a:ext>
                </a:extLst>
              </p:cNvPr>
              <p:cNvGrpSpPr>
                <a:grpSpLocks noGrp="1" noUngrp="1" noRot="1" noMove="1" noResize="1"/>
              </p:cNvGrpSpPr>
              <p:nvPr/>
            </p:nvGrpSpPr>
            <p:grpSpPr>
              <a:xfrm>
                <a:off x="4430387" y="2370430"/>
                <a:ext cx="2546663" cy="2764073"/>
                <a:chOff x="4430387" y="2370430"/>
                <a:chExt cx="2546663" cy="2764073"/>
              </a:xfrm>
            </p:grpSpPr>
            <p:sp>
              <p:nvSpPr>
                <p:cNvPr id="100" name="Freeform 99">
                  <a:extLst>
                    <a:ext uri="{FF2B5EF4-FFF2-40B4-BE49-F238E27FC236}">
                      <a16:creationId xmlns:a16="http://schemas.microsoft.com/office/drawing/2014/main" id="{6225DE53-60DC-9D94-4CBD-4DAA7F58F29C}"/>
                    </a:ext>
                  </a:extLst>
                </p:cNvPr>
                <p:cNvSpPr>
                  <a:spLocks noGrp="1" noRot="1" noMove="1" noResize="1" noEditPoints="1" noAdjustHandles="1" noChangeArrowheads="1" noChangeShapeType="1"/>
                </p:cNvSpPr>
                <p:nvPr/>
              </p:nvSpPr>
              <p:spPr>
                <a:xfrm>
                  <a:off x="4458417" y="2398137"/>
                  <a:ext cx="2490474" cy="2490742"/>
                </a:xfrm>
                <a:custGeom>
                  <a:avLst/>
                  <a:gdLst>
                    <a:gd name="connsiteX0" fmla="*/ 2203994 w 2490472"/>
                    <a:gd name="connsiteY0" fmla="*/ 450967 h 2490741"/>
                    <a:gd name="connsiteX1" fmla="*/ 2039803 w 2490472"/>
                    <a:gd name="connsiteY1" fmla="*/ 2204291 h 2490741"/>
                    <a:gd name="connsiteX2" fmla="*/ 286478 w 2490472"/>
                    <a:gd name="connsiteY2" fmla="*/ 2039775 h 2490741"/>
                    <a:gd name="connsiteX3" fmla="*/ 450670 w 2490472"/>
                    <a:gd name="connsiteY3" fmla="*/ 286451 h 2490741"/>
                    <a:gd name="connsiteX4" fmla="*/ 2203994 w 2490472"/>
                    <a:gd name="connsiteY4" fmla="*/ 450967 h 249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0472" h="2490741">
                      <a:moveTo>
                        <a:pt x="2203994" y="450967"/>
                      </a:moveTo>
                      <a:cubicBezTo>
                        <a:pt x="2642811" y="980462"/>
                        <a:pt x="2569297" y="1765474"/>
                        <a:pt x="2039803" y="2204291"/>
                      </a:cubicBezTo>
                      <a:cubicBezTo>
                        <a:pt x="1510308" y="2643108"/>
                        <a:pt x="725295" y="2569594"/>
                        <a:pt x="286478" y="2039775"/>
                      </a:cubicBezTo>
                      <a:cubicBezTo>
                        <a:pt x="-152338" y="1510280"/>
                        <a:pt x="-78824" y="725268"/>
                        <a:pt x="450670" y="286451"/>
                      </a:cubicBezTo>
                      <a:cubicBezTo>
                        <a:pt x="980165" y="-152366"/>
                        <a:pt x="1765178" y="-78852"/>
                        <a:pt x="2203994" y="450967"/>
                      </a:cubicBezTo>
                      <a:close/>
                    </a:path>
                  </a:pathLst>
                </a:custGeom>
                <a:solidFill>
                  <a:srgbClr val="3D302A"/>
                </a:solidFill>
                <a:ln w="3239" cap="flat">
                  <a:noFill/>
                  <a:prstDash val="solid"/>
                  <a:miter/>
                </a:ln>
              </p:spPr>
              <p:txBody>
                <a:bodyPr rtlCol="0" anchor="ctr"/>
                <a:lstStyle/>
                <a:p>
                  <a:endParaRPr lang="en-NO"/>
                </a:p>
              </p:txBody>
            </p:sp>
            <p:sp>
              <p:nvSpPr>
                <p:cNvPr id="101" name="Freeform 100">
                  <a:extLst>
                    <a:ext uri="{FF2B5EF4-FFF2-40B4-BE49-F238E27FC236}">
                      <a16:creationId xmlns:a16="http://schemas.microsoft.com/office/drawing/2014/main" id="{56B7F9F7-11E4-75C5-22E1-7DD7759B9E82}"/>
                    </a:ext>
                  </a:extLst>
                </p:cNvPr>
                <p:cNvSpPr>
                  <a:spLocks noGrp="1" noRot="1" noMove="1" noResize="1" noEditPoints="1" noAdjustHandles="1" noChangeArrowheads="1" noChangeShapeType="1"/>
                </p:cNvSpPr>
                <p:nvPr/>
              </p:nvSpPr>
              <p:spPr>
                <a:xfrm>
                  <a:off x="6241716" y="2881811"/>
                  <a:ext cx="709645" cy="1802225"/>
                </a:xfrm>
                <a:custGeom>
                  <a:avLst/>
                  <a:gdLst>
                    <a:gd name="connsiteX0" fmla="*/ 183961 w 709645"/>
                    <a:gd name="connsiteY0" fmla="*/ 1802225 h 1802225"/>
                    <a:gd name="connsiteX1" fmla="*/ 9081 w 709645"/>
                    <a:gd name="connsiteY1" fmla="*/ 1261072 h 1802225"/>
                    <a:gd name="connsiteX2" fmla="*/ 373089 w 709645"/>
                    <a:gd name="connsiteY2" fmla="*/ 532733 h 1802225"/>
                    <a:gd name="connsiteX3" fmla="*/ 380861 w 709645"/>
                    <a:gd name="connsiteY3" fmla="*/ 0 h 1802225"/>
                    <a:gd name="connsiteX4" fmla="*/ 707302 w 709645"/>
                    <a:gd name="connsiteY4" fmla="*/ 804120 h 1802225"/>
                    <a:gd name="connsiteX5" fmla="*/ 183961 w 709645"/>
                    <a:gd name="connsiteY5" fmla="*/ 1802225 h 180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645" h="1802225">
                      <a:moveTo>
                        <a:pt x="183961" y="1802225"/>
                      </a:moveTo>
                      <a:cubicBezTo>
                        <a:pt x="41790" y="1665237"/>
                        <a:pt x="-25894" y="1455382"/>
                        <a:pt x="9081" y="1261072"/>
                      </a:cubicBezTo>
                      <a:cubicBezTo>
                        <a:pt x="57659" y="992600"/>
                        <a:pt x="279172" y="788899"/>
                        <a:pt x="373089" y="532733"/>
                      </a:cubicBezTo>
                      <a:cubicBezTo>
                        <a:pt x="435268" y="362712"/>
                        <a:pt x="438183" y="171641"/>
                        <a:pt x="380861" y="0"/>
                      </a:cubicBezTo>
                      <a:cubicBezTo>
                        <a:pt x="380861" y="0"/>
                        <a:pt x="741954" y="455009"/>
                        <a:pt x="707302" y="804120"/>
                      </a:cubicBezTo>
                      <a:cubicBezTo>
                        <a:pt x="672326" y="1153554"/>
                        <a:pt x="183961" y="1802225"/>
                        <a:pt x="183961" y="1802225"/>
                      </a:cubicBezTo>
                      <a:close/>
                    </a:path>
                  </a:pathLst>
                </a:custGeom>
                <a:solidFill>
                  <a:srgbClr val="B59D76"/>
                </a:solidFill>
                <a:ln w="3239" cap="flat">
                  <a:noFill/>
                  <a:prstDash val="solid"/>
                  <a:miter/>
                </a:ln>
              </p:spPr>
              <p:txBody>
                <a:bodyPr rtlCol="0" anchor="ctr"/>
                <a:lstStyle/>
                <a:p>
                  <a:endParaRPr lang="en-NO"/>
                </a:p>
              </p:txBody>
            </p:sp>
            <p:sp>
              <p:nvSpPr>
                <p:cNvPr id="102" name="Freeform 101">
                  <a:extLst>
                    <a:ext uri="{FF2B5EF4-FFF2-40B4-BE49-F238E27FC236}">
                      <a16:creationId xmlns:a16="http://schemas.microsoft.com/office/drawing/2014/main" id="{A113F7A7-7A95-8B56-F61B-5CDEBDF69857}"/>
                    </a:ext>
                  </a:extLst>
                </p:cNvPr>
                <p:cNvSpPr>
                  <a:spLocks noGrp="1" noRot="1" noMove="1" noResize="1" noEditPoints="1" noAdjustHandles="1" noChangeArrowheads="1" noChangeShapeType="1"/>
                </p:cNvSpPr>
                <p:nvPr/>
              </p:nvSpPr>
              <p:spPr>
                <a:xfrm>
                  <a:off x="6390816" y="4481316"/>
                  <a:ext cx="586234" cy="653187"/>
                </a:xfrm>
                <a:custGeom>
                  <a:avLst/>
                  <a:gdLst>
                    <a:gd name="connsiteX0" fmla="*/ 538772 w 586236"/>
                    <a:gd name="connsiteY0" fmla="*/ 623078 h 653186"/>
                    <a:gd name="connsiteX1" fmla="*/ 354501 w 586236"/>
                    <a:gd name="connsiteY1" fmla="*/ 605914 h 653186"/>
                    <a:gd name="connsiteX2" fmla="*/ 30004 w 586236"/>
                    <a:gd name="connsiteY2" fmla="*/ 214379 h 653186"/>
                    <a:gd name="connsiteX3" fmla="*/ 47168 w 586236"/>
                    <a:gd name="connsiteY3" fmla="*/ 30109 h 653186"/>
                    <a:gd name="connsiteX4" fmla="*/ 231438 w 586236"/>
                    <a:gd name="connsiteY4" fmla="*/ 47273 h 653186"/>
                    <a:gd name="connsiteX5" fmla="*/ 556260 w 586236"/>
                    <a:gd name="connsiteY5" fmla="*/ 438807 h 653186"/>
                    <a:gd name="connsiteX6" fmla="*/ 538772 w 586236"/>
                    <a:gd name="connsiteY6" fmla="*/ 623078 h 65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236" h="653186">
                      <a:moveTo>
                        <a:pt x="538772" y="623078"/>
                      </a:moveTo>
                      <a:cubicBezTo>
                        <a:pt x="483070" y="669065"/>
                        <a:pt x="400812" y="661616"/>
                        <a:pt x="354501" y="605914"/>
                      </a:cubicBezTo>
                      <a:lnTo>
                        <a:pt x="30004" y="214379"/>
                      </a:lnTo>
                      <a:cubicBezTo>
                        <a:pt x="-15983" y="158677"/>
                        <a:pt x="-8211" y="76419"/>
                        <a:pt x="47168" y="30109"/>
                      </a:cubicBezTo>
                      <a:cubicBezTo>
                        <a:pt x="102870" y="-15878"/>
                        <a:pt x="185128" y="-8429"/>
                        <a:pt x="231438" y="47273"/>
                      </a:cubicBezTo>
                      <a:lnTo>
                        <a:pt x="556260" y="438807"/>
                      </a:lnTo>
                      <a:cubicBezTo>
                        <a:pt x="602246" y="494509"/>
                        <a:pt x="594474" y="576767"/>
                        <a:pt x="538772" y="623078"/>
                      </a:cubicBezTo>
                      <a:close/>
                    </a:path>
                  </a:pathLst>
                </a:custGeom>
                <a:solidFill>
                  <a:srgbClr val="FFFFFF"/>
                </a:solidFill>
                <a:ln w="3239" cap="flat">
                  <a:noFill/>
                  <a:prstDash val="solid"/>
                  <a:miter/>
                </a:ln>
              </p:spPr>
              <p:txBody>
                <a:bodyPr rtlCol="0" anchor="ctr"/>
                <a:lstStyle/>
                <a:p>
                  <a:endParaRPr lang="en-NO"/>
                </a:p>
              </p:txBody>
            </p:sp>
            <p:sp>
              <p:nvSpPr>
                <p:cNvPr id="103" name="Freeform 102">
                  <a:extLst>
                    <a:ext uri="{FF2B5EF4-FFF2-40B4-BE49-F238E27FC236}">
                      <a16:creationId xmlns:a16="http://schemas.microsoft.com/office/drawing/2014/main" id="{9BEAB8DA-0B27-83D8-5839-F60616E60E22}"/>
                    </a:ext>
                  </a:extLst>
                </p:cNvPr>
                <p:cNvSpPr>
                  <a:spLocks noGrp="1" noRot="1" noMove="1" noResize="1" noEditPoints="1" noAdjustHandles="1" noChangeArrowheads="1" noChangeShapeType="1"/>
                </p:cNvSpPr>
                <p:nvPr/>
              </p:nvSpPr>
              <p:spPr>
                <a:xfrm>
                  <a:off x="4430387" y="2370430"/>
                  <a:ext cx="2546207" cy="2546152"/>
                </a:xfrm>
                <a:custGeom>
                  <a:avLst/>
                  <a:gdLst>
                    <a:gd name="connsiteX0" fmla="*/ 2085967 w 2546207"/>
                    <a:gd name="connsiteY0" fmla="*/ 2253694 h 2546152"/>
                    <a:gd name="connsiteX1" fmla="*/ 292486 w 2546207"/>
                    <a:gd name="connsiteY1" fmla="*/ 2085616 h 2546152"/>
                    <a:gd name="connsiteX2" fmla="*/ 460240 w 2546207"/>
                    <a:gd name="connsiteY2" fmla="*/ 292459 h 2546152"/>
                    <a:gd name="connsiteX3" fmla="*/ 2253722 w 2546207"/>
                    <a:gd name="connsiteY3" fmla="*/ 460537 h 2546152"/>
                    <a:gd name="connsiteX4" fmla="*/ 2085967 w 2546207"/>
                    <a:gd name="connsiteY4" fmla="*/ 2253694 h 2546152"/>
                    <a:gd name="connsiteX5" fmla="*/ 561605 w 2546207"/>
                    <a:gd name="connsiteY5" fmla="*/ 414226 h 2546152"/>
                    <a:gd name="connsiteX6" fmla="*/ 414253 w 2546207"/>
                    <a:gd name="connsiteY6" fmla="*/ 1984575 h 2546152"/>
                    <a:gd name="connsiteX7" fmla="*/ 1984602 w 2546207"/>
                    <a:gd name="connsiteY7" fmla="*/ 2131603 h 2546152"/>
                    <a:gd name="connsiteX8" fmla="*/ 2131630 w 2546207"/>
                    <a:gd name="connsiteY8" fmla="*/ 561254 h 2546152"/>
                    <a:gd name="connsiteX9" fmla="*/ 561605 w 2546207"/>
                    <a:gd name="connsiteY9" fmla="*/ 414226 h 254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6207" h="2546152">
                      <a:moveTo>
                        <a:pt x="2085967" y="2253694"/>
                      </a:moveTo>
                      <a:cubicBezTo>
                        <a:pt x="1545138" y="2701903"/>
                        <a:pt x="740694" y="2626445"/>
                        <a:pt x="292486" y="2085616"/>
                      </a:cubicBezTo>
                      <a:cubicBezTo>
                        <a:pt x="-155723" y="1545110"/>
                        <a:pt x="-80266" y="740343"/>
                        <a:pt x="460240" y="292459"/>
                      </a:cubicBezTo>
                      <a:cubicBezTo>
                        <a:pt x="1001070" y="-155750"/>
                        <a:pt x="1805513" y="-80293"/>
                        <a:pt x="2253722" y="460537"/>
                      </a:cubicBezTo>
                      <a:cubicBezTo>
                        <a:pt x="2701930" y="1001042"/>
                        <a:pt x="2626473" y="1805810"/>
                        <a:pt x="2085967" y="2253694"/>
                      </a:cubicBezTo>
                      <a:close/>
                      <a:moveTo>
                        <a:pt x="561605" y="414226"/>
                      </a:moveTo>
                      <a:cubicBezTo>
                        <a:pt x="87813" y="806732"/>
                        <a:pt x="22071" y="1511106"/>
                        <a:pt x="414253" y="1984575"/>
                      </a:cubicBezTo>
                      <a:cubicBezTo>
                        <a:pt x="806760" y="2458043"/>
                        <a:pt x="1511133" y="2524109"/>
                        <a:pt x="1984602" y="2131603"/>
                      </a:cubicBezTo>
                      <a:cubicBezTo>
                        <a:pt x="2458071" y="1739097"/>
                        <a:pt x="2524137" y="1034723"/>
                        <a:pt x="2131630" y="561254"/>
                      </a:cubicBezTo>
                      <a:cubicBezTo>
                        <a:pt x="1739448" y="87785"/>
                        <a:pt x="1035074" y="22044"/>
                        <a:pt x="561605" y="414226"/>
                      </a:cubicBezTo>
                      <a:close/>
                    </a:path>
                  </a:pathLst>
                </a:custGeom>
                <a:solidFill>
                  <a:srgbClr val="FFFFFF"/>
                </a:solidFill>
                <a:ln w="3239" cap="flat">
                  <a:noFill/>
                  <a:prstDash val="solid"/>
                  <a:miter/>
                </a:ln>
              </p:spPr>
              <p:txBody>
                <a:bodyPr rtlCol="0" anchor="ctr"/>
                <a:lstStyle/>
                <a:p>
                  <a:endParaRPr lang="en-NO"/>
                </a:p>
              </p:txBody>
            </p:sp>
            <p:sp>
              <p:nvSpPr>
                <p:cNvPr id="104" name="Freeform 103">
                  <a:extLst>
                    <a:ext uri="{FF2B5EF4-FFF2-40B4-BE49-F238E27FC236}">
                      <a16:creationId xmlns:a16="http://schemas.microsoft.com/office/drawing/2014/main" id="{C624978B-5FB9-0D91-B63F-C17479371BC1}"/>
                    </a:ext>
                  </a:extLst>
                </p:cNvPr>
                <p:cNvSpPr>
                  <a:spLocks noGrp="1" noRot="1" noMove="1" noResize="1" noEditPoints="1" noAdjustHandles="1" noChangeArrowheads="1" noChangeShapeType="1"/>
                </p:cNvSpPr>
                <p:nvPr/>
              </p:nvSpPr>
              <p:spPr>
                <a:xfrm>
                  <a:off x="6355077" y="3999741"/>
                  <a:ext cx="176822" cy="176822"/>
                </a:xfrm>
                <a:custGeom>
                  <a:avLst/>
                  <a:gdLst>
                    <a:gd name="connsiteX0" fmla="*/ 176822 w 176822"/>
                    <a:gd name="connsiteY0" fmla="*/ 88411 h 176822"/>
                    <a:gd name="connsiteX1" fmla="*/ 88411 w 176822"/>
                    <a:gd name="connsiteY1" fmla="*/ 176822 h 176822"/>
                    <a:gd name="connsiteX2" fmla="*/ 0 w 176822"/>
                    <a:gd name="connsiteY2" fmla="*/ 88411 h 176822"/>
                    <a:gd name="connsiteX3" fmla="*/ 88411 w 176822"/>
                    <a:gd name="connsiteY3" fmla="*/ 0 h 176822"/>
                    <a:gd name="connsiteX4" fmla="*/ 176822 w 176822"/>
                    <a:gd name="connsiteY4" fmla="*/ 88411 h 176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22" h="176822">
                      <a:moveTo>
                        <a:pt x="176822" y="88411"/>
                      </a:moveTo>
                      <a:cubicBezTo>
                        <a:pt x="176822" y="137239"/>
                        <a:pt x="137239" y="176822"/>
                        <a:pt x="88411" y="176822"/>
                      </a:cubicBezTo>
                      <a:cubicBezTo>
                        <a:pt x="39583" y="176822"/>
                        <a:pt x="0" y="137239"/>
                        <a:pt x="0" y="88411"/>
                      </a:cubicBezTo>
                      <a:cubicBezTo>
                        <a:pt x="0" y="39583"/>
                        <a:pt x="39583" y="0"/>
                        <a:pt x="88411" y="0"/>
                      </a:cubicBezTo>
                      <a:cubicBezTo>
                        <a:pt x="137239" y="0"/>
                        <a:pt x="176822" y="39583"/>
                        <a:pt x="176822" y="88411"/>
                      </a:cubicBezTo>
                      <a:close/>
                    </a:path>
                  </a:pathLst>
                </a:custGeom>
                <a:solidFill>
                  <a:srgbClr val="3D302A"/>
                </a:solidFill>
                <a:ln w="3239" cap="flat">
                  <a:noFill/>
                  <a:prstDash val="solid"/>
                  <a:miter/>
                </a:ln>
              </p:spPr>
              <p:txBody>
                <a:bodyPr rtlCol="0" anchor="ctr"/>
                <a:lstStyle/>
                <a:p>
                  <a:endParaRPr lang="en-NO"/>
                </a:p>
              </p:txBody>
            </p:sp>
            <p:sp>
              <p:nvSpPr>
                <p:cNvPr id="105" name="Freeform 104">
                  <a:extLst>
                    <a:ext uri="{FF2B5EF4-FFF2-40B4-BE49-F238E27FC236}">
                      <a16:creationId xmlns:a16="http://schemas.microsoft.com/office/drawing/2014/main" id="{0F670795-206D-E667-D5EC-944E80CD2FB9}"/>
                    </a:ext>
                  </a:extLst>
                </p:cNvPr>
                <p:cNvSpPr>
                  <a:spLocks noGrp="1" noRot="1" noMove="1" noResize="1" noEditPoints="1" noAdjustHandles="1" noChangeArrowheads="1" noChangeShapeType="1"/>
                </p:cNvSpPr>
                <p:nvPr/>
              </p:nvSpPr>
              <p:spPr>
                <a:xfrm>
                  <a:off x="6410779" y="3857895"/>
                  <a:ext cx="104279" cy="104279"/>
                </a:xfrm>
                <a:custGeom>
                  <a:avLst/>
                  <a:gdLst>
                    <a:gd name="connsiteX0" fmla="*/ 104280 w 104279"/>
                    <a:gd name="connsiteY0" fmla="*/ 52140 h 104279"/>
                    <a:gd name="connsiteX1" fmla="*/ 52140 w 104279"/>
                    <a:gd name="connsiteY1" fmla="*/ 104280 h 104279"/>
                    <a:gd name="connsiteX2" fmla="*/ 0 w 104279"/>
                    <a:gd name="connsiteY2" fmla="*/ 52140 h 104279"/>
                    <a:gd name="connsiteX3" fmla="*/ 52140 w 104279"/>
                    <a:gd name="connsiteY3" fmla="*/ 0 h 104279"/>
                    <a:gd name="connsiteX4" fmla="*/ 104280 w 104279"/>
                    <a:gd name="connsiteY4" fmla="*/ 52140 h 104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79" h="104279">
                      <a:moveTo>
                        <a:pt x="104280" y="52140"/>
                      </a:moveTo>
                      <a:cubicBezTo>
                        <a:pt x="104280" y="80936"/>
                        <a:pt x="80936" y="104280"/>
                        <a:pt x="52140" y="104280"/>
                      </a:cubicBezTo>
                      <a:cubicBezTo>
                        <a:pt x="23344" y="104280"/>
                        <a:pt x="0" y="80936"/>
                        <a:pt x="0" y="52140"/>
                      </a:cubicBezTo>
                      <a:cubicBezTo>
                        <a:pt x="0" y="23344"/>
                        <a:pt x="23344" y="0"/>
                        <a:pt x="52140" y="0"/>
                      </a:cubicBezTo>
                      <a:cubicBezTo>
                        <a:pt x="80936" y="0"/>
                        <a:pt x="104280" y="23344"/>
                        <a:pt x="104280" y="52140"/>
                      </a:cubicBezTo>
                      <a:close/>
                    </a:path>
                  </a:pathLst>
                </a:custGeom>
                <a:solidFill>
                  <a:srgbClr val="3D302A"/>
                </a:solidFill>
                <a:ln w="3239" cap="flat">
                  <a:noFill/>
                  <a:prstDash val="solid"/>
                  <a:miter/>
                </a:ln>
              </p:spPr>
              <p:txBody>
                <a:bodyPr rtlCol="0" anchor="ctr"/>
                <a:lstStyle/>
                <a:p>
                  <a:endParaRPr lang="en-NO"/>
                </a:p>
              </p:txBody>
            </p:sp>
            <p:sp>
              <p:nvSpPr>
                <p:cNvPr id="106" name="Freeform 105">
                  <a:extLst>
                    <a:ext uri="{FF2B5EF4-FFF2-40B4-BE49-F238E27FC236}">
                      <a16:creationId xmlns:a16="http://schemas.microsoft.com/office/drawing/2014/main" id="{CCFFEB09-8F69-C89C-01A0-7993E5025C42}"/>
                    </a:ext>
                  </a:extLst>
                </p:cNvPr>
                <p:cNvSpPr>
                  <a:spLocks noGrp="1" noRot="1" noMove="1" noResize="1" noEditPoints="1" noAdjustHandles="1" noChangeArrowheads="1" noChangeShapeType="1"/>
                </p:cNvSpPr>
                <p:nvPr/>
              </p:nvSpPr>
              <p:spPr>
                <a:xfrm rot="-4602852">
                  <a:off x="6582906" y="3771815"/>
                  <a:ext cx="172929" cy="172929"/>
                </a:xfrm>
                <a:custGeom>
                  <a:avLst/>
                  <a:gdLst>
                    <a:gd name="connsiteX0" fmla="*/ 172930 w 172929"/>
                    <a:gd name="connsiteY0" fmla="*/ 86465 h 172929"/>
                    <a:gd name="connsiteX1" fmla="*/ 86465 w 172929"/>
                    <a:gd name="connsiteY1" fmla="*/ 172930 h 172929"/>
                    <a:gd name="connsiteX2" fmla="*/ 0 w 172929"/>
                    <a:gd name="connsiteY2" fmla="*/ 86465 h 172929"/>
                    <a:gd name="connsiteX3" fmla="*/ 86465 w 172929"/>
                    <a:gd name="connsiteY3" fmla="*/ 0 h 172929"/>
                    <a:gd name="connsiteX4" fmla="*/ 172930 w 172929"/>
                    <a:gd name="connsiteY4" fmla="*/ 86465 h 172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929" h="172929">
                      <a:moveTo>
                        <a:pt x="172930" y="86465"/>
                      </a:moveTo>
                      <a:cubicBezTo>
                        <a:pt x="172930" y="134218"/>
                        <a:pt x="134218" y="172930"/>
                        <a:pt x="86465" y="172930"/>
                      </a:cubicBezTo>
                      <a:cubicBezTo>
                        <a:pt x="38712" y="172930"/>
                        <a:pt x="0" y="134218"/>
                        <a:pt x="0" y="86465"/>
                      </a:cubicBezTo>
                      <a:cubicBezTo>
                        <a:pt x="0" y="38712"/>
                        <a:pt x="38712" y="0"/>
                        <a:pt x="86465" y="0"/>
                      </a:cubicBezTo>
                      <a:cubicBezTo>
                        <a:pt x="134218" y="0"/>
                        <a:pt x="172930" y="38712"/>
                        <a:pt x="172930" y="86465"/>
                      </a:cubicBezTo>
                      <a:close/>
                    </a:path>
                  </a:pathLst>
                </a:custGeom>
                <a:solidFill>
                  <a:srgbClr val="3D302A"/>
                </a:solidFill>
                <a:ln w="3239" cap="flat">
                  <a:noFill/>
                  <a:prstDash val="solid"/>
                  <a:miter/>
                </a:ln>
              </p:spPr>
              <p:txBody>
                <a:bodyPr rtlCol="0" anchor="ctr"/>
                <a:lstStyle/>
                <a:p>
                  <a:endParaRPr lang="en-NO"/>
                </a:p>
              </p:txBody>
            </p:sp>
            <p:sp>
              <p:nvSpPr>
                <p:cNvPr id="107" name="Freeform 106">
                  <a:extLst>
                    <a:ext uri="{FF2B5EF4-FFF2-40B4-BE49-F238E27FC236}">
                      <a16:creationId xmlns:a16="http://schemas.microsoft.com/office/drawing/2014/main" id="{5760F328-6ABF-2069-5603-EE9CBE731559}"/>
                    </a:ext>
                  </a:extLst>
                </p:cNvPr>
                <p:cNvSpPr>
                  <a:spLocks noGrp="1" noRot="1" noMove="1" noResize="1" noEditPoints="1" noAdjustHandles="1" noChangeArrowheads="1" noChangeShapeType="1"/>
                </p:cNvSpPr>
                <p:nvPr/>
              </p:nvSpPr>
              <p:spPr>
                <a:xfrm rot="-4846898">
                  <a:off x="6579822" y="3978749"/>
                  <a:ext cx="89383" cy="89383"/>
                </a:xfrm>
                <a:custGeom>
                  <a:avLst/>
                  <a:gdLst>
                    <a:gd name="connsiteX0" fmla="*/ 89384 w 89383"/>
                    <a:gd name="connsiteY0" fmla="*/ 44692 h 89383"/>
                    <a:gd name="connsiteX1" fmla="*/ 44692 w 89383"/>
                    <a:gd name="connsiteY1" fmla="*/ 89384 h 89383"/>
                    <a:gd name="connsiteX2" fmla="*/ 0 w 89383"/>
                    <a:gd name="connsiteY2" fmla="*/ 44692 h 89383"/>
                    <a:gd name="connsiteX3" fmla="*/ 44692 w 89383"/>
                    <a:gd name="connsiteY3" fmla="*/ 0 h 89383"/>
                    <a:gd name="connsiteX4" fmla="*/ 89384 w 89383"/>
                    <a:gd name="connsiteY4" fmla="*/ 44692 h 89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83" h="89383">
                      <a:moveTo>
                        <a:pt x="89384" y="44692"/>
                      </a:moveTo>
                      <a:cubicBezTo>
                        <a:pt x="89384" y="69375"/>
                        <a:pt x="69375" y="89384"/>
                        <a:pt x="44692" y="89384"/>
                      </a:cubicBezTo>
                      <a:cubicBezTo>
                        <a:pt x="20009" y="89384"/>
                        <a:pt x="0" y="69375"/>
                        <a:pt x="0" y="44692"/>
                      </a:cubicBezTo>
                      <a:cubicBezTo>
                        <a:pt x="0" y="20009"/>
                        <a:pt x="20009" y="0"/>
                        <a:pt x="44692" y="0"/>
                      </a:cubicBezTo>
                      <a:cubicBezTo>
                        <a:pt x="69375" y="0"/>
                        <a:pt x="89384" y="20009"/>
                        <a:pt x="89384" y="44692"/>
                      </a:cubicBezTo>
                      <a:close/>
                    </a:path>
                  </a:pathLst>
                </a:custGeom>
                <a:solidFill>
                  <a:srgbClr val="3D302A"/>
                </a:solidFill>
                <a:ln w="3239" cap="flat">
                  <a:noFill/>
                  <a:prstDash val="solid"/>
                  <a:miter/>
                </a:ln>
              </p:spPr>
              <p:txBody>
                <a:bodyPr rtlCol="0" anchor="ctr"/>
                <a:lstStyle/>
                <a:p>
                  <a:endParaRPr lang="en-NO"/>
                </a:p>
              </p:txBody>
            </p:sp>
            <p:sp>
              <p:nvSpPr>
                <p:cNvPr id="108" name="Freeform 107">
                  <a:extLst>
                    <a:ext uri="{FF2B5EF4-FFF2-40B4-BE49-F238E27FC236}">
                      <a16:creationId xmlns:a16="http://schemas.microsoft.com/office/drawing/2014/main" id="{BBAA57CD-360F-494A-25FE-46CB98C8E8DB}"/>
                    </a:ext>
                  </a:extLst>
                </p:cNvPr>
                <p:cNvSpPr>
                  <a:spLocks noGrp="1" noRot="1" noMove="1" noResize="1" noEditPoints="1" noAdjustHandles="1" noChangeArrowheads="1" noChangeShapeType="1"/>
                </p:cNvSpPr>
                <p:nvPr/>
              </p:nvSpPr>
              <p:spPr>
                <a:xfrm>
                  <a:off x="6302289" y="4227732"/>
                  <a:ext cx="177469" cy="177469"/>
                </a:xfrm>
                <a:custGeom>
                  <a:avLst/>
                  <a:gdLst>
                    <a:gd name="connsiteX0" fmla="*/ 177470 w 177469"/>
                    <a:gd name="connsiteY0" fmla="*/ 88735 h 177469"/>
                    <a:gd name="connsiteX1" fmla="*/ 88735 w 177469"/>
                    <a:gd name="connsiteY1" fmla="*/ 177470 h 177469"/>
                    <a:gd name="connsiteX2" fmla="*/ 0 w 177469"/>
                    <a:gd name="connsiteY2" fmla="*/ 88735 h 177469"/>
                    <a:gd name="connsiteX3" fmla="*/ 88735 w 177469"/>
                    <a:gd name="connsiteY3" fmla="*/ 0 h 177469"/>
                    <a:gd name="connsiteX4" fmla="*/ 177470 w 177469"/>
                    <a:gd name="connsiteY4" fmla="*/ 88735 h 177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469" h="177469">
                      <a:moveTo>
                        <a:pt x="177470" y="88735"/>
                      </a:moveTo>
                      <a:cubicBezTo>
                        <a:pt x="177470" y="137742"/>
                        <a:pt x="137741" y="177470"/>
                        <a:pt x="88735" y="177470"/>
                      </a:cubicBezTo>
                      <a:cubicBezTo>
                        <a:pt x="39728" y="177470"/>
                        <a:pt x="0" y="137742"/>
                        <a:pt x="0" y="88735"/>
                      </a:cubicBezTo>
                      <a:cubicBezTo>
                        <a:pt x="0" y="39728"/>
                        <a:pt x="39728" y="0"/>
                        <a:pt x="88735" y="0"/>
                      </a:cubicBezTo>
                      <a:cubicBezTo>
                        <a:pt x="137741" y="0"/>
                        <a:pt x="177470" y="39728"/>
                        <a:pt x="177470" y="88735"/>
                      </a:cubicBezTo>
                      <a:close/>
                    </a:path>
                  </a:pathLst>
                </a:custGeom>
                <a:solidFill>
                  <a:srgbClr val="3D302A"/>
                </a:solidFill>
                <a:ln w="3239" cap="flat">
                  <a:noFill/>
                  <a:prstDash val="solid"/>
                  <a:miter/>
                </a:ln>
              </p:spPr>
              <p:txBody>
                <a:bodyPr rtlCol="0" anchor="ctr"/>
                <a:lstStyle/>
                <a:p>
                  <a:endParaRPr lang="en-NO"/>
                </a:p>
              </p:txBody>
            </p:sp>
            <p:sp>
              <p:nvSpPr>
                <p:cNvPr id="109" name="Freeform 108">
                  <a:extLst>
                    <a:ext uri="{FF2B5EF4-FFF2-40B4-BE49-F238E27FC236}">
                      <a16:creationId xmlns:a16="http://schemas.microsoft.com/office/drawing/2014/main" id="{DA78425F-2E2A-3150-DA78-17AE349B8BC9}"/>
                    </a:ext>
                  </a:extLst>
                </p:cNvPr>
                <p:cNvSpPr>
                  <a:spLocks noGrp="1" noRot="1" noMove="1" noResize="1" noEditPoints="1" noAdjustHandles="1" noChangeArrowheads="1" noChangeShapeType="1"/>
                </p:cNvSpPr>
                <p:nvPr/>
              </p:nvSpPr>
              <p:spPr>
                <a:xfrm rot="-2700000">
                  <a:off x="6531854" y="4176528"/>
                  <a:ext cx="58292" cy="58292"/>
                </a:xfrm>
                <a:custGeom>
                  <a:avLst/>
                  <a:gdLst>
                    <a:gd name="connsiteX0" fmla="*/ 58293 w 58292"/>
                    <a:gd name="connsiteY0" fmla="*/ 29146 h 58292"/>
                    <a:gd name="connsiteX1" fmla="*/ 29146 w 58292"/>
                    <a:gd name="connsiteY1" fmla="*/ 58293 h 58292"/>
                    <a:gd name="connsiteX2" fmla="*/ 0 w 58292"/>
                    <a:gd name="connsiteY2" fmla="*/ 29146 h 58292"/>
                    <a:gd name="connsiteX3" fmla="*/ 29146 w 58292"/>
                    <a:gd name="connsiteY3" fmla="*/ 0 h 58292"/>
                    <a:gd name="connsiteX4" fmla="*/ 58293 w 58292"/>
                    <a:gd name="connsiteY4" fmla="*/ 29146 h 58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92" h="58292">
                      <a:moveTo>
                        <a:pt x="58293" y="29146"/>
                      </a:moveTo>
                      <a:cubicBezTo>
                        <a:pt x="58293" y="45243"/>
                        <a:pt x="45243" y="58293"/>
                        <a:pt x="29146" y="58293"/>
                      </a:cubicBezTo>
                      <a:cubicBezTo>
                        <a:pt x="13049" y="58293"/>
                        <a:pt x="0" y="45243"/>
                        <a:pt x="0" y="29146"/>
                      </a:cubicBezTo>
                      <a:cubicBezTo>
                        <a:pt x="0" y="13049"/>
                        <a:pt x="13049" y="0"/>
                        <a:pt x="29146" y="0"/>
                      </a:cubicBezTo>
                      <a:cubicBezTo>
                        <a:pt x="45243" y="0"/>
                        <a:pt x="58293" y="13049"/>
                        <a:pt x="58293" y="29146"/>
                      </a:cubicBezTo>
                      <a:close/>
                    </a:path>
                  </a:pathLst>
                </a:custGeom>
                <a:solidFill>
                  <a:srgbClr val="3D302A"/>
                </a:solidFill>
                <a:ln w="3239" cap="flat">
                  <a:noFill/>
                  <a:prstDash val="solid"/>
                  <a:miter/>
                </a:ln>
              </p:spPr>
              <p:txBody>
                <a:bodyPr rtlCol="0" anchor="ctr"/>
                <a:lstStyle/>
                <a:p>
                  <a:endParaRPr lang="en-NO"/>
                </a:p>
              </p:txBody>
            </p:sp>
            <p:sp>
              <p:nvSpPr>
                <p:cNvPr id="110" name="Freeform 109">
                  <a:extLst>
                    <a:ext uri="{FF2B5EF4-FFF2-40B4-BE49-F238E27FC236}">
                      <a16:creationId xmlns:a16="http://schemas.microsoft.com/office/drawing/2014/main" id="{11A3BE10-ABED-2C4E-D307-9F82FADFFAC2}"/>
                    </a:ext>
                  </a:extLst>
                </p:cNvPr>
                <p:cNvSpPr>
                  <a:spLocks noGrp="1" noRot="1" noMove="1" noResize="1" noEditPoints="1" noAdjustHandles="1" noChangeArrowheads="1" noChangeShapeType="1"/>
                </p:cNvSpPr>
                <p:nvPr/>
              </p:nvSpPr>
              <p:spPr>
                <a:xfrm>
                  <a:off x="6596993" y="3569669"/>
                  <a:ext cx="132130" cy="132130"/>
                </a:xfrm>
                <a:custGeom>
                  <a:avLst/>
                  <a:gdLst>
                    <a:gd name="connsiteX0" fmla="*/ 132131 w 132130"/>
                    <a:gd name="connsiteY0" fmla="*/ 66065 h 132130"/>
                    <a:gd name="connsiteX1" fmla="*/ 66065 w 132130"/>
                    <a:gd name="connsiteY1" fmla="*/ 132131 h 132130"/>
                    <a:gd name="connsiteX2" fmla="*/ 0 w 132130"/>
                    <a:gd name="connsiteY2" fmla="*/ 66065 h 132130"/>
                    <a:gd name="connsiteX3" fmla="*/ 66065 w 132130"/>
                    <a:gd name="connsiteY3" fmla="*/ 0 h 132130"/>
                    <a:gd name="connsiteX4" fmla="*/ 132131 w 132130"/>
                    <a:gd name="connsiteY4" fmla="*/ 66065 h 132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30" h="132130">
                      <a:moveTo>
                        <a:pt x="132131" y="66065"/>
                      </a:moveTo>
                      <a:cubicBezTo>
                        <a:pt x="132131" y="102552"/>
                        <a:pt x="102552" y="132131"/>
                        <a:pt x="66065" y="132131"/>
                      </a:cubicBezTo>
                      <a:cubicBezTo>
                        <a:pt x="29578" y="132131"/>
                        <a:pt x="0" y="102553"/>
                        <a:pt x="0" y="66065"/>
                      </a:cubicBezTo>
                      <a:cubicBezTo>
                        <a:pt x="0" y="29579"/>
                        <a:pt x="29578" y="0"/>
                        <a:pt x="66065" y="0"/>
                      </a:cubicBezTo>
                      <a:cubicBezTo>
                        <a:pt x="102552" y="0"/>
                        <a:pt x="132131" y="29578"/>
                        <a:pt x="132131" y="66065"/>
                      </a:cubicBezTo>
                      <a:close/>
                    </a:path>
                  </a:pathLst>
                </a:custGeom>
                <a:solidFill>
                  <a:srgbClr val="3D302A"/>
                </a:solidFill>
                <a:ln w="3239" cap="flat">
                  <a:noFill/>
                  <a:prstDash val="solid"/>
                  <a:miter/>
                </a:ln>
              </p:spPr>
              <p:txBody>
                <a:bodyPr rtlCol="0" anchor="ctr"/>
                <a:lstStyle/>
                <a:p>
                  <a:endParaRPr lang="en-NO"/>
                </a:p>
              </p:txBody>
            </p:sp>
            <p:sp>
              <p:nvSpPr>
                <p:cNvPr id="111" name="Freeform 110">
                  <a:extLst>
                    <a:ext uri="{FF2B5EF4-FFF2-40B4-BE49-F238E27FC236}">
                      <a16:creationId xmlns:a16="http://schemas.microsoft.com/office/drawing/2014/main" id="{31C9814C-A209-E02E-C59A-EC83994F9240}"/>
                    </a:ext>
                  </a:extLst>
                </p:cNvPr>
                <p:cNvSpPr>
                  <a:spLocks noGrp="1" noRot="1" noMove="1" noResize="1" noEditPoints="1" noAdjustHandles="1" noChangeArrowheads="1" noChangeShapeType="1"/>
                </p:cNvSpPr>
                <p:nvPr/>
              </p:nvSpPr>
              <p:spPr>
                <a:xfrm>
                  <a:off x="6728800" y="3737099"/>
                  <a:ext cx="53759" cy="53759"/>
                </a:xfrm>
                <a:custGeom>
                  <a:avLst/>
                  <a:gdLst>
                    <a:gd name="connsiteX0" fmla="*/ 53759 w 53759"/>
                    <a:gd name="connsiteY0" fmla="*/ 26880 h 53759"/>
                    <a:gd name="connsiteX1" fmla="*/ 26879 w 53759"/>
                    <a:gd name="connsiteY1" fmla="*/ 53759 h 53759"/>
                    <a:gd name="connsiteX2" fmla="*/ 0 w 53759"/>
                    <a:gd name="connsiteY2" fmla="*/ 26880 h 53759"/>
                    <a:gd name="connsiteX3" fmla="*/ 26879 w 53759"/>
                    <a:gd name="connsiteY3" fmla="*/ 0 h 53759"/>
                    <a:gd name="connsiteX4" fmla="*/ 53759 w 53759"/>
                    <a:gd name="connsiteY4" fmla="*/ 26880 h 53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59" h="53759">
                      <a:moveTo>
                        <a:pt x="53759" y="26880"/>
                      </a:moveTo>
                      <a:cubicBezTo>
                        <a:pt x="53759" y="41725"/>
                        <a:pt x="41724" y="53759"/>
                        <a:pt x="26879" y="53759"/>
                      </a:cubicBezTo>
                      <a:cubicBezTo>
                        <a:pt x="12034" y="53759"/>
                        <a:pt x="0" y="41725"/>
                        <a:pt x="0" y="26880"/>
                      </a:cubicBezTo>
                      <a:cubicBezTo>
                        <a:pt x="0" y="12034"/>
                        <a:pt x="12034" y="0"/>
                        <a:pt x="26879" y="0"/>
                      </a:cubicBezTo>
                      <a:cubicBezTo>
                        <a:pt x="41724" y="0"/>
                        <a:pt x="53759" y="12035"/>
                        <a:pt x="53759" y="26880"/>
                      </a:cubicBezTo>
                      <a:close/>
                    </a:path>
                  </a:pathLst>
                </a:custGeom>
                <a:solidFill>
                  <a:srgbClr val="3D302A"/>
                </a:solidFill>
                <a:ln w="3239" cap="flat">
                  <a:noFill/>
                  <a:prstDash val="solid"/>
                  <a:miter/>
                </a:ln>
              </p:spPr>
              <p:txBody>
                <a:bodyPr rtlCol="0" anchor="ctr"/>
                <a:lstStyle/>
                <a:p>
                  <a:endParaRPr lang="en-NO"/>
                </a:p>
              </p:txBody>
            </p:sp>
            <p:sp>
              <p:nvSpPr>
                <p:cNvPr id="112" name="Freeform 111">
                  <a:extLst>
                    <a:ext uri="{FF2B5EF4-FFF2-40B4-BE49-F238E27FC236}">
                      <a16:creationId xmlns:a16="http://schemas.microsoft.com/office/drawing/2014/main" id="{0CFAA88B-ED1B-9457-EFE6-1DBB5AF54D62}"/>
                    </a:ext>
                  </a:extLst>
                </p:cNvPr>
                <p:cNvSpPr>
                  <a:spLocks noGrp="1" noRot="1" noMove="1" noResize="1" noEditPoints="1" noAdjustHandles="1" noChangeArrowheads="1" noChangeShapeType="1"/>
                </p:cNvSpPr>
                <p:nvPr/>
              </p:nvSpPr>
              <p:spPr>
                <a:xfrm rot="-4846898">
                  <a:off x="6636674" y="3432422"/>
                  <a:ext cx="92622" cy="92622"/>
                </a:xfrm>
                <a:custGeom>
                  <a:avLst/>
                  <a:gdLst>
                    <a:gd name="connsiteX0" fmla="*/ 92622 w 92622"/>
                    <a:gd name="connsiteY0" fmla="*/ 46311 h 92622"/>
                    <a:gd name="connsiteX1" fmla="*/ 46311 w 92622"/>
                    <a:gd name="connsiteY1" fmla="*/ 92622 h 92622"/>
                    <a:gd name="connsiteX2" fmla="*/ 0 w 92622"/>
                    <a:gd name="connsiteY2" fmla="*/ 46311 h 92622"/>
                    <a:gd name="connsiteX3" fmla="*/ 46311 w 92622"/>
                    <a:gd name="connsiteY3" fmla="*/ 0 h 92622"/>
                    <a:gd name="connsiteX4" fmla="*/ 92622 w 92622"/>
                    <a:gd name="connsiteY4" fmla="*/ 46311 h 9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22" h="92622">
                      <a:moveTo>
                        <a:pt x="92622" y="46311"/>
                      </a:moveTo>
                      <a:cubicBezTo>
                        <a:pt x="92622" y="71888"/>
                        <a:pt x="71888" y="92622"/>
                        <a:pt x="46311" y="92622"/>
                      </a:cubicBezTo>
                      <a:cubicBezTo>
                        <a:pt x="20734" y="92622"/>
                        <a:pt x="0" y="71888"/>
                        <a:pt x="0" y="46311"/>
                      </a:cubicBezTo>
                      <a:cubicBezTo>
                        <a:pt x="0" y="20734"/>
                        <a:pt x="20734" y="0"/>
                        <a:pt x="46311" y="0"/>
                      </a:cubicBezTo>
                      <a:cubicBezTo>
                        <a:pt x="71888" y="0"/>
                        <a:pt x="92622" y="20734"/>
                        <a:pt x="92622" y="46311"/>
                      </a:cubicBezTo>
                      <a:close/>
                    </a:path>
                  </a:pathLst>
                </a:custGeom>
                <a:solidFill>
                  <a:srgbClr val="3D302A"/>
                </a:solidFill>
                <a:ln w="3239" cap="flat">
                  <a:noFill/>
                  <a:prstDash val="solid"/>
                  <a:miter/>
                </a:ln>
              </p:spPr>
              <p:txBody>
                <a:bodyPr rtlCol="0" anchor="ctr"/>
                <a:lstStyle/>
                <a:p>
                  <a:endParaRPr lang="en-NO"/>
                </a:p>
              </p:txBody>
            </p:sp>
            <p:sp>
              <p:nvSpPr>
                <p:cNvPr id="113" name="Freeform 112">
                  <a:extLst>
                    <a:ext uri="{FF2B5EF4-FFF2-40B4-BE49-F238E27FC236}">
                      <a16:creationId xmlns:a16="http://schemas.microsoft.com/office/drawing/2014/main" id="{BDD158A0-44BA-66EA-E2B7-CFBAB42F8148}"/>
                    </a:ext>
                  </a:extLst>
                </p:cNvPr>
                <p:cNvSpPr>
                  <a:spLocks noGrp="1" noRot="1" noMove="1" noResize="1" noEditPoints="1" noAdjustHandles="1" noChangeArrowheads="1" noChangeShapeType="1"/>
                </p:cNvSpPr>
                <p:nvPr/>
              </p:nvSpPr>
              <p:spPr>
                <a:xfrm>
                  <a:off x="6704835" y="3330991"/>
                  <a:ext cx="23964" cy="23964"/>
                </a:xfrm>
                <a:custGeom>
                  <a:avLst/>
                  <a:gdLst>
                    <a:gd name="connsiteX0" fmla="*/ 23965 w 23964"/>
                    <a:gd name="connsiteY0" fmla="*/ 11982 h 23964"/>
                    <a:gd name="connsiteX1" fmla="*/ 11983 w 23964"/>
                    <a:gd name="connsiteY1" fmla="*/ 23965 h 23964"/>
                    <a:gd name="connsiteX2" fmla="*/ 0 w 23964"/>
                    <a:gd name="connsiteY2" fmla="*/ 11982 h 23964"/>
                    <a:gd name="connsiteX3" fmla="*/ 11983 w 23964"/>
                    <a:gd name="connsiteY3" fmla="*/ 0 h 23964"/>
                    <a:gd name="connsiteX4" fmla="*/ 23965 w 23964"/>
                    <a:gd name="connsiteY4" fmla="*/ 11982 h 2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64" h="23964">
                      <a:moveTo>
                        <a:pt x="23965" y="11982"/>
                      </a:moveTo>
                      <a:cubicBezTo>
                        <a:pt x="23965" y="18459"/>
                        <a:pt x="18460" y="23965"/>
                        <a:pt x="11983" y="23965"/>
                      </a:cubicBezTo>
                      <a:cubicBezTo>
                        <a:pt x="5506" y="23965"/>
                        <a:pt x="0" y="18459"/>
                        <a:pt x="0" y="11982"/>
                      </a:cubicBezTo>
                      <a:cubicBezTo>
                        <a:pt x="0" y="5505"/>
                        <a:pt x="5506" y="0"/>
                        <a:pt x="11983" y="0"/>
                      </a:cubicBezTo>
                      <a:cubicBezTo>
                        <a:pt x="18783" y="0"/>
                        <a:pt x="23965" y="5505"/>
                        <a:pt x="23965" y="11982"/>
                      </a:cubicBezTo>
                      <a:close/>
                    </a:path>
                  </a:pathLst>
                </a:custGeom>
                <a:solidFill>
                  <a:srgbClr val="3D302A"/>
                </a:solidFill>
                <a:ln w="3239" cap="flat">
                  <a:noFill/>
                  <a:prstDash val="solid"/>
                  <a:miter/>
                </a:ln>
              </p:spPr>
              <p:txBody>
                <a:bodyPr rtlCol="0" anchor="ctr"/>
                <a:lstStyle/>
                <a:p>
                  <a:endParaRPr lang="en-NO"/>
                </a:p>
              </p:txBody>
            </p:sp>
            <p:sp>
              <p:nvSpPr>
                <p:cNvPr id="114" name="Freeform 113">
                  <a:extLst>
                    <a:ext uri="{FF2B5EF4-FFF2-40B4-BE49-F238E27FC236}">
                      <a16:creationId xmlns:a16="http://schemas.microsoft.com/office/drawing/2014/main" id="{AE7FD6D3-76E5-AF40-2B9C-CF8D0C00766D}"/>
                    </a:ext>
                  </a:extLst>
                </p:cNvPr>
                <p:cNvSpPr>
                  <a:spLocks noGrp="1" noRot="1" noMove="1" noResize="1" noEditPoints="1" noAdjustHandles="1" noChangeArrowheads="1" noChangeShapeType="1"/>
                </p:cNvSpPr>
                <p:nvPr/>
              </p:nvSpPr>
              <p:spPr>
                <a:xfrm>
                  <a:off x="6460004" y="3762683"/>
                  <a:ext cx="56349" cy="56349"/>
                </a:xfrm>
                <a:custGeom>
                  <a:avLst/>
                  <a:gdLst>
                    <a:gd name="connsiteX0" fmla="*/ 56350 w 56349"/>
                    <a:gd name="connsiteY0" fmla="*/ 28175 h 56349"/>
                    <a:gd name="connsiteX1" fmla="*/ 28175 w 56349"/>
                    <a:gd name="connsiteY1" fmla="*/ 56350 h 56349"/>
                    <a:gd name="connsiteX2" fmla="*/ 0 w 56349"/>
                    <a:gd name="connsiteY2" fmla="*/ 28175 h 56349"/>
                    <a:gd name="connsiteX3" fmla="*/ 28175 w 56349"/>
                    <a:gd name="connsiteY3" fmla="*/ 0 h 56349"/>
                    <a:gd name="connsiteX4" fmla="*/ 56350 w 56349"/>
                    <a:gd name="connsiteY4" fmla="*/ 28175 h 56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49" h="56349">
                      <a:moveTo>
                        <a:pt x="56350" y="28175"/>
                      </a:moveTo>
                      <a:cubicBezTo>
                        <a:pt x="56350" y="43735"/>
                        <a:pt x="43735" y="56350"/>
                        <a:pt x="28175" y="56350"/>
                      </a:cubicBezTo>
                      <a:cubicBezTo>
                        <a:pt x="12614" y="56350"/>
                        <a:pt x="0" y="43735"/>
                        <a:pt x="0" y="28175"/>
                      </a:cubicBezTo>
                      <a:cubicBezTo>
                        <a:pt x="0" y="12614"/>
                        <a:pt x="12615" y="0"/>
                        <a:pt x="28175" y="0"/>
                      </a:cubicBezTo>
                      <a:cubicBezTo>
                        <a:pt x="43736" y="0"/>
                        <a:pt x="56350" y="12614"/>
                        <a:pt x="56350" y="28175"/>
                      </a:cubicBezTo>
                      <a:close/>
                    </a:path>
                  </a:pathLst>
                </a:custGeom>
                <a:solidFill>
                  <a:srgbClr val="3D302A"/>
                </a:solidFill>
                <a:ln w="3239" cap="flat">
                  <a:noFill/>
                  <a:prstDash val="solid"/>
                  <a:miter/>
                </a:ln>
              </p:spPr>
              <p:txBody>
                <a:bodyPr rtlCol="0" anchor="ctr"/>
                <a:lstStyle/>
                <a:p>
                  <a:endParaRPr lang="en-NO"/>
                </a:p>
              </p:txBody>
            </p:sp>
            <p:sp>
              <p:nvSpPr>
                <p:cNvPr id="115" name="Freeform 114">
                  <a:extLst>
                    <a:ext uri="{FF2B5EF4-FFF2-40B4-BE49-F238E27FC236}">
                      <a16:creationId xmlns:a16="http://schemas.microsoft.com/office/drawing/2014/main" id="{94CF48B0-83E3-69E3-393B-AACF7BF58D96}"/>
                    </a:ext>
                  </a:extLst>
                </p:cNvPr>
                <p:cNvSpPr>
                  <a:spLocks noGrp="1" noRot="1" noMove="1" noResize="1" noEditPoints="1" noAdjustHandles="1" noChangeArrowheads="1" noChangeShapeType="1"/>
                </p:cNvSpPr>
                <p:nvPr/>
              </p:nvSpPr>
              <p:spPr>
                <a:xfrm>
                  <a:off x="6520564" y="3709572"/>
                  <a:ext cx="80962" cy="80962"/>
                </a:xfrm>
                <a:custGeom>
                  <a:avLst/>
                  <a:gdLst>
                    <a:gd name="connsiteX0" fmla="*/ 80963 w 80962"/>
                    <a:gd name="connsiteY0" fmla="*/ 40481 h 80962"/>
                    <a:gd name="connsiteX1" fmla="*/ 40481 w 80962"/>
                    <a:gd name="connsiteY1" fmla="*/ 80963 h 80962"/>
                    <a:gd name="connsiteX2" fmla="*/ 0 w 80962"/>
                    <a:gd name="connsiteY2" fmla="*/ 40481 h 80962"/>
                    <a:gd name="connsiteX3" fmla="*/ 40481 w 80962"/>
                    <a:gd name="connsiteY3" fmla="*/ 0 h 80962"/>
                    <a:gd name="connsiteX4" fmla="*/ 80963 w 80962"/>
                    <a:gd name="connsiteY4" fmla="*/ 40481 h 8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 h="80962">
                      <a:moveTo>
                        <a:pt x="80963" y="40481"/>
                      </a:moveTo>
                      <a:cubicBezTo>
                        <a:pt x="80963" y="62838"/>
                        <a:pt x="62839" y="80963"/>
                        <a:pt x="40481" y="80963"/>
                      </a:cubicBezTo>
                      <a:cubicBezTo>
                        <a:pt x="18124" y="80963"/>
                        <a:pt x="0" y="62838"/>
                        <a:pt x="0" y="40481"/>
                      </a:cubicBezTo>
                      <a:cubicBezTo>
                        <a:pt x="0" y="18124"/>
                        <a:pt x="18124" y="0"/>
                        <a:pt x="40481" y="0"/>
                      </a:cubicBezTo>
                      <a:cubicBezTo>
                        <a:pt x="62839" y="0"/>
                        <a:pt x="80963" y="18124"/>
                        <a:pt x="80963" y="40481"/>
                      </a:cubicBezTo>
                      <a:close/>
                    </a:path>
                  </a:pathLst>
                </a:custGeom>
                <a:solidFill>
                  <a:srgbClr val="3D302A"/>
                </a:solidFill>
                <a:ln w="3239" cap="flat">
                  <a:noFill/>
                  <a:prstDash val="solid"/>
                  <a:miter/>
                </a:ln>
              </p:spPr>
              <p:txBody>
                <a:bodyPr rtlCol="0" anchor="ctr"/>
                <a:lstStyle/>
                <a:p>
                  <a:endParaRPr lang="en-NO"/>
                </a:p>
              </p:txBody>
            </p:sp>
            <p:sp>
              <p:nvSpPr>
                <p:cNvPr id="116" name="Freeform 115">
                  <a:extLst>
                    <a:ext uri="{FF2B5EF4-FFF2-40B4-BE49-F238E27FC236}">
                      <a16:creationId xmlns:a16="http://schemas.microsoft.com/office/drawing/2014/main" id="{56DA1F43-613D-5FE1-3429-3DCCED0E3C38}"/>
                    </a:ext>
                  </a:extLst>
                </p:cNvPr>
                <p:cNvSpPr>
                  <a:spLocks noGrp="1" noRot="1" noMove="1" noResize="1" noEditPoints="1" noAdjustHandles="1" noChangeArrowheads="1" noChangeShapeType="1"/>
                </p:cNvSpPr>
                <p:nvPr/>
              </p:nvSpPr>
              <p:spPr>
                <a:xfrm>
                  <a:off x="6354753" y="3939829"/>
                  <a:ext cx="38862" cy="38862"/>
                </a:xfrm>
                <a:custGeom>
                  <a:avLst/>
                  <a:gdLst>
                    <a:gd name="connsiteX0" fmla="*/ 38862 w 38862"/>
                    <a:gd name="connsiteY0" fmla="*/ 19431 h 38862"/>
                    <a:gd name="connsiteX1" fmla="*/ 19431 w 38862"/>
                    <a:gd name="connsiteY1" fmla="*/ 38862 h 38862"/>
                    <a:gd name="connsiteX2" fmla="*/ 0 w 38862"/>
                    <a:gd name="connsiteY2" fmla="*/ 19431 h 38862"/>
                    <a:gd name="connsiteX3" fmla="*/ 19431 w 38862"/>
                    <a:gd name="connsiteY3" fmla="*/ 0 h 38862"/>
                    <a:gd name="connsiteX4" fmla="*/ 38862 w 38862"/>
                    <a:gd name="connsiteY4" fmla="*/ 19431 h 38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 h="38862">
                      <a:moveTo>
                        <a:pt x="38862" y="19431"/>
                      </a:moveTo>
                      <a:cubicBezTo>
                        <a:pt x="38862" y="30118"/>
                        <a:pt x="30118" y="38862"/>
                        <a:pt x="19431" y="38862"/>
                      </a:cubicBezTo>
                      <a:cubicBezTo>
                        <a:pt x="8744" y="38862"/>
                        <a:pt x="0" y="30118"/>
                        <a:pt x="0" y="19431"/>
                      </a:cubicBezTo>
                      <a:cubicBezTo>
                        <a:pt x="0" y="8744"/>
                        <a:pt x="8744" y="0"/>
                        <a:pt x="19431" y="0"/>
                      </a:cubicBezTo>
                      <a:cubicBezTo>
                        <a:pt x="30442" y="0"/>
                        <a:pt x="38862" y="8744"/>
                        <a:pt x="38862" y="19431"/>
                      </a:cubicBezTo>
                      <a:close/>
                    </a:path>
                  </a:pathLst>
                </a:custGeom>
                <a:solidFill>
                  <a:srgbClr val="3D302A"/>
                </a:solidFill>
                <a:ln w="3239" cap="flat">
                  <a:noFill/>
                  <a:prstDash val="solid"/>
                  <a:miter/>
                </a:ln>
              </p:spPr>
              <p:txBody>
                <a:bodyPr rtlCol="0" anchor="ctr"/>
                <a:lstStyle/>
                <a:p>
                  <a:endParaRPr lang="en-NO"/>
                </a:p>
              </p:txBody>
            </p:sp>
            <p:sp>
              <p:nvSpPr>
                <p:cNvPr id="117" name="Freeform 116">
                  <a:extLst>
                    <a:ext uri="{FF2B5EF4-FFF2-40B4-BE49-F238E27FC236}">
                      <a16:creationId xmlns:a16="http://schemas.microsoft.com/office/drawing/2014/main" id="{E1A83EA3-5B4A-E332-3595-84F5D42E0611}"/>
                    </a:ext>
                  </a:extLst>
                </p:cNvPr>
                <p:cNvSpPr>
                  <a:spLocks noGrp="1" noRot="1" noMove="1" noResize="1" noEditPoints="1" noAdjustHandles="1" noChangeArrowheads="1" noChangeShapeType="1"/>
                </p:cNvSpPr>
                <p:nvPr/>
              </p:nvSpPr>
              <p:spPr>
                <a:xfrm>
                  <a:off x="6529956" y="3920398"/>
                  <a:ext cx="38862" cy="38862"/>
                </a:xfrm>
                <a:custGeom>
                  <a:avLst/>
                  <a:gdLst>
                    <a:gd name="connsiteX0" fmla="*/ 38862 w 38862"/>
                    <a:gd name="connsiteY0" fmla="*/ 19431 h 38862"/>
                    <a:gd name="connsiteX1" fmla="*/ 19431 w 38862"/>
                    <a:gd name="connsiteY1" fmla="*/ 38862 h 38862"/>
                    <a:gd name="connsiteX2" fmla="*/ 0 w 38862"/>
                    <a:gd name="connsiteY2" fmla="*/ 19431 h 38862"/>
                    <a:gd name="connsiteX3" fmla="*/ 19431 w 38862"/>
                    <a:gd name="connsiteY3" fmla="*/ 0 h 38862"/>
                    <a:gd name="connsiteX4" fmla="*/ 38862 w 38862"/>
                    <a:gd name="connsiteY4" fmla="*/ 19431 h 38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 h="38862">
                      <a:moveTo>
                        <a:pt x="38862" y="19431"/>
                      </a:moveTo>
                      <a:cubicBezTo>
                        <a:pt x="38862" y="30118"/>
                        <a:pt x="30118" y="38862"/>
                        <a:pt x="19431" y="38862"/>
                      </a:cubicBezTo>
                      <a:cubicBezTo>
                        <a:pt x="8744" y="38862"/>
                        <a:pt x="0" y="30118"/>
                        <a:pt x="0" y="19431"/>
                      </a:cubicBezTo>
                      <a:cubicBezTo>
                        <a:pt x="0" y="8744"/>
                        <a:pt x="8744" y="0"/>
                        <a:pt x="19431" y="0"/>
                      </a:cubicBezTo>
                      <a:cubicBezTo>
                        <a:pt x="30118" y="0"/>
                        <a:pt x="38862" y="8744"/>
                        <a:pt x="38862" y="19431"/>
                      </a:cubicBezTo>
                      <a:close/>
                    </a:path>
                  </a:pathLst>
                </a:custGeom>
                <a:solidFill>
                  <a:srgbClr val="3D302A"/>
                </a:solidFill>
                <a:ln w="3239" cap="flat">
                  <a:noFill/>
                  <a:prstDash val="solid"/>
                  <a:miter/>
                </a:ln>
              </p:spPr>
              <p:txBody>
                <a:bodyPr rtlCol="0" anchor="ctr"/>
                <a:lstStyle/>
                <a:p>
                  <a:endParaRPr lang="en-NO"/>
                </a:p>
              </p:txBody>
            </p:sp>
            <p:sp>
              <p:nvSpPr>
                <p:cNvPr id="118" name="Freeform 117">
                  <a:extLst>
                    <a:ext uri="{FF2B5EF4-FFF2-40B4-BE49-F238E27FC236}">
                      <a16:creationId xmlns:a16="http://schemas.microsoft.com/office/drawing/2014/main" id="{44F7ACAC-447A-05B4-6F99-FD27C79DB796}"/>
                    </a:ext>
                  </a:extLst>
                </p:cNvPr>
                <p:cNvSpPr>
                  <a:spLocks noGrp="1" noRot="1" noMove="1" noResize="1" noEditPoints="1" noAdjustHandles="1" noChangeArrowheads="1" noChangeShapeType="1"/>
                </p:cNvSpPr>
                <p:nvPr/>
              </p:nvSpPr>
              <p:spPr>
                <a:xfrm>
                  <a:off x="6272171" y="4143531"/>
                  <a:ext cx="82905" cy="82905"/>
                </a:xfrm>
                <a:custGeom>
                  <a:avLst/>
                  <a:gdLst>
                    <a:gd name="connsiteX0" fmla="*/ 82905 w 82905"/>
                    <a:gd name="connsiteY0" fmla="*/ 41453 h 82905"/>
                    <a:gd name="connsiteX1" fmla="*/ 41452 w 82905"/>
                    <a:gd name="connsiteY1" fmla="*/ 82906 h 82905"/>
                    <a:gd name="connsiteX2" fmla="*/ 0 w 82905"/>
                    <a:gd name="connsiteY2" fmla="*/ 41453 h 82905"/>
                    <a:gd name="connsiteX3" fmla="*/ 41452 w 82905"/>
                    <a:gd name="connsiteY3" fmla="*/ 0 h 82905"/>
                    <a:gd name="connsiteX4" fmla="*/ 82905 w 82905"/>
                    <a:gd name="connsiteY4" fmla="*/ 41453 h 82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05" h="82905">
                      <a:moveTo>
                        <a:pt x="82905" y="41453"/>
                      </a:moveTo>
                      <a:cubicBezTo>
                        <a:pt x="82905" y="64347"/>
                        <a:pt x="64347" y="82906"/>
                        <a:pt x="41452" y="82906"/>
                      </a:cubicBezTo>
                      <a:cubicBezTo>
                        <a:pt x="18559" y="82906"/>
                        <a:pt x="0" y="64347"/>
                        <a:pt x="0" y="41453"/>
                      </a:cubicBezTo>
                      <a:cubicBezTo>
                        <a:pt x="0" y="18559"/>
                        <a:pt x="18558" y="0"/>
                        <a:pt x="41452" y="0"/>
                      </a:cubicBezTo>
                      <a:cubicBezTo>
                        <a:pt x="64346" y="0"/>
                        <a:pt x="82905" y="18559"/>
                        <a:pt x="82905" y="41453"/>
                      </a:cubicBezTo>
                      <a:close/>
                    </a:path>
                  </a:pathLst>
                </a:custGeom>
                <a:solidFill>
                  <a:srgbClr val="3D302A"/>
                </a:solidFill>
                <a:ln w="3239" cap="flat">
                  <a:noFill/>
                  <a:prstDash val="solid"/>
                  <a:miter/>
                </a:ln>
              </p:spPr>
              <p:txBody>
                <a:bodyPr rtlCol="0" anchor="ctr"/>
                <a:lstStyle/>
                <a:p>
                  <a:endParaRPr lang="en-NO"/>
                </a:p>
              </p:txBody>
            </p:sp>
          </p:grpSp>
          <p:sp>
            <p:nvSpPr>
              <p:cNvPr id="99" name="Freeform 98">
                <a:extLst>
                  <a:ext uri="{FF2B5EF4-FFF2-40B4-BE49-F238E27FC236}">
                    <a16:creationId xmlns:a16="http://schemas.microsoft.com/office/drawing/2014/main" id="{B9C23CDB-470C-6C0A-017C-1A9E814A79CF}"/>
                  </a:ext>
                </a:extLst>
              </p:cNvPr>
              <p:cNvSpPr>
                <a:spLocks noGrp="1" noRot="1" noMove="1" noResize="1" noEditPoints="1" noAdjustHandles="1" noChangeArrowheads="1" noChangeShapeType="1"/>
              </p:cNvSpPr>
              <p:nvPr/>
            </p:nvSpPr>
            <p:spPr>
              <a:xfrm>
                <a:off x="6437335" y="4530208"/>
                <a:ext cx="186537" cy="160305"/>
              </a:xfrm>
              <a:custGeom>
                <a:avLst/>
                <a:gdLst>
                  <a:gd name="connsiteX0" fmla="*/ 8744 w 186537"/>
                  <a:gd name="connsiteY0" fmla="*/ 160306 h 160305"/>
                  <a:gd name="connsiteX1" fmla="*/ 0 w 186537"/>
                  <a:gd name="connsiteY1" fmla="*/ 147352 h 160305"/>
                  <a:gd name="connsiteX2" fmla="*/ 175203 w 186537"/>
                  <a:gd name="connsiteY2" fmla="*/ 0 h 160305"/>
                  <a:gd name="connsiteX3" fmla="*/ 186538 w 186537"/>
                  <a:gd name="connsiteY3" fmla="*/ 10687 h 160305"/>
                  <a:gd name="connsiteX4" fmla="*/ 8744 w 186537"/>
                  <a:gd name="connsiteY4" fmla="*/ 160306 h 160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37" h="160305">
                    <a:moveTo>
                      <a:pt x="8744" y="160306"/>
                    </a:moveTo>
                    <a:lnTo>
                      <a:pt x="0" y="147352"/>
                    </a:lnTo>
                    <a:cubicBezTo>
                      <a:pt x="972" y="146704"/>
                      <a:pt x="107518" y="73190"/>
                      <a:pt x="175203" y="0"/>
                    </a:cubicBezTo>
                    <a:lnTo>
                      <a:pt x="186538" y="10687"/>
                    </a:lnTo>
                    <a:cubicBezTo>
                      <a:pt x="117881" y="85173"/>
                      <a:pt x="10039" y="159658"/>
                      <a:pt x="8744" y="160306"/>
                    </a:cubicBezTo>
                    <a:close/>
                  </a:path>
                </a:pathLst>
              </a:custGeom>
              <a:solidFill>
                <a:srgbClr val="DBD2D2"/>
              </a:solidFill>
              <a:ln w="3239" cap="flat">
                <a:noFill/>
                <a:prstDash val="solid"/>
                <a:miter/>
              </a:ln>
            </p:spPr>
            <p:txBody>
              <a:bodyPr rtlCol="0" anchor="ctr"/>
              <a:lstStyle/>
              <a:p>
                <a:endParaRPr lang="en-NO"/>
              </a:p>
            </p:txBody>
          </p:sp>
        </p:grpSp>
      </p:grpSp>
    </p:spTree>
    <p:extLst>
      <p:ext uri="{BB962C8B-B14F-4D97-AF65-F5344CB8AC3E}">
        <p14:creationId xmlns:p14="http://schemas.microsoft.com/office/powerpoint/2010/main" val="18830475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F1CE27DA-DF05-A4ED-EF75-F8281BC08B7A}"/>
              </a:ext>
            </a:extLst>
          </p:cNvPr>
          <p:cNvSpPr>
            <a:spLocks noGrp="1" noRot="1" noMove="1" noResize="1" noEditPoints="1" noAdjustHandles="1" noChangeArrowheads="1" noChangeShapeType="1"/>
          </p:cNvSpPr>
          <p:nvPr>
            <p:ph sz="half" idx="1"/>
          </p:nvPr>
        </p:nvSpPr>
        <p:spPr/>
        <p:txBody>
          <a:bodyPr>
            <a:normAutofit/>
          </a:bodyPr>
          <a:lstStyle/>
          <a:p>
            <a:r>
              <a:rPr lang="nb-NO"/>
              <a:t>Følg Helsedirektoratets kostråd</a:t>
            </a:r>
          </a:p>
          <a:p>
            <a:r>
              <a:rPr lang="nb-NO"/>
              <a:t>Se etter Nøkkelhullet</a:t>
            </a:r>
          </a:p>
          <a:p>
            <a:r>
              <a:rPr lang="nb-NO"/>
              <a:t>Vær oppmerksom på alkoholinntaket</a:t>
            </a:r>
          </a:p>
          <a:p>
            <a:r>
              <a:rPr lang="nb-NO"/>
              <a:t>Vær forsiktig med mye kaffe</a:t>
            </a:r>
          </a:p>
        </p:txBody>
      </p:sp>
      <p:sp>
        <p:nvSpPr>
          <p:cNvPr id="2" name="Tittel 1">
            <a:extLst>
              <a:ext uri="{FF2B5EF4-FFF2-40B4-BE49-F238E27FC236}">
                <a16:creationId xmlns:a16="http://schemas.microsoft.com/office/drawing/2014/main" id="{73C9B9EA-91DD-D38F-2B68-D81DE4D34CB9}"/>
              </a:ext>
            </a:extLst>
          </p:cNvPr>
          <p:cNvSpPr>
            <a:spLocks noGrp="1" noRot="1" noMove="1" noResize="1" noEditPoints="1" noAdjustHandles="1" noChangeArrowheads="1" noChangeShapeType="1"/>
          </p:cNvSpPr>
          <p:nvPr>
            <p:ph type="title"/>
          </p:nvPr>
        </p:nvSpPr>
        <p:spPr/>
        <p:txBody>
          <a:bodyPr>
            <a:normAutofit/>
          </a:bodyPr>
          <a:lstStyle/>
          <a:p>
            <a:r>
              <a:rPr lang="nb-NO" dirty="0"/>
              <a:t>Kosthold som hjelper deg med snus- og røykeslutt</a:t>
            </a:r>
          </a:p>
        </p:txBody>
      </p:sp>
      <p:pic>
        <p:nvPicPr>
          <p:cNvPr id="1026" name="Picture 2" descr="Nøkkelhullsmerket kan være svart eller grønt.">
            <a:extLst>
              <a:ext uri="{FF2B5EF4-FFF2-40B4-BE49-F238E27FC236}">
                <a16:creationId xmlns:a16="http://schemas.microsoft.com/office/drawing/2014/main" id="{FAD415FF-BC73-C374-ED70-3D80C3019015}"/>
              </a:ext>
            </a:extLst>
          </p:cNvPr>
          <p:cNvPicPr>
            <a:picLocks noGrp="1" noRo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8933" t="-11250" r="10338" b="-9843"/>
          <a:stretch/>
        </p:blipFill>
        <p:spPr bwMode="auto">
          <a:xfrm>
            <a:off x="7452893" y="1825625"/>
            <a:ext cx="3915908" cy="3915904"/>
          </a:xfrm>
          <a:prstGeom prst="ellipse">
            <a:avLst/>
          </a:prstGeom>
          <a:solidFill>
            <a:schemeClr val="bg1"/>
          </a:solidFill>
        </p:spPr>
      </p:pic>
    </p:spTree>
    <p:extLst>
      <p:ext uri="{BB962C8B-B14F-4D97-AF65-F5344CB8AC3E}">
        <p14:creationId xmlns:p14="http://schemas.microsoft.com/office/powerpoint/2010/main" val="22003756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4831A7-2A81-25B0-917E-F16A5217189C}"/>
              </a:ext>
            </a:extLst>
          </p:cNvPr>
          <p:cNvSpPr>
            <a:spLocks noGrp="1" noRot="1" noMove="1" noResize="1" noEditPoints="1" noAdjustHandles="1" noChangeArrowheads="1" noChangeShapeType="1"/>
          </p:cNvSpPr>
          <p:nvPr>
            <p:ph type="title"/>
          </p:nvPr>
        </p:nvSpPr>
        <p:spPr>
          <a:xfrm>
            <a:off x="633413" y="315913"/>
            <a:ext cx="10935735" cy="1157511"/>
          </a:xfrm>
        </p:spPr>
        <p:txBody>
          <a:bodyPr/>
          <a:lstStyle/>
          <a:p>
            <a:r>
              <a:rPr lang="nb-NO"/>
              <a:t>Fysisk aktivitet som strategi</a:t>
            </a:r>
          </a:p>
        </p:txBody>
      </p:sp>
      <p:sp>
        <p:nvSpPr>
          <p:cNvPr id="3" name="Plassholder for innhold 2">
            <a:extLst>
              <a:ext uri="{FF2B5EF4-FFF2-40B4-BE49-F238E27FC236}">
                <a16:creationId xmlns:a16="http://schemas.microsoft.com/office/drawing/2014/main" id="{D8EAB51B-4E7B-AA52-6C1C-931FDC610110}"/>
              </a:ext>
            </a:extLst>
          </p:cNvPr>
          <p:cNvSpPr>
            <a:spLocks noGrp="1" noRot="1" noMove="1" noResize="1" noEditPoints="1" noAdjustHandles="1" noChangeArrowheads="1" noChangeShapeType="1"/>
          </p:cNvSpPr>
          <p:nvPr>
            <p:ph idx="1"/>
          </p:nvPr>
        </p:nvSpPr>
        <p:spPr>
          <a:xfrm>
            <a:off x="633413" y="1825200"/>
            <a:ext cx="10935735" cy="4424107"/>
          </a:xfrm>
        </p:spPr>
        <p:txBody>
          <a:bodyPr/>
          <a:lstStyle/>
          <a:p>
            <a:r>
              <a:rPr lang="nb-NO"/>
              <a:t>Øker forbrenningen</a:t>
            </a:r>
          </a:p>
          <a:p>
            <a:r>
              <a:rPr lang="nb-NO"/>
              <a:t>Reduserer abstinenser</a:t>
            </a:r>
          </a:p>
          <a:p>
            <a:r>
              <a:rPr lang="nb-NO"/>
              <a:t>Reduserer stress </a:t>
            </a:r>
          </a:p>
          <a:p>
            <a:r>
              <a:rPr lang="nb-NO"/>
              <a:t>Stabiliserer blodsukker og blodtrykk</a:t>
            </a:r>
          </a:p>
          <a:p>
            <a:r>
              <a:rPr lang="nb-NO"/>
              <a:t>Gir bedre humør</a:t>
            </a:r>
          </a:p>
          <a:p>
            <a:endParaRPr lang="nb-NO"/>
          </a:p>
          <a:p>
            <a:endParaRPr lang="nb-NO"/>
          </a:p>
        </p:txBody>
      </p:sp>
      <p:grpSp>
        <p:nvGrpSpPr>
          <p:cNvPr id="60" name="Gruppe 59">
            <a:extLst>
              <a:ext uri="{FF2B5EF4-FFF2-40B4-BE49-F238E27FC236}">
                <a16:creationId xmlns:a16="http://schemas.microsoft.com/office/drawing/2014/main" id="{2A5F01D2-B405-7FB7-100E-BFE3C2AA8672}"/>
              </a:ext>
            </a:extLst>
          </p:cNvPr>
          <p:cNvGrpSpPr>
            <a:grpSpLocks noGrp="1" noUngrp="1" noRot="1" noMove="1" noResize="1"/>
          </p:cNvGrpSpPr>
          <p:nvPr/>
        </p:nvGrpSpPr>
        <p:grpSpPr>
          <a:xfrm>
            <a:off x="7718822" y="1717931"/>
            <a:ext cx="3839765" cy="4531376"/>
            <a:chOff x="7118720" y="1149785"/>
            <a:chExt cx="4446498" cy="5247392"/>
          </a:xfrm>
        </p:grpSpPr>
        <p:sp>
          <p:nvSpPr>
            <p:cNvPr id="7" name="Friform 6">
              <a:extLst>
                <a:ext uri="{FF2B5EF4-FFF2-40B4-BE49-F238E27FC236}">
                  <a16:creationId xmlns:a16="http://schemas.microsoft.com/office/drawing/2014/main" id="{AE748701-C366-D431-DF7B-D0286B374351}"/>
                </a:ext>
              </a:extLst>
            </p:cNvPr>
            <p:cNvSpPr>
              <a:spLocks noGrp="1" noRot="1" noMove="1" noResize="1" noEditPoints="1" noAdjustHandles="1" noChangeArrowheads="1" noChangeShapeType="1"/>
            </p:cNvSpPr>
            <p:nvPr/>
          </p:nvSpPr>
          <p:spPr>
            <a:xfrm>
              <a:off x="7118720" y="6057747"/>
              <a:ext cx="4446498" cy="339430"/>
            </a:xfrm>
            <a:custGeom>
              <a:avLst/>
              <a:gdLst>
                <a:gd name="connsiteX0" fmla="*/ 4446498 w 4446498"/>
                <a:gd name="connsiteY0" fmla="*/ 150214 h 339430"/>
                <a:gd name="connsiteX1" fmla="*/ 2662705 w 4446498"/>
                <a:gd name="connsiteY1" fmla="*/ 300428 h 339430"/>
                <a:gd name="connsiteX2" fmla="*/ 0 w 4446498"/>
                <a:gd name="connsiteY2" fmla="*/ 150214 h 339430"/>
                <a:gd name="connsiteX3" fmla="*/ 2662705 w 4446498"/>
                <a:gd name="connsiteY3" fmla="*/ 0 h 339430"/>
                <a:gd name="connsiteX4" fmla="*/ 4446498 w 4446498"/>
                <a:gd name="connsiteY4" fmla="*/ 150214 h 339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6498" h="339430">
                  <a:moveTo>
                    <a:pt x="4446498" y="150214"/>
                  </a:moveTo>
                  <a:cubicBezTo>
                    <a:pt x="4446498" y="233311"/>
                    <a:pt x="3929138" y="420280"/>
                    <a:pt x="2662705" y="300428"/>
                  </a:cubicBezTo>
                  <a:cubicBezTo>
                    <a:pt x="1440218" y="184571"/>
                    <a:pt x="0" y="233311"/>
                    <a:pt x="0" y="150214"/>
                  </a:cubicBezTo>
                  <a:cubicBezTo>
                    <a:pt x="0" y="67117"/>
                    <a:pt x="1435025" y="0"/>
                    <a:pt x="2662705" y="0"/>
                  </a:cubicBezTo>
                  <a:cubicBezTo>
                    <a:pt x="3890387" y="0"/>
                    <a:pt x="4446498" y="67117"/>
                    <a:pt x="4446498" y="150214"/>
                  </a:cubicBezTo>
                  <a:close/>
                </a:path>
              </a:pathLst>
            </a:custGeom>
            <a:solidFill>
              <a:srgbClr val="2A3756">
                <a:alpha val="20000"/>
              </a:srgbClr>
            </a:solidFill>
            <a:ln w="3991" cap="flat">
              <a:noFill/>
              <a:prstDash val="solid"/>
              <a:miter/>
            </a:ln>
          </p:spPr>
          <p:txBody>
            <a:bodyPr rtlCol="0" anchor="ctr"/>
            <a:lstStyle/>
            <a:p>
              <a:endParaRPr lang="nb-NO"/>
            </a:p>
          </p:txBody>
        </p:sp>
        <p:grpSp>
          <p:nvGrpSpPr>
            <p:cNvPr id="8" name="Graphic 40">
              <a:extLst>
                <a:ext uri="{FF2B5EF4-FFF2-40B4-BE49-F238E27FC236}">
                  <a16:creationId xmlns:a16="http://schemas.microsoft.com/office/drawing/2014/main" id="{7221F268-1723-0873-F144-2606431FE204}"/>
                </a:ext>
              </a:extLst>
            </p:cNvPr>
            <p:cNvGrpSpPr>
              <a:grpSpLocks noGrp="1" noUngrp="1" noRot="1" noMove="1" noResize="1"/>
            </p:cNvGrpSpPr>
            <p:nvPr/>
          </p:nvGrpSpPr>
          <p:grpSpPr>
            <a:xfrm>
              <a:off x="7786586" y="1149785"/>
              <a:ext cx="3211546" cy="5095866"/>
              <a:chOff x="7786586" y="1149785"/>
              <a:chExt cx="3211546" cy="5095866"/>
            </a:xfrm>
          </p:grpSpPr>
          <p:grpSp>
            <p:nvGrpSpPr>
              <p:cNvPr id="9" name="Graphic 40">
                <a:extLst>
                  <a:ext uri="{FF2B5EF4-FFF2-40B4-BE49-F238E27FC236}">
                    <a16:creationId xmlns:a16="http://schemas.microsoft.com/office/drawing/2014/main" id="{2B435B49-F4FB-51D0-7410-A334944D4DEF}"/>
                  </a:ext>
                </a:extLst>
              </p:cNvPr>
              <p:cNvGrpSpPr>
                <a:grpSpLocks noGrp="1" noUngrp="1" noRot="1" noMove="1" noResize="1"/>
              </p:cNvGrpSpPr>
              <p:nvPr/>
            </p:nvGrpSpPr>
            <p:grpSpPr>
              <a:xfrm>
                <a:off x="9465429" y="1149785"/>
                <a:ext cx="562495" cy="838996"/>
                <a:chOff x="9465429" y="1149785"/>
                <a:chExt cx="562495" cy="838996"/>
              </a:xfrm>
            </p:grpSpPr>
            <p:sp>
              <p:nvSpPr>
                <p:cNvPr id="10" name="Friform 9">
                  <a:extLst>
                    <a:ext uri="{FF2B5EF4-FFF2-40B4-BE49-F238E27FC236}">
                      <a16:creationId xmlns:a16="http://schemas.microsoft.com/office/drawing/2014/main" id="{009BEC1C-18EB-8D77-DD3D-B44C5965AA62}"/>
                    </a:ext>
                  </a:extLst>
                </p:cNvPr>
                <p:cNvSpPr>
                  <a:spLocks noGrp="1" noRot="1" noMove="1" noResize="1" noEditPoints="1" noAdjustHandles="1" noChangeArrowheads="1" noChangeShapeType="1"/>
                </p:cNvSpPr>
                <p:nvPr/>
              </p:nvSpPr>
              <p:spPr>
                <a:xfrm>
                  <a:off x="9482936" y="1266415"/>
                  <a:ext cx="509367" cy="722366"/>
                </a:xfrm>
                <a:custGeom>
                  <a:avLst/>
                  <a:gdLst>
                    <a:gd name="connsiteX0" fmla="*/ 191422 w 509367"/>
                    <a:gd name="connsiteY0" fmla="*/ 5653 h 722366"/>
                    <a:gd name="connsiteX1" fmla="*/ 485858 w 509367"/>
                    <a:gd name="connsiteY1" fmla="*/ 185031 h 722366"/>
                    <a:gd name="connsiteX2" fmla="*/ 452699 w 509367"/>
                    <a:gd name="connsiteY2" fmla="*/ 568157 h 722366"/>
                    <a:gd name="connsiteX3" fmla="*/ 277715 w 509367"/>
                    <a:gd name="connsiteY3" fmla="*/ 568157 h 722366"/>
                    <a:gd name="connsiteX4" fmla="*/ 306880 w 509367"/>
                    <a:gd name="connsiteY4" fmla="*/ 722366 h 722366"/>
                    <a:gd name="connsiteX5" fmla="*/ 52793 w 509367"/>
                    <a:gd name="connsiteY5" fmla="*/ 722366 h 722366"/>
                    <a:gd name="connsiteX6" fmla="*/ 94342 w 509367"/>
                    <a:gd name="connsiteY6" fmla="*/ 501440 h 722366"/>
                    <a:gd name="connsiteX7" fmla="*/ 191422 w 509367"/>
                    <a:gd name="connsiteY7" fmla="*/ 5653 h 72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9367" h="722366">
                      <a:moveTo>
                        <a:pt x="191422" y="5653"/>
                      </a:moveTo>
                      <a:cubicBezTo>
                        <a:pt x="301686" y="-22312"/>
                        <a:pt x="460689" y="55991"/>
                        <a:pt x="485858" y="185031"/>
                      </a:cubicBezTo>
                      <a:cubicBezTo>
                        <a:pt x="511027" y="314071"/>
                        <a:pt x="534198" y="539393"/>
                        <a:pt x="452699" y="568157"/>
                      </a:cubicBezTo>
                      <a:cubicBezTo>
                        <a:pt x="416344" y="580941"/>
                        <a:pt x="277715" y="568157"/>
                        <a:pt x="277715" y="568157"/>
                      </a:cubicBezTo>
                      <a:lnTo>
                        <a:pt x="306880" y="722366"/>
                      </a:lnTo>
                      <a:lnTo>
                        <a:pt x="52793" y="722366"/>
                      </a:lnTo>
                      <a:lnTo>
                        <a:pt x="94342" y="501440"/>
                      </a:lnTo>
                      <a:cubicBezTo>
                        <a:pt x="94342" y="501440"/>
                        <a:pt x="-172528" y="97539"/>
                        <a:pt x="191422" y="5653"/>
                      </a:cubicBezTo>
                      <a:close/>
                    </a:path>
                  </a:pathLst>
                </a:custGeom>
                <a:solidFill>
                  <a:srgbClr val="E2857E"/>
                </a:solidFill>
                <a:ln w="3991" cap="flat">
                  <a:noFill/>
                  <a:prstDash val="solid"/>
                  <a:miter/>
                </a:ln>
              </p:spPr>
              <p:txBody>
                <a:bodyPr rtlCol="0" anchor="ctr"/>
                <a:lstStyle/>
                <a:p>
                  <a:endParaRPr lang="nb-NO"/>
                </a:p>
              </p:txBody>
            </p:sp>
            <p:sp>
              <p:nvSpPr>
                <p:cNvPr id="11" name="Friform 10">
                  <a:extLst>
                    <a:ext uri="{FF2B5EF4-FFF2-40B4-BE49-F238E27FC236}">
                      <a16:creationId xmlns:a16="http://schemas.microsoft.com/office/drawing/2014/main" id="{02D65D6E-EE1B-25BD-2FE8-980FD2E4BE58}"/>
                    </a:ext>
                  </a:extLst>
                </p:cNvPr>
                <p:cNvSpPr>
                  <a:spLocks noGrp="1" noRot="1" noMove="1" noResize="1" noEditPoints="1" noAdjustHandles="1" noChangeArrowheads="1" noChangeShapeType="1"/>
                </p:cNvSpPr>
                <p:nvPr/>
              </p:nvSpPr>
              <p:spPr>
                <a:xfrm>
                  <a:off x="9465429" y="1254553"/>
                  <a:ext cx="469007" cy="513314"/>
                </a:xfrm>
                <a:custGeom>
                  <a:avLst/>
                  <a:gdLst>
                    <a:gd name="connsiteX0" fmla="*/ 469007 w 469007"/>
                    <a:gd name="connsiteY0" fmla="*/ 119389 h 513314"/>
                    <a:gd name="connsiteX1" fmla="*/ 327183 w 469007"/>
                    <a:gd name="connsiteY1" fmla="*/ 207281 h 513314"/>
                    <a:gd name="connsiteX2" fmla="*/ 255271 w 469007"/>
                    <a:gd name="connsiteY2" fmla="*/ 286782 h 513314"/>
                    <a:gd name="connsiteX3" fmla="*/ 157393 w 469007"/>
                    <a:gd name="connsiteY3" fmla="*/ 290777 h 513314"/>
                    <a:gd name="connsiteX4" fmla="*/ 187755 w 469007"/>
                    <a:gd name="connsiteY4" fmla="*/ 411827 h 513314"/>
                    <a:gd name="connsiteX5" fmla="*/ 111449 w 469007"/>
                    <a:gd name="connsiteY5" fmla="*/ 513302 h 513314"/>
                    <a:gd name="connsiteX6" fmla="*/ 17166 w 469007"/>
                    <a:gd name="connsiteY6" fmla="*/ 128178 h 513314"/>
                    <a:gd name="connsiteX7" fmla="*/ 469007 w 469007"/>
                    <a:gd name="connsiteY7" fmla="*/ 119389 h 51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9007" h="513314">
                      <a:moveTo>
                        <a:pt x="469007" y="119389"/>
                      </a:moveTo>
                      <a:cubicBezTo>
                        <a:pt x="469007" y="119389"/>
                        <a:pt x="351952" y="143360"/>
                        <a:pt x="327183" y="207281"/>
                      </a:cubicBezTo>
                      <a:cubicBezTo>
                        <a:pt x="302413" y="271201"/>
                        <a:pt x="315996" y="400242"/>
                        <a:pt x="255271" y="286782"/>
                      </a:cubicBezTo>
                      <a:cubicBezTo>
                        <a:pt x="225708" y="231251"/>
                        <a:pt x="180964" y="246033"/>
                        <a:pt x="157393" y="290777"/>
                      </a:cubicBezTo>
                      <a:cubicBezTo>
                        <a:pt x="128628" y="345909"/>
                        <a:pt x="193747" y="393051"/>
                        <a:pt x="187755" y="411827"/>
                      </a:cubicBezTo>
                      <a:cubicBezTo>
                        <a:pt x="181363" y="430604"/>
                        <a:pt x="125832" y="511304"/>
                        <a:pt x="111449" y="513302"/>
                      </a:cubicBezTo>
                      <a:cubicBezTo>
                        <a:pt x="97067" y="515299"/>
                        <a:pt x="-49152" y="281589"/>
                        <a:pt x="17166" y="128178"/>
                      </a:cubicBezTo>
                      <a:cubicBezTo>
                        <a:pt x="79888" y="-15644"/>
                        <a:pt x="420268" y="-64383"/>
                        <a:pt x="469007" y="119389"/>
                      </a:cubicBezTo>
                      <a:close/>
                    </a:path>
                  </a:pathLst>
                </a:custGeom>
                <a:solidFill>
                  <a:srgbClr val="2A3756"/>
                </a:solidFill>
                <a:ln w="3991" cap="flat">
                  <a:noFill/>
                  <a:prstDash val="solid"/>
                  <a:miter/>
                </a:ln>
              </p:spPr>
              <p:txBody>
                <a:bodyPr rtlCol="0" anchor="ctr"/>
                <a:lstStyle/>
                <a:p>
                  <a:endParaRPr lang="nb-NO"/>
                </a:p>
              </p:txBody>
            </p:sp>
            <p:sp>
              <p:nvSpPr>
                <p:cNvPr id="12" name="Friform 11">
                  <a:extLst>
                    <a:ext uri="{FF2B5EF4-FFF2-40B4-BE49-F238E27FC236}">
                      <a16:creationId xmlns:a16="http://schemas.microsoft.com/office/drawing/2014/main" id="{7DD78CF1-21B1-D676-15FB-5051816D4A69}"/>
                    </a:ext>
                  </a:extLst>
                </p:cNvPr>
                <p:cNvSpPr>
                  <a:spLocks noGrp="1" noRot="1" noMove="1" noResize="1" noEditPoints="1" noAdjustHandles="1" noChangeArrowheads="1" noChangeShapeType="1"/>
                </p:cNvSpPr>
                <p:nvPr/>
              </p:nvSpPr>
              <p:spPr>
                <a:xfrm>
                  <a:off x="9537986" y="1149785"/>
                  <a:ext cx="489939" cy="227178"/>
                </a:xfrm>
                <a:custGeom>
                  <a:avLst/>
                  <a:gdLst>
                    <a:gd name="connsiteX0" fmla="*/ 396450 w 489939"/>
                    <a:gd name="connsiteY0" fmla="*/ 224157 h 227178"/>
                    <a:gd name="connsiteX1" fmla="*/ 486339 w 489939"/>
                    <a:gd name="connsiteY1" fmla="*/ 79536 h 227178"/>
                    <a:gd name="connsiteX2" fmla="*/ 384865 w 489939"/>
                    <a:gd name="connsiteY2" fmla="*/ 103906 h 227178"/>
                    <a:gd name="connsiteX3" fmla="*/ 417225 w 489939"/>
                    <a:gd name="connsiteY3" fmla="*/ 26402 h 227178"/>
                    <a:gd name="connsiteX4" fmla="*/ 141 w 489939"/>
                    <a:gd name="connsiteY4" fmla="*/ 167427 h 227178"/>
                    <a:gd name="connsiteX5" fmla="*/ 396450 w 489939"/>
                    <a:gd name="connsiteY5" fmla="*/ 224157 h 22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939" h="227178">
                      <a:moveTo>
                        <a:pt x="396450" y="224157"/>
                      </a:moveTo>
                      <a:cubicBezTo>
                        <a:pt x="396450" y="224157"/>
                        <a:pt x="511508" y="114293"/>
                        <a:pt x="486339" y="79536"/>
                      </a:cubicBezTo>
                      <a:cubicBezTo>
                        <a:pt x="471158" y="58362"/>
                        <a:pt x="401644" y="123482"/>
                        <a:pt x="384865" y="103906"/>
                      </a:cubicBezTo>
                      <a:cubicBezTo>
                        <a:pt x="371281" y="87926"/>
                        <a:pt x="430408" y="42782"/>
                        <a:pt x="417225" y="26402"/>
                      </a:cubicBezTo>
                      <a:cubicBezTo>
                        <a:pt x="349708" y="-60291"/>
                        <a:pt x="9329" y="87526"/>
                        <a:pt x="141" y="167427"/>
                      </a:cubicBezTo>
                      <a:cubicBezTo>
                        <a:pt x="-8648" y="246929"/>
                        <a:pt x="396450" y="224157"/>
                        <a:pt x="396450" y="224157"/>
                      </a:cubicBezTo>
                      <a:close/>
                    </a:path>
                  </a:pathLst>
                </a:custGeom>
                <a:solidFill>
                  <a:srgbClr val="2A3756"/>
                </a:solidFill>
                <a:ln w="3991" cap="flat">
                  <a:noFill/>
                  <a:prstDash val="solid"/>
                  <a:miter/>
                </a:ln>
              </p:spPr>
              <p:txBody>
                <a:bodyPr rtlCol="0" anchor="ctr"/>
                <a:lstStyle/>
                <a:p>
                  <a:endParaRPr lang="nb-NO"/>
                </a:p>
              </p:txBody>
            </p:sp>
          </p:grpSp>
          <p:sp>
            <p:nvSpPr>
              <p:cNvPr id="13" name="Friform 12">
                <a:extLst>
                  <a:ext uri="{FF2B5EF4-FFF2-40B4-BE49-F238E27FC236}">
                    <a16:creationId xmlns:a16="http://schemas.microsoft.com/office/drawing/2014/main" id="{64EC3563-7ABF-D4C5-C635-BD65FDB0151B}"/>
                  </a:ext>
                </a:extLst>
              </p:cNvPr>
              <p:cNvSpPr>
                <a:spLocks noGrp="1" noRot="1" noMove="1" noResize="1" noEditPoints="1" noAdjustHandles="1" noChangeArrowheads="1" noChangeShapeType="1"/>
              </p:cNvSpPr>
              <p:nvPr/>
            </p:nvSpPr>
            <p:spPr>
              <a:xfrm>
                <a:off x="9023737" y="1756269"/>
                <a:ext cx="818832" cy="522057"/>
              </a:xfrm>
              <a:custGeom>
                <a:avLst/>
                <a:gdLst>
                  <a:gd name="connsiteX0" fmla="*/ 816017 w 818832"/>
                  <a:gd name="connsiteY0" fmla="*/ 192162 h 522057"/>
                  <a:gd name="connsiteX1" fmla="*/ 31787 w 818832"/>
                  <a:gd name="connsiteY1" fmla="*/ 0 h 522057"/>
                  <a:gd name="connsiteX2" fmla="*/ 267496 w 818832"/>
                  <a:gd name="connsiteY2" fmla="*/ 520156 h 522057"/>
                  <a:gd name="connsiteX3" fmla="*/ 795642 w 818832"/>
                  <a:gd name="connsiteY3" fmla="*/ 346771 h 522057"/>
                  <a:gd name="connsiteX4" fmla="*/ 816017 w 818832"/>
                  <a:gd name="connsiteY4" fmla="*/ 192162 h 522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832" h="522057">
                    <a:moveTo>
                      <a:pt x="816017" y="192162"/>
                    </a:moveTo>
                    <a:lnTo>
                      <a:pt x="31787" y="0"/>
                    </a:lnTo>
                    <a:cubicBezTo>
                      <a:pt x="31787" y="0"/>
                      <a:pt x="-127616" y="496985"/>
                      <a:pt x="267496" y="520156"/>
                    </a:cubicBezTo>
                    <a:cubicBezTo>
                      <a:pt x="535963" y="536137"/>
                      <a:pt x="722932" y="449045"/>
                      <a:pt x="795642" y="346771"/>
                    </a:cubicBezTo>
                    <a:cubicBezTo>
                      <a:pt x="830000" y="298431"/>
                      <a:pt x="816017" y="192162"/>
                      <a:pt x="816017" y="192162"/>
                    </a:cubicBezTo>
                    <a:close/>
                  </a:path>
                </a:pathLst>
              </a:custGeom>
              <a:solidFill>
                <a:schemeClr val="accent6"/>
              </a:solidFill>
              <a:ln w="3991" cap="flat">
                <a:noFill/>
                <a:prstDash val="solid"/>
                <a:miter/>
              </a:ln>
            </p:spPr>
            <p:txBody>
              <a:bodyPr rtlCol="0" anchor="ctr"/>
              <a:lstStyle/>
              <a:p>
                <a:endParaRPr lang="nb-NO"/>
              </a:p>
            </p:txBody>
          </p:sp>
          <p:sp>
            <p:nvSpPr>
              <p:cNvPr id="14" name="Friform 13">
                <a:extLst>
                  <a:ext uri="{FF2B5EF4-FFF2-40B4-BE49-F238E27FC236}">
                    <a16:creationId xmlns:a16="http://schemas.microsoft.com/office/drawing/2014/main" id="{8EBD4C6F-848A-BB22-2E91-A0F4BE451708}"/>
                  </a:ext>
                </a:extLst>
              </p:cNvPr>
              <p:cNvSpPr>
                <a:spLocks noGrp="1" noRot="1" noMove="1" noResize="1" noEditPoints="1" noAdjustHandles="1" noChangeArrowheads="1" noChangeShapeType="1"/>
              </p:cNvSpPr>
              <p:nvPr/>
            </p:nvSpPr>
            <p:spPr>
              <a:xfrm>
                <a:off x="10400659" y="2488559"/>
                <a:ext cx="359100" cy="378735"/>
              </a:xfrm>
              <a:custGeom>
                <a:avLst/>
                <a:gdLst>
                  <a:gd name="connsiteX0" fmla="*/ 84696 w 359100"/>
                  <a:gd name="connsiteY0" fmla="*/ 378735 h 378735"/>
                  <a:gd name="connsiteX1" fmla="*/ 0 w 359100"/>
                  <a:gd name="connsiteY1" fmla="*/ 281655 h 378735"/>
                  <a:gd name="connsiteX2" fmla="*/ 96281 w 359100"/>
                  <a:gd name="connsiteY2" fmla="*/ 194563 h 378735"/>
                  <a:gd name="connsiteX3" fmla="*/ 134234 w 359100"/>
                  <a:gd name="connsiteY3" fmla="*/ 102277 h 378735"/>
                  <a:gd name="connsiteX4" fmla="*/ 220927 w 359100"/>
                  <a:gd name="connsiteY4" fmla="*/ 31165 h 378735"/>
                  <a:gd name="connsiteX5" fmla="*/ 290042 w 359100"/>
                  <a:gd name="connsiteY5" fmla="*/ 4 h 378735"/>
                  <a:gd name="connsiteX6" fmla="*/ 293637 w 359100"/>
                  <a:gd name="connsiteY6" fmla="*/ 32364 h 378735"/>
                  <a:gd name="connsiteX7" fmla="*/ 318406 w 359100"/>
                  <a:gd name="connsiteY7" fmla="*/ 39555 h 378735"/>
                  <a:gd name="connsiteX8" fmla="*/ 325997 w 359100"/>
                  <a:gd name="connsiteY8" fmla="*/ 67520 h 378735"/>
                  <a:gd name="connsiteX9" fmla="*/ 349967 w 359100"/>
                  <a:gd name="connsiteY9" fmla="*/ 89893 h 378735"/>
                  <a:gd name="connsiteX10" fmla="*/ 346372 w 359100"/>
                  <a:gd name="connsiteY10" fmla="*/ 115062 h 378735"/>
                  <a:gd name="connsiteX11" fmla="*/ 358756 w 359100"/>
                  <a:gd name="connsiteY11" fmla="*/ 134637 h 378735"/>
                  <a:gd name="connsiteX12" fmla="*/ 346372 w 359100"/>
                  <a:gd name="connsiteY12" fmla="*/ 163402 h 378735"/>
                  <a:gd name="connsiteX13" fmla="*/ 343575 w 359100"/>
                  <a:gd name="connsiteY13" fmla="*/ 192166 h 378735"/>
                  <a:gd name="connsiteX14" fmla="*/ 191763 w 359100"/>
                  <a:gd name="connsiteY14" fmla="*/ 290045 h 378735"/>
                  <a:gd name="connsiteX15" fmla="*/ 84696 w 359100"/>
                  <a:gd name="connsiteY15" fmla="*/ 378735 h 37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9100" h="378735">
                    <a:moveTo>
                      <a:pt x="84696" y="378735"/>
                    </a:moveTo>
                    <a:lnTo>
                      <a:pt x="0" y="281655"/>
                    </a:lnTo>
                    <a:cubicBezTo>
                      <a:pt x="0" y="281655"/>
                      <a:pt x="85095" y="205749"/>
                      <a:pt x="96281" y="194563"/>
                    </a:cubicBezTo>
                    <a:cubicBezTo>
                      <a:pt x="107467" y="183377"/>
                      <a:pt x="123447" y="121054"/>
                      <a:pt x="134234" y="102277"/>
                    </a:cubicBezTo>
                    <a:cubicBezTo>
                      <a:pt x="145021" y="83900"/>
                      <a:pt x="220927" y="31165"/>
                      <a:pt x="220927" y="31165"/>
                    </a:cubicBezTo>
                    <a:cubicBezTo>
                      <a:pt x="220927" y="31165"/>
                      <a:pt x="279654" y="-396"/>
                      <a:pt x="290042" y="4"/>
                    </a:cubicBezTo>
                    <a:cubicBezTo>
                      <a:pt x="300429" y="403"/>
                      <a:pt x="293637" y="32364"/>
                      <a:pt x="293637" y="32364"/>
                    </a:cubicBezTo>
                    <a:cubicBezTo>
                      <a:pt x="293637" y="32364"/>
                      <a:pt x="312014" y="27969"/>
                      <a:pt x="318406" y="39555"/>
                    </a:cubicBezTo>
                    <a:cubicBezTo>
                      <a:pt x="324798" y="51141"/>
                      <a:pt x="325997" y="67520"/>
                      <a:pt x="325997" y="67520"/>
                    </a:cubicBezTo>
                    <a:cubicBezTo>
                      <a:pt x="325997" y="67520"/>
                      <a:pt x="348769" y="80305"/>
                      <a:pt x="349967" y="89893"/>
                    </a:cubicBezTo>
                    <a:cubicBezTo>
                      <a:pt x="350766" y="99481"/>
                      <a:pt x="346372" y="115062"/>
                      <a:pt x="346372" y="115062"/>
                    </a:cubicBezTo>
                    <a:cubicBezTo>
                      <a:pt x="346372" y="115062"/>
                      <a:pt x="356359" y="119855"/>
                      <a:pt x="358756" y="134637"/>
                    </a:cubicBezTo>
                    <a:cubicBezTo>
                      <a:pt x="361553" y="149020"/>
                      <a:pt x="346372" y="163402"/>
                      <a:pt x="346372" y="163402"/>
                    </a:cubicBezTo>
                    <a:cubicBezTo>
                      <a:pt x="346372" y="163402"/>
                      <a:pt x="346771" y="184575"/>
                      <a:pt x="343575" y="192166"/>
                    </a:cubicBezTo>
                    <a:cubicBezTo>
                      <a:pt x="339980" y="199757"/>
                      <a:pt x="216932" y="286849"/>
                      <a:pt x="191763" y="290045"/>
                    </a:cubicBezTo>
                    <a:cubicBezTo>
                      <a:pt x="166195" y="294040"/>
                      <a:pt x="84696" y="378735"/>
                      <a:pt x="84696" y="378735"/>
                    </a:cubicBezTo>
                    <a:close/>
                  </a:path>
                </a:pathLst>
              </a:custGeom>
              <a:solidFill>
                <a:srgbClr val="E2857E"/>
              </a:solidFill>
              <a:ln w="3991" cap="flat">
                <a:noFill/>
                <a:prstDash val="solid"/>
                <a:miter/>
              </a:ln>
            </p:spPr>
            <p:txBody>
              <a:bodyPr rtlCol="0" anchor="ctr"/>
              <a:lstStyle/>
              <a:p>
                <a:endParaRPr lang="nb-NO"/>
              </a:p>
            </p:txBody>
          </p:sp>
          <p:grpSp>
            <p:nvGrpSpPr>
              <p:cNvPr id="15" name="Graphic 40">
                <a:extLst>
                  <a:ext uri="{FF2B5EF4-FFF2-40B4-BE49-F238E27FC236}">
                    <a16:creationId xmlns:a16="http://schemas.microsoft.com/office/drawing/2014/main" id="{D8E28992-30F8-D715-9EBC-33D23F0D46B6}"/>
                  </a:ext>
                </a:extLst>
              </p:cNvPr>
              <p:cNvGrpSpPr>
                <a:grpSpLocks noGrp="1" noUngrp="1" noRot="1" noMove="1" noResize="1"/>
              </p:cNvGrpSpPr>
              <p:nvPr/>
            </p:nvGrpSpPr>
            <p:grpSpPr>
              <a:xfrm>
                <a:off x="7918131" y="1920582"/>
                <a:ext cx="2661906" cy="4213071"/>
                <a:chOff x="7918131" y="1920582"/>
                <a:chExt cx="2661906" cy="4213071"/>
              </a:xfrm>
            </p:grpSpPr>
            <p:grpSp>
              <p:nvGrpSpPr>
                <p:cNvPr id="16" name="Graphic 40">
                  <a:extLst>
                    <a:ext uri="{FF2B5EF4-FFF2-40B4-BE49-F238E27FC236}">
                      <a16:creationId xmlns:a16="http://schemas.microsoft.com/office/drawing/2014/main" id="{D21957BD-E656-7572-A6B8-5CA5B7DD4A70}"/>
                    </a:ext>
                  </a:extLst>
                </p:cNvPr>
                <p:cNvGrpSpPr>
                  <a:grpSpLocks noGrp="1" noUngrp="1" noRot="1" noMove="1" noResize="1"/>
                </p:cNvGrpSpPr>
                <p:nvPr/>
              </p:nvGrpSpPr>
              <p:grpSpPr>
                <a:xfrm>
                  <a:off x="7918131" y="3182638"/>
                  <a:ext cx="1928813" cy="1825207"/>
                  <a:chOff x="7918131" y="3182638"/>
                  <a:chExt cx="1928813" cy="1825207"/>
                </a:xfrm>
              </p:grpSpPr>
              <p:sp>
                <p:nvSpPr>
                  <p:cNvPr id="17" name="Friform 16">
                    <a:extLst>
                      <a:ext uri="{FF2B5EF4-FFF2-40B4-BE49-F238E27FC236}">
                        <a16:creationId xmlns:a16="http://schemas.microsoft.com/office/drawing/2014/main" id="{CEBB12C6-07CA-0258-8660-8BADA5F2A9E0}"/>
                      </a:ext>
                    </a:extLst>
                  </p:cNvPr>
                  <p:cNvSpPr>
                    <a:spLocks noGrp="1" noRot="1" noMove="1" noResize="1" noEditPoints="1" noAdjustHandles="1" noChangeArrowheads="1" noChangeShapeType="1"/>
                  </p:cNvSpPr>
                  <p:nvPr/>
                </p:nvSpPr>
                <p:spPr>
                  <a:xfrm>
                    <a:off x="8153040" y="3182638"/>
                    <a:ext cx="1693904" cy="1825207"/>
                  </a:xfrm>
                  <a:custGeom>
                    <a:avLst/>
                    <a:gdLst>
                      <a:gd name="connsiteX0" fmla="*/ 1276820 w 1693904"/>
                      <a:gd name="connsiteY0" fmla="*/ 1581110 h 1825207"/>
                      <a:gd name="connsiteX1" fmla="*/ 1334749 w 1693904"/>
                      <a:gd name="connsiteY1" fmla="*/ 1473243 h 1825207"/>
                      <a:gd name="connsiteX2" fmla="*/ 1693904 w 1693904"/>
                      <a:gd name="connsiteY2" fmla="*/ 518824 h 1825207"/>
                      <a:gd name="connsiteX3" fmla="*/ 1109028 w 1693904"/>
                      <a:gd name="connsiteY3" fmla="*/ 43812 h 1825207"/>
                      <a:gd name="connsiteX4" fmla="*/ 939238 w 1693904"/>
                      <a:gd name="connsiteY4" fmla="*/ 1344203 h 1825207"/>
                      <a:gd name="connsiteX5" fmla="*/ 619634 w 1693904"/>
                      <a:gd name="connsiteY5" fmla="*/ 1391744 h 1825207"/>
                      <a:gd name="connsiteX6" fmla="*/ 0 w 1693904"/>
                      <a:gd name="connsiteY6" fmla="*/ 1544355 h 1825207"/>
                      <a:gd name="connsiteX7" fmla="*/ 13184 w 1693904"/>
                      <a:gd name="connsiteY7" fmla="*/ 1825208 h 1825207"/>
                      <a:gd name="connsiteX8" fmla="*/ 1276820 w 1693904"/>
                      <a:gd name="connsiteY8" fmla="*/ 1581110 h 182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3904" h="1825207">
                        <a:moveTo>
                          <a:pt x="1276820" y="1581110"/>
                        </a:moveTo>
                        <a:cubicBezTo>
                          <a:pt x="1298793" y="1549149"/>
                          <a:pt x="1331952" y="1486827"/>
                          <a:pt x="1334749" y="1473243"/>
                        </a:cubicBezTo>
                        <a:cubicBezTo>
                          <a:pt x="1406660" y="1237135"/>
                          <a:pt x="1693904" y="518824"/>
                          <a:pt x="1693904" y="518824"/>
                        </a:cubicBezTo>
                        <a:cubicBezTo>
                          <a:pt x="1693904" y="518824"/>
                          <a:pt x="1266034" y="-178713"/>
                          <a:pt x="1109028" y="43812"/>
                        </a:cubicBezTo>
                        <a:cubicBezTo>
                          <a:pt x="1109028" y="43812"/>
                          <a:pt x="1012348" y="1026196"/>
                          <a:pt x="939238" y="1344203"/>
                        </a:cubicBezTo>
                        <a:cubicBezTo>
                          <a:pt x="849349" y="1348997"/>
                          <a:pt x="743480" y="1362181"/>
                          <a:pt x="619634" y="1391744"/>
                        </a:cubicBezTo>
                        <a:cubicBezTo>
                          <a:pt x="441853" y="1434491"/>
                          <a:pt x="143423" y="1499211"/>
                          <a:pt x="0" y="1544355"/>
                        </a:cubicBezTo>
                        <a:lnTo>
                          <a:pt x="13184" y="1825208"/>
                        </a:lnTo>
                        <a:cubicBezTo>
                          <a:pt x="327195" y="1809627"/>
                          <a:pt x="1166557" y="1742510"/>
                          <a:pt x="1276820" y="1581110"/>
                        </a:cubicBezTo>
                        <a:close/>
                      </a:path>
                    </a:pathLst>
                  </a:custGeom>
                  <a:solidFill>
                    <a:schemeClr val="tx1"/>
                  </a:solidFill>
                  <a:ln w="3991" cap="flat">
                    <a:noFill/>
                    <a:prstDash val="solid"/>
                    <a:miter/>
                  </a:ln>
                </p:spPr>
                <p:txBody>
                  <a:bodyPr rtlCol="0" anchor="ctr"/>
                  <a:lstStyle/>
                  <a:p>
                    <a:endParaRPr lang="nb-NO"/>
                  </a:p>
                </p:txBody>
              </p:sp>
              <p:sp>
                <p:nvSpPr>
                  <p:cNvPr id="18" name="Friform 17">
                    <a:extLst>
                      <a:ext uri="{FF2B5EF4-FFF2-40B4-BE49-F238E27FC236}">
                        <a16:creationId xmlns:a16="http://schemas.microsoft.com/office/drawing/2014/main" id="{73B59DA9-D4A5-B102-4FFD-67730E599965}"/>
                      </a:ext>
                    </a:extLst>
                  </p:cNvPr>
                  <p:cNvSpPr>
                    <a:spLocks noGrp="1" noRot="1" noMove="1" noResize="1" noEditPoints="1" noAdjustHandles="1" noChangeArrowheads="1" noChangeShapeType="1"/>
                  </p:cNvSpPr>
                  <p:nvPr/>
                </p:nvSpPr>
                <p:spPr>
                  <a:xfrm>
                    <a:off x="7918131" y="4757755"/>
                    <a:ext cx="245296" cy="203747"/>
                  </a:xfrm>
                  <a:custGeom>
                    <a:avLst/>
                    <a:gdLst>
                      <a:gd name="connsiteX0" fmla="*/ 86693 w 245296"/>
                      <a:gd name="connsiteY0" fmla="*/ 22372 h 203747"/>
                      <a:gd name="connsiteX1" fmla="*/ 0 w 245296"/>
                      <a:gd name="connsiteY1" fmla="*/ 149016 h 203747"/>
                      <a:gd name="connsiteX2" fmla="*/ 144222 w 245296"/>
                      <a:gd name="connsiteY2" fmla="*/ 203748 h 203747"/>
                      <a:gd name="connsiteX3" fmla="*/ 245297 w 245296"/>
                      <a:gd name="connsiteY3" fmla="*/ 194160 h 203747"/>
                      <a:gd name="connsiteX4" fmla="*/ 236108 w 245296"/>
                      <a:gd name="connsiteY4" fmla="*/ 0 h 203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296" h="203747">
                        <a:moveTo>
                          <a:pt x="86693" y="22372"/>
                        </a:moveTo>
                        <a:lnTo>
                          <a:pt x="0" y="149016"/>
                        </a:lnTo>
                        <a:lnTo>
                          <a:pt x="144222" y="203748"/>
                        </a:lnTo>
                        <a:lnTo>
                          <a:pt x="245297" y="194160"/>
                        </a:lnTo>
                        <a:lnTo>
                          <a:pt x="236108" y="0"/>
                        </a:lnTo>
                        <a:close/>
                      </a:path>
                    </a:pathLst>
                  </a:custGeom>
                  <a:solidFill>
                    <a:srgbClr val="E2857E"/>
                  </a:solidFill>
                  <a:ln w="3991" cap="flat">
                    <a:noFill/>
                    <a:prstDash val="solid"/>
                    <a:miter/>
                  </a:ln>
                </p:spPr>
                <p:txBody>
                  <a:bodyPr rtlCol="0" anchor="ctr"/>
                  <a:lstStyle/>
                  <a:p>
                    <a:endParaRPr lang="nb-NO"/>
                  </a:p>
                </p:txBody>
              </p:sp>
            </p:grpSp>
            <p:grpSp>
              <p:nvGrpSpPr>
                <p:cNvPr id="19" name="Graphic 40">
                  <a:extLst>
                    <a:ext uri="{FF2B5EF4-FFF2-40B4-BE49-F238E27FC236}">
                      <a16:creationId xmlns:a16="http://schemas.microsoft.com/office/drawing/2014/main" id="{EDE4757F-4ADD-DF5E-53A8-4901E6A30182}"/>
                    </a:ext>
                  </a:extLst>
                </p:cNvPr>
                <p:cNvGrpSpPr>
                  <a:grpSpLocks noGrp="1" noUngrp="1" noRot="1" noMove="1" noResize="1"/>
                </p:cNvGrpSpPr>
                <p:nvPr/>
              </p:nvGrpSpPr>
              <p:grpSpPr>
                <a:xfrm>
                  <a:off x="9164589" y="3465527"/>
                  <a:ext cx="1414250" cy="2668126"/>
                  <a:chOff x="9164589" y="3465527"/>
                  <a:chExt cx="1414250" cy="2668126"/>
                </a:xfrm>
              </p:grpSpPr>
              <p:sp>
                <p:nvSpPr>
                  <p:cNvPr id="20" name="Friform 19">
                    <a:extLst>
                      <a:ext uri="{FF2B5EF4-FFF2-40B4-BE49-F238E27FC236}">
                        <a16:creationId xmlns:a16="http://schemas.microsoft.com/office/drawing/2014/main" id="{E24A849E-683F-736E-6229-D2D16E3900F3}"/>
                      </a:ext>
                    </a:extLst>
                  </p:cNvPr>
                  <p:cNvSpPr>
                    <a:spLocks noGrp="1" noRot="1" noMove="1" noResize="1" noEditPoints="1" noAdjustHandles="1" noChangeArrowheads="1" noChangeShapeType="1"/>
                  </p:cNvSpPr>
                  <p:nvPr/>
                </p:nvSpPr>
                <p:spPr>
                  <a:xfrm>
                    <a:off x="9164589" y="3465527"/>
                    <a:ext cx="1414250" cy="2451993"/>
                  </a:xfrm>
                  <a:custGeom>
                    <a:avLst/>
                    <a:gdLst>
                      <a:gd name="connsiteX0" fmla="*/ 0 w 1414250"/>
                      <a:gd name="connsiteY0" fmla="*/ 134861 h 2451993"/>
                      <a:gd name="connsiteX1" fmla="*/ 735890 w 1414250"/>
                      <a:gd name="connsiteY1" fmla="*/ 1282640 h 2451993"/>
                      <a:gd name="connsiteX2" fmla="*/ 876515 w 1414250"/>
                      <a:gd name="connsiteY2" fmla="*/ 1873110 h 2451993"/>
                      <a:gd name="connsiteX3" fmla="*/ 1147780 w 1414250"/>
                      <a:gd name="connsiteY3" fmla="*/ 2451994 h 2451993"/>
                      <a:gd name="connsiteX4" fmla="*/ 1414250 w 1414250"/>
                      <a:gd name="connsiteY4" fmla="*/ 2361706 h 2451993"/>
                      <a:gd name="connsiteX5" fmla="*/ 1190527 w 1414250"/>
                      <a:gd name="connsiteY5" fmla="*/ 1325787 h 2451993"/>
                      <a:gd name="connsiteX6" fmla="*/ 876515 w 1414250"/>
                      <a:gd name="connsiteY6" fmla="*/ 86521 h 2451993"/>
                      <a:gd name="connsiteX7" fmla="*/ 0 w 1414250"/>
                      <a:gd name="connsiteY7" fmla="*/ 134861 h 2451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4250" h="2451993">
                        <a:moveTo>
                          <a:pt x="0" y="134861"/>
                        </a:moveTo>
                        <a:cubicBezTo>
                          <a:pt x="0" y="134861"/>
                          <a:pt x="688748" y="1188757"/>
                          <a:pt x="735890" y="1282640"/>
                        </a:cubicBezTo>
                        <a:cubicBezTo>
                          <a:pt x="783031" y="1376924"/>
                          <a:pt x="750671" y="1506364"/>
                          <a:pt x="876515" y="1873110"/>
                        </a:cubicBezTo>
                        <a:cubicBezTo>
                          <a:pt x="936042" y="2046096"/>
                          <a:pt x="1064283" y="2326949"/>
                          <a:pt x="1147780" y="2451994"/>
                        </a:cubicBezTo>
                        <a:lnTo>
                          <a:pt x="1414250" y="2361706"/>
                        </a:lnTo>
                        <a:cubicBezTo>
                          <a:pt x="1312377" y="2064074"/>
                          <a:pt x="1233674" y="1446438"/>
                          <a:pt x="1190527" y="1325787"/>
                        </a:cubicBezTo>
                        <a:cubicBezTo>
                          <a:pt x="1129802" y="1154799"/>
                          <a:pt x="876515" y="86521"/>
                          <a:pt x="876515" y="86521"/>
                        </a:cubicBezTo>
                        <a:cubicBezTo>
                          <a:pt x="876515" y="86521"/>
                          <a:pt x="9189" y="-137203"/>
                          <a:pt x="0" y="134861"/>
                        </a:cubicBezTo>
                        <a:close/>
                      </a:path>
                    </a:pathLst>
                  </a:custGeom>
                  <a:solidFill>
                    <a:schemeClr val="tx1"/>
                  </a:solidFill>
                  <a:ln w="3991" cap="flat">
                    <a:noFill/>
                    <a:prstDash val="solid"/>
                    <a:miter/>
                  </a:ln>
                </p:spPr>
                <p:txBody>
                  <a:bodyPr rtlCol="0" anchor="ctr"/>
                  <a:lstStyle/>
                  <a:p>
                    <a:endParaRPr lang="nb-NO"/>
                  </a:p>
                </p:txBody>
              </p:sp>
              <p:sp>
                <p:nvSpPr>
                  <p:cNvPr id="21" name="Friform 20">
                    <a:extLst>
                      <a:ext uri="{FF2B5EF4-FFF2-40B4-BE49-F238E27FC236}">
                        <a16:creationId xmlns:a16="http://schemas.microsoft.com/office/drawing/2014/main" id="{F491C4A8-4160-DF1C-3E14-2B4E3C1C7DF7}"/>
                      </a:ext>
                    </a:extLst>
                  </p:cNvPr>
                  <p:cNvSpPr>
                    <a:spLocks noGrp="1" noRot="1" noMove="1" noResize="1" noEditPoints="1" noAdjustHandles="1" noChangeArrowheads="1" noChangeShapeType="1"/>
                  </p:cNvSpPr>
                  <p:nvPr/>
                </p:nvSpPr>
                <p:spPr>
                  <a:xfrm>
                    <a:off x="10341133" y="5845210"/>
                    <a:ext cx="221325" cy="288442"/>
                  </a:xfrm>
                  <a:custGeom>
                    <a:avLst/>
                    <a:gdLst>
                      <a:gd name="connsiteX0" fmla="*/ 63122 w 221325"/>
                      <a:gd name="connsiteY0" fmla="*/ 200152 h 288442"/>
                      <a:gd name="connsiteX1" fmla="*/ 221326 w 221325"/>
                      <a:gd name="connsiteY1" fmla="*/ 288443 h 288442"/>
                      <a:gd name="connsiteX2" fmla="*/ 221326 w 221325"/>
                      <a:gd name="connsiteY2" fmla="*/ 94683 h 288442"/>
                      <a:gd name="connsiteX3" fmla="*/ 184172 w 221325"/>
                      <a:gd name="connsiteY3" fmla="*/ 0 h 288442"/>
                      <a:gd name="connsiteX4" fmla="*/ 0 w 221325"/>
                      <a:gd name="connsiteY4" fmla="*/ 62722 h 288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325" h="288442">
                        <a:moveTo>
                          <a:pt x="63122" y="200152"/>
                        </a:moveTo>
                        <a:lnTo>
                          <a:pt x="221326" y="288443"/>
                        </a:lnTo>
                        <a:lnTo>
                          <a:pt x="221326" y="94683"/>
                        </a:lnTo>
                        <a:lnTo>
                          <a:pt x="184172" y="0"/>
                        </a:lnTo>
                        <a:lnTo>
                          <a:pt x="0" y="62722"/>
                        </a:lnTo>
                        <a:close/>
                      </a:path>
                    </a:pathLst>
                  </a:custGeom>
                  <a:solidFill>
                    <a:srgbClr val="E2857E"/>
                  </a:solidFill>
                  <a:ln w="3991" cap="flat">
                    <a:noFill/>
                    <a:prstDash val="solid"/>
                    <a:miter/>
                  </a:ln>
                </p:spPr>
                <p:txBody>
                  <a:bodyPr rtlCol="0" anchor="ctr"/>
                  <a:lstStyle/>
                  <a:p>
                    <a:endParaRPr lang="nb-NO"/>
                  </a:p>
                </p:txBody>
              </p:sp>
            </p:grpSp>
            <p:sp>
              <p:nvSpPr>
                <p:cNvPr id="22" name="Friform 21">
                  <a:extLst>
                    <a:ext uri="{FF2B5EF4-FFF2-40B4-BE49-F238E27FC236}">
                      <a16:creationId xmlns:a16="http://schemas.microsoft.com/office/drawing/2014/main" id="{CB754C98-6056-A0EA-0772-3C2F62F3862F}"/>
                    </a:ext>
                  </a:extLst>
                </p:cNvPr>
                <p:cNvSpPr>
                  <a:spLocks noGrp="1" noRot="1" noMove="1" noResize="1" noEditPoints="1" noAdjustHandles="1" noChangeArrowheads="1" noChangeShapeType="1"/>
                </p:cNvSpPr>
                <p:nvPr/>
              </p:nvSpPr>
              <p:spPr>
                <a:xfrm>
                  <a:off x="9310186" y="2087682"/>
                  <a:ext cx="1269851" cy="1181113"/>
                </a:xfrm>
                <a:custGeom>
                  <a:avLst/>
                  <a:gdLst>
                    <a:gd name="connsiteX0" fmla="*/ 94906 w 1269851"/>
                    <a:gd name="connsiteY0" fmla="*/ 7768 h 1181113"/>
                    <a:gd name="connsiteX1" fmla="*/ 536759 w 1269851"/>
                    <a:gd name="connsiteY1" fmla="*/ 869102 h 1181113"/>
                    <a:gd name="connsiteX2" fmla="*/ 1121635 w 1269851"/>
                    <a:gd name="connsiteY2" fmla="*/ 591845 h 1181113"/>
                    <a:gd name="connsiteX3" fmla="*/ 1269852 w 1269851"/>
                    <a:gd name="connsiteY3" fmla="*/ 752846 h 1181113"/>
                    <a:gd name="connsiteX4" fmla="*/ 392937 w 1269851"/>
                    <a:gd name="connsiteY4" fmla="*/ 1148357 h 1181113"/>
                    <a:gd name="connsiteX5" fmla="*/ 94906 w 1269851"/>
                    <a:gd name="connsiteY5" fmla="*/ 7768 h 118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9851" h="1181113">
                      <a:moveTo>
                        <a:pt x="94906" y="7768"/>
                      </a:moveTo>
                      <a:cubicBezTo>
                        <a:pt x="239526" y="-47364"/>
                        <a:pt x="395334" y="185947"/>
                        <a:pt x="536759" y="869102"/>
                      </a:cubicBezTo>
                      <a:lnTo>
                        <a:pt x="1121635" y="591845"/>
                      </a:lnTo>
                      <a:lnTo>
                        <a:pt x="1269852" y="752846"/>
                      </a:lnTo>
                      <a:cubicBezTo>
                        <a:pt x="1269852" y="752846"/>
                        <a:pt x="598283" y="1321342"/>
                        <a:pt x="392937" y="1148357"/>
                      </a:cubicBezTo>
                      <a:cubicBezTo>
                        <a:pt x="187591" y="975371"/>
                        <a:pt x="-171964" y="109242"/>
                        <a:pt x="94906" y="7768"/>
                      </a:cubicBezTo>
                      <a:close/>
                    </a:path>
                  </a:pathLst>
                </a:custGeom>
                <a:solidFill>
                  <a:schemeClr val="accent6"/>
                </a:solidFill>
                <a:ln w="3991" cap="flat">
                  <a:noFill/>
                  <a:prstDash val="solid"/>
                  <a:miter/>
                </a:ln>
              </p:spPr>
              <p:txBody>
                <a:bodyPr rtlCol="0" anchor="ctr"/>
                <a:lstStyle/>
                <a:p>
                  <a:endParaRPr lang="nb-NO"/>
                </a:p>
              </p:txBody>
            </p:sp>
            <p:sp>
              <p:nvSpPr>
                <p:cNvPr id="23" name="Friform 22">
                  <a:extLst>
                    <a:ext uri="{FF2B5EF4-FFF2-40B4-BE49-F238E27FC236}">
                      <a16:creationId xmlns:a16="http://schemas.microsoft.com/office/drawing/2014/main" id="{830FDF31-1B1C-4040-E195-C011D3DEFB63}"/>
                    </a:ext>
                  </a:extLst>
                </p:cNvPr>
                <p:cNvSpPr>
                  <a:spLocks noGrp="1" noRot="1" noMove="1" noResize="1" noEditPoints="1" noAdjustHandles="1" noChangeArrowheads="1" noChangeShapeType="1"/>
                </p:cNvSpPr>
                <p:nvPr/>
              </p:nvSpPr>
              <p:spPr>
                <a:xfrm>
                  <a:off x="9125038" y="1920582"/>
                  <a:ext cx="1022734" cy="1993816"/>
                </a:xfrm>
                <a:custGeom>
                  <a:avLst/>
                  <a:gdLst>
                    <a:gd name="connsiteX0" fmla="*/ 423077 w 1022734"/>
                    <a:gd name="connsiteY0" fmla="*/ 283 h 1993816"/>
                    <a:gd name="connsiteX1" fmla="*/ 162998 w 1022734"/>
                    <a:gd name="connsiteY1" fmla="*/ 261560 h 1993816"/>
                    <a:gd name="connsiteX2" fmla="*/ 0 w 1022734"/>
                    <a:gd name="connsiteY2" fmla="*/ 1993817 h 1993816"/>
                    <a:gd name="connsiteX3" fmla="*/ 1022735 w 1022734"/>
                    <a:gd name="connsiteY3" fmla="*/ 1993817 h 1993816"/>
                    <a:gd name="connsiteX4" fmla="*/ 686750 w 1022734"/>
                    <a:gd name="connsiteY4" fmla="*/ 78586 h 1993816"/>
                    <a:gd name="connsiteX5" fmla="*/ 423077 w 1022734"/>
                    <a:gd name="connsiteY5" fmla="*/ 283 h 199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734" h="1993816">
                      <a:moveTo>
                        <a:pt x="423077" y="283"/>
                      </a:moveTo>
                      <a:cubicBezTo>
                        <a:pt x="310416" y="7475"/>
                        <a:pt x="235708" y="48624"/>
                        <a:pt x="162998" y="261560"/>
                      </a:cubicBezTo>
                      <a:cubicBezTo>
                        <a:pt x="107067" y="645885"/>
                        <a:pt x="0" y="1993817"/>
                        <a:pt x="0" y="1993817"/>
                      </a:cubicBezTo>
                      <a:lnTo>
                        <a:pt x="1022735" y="1993817"/>
                      </a:lnTo>
                      <a:cubicBezTo>
                        <a:pt x="1022735" y="1993817"/>
                        <a:pt x="888501" y="234394"/>
                        <a:pt x="686750" y="78586"/>
                      </a:cubicBezTo>
                      <a:cubicBezTo>
                        <a:pt x="673567" y="85378"/>
                        <a:pt x="518958" y="-5709"/>
                        <a:pt x="423077" y="283"/>
                      </a:cubicBezTo>
                      <a:close/>
                    </a:path>
                  </a:pathLst>
                </a:custGeom>
                <a:solidFill>
                  <a:schemeClr val="accent6"/>
                </a:solidFill>
                <a:ln w="3991" cap="flat">
                  <a:noFill/>
                  <a:prstDash val="solid"/>
                  <a:miter/>
                </a:ln>
              </p:spPr>
              <p:txBody>
                <a:bodyPr rtlCol="0" anchor="ctr"/>
                <a:lstStyle/>
                <a:p>
                  <a:endParaRPr lang="nb-NO"/>
                </a:p>
              </p:txBody>
            </p:sp>
            <p:sp>
              <p:nvSpPr>
                <p:cNvPr id="25" name="Friform 24">
                  <a:extLst>
                    <a:ext uri="{FF2B5EF4-FFF2-40B4-BE49-F238E27FC236}">
                      <a16:creationId xmlns:a16="http://schemas.microsoft.com/office/drawing/2014/main" id="{8FE089C8-BEA0-0A37-BFCB-911AE5F35CEB}"/>
                    </a:ext>
                  </a:extLst>
                </p:cNvPr>
                <p:cNvSpPr>
                  <a:spLocks noGrp="1" noRot="1" noMove="1" noResize="1" noEditPoints="1" noAdjustHandles="1" noChangeArrowheads="1" noChangeShapeType="1"/>
                </p:cNvSpPr>
                <p:nvPr/>
              </p:nvSpPr>
              <p:spPr>
                <a:xfrm>
                  <a:off x="8717252" y="1920774"/>
                  <a:ext cx="1002101" cy="1552969"/>
                </a:xfrm>
                <a:custGeom>
                  <a:avLst/>
                  <a:gdLst>
                    <a:gd name="connsiteX0" fmla="*/ 969890 w 1002101"/>
                    <a:gd name="connsiteY0" fmla="*/ 32851 h 1552969"/>
                    <a:gd name="connsiteX1" fmla="*/ 353852 w 1002101"/>
                    <a:gd name="connsiteY1" fmla="*/ 955309 h 1552969"/>
                    <a:gd name="connsiteX2" fmla="*/ 803296 w 1002101"/>
                    <a:gd name="connsiteY2" fmla="*/ 1353217 h 1552969"/>
                    <a:gd name="connsiteX3" fmla="*/ 713408 w 1002101"/>
                    <a:gd name="connsiteY3" fmla="*/ 1552970 h 1552969"/>
                    <a:gd name="connsiteX4" fmla="*/ 5483 w 1002101"/>
                    <a:gd name="connsiteY4" fmla="*/ 901776 h 1552969"/>
                    <a:gd name="connsiteX5" fmla="*/ 969890 w 1002101"/>
                    <a:gd name="connsiteY5" fmla="*/ 32851 h 1552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2101" h="1552969">
                      <a:moveTo>
                        <a:pt x="969890" y="32851"/>
                      </a:moveTo>
                      <a:cubicBezTo>
                        <a:pt x="1077357" y="144313"/>
                        <a:pt x="926744" y="557402"/>
                        <a:pt x="353852" y="955309"/>
                      </a:cubicBezTo>
                      <a:lnTo>
                        <a:pt x="803296" y="1353217"/>
                      </a:lnTo>
                      <a:lnTo>
                        <a:pt x="713408" y="1552970"/>
                      </a:lnTo>
                      <a:cubicBezTo>
                        <a:pt x="713408" y="1552970"/>
                        <a:pt x="-72820" y="1158258"/>
                        <a:pt x="5483" y="901776"/>
                      </a:cubicBezTo>
                      <a:cubicBezTo>
                        <a:pt x="84186" y="644893"/>
                        <a:pt x="771735" y="-172895"/>
                        <a:pt x="969890" y="32851"/>
                      </a:cubicBezTo>
                      <a:close/>
                    </a:path>
                  </a:pathLst>
                </a:custGeom>
                <a:solidFill>
                  <a:schemeClr val="accent6"/>
                </a:solidFill>
                <a:ln w="3991" cap="flat">
                  <a:noFill/>
                  <a:prstDash val="solid"/>
                  <a:miter/>
                </a:ln>
              </p:spPr>
              <p:txBody>
                <a:bodyPr rtlCol="0" anchor="ctr"/>
                <a:lstStyle/>
                <a:p>
                  <a:endParaRPr lang="nb-NO"/>
                </a:p>
              </p:txBody>
            </p:sp>
          </p:grpSp>
          <p:sp>
            <p:nvSpPr>
              <p:cNvPr id="26" name="Friform 25">
                <a:extLst>
                  <a:ext uri="{FF2B5EF4-FFF2-40B4-BE49-F238E27FC236}">
                    <a16:creationId xmlns:a16="http://schemas.microsoft.com/office/drawing/2014/main" id="{5A6ADA95-8070-4BA9-AE77-6AD165CEC855}"/>
                  </a:ext>
                </a:extLst>
              </p:cNvPr>
              <p:cNvSpPr>
                <a:spLocks noGrp="1" noRot="1" noMove="1" noResize="1" noEditPoints="1" noAdjustHandles="1" noChangeArrowheads="1" noChangeShapeType="1"/>
              </p:cNvSpPr>
              <p:nvPr/>
            </p:nvSpPr>
            <p:spPr>
              <a:xfrm>
                <a:off x="10381490" y="5921116"/>
                <a:ext cx="616642" cy="324535"/>
              </a:xfrm>
              <a:custGeom>
                <a:avLst/>
                <a:gdLst>
                  <a:gd name="connsiteX0" fmla="*/ 2390 w 616642"/>
                  <a:gd name="connsiteY0" fmla="*/ 97080 h 324535"/>
                  <a:gd name="connsiteX1" fmla="*/ 41542 w 616642"/>
                  <a:gd name="connsiteY1" fmla="*/ 324398 h 324535"/>
                  <a:gd name="connsiteX2" fmla="*/ 614432 w 616642"/>
                  <a:gd name="connsiteY2" fmla="*/ 147417 h 324535"/>
                  <a:gd name="connsiteX3" fmla="*/ 576879 w 616642"/>
                  <a:gd name="connsiteY3" fmla="*/ 62722 h 324535"/>
                  <a:gd name="connsiteX4" fmla="*/ 178971 w 616642"/>
                  <a:gd name="connsiteY4" fmla="*/ 0 h 324535"/>
                  <a:gd name="connsiteX5" fmla="*/ 146212 w 616642"/>
                  <a:gd name="connsiteY5" fmla="*/ 59526 h 324535"/>
                  <a:gd name="connsiteX6" fmla="*/ 155800 w 616642"/>
                  <a:gd name="connsiteY6" fmla="*/ 69514 h 324535"/>
                  <a:gd name="connsiteX7" fmla="*/ 99070 w 616642"/>
                  <a:gd name="connsiteY7" fmla="*/ 115857 h 324535"/>
                  <a:gd name="connsiteX8" fmla="*/ 2390 w 616642"/>
                  <a:gd name="connsiteY8" fmla="*/ 97080 h 32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642" h="324535">
                    <a:moveTo>
                      <a:pt x="2390" y="97080"/>
                    </a:moveTo>
                    <a:cubicBezTo>
                      <a:pt x="-8397" y="103472"/>
                      <a:pt x="19569" y="318805"/>
                      <a:pt x="41542" y="324398"/>
                    </a:cubicBezTo>
                    <a:cubicBezTo>
                      <a:pt x="63514" y="329592"/>
                      <a:pt x="592460" y="186170"/>
                      <a:pt x="614432" y="147417"/>
                    </a:cubicBezTo>
                    <a:cubicBezTo>
                      <a:pt x="626018" y="127043"/>
                      <a:pt x="588864" y="62323"/>
                      <a:pt x="576879" y="62722"/>
                    </a:cubicBezTo>
                    <a:cubicBezTo>
                      <a:pt x="357151" y="64320"/>
                      <a:pt x="178971" y="0"/>
                      <a:pt x="178971" y="0"/>
                    </a:cubicBezTo>
                    <a:cubicBezTo>
                      <a:pt x="178971" y="0"/>
                      <a:pt x="132229" y="33558"/>
                      <a:pt x="146212" y="59526"/>
                    </a:cubicBezTo>
                    <a:lnTo>
                      <a:pt x="155800" y="69514"/>
                    </a:lnTo>
                    <a:cubicBezTo>
                      <a:pt x="155800" y="69514"/>
                      <a:pt x="131830" y="109464"/>
                      <a:pt x="99070" y="115857"/>
                    </a:cubicBezTo>
                    <a:cubicBezTo>
                      <a:pt x="66311" y="121849"/>
                      <a:pt x="29556" y="80301"/>
                      <a:pt x="2390" y="97080"/>
                    </a:cubicBezTo>
                    <a:close/>
                  </a:path>
                </a:pathLst>
              </a:custGeom>
              <a:solidFill>
                <a:srgbClr val="FFFFFF"/>
              </a:solidFill>
              <a:ln w="3991" cap="flat">
                <a:noFill/>
                <a:prstDash val="solid"/>
                <a:miter/>
              </a:ln>
            </p:spPr>
            <p:txBody>
              <a:bodyPr rtlCol="0" anchor="ctr"/>
              <a:lstStyle/>
              <a:p>
                <a:endParaRPr lang="nb-NO"/>
              </a:p>
            </p:txBody>
          </p:sp>
          <p:sp>
            <p:nvSpPr>
              <p:cNvPr id="27" name="Friform 26">
                <a:extLst>
                  <a:ext uri="{FF2B5EF4-FFF2-40B4-BE49-F238E27FC236}">
                    <a16:creationId xmlns:a16="http://schemas.microsoft.com/office/drawing/2014/main" id="{8D636134-E9D8-8031-4B01-24EFFA52AFF5}"/>
                  </a:ext>
                </a:extLst>
              </p:cNvPr>
              <p:cNvSpPr>
                <a:spLocks noGrp="1" noRot="1" noMove="1" noResize="1" noEditPoints="1" noAdjustHandles="1" noChangeArrowheads="1" noChangeShapeType="1"/>
              </p:cNvSpPr>
              <p:nvPr/>
            </p:nvSpPr>
            <p:spPr>
              <a:xfrm>
                <a:off x="7786586" y="4757748"/>
                <a:ext cx="293744" cy="611293"/>
              </a:xfrm>
              <a:custGeom>
                <a:avLst/>
                <a:gdLst>
                  <a:gd name="connsiteX0" fmla="*/ 231821 w 293744"/>
                  <a:gd name="connsiteY0" fmla="*/ 15189 h 611293"/>
                  <a:gd name="connsiteX1" fmla="*/ 1306 w 293744"/>
                  <a:gd name="connsiteY1" fmla="*/ 10794 h 611293"/>
                  <a:gd name="connsiteX2" fmla="*/ 66825 w 293744"/>
                  <a:gd name="connsiteY2" fmla="*/ 606457 h 611293"/>
                  <a:gd name="connsiteX3" fmla="*/ 157113 w 293744"/>
                  <a:gd name="connsiteY3" fmla="*/ 585683 h 611293"/>
                  <a:gd name="connsiteX4" fmla="*/ 293744 w 293744"/>
                  <a:gd name="connsiteY4" fmla="*/ 206552 h 611293"/>
                  <a:gd name="connsiteX5" fmla="*/ 241409 w 293744"/>
                  <a:gd name="connsiteY5" fmla="*/ 163405 h 611293"/>
                  <a:gd name="connsiteX6" fmla="*/ 229823 w 293744"/>
                  <a:gd name="connsiteY6" fmla="*/ 170996 h 611293"/>
                  <a:gd name="connsiteX7" fmla="*/ 195066 w 293744"/>
                  <a:gd name="connsiteY7" fmla="*/ 106676 h 611293"/>
                  <a:gd name="connsiteX8" fmla="*/ 231821 w 293744"/>
                  <a:gd name="connsiteY8" fmla="*/ 15189 h 61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744" h="611293">
                    <a:moveTo>
                      <a:pt x="231821" y="15189"/>
                    </a:moveTo>
                    <a:cubicBezTo>
                      <a:pt x="227426" y="3603"/>
                      <a:pt x="10894" y="-9980"/>
                      <a:pt x="1306" y="10794"/>
                    </a:cubicBezTo>
                    <a:cubicBezTo>
                      <a:pt x="-7883" y="31169"/>
                      <a:pt x="33266" y="577693"/>
                      <a:pt x="66825" y="606457"/>
                    </a:cubicBezTo>
                    <a:cubicBezTo>
                      <a:pt x="84802" y="621638"/>
                      <a:pt x="155116" y="597268"/>
                      <a:pt x="157113" y="585683"/>
                    </a:cubicBezTo>
                    <a:cubicBezTo>
                      <a:pt x="196664" y="369550"/>
                      <a:pt x="293744" y="206552"/>
                      <a:pt x="293744" y="206552"/>
                    </a:cubicBezTo>
                    <a:cubicBezTo>
                      <a:pt x="293744" y="206552"/>
                      <a:pt x="269374" y="154217"/>
                      <a:pt x="241409" y="163405"/>
                    </a:cubicBezTo>
                    <a:lnTo>
                      <a:pt x="229823" y="170996"/>
                    </a:lnTo>
                    <a:cubicBezTo>
                      <a:pt x="229823" y="170996"/>
                      <a:pt x="195066" y="139834"/>
                      <a:pt x="195066" y="106676"/>
                    </a:cubicBezTo>
                    <a:cubicBezTo>
                      <a:pt x="195066" y="73117"/>
                      <a:pt x="243007" y="44752"/>
                      <a:pt x="231821" y="15189"/>
                    </a:cubicBezTo>
                    <a:close/>
                  </a:path>
                </a:pathLst>
              </a:custGeom>
              <a:solidFill>
                <a:srgbClr val="EBECED"/>
              </a:solidFill>
              <a:ln w="3991" cap="flat">
                <a:noFill/>
                <a:prstDash val="solid"/>
                <a:miter/>
              </a:ln>
            </p:spPr>
            <p:txBody>
              <a:bodyPr rtlCol="0" anchor="ctr"/>
              <a:lstStyle/>
              <a:p>
                <a:endParaRPr lang="nb-NO"/>
              </a:p>
            </p:txBody>
          </p:sp>
          <p:grpSp>
            <p:nvGrpSpPr>
              <p:cNvPr id="28" name="Graphic 40">
                <a:extLst>
                  <a:ext uri="{FF2B5EF4-FFF2-40B4-BE49-F238E27FC236}">
                    <a16:creationId xmlns:a16="http://schemas.microsoft.com/office/drawing/2014/main" id="{CB874ED7-8EC9-B0FA-443F-CCE667061DB3}"/>
                  </a:ext>
                </a:extLst>
              </p:cNvPr>
              <p:cNvGrpSpPr>
                <a:grpSpLocks noGrp="1" noUngrp="1" noRot="1" noMove="1" noResize="1"/>
              </p:cNvGrpSpPr>
              <p:nvPr/>
            </p:nvGrpSpPr>
            <p:grpSpPr>
              <a:xfrm>
                <a:off x="9479000" y="3283979"/>
                <a:ext cx="381808" cy="258464"/>
                <a:chOff x="9479000" y="3283979"/>
                <a:chExt cx="381808" cy="258464"/>
              </a:xfrm>
            </p:grpSpPr>
            <p:sp>
              <p:nvSpPr>
                <p:cNvPr id="29" name="Friform 28">
                  <a:extLst>
                    <a:ext uri="{FF2B5EF4-FFF2-40B4-BE49-F238E27FC236}">
                      <a16:creationId xmlns:a16="http://schemas.microsoft.com/office/drawing/2014/main" id="{D5383EE7-418D-B9D7-3E5C-4BF43AE24B1D}"/>
                    </a:ext>
                  </a:extLst>
                </p:cNvPr>
                <p:cNvSpPr>
                  <a:spLocks noGrp="1" noRot="1" noMove="1" noResize="1" noEditPoints="1" noAdjustHandles="1" noChangeArrowheads="1" noChangeShapeType="1"/>
                </p:cNvSpPr>
                <p:nvPr/>
              </p:nvSpPr>
              <p:spPr>
                <a:xfrm>
                  <a:off x="9741875" y="3333118"/>
                  <a:ext cx="118933" cy="86692"/>
                </a:xfrm>
                <a:custGeom>
                  <a:avLst/>
                  <a:gdLst>
                    <a:gd name="connsiteX0" fmla="*/ 75107 w 118933"/>
                    <a:gd name="connsiteY0" fmla="*/ 86693 h 86692"/>
                    <a:gd name="connsiteX1" fmla="*/ 116256 w 118933"/>
                    <a:gd name="connsiteY1" fmla="*/ 76305 h 86692"/>
                    <a:gd name="connsiteX2" fmla="*/ 0 w 118933"/>
                    <a:gd name="connsiteY2" fmla="*/ 0 h 86692"/>
                    <a:gd name="connsiteX3" fmla="*/ 75107 w 118933"/>
                    <a:gd name="connsiteY3" fmla="*/ 86693 h 86692"/>
                  </a:gdLst>
                  <a:ahLst/>
                  <a:cxnLst>
                    <a:cxn ang="0">
                      <a:pos x="connsiteX0" y="connsiteY0"/>
                    </a:cxn>
                    <a:cxn ang="0">
                      <a:pos x="connsiteX1" y="connsiteY1"/>
                    </a:cxn>
                    <a:cxn ang="0">
                      <a:pos x="connsiteX2" y="connsiteY2"/>
                    </a:cxn>
                    <a:cxn ang="0">
                      <a:pos x="connsiteX3" y="connsiteY3"/>
                    </a:cxn>
                  </a:cxnLst>
                  <a:rect l="l" t="t" r="r" b="b"/>
                  <a:pathLst>
                    <a:path w="118933" h="86692">
                      <a:moveTo>
                        <a:pt x="75107" y="86693"/>
                      </a:moveTo>
                      <a:cubicBezTo>
                        <a:pt x="75107" y="86693"/>
                        <a:pt x="106668" y="82298"/>
                        <a:pt x="116256" y="76305"/>
                      </a:cubicBezTo>
                      <a:cubicBezTo>
                        <a:pt x="139827" y="61524"/>
                        <a:pt x="0" y="0"/>
                        <a:pt x="0" y="0"/>
                      </a:cubicBezTo>
                      <a:lnTo>
                        <a:pt x="75107" y="86693"/>
                      </a:lnTo>
                      <a:close/>
                    </a:path>
                  </a:pathLst>
                </a:custGeom>
                <a:solidFill>
                  <a:srgbClr val="D67D7B"/>
                </a:solidFill>
                <a:ln w="3991" cap="flat">
                  <a:noFill/>
                  <a:prstDash val="solid"/>
                  <a:miter/>
                </a:ln>
              </p:spPr>
              <p:txBody>
                <a:bodyPr rtlCol="0" anchor="ctr"/>
                <a:lstStyle/>
                <a:p>
                  <a:endParaRPr lang="nb-NO"/>
                </a:p>
              </p:txBody>
            </p:sp>
            <p:sp>
              <p:nvSpPr>
                <p:cNvPr id="30" name="Friform 29">
                  <a:extLst>
                    <a:ext uri="{FF2B5EF4-FFF2-40B4-BE49-F238E27FC236}">
                      <a16:creationId xmlns:a16="http://schemas.microsoft.com/office/drawing/2014/main" id="{7CC87A51-376C-1DC2-A27B-F0D1BB513758}"/>
                    </a:ext>
                  </a:extLst>
                </p:cNvPr>
                <p:cNvSpPr>
                  <a:spLocks noGrp="1" noRot="1" noMove="1" noResize="1" noEditPoints="1" noAdjustHandles="1" noChangeArrowheads="1" noChangeShapeType="1"/>
                </p:cNvSpPr>
                <p:nvPr/>
              </p:nvSpPr>
              <p:spPr>
                <a:xfrm>
                  <a:off x="9479000" y="3283979"/>
                  <a:ext cx="364179" cy="258464"/>
                </a:xfrm>
                <a:custGeom>
                  <a:avLst/>
                  <a:gdLst>
                    <a:gd name="connsiteX0" fmla="*/ 50737 w 364179"/>
                    <a:gd name="connsiteY0" fmla="*/ 0 h 258464"/>
                    <a:gd name="connsiteX1" fmla="*/ 149815 w 364179"/>
                    <a:gd name="connsiteY1" fmla="*/ 27965 h 258464"/>
                    <a:gd name="connsiteX2" fmla="*/ 267269 w 364179"/>
                    <a:gd name="connsiteY2" fmla="*/ 51137 h 258464"/>
                    <a:gd name="connsiteX3" fmla="*/ 363950 w 364179"/>
                    <a:gd name="connsiteY3" fmla="*/ 159403 h 258464"/>
                    <a:gd name="connsiteX4" fmla="*/ 325997 w 364179"/>
                    <a:gd name="connsiteY4" fmla="*/ 176582 h 258464"/>
                    <a:gd name="connsiteX5" fmla="*/ 316408 w 364179"/>
                    <a:gd name="connsiteY5" fmla="*/ 210540 h 258464"/>
                    <a:gd name="connsiteX6" fmla="*/ 288044 w 364179"/>
                    <a:gd name="connsiteY6" fmla="*/ 217731 h 258464"/>
                    <a:gd name="connsiteX7" fmla="*/ 276058 w 364179"/>
                    <a:gd name="connsiteY7" fmla="*/ 235708 h 258464"/>
                    <a:gd name="connsiteX8" fmla="*/ 242100 w 364179"/>
                    <a:gd name="connsiteY8" fmla="*/ 244098 h 258464"/>
                    <a:gd name="connsiteX9" fmla="*/ 228517 w 364179"/>
                    <a:gd name="connsiteY9" fmla="*/ 256483 h 258464"/>
                    <a:gd name="connsiteX10" fmla="*/ 188966 w 364179"/>
                    <a:gd name="connsiteY10" fmla="*/ 249691 h 258464"/>
                    <a:gd name="connsiteX11" fmla="*/ 76705 w 364179"/>
                    <a:gd name="connsiteY11" fmla="*/ 157405 h 258464"/>
                    <a:gd name="connsiteX12" fmla="*/ 0 w 364179"/>
                    <a:gd name="connsiteY12" fmla="*/ 128241 h 258464"/>
                    <a:gd name="connsiteX13" fmla="*/ 50737 w 364179"/>
                    <a:gd name="connsiteY13" fmla="*/ 0 h 25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4179" h="258464">
                      <a:moveTo>
                        <a:pt x="50737" y="0"/>
                      </a:moveTo>
                      <a:cubicBezTo>
                        <a:pt x="50737" y="0"/>
                        <a:pt x="125045" y="19176"/>
                        <a:pt x="149815" y="27965"/>
                      </a:cubicBezTo>
                      <a:cubicBezTo>
                        <a:pt x="174584" y="36755"/>
                        <a:pt x="237306" y="34757"/>
                        <a:pt x="267269" y="51137"/>
                      </a:cubicBezTo>
                      <a:cubicBezTo>
                        <a:pt x="297232" y="67916"/>
                        <a:pt x="368744" y="143422"/>
                        <a:pt x="363950" y="159403"/>
                      </a:cubicBezTo>
                      <a:cubicBezTo>
                        <a:pt x="359156" y="175783"/>
                        <a:pt x="325997" y="176582"/>
                        <a:pt x="325997" y="176582"/>
                      </a:cubicBezTo>
                      <a:cubicBezTo>
                        <a:pt x="325997" y="176582"/>
                        <a:pt x="326796" y="203348"/>
                        <a:pt x="316408" y="210540"/>
                      </a:cubicBezTo>
                      <a:cubicBezTo>
                        <a:pt x="306021" y="217731"/>
                        <a:pt x="288044" y="217731"/>
                        <a:pt x="288044" y="217731"/>
                      </a:cubicBezTo>
                      <a:cubicBezTo>
                        <a:pt x="288044" y="217731"/>
                        <a:pt x="282850" y="226520"/>
                        <a:pt x="276058" y="235708"/>
                      </a:cubicBezTo>
                      <a:cubicBezTo>
                        <a:pt x="269267" y="244897"/>
                        <a:pt x="242100" y="244098"/>
                        <a:pt x="242100" y="244098"/>
                      </a:cubicBezTo>
                      <a:cubicBezTo>
                        <a:pt x="242100" y="244098"/>
                        <a:pt x="239703" y="252088"/>
                        <a:pt x="228517" y="256483"/>
                      </a:cubicBezTo>
                      <a:cubicBezTo>
                        <a:pt x="217331" y="260877"/>
                        <a:pt x="200152" y="257681"/>
                        <a:pt x="188966" y="249691"/>
                      </a:cubicBezTo>
                      <a:lnTo>
                        <a:pt x="76705" y="157405"/>
                      </a:lnTo>
                      <a:lnTo>
                        <a:pt x="0" y="128241"/>
                      </a:lnTo>
                      <a:lnTo>
                        <a:pt x="50737" y="0"/>
                      </a:lnTo>
                      <a:close/>
                    </a:path>
                  </a:pathLst>
                </a:custGeom>
                <a:solidFill>
                  <a:srgbClr val="E2857E"/>
                </a:solidFill>
                <a:ln w="3991" cap="flat">
                  <a:noFill/>
                  <a:prstDash val="solid"/>
                  <a:miter/>
                </a:ln>
              </p:spPr>
              <p:txBody>
                <a:bodyPr rtlCol="0" anchor="ctr"/>
                <a:lstStyle/>
                <a:p>
                  <a:endParaRPr lang="nb-NO"/>
                </a:p>
              </p:txBody>
            </p:sp>
          </p:grpSp>
        </p:grpSp>
      </p:grpSp>
    </p:spTree>
    <p:extLst>
      <p:ext uri="{BB962C8B-B14F-4D97-AF65-F5344CB8AC3E}">
        <p14:creationId xmlns:p14="http://schemas.microsoft.com/office/powerpoint/2010/main" val="37846047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D83ABE-F9A9-32DD-E0A6-052ECA98150C}"/>
              </a:ext>
            </a:extLst>
          </p:cNvPr>
          <p:cNvSpPr>
            <a:spLocks noGrp="1" noRot="1" noMove="1" noResize="1" noEditPoints="1" noAdjustHandles="1" noChangeArrowheads="1" noChangeShapeType="1"/>
          </p:cNvSpPr>
          <p:nvPr>
            <p:ph type="title"/>
          </p:nvPr>
        </p:nvSpPr>
        <p:spPr>
          <a:xfrm>
            <a:off x="633413" y="315913"/>
            <a:ext cx="10935735" cy="1157511"/>
          </a:xfrm>
        </p:spPr>
        <p:txBody>
          <a:bodyPr/>
          <a:lstStyle/>
          <a:p>
            <a:r>
              <a:rPr lang="nb-NO"/>
              <a:t>Fysisk aktivitet som strategi</a:t>
            </a:r>
          </a:p>
        </p:txBody>
      </p:sp>
      <p:sp>
        <p:nvSpPr>
          <p:cNvPr id="3" name="Plassholder for innhold 2">
            <a:extLst>
              <a:ext uri="{FF2B5EF4-FFF2-40B4-BE49-F238E27FC236}">
                <a16:creationId xmlns:a16="http://schemas.microsoft.com/office/drawing/2014/main" id="{050B53F5-11F0-A643-8597-64C4188336AD}"/>
              </a:ext>
            </a:extLst>
          </p:cNvPr>
          <p:cNvSpPr>
            <a:spLocks noGrp="1" noRot="1" noMove="1" noResize="1" noEditPoints="1" noAdjustHandles="1" noChangeArrowheads="1" noChangeShapeType="1"/>
          </p:cNvSpPr>
          <p:nvPr>
            <p:ph idx="1"/>
          </p:nvPr>
        </p:nvSpPr>
        <p:spPr>
          <a:xfrm>
            <a:off x="633413" y="1825200"/>
            <a:ext cx="10935735" cy="4424107"/>
          </a:xfrm>
        </p:spPr>
        <p:txBody>
          <a:bodyPr/>
          <a:lstStyle/>
          <a:p>
            <a:r>
              <a:rPr lang="nb-NO" dirty="0"/>
              <a:t>Velg aktiviteter du trives med</a:t>
            </a:r>
          </a:p>
          <a:p>
            <a:r>
              <a:rPr lang="nb-NO" dirty="0"/>
              <a:t>Fokuser på hverdagsaktivitet </a:t>
            </a:r>
          </a:p>
          <a:p>
            <a:r>
              <a:rPr lang="nb-NO" dirty="0"/>
              <a:t>Bryt opp stillesitting</a:t>
            </a:r>
          </a:p>
          <a:p>
            <a:r>
              <a:rPr lang="nb-NO" dirty="0"/>
              <a:t>Se </a:t>
            </a:r>
            <a:r>
              <a:rPr lang="nb-NO" dirty="0" err="1"/>
              <a:t>helsenorge.no</a:t>
            </a:r>
            <a:endParaRPr lang="en-US" dirty="0"/>
          </a:p>
          <a:p>
            <a:pPr lvl="1"/>
            <a:endParaRPr lang="nb-NO" dirty="0"/>
          </a:p>
          <a:p>
            <a:pPr lvl="1"/>
            <a:endParaRPr lang="nb-NO" dirty="0"/>
          </a:p>
          <a:p>
            <a:endParaRPr lang="nb-NO" dirty="0"/>
          </a:p>
        </p:txBody>
      </p:sp>
      <p:grpSp>
        <p:nvGrpSpPr>
          <p:cNvPr id="129" name="Gruppe 128">
            <a:extLst>
              <a:ext uri="{FF2B5EF4-FFF2-40B4-BE49-F238E27FC236}">
                <a16:creationId xmlns:a16="http://schemas.microsoft.com/office/drawing/2014/main" id="{BC481B73-07A8-5395-56F5-7D75FB189920}"/>
              </a:ext>
            </a:extLst>
          </p:cNvPr>
          <p:cNvGrpSpPr>
            <a:grpSpLocks noGrp="1" noUngrp="1" noRot="1" noMove="1" noResize="1"/>
          </p:cNvGrpSpPr>
          <p:nvPr/>
        </p:nvGrpSpPr>
        <p:grpSpPr>
          <a:xfrm>
            <a:off x="8585292" y="4097277"/>
            <a:ext cx="2420259" cy="1446864"/>
            <a:chOff x="8585292" y="4097277"/>
            <a:chExt cx="2420259" cy="1446864"/>
          </a:xfrm>
        </p:grpSpPr>
        <p:sp>
          <p:nvSpPr>
            <p:cNvPr id="33" name="Friform 32">
              <a:extLst>
                <a:ext uri="{FF2B5EF4-FFF2-40B4-BE49-F238E27FC236}">
                  <a16:creationId xmlns:a16="http://schemas.microsoft.com/office/drawing/2014/main" id="{2F2058B8-60FA-F80A-BCBA-17BCF30819BD}"/>
                </a:ext>
              </a:extLst>
            </p:cNvPr>
            <p:cNvSpPr>
              <a:spLocks noGrp="1" noRot="1" noMove="1" noResize="1" noEditPoints="1" noAdjustHandles="1" noChangeArrowheads="1" noChangeShapeType="1"/>
            </p:cNvSpPr>
            <p:nvPr/>
          </p:nvSpPr>
          <p:spPr>
            <a:xfrm>
              <a:off x="10204347" y="4097277"/>
              <a:ext cx="801204" cy="365691"/>
            </a:xfrm>
            <a:custGeom>
              <a:avLst/>
              <a:gdLst>
                <a:gd name="connsiteX0" fmla="*/ 801205 w 801204"/>
                <a:gd name="connsiteY0" fmla="*/ 365692 h 365691"/>
                <a:gd name="connsiteX1" fmla="*/ 0 w 801204"/>
                <a:gd name="connsiteY1" fmla="*/ 365692 h 365691"/>
                <a:gd name="connsiteX2" fmla="*/ 0 w 801204"/>
                <a:gd name="connsiteY2" fmla="*/ 0 h 365691"/>
                <a:gd name="connsiteX3" fmla="*/ 679988 w 801204"/>
                <a:gd name="connsiteY3" fmla="*/ 0 h 365691"/>
                <a:gd name="connsiteX4" fmla="*/ 801205 w 801204"/>
                <a:gd name="connsiteY4" fmla="*/ 279418 h 365691"/>
                <a:gd name="connsiteX5" fmla="*/ 801205 w 801204"/>
                <a:gd name="connsiteY5" fmla="*/ 365692 h 36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1204" h="365691">
                  <a:moveTo>
                    <a:pt x="801205" y="365692"/>
                  </a:moveTo>
                  <a:lnTo>
                    <a:pt x="0" y="365692"/>
                  </a:lnTo>
                  <a:lnTo>
                    <a:pt x="0" y="0"/>
                  </a:lnTo>
                  <a:lnTo>
                    <a:pt x="679988" y="0"/>
                  </a:lnTo>
                  <a:lnTo>
                    <a:pt x="801205" y="279418"/>
                  </a:lnTo>
                  <a:lnTo>
                    <a:pt x="801205" y="365692"/>
                  </a:lnTo>
                  <a:close/>
                </a:path>
              </a:pathLst>
            </a:custGeom>
            <a:solidFill>
              <a:schemeClr val="accent4"/>
            </a:solidFill>
            <a:ln w="0" cap="flat">
              <a:noFill/>
              <a:prstDash val="solid"/>
              <a:miter/>
            </a:ln>
          </p:spPr>
          <p:txBody>
            <a:bodyPr rtlCol="0" anchor="ctr"/>
            <a:lstStyle/>
            <a:p>
              <a:endParaRPr lang="nb-NO"/>
            </a:p>
          </p:txBody>
        </p:sp>
        <p:sp>
          <p:nvSpPr>
            <p:cNvPr id="34" name="Friform 33">
              <a:extLst>
                <a:ext uri="{FF2B5EF4-FFF2-40B4-BE49-F238E27FC236}">
                  <a16:creationId xmlns:a16="http://schemas.microsoft.com/office/drawing/2014/main" id="{955A9BE2-03B5-AF74-31ED-6DA1D440BEB6}"/>
                </a:ext>
              </a:extLst>
            </p:cNvPr>
            <p:cNvSpPr>
              <a:spLocks noGrp="1" noRot="1" noMove="1" noResize="1" noEditPoints="1" noAdjustHandles="1" noChangeArrowheads="1" noChangeShapeType="1"/>
            </p:cNvSpPr>
            <p:nvPr/>
          </p:nvSpPr>
          <p:spPr>
            <a:xfrm>
              <a:off x="9405086" y="4545130"/>
              <a:ext cx="799261" cy="456077"/>
            </a:xfrm>
            <a:custGeom>
              <a:avLst/>
              <a:gdLst>
                <a:gd name="connsiteX0" fmla="*/ 799262 w 799261"/>
                <a:gd name="connsiteY0" fmla="*/ 456078 h 456077"/>
                <a:gd name="connsiteX1" fmla="*/ 0 w 799261"/>
                <a:gd name="connsiteY1" fmla="*/ 456078 h 456077"/>
                <a:gd name="connsiteX2" fmla="*/ 0 w 799261"/>
                <a:gd name="connsiteY2" fmla="*/ 373950 h 456077"/>
                <a:gd name="connsiteX3" fmla="*/ 129540 w 799261"/>
                <a:gd name="connsiteY3" fmla="*/ 0 h 456077"/>
                <a:gd name="connsiteX4" fmla="*/ 799262 w 799261"/>
                <a:gd name="connsiteY4" fmla="*/ 0 h 456077"/>
                <a:gd name="connsiteX5" fmla="*/ 799262 w 799261"/>
                <a:gd name="connsiteY5" fmla="*/ 456078 h 45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261" h="456077">
                  <a:moveTo>
                    <a:pt x="799262" y="456078"/>
                  </a:moveTo>
                  <a:lnTo>
                    <a:pt x="0" y="456078"/>
                  </a:lnTo>
                  <a:lnTo>
                    <a:pt x="0" y="373950"/>
                  </a:lnTo>
                  <a:lnTo>
                    <a:pt x="129540" y="0"/>
                  </a:lnTo>
                  <a:lnTo>
                    <a:pt x="799262" y="0"/>
                  </a:lnTo>
                  <a:lnTo>
                    <a:pt x="799262" y="456078"/>
                  </a:lnTo>
                  <a:close/>
                </a:path>
              </a:pathLst>
            </a:custGeom>
            <a:solidFill>
              <a:schemeClr val="accent4"/>
            </a:solidFill>
            <a:ln w="0" cap="flat">
              <a:noFill/>
              <a:prstDash val="solid"/>
              <a:miter/>
            </a:ln>
          </p:spPr>
          <p:txBody>
            <a:bodyPr rtlCol="0" anchor="ctr"/>
            <a:lstStyle/>
            <a:p>
              <a:endParaRPr lang="nb-NO"/>
            </a:p>
          </p:txBody>
        </p:sp>
        <p:sp>
          <p:nvSpPr>
            <p:cNvPr id="35" name="Friform 34">
              <a:extLst>
                <a:ext uri="{FF2B5EF4-FFF2-40B4-BE49-F238E27FC236}">
                  <a16:creationId xmlns:a16="http://schemas.microsoft.com/office/drawing/2014/main" id="{E9AD653A-22D5-EE3E-CE2E-302B1CBB8C71}"/>
                </a:ext>
              </a:extLst>
            </p:cNvPr>
            <p:cNvSpPr>
              <a:spLocks noGrp="1" noRot="1" noMove="1" noResize="1" noEditPoints="1" noAdjustHandles="1" noChangeArrowheads="1" noChangeShapeType="1"/>
            </p:cNvSpPr>
            <p:nvPr/>
          </p:nvSpPr>
          <p:spPr>
            <a:xfrm>
              <a:off x="8585292" y="5001207"/>
              <a:ext cx="949333" cy="460773"/>
            </a:xfrm>
            <a:custGeom>
              <a:avLst/>
              <a:gdLst>
                <a:gd name="connsiteX0" fmla="*/ 813673 w 949333"/>
                <a:gd name="connsiteY0" fmla="*/ 460774 h 460773"/>
                <a:gd name="connsiteX1" fmla="*/ 0 w 949333"/>
                <a:gd name="connsiteY1" fmla="*/ 460774 h 460773"/>
                <a:gd name="connsiteX2" fmla="*/ 269314 w 949333"/>
                <a:gd name="connsiteY2" fmla="*/ 0 h 460773"/>
                <a:gd name="connsiteX3" fmla="*/ 949334 w 949333"/>
                <a:gd name="connsiteY3" fmla="*/ 0 h 460773"/>
                <a:gd name="connsiteX4" fmla="*/ 813673 w 949333"/>
                <a:gd name="connsiteY4" fmla="*/ 460774 h 460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333" h="460773">
                  <a:moveTo>
                    <a:pt x="813673" y="460774"/>
                  </a:moveTo>
                  <a:lnTo>
                    <a:pt x="0" y="460774"/>
                  </a:lnTo>
                  <a:lnTo>
                    <a:pt x="269314" y="0"/>
                  </a:lnTo>
                  <a:lnTo>
                    <a:pt x="949334" y="0"/>
                  </a:lnTo>
                  <a:lnTo>
                    <a:pt x="813673" y="460774"/>
                  </a:lnTo>
                  <a:close/>
                </a:path>
              </a:pathLst>
            </a:custGeom>
            <a:solidFill>
              <a:schemeClr val="accent4"/>
            </a:solidFill>
            <a:ln w="0" cap="flat">
              <a:noFill/>
              <a:prstDash val="solid"/>
              <a:miter/>
            </a:ln>
          </p:spPr>
          <p:txBody>
            <a:bodyPr rtlCol="0" anchor="ctr"/>
            <a:lstStyle/>
            <a:p>
              <a:endParaRPr lang="nb-NO"/>
            </a:p>
          </p:txBody>
        </p:sp>
        <p:sp>
          <p:nvSpPr>
            <p:cNvPr id="36" name="Friform 35">
              <a:extLst>
                <a:ext uri="{FF2B5EF4-FFF2-40B4-BE49-F238E27FC236}">
                  <a16:creationId xmlns:a16="http://schemas.microsoft.com/office/drawing/2014/main" id="{BDE917A3-42F4-D8E1-D32B-29DCA250D231}"/>
                </a:ext>
              </a:extLst>
            </p:cNvPr>
            <p:cNvSpPr>
              <a:spLocks noGrp="1" noRot="1" noMove="1" noResize="1" noEditPoints="1" noAdjustHandles="1" noChangeArrowheads="1" noChangeShapeType="1"/>
            </p:cNvSpPr>
            <p:nvPr/>
          </p:nvSpPr>
          <p:spPr>
            <a:xfrm>
              <a:off x="8585292" y="5461981"/>
              <a:ext cx="816555" cy="82160"/>
            </a:xfrm>
            <a:custGeom>
              <a:avLst/>
              <a:gdLst>
                <a:gd name="connsiteX0" fmla="*/ 0 w 816555"/>
                <a:gd name="connsiteY0" fmla="*/ 0 h 82160"/>
                <a:gd name="connsiteX1" fmla="*/ 816556 w 816555"/>
                <a:gd name="connsiteY1" fmla="*/ 0 h 82160"/>
                <a:gd name="connsiteX2" fmla="*/ 816556 w 816555"/>
                <a:gd name="connsiteY2" fmla="*/ 82161 h 82160"/>
                <a:gd name="connsiteX3" fmla="*/ 0 w 816555"/>
                <a:gd name="connsiteY3" fmla="*/ 82161 h 82160"/>
              </a:gdLst>
              <a:ahLst/>
              <a:cxnLst>
                <a:cxn ang="0">
                  <a:pos x="connsiteX0" y="connsiteY0"/>
                </a:cxn>
                <a:cxn ang="0">
                  <a:pos x="connsiteX1" y="connsiteY1"/>
                </a:cxn>
                <a:cxn ang="0">
                  <a:pos x="connsiteX2" y="connsiteY2"/>
                </a:cxn>
                <a:cxn ang="0">
                  <a:pos x="connsiteX3" y="connsiteY3"/>
                </a:cxn>
              </a:cxnLst>
              <a:rect l="l" t="t" r="r" b="b"/>
              <a:pathLst>
                <a:path w="816555" h="82160">
                  <a:moveTo>
                    <a:pt x="0" y="0"/>
                  </a:moveTo>
                  <a:lnTo>
                    <a:pt x="816556" y="0"/>
                  </a:lnTo>
                  <a:lnTo>
                    <a:pt x="816556" y="82161"/>
                  </a:lnTo>
                  <a:lnTo>
                    <a:pt x="0" y="82161"/>
                  </a:lnTo>
                  <a:close/>
                </a:path>
              </a:pathLst>
            </a:custGeom>
            <a:solidFill>
              <a:srgbClr val="FFFFFF"/>
            </a:solidFill>
            <a:ln w="0" cap="flat">
              <a:noFill/>
              <a:prstDash val="solid"/>
              <a:miter/>
            </a:ln>
          </p:spPr>
          <p:txBody>
            <a:bodyPr rtlCol="0" anchor="ctr"/>
            <a:lstStyle/>
            <a:p>
              <a:endParaRPr lang="nb-NO"/>
            </a:p>
          </p:txBody>
        </p:sp>
        <p:sp>
          <p:nvSpPr>
            <p:cNvPr id="37" name="Friform 36">
              <a:extLst>
                <a:ext uri="{FF2B5EF4-FFF2-40B4-BE49-F238E27FC236}">
                  <a16:creationId xmlns:a16="http://schemas.microsoft.com/office/drawing/2014/main" id="{5D5E4AD8-2D95-F39A-AF40-A49151D7ADF8}"/>
                </a:ext>
              </a:extLst>
            </p:cNvPr>
            <p:cNvSpPr>
              <a:spLocks noGrp="1" noRot="1" noMove="1" noResize="1" noEditPoints="1" noAdjustHandles="1" noChangeArrowheads="1" noChangeShapeType="1"/>
            </p:cNvSpPr>
            <p:nvPr/>
          </p:nvSpPr>
          <p:spPr>
            <a:xfrm>
              <a:off x="9405086" y="4919079"/>
              <a:ext cx="800362" cy="82160"/>
            </a:xfrm>
            <a:custGeom>
              <a:avLst/>
              <a:gdLst>
                <a:gd name="connsiteX0" fmla="*/ 0 w 800362"/>
                <a:gd name="connsiteY0" fmla="*/ 0 h 82160"/>
                <a:gd name="connsiteX1" fmla="*/ 800363 w 800362"/>
                <a:gd name="connsiteY1" fmla="*/ 0 h 82160"/>
                <a:gd name="connsiteX2" fmla="*/ 800363 w 800362"/>
                <a:gd name="connsiteY2" fmla="*/ 82161 h 82160"/>
                <a:gd name="connsiteX3" fmla="*/ 0 w 800362"/>
                <a:gd name="connsiteY3" fmla="*/ 82161 h 82160"/>
              </a:gdLst>
              <a:ahLst/>
              <a:cxnLst>
                <a:cxn ang="0">
                  <a:pos x="connsiteX0" y="connsiteY0"/>
                </a:cxn>
                <a:cxn ang="0">
                  <a:pos x="connsiteX1" y="connsiteY1"/>
                </a:cxn>
                <a:cxn ang="0">
                  <a:pos x="connsiteX2" y="connsiteY2"/>
                </a:cxn>
                <a:cxn ang="0">
                  <a:pos x="connsiteX3" y="connsiteY3"/>
                </a:cxn>
              </a:cxnLst>
              <a:rect l="l" t="t" r="r" b="b"/>
              <a:pathLst>
                <a:path w="800362" h="82160">
                  <a:moveTo>
                    <a:pt x="0" y="0"/>
                  </a:moveTo>
                  <a:lnTo>
                    <a:pt x="800363" y="0"/>
                  </a:lnTo>
                  <a:lnTo>
                    <a:pt x="800363" y="82161"/>
                  </a:lnTo>
                  <a:lnTo>
                    <a:pt x="0" y="82161"/>
                  </a:lnTo>
                  <a:close/>
                </a:path>
              </a:pathLst>
            </a:custGeom>
            <a:solidFill>
              <a:srgbClr val="FFFFFF"/>
            </a:solidFill>
            <a:ln w="0" cap="flat">
              <a:noFill/>
              <a:prstDash val="solid"/>
              <a:miter/>
            </a:ln>
          </p:spPr>
          <p:txBody>
            <a:bodyPr rtlCol="0" anchor="ctr"/>
            <a:lstStyle/>
            <a:p>
              <a:endParaRPr lang="nb-NO"/>
            </a:p>
          </p:txBody>
        </p:sp>
        <p:sp>
          <p:nvSpPr>
            <p:cNvPr id="38" name="Friform 37">
              <a:extLst>
                <a:ext uri="{FF2B5EF4-FFF2-40B4-BE49-F238E27FC236}">
                  <a16:creationId xmlns:a16="http://schemas.microsoft.com/office/drawing/2014/main" id="{02F30D8E-C3C0-3AD4-5D68-EACAE497FA8A}"/>
                </a:ext>
              </a:extLst>
            </p:cNvPr>
            <p:cNvSpPr>
              <a:spLocks noGrp="1" noRot="1" noMove="1" noResize="1" noEditPoints="1" noAdjustHandles="1" noChangeArrowheads="1" noChangeShapeType="1"/>
            </p:cNvSpPr>
            <p:nvPr/>
          </p:nvSpPr>
          <p:spPr>
            <a:xfrm>
              <a:off x="10204347" y="4380808"/>
              <a:ext cx="800362" cy="82160"/>
            </a:xfrm>
            <a:custGeom>
              <a:avLst/>
              <a:gdLst>
                <a:gd name="connsiteX0" fmla="*/ 0 w 800362"/>
                <a:gd name="connsiteY0" fmla="*/ 0 h 82160"/>
                <a:gd name="connsiteX1" fmla="*/ 800363 w 800362"/>
                <a:gd name="connsiteY1" fmla="*/ 0 h 82160"/>
                <a:gd name="connsiteX2" fmla="*/ 800363 w 800362"/>
                <a:gd name="connsiteY2" fmla="*/ 82161 h 82160"/>
                <a:gd name="connsiteX3" fmla="*/ 0 w 800362"/>
                <a:gd name="connsiteY3" fmla="*/ 82161 h 82160"/>
              </a:gdLst>
              <a:ahLst/>
              <a:cxnLst>
                <a:cxn ang="0">
                  <a:pos x="connsiteX0" y="connsiteY0"/>
                </a:cxn>
                <a:cxn ang="0">
                  <a:pos x="connsiteX1" y="connsiteY1"/>
                </a:cxn>
                <a:cxn ang="0">
                  <a:pos x="connsiteX2" y="connsiteY2"/>
                </a:cxn>
                <a:cxn ang="0">
                  <a:pos x="connsiteX3" y="connsiteY3"/>
                </a:cxn>
              </a:cxnLst>
              <a:rect l="l" t="t" r="r" b="b"/>
              <a:pathLst>
                <a:path w="800362" h="82160">
                  <a:moveTo>
                    <a:pt x="0" y="0"/>
                  </a:moveTo>
                  <a:lnTo>
                    <a:pt x="800363" y="0"/>
                  </a:lnTo>
                  <a:lnTo>
                    <a:pt x="800363" y="82161"/>
                  </a:lnTo>
                  <a:lnTo>
                    <a:pt x="0" y="82161"/>
                  </a:lnTo>
                  <a:close/>
                </a:path>
              </a:pathLst>
            </a:custGeom>
            <a:solidFill>
              <a:srgbClr val="FFFFFF"/>
            </a:solidFill>
            <a:ln w="0" cap="flat">
              <a:noFill/>
              <a:prstDash val="solid"/>
              <a:miter/>
            </a:ln>
          </p:spPr>
          <p:txBody>
            <a:bodyPr rtlCol="0" anchor="ctr"/>
            <a:lstStyle/>
            <a:p>
              <a:endParaRPr lang="nb-NO"/>
            </a:p>
          </p:txBody>
        </p:sp>
        <p:sp>
          <p:nvSpPr>
            <p:cNvPr id="39" name="Friform 38">
              <a:extLst>
                <a:ext uri="{FF2B5EF4-FFF2-40B4-BE49-F238E27FC236}">
                  <a16:creationId xmlns:a16="http://schemas.microsoft.com/office/drawing/2014/main" id="{D6A77E01-44F3-997A-D68E-75AECA0930B3}"/>
                </a:ext>
              </a:extLst>
            </p:cNvPr>
            <p:cNvSpPr>
              <a:spLocks noGrp="1" noRot="1" noMove="1" noResize="1" noEditPoints="1" noAdjustHandles="1" noChangeArrowheads="1" noChangeShapeType="1"/>
            </p:cNvSpPr>
            <p:nvPr/>
          </p:nvSpPr>
          <p:spPr>
            <a:xfrm>
              <a:off x="9398965" y="5001207"/>
              <a:ext cx="135660" cy="542902"/>
            </a:xfrm>
            <a:custGeom>
              <a:avLst/>
              <a:gdLst>
                <a:gd name="connsiteX0" fmla="*/ 135661 w 135660"/>
                <a:gd name="connsiteY0" fmla="*/ 0 h 542902"/>
                <a:gd name="connsiteX1" fmla="*/ 135661 w 135660"/>
                <a:gd name="connsiteY1" fmla="*/ 86921 h 542902"/>
                <a:gd name="connsiteX2" fmla="*/ 2882 w 135660"/>
                <a:gd name="connsiteY2" fmla="*/ 542902 h 542902"/>
                <a:gd name="connsiteX3" fmla="*/ 0 w 135660"/>
                <a:gd name="connsiteY3" fmla="*/ 460774 h 542902"/>
                <a:gd name="connsiteX4" fmla="*/ 135661 w 135660"/>
                <a:gd name="connsiteY4" fmla="*/ 0 h 542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60" h="542902">
                  <a:moveTo>
                    <a:pt x="135661" y="0"/>
                  </a:moveTo>
                  <a:lnTo>
                    <a:pt x="135661" y="86921"/>
                  </a:lnTo>
                  <a:lnTo>
                    <a:pt x="2882" y="542902"/>
                  </a:lnTo>
                  <a:lnTo>
                    <a:pt x="0" y="460774"/>
                  </a:lnTo>
                  <a:lnTo>
                    <a:pt x="135661" y="0"/>
                  </a:lnTo>
                  <a:close/>
                </a:path>
              </a:pathLst>
            </a:custGeom>
            <a:solidFill>
              <a:srgbClr val="FFFFFF"/>
            </a:solidFill>
            <a:ln w="0" cap="flat">
              <a:noFill/>
              <a:prstDash val="solid"/>
              <a:miter/>
            </a:ln>
          </p:spPr>
          <p:txBody>
            <a:bodyPr rtlCol="0" anchor="ctr"/>
            <a:lstStyle/>
            <a:p>
              <a:endParaRPr lang="nb-NO"/>
            </a:p>
          </p:txBody>
        </p:sp>
      </p:grpSp>
      <p:grpSp>
        <p:nvGrpSpPr>
          <p:cNvPr id="130" name="Gruppe 129">
            <a:extLst>
              <a:ext uri="{FF2B5EF4-FFF2-40B4-BE49-F238E27FC236}">
                <a16:creationId xmlns:a16="http://schemas.microsoft.com/office/drawing/2014/main" id="{E5DD55BC-D6CA-570E-D18A-93C3801EA83A}"/>
              </a:ext>
            </a:extLst>
          </p:cNvPr>
          <p:cNvGrpSpPr>
            <a:grpSpLocks noGrp="1" noUngrp="1" noRot="1" noMove="1" noResize="1"/>
          </p:cNvGrpSpPr>
          <p:nvPr/>
        </p:nvGrpSpPr>
        <p:grpSpPr>
          <a:xfrm>
            <a:off x="6103149" y="1186023"/>
            <a:ext cx="3098319" cy="4485953"/>
            <a:chOff x="6192192" y="1309477"/>
            <a:chExt cx="3098319" cy="4485953"/>
          </a:xfrm>
        </p:grpSpPr>
        <p:sp>
          <p:nvSpPr>
            <p:cNvPr id="32" name="Friform 31">
              <a:extLst>
                <a:ext uri="{FF2B5EF4-FFF2-40B4-BE49-F238E27FC236}">
                  <a16:creationId xmlns:a16="http://schemas.microsoft.com/office/drawing/2014/main" id="{CD94FD1B-4F36-C2A5-B024-485CA45BE111}"/>
                </a:ext>
              </a:extLst>
            </p:cNvPr>
            <p:cNvSpPr>
              <a:spLocks noGrp="1" noRot="1" noMove="1" noResize="1" noEditPoints="1" noAdjustHandles="1" noChangeArrowheads="1" noChangeShapeType="1"/>
            </p:cNvSpPr>
            <p:nvPr/>
          </p:nvSpPr>
          <p:spPr>
            <a:xfrm>
              <a:off x="6192192" y="1309477"/>
              <a:ext cx="3098319" cy="3055242"/>
            </a:xfrm>
            <a:custGeom>
              <a:avLst/>
              <a:gdLst>
                <a:gd name="connsiteX0" fmla="*/ 2550342 w 3098319"/>
                <a:gd name="connsiteY0" fmla="*/ 80760 h 3055242"/>
                <a:gd name="connsiteX1" fmla="*/ 1061603 w 3098319"/>
                <a:gd name="connsiteY1" fmla="*/ 507141 h 3055242"/>
                <a:gd name="connsiteX2" fmla="*/ 82896 w 3098319"/>
                <a:gd name="connsiteY2" fmla="*/ 1931433 h 3055242"/>
                <a:gd name="connsiteX3" fmla="*/ 2100384 w 3098319"/>
                <a:gd name="connsiteY3" fmla="*/ 3006486 h 3055242"/>
                <a:gd name="connsiteX4" fmla="*/ 2550342 w 3098319"/>
                <a:gd name="connsiteY4" fmla="*/ 80760 h 3055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8319" h="3055242">
                  <a:moveTo>
                    <a:pt x="2550342" y="80760"/>
                  </a:moveTo>
                  <a:cubicBezTo>
                    <a:pt x="2178303" y="-132689"/>
                    <a:pt x="1646347" y="100191"/>
                    <a:pt x="1061603" y="507141"/>
                  </a:cubicBezTo>
                  <a:cubicBezTo>
                    <a:pt x="476892" y="914124"/>
                    <a:pt x="-247334" y="1143183"/>
                    <a:pt x="82896" y="1931433"/>
                  </a:cubicBezTo>
                  <a:cubicBezTo>
                    <a:pt x="413126" y="2719685"/>
                    <a:pt x="1499805" y="3217992"/>
                    <a:pt x="2100384" y="3006486"/>
                  </a:cubicBezTo>
                  <a:cubicBezTo>
                    <a:pt x="2700964" y="2794980"/>
                    <a:pt x="3745478" y="766480"/>
                    <a:pt x="2550342" y="80760"/>
                  </a:cubicBezTo>
                  <a:close/>
                </a:path>
              </a:pathLst>
            </a:custGeom>
            <a:solidFill>
              <a:schemeClr val="accent4">
                <a:alpha val="61000"/>
              </a:schemeClr>
            </a:solidFill>
            <a:ln w="0" cap="flat">
              <a:noFill/>
              <a:prstDash val="solid"/>
              <a:miter/>
            </a:ln>
          </p:spPr>
          <p:txBody>
            <a:bodyPr rtlCol="0" anchor="ctr"/>
            <a:lstStyle/>
            <a:p>
              <a:endParaRPr lang="nb-NO"/>
            </a:p>
          </p:txBody>
        </p:sp>
        <p:sp>
          <p:nvSpPr>
            <p:cNvPr id="41" name="Friform 40">
              <a:extLst>
                <a:ext uri="{FF2B5EF4-FFF2-40B4-BE49-F238E27FC236}">
                  <a16:creationId xmlns:a16="http://schemas.microsoft.com/office/drawing/2014/main" id="{D29FC27F-F5E8-1DFC-1D27-1D5062CF1F4D}"/>
                </a:ext>
              </a:extLst>
            </p:cNvPr>
            <p:cNvSpPr>
              <a:spLocks noGrp="1" noRot="1" noMove="1" noResize="1" noEditPoints="1" noAdjustHandles="1" noChangeArrowheads="1" noChangeShapeType="1"/>
            </p:cNvSpPr>
            <p:nvPr/>
          </p:nvSpPr>
          <p:spPr>
            <a:xfrm flipH="1">
              <a:off x="7777576" y="3401420"/>
              <a:ext cx="490924" cy="2266717"/>
            </a:xfrm>
            <a:custGeom>
              <a:avLst/>
              <a:gdLst>
                <a:gd name="connsiteX0" fmla="*/ 0 w 490924"/>
                <a:gd name="connsiteY0" fmla="*/ 323909 h 2266717"/>
                <a:gd name="connsiteX1" fmla="*/ 51784 w 490924"/>
                <a:gd name="connsiteY1" fmla="*/ 1233313 h 2266717"/>
                <a:gd name="connsiteX2" fmla="*/ 36660 w 490924"/>
                <a:gd name="connsiteY2" fmla="*/ 2166778 h 2266717"/>
                <a:gd name="connsiteX3" fmla="*/ 84007 w 490924"/>
                <a:gd name="connsiteY3" fmla="*/ 2266718 h 2266717"/>
                <a:gd name="connsiteX4" fmla="*/ 162152 w 490924"/>
                <a:gd name="connsiteY4" fmla="*/ 2198839 h 2266717"/>
                <a:gd name="connsiteX5" fmla="*/ 240523 w 490924"/>
                <a:gd name="connsiteY5" fmla="*/ 1595118 h 2266717"/>
                <a:gd name="connsiteX6" fmla="*/ 256424 w 490924"/>
                <a:gd name="connsiteY6" fmla="*/ 1153969 h 2266717"/>
                <a:gd name="connsiteX7" fmla="*/ 389073 w 490924"/>
                <a:gd name="connsiteY7" fmla="*/ 499598 h 2266717"/>
                <a:gd name="connsiteX8" fmla="*/ 452030 w 490924"/>
                <a:gd name="connsiteY8" fmla="*/ 219111 h 2266717"/>
                <a:gd name="connsiteX9" fmla="*/ 490924 w 490924"/>
                <a:gd name="connsiteY9" fmla="*/ 47180 h 2266717"/>
                <a:gd name="connsiteX10" fmla="*/ 32 w 490924"/>
                <a:gd name="connsiteY10" fmla="*/ 323909 h 226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0924" h="2266717">
                  <a:moveTo>
                    <a:pt x="0" y="323909"/>
                  </a:moveTo>
                  <a:cubicBezTo>
                    <a:pt x="0" y="323909"/>
                    <a:pt x="49484" y="1092859"/>
                    <a:pt x="51784" y="1233313"/>
                  </a:cubicBezTo>
                  <a:cubicBezTo>
                    <a:pt x="52949" y="1304624"/>
                    <a:pt x="36660" y="2166778"/>
                    <a:pt x="36660" y="2166778"/>
                  </a:cubicBezTo>
                  <a:lnTo>
                    <a:pt x="84007" y="2266718"/>
                  </a:lnTo>
                  <a:lnTo>
                    <a:pt x="162152" y="2198839"/>
                  </a:lnTo>
                  <a:cubicBezTo>
                    <a:pt x="162152" y="2198839"/>
                    <a:pt x="227699" y="1675238"/>
                    <a:pt x="240523" y="1595118"/>
                  </a:cubicBezTo>
                  <a:cubicBezTo>
                    <a:pt x="285247" y="1315830"/>
                    <a:pt x="247907" y="1235029"/>
                    <a:pt x="256424" y="1153969"/>
                  </a:cubicBezTo>
                  <a:cubicBezTo>
                    <a:pt x="261055" y="1109861"/>
                    <a:pt x="325178" y="785752"/>
                    <a:pt x="389073" y="499598"/>
                  </a:cubicBezTo>
                  <a:cubicBezTo>
                    <a:pt x="412164" y="396128"/>
                    <a:pt x="434315" y="297645"/>
                    <a:pt x="452030" y="219111"/>
                  </a:cubicBezTo>
                  <a:cubicBezTo>
                    <a:pt x="475315" y="115900"/>
                    <a:pt x="490924" y="47180"/>
                    <a:pt x="490924" y="47180"/>
                  </a:cubicBezTo>
                  <a:cubicBezTo>
                    <a:pt x="410415" y="-147649"/>
                    <a:pt x="32" y="323909"/>
                    <a:pt x="32" y="323909"/>
                  </a:cubicBezTo>
                  <a:close/>
                </a:path>
              </a:pathLst>
            </a:custGeom>
            <a:solidFill>
              <a:srgbClr val="D87873"/>
            </a:solidFill>
            <a:ln w="0" cap="flat">
              <a:noFill/>
              <a:prstDash val="solid"/>
              <a:miter/>
            </a:ln>
          </p:spPr>
          <p:txBody>
            <a:bodyPr rtlCol="0" anchor="ctr"/>
            <a:lstStyle/>
            <a:p>
              <a:endParaRPr lang="nb-NO"/>
            </a:p>
          </p:txBody>
        </p:sp>
        <p:grpSp>
          <p:nvGrpSpPr>
            <p:cNvPr id="42" name="Grafikk 28">
              <a:extLst>
                <a:ext uri="{FF2B5EF4-FFF2-40B4-BE49-F238E27FC236}">
                  <a16:creationId xmlns:a16="http://schemas.microsoft.com/office/drawing/2014/main" id="{35412964-0031-EA23-583E-461DA7A094B4}"/>
                </a:ext>
              </a:extLst>
            </p:cNvPr>
            <p:cNvGrpSpPr>
              <a:grpSpLocks noGrp="1" noUngrp="1" noRot="1" noMove="1" noResize="1"/>
            </p:cNvGrpSpPr>
            <p:nvPr/>
          </p:nvGrpSpPr>
          <p:grpSpPr>
            <a:xfrm flipH="1">
              <a:off x="8066378" y="5562045"/>
              <a:ext cx="489451" cy="233385"/>
              <a:chOff x="4326056" y="5927495"/>
              <a:chExt cx="489451" cy="233385"/>
            </a:xfrm>
          </p:grpSpPr>
          <p:sp>
            <p:nvSpPr>
              <p:cNvPr id="43" name="Friform 42">
                <a:extLst>
                  <a:ext uri="{FF2B5EF4-FFF2-40B4-BE49-F238E27FC236}">
                    <a16:creationId xmlns:a16="http://schemas.microsoft.com/office/drawing/2014/main" id="{7592B707-C040-C663-E26B-C71DDD364715}"/>
                  </a:ext>
                </a:extLst>
              </p:cNvPr>
              <p:cNvSpPr>
                <a:spLocks noGrp="1" noRot="1" noMove="1" noResize="1" noEditPoints="1" noAdjustHandles="1" noChangeArrowheads="1" noChangeShapeType="1"/>
              </p:cNvSpPr>
              <p:nvPr/>
            </p:nvSpPr>
            <p:spPr>
              <a:xfrm>
                <a:off x="4326056" y="5927495"/>
                <a:ext cx="489451" cy="233385"/>
              </a:xfrm>
              <a:custGeom>
                <a:avLst/>
                <a:gdLst>
                  <a:gd name="connsiteX0" fmla="*/ 464281 w 489451"/>
                  <a:gd name="connsiteY0" fmla="*/ 42003 h 233385"/>
                  <a:gd name="connsiteX1" fmla="*/ 484586 w 489451"/>
                  <a:gd name="connsiteY1" fmla="*/ 225173 h 233385"/>
                  <a:gd name="connsiteX2" fmla="*/ 5450 w 489451"/>
                  <a:gd name="connsiteY2" fmla="*/ 216170 h 233385"/>
                  <a:gd name="connsiteX3" fmla="*/ 15522 w 489451"/>
                  <a:gd name="connsiteY3" fmla="*/ 142688 h 233385"/>
                  <a:gd name="connsiteX4" fmla="*/ 316864 w 489451"/>
                  <a:gd name="connsiteY4" fmla="*/ 0 h 233385"/>
                  <a:gd name="connsiteX5" fmla="*/ 345719 w 489451"/>
                  <a:gd name="connsiteY5" fmla="*/ 45048 h 233385"/>
                  <a:gd name="connsiteX6" fmla="*/ 340537 w 489451"/>
                  <a:gd name="connsiteY6" fmla="*/ 54796 h 233385"/>
                  <a:gd name="connsiteX7" fmla="*/ 394232 w 489451"/>
                  <a:gd name="connsiteY7" fmla="*/ 77789 h 233385"/>
                  <a:gd name="connsiteX8" fmla="*/ 464313 w 489451"/>
                  <a:gd name="connsiteY8" fmla="*/ 42036 h 23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451" h="233385">
                    <a:moveTo>
                      <a:pt x="464281" y="42003"/>
                    </a:moveTo>
                    <a:cubicBezTo>
                      <a:pt x="473996" y="44627"/>
                      <a:pt x="500228" y="216202"/>
                      <a:pt x="484586" y="225173"/>
                    </a:cubicBezTo>
                    <a:cubicBezTo>
                      <a:pt x="468944" y="234111"/>
                      <a:pt x="30872" y="241106"/>
                      <a:pt x="5450" y="216170"/>
                    </a:cubicBezTo>
                    <a:cubicBezTo>
                      <a:pt x="-7893" y="203086"/>
                      <a:pt x="6324" y="145247"/>
                      <a:pt x="15522" y="142688"/>
                    </a:cubicBezTo>
                    <a:cubicBezTo>
                      <a:pt x="184636" y="95439"/>
                      <a:pt x="316864" y="0"/>
                      <a:pt x="316864" y="0"/>
                    </a:cubicBezTo>
                    <a:cubicBezTo>
                      <a:pt x="316864" y="0"/>
                      <a:pt x="350739" y="21892"/>
                      <a:pt x="345719" y="45048"/>
                    </a:cubicBezTo>
                    <a:lnTo>
                      <a:pt x="340537" y="54796"/>
                    </a:lnTo>
                    <a:cubicBezTo>
                      <a:pt x="340537" y="54796"/>
                      <a:pt x="367806" y="80250"/>
                      <a:pt x="394232" y="77789"/>
                    </a:cubicBezTo>
                    <a:cubicBezTo>
                      <a:pt x="420626" y="75295"/>
                      <a:pt x="439700" y="35300"/>
                      <a:pt x="464313" y="42036"/>
                    </a:cubicBezTo>
                    <a:close/>
                  </a:path>
                </a:pathLst>
              </a:custGeom>
              <a:solidFill>
                <a:srgbClr val="FFFFFF"/>
              </a:solidFill>
              <a:ln w="0" cap="flat">
                <a:noFill/>
                <a:prstDash val="solid"/>
                <a:miter/>
              </a:ln>
            </p:spPr>
            <p:txBody>
              <a:bodyPr rtlCol="0" anchor="ctr"/>
              <a:lstStyle/>
              <a:p>
                <a:endParaRPr lang="nb-NO"/>
              </a:p>
            </p:txBody>
          </p:sp>
          <p:sp>
            <p:nvSpPr>
              <p:cNvPr id="44" name="Friform 43">
                <a:extLst>
                  <a:ext uri="{FF2B5EF4-FFF2-40B4-BE49-F238E27FC236}">
                    <a16:creationId xmlns:a16="http://schemas.microsoft.com/office/drawing/2014/main" id="{37FF6C0B-98A4-5FE8-32CE-E79B3F51DE25}"/>
                  </a:ext>
                </a:extLst>
              </p:cNvPr>
              <p:cNvSpPr>
                <a:spLocks noGrp="1" noRot="1" noMove="1" noResize="1" noEditPoints="1" noAdjustHandles="1" noChangeArrowheads="1" noChangeShapeType="1"/>
              </p:cNvSpPr>
              <p:nvPr/>
            </p:nvSpPr>
            <p:spPr>
              <a:xfrm>
                <a:off x="4566135" y="5971376"/>
                <a:ext cx="39542" cy="50423"/>
              </a:xfrm>
              <a:custGeom>
                <a:avLst/>
                <a:gdLst>
                  <a:gd name="connsiteX0" fmla="*/ 6833 w 39542"/>
                  <a:gd name="connsiteY0" fmla="*/ 32 h 50423"/>
                  <a:gd name="connsiteX1" fmla="*/ 39542 w 39542"/>
                  <a:gd name="connsiteY1" fmla="*/ 48578 h 50423"/>
                  <a:gd name="connsiteX2" fmla="*/ 32774 w 39542"/>
                  <a:gd name="connsiteY2" fmla="*/ 50423 h 50423"/>
                  <a:gd name="connsiteX3" fmla="*/ 1166 w 39542"/>
                  <a:gd name="connsiteY3" fmla="*/ 4631 h 50423"/>
                  <a:gd name="connsiteX4" fmla="*/ 0 w 39542"/>
                  <a:gd name="connsiteY4" fmla="*/ 3854 h 50423"/>
                  <a:gd name="connsiteX5" fmla="*/ 6801 w 39542"/>
                  <a:gd name="connsiteY5" fmla="*/ 0 h 50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42" h="50423">
                    <a:moveTo>
                      <a:pt x="6833" y="32"/>
                    </a:moveTo>
                    <a:cubicBezTo>
                      <a:pt x="28531" y="15545"/>
                      <a:pt x="36919" y="39024"/>
                      <a:pt x="39542" y="48578"/>
                    </a:cubicBezTo>
                    <a:lnTo>
                      <a:pt x="32774" y="50423"/>
                    </a:lnTo>
                    <a:cubicBezTo>
                      <a:pt x="30280" y="41388"/>
                      <a:pt x="22216" y="18815"/>
                      <a:pt x="1166" y="4631"/>
                    </a:cubicBezTo>
                    <a:cubicBezTo>
                      <a:pt x="777" y="4372"/>
                      <a:pt x="389" y="4113"/>
                      <a:pt x="0" y="3854"/>
                    </a:cubicBezTo>
                    <a:lnTo>
                      <a:pt x="6801" y="0"/>
                    </a:lnTo>
                    <a:close/>
                  </a:path>
                </a:pathLst>
              </a:custGeom>
              <a:solidFill>
                <a:srgbClr val="E8E2E2"/>
              </a:solidFill>
              <a:ln w="0" cap="flat">
                <a:noFill/>
                <a:prstDash val="solid"/>
                <a:miter/>
              </a:ln>
            </p:spPr>
            <p:txBody>
              <a:bodyPr rtlCol="0" anchor="ctr"/>
              <a:lstStyle/>
              <a:p>
                <a:endParaRPr lang="nb-NO"/>
              </a:p>
            </p:txBody>
          </p:sp>
          <p:sp>
            <p:nvSpPr>
              <p:cNvPr id="45" name="Friform 44">
                <a:extLst>
                  <a:ext uri="{FF2B5EF4-FFF2-40B4-BE49-F238E27FC236}">
                    <a16:creationId xmlns:a16="http://schemas.microsoft.com/office/drawing/2014/main" id="{1A6229C8-CF3F-1D15-0F2E-2467D59FBE54}"/>
                  </a:ext>
                </a:extLst>
              </p:cNvPr>
              <p:cNvSpPr>
                <a:spLocks noGrp="1" noRot="1" noMove="1" noResize="1" noEditPoints="1" noAdjustHandles="1" noChangeArrowheads="1" noChangeShapeType="1"/>
              </p:cNvSpPr>
              <p:nvPr/>
            </p:nvSpPr>
            <p:spPr>
              <a:xfrm>
                <a:off x="4527500" y="5992459"/>
                <a:ext cx="37469" cy="48739"/>
              </a:xfrm>
              <a:custGeom>
                <a:avLst/>
                <a:gdLst>
                  <a:gd name="connsiteX0" fmla="*/ 6963 w 37469"/>
                  <a:gd name="connsiteY0" fmla="*/ 0 h 48739"/>
                  <a:gd name="connsiteX1" fmla="*/ 37469 w 37469"/>
                  <a:gd name="connsiteY1" fmla="*/ 46894 h 48739"/>
                  <a:gd name="connsiteX2" fmla="*/ 30701 w 37469"/>
                  <a:gd name="connsiteY2" fmla="*/ 48740 h 48739"/>
                  <a:gd name="connsiteX3" fmla="*/ 0 w 37469"/>
                  <a:gd name="connsiteY3" fmla="*/ 3563 h 48739"/>
                  <a:gd name="connsiteX4" fmla="*/ 6963 w 37469"/>
                  <a:gd name="connsiteY4" fmla="*/ 0 h 48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69" h="48739">
                    <a:moveTo>
                      <a:pt x="6963" y="0"/>
                    </a:moveTo>
                    <a:cubicBezTo>
                      <a:pt x="27009" y="15480"/>
                      <a:pt x="34911" y="37696"/>
                      <a:pt x="37469" y="46894"/>
                    </a:cubicBezTo>
                    <a:lnTo>
                      <a:pt x="30701" y="48740"/>
                    </a:lnTo>
                    <a:cubicBezTo>
                      <a:pt x="28240" y="39834"/>
                      <a:pt x="20370" y="17747"/>
                      <a:pt x="0" y="3563"/>
                    </a:cubicBezTo>
                    <a:lnTo>
                      <a:pt x="6963" y="0"/>
                    </a:lnTo>
                    <a:close/>
                  </a:path>
                </a:pathLst>
              </a:custGeom>
              <a:solidFill>
                <a:srgbClr val="E8E2E2"/>
              </a:solidFill>
              <a:ln w="0" cap="flat">
                <a:noFill/>
                <a:prstDash val="solid"/>
                <a:miter/>
              </a:ln>
            </p:spPr>
            <p:txBody>
              <a:bodyPr rtlCol="0" anchor="ctr"/>
              <a:lstStyle/>
              <a:p>
                <a:endParaRPr lang="nb-NO"/>
              </a:p>
            </p:txBody>
          </p:sp>
        </p:grpSp>
        <p:grpSp>
          <p:nvGrpSpPr>
            <p:cNvPr id="127" name="Gruppe 126">
              <a:extLst>
                <a:ext uri="{FF2B5EF4-FFF2-40B4-BE49-F238E27FC236}">
                  <a16:creationId xmlns:a16="http://schemas.microsoft.com/office/drawing/2014/main" id="{E5A9B3B3-6360-99FE-CF59-14F5F3F690E5}"/>
                </a:ext>
              </a:extLst>
            </p:cNvPr>
            <p:cNvGrpSpPr>
              <a:grpSpLocks noGrp="1" noUngrp="1" noRot="1" noMove="1" noResize="1"/>
            </p:cNvGrpSpPr>
            <p:nvPr/>
          </p:nvGrpSpPr>
          <p:grpSpPr>
            <a:xfrm rot="19375778">
              <a:off x="7883222" y="3729151"/>
              <a:ext cx="1023666" cy="1811932"/>
              <a:chOff x="7029887" y="3585683"/>
              <a:chExt cx="1023666" cy="1811932"/>
            </a:xfrm>
          </p:grpSpPr>
          <p:sp>
            <p:nvSpPr>
              <p:cNvPr id="47" name="Friform 46">
                <a:extLst>
                  <a:ext uri="{FF2B5EF4-FFF2-40B4-BE49-F238E27FC236}">
                    <a16:creationId xmlns:a16="http://schemas.microsoft.com/office/drawing/2014/main" id="{E0D83EB2-211E-57BC-ED6A-641DF6B66541}"/>
                  </a:ext>
                </a:extLst>
              </p:cNvPr>
              <p:cNvSpPr>
                <a:spLocks noGrp="1" noRot="1" noMove="1" noResize="1" noEditPoints="1" noAdjustHandles="1" noChangeArrowheads="1" noChangeShapeType="1"/>
              </p:cNvSpPr>
              <p:nvPr/>
            </p:nvSpPr>
            <p:spPr>
              <a:xfrm flipH="1">
                <a:off x="7149342" y="3585683"/>
                <a:ext cx="904211" cy="1475430"/>
              </a:xfrm>
              <a:custGeom>
                <a:avLst/>
                <a:gdLst>
                  <a:gd name="connsiteX0" fmla="*/ 881542 w 904211"/>
                  <a:gd name="connsiteY0" fmla="*/ 1356318 h 1475430"/>
                  <a:gd name="connsiteX1" fmla="*/ 248577 w 904211"/>
                  <a:gd name="connsiteY1" fmla="*/ 878380 h 1475430"/>
                  <a:gd name="connsiteX2" fmla="*/ 646168 w 904211"/>
                  <a:gd name="connsiteY2" fmla="*/ 295677 h 1475430"/>
                  <a:gd name="connsiteX3" fmla="*/ 676318 w 904211"/>
                  <a:gd name="connsiteY3" fmla="*/ 49551 h 1475430"/>
                  <a:gd name="connsiteX4" fmla="*/ 348971 w 904211"/>
                  <a:gd name="connsiteY4" fmla="*/ 80576 h 1475430"/>
                  <a:gd name="connsiteX5" fmla="*/ 18806 w 904211"/>
                  <a:gd name="connsiteY5" fmla="*/ 955133 h 1475430"/>
                  <a:gd name="connsiteX6" fmla="*/ 771401 w 904211"/>
                  <a:gd name="connsiteY6" fmla="*/ 1450947 h 1475430"/>
                  <a:gd name="connsiteX7" fmla="*/ 904212 w 904211"/>
                  <a:gd name="connsiteY7" fmla="*/ 1475430 h 1475430"/>
                  <a:gd name="connsiteX8" fmla="*/ 881445 w 904211"/>
                  <a:gd name="connsiteY8" fmla="*/ 1356351 h 1475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211" h="1475430">
                    <a:moveTo>
                      <a:pt x="881542" y="1356318"/>
                    </a:moveTo>
                    <a:cubicBezTo>
                      <a:pt x="881542" y="1356318"/>
                      <a:pt x="515073" y="1009022"/>
                      <a:pt x="248577" y="878380"/>
                    </a:cubicBezTo>
                    <a:cubicBezTo>
                      <a:pt x="314416" y="767429"/>
                      <a:pt x="548916" y="453813"/>
                      <a:pt x="646168" y="295677"/>
                    </a:cubicBezTo>
                    <a:cubicBezTo>
                      <a:pt x="678650" y="242857"/>
                      <a:pt x="702388" y="176921"/>
                      <a:pt x="676318" y="49551"/>
                    </a:cubicBezTo>
                    <a:cubicBezTo>
                      <a:pt x="650248" y="-77819"/>
                      <a:pt x="348971" y="80576"/>
                      <a:pt x="348971" y="80576"/>
                    </a:cubicBezTo>
                    <a:cubicBezTo>
                      <a:pt x="348971" y="80576"/>
                      <a:pt x="-95546" y="840069"/>
                      <a:pt x="18806" y="955133"/>
                    </a:cubicBezTo>
                    <a:cubicBezTo>
                      <a:pt x="123765" y="1060740"/>
                      <a:pt x="771401" y="1450947"/>
                      <a:pt x="771401" y="1450947"/>
                    </a:cubicBezTo>
                    <a:lnTo>
                      <a:pt x="904212" y="1475430"/>
                    </a:lnTo>
                    <a:lnTo>
                      <a:pt x="881445" y="1356351"/>
                    </a:lnTo>
                    <a:close/>
                  </a:path>
                </a:pathLst>
              </a:custGeom>
              <a:solidFill>
                <a:srgbClr val="E3847C"/>
              </a:solidFill>
              <a:ln w="0" cap="flat">
                <a:noFill/>
                <a:prstDash val="solid"/>
                <a:miter/>
              </a:ln>
            </p:spPr>
            <p:txBody>
              <a:bodyPr rtlCol="0" anchor="ctr"/>
              <a:lstStyle/>
              <a:p>
                <a:endParaRPr lang="nb-NO"/>
              </a:p>
            </p:txBody>
          </p:sp>
          <p:grpSp>
            <p:nvGrpSpPr>
              <p:cNvPr id="48" name="Grafikk 28">
                <a:extLst>
                  <a:ext uri="{FF2B5EF4-FFF2-40B4-BE49-F238E27FC236}">
                    <a16:creationId xmlns:a16="http://schemas.microsoft.com/office/drawing/2014/main" id="{A95A4F64-83F0-8787-6F9D-49824CBD5526}"/>
                  </a:ext>
                </a:extLst>
              </p:cNvPr>
              <p:cNvGrpSpPr>
                <a:grpSpLocks noGrp="1" noUngrp="1" noRot="1" noMove="1" noResize="1"/>
              </p:cNvGrpSpPr>
              <p:nvPr/>
            </p:nvGrpSpPr>
            <p:grpSpPr>
              <a:xfrm flipH="1">
                <a:off x="7029887" y="4913856"/>
                <a:ext cx="350276" cy="483759"/>
                <a:chOff x="5148922" y="5279306"/>
                <a:chExt cx="350276" cy="483759"/>
              </a:xfrm>
            </p:grpSpPr>
            <p:sp>
              <p:nvSpPr>
                <p:cNvPr id="49" name="Friform 48">
                  <a:extLst>
                    <a:ext uri="{FF2B5EF4-FFF2-40B4-BE49-F238E27FC236}">
                      <a16:creationId xmlns:a16="http://schemas.microsoft.com/office/drawing/2014/main" id="{6D97E024-FFBE-7D74-FDFE-090EDB9C603D}"/>
                    </a:ext>
                  </a:extLst>
                </p:cNvPr>
                <p:cNvSpPr>
                  <a:spLocks noGrp="1" noRot="1" noMove="1" noResize="1" noEditPoints="1" noAdjustHandles="1" noChangeArrowheads="1" noChangeShapeType="1"/>
                </p:cNvSpPr>
                <p:nvPr/>
              </p:nvSpPr>
              <p:spPr>
                <a:xfrm>
                  <a:off x="5148922" y="5279306"/>
                  <a:ext cx="350276" cy="483759"/>
                </a:xfrm>
                <a:custGeom>
                  <a:avLst/>
                  <a:gdLst>
                    <a:gd name="connsiteX0" fmla="*/ 186908 w 350276"/>
                    <a:gd name="connsiteY0" fmla="*/ 359 h 483759"/>
                    <a:gd name="connsiteX1" fmla="*/ 350258 w 350276"/>
                    <a:gd name="connsiteY1" fmla="*/ 93725 h 483759"/>
                    <a:gd name="connsiteX2" fmla="*/ 54777 w 350276"/>
                    <a:gd name="connsiteY2" fmla="*/ 483608 h 483759"/>
                    <a:gd name="connsiteX3" fmla="*/ 208 w 350276"/>
                    <a:gd name="connsiteY3" fmla="*/ 431144 h 483759"/>
                    <a:gd name="connsiteX4" fmla="*/ 63229 w 350276"/>
                    <a:gd name="connsiteY4" fmla="*/ 108363 h 483759"/>
                    <a:gd name="connsiteX5" fmla="*/ 118122 w 350276"/>
                    <a:gd name="connsiteY5" fmla="*/ 100040 h 483759"/>
                    <a:gd name="connsiteX6" fmla="*/ 123044 w 350276"/>
                    <a:gd name="connsiteY6" fmla="*/ 110176 h 483759"/>
                    <a:gd name="connsiteX7" fmla="*/ 174310 w 350276"/>
                    <a:gd name="connsiteY7" fmla="*/ 79702 h 483759"/>
                    <a:gd name="connsiteX8" fmla="*/ 186940 w 350276"/>
                    <a:gd name="connsiteY8" fmla="*/ 391 h 4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276" h="483759">
                      <a:moveTo>
                        <a:pt x="186908" y="359"/>
                      </a:moveTo>
                      <a:cubicBezTo>
                        <a:pt x="194939" y="-6053"/>
                        <a:pt x="352266" y="75395"/>
                        <a:pt x="350258" y="93725"/>
                      </a:cubicBezTo>
                      <a:cubicBezTo>
                        <a:pt x="348217" y="112022"/>
                        <a:pt x="90627" y="477649"/>
                        <a:pt x="54777" y="483608"/>
                      </a:cubicBezTo>
                      <a:cubicBezTo>
                        <a:pt x="35961" y="486749"/>
                        <a:pt x="-3192" y="440277"/>
                        <a:pt x="208" y="431144"/>
                      </a:cubicBezTo>
                      <a:cubicBezTo>
                        <a:pt x="62906" y="263195"/>
                        <a:pt x="63229" y="108363"/>
                        <a:pt x="63229" y="108363"/>
                      </a:cubicBezTo>
                      <a:cubicBezTo>
                        <a:pt x="63229" y="108363"/>
                        <a:pt x="102027" y="81969"/>
                        <a:pt x="118122" y="100040"/>
                      </a:cubicBezTo>
                      <a:lnTo>
                        <a:pt x="123044" y="110176"/>
                      </a:lnTo>
                      <a:cubicBezTo>
                        <a:pt x="123044" y="110176"/>
                        <a:pt x="160481" y="102987"/>
                        <a:pt x="174310" y="79702"/>
                      </a:cubicBezTo>
                      <a:cubicBezTo>
                        <a:pt x="188138" y="56417"/>
                        <a:pt x="166602" y="16648"/>
                        <a:pt x="186940" y="391"/>
                      </a:cubicBezTo>
                      <a:close/>
                    </a:path>
                  </a:pathLst>
                </a:custGeom>
                <a:solidFill>
                  <a:srgbClr val="FFFFFF"/>
                </a:solidFill>
                <a:ln w="0" cap="flat">
                  <a:noFill/>
                  <a:prstDash val="solid"/>
                  <a:miter/>
                </a:ln>
              </p:spPr>
              <p:txBody>
                <a:bodyPr rtlCol="0" anchor="ctr"/>
                <a:lstStyle/>
                <a:p>
                  <a:endParaRPr lang="nb-NO"/>
                </a:p>
              </p:txBody>
            </p:sp>
            <p:sp>
              <p:nvSpPr>
                <p:cNvPr id="50" name="Friform 49">
                  <a:extLst>
                    <a:ext uri="{FF2B5EF4-FFF2-40B4-BE49-F238E27FC236}">
                      <a16:creationId xmlns:a16="http://schemas.microsoft.com/office/drawing/2014/main" id="{AC2DF8B6-7C9D-7BFC-278A-CC31F0B64093}"/>
                    </a:ext>
                  </a:extLst>
                </p:cNvPr>
                <p:cNvSpPr>
                  <a:spLocks noGrp="1" noRot="1" noMove="1" noResize="1" noEditPoints="1" noAdjustHandles="1" noChangeArrowheads="1" noChangeShapeType="1"/>
                </p:cNvSpPr>
                <p:nvPr/>
              </p:nvSpPr>
              <p:spPr>
                <a:xfrm>
                  <a:off x="5199780" y="5492874"/>
                  <a:ext cx="76266" cy="23168"/>
                </a:xfrm>
                <a:custGeom>
                  <a:avLst/>
                  <a:gdLst>
                    <a:gd name="connsiteX0" fmla="*/ 1490 w 76266"/>
                    <a:gd name="connsiteY0" fmla="*/ 13389 h 23168"/>
                    <a:gd name="connsiteX1" fmla="*/ 15771 w 76266"/>
                    <a:gd name="connsiteY1" fmla="*/ 5713 h 23168"/>
                    <a:gd name="connsiteX2" fmla="*/ 76267 w 76266"/>
                    <a:gd name="connsiteY2" fmla="*/ 4936 h 23168"/>
                    <a:gd name="connsiteX3" fmla="*/ 74032 w 76266"/>
                    <a:gd name="connsiteY3" fmla="*/ 11575 h 23168"/>
                    <a:gd name="connsiteX4" fmla="*/ 18395 w 76266"/>
                    <a:gd name="connsiteY4" fmla="*/ 12190 h 23168"/>
                    <a:gd name="connsiteX5" fmla="*/ 0 w 76266"/>
                    <a:gd name="connsiteY5" fmla="*/ 23169 h 23168"/>
                    <a:gd name="connsiteX6" fmla="*/ 1458 w 76266"/>
                    <a:gd name="connsiteY6" fmla="*/ 13389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66" h="23168">
                      <a:moveTo>
                        <a:pt x="1490" y="13389"/>
                      </a:moveTo>
                      <a:cubicBezTo>
                        <a:pt x="6056" y="10312"/>
                        <a:pt x="10849" y="7721"/>
                        <a:pt x="15771" y="5713"/>
                      </a:cubicBezTo>
                      <a:cubicBezTo>
                        <a:pt x="41453" y="-4715"/>
                        <a:pt x="66649" y="1698"/>
                        <a:pt x="76267" y="4936"/>
                      </a:cubicBezTo>
                      <a:lnTo>
                        <a:pt x="74032" y="11575"/>
                      </a:lnTo>
                      <a:cubicBezTo>
                        <a:pt x="65126" y="8596"/>
                        <a:pt x="41906" y="2669"/>
                        <a:pt x="18395" y="12190"/>
                      </a:cubicBezTo>
                      <a:cubicBezTo>
                        <a:pt x="11918" y="14814"/>
                        <a:pt x="5700" y="18570"/>
                        <a:pt x="0" y="23169"/>
                      </a:cubicBezTo>
                      <a:lnTo>
                        <a:pt x="1458" y="13389"/>
                      </a:lnTo>
                      <a:close/>
                    </a:path>
                  </a:pathLst>
                </a:custGeom>
                <a:solidFill>
                  <a:srgbClr val="E8E2E2"/>
                </a:solidFill>
                <a:ln w="0" cap="flat">
                  <a:noFill/>
                  <a:prstDash val="solid"/>
                  <a:miter/>
                </a:ln>
              </p:spPr>
              <p:txBody>
                <a:bodyPr rtlCol="0" anchor="ctr"/>
                <a:lstStyle/>
                <a:p>
                  <a:endParaRPr lang="nb-NO"/>
                </a:p>
              </p:txBody>
            </p:sp>
            <p:sp>
              <p:nvSpPr>
                <p:cNvPr id="51" name="Friform 50">
                  <a:extLst>
                    <a:ext uri="{FF2B5EF4-FFF2-40B4-BE49-F238E27FC236}">
                      <a16:creationId xmlns:a16="http://schemas.microsoft.com/office/drawing/2014/main" id="{8FEA34A6-DB13-CE1B-9738-B8BF0ED7F34A}"/>
                    </a:ext>
                  </a:extLst>
                </p:cNvPr>
                <p:cNvSpPr>
                  <a:spLocks noGrp="1" noRot="1" noMove="1" noResize="1" noEditPoints="1" noAdjustHandles="1" noChangeArrowheads="1" noChangeShapeType="1"/>
                </p:cNvSpPr>
                <p:nvPr/>
              </p:nvSpPr>
              <p:spPr>
                <a:xfrm>
                  <a:off x="5206364" y="5451843"/>
                  <a:ext cx="65893" cy="16246"/>
                </a:xfrm>
                <a:custGeom>
                  <a:avLst/>
                  <a:gdLst>
                    <a:gd name="connsiteX0" fmla="*/ 962 w 65893"/>
                    <a:gd name="connsiteY0" fmla="*/ 7689 h 16246"/>
                    <a:gd name="connsiteX1" fmla="*/ 5398 w 65893"/>
                    <a:gd name="connsiteY1" fmla="*/ 5713 h 16246"/>
                    <a:gd name="connsiteX2" fmla="*/ 65893 w 65893"/>
                    <a:gd name="connsiteY2" fmla="*/ 4936 h 16246"/>
                    <a:gd name="connsiteX3" fmla="*/ 63659 w 65893"/>
                    <a:gd name="connsiteY3" fmla="*/ 11575 h 16246"/>
                    <a:gd name="connsiteX4" fmla="*/ 8021 w 65893"/>
                    <a:gd name="connsiteY4" fmla="*/ 12190 h 16246"/>
                    <a:gd name="connsiteX5" fmla="*/ 22 w 65893"/>
                    <a:gd name="connsiteY5" fmla="*/ 16076 h 16246"/>
                    <a:gd name="connsiteX6" fmla="*/ 962 w 65893"/>
                    <a:gd name="connsiteY6" fmla="*/ 7656 h 1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893" h="16246">
                      <a:moveTo>
                        <a:pt x="962" y="7689"/>
                      </a:moveTo>
                      <a:cubicBezTo>
                        <a:pt x="2419" y="6976"/>
                        <a:pt x="3908" y="6328"/>
                        <a:pt x="5398" y="5713"/>
                      </a:cubicBezTo>
                      <a:cubicBezTo>
                        <a:pt x="31080" y="-4715"/>
                        <a:pt x="56275" y="1698"/>
                        <a:pt x="65893" y="4936"/>
                      </a:cubicBezTo>
                      <a:lnTo>
                        <a:pt x="63659" y="11575"/>
                      </a:lnTo>
                      <a:cubicBezTo>
                        <a:pt x="54753" y="8596"/>
                        <a:pt x="31533" y="2669"/>
                        <a:pt x="8021" y="12190"/>
                      </a:cubicBezTo>
                      <a:cubicBezTo>
                        <a:pt x="5301" y="13291"/>
                        <a:pt x="2645" y="14587"/>
                        <a:pt x="22" y="16076"/>
                      </a:cubicBezTo>
                      <a:cubicBezTo>
                        <a:pt x="-172" y="17663"/>
                        <a:pt x="962" y="7656"/>
                        <a:pt x="962" y="7656"/>
                      </a:cubicBezTo>
                      <a:close/>
                    </a:path>
                  </a:pathLst>
                </a:custGeom>
                <a:solidFill>
                  <a:srgbClr val="E8E2E2"/>
                </a:solidFill>
                <a:ln w="0" cap="flat">
                  <a:noFill/>
                  <a:prstDash val="solid"/>
                  <a:miter/>
                </a:ln>
              </p:spPr>
              <p:txBody>
                <a:bodyPr rtlCol="0" anchor="ctr"/>
                <a:lstStyle/>
                <a:p>
                  <a:endParaRPr lang="nb-NO"/>
                </a:p>
              </p:txBody>
            </p:sp>
          </p:grpSp>
        </p:grpSp>
        <p:grpSp>
          <p:nvGrpSpPr>
            <p:cNvPr id="53" name="Grafikk 28">
              <a:extLst>
                <a:ext uri="{FF2B5EF4-FFF2-40B4-BE49-F238E27FC236}">
                  <a16:creationId xmlns:a16="http://schemas.microsoft.com/office/drawing/2014/main" id="{CCFBE2A3-AB40-5DB1-96B7-06521D8F2515}"/>
                </a:ext>
              </a:extLst>
            </p:cNvPr>
            <p:cNvGrpSpPr>
              <a:grpSpLocks noGrp="1" noUngrp="1" noRot="1" noMove="1" noResize="1"/>
            </p:cNvGrpSpPr>
            <p:nvPr/>
          </p:nvGrpSpPr>
          <p:grpSpPr>
            <a:xfrm flipH="1">
              <a:off x="7711934" y="1935669"/>
              <a:ext cx="594764" cy="1009420"/>
              <a:chOff x="4575187" y="2301119"/>
              <a:chExt cx="594764" cy="1009420"/>
            </a:xfrm>
            <a:solidFill>
              <a:srgbClr val="FFFFFF"/>
            </a:solidFill>
          </p:grpSpPr>
          <p:sp>
            <p:nvSpPr>
              <p:cNvPr id="54" name="Friform 53">
                <a:extLst>
                  <a:ext uri="{FF2B5EF4-FFF2-40B4-BE49-F238E27FC236}">
                    <a16:creationId xmlns:a16="http://schemas.microsoft.com/office/drawing/2014/main" id="{BAF69AE6-0730-12A2-FE2E-5799E2A0086F}"/>
                  </a:ext>
                </a:extLst>
              </p:cNvPr>
              <p:cNvSpPr>
                <a:spLocks noGrp="1" noRot="1" noMove="1" noResize="1" noEditPoints="1" noAdjustHandles="1" noChangeArrowheads="1" noChangeShapeType="1"/>
              </p:cNvSpPr>
              <p:nvPr/>
            </p:nvSpPr>
            <p:spPr>
              <a:xfrm>
                <a:off x="4575187" y="2310950"/>
                <a:ext cx="565346" cy="999589"/>
              </a:xfrm>
              <a:custGeom>
                <a:avLst/>
                <a:gdLst>
                  <a:gd name="connsiteX0" fmla="*/ 447350 w 565346"/>
                  <a:gd name="connsiteY0" fmla="*/ 931536 h 999589"/>
                  <a:gd name="connsiteX1" fmla="*/ 398157 w 565346"/>
                  <a:gd name="connsiteY1" fmla="*/ 79 h 999589"/>
                  <a:gd name="connsiteX2" fmla="*/ 55362 w 565346"/>
                  <a:gd name="connsiteY2" fmla="*/ 79195 h 999589"/>
                  <a:gd name="connsiteX3" fmla="*/ 89819 w 565346"/>
                  <a:gd name="connsiteY3" fmla="*/ 340413 h 999589"/>
                  <a:gd name="connsiteX4" fmla="*/ 8857 w 565346"/>
                  <a:gd name="connsiteY4" fmla="*/ 855658 h 999589"/>
                  <a:gd name="connsiteX5" fmla="*/ 447350 w 565346"/>
                  <a:gd name="connsiteY5" fmla="*/ 931569 h 999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346" h="999589">
                    <a:moveTo>
                      <a:pt x="447350" y="931536"/>
                    </a:moveTo>
                    <a:cubicBezTo>
                      <a:pt x="739009" y="759993"/>
                      <a:pt x="398157" y="79"/>
                      <a:pt x="398157" y="79"/>
                    </a:cubicBezTo>
                    <a:cubicBezTo>
                      <a:pt x="398157" y="79"/>
                      <a:pt x="63426" y="-5589"/>
                      <a:pt x="55362" y="79195"/>
                    </a:cubicBezTo>
                    <a:cubicBezTo>
                      <a:pt x="47687" y="160158"/>
                      <a:pt x="87423" y="270850"/>
                      <a:pt x="89819" y="340413"/>
                    </a:cubicBezTo>
                    <a:cubicBezTo>
                      <a:pt x="94029" y="463411"/>
                      <a:pt x="-34215" y="726410"/>
                      <a:pt x="8857" y="855658"/>
                    </a:cubicBezTo>
                    <a:cubicBezTo>
                      <a:pt x="91374" y="1103112"/>
                      <a:pt x="393429" y="963274"/>
                      <a:pt x="447350" y="931569"/>
                    </a:cubicBezTo>
                    <a:close/>
                  </a:path>
                </a:pathLst>
              </a:custGeom>
              <a:solidFill>
                <a:srgbClr val="FFFFFF"/>
              </a:solidFill>
              <a:ln w="0" cap="flat">
                <a:noFill/>
                <a:prstDash val="solid"/>
                <a:miter/>
              </a:ln>
            </p:spPr>
            <p:txBody>
              <a:bodyPr rtlCol="0" anchor="ctr"/>
              <a:lstStyle/>
              <a:p>
                <a:endParaRPr lang="nb-NO"/>
              </a:p>
            </p:txBody>
          </p:sp>
          <p:sp>
            <p:nvSpPr>
              <p:cNvPr id="55" name="Friform 54">
                <a:extLst>
                  <a:ext uri="{FF2B5EF4-FFF2-40B4-BE49-F238E27FC236}">
                    <a16:creationId xmlns:a16="http://schemas.microsoft.com/office/drawing/2014/main" id="{A6CAC085-643B-B224-36FF-63A5B17921B9}"/>
                  </a:ext>
                </a:extLst>
              </p:cNvPr>
              <p:cNvSpPr>
                <a:spLocks noGrp="1" noRot="1" noMove="1" noResize="1" noEditPoints="1" noAdjustHandles="1" noChangeArrowheads="1" noChangeShapeType="1"/>
              </p:cNvSpPr>
              <p:nvPr/>
            </p:nvSpPr>
            <p:spPr>
              <a:xfrm>
                <a:off x="4954010" y="2301119"/>
                <a:ext cx="215941" cy="929773"/>
              </a:xfrm>
              <a:custGeom>
                <a:avLst/>
                <a:gdLst>
                  <a:gd name="connsiteX0" fmla="*/ 113510 w 215941"/>
                  <a:gd name="connsiteY0" fmla="*/ 929741 h 929773"/>
                  <a:gd name="connsiteX1" fmla="*/ 110530 w 215941"/>
                  <a:gd name="connsiteY1" fmla="*/ 925337 h 929773"/>
                  <a:gd name="connsiteX2" fmla="*/ 210373 w 215941"/>
                  <a:gd name="connsiteY2" fmla="*/ 702852 h 929773"/>
                  <a:gd name="connsiteX3" fmla="*/ 159982 w 215941"/>
                  <a:gd name="connsiteY3" fmla="*/ 394547 h 929773"/>
                  <a:gd name="connsiteX4" fmla="*/ 324 w 215941"/>
                  <a:gd name="connsiteY4" fmla="*/ 2461 h 929773"/>
                  <a:gd name="connsiteX5" fmla="*/ 0 w 215941"/>
                  <a:gd name="connsiteY5" fmla="*/ 1231 h 929773"/>
                  <a:gd name="connsiteX6" fmla="*/ 5020 w 215941"/>
                  <a:gd name="connsiteY6" fmla="*/ 0 h 929773"/>
                  <a:gd name="connsiteX7" fmla="*/ 165067 w 215941"/>
                  <a:gd name="connsiteY7" fmla="*/ 393057 h 929773"/>
                  <a:gd name="connsiteX8" fmla="*/ 215684 w 215941"/>
                  <a:gd name="connsiteY8" fmla="*/ 703046 h 929773"/>
                  <a:gd name="connsiteX9" fmla="*/ 113510 w 215941"/>
                  <a:gd name="connsiteY9" fmla="*/ 929773 h 92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941" h="929773">
                    <a:moveTo>
                      <a:pt x="113510" y="929741"/>
                    </a:moveTo>
                    <a:lnTo>
                      <a:pt x="110530" y="925337"/>
                    </a:lnTo>
                    <a:cubicBezTo>
                      <a:pt x="173584" y="882524"/>
                      <a:pt x="207167" y="807682"/>
                      <a:pt x="210373" y="702852"/>
                    </a:cubicBezTo>
                    <a:cubicBezTo>
                      <a:pt x="212964" y="618521"/>
                      <a:pt x="195994" y="514792"/>
                      <a:pt x="159982" y="394547"/>
                    </a:cubicBezTo>
                    <a:cubicBezTo>
                      <a:pt x="98580" y="189517"/>
                      <a:pt x="4307" y="9975"/>
                      <a:pt x="324" y="2461"/>
                    </a:cubicBezTo>
                    <a:lnTo>
                      <a:pt x="0" y="1231"/>
                    </a:lnTo>
                    <a:lnTo>
                      <a:pt x="5020" y="0"/>
                    </a:lnTo>
                    <a:cubicBezTo>
                      <a:pt x="9003" y="7546"/>
                      <a:pt x="103503" y="187509"/>
                      <a:pt x="165067" y="393057"/>
                    </a:cubicBezTo>
                    <a:cubicBezTo>
                      <a:pt x="201240" y="513853"/>
                      <a:pt x="218275" y="618165"/>
                      <a:pt x="215684" y="703046"/>
                    </a:cubicBezTo>
                    <a:cubicBezTo>
                      <a:pt x="212446" y="809690"/>
                      <a:pt x="178053" y="885956"/>
                      <a:pt x="113510" y="929773"/>
                    </a:cubicBezTo>
                    <a:close/>
                  </a:path>
                </a:pathLst>
              </a:custGeom>
              <a:solidFill>
                <a:srgbClr val="FFFFFF"/>
              </a:solidFill>
              <a:ln w="0" cap="flat">
                <a:noFill/>
                <a:prstDash val="solid"/>
                <a:miter/>
              </a:ln>
            </p:spPr>
            <p:txBody>
              <a:bodyPr rtlCol="0" anchor="ctr"/>
              <a:lstStyle/>
              <a:p>
                <a:endParaRPr lang="nb-NO"/>
              </a:p>
            </p:txBody>
          </p:sp>
        </p:grpSp>
        <p:sp>
          <p:nvSpPr>
            <p:cNvPr id="56" name="Friform 55">
              <a:extLst>
                <a:ext uri="{FF2B5EF4-FFF2-40B4-BE49-F238E27FC236}">
                  <a16:creationId xmlns:a16="http://schemas.microsoft.com/office/drawing/2014/main" id="{26606F24-2C3D-8F7F-CC5F-B2873EDD9EDF}"/>
                </a:ext>
              </a:extLst>
            </p:cNvPr>
            <p:cNvSpPr>
              <a:spLocks noGrp="1" noRot="1" noMove="1" noResize="1" noEditPoints="1" noAdjustHandles="1" noChangeArrowheads="1" noChangeShapeType="1"/>
            </p:cNvSpPr>
            <p:nvPr/>
          </p:nvSpPr>
          <p:spPr>
            <a:xfrm flipH="1">
              <a:off x="7890243" y="1828507"/>
              <a:ext cx="398562" cy="406528"/>
            </a:xfrm>
            <a:custGeom>
              <a:avLst/>
              <a:gdLst>
                <a:gd name="connsiteX0" fmla="*/ 398562 w 398562"/>
                <a:gd name="connsiteY0" fmla="*/ 197581 h 406528"/>
                <a:gd name="connsiteX1" fmla="*/ 199297 w 398562"/>
                <a:gd name="connsiteY1" fmla="*/ 406529 h 406528"/>
                <a:gd name="connsiteX2" fmla="*/ 0 w 398562"/>
                <a:gd name="connsiteY2" fmla="*/ 197581 h 406528"/>
                <a:gd name="connsiteX3" fmla="*/ 199297 w 398562"/>
                <a:gd name="connsiteY3" fmla="*/ 0 h 406528"/>
                <a:gd name="connsiteX4" fmla="*/ 398562 w 398562"/>
                <a:gd name="connsiteY4" fmla="*/ 197581 h 406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562" h="406528">
                  <a:moveTo>
                    <a:pt x="398562" y="197581"/>
                  </a:moveTo>
                  <a:cubicBezTo>
                    <a:pt x="398562" y="306718"/>
                    <a:pt x="309342" y="406529"/>
                    <a:pt x="199297" y="406529"/>
                  </a:cubicBezTo>
                  <a:cubicBezTo>
                    <a:pt x="89253" y="406529"/>
                    <a:pt x="0" y="306718"/>
                    <a:pt x="0" y="197581"/>
                  </a:cubicBezTo>
                  <a:cubicBezTo>
                    <a:pt x="0" y="88443"/>
                    <a:pt x="89221" y="0"/>
                    <a:pt x="199297" y="0"/>
                  </a:cubicBezTo>
                  <a:cubicBezTo>
                    <a:pt x="309374" y="0"/>
                    <a:pt x="398562" y="88476"/>
                    <a:pt x="398562" y="197581"/>
                  </a:cubicBezTo>
                  <a:close/>
                </a:path>
              </a:pathLst>
            </a:custGeom>
            <a:solidFill>
              <a:srgbClr val="FFFFFF"/>
            </a:solidFill>
            <a:ln w="0" cap="flat">
              <a:noFill/>
              <a:prstDash val="solid"/>
              <a:miter/>
            </a:ln>
          </p:spPr>
          <p:txBody>
            <a:bodyPr rtlCol="0" anchor="ctr"/>
            <a:lstStyle/>
            <a:p>
              <a:endParaRPr lang="nb-NO"/>
            </a:p>
          </p:txBody>
        </p:sp>
        <p:sp>
          <p:nvSpPr>
            <p:cNvPr id="58" name="Friform 57">
              <a:extLst>
                <a:ext uri="{FF2B5EF4-FFF2-40B4-BE49-F238E27FC236}">
                  <a16:creationId xmlns:a16="http://schemas.microsoft.com/office/drawing/2014/main" id="{610AE7FB-3B66-03DF-9F45-7ED1C8436DCA}"/>
                </a:ext>
              </a:extLst>
            </p:cNvPr>
            <p:cNvSpPr>
              <a:spLocks noGrp="1" noRot="1" noMove="1" noResize="1" noEditPoints="1" noAdjustHandles="1" noChangeArrowheads="1" noChangeShapeType="1"/>
            </p:cNvSpPr>
            <p:nvPr/>
          </p:nvSpPr>
          <p:spPr>
            <a:xfrm flipH="1">
              <a:off x="7693990" y="2382842"/>
              <a:ext cx="1106229" cy="2146332"/>
            </a:xfrm>
            <a:custGeom>
              <a:avLst/>
              <a:gdLst>
                <a:gd name="connsiteX0" fmla="*/ 480140 w 825429"/>
                <a:gd name="connsiteY0" fmla="*/ 2137 h 2187311"/>
                <a:gd name="connsiteX1" fmla="*/ 716130 w 825429"/>
                <a:gd name="connsiteY1" fmla="*/ 184011 h 2187311"/>
                <a:gd name="connsiteX2" fmla="*/ 800136 w 825429"/>
                <a:gd name="connsiteY2" fmla="*/ 615930 h 2187311"/>
                <a:gd name="connsiteX3" fmla="*/ 825429 w 825429"/>
                <a:gd name="connsiteY3" fmla="*/ 2105252 h 2187311"/>
                <a:gd name="connsiteX4" fmla="*/ 0 w 825429"/>
                <a:gd name="connsiteY4" fmla="*/ 2147320 h 2187311"/>
                <a:gd name="connsiteX5" fmla="*/ 204349 w 825429"/>
                <a:gd name="connsiteY5" fmla="*/ 411969 h 2187311"/>
                <a:gd name="connsiteX6" fmla="*/ 390077 w 825429"/>
                <a:gd name="connsiteY6" fmla="*/ 20467 h 2187311"/>
                <a:gd name="connsiteX7" fmla="*/ 480140 w 825429"/>
                <a:gd name="connsiteY7" fmla="*/ 2137 h 2187311"/>
                <a:gd name="connsiteX0" fmla="*/ 760940 w 1106229"/>
                <a:gd name="connsiteY0" fmla="*/ 2137 h 2146332"/>
                <a:gd name="connsiteX1" fmla="*/ 996930 w 1106229"/>
                <a:gd name="connsiteY1" fmla="*/ 184011 h 2146332"/>
                <a:gd name="connsiteX2" fmla="*/ 1080936 w 1106229"/>
                <a:gd name="connsiteY2" fmla="*/ 615930 h 2146332"/>
                <a:gd name="connsiteX3" fmla="*/ 1106229 w 1106229"/>
                <a:gd name="connsiteY3" fmla="*/ 2105252 h 2146332"/>
                <a:gd name="connsiteX4" fmla="*/ 0 w 1106229"/>
                <a:gd name="connsiteY4" fmla="*/ 1924120 h 2146332"/>
                <a:gd name="connsiteX5" fmla="*/ 485149 w 1106229"/>
                <a:gd name="connsiteY5" fmla="*/ 411969 h 2146332"/>
                <a:gd name="connsiteX6" fmla="*/ 670877 w 1106229"/>
                <a:gd name="connsiteY6" fmla="*/ 20467 h 2146332"/>
                <a:gd name="connsiteX7" fmla="*/ 760940 w 1106229"/>
                <a:gd name="connsiteY7" fmla="*/ 2137 h 214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6229" h="2146332">
                  <a:moveTo>
                    <a:pt x="760940" y="2137"/>
                  </a:moveTo>
                  <a:cubicBezTo>
                    <a:pt x="790411" y="-3368"/>
                    <a:pt x="915579" y="66939"/>
                    <a:pt x="996930" y="184011"/>
                  </a:cubicBezTo>
                  <a:cubicBezTo>
                    <a:pt x="1036601" y="241106"/>
                    <a:pt x="1080645" y="437521"/>
                    <a:pt x="1080936" y="615930"/>
                  </a:cubicBezTo>
                  <a:lnTo>
                    <a:pt x="1106229" y="2105252"/>
                  </a:lnTo>
                  <a:cubicBezTo>
                    <a:pt x="967880" y="2260894"/>
                    <a:pt x="0" y="1924120"/>
                    <a:pt x="0" y="1924120"/>
                  </a:cubicBezTo>
                  <a:cubicBezTo>
                    <a:pt x="0" y="1924120"/>
                    <a:pt x="458820" y="508153"/>
                    <a:pt x="485149" y="411969"/>
                  </a:cubicBezTo>
                  <a:cubicBezTo>
                    <a:pt x="508208" y="327704"/>
                    <a:pt x="579811" y="72866"/>
                    <a:pt x="670877" y="20467"/>
                  </a:cubicBezTo>
                  <a:cubicBezTo>
                    <a:pt x="722499" y="-9230"/>
                    <a:pt x="760940" y="2137"/>
                    <a:pt x="760940" y="2137"/>
                  </a:cubicBezTo>
                  <a:close/>
                </a:path>
              </a:pathLst>
            </a:custGeom>
            <a:solidFill>
              <a:srgbClr val="A7A1F1"/>
            </a:solidFill>
            <a:ln w="0" cap="flat">
              <a:noFill/>
              <a:prstDash val="solid"/>
              <a:miter/>
            </a:ln>
          </p:spPr>
          <p:txBody>
            <a:bodyPr rtlCol="0" anchor="ctr"/>
            <a:lstStyle/>
            <a:p>
              <a:endParaRPr lang="nb-NO"/>
            </a:p>
          </p:txBody>
        </p:sp>
        <p:grpSp>
          <p:nvGrpSpPr>
            <p:cNvPr id="59" name="Grafikk 28">
              <a:extLst>
                <a:ext uri="{FF2B5EF4-FFF2-40B4-BE49-F238E27FC236}">
                  <a16:creationId xmlns:a16="http://schemas.microsoft.com/office/drawing/2014/main" id="{B56CB151-627F-A0E5-0E38-1FB93B58E8A2}"/>
                </a:ext>
              </a:extLst>
            </p:cNvPr>
            <p:cNvGrpSpPr>
              <a:grpSpLocks noGrp="1" noUngrp="1" noRot="1" noMove="1" noResize="1"/>
            </p:cNvGrpSpPr>
            <p:nvPr/>
          </p:nvGrpSpPr>
          <p:grpSpPr>
            <a:xfrm flipH="1">
              <a:off x="8006117" y="2172760"/>
              <a:ext cx="189061" cy="328554"/>
              <a:chOff x="4686707" y="2538210"/>
              <a:chExt cx="189061" cy="328554"/>
            </a:xfrm>
          </p:grpSpPr>
          <p:sp>
            <p:nvSpPr>
              <p:cNvPr id="60" name="Friform 59">
                <a:extLst>
                  <a:ext uri="{FF2B5EF4-FFF2-40B4-BE49-F238E27FC236}">
                    <a16:creationId xmlns:a16="http://schemas.microsoft.com/office/drawing/2014/main" id="{F796A8F9-6C22-B18C-338F-26130305A4EA}"/>
                  </a:ext>
                </a:extLst>
              </p:cNvPr>
              <p:cNvSpPr>
                <a:spLocks noGrp="1" noRot="1" noMove="1" noResize="1" noEditPoints="1" noAdjustHandles="1" noChangeArrowheads="1" noChangeShapeType="1"/>
              </p:cNvSpPr>
              <p:nvPr/>
            </p:nvSpPr>
            <p:spPr>
              <a:xfrm>
                <a:off x="4686707" y="2538210"/>
                <a:ext cx="189061" cy="328554"/>
              </a:xfrm>
              <a:custGeom>
                <a:avLst/>
                <a:gdLst>
                  <a:gd name="connsiteX0" fmla="*/ 189029 w 189061"/>
                  <a:gd name="connsiteY0" fmla="*/ 238451 h 328554"/>
                  <a:gd name="connsiteX1" fmla="*/ 63 w 189061"/>
                  <a:gd name="connsiteY1" fmla="*/ 318183 h 328554"/>
                  <a:gd name="connsiteX2" fmla="*/ 28367 w 189061"/>
                  <a:gd name="connsiteY2" fmla="*/ 72542 h 328554"/>
                  <a:gd name="connsiteX3" fmla="*/ 160919 w 189061"/>
                  <a:gd name="connsiteY3" fmla="*/ 0 h 328554"/>
                  <a:gd name="connsiteX4" fmla="*/ 189062 w 189061"/>
                  <a:gd name="connsiteY4" fmla="*/ 238451 h 3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61" h="328554">
                    <a:moveTo>
                      <a:pt x="189029" y="238451"/>
                    </a:moveTo>
                    <a:cubicBezTo>
                      <a:pt x="189029" y="259048"/>
                      <a:pt x="-3985" y="360931"/>
                      <a:pt x="63" y="318183"/>
                    </a:cubicBezTo>
                    <a:lnTo>
                      <a:pt x="28367" y="72542"/>
                    </a:lnTo>
                    <a:lnTo>
                      <a:pt x="160919" y="0"/>
                    </a:lnTo>
                    <a:cubicBezTo>
                      <a:pt x="160919" y="0"/>
                      <a:pt x="183848" y="181615"/>
                      <a:pt x="189062" y="238451"/>
                    </a:cubicBezTo>
                    <a:close/>
                  </a:path>
                </a:pathLst>
              </a:custGeom>
              <a:solidFill>
                <a:srgbClr val="E4837A"/>
              </a:solidFill>
              <a:ln w="0" cap="flat">
                <a:noFill/>
                <a:prstDash val="solid"/>
                <a:miter/>
              </a:ln>
            </p:spPr>
            <p:txBody>
              <a:bodyPr rtlCol="0" anchor="ctr"/>
              <a:lstStyle/>
              <a:p>
                <a:endParaRPr lang="nb-NO"/>
              </a:p>
            </p:txBody>
          </p:sp>
          <p:sp>
            <p:nvSpPr>
              <p:cNvPr id="61" name="Friform 60">
                <a:extLst>
                  <a:ext uri="{FF2B5EF4-FFF2-40B4-BE49-F238E27FC236}">
                    <a16:creationId xmlns:a16="http://schemas.microsoft.com/office/drawing/2014/main" id="{DAA78E50-6ED0-3E81-E3F7-FA43A3547EB6}"/>
                  </a:ext>
                </a:extLst>
              </p:cNvPr>
              <p:cNvSpPr>
                <a:spLocks noGrp="1" noRot="1" noMove="1" noResize="1" noEditPoints="1" noAdjustHandles="1" noChangeArrowheads="1" noChangeShapeType="1"/>
              </p:cNvSpPr>
              <p:nvPr/>
            </p:nvSpPr>
            <p:spPr>
              <a:xfrm>
                <a:off x="4701666" y="2575777"/>
                <a:ext cx="131645" cy="151108"/>
              </a:xfrm>
              <a:custGeom>
                <a:avLst/>
                <a:gdLst>
                  <a:gd name="connsiteX0" fmla="*/ 131645 w 131645"/>
                  <a:gd name="connsiteY0" fmla="*/ 0 h 151108"/>
                  <a:gd name="connsiteX1" fmla="*/ 12857 w 131645"/>
                  <a:gd name="connsiteY1" fmla="*/ 30409 h 151108"/>
                  <a:gd name="connsiteX2" fmla="*/ 0 w 131645"/>
                  <a:gd name="connsiteY2" fmla="*/ 151108 h 151108"/>
                  <a:gd name="connsiteX3" fmla="*/ 131645 w 131645"/>
                  <a:gd name="connsiteY3" fmla="*/ 0 h 151108"/>
                </a:gdLst>
                <a:ahLst/>
                <a:cxnLst>
                  <a:cxn ang="0">
                    <a:pos x="connsiteX0" y="connsiteY0"/>
                  </a:cxn>
                  <a:cxn ang="0">
                    <a:pos x="connsiteX1" y="connsiteY1"/>
                  </a:cxn>
                  <a:cxn ang="0">
                    <a:pos x="connsiteX2" y="connsiteY2"/>
                  </a:cxn>
                  <a:cxn ang="0">
                    <a:pos x="connsiteX3" y="connsiteY3"/>
                  </a:cxn>
                </a:cxnLst>
                <a:rect l="l" t="t" r="r" b="b"/>
                <a:pathLst>
                  <a:path w="131645" h="151108">
                    <a:moveTo>
                      <a:pt x="131645" y="0"/>
                    </a:moveTo>
                    <a:lnTo>
                      <a:pt x="12857" y="30409"/>
                    </a:lnTo>
                    <a:lnTo>
                      <a:pt x="0" y="151108"/>
                    </a:lnTo>
                    <a:cubicBezTo>
                      <a:pt x="95341" y="139968"/>
                      <a:pt x="131645" y="37890"/>
                      <a:pt x="131645" y="0"/>
                    </a:cubicBezTo>
                    <a:close/>
                  </a:path>
                </a:pathLst>
              </a:custGeom>
              <a:solidFill>
                <a:srgbClr val="CA706F"/>
              </a:solidFill>
              <a:ln w="0" cap="flat">
                <a:noFill/>
                <a:prstDash val="solid"/>
                <a:miter/>
              </a:ln>
            </p:spPr>
            <p:txBody>
              <a:bodyPr rtlCol="0" anchor="ctr"/>
              <a:lstStyle/>
              <a:p>
                <a:endParaRPr lang="nb-NO"/>
              </a:p>
            </p:txBody>
          </p:sp>
        </p:grpSp>
        <p:grpSp>
          <p:nvGrpSpPr>
            <p:cNvPr id="62" name="Grafikk 28">
              <a:extLst>
                <a:ext uri="{FF2B5EF4-FFF2-40B4-BE49-F238E27FC236}">
                  <a16:creationId xmlns:a16="http://schemas.microsoft.com/office/drawing/2014/main" id="{C2627A42-946D-A89D-89C9-5DB877BF7A25}"/>
                </a:ext>
              </a:extLst>
            </p:cNvPr>
            <p:cNvGrpSpPr>
              <a:grpSpLocks noGrp="1" noUngrp="1" noRot="1" noMove="1" noResize="1"/>
            </p:cNvGrpSpPr>
            <p:nvPr/>
          </p:nvGrpSpPr>
          <p:grpSpPr>
            <a:xfrm flipH="1">
              <a:off x="7842282" y="1917987"/>
              <a:ext cx="500426" cy="899396"/>
              <a:chOff x="4539177" y="2283437"/>
              <a:chExt cx="500426" cy="899396"/>
            </a:xfrm>
          </p:grpSpPr>
          <p:grpSp>
            <p:nvGrpSpPr>
              <p:cNvPr id="63" name="Grafikk 28">
                <a:extLst>
                  <a:ext uri="{FF2B5EF4-FFF2-40B4-BE49-F238E27FC236}">
                    <a16:creationId xmlns:a16="http://schemas.microsoft.com/office/drawing/2014/main" id="{64FACF5D-2191-17E8-5D2C-20A136AE089C}"/>
                  </a:ext>
                </a:extLst>
              </p:cNvPr>
              <p:cNvGrpSpPr>
                <a:grpSpLocks noGrp="1" noUngrp="1" noRot="1" noMove="1" noResize="1"/>
              </p:cNvGrpSpPr>
              <p:nvPr/>
            </p:nvGrpSpPr>
            <p:grpSpPr>
              <a:xfrm>
                <a:off x="4539177" y="2283437"/>
                <a:ext cx="310294" cy="416827"/>
                <a:chOff x="4539177" y="2283437"/>
                <a:chExt cx="310294" cy="416827"/>
              </a:xfrm>
            </p:grpSpPr>
            <p:grpSp>
              <p:nvGrpSpPr>
                <p:cNvPr id="64" name="Grafikk 28">
                  <a:extLst>
                    <a:ext uri="{FF2B5EF4-FFF2-40B4-BE49-F238E27FC236}">
                      <a16:creationId xmlns:a16="http://schemas.microsoft.com/office/drawing/2014/main" id="{A5075AA7-8883-65F3-50A4-439AB1F39BD2}"/>
                    </a:ext>
                  </a:extLst>
                </p:cNvPr>
                <p:cNvGrpSpPr>
                  <a:grpSpLocks noGrp="1" noUngrp="1" noRot="1" noMove="1" noResize="1"/>
                </p:cNvGrpSpPr>
                <p:nvPr/>
              </p:nvGrpSpPr>
              <p:grpSpPr>
                <a:xfrm>
                  <a:off x="4539177" y="2283437"/>
                  <a:ext cx="310294" cy="416827"/>
                  <a:chOff x="4539177" y="2283437"/>
                  <a:chExt cx="310294" cy="416827"/>
                </a:xfrm>
              </p:grpSpPr>
              <p:sp>
                <p:nvSpPr>
                  <p:cNvPr id="65" name="Friform 64">
                    <a:extLst>
                      <a:ext uri="{FF2B5EF4-FFF2-40B4-BE49-F238E27FC236}">
                        <a16:creationId xmlns:a16="http://schemas.microsoft.com/office/drawing/2014/main" id="{D6388007-0386-EF81-DD23-286DD3C5DFA8}"/>
                      </a:ext>
                    </a:extLst>
                  </p:cNvPr>
                  <p:cNvSpPr>
                    <a:spLocks noGrp="1" noRot="1" noMove="1" noResize="1" noEditPoints="1" noAdjustHandles="1" noChangeArrowheads="1" noChangeShapeType="1"/>
                  </p:cNvSpPr>
                  <p:nvPr/>
                </p:nvSpPr>
                <p:spPr>
                  <a:xfrm>
                    <a:off x="4539177" y="2430141"/>
                    <a:ext cx="42301" cy="137118"/>
                  </a:xfrm>
                  <a:custGeom>
                    <a:avLst/>
                    <a:gdLst>
                      <a:gd name="connsiteX0" fmla="*/ 29354 w 42301"/>
                      <a:gd name="connsiteY0" fmla="*/ 137118 h 137118"/>
                      <a:gd name="connsiteX1" fmla="*/ 2248 w 42301"/>
                      <a:gd name="connsiteY1" fmla="*/ 71085 h 137118"/>
                      <a:gd name="connsiteX2" fmla="*/ 11996 w 42301"/>
                      <a:gd name="connsiteY2" fmla="*/ 65 h 137118"/>
                      <a:gd name="connsiteX3" fmla="*/ 12903 w 42301"/>
                      <a:gd name="connsiteY3" fmla="*/ 0 h 137118"/>
                      <a:gd name="connsiteX4" fmla="*/ 40041 w 42301"/>
                      <a:gd name="connsiteY4" fmla="*/ 66033 h 137118"/>
                      <a:gd name="connsiteX5" fmla="*/ 41499 w 42301"/>
                      <a:gd name="connsiteY5" fmla="*/ 113866 h 137118"/>
                      <a:gd name="connsiteX6" fmla="*/ 30293 w 42301"/>
                      <a:gd name="connsiteY6" fmla="*/ 137021 h 137118"/>
                      <a:gd name="connsiteX7" fmla="*/ 29387 w 42301"/>
                      <a:gd name="connsiteY7" fmla="*/ 137086 h 137118"/>
                      <a:gd name="connsiteX8" fmla="*/ 12870 w 42301"/>
                      <a:gd name="connsiteY8" fmla="*/ 5311 h 137118"/>
                      <a:gd name="connsiteX9" fmla="*/ 12676 w 42301"/>
                      <a:gd name="connsiteY9" fmla="*/ 5311 h 137118"/>
                      <a:gd name="connsiteX10" fmla="*/ 6037 w 42301"/>
                      <a:gd name="connsiteY10" fmla="*/ 23803 h 137118"/>
                      <a:gd name="connsiteX11" fmla="*/ 7494 w 42301"/>
                      <a:gd name="connsiteY11" fmla="*/ 70373 h 137118"/>
                      <a:gd name="connsiteX12" fmla="*/ 29354 w 42301"/>
                      <a:gd name="connsiteY12" fmla="*/ 131807 h 137118"/>
                      <a:gd name="connsiteX13" fmla="*/ 29548 w 42301"/>
                      <a:gd name="connsiteY13" fmla="*/ 131807 h 137118"/>
                      <a:gd name="connsiteX14" fmla="*/ 36188 w 42301"/>
                      <a:gd name="connsiteY14" fmla="*/ 113315 h 137118"/>
                      <a:gd name="connsiteX15" fmla="*/ 34730 w 42301"/>
                      <a:gd name="connsiteY15" fmla="*/ 66745 h 137118"/>
                      <a:gd name="connsiteX16" fmla="*/ 12870 w 42301"/>
                      <a:gd name="connsiteY16" fmla="*/ 5311 h 13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301" h="137118">
                        <a:moveTo>
                          <a:pt x="29354" y="137118"/>
                        </a:moveTo>
                        <a:cubicBezTo>
                          <a:pt x="17339" y="137118"/>
                          <a:pt x="6620" y="103891"/>
                          <a:pt x="2248" y="71085"/>
                        </a:cubicBezTo>
                        <a:cubicBezTo>
                          <a:pt x="-2286" y="37048"/>
                          <a:pt x="-408" y="1716"/>
                          <a:pt x="11996" y="65"/>
                        </a:cubicBezTo>
                        <a:cubicBezTo>
                          <a:pt x="12287" y="32"/>
                          <a:pt x="12579" y="0"/>
                          <a:pt x="12903" y="0"/>
                        </a:cubicBezTo>
                        <a:cubicBezTo>
                          <a:pt x="24917" y="0"/>
                          <a:pt x="35637" y="33227"/>
                          <a:pt x="40041" y="66033"/>
                        </a:cubicBezTo>
                        <a:cubicBezTo>
                          <a:pt x="42405" y="83845"/>
                          <a:pt x="42956" y="100814"/>
                          <a:pt x="41499" y="113866"/>
                        </a:cubicBezTo>
                        <a:cubicBezTo>
                          <a:pt x="39912" y="128471"/>
                          <a:pt x="36123" y="136244"/>
                          <a:pt x="30293" y="137021"/>
                        </a:cubicBezTo>
                        <a:cubicBezTo>
                          <a:pt x="30002" y="137053"/>
                          <a:pt x="29711" y="137086"/>
                          <a:pt x="29387" y="137086"/>
                        </a:cubicBezTo>
                        <a:close/>
                        <a:moveTo>
                          <a:pt x="12870" y="5311"/>
                        </a:moveTo>
                        <a:cubicBezTo>
                          <a:pt x="12870" y="5311"/>
                          <a:pt x="12741" y="5311"/>
                          <a:pt x="12676" y="5311"/>
                        </a:cubicBezTo>
                        <a:cubicBezTo>
                          <a:pt x="10927" y="5538"/>
                          <a:pt x="7591" y="9683"/>
                          <a:pt x="6037" y="23803"/>
                        </a:cubicBezTo>
                        <a:cubicBezTo>
                          <a:pt x="4644" y="36433"/>
                          <a:pt x="5163" y="52982"/>
                          <a:pt x="7494" y="70373"/>
                        </a:cubicBezTo>
                        <a:cubicBezTo>
                          <a:pt x="12579" y="108425"/>
                          <a:pt x="23654" y="131807"/>
                          <a:pt x="29354" y="131807"/>
                        </a:cubicBezTo>
                        <a:cubicBezTo>
                          <a:pt x="29419" y="131807"/>
                          <a:pt x="29484" y="131807"/>
                          <a:pt x="29548" y="131807"/>
                        </a:cubicBezTo>
                        <a:cubicBezTo>
                          <a:pt x="31297" y="131580"/>
                          <a:pt x="34633" y="127403"/>
                          <a:pt x="36188" y="113315"/>
                        </a:cubicBezTo>
                        <a:cubicBezTo>
                          <a:pt x="37580" y="100685"/>
                          <a:pt x="37062" y="84136"/>
                          <a:pt x="34730" y="66745"/>
                        </a:cubicBezTo>
                        <a:cubicBezTo>
                          <a:pt x="29646" y="28693"/>
                          <a:pt x="18570" y="5311"/>
                          <a:pt x="12870" y="5311"/>
                        </a:cubicBezTo>
                        <a:close/>
                      </a:path>
                    </a:pathLst>
                  </a:custGeom>
                  <a:solidFill>
                    <a:srgbClr val="FFFFFF"/>
                  </a:solidFill>
                  <a:ln w="0" cap="flat">
                    <a:noFill/>
                    <a:prstDash val="solid"/>
                    <a:miter/>
                  </a:ln>
                </p:spPr>
                <p:txBody>
                  <a:bodyPr rtlCol="0" anchor="ctr"/>
                  <a:lstStyle/>
                  <a:p>
                    <a:endParaRPr lang="nb-NO"/>
                  </a:p>
                </p:txBody>
              </p:sp>
              <p:sp>
                <p:nvSpPr>
                  <p:cNvPr id="66" name="Friform 65">
                    <a:extLst>
                      <a:ext uri="{FF2B5EF4-FFF2-40B4-BE49-F238E27FC236}">
                        <a16:creationId xmlns:a16="http://schemas.microsoft.com/office/drawing/2014/main" id="{81F54FF0-91C3-1636-C4D9-AAC7A5CC0539}"/>
                      </a:ext>
                    </a:extLst>
                  </p:cNvPr>
                  <p:cNvSpPr>
                    <a:spLocks noGrp="1" noRot="1" noMove="1" noResize="1" noEditPoints="1" noAdjustHandles="1" noChangeArrowheads="1" noChangeShapeType="1"/>
                  </p:cNvSpPr>
                  <p:nvPr/>
                </p:nvSpPr>
                <p:spPr>
                  <a:xfrm>
                    <a:off x="4573866" y="2421509"/>
                    <a:ext cx="100542" cy="29034"/>
                  </a:xfrm>
                  <a:custGeom>
                    <a:avLst/>
                    <a:gdLst>
                      <a:gd name="connsiteX0" fmla="*/ 495 w 100542"/>
                      <a:gd name="connsiteY0" fmla="*/ 5103 h 29034"/>
                      <a:gd name="connsiteX1" fmla="*/ 73588 w 100542"/>
                      <a:gd name="connsiteY1" fmla="*/ 148 h 29034"/>
                      <a:gd name="connsiteX2" fmla="*/ 100533 w 100542"/>
                      <a:gd name="connsiteY2" fmla="*/ 21748 h 29034"/>
                      <a:gd name="connsiteX3" fmla="*/ 8754 w 100542"/>
                      <a:gd name="connsiteY3" fmla="*/ 27804 h 29034"/>
                      <a:gd name="connsiteX4" fmla="*/ 495 w 100542"/>
                      <a:gd name="connsiteY4" fmla="*/ 5103 h 29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42" h="29034">
                        <a:moveTo>
                          <a:pt x="495" y="5103"/>
                        </a:moveTo>
                        <a:cubicBezTo>
                          <a:pt x="495" y="5103"/>
                          <a:pt x="61800" y="-1018"/>
                          <a:pt x="73588" y="148"/>
                        </a:cubicBezTo>
                        <a:cubicBezTo>
                          <a:pt x="93278" y="2058"/>
                          <a:pt x="97489" y="14818"/>
                          <a:pt x="100533" y="21748"/>
                        </a:cubicBezTo>
                        <a:cubicBezTo>
                          <a:pt x="101569" y="24145"/>
                          <a:pt x="20509" y="32047"/>
                          <a:pt x="8754" y="27804"/>
                        </a:cubicBezTo>
                        <a:cubicBezTo>
                          <a:pt x="-3035" y="23562"/>
                          <a:pt x="495" y="5103"/>
                          <a:pt x="495" y="5103"/>
                        </a:cubicBezTo>
                        <a:close/>
                      </a:path>
                    </a:pathLst>
                  </a:custGeom>
                  <a:solidFill>
                    <a:srgbClr val="283558"/>
                  </a:solidFill>
                  <a:ln w="0" cap="flat">
                    <a:noFill/>
                    <a:prstDash val="solid"/>
                    <a:miter/>
                  </a:ln>
                </p:spPr>
                <p:txBody>
                  <a:bodyPr rtlCol="0" anchor="ctr"/>
                  <a:lstStyle/>
                  <a:p>
                    <a:endParaRPr lang="nb-NO"/>
                  </a:p>
                </p:txBody>
              </p:sp>
              <p:sp>
                <p:nvSpPr>
                  <p:cNvPr id="67" name="Friform 66">
                    <a:extLst>
                      <a:ext uri="{FF2B5EF4-FFF2-40B4-BE49-F238E27FC236}">
                        <a16:creationId xmlns:a16="http://schemas.microsoft.com/office/drawing/2014/main" id="{72B2FFCF-E4C3-8C5B-EDD6-710243CBB256}"/>
                      </a:ext>
                    </a:extLst>
                  </p:cNvPr>
                  <p:cNvSpPr>
                    <a:spLocks noGrp="1" noRot="1" noMove="1" noResize="1" noEditPoints="1" noAdjustHandles="1" noChangeArrowheads="1" noChangeShapeType="1"/>
                  </p:cNvSpPr>
                  <p:nvPr/>
                </p:nvSpPr>
                <p:spPr>
                  <a:xfrm>
                    <a:off x="4579619" y="2283437"/>
                    <a:ext cx="269852" cy="416827"/>
                  </a:xfrm>
                  <a:custGeom>
                    <a:avLst/>
                    <a:gdLst>
                      <a:gd name="connsiteX0" fmla="*/ 229112 w 269852"/>
                      <a:gd name="connsiteY0" fmla="*/ 192237 h 416827"/>
                      <a:gd name="connsiteX1" fmla="*/ 89986 w 269852"/>
                      <a:gd name="connsiteY1" fmla="*/ 0 h 416827"/>
                      <a:gd name="connsiteX2" fmla="*/ 1802 w 269852"/>
                      <a:gd name="connsiteY2" fmla="*/ 163901 h 416827"/>
                      <a:gd name="connsiteX3" fmla="*/ 3810 w 269852"/>
                      <a:gd name="connsiteY3" fmla="*/ 249915 h 416827"/>
                      <a:gd name="connsiteX4" fmla="*/ 5882 w 269852"/>
                      <a:gd name="connsiteY4" fmla="*/ 297845 h 416827"/>
                      <a:gd name="connsiteX5" fmla="*/ 47432 w 269852"/>
                      <a:gd name="connsiteY5" fmla="*/ 416601 h 416827"/>
                      <a:gd name="connsiteX6" fmla="*/ 226133 w 269852"/>
                      <a:gd name="connsiteY6" fmla="*/ 359312 h 416827"/>
                      <a:gd name="connsiteX7" fmla="*/ 269853 w 269852"/>
                      <a:gd name="connsiteY7" fmla="*/ 281167 h 416827"/>
                      <a:gd name="connsiteX8" fmla="*/ 239054 w 269852"/>
                      <a:gd name="connsiteY8" fmla="*/ 221902 h 416827"/>
                      <a:gd name="connsiteX9" fmla="*/ 229112 w 269852"/>
                      <a:gd name="connsiteY9" fmla="*/ 192237 h 41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852" h="416827">
                        <a:moveTo>
                          <a:pt x="229112" y="192237"/>
                        </a:moveTo>
                        <a:cubicBezTo>
                          <a:pt x="197699" y="93431"/>
                          <a:pt x="159808" y="0"/>
                          <a:pt x="89986" y="0"/>
                        </a:cubicBezTo>
                        <a:cubicBezTo>
                          <a:pt x="7793" y="0"/>
                          <a:pt x="-5711" y="117331"/>
                          <a:pt x="1802" y="163901"/>
                        </a:cubicBezTo>
                        <a:cubicBezTo>
                          <a:pt x="1802" y="163901"/>
                          <a:pt x="3810" y="244798"/>
                          <a:pt x="3810" y="249915"/>
                        </a:cubicBezTo>
                        <a:cubicBezTo>
                          <a:pt x="3810" y="263808"/>
                          <a:pt x="4360" y="280422"/>
                          <a:pt x="5882" y="297845"/>
                        </a:cubicBezTo>
                        <a:cubicBezTo>
                          <a:pt x="5882" y="297845"/>
                          <a:pt x="19160" y="414625"/>
                          <a:pt x="47432" y="416601"/>
                        </a:cubicBezTo>
                        <a:cubicBezTo>
                          <a:pt x="86197" y="419353"/>
                          <a:pt x="177944" y="396813"/>
                          <a:pt x="226133" y="359312"/>
                        </a:cubicBezTo>
                        <a:cubicBezTo>
                          <a:pt x="262955" y="330683"/>
                          <a:pt x="269853" y="306880"/>
                          <a:pt x="269853" y="281167"/>
                        </a:cubicBezTo>
                        <a:cubicBezTo>
                          <a:pt x="269853" y="277442"/>
                          <a:pt x="248802" y="250077"/>
                          <a:pt x="239054" y="221902"/>
                        </a:cubicBezTo>
                        <a:cubicBezTo>
                          <a:pt x="235427" y="211442"/>
                          <a:pt x="231930" y="201111"/>
                          <a:pt x="229112" y="192237"/>
                        </a:cubicBezTo>
                        <a:close/>
                      </a:path>
                    </a:pathLst>
                  </a:custGeom>
                  <a:solidFill>
                    <a:srgbClr val="E4837A"/>
                  </a:solidFill>
                  <a:ln w="0" cap="flat">
                    <a:noFill/>
                    <a:prstDash val="solid"/>
                    <a:miter/>
                  </a:ln>
                </p:spPr>
                <p:txBody>
                  <a:bodyPr rtlCol="0" anchor="ctr"/>
                  <a:lstStyle/>
                  <a:p>
                    <a:endParaRPr lang="nb-NO"/>
                  </a:p>
                </p:txBody>
              </p:sp>
            </p:grpSp>
            <p:sp>
              <p:nvSpPr>
                <p:cNvPr id="68" name="Friform 67">
                  <a:extLst>
                    <a:ext uri="{FF2B5EF4-FFF2-40B4-BE49-F238E27FC236}">
                      <a16:creationId xmlns:a16="http://schemas.microsoft.com/office/drawing/2014/main" id="{0855122D-E1F4-CE27-CCF9-DC592F4DE03D}"/>
                    </a:ext>
                  </a:extLst>
                </p:cNvPr>
                <p:cNvSpPr>
                  <a:spLocks noGrp="1" noRot="1" noMove="1" noResize="1" noEditPoints="1" noAdjustHandles="1" noChangeArrowheads="1" noChangeShapeType="1"/>
                </p:cNvSpPr>
                <p:nvPr/>
              </p:nvSpPr>
              <p:spPr>
                <a:xfrm>
                  <a:off x="4594311" y="2419987"/>
                  <a:ext cx="100565" cy="29034"/>
                </a:xfrm>
                <a:custGeom>
                  <a:avLst/>
                  <a:gdLst>
                    <a:gd name="connsiteX0" fmla="*/ 517 w 100565"/>
                    <a:gd name="connsiteY0" fmla="*/ 5103 h 29034"/>
                    <a:gd name="connsiteX1" fmla="*/ 73610 w 100565"/>
                    <a:gd name="connsiteY1" fmla="*/ 148 h 29034"/>
                    <a:gd name="connsiteX2" fmla="*/ 100555 w 100565"/>
                    <a:gd name="connsiteY2" fmla="*/ 21748 h 29034"/>
                    <a:gd name="connsiteX3" fmla="*/ 8776 w 100565"/>
                    <a:gd name="connsiteY3" fmla="*/ 27804 h 29034"/>
                    <a:gd name="connsiteX4" fmla="*/ 485 w 100565"/>
                    <a:gd name="connsiteY4" fmla="*/ 5103 h 29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65" h="29034">
                      <a:moveTo>
                        <a:pt x="517" y="5103"/>
                      </a:moveTo>
                      <a:cubicBezTo>
                        <a:pt x="517" y="5103"/>
                        <a:pt x="61822" y="-1018"/>
                        <a:pt x="73610" y="148"/>
                      </a:cubicBezTo>
                      <a:cubicBezTo>
                        <a:pt x="93300" y="2058"/>
                        <a:pt x="97543" y="14818"/>
                        <a:pt x="100555" y="21748"/>
                      </a:cubicBezTo>
                      <a:cubicBezTo>
                        <a:pt x="101623" y="24145"/>
                        <a:pt x="20564" y="32047"/>
                        <a:pt x="8776" y="27804"/>
                      </a:cubicBezTo>
                      <a:cubicBezTo>
                        <a:pt x="-3013" y="23562"/>
                        <a:pt x="485" y="5103"/>
                        <a:pt x="485" y="5103"/>
                      </a:cubicBezTo>
                      <a:close/>
                    </a:path>
                  </a:pathLst>
                </a:custGeom>
                <a:solidFill>
                  <a:srgbClr val="283558"/>
                </a:solidFill>
                <a:ln w="0" cap="flat">
                  <a:noFill/>
                  <a:prstDash val="solid"/>
                  <a:miter/>
                </a:ln>
              </p:spPr>
              <p:txBody>
                <a:bodyPr rtlCol="0" anchor="ctr"/>
                <a:lstStyle/>
                <a:p>
                  <a:endParaRPr lang="nb-NO"/>
                </a:p>
              </p:txBody>
            </p:sp>
            <p:sp>
              <p:nvSpPr>
                <p:cNvPr id="69" name="Friform 68">
                  <a:extLst>
                    <a:ext uri="{FF2B5EF4-FFF2-40B4-BE49-F238E27FC236}">
                      <a16:creationId xmlns:a16="http://schemas.microsoft.com/office/drawing/2014/main" id="{82E3FB78-D90A-9857-E49E-1A2B834766D9}"/>
                    </a:ext>
                  </a:extLst>
                </p:cNvPr>
                <p:cNvSpPr>
                  <a:spLocks noGrp="1" noRot="1" noMove="1" noResize="1" noEditPoints="1" noAdjustHandles="1" noChangeArrowheads="1" noChangeShapeType="1"/>
                </p:cNvSpPr>
                <p:nvPr/>
              </p:nvSpPr>
              <p:spPr>
                <a:xfrm>
                  <a:off x="4552469" y="2447338"/>
                  <a:ext cx="42845" cy="138251"/>
                </a:xfrm>
                <a:custGeom>
                  <a:avLst/>
                  <a:gdLst>
                    <a:gd name="connsiteX0" fmla="*/ 28952 w 42845"/>
                    <a:gd name="connsiteY0" fmla="*/ 0 h 138251"/>
                    <a:gd name="connsiteX1" fmla="*/ 0 w 42845"/>
                    <a:gd name="connsiteY1" fmla="*/ 119403 h 138251"/>
                    <a:gd name="connsiteX2" fmla="*/ 42845 w 42845"/>
                    <a:gd name="connsiteY2" fmla="*/ 138252 h 138251"/>
                    <a:gd name="connsiteX3" fmla="*/ 28952 w 42845"/>
                    <a:gd name="connsiteY3" fmla="*/ 0 h 138251"/>
                  </a:gdLst>
                  <a:ahLst/>
                  <a:cxnLst>
                    <a:cxn ang="0">
                      <a:pos x="connsiteX0" y="connsiteY0"/>
                    </a:cxn>
                    <a:cxn ang="0">
                      <a:pos x="connsiteX1" y="connsiteY1"/>
                    </a:cxn>
                    <a:cxn ang="0">
                      <a:pos x="connsiteX2" y="connsiteY2"/>
                    </a:cxn>
                    <a:cxn ang="0">
                      <a:pos x="connsiteX3" y="connsiteY3"/>
                    </a:cxn>
                  </a:cxnLst>
                  <a:rect l="l" t="t" r="r" b="b"/>
                  <a:pathLst>
                    <a:path w="42845" h="138251">
                      <a:moveTo>
                        <a:pt x="28952" y="0"/>
                      </a:moveTo>
                      <a:lnTo>
                        <a:pt x="0" y="119403"/>
                      </a:lnTo>
                      <a:lnTo>
                        <a:pt x="42845" y="138252"/>
                      </a:lnTo>
                      <a:lnTo>
                        <a:pt x="28952" y="0"/>
                      </a:lnTo>
                      <a:close/>
                    </a:path>
                  </a:pathLst>
                </a:custGeom>
                <a:solidFill>
                  <a:srgbClr val="E4837A"/>
                </a:solidFill>
                <a:ln w="0" cap="flat">
                  <a:noFill/>
                  <a:prstDash val="solid"/>
                  <a:miter/>
                </a:ln>
              </p:spPr>
              <p:txBody>
                <a:bodyPr rtlCol="0" anchor="ctr"/>
                <a:lstStyle/>
                <a:p>
                  <a:endParaRPr lang="nb-NO"/>
                </a:p>
              </p:txBody>
            </p:sp>
          </p:grpSp>
          <p:sp>
            <p:nvSpPr>
              <p:cNvPr id="70" name="Friform 69">
                <a:extLst>
                  <a:ext uri="{FF2B5EF4-FFF2-40B4-BE49-F238E27FC236}">
                    <a16:creationId xmlns:a16="http://schemas.microsoft.com/office/drawing/2014/main" id="{B2666F84-C783-626A-D4C8-18AEFA3584AA}"/>
                  </a:ext>
                </a:extLst>
              </p:cNvPr>
              <p:cNvSpPr>
                <a:spLocks noGrp="1" noRot="1" noMove="1" noResize="1" noEditPoints="1" noAdjustHandles="1" noChangeArrowheads="1" noChangeShapeType="1"/>
              </p:cNvSpPr>
              <p:nvPr/>
            </p:nvSpPr>
            <p:spPr>
              <a:xfrm>
                <a:off x="4590054" y="2430530"/>
                <a:ext cx="42277" cy="137118"/>
              </a:xfrm>
              <a:custGeom>
                <a:avLst/>
                <a:gdLst>
                  <a:gd name="connsiteX0" fmla="*/ 29387 w 42277"/>
                  <a:gd name="connsiteY0" fmla="*/ 137118 h 137118"/>
                  <a:gd name="connsiteX1" fmla="*/ 2248 w 42277"/>
                  <a:gd name="connsiteY1" fmla="*/ 71085 h 137118"/>
                  <a:gd name="connsiteX2" fmla="*/ 11996 w 42277"/>
                  <a:gd name="connsiteY2" fmla="*/ 65 h 137118"/>
                  <a:gd name="connsiteX3" fmla="*/ 12903 w 42277"/>
                  <a:gd name="connsiteY3" fmla="*/ 0 h 137118"/>
                  <a:gd name="connsiteX4" fmla="*/ 40009 w 42277"/>
                  <a:gd name="connsiteY4" fmla="*/ 66033 h 137118"/>
                  <a:gd name="connsiteX5" fmla="*/ 41466 w 42277"/>
                  <a:gd name="connsiteY5" fmla="*/ 113866 h 137118"/>
                  <a:gd name="connsiteX6" fmla="*/ 30261 w 42277"/>
                  <a:gd name="connsiteY6" fmla="*/ 137021 h 137118"/>
                  <a:gd name="connsiteX7" fmla="*/ 29354 w 42277"/>
                  <a:gd name="connsiteY7" fmla="*/ 137086 h 137118"/>
                  <a:gd name="connsiteX8" fmla="*/ 12903 w 42277"/>
                  <a:gd name="connsiteY8" fmla="*/ 5311 h 137118"/>
                  <a:gd name="connsiteX9" fmla="*/ 12708 w 42277"/>
                  <a:gd name="connsiteY9" fmla="*/ 5311 h 137118"/>
                  <a:gd name="connsiteX10" fmla="*/ 6102 w 42277"/>
                  <a:gd name="connsiteY10" fmla="*/ 23803 h 137118"/>
                  <a:gd name="connsiteX11" fmla="*/ 7559 w 42277"/>
                  <a:gd name="connsiteY11" fmla="*/ 70373 h 137118"/>
                  <a:gd name="connsiteX12" fmla="*/ 29419 w 42277"/>
                  <a:gd name="connsiteY12" fmla="*/ 131807 h 137118"/>
                  <a:gd name="connsiteX13" fmla="*/ 29613 w 42277"/>
                  <a:gd name="connsiteY13" fmla="*/ 131807 h 137118"/>
                  <a:gd name="connsiteX14" fmla="*/ 36252 w 42277"/>
                  <a:gd name="connsiteY14" fmla="*/ 113348 h 137118"/>
                  <a:gd name="connsiteX15" fmla="*/ 34795 w 42277"/>
                  <a:gd name="connsiteY15" fmla="*/ 66778 h 137118"/>
                  <a:gd name="connsiteX16" fmla="*/ 12935 w 42277"/>
                  <a:gd name="connsiteY16" fmla="*/ 5344 h 13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277" h="137118">
                    <a:moveTo>
                      <a:pt x="29387" y="137118"/>
                    </a:moveTo>
                    <a:cubicBezTo>
                      <a:pt x="17372" y="137118"/>
                      <a:pt x="6652" y="103891"/>
                      <a:pt x="2248" y="71085"/>
                    </a:cubicBezTo>
                    <a:cubicBezTo>
                      <a:pt x="-2286" y="37048"/>
                      <a:pt x="-408" y="1716"/>
                      <a:pt x="11996" y="65"/>
                    </a:cubicBezTo>
                    <a:cubicBezTo>
                      <a:pt x="12287" y="32"/>
                      <a:pt x="12611" y="0"/>
                      <a:pt x="12903" y="0"/>
                    </a:cubicBezTo>
                    <a:cubicBezTo>
                      <a:pt x="24917" y="0"/>
                      <a:pt x="35637" y="33227"/>
                      <a:pt x="40009" y="66033"/>
                    </a:cubicBezTo>
                    <a:cubicBezTo>
                      <a:pt x="42405" y="83845"/>
                      <a:pt x="42924" y="100815"/>
                      <a:pt x="41466" y="113866"/>
                    </a:cubicBezTo>
                    <a:cubicBezTo>
                      <a:pt x="39879" y="128471"/>
                      <a:pt x="36090" y="136244"/>
                      <a:pt x="30261" y="137021"/>
                    </a:cubicBezTo>
                    <a:cubicBezTo>
                      <a:pt x="29970" y="137053"/>
                      <a:pt x="29646" y="137086"/>
                      <a:pt x="29354" y="137086"/>
                    </a:cubicBezTo>
                    <a:close/>
                    <a:moveTo>
                      <a:pt x="12903" y="5311"/>
                    </a:moveTo>
                    <a:cubicBezTo>
                      <a:pt x="12903" y="5311"/>
                      <a:pt x="12773" y="5311"/>
                      <a:pt x="12708" y="5311"/>
                    </a:cubicBezTo>
                    <a:cubicBezTo>
                      <a:pt x="10992" y="5538"/>
                      <a:pt x="7624" y="9683"/>
                      <a:pt x="6102" y="23803"/>
                    </a:cubicBezTo>
                    <a:cubicBezTo>
                      <a:pt x="4709" y="36433"/>
                      <a:pt x="5227" y="52982"/>
                      <a:pt x="7559" y="70373"/>
                    </a:cubicBezTo>
                    <a:cubicBezTo>
                      <a:pt x="12643" y="108425"/>
                      <a:pt x="23719" y="131807"/>
                      <a:pt x="29419" y="131807"/>
                    </a:cubicBezTo>
                    <a:cubicBezTo>
                      <a:pt x="29484" y="131807"/>
                      <a:pt x="29549" y="131807"/>
                      <a:pt x="29613" y="131807"/>
                    </a:cubicBezTo>
                    <a:cubicBezTo>
                      <a:pt x="31330" y="131580"/>
                      <a:pt x="34698" y="127435"/>
                      <a:pt x="36252" y="113348"/>
                    </a:cubicBezTo>
                    <a:cubicBezTo>
                      <a:pt x="37645" y="100717"/>
                      <a:pt x="37127" y="84169"/>
                      <a:pt x="34795" y="66778"/>
                    </a:cubicBezTo>
                    <a:cubicBezTo>
                      <a:pt x="29710" y="28725"/>
                      <a:pt x="18667" y="5344"/>
                      <a:pt x="12935" y="5344"/>
                    </a:cubicBezTo>
                    <a:close/>
                  </a:path>
                </a:pathLst>
              </a:custGeom>
              <a:solidFill>
                <a:srgbClr val="FFFFFF"/>
              </a:solidFill>
              <a:ln w="0" cap="flat">
                <a:noFill/>
                <a:prstDash val="solid"/>
                <a:miter/>
              </a:ln>
            </p:spPr>
            <p:txBody>
              <a:bodyPr rtlCol="0" anchor="ctr"/>
              <a:lstStyle/>
              <a:p>
                <a:endParaRPr lang="nb-NO"/>
              </a:p>
            </p:txBody>
          </p:sp>
          <p:sp>
            <p:nvSpPr>
              <p:cNvPr id="71" name="Friform 70">
                <a:extLst>
                  <a:ext uri="{FF2B5EF4-FFF2-40B4-BE49-F238E27FC236}">
                    <a16:creationId xmlns:a16="http://schemas.microsoft.com/office/drawing/2014/main" id="{4A2E665F-B795-14BB-DD3B-3ABF3A3FAF68}"/>
                  </a:ext>
                </a:extLst>
              </p:cNvPr>
              <p:cNvSpPr>
                <a:spLocks noGrp="1" noRot="1" noMove="1" noResize="1" noEditPoints="1" noAdjustHandles="1" noChangeArrowheads="1" noChangeShapeType="1"/>
              </p:cNvSpPr>
              <p:nvPr/>
            </p:nvSpPr>
            <p:spPr>
              <a:xfrm>
                <a:off x="4570118" y="2473051"/>
                <a:ext cx="25292" cy="11690"/>
              </a:xfrm>
              <a:custGeom>
                <a:avLst/>
                <a:gdLst>
                  <a:gd name="connsiteX0" fmla="*/ 20824 w 25292"/>
                  <a:gd name="connsiteY0" fmla="*/ 11659 h 11690"/>
                  <a:gd name="connsiteX1" fmla="*/ 10072 w 25292"/>
                  <a:gd name="connsiteY1" fmla="*/ 5311 h 11690"/>
                  <a:gd name="connsiteX2" fmla="*/ 3109 w 25292"/>
                  <a:gd name="connsiteY2" fmla="*/ 7610 h 11690"/>
                  <a:gd name="connsiteX3" fmla="*/ 0 w 25292"/>
                  <a:gd name="connsiteY3" fmla="*/ 3303 h 11690"/>
                  <a:gd name="connsiteX4" fmla="*/ 10072 w 25292"/>
                  <a:gd name="connsiteY4" fmla="*/ 0 h 11690"/>
                  <a:gd name="connsiteX5" fmla="*/ 25293 w 25292"/>
                  <a:gd name="connsiteY5" fmla="*/ 8809 h 11690"/>
                  <a:gd name="connsiteX6" fmla="*/ 20824 w 25292"/>
                  <a:gd name="connsiteY6" fmla="*/ 11691 h 11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11690">
                    <a:moveTo>
                      <a:pt x="20824" y="11659"/>
                    </a:moveTo>
                    <a:cubicBezTo>
                      <a:pt x="18233" y="7610"/>
                      <a:pt x="14314" y="5311"/>
                      <a:pt x="10072" y="5311"/>
                    </a:cubicBezTo>
                    <a:cubicBezTo>
                      <a:pt x="7611" y="5311"/>
                      <a:pt x="5214" y="6121"/>
                      <a:pt x="3109" y="7610"/>
                    </a:cubicBezTo>
                    <a:lnTo>
                      <a:pt x="0" y="3303"/>
                    </a:lnTo>
                    <a:cubicBezTo>
                      <a:pt x="3012" y="1133"/>
                      <a:pt x="6477" y="0"/>
                      <a:pt x="10072" y="0"/>
                    </a:cubicBezTo>
                    <a:cubicBezTo>
                      <a:pt x="16063" y="0"/>
                      <a:pt x="21763" y="3303"/>
                      <a:pt x="25293" y="8809"/>
                    </a:cubicBezTo>
                    <a:lnTo>
                      <a:pt x="20824" y="11691"/>
                    </a:lnTo>
                    <a:close/>
                  </a:path>
                </a:pathLst>
              </a:custGeom>
              <a:solidFill>
                <a:srgbClr val="FFFFFF"/>
              </a:solidFill>
              <a:ln w="0" cap="flat">
                <a:noFill/>
                <a:prstDash val="solid"/>
                <a:miter/>
              </a:ln>
            </p:spPr>
            <p:txBody>
              <a:bodyPr rtlCol="0" anchor="ctr"/>
              <a:lstStyle/>
              <a:p>
                <a:endParaRPr lang="nb-NO"/>
              </a:p>
            </p:txBody>
          </p:sp>
          <p:sp>
            <p:nvSpPr>
              <p:cNvPr id="72" name="Friform 71">
                <a:extLst>
                  <a:ext uri="{FF2B5EF4-FFF2-40B4-BE49-F238E27FC236}">
                    <a16:creationId xmlns:a16="http://schemas.microsoft.com/office/drawing/2014/main" id="{1F547EC8-D47A-6841-827C-66E8FB3246A7}"/>
                  </a:ext>
                </a:extLst>
              </p:cNvPr>
              <p:cNvSpPr>
                <a:spLocks noGrp="1" noRot="1" noMove="1" noResize="1" noEditPoints="1" noAdjustHandles="1" noChangeArrowheads="1" noChangeShapeType="1"/>
              </p:cNvSpPr>
              <p:nvPr/>
            </p:nvSpPr>
            <p:spPr>
              <a:xfrm rot="-112800">
                <a:off x="4626201" y="2483482"/>
                <a:ext cx="191201" cy="5311"/>
              </a:xfrm>
              <a:custGeom>
                <a:avLst/>
                <a:gdLst>
                  <a:gd name="connsiteX0" fmla="*/ 0 w 191201"/>
                  <a:gd name="connsiteY0" fmla="*/ 0 h 5311"/>
                  <a:gd name="connsiteX1" fmla="*/ 191201 w 191201"/>
                  <a:gd name="connsiteY1" fmla="*/ 0 h 5311"/>
                  <a:gd name="connsiteX2" fmla="*/ 191201 w 191201"/>
                  <a:gd name="connsiteY2" fmla="*/ 5311 h 5311"/>
                  <a:gd name="connsiteX3" fmla="*/ 0 w 191201"/>
                  <a:gd name="connsiteY3" fmla="*/ 5311 h 5311"/>
                </a:gdLst>
                <a:ahLst/>
                <a:cxnLst>
                  <a:cxn ang="0">
                    <a:pos x="connsiteX0" y="connsiteY0"/>
                  </a:cxn>
                  <a:cxn ang="0">
                    <a:pos x="connsiteX1" y="connsiteY1"/>
                  </a:cxn>
                  <a:cxn ang="0">
                    <a:pos x="connsiteX2" y="connsiteY2"/>
                  </a:cxn>
                  <a:cxn ang="0">
                    <a:pos x="connsiteX3" y="connsiteY3"/>
                  </a:cxn>
                </a:cxnLst>
                <a:rect l="l" t="t" r="r" b="b"/>
                <a:pathLst>
                  <a:path w="191201" h="5311">
                    <a:moveTo>
                      <a:pt x="0" y="0"/>
                    </a:moveTo>
                    <a:lnTo>
                      <a:pt x="191201" y="0"/>
                    </a:lnTo>
                    <a:lnTo>
                      <a:pt x="191201" y="5311"/>
                    </a:lnTo>
                    <a:lnTo>
                      <a:pt x="0" y="5311"/>
                    </a:lnTo>
                    <a:close/>
                  </a:path>
                </a:pathLst>
              </a:custGeom>
              <a:solidFill>
                <a:srgbClr val="FFFFFF"/>
              </a:solidFill>
              <a:ln w="0" cap="flat">
                <a:noFill/>
                <a:prstDash val="solid"/>
                <a:miter/>
              </a:ln>
            </p:spPr>
            <p:txBody>
              <a:bodyPr rtlCol="0" anchor="ctr"/>
              <a:lstStyle/>
              <a:p>
                <a:endParaRPr lang="nb-NO"/>
              </a:p>
            </p:txBody>
          </p:sp>
          <p:sp>
            <p:nvSpPr>
              <p:cNvPr id="73" name="Friform 72">
                <a:extLst>
                  <a:ext uri="{FF2B5EF4-FFF2-40B4-BE49-F238E27FC236}">
                    <a16:creationId xmlns:a16="http://schemas.microsoft.com/office/drawing/2014/main" id="{9D69CF3B-096F-5F47-F730-2E1EABE03FFC}"/>
                  </a:ext>
                </a:extLst>
              </p:cNvPr>
              <p:cNvSpPr>
                <a:spLocks noGrp="1" noRot="1" noMove="1" noResize="1" noEditPoints="1" noAdjustHandles="1" noChangeArrowheads="1" noChangeShapeType="1"/>
              </p:cNvSpPr>
              <p:nvPr/>
            </p:nvSpPr>
            <p:spPr>
              <a:xfrm>
                <a:off x="4807162" y="2434252"/>
                <a:ext cx="74021" cy="124652"/>
              </a:xfrm>
              <a:custGeom>
                <a:avLst/>
                <a:gdLst>
                  <a:gd name="connsiteX0" fmla="*/ 23753 w 74021"/>
                  <a:gd name="connsiteY0" fmla="*/ 7418 h 124652"/>
                  <a:gd name="connsiteX1" fmla="*/ 65853 w 74021"/>
                  <a:gd name="connsiteY1" fmla="*/ 15936 h 124652"/>
                  <a:gd name="connsiteX2" fmla="*/ 26085 w 74021"/>
                  <a:gd name="connsiteY2" fmla="*/ 124652 h 124652"/>
                  <a:gd name="connsiteX3" fmla="*/ 23753 w 74021"/>
                  <a:gd name="connsiteY3" fmla="*/ 7418 h 124652"/>
                </a:gdLst>
                <a:ahLst/>
                <a:cxnLst>
                  <a:cxn ang="0">
                    <a:pos x="connsiteX0" y="connsiteY0"/>
                  </a:cxn>
                  <a:cxn ang="0">
                    <a:pos x="connsiteX1" y="connsiteY1"/>
                  </a:cxn>
                  <a:cxn ang="0">
                    <a:pos x="connsiteX2" y="connsiteY2"/>
                  </a:cxn>
                  <a:cxn ang="0">
                    <a:pos x="connsiteX3" y="connsiteY3"/>
                  </a:cxn>
                </a:cxnLst>
                <a:rect l="l" t="t" r="r" b="b"/>
                <a:pathLst>
                  <a:path w="74021" h="124652">
                    <a:moveTo>
                      <a:pt x="23753" y="7418"/>
                    </a:moveTo>
                    <a:cubicBezTo>
                      <a:pt x="30619" y="-840"/>
                      <a:pt x="47491" y="-6896"/>
                      <a:pt x="65853" y="15936"/>
                    </a:cubicBezTo>
                    <a:cubicBezTo>
                      <a:pt x="84183" y="38832"/>
                      <a:pt x="71974" y="124652"/>
                      <a:pt x="26085" y="124652"/>
                    </a:cubicBezTo>
                    <a:cubicBezTo>
                      <a:pt x="-19805" y="124652"/>
                      <a:pt x="5035" y="29991"/>
                      <a:pt x="23753" y="7418"/>
                    </a:cubicBezTo>
                    <a:close/>
                  </a:path>
                </a:pathLst>
              </a:custGeom>
              <a:solidFill>
                <a:srgbClr val="E4837A"/>
              </a:solidFill>
              <a:ln w="0" cap="flat">
                <a:noFill/>
                <a:prstDash val="solid"/>
                <a:miter/>
              </a:ln>
            </p:spPr>
            <p:txBody>
              <a:bodyPr rtlCol="0" anchor="ctr"/>
              <a:lstStyle/>
              <a:p>
                <a:endParaRPr lang="nb-NO"/>
              </a:p>
            </p:txBody>
          </p:sp>
          <p:sp>
            <p:nvSpPr>
              <p:cNvPr id="74" name="Friform 73">
                <a:extLst>
                  <a:ext uri="{FF2B5EF4-FFF2-40B4-BE49-F238E27FC236}">
                    <a16:creationId xmlns:a16="http://schemas.microsoft.com/office/drawing/2014/main" id="{5A496480-0C18-FE2C-E9B7-B25A30A650F8}"/>
                  </a:ext>
                </a:extLst>
              </p:cNvPr>
              <p:cNvSpPr>
                <a:spLocks noGrp="1" noRot="1" noMove="1" noResize="1" noEditPoints="1" noAdjustHandles="1" noChangeArrowheads="1" noChangeShapeType="1"/>
              </p:cNvSpPr>
              <p:nvPr/>
            </p:nvSpPr>
            <p:spPr>
              <a:xfrm>
                <a:off x="4732335" y="2638744"/>
                <a:ext cx="307268" cy="544089"/>
              </a:xfrm>
              <a:custGeom>
                <a:avLst/>
                <a:gdLst>
                  <a:gd name="connsiteX0" fmla="*/ 141166 w 307268"/>
                  <a:gd name="connsiteY0" fmla="*/ 16052 h 544089"/>
                  <a:gd name="connsiteX1" fmla="*/ 135305 w 307268"/>
                  <a:gd name="connsiteY1" fmla="*/ 63723 h 544089"/>
                  <a:gd name="connsiteX2" fmla="*/ 0 w 307268"/>
                  <a:gd name="connsiteY2" fmla="*/ 544089 h 544089"/>
                  <a:gd name="connsiteX3" fmla="*/ 307269 w 307268"/>
                  <a:gd name="connsiteY3" fmla="*/ 109547 h 544089"/>
                  <a:gd name="connsiteX4" fmla="*/ 141166 w 307268"/>
                  <a:gd name="connsiteY4" fmla="*/ 16052 h 544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268" h="544089">
                    <a:moveTo>
                      <a:pt x="141166" y="16052"/>
                    </a:moveTo>
                    <a:cubicBezTo>
                      <a:pt x="144761" y="38657"/>
                      <a:pt x="132746" y="40567"/>
                      <a:pt x="135305" y="63723"/>
                    </a:cubicBezTo>
                    <a:cubicBezTo>
                      <a:pt x="153181" y="225907"/>
                      <a:pt x="67879" y="457330"/>
                      <a:pt x="0" y="544089"/>
                    </a:cubicBezTo>
                    <a:cubicBezTo>
                      <a:pt x="148874" y="506555"/>
                      <a:pt x="289749" y="362118"/>
                      <a:pt x="307269" y="109547"/>
                    </a:cubicBezTo>
                    <a:cubicBezTo>
                      <a:pt x="263905" y="-30583"/>
                      <a:pt x="131969" y="-3703"/>
                      <a:pt x="141166" y="16052"/>
                    </a:cubicBezTo>
                    <a:close/>
                  </a:path>
                </a:pathLst>
              </a:custGeom>
              <a:solidFill>
                <a:srgbClr val="FFFFFF"/>
              </a:solidFill>
              <a:ln w="0" cap="flat">
                <a:noFill/>
                <a:prstDash val="solid"/>
                <a:miter/>
              </a:ln>
            </p:spPr>
            <p:txBody>
              <a:bodyPr rtlCol="0" anchor="ctr"/>
              <a:lstStyle/>
              <a:p>
                <a:endParaRPr lang="nb-NO"/>
              </a:p>
            </p:txBody>
          </p:sp>
        </p:grpSp>
        <p:sp>
          <p:nvSpPr>
            <p:cNvPr id="75" name="Friform 74">
              <a:extLst>
                <a:ext uri="{FF2B5EF4-FFF2-40B4-BE49-F238E27FC236}">
                  <a16:creationId xmlns:a16="http://schemas.microsoft.com/office/drawing/2014/main" id="{C8AC4F74-3509-E873-1B33-DF22AC95C9DB}"/>
                </a:ext>
              </a:extLst>
            </p:cNvPr>
            <p:cNvSpPr>
              <a:spLocks noGrp="1" noRot="1" noMove="1" noResize="1" noEditPoints="1" noAdjustHandles="1" noChangeArrowheads="1" noChangeShapeType="1"/>
            </p:cNvSpPr>
            <p:nvPr/>
          </p:nvSpPr>
          <p:spPr>
            <a:xfrm flipH="1">
              <a:off x="8124840" y="3773094"/>
              <a:ext cx="208304" cy="378227"/>
            </a:xfrm>
            <a:custGeom>
              <a:avLst/>
              <a:gdLst>
                <a:gd name="connsiteX0" fmla="*/ 113643 w 208304"/>
                <a:gd name="connsiteY0" fmla="*/ 910 h 378227"/>
                <a:gd name="connsiteX1" fmla="*/ 35498 w 208304"/>
                <a:gd name="connsiteY1" fmla="*/ 152763 h 378227"/>
                <a:gd name="connsiteX2" fmla="*/ 15160 w 208304"/>
                <a:gd name="connsiteY2" fmla="*/ 194993 h 378227"/>
                <a:gd name="connsiteX3" fmla="*/ 36 w 208304"/>
                <a:gd name="connsiteY3" fmla="*/ 275437 h 378227"/>
                <a:gd name="connsiteX4" fmla="*/ 10270 w 208304"/>
                <a:gd name="connsiteY4" fmla="*/ 362391 h 378227"/>
                <a:gd name="connsiteX5" fmla="*/ 31029 w 208304"/>
                <a:gd name="connsiteY5" fmla="*/ 341503 h 378227"/>
                <a:gd name="connsiteX6" fmla="*/ 33943 w 208304"/>
                <a:gd name="connsiteY6" fmla="*/ 283566 h 378227"/>
                <a:gd name="connsiteX7" fmla="*/ 56904 w 208304"/>
                <a:gd name="connsiteY7" fmla="*/ 378227 h 378227"/>
                <a:gd name="connsiteX8" fmla="*/ 76076 w 208304"/>
                <a:gd name="connsiteY8" fmla="*/ 353939 h 378227"/>
                <a:gd name="connsiteX9" fmla="*/ 65616 w 208304"/>
                <a:gd name="connsiteY9" fmla="*/ 275340 h 378227"/>
                <a:gd name="connsiteX10" fmla="*/ 74587 w 208304"/>
                <a:gd name="connsiteY10" fmla="*/ 224755 h 378227"/>
                <a:gd name="connsiteX11" fmla="*/ 81420 w 208304"/>
                <a:gd name="connsiteY11" fmla="*/ 290723 h 378227"/>
                <a:gd name="connsiteX12" fmla="*/ 120508 w 208304"/>
                <a:gd name="connsiteY12" fmla="*/ 369483 h 378227"/>
                <a:gd name="connsiteX13" fmla="*/ 129965 w 208304"/>
                <a:gd name="connsiteY13" fmla="*/ 345130 h 378227"/>
                <a:gd name="connsiteX14" fmla="*/ 109335 w 208304"/>
                <a:gd name="connsiteY14" fmla="*/ 283566 h 378227"/>
                <a:gd name="connsiteX15" fmla="*/ 127050 w 208304"/>
                <a:gd name="connsiteY15" fmla="*/ 228414 h 378227"/>
                <a:gd name="connsiteX16" fmla="*/ 132491 w 208304"/>
                <a:gd name="connsiteY16" fmla="*/ 284376 h 378227"/>
                <a:gd name="connsiteX17" fmla="*/ 167175 w 208304"/>
                <a:gd name="connsiteY17" fmla="*/ 324565 h 378227"/>
                <a:gd name="connsiteX18" fmla="*/ 169248 w 208304"/>
                <a:gd name="connsiteY18" fmla="*/ 295095 h 378227"/>
                <a:gd name="connsiteX19" fmla="*/ 152440 w 208304"/>
                <a:gd name="connsiteY19" fmla="*/ 261577 h 378227"/>
                <a:gd name="connsiteX20" fmla="*/ 201406 w 208304"/>
                <a:gd name="connsiteY20" fmla="*/ 146772 h 378227"/>
                <a:gd name="connsiteX21" fmla="*/ 208304 w 208304"/>
                <a:gd name="connsiteY21" fmla="*/ 63024 h 378227"/>
                <a:gd name="connsiteX22" fmla="*/ 113675 w 208304"/>
                <a:gd name="connsiteY22" fmla="*/ 942 h 378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8304" h="378227">
                  <a:moveTo>
                    <a:pt x="113643" y="910"/>
                  </a:moveTo>
                  <a:cubicBezTo>
                    <a:pt x="110016" y="10852"/>
                    <a:pt x="35498" y="152763"/>
                    <a:pt x="35498" y="152763"/>
                  </a:cubicBezTo>
                  <a:lnTo>
                    <a:pt x="15160" y="194993"/>
                  </a:lnTo>
                  <a:cubicBezTo>
                    <a:pt x="15160" y="194993"/>
                    <a:pt x="749" y="254970"/>
                    <a:pt x="36" y="275437"/>
                  </a:cubicBezTo>
                  <a:cubicBezTo>
                    <a:pt x="-709" y="297330"/>
                    <a:pt x="10270" y="362391"/>
                    <a:pt x="10270" y="362391"/>
                  </a:cubicBezTo>
                  <a:cubicBezTo>
                    <a:pt x="10270" y="362391"/>
                    <a:pt x="27078" y="353161"/>
                    <a:pt x="31029" y="341503"/>
                  </a:cubicBezTo>
                  <a:cubicBezTo>
                    <a:pt x="34980" y="329844"/>
                    <a:pt x="33943" y="283566"/>
                    <a:pt x="33943" y="283566"/>
                  </a:cubicBezTo>
                  <a:lnTo>
                    <a:pt x="56904" y="378227"/>
                  </a:lnTo>
                  <a:cubicBezTo>
                    <a:pt x="56904" y="378227"/>
                    <a:pt x="73971" y="367022"/>
                    <a:pt x="76076" y="353939"/>
                  </a:cubicBezTo>
                  <a:cubicBezTo>
                    <a:pt x="78699" y="337584"/>
                    <a:pt x="65616" y="275340"/>
                    <a:pt x="65616" y="275340"/>
                  </a:cubicBezTo>
                  <a:lnTo>
                    <a:pt x="74587" y="224755"/>
                  </a:lnTo>
                  <a:cubicBezTo>
                    <a:pt x="74587" y="224755"/>
                    <a:pt x="75688" y="272814"/>
                    <a:pt x="81420" y="290723"/>
                  </a:cubicBezTo>
                  <a:cubicBezTo>
                    <a:pt x="87605" y="310089"/>
                    <a:pt x="120508" y="369483"/>
                    <a:pt x="120508" y="369483"/>
                  </a:cubicBezTo>
                  <a:cubicBezTo>
                    <a:pt x="120508" y="369483"/>
                    <a:pt x="131746" y="359185"/>
                    <a:pt x="129965" y="345130"/>
                  </a:cubicBezTo>
                  <a:cubicBezTo>
                    <a:pt x="128831" y="336321"/>
                    <a:pt x="109335" y="283566"/>
                    <a:pt x="109335" y="283566"/>
                  </a:cubicBezTo>
                  <a:lnTo>
                    <a:pt x="127050" y="228414"/>
                  </a:lnTo>
                  <a:cubicBezTo>
                    <a:pt x="127050" y="228414"/>
                    <a:pt x="126564" y="271616"/>
                    <a:pt x="132491" y="284376"/>
                  </a:cubicBezTo>
                  <a:cubicBezTo>
                    <a:pt x="138547" y="297427"/>
                    <a:pt x="167175" y="324565"/>
                    <a:pt x="167175" y="324565"/>
                  </a:cubicBezTo>
                  <a:cubicBezTo>
                    <a:pt x="167175" y="324565"/>
                    <a:pt x="178607" y="308567"/>
                    <a:pt x="169248" y="295095"/>
                  </a:cubicBezTo>
                  <a:cubicBezTo>
                    <a:pt x="164293" y="287938"/>
                    <a:pt x="152440" y="261577"/>
                    <a:pt x="152440" y="261577"/>
                  </a:cubicBezTo>
                  <a:cubicBezTo>
                    <a:pt x="152440" y="261577"/>
                    <a:pt x="197553" y="167304"/>
                    <a:pt x="201406" y="146772"/>
                  </a:cubicBezTo>
                  <a:cubicBezTo>
                    <a:pt x="205260" y="126240"/>
                    <a:pt x="208304" y="63024"/>
                    <a:pt x="208304" y="63024"/>
                  </a:cubicBezTo>
                  <a:cubicBezTo>
                    <a:pt x="208304" y="63024"/>
                    <a:pt x="117302" y="-9000"/>
                    <a:pt x="113675" y="942"/>
                  </a:cubicBezTo>
                  <a:close/>
                </a:path>
              </a:pathLst>
            </a:custGeom>
            <a:solidFill>
              <a:srgbClr val="E4837A"/>
            </a:solidFill>
            <a:ln w="0" cap="flat">
              <a:noFill/>
              <a:prstDash val="solid"/>
              <a:miter/>
            </a:ln>
          </p:spPr>
          <p:txBody>
            <a:bodyPr rtlCol="0" anchor="ctr"/>
            <a:lstStyle/>
            <a:p>
              <a:endParaRPr lang="nb-NO"/>
            </a:p>
          </p:txBody>
        </p:sp>
        <p:sp>
          <p:nvSpPr>
            <p:cNvPr id="76" name="Friform 75">
              <a:extLst>
                <a:ext uri="{FF2B5EF4-FFF2-40B4-BE49-F238E27FC236}">
                  <a16:creationId xmlns:a16="http://schemas.microsoft.com/office/drawing/2014/main" id="{C6B8869C-BD91-50DF-0AA4-FAB2B2EA48D3}"/>
                </a:ext>
              </a:extLst>
            </p:cNvPr>
            <p:cNvSpPr>
              <a:spLocks noGrp="1" noRot="1" noMove="1" noResize="1" noEditPoints="1" noAdjustHandles="1" noChangeArrowheads="1" noChangeShapeType="1"/>
            </p:cNvSpPr>
            <p:nvPr/>
          </p:nvSpPr>
          <p:spPr>
            <a:xfrm flipH="1">
              <a:off x="8038859" y="2908806"/>
              <a:ext cx="175850" cy="844859"/>
            </a:xfrm>
            <a:custGeom>
              <a:avLst/>
              <a:gdLst>
                <a:gd name="connsiteX0" fmla="*/ 9165 w 175850"/>
                <a:gd name="connsiteY0" fmla="*/ 844860 h 844859"/>
                <a:gd name="connsiteX1" fmla="*/ 0 w 175850"/>
                <a:gd name="connsiteY1" fmla="*/ 841654 h 844859"/>
                <a:gd name="connsiteX2" fmla="*/ 166038 w 175850"/>
                <a:gd name="connsiteY2" fmla="*/ 367214 h 844859"/>
                <a:gd name="connsiteX3" fmla="*/ 144923 w 175850"/>
                <a:gd name="connsiteY3" fmla="*/ 551 h 844859"/>
                <a:gd name="connsiteX4" fmla="*/ 154606 w 175850"/>
                <a:gd name="connsiteY4" fmla="*/ 0 h 844859"/>
                <a:gd name="connsiteX5" fmla="*/ 175851 w 175850"/>
                <a:gd name="connsiteY5" fmla="*/ 368606 h 844859"/>
                <a:gd name="connsiteX6" fmla="*/ 175527 w 175850"/>
                <a:gd name="connsiteY6" fmla="*/ 369513 h 844859"/>
                <a:gd name="connsiteX7" fmla="*/ 9165 w 175850"/>
                <a:gd name="connsiteY7" fmla="*/ 844860 h 84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850" h="844859">
                  <a:moveTo>
                    <a:pt x="9165" y="844860"/>
                  </a:moveTo>
                  <a:lnTo>
                    <a:pt x="0" y="841654"/>
                  </a:lnTo>
                  <a:lnTo>
                    <a:pt x="166038" y="367214"/>
                  </a:lnTo>
                  <a:lnTo>
                    <a:pt x="144923" y="551"/>
                  </a:lnTo>
                  <a:lnTo>
                    <a:pt x="154606" y="0"/>
                  </a:lnTo>
                  <a:lnTo>
                    <a:pt x="175851" y="368606"/>
                  </a:lnTo>
                  <a:lnTo>
                    <a:pt x="175527" y="369513"/>
                  </a:lnTo>
                  <a:lnTo>
                    <a:pt x="9165" y="844860"/>
                  </a:lnTo>
                  <a:close/>
                </a:path>
              </a:pathLst>
            </a:custGeom>
            <a:solidFill>
              <a:srgbClr val="8D8BD8"/>
            </a:solidFill>
            <a:ln w="0" cap="flat">
              <a:noFill/>
              <a:prstDash val="solid"/>
              <a:miter/>
            </a:ln>
          </p:spPr>
          <p:txBody>
            <a:bodyPr rtlCol="0" anchor="ctr"/>
            <a:lstStyle/>
            <a:p>
              <a:endParaRPr lang="nb-NO"/>
            </a:p>
          </p:txBody>
        </p:sp>
        <p:sp>
          <p:nvSpPr>
            <p:cNvPr id="77" name="Friform 76">
              <a:extLst>
                <a:ext uri="{FF2B5EF4-FFF2-40B4-BE49-F238E27FC236}">
                  <a16:creationId xmlns:a16="http://schemas.microsoft.com/office/drawing/2014/main" id="{6E19A515-5684-A4E8-F3FD-A91E16CDB4F5}"/>
                </a:ext>
              </a:extLst>
            </p:cNvPr>
            <p:cNvSpPr>
              <a:spLocks noGrp="1" noRot="1" noMove="1" noResize="1" noEditPoints="1" noAdjustHandles="1" noChangeArrowheads="1" noChangeShapeType="1"/>
            </p:cNvSpPr>
            <p:nvPr/>
          </p:nvSpPr>
          <p:spPr>
            <a:xfrm flipH="1">
              <a:off x="7825348" y="3169765"/>
              <a:ext cx="224715" cy="660071"/>
            </a:xfrm>
            <a:custGeom>
              <a:avLst/>
              <a:gdLst>
                <a:gd name="connsiteX0" fmla="*/ 8582 w 224715"/>
                <a:gd name="connsiteY0" fmla="*/ 660071 h 660071"/>
                <a:gd name="connsiteX1" fmla="*/ 0 w 224715"/>
                <a:gd name="connsiteY1" fmla="*/ 655505 h 660071"/>
                <a:gd name="connsiteX2" fmla="*/ 207264 w 224715"/>
                <a:gd name="connsiteY2" fmla="*/ 237220 h 660071"/>
                <a:gd name="connsiteX3" fmla="*/ 209110 w 224715"/>
                <a:gd name="connsiteY3" fmla="*/ 810 h 660071"/>
                <a:gd name="connsiteX4" fmla="*/ 218793 w 224715"/>
                <a:gd name="connsiteY4" fmla="*/ 0 h 660071"/>
                <a:gd name="connsiteX5" fmla="*/ 216656 w 224715"/>
                <a:gd name="connsiteY5" fmla="*/ 239714 h 660071"/>
                <a:gd name="connsiteX6" fmla="*/ 8550 w 224715"/>
                <a:gd name="connsiteY6" fmla="*/ 660071 h 660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715" h="660071">
                  <a:moveTo>
                    <a:pt x="8582" y="660071"/>
                  </a:moveTo>
                  <a:lnTo>
                    <a:pt x="0" y="655505"/>
                  </a:lnTo>
                  <a:cubicBezTo>
                    <a:pt x="1911" y="651942"/>
                    <a:pt x="191169" y="297586"/>
                    <a:pt x="207264" y="237220"/>
                  </a:cubicBezTo>
                  <a:cubicBezTo>
                    <a:pt x="223295" y="177114"/>
                    <a:pt x="209239" y="2558"/>
                    <a:pt x="209110" y="810"/>
                  </a:cubicBezTo>
                  <a:lnTo>
                    <a:pt x="218793" y="0"/>
                  </a:lnTo>
                  <a:cubicBezTo>
                    <a:pt x="219376" y="7254"/>
                    <a:pt x="233107" y="177988"/>
                    <a:pt x="216656" y="239714"/>
                  </a:cubicBezTo>
                  <a:cubicBezTo>
                    <a:pt x="200269" y="301181"/>
                    <a:pt x="16387" y="645465"/>
                    <a:pt x="8550" y="660071"/>
                  </a:cubicBezTo>
                  <a:close/>
                </a:path>
              </a:pathLst>
            </a:custGeom>
            <a:solidFill>
              <a:srgbClr val="8D8BD8"/>
            </a:solidFill>
            <a:ln w="0" cap="flat">
              <a:noFill/>
              <a:prstDash val="solid"/>
              <a:miter/>
            </a:ln>
          </p:spPr>
          <p:txBody>
            <a:bodyPr rtlCol="0" anchor="ctr"/>
            <a:lstStyle/>
            <a:p>
              <a:endParaRPr lang="nb-NO"/>
            </a:p>
          </p:txBody>
        </p:sp>
      </p:grpSp>
    </p:spTree>
    <p:extLst>
      <p:ext uri="{BB962C8B-B14F-4D97-AF65-F5344CB8AC3E}">
        <p14:creationId xmlns:p14="http://schemas.microsoft.com/office/powerpoint/2010/main" val="23241727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E8F7F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A70E224-E707-19FF-8268-445B4D62E566}"/>
              </a:ext>
            </a:extLst>
          </p:cNvPr>
          <p:cNvSpPr>
            <a:spLocks noGrp="1" noRot="1" noMove="1" noResize="1" noEditPoints="1" noAdjustHandles="1" noChangeArrowheads="1" noChangeShapeType="1"/>
          </p:cNvSpPr>
          <p:nvPr>
            <p:ph type="title"/>
          </p:nvPr>
        </p:nvSpPr>
        <p:spPr>
          <a:xfrm>
            <a:off x="633414" y="1125538"/>
            <a:ext cx="6800850" cy="2852737"/>
          </a:xfrm>
        </p:spPr>
        <p:txBody>
          <a:bodyPr/>
          <a:lstStyle/>
          <a:p>
            <a:r>
              <a:rPr lang="nb-NO" dirty="0"/>
              <a:t>Søvn etter snus- og røykeslutt</a:t>
            </a:r>
          </a:p>
        </p:txBody>
      </p:sp>
      <p:sp>
        <p:nvSpPr>
          <p:cNvPr id="4" name="Plassholder for tekst 3">
            <a:extLst>
              <a:ext uri="{FF2B5EF4-FFF2-40B4-BE49-F238E27FC236}">
                <a16:creationId xmlns:a16="http://schemas.microsoft.com/office/drawing/2014/main" id="{861F23CC-1DFA-B604-9D82-BA661B37B554}"/>
              </a:ext>
            </a:extLst>
          </p:cNvPr>
          <p:cNvSpPr>
            <a:spLocks noGrp="1" noRot="1" noMove="1" noResize="1" noEditPoints="1" noAdjustHandles="1" noChangeArrowheads="1" noChangeShapeType="1"/>
          </p:cNvSpPr>
          <p:nvPr>
            <p:ph type="body" idx="1"/>
          </p:nvPr>
        </p:nvSpPr>
        <p:spPr/>
        <p:txBody>
          <a:bodyPr/>
          <a:lstStyle/>
          <a:p>
            <a:endParaRPr lang="en-GB"/>
          </a:p>
        </p:txBody>
      </p:sp>
      <p:grpSp>
        <p:nvGrpSpPr>
          <p:cNvPr id="6" name="Gruppe 5">
            <a:extLst>
              <a:ext uri="{FF2B5EF4-FFF2-40B4-BE49-F238E27FC236}">
                <a16:creationId xmlns:a16="http://schemas.microsoft.com/office/drawing/2014/main" id="{C0A067EA-5113-E160-BD15-20677599716C}"/>
              </a:ext>
            </a:extLst>
          </p:cNvPr>
          <p:cNvGrpSpPr>
            <a:grpSpLocks noGrp="1" noUngrp="1" noRot="1" noMove="1" noResize="1"/>
          </p:cNvGrpSpPr>
          <p:nvPr/>
        </p:nvGrpSpPr>
        <p:grpSpPr>
          <a:xfrm>
            <a:off x="7748250" y="1398107"/>
            <a:ext cx="2563365" cy="4382337"/>
            <a:chOff x="7748250" y="1398107"/>
            <a:chExt cx="2563365" cy="4382337"/>
          </a:xfrm>
        </p:grpSpPr>
        <p:sp>
          <p:nvSpPr>
            <p:cNvPr id="8" name="Freeform 7">
              <a:extLst>
                <a:ext uri="{FF2B5EF4-FFF2-40B4-BE49-F238E27FC236}">
                  <a16:creationId xmlns:a16="http://schemas.microsoft.com/office/drawing/2014/main" id="{97C17073-D286-443E-3985-61089E9DF285}"/>
                </a:ext>
              </a:extLst>
            </p:cNvPr>
            <p:cNvSpPr>
              <a:spLocks noGrp="1" noRot="1" noMove="1" noResize="1" noEditPoints="1" noAdjustHandles="1" noChangeArrowheads="1" noChangeShapeType="1"/>
            </p:cNvSpPr>
            <p:nvPr/>
          </p:nvSpPr>
          <p:spPr>
            <a:xfrm>
              <a:off x="9115868" y="1398107"/>
              <a:ext cx="994867" cy="2114092"/>
            </a:xfrm>
            <a:custGeom>
              <a:avLst/>
              <a:gdLst>
                <a:gd name="connsiteX0" fmla="*/ 806387 w 994867"/>
                <a:gd name="connsiteY0" fmla="*/ 2114093 h 2114092"/>
                <a:gd name="connsiteX1" fmla="*/ 188481 w 994867"/>
                <a:gd name="connsiteY1" fmla="*/ 2114093 h 2114092"/>
                <a:gd name="connsiteX2" fmla="*/ 0 w 994867"/>
                <a:gd name="connsiteY2" fmla="*/ 1925612 h 2114092"/>
                <a:gd name="connsiteX3" fmla="*/ 0 w 994867"/>
                <a:gd name="connsiteY3" fmla="*/ 188481 h 2114092"/>
                <a:gd name="connsiteX4" fmla="*/ 188481 w 994867"/>
                <a:gd name="connsiteY4" fmla="*/ 0 h 2114092"/>
                <a:gd name="connsiteX5" fmla="*/ 806387 w 994867"/>
                <a:gd name="connsiteY5" fmla="*/ 0 h 2114092"/>
                <a:gd name="connsiteX6" fmla="*/ 994867 w 994867"/>
                <a:gd name="connsiteY6" fmla="*/ 188481 h 2114092"/>
                <a:gd name="connsiteX7" fmla="*/ 994867 w 994867"/>
                <a:gd name="connsiteY7" fmla="*/ 1925612 h 2114092"/>
                <a:gd name="connsiteX8" fmla="*/ 806387 w 994867"/>
                <a:gd name="connsiteY8" fmla="*/ 2114093 h 2114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867" h="2114092">
                  <a:moveTo>
                    <a:pt x="806387" y="2114093"/>
                  </a:moveTo>
                  <a:lnTo>
                    <a:pt x="188481" y="2114093"/>
                  </a:lnTo>
                  <a:cubicBezTo>
                    <a:pt x="84525" y="2114093"/>
                    <a:pt x="0" y="2029568"/>
                    <a:pt x="0" y="1925612"/>
                  </a:cubicBezTo>
                  <a:lnTo>
                    <a:pt x="0" y="188481"/>
                  </a:lnTo>
                  <a:cubicBezTo>
                    <a:pt x="0" y="84525"/>
                    <a:pt x="84525" y="0"/>
                    <a:pt x="188481" y="0"/>
                  </a:cubicBezTo>
                  <a:lnTo>
                    <a:pt x="806387" y="0"/>
                  </a:lnTo>
                  <a:cubicBezTo>
                    <a:pt x="910342" y="0"/>
                    <a:pt x="994867" y="84525"/>
                    <a:pt x="994867" y="188481"/>
                  </a:cubicBezTo>
                  <a:lnTo>
                    <a:pt x="994867" y="1925612"/>
                  </a:lnTo>
                  <a:cubicBezTo>
                    <a:pt x="994867" y="2029892"/>
                    <a:pt x="910666" y="2114093"/>
                    <a:pt x="806387" y="2114093"/>
                  </a:cubicBezTo>
                  <a:close/>
                </a:path>
              </a:pathLst>
            </a:custGeom>
            <a:solidFill>
              <a:srgbClr val="99805B"/>
            </a:solidFill>
            <a:ln w="3239" cap="flat">
              <a:noFill/>
              <a:prstDash val="solid"/>
              <a:miter/>
            </a:ln>
          </p:spPr>
          <p:txBody>
            <a:bodyPr rtlCol="0" anchor="ctr"/>
            <a:lstStyle/>
            <a:p>
              <a:endParaRPr lang="en-NO"/>
            </a:p>
          </p:txBody>
        </p:sp>
        <p:sp>
          <p:nvSpPr>
            <p:cNvPr id="9" name="Freeform 8">
              <a:extLst>
                <a:ext uri="{FF2B5EF4-FFF2-40B4-BE49-F238E27FC236}">
                  <a16:creationId xmlns:a16="http://schemas.microsoft.com/office/drawing/2014/main" id="{B48EEDF9-830F-F9AE-AA93-D9132C68A609}"/>
                </a:ext>
              </a:extLst>
            </p:cNvPr>
            <p:cNvSpPr>
              <a:spLocks noGrp="1" noRot="1" noMove="1" noResize="1" noEditPoints="1" noAdjustHandles="1" noChangeArrowheads="1" noChangeShapeType="1"/>
            </p:cNvSpPr>
            <p:nvPr/>
          </p:nvSpPr>
          <p:spPr>
            <a:xfrm>
              <a:off x="8354173" y="1724778"/>
              <a:ext cx="1957442" cy="4055666"/>
            </a:xfrm>
            <a:custGeom>
              <a:avLst/>
              <a:gdLst>
                <a:gd name="connsiteX0" fmla="*/ 1201160 w 1957442"/>
                <a:gd name="connsiteY0" fmla="*/ 3655 h 4055666"/>
                <a:gd name="connsiteX1" fmla="*/ 1201160 w 1957442"/>
                <a:gd name="connsiteY1" fmla="*/ 3655 h 4055666"/>
                <a:gd name="connsiteX2" fmla="*/ 293408 w 1957442"/>
                <a:gd name="connsiteY2" fmla="*/ 756283 h 4055666"/>
                <a:gd name="connsiteX3" fmla="*/ 293084 w 1957442"/>
                <a:gd name="connsiteY3" fmla="*/ 761464 h 4055666"/>
                <a:gd name="connsiteX4" fmla="*/ 597827 w 1957442"/>
                <a:gd name="connsiteY4" fmla="*/ 789963 h 4055666"/>
                <a:gd name="connsiteX5" fmla="*/ 600094 w 1957442"/>
                <a:gd name="connsiteY5" fmla="*/ 734261 h 4055666"/>
                <a:gd name="connsiteX6" fmla="*/ 1177843 w 1957442"/>
                <a:gd name="connsiteY6" fmla="*/ 255287 h 4055666"/>
                <a:gd name="connsiteX7" fmla="*/ 1656817 w 1957442"/>
                <a:gd name="connsiteY7" fmla="*/ 833035 h 4055666"/>
                <a:gd name="connsiteX8" fmla="*/ 1079068 w 1957442"/>
                <a:gd name="connsiteY8" fmla="*/ 1312009 h 4055666"/>
                <a:gd name="connsiteX9" fmla="*/ 248717 w 1957442"/>
                <a:gd name="connsiteY9" fmla="*/ 1234285 h 4055666"/>
                <a:gd name="connsiteX10" fmla="*/ 0 w 1957442"/>
                <a:gd name="connsiteY10" fmla="*/ 3900866 h 4055666"/>
                <a:gd name="connsiteX11" fmla="*/ 1660379 w 1957442"/>
                <a:gd name="connsiteY11" fmla="*/ 4055667 h 4055666"/>
                <a:gd name="connsiteX12" fmla="*/ 1953787 w 1957442"/>
                <a:gd name="connsiteY12" fmla="*/ 911083 h 4055666"/>
                <a:gd name="connsiteX13" fmla="*/ 1201160 w 1957442"/>
                <a:gd name="connsiteY13" fmla="*/ 3655 h 405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7442" h="4055666">
                  <a:moveTo>
                    <a:pt x="1201160" y="3655"/>
                  </a:moveTo>
                  <a:lnTo>
                    <a:pt x="1201160" y="3655"/>
                  </a:lnTo>
                  <a:cubicBezTo>
                    <a:pt x="742588" y="-39093"/>
                    <a:pt x="336156" y="298035"/>
                    <a:pt x="293408" y="756283"/>
                  </a:cubicBezTo>
                  <a:lnTo>
                    <a:pt x="293084" y="761464"/>
                  </a:lnTo>
                  <a:lnTo>
                    <a:pt x="597827" y="789963"/>
                  </a:lnTo>
                  <a:cubicBezTo>
                    <a:pt x="597503" y="771504"/>
                    <a:pt x="598475" y="753044"/>
                    <a:pt x="600094" y="734261"/>
                  </a:cubicBezTo>
                  <a:cubicBezTo>
                    <a:pt x="627298" y="442472"/>
                    <a:pt x="886054" y="228083"/>
                    <a:pt x="1177843" y="255287"/>
                  </a:cubicBezTo>
                  <a:cubicBezTo>
                    <a:pt x="1469631" y="282490"/>
                    <a:pt x="1684020" y="541246"/>
                    <a:pt x="1656817" y="833035"/>
                  </a:cubicBezTo>
                  <a:cubicBezTo>
                    <a:pt x="1629613" y="1124824"/>
                    <a:pt x="1370857" y="1339213"/>
                    <a:pt x="1079068" y="1312009"/>
                  </a:cubicBezTo>
                  <a:lnTo>
                    <a:pt x="248717" y="1234285"/>
                  </a:lnTo>
                  <a:lnTo>
                    <a:pt x="0" y="3900866"/>
                  </a:lnTo>
                  <a:lnTo>
                    <a:pt x="1660379" y="4055667"/>
                  </a:lnTo>
                  <a:lnTo>
                    <a:pt x="1953787" y="911083"/>
                  </a:lnTo>
                  <a:cubicBezTo>
                    <a:pt x="1996535" y="452835"/>
                    <a:pt x="1659407" y="46404"/>
                    <a:pt x="1201160" y="3655"/>
                  </a:cubicBezTo>
                  <a:close/>
                </a:path>
              </a:pathLst>
            </a:custGeom>
            <a:solidFill>
              <a:srgbClr val="1F2836"/>
            </a:solidFill>
            <a:ln w="3239" cap="flat">
              <a:noFill/>
              <a:prstDash val="solid"/>
              <a:miter/>
            </a:ln>
          </p:spPr>
          <p:txBody>
            <a:bodyPr rtlCol="0" anchor="ctr"/>
            <a:lstStyle/>
            <a:p>
              <a:endParaRPr lang="en-NO"/>
            </a:p>
          </p:txBody>
        </p:sp>
        <p:sp>
          <p:nvSpPr>
            <p:cNvPr id="10" name="Freeform 9">
              <a:extLst>
                <a:ext uri="{FF2B5EF4-FFF2-40B4-BE49-F238E27FC236}">
                  <a16:creationId xmlns:a16="http://schemas.microsoft.com/office/drawing/2014/main" id="{F498922B-9819-54E7-30AC-4FAA9A2AEBAF}"/>
                </a:ext>
              </a:extLst>
            </p:cNvPr>
            <p:cNvSpPr>
              <a:spLocks noGrp="1" noRot="1" noMove="1" noResize="1" noEditPoints="1" noAdjustHandles="1" noChangeArrowheads="1" noChangeShapeType="1"/>
            </p:cNvSpPr>
            <p:nvPr/>
          </p:nvSpPr>
          <p:spPr>
            <a:xfrm>
              <a:off x="7748250" y="1946385"/>
              <a:ext cx="2155545" cy="450151"/>
            </a:xfrm>
            <a:custGeom>
              <a:avLst/>
              <a:gdLst>
                <a:gd name="connsiteX0" fmla="*/ 2155546 w 2155545"/>
                <a:gd name="connsiteY0" fmla="*/ 225076 h 450151"/>
                <a:gd name="connsiteX1" fmla="*/ 1077773 w 2155545"/>
                <a:gd name="connsiteY1" fmla="*/ 450151 h 450151"/>
                <a:gd name="connsiteX2" fmla="*/ 0 w 2155545"/>
                <a:gd name="connsiteY2" fmla="*/ 225076 h 450151"/>
                <a:gd name="connsiteX3" fmla="*/ 1077773 w 2155545"/>
                <a:gd name="connsiteY3" fmla="*/ 0 h 450151"/>
                <a:gd name="connsiteX4" fmla="*/ 2155546 w 2155545"/>
                <a:gd name="connsiteY4" fmla="*/ 225076 h 450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45" h="450151">
                  <a:moveTo>
                    <a:pt x="2155546" y="225076"/>
                  </a:moveTo>
                  <a:cubicBezTo>
                    <a:pt x="2155546" y="349382"/>
                    <a:pt x="1673010" y="450151"/>
                    <a:pt x="1077773" y="450151"/>
                  </a:cubicBezTo>
                  <a:cubicBezTo>
                    <a:pt x="482535" y="450151"/>
                    <a:pt x="0" y="349382"/>
                    <a:pt x="0" y="225076"/>
                  </a:cubicBezTo>
                  <a:cubicBezTo>
                    <a:pt x="0" y="100770"/>
                    <a:pt x="482535" y="0"/>
                    <a:pt x="1077773" y="0"/>
                  </a:cubicBezTo>
                  <a:cubicBezTo>
                    <a:pt x="1673010" y="0"/>
                    <a:pt x="2155546" y="100770"/>
                    <a:pt x="2155546" y="225076"/>
                  </a:cubicBezTo>
                  <a:close/>
                </a:path>
              </a:pathLst>
            </a:custGeom>
            <a:solidFill>
              <a:srgbClr val="B59D76"/>
            </a:solidFill>
            <a:ln w="3239" cap="flat">
              <a:noFill/>
              <a:prstDash val="solid"/>
              <a:miter/>
            </a:ln>
          </p:spPr>
          <p:txBody>
            <a:bodyPr rtlCol="0" anchor="ctr"/>
            <a:lstStyle/>
            <a:p>
              <a:endParaRPr lang="en-NO"/>
            </a:p>
          </p:txBody>
        </p:sp>
        <p:grpSp>
          <p:nvGrpSpPr>
            <p:cNvPr id="21" name="Graphic 3">
              <a:extLst>
                <a:ext uri="{FF2B5EF4-FFF2-40B4-BE49-F238E27FC236}">
                  <a16:creationId xmlns:a16="http://schemas.microsoft.com/office/drawing/2014/main" id="{742895B9-4A32-0553-6113-12B2F8FE52AB}"/>
                </a:ext>
              </a:extLst>
            </p:cNvPr>
            <p:cNvGrpSpPr>
              <a:grpSpLocks noGrp="1" noUngrp="1" noRot="1" noMove="1" noResize="1"/>
            </p:cNvGrpSpPr>
            <p:nvPr/>
          </p:nvGrpSpPr>
          <p:grpSpPr>
            <a:xfrm>
              <a:off x="8766758" y="3285828"/>
              <a:ext cx="1191120" cy="526580"/>
              <a:chOff x="8273272" y="3198742"/>
              <a:chExt cx="1191120" cy="526580"/>
            </a:xfrm>
            <a:solidFill>
              <a:srgbClr val="FFFFFF"/>
            </a:solidFill>
          </p:grpSpPr>
          <p:sp>
            <p:nvSpPr>
              <p:cNvPr id="22" name="Freeform 21">
                <a:extLst>
                  <a:ext uri="{FF2B5EF4-FFF2-40B4-BE49-F238E27FC236}">
                    <a16:creationId xmlns:a16="http://schemas.microsoft.com/office/drawing/2014/main" id="{DB7A6958-F90A-4472-BA49-F2886B710826}"/>
                  </a:ext>
                </a:extLst>
              </p:cNvPr>
              <p:cNvSpPr>
                <a:spLocks noGrp="1" noRot="1" noMove="1" noResize="1" noEditPoints="1" noAdjustHandles="1" noChangeArrowheads="1" noChangeShapeType="1"/>
              </p:cNvSpPr>
              <p:nvPr/>
            </p:nvSpPr>
            <p:spPr>
              <a:xfrm>
                <a:off x="8273272" y="3575056"/>
                <a:ext cx="43395" cy="43395"/>
              </a:xfrm>
              <a:custGeom>
                <a:avLst/>
                <a:gdLst>
                  <a:gd name="connsiteX0" fmla="*/ 43396 w 43395"/>
                  <a:gd name="connsiteY0" fmla="*/ 21698 h 43395"/>
                  <a:gd name="connsiteX1" fmla="*/ 21698 w 43395"/>
                  <a:gd name="connsiteY1" fmla="*/ 43396 h 43395"/>
                  <a:gd name="connsiteX2" fmla="*/ 0 w 43395"/>
                  <a:gd name="connsiteY2" fmla="*/ 21698 h 43395"/>
                  <a:gd name="connsiteX3" fmla="*/ 21698 w 43395"/>
                  <a:gd name="connsiteY3" fmla="*/ 0 h 43395"/>
                  <a:gd name="connsiteX4" fmla="*/ 43396 w 43395"/>
                  <a:gd name="connsiteY4" fmla="*/ 21698 h 43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95" h="43395">
                    <a:moveTo>
                      <a:pt x="43396" y="21698"/>
                    </a:moveTo>
                    <a:cubicBezTo>
                      <a:pt x="43396" y="33681"/>
                      <a:pt x="33682" y="43396"/>
                      <a:pt x="21698" y="43396"/>
                    </a:cubicBezTo>
                    <a:cubicBezTo>
                      <a:pt x="9715" y="43396"/>
                      <a:pt x="0" y="33681"/>
                      <a:pt x="0" y="21698"/>
                    </a:cubicBezTo>
                    <a:cubicBezTo>
                      <a:pt x="0" y="9714"/>
                      <a:pt x="9715" y="0"/>
                      <a:pt x="21698" y="0"/>
                    </a:cubicBezTo>
                    <a:cubicBezTo>
                      <a:pt x="33682" y="0"/>
                      <a:pt x="43396" y="9714"/>
                      <a:pt x="43396" y="21698"/>
                    </a:cubicBezTo>
                    <a:close/>
                  </a:path>
                </a:pathLst>
              </a:custGeom>
              <a:solidFill>
                <a:srgbClr val="FFFFFF"/>
              </a:solidFill>
              <a:ln w="3239" cap="flat">
                <a:noFill/>
                <a:prstDash val="solid"/>
                <a:miter/>
              </a:ln>
            </p:spPr>
            <p:txBody>
              <a:bodyPr rtlCol="0" anchor="ctr"/>
              <a:lstStyle/>
              <a:p>
                <a:endParaRPr lang="en-NO"/>
              </a:p>
            </p:txBody>
          </p:sp>
          <p:sp>
            <p:nvSpPr>
              <p:cNvPr id="23" name="Freeform 22">
                <a:extLst>
                  <a:ext uri="{FF2B5EF4-FFF2-40B4-BE49-F238E27FC236}">
                    <a16:creationId xmlns:a16="http://schemas.microsoft.com/office/drawing/2014/main" id="{6EED6E82-297D-504C-1513-661419E6D17D}"/>
                  </a:ext>
                </a:extLst>
              </p:cNvPr>
              <p:cNvSpPr>
                <a:spLocks noGrp="1" noRot="1" noMove="1" noResize="1" noEditPoints="1" noAdjustHandles="1" noChangeArrowheads="1" noChangeShapeType="1"/>
              </p:cNvSpPr>
              <p:nvPr/>
            </p:nvSpPr>
            <p:spPr>
              <a:xfrm>
                <a:off x="8771677" y="3198742"/>
                <a:ext cx="35623" cy="35623"/>
              </a:xfrm>
              <a:custGeom>
                <a:avLst/>
                <a:gdLst>
                  <a:gd name="connsiteX0" fmla="*/ 35624 w 35623"/>
                  <a:gd name="connsiteY0" fmla="*/ 17812 h 35623"/>
                  <a:gd name="connsiteX1" fmla="*/ 17812 w 35623"/>
                  <a:gd name="connsiteY1" fmla="*/ 35624 h 35623"/>
                  <a:gd name="connsiteX2" fmla="*/ 0 w 35623"/>
                  <a:gd name="connsiteY2" fmla="*/ 17812 h 35623"/>
                  <a:gd name="connsiteX3" fmla="*/ 17812 w 35623"/>
                  <a:gd name="connsiteY3" fmla="*/ 0 h 35623"/>
                  <a:gd name="connsiteX4" fmla="*/ 35624 w 35623"/>
                  <a:gd name="connsiteY4" fmla="*/ 17812 h 35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23" h="35623">
                    <a:moveTo>
                      <a:pt x="35624" y="17812"/>
                    </a:moveTo>
                    <a:cubicBezTo>
                      <a:pt x="35624" y="27527"/>
                      <a:pt x="27527" y="35624"/>
                      <a:pt x="17812" y="35624"/>
                    </a:cubicBezTo>
                    <a:cubicBezTo>
                      <a:pt x="8096" y="35624"/>
                      <a:pt x="0" y="27527"/>
                      <a:pt x="0" y="17812"/>
                    </a:cubicBezTo>
                    <a:cubicBezTo>
                      <a:pt x="0" y="8096"/>
                      <a:pt x="8096" y="0"/>
                      <a:pt x="17812" y="0"/>
                    </a:cubicBezTo>
                    <a:cubicBezTo>
                      <a:pt x="27527" y="0"/>
                      <a:pt x="35624" y="8096"/>
                      <a:pt x="35624" y="17812"/>
                    </a:cubicBezTo>
                    <a:close/>
                  </a:path>
                </a:pathLst>
              </a:custGeom>
              <a:solidFill>
                <a:srgbClr val="FFFFFF"/>
              </a:solidFill>
              <a:ln w="3239" cap="flat">
                <a:noFill/>
                <a:prstDash val="solid"/>
                <a:miter/>
              </a:ln>
            </p:spPr>
            <p:txBody>
              <a:bodyPr rtlCol="0" anchor="ctr"/>
              <a:lstStyle/>
              <a:p>
                <a:endParaRPr lang="en-NO"/>
              </a:p>
            </p:txBody>
          </p:sp>
          <p:sp>
            <p:nvSpPr>
              <p:cNvPr id="24" name="Freeform 23">
                <a:extLst>
                  <a:ext uri="{FF2B5EF4-FFF2-40B4-BE49-F238E27FC236}">
                    <a16:creationId xmlns:a16="http://schemas.microsoft.com/office/drawing/2014/main" id="{B11A3BD2-BB78-71D0-076F-726A279E385B}"/>
                  </a:ext>
                </a:extLst>
              </p:cNvPr>
              <p:cNvSpPr>
                <a:spLocks noGrp="1" noRot="1" noMove="1" noResize="1" noEditPoints="1" noAdjustHandles="1" noChangeArrowheads="1" noChangeShapeType="1"/>
              </p:cNvSpPr>
              <p:nvPr/>
            </p:nvSpPr>
            <p:spPr>
              <a:xfrm>
                <a:off x="9428769" y="3407302"/>
                <a:ext cx="35623" cy="35623"/>
              </a:xfrm>
              <a:custGeom>
                <a:avLst/>
                <a:gdLst>
                  <a:gd name="connsiteX0" fmla="*/ 35624 w 35623"/>
                  <a:gd name="connsiteY0" fmla="*/ 17812 h 35623"/>
                  <a:gd name="connsiteX1" fmla="*/ 17812 w 35623"/>
                  <a:gd name="connsiteY1" fmla="*/ 35624 h 35623"/>
                  <a:gd name="connsiteX2" fmla="*/ 0 w 35623"/>
                  <a:gd name="connsiteY2" fmla="*/ 17812 h 35623"/>
                  <a:gd name="connsiteX3" fmla="*/ 17812 w 35623"/>
                  <a:gd name="connsiteY3" fmla="*/ 0 h 35623"/>
                  <a:gd name="connsiteX4" fmla="*/ 35624 w 35623"/>
                  <a:gd name="connsiteY4" fmla="*/ 17812 h 35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23" h="35623">
                    <a:moveTo>
                      <a:pt x="35624" y="17812"/>
                    </a:moveTo>
                    <a:cubicBezTo>
                      <a:pt x="35624" y="27527"/>
                      <a:pt x="27527" y="35624"/>
                      <a:pt x="17812" y="35624"/>
                    </a:cubicBezTo>
                    <a:cubicBezTo>
                      <a:pt x="8096" y="35624"/>
                      <a:pt x="0" y="27527"/>
                      <a:pt x="0" y="17812"/>
                    </a:cubicBezTo>
                    <a:cubicBezTo>
                      <a:pt x="0" y="8096"/>
                      <a:pt x="8096" y="0"/>
                      <a:pt x="17812" y="0"/>
                    </a:cubicBezTo>
                    <a:cubicBezTo>
                      <a:pt x="27527" y="0"/>
                      <a:pt x="35624" y="8096"/>
                      <a:pt x="35624" y="17812"/>
                    </a:cubicBezTo>
                    <a:close/>
                  </a:path>
                </a:pathLst>
              </a:custGeom>
              <a:solidFill>
                <a:srgbClr val="FFFFFF"/>
              </a:solidFill>
              <a:ln w="3239" cap="flat">
                <a:noFill/>
                <a:prstDash val="solid"/>
                <a:miter/>
              </a:ln>
            </p:spPr>
            <p:txBody>
              <a:bodyPr rtlCol="0" anchor="ctr"/>
              <a:lstStyle/>
              <a:p>
                <a:endParaRPr lang="en-NO"/>
              </a:p>
            </p:txBody>
          </p:sp>
          <p:sp>
            <p:nvSpPr>
              <p:cNvPr id="25" name="Freeform 24">
                <a:extLst>
                  <a:ext uri="{FF2B5EF4-FFF2-40B4-BE49-F238E27FC236}">
                    <a16:creationId xmlns:a16="http://schemas.microsoft.com/office/drawing/2014/main" id="{21630A9B-632B-230C-E136-CC53A3054EE2}"/>
                  </a:ext>
                </a:extLst>
              </p:cNvPr>
              <p:cNvSpPr>
                <a:spLocks noGrp="1" noRot="1" noMove="1" noResize="1" noEditPoints="1" noAdjustHandles="1" noChangeArrowheads="1" noChangeShapeType="1"/>
              </p:cNvSpPr>
              <p:nvPr/>
            </p:nvSpPr>
            <p:spPr>
              <a:xfrm>
                <a:off x="8407022" y="3698119"/>
                <a:ext cx="27203" cy="27203"/>
              </a:xfrm>
              <a:custGeom>
                <a:avLst/>
                <a:gdLst>
                  <a:gd name="connsiteX0" fmla="*/ 27203 w 27203"/>
                  <a:gd name="connsiteY0" fmla="*/ 13602 h 27203"/>
                  <a:gd name="connsiteX1" fmla="*/ 13602 w 27203"/>
                  <a:gd name="connsiteY1" fmla="*/ 27203 h 27203"/>
                  <a:gd name="connsiteX2" fmla="*/ 0 w 27203"/>
                  <a:gd name="connsiteY2" fmla="*/ 13602 h 27203"/>
                  <a:gd name="connsiteX3" fmla="*/ 13602 w 27203"/>
                  <a:gd name="connsiteY3" fmla="*/ 0 h 27203"/>
                  <a:gd name="connsiteX4" fmla="*/ 27203 w 27203"/>
                  <a:gd name="connsiteY4" fmla="*/ 13602 h 27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03" h="27203">
                    <a:moveTo>
                      <a:pt x="27203" y="13602"/>
                    </a:moveTo>
                    <a:cubicBezTo>
                      <a:pt x="27203" y="21050"/>
                      <a:pt x="21050" y="27203"/>
                      <a:pt x="13602" y="27203"/>
                    </a:cubicBezTo>
                    <a:cubicBezTo>
                      <a:pt x="6153" y="27203"/>
                      <a:pt x="0" y="21050"/>
                      <a:pt x="0" y="13602"/>
                    </a:cubicBezTo>
                    <a:cubicBezTo>
                      <a:pt x="0" y="6153"/>
                      <a:pt x="6153" y="0"/>
                      <a:pt x="13602" y="0"/>
                    </a:cubicBezTo>
                    <a:cubicBezTo>
                      <a:pt x="21050" y="0"/>
                      <a:pt x="27203" y="6153"/>
                      <a:pt x="27203" y="13602"/>
                    </a:cubicBezTo>
                    <a:close/>
                  </a:path>
                </a:pathLst>
              </a:custGeom>
              <a:solidFill>
                <a:srgbClr val="FFFFFF"/>
              </a:solidFill>
              <a:ln w="3239" cap="flat">
                <a:noFill/>
                <a:prstDash val="solid"/>
                <a:miter/>
              </a:ln>
            </p:spPr>
            <p:txBody>
              <a:bodyPr rtlCol="0" anchor="ctr"/>
              <a:lstStyle/>
              <a:p>
                <a:endParaRPr lang="en-NO"/>
              </a:p>
            </p:txBody>
          </p:sp>
        </p:grpSp>
        <p:sp>
          <p:nvSpPr>
            <p:cNvPr id="26" name="Freeform 25">
              <a:extLst>
                <a:ext uri="{FF2B5EF4-FFF2-40B4-BE49-F238E27FC236}">
                  <a16:creationId xmlns:a16="http://schemas.microsoft.com/office/drawing/2014/main" id="{0025A768-B26E-1367-AD5E-CACB1CE8AAC2}"/>
                </a:ext>
              </a:extLst>
            </p:cNvPr>
            <p:cNvSpPr>
              <a:spLocks noGrp="1" noRot="1" noMove="1" noResize="1" noEditPoints="1" noAdjustHandles="1" noChangeArrowheads="1" noChangeShapeType="1"/>
            </p:cNvSpPr>
            <p:nvPr/>
          </p:nvSpPr>
          <p:spPr>
            <a:xfrm>
              <a:off x="9144367" y="3533573"/>
              <a:ext cx="715708" cy="715708"/>
            </a:xfrm>
            <a:custGeom>
              <a:avLst/>
              <a:gdLst>
                <a:gd name="connsiteX0" fmla="*/ 357854 w 715708"/>
                <a:gd name="connsiteY0" fmla="*/ 715709 h 715708"/>
                <a:gd name="connsiteX1" fmla="*/ 0 w 715708"/>
                <a:gd name="connsiteY1" fmla="*/ 357854 h 715708"/>
                <a:gd name="connsiteX2" fmla="*/ 19431 w 715708"/>
                <a:gd name="connsiteY2" fmla="*/ 357854 h 715708"/>
                <a:gd name="connsiteX3" fmla="*/ 357854 w 715708"/>
                <a:gd name="connsiteY3" fmla="*/ 696278 h 715708"/>
                <a:gd name="connsiteX4" fmla="*/ 696278 w 715708"/>
                <a:gd name="connsiteY4" fmla="*/ 357854 h 715708"/>
                <a:gd name="connsiteX5" fmla="*/ 357854 w 715708"/>
                <a:gd name="connsiteY5" fmla="*/ 19431 h 715708"/>
                <a:gd name="connsiteX6" fmla="*/ 357854 w 715708"/>
                <a:gd name="connsiteY6" fmla="*/ 0 h 715708"/>
                <a:gd name="connsiteX7" fmla="*/ 715709 w 715708"/>
                <a:gd name="connsiteY7" fmla="*/ 357854 h 715708"/>
                <a:gd name="connsiteX8" fmla="*/ 357854 w 715708"/>
                <a:gd name="connsiteY8" fmla="*/ 715709 h 715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5708" h="715708">
                  <a:moveTo>
                    <a:pt x="357854" y="715709"/>
                  </a:moveTo>
                  <a:cubicBezTo>
                    <a:pt x="160630" y="715709"/>
                    <a:pt x="0" y="555079"/>
                    <a:pt x="0" y="357854"/>
                  </a:cubicBezTo>
                  <a:lnTo>
                    <a:pt x="19431" y="357854"/>
                  </a:lnTo>
                  <a:cubicBezTo>
                    <a:pt x="19431" y="544392"/>
                    <a:pt x="171317" y="696278"/>
                    <a:pt x="357854" y="696278"/>
                  </a:cubicBezTo>
                  <a:cubicBezTo>
                    <a:pt x="544392" y="696278"/>
                    <a:pt x="696278" y="544392"/>
                    <a:pt x="696278" y="357854"/>
                  </a:cubicBezTo>
                  <a:cubicBezTo>
                    <a:pt x="696278" y="171317"/>
                    <a:pt x="544392" y="19431"/>
                    <a:pt x="357854" y="19431"/>
                  </a:cubicBezTo>
                  <a:lnTo>
                    <a:pt x="357854" y="0"/>
                  </a:lnTo>
                  <a:cubicBezTo>
                    <a:pt x="555079" y="0"/>
                    <a:pt x="715709" y="160630"/>
                    <a:pt x="715709" y="357854"/>
                  </a:cubicBezTo>
                  <a:cubicBezTo>
                    <a:pt x="715709" y="555079"/>
                    <a:pt x="555079" y="715709"/>
                    <a:pt x="357854" y="715709"/>
                  </a:cubicBezTo>
                  <a:close/>
                </a:path>
              </a:pathLst>
            </a:custGeom>
            <a:solidFill>
              <a:srgbClr val="FFFFFF"/>
            </a:solidFill>
            <a:ln w="3239" cap="flat">
              <a:noFill/>
              <a:prstDash val="solid"/>
              <a:miter/>
            </a:ln>
          </p:spPr>
          <p:txBody>
            <a:bodyPr rtlCol="0" anchor="ctr"/>
            <a:lstStyle/>
            <a:p>
              <a:endParaRPr lang="en-NO"/>
            </a:p>
          </p:txBody>
        </p:sp>
        <p:sp>
          <p:nvSpPr>
            <p:cNvPr id="5" name="TekstSylinder 4">
              <a:extLst>
                <a:ext uri="{FF2B5EF4-FFF2-40B4-BE49-F238E27FC236}">
                  <a16:creationId xmlns:a16="http://schemas.microsoft.com/office/drawing/2014/main" id="{F91BDFF5-ACDC-94D6-FFC2-1ED534ECA253}"/>
                </a:ext>
              </a:extLst>
            </p:cNvPr>
            <p:cNvSpPr txBox="1">
              <a:spLocks noGrp="1" noRot="1" noMove="1" noResize="1" noEditPoints="1" noAdjustHandles="1" noChangeArrowheads="1" noChangeShapeType="1"/>
            </p:cNvSpPr>
            <p:nvPr/>
          </p:nvSpPr>
          <p:spPr>
            <a:xfrm rot="385640">
              <a:off x="8382287" y="5133764"/>
              <a:ext cx="1667522" cy="359073"/>
            </a:xfrm>
            <a:prstGeom prst="rect">
              <a:avLst/>
            </a:prstGeom>
            <a:noFill/>
          </p:spPr>
          <p:txBody>
            <a:bodyPr wrap="square" lIns="0" tIns="0" rIns="0" bIns="0" rtlCol="0">
              <a:spAutoFit/>
            </a:bodyPr>
            <a:lstStyle/>
            <a:p>
              <a:pPr algn="ctr">
                <a:lnSpc>
                  <a:spcPct val="110000"/>
                </a:lnSpc>
                <a:spcAft>
                  <a:spcPts val="1200"/>
                </a:spcAft>
              </a:pPr>
              <a:r>
                <a:rPr lang="nb-NO" sz="2300" spc="300" noProof="1">
                  <a:ln>
                    <a:solidFill>
                      <a:srgbClr val="1E2735"/>
                    </a:solidFill>
                  </a:ln>
                  <a:solidFill>
                    <a:schemeClr val="bg1"/>
                  </a:solidFill>
                </a:rPr>
                <a:t>Zzzz...</a:t>
              </a:r>
            </a:p>
          </p:txBody>
        </p:sp>
      </p:grpSp>
    </p:spTree>
    <p:extLst>
      <p:ext uri="{BB962C8B-B14F-4D97-AF65-F5344CB8AC3E}">
        <p14:creationId xmlns:p14="http://schemas.microsoft.com/office/powerpoint/2010/main" val="4044047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E8F7F2"/>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4B44113-6501-F3E8-89F9-959FD8838DDA}"/>
              </a:ext>
            </a:extLst>
          </p:cNvPr>
          <p:cNvSpPr>
            <a:spLocks noGrp="1" noRot="1" noMove="1" noResize="1" noEditPoints="1" noAdjustHandles="1" noChangeArrowheads="1" noChangeShapeType="1"/>
          </p:cNvSpPr>
          <p:nvPr>
            <p:ph sz="half" idx="1"/>
          </p:nvPr>
        </p:nvSpPr>
        <p:spPr>
          <a:xfrm>
            <a:off x="633413" y="1825625"/>
            <a:ext cx="6056008" cy="4351338"/>
          </a:xfrm>
        </p:spPr>
        <p:txBody>
          <a:bodyPr>
            <a:normAutofit/>
          </a:bodyPr>
          <a:lstStyle/>
          <a:p>
            <a:r>
              <a:rPr lang="nb-NO"/>
              <a:t>Legg deg og stå opp til samme tid hver dag</a:t>
            </a:r>
          </a:p>
          <a:p>
            <a:r>
              <a:rPr lang="nb-NO"/>
              <a:t>Unngå å sove på dagen</a:t>
            </a:r>
          </a:p>
          <a:p>
            <a:r>
              <a:rPr lang="nb-NO"/>
              <a:t>Unngå koffein på ettermiddag og kveld</a:t>
            </a:r>
          </a:p>
          <a:p>
            <a:r>
              <a:rPr lang="nb-NO"/>
              <a:t>Unngå alkohol før leggetid</a:t>
            </a:r>
          </a:p>
          <a:p>
            <a:r>
              <a:rPr lang="nb-NO"/>
              <a:t>Skjerm deg for skjermer</a:t>
            </a:r>
          </a:p>
          <a:p>
            <a:r>
              <a:rPr lang="nb-NO"/>
              <a:t>Vær fysisk aktiv</a:t>
            </a:r>
          </a:p>
          <a:p>
            <a:r>
              <a:rPr lang="nb-NO"/>
              <a:t>Hold soverommet mørkt og kjølig</a:t>
            </a:r>
            <a:endParaRPr lang="nb-NO" sz="2800">
              <a:latin typeface="Arial"/>
              <a:cs typeface="Arial"/>
            </a:endParaRPr>
          </a:p>
          <a:p>
            <a:endParaRPr lang="nb-NO"/>
          </a:p>
        </p:txBody>
      </p:sp>
      <p:sp>
        <p:nvSpPr>
          <p:cNvPr id="2" name="Tittel 1">
            <a:extLst>
              <a:ext uri="{FF2B5EF4-FFF2-40B4-BE49-F238E27FC236}">
                <a16:creationId xmlns:a16="http://schemas.microsoft.com/office/drawing/2014/main" id="{08836F7D-FA95-F580-55F0-D5C0ECCB3999}"/>
              </a:ext>
            </a:extLst>
          </p:cNvPr>
          <p:cNvSpPr>
            <a:spLocks noGrp="1" noRot="1" noMove="1" noResize="1" noEditPoints="1" noAdjustHandles="1" noChangeArrowheads="1" noChangeShapeType="1"/>
          </p:cNvSpPr>
          <p:nvPr>
            <p:ph type="title"/>
          </p:nvPr>
        </p:nvSpPr>
        <p:spPr/>
        <p:txBody>
          <a:bodyPr/>
          <a:lstStyle/>
          <a:p>
            <a:r>
              <a:rPr lang="nb-NO"/>
              <a:t>Søvn etter snus- og røykeslutt</a:t>
            </a:r>
          </a:p>
        </p:txBody>
      </p:sp>
      <p:grpSp>
        <p:nvGrpSpPr>
          <p:cNvPr id="23" name="Graphic 3">
            <a:extLst>
              <a:ext uri="{FF2B5EF4-FFF2-40B4-BE49-F238E27FC236}">
                <a16:creationId xmlns:a16="http://schemas.microsoft.com/office/drawing/2014/main" id="{FC3ED16B-62E5-A23D-2CD3-2D625B2B8EEB}"/>
              </a:ext>
            </a:extLst>
          </p:cNvPr>
          <p:cNvGrpSpPr>
            <a:grpSpLocks noGrp="1" noUngrp="1" noRot="1" noMove="1" noResize="1"/>
          </p:cNvGrpSpPr>
          <p:nvPr/>
        </p:nvGrpSpPr>
        <p:grpSpPr>
          <a:xfrm>
            <a:off x="8768054" y="5119143"/>
            <a:ext cx="995566" cy="301291"/>
            <a:chOff x="8274568" y="5032057"/>
            <a:chExt cx="995566" cy="301291"/>
          </a:xfrm>
          <a:solidFill>
            <a:srgbClr val="FFFFFF"/>
          </a:solidFill>
        </p:grpSpPr>
        <p:sp>
          <p:nvSpPr>
            <p:cNvPr id="24" name="Freeform 23">
              <a:extLst>
                <a:ext uri="{FF2B5EF4-FFF2-40B4-BE49-F238E27FC236}">
                  <a16:creationId xmlns:a16="http://schemas.microsoft.com/office/drawing/2014/main" id="{3DCEC194-B50D-643B-117A-521C3CA4B4F6}"/>
                </a:ext>
              </a:extLst>
            </p:cNvPr>
            <p:cNvSpPr>
              <a:spLocks noGrp="1" noRot="1" noMove="1" noResize="1" noEditPoints="1" noAdjustHandles="1" noChangeArrowheads="1" noChangeShapeType="1"/>
            </p:cNvSpPr>
            <p:nvPr/>
          </p:nvSpPr>
          <p:spPr>
            <a:xfrm>
              <a:off x="8274568" y="5032611"/>
              <a:ext cx="152857" cy="216244"/>
            </a:xfrm>
            <a:custGeom>
              <a:avLst/>
              <a:gdLst>
                <a:gd name="connsiteX0" fmla="*/ 152857 w 152857"/>
                <a:gd name="connsiteY0" fmla="*/ 66159 h 216244"/>
                <a:gd name="connsiteX1" fmla="*/ 133426 w 152857"/>
                <a:gd name="connsiteY1" fmla="*/ 64216 h 216244"/>
                <a:gd name="connsiteX2" fmla="*/ 88735 w 152857"/>
                <a:gd name="connsiteY2" fmla="*/ 14991 h 216244"/>
                <a:gd name="connsiteX3" fmla="*/ 39510 w 152857"/>
                <a:gd name="connsiteY3" fmla="*/ 47700 h 216244"/>
                <a:gd name="connsiteX4" fmla="*/ 85496 w 152857"/>
                <a:gd name="connsiteY4" fmla="*/ 95954 h 216244"/>
                <a:gd name="connsiteX5" fmla="*/ 146380 w 152857"/>
                <a:gd name="connsiteY5" fmla="*/ 164610 h 216244"/>
                <a:gd name="connsiteX6" fmla="*/ 71247 w 152857"/>
                <a:gd name="connsiteY6" fmla="*/ 215778 h 216244"/>
                <a:gd name="connsiteX7" fmla="*/ 0 w 152857"/>
                <a:gd name="connsiteY7" fmla="*/ 147122 h 216244"/>
                <a:gd name="connsiteX8" fmla="*/ 19755 w 152857"/>
                <a:gd name="connsiteY8" fmla="*/ 149065 h 216244"/>
                <a:gd name="connsiteX9" fmla="*/ 73190 w 152857"/>
                <a:gd name="connsiteY9" fmla="*/ 200881 h 216244"/>
                <a:gd name="connsiteX10" fmla="*/ 126302 w 152857"/>
                <a:gd name="connsiteY10" fmla="*/ 165905 h 216244"/>
                <a:gd name="connsiteX11" fmla="*/ 76429 w 152857"/>
                <a:gd name="connsiteY11" fmla="*/ 113118 h 216244"/>
                <a:gd name="connsiteX12" fmla="*/ 18783 w 152857"/>
                <a:gd name="connsiteY12" fmla="*/ 49967 h 216244"/>
                <a:gd name="connsiteX13" fmla="*/ 91326 w 152857"/>
                <a:gd name="connsiteY13" fmla="*/ 418 h 216244"/>
                <a:gd name="connsiteX14" fmla="*/ 152857 w 152857"/>
                <a:gd name="connsiteY14" fmla="*/ 66159 h 21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857" h="216244">
                  <a:moveTo>
                    <a:pt x="152857" y="66159"/>
                  </a:moveTo>
                  <a:lnTo>
                    <a:pt x="133426" y="64216"/>
                  </a:lnTo>
                  <a:cubicBezTo>
                    <a:pt x="132455" y="35717"/>
                    <a:pt x="115938" y="17258"/>
                    <a:pt x="88735" y="14991"/>
                  </a:cubicBezTo>
                  <a:cubicBezTo>
                    <a:pt x="65094" y="12724"/>
                    <a:pt x="41777" y="23088"/>
                    <a:pt x="39510" y="47700"/>
                  </a:cubicBezTo>
                  <a:cubicBezTo>
                    <a:pt x="37243" y="72960"/>
                    <a:pt x="51168" y="83647"/>
                    <a:pt x="85496" y="95954"/>
                  </a:cubicBezTo>
                  <a:cubicBezTo>
                    <a:pt x="128892" y="111498"/>
                    <a:pt x="149619" y="130282"/>
                    <a:pt x="146380" y="164610"/>
                  </a:cubicBezTo>
                  <a:cubicBezTo>
                    <a:pt x="143142" y="198938"/>
                    <a:pt x="111081" y="219664"/>
                    <a:pt x="71247" y="215778"/>
                  </a:cubicBezTo>
                  <a:cubicBezTo>
                    <a:pt x="29147" y="211892"/>
                    <a:pt x="648" y="187603"/>
                    <a:pt x="0" y="147122"/>
                  </a:cubicBezTo>
                  <a:lnTo>
                    <a:pt x="19755" y="149065"/>
                  </a:lnTo>
                  <a:cubicBezTo>
                    <a:pt x="22022" y="179183"/>
                    <a:pt x="43396" y="197967"/>
                    <a:pt x="73190" y="200881"/>
                  </a:cubicBezTo>
                  <a:cubicBezTo>
                    <a:pt x="100394" y="203472"/>
                    <a:pt x="124035" y="189870"/>
                    <a:pt x="126302" y="165905"/>
                  </a:cubicBezTo>
                  <a:cubicBezTo>
                    <a:pt x="128892" y="139026"/>
                    <a:pt x="114319" y="126395"/>
                    <a:pt x="76429" y="113118"/>
                  </a:cubicBezTo>
                  <a:cubicBezTo>
                    <a:pt x="37890" y="99192"/>
                    <a:pt x="15869" y="83324"/>
                    <a:pt x="18783" y="49967"/>
                  </a:cubicBezTo>
                  <a:cubicBezTo>
                    <a:pt x="22022" y="16286"/>
                    <a:pt x="54731" y="-3145"/>
                    <a:pt x="91326" y="418"/>
                  </a:cubicBezTo>
                  <a:cubicBezTo>
                    <a:pt x="132779" y="3980"/>
                    <a:pt x="151886" y="32155"/>
                    <a:pt x="152857" y="66159"/>
                  </a:cubicBezTo>
                  <a:close/>
                </a:path>
              </a:pathLst>
            </a:custGeom>
            <a:solidFill>
              <a:srgbClr val="FFFFFF"/>
            </a:solidFill>
            <a:ln w="3239" cap="flat">
              <a:noFill/>
              <a:prstDash val="solid"/>
              <a:miter/>
            </a:ln>
          </p:spPr>
          <p:txBody>
            <a:bodyPr rtlCol="0" anchor="ctr"/>
            <a:lstStyle/>
            <a:p>
              <a:endParaRPr lang="en-NO"/>
            </a:p>
          </p:txBody>
        </p:sp>
        <p:sp>
          <p:nvSpPr>
            <p:cNvPr id="25" name="Freeform 24">
              <a:extLst>
                <a:ext uri="{FF2B5EF4-FFF2-40B4-BE49-F238E27FC236}">
                  <a16:creationId xmlns:a16="http://schemas.microsoft.com/office/drawing/2014/main" id="{2FC72696-3FF5-E03C-0EF5-8B15D0CB6CC0}"/>
                </a:ext>
              </a:extLst>
            </p:cNvPr>
            <p:cNvSpPr>
              <a:spLocks noGrp="1" noRot="1" noMove="1" noResize="1" noEditPoints="1" noAdjustHandles="1" noChangeArrowheads="1" noChangeShapeType="1"/>
            </p:cNvSpPr>
            <p:nvPr/>
          </p:nvSpPr>
          <p:spPr>
            <a:xfrm>
              <a:off x="8449447" y="5032057"/>
              <a:ext cx="138861" cy="234143"/>
            </a:xfrm>
            <a:custGeom>
              <a:avLst/>
              <a:gdLst>
                <a:gd name="connsiteX0" fmla="*/ 137312 w 138861"/>
                <a:gd name="connsiteY0" fmla="*/ 145085 h 234143"/>
                <a:gd name="connsiteX1" fmla="*/ 128892 w 138861"/>
                <a:gd name="connsiteY1" fmla="*/ 234144 h 234143"/>
                <a:gd name="connsiteX2" fmla="*/ 110109 w 138861"/>
                <a:gd name="connsiteY2" fmla="*/ 232524 h 234143"/>
                <a:gd name="connsiteX3" fmla="*/ 118205 w 138861"/>
                <a:gd name="connsiteY3" fmla="*/ 145733 h 234143"/>
                <a:gd name="connsiteX4" fmla="*/ 119825 w 138861"/>
                <a:gd name="connsiteY4" fmla="*/ 121768 h 234143"/>
                <a:gd name="connsiteX5" fmla="*/ 82258 w 138861"/>
                <a:gd name="connsiteY5" fmla="*/ 80963 h 234143"/>
                <a:gd name="connsiteX6" fmla="*/ 26232 w 138861"/>
                <a:gd name="connsiteY6" fmla="*/ 145085 h 234143"/>
                <a:gd name="connsiteX7" fmla="*/ 18783 w 138861"/>
                <a:gd name="connsiteY7" fmla="*/ 224104 h 234143"/>
                <a:gd name="connsiteX8" fmla="*/ 0 w 138861"/>
                <a:gd name="connsiteY8" fmla="*/ 222485 h 234143"/>
                <a:gd name="connsiteX9" fmla="*/ 20726 w 138861"/>
                <a:gd name="connsiteY9" fmla="*/ 0 h 234143"/>
                <a:gd name="connsiteX10" fmla="*/ 39510 w 138861"/>
                <a:gd name="connsiteY10" fmla="*/ 1619 h 234143"/>
                <a:gd name="connsiteX11" fmla="*/ 30766 w 138861"/>
                <a:gd name="connsiteY11" fmla="*/ 95860 h 234143"/>
                <a:gd name="connsiteX12" fmla="*/ 40805 w 138861"/>
                <a:gd name="connsiteY12" fmla="*/ 79343 h 234143"/>
                <a:gd name="connsiteX13" fmla="*/ 87116 w 138861"/>
                <a:gd name="connsiteY13" fmla="*/ 65742 h 234143"/>
                <a:gd name="connsiteX14" fmla="*/ 138608 w 138861"/>
                <a:gd name="connsiteY14" fmla="*/ 118529 h 234143"/>
                <a:gd name="connsiteX15" fmla="*/ 137312 w 138861"/>
                <a:gd name="connsiteY15" fmla="*/ 145085 h 23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8861" h="234143">
                  <a:moveTo>
                    <a:pt x="137312" y="145085"/>
                  </a:moveTo>
                  <a:lnTo>
                    <a:pt x="128892" y="234144"/>
                  </a:lnTo>
                  <a:lnTo>
                    <a:pt x="110109" y="232524"/>
                  </a:lnTo>
                  <a:lnTo>
                    <a:pt x="118205" y="145733"/>
                  </a:lnTo>
                  <a:cubicBezTo>
                    <a:pt x="119177" y="136665"/>
                    <a:pt x="119825" y="129864"/>
                    <a:pt x="119825" y="121768"/>
                  </a:cubicBezTo>
                  <a:cubicBezTo>
                    <a:pt x="119825" y="100070"/>
                    <a:pt x="109137" y="83229"/>
                    <a:pt x="82258" y="80963"/>
                  </a:cubicBezTo>
                  <a:cubicBezTo>
                    <a:pt x="55702" y="78696"/>
                    <a:pt x="30766" y="95536"/>
                    <a:pt x="26232" y="145085"/>
                  </a:cubicBezTo>
                  <a:lnTo>
                    <a:pt x="18783" y="224104"/>
                  </a:lnTo>
                  <a:lnTo>
                    <a:pt x="0" y="222485"/>
                  </a:lnTo>
                  <a:lnTo>
                    <a:pt x="20726" y="0"/>
                  </a:lnTo>
                  <a:lnTo>
                    <a:pt x="39510" y="1619"/>
                  </a:lnTo>
                  <a:lnTo>
                    <a:pt x="30766" y="95860"/>
                  </a:lnTo>
                  <a:lnTo>
                    <a:pt x="40805" y="79343"/>
                  </a:lnTo>
                  <a:cubicBezTo>
                    <a:pt x="55055" y="67685"/>
                    <a:pt x="69628" y="64122"/>
                    <a:pt x="87116" y="65742"/>
                  </a:cubicBezTo>
                  <a:cubicBezTo>
                    <a:pt x="120796" y="68980"/>
                    <a:pt x="138284" y="89059"/>
                    <a:pt x="138608" y="118529"/>
                  </a:cubicBezTo>
                  <a:cubicBezTo>
                    <a:pt x="139256" y="126302"/>
                    <a:pt x="138608" y="132131"/>
                    <a:pt x="137312" y="145085"/>
                  </a:cubicBezTo>
                  <a:close/>
                </a:path>
              </a:pathLst>
            </a:custGeom>
            <a:solidFill>
              <a:srgbClr val="FFFFFF"/>
            </a:solidFill>
            <a:ln w="3239" cap="flat">
              <a:noFill/>
              <a:prstDash val="solid"/>
              <a:miter/>
            </a:ln>
          </p:spPr>
          <p:txBody>
            <a:bodyPr rtlCol="0" anchor="ctr"/>
            <a:lstStyle/>
            <a:p>
              <a:endParaRPr lang="en-NO"/>
            </a:p>
          </p:txBody>
        </p:sp>
        <p:sp>
          <p:nvSpPr>
            <p:cNvPr id="26" name="Freeform 25">
              <a:extLst>
                <a:ext uri="{FF2B5EF4-FFF2-40B4-BE49-F238E27FC236}">
                  <a16:creationId xmlns:a16="http://schemas.microsoft.com/office/drawing/2014/main" id="{9E8D88D7-CD68-6F7B-78E2-A68A031146B3}"/>
                </a:ext>
              </a:extLst>
            </p:cNvPr>
            <p:cNvSpPr>
              <a:spLocks noGrp="1" noRot="1" noMove="1" noResize="1" noEditPoints="1" noAdjustHandles="1" noChangeArrowheads="1" noChangeShapeType="1"/>
            </p:cNvSpPr>
            <p:nvPr/>
          </p:nvSpPr>
          <p:spPr>
            <a:xfrm>
              <a:off x="8620439" y="5047926"/>
              <a:ext cx="138861" cy="234143"/>
            </a:xfrm>
            <a:custGeom>
              <a:avLst/>
              <a:gdLst>
                <a:gd name="connsiteX0" fmla="*/ 137312 w 138861"/>
                <a:gd name="connsiteY0" fmla="*/ 145085 h 234143"/>
                <a:gd name="connsiteX1" fmla="*/ 128892 w 138861"/>
                <a:gd name="connsiteY1" fmla="*/ 234143 h 234143"/>
                <a:gd name="connsiteX2" fmla="*/ 110109 w 138861"/>
                <a:gd name="connsiteY2" fmla="*/ 232524 h 234143"/>
                <a:gd name="connsiteX3" fmla="*/ 118205 w 138861"/>
                <a:gd name="connsiteY3" fmla="*/ 145733 h 234143"/>
                <a:gd name="connsiteX4" fmla="*/ 119825 w 138861"/>
                <a:gd name="connsiteY4" fmla="*/ 121768 h 234143"/>
                <a:gd name="connsiteX5" fmla="*/ 82258 w 138861"/>
                <a:gd name="connsiteY5" fmla="*/ 80963 h 234143"/>
                <a:gd name="connsiteX6" fmla="*/ 26232 w 138861"/>
                <a:gd name="connsiteY6" fmla="*/ 145085 h 234143"/>
                <a:gd name="connsiteX7" fmla="*/ 18783 w 138861"/>
                <a:gd name="connsiteY7" fmla="*/ 224104 h 234143"/>
                <a:gd name="connsiteX8" fmla="*/ 0 w 138861"/>
                <a:gd name="connsiteY8" fmla="*/ 222485 h 234143"/>
                <a:gd name="connsiteX9" fmla="*/ 20726 w 138861"/>
                <a:gd name="connsiteY9" fmla="*/ 0 h 234143"/>
                <a:gd name="connsiteX10" fmla="*/ 39510 w 138861"/>
                <a:gd name="connsiteY10" fmla="*/ 1619 h 234143"/>
                <a:gd name="connsiteX11" fmla="*/ 30766 w 138861"/>
                <a:gd name="connsiteY11" fmla="*/ 95860 h 234143"/>
                <a:gd name="connsiteX12" fmla="*/ 40805 w 138861"/>
                <a:gd name="connsiteY12" fmla="*/ 79343 h 234143"/>
                <a:gd name="connsiteX13" fmla="*/ 87115 w 138861"/>
                <a:gd name="connsiteY13" fmla="*/ 65741 h 234143"/>
                <a:gd name="connsiteX14" fmla="*/ 138608 w 138861"/>
                <a:gd name="connsiteY14" fmla="*/ 118529 h 234143"/>
                <a:gd name="connsiteX15" fmla="*/ 137312 w 138861"/>
                <a:gd name="connsiteY15" fmla="*/ 145085 h 23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8861" h="234143">
                  <a:moveTo>
                    <a:pt x="137312" y="145085"/>
                  </a:moveTo>
                  <a:lnTo>
                    <a:pt x="128892" y="234143"/>
                  </a:lnTo>
                  <a:lnTo>
                    <a:pt x="110109" y="232524"/>
                  </a:lnTo>
                  <a:lnTo>
                    <a:pt x="118205" y="145733"/>
                  </a:lnTo>
                  <a:cubicBezTo>
                    <a:pt x="119177" y="136665"/>
                    <a:pt x="119825" y="129864"/>
                    <a:pt x="119825" y="121768"/>
                  </a:cubicBezTo>
                  <a:cubicBezTo>
                    <a:pt x="119825" y="100070"/>
                    <a:pt x="109137" y="83229"/>
                    <a:pt x="82258" y="80963"/>
                  </a:cubicBezTo>
                  <a:cubicBezTo>
                    <a:pt x="55702" y="78695"/>
                    <a:pt x="30766" y="95536"/>
                    <a:pt x="26232" y="145085"/>
                  </a:cubicBezTo>
                  <a:lnTo>
                    <a:pt x="18783" y="224104"/>
                  </a:lnTo>
                  <a:lnTo>
                    <a:pt x="0" y="222485"/>
                  </a:lnTo>
                  <a:lnTo>
                    <a:pt x="20726" y="0"/>
                  </a:lnTo>
                  <a:lnTo>
                    <a:pt x="39510" y="1619"/>
                  </a:lnTo>
                  <a:lnTo>
                    <a:pt x="30766" y="95860"/>
                  </a:lnTo>
                  <a:lnTo>
                    <a:pt x="40805" y="79343"/>
                  </a:lnTo>
                  <a:cubicBezTo>
                    <a:pt x="55055" y="67685"/>
                    <a:pt x="69628" y="64122"/>
                    <a:pt x="87115" y="65741"/>
                  </a:cubicBezTo>
                  <a:cubicBezTo>
                    <a:pt x="120796" y="68980"/>
                    <a:pt x="138284" y="89059"/>
                    <a:pt x="138608" y="118529"/>
                  </a:cubicBezTo>
                  <a:cubicBezTo>
                    <a:pt x="139256" y="126625"/>
                    <a:pt x="138608" y="132131"/>
                    <a:pt x="137312" y="145085"/>
                  </a:cubicBezTo>
                  <a:close/>
                </a:path>
              </a:pathLst>
            </a:custGeom>
            <a:solidFill>
              <a:srgbClr val="FFFFFF"/>
            </a:solidFill>
            <a:ln w="3239" cap="flat">
              <a:noFill/>
              <a:prstDash val="solid"/>
              <a:miter/>
            </a:ln>
          </p:spPr>
          <p:txBody>
            <a:bodyPr rtlCol="0" anchor="ctr"/>
            <a:lstStyle/>
            <a:p>
              <a:endParaRPr lang="en-NO"/>
            </a:p>
          </p:txBody>
        </p:sp>
        <p:sp>
          <p:nvSpPr>
            <p:cNvPr id="27" name="Freeform 26">
              <a:extLst>
                <a:ext uri="{FF2B5EF4-FFF2-40B4-BE49-F238E27FC236}">
                  <a16:creationId xmlns:a16="http://schemas.microsoft.com/office/drawing/2014/main" id="{8490D3E4-4C43-2980-4BF4-41BB7E47D4FE}"/>
                </a:ext>
              </a:extLst>
            </p:cNvPr>
            <p:cNvSpPr>
              <a:spLocks noGrp="1" noRot="1" noMove="1" noResize="1" noEditPoints="1" noAdjustHandles="1" noChangeArrowheads="1" noChangeShapeType="1"/>
            </p:cNvSpPr>
            <p:nvPr/>
          </p:nvSpPr>
          <p:spPr>
            <a:xfrm>
              <a:off x="8791756" y="5064118"/>
              <a:ext cx="138724" cy="234143"/>
            </a:xfrm>
            <a:custGeom>
              <a:avLst/>
              <a:gdLst>
                <a:gd name="connsiteX0" fmla="*/ 137312 w 138724"/>
                <a:gd name="connsiteY0" fmla="*/ 145085 h 234143"/>
                <a:gd name="connsiteX1" fmla="*/ 128892 w 138724"/>
                <a:gd name="connsiteY1" fmla="*/ 234143 h 234143"/>
                <a:gd name="connsiteX2" fmla="*/ 110109 w 138724"/>
                <a:gd name="connsiteY2" fmla="*/ 232524 h 234143"/>
                <a:gd name="connsiteX3" fmla="*/ 118205 w 138724"/>
                <a:gd name="connsiteY3" fmla="*/ 145733 h 234143"/>
                <a:gd name="connsiteX4" fmla="*/ 119825 w 138724"/>
                <a:gd name="connsiteY4" fmla="*/ 121768 h 234143"/>
                <a:gd name="connsiteX5" fmla="*/ 82258 w 138724"/>
                <a:gd name="connsiteY5" fmla="*/ 80963 h 234143"/>
                <a:gd name="connsiteX6" fmla="*/ 26232 w 138724"/>
                <a:gd name="connsiteY6" fmla="*/ 145085 h 234143"/>
                <a:gd name="connsiteX7" fmla="*/ 18783 w 138724"/>
                <a:gd name="connsiteY7" fmla="*/ 224104 h 234143"/>
                <a:gd name="connsiteX8" fmla="*/ 0 w 138724"/>
                <a:gd name="connsiteY8" fmla="*/ 222485 h 234143"/>
                <a:gd name="connsiteX9" fmla="*/ 20726 w 138724"/>
                <a:gd name="connsiteY9" fmla="*/ 0 h 234143"/>
                <a:gd name="connsiteX10" fmla="*/ 39510 w 138724"/>
                <a:gd name="connsiteY10" fmla="*/ 1619 h 234143"/>
                <a:gd name="connsiteX11" fmla="*/ 30766 w 138724"/>
                <a:gd name="connsiteY11" fmla="*/ 95860 h 234143"/>
                <a:gd name="connsiteX12" fmla="*/ 40805 w 138724"/>
                <a:gd name="connsiteY12" fmla="*/ 79343 h 234143"/>
                <a:gd name="connsiteX13" fmla="*/ 87116 w 138724"/>
                <a:gd name="connsiteY13" fmla="*/ 65741 h 234143"/>
                <a:gd name="connsiteX14" fmla="*/ 138608 w 138724"/>
                <a:gd name="connsiteY14" fmla="*/ 118529 h 234143"/>
                <a:gd name="connsiteX15" fmla="*/ 137312 w 138724"/>
                <a:gd name="connsiteY15" fmla="*/ 145085 h 23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8724" h="234143">
                  <a:moveTo>
                    <a:pt x="137312" y="145085"/>
                  </a:moveTo>
                  <a:lnTo>
                    <a:pt x="128892" y="234143"/>
                  </a:lnTo>
                  <a:lnTo>
                    <a:pt x="110109" y="232524"/>
                  </a:lnTo>
                  <a:lnTo>
                    <a:pt x="118205" y="145733"/>
                  </a:lnTo>
                  <a:cubicBezTo>
                    <a:pt x="119177" y="136665"/>
                    <a:pt x="119825" y="129864"/>
                    <a:pt x="119825" y="121768"/>
                  </a:cubicBezTo>
                  <a:cubicBezTo>
                    <a:pt x="119825" y="100070"/>
                    <a:pt x="109138" y="83229"/>
                    <a:pt x="82258" y="80963"/>
                  </a:cubicBezTo>
                  <a:cubicBezTo>
                    <a:pt x="55702" y="78695"/>
                    <a:pt x="30766" y="95536"/>
                    <a:pt x="26232" y="145085"/>
                  </a:cubicBezTo>
                  <a:lnTo>
                    <a:pt x="18783" y="224104"/>
                  </a:lnTo>
                  <a:lnTo>
                    <a:pt x="0" y="222485"/>
                  </a:lnTo>
                  <a:lnTo>
                    <a:pt x="20726" y="0"/>
                  </a:lnTo>
                  <a:lnTo>
                    <a:pt x="39510" y="1619"/>
                  </a:lnTo>
                  <a:lnTo>
                    <a:pt x="30766" y="95860"/>
                  </a:lnTo>
                  <a:lnTo>
                    <a:pt x="40805" y="79343"/>
                  </a:lnTo>
                  <a:cubicBezTo>
                    <a:pt x="55055" y="67685"/>
                    <a:pt x="69628" y="64122"/>
                    <a:pt x="87116" y="65741"/>
                  </a:cubicBezTo>
                  <a:cubicBezTo>
                    <a:pt x="120796" y="68980"/>
                    <a:pt x="138284" y="89059"/>
                    <a:pt x="138608" y="118529"/>
                  </a:cubicBezTo>
                  <a:cubicBezTo>
                    <a:pt x="138932" y="126302"/>
                    <a:pt x="138608" y="132131"/>
                    <a:pt x="137312" y="145085"/>
                  </a:cubicBezTo>
                  <a:close/>
                </a:path>
              </a:pathLst>
            </a:custGeom>
            <a:solidFill>
              <a:srgbClr val="FFFFFF"/>
            </a:solidFill>
            <a:ln w="3239" cap="flat">
              <a:noFill/>
              <a:prstDash val="solid"/>
              <a:miter/>
            </a:ln>
          </p:spPr>
          <p:txBody>
            <a:bodyPr rtlCol="0" anchor="ctr"/>
            <a:lstStyle/>
            <a:p>
              <a:endParaRPr lang="en-NO"/>
            </a:p>
          </p:txBody>
        </p:sp>
        <p:sp>
          <p:nvSpPr>
            <p:cNvPr id="28" name="Freeform 27">
              <a:extLst>
                <a:ext uri="{FF2B5EF4-FFF2-40B4-BE49-F238E27FC236}">
                  <a16:creationId xmlns:a16="http://schemas.microsoft.com/office/drawing/2014/main" id="{7BE5894B-095B-2AFD-BE8D-28869729CD0C}"/>
                </a:ext>
              </a:extLst>
            </p:cNvPr>
            <p:cNvSpPr>
              <a:spLocks noGrp="1" noRot="1" noMove="1" noResize="1" noEditPoints="1" noAdjustHandles="1" noChangeArrowheads="1" noChangeShapeType="1"/>
            </p:cNvSpPr>
            <p:nvPr/>
          </p:nvSpPr>
          <p:spPr>
            <a:xfrm>
              <a:off x="8962749" y="5079987"/>
              <a:ext cx="138724" cy="234143"/>
            </a:xfrm>
            <a:custGeom>
              <a:avLst/>
              <a:gdLst>
                <a:gd name="connsiteX0" fmla="*/ 137312 w 138724"/>
                <a:gd name="connsiteY0" fmla="*/ 145085 h 234143"/>
                <a:gd name="connsiteX1" fmla="*/ 128892 w 138724"/>
                <a:gd name="connsiteY1" fmla="*/ 234143 h 234143"/>
                <a:gd name="connsiteX2" fmla="*/ 110109 w 138724"/>
                <a:gd name="connsiteY2" fmla="*/ 232524 h 234143"/>
                <a:gd name="connsiteX3" fmla="*/ 118205 w 138724"/>
                <a:gd name="connsiteY3" fmla="*/ 145733 h 234143"/>
                <a:gd name="connsiteX4" fmla="*/ 119825 w 138724"/>
                <a:gd name="connsiteY4" fmla="*/ 121768 h 234143"/>
                <a:gd name="connsiteX5" fmla="*/ 82258 w 138724"/>
                <a:gd name="connsiteY5" fmla="*/ 80963 h 234143"/>
                <a:gd name="connsiteX6" fmla="*/ 26232 w 138724"/>
                <a:gd name="connsiteY6" fmla="*/ 145085 h 234143"/>
                <a:gd name="connsiteX7" fmla="*/ 18783 w 138724"/>
                <a:gd name="connsiteY7" fmla="*/ 224104 h 234143"/>
                <a:gd name="connsiteX8" fmla="*/ 0 w 138724"/>
                <a:gd name="connsiteY8" fmla="*/ 222485 h 234143"/>
                <a:gd name="connsiteX9" fmla="*/ 20726 w 138724"/>
                <a:gd name="connsiteY9" fmla="*/ 0 h 234143"/>
                <a:gd name="connsiteX10" fmla="*/ 39510 w 138724"/>
                <a:gd name="connsiteY10" fmla="*/ 1619 h 234143"/>
                <a:gd name="connsiteX11" fmla="*/ 30766 w 138724"/>
                <a:gd name="connsiteY11" fmla="*/ 95860 h 234143"/>
                <a:gd name="connsiteX12" fmla="*/ 40805 w 138724"/>
                <a:gd name="connsiteY12" fmla="*/ 79343 h 234143"/>
                <a:gd name="connsiteX13" fmla="*/ 87116 w 138724"/>
                <a:gd name="connsiteY13" fmla="*/ 65741 h 234143"/>
                <a:gd name="connsiteX14" fmla="*/ 138608 w 138724"/>
                <a:gd name="connsiteY14" fmla="*/ 118529 h 234143"/>
                <a:gd name="connsiteX15" fmla="*/ 137312 w 138724"/>
                <a:gd name="connsiteY15" fmla="*/ 145085 h 23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8724" h="234143">
                  <a:moveTo>
                    <a:pt x="137312" y="145085"/>
                  </a:moveTo>
                  <a:lnTo>
                    <a:pt x="128892" y="234143"/>
                  </a:lnTo>
                  <a:lnTo>
                    <a:pt x="110109" y="232524"/>
                  </a:lnTo>
                  <a:lnTo>
                    <a:pt x="118205" y="145733"/>
                  </a:lnTo>
                  <a:cubicBezTo>
                    <a:pt x="119177" y="136665"/>
                    <a:pt x="119825" y="129864"/>
                    <a:pt x="119825" y="121768"/>
                  </a:cubicBezTo>
                  <a:cubicBezTo>
                    <a:pt x="119825" y="100069"/>
                    <a:pt x="109137" y="83229"/>
                    <a:pt x="82258" y="80963"/>
                  </a:cubicBezTo>
                  <a:cubicBezTo>
                    <a:pt x="55702" y="78695"/>
                    <a:pt x="30766" y="95536"/>
                    <a:pt x="26232" y="145085"/>
                  </a:cubicBezTo>
                  <a:lnTo>
                    <a:pt x="18783" y="224104"/>
                  </a:lnTo>
                  <a:lnTo>
                    <a:pt x="0" y="222485"/>
                  </a:lnTo>
                  <a:lnTo>
                    <a:pt x="20726" y="0"/>
                  </a:lnTo>
                  <a:lnTo>
                    <a:pt x="39510" y="1619"/>
                  </a:lnTo>
                  <a:lnTo>
                    <a:pt x="30766" y="95860"/>
                  </a:lnTo>
                  <a:lnTo>
                    <a:pt x="40805" y="79343"/>
                  </a:lnTo>
                  <a:cubicBezTo>
                    <a:pt x="55055" y="67684"/>
                    <a:pt x="69628" y="64122"/>
                    <a:pt x="87116" y="65741"/>
                  </a:cubicBezTo>
                  <a:cubicBezTo>
                    <a:pt x="120796" y="68980"/>
                    <a:pt x="138284" y="89059"/>
                    <a:pt x="138608" y="118529"/>
                  </a:cubicBezTo>
                  <a:cubicBezTo>
                    <a:pt x="138932" y="126302"/>
                    <a:pt x="138608" y="132131"/>
                    <a:pt x="137312" y="145085"/>
                  </a:cubicBezTo>
                  <a:close/>
                </a:path>
              </a:pathLst>
            </a:custGeom>
            <a:solidFill>
              <a:srgbClr val="FFFFFF"/>
            </a:solidFill>
            <a:ln w="3239" cap="flat">
              <a:noFill/>
              <a:prstDash val="solid"/>
              <a:miter/>
            </a:ln>
          </p:spPr>
          <p:txBody>
            <a:bodyPr rtlCol="0" anchor="ctr"/>
            <a:lstStyle/>
            <a:p>
              <a:endParaRPr lang="en-NO"/>
            </a:p>
          </p:txBody>
        </p:sp>
        <p:sp>
          <p:nvSpPr>
            <p:cNvPr id="29" name="Freeform 28">
              <a:extLst>
                <a:ext uri="{FF2B5EF4-FFF2-40B4-BE49-F238E27FC236}">
                  <a16:creationId xmlns:a16="http://schemas.microsoft.com/office/drawing/2014/main" id="{1869E2D6-78C4-D5A5-6237-E7F3455B3C49}"/>
                </a:ext>
              </a:extLst>
            </p:cNvPr>
            <p:cNvSpPr>
              <a:spLocks noGrp="1" noRot="1" noMove="1" noResize="1" noEditPoints="1" noAdjustHandles="1" noChangeArrowheads="1" noChangeShapeType="1"/>
            </p:cNvSpPr>
            <p:nvPr/>
          </p:nvSpPr>
          <p:spPr>
            <a:xfrm>
              <a:off x="9124887" y="5293941"/>
              <a:ext cx="28661" cy="28720"/>
            </a:xfrm>
            <a:custGeom>
              <a:avLst/>
              <a:gdLst>
                <a:gd name="connsiteX0" fmla="*/ 28610 w 28661"/>
                <a:gd name="connsiteY0" fmla="*/ 15656 h 28720"/>
                <a:gd name="connsiteX1" fmla="*/ 13065 w 28661"/>
                <a:gd name="connsiteY1" fmla="*/ 28610 h 28720"/>
                <a:gd name="connsiteX2" fmla="*/ 111 w 28661"/>
                <a:gd name="connsiteY2" fmla="*/ 12741 h 28720"/>
                <a:gd name="connsiteX3" fmla="*/ 15980 w 28661"/>
                <a:gd name="connsiteY3" fmla="*/ 111 h 28720"/>
                <a:gd name="connsiteX4" fmla="*/ 28610 w 28661"/>
                <a:gd name="connsiteY4" fmla="*/ 15656 h 28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61" h="28720">
                  <a:moveTo>
                    <a:pt x="28610" y="15656"/>
                  </a:moveTo>
                  <a:cubicBezTo>
                    <a:pt x="27962" y="24076"/>
                    <a:pt x="21161" y="29581"/>
                    <a:pt x="13065" y="28610"/>
                  </a:cubicBezTo>
                  <a:cubicBezTo>
                    <a:pt x="4645" y="27962"/>
                    <a:pt x="-861" y="21161"/>
                    <a:pt x="111" y="12741"/>
                  </a:cubicBezTo>
                  <a:cubicBezTo>
                    <a:pt x="759" y="4645"/>
                    <a:pt x="7560" y="-861"/>
                    <a:pt x="15980" y="111"/>
                  </a:cubicBezTo>
                  <a:cubicBezTo>
                    <a:pt x="23752" y="759"/>
                    <a:pt x="29257" y="7559"/>
                    <a:pt x="28610" y="15656"/>
                  </a:cubicBezTo>
                  <a:close/>
                </a:path>
              </a:pathLst>
            </a:custGeom>
            <a:solidFill>
              <a:srgbClr val="FFFFFF"/>
            </a:solidFill>
            <a:ln w="3239" cap="flat">
              <a:noFill/>
              <a:prstDash val="solid"/>
              <a:miter/>
            </a:ln>
          </p:spPr>
          <p:txBody>
            <a:bodyPr rtlCol="0" anchor="ctr"/>
            <a:lstStyle/>
            <a:p>
              <a:endParaRPr lang="en-NO"/>
            </a:p>
          </p:txBody>
        </p:sp>
        <p:sp>
          <p:nvSpPr>
            <p:cNvPr id="30" name="Freeform 29">
              <a:extLst>
                <a:ext uri="{FF2B5EF4-FFF2-40B4-BE49-F238E27FC236}">
                  <a16:creationId xmlns:a16="http://schemas.microsoft.com/office/drawing/2014/main" id="{0B7AB10E-9264-CFC6-CD26-F6795067BCFD}"/>
                </a:ext>
              </a:extLst>
            </p:cNvPr>
            <p:cNvSpPr>
              <a:spLocks noGrp="1" noRot="1" noMove="1" noResize="1" noEditPoints="1" noAdjustHandles="1" noChangeArrowheads="1" noChangeShapeType="1"/>
            </p:cNvSpPr>
            <p:nvPr/>
          </p:nvSpPr>
          <p:spPr>
            <a:xfrm>
              <a:off x="9183180" y="5299122"/>
              <a:ext cx="28661" cy="28720"/>
            </a:xfrm>
            <a:custGeom>
              <a:avLst/>
              <a:gdLst>
                <a:gd name="connsiteX0" fmla="*/ 28610 w 28661"/>
                <a:gd name="connsiteY0" fmla="*/ 15656 h 28720"/>
                <a:gd name="connsiteX1" fmla="*/ 13065 w 28661"/>
                <a:gd name="connsiteY1" fmla="*/ 28610 h 28720"/>
                <a:gd name="connsiteX2" fmla="*/ 111 w 28661"/>
                <a:gd name="connsiteY2" fmla="*/ 12741 h 28720"/>
                <a:gd name="connsiteX3" fmla="*/ 15980 w 28661"/>
                <a:gd name="connsiteY3" fmla="*/ 111 h 28720"/>
                <a:gd name="connsiteX4" fmla="*/ 28610 w 28661"/>
                <a:gd name="connsiteY4" fmla="*/ 15656 h 28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61" h="28720">
                  <a:moveTo>
                    <a:pt x="28610" y="15656"/>
                  </a:moveTo>
                  <a:cubicBezTo>
                    <a:pt x="27962" y="24076"/>
                    <a:pt x="21161" y="29581"/>
                    <a:pt x="13065" y="28610"/>
                  </a:cubicBezTo>
                  <a:cubicBezTo>
                    <a:pt x="4645" y="27962"/>
                    <a:pt x="-861" y="21161"/>
                    <a:pt x="111" y="12741"/>
                  </a:cubicBezTo>
                  <a:cubicBezTo>
                    <a:pt x="759" y="4645"/>
                    <a:pt x="7560" y="-861"/>
                    <a:pt x="15980" y="111"/>
                  </a:cubicBezTo>
                  <a:cubicBezTo>
                    <a:pt x="23752" y="1083"/>
                    <a:pt x="29257" y="7560"/>
                    <a:pt x="28610" y="15656"/>
                  </a:cubicBezTo>
                  <a:close/>
                </a:path>
              </a:pathLst>
            </a:custGeom>
            <a:solidFill>
              <a:srgbClr val="FFFFFF"/>
            </a:solidFill>
            <a:ln w="3239" cap="flat">
              <a:noFill/>
              <a:prstDash val="solid"/>
              <a:miter/>
            </a:ln>
          </p:spPr>
          <p:txBody>
            <a:bodyPr rtlCol="0" anchor="ctr"/>
            <a:lstStyle/>
            <a:p>
              <a:endParaRPr lang="en-NO"/>
            </a:p>
          </p:txBody>
        </p:sp>
        <p:sp>
          <p:nvSpPr>
            <p:cNvPr id="31" name="Freeform 30">
              <a:extLst>
                <a:ext uri="{FF2B5EF4-FFF2-40B4-BE49-F238E27FC236}">
                  <a16:creationId xmlns:a16="http://schemas.microsoft.com/office/drawing/2014/main" id="{4640CE17-97CB-0ABB-97BE-766FB59154CA}"/>
                </a:ext>
              </a:extLst>
            </p:cNvPr>
            <p:cNvSpPr>
              <a:spLocks noGrp="1" noRot="1" noMove="1" noResize="1" noEditPoints="1" noAdjustHandles="1" noChangeArrowheads="1" noChangeShapeType="1"/>
            </p:cNvSpPr>
            <p:nvPr/>
          </p:nvSpPr>
          <p:spPr>
            <a:xfrm>
              <a:off x="9241473" y="5304628"/>
              <a:ext cx="28661" cy="28720"/>
            </a:xfrm>
            <a:custGeom>
              <a:avLst/>
              <a:gdLst>
                <a:gd name="connsiteX0" fmla="*/ 28610 w 28661"/>
                <a:gd name="connsiteY0" fmla="*/ 15656 h 28720"/>
                <a:gd name="connsiteX1" fmla="*/ 13065 w 28661"/>
                <a:gd name="connsiteY1" fmla="*/ 28610 h 28720"/>
                <a:gd name="connsiteX2" fmla="*/ 111 w 28661"/>
                <a:gd name="connsiteY2" fmla="*/ 12741 h 28720"/>
                <a:gd name="connsiteX3" fmla="*/ 15980 w 28661"/>
                <a:gd name="connsiteY3" fmla="*/ 111 h 28720"/>
                <a:gd name="connsiteX4" fmla="*/ 28610 w 28661"/>
                <a:gd name="connsiteY4" fmla="*/ 15656 h 28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61" h="28720">
                  <a:moveTo>
                    <a:pt x="28610" y="15656"/>
                  </a:moveTo>
                  <a:cubicBezTo>
                    <a:pt x="27962" y="24076"/>
                    <a:pt x="21161" y="29582"/>
                    <a:pt x="13065" y="28610"/>
                  </a:cubicBezTo>
                  <a:cubicBezTo>
                    <a:pt x="4645" y="27962"/>
                    <a:pt x="-861" y="21161"/>
                    <a:pt x="111" y="12741"/>
                  </a:cubicBezTo>
                  <a:cubicBezTo>
                    <a:pt x="759" y="4645"/>
                    <a:pt x="7560" y="-860"/>
                    <a:pt x="15980" y="111"/>
                  </a:cubicBezTo>
                  <a:cubicBezTo>
                    <a:pt x="23752" y="1083"/>
                    <a:pt x="29257" y="7560"/>
                    <a:pt x="28610" y="15656"/>
                  </a:cubicBezTo>
                  <a:close/>
                </a:path>
              </a:pathLst>
            </a:custGeom>
            <a:solidFill>
              <a:srgbClr val="FFFFFF"/>
            </a:solidFill>
            <a:ln w="3239" cap="flat">
              <a:noFill/>
              <a:prstDash val="solid"/>
              <a:miter/>
            </a:ln>
          </p:spPr>
          <p:txBody>
            <a:bodyPr rtlCol="0" anchor="ctr"/>
            <a:lstStyle/>
            <a:p>
              <a:endParaRPr lang="en-NO"/>
            </a:p>
          </p:txBody>
        </p:sp>
      </p:grpSp>
      <p:grpSp>
        <p:nvGrpSpPr>
          <p:cNvPr id="32" name="Graphic 3">
            <a:extLst>
              <a:ext uri="{FF2B5EF4-FFF2-40B4-BE49-F238E27FC236}">
                <a16:creationId xmlns:a16="http://schemas.microsoft.com/office/drawing/2014/main" id="{BEFA7933-D7B3-EAB2-4EBA-8E9E540F4C4C}"/>
              </a:ext>
            </a:extLst>
          </p:cNvPr>
          <p:cNvGrpSpPr>
            <a:grpSpLocks noGrp="1" noUngrp="1" noRot="1" noMove="1" noResize="1"/>
          </p:cNvGrpSpPr>
          <p:nvPr/>
        </p:nvGrpSpPr>
        <p:grpSpPr>
          <a:xfrm>
            <a:off x="8766758" y="3285828"/>
            <a:ext cx="1191120" cy="526580"/>
            <a:chOff x="8273272" y="3198742"/>
            <a:chExt cx="1191120" cy="526580"/>
          </a:xfrm>
          <a:solidFill>
            <a:srgbClr val="FFFFFF"/>
          </a:solidFill>
        </p:grpSpPr>
        <p:sp>
          <p:nvSpPr>
            <p:cNvPr id="33" name="Freeform 32">
              <a:extLst>
                <a:ext uri="{FF2B5EF4-FFF2-40B4-BE49-F238E27FC236}">
                  <a16:creationId xmlns:a16="http://schemas.microsoft.com/office/drawing/2014/main" id="{49441246-B4AC-F1D6-58C2-7AAA609A5E71}"/>
                </a:ext>
              </a:extLst>
            </p:cNvPr>
            <p:cNvSpPr>
              <a:spLocks noGrp="1" noRot="1" noMove="1" noResize="1" noEditPoints="1" noAdjustHandles="1" noChangeArrowheads="1" noChangeShapeType="1"/>
            </p:cNvSpPr>
            <p:nvPr/>
          </p:nvSpPr>
          <p:spPr>
            <a:xfrm>
              <a:off x="8273272" y="3575056"/>
              <a:ext cx="43395" cy="43395"/>
            </a:xfrm>
            <a:custGeom>
              <a:avLst/>
              <a:gdLst>
                <a:gd name="connsiteX0" fmla="*/ 43396 w 43395"/>
                <a:gd name="connsiteY0" fmla="*/ 21698 h 43395"/>
                <a:gd name="connsiteX1" fmla="*/ 21698 w 43395"/>
                <a:gd name="connsiteY1" fmla="*/ 43396 h 43395"/>
                <a:gd name="connsiteX2" fmla="*/ 0 w 43395"/>
                <a:gd name="connsiteY2" fmla="*/ 21698 h 43395"/>
                <a:gd name="connsiteX3" fmla="*/ 21698 w 43395"/>
                <a:gd name="connsiteY3" fmla="*/ 0 h 43395"/>
                <a:gd name="connsiteX4" fmla="*/ 43396 w 43395"/>
                <a:gd name="connsiteY4" fmla="*/ 21698 h 43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95" h="43395">
                  <a:moveTo>
                    <a:pt x="43396" y="21698"/>
                  </a:moveTo>
                  <a:cubicBezTo>
                    <a:pt x="43396" y="33681"/>
                    <a:pt x="33682" y="43396"/>
                    <a:pt x="21698" y="43396"/>
                  </a:cubicBezTo>
                  <a:cubicBezTo>
                    <a:pt x="9715" y="43396"/>
                    <a:pt x="0" y="33681"/>
                    <a:pt x="0" y="21698"/>
                  </a:cubicBezTo>
                  <a:cubicBezTo>
                    <a:pt x="0" y="9714"/>
                    <a:pt x="9715" y="0"/>
                    <a:pt x="21698" y="0"/>
                  </a:cubicBezTo>
                  <a:cubicBezTo>
                    <a:pt x="33682" y="0"/>
                    <a:pt x="43396" y="9714"/>
                    <a:pt x="43396" y="21698"/>
                  </a:cubicBezTo>
                  <a:close/>
                </a:path>
              </a:pathLst>
            </a:custGeom>
            <a:solidFill>
              <a:srgbClr val="FFFFFF"/>
            </a:solidFill>
            <a:ln w="3239" cap="flat">
              <a:noFill/>
              <a:prstDash val="solid"/>
              <a:miter/>
            </a:ln>
          </p:spPr>
          <p:txBody>
            <a:bodyPr rtlCol="0" anchor="ctr"/>
            <a:lstStyle/>
            <a:p>
              <a:endParaRPr lang="en-NO"/>
            </a:p>
          </p:txBody>
        </p:sp>
        <p:sp>
          <p:nvSpPr>
            <p:cNvPr id="34" name="Freeform 33">
              <a:extLst>
                <a:ext uri="{FF2B5EF4-FFF2-40B4-BE49-F238E27FC236}">
                  <a16:creationId xmlns:a16="http://schemas.microsoft.com/office/drawing/2014/main" id="{5B53F3FF-1EFA-DED3-8BD2-39F667A9EE12}"/>
                </a:ext>
              </a:extLst>
            </p:cNvPr>
            <p:cNvSpPr>
              <a:spLocks noGrp="1" noRot="1" noMove="1" noResize="1" noEditPoints="1" noAdjustHandles="1" noChangeArrowheads="1" noChangeShapeType="1"/>
            </p:cNvSpPr>
            <p:nvPr/>
          </p:nvSpPr>
          <p:spPr>
            <a:xfrm>
              <a:off x="8771677" y="3198742"/>
              <a:ext cx="35623" cy="35623"/>
            </a:xfrm>
            <a:custGeom>
              <a:avLst/>
              <a:gdLst>
                <a:gd name="connsiteX0" fmla="*/ 35624 w 35623"/>
                <a:gd name="connsiteY0" fmla="*/ 17812 h 35623"/>
                <a:gd name="connsiteX1" fmla="*/ 17812 w 35623"/>
                <a:gd name="connsiteY1" fmla="*/ 35624 h 35623"/>
                <a:gd name="connsiteX2" fmla="*/ 0 w 35623"/>
                <a:gd name="connsiteY2" fmla="*/ 17812 h 35623"/>
                <a:gd name="connsiteX3" fmla="*/ 17812 w 35623"/>
                <a:gd name="connsiteY3" fmla="*/ 0 h 35623"/>
                <a:gd name="connsiteX4" fmla="*/ 35624 w 35623"/>
                <a:gd name="connsiteY4" fmla="*/ 17812 h 35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23" h="35623">
                  <a:moveTo>
                    <a:pt x="35624" y="17812"/>
                  </a:moveTo>
                  <a:cubicBezTo>
                    <a:pt x="35624" y="27527"/>
                    <a:pt x="27527" y="35624"/>
                    <a:pt x="17812" y="35624"/>
                  </a:cubicBezTo>
                  <a:cubicBezTo>
                    <a:pt x="8096" y="35624"/>
                    <a:pt x="0" y="27527"/>
                    <a:pt x="0" y="17812"/>
                  </a:cubicBezTo>
                  <a:cubicBezTo>
                    <a:pt x="0" y="8096"/>
                    <a:pt x="8096" y="0"/>
                    <a:pt x="17812" y="0"/>
                  </a:cubicBezTo>
                  <a:cubicBezTo>
                    <a:pt x="27527" y="0"/>
                    <a:pt x="35624" y="8096"/>
                    <a:pt x="35624" y="17812"/>
                  </a:cubicBezTo>
                  <a:close/>
                </a:path>
              </a:pathLst>
            </a:custGeom>
            <a:solidFill>
              <a:srgbClr val="FFFFFF"/>
            </a:solidFill>
            <a:ln w="3239" cap="flat">
              <a:noFill/>
              <a:prstDash val="solid"/>
              <a:miter/>
            </a:ln>
          </p:spPr>
          <p:txBody>
            <a:bodyPr rtlCol="0" anchor="ctr"/>
            <a:lstStyle/>
            <a:p>
              <a:endParaRPr lang="en-NO"/>
            </a:p>
          </p:txBody>
        </p:sp>
        <p:sp>
          <p:nvSpPr>
            <p:cNvPr id="35" name="Freeform 34">
              <a:extLst>
                <a:ext uri="{FF2B5EF4-FFF2-40B4-BE49-F238E27FC236}">
                  <a16:creationId xmlns:a16="http://schemas.microsoft.com/office/drawing/2014/main" id="{F3F7AD1A-DC9B-A2D6-83F0-837816BB9311}"/>
                </a:ext>
              </a:extLst>
            </p:cNvPr>
            <p:cNvSpPr>
              <a:spLocks noGrp="1" noRot="1" noMove="1" noResize="1" noEditPoints="1" noAdjustHandles="1" noChangeArrowheads="1" noChangeShapeType="1"/>
            </p:cNvSpPr>
            <p:nvPr/>
          </p:nvSpPr>
          <p:spPr>
            <a:xfrm>
              <a:off x="9428769" y="3407302"/>
              <a:ext cx="35623" cy="35623"/>
            </a:xfrm>
            <a:custGeom>
              <a:avLst/>
              <a:gdLst>
                <a:gd name="connsiteX0" fmla="*/ 35624 w 35623"/>
                <a:gd name="connsiteY0" fmla="*/ 17812 h 35623"/>
                <a:gd name="connsiteX1" fmla="*/ 17812 w 35623"/>
                <a:gd name="connsiteY1" fmla="*/ 35624 h 35623"/>
                <a:gd name="connsiteX2" fmla="*/ 0 w 35623"/>
                <a:gd name="connsiteY2" fmla="*/ 17812 h 35623"/>
                <a:gd name="connsiteX3" fmla="*/ 17812 w 35623"/>
                <a:gd name="connsiteY3" fmla="*/ 0 h 35623"/>
                <a:gd name="connsiteX4" fmla="*/ 35624 w 35623"/>
                <a:gd name="connsiteY4" fmla="*/ 17812 h 35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23" h="35623">
                  <a:moveTo>
                    <a:pt x="35624" y="17812"/>
                  </a:moveTo>
                  <a:cubicBezTo>
                    <a:pt x="35624" y="27527"/>
                    <a:pt x="27527" y="35624"/>
                    <a:pt x="17812" y="35624"/>
                  </a:cubicBezTo>
                  <a:cubicBezTo>
                    <a:pt x="8096" y="35624"/>
                    <a:pt x="0" y="27527"/>
                    <a:pt x="0" y="17812"/>
                  </a:cubicBezTo>
                  <a:cubicBezTo>
                    <a:pt x="0" y="8096"/>
                    <a:pt x="8096" y="0"/>
                    <a:pt x="17812" y="0"/>
                  </a:cubicBezTo>
                  <a:cubicBezTo>
                    <a:pt x="27527" y="0"/>
                    <a:pt x="35624" y="8096"/>
                    <a:pt x="35624" y="17812"/>
                  </a:cubicBezTo>
                  <a:close/>
                </a:path>
              </a:pathLst>
            </a:custGeom>
            <a:solidFill>
              <a:srgbClr val="FFFFFF"/>
            </a:solidFill>
            <a:ln w="3239" cap="flat">
              <a:noFill/>
              <a:prstDash val="solid"/>
              <a:miter/>
            </a:ln>
          </p:spPr>
          <p:txBody>
            <a:bodyPr rtlCol="0" anchor="ctr"/>
            <a:lstStyle/>
            <a:p>
              <a:endParaRPr lang="en-NO"/>
            </a:p>
          </p:txBody>
        </p:sp>
        <p:sp>
          <p:nvSpPr>
            <p:cNvPr id="36" name="Freeform 35">
              <a:extLst>
                <a:ext uri="{FF2B5EF4-FFF2-40B4-BE49-F238E27FC236}">
                  <a16:creationId xmlns:a16="http://schemas.microsoft.com/office/drawing/2014/main" id="{0B588DAB-677D-38AF-E472-53E9F86DE8CD}"/>
                </a:ext>
              </a:extLst>
            </p:cNvPr>
            <p:cNvSpPr>
              <a:spLocks noGrp="1" noRot="1" noMove="1" noResize="1" noEditPoints="1" noAdjustHandles="1" noChangeArrowheads="1" noChangeShapeType="1"/>
            </p:cNvSpPr>
            <p:nvPr/>
          </p:nvSpPr>
          <p:spPr>
            <a:xfrm>
              <a:off x="8407022" y="3698119"/>
              <a:ext cx="27203" cy="27203"/>
            </a:xfrm>
            <a:custGeom>
              <a:avLst/>
              <a:gdLst>
                <a:gd name="connsiteX0" fmla="*/ 27203 w 27203"/>
                <a:gd name="connsiteY0" fmla="*/ 13602 h 27203"/>
                <a:gd name="connsiteX1" fmla="*/ 13602 w 27203"/>
                <a:gd name="connsiteY1" fmla="*/ 27203 h 27203"/>
                <a:gd name="connsiteX2" fmla="*/ 0 w 27203"/>
                <a:gd name="connsiteY2" fmla="*/ 13602 h 27203"/>
                <a:gd name="connsiteX3" fmla="*/ 13602 w 27203"/>
                <a:gd name="connsiteY3" fmla="*/ 0 h 27203"/>
                <a:gd name="connsiteX4" fmla="*/ 27203 w 27203"/>
                <a:gd name="connsiteY4" fmla="*/ 13602 h 27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03" h="27203">
                  <a:moveTo>
                    <a:pt x="27203" y="13602"/>
                  </a:moveTo>
                  <a:cubicBezTo>
                    <a:pt x="27203" y="21050"/>
                    <a:pt x="21050" y="27203"/>
                    <a:pt x="13602" y="27203"/>
                  </a:cubicBezTo>
                  <a:cubicBezTo>
                    <a:pt x="6153" y="27203"/>
                    <a:pt x="0" y="21050"/>
                    <a:pt x="0" y="13602"/>
                  </a:cubicBezTo>
                  <a:cubicBezTo>
                    <a:pt x="0" y="6153"/>
                    <a:pt x="6153" y="0"/>
                    <a:pt x="13602" y="0"/>
                  </a:cubicBezTo>
                  <a:cubicBezTo>
                    <a:pt x="21050" y="0"/>
                    <a:pt x="27203" y="6153"/>
                    <a:pt x="27203" y="13602"/>
                  </a:cubicBezTo>
                  <a:close/>
                </a:path>
              </a:pathLst>
            </a:custGeom>
            <a:solidFill>
              <a:srgbClr val="FFFFFF"/>
            </a:solidFill>
            <a:ln w="3239" cap="flat">
              <a:noFill/>
              <a:prstDash val="solid"/>
              <a:miter/>
            </a:ln>
          </p:spPr>
          <p:txBody>
            <a:bodyPr rtlCol="0" anchor="ctr"/>
            <a:lstStyle/>
            <a:p>
              <a:endParaRPr lang="en-NO"/>
            </a:p>
          </p:txBody>
        </p:sp>
      </p:grpSp>
      <p:sp>
        <p:nvSpPr>
          <p:cNvPr id="37" name="Freeform 36">
            <a:extLst>
              <a:ext uri="{FF2B5EF4-FFF2-40B4-BE49-F238E27FC236}">
                <a16:creationId xmlns:a16="http://schemas.microsoft.com/office/drawing/2014/main" id="{1E91DDBD-8C58-ED50-4D49-E3DC4C5A427A}"/>
              </a:ext>
            </a:extLst>
          </p:cNvPr>
          <p:cNvSpPr>
            <a:spLocks noGrp="1" noRot="1" noMove="1" noResize="1" noEditPoints="1" noAdjustHandles="1" noChangeArrowheads="1" noChangeShapeType="1"/>
          </p:cNvSpPr>
          <p:nvPr/>
        </p:nvSpPr>
        <p:spPr>
          <a:xfrm rot="14400000">
            <a:off x="9144367" y="3533573"/>
            <a:ext cx="715708" cy="715708"/>
          </a:xfrm>
          <a:custGeom>
            <a:avLst/>
            <a:gdLst>
              <a:gd name="connsiteX0" fmla="*/ 357854 w 715708"/>
              <a:gd name="connsiteY0" fmla="*/ 715709 h 715708"/>
              <a:gd name="connsiteX1" fmla="*/ 0 w 715708"/>
              <a:gd name="connsiteY1" fmla="*/ 357854 h 715708"/>
              <a:gd name="connsiteX2" fmla="*/ 19431 w 715708"/>
              <a:gd name="connsiteY2" fmla="*/ 357854 h 715708"/>
              <a:gd name="connsiteX3" fmla="*/ 357854 w 715708"/>
              <a:gd name="connsiteY3" fmla="*/ 696278 h 715708"/>
              <a:gd name="connsiteX4" fmla="*/ 696278 w 715708"/>
              <a:gd name="connsiteY4" fmla="*/ 357854 h 715708"/>
              <a:gd name="connsiteX5" fmla="*/ 357854 w 715708"/>
              <a:gd name="connsiteY5" fmla="*/ 19431 h 715708"/>
              <a:gd name="connsiteX6" fmla="*/ 357854 w 715708"/>
              <a:gd name="connsiteY6" fmla="*/ 0 h 715708"/>
              <a:gd name="connsiteX7" fmla="*/ 715709 w 715708"/>
              <a:gd name="connsiteY7" fmla="*/ 357854 h 715708"/>
              <a:gd name="connsiteX8" fmla="*/ 357854 w 715708"/>
              <a:gd name="connsiteY8" fmla="*/ 715709 h 715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5708" h="715708">
                <a:moveTo>
                  <a:pt x="357854" y="715709"/>
                </a:moveTo>
                <a:cubicBezTo>
                  <a:pt x="160630" y="715709"/>
                  <a:pt x="0" y="555079"/>
                  <a:pt x="0" y="357854"/>
                </a:cubicBezTo>
                <a:lnTo>
                  <a:pt x="19431" y="357854"/>
                </a:lnTo>
                <a:cubicBezTo>
                  <a:pt x="19431" y="544392"/>
                  <a:pt x="171317" y="696278"/>
                  <a:pt x="357854" y="696278"/>
                </a:cubicBezTo>
                <a:cubicBezTo>
                  <a:pt x="544392" y="696278"/>
                  <a:pt x="696278" y="544392"/>
                  <a:pt x="696278" y="357854"/>
                </a:cubicBezTo>
                <a:cubicBezTo>
                  <a:pt x="696278" y="171317"/>
                  <a:pt x="544392" y="19431"/>
                  <a:pt x="357854" y="19431"/>
                </a:cubicBezTo>
                <a:lnTo>
                  <a:pt x="357854" y="0"/>
                </a:lnTo>
                <a:cubicBezTo>
                  <a:pt x="555079" y="0"/>
                  <a:pt x="715709" y="160630"/>
                  <a:pt x="715709" y="357854"/>
                </a:cubicBezTo>
                <a:cubicBezTo>
                  <a:pt x="715709" y="555079"/>
                  <a:pt x="555079" y="715709"/>
                  <a:pt x="357854" y="715709"/>
                </a:cubicBezTo>
                <a:close/>
              </a:path>
            </a:pathLst>
          </a:custGeom>
          <a:solidFill>
            <a:srgbClr val="FFFFFF"/>
          </a:solidFill>
          <a:ln w="3239" cap="flat">
            <a:noFill/>
            <a:prstDash val="solid"/>
            <a:miter/>
          </a:ln>
        </p:spPr>
        <p:txBody>
          <a:bodyPr rtlCol="0" anchor="ctr"/>
          <a:lstStyle/>
          <a:p>
            <a:endParaRPr lang="en-NO"/>
          </a:p>
        </p:txBody>
      </p:sp>
      <p:grpSp>
        <p:nvGrpSpPr>
          <p:cNvPr id="6" name="Gruppe 5">
            <a:extLst>
              <a:ext uri="{FF2B5EF4-FFF2-40B4-BE49-F238E27FC236}">
                <a16:creationId xmlns:a16="http://schemas.microsoft.com/office/drawing/2014/main" id="{451EE1CD-3A89-2005-2454-C6DFA05EF000}"/>
              </a:ext>
            </a:extLst>
          </p:cNvPr>
          <p:cNvGrpSpPr>
            <a:grpSpLocks noGrp="1" noUngrp="1" noRot="1" noMove="1" noResize="1"/>
          </p:cNvGrpSpPr>
          <p:nvPr/>
        </p:nvGrpSpPr>
        <p:grpSpPr>
          <a:xfrm>
            <a:off x="7748250" y="1398107"/>
            <a:ext cx="2563365" cy="4382337"/>
            <a:chOff x="7748250" y="1398107"/>
            <a:chExt cx="2563365" cy="4382337"/>
          </a:xfrm>
        </p:grpSpPr>
        <p:sp>
          <p:nvSpPr>
            <p:cNvPr id="7" name="Freeform 7">
              <a:extLst>
                <a:ext uri="{FF2B5EF4-FFF2-40B4-BE49-F238E27FC236}">
                  <a16:creationId xmlns:a16="http://schemas.microsoft.com/office/drawing/2014/main" id="{20E8B61E-E93A-CE2C-BCE8-C2E0D5CA340F}"/>
                </a:ext>
              </a:extLst>
            </p:cNvPr>
            <p:cNvSpPr>
              <a:spLocks noGrp="1" noRot="1" noMove="1" noResize="1" noEditPoints="1" noAdjustHandles="1" noChangeArrowheads="1" noChangeShapeType="1"/>
            </p:cNvSpPr>
            <p:nvPr/>
          </p:nvSpPr>
          <p:spPr>
            <a:xfrm>
              <a:off x="9115868" y="1398107"/>
              <a:ext cx="994867" cy="2114092"/>
            </a:xfrm>
            <a:custGeom>
              <a:avLst/>
              <a:gdLst>
                <a:gd name="connsiteX0" fmla="*/ 806387 w 994867"/>
                <a:gd name="connsiteY0" fmla="*/ 2114093 h 2114092"/>
                <a:gd name="connsiteX1" fmla="*/ 188481 w 994867"/>
                <a:gd name="connsiteY1" fmla="*/ 2114093 h 2114092"/>
                <a:gd name="connsiteX2" fmla="*/ 0 w 994867"/>
                <a:gd name="connsiteY2" fmla="*/ 1925612 h 2114092"/>
                <a:gd name="connsiteX3" fmla="*/ 0 w 994867"/>
                <a:gd name="connsiteY3" fmla="*/ 188481 h 2114092"/>
                <a:gd name="connsiteX4" fmla="*/ 188481 w 994867"/>
                <a:gd name="connsiteY4" fmla="*/ 0 h 2114092"/>
                <a:gd name="connsiteX5" fmla="*/ 806387 w 994867"/>
                <a:gd name="connsiteY5" fmla="*/ 0 h 2114092"/>
                <a:gd name="connsiteX6" fmla="*/ 994867 w 994867"/>
                <a:gd name="connsiteY6" fmla="*/ 188481 h 2114092"/>
                <a:gd name="connsiteX7" fmla="*/ 994867 w 994867"/>
                <a:gd name="connsiteY7" fmla="*/ 1925612 h 2114092"/>
                <a:gd name="connsiteX8" fmla="*/ 806387 w 994867"/>
                <a:gd name="connsiteY8" fmla="*/ 2114093 h 2114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867" h="2114092">
                  <a:moveTo>
                    <a:pt x="806387" y="2114093"/>
                  </a:moveTo>
                  <a:lnTo>
                    <a:pt x="188481" y="2114093"/>
                  </a:lnTo>
                  <a:cubicBezTo>
                    <a:pt x="84525" y="2114093"/>
                    <a:pt x="0" y="2029568"/>
                    <a:pt x="0" y="1925612"/>
                  </a:cubicBezTo>
                  <a:lnTo>
                    <a:pt x="0" y="188481"/>
                  </a:lnTo>
                  <a:cubicBezTo>
                    <a:pt x="0" y="84525"/>
                    <a:pt x="84525" y="0"/>
                    <a:pt x="188481" y="0"/>
                  </a:cubicBezTo>
                  <a:lnTo>
                    <a:pt x="806387" y="0"/>
                  </a:lnTo>
                  <a:cubicBezTo>
                    <a:pt x="910342" y="0"/>
                    <a:pt x="994867" y="84525"/>
                    <a:pt x="994867" y="188481"/>
                  </a:cubicBezTo>
                  <a:lnTo>
                    <a:pt x="994867" y="1925612"/>
                  </a:lnTo>
                  <a:cubicBezTo>
                    <a:pt x="994867" y="2029892"/>
                    <a:pt x="910666" y="2114093"/>
                    <a:pt x="806387" y="2114093"/>
                  </a:cubicBezTo>
                  <a:close/>
                </a:path>
              </a:pathLst>
            </a:custGeom>
            <a:solidFill>
              <a:srgbClr val="99805B"/>
            </a:solidFill>
            <a:ln w="3239" cap="flat">
              <a:noFill/>
              <a:prstDash val="solid"/>
              <a:miter/>
            </a:ln>
          </p:spPr>
          <p:txBody>
            <a:bodyPr rtlCol="0" anchor="ctr"/>
            <a:lstStyle/>
            <a:p>
              <a:endParaRPr lang="en-NO"/>
            </a:p>
          </p:txBody>
        </p:sp>
        <p:sp>
          <p:nvSpPr>
            <p:cNvPr id="8" name="Freeform 8">
              <a:extLst>
                <a:ext uri="{FF2B5EF4-FFF2-40B4-BE49-F238E27FC236}">
                  <a16:creationId xmlns:a16="http://schemas.microsoft.com/office/drawing/2014/main" id="{4DA9D86B-DF08-6DE8-14C2-87C83C44AA20}"/>
                </a:ext>
              </a:extLst>
            </p:cNvPr>
            <p:cNvSpPr>
              <a:spLocks noGrp="1" noRot="1" noMove="1" noResize="1" noEditPoints="1" noAdjustHandles="1" noChangeArrowheads="1" noChangeShapeType="1"/>
            </p:cNvSpPr>
            <p:nvPr/>
          </p:nvSpPr>
          <p:spPr>
            <a:xfrm>
              <a:off x="8354173" y="1724778"/>
              <a:ext cx="1957442" cy="4055666"/>
            </a:xfrm>
            <a:custGeom>
              <a:avLst/>
              <a:gdLst>
                <a:gd name="connsiteX0" fmla="*/ 1201160 w 1957442"/>
                <a:gd name="connsiteY0" fmla="*/ 3655 h 4055666"/>
                <a:gd name="connsiteX1" fmla="*/ 1201160 w 1957442"/>
                <a:gd name="connsiteY1" fmla="*/ 3655 h 4055666"/>
                <a:gd name="connsiteX2" fmla="*/ 293408 w 1957442"/>
                <a:gd name="connsiteY2" fmla="*/ 756283 h 4055666"/>
                <a:gd name="connsiteX3" fmla="*/ 293084 w 1957442"/>
                <a:gd name="connsiteY3" fmla="*/ 761464 h 4055666"/>
                <a:gd name="connsiteX4" fmla="*/ 597827 w 1957442"/>
                <a:gd name="connsiteY4" fmla="*/ 789963 h 4055666"/>
                <a:gd name="connsiteX5" fmla="*/ 600094 w 1957442"/>
                <a:gd name="connsiteY5" fmla="*/ 734261 h 4055666"/>
                <a:gd name="connsiteX6" fmla="*/ 1177843 w 1957442"/>
                <a:gd name="connsiteY6" fmla="*/ 255287 h 4055666"/>
                <a:gd name="connsiteX7" fmla="*/ 1656817 w 1957442"/>
                <a:gd name="connsiteY7" fmla="*/ 833035 h 4055666"/>
                <a:gd name="connsiteX8" fmla="*/ 1079068 w 1957442"/>
                <a:gd name="connsiteY8" fmla="*/ 1312009 h 4055666"/>
                <a:gd name="connsiteX9" fmla="*/ 248717 w 1957442"/>
                <a:gd name="connsiteY9" fmla="*/ 1234285 h 4055666"/>
                <a:gd name="connsiteX10" fmla="*/ 0 w 1957442"/>
                <a:gd name="connsiteY10" fmla="*/ 3900866 h 4055666"/>
                <a:gd name="connsiteX11" fmla="*/ 1660379 w 1957442"/>
                <a:gd name="connsiteY11" fmla="*/ 4055667 h 4055666"/>
                <a:gd name="connsiteX12" fmla="*/ 1953787 w 1957442"/>
                <a:gd name="connsiteY12" fmla="*/ 911083 h 4055666"/>
                <a:gd name="connsiteX13" fmla="*/ 1201160 w 1957442"/>
                <a:gd name="connsiteY13" fmla="*/ 3655 h 405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7442" h="4055666">
                  <a:moveTo>
                    <a:pt x="1201160" y="3655"/>
                  </a:moveTo>
                  <a:lnTo>
                    <a:pt x="1201160" y="3655"/>
                  </a:lnTo>
                  <a:cubicBezTo>
                    <a:pt x="742588" y="-39093"/>
                    <a:pt x="336156" y="298035"/>
                    <a:pt x="293408" y="756283"/>
                  </a:cubicBezTo>
                  <a:lnTo>
                    <a:pt x="293084" y="761464"/>
                  </a:lnTo>
                  <a:lnTo>
                    <a:pt x="597827" y="789963"/>
                  </a:lnTo>
                  <a:cubicBezTo>
                    <a:pt x="597503" y="771504"/>
                    <a:pt x="598475" y="753044"/>
                    <a:pt x="600094" y="734261"/>
                  </a:cubicBezTo>
                  <a:cubicBezTo>
                    <a:pt x="627298" y="442472"/>
                    <a:pt x="886054" y="228083"/>
                    <a:pt x="1177843" y="255287"/>
                  </a:cubicBezTo>
                  <a:cubicBezTo>
                    <a:pt x="1469631" y="282490"/>
                    <a:pt x="1684020" y="541246"/>
                    <a:pt x="1656817" y="833035"/>
                  </a:cubicBezTo>
                  <a:cubicBezTo>
                    <a:pt x="1629613" y="1124824"/>
                    <a:pt x="1370857" y="1339213"/>
                    <a:pt x="1079068" y="1312009"/>
                  </a:cubicBezTo>
                  <a:lnTo>
                    <a:pt x="248717" y="1234285"/>
                  </a:lnTo>
                  <a:lnTo>
                    <a:pt x="0" y="3900866"/>
                  </a:lnTo>
                  <a:lnTo>
                    <a:pt x="1660379" y="4055667"/>
                  </a:lnTo>
                  <a:lnTo>
                    <a:pt x="1953787" y="911083"/>
                  </a:lnTo>
                  <a:cubicBezTo>
                    <a:pt x="1996535" y="452835"/>
                    <a:pt x="1659407" y="46404"/>
                    <a:pt x="1201160" y="3655"/>
                  </a:cubicBezTo>
                  <a:close/>
                </a:path>
              </a:pathLst>
            </a:custGeom>
            <a:solidFill>
              <a:srgbClr val="1F2836"/>
            </a:solidFill>
            <a:ln w="3239" cap="flat">
              <a:noFill/>
              <a:prstDash val="solid"/>
              <a:miter/>
            </a:ln>
          </p:spPr>
          <p:txBody>
            <a:bodyPr rtlCol="0" anchor="ctr"/>
            <a:lstStyle/>
            <a:p>
              <a:endParaRPr lang="en-NO"/>
            </a:p>
          </p:txBody>
        </p:sp>
        <p:sp>
          <p:nvSpPr>
            <p:cNvPr id="9" name="Freeform 9">
              <a:extLst>
                <a:ext uri="{FF2B5EF4-FFF2-40B4-BE49-F238E27FC236}">
                  <a16:creationId xmlns:a16="http://schemas.microsoft.com/office/drawing/2014/main" id="{C647C0F6-490A-9E98-6D7D-6572AA796406}"/>
                </a:ext>
              </a:extLst>
            </p:cNvPr>
            <p:cNvSpPr>
              <a:spLocks noGrp="1" noRot="1" noMove="1" noResize="1" noEditPoints="1" noAdjustHandles="1" noChangeArrowheads="1" noChangeShapeType="1"/>
            </p:cNvSpPr>
            <p:nvPr/>
          </p:nvSpPr>
          <p:spPr>
            <a:xfrm>
              <a:off x="7748250" y="1946385"/>
              <a:ext cx="2155545" cy="450151"/>
            </a:xfrm>
            <a:custGeom>
              <a:avLst/>
              <a:gdLst>
                <a:gd name="connsiteX0" fmla="*/ 2155546 w 2155545"/>
                <a:gd name="connsiteY0" fmla="*/ 225076 h 450151"/>
                <a:gd name="connsiteX1" fmla="*/ 1077773 w 2155545"/>
                <a:gd name="connsiteY1" fmla="*/ 450151 h 450151"/>
                <a:gd name="connsiteX2" fmla="*/ 0 w 2155545"/>
                <a:gd name="connsiteY2" fmla="*/ 225076 h 450151"/>
                <a:gd name="connsiteX3" fmla="*/ 1077773 w 2155545"/>
                <a:gd name="connsiteY3" fmla="*/ 0 h 450151"/>
                <a:gd name="connsiteX4" fmla="*/ 2155546 w 2155545"/>
                <a:gd name="connsiteY4" fmla="*/ 225076 h 450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45" h="450151">
                  <a:moveTo>
                    <a:pt x="2155546" y="225076"/>
                  </a:moveTo>
                  <a:cubicBezTo>
                    <a:pt x="2155546" y="349382"/>
                    <a:pt x="1673010" y="450151"/>
                    <a:pt x="1077773" y="450151"/>
                  </a:cubicBezTo>
                  <a:cubicBezTo>
                    <a:pt x="482535" y="450151"/>
                    <a:pt x="0" y="349382"/>
                    <a:pt x="0" y="225076"/>
                  </a:cubicBezTo>
                  <a:cubicBezTo>
                    <a:pt x="0" y="100770"/>
                    <a:pt x="482535" y="0"/>
                    <a:pt x="1077773" y="0"/>
                  </a:cubicBezTo>
                  <a:cubicBezTo>
                    <a:pt x="1673010" y="0"/>
                    <a:pt x="2155546" y="100770"/>
                    <a:pt x="2155546" y="225076"/>
                  </a:cubicBezTo>
                  <a:close/>
                </a:path>
              </a:pathLst>
            </a:custGeom>
            <a:solidFill>
              <a:srgbClr val="B59D76"/>
            </a:solidFill>
            <a:ln w="3239" cap="flat">
              <a:noFill/>
              <a:prstDash val="solid"/>
              <a:miter/>
            </a:ln>
          </p:spPr>
          <p:txBody>
            <a:bodyPr rtlCol="0" anchor="ctr"/>
            <a:lstStyle/>
            <a:p>
              <a:endParaRPr lang="en-NO"/>
            </a:p>
          </p:txBody>
        </p:sp>
        <p:grpSp>
          <p:nvGrpSpPr>
            <p:cNvPr id="10" name="Graphic 3">
              <a:extLst>
                <a:ext uri="{FF2B5EF4-FFF2-40B4-BE49-F238E27FC236}">
                  <a16:creationId xmlns:a16="http://schemas.microsoft.com/office/drawing/2014/main" id="{77FD098E-F92E-DA2B-A58C-43824A376793}"/>
                </a:ext>
              </a:extLst>
            </p:cNvPr>
            <p:cNvGrpSpPr>
              <a:grpSpLocks noGrp="1" noUngrp="1" noRot="1" noMove="1" noResize="1"/>
            </p:cNvGrpSpPr>
            <p:nvPr/>
          </p:nvGrpSpPr>
          <p:grpSpPr>
            <a:xfrm>
              <a:off x="8766758" y="3285828"/>
              <a:ext cx="1191120" cy="526580"/>
              <a:chOff x="8273272" y="3198742"/>
              <a:chExt cx="1191120" cy="526580"/>
            </a:xfrm>
            <a:solidFill>
              <a:srgbClr val="FFFFFF"/>
            </a:solidFill>
          </p:grpSpPr>
          <p:sp>
            <p:nvSpPr>
              <p:cNvPr id="13" name="Freeform 21">
                <a:extLst>
                  <a:ext uri="{FF2B5EF4-FFF2-40B4-BE49-F238E27FC236}">
                    <a16:creationId xmlns:a16="http://schemas.microsoft.com/office/drawing/2014/main" id="{AAB0C6B7-5EAF-6555-0988-57053921D62C}"/>
                  </a:ext>
                </a:extLst>
              </p:cNvPr>
              <p:cNvSpPr>
                <a:spLocks noGrp="1" noRot="1" noMove="1" noResize="1" noEditPoints="1" noAdjustHandles="1" noChangeArrowheads="1" noChangeShapeType="1"/>
              </p:cNvSpPr>
              <p:nvPr/>
            </p:nvSpPr>
            <p:spPr>
              <a:xfrm>
                <a:off x="8273272" y="3575056"/>
                <a:ext cx="43395" cy="43395"/>
              </a:xfrm>
              <a:custGeom>
                <a:avLst/>
                <a:gdLst>
                  <a:gd name="connsiteX0" fmla="*/ 43396 w 43395"/>
                  <a:gd name="connsiteY0" fmla="*/ 21698 h 43395"/>
                  <a:gd name="connsiteX1" fmla="*/ 21698 w 43395"/>
                  <a:gd name="connsiteY1" fmla="*/ 43396 h 43395"/>
                  <a:gd name="connsiteX2" fmla="*/ 0 w 43395"/>
                  <a:gd name="connsiteY2" fmla="*/ 21698 h 43395"/>
                  <a:gd name="connsiteX3" fmla="*/ 21698 w 43395"/>
                  <a:gd name="connsiteY3" fmla="*/ 0 h 43395"/>
                  <a:gd name="connsiteX4" fmla="*/ 43396 w 43395"/>
                  <a:gd name="connsiteY4" fmla="*/ 21698 h 43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95" h="43395">
                    <a:moveTo>
                      <a:pt x="43396" y="21698"/>
                    </a:moveTo>
                    <a:cubicBezTo>
                      <a:pt x="43396" y="33681"/>
                      <a:pt x="33682" y="43396"/>
                      <a:pt x="21698" y="43396"/>
                    </a:cubicBezTo>
                    <a:cubicBezTo>
                      <a:pt x="9715" y="43396"/>
                      <a:pt x="0" y="33681"/>
                      <a:pt x="0" y="21698"/>
                    </a:cubicBezTo>
                    <a:cubicBezTo>
                      <a:pt x="0" y="9714"/>
                      <a:pt x="9715" y="0"/>
                      <a:pt x="21698" y="0"/>
                    </a:cubicBezTo>
                    <a:cubicBezTo>
                      <a:pt x="33682" y="0"/>
                      <a:pt x="43396" y="9714"/>
                      <a:pt x="43396" y="21698"/>
                    </a:cubicBezTo>
                    <a:close/>
                  </a:path>
                </a:pathLst>
              </a:custGeom>
              <a:solidFill>
                <a:srgbClr val="FFFFFF"/>
              </a:solidFill>
              <a:ln w="3239" cap="flat">
                <a:noFill/>
                <a:prstDash val="solid"/>
                <a:miter/>
              </a:ln>
            </p:spPr>
            <p:txBody>
              <a:bodyPr rtlCol="0" anchor="ctr"/>
              <a:lstStyle/>
              <a:p>
                <a:endParaRPr lang="en-NO"/>
              </a:p>
            </p:txBody>
          </p:sp>
          <p:sp>
            <p:nvSpPr>
              <p:cNvPr id="14" name="Freeform 22">
                <a:extLst>
                  <a:ext uri="{FF2B5EF4-FFF2-40B4-BE49-F238E27FC236}">
                    <a16:creationId xmlns:a16="http://schemas.microsoft.com/office/drawing/2014/main" id="{E4991B97-EE80-CD6C-14CA-4B02C09649A6}"/>
                  </a:ext>
                </a:extLst>
              </p:cNvPr>
              <p:cNvSpPr>
                <a:spLocks noGrp="1" noRot="1" noMove="1" noResize="1" noEditPoints="1" noAdjustHandles="1" noChangeArrowheads="1" noChangeShapeType="1"/>
              </p:cNvSpPr>
              <p:nvPr/>
            </p:nvSpPr>
            <p:spPr>
              <a:xfrm>
                <a:off x="8771677" y="3198742"/>
                <a:ext cx="35623" cy="35623"/>
              </a:xfrm>
              <a:custGeom>
                <a:avLst/>
                <a:gdLst>
                  <a:gd name="connsiteX0" fmla="*/ 35624 w 35623"/>
                  <a:gd name="connsiteY0" fmla="*/ 17812 h 35623"/>
                  <a:gd name="connsiteX1" fmla="*/ 17812 w 35623"/>
                  <a:gd name="connsiteY1" fmla="*/ 35624 h 35623"/>
                  <a:gd name="connsiteX2" fmla="*/ 0 w 35623"/>
                  <a:gd name="connsiteY2" fmla="*/ 17812 h 35623"/>
                  <a:gd name="connsiteX3" fmla="*/ 17812 w 35623"/>
                  <a:gd name="connsiteY3" fmla="*/ 0 h 35623"/>
                  <a:gd name="connsiteX4" fmla="*/ 35624 w 35623"/>
                  <a:gd name="connsiteY4" fmla="*/ 17812 h 35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23" h="35623">
                    <a:moveTo>
                      <a:pt x="35624" y="17812"/>
                    </a:moveTo>
                    <a:cubicBezTo>
                      <a:pt x="35624" y="27527"/>
                      <a:pt x="27527" y="35624"/>
                      <a:pt x="17812" y="35624"/>
                    </a:cubicBezTo>
                    <a:cubicBezTo>
                      <a:pt x="8096" y="35624"/>
                      <a:pt x="0" y="27527"/>
                      <a:pt x="0" y="17812"/>
                    </a:cubicBezTo>
                    <a:cubicBezTo>
                      <a:pt x="0" y="8096"/>
                      <a:pt x="8096" y="0"/>
                      <a:pt x="17812" y="0"/>
                    </a:cubicBezTo>
                    <a:cubicBezTo>
                      <a:pt x="27527" y="0"/>
                      <a:pt x="35624" y="8096"/>
                      <a:pt x="35624" y="17812"/>
                    </a:cubicBezTo>
                    <a:close/>
                  </a:path>
                </a:pathLst>
              </a:custGeom>
              <a:solidFill>
                <a:srgbClr val="FFFFFF"/>
              </a:solidFill>
              <a:ln w="3239" cap="flat">
                <a:noFill/>
                <a:prstDash val="solid"/>
                <a:miter/>
              </a:ln>
            </p:spPr>
            <p:txBody>
              <a:bodyPr rtlCol="0" anchor="ctr"/>
              <a:lstStyle/>
              <a:p>
                <a:endParaRPr lang="en-NO"/>
              </a:p>
            </p:txBody>
          </p:sp>
          <p:sp>
            <p:nvSpPr>
              <p:cNvPr id="15" name="Freeform 23">
                <a:extLst>
                  <a:ext uri="{FF2B5EF4-FFF2-40B4-BE49-F238E27FC236}">
                    <a16:creationId xmlns:a16="http://schemas.microsoft.com/office/drawing/2014/main" id="{5861C45F-1EE5-DAC7-6889-44C3A712E006}"/>
                  </a:ext>
                </a:extLst>
              </p:cNvPr>
              <p:cNvSpPr>
                <a:spLocks noGrp="1" noRot="1" noMove="1" noResize="1" noEditPoints="1" noAdjustHandles="1" noChangeArrowheads="1" noChangeShapeType="1"/>
              </p:cNvSpPr>
              <p:nvPr/>
            </p:nvSpPr>
            <p:spPr>
              <a:xfrm>
                <a:off x="9428769" y="3407302"/>
                <a:ext cx="35623" cy="35623"/>
              </a:xfrm>
              <a:custGeom>
                <a:avLst/>
                <a:gdLst>
                  <a:gd name="connsiteX0" fmla="*/ 35624 w 35623"/>
                  <a:gd name="connsiteY0" fmla="*/ 17812 h 35623"/>
                  <a:gd name="connsiteX1" fmla="*/ 17812 w 35623"/>
                  <a:gd name="connsiteY1" fmla="*/ 35624 h 35623"/>
                  <a:gd name="connsiteX2" fmla="*/ 0 w 35623"/>
                  <a:gd name="connsiteY2" fmla="*/ 17812 h 35623"/>
                  <a:gd name="connsiteX3" fmla="*/ 17812 w 35623"/>
                  <a:gd name="connsiteY3" fmla="*/ 0 h 35623"/>
                  <a:gd name="connsiteX4" fmla="*/ 35624 w 35623"/>
                  <a:gd name="connsiteY4" fmla="*/ 17812 h 35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23" h="35623">
                    <a:moveTo>
                      <a:pt x="35624" y="17812"/>
                    </a:moveTo>
                    <a:cubicBezTo>
                      <a:pt x="35624" y="27527"/>
                      <a:pt x="27527" y="35624"/>
                      <a:pt x="17812" y="35624"/>
                    </a:cubicBezTo>
                    <a:cubicBezTo>
                      <a:pt x="8096" y="35624"/>
                      <a:pt x="0" y="27527"/>
                      <a:pt x="0" y="17812"/>
                    </a:cubicBezTo>
                    <a:cubicBezTo>
                      <a:pt x="0" y="8096"/>
                      <a:pt x="8096" y="0"/>
                      <a:pt x="17812" y="0"/>
                    </a:cubicBezTo>
                    <a:cubicBezTo>
                      <a:pt x="27527" y="0"/>
                      <a:pt x="35624" y="8096"/>
                      <a:pt x="35624" y="17812"/>
                    </a:cubicBezTo>
                    <a:close/>
                  </a:path>
                </a:pathLst>
              </a:custGeom>
              <a:solidFill>
                <a:srgbClr val="FFFFFF"/>
              </a:solidFill>
              <a:ln w="3239" cap="flat">
                <a:noFill/>
                <a:prstDash val="solid"/>
                <a:miter/>
              </a:ln>
            </p:spPr>
            <p:txBody>
              <a:bodyPr rtlCol="0" anchor="ctr"/>
              <a:lstStyle/>
              <a:p>
                <a:endParaRPr lang="en-NO"/>
              </a:p>
            </p:txBody>
          </p:sp>
          <p:sp>
            <p:nvSpPr>
              <p:cNvPr id="16" name="Freeform 24">
                <a:extLst>
                  <a:ext uri="{FF2B5EF4-FFF2-40B4-BE49-F238E27FC236}">
                    <a16:creationId xmlns:a16="http://schemas.microsoft.com/office/drawing/2014/main" id="{B9B2653E-63C2-808F-FB1A-49BABF4FB856}"/>
                  </a:ext>
                </a:extLst>
              </p:cNvPr>
              <p:cNvSpPr>
                <a:spLocks noGrp="1" noRot="1" noMove="1" noResize="1" noEditPoints="1" noAdjustHandles="1" noChangeArrowheads="1" noChangeShapeType="1"/>
              </p:cNvSpPr>
              <p:nvPr/>
            </p:nvSpPr>
            <p:spPr>
              <a:xfrm>
                <a:off x="8407022" y="3698119"/>
                <a:ext cx="27203" cy="27203"/>
              </a:xfrm>
              <a:custGeom>
                <a:avLst/>
                <a:gdLst>
                  <a:gd name="connsiteX0" fmla="*/ 27203 w 27203"/>
                  <a:gd name="connsiteY0" fmla="*/ 13602 h 27203"/>
                  <a:gd name="connsiteX1" fmla="*/ 13602 w 27203"/>
                  <a:gd name="connsiteY1" fmla="*/ 27203 h 27203"/>
                  <a:gd name="connsiteX2" fmla="*/ 0 w 27203"/>
                  <a:gd name="connsiteY2" fmla="*/ 13602 h 27203"/>
                  <a:gd name="connsiteX3" fmla="*/ 13602 w 27203"/>
                  <a:gd name="connsiteY3" fmla="*/ 0 h 27203"/>
                  <a:gd name="connsiteX4" fmla="*/ 27203 w 27203"/>
                  <a:gd name="connsiteY4" fmla="*/ 13602 h 27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03" h="27203">
                    <a:moveTo>
                      <a:pt x="27203" y="13602"/>
                    </a:moveTo>
                    <a:cubicBezTo>
                      <a:pt x="27203" y="21050"/>
                      <a:pt x="21050" y="27203"/>
                      <a:pt x="13602" y="27203"/>
                    </a:cubicBezTo>
                    <a:cubicBezTo>
                      <a:pt x="6153" y="27203"/>
                      <a:pt x="0" y="21050"/>
                      <a:pt x="0" y="13602"/>
                    </a:cubicBezTo>
                    <a:cubicBezTo>
                      <a:pt x="0" y="6153"/>
                      <a:pt x="6153" y="0"/>
                      <a:pt x="13602" y="0"/>
                    </a:cubicBezTo>
                    <a:cubicBezTo>
                      <a:pt x="21050" y="0"/>
                      <a:pt x="27203" y="6153"/>
                      <a:pt x="27203" y="13602"/>
                    </a:cubicBezTo>
                    <a:close/>
                  </a:path>
                </a:pathLst>
              </a:custGeom>
              <a:solidFill>
                <a:srgbClr val="FFFFFF"/>
              </a:solidFill>
              <a:ln w="3239" cap="flat">
                <a:noFill/>
                <a:prstDash val="solid"/>
                <a:miter/>
              </a:ln>
            </p:spPr>
            <p:txBody>
              <a:bodyPr rtlCol="0" anchor="ctr"/>
              <a:lstStyle/>
              <a:p>
                <a:endParaRPr lang="en-NO"/>
              </a:p>
            </p:txBody>
          </p:sp>
        </p:grpSp>
        <p:sp>
          <p:nvSpPr>
            <p:cNvPr id="11" name="Freeform 25">
              <a:extLst>
                <a:ext uri="{FF2B5EF4-FFF2-40B4-BE49-F238E27FC236}">
                  <a16:creationId xmlns:a16="http://schemas.microsoft.com/office/drawing/2014/main" id="{501ABC2D-D7A9-FA14-D63C-1EF7A93325C9}"/>
                </a:ext>
              </a:extLst>
            </p:cNvPr>
            <p:cNvSpPr>
              <a:spLocks noGrp="1" noRot="1" noMove="1" noResize="1" noEditPoints="1" noAdjustHandles="1" noChangeArrowheads="1" noChangeShapeType="1"/>
            </p:cNvSpPr>
            <p:nvPr/>
          </p:nvSpPr>
          <p:spPr>
            <a:xfrm>
              <a:off x="9144367" y="3533573"/>
              <a:ext cx="715708" cy="715708"/>
            </a:xfrm>
            <a:custGeom>
              <a:avLst/>
              <a:gdLst>
                <a:gd name="connsiteX0" fmla="*/ 357854 w 715708"/>
                <a:gd name="connsiteY0" fmla="*/ 715709 h 715708"/>
                <a:gd name="connsiteX1" fmla="*/ 0 w 715708"/>
                <a:gd name="connsiteY1" fmla="*/ 357854 h 715708"/>
                <a:gd name="connsiteX2" fmla="*/ 19431 w 715708"/>
                <a:gd name="connsiteY2" fmla="*/ 357854 h 715708"/>
                <a:gd name="connsiteX3" fmla="*/ 357854 w 715708"/>
                <a:gd name="connsiteY3" fmla="*/ 696278 h 715708"/>
                <a:gd name="connsiteX4" fmla="*/ 696278 w 715708"/>
                <a:gd name="connsiteY4" fmla="*/ 357854 h 715708"/>
                <a:gd name="connsiteX5" fmla="*/ 357854 w 715708"/>
                <a:gd name="connsiteY5" fmla="*/ 19431 h 715708"/>
                <a:gd name="connsiteX6" fmla="*/ 357854 w 715708"/>
                <a:gd name="connsiteY6" fmla="*/ 0 h 715708"/>
                <a:gd name="connsiteX7" fmla="*/ 715709 w 715708"/>
                <a:gd name="connsiteY7" fmla="*/ 357854 h 715708"/>
                <a:gd name="connsiteX8" fmla="*/ 357854 w 715708"/>
                <a:gd name="connsiteY8" fmla="*/ 715709 h 715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5708" h="715708">
                  <a:moveTo>
                    <a:pt x="357854" y="715709"/>
                  </a:moveTo>
                  <a:cubicBezTo>
                    <a:pt x="160630" y="715709"/>
                    <a:pt x="0" y="555079"/>
                    <a:pt x="0" y="357854"/>
                  </a:cubicBezTo>
                  <a:lnTo>
                    <a:pt x="19431" y="357854"/>
                  </a:lnTo>
                  <a:cubicBezTo>
                    <a:pt x="19431" y="544392"/>
                    <a:pt x="171317" y="696278"/>
                    <a:pt x="357854" y="696278"/>
                  </a:cubicBezTo>
                  <a:cubicBezTo>
                    <a:pt x="544392" y="696278"/>
                    <a:pt x="696278" y="544392"/>
                    <a:pt x="696278" y="357854"/>
                  </a:cubicBezTo>
                  <a:cubicBezTo>
                    <a:pt x="696278" y="171317"/>
                    <a:pt x="544392" y="19431"/>
                    <a:pt x="357854" y="19431"/>
                  </a:cubicBezTo>
                  <a:lnTo>
                    <a:pt x="357854" y="0"/>
                  </a:lnTo>
                  <a:cubicBezTo>
                    <a:pt x="555079" y="0"/>
                    <a:pt x="715709" y="160630"/>
                    <a:pt x="715709" y="357854"/>
                  </a:cubicBezTo>
                  <a:cubicBezTo>
                    <a:pt x="715709" y="555079"/>
                    <a:pt x="555079" y="715709"/>
                    <a:pt x="357854" y="715709"/>
                  </a:cubicBezTo>
                  <a:close/>
                </a:path>
              </a:pathLst>
            </a:custGeom>
            <a:solidFill>
              <a:srgbClr val="FFFFFF"/>
            </a:solidFill>
            <a:ln w="3239" cap="flat">
              <a:noFill/>
              <a:prstDash val="solid"/>
              <a:miter/>
            </a:ln>
          </p:spPr>
          <p:txBody>
            <a:bodyPr rtlCol="0" anchor="ctr"/>
            <a:lstStyle/>
            <a:p>
              <a:endParaRPr lang="en-NO"/>
            </a:p>
          </p:txBody>
        </p:sp>
        <p:sp>
          <p:nvSpPr>
            <p:cNvPr id="12" name="TekstSylinder 11">
              <a:extLst>
                <a:ext uri="{FF2B5EF4-FFF2-40B4-BE49-F238E27FC236}">
                  <a16:creationId xmlns:a16="http://schemas.microsoft.com/office/drawing/2014/main" id="{7878A8AA-DCC2-455C-DED9-447DB7BB876E}"/>
                </a:ext>
              </a:extLst>
            </p:cNvPr>
            <p:cNvSpPr txBox="1">
              <a:spLocks noGrp="1" noRot="1" noMove="1" noResize="1" noEditPoints="1" noAdjustHandles="1" noChangeArrowheads="1" noChangeShapeType="1"/>
            </p:cNvSpPr>
            <p:nvPr/>
          </p:nvSpPr>
          <p:spPr>
            <a:xfrm rot="385640">
              <a:off x="8382287" y="5133764"/>
              <a:ext cx="1667522" cy="359073"/>
            </a:xfrm>
            <a:prstGeom prst="rect">
              <a:avLst/>
            </a:prstGeom>
            <a:noFill/>
          </p:spPr>
          <p:txBody>
            <a:bodyPr wrap="square" lIns="0" tIns="0" rIns="0" bIns="0" rtlCol="0">
              <a:spAutoFit/>
            </a:bodyPr>
            <a:lstStyle/>
            <a:p>
              <a:pPr algn="ctr">
                <a:lnSpc>
                  <a:spcPct val="110000"/>
                </a:lnSpc>
                <a:spcAft>
                  <a:spcPts val="1200"/>
                </a:spcAft>
              </a:pPr>
              <a:r>
                <a:rPr lang="nb-NO" sz="2300" spc="300" noProof="1">
                  <a:ln>
                    <a:solidFill>
                      <a:srgbClr val="1E2735"/>
                    </a:solidFill>
                  </a:ln>
                  <a:solidFill>
                    <a:schemeClr val="bg1"/>
                  </a:solidFill>
                </a:rPr>
                <a:t>Zzzz...</a:t>
              </a:r>
            </a:p>
          </p:txBody>
        </p:sp>
      </p:grpSp>
    </p:spTree>
    <p:extLst>
      <p:ext uri="{BB962C8B-B14F-4D97-AF65-F5344CB8AC3E}">
        <p14:creationId xmlns:p14="http://schemas.microsoft.com/office/powerpoint/2010/main" val="28162150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76C499"/>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C46202-B307-FDC0-78A5-772AE947DF24}"/>
              </a:ext>
            </a:extLst>
          </p:cNvPr>
          <p:cNvSpPr>
            <a:spLocks noGrp="1" noRot="1" noMove="1" noResize="1" noEditPoints="1" noAdjustHandles="1" noChangeArrowheads="1" noChangeShapeType="1"/>
          </p:cNvSpPr>
          <p:nvPr>
            <p:ph type="title"/>
          </p:nvPr>
        </p:nvSpPr>
        <p:spPr/>
        <p:txBody>
          <a:bodyPr/>
          <a:lstStyle/>
          <a:p>
            <a:r>
              <a:rPr lang="nb-NO"/>
              <a:t>Hjemme-oppgaver</a:t>
            </a:r>
          </a:p>
        </p:txBody>
      </p:sp>
      <p:sp>
        <p:nvSpPr>
          <p:cNvPr id="5" name="Plassholder for tekst 4">
            <a:extLst>
              <a:ext uri="{FF2B5EF4-FFF2-40B4-BE49-F238E27FC236}">
                <a16:creationId xmlns:a16="http://schemas.microsoft.com/office/drawing/2014/main" id="{CA64F1F2-C8E9-5D12-479E-CE47E9BA919E}"/>
              </a:ext>
            </a:extLst>
          </p:cNvPr>
          <p:cNvSpPr>
            <a:spLocks noGrp="1" noRot="1" noMove="1" noResize="1" noEditPoints="1" noAdjustHandles="1" noChangeArrowheads="1" noChangeShapeType="1"/>
          </p:cNvSpPr>
          <p:nvPr>
            <p:ph type="body" idx="1"/>
          </p:nvPr>
        </p:nvSpPr>
        <p:spPr/>
        <p:txBody>
          <a:bodyPr/>
          <a:lstStyle/>
          <a:p>
            <a:endParaRPr lang="nb-NO"/>
          </a:p>
        </p:txBody>
      </p:sp>
    </p:spTree>
    <p:extLst>
      <p:ext uri="{BB962C8B-B14F-4D97-AF65-F5344CB8AC3E}">
        <p14:creationId xmlns:p14="http://schemas.microsoft.com/office/powerpoint/2010/main" val="14398072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56A6BA9-3275-639D-FB27-0B44AB1D519F}"/>
              </a:ext>
            </a:extLst>
          </p:cNvPr>
          <p:cNvSpPr>
            <a:spLocks noGrp="1" noRot="1" noMove="1" noResize="1" noEditPoints="1" noAdjustHandles="1" noChangeArrowheads="1" noChangeShapeType="1"/>
          </p:cNvSpPr>
          <p:nvPr>
            <p:ph type="title"/>
          </p:nvPr>
        </p:nvSpPr>
        <p:spPr/>
        <p:txBody>
          <a:bodyPr/>
          <a:lstStyle/>
          <a:p>
            <a:r>
              <a:rPr lang="nb-NO">
                <a:solidFill>
                  <a:schemeClr val="tx1"/>
                </a:solidFill>
              </a:rPr>
              <a:t>Hjemmeoppgaver til kursdag 6</a:t>
            </a:r>
          </a:p>
        </p:txBody>
      </p:sp>
      <p:sp>
        <p:nvSpPr>
          <p:cNvPr id="4" name="TekstSylinder 3">
            <a:extLst>
              <a:ext uri="{FF2B5EF4-FFF2-40B4-BE49-F238E27FC236}">
                <a16:creationId xmlns:a16="http://schemas.microsoft.com/office/drawing/2014/main" id="{3649B953-4320-DB61-11FE-29993C821C8B}"/>
              </a:ext>
            </a:extLst>
          </p:cNvPr>
          <p:cNvSpPr txBox="1">
            <a:spLocks noGrp="1" noRot="1" noMove="1" noResize="1" noEditPoints="1" noAdjustHandles="1" noChangeArrowheads="1" noChangeShapeType="1"/>
          </p:cNvSpPr>
          <p:nvPr/>
        </p:nvSpPr>
        <p:spPr>
          <a:xfrm>
            <a:off x="1881129" y="1900196"/>
            <a:ext cx="3542038" cy="1415772"/>
          </a:xfrm>
          <a:prstGeom prst="rect">
            <a:avLst/>
          </a:prstGeom>
          <a:noFill/>
        </p:spPr>
        <p:txBody>
          <a:bodyPr wrap="square" lIns="0" tIns="0" rIns="0" bIns="0" rtlCol="0">
            <a:spAutoFit/>
          </a:bodyPr>
          <a:lstStyle/>
          <a:p>
            <a:r>
              <a:rPr lang="nb-NO" sz="2300"/>
              <a:t>Ha fokus på gode kostholdsvaner for å hjelpe deg i slutteprosessen. </a:t>
            </a:r>
            <a:br>
              <a:rPr lang="nb-NO" sz="2300"/>
            </a:br>
            <a:r>
              <a:rPr lang="nb-NO" sz="2300"/>
              <a:t>Hva blir viktig for deg?</a:t>
            </a:r>
          </a:p>
        </p:txBody>
      </p:sp>
      <p:sp>
        <p:nvSpPr>
          <p:cNvPr id="5" name="TekstSylinder 4">
            <a:extLst>
              <a:ext uri="{FF2B5EF4-FFF2-40B4-BE49-F238E27FC236}">
                <a16:creationId xmlns:a16="http://schemas.microsoft.com/office/drawing/2014/main" id="{A08C6543-3E28-35F0-659D-2884B03981E5}"/>
              </a:ext>
            </a:extLst>
          </p:cNvPr>
          <p:cNvSpPr txBox="1">
            <a:spLocks noGrp="1" noRot="1" noMove="1" noResize="1" noEditPoints="1" noAdjustHandles="1" noChangeArrowheads="1" noChangeShapeType="1"/>
          </p:cNvSpPr>
          <p:nvPr/>
        </p:nvSpPr>
        <p:spPr>
          <a:xfrm>
            <a:off x="7374727" y="1900196"/>
            <a:ext cx="3908111" cy="1061829"/>
          </a:xfrm>
          <a:prstGeom prst="rect">
            <a:avLst/>
          </a:prstGeom>
          <a:noFill/>
        </p:spPr>
        <p:txBody>
          <a:bodyPr wrap="square" lIns="0" tIns="0" rIns="0" bIns="0" rtlCol="0">
            <a:spAutoFit/>
          </a:bodyPr>
          <a:lstStyle/>
          <a:p>
            <a:r>
              <a:rPr lang="nb-NO" sz="2300"/>
              <a:t>Utforsk en ny måte å håndtere enten en vanskelig følelse eller situasjon</a:t>
            </a:r>
          </a:p>
        </p:txBody>
      </p:sp>
      <p:sp>
        <p:nvSpPr>
          <p:cNvPr id="6" name="TekstSylinder 5">
            <a:extLst>
              <a:ext uri="{FF2B5EF4-FFF2-40B4-BE49-F238E27FC236}">
                <a16:creationId xmlns:a16="http://schemas.microsoft.com/office/drawing/2014/main" id="{07975D0F-9239-9CFD-450E-9CFA3278902D}"/>
              </a:ext>
            </a:extLst>
          </p:cNvPr>
          <p:cNvSpPr txBox="1">
            <a:spLocks noGrp="1" noRot="1" noMove="1" noResize="1" noEditPoints="1" noAdjustHandles="1" noChangeArrowheads="1" noChangeShapeType="1"/>
          </p:cNvSpPr>
          <p:nvPr/>
        </p:nvSpPr>
        <p:spPr>
          <a:xfrm>
            <a:off x="1881129" y="4210128"/>
            <a:ext cx="2900421" cy="707886"/>
          </a:xfrm>
          <a:prstGeom prst="rect">
            <a:avLst/>
          </a:prstGeom>
          <a:noFill/>
        </p:spPr>
        <p:txBody>
          <a:bodyPr wrap="square" lIns="0" tIns="0" rIns="0" bIns="0" rtlCol="0">
            <a:spAutoFit/>
          </a:bodyPr>
          <a:lstStyle/>
          <a:p>
            <a:r>
              <a:rPr lang="nb-NO" sz="2300"/>
              <a:t>Bruk fysisk aktivitet som strategi</a:t>
            </a:r>
          </a:p>
        </p:txBody>
      </p:sp>
      <p:grpSp>
        <p:nvGrpSpPr>
          <p:cNvPr id="7" name="Gruppe 6">
            <a:extLst>
              <a:ext uri="{FF2B5EF4-FFF2-40B4-BE49-F238E27FC236}">
                <a16:creationId xmlns:a16="http://schemas.microsoft.com/office/drawing/2014/main" id="{A3C4F7E4-B985-38C7-DD85-E2CDE22B9098}"/>
              </a:ext>
            </a:extLst>
          </p:cNvPr>
          <p:cNvGrpSpPr>
            <a:grpSpLocks noGrp="1" noUngrp="1" noRot="1" noMove="1" noResize="1"/>
          </p:cNvGrpSpPr>
          <p:nvPr/>
        </p:nvGrpSpPr>
        <p:grpSpPr>
          <a:xfrm>
            <a:off x="617220" y="1900196"/>
            <a:ext cx="1039700" cy="719241"/>
            <a:chOff x="3262525" y="4786786"/>
            <a:chExt cx="1039700" cy="719241"/>
          </a:xfrm>
        </p:grpSpPr>
        <p:sp>
          <p:nvSpPr>
            <p:cNvPr id="8" name="Ellipse 7">
              <a:extLst>
                <a:ext uri="{FF2B5EF4-FFF2-40B4-BE49-F238E27FC236}">
                  <a16:creationId xmlns:a16="http://schemas.microsoft.com/office/drawing/2014/main" id="{0C903368-2213-5CDE-77A3-D8053F54903D}"/>
                </a:ext>
              </a:extLst>
            </p:cNvPr>
            <p:cNvSpPr>
              <a:spLocks noGrp="1" noRot="1" noMove="1" noResize="1" noEditPoints="1" noAdjustHandles="1" noChangeArrowheads="1" noChangeShapeType="1"/>
            </p:cNvSpPr>
            <p:nvPr/>
          </p:nvSpPr>
          <p:spPr>
            <a:xfrm>
              <a:off x="3286391" y="4786786"/>
              <a:ext cx="719241" cy="71924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9" name="Gruppe 8">
              <a:extLst>
                <a:ext uri="{FF2B5EF4-FFF2-40B4-BE49-F238E27FC236}">
                  <a16:creationId xmlns:a16="http://schemas.microsoft.com/office/drawing/2014/main" id="{0E9724BD-E483-E081-9891-57DCE75CBFF5}"/>
                </a:ext>
              </a:extLst>
            </p:cNvPr>
            <p:cNvGrpSpPr>
              <a:grpSpLocks noGrp="1" noUngrp="1" noRot="1" noMove="1" noResize="1"/>
            </p:cNvGrpSpPr>
            <p:nvPr/>
          </p:nvGrpSpPr>
          <p:grpSpPr>
            <a:xfrm>
              <a:off x="3262525" y="4801049"/>
              <a:ext cx="1039700" cy="466378"/>
              <a:chOff x="7271006" y="1597405"/>
              <a:chExt cx="4124912" cy="1850313"/>
            </a:xfrm>
          </p:grpSpPr>
          <p:sp>
            <p:nvSpPr>
              <p:cNvPr id="10" name="Friform 52">
                <a:extLst>
                  <a:ext uri="{FF2B5EF4-FFF2-40B4-BE49-F238E27FC236}">
                    <a16:creationId xmlns:a16="http://schemas.microsoft.com/office/drawing/2014/main" id="{CB5478C1-7EC5-86CE-EE17-CCC599517E53}"/>
                  </a:ext>
                </a:extLst>
              </p:cNvPr>
              <p:cNvSpPr>
                <a:spLocks noGrp="1" noRot="1" noMove="1" noResize="1" noEditPoints="1" noAdjustHandles="1" noChangeArrowheads="1" noChangeShapeType="1"/>
              </p:cNvSpPr>
              <p:nvPr/>
            </p:nvSpPr>
            <p:spPr>
              <a:xfrm>
                <a:off x="7271006" y="2041569"/>
                <a:ext cx="2179911" cy="1406149"/>
              </a:xfrm>
              <a:custGeom>
                <a:avLst/>
                <a:gdLst>
                  <a:gd name="connsiteX0" fmla="*/ 2844245 w 2844245"/>
                  <a:gd name="connsiteY0" fmla="*/ 1834675 h 1834675"/>
                  <a:gd name="connsiteX1" fmla="*/ 2658906 w 2844245"/>
                  <a:gd name="connsiteY1" fmla="*/ 1834675 h 1834675"/>
                  <a:gd name="connsiteX2" fmla="*/ 2368769 w 2844245"/>
                  <a:gd name="connsiteY2" fmla="*/ 1544538 h 1834675"/>
                  <a:gd name="connsiteX3" fmla="*/ 2368769 w 2844245"/>
                  <a:gd name="connsiteY3" fmla="*/ 703046 h 1834675"/>
                  <a:gd name="connsiteX4" fmla="*/ 2158493 w 2844245"/>
                  <a:gd name="connsiteY4" fmla="*/ 525447 h 1834675"/>
                  <a:gd name="connsiteX5" fmla="*/ 2158493 w 2844245"/>
                  <a:gd name="connsiteY5" fmla="*/ 94661 h 1834675"/>
                  <a:gd name="connsiteX6" fmla="*/ 1974870 w 2844245"/>
                  <a:gd name="connsiteY6" fmla="*/ 94661 h 1834675"/>
                  <a:gd name="connsiteX7" fmla="*/ 1974870 w 2844245"/>
                  <a:gd name="connsiteY7" fmla="*/ 370355 h 1834675"/>
                  <a:gd name="connsiteX8" fmla="*/ 1576502 w 2844245"/>
                  <a:gd name="connsiteY8" fmla="*/ 33907 h 1834675"/>
                  <a:gd name="connsiteX9" fmla="*/ 784235 w 2844245"/>
                  <a:gd name="connsiteY9" fmla="*/ 703046 h 1834675"/>
                  <a:gd name="connsiteX10" fmla="*/ 784235 w 2844245"/>
                  <a:gd name="connsiteY10" fmla="*/ 1834675 h 1834675"/>
                  <a:gd name="connsiteX11" fmla="*/ 0 w 2844245"/>
                  <a:gd name="connsiteY11" fmla="*/ 1834675 h 1834675"/>
                  <a:gd name="connsiteX12" fmla="*/ 0 w 2844245"/>
                  <a:gd name="connsiteY12" fmla="*/ 1808767 h 1834675"/>
                  <a:gd name="connsiteX13" fmla="*/ 758327 w 2844245"/>
                  <a:gd name="connsiteY13" fmla="*/ 1808767 h 1834675"/>
                  <a:gd name="connsiteX14" fmla="*/ 758327 w 2844245"/>
                  <a:gd name="connsiteY14" fmla="*/ 691031 h 1834675"/>
                  <a:gd name="connsiteX15" fmla="*/ 1576502 w 2844245"/>
                  <a:gd name="connsiteY15" fmla="*/ 0 h 1834675"/>
                  <a:gd name="connsiteX16" fmla="*/ 1948962 w 2844245"/>
                  <a:gd name="connsiteY16" fmla="*/ 314556 h 1834675"/>
                  <a:gd name="connsiteX17" fmla="*/ 1948962 w 2844245"/>
                  <a:gd name="connsiteY17" fmla="*/ 68753 h 1834675"/>
                  <a:gd name="connsiteX18" fmla="*/ 2184401 w 2844245"/>
                  <a:gd name="connsiteY18" fmla="*/ 68753 h 1834675"/>
                  <a:gd name="connsiteX19" fmla="*/ 2184401 w 2844245"/>
                  <a:gd name="connsiteY19" fmla="*/ 513399 h 1834675"/>
                  <a:gd name="connsiteX20" fmla="*/ 2394677 w 2844245"/>
                  <a:gd name="connsiteY20" fmla="*/ 690999 h 1834675"/>
                  <a:gd name="connsiteX21" fmla="*/ 2394677 w 2844245"/>
                  <a:gd name="connsiteY21" fmla="*/ 1544538 h 1834675"/>
                  <a:gd name="connsiteX22" fmla="*/ 2658906 w 2844245"/>
                  <a:gd name="connsiteY22" fmla="*/ 1808767 h 1834675"/>
                  <a:gd name="connsiteX23" fmla="*/ 2844245 w 2844245"/>
                  <a:gd name="connsiteY23" fmla="*/ 1808767 h 1834675"/>
                  <a:gd name="connsiteX24" fmla="*/ 2844245 w 2844245"/>
                  <a:gd name="connsiteY24" fmla="*/ 1834675 h 183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44245" h="1834675">
                    <a:moveTo>
                      <a:pt x="2844245" y="1834675"/>
                    </a:moveTo>
                    <a:lnTo>
                      <a:pt x="2658906" y="1834675"/>
                    </a:lnTo>
                    <a:cubicBezTo>
                      <a:pt x="2498924" y="1834675"/>
                      <a:pt x="2368769" y="1704520"/>
                      <a:pt x="2368769" y="1544538"/>
                    </a:cubicBezTo>
                    <a:lnTo>
                      <a:pt x="2368769" y="703046"/>
                    </a:lnTo>
                    <a:lnTo>
                      <a:pt x="2158493" y="525447"/>
                    </a:lnTo>
                    <a:lnTo>
                      <a:pt x="2158493" y="94661"/>
                    </a:lnTo>
                    <a:lnTo>
                      <a:pt x="1974870" y="94661"/>
                    </a:lnTo>
                    <a:lnTo>
                      <a:pt x="1974870" y="370355"/>
                    </a:lnTo>
                    <a:lnTo>
                      <a:pt x="1576502" y="33907"/>
                    </a:lnTo>
                    <a:lnTo>
                      <a:pt x="784235" y="703046"/>
                    </a:lnTo>
                    <a:lnTo>
                      <a:pt x="784235" y="1834675"/>
                    </a:lnTo>
                    <a:lnTo>
                      <a:pt x="0" y="1834675"/>
                    </a:lnTo>
                    <a:lnTo>
                      <a:pt x="0" y="1808767"/>
                    </a:lnTo>
                    <a:lnTo>
                      <a:pt x="758327" y="1808767"/>
                    </a:lnTo>
                    <a:lnTo>
                      <a:pt x="758327" y="691031"/>
                    </a:lnTo>
                    <a:lnTo>
                      <a:pt x="1576502" y="0"/>
                    </a:lnTo>
                    <a:lnTo>
                      <a:pt x="1948962" y="314556"/>
                    </a:lnTo>
                    <a:lnTo>
                      <a:pt x="1948962" y="68753"/>
                    </a:lnTo>
                    <a:lnTo>
                      <a:pt x="2184401" y="68753"/>
                    </a:lnTo>
                    <a:lnTo>
                      <a:pt x="2184401" y="513399"/>
                    </a:lnTo>
                    <a:lnTo>
                      <a:pt x="2394677" y="690999"/>
                    </a:lnTo>
                    <a:lnTo>
                      <a:pt x="2394677" y="1544538"/>
                    </a:lnTo>
                    <a:cubicBezTo>
                      <a:pt x="2394677" y="1690238"/>
                      <a:pt x="2513206" y="1808767"/>
                      <a:pt x="2658906" y="1808767"/>
                    </a:cubicBezTo>
                    <a:lnTo>
                      <a:pt x="2844245" y="1808767"/>
                    </a:lnTo>
                    <a:lnTo>
                      <a:pt x="2844245" y="1834675"/>
                    </a:lnTo>
                    <a:close/>
                  </a:path>
                </a:pathLst>
              </a:custGeom>
              <a:solidFill>
                <a:schemeClr val="bg1"/>
              </a:solidFill>
              <a:ln w="9525" cap="rnd">
                <a:solidFill>
                  <a:schemeClr val="bg1"/>
                </a:solidFill>
                <a:prstDash val="solid"/>
                <a:miter/>
              </a:ln>
            </p:spPr>
            <p:txBody>
              <a:bodyPr rtlCol="0" anchor="ctr"/>
              <a:lstStyle/>
              <a:p>
                <a:endParaRPr lang="nb-NO"/>
              </a:p>
            </p:txBody>
          </p:sp>
          <p:grpSp>
            <p:nvGrpSpPr>
              <p:cNvPr id="11" name="Gruppe 10">
                <a:extLst>
                  <a:ext uri="{FF2B5EF4-FFF2-40B4-BE49-F238E27FC236}">
                    <a16:creationId xmlns:a16="http://schemas.microsoft.com/office/drawing/2014/main" id="{7379074D-7ACD-D850-DB9D-11464143B70C}"/>
                  </a:ext>
                </a:extLst>
              </p:cNvPr>
              <p:cNvGrpSpPr>
                <a:grpSpLocks noGrp="1" noUngrp="1" noRot="1" noMove="1" noResize="1"/>
              </p:cNvGrpSpPr>
              <p:nvPr/>
            </p:nvGrpSpPr>
            <p:grpSpPr>
              <a:xfrm>
                <a:off x="9377091" y="1597405"/>
                <a:ext cx="2018827" cy="1638991"/>
                <a:chOff x="11085587" y="3928831"/>
                <a:chExt cx="2018827" cy="1638991"/>
              </a:xfrm>
              <a:solidFill>
                <a:schemeClr val="accent4"/>
              </a:solidFill>
            </p:grpSpPr>
            <p:sp>
              <p:nvSpPr>
                <p:cNvPr id="12" name="Friform 46">
                  <a:extLst>
                    <a:ext uri="{FF2B5EF4-FFF2-40B4-BE49-F238E27FC236}">
                      <a16:creationId xmlns:a16="http://schemas.microsoft.com/office/drawing/2014/main" id="{00C63F05-C6D3-FF84-71F3-8CED9A94911B}"/>
                    </a:ext>
                  </a:extLst>
                </p:cNvPr>
                <p:cNvSpPr>
                  <a:spLocks noGrp="1" noRot="1" noMove="1" noResize="1" noEditPoints="1" noAdjustHandles="1" noChangeArrowheads="1" noChangeShapeType="1"/>
                </p:cNvSpPr>
                <p:nvPr/>
              </p:nvSpPr>
              <p:spPr>
                <a:xfrm rot="20368036">
                  <a:off x="12086948" y="3928831"/>
                  <a:ext cx="1017466" cy="657831"/>
                </a:xfrm>
                <a:custGeom>
                  <a:avLst/>
                  <a:gdLst>
                    <a:gd name="connsiteX0" fmla="*/ 160500 w 1661635"/>
                    <a:gd name="connsiteY0" fmla="*/ 1074312 h 1074311"/>
                    <a:gd name="connsiteX1" fmla="*/ 1591497 w 1661635"/>
                    <a:gd name="connsiteY1" fmla="*/ 259441 h 1074311"/>
                    <a:gd name="connsiteX2" fmla="*/ 1644608 w 1661635"/>
                    <a:gd name="connsiteY2" fmla="*/ 72255 h 1074311"/>
                    <a:gd name="connsiteX3" fmla="*/ 1644608 w 1661635"/>
                    <a:gd name="connsiteY3" fmla="*/ 72255 h 1074311"/>
                    <a:gd name="connsiteX4" fmla="*/ 1458362 w 1661635"/>
                    <a:gd name="connsiteY4" fmla="*/ 15905 h 1074311"/>
                    <a:gd name="connsiteX5" fmla="*/ 0 w 1661635"/>
                    <a:gd name="connsiteY5" fmla="*/ 780677 h 1074311"/>
                    <a:gd name="connsiteX6" fmla="*/ 86889 w 1661635"/>
                    <a:gd name="connsiteY6" fmla="*/ 923884 h 1074311"/>
                    <a:gd name="connsiteX7" fmla="*/ 160533 w 1661635"/>
                    <a:gd name="connsiteY7" fmla="*/ 1074312 h 107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1635" h="1074311">
                      <a:moveTo>
                        <a:pt x="160500" y="1074312"/>
                      </a:moveTo>
                      <a:lnTo>
                        <a:pt x="1591497" y="259441"/>
                      </a:lnTo>
                      <a:cubicBezTo>
                        <a:pt x="1657302" y="221971"/>
                        <a:pt x="1680911" y="138677"/>
                        <a:pt x="1644608" y="72255"/>
                      </a:cubicBezTo>
                      <a:lnTo>
                        <a:pt x="1644608" y="72255"/>
                      </a:lnTo>
                      <a:cubicBezTo>
                        <a:pt x="1608272" y="5801"/>
                        <a:pt x="1525431" y="-19265"/>
                        <a:pt x="1458362" y="15905"/>
                      </a:cubicBezTo>
                      <a:lnTo>
                        <a:pt x="0" y="780677"/>
                      </a:lnTo>
                      <a:cubicBezTo>
                        <a:pt x="30604" y="826340"/>
                        <a:pt x="59653" y="874108"/>
                        <a:pt x="86889" y="923884"/>
                      </a:cubicBezTo>
                      <a:cubicBezTo>
                        <a:pt x="114093" y="973660"/>
                        <a:pt x="138608" y="1023889"/>
                        <a:pt x="160533" y="1074312"/>
                      </a:cubicBezTo>
                      <a:close/>
                    </a:path>
                  </a:pathLst>
                </a:custGeom>
                <a:solidFill>
                  <a:schemeClr val="accent6"/>
                </a:solidFill>
                <a:ln w="0" cap="flat">
                  <a:noFill/>
                  <a:prstDash val="solid"/>
                  <a:miter/>
                </a:ln>
              </p:spPr>
              <p:txBody>
                <a:bodyPr rtlCol="0" anchor="ctr"/>
                <a:lstStyle/>
                <a:p>
                  <a:endParaRPr lang="nb-NO"/>
                </a:p>
              </p:txBody>
            </p:sp>
            <p:sp>
              <p:nvSpPr>
                <p:cNvPr id="13" name="Friform 47">
                  <a:extLst>
                    <a:ext uri="{FF2B5EF4-FFF2-40B4-BE49-F238E27FC236}">
                      <a16:creationId xmlns:a16="http://schemas.microsoft.com/office/drawing/2014/main" id="{AFB8CCC1-F5C7-ADAB-38DD-4B668219A96C}"/>
                    </a:ext>
                  </a:extLst>
                </p:cNvPr>
                <p:cNvSpPr>
                  <a:spLocks noGrp="1" noRot="1" noMove="1" noResize="1" noEditPoints="1" noAdjustHandles="1" noChangeArrowheads="1" noChangeShapeType="1"/>
                </p:cNvSpPr>
                <p:nvPr/>
              </p:nvSpPr>
              <p:spPr>
                <a:xfrm rot="20368036">
                  <a:off x="11085587" y="4754736"/>
                  <a:ext cx="1363937" cy="813086"/>
                </a:xfrm>
                <a:custGeom>
                  <a:avLst/>
                  <a:gdLst>
                    <a:gd name="connsiteX0" fmla="*/ 254015 w 2227459"/>
                    <a:gd name="connsiteY0" fmla="*/ 1000081 h 1327860"/>
                    <a:gd name="connsiteX1" fmla="*/ 3906 w 2227459"/>
                    <a:gd name="connsiteY1" fmla="*/ 1301650 h 1327860"/>
                    <a:gd name="connsiteX2" fmla="*/ 18155 w 2227459"/>
                    <a:gd name="connsiteY2" fmla="*/ 1327688 h 1327860"/>
                    <a:gd name="connsiteX3" fmla="*/ 407002 w 2227459"/>
                    <a:gd name="connsiteY3" fmla="*/ 1279920 h 1327860"/>
                    <a:gd name="connsiteX4" fmla="*/ 570578 w 2227459"/>
                    <a:gd name="connsiteY4" fmla="*/ 1237107 h 1327860"/>
                    <a:gd name="connsiteX5" fmla="*/ 2227460 w 2227459"/>
                    <a:gd name="connsiteY5" fmla="*/ 293635 h 1327860"/>
                    <a:gd name="connsiteX6" fmla="*/ 2153816 w 2227459"/>
                    <a:gd name="connsiteY6" fmla="*/ 143206 h 1327860"/>
                    <a:gd name="connsiteX7" fmla="*/ 2066928 w 2227459"/>
                    <a:gd name="connsiteY7" fmla="*/ 0 h 1327860"/>
                    <a:gd name="connsiteX8" fmla="*/ 378341 w 2227459"/>
                    <a:gd name="connsiteY8" fmla="*/ 885503 h 1327860"/>
                    <a:gd name="connsiteX9" fmla="*/ 253983 w 2227459"/>
                    <a:gd name="connsiteY9" fmla="*/ 1000081 h 13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7459" h="1327860">
                      <a:moveTo>
                        <a:pt x="254015" y="1000081"/>
                      </a:moveTo>
                      <a:cubicBezTo>
                        <a:pt x="204337" y="1068284"/>
                        <a:pt x="63947" y="1232087"/>
                        <a:pt x="3906" y="1301650"/>
                      </a:cubicBezTo>
                      <a:cubicBezTo>
                        <a:pt x="-5680" y="1312758"/>
                        <a:pt x="3646" y="1329761"/>
                        <a:pt x="18155" y="1327688"/>
                      </a:cubicBezTo>
                      <a:cubicBezTo>
                        <a:pt x="109125" y="1314702"/>
                        <a:pt x="322768" y="1284940"/>
                        <a:pt x="407002" y="1279920"/>
                      </a:cubicBezTo>
                      <a:cubicBezTo>
                        <a:pt x="464226" y="1276520"/>
                        <a:pt x="520770" y="1265476"/>
                        <a:pt x="570578" y="1237107"/>
                      </a:cubicBezTo>
                      <a:lnTo>
                        <a:pt x="2227460" y="293635"/>
                      </a:lnTo>
                      <a:cubicBezTo>
                        <a:pt x="2205535" y="243244"/>
                        <a:pt x="2181020" y="192982"/>
                        <a:pt x="2153816" y="143206"/>
                      </a:cubicBezTo>
                      <a:cubicBezTo>
                        <a:pt x="2126613" y="93431"/>
                        <a:pt x="2097531" y="45663"/>
                        <a:pt x="2066928" y="0"/>
                      </a:cubicBezTo>
                      <a:lnTo>
                        <a:pt x="378341" y="885503"/>
                      </a:lnTo>
                      <a:cubicBezTo>
                        <a:pt x="327561" y="912124"/>
                        <a:pt x="287760" y="953738"/>
                        <a:pt x="253983" y="1000081"/>
                      </a:cubicBezTo>
                      <a:close/>
                    </a:path>
                  </a:pathLst>
                </a:custGeom>
                <a:solidFill>
                  <a:schemeClr val="accent6"/>
                </a:solidFill>
                <a:ln w="0" cap="flat">
                  <a:noFill/>
                  <a:prstDash val="solid"/>
                  <a:miter/>
                </a:ln>
              </p:spPr>
              <p:txBody>
                <a:bodyPr rtlCol="0" anchor="ctr"/>
                <a:lstStyle/>
                <a:p>
                  <a:endParaRPr lang="nb-NO"/>
                </a:p>
              </p:txBody>
            </p:sp>
          </p:grpSp>
        </p:grpSp>
      </p:grpSp>
      <p:grpSp>
        <p:nvGrpSpPr>
          <p:cNvPr id="14" name="Gruppe 13">
            <a:extLst>
              <a:ext uri="{FF2B5EF4-FFF2-40B4-BE49-F238E27FC236}">
                <a16:creationId xmlns:a16="http://schemas.microsoft.com/office/drawing/2014/main" id="{60F824B5-B15A-1627-A47E-2ECCEF59C3E3}"/>
              </a:ext>
            </a:extLst>
          </p:cNvPr>
          <p:cNvGrpSpPr>
            <a:grpSpLocks noGrp="1" noUngrp="1" noRot="1" noMove="1" noResize="1"/>
          </p:cNvGrpSpPr>
          <p:nvPr/>
        </p:nvGrpSpPr>
        <p:grpSpPr>
          <a:xfrm>
            <a:off x="6104357" y="1900196"/>
            <a:ext cx="1039700" cy="719241"/>
            <a:chOff x="3262525" y="4786786"/>
            <a:chExt cx="1039700" cy="719241"/>
          </a:xfrm>
        </p:grpSpPr>
        <p:sp>
          <p:nvSpPr>
            <p:cNvPr id="15" name="Ellipse 14">
              <a:extLst>
                <a:ext uri="{FF2B5EF4-FFF2-40B4-BE49-F238E27FC236}">
                  <a16:creationId xmlns:a16="http://schemas.microsoft.com/office/drawing/2014/main" id="{DBAB9E87-F401-2AC2-9440-93D9BCDA7AB3}"/>
                </a:ext>
              </a:extLst>
            </p:cNvPr>
            <p:cNvSpPr>
              <a:spLocks noGrp="1" noRot="1" noMove="1" noResize="1" noEditPoints="1" noAdjustHandles="1" noChangeArrowheads="1" noChangeShapeType="1"/>
            </p:cNvSpPr>
            <p:nvPr/>
          </p:nvSpPr>
          <p:spPr>
            <a:xfrm>
              <a:off x="3286391" y="4786786"/>
              <a:ext cx="719241" cy="71924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6" name="Gruppe 15">
              <a:extLst>
                <a:ext uri="{FF2B5EF4-FFF2-40B4-BE49-F238E27FC236}">
                  <a16:creationId xmlns:a16="http://schemas.microsoft.com/office/drawing/2014/main" id="{0809EF56-5F1E-9200-D6AF-4F589071113D}"/>
                </a:ext>
              </a:extLst>
            </p:cNvPr>
            <p:cNvGrpSpPr>
              <a:grpSpLocks noGrp="1" noUngrp="1" noRot="1" noMove="1" noResize="1"/>
            </p:cNvGrpSpPr>
            <p:nvPr/>
          </p:nvGrpSpPr>
          <p:grpSpPr>
            <a:xfrm>
              <a:off x="3262525" y="4801049"/>
              <a:ext cx="1039700" cy="466378"/>
              <a:chOff x="7271006" y="1597405"/>
              <a:chExt cx="4124912" cy="1850313"/>
            </a:xfrm>
          </p:grpSpPr>
          <p:sp>
            <p:nvSpPr>
              <p:cNvPr id="17" name="Friform 52">
                <a:extLst>
                  <a:ext uri="{FF2B5EF4-FFF2-40B4-BE49-F238E27FC236}">
                    <a16:creationId xmlns:a16="http://schemas.microsoft.com/office/drawing/2014/main" id="{B4591F60-6F4A-49B0-59EE-81903A61FEE8}"/>
                  </a:ext>
                </a:extLst>
              </p:cNvPr>
              <p:cNvSpPr>
                <a:spLocks noGrp="1" noRot="1" noMove="1" noResize="1" noEditPoints="1" noAdjustHandles="1" noChangeArrowheads="1" noChangeShapeType="1"/>
              </p:cNvSpPr>
              <p:nvPr/>
            </p:nvSpPr>
            <p:spPr>
              <a:xfrm>
                <a:off x="7271006" y="2041569"/>
                <a:ext cx="2179911" cy="1406149"/>
              </a:xfrm>
              <a:custGeom>
                <a:avLst/>
                <a:gdLst>
                  <a:gd name="connsiteX0" fmla="*/ 2844245 w 2844245"/>
                  <a:gd name="connsiteY0" fmla="*/ 1834675 h 1834675"/>
                  <a:gd name="connsiteX1" fmla="*/ 2658906 w 2844245"/>
                  <a:gd name="connsiteY1" fmla="*/ 1834675 h 1834675"/>
                  <a:gd name="connsiteX2" fmla="*/ 2368769 w 2844245"/>
                  <a:gd name="connsiteY2" fmla="*/ 1544538 h 1834675"/>
                  <a:gd name="connsiteX3" fmla="*/ 2368769 w 2844245"/>
                  <a:gd name="connsiteY3" fmla="*/ 703046 h 1834675"/>
                  <a:gd name="connsiteX4" fmla="*/ 2158493 w 2844245"/>
                  <a:gd name="connsiteY4" fmla="*/ 525447 h 1834675"/>
                  <a:gd name="connsiteX5" fmla="*/ 2158493 w 2844245"/>
                  <a:gd name="connsiteY5" fmla="*/ 94661 h 1834675"/>
                  <a:gd name="connsiteX6" fmla="*/ 1974870 w 2844245"/>
                  <a:gd name="connsiteY6" fmla="*/ 94661 h 1834675"/>
                  <a:gd name="connsiteX7" fmla="*/ 1974870 w 2844245"/>
                  <a:gd name="connsiteY7" fmla="*/ 370355 h 1834675"/>
                  <a:gd name="connsiteX8" fmla="*/ 1576502 w 2844245"/>
                  <a:gd name="connsiteY8" fmla="*/ 33907 h 1834675"/>
                  <a:gd name="connsiteX9" fmla="*/ 784235 w 2844245"/>
                  <a:gd name="connsiteY9" fmla="*/ 703046 h 1834675"/>
                  <a:gd name="connsiteX10" fmla="*/ 784235 w 2844245"/>
                  <a:gd name="connsiteY10" fmla="*/ 1834675 h 1834675"/>
                  <a:gd name="connsiteX11" fmla="*/ 0 w 2844245"/>
                  <a:gd name="connsiteY11" fmla="*/ 1834675 h 1834675"/>
                  <a:gd name="connsiteX12" fmla="*/ 0 w 2844245"/>
                  <a:gd name="connsiteY12" fmla="*/ 1808767 h 1834675"/>
                  <a:gd name="connsiteX13" fmla="*/ 758327 w 2844245"/>
                  <a:gd name="connsiteY13" fmla="*/ 1808767 h 1834675"/>
                  <a:gd name="connsiteX14" fmla="*/ 758327 w 2844245"/>
                  <a:gd name="connsiteY14" fmla="*/ 691031 h 1834675"/>
                  <a:gd name="connsiteX15" fmla="*/ 1576502 w 2844245"/>
                  <a:gd name="connsiteY15" fmla="*/ 0 h 1834675"/>
                  <a:gd name="connsiteX16" fmla="*/ 1948962 w 2844245"/>
                  <a:gd name="connsiteY16" fmla="*/ 314556 h 1834675"/>
                  <a:gd name="connsiteX17" fmla="*/ 1948962 w 2844245"/>
                  <a:gd name="connsiteY17" fmla="*/ 68753 h 1834675"/>
                  <a:gd name="connsiteX18" fmla="*/ 2184401 w 2844245"/>
                  <a:gd name="connsiteY18" fmla="*/ 68753 h 1834675"/>
                  <a:gd name="connsiteX19" fmla="*/ 2184401 w 2844245"/>
                  <a:gd name="connsiteY19" fmla="*/ 513399 h 1834675"/>
                  <a:gd name="connsiteX20" fmla="*/ 2394677 w 2844245"/>
                  <a:gd name="connsiteY20" fmla="*/ 690999 h 1834675"/>
                  <a:gd name="connsiteX21" fmla="*/ 2394677 w 2844245"/>
                  <a:gd name="connsiteY21" fmla="*/ 1544538 h 1834675"/>
                  <a:gd name="connsiteX22" fmla="*/ 2658906 w 2844245"/>
                  <a:gd name="connsiteY22" fmla="*/ 1808767 h 1834675"/>
                  <a:gd name="connsiteX23" fmla="*/ 2844245 w 2844245"/>
                  <a:gd name="connsiteY23" fmla="*/ 1808767 h 1834675"/>
                  <a:gd name="connsiteX24" fmla="*/ 2844245 w 2844245"/>
                  <a:gd name="connsiteY24" fmla="*/ 1834675 h 183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44245" h="1834675">
                    <a:moveTo>
                      <a:pt x="2844245" y="1834675"/>
                    </a:moveTo>
                    <a:lnTo>
                      <a:pt x="2658906" y="1834675"/>
                    </a:lnTo>
                    <a:cubicBezTo>
                      <a:pt x="2498924" y="1834675"/>
                      <a:pt x="2368769" y="1704520"/>
                      <a:pt x="2368769" y="1544538"/>
                    </a:cubicBezTo>
                    <a:lnTo>
                      <a:pt x="2368769" y="703046"/>
                    </a:lnTo>
                    <a:lnTo>
                      <a:pt x="2158493" y="525447"/>
                    </a:lnTo>
                    <a:lnTo>
                      <a:pt x="2158493" y="94661"/>
                    </a:lnTo>
                    <a:lnTo>
                      <a:pt x="1974870" y="94661"/>
                    </a:lnTo>
                    <a:lnTo>
                      <a:pt x="1974870" y="370355"/>
                    </a:lnTo>
                    <a:lnTo>
                      <a:pt x="1576502" y="33907"/>
                    </a:lnTo>
                    <a:lnTo>
                      <a:pt x="784235" y="703046"/>
                    </a:lnTo>
                    <a:lnTo>
                      <a:pt x="784235" y="1834675"/>
                    </a:lnTo>
                    <a:lnTo>
                      <a:pt x="0" y="1834675"/>
                    </a:lnTo>
                    <a:lnTo>
                      <a:pt x="0" y="1808767"/>
                    </a:lnTo>
                    <a:lnTo>
                      <a:pt x="758327" y="1808767"/>
                    </a:lnTo>
                    <a:lnTo>
                      <a:pt x="758327" y="691031"/>
                    </a:lnTo>
                    <a:lnTo>
                      <a:pt x="1576502" y="0"/>
                    </a:lnTo>
                    <a:lnTo>
                      <a:pt x="1948962" y="314556"/>
                    </a:lnTo>
                    <a:lnTo>
                      <a:pt x="1948962" y="68753"/>
                    </a:lnTo>
                    <a:lnTo>
                      <a:pt x="2184401" y="68753"/>
                    </a:lnTo>
                    <a:lnTo>
                      <a:pt x="2184401" y="513399"/>
                    </a:lnTo>
                    <a:lnTo>
                      <a:pt x="2394677" y="690999"/>
                    </a:lnTo>
                    <a:lnTo>
                      <a:pt x="2394677" y="1544538"/>
                    </a:lnTo>
                    <a:cubicBezTo>
                      <a:pt x="2394677" y="1690238"/>
                      <a:pt x="2513206" y="1808767"/>
                      <a:pt x="2658906" y="1808767"/>
                    </a:cubicBezTo>
                    <a:lnTo>
                      <a:pt x="2844245" y="1808767"/>
                    </a:lnTo>
                    <a:lnTo>
                      <a:pt x="2844245" y="1834675"/>
                    </a:lnTo>
                    <a:close/>
                  </a:path>
                </a:pathLst>
              </a:custGeom>
              <a:solidFill>
                <a:schemeClr val="bg1"/>
              </a:solidFill>
              <a:ln w="9525" cap="rnd">
                <a:solidFill>
                  <a:schemeClr val="bg1"/>
                </a:solidFill>
                <a:prstDash val="solid"/>
                <a:miter/>
              </a:ln>
            </p:spPr>
            <p:txBody>
              <a:bodyPr rtlCol="0" anchor="ctr"/>
              <a:lstStyle/>
              <a:p>
                <a:endParaRPr lang="nb-NO"/>
              </a:p>
            </p:txBody>
          </p:sp>
          <p:grpSp>
            <p:nvGrpSpPr>
              <p:cNvPr id="18" name="Gruppe 17">
                <a:extLst>
                  <a:ext uri="{FF2B5EF4-FFF2-40B4-BE49-F238E27FC236}">
                    <a16:creationId xmlns:a16="http://schemas.microsoft.com/office/drawing/2014/main" id="{1012DB9F-77CC-A5D2-0D05-EFBB92C272F4}"/>
                  </a:ext>
                </a:extLst>
              </p:cNvPr>
              <p:cNvGrpSpPr>
                <a:grpSpLocks noGrp="1" noUngrp="1" noRot="1" noMove="1" noResize="1"/>
              </p:cNvGrpSpPr>
              <p:nvPr/>
            </p:nvGrpSpPr>
            <p:grpSpPr>
              <a:xfrm>
                <a:off x="9377091" y="1597405"/>
                <a:ext cx="2018827" cy="1638991"/>
                <a:chOff x="11085587" y="3928831"/>
                <a:chExt cx="2018827" cy="1638991"/>
              </a:xfrm>
              <a:solidFill>
                <a:schemeClr val="accent4"/>
              </a:solidFill>
            </p:grpSpPr>
            <p:sp>
              <p:nvSpPr>
                <p:cNvPr id="19" name="Friform 46">
                  <a:extLst>
                    <a:ext uri="{FF2B5EF4-FFF2-40B4-BE49-F238E27FC236}">
                      <a16:creationId xmlns:a16="http://schemas.microsoft.com/office/drawing/2014/main" id="{5D57DBAB-C6C4-252D-D114-01FA9D0CB6F1}"/>
                    </a:ext>
                  </a:extLst>
                </p:cNvPr>
                <p:cNvSpPr>
                  <a:spLocks noGrp="1" noRot="1" noMove="1" noResize="1" noEditPoints="1" noAdjustHandles="1" noChangeArrowheads="1" noChangeShapeType="1"/>
                </p:cNvSpPr>
                <p:nvPr/>
              </p:nvSpPr>
              <p:spPr>
                <a:xfrm rot="20368036">
                  <a:off x="12086948" y="3928831"/>
                  <a:ext cx="1017466" cy="657831"/>
                </a:xfrm>
                <a:custGeom>
                  <a:avLst/>
                  <a:gdLst>
                    <a:gd name="connsiteX0" fmla="*/ 160500 w 1661635"/>
                    <a:gd name="connsiteY0" fmla="*/ 1074312 h 1074311"/>
                    <a:gd name="connsiteX1" fmla="*/ 1591497 w 1661635"/>
                    <a:gd name="connsiteY1" fmla="*/ 259441 h 1074311"/>
                    <a:gd name="connsiteX2" fmla="*/ 1644608 w 1661635"/>
                    <a:gd name="connsiteY2" fmla="*/ 72255 h 1074311"/>
                    <a:gd name="connsiteX3" fmla="*/ 1644608 w 1661635"/>
                    <a:gd name="connsiteY3" fmla="*/ 72255 h 1074311"/>
                    <a:gd name="connsiteX4" fmla="*/ 1458362 w 1661635"/>
                    <a:gd name="connsiteY4" fmla="*/ 15905 h 1074311"/>
                    <a:gd name="connsiteX5" fmla="*/ 0 w 1661635"/>
                    <a:gd name="connsiteY5" fmla="*/ 780677 h 1074311"/>
                    <a:gd name="connsiteX6" fmla="*/ 86889 w 1661635"/>
                    <a:gd name="connsiteY6" fmla="*/ 923884 h 1074311"/>
                    <a:gd name="connsiteX7" fmla="*/ 160533 w 1661635"/>
                    <a:gd name="connsiteY7" fmla="*/ 1074312 h 107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1635" h="1074311">
                      <a:moveTo>
                        <a:pt x="160500" y="1074312"/>
                      </a:moveTo>
                      <a:lnTo>
                        <a:pt x="1591497" y="259441"/>
                      </a:lnTo>
                      <a:cubicBezTo>
                        <a:pt x="1657302" y="221971"/>
                        <a:pt x="1680911" y="138677"/>
                        <a:pt x="1644608" y="72255"/>
                      </a:cubicBezTo>
                      <a:lnTo>
                        <a:pt x="1644608" y="72255"/>
                      </a:lnTo>
                      <a:cubicBezTo>
                        <a:pt x="1608272" y="5801"/>
                        <a:pt x="1525431" y="-19265"/>
                        <a:pt x="1458362" y="15905"/>
                      </a:cubicBezTo>
                      <a:lnTo>
                        <a:pt x="0" y="780677"/>
                      </a:lnTo>
                      <a:cubicBezTo>
                        <a:pt x="30604" y="826340"/>
                        <a:pt x="59653" y="874108"/>
                        <a:pt x="86889" y="923884"/>
                      </a:cubicBezTo>
                      <a:cubicBezTo>
                        <a:pt x="114093" y="973660"/>
                        <a:pt x="138608" y="1023889"/>
                        <a:pt x="160533" y="1074312"/>
                      </a:cubicBezTo>
                      <a:close/>
                    </a:path>
                  </a:pathLst>
                </a:custGeom>
                <a:solidFill>
                  <a:schemeClr val="accent6"/>
                </a:solidFill>
                <a:ln w="0" cap="flat">
                  <a:noFill/>
                  <a:prstDash val="solid"/>
                  <a:miter/>
                </a:ln>
              </p:spPr>
              <p:txBody>
                <a:bodyPr rtlCol="0" anchor="ctr"/>
                <a:lstStyle/>
                <a:p>
                  <a:endParaRPr lang="nb-NO"/>
                </a:p>
              </p:txBody>
            </p:sp>
            <p:sp>
              <p:nvSpPr>
                <p:cNvPr id="20" name="Friform 47">
                  <a:extLst>
                    <a:ext uri="{FF2B5EF4-FFF2-40B4-BE49-F238E27FC236}">
                      <a16:creationId xmlns:a16="http://schemas.microsoft.com/office/drawing/2014/main" id="{05A97956-6B2A-1AA0-AD8C-76BD818D669F}"/>
                    </a:ext>
                  </a:extLst>
                </p:cNvPr>
                <p:cNvSpPr>
                  <a:spLocks noGrp="1" noRot="1" noMove="1" noResize="1" noEditPoints="1" noAdjustHandles="1" noChangeArrowheads="1" noChangeShapeType="1"/>
                </p:cNvSpPr>
                <p:nvPr/>
              </p:nvSpPr>
              <p:spPr>
                <a:xfrm rot="20368036">
                  <a:off x="11085587" y="4754736"/>
                  <a:ext cx="1363937" cy="813086"/>
                </a:xfrm>
                <a:custGeom>
                  <a:avLst/>
                  <a:gdLst>
                    <a:gd name="connsiteX0" fmla="*/ 254015 w 2227459"/>
                    <a:gd name="connsiteY0" fmla="*/ 1000081 h 1327860"/>
                    <a:gd name="connsiteX1" fmla="*/ 3906 w 2227459"/>
                    <a:gd name="connsiteY1" fmla="*/ 1301650 h 1327860"/>
                    <a:gd name="connsiteX2" fmla="*/ 18155 w 2227459"/>
                    <a:gd name="connsiteY2" fmla="*/ 1327688 h 1327860"/>
                    <a:gd name="connsiteX3" fmla="*/ 407002 w 2227459"/>
                    <a:gd name="connsiteY3" fmla="*/ 1279920 h 1327860"/>
                    <a:gd name="connsiteX4" fmla="*/ 570578 w 2227459"/>
                    <a:gd name="connsiteY4" fmla="*/ 1237107 h 1327860"/>
                    <a:gd name="connsiteX5" fmla="*/ 2227460 w 2227459"/>
                    <a:gd name="connsiteY5" fmla="*/ 293635 h 1327860"/>
                    <a:gd name="connsiteX6" fmla="*/ 2153816 w 2227459"/>
                    <a:gd name="connsiteY6" fmla="*/ 143206 h 1327860"/>
                    <a:gd name="connsiteX7" fmla="*/ 2066928 w 2227459"/>
                    <a:gd name="connsiteY7" fmla="*/ 0 h 1327860"/>
                    <a:gd name="connsiteX8" fmla="*/ 378341 w 2227459"/>
                    <a:gd name="connsiteY8" fmla="*/ 885503 h 1327860"/>
                    <a:gd name="connsiteX9" fmla="*/ 253983 w 2227459"/>
                    <a:gd name="connsiteY9" fmla="*/ 1000081 h 13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7459" h="1327860">
                      <a:moveTo>
                        <a:pt x="254015" y="1000081"/>
                      </a:moveTo>
                      <a:cubicBezTo>
                        <a:pt x="204337" y="1068284"/>
                        <a:pt x="63947" y="1232087"/>
                        <a:pt x="3906" y="1301650"/>
                      </a:cubicBezTo>
                      <a:cubicBezTo>
                        <a:pt x="-5680" y="1312758"/>
                        <a:pt x="3646" y="1329761"/>
                        <a:pt x="18155" y="1327688"/>
                      </a:cubicBezTo>
                      <a:cubicBezTo>
                        <a:pt x="109125" y="1314702"/>
                        <a:pt x="322768" y="1284940"/>
                        <a:pt x="407002" y="1279920"/>
                      </a:cubicBezTo>
                      <a:cubicBezTo>
                        <a:pt x="464226" y="1276520"/>
                        <a:pt x="520770" y="1265476"/>
                        <a:pt x="570578" y="1237107"/>
                      </a:cubicBezTo>
                      <a:lnTo>
                        <a:pt x="2227460" y="293635"/>
                      </a:lnTo>
                      <a:cubicBezTo>
                        <a:pt x="2205535" y="243244"/>
                        <a:pt x="2181020" y="192982"/>
                        <a:pt x="2153816" y="143206"/>
                      </a:cubicBezTo>
                      <a:cubicBezTo>
                        <a:pt x="2126613" y="93431"/>
                        <a:pt x="2097531" y="45663"/>
                        <a:pt x="2066928" y="0"/>
                      </a:cubicBezTo>
                      <a:lnTo>
                        <a:pt x="378341" y="885503"/>
                      </a:lnTo>
                      <a:cubicBezTo>
                        <a:pt x="327561" y="912124"/>
                        <a:pt x="287760" y="953738"/>
                        <a:pt x="253983" y="1000081"/>
                      </a:cubicBezTo>
                      <a:close/>
                    </a:path>
                  </a:pathLst>
                </a:custGeom>
                <a:solidFill>
                  <a:schemeClr val="accent6"/>
                </a:solidFill>
                <a:ln w="0" cap="flat">
                  <a:noFill/>
                  <a:prstDash val="solid"/>
                  <a:miter/>
                </a:ln>
              </p:spPr>
              <p:txBody>
                <a:bodyPr rtlCol="0" anchor="ctr"/>
                <a:lstStyle/>
                <a:p>
                  <a:endParaRPr lang="nb-NO"/>
                </a:p>
              </p:txBody>
            </p:sp>
          </p:grpSp>
        </p:grpSp>
      </p:grpSp>
      <p:grpSp>
        <p:nvGrpSpPr>
          <p:cNvPr id="21" name="Gruppe 20">
            <a:extLst>
              <a:ext uri="{FF2B5EF4-FFF2-40B4-BE49-F238E27FC236}">
                <a16:creationId xmlns:a16="http://schemas.microsoft.com/office/drawing/2014/main" id="{2777BD4D-6F3E-4D1E-5888-524847CF1829}"/>
              </a:ext>
            </a:extLst>
          </p:cNvPr>
          <p:cNvGrpSpPr>
            <a:grpSpLocks noGrp="1" noUngrp="1" noRot="1" noMove="1" noResize="1"/>
          </p:cNvGrpSpPr>
          <p:nvPr/>
        </p:nvGrpSpPr>
        <p:grpSpPr>
          <a:xfrm>
            <a:off x="617220" y="4210128"/>
            <a:ext cx="1039700" cy="719241"/>
            <a:chOff x="3262525" y="4786786"/>
            <a:chExt cx="1039700" cy="719241"/>
          </a:xfrm>
        </p:grpSpPr>
        <p:sp>
          <p:nvSpPr>
            <p:cNvPr id="22" name="Ellipse 21">
              <a:extLst>
                <a:ext uri="{FF2B5EF4-FFF2-40B4-BE49-F238E27FC236}">
                  <a16:creationId xmlns:a16="http://schemas.microsoft.com/office/drawing/2014/main" id="{DE0CC69A-DE1F-5C30-713F-A4B27598D15C}"/>
                </a:ext>
              </a:extLst>
            </p:cNvPr>
            <p:cNvSpPr>
              <a:spLocks noGrp="1" noRot="1" noMove="1" noResize="1" noEditPoints="1" noAdjustHandles="1" noChangeArrowheads="1" noChangeShapeType="1"/>
            </p:cNvSpPr>
            <p:nvPr/>
          </p:nvSpPr>
          <p:spPr>
            <a:xfrm>
              <a:off x="3286391" y="4786786"/>
              <a:ext cx="719241" cy="71924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23" name="Gruppe 22">
              <a:extLst>
                <a:ext uri="{FF2B5EF4-FFF2-40B4-BE49-F238E27FC236}">
                  <a16:creationId xmlns:a16="http://schemas.microsoft.com/office/drawing/2014/main" id="{B9D22565-196A-0B70-A757-3BE6D01B346D}"/>
                </a:ext>
              </a:extLst>
            </p:cNvPr>
            <p:cNvGrpSpPr>
              <a:grpSpLocks noGrp="1" noUngrp="1" noRot="1" noMove="1" noResize="1"/>
            </p:cNvGrpSpPr>
            <p:nvPr/>
          </p:nvGrpSpPr>
          <p:grpSpPr>
            <a:xfrm>
              <a:off x="3262525" y="4801049"/>
              <a:ext cx="1039700" cy="466378"/>
              <a:chOff x="7271006" y="1597405"/>
              <a:chExt cx="4124912" cy="1850313"/>
            </a:xfrm>
          </p:grpSpPr>
          <p:sp>
            <p:nvSpPr>
              <p:cNvPr id="24" name="Friform 52">
                <a:extLst>
                  <a:ext uri="{FF2B5EF4-FFF2-40B4-BE49-F238E27FC236}">
                    <a16:creationId xmlns:a16="http://schemas.microsoft.com/office/drawing/2014/main" id="{588FB5B7-32E0-FF2D-A2DB-12A72653B282}"/>
                  </a:ext>
                </a:extLst>
              </p:cNvPr>
              <p:cNvSpPr>
                <a:spLocks noGrp="1" noRot="1" noMove="1" noResize="1" noEditPoints="1" noAdjustHandles="1" noChangeArrowheads="1" noChangeShapeType="1"/>
              </p:cNvSpPr>
              <p:nvPr/>
            </p:nvSpPr>
            <p:spPr>
              <a:xfrm>
                <a:off x="7271006" y="2041569"/>
                <a:ext cx="2179911" cy="1406149"/>
              </a:xfrm>
              <a:custGeom>
                <a:avLst/>
                <a:gdLst>
                  <a:gd name="connsiteX0" fmla="*/ 2844245 w 2844245"/>
                  <a:gd name="connsiteY0" fmla="*/ 1834675 h 1834675"/>
                  <a:gd name="connsiteX1" fmla="*/ 2658906 w 2844245"/>
                  <a:gd name="connsiteY1" fmla="*/ 1834675 h 1834675"/>
                  <a:gd name="connsiteX2" fmla="*/ 2368769 w 2844245"/>
                  <a:gd name="connsiteY2" fmla="*/ 1544538 h 1834675"/>
                  <a:gd name="connsiteX3" fmla="*/ 2368769 w 2844245"/>
                  <a:gd name="connsiteY3" fmla="*/ 703046 h 1834675"/>
                  <a:gd name="connsiteX4" fmla="*/ 2158493 w 2844245"/>
                  <a:gd name="connsiteY4" fmla="*/ 525447 h 1834675"/>
                  <a:gd name="connsiteX5" fmla="*/ 2158493 w 2844245"/>
                  <a:gd name="connsiteY5" fmla="*/ 94661 h 1834675"/>
                  <a:gd name="connsiteX6" fmla="*/ 1974870 w 2844245"/>
                  <a:gd name="connsiteY6" fmla="*/ 94661 h 1834675"/>
                  <a:gd name="connsiteX7" fmla="*/ 1974870 w 2844245"/>
                  <a:gd name="connsiteY7" fmla="*/ 370355 h 1834675"/>
                  <a:gd name="connsiteX8" fmla="*/ 1576502 w 2844245"/>
                  <a:gd name="connsiteY8" fmla="*/ 33907 h 1834675"/>
                  <a:gd name="connsiteX9" fmla="*/ 784235 w 2844245"/>
                  <a:gd name="connsiteY9" fmla="*/ 703046 h 1834675"/>
                  <a:gd name="connsiteX10" fmla="*/ 784235 w 2844245"/>
                  <a:gd name="connsiteY10" fmla="*/ 1834675 h 1834675"/>
                  <a:gd name="connsiteX11" fmla="*/ 0 w 2844245"/>
                  <a:gd name="connsiteY11" fmla="*/ 1834675 h 1834675"/>
                  <a:gd name="connsiteX12" fmla="*/ 0 w 2844245"/>
                  <a:gd name="connsiteY12" fmla="*/ 1808767 h 1834675"/>
                  <a:gd name="connsiteX13" fmla="*/ 758327 w 2844245"/>
                  <a:gd name="connsiteY13" fmla="*/ 1808767 h 1834675"/>
                  <a:gd name="connsiteX14" fmla="*/ 758327 w 2844245"/>
                  <a:gd name="connsiteY14" fmla="*/ 691031 h 1834675"/>
                  <a:gd name="connsiteX15" fmla="*/ 1576502 w 2844245"/>
                  <a:gd name="connsiteY15" fmla="*/ 0 h 1834675"/>
                  <a:gd name="connsiteX16" fmla="*/ 1948962 w 2844245"/>
                  <a:gd name="connsiteY16" fmla="*/ 314556 h 1834675"/>
                  <a:gd name="connsiteX17" fmla="*/ 1948962 w 2844245"/>
                  <a:gd name="connsiteY17" fmla="*/ 68753 h 1834675"/>
                  <a:gd name="connsiteX18" fmla="*/ 2184401 w 2844245"/>
                  <a:gd name="connsiteY18" fmla="*/ 68753 h 1834675"/>
                  <a:gd name="connsiteX19" fmla="*/ 2184401 w 2844245"/>
                  <a:gd name="connsiteY19" fmla="*/ 513399 h 1834675"/>
                  <a:gd name="connsiteX20" fmla="*/ 2394677 w 2844245"/>
                  <a:gd name="connsiteY20" fmla="*/ 690999 h 1834675"/>
                  <a:gd name="connsiteX21" fmla="*/ 2394677 w 2844245"/>
                  <a:gd name="connsiteY21" fmla="*/ 1544538 h 1834675"/>
                  <a:gd name="connsiteX22" fmla="*/ 2658906 w 2844245"/>
                  <a:gd name="connsiteY22" fmla="*/ 1808767 h 1834675"/>
                  <a:gd name="connsiteX23" fmla="*/ 2844245 w 2844245"/>
                  <a:gd name="connsiteY23" fmla="*/ 1808767 h 1834675"/>
                  <a:gd name="connsiteX24" fmla="*/ 2844245 w 2844245"/>
                  <a:gd name="connsiteY24" fmla="*/ 1834675 h 183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44245" h="1834675">
                    <a:moveTo>
                      <a:pt x="2844245" y="1834675"/>
                    </a:moveTo>
                    <a:lnTo>
                      <a:pt x="2658906" y="1834675"/>
                    </a:lnTo>
                    <a:cubicBezTo>
                      <a:pt x="2498924" y="1834675"/>
                      <a:pt x="2368769" y="1704520"/>
                      <a:pt x="2368769" y="1544538"/>
                    </a:cubicBezTo>
                    <a:lnTo>
                      <a:pt x="2368769" y="703046"/>
                    </a:lnTo>
                    <a:lnTo>
                      <a:pt x="2158493" y="525447"/>
                    </a:lnTo>
                    <a:lnTo>
                      <a:pt x="2158493" y="94661"/>
                    </a:lnTo>
                    <a:lnTo>
                      <a:pt x="1974870" y="94661"/>
                    </a:lnTo>
                    <a:lnTo>
                      <a:pt x="1974870" y="370355"/>
                    </a:lnTo>
                    <a:lnTo>
                      <a:pt x="1576502" y="33907"/>
                    </a:lnTo>
                    <a:lnTo>
                      <a:pt x="784235" y="703046"/>
                    </a:lnTo>
                    <a:lnTo>
                      <a:pt x="784235" y="1834675"/>
                    </a:lnTo>
                    <a:lnTo>
                      <a:pt x="0" y="1834675"/>
                    </a:lnTo>
                    <a:lnTo>
                      <a:pt x="0" y="1808767"/>
                    </a:lnTo>
                    <a:lnTo>
                      <a:pt x="758327" y="1808767"/>
                    </a:lnTo>
                    <a:lnTo>
                      <a:pt x="758327" y="691031"/>
                    </a:lnTo>
                    <a:lnTo>
                      <a:pt x="1576502" y="0"/>
                    </a:lnTo>
                    <a:lnTo>
                      <a:pt x="1948962" y="314556"/>
                    </a:lnTo>
                    <a:lnTo>
                      <a:pt x="1948962" y="68753"/>
                    </a:lnTo>
                    <a:lnTo>
                      <a:pt x="2184401" y="68753"/>
                    </a:lnTo>
                    <a:lnTo>
                      <a:pt x="2184401" y="513399"/>
                    </a:lnTo>
                    <a:lnTo>
                      <a:pt x="2394677" y="690999"/>
                    </a:lnTo>
                    <a:lnTo>
                      <a:pt x="2394677" y="1544538"/>
                    </a:lnTo>
                    <a:cubicBezTo>
                      <a:pt x="2394677" y="1690238"/>
                      <a:pt x="2513206" y="1808767"/>
                      <a:pt x="2658906" y="1808767"/>
                    </a:cubicBezTo>
                    <a:lnTo>
                      <a:pt x="2844245" y="1808767"/>
                    </a:lnTo>
                    <a:lnTo>
                      <a:pt x="2844245" y="1834675"/>
                    </a:lnTo>
                    <a:close/>
                  </a:path>
                </a:pathLst>
              </a:custGeom>
              <a:solidFill>
                <a:schemeClr val="bg1"/>
              </a:solidFill>
              <a:ln w="9525" cap="rnd">
                <a:solidFill>
                  <a:schemeClr val="bg1"/>
                </a:solidFill>
                <a:prstDash val="solid"/>
                <a:miter/>
              </a:ln>
            </p:spPr>
            <p:txBody>
              <a:bodyPr rtlCol="0" anchor="ctr"/>
              <a:lstStyle/>
              <a:p>
                <a:endParaRPr lang="nb-NO"/>
              </a:p>
            </p:txBody>
          </p:sp>
          <p:grpSp>
            <p:nvGrpSpPr>
              <p:cNvPr id="25" name="Gruppe 24">
                <a:extLst>
                  <a:ext uri="{FF2B5EF4-FFF2-40B4-BE49-F238E27FC236}">
                    <a16:creationId xmlns:a16="http://schemas.microsoft.com/office/drawing/2014/main" id="{259E1A4B-6C02-D35E-635F-4E9FABC20560}"/>
                  </a:ext>
                </a:extLst>
              </p:cNvPr>
              <p:cNvGrpSpPr>
                <a:grpSpLocks noGrp="1" noUngrp="1" noRot="1" noMove="1" noResize="1"/>
              </p:cNvGrpSpPr>
              <p:nvPr/>
            </p:nvGrpSpPr>
            <p:grpSpPr>
              <a:xfrm>
                <a:off x="9377091" y="1597405"/>
                <a:ext cx="2018827" cy="1638991"/>
                <a:chOff x="11085587" y="3928831"/>
                <a:chExt cx="2018827" cy="1638991"/>
              </a:xfrm>
              <a:solidFill>
                <a:schemeClr val="accent4"/>
              </a:solidFill>
            </p:grpSpPr>
            <p:sp>
              <p:nvSpPr>
                <p:cNvPr id="26" name="Friform 46">
                  <a:extLst>
                    <a:ext uri="{FF2B5EF4-FFF2-40B4-BE49-F238E27FC236}">
                      <a16:creationId xmlns:a16="http://schemas.microsoft.com/office/drawing/2014/main" id="{9E26DC4C-6F80-83E6-52F8-E6B11A4ADA6D}"/>
                    </a:ext>
                  </a:extLst>
                </p:cNvPr>
                <p:cNvSpPr>
                  <a:spLocks noGrp="1" noRot="1" noMove="1" noResize="1" noEditPoints="1" noAdjustHandles="1" noChangeArrowheads="1" noChangeShapeType="1"/>
                </p:cNvSpPr>
                <p:nvPr/>
              </p:nvSpPr>
              <p:spPr>
                <a:xfrm rot="20368036">
                  <a:off x="12086948" y="3928831"/>
                  <a:ext cx="1017466" cy="657831"/>
                </a:xfrm>
                <a:custGeom>
                  <a:avLst/>
                  <a:gdLst>
                    <a:gd name="connsiteX0" fmla="*/ 160500 w 1661635"/>
                    <a:gd name="connsiteY0" fmla="*/ 1074312 h 1074311"/>
                    <a:gd name="connsiteX1" fmla="*/ 1591497 w 1661635"/>
                    <a:gd name="connsiteY1" fmla="*/ 259441 h 1074311"/>
                    <a:gd name="connsiteX2" fmla="*/ 1644608 w 1661635"/>
                    <a:gd name="connsiteY2" fmla="*/ 72255 h 1074311"/>
                    <a:gd name="connsiteX3" fmla="*/ 1644608 w 1661635"/>
                    <a:gd name="connsiteY3" fmla="*/ 72255 h 1074311"/>
                    <a:gd name="connsiteX4" fmla="*/ 1458362 w 1661635"/>
                    <a:gd name="connsiteY4" fmla="*/ 15905 h 1074311"/>
                    <a:gd name="connsiteX5" fmla="*/ 0 w 1661635"/>
                    <a:gd name="connsiteY5" fmla="*/ 780677 h 1074311"/>
                    <a:gd name="connsiteX6" fmla="*/ 86889 w 1661635"/>
                    <a:gd name="connsiteY6" fmla="*/ 923884 h 1074311"/>
                    <a:gd name="connsiteX7" fmla="*/ 160533 w 1661635"/>
                    <a:gd name="connsiteY7" fmla="*/ 1074312 h 107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1635" h="1074311">
                      <a:moveTo>
                        <a:pt x="160500" y="1074312"/>
                      </a:moveTo>
                      <a:lnTo>
                        <a:pt x="1591497" y="259441"/>
                      </a:lnTo>
                      <a:cubicBezTo>
                        <a:pt x="1657302" y="221971"/>
                        <a:pt x="1680911" y="138677"/>
                        <a:pt x="1644608" y="72255"/>
                      </a:cubicBezTo>
                      <a:lnTo>
                        <a:pt x="1644608" y="72255"/>
                      </a:lnTo>
                      <a:cubicBezTo>
                        <a:pt x="1608272" y="5801"/>
                        <a:pt x="1525431" y="-19265"/>
                        <a:pt x="1458362" y="15905"/>
                      </a:cubicBezTo>
                      <a:lnTo>
                        <a:pt x="0" y="780677"/>
                      </a:lnTo>
                      <a:cubicBezTo>
                        <a:pt x="30604" y="826340"/>
                        <a:pt x="59653" y="874108"/>
                        <a:pt x="86889" y="923884"/>
                      </a:cubicBezTo>
                      <a:cubicBezTo>
                        <a:pt x="114093" y="973660"/>
                        <a:pt x="138608" y="1023889"/>
                        <a:pt x="160533" y="1074312"/>
                      </a:cubicBezTo>
                      <a:close/>
                    </a:path>
                  </a:pathLst>
                </a:custGeom>
                <a:solidFill>
                  <a:schemeClr val="accent6"/>
                </a:solidFill>
                <a:ln w="0" cap="flat">
                  <a:noFill/>
                  <a:prstDash val="solid"/>
                  <a:miter/>
                </a:ln>
              </p:spPr>
              <p:txBody>
                <a:bodyPr rtlCol="0" anchor="ctr"/>
                <a:lstStyle/>
                <a:p>
                  <a:endParaRPr lang="nb-NO"/>
                </a:p>
              </p:txBody>
            </p:sp>
            <p:sp>
              <p:nvSpPr>
                <p:cNvPr id="27" name="Friform 47">
                  <a:extLst>
                    <a:ext uri="{FF2B5EF4-FFF2-40B4-BE49-F238E27FC236}">
                      <a16:creationId xmlns:a16="http://schemas.microsoft.com/office/drawing/2014/main" id="{6DE75C05-1A4A-5895-3528-018052CFC1B6}"/>
                    </a:ext>
                  </a:extLst>
                </p:cNvPr>
                <p:cNvSpPr>
                  <a:spLocks noGrp="1" noRot="1" noMove="1" noResize="1" noEditPoints="1" noAdjustHandles="1" noChangeArrowheads="1" noChangeShapeType="1"/>
                </p:cNvSpPr>
                <p:nvPr/>
              </p:nvSpPr>
              <p:spPr>
                <a:xfrm rot="20368036">
                  <a:off x="11085587" y="4754736"/>
                  <a:ext cx="1363937" cy="813086"/>
                </a:xfrm>
                <a:custGeom>
                  <a:avLst/>
                  <a:gdLst>
                    <a:gd name="connsiteX0" fmla="*/ 254015 w 2227459"/>
                    <a:gd name="connsiteY0" fmla="*/ 1000081 h 1327860"/>
                    <a:gd name="connsiteX1" fmla="*/ 3906 w 2227459"/>
                    <a:gd name="connsiteY1" fmla="*/ 1301650 h 1327860"/>
                    <a:gd name="connsiteX2" fmla="*/ 18155 w 2227459"/>
                    <a:gd name="connsiteY2" fmla="*/ 1327688 h 1327860"/>
                    <a:gd name="connsiteX3" fmla="*/ 407002 w 2227459"/>
                    <a:gd name="connsiteY3" fmla="*/ 1279920 h 1327860"/>
                    <a:gd name="connsiteX4" fmla="*/ 570578 w 2227459"/>
                    <a:gd name="connsiteY4" fmla="*/ 1237107 h 1327860"/>
                    <a:gd name="connsiteX5" fmla="*/ 2227460 w 2227459"/>
                    <a:gd name="connsiteY5" fmla="*/ 293635 h 1327860"/>
                    <a:gd name="connsiteX6" fmla="*/ 2153816 w 2227459"/>
                    <a:gd name="connsiteY6" fmla="*/ 143206 h 1327860"/>
                    <a:gd name="connsiteX7" fmla="*/ 2066928 w 2227459"/>
                    <a:gd name="connsiteY7" fmla="*/ 0 h 1327860"/>
                    <a:gd name="connsiteX8" fmla="*/ 378341 w 2227459"/>
                    <a:gd name="connsiteY8" fmla="*/ 885503 h 1327860"/>
                    <a:gd name="connsiteX9" fmla="*/ 253983 w 2227459"/>
                    <a:gd name="connsiteY9" fmla="*/ 1000081 h 13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7459" h="1327860">
                      <a:moveTo>
                        <a:pt x="254015" y="1000081"/>
                      </a:moveTo>
                      <a:cubicBezTo>
                        <a:pt x="204337" y="1068284"/>
                        <a:pt x="63947" y="1232087"/>
                        <a:pt x="3906" y="1301650"/>
                      </a:cubicBezTo>
                      <a:cubicBezTo>
                        <a:pt x="-5680" y="1312758"/>
                        <a:pt x="3646" y="1329761"/>
                        <a:pt x="18155" y="1327688"/>
                      </a:cubicBezTo>
                      <a:cubicBezTo>
                        <a:pt x="109125" y="1314702"/>
                        <a:pt x="322768" y="1284940"/>
                        <a:pt x="407002" y="1279920"/>
                      </a:cubicBezTo>
                      <a:cubicBezTo>
                        <a:pt x="464226" y="1276520"/>
                        <a:pt x="520770" y="1265476"/>
                        <a:pt x="570578" y="1237107"/>
                      </a:cubicBezTo>
                      <a:lnTo>
                        <a:pt x="2227460" y="293635"/>
                      </a:lnTo>
                      <a:cubicBezTo>
                        <a:pt x="2205535" y="243244"/>
                        <a:pt x="2181020" y="192982"/>
                        <a:pt x="2153816" y="143206"/>
                      </a:cubicBezTo>
                      <a:cubicBezTo>
                        <a:pt x="2126613" y="93431"/>
                        <a:pt x="2097531" y="45663"/>
                        <a:pt x="2066928" y="0"/>
                      </a:cubicBezTo>
                      <a:lnTo>
                        <a:pt x="378341" y="885503"/>
                      </a:lnTo>
                      <a:cubicBezTo>
                        <a:pt x="327561" y="912124"/>
                        <a:pt x="287760" y="953738"/>
                        <a:pt x="253983" y="1000081"/>
                      </a:cubicBezTo>
                      <a:close/>
                    </a:path>
                  </a:pathLst>
                </a:custGeom>
                <a:solidFill>
                  <a:schemeClr val="accent6"/>
                </a:solidFill>
                <a:ln w="0" cap="flat">
                  <a:noFill/>
                  <a:prstDash val="solid"/>
                  <a:miter/>
                </a:ln>
              </p:spPr>
              <p:txBody>
                <a:bodyPr rtlCol="0" anchor="ctr"/>
                <a:lstStyle/>
                <a:p>
                  <a:endParaRPr lang="nb-NO"/>
                </a:p>
              </p:txBody>
            </p:sp>
          </p:grpSp>
        </p:grpSp>
      </p:grpSp>
      <p:sp>
        <p:nvSpPr>
          <p:cNvPr id="29" name="TekstSylinder 28">
            <a:extLst>
              <a:ext uri="{FF2B5EF4-FFF2-40B4-BE49-F238E27FC236}">
                <a16:creationId xmlns:a16="http://schemas.microsoft.com/office/drawing/2014/main" id="{67444E9E-0AAE-D229-F17E-33F907710DF1}"/>
              </a:ext>
            </a:extLst>
          </p:cNvPr>
          <p:cNvSpPr txBox="1">
            <a:spLocks noGrp="1" noRot="1" noMove="1" noResize="1" noEditPoints="1" noAdjustHandles="1" noChangeArrowheads="1" noChangeShapeType="1"/>
          </p:cNvSpPr>
          <p:nvPr/>
        </p:nvSpPr>
        <p:spPr>
          <a:xfrm>
            <a:off x="7374728" y="4210128"/>
            <a:ext cx="3427664" cy="707886"/>
          </a:xfrm>
          <a:prstGeom prst="rect">
            <a:avLst/>
          </a:prstGeom>
          <a:noFill/>
        </p:spPr>
        <p:txBody>
          <a:bodyPr wrap="square" lIns="0" tIns="0" rIns="0" bIns="0" rtlCol="0">
            <a:spAutoFit/>
          </a:bodyPr>
          <a:lstStyle/>
          <a:p>
            <a:r>
              <a:rPr lang="nb-NO" sz="2300"/>
              <a:t>Husk å bruke verktøykassa!</a:t>
            </a:r>
          </a:p>
        </p:txBody>
      </p:sp>
      <p:grpSp>
        <p:nvGrpSpPr>
          <p:cNvPr id="30" name="Gruppe 29">
            <a:extLst>
              <a:ext uri="{FF2B5EF4-FFF2-40B4-BE49-F238E27FC236}">
                <a16:creationId xmlns:a16="http://schemas.microsoft.com/office/drawing/2014/main" id="{96D8AD5D-D73F-C337-15CC-524ED6316BB9}"/>
              </a:ext>
            </a:extLst>
          </p:cNvPr>
          <p:cNvGrpSpPr>
            <a:grpSpLocks noGrp="1" noUngrp="1" noRot="1" noMove="1" noResize="1"/>
          </p:cNvGrpSpPr>
          <p:nvPr/>
        </p:nvGrpSpPr>
        <p:grpSpPr>
          <a:xfrm>
            <a:off x="6104357" y="4210128"/>
            <a:ext cx="1039700" cy="719241"/>
            <a:chOff x="3262525" y="4786786"/>
            <a:chExt cx="1039700" cy="719241"/>
          </a:xfrm>
        </p:grpSpPr>
        <p:sp>
          <p:nvSpPr>
            <p:cNvPr id="31" name="Ellipse 30">
              <a:extLst>
                <a:ext uri="{FF2B5EF4-FFF2-40B4-BE49-F238E27FC236}">
                  <a16:creationId xmlns:a16="http://schemas.microsoft.com/office/drawing/2014/main" id="{B008F778-66E3-2220-F8FD-6088D764D7C2}"/>
                </a:ext>
              </a:extLst>
            </p:cNvPr>
            <p:cNvSpPr>
              <a:spLocks noGrp="1" noRot="1" noMove="1" noResize="1" noEditPoints="1" noAdjustHandles="1" noChangeArrowheads="1" noChangeShapeType="1"/>
            </p:cNvSpPr>
            <p:nvPr/>
          </p:nvSpPr>
          <p:spPr>
            <a:xfrm>
              <a:off x="3286391" y="4786786"/>
              <a:ext cx="719241" cy="71924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32" name="Gruppe 31">
              <a:extLst>
                <a:ext uri="{FF2B5EF4-FFF2-40B4-BE49-F238E27FC236}">
                  <a16:creationId xmlns:a16="http://schemas.microsoft.com/office/drawing/2014/main" id="{47E11005-CE15-3C49-830B-3509B1A6E265}"/>
                </a:ext>
              </a:extLst>
            </p:cNvPr>
            <p:cNvGrpSpPr>
              <a:grpSpLocks noGrp="1" noUngrp="1" noRot="1" noMove="1" noResize="1"/>
            </p:cNvGrpSpPr>
            <p:nvPr/>
          </p:nvGrpSpPr>
          <p:grpSpPr>
            <a:xfrm>
              <a:off x="3262525" y="4801049"/>
              <a:ext cx="1039700" cy="466378"/>
              <a:chOff x="7271006" y="1597405"/>
              <a:chExt cx="4124912" cy="1850313"/>
            </a:xfrm>
          </p:grpSpPr>
          <p:sp>
            <p:nvSpPr>
              <p:cNvPr id="33" name="Friform 52">
                <a:extLst>
                  <a:ext uri="{FF2B5EF4-FFF2-40B4-BE49-F238E27FC236}">
                    <a16:creationId xmlns:a16="http://schemas.microsoft.com/office/drawing/2014/main" id="{7F3C527D-AFC6-B885-D26B-EEAA2939C0DA}"/>
                  </a:ext>
                </a:extLst>
              </p:cNvPr>
              <p:cNvSpPr>
                <a:spLocks noGrp="1" noRot="1" noMove="1" noResize="1" noEditPoints="1" noAdjustHandles="1" noChangeArrowheads="1" noChangeShapeType="1"/>
              </p:cNvSpPr>
              <p:nvPr/>
            </p:nvSpPr>
            <p:spPr>
              <a:xfrm>
                <a:off x="7271006" y="2041569"/>
                <a:ext cx="2179911" cy="1406149"/>
              </a:xfrm>
              <a:custGeom>
                <a:avLst/>
                <a:gdLst>
                  <a:gd name="connsiteX0" fmla="*/ 2844245 w 2844245"/>
                  <a:gd name="connsiteY0" fmla="*/ 1834675 h 1834675"/>
                  <a:gd name="connsiteX1" fmla="*/ 2658906 w 2844245"/>
                  <a:gd name="connsiteY1" fmla="*/ 1834675 h 1834675"/>
                  <a:gd name="connsiteX2" fmla="*/ 2368769 w 2844245"/>
                  <a:gd name="connsiteY2" fmla="*/ 1544538 h 1834675"/>
                  <a:gd name="connsiteX3" fmla="*/ 2368769 w 2844245"/>
                  <a:gd name="connsiteY3" fmla="*/ 703046 h 1834675"/>
                  <a:gd name="connsiteX4" fmla="*/ 2158493 w 2844245"/>
                  <a:gd name="connsiteY4" fmla="*/ 525447 h 1834675"/>
                  <a:gd name="connsiteX5" fmla="*/ 2158493 w 2844245"/>
                  <a:gd name="connsiteY5" fmla="*/ 94661 h 1834675"/>
                  <a:gd name="connsiteX6" fmla="*/ 1974870 w 2844245"/>
                  <a:gd name="connsiteY6" fmla="*/ 94661 h 1834675"/>
                  <a:gd name="connsiteX7" fmla="*/ 1974870 w 2844245"/>
                  <a:gd name="connsiteY7" fmla="*/ 370355 h 1834675"/>
                  <a:gd name="connsiteX8" fmla="*/ 1576502 w 2844245"/>
                  <a:gd name="connsiteY8" fmla="*/ 33907 h 1834675"/>
                  <a:gd name="connsiteX9" fmla="*/ 784235 w 2844245"/>
                  <a:gd name="connsiteY9" fmla="*/ 703046 h 1834675"/>
                  <a:gd name="connsiteX10" fmla="*/ 784235 w 2844245"/>
                  <a:gd name="connsiteY10" fmla="*/ 1834675 h 1834675"/>
                  <a:gd name="connsiteX11" fmla="*/ 0 w 2844245"/>
                  <a:gd name="connsiteY11" fmla="*/ 1834675 h 1834675"/>
                  <a:gd name="connsiteX12" fmla="*/ 0 w 2844245"/>
                  <a:gd name="connsiteY12" fmla="*/ 1808767 h 1834675"/>
                  <a:gd name="connsiteX13" fmla="*/ 758327 w 2844245"/>
                  <a:gd name="connsiteY13" fmla="*/ 1808767 h 1834675"/>
                  <a:gd name="connsiteX14" fmla="*/ 758327 w 2844245"/>
                  <a:gd name="connsiteY14" fmla="*/ 691031 h 1834675"/>
                  <a:gd name="connsiteX15" fmla="*/ 1576502 w 2844245"/>
                  <a:gd name="connsiteY15" fmla="*/ 0 h 1834675"/>
                  <a:gd name="connsiteX16" fmla="*/ 1948962 w 2844245"/>
                  <a:gd name="connsiteY16" fmla="*/ 314556 h 1834675"/>
                  <a:gd name="connsiteX17" fmla="*/ 1948962 w 2844245"/>
                  <a:gd name="connsiteY17" fmla="*/ 68753 h 1834675"/>
                  <a:gd name="connsiteX18" fmla="*/ 2184401 w 2844245"/>
                  <a:gd name="connsiteY18" fmla="*/ 68753 h 1834675"/>
                  <a:gd name="connsiteX19" fmla="*/ 2184401 w 2844245"/>
                  <a:gd name="connsiteY19" fmla="*/ 513399 h 1834675"/>
                  <a:gd name="connsiteX20" fmla="*/ 2394677 w 2844245"/>
                  <a:gd name="connsiteY20" fmla="*/ 690999 h 1834675"/>
                  <a:gd name="connsiteX21" fmla="*/ 2394677 w 2844245"/>
                  <a:gd name="connsiteY21" fmla="*/ 1544538 h 1834675"/>
                  <a:gd name="connsiteX22" fmla="*/ 2658906 w 2844245"/>
                  <a:gd name="connsiteY22" fmla="*/ 1808767 h 1834675"/>
                  <a:gd name="connsiteX23" fmla="*/ 2844245 w 2844245"/>
                  <a:gd name="connsiteY23" fmla="*/ 1808767 h 1834675"/>
                  <a:gd name="connsiteX24" fmla="*/ 2844245 w 2844245"/>
                  <a:gd name="connsiteY24" fmla="*/ 1834675 h 183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44245" h="1834675">
                    <a:moveTo>
                      <a:pt x="2844245" y="1834675"/>
                    </a:moveTo>
                    <a:lnTo>
                      <a:pt x="2658906" y="1834675"/>
                    </a:lnTo>
                    <a:cubicBezTo>
                      <a:pt x="2498924" y="1834675"/>
                      <a:pt x="2368769" y="1704520"/>
                      <a:pt x="2368769" y="1544538"/>
                    </a:cubicBezTo>
                    <a:lnTo>
                      <a:pt x="2368769" y="703046"/>
                    </a:lnTo>
                    <a:lnTo>
                      <a:pt x="2158493" y="525447"/>
                    </a:lnTo>
                    <a:lnTo>
                      <a:pt x="2158493" y="94661"/>
                    </a:lnTo>
                    <a:lnTo>
                      <a:pt x="1974870" y="94661"/>
                    </a:lnTo>
                    <a:lnTo>
                      <a:pt x="1974870" y="370355"/>
                    </a:lnTo>
                    <a:lnTo>
                      <a:pt x="1576502" y="33907"/>
                    </a:lnTo>
                    <a:lnTo>
                      <a:pt x="784235" y="703046"/>
                    </a:lnTo>
                    <a:lnTo>
                      <a:pt x="784235" y="1834675"/>
                    </a:lnTo>
                    <a:lnTo>
                      <a:pt x="0" y="1834675"/>
                    </a:lnTo>
                    <a:lnTo>
                      <a:pt x="0" y="1808767"/>
                    </a:lnTo>
                    <a:lnTo>
                      <a:pt x="758327" y="1808767"/>
                    </a:lnTo>
                    <a:lnTo>
                      <a:pt x="758327" y="691031"/>
                    </a:lnTo>
                    <a:lnTo>
                      <a:pt x="1576502" y="0"/>
                    </a:lnTo>
                    <a:lnTo>
                      <a:pt x="1948962" y="314556"/>
                    </a:lnTo>
                    <a:lnTo>
                      <a:pt x="1948962" y="68753"/>
                    </a:lnTo>
                    <a:lnTo>
                      <a:pt x="2184401" y="68753"/>
                    </a:lnTo>
                    <a:lnTo>
                      <a:pt x="2184401" y="513399"/>
                    </a:lnTo>
                    <a:lnTo>
                      <a:pt x="2394677" y="690999"/>
                    </a:lnTo>
                    <a:lnTo>
                      <a:pt x="2394677" y="1544538"/>
                    </a:lnTo>
                    <a:cubicBezTo>
                      <a:pt x="2394677" y="1690238"/>
                      <a:pt x="2513206" y="1808767"/>
                      <a:pt x="2658906" y="1808767"/>
                    </a:cubicBezTo>
                    <a:lnTo>
                      <a:pt x="2844245" y="1808767"/>
                    </a:lnTo>
                    <a:lnTo>
                      <a:pt x="2844245" y="1834675"/>
                    </a:lnTo>
                    <a:close/>
                  </a:path>
                </a:pathLst>
              </a:custGeom>
              <a:solidFill>
                <a:schemeClr val="bg1"/>
              </a:solidFill>
              <a:ln w="9525" cap="rnd">
                <a:solidFill>
                  <a:schemeClr val="bg1"/>
                </a:solidFill>
                <a:prstDash val="solid"/>
                <a:miter/>
              </a:ln>
            </p:spPr>
            <p:txBody>
              <a:bodyPr rtlCol="0" anchor="ctr"/>
              <a:lstStyle/>
              <a:p>
                <a:endParaRPr lang="nb-NO"/>
              </a:p>
            </p:txBody>
          </p:sp>
          <p:grpSp>
            <p:nvGrpSpPr>
              <p:cNvPr id="34" name="Gruppe 33">
                <a:extLst>
                  <a:ext uri="{FF2B5EF4-FFF2-40B4-BE49-F238E27FC236}">
                    <a16:creationId xmlns:a16="http://schemas.microsoft.com/office/drawing/2014/main" id="{37F3F947-BA51-7914-81E1-5C32FD3ABE20}"/>
                  </a:ext>
                </a:extLst>
              </p:cNvPr>
              <p:cNvGrpSpPr>
                <a:grpSpLocks noGrp="1" noUngrp="1" noRot="1" noMove="1" noResize="1"/>
              </p:cNvGrpSpPr>
              <p:nvPr/>
            </p:nvGrpSpPr>
            <p:grpSpPr>
              <a:xfrm>
                <a:off x="9377091" y="1597405"/>
                <a:ext cx="2018827" cy="1638991"/>
                <a:chOff x="11085587" y="3928831"/>
                <a:chExt cx="2018827" cy="1638991"/>
              </a:xfrm>
              <a:solidFill>
                <a:schemeClr val="accent4"/>
              </a:solidFill>
            </p:grpSpPr>
            <p:sp>
              <p:nvSpPr>
                <p:cNvPr id="35" name="Friform 46">
                  <a:extLst>
                    <a:ext uri="{FF2B5EF4-FFF2-40B4-BE49-F238E27FC236}">
                      <a16:creationId xmlns:a16="http://schemas.microsoft.com/office/drawing/2014/main" id="{8690EB65-660C-895E-E427-F16D7333510C}"/>
                    </a:ext>
                  </a:extLst>
                </p:cNvPr>
                <p:cNvSpPr>
                  <a:spLocks noGrp="1" noRot="1" noMove="1" noResize="1" noEditPoints="1" noAdjustHandles="1" noChangeArrowheads="1" noChangeShapeType="1"/>
                </p:cNvSpPr>
                <p:nvPr/>
              </p:nvSpPr>
              <p:spPr>
                <a:xfrm rot="20368036">
                  <a:off x="12086948" y="3928831"/>
                  <a:ext cx="1017466" cy="657831"/>
                </a:xfrm>
                <a:custGeom>
                  <a:avLst/>
                  <a:gdLst>
                    <a:gd name="connsiteX0" fmla="*/ 160500 w 1661635"/>
                    <a:gd name="connsiteY0" fmla="*/ 1074312 h 1074311"/>
                    <a:gd name="connsiteX1" fmla="*/ 1591497 w 1661635"/>
                    <a:gd name="connsiteY1" fmla="*/ 259441 h 1074311"/>
                    <a:gd name="connsiteX2" fmla="*/ 1644608 w 1661635"/>
                    <a:gd name="connsiteY2" fmla="*/ 72255 h 1074311"/>
                    <a:gd name="connsiteX3" fmla="*/ 1644608 w 1661635"/>
                    <a:gd name="connsiteY3" fmla="*/ 72255 h 1074311"/>
                    <a:gd name="connsiteX4" fmla="*/ 1458362 w 1661635"/>
                    <a:gd name="connsiteY4" fmla="*/ 15905 h 1074311"/>
                    <a:gd name="connsiteX5" fmla="*/ 0 w 1661635"/>
                    <a:gd name="connsiteY5" fmla="*/ 780677 h 1074311"/>
                    <a:gd name="connsiteX6" fmla="*/ 86889 w 1661635"/>
                    <a:gd name="connsiteY6" fmla="*/ 923884 h 1074311"/>
                    <a:gd name="connsiteX7" fmla="*/ 160533 w 1661635"/>
                    <a:gd name="connsiteY7" fmla="*/ 1074312 h 107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1635" h="1074311">
                      <a:moveTo>
                        <a:pt x="160500" y="1074312"/>
                      </a:moveTo>
                      <a:lnTo>
                        <a:pt x="1591497" y="259441"/>
                      </a:lnTo>
                      <a:cubicBezTo>
                        <a:pt x="1657302" y="221971"/>
                        <a:pt x="1680911" y="138677"/>
                        <a:pt x="1644608" y="72255"/>
                      </a:cubicBezTo>
                      <a:lnTo>
                        <a:pt x="1644608" y="72255"/>
                      </a:lnTo>
                      <a:cubicBezTo>
                        <a:pt x="1608272" y="5801"/>
                        <a:pt x="1525431" y="-19265"/>
                        <a:pt x="1458362" y="15905"/>
                      </a:cubicBezTo>
                      <a:lnTo>
                        <a:pt x="0" y="780677"/>
                      </a:lnTo>
                      <a:cubicBezTo>
                        <a:pt x="30604" y="826340"/>
                        <a:pt x="59653" y="874108"/>
                        <a:pt x="86889" y="923884"/>
                      </a:cubicBezTo>
                      <a:cubicBezTo>
                        <a:pt x="114093" y="973660"/>
                        <a:pt x="138608" y="1023889"/>
                        <a:pt x="160533" y="1074312"/>
                      </a:cubicBezTo>
                      <a:close/>
                    </a:path>
                  </a:pathLst>
                </a:custGeom>
                <a:solidFill>
                  <a:schemeClr val="accent6"/>
                </a:solidFill>
                <a:ln w="0" cap="flat">
                  <a:noFill/>
                  <a:prstDash val="solid"/>
                  <a:miter/>
                </a:ln>
              </p:spPr>
              <p:txBody>
                <a:bodyPr rtlCol="0" anchor="ctr"/>
                <a:lstStyle/>
                <a:p>
                  <a:endParaRPr lang="nb-NO"/>
                </a:p>
              </p:txBody>
            </p:sp>
            <p:sp>
              <p:nvSpPr>
                <p:cNvPr id="36" name="Friform 47">
                  <a:extLst>
                    <a:ext uri="{FF2B5EF4-FFF2-40B4-BE49-F238E27FC236}">
                      <a16:creationId xmlns:a16="http://schemas.microsoft.com/office/drawing/2014/main" id="{444AD149-6DE4-EA31-81C1-DEB3F07D38C5}"/>
                    </a:ext>
                  </a:extLst>
                </p:cNvPr>
                <p:cNvSpPr>
                  <a:spLocks noGrp="1" noRot="1" noMove="1" noResize="1" noEditPoints="1" noAdjustHandles="1" noChangeArrowheads="1" noChangeShapeType="1"/>
                </p:cNvSpPr>
                <p:nvPr/>
              </p:nvSpPr>
              <p:spPr>
                <a:xfrm rot="20368036">
                  <a:off x="11085587" y="4754736"/>
                  <a:ext cx="1363937" cy="813086"/>
                </a:xfrm>
                <a:custGeom>
                  <a:avLst/>
                  <a:gdLst>
                    <a:gd name="connsiteX0" fmla="*/ 254015 w 2227459"/>
                    <a:gd name="connsiteY0" fmla="*/ 1000081 h 1327860"/>
                    <a:gd name="connsiteX1" fmla="*/ 3906 w 2227459"/>
                    <a:gd name="connsiteY1" fmla="*/ 1301650 h 1327860"/>
                    <a:gd name="connsiteX2" fmla="*/ 18155 w 2227459"/>
                    <a:gd name="connsiteY2" fmla="*/ 1327688 h 1327860"/>
                    <a:gd name="connsiteX3" fmla="*/ 407002 w 2227459"/>
                    <a:gd name="connsiteY3" fmla="*/ 1279920 h 1327860"/>
                    <a:gd name="connsiteX4" fmla="*/ 570578 w 2227459"/>
                    <a:gd name="connsiteY4" fmla="*/ 1237107 h 1327860"/>
                    <a:gd name="connsiteX5" fmla="*/ 2227460 w 2227459"/>
                    <a:gd name="connsiteY5" fmla="*/ 293635 h 1327860"/>
                    <a:gd name="connsiteX6" fmla="*/ 2153816 w 2227459"/>
                    <a:gd name="connsiteY6" fmla="*/ 143206 h 1327860"/>
                    <a:gd name="connsiteX7" fmla="*/ 2066928 w 2227459"/>
                    <a:gd name="connsiteY7" fmla="*/ 0 h 1327860"/>
                    <a:gd name="connsiteX8" fmla="*/ 378341 w 2227459"/>
                    <a:gd name="connsiteY8" fmla="*/ 885503 h 1327860"/>
                    <a:gd name="connsiteX9" fmla="*/ 253983 w 2227459"/>
                    <a:gd name="connsiteY9" fmla="*/ 1000081 h 13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7459" h="1327860">
                      <a:moveTo>
                        <a:pt x="254015" y="1000081"/>
                      </a:moveTo>
                      <a:cubicBezTo>
                        <a:pt x="204337" y="1068284"/>
                        <a:pt x="63947" y="1232087"/>
                        <a:pt x="3906" y="1301650"/>
                      </a:cubicBezTo>
                      <a:cubicBezTo>
                        <a:pt x="-5680" y="1312758"/>
                        <a:pt x="3646" y="1329761"/>
                        <a:pt x="18155" y="1327688"/>
                      </a:cubicBezTo>
                      <a:cubicBezTo>
                        <a:pt x="109125" y="1314702"/>
                        <a:pt x="322768" y="1284940"/>
                        <a:pt x="407002" y="1279920"/>
                      </a:cubicBezTo>
                      <a:cubicBezTo>
                        <a:pt x="464226" y="1276520"/>
                        <a:pt x="520770" y="1265476"/>
                        <a:pt x="570578" y="1237107"/>
                      </a:cubicBezTo>
                      <a:lnTo>
                        <a:pt x="2227460" y="293635"/>
                      </a:lnTo>
                      <a:cubicBezTo>
                        <a:pt x="2205535" y="243244"/>
                        <a:pt x="2181020" y="192982"/>
                        <a:pt x="2153816" y="143206"/>
                      </a:cubicBezTo>
                      <a:cubicBezTo>
                        <a:pt x="2126613" y="93431"/>
                        <a:pt x="2097531" y="45663"/>
                        <a:pt x="2066928" y="0"/>
                      </a:cubicBezTo>
                      <a:lnTo>
                        <a:pt x="378341" y="885503"/>
                      </a:lnTo>
                      <a:cubicBezTo>
                        <a:pt x="327561" y="912124"/>
                        <a:pt x="287760" y="953738"/>
                        <a:pt x="253983" y="1000081"/>
                      </a:cubicBezTo>
                      <a:close/>
                    </a:path>
                  </a:pathLst>
                </a:custGeom>
                <a:solidFill>
                  <a:schemeClr val="accent6"/>
                </a:solidFill>
                <a:ln w="0" cap="flat">
                  <a:noFill/>
                  <a:prstDash val="solid"/>
                  <a:miter/>
                </a:ln>
              </p:spPr>
              <p:txBody>
                <a:bodyPr rtlCol="0" anchor="ctr"/>
                <a:lstStyle/>
                <a:p>
                  <a:endParaRPr lang="nb-NO"/>
                </a:p>
              </p:txBody>
            </p:sp>
          </p:grpSp>
        </p:grpSp>
      </p:grpSp>
    </p:spTree>
    <p:extLst>
      <p:ext uri="{BB962C8B-B14F-4D97-AF65-F5344CB8AC3E}">
        <p14:creationId xmlns:p14="http://schemas.microsoft.com/office/powerpoint/2010/main" val="27076550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236556"/>
        </a:solidFill>
        <a:effectLst/>
      </p:bgPr>
    </p:bg>
    <p:spTree>
      <p:nvGrpSpPr>
        <p:cNvPr id="1" name=""/>
        <p:cNvGrpSpPr/>
        <p:nvPr/>
      </p:nvGrpSpPr>
      <p:grpSpPr>
        <a:xfrm>
          <a:off x="0" y="0"/>
          <a:ext cx="0" cy="0"/>
          <a:chOff x="0" y="0"/>
          <a:chExt cx="0" cy="0"/>
        </a:xfrm>
      </p:grpSpPr>
      <p:sp>
        <p:nvSpPr>
          <p:cNvPr id="11" name="Tittel 10">
            <a:extLst>
              <a:ext uri="{FF2B5EF4-FFF2-40B4-BE49-F238E27FC236}">
                <a16:creationId xmlns:a16="http://schemas.microsoft.com/office/drawing/2014/main" id="{AA1C075C-143A-5572-D08B-450965B7F461}"/>
              </a:ext>
            </a:extLst>
          </p:cNvPr>
          <p:cNvSpPr>
            <a:spLocks noGrp="1" noRot="1" noMove="1" noResize="1" noEditPoints="1" noAdjustHandles="1" noChangeArrowheads="1" noChangeShapeType="1"/>
          </p:cNvSpPr>
          <p:nvPr>
            <p:ph type="ctrTitle"/>
          </p:nvPr>
        </p:nvSpPr>
        <p:spPr/>
        <p:txBody>
          <a:bodyPr/>
          <a:lstStyle/>
          <a:p>
            <a:r>
              <a:rPr lang="nb-NO" dirty="0"/>
              <a:t>Kursdag 6</a:t>
            </a:r>
          </a:p>
        </p:txBody>
      </p:sp>
    </p:spTree>
    <p:extLst>
      <p:ext uri="{BB962C8B-B14F-4D97-AF65-F5344CB8AC3E}">
        <p14:creationId xmlns:p14="http://schemas.microsoft.com/office/powerpoint/2010/main" val="11966617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F5ECC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505A4B-77F5-8744-32FB-D82999838C94}"/>
              </a:ext>
            </a:extLst>
          </p:cNvPr>
          <p:cNvSpPr>
            <a:spLocks noGrp="1" noRot="1" noMove="1" noResize="1" noEditPoints="1" noAdjustHandles="1" noChangeArrowheads="1" noChangeShapeType="1"/>
          </p:cNvSpPr>
          <p:nvPr>
            <p:ph type="title"/>
          </p:nvPr>
        </p:nvSpPr>
        <p:spPr>
          <a:xfrm>
            <a:off x="633413" y="315913"/>
            <a:ext cx="10935735" cy="1157511"/>
          </a:xfrm>
        </p:spPr>
        <p:txBody>
          <a:bodyPr/>
          <a:lstStyle/>
          <a:p>
            <a:r>
              <a:rPr lang="nb-NO"/>
              <a:t>Siden sist</a:t>
            </a:r>
          </a:p>
        </p:txBody>
      </p:sp>
      <p:sp>
        <p:nvSpPr>
          <p:cNvPr id="3" name="Plassholder for innhold 2">
            <a:extLst>
              <a:ext uri="{FF2B5EF4-FFF2-40B4-BE49-F238E27FC236}">
                <a16:creationId xmlns:a16="http://schemas.microsoft.com/office/drawing/2014/main" id="{39DB3AE8-0E79-B3AB-51F6-0DB9C468ED06}"/>
              </a:ext>
            </a:extLst>
          </p:cNvPr>
          <p:cNvSpPr>
            <a:spLocks noGrp="1" noRot="1" noMove="1" noResize="1" noEditPoints="1" noAdjustHandles="1" noChangeArrowheads="1" noChangeShapeType="1"/>
          </p:cNvSpPr>
          <p:nvPr>
            <p:ph idx="1"/>
          </p:nvPr>
        </p:nvSpPr>
        <p:spPr>
          <a:xfrm>
            <a:off x="633413" y="1825200"/>
            <a:ext cx="10935735" cy="4424107"/>
          </a:xfrm>
        </p:spPr>
        <p:txBody>
          <a:bodyPr/>
          <a:lstStyle/>
          <a:p>
            <a:r>
              <a:rPr lang="nb-NO" dirty="0"/>
              <a:t>Hvordan har det gått siden sist?</a:t>
            </a:r>
          </a:p>
          <a:p>
            <a:r>
              <a:rPr lang="nb-NO" dirty="0"/>
              <a:t>Hvilke positive endringer er du glad for? </a:t>
            </a:r>
          </a:p>
          <a:p>
            <a:r>
              <a:rPr lang="nb-NO" dirty="0"/>
              <a:t>Hvilke tanker har du om fremtiden som snus-/røykfri?</a:t>
            </a:r>
          </a:p>
          <a:p>
            <a:r>
              <a:rPr lang="nb-NO" dirty="0"/>
              <a:t>Hva gjør at du vil klare å forbli snus-/røykfri?</a:t>
            </a:r>
          </a:p>
          <a:p>
            <a:endParaRPr lang="nb-NO" dirty="0"/>
          </a:p>
        </p:txBody>
      </p:sp>
      <p:grpSp>
        <p:nvGrpSpPr>
          <p:cNvPr id="4" name="Gruppe 3">
            <a:extLst>
              <a:ext uri="{FF2B5EF4-FFF2-40B4-BE49-F238E27FC236}">
                <a16:creationId xmlns:a16="http://schemas.microsoft.com/office/drawing/2014/main" id="{F437F60D-6454-AD27-1BC5-407536F16E77}"/>
              </a:ext>
            </a:extLst>
          </p:cNvPr>
          <p:cNvGrpSpPr>
            <a:grpSpLocks noGrp="1" noUngrp="1" noRot="1" noMove="1" noResize="1"/>
          </p:cNvGrpSpPr>
          <p:nvPr/>
        </p:nvGrpSpPr>
        <p:grpSpPr>
          <a:xfrm>
            <a:off x="660072" y="4238773"/>
            <a:ext cx="719241" cy="719241"/>
            <a:chOff x="2468760" y="4250563"/>
            <a:chExt cx="719241" cy="719241"/>
          </a:xfrm>
        </p:grpSpPr>
        <p:sp>
          <p:nvSpPr>
            <p:cNvPr id="5" name="Ellipse 4">
              <a:extLst>
                <a:ext uri="{FF2B5EF4-FFF2-40B4-BE49-F238E27FC236}">
                  <a16:creationId xmlns:a16="http://schemas.microsoft.com/office/drawing/2014/main" id="{D3EF5301-8767-7405-7C04-A5150A9A43AE}"/>
                </a:ext>
              </a:extLst>
            </p:cNvPr>
            <p:cNvSpPr>
              <a:spLocks noGrp="1" noRot="1" noMove="1" noResize="1" noEditPoints="1" noAdjustHandles="1" noChangeArrowheads="1" noChangeShapeType="1"/>
            </p:cNvSpPr>
            <p:nvPr/>
          </p:nvSpPr>
          <p:spPr>
            <a:xfrm>
              <a:off x="2468760" y="4250563"/>
              <a:ext cx="719241" cy="71924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83" name="Gruppe 81">
              <a:extLst>
                <a:ext uri="{FF2B5EF4-FFF2-40B4-BE49-F238E27FC236}">
                  <a16:creationId xmlns:a16="http://schemas.microsoft.com/office/drawing/2014/main" id="{3FF75305-39B2-22B6-6BE2-04B06297D1C6}"/>
                </a:ext>
              </a:extLst>
            </p:cNvPr>
            <p:cNvGrpSpPr>
              <a:grpSpLocks noGrp="1" noUngrp="1" noRot="1" noChangeAspect="1" noMove="1" noResize="1"/>
            </p:cNvGrpSpPr>
            <p:nvPr/>
          </p:nvGrpSpPr>
          <p:grpSpPr>
            <a:xfrm>
              <a:off x="2558380" y="4471307"/>
              <a:ext cx="540000" cy="277753"/>
              <a:chOff x="4245148" y="1002525"/>
              <a:chExt cx="1691195" cy="869875"/>
            </a:xfrm>
          </p:grpSpPr>
          <p:sp>
            <p:nvSpPr>
              <p:cNvPr id="84" name="Friform 82">
                <a:extLst>
                  <a:ext uri="{FF2B5EF4-FFF2-40B4-BE49-F238E27FC236}">
                    <a16:creationId xmlns:a16="http://schemas.microsoft.com/office/drawing/2014/main" id="{E042C33A-119B-BA56-992D-98211D72F64B}"/>
                  </a:ext>
                </a:extLst>
              </p:cNvPr>
              <p:cNvSpPr>
                <a:spLocks noGrp="1" noRot="1" noMove="1" noResize="1" noEditPoints="1" noAdjustHandles="1" noChangeArrowheads="1" noChangeShapeType="1"/>
              </p:cNvSpPr>
              <p:nvPr/>
            </p:nvSpPr>
            <p:spPr>
              <a:xfrm>
                <a:off x="4245148" y="1002525"/>
                <a:ext cx="1001028" cy="869875"/>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solidFill>
                <a:schemeClr val="accent4"/>
              </a:solidFill>
              <a:ln w="0" cap="flat">
                <a:noFill/>
                <a:prstDash val="solid"/>
                <a:miter/>
              </a:ln>
            </p:spPr>
            <p:txBody>
              <a:bodyPr rtlCol="0" anchor="ctr"/>
              <a:lstStyle/>
              <a:p>
                <a:endParaRPr lang="nb-NO"/>
              </a:p>
            </p:txBody>
          </p:sp>
          <p:sp>
            <p:nvSpPr>
              <p:cNvPr id="85" name="Friform 83">
                <a:extLst>
                  <a:ext uri="{FF2B5EF4-FFF2-40B4-BE49-F238E27FC236}">
                    <a16:creationId xmlns:a16="http://schemas.microsoft.com/office/drawing/2014/main" id="{8652AC56-FF5B-8D94-59D9-420547232E3B}"/>
                  </a:ext>
                </a:extLst>
              </p:cNvPr>
              <p:cNvSpPr>
                <a:spLocks noGrp="1" noRot="1" noMove="1" noResize="1" noEditPoints="1" noAdjustHandles="1" noChangeArrowheads="1" noChangeShapeType="1"/>
              </p:cNvSpPr>
              <p:nvPr/>
            </p:nvSpPr>
            <p:spPr>
              <a:xfrm flipH="1">
                <a:off x="5336257" y="1002525"/>
                <a:ext cx="600086" cy="521464"/>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noFill/>
              <a:ln w="9525" cap="flat">
                <a:solidFill>
                  <a:schemeClr val="tx1"/>
                </a:solidFill>
                <a:prstDash val="solid"/>
                <a:miter/>
              </a:ln>
            </p:spPr>
            <p:txBody>
              <a:bodyPr rtlCol="0" anchor="ctr"/>
              <a:lstStyle/>
              <a:p>
                <a:endParaRPr lang="nb-NO"/>
              </a:p>
            </p:txBody>
          </p:sp>
        </p:grpSp>
      </p:grpSp>
      <p:grpSp>
        <p:nvGrpSpPr>
          <p:cNvPr id="164" name="!!Hoppedame">
            <a:extLst>
              <a:ext uri="{FF2B5EF4-FFF2-40B4-BE49-F238E27FC236}">
                <a16:creationId xmlns:a16="http://schemas.microsoft.com/office/drawing/2014/main" id="{029C46B5-3006-AA10-D88A-7272B9ABBF24}"/>
              </a:ext>
            </a:extLst>
          </p:cNvPr>
          <p:cNvGrpSpPr>
            <a:grpSpLocks noGrp="1" noUngrp="1" noRot="1" noMove="1" noResize="1"/>
          </p:cNvGrpSpPr>
          <p:nvPr/>
        </p:nvGrpSpPr>
        <p:grpSpPr>
          <a:xfrm>
            <a:off x="9459374" y="3456678"/>
            <a:ext cx="1768826" cy="3112840"/>
            <a:chOff x="4035408" y="330718"/>
            <a:chExt cx="2737506" cy="4817557"/>
          </a:xfrm>
        </p:grpSpPr>
        <p:sp>
          <p:nvSpPr>
            <p:cNvPr id="165" name="Friform 164">
              <a:extLst>
                <a:ext uri="{FF2B5EF4-FFF2-40B4-BE49-F238E27FC236}">
                  <a16:creationId xmlns:a16="http://schemas.microsoft.com/office/drawing/2014/main" id="{3D1DA135-BFCC-FAE4-F818-D2A767D68B27}"/>
                </a:ext>
              </a:extLst>
            </p:cNvPr>
            <p:cNvSpPr>
              <a:spLocks noGrp="1" noRot="1" noMove="1" noResize="1" noEditPoints="1" noAdjustHandles="1" noChangeArrowheads="1" noChangeShapeType="1"/>
            </p:cNvSpPr>
            <p:nvPr/>
          </p:nvSpPr>
          <p:spPr>
            <a:xfrm>
              <a:off x="4078869" y="1185921"/>
              <a:ext cx="1161390" cy="849281"/>
            </a:xfrm>
            <a:custGeom>
              <a:avLst/>
              <a:gdLst>
                <a:gd name="connsiteX0" fmla="*/ 0 w 1161390"/>
                <a:gd name="connsiteY0" fmla="*/ 263761 h 849281"/>
                <a:gd name="connsiteX1" fmla="*/ 802371 w 1161390"/>
                <a:gd name="connsiteY1" fmla="*/ 5912 h 849281"/>
                <a:gd name="connsiteX2" fmla="*/ 1161391 w 1161390"/>
                <a:gd name="connsiteY2" fmla="*/ 187300 h 849281"/>
                <a:gd name="connsiteX3" fmla="*/ 834950 w 1161390"/>
                <a:gd name="connsiteY3" fmla="*/ 849282 h 849281"/>
                <a:gd name="connsiteX4" fmla="*/ 0 w 1161390"/>
                <a:gd name="connsiteY4" fmla="*/ 263761 h 849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90" h="849281">
                  <a:moveTo>
                    <a:pt x="0" y="263761"/>
                  </a:moveTo>
                  <a:cubicBezTo>
                    <a:pt x="310896" y="458622"/>
                    <a:pt x="574704" y="402887"/>
                    <a:pt x="802371" y="5912"/>
                  </a:cubicBezTo>
                  <a:cubicBezTo>
                    <a:pt x="897518" y="-26603"/>
                    <a:pt x="1157731" y="80753"/>
                    <a:pt x="1161391" y="187300"/>
                  </a:cubicBezTo>
                  <a:cubicBezTo>
                    <a:pt x="907525" y="560634"/>
                    <a:pt x="1086064" y="669383"/>
                    <a:pt x="834950" y="849282"/>
                  </a:cubicBezTo>
                  <a:cubicBezTo>
                    <a:pt x="686627" y="695550"/>
                    <a:pt x="169956" y="965285"/>
                    <a:pt x="0" y="263761"/>
                  </a:cubicBezTo>
                  <a:close/>
                </a:path>
              </a:pathLst>
            </a:custGeom>
            <a:solidFill>
              <a:schemeClr val="tx1">
                <a:lumMod val="75000"/>
                <a:lumOff val="25000"/>
              </a:schemeClr>
            </a:solidFill>
            <a:ln w="0" cap="flat">
              <a:noFill/>
              <a:prstDash val="solid"/>
              <a:miter/>
            </a:ln>
          </p:spPr>
          <p:txBody>
            <a:bodyPr rtlCol="0" anchor="ctr"/>
            <a:lstStyle/>
            <a:p>
              <a:endParaRPr lang="nb-NO"/>
            </a:p>
          </p:txBody>
        </p:sp>
        <p:sp>
          <p:nvSpPr>
            <p:cNvPr id="166" name="Friform 165">
              <a:extLst>
                <a:ext uri="{FF2B5EF4-FFF2-40B4-BE49-F238E27FC236}">
                  <a16:creationId xmlns:a16="http://schemas.microsoft.com/office/drawing/2014/main" id="{E0B64796-B57D-2BED-42AD-AE7AB3FAA380}"/>
                </a:ext>
              </a:extLst>
            </p:cNvPr>
            <p:cNvSpPr>
              <a:spLocks noGrp="1" noRot="1" noMove="1" noResize="1" noEditPoints="1" noAdjustHandles="1" noChangeArrowheads="1" noChangeShapeType="1"/>
            </p:cNvSpPr>
            <p:nvPr/>
          </p:nvSpPr>
          <p:spPr>
            <a:xfrm rot="-2017802">
              <a:off x="4225299" y="750472"/>
              <a:ext cx="281619" cy="96118"/>
            </a:xfrm>
            <a:custGeom>
              <a:avLst/>
              <a:gdLst>
                <a:gd name="connsiteX0" fmla="*/ 281620 w 281619"/>
                <a:gd name="connsiteY0" fmla="*/ 48059 h 96118"/>
                <a:gd name="connsiteX1" fmla="*/ 140810 w 281619"/>
                <a:gd name="connsiteY1" fmla="*/ 96119 h 96118"/>
                <a:gd name="connsiteX2" fmla="*/ 0 w 281619"/>
                <a:gd name="connsiteY2" fmla="*/ 48059 h 96118"/>
                <a:gd name="connsiteX3" fmla="*/ 140810 w 281619"/>
                <a:gd name="connsiteY3" fmla="*/ 0 h 96118"/>
                <a:gd name="connsiteX4" fmla="*/ 281620 w 281619"/>
                <a:gd name="connsiteY4" fmla="*/ 48059 h 96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619" h="96118">
                  <a:moveTo>
                    <a:pt x="281620" y="48059"/>
                  </a:moveTo>
                  <a:cubicBezTo>
                    <a:pt x="281620" y="74602"/>
                    <a:pt x="218577" y="96119"/>
                    <a:pt x="140810" y="96119"/>
                  </a:cubicBezTo>
                  <a:cubicBezTo>
                    <a:pt x="63043" y="96119"/>
                    <a:pt x="0" y="74602"/>
                    <a:pt x="0" y="48059"/>
                  </a:cubicBezTo>
                  <a:cubicBezTo>
                    <a:pt x="0" y="21517"/>
                    <a:pt x="63043" y="0"/>
                    <a:pt x="140810" y="0"/>
                  </a:cubicBezTo>
                  <a:cubicBezTo>
                    <a:pt x="218577" y="0"/>
                    <a:pt x="281620" y="21517"/>
                    <a:pt x="281620" y="48059"/>
                  </a:cubicBezTo>
                  <a:close/>
                </a:path>
              </a:pathLst>
            </a:custGeom>
            <a:solidFill>
              <a:srgbClr val="7B79C6"/>
            </a:solidFill>
            <a:ln w="0" cap="flat">
              <a:noFill/>
              <a:prstDash val="solid"/>
              <a:miter/>
            </a:ln>
          </p:spPr>
          <p:txBody>
            <a:bodyPr rtlCol="0" anchor="ctr"/>
            <a:lstStyle/>
            <a:p>
              <a:endParaRPr lang="nb-NO"/>
            </a:p>
          </p:txBody>
        </p:sp>
        <p:sp>
          <p:nvSpPr>
            <p:cNvPr id="167" name="Friform 166">
              <a:extLst>
                <a:ext uri="{FF2B5EF4-FFF2-40B4-BE49-F238E27FC236}">
                  <a16:creationId xmlns:a16="http://schemas.microsoft.com/office/drawing/2014/main" id="{9BC67D91-EA7C-2424-CC0A-FA21C804A1E9}"/>
                </a:ext>
              </a:extLst>
            </p:cNvPr>
            <p:cNvSpPr>
              <a:spLocks noGrp="1" noRot="1" noMove="1" noResize="1" noEditPoints="1" noAdjustHandles="1" noChangeArrowheads="1" noChangeShapeType="1"/>
            </p:cNvSpPr>
            <p:nvPr/>
          </p:nvSpPr>
          <p:spPr>
            <a:xfrm>
              <a:off x="4492790" y="330718"/>
              <a:ext cx="146543" cy="123671"/>
            </a:xfrm>
            <a:custGeom>
              <a:avLst/>
              <a:gdLst>
                <a:gd name="connsiteX0" fmla="*/ 92515 w 146543"/>
                <a:gd name="connsiteY0" fmla="*/ 116162 h 123671"/>
                <a:gd name="connsiteX1" fmla="*/ 72080 w 146543"/>
                <a:gd name="connsiteY1" fmla="*/ 123254 h 123671"/>
                <a:gd name="connsiteX2" fmla="*/ 63336 w 146543"/>
                <a:gd name="connsiteY2" fmla="*/ 98965 h 123671"/>
                <a:gd name="connsiteX3" fmla="*/ 44747 w 146543"/>
                <a:gd name="connsiteY3" fmla="*/ 111596 h 123671"/>
                <a:gd name="connsiteX4" fmla="*/ 33833 w 146543"/>
                <a:gd name="connsiteY4" fmla="*/ 110074 h 123671"/>
                <a:gd name="connsiteX5" fmla="*/ 27713 w 146543"/>
                <a:gd name="connsiteY5" fmla="*/ 85267 h 123671"/>
                <a:gd name="connsiteX6" fmla="*/ 12848 w 146543"/>
                <a:gd name="connsiteY6" fmla="*/ 93752 h 123671"/>
                <a:gd name="connsiteX7" fmla="*/ 3877 w 146543"/>
                <a:gd name="connsiteY7" fmla="*/ 91744 h 123671"/>
                <a:gd name="connsiteX8" fmla="*/ 282 w 146543"/>
                <a:gd name="connsiteY8" fmla="*/ 78952 h 123671"/>
                <a:gd name="connsiteX9" fmla="*/ 11261 w 146543"/>
                <a:gd name="connsiteY9" fmla="*/ 43490 h 123671"/>
                <a:gd name="connsiteX10" fmla="*/ 35323 w 146543"/>
                <a:gd name="connsiteY10" fmla="*/ 8417 h 123671"/>
                <a:gd name="connsiteX11" fmla="*/ 80662 w 146543"/>
                <a:gd name="connsiteY11" fmla="*/ 9000 h 123671"/>
                <a:gd name="connsiteX12" fmla="*/ 93422 w 146543"/>
                <a:gd name="connsiteY12" fmla="*/ 23023 h 123671"/>
                <a:gd name="connsiteX13" fmla="*/ 120593 w 146543"/>
                <a:gd name="connsiteY13" fmla="*/ 49773 h 123671"/>
                <a:gd name="connsiteX14" fmla="*/ 144169 w 146543"/>
                <a:gd name="connsiteY14" fmla="*/ 65479 h 123671"/>
                <a:gd name="connsiteX15" fmla="*/ 140056 w 146543"/>
                <a:gd name="connsiteY15" fmla="*/ 84943 h 123671"/>
                <a:gd name="connsiteX16" fmla="*/ 92515 w 146543"/>
                <a:gd name="connsiteY16" fmla="*/ 116130 h 12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6543" h="123671">
                  <a:moveTo>
                    <a:pt x="92515" y="116162"/>
                  </a:moveTo>
                  <a:cubicBezTo>
                    <a:pt x="86912" y="121149"/>
                    <a:pt x="79367" y="124971"/>
                    <a:pt x="72080" y="123254"/>
                  </a:cubicBezTo>
                  <a:cubicBezTo>
                    <a:pt x="62138" y="120923"/>
                    <a:pt x="57183" y="107094"/>
                    <a:pt x="63336" y="98965"/>
                  </a:cubicBezTo>
                  <a:cubicBezTo>
                    <a:pt x="58025" y="104374"/>
                    <a:pt x="52487" y="109912"/>
                    <a:pt x="44747" y="111596"/>
                  </a:cubicBezTo>
                  <a:cubicBezTo>
                    <a:pt x="41055" y="112405"/>
                    <a:pt x="37072" y="112017"/>
                    <a:pt x="33833" y="110074"/>
                  </a:cubicBezTo>
                  <a:cubicBezTo>
                    <a:pt x="25543" y="105119"/>
                    <a:pt x="26288" y="94237"/>
                    <a:pt x="27713" y="85267"/>
                  </a:cubicBezTo>
                  <a:cubicBezTo>
                    <a:pt x="23308" y="89023"/>
                    <a:pt x="18677" y="92877"/>
                    <a:pt x="12848" y="93752"/>
                  </a:cubicBezTo>
                  <a:cubicBezTo>
                    <a:pt x="9706" y="94205"/>
                    <a:pt x="6436" y="93590"/>
                    <a:pt x="3877" y="91744"/>
                  </a:cubicBezTo>
                  <a:cubicBezTo>
                    <a:pt x="-592" y="88440"/>
                    <a:pt x="-203" y="83485"/>
                    <a:pt x="282" y="78952"/>
                  </a:cubicBezTo>
                  <a:cubicBezTo>
                    <a:pt x="1740" y="64605"/>
                    <a:pt x="6792" y="57189"/>
                    <a:pt x="11261" y="43490"/>
                  </a:cubicBezTo>
                  <a:cubicBezTo>
                    <a:pt x="15762" y="29791"/>
                    <a:pt x="23535" y="16708"/>
                    <a:pt x="35323" y="8417"/>
                  </a:cubicBezTo>
                  <a:cubicBezTo>
                    <a:pt x="51354" y="-2853"/>
                    <a:pt x="70331" y="-2950"/>
                    <a:pt x="80662" y="9000"/>
                  </a:cubicBezTo>
                  <a:cubicBezTo>
                    <a:pt x="84807" y="13761"/>
                    <a:pt x="89082" y="18456"/>
                    <a:pt x="93422" y="23023"/>
                  </a:cubicBezTo>
                  <a:cubicBezTo>
                    <a:pt x="114213" y="28042"/>
                    <a:pt x="113468" y="36462"/>
                    <a:pt x="120593" y="49773"/>
                  </a:cubicBezTo>
                  <a:cubicBezTo>
                    <a:pt x="128819" y="51036"/>
                    <a:pt x="140380" y="60557"/>
                    <a:pt x="144169" y="65479"/>
                  </a:cubicBezTo>
                  <a:cubicBezTo>
                    <a:pt x="149059" y="71859"/>
                    <a:pt x="145756" y="79275"/>
                    <a:pt x="140056" y="84943"/>
                  </a:cubicBezTo>
                  <a:cubicBezTo>
                    <a:pt x="130082" y="94917"/>
                    <a:pt x="98118" y="111142"/>
                    <a:pt x="92515" y="116130"/>
                  </a:cubicBezTo>
                  <a:close/>
                </a:path>
              </a:pathLst>
            </a:custGeom>
            <a:solidFill>
              <a:srgbClr val="DEAB91"/>
            </a:solidFill>
            <a:ln w="0" cap="flat">
              <a:noFill/>
              <a:prstDash val="solid"/>
              <a:miter/>
            </a:ln>
          </p:spPr>
          <p:txBody>
            <a:bodyPr rtlCol="0" anchor="ctr"/>
            <a:lstStyle/>
            <a:p>
              <a:endParaRPr lang="nb-NO"/>
            </a:p>
          </p:txBody>
        </p:sp>
        <p:sp>
          <p:nvSpPr>
            <p:cNvPr id="168" name="Friform 167">
              <a:extLst>
                <a:ext uri="{FF2B5EF4-FFF2-40B4-BE49-F238E27FC236}">
                  <a16:creationId xmlns:a16="http://schemas.microsoft.com/office/drawing/2014/main" id="{CA2CC777-110E-08C3-A8BD-40107641A356}"/>
                </a:ext>
              </a:extLst>
            </p:cNvPr>
            <p:cNvSpPr>
              <a:spLocks noGrp="1" noRot="1" noMove="1" noResize="1" noEditPoints="1" noAdjustHandles="1" noChangeArrowheads="1" noChangeShapeType="1"/>
            </p:cNvSpPr>
            <p:nvPr/>
          </p:nvSpPr>
          <p:spPr>
            <a:xfrm>
              <a:off x="4310778" y="386514"/>
              <a:ext cx="374076" cy="530433"/>
            </a:xfrm>
            <a:custGeom>
              <a:avLst/>
              <a:gdLst>
                <a:gd name="connsiteX0" fmla="*/ 276956 w 374076"/>
                <a:gd name="connsiteY0" fmla="*/ 83003 h 530433"/>
                <a:gd name="connsiteX1" fmla="*/ 368055 w 374076"/>
                <a:gd name="connsiteY1" fmla="*/ 17035 h 530433"/>
                <a:gd name="connsiteX2" fmla="*/ 371909 w 374076"/>
                <a:gd name="connsiteY2" fmla="*/ 17326 h 530433"/>
                <a:gd name="connsiteX3" fmla="*/ 374015 w 374076"/>
                <a:gd name="connsiteY3" fmla="*/ 23414 h 530433"/>
                <a:gd name="connsiteX4" fmla="*/ 332821 w 374076"/>
                <a:gd name="connsiteY4" fmla="*/ 80703 h 530433"/>
                <a:gd name="connsiteX5" fmla="*/ 327153 w 374076"/>
                <a:gd name="connsiteY5" fmla="*/ 113121 h 530433"/>
                <a:gd name="connsiteX6" fmla="*/ 268569 w 374076"/>
                <a:gd name="connsiteY6" fmla="*/ 165390 h 530433"/>
                <a:gd name="connsiteX7" fmla="*/ 189290 w 374076"/>
                <a:gd name="connsiteY7" fmla="*/ 186635 h 530433"/>
                <a:gd name="connsiteX8" fmla="*/ 164354 w 374076"/>
                <a:gd name="connsiteY8" fmla="*/ 208397 h 530433"/>
                <a:gd name="connsiteX9" fmla="*/ 162540 w 374076"/>
                <a:gd name="connsiteY9" fmla="*/ 227958 h 530433"/>
                <a:gd name="connsiteX10" fmla="*/ 177016 w 374076"/>
                <a:gd name="connsiteY10" fmla="*/ 366598 h 530433"/>
                <a:gd name="connsiteX11" fmla="*/ 117784 w 374076"/>
                <a:gd name="connsiteY11" fmla="*/ 501838 h 530433"/>
                <a:gd name="connsiteX12" fmla="*/ 0 w 374076"/>
                <a:gd name="connsiteY12" fmla="*/ 530434 h 530433"/>
                <a:gd name="connsiteX13" fmla="*/ 24483 w 374076"/>
                <a:gd name="connsiteY13" fmla="*/ 297489 h 530433"/>
                <a:gd name="connsiteX14" fmla="*/ 56026 w 374076"/>
                <a:gd name="connsiteY14" fmla="*/ 137733 h 530433"/>
                <a:gd name="connsiteX15" fmla="*/ 72704 w 374076"/>
                <a:gd name="connsiteY15" fmla="*/ 102175 h 530433"/>
                <a:gd name="connsiteX16" fmla="*/ 113445 w 374076"/>
                <a:gd name="connsiteY16" fmla="*/ 67296 h 530433"/>
                <a:gd name="connsiteX17" fmla="*/ 164224 w 374076"/>
                <a:gd name="connsiteY17" fmla="*/ 30636 h 530433"/>
                <a:gd name="connsiteX18" fmla="*/ 193241 w 374076"/>
                <a:gd name="connsiteY18" fmla="*/ 0 h 530433"/>
                <a:gd name="connsiteX19" fmla="*/ 326408 w 374076"/>
                <a:gd name="connsiteY19" fmla="*/ 24807 h 530433"/>
                <a:gd name="connsiteX20" fmla="*/ 276860 w 374076"/>
                <a:gd name="connsiteY20" fmla="*/ 83003 h 53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4076" h="530433">
                  <a:moveTo>
                    <a:pt x="276956" y="83003"/>
                  </a:moveTo>
                  <a:cubicBezTo>
                    <a:pt x="299885" y="52043"/>
                    <a:pt x="329971" y="22637"/>
                    <a:pt x="368055" y="17035"/>
                  </a:cubicBezTo>
                  <a:cubicBezTo>
                    <a:pt x="369351" y="16840"/>
                    <a:pt x="370744" y="16711"/>
                    <a:pt x="371909" y="17326"/>
                  </a:cubicBezTo>
                  <a:cubicBezTo>
                    <a:pt x="373917" y="18395"/>
                    <a:pt x="374241" y="21147"/>
                    <a:pt x="374015" y="23414"/>
                  </a:cubicBezTo>
                  <a:cubicBezTo>
                    <a:pt x="371650" y="47250"/>
                    <a:pt x="341630" y="58455"/>
                    <a:pt x="332821" y="80703"/>
                  </a:cubicBezTo>
                  <a:cubicBezTo>
                    <a:pt x="328772" y="90937"/>
                    <a:pt x="329679" y="102401"/>
                    <a:pt x="327153" y="113121"/>
                  </a:cubicBezTo>
                  <a:cubicBezTo>
                    <a:pt x="320871" y="139774"/>
                    <a:pt x="294671" y="157100"/>
                    <a:pt x="268569" y="165390"/>
                  </a:cubicBezTo>
                  <a:cubicBezTo>
                    <a:pt x="242466" y="173713"/>
                    <a:pt x="214486" y="175883"/>
                    <a:pt x="189290" y="186635"/>
                  </a:cubicBezTo>
                  <a:cubicBezTo>
                    <a:pt x="178830" y="191072"/>
                    <a:pt x="168305" y="197775"/>
                    <a:pt x="164354" y="208397"/>
                  </a:cubicBezTo>
                  <a:cubicBezTo>
                    <a:pt x="162054" y="214583"/>
                    <a:pt x="162281" y="221384"/>
                    <a:pt x="162540" y="227958"/>
                  </a:cubicBezTo>
                  <a:cubicBezTo>
                    <a:pt x="163998" y="266010"/>
                    <a:pt x="175559" y="328546"/>
                    <a:pt x="177016" y="366598"/>
                  </a:cubicBezTo>
                  <a:lnTo>
                    <a:pt x="117784" y="501838"/>
                  </a:lnTo>
                  <a:lnTo>
                    <a:pt x="0" y="530434"/>
                  </a:lnTo>
                  <a:cubicBezTo>
                    <a:pt x="5052" y="475833"/>
                    <a:pt x="17715" y="351895"/>
                    <a:pt x="24483" y="297489"/>
                  </a:cubicBezTo>
                  <a:cubicBezTo>
                    <a:pt x="31219" y="243535"/>
                    <a:pt x="38862" y="189323"/>
                    <a:pt x="56026" y="137733"/>
                  </a:cubicBezTo>
                  <a:cubicBezTo>
                    <a:pt x="60171" y="125265"/>
                    <a:pt x="64964" y="112797"/>
                    <a:pt x="72704" y="102175"/>
                  </a:cubicBezTo>
                  <a:cubicBezTo>
                    <a:pt x="83294" y="87634"/>
                    <a:pt x="98645" y="77465"/>
                    <a:pt x="113445" y="67296"/>
                  </a:cubicBezTo>
                  <a:cubicBezTo>
                    <a:pt x="130673" y="55475"/>
                    <a:pt x="147611" y="43266"/>
                    <a:pt x="164224" y="30636"/>
                  </a:cubicBezTo>
                  <a:lnTo>
                    <a:pt x="193241" y="0"/>
                  </a:lnTo>
                  <a:lnTo>
                    <a:pt x="326408" y="24807"/>
                  </a:lnTo>
                  <a:lnTo>
                    <a:pt x="276860" y="83003"/>
                  </a:lnTo>
                  <a:close/>
                </a:path>
              </a:pathLst>
            </a:custGeom>
            <a:solidFill>
              <a:srgbClr val="DEAB91"/>
            </a:solidFill>
            <a:ln w="0" cap="flat">
              <a:noFill/>
              <a:prstDash val="solid"/>
              <a:miter/>
            </a:ln>
          </p:spPr>
          <p:txBody>
            <a:bodyPr rtlCol="0" anchor="ctr"/>
            <a:lstStyle/>
            <a:p>
              <a:endParaRPr lang="nb-NO"/>
            </a:p>
          </p:txBody>
        </p:sp>
        <p:sp>
          <p:nvSpPr>
            <p:cNvPr id="169" name="Friform 168">
              <a:extLst>
                <a:ext uri="{FF2B5EF4-FFF2-40B4-BE49-F238E27FC236}">
                  <a16:creationId xmlns:a16="http://schemas.microsoft.com/office/drawing/2014/main" id="{5644BAE9-9839-046C-9888-F807E498D285}"/>
                </a:ext>
              </a:extLst>
            </p:cNvPr>
            <p:cNvSpPr>
              <a:spLocks noGrp="1" noRot="1" noMove="1" noResize="1" noEditPoints="1" noAdjustHandles="1" noChangeArrowheads="1" noChangeShapeType="1"/>
            </p:cNvSpPr>
            <p:nvPr/>
          </p:nvSpPr>
          <p:spPr>
            <a:xfrm>
              <a:off x="4520730" y="361350"/>
              <a:ext cx="59232" cy="57582"/>
            </a:xfrm>
            <a:custGeom>
              <a:avLst/>
              <a:gdLst>
                <a:gd name="connsiteX0" fmla="*/ 59232 w 59232"/>
                <a:gd name="connsiteY0" fmla="*/ 358 h 57582"/>
                <a:gd name="connsiteX1" fmla="*/ 0 w 59232"/>
                <a:gd name="connsiteY1" fmla="*/ 57582 h 57582"/>
                <a:gd name="connsiteX2" fmla="*/ 32935 w 59232"/>
                <a:gd name="connsiteY2" fmla="*/ 22995 h 57582"/>
                <a:gd name="connsiteX3" fmla="*/ 59232 w 59232"/>
                <a:gd name="connsiteY3" fmla="*/ 358 h 57582"/>
              </a:gdLst>
              <a:ahLst/>
              <a:cxnLst>
                <a:cxn ang="0">
                  <a:pos x="connsiteX0" y="connsiteY0"/>
                </a:cxn>
                <a:cxn ang="0">
                  <a:pos x="connsiteX1" y="connsiteY1"/>
                </a:cxn>
                <a:cxn ang="0">
                  <a:pos x="connsiteX2" y="connsiteY2"/>
                </a:cxn>
                <a:cxn ang="0">
                  <a:pos x="connsiteX3" y="connsiteY3"/>
                </a:cxn>
              </a:cxnLst>
              <a:rect l="l" t="t" r="r" b="b"/>
              <a:pathLst>
                <a:path w="59232" h="57582">
                  <a:moveTo>
                    <a:pt x="59232" y="358"/>
                  </a:moveTo>
                  <a:cubicBezTo>
                    <a:pt x="38409" y="-3496"/>
                    <a:pt x="4663" y="24323"/>
                    <a:pt x="0" y="57582"/>
                  </a:cubicBezTo>
                  <a:cubicBezTo>
                    <a:pt x="0" y="57582"/>
                    <a:pt x="25616" y="28986"/>
                    <a:pt x="32935" y="22995"/>
                  </a:cubicBezTo>
                  <a:cubicBezTo>
                    <a:pt x="40255" y="17004"/>
                    <a:pt x="59232" y="358"/>
                    <a:pt x="59232" y="358"/>
                  </a:cubicBezTo>
                  <a:close/>
                </a:path>
              </a:pathLst>
            </a:custGeom>
            <a:solidFill>
              <a:srgbClr val="967B6F"/>
            </a:solidFill>
            <a:ln w="0" cap="flat">
              <a:noFill/>
              <a:prstDash val="solid"/>
              <a:miter/>
            </a:ln>
          </p:spPr>
          <p:txBody>
            <a:bodyPr rtlCol="0" anchor="ctr"/>
            <a:lstStyle/>
            <a:p>
              <a:endParaRPr lang="nb-NO"/>
            </a:p>
          </p:txBody>
        </p:sp>
        <p:sp>
          <p:nvSpPr>
            <p:cNvPr id="170" name="Friform 169">
              <a:extLst>
                <a:ext uri="{FF2B5EF4-FFF2-40B4-BE49-F238E27FC236}">
                  <a16:creationId xmlns:a16="http://schemas.microsoft.com/office/drawing/2014/main" id="{06F2C355-A62E-7B91-AAF7-CF12AB355CCF}"/>
                </a:ext>
              </a:extLst>
            </p:cNvPr>
            <p:cNvSpPr>
              <a:spLocks noGrp="1" noRot="1" noMove="1" noResize="1" noEditPoints="1" noAdjustHandles="1" noChangeArrowheads="1" noChangeShapeType="1"/>
            </p:cNvSpPr>
            <p:nvPr/>
          </p:nvSpPr>
          <p:spPr>
            <a:xfrm>
              <a:off x="4556126" y="389688"/>
              <a:ext cx="50909" cy="39995"/>
            </a:xfrm>
            <a:custGeom>
              <a:avLst/>
              <a:gdLst>
                <a:gd name="connsiteX0" fmla="*/ 50909 w 50909"/>
                <a:gd name="connsiteY0" fmla="*/ 0 h 39995"/>
                <a:gd name="connsiteX1" fmla="*/ 0 w 50909"/>
                <a:gd name="connsiteY1" fmla="*/ 39995 h 39995"/>
                <a:gd name="connsiteX2" fmla="*/ 28499 w 50909"/>
                <a:gd name="connsiteY2" fmla="*/ 20014 h 39995"/>
                <a:gd name="connsiteX3" fmla="*/ 50909 w 50909"/>
                <a:gd name="connsiteY3" fmla="*/ 32 h 39995"/>
              </a:gdLst>
              <a:ahLst/>
              <a:cxnLst>
                <a:cxn ang="0">
                  <a:pos x="connsiteX0" y="connsiteY0"/>
                </a:cxn>
                <a:cxn ang="0">
                  <a:pos x="connsiteX1" y="connsiteY1"/>
                </a:cxn>
                <a:cxn ang="0">
                  <a:pos x="connsiteX2" y="connsiteY2"/>
                </a:cxn>
                <a:cxn ang="0">
                  <a:pos x="connsiteX3" y="connsiteY3"/>
                </a:cxn>
              </a:cxnLst>
              <a:rect l="l" t="t" r="r" b="b"/>
              <a:pathLst>
                <a:path w="50909" h="39995">
                  <a:moveTo>
                    <a:pt x="50909" y="0"/>
                  </a:moveTo>
                  <a:cubicBezTo>
                    <a:pt x="33486" y="0"/>
                    <a:pt x="8938" y="16257"/>
                    <a:pt x="0" y="39995"/>
                  </a:cubicBezTo>
                  <a:cubicBezTo>
                    <a:pt x="0" y="39995"/>
                    <a:pt x="23155" y="24062"/>
                    <a:pt x="28499" y="20014"/>
                  </a:cubicBezTo>
                  <a:cubicBezTo>
                    <a:pt x="33810" y="15966"/>
                    <a:pt x="50909" y="32"/>
                    <a:pt x="50909" y="32"/>
                  </a:cubicBezTo>
                  <a:close/>
                </a:path>
              </a:pathLst>
            </a:custGeom>
            <a:solidFill>
              <a:srgbClr val="967B6F"/>
            </a:solidFill>
            <a:ln w="0" cap="flat">
              <a:noFill/>
              <a:prstDash val="solid"/>
              <a:miter/>
            </a:ln>
          </p:spPr>
          <p:txBody>
            <a:bodyPr rtlCol="0" anchor="ctr"/>
            <a:lstStyle/>
            <a:p>
              <a:endParaRPr lang="nb-NO"/>
            </a:p>
          </p:txBody>
        </p:sp>
        <p:sp>
          <p:nvSpPr>
            <p:cNvPr id="171" name="Friform 170">
              <a:extLst>
                <a:ext uri="{FF2B5EF4-FFF2-40B4-BE49-F238E27FC236}">
                  <a16:creationId xmlns:a16="http://schemas.microsoft.com/office/drawing/2014/main" id="{4CEFAAC1-3F05-0F76-4D98-C775B71D5D81}"/>
                </a:ext>
              </a:extLst>
            </p:cNvPr>
            <p:cNvSpPr>
              <a:spLocks noGrp="1" noRot="1" noMove="1" noResize="1" noEditPoints="1" noAdjustHandles="1" noChangeArrowheads="1" noChangeShapeType="1"/>
            </p:cNvSpPr>
            <p:nvPr/>
          </p:nvSpPr>
          <p:spPr>
            <a:xfrm>
              <a:off x="4439735" y="465222"/>
              <a:ext cx="101267" cy="25312"/>
            </a:xfrm>
            <a:custGeom>
              <a:avLst/>
              <a:gdLst>
                <a:gd name="connsiteX0" fmla="*/ 101268 w 101267"/>
                <a:gd name="connsiteY0" fmla="*/ 10416 h 25312"/>
                <a:gd name="connsiteX1" fmla="*/ 0 w 101267"/>
                <a:gd name="connsiteY1" fmla="*/ 25313 h 25312"/>
                <a:gd name="connsiteX2" fmla="*/ 101268 w 101267"/>
                <a:gd name="connsiteY2" fmla="*/ 10416 h 25312"/>
              </a:gdLst>
              <a:ahLst/>
              <a:cxnLst>
                <a:cxn ang="0">
                  <a:pos x="connsiteX0" y="connsiteY0"/>
                </a:cxn>
                <a:cxn ang="0">
                  <a:pos x="connsiteX1" y="connsiteY1"/>
                </a:cxn>
                <a:cxn ang="0">
                  <a:pos x="connsiteX2" y="connsiteY2"/>
                </a:cxn>
              </a:cxnLst>
              <a:rect l="l" t="t" r="r" b="b"/>
              <a:pathLst>
                <a:path w="101267" h="25312">
                  <a:moveTo>
                    <a:pt x="101268" y="10416"/>
                  </a:moveTo>
                  <a:cubicBezTo>
                    <a:pt x="41906" y="-18860"/>
                    <a:pt x="3757" y="22592"/>
                    <a:pt x="0" y="25313"/>
                  </a:cubicBezTo>
                  <a:lnTo>
                    <a:pt x="101268" y="10416"/>
                  </a:lnTo>
                  <a:close/>
                </a:path>
              </a:pathLst>
            </a:custGeom>
            <a:solidFill>
              <a:srgbClr val="967B6F"/>
            </a:solidFill>
            <a:ln w="0" cap="flat">
              <a:noFill/>
              <a:prstDash val="solid"/>
              <a:miter/>
            </a:ln>
          </p:spPr>
          <p:txBody>
            <a:bodyPr rtlCol="0" anchor="ctr"/>
            <a:lstStyle/>
            <a:p>
              <a:endParaRPr lang="nb-NO"/>
            </a:p>
          </p:txBody>
        </p:sp>
        <p:sp>
          <p:nvSpPr>
            <p:cNvPr id="172" name="Friform 171">
              <a:extLst>
                <a:ext uri="{FF2B5EF4-FFF2-40B4-BE49-F238E27FC236}">
                  <a16:creationId xmlns:a16="http://schemas.microsoft.com/office/drawing/2014/main" id="{0350ADD4-CEC8-BA5B-2EB3-9A47287C591C}"/>
                </a:ext>
              </a:extLst>
            </p:cNvPr>
            <p:cNvSpPr>
              <a:spLocks noGrp="1" noRot="1" noMove="1" noResize="1" noEditPoints="1" noAdjustHandles="1" noChangeArrowheads="1" noChangeShapeType="1"/>
            </p:cNvSpPr>
            <p:nvPr/>
          </p:nvSpPr>
          <p:spPr>
            <a:xfrm>
              <a:off x="4570056" y="424405"/>
              <a:ext cx="60944" cy="83358"/>
            </a:xfrm>
            <a:custGeom>
              <a:avLst/>
              <a:gdLst>
                <a:gd name="connsiteX0" fmla="*/ 60944 w 60944"/>
                <a:gd name="connsiteY0" fmla="*/ 0 h 83358"/>
                <a:gd name="connsiteX1" fmla="*/ 7412 w 60944"/>
                <a:gd name="connsiteY1" fmla="*/ 50909 h 83358"/>
                <a:gd name="connsiteX2" fmla="*/ 417 w 60944"/>
                <a:gd name="connsiteY2" fmla="*/ 83359 h 83358"/>
                <a:gd name="connsiteX3" fmla="*/ 26357 w 60944"/>
                <a:gd name="connsiteY3" fmla="*/ 47444 h 83358"/>
                <a:gd name="connsiteX4" fmla="*/ 60944 w 60944"/>
                <a:gd name="connsiteY4" fmla="*/ 32 h 83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 h="83358">
                  <a:moveTo>
                    <a:pt x="60944" y="0"/>
                  </a:moveTo>
                  <a:cubicBezTo>
                    <a:pt x="60944" y="0"/>
                    <a:pt x="17386" y="31446"/>
                    <a:pt x="7412" y="50909"/>
                  </a:cubicBezTo>
                  <a:cubicBezTo>
                    <a:pt x="-2563" y="70373"/>
                    <a:pt x="417" y="83359"/>
                    <a:pt x="417" y="83359"/>
                  </a:cubicBezTo>
                  <a:cubicBezTo>
                    <a:pt x="417" y="83359"/>
                    <a:pt x="19880" y="57419"/>
                    <a:pt x="26357" y="47444"/>
                  </a:cubicBezTo>
                  <a:cubicBezTo>
                    <a:pt x="32834" y="37469"/>
                    <a:pt x="60944" y="32"/>
                    <a:pt x="60944" y="32"/>
                  </a:cubicBezTo>
                  <a:close/>
                </a:path>
              </a:pathLst>
            </a:custGeom>
            <a:solidFill>
              <a:srgbClr val="967B6F"/>
            </a:solidFill>
            <a:ln w="0" cap="flat">
              <a:noFill/>
              <a:prstDash val="solid"/>
              <a:miter/>
            </a:ln>
          </p:spPr>
          <p:txBody>
            <a:bodyPr rtlCol="0" anchor="ctr"/>
            <a:lstStyle/>
            <a:p>
              <a:endParaRPr lang="nb-NO"/>
            </a:p>
          </p:txBody>
        </p:sp>
        <p:sp>
          <p:nvSpPr>
            <p:cNvPr id="173" name="Friform 172">
              <a:extLst>
                <a:ext uri="{FF2B5EF4-FFF2-40B4-BE49-F238E27FC236}">
                  <a16:creationId xmlns:a16="http://schemas.microsoft.com/office/drawing/2014/main" id="{BEB2B4B6-6A28-D550-2CC0-28DCC9A78803}"/>
                </a:ext>
              </a:extLst>
            </p:cNvPr>
            <p:cNvSpPr>
              <a:spLocks noGrp="1" noRot="1" noMove="1" noResize="1" noEditPoints="1" noAdjustHandles="1" noChangeArrowheads="1" noChangeShapeType="1"/>
            </p:cNvSpPr>
            <p:nvPr/>
          </p:nvSpPr>
          <p:spPr>
            <a:xfrm>
              <a:off x="4489776" y="401638"/>
              <a:ext cx="108515" cy="58269"/>
            </a:xfrm>
            <a:custGeom>
              <a:avLst/>
              <a:gdLst>
                <a:gd name="connsiteX0" fmla="*/ 6697 w 108515"/>
                <a:gd name="connsiteY0" fmla="*/ 0 h 58269"/>
                <a:gd name="connsiteX1" fmla="*/ 6924 w 108515"/>
                <a:gd name="connsiteY1" fmla="*/ 20824 h 58269"/>
                <a:gd name="connsiteX2" fmla="*/ 30986 w 108515"/>
                <a:gd name="connsiteY2" fmla="*/ 17294 h 58269"/>
                <a:gd name="connsiteX3" fmla="*/ 40636 w 108515"/>
                <a:gd name="connsiteY3" fmla="*/ 37599 h 58269"/>
                <a:gd name="connsiteX4" fmla="*/ 66383 w 108515"/>
                <a:gd name="connsiteY4" fmla="*/ 28045 h 58269"/>
                <a:gd name="connsiteX5" fmla="*/ 74576 w 108515"/>
                <a:gd name="connsiteY5" fmla="*/ 48578 h 58269"/>
                <a:gd name="connsiteX6" fmla="*/ 108515 w 108515"/>
                <a:gd name="connsiteY6" fmla="*/ 44594 h 58269"/>
                <a:gd name="connsiteX7" fmla="*/ 66383 w 108515"/>
                <a:gd name="connsiteY7" fmla="*/ 57581 h 58269"/>
                <a:gd name="connsiteX8" fmla="*/ 60618 w 108515"/>
                <a:gd name="connsiteY8" fmla="*/ 37631 h 58269"/>
                <a:gd name="connsiteX9" fmla="*/ 32670 w 108515"/>
                <a:gd name="connsiteY9" fmla="*/ 46958 h 58269"/>
                <a:gd name="connsiteX10" fmla="*/ 27359 w 108515"/>
                <a:gd name="connsiteY10" fmla="*/ 22831 h 58269"/>
                <a:gd name="connsiteX11" fmla="*/ 8122 w 108515"/>
                <a:gd name="connsiteY11" fmla="*/ 30992 h 58269"/>
                <a:gd name="connsiteX12" fmla="*/ 6729 w 108515"/>
                <a:gd name="connsiteY12" fmla="*/ 65 h 5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515" h="58269">
                  <a:moveTo>
                    <a:pt x="6697" y="0"/>
                  </a:moveTo>
                  <a:cubicBezTo>
                    <a:pt x="6697" y="0"/>
                    <a:pt x="-3181" y="15059"/>
                    <a:pt x="6924" y="20824"/>
                  </a:cubicBezTo>
                  <a:cubicBezTo>
                    <a:pt x="17028" y="26620"/>
                    <a:pt x="30986" y="17294"/>
                    <a:pt x="30986" y="17294"/>
                  </a:cubicBezTo>
                  <a:cubicBezTo>
                    <a:pt x="30986" y="17294"/>
                    <a:pt x="30306" y="34911"/>
                    <a:pt x="40636" y="37599"/>
                  </a:cubicBezTo>
                  <a:cubicBezTo>
                    <a:pt x="50935" y="40255"/>
                    <a:pt x="66383" y="28045"/>
                    <a:pt x="66383" y="28045"/>
                  </a:cubicBezTo>
                  <a:cubicBezTo>
                    <a:pt x="66383" y="28045"/>
                    <a:pt x="59614" y="45922"/>
                    <a:pt x="74576" y="48578"/>
                  </a:cubicBezTo>
                  <a:cubicBezTo>
                    <a:pt x="89538" y="51233"/>
                    <a:pt x="108515" y="44594"/>
                    <a:pt x="108515" y="44594"/>
                  </a:cubicBezTo>
                  <a:cubicBezTo>
                    <a:pt x="108515" y="44594"/>
                    <a:pt x="79142" y="61888"/>
                    <a:pt x="66383" y="57581"/>
                  </a:cubicBezTo>
                  <a:cubicBezTo>
                    <a:pt x="53623" y="53241"/>
                    <a:pt x="60618" y="37631"/>
                    <a:pt x="60618" y="37631"/>
                  </a:cubicBezTo>
                  <a:cubicBezTo>
                    <a:pt x="60618" y="37631"/>
                    <a:pt x="43000" y="51265"/>
                    <a:pt x="32670" y="46958"/>
                  </a:cubicBezTo>
                  <a:cubicBezTo>
                    <a:pt x="22371" y="42619"/>
                    <a:pt x="27359" y="22831"/>
                    <a:pt x="27359" y="22831"/>
                  </a:cubicBezTo>
                  <a:cubicBezTo>
                    <a:pt x="27359" y="22831"/>
                    <a:pt x="19878" y="36498"/>
                    <a:pt x="8122" y="30992"/>
                  </a:cubicBezTo>
                  <a:cubicBezTo>
                    <a:pt x="-9301" y="22831"/>
                    <a:pt x="6729" y="65"/>
                    <a:pt x="6729" y="65"/>
                  </a:cubicBezTo>
                  <a:close/>
                </a:path>
              </a:pathLst>
            </a:custGeom>
            <a:solidFill>
              <a:srgbClr val="967B6F"/>
            </a:solidFill>
            <a:ln w="0" cap="flat">
              <a:noFill/>
              <a:prstDash val="solid"/>
              <a:miter/>
            </a:ln>
          </p:spPr>
          <p:txBody>
            <a:bodyPr rtlCol="0" anchor="ctr"/>
            <a:lstStyle/>
            <a:p>
              <a:endParaRPr lang="nb-NO"/>
            </a:p>
          </p:txBody>
        </p:sp>
        <p:sp>
          <p:nvSpPr>
            <p:cNvPr id="174" name="Friform 173">
              <a:extLst>
                <a:ext uri="{FF2B5EF4-FFF2-40B4-BE49-F238E27FC236}">
                  <a16:creationId xmlns:a16="http://schemas.microsoft.com/office/drawing/2014/main" id="{9B293F60-0354-44C8-A959-3EE33410AE17}"/>
                </a:ext>
              </a:extLst>
            </p:cNvPr>
            <p:cNvSpPr>
              <a:spLocks noGrp="1" noRot="1" noMove="1" noResize="1" noEditPoints="1" noAdjustHandles="1" noChangeArrowheads="1" noChangeShapeType="1"/>
            </p:cNvSpPr>
            <p:nvPr/>
          </p:nvSpPr>
          <p:spPr>
            <a:xfrm>
              <a:off x="4248857" y="727075"/>
              <a:ext cx="700323" cy="1245415"/>
            </a:xfrm>
            <a:custGeom>
              <a:avLst/>
              <a:gdLst>
                <a:gd name="connsiteX0" fmla="*/ 698059 w 700323"/>
                <a:gd name="connsiteY0" fmla="*/ 851790 h 1245415"/>
                <a:gd name="connsiteX1" fmla="*/ 662047 w 700323"/>
                <a:gd name="connsiteY1" fmla="*/ 839193 h 1245415"/>
                <a:gd name="connsiteX2" fmla="*/ 567741 w 700323"/>
                <a:gd name="connsiteY2" fmla="*/ 828311 h 1245415"/>
                <a:gd name="connsiteX3" fmla="*/ 410869 w 700323"/>
                <a:gd name="connsiteY3" fmla="*/ 723902 h 1245415"/>
                <a:gd name="connsiteX4" fmla="*/ 341759 w 700323"/>
                <a:gd name="connsiteY4" fmla="*/ 557799 h 1245415"/>
                <a:gd name="connsiteX5" fmla="*/ 299756 w 700323"/>
                <a:gd name="connsiteY5" fmla="*/ 394741 h 1245415"/>
                <a:gd name="connsiteX6" fmla="*/ 237123 w 700323"/>
                <a:gd name="connsiteY6" fmla="*/ 0 h 1245415"/>
                <a:gd name="connsiteX7" fmla="*/ 143854 w 700323"/>
                <a:gd name="connsiteY7" fmla="*/ 111340 h 1245415"/>
                <a:gd name="connsiteX8" fmla="*/ 0 w 700323"/>
                <a:gd name="connsiteY8" fmla="*/ 149327 h 1245415"/>
                <a:gd name="connsiteX9" fmla="*/ 74421 w 700323"/>
                <a:gd name="connsiteY9" fmla="*/ 583610 h 1245415"/>
                <a:gd name="connsiteX10" fmla="*/ 98127 w 700323"/>
                <a:gd name="connsiteY10" fmla="*/ 714348 h 1245415"/>
                <a:gd name="connsiteX11" fmla="*/ 218793 w 700323"/>
                <a:gd name="connsiteY11" fmla="*/ 993216 h 1245415"/>
                <a:gd name="connsiteX12" fmla="*/ 65936 w 700323"/>
                <a:gd name="connsiteY12" fmla="*/ 1213822 h 1245415"/>
                <a:gd name="connsiteX13" fmla="*/ 270641 w 700323"/>
                <a:gd name="connsiteY13" fmla="*/ 1213822 h 1245415"/>
                <a:gd name="connsiteX14" fmla="*/ 312839 w 700323"/>
                <a:gd name="connsiteY14" fmla="*/ 1064365 h 1245415"/>
                <a:gd name="connsiteX15" fmla="*/ 389009 w 700323"/>
                <a:gd name="connsiteY15" fmla="*/ 991661 h 1245415"/>
                <a:gd name="connsiteX16" fmla="*/ 497952 w 700323"/>
                <a:gd name="connsiteY16" fmla="*/ 924495 h 1245415"/>
                <a:gd name="connsiteX17" fmla="*/ 639572 w 700323"/>
                <a:gd name="connsiteY17" fmla="*/ 869505 h 1245415"/>
                <a:gd name="connsiteX18" fmla="*/ 698059 w 700323"/>
                <a:gd name="connsiteY18" fmla="*/ 851855 h 124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0323" h="1245415">
                  <a:moveTo>
                    <a:pt x="698059" y="851790"/>
                  </a:moveTo>
                  <a:cubicBezTo>
                    <a:pt x="694269" y="850722"/>
                    <a:pt x="683583" y="841557"/>
                    <a:pt x="662047" y="839193"/>
                  </a:cubicBezTo>
                  <a:cubicBezTo>
                    <a:pt x="624286" y="835047"/>
                    <a:pt x="574802" y="830092"/>
                    <a:pt x="567741" y="828311"/>
                  </a:cubicBezTo>
                  <a:cubicBezTo>
                    <a:pt x="502259" y="811568"/>
                    <a:pt x="440144" y="784818"/>
                    <a:pt x="410869" y="723902"/>
                  </a:cubicBezTo>
                  <a:cubicBezTo>
                    <a:pt x="384248" y="668459"/>
                    <a:pt x="360089" y="610943"/>
                    <a:pt x="341759" y="557799"/>
                  </a:cubicBezTo>
                  <a:cubicBezTo>
                    <a:pt x="323429" y="504720"/>
                    <a:pt x="311155" y="449731"/>
                    <a:pt x="299756" y="394741"/>
                  </a:cubicBezTo>
                  <a:cubicBezTo>
                    <a:pt x="273653" y="268893"/>
                    <a:pt x="254287" y="127370"/>
                    <a:pt x="237123" y="0"/>
                  </a:cubicBezTo>
                  <a:cubicBezTo>
                    <a:pt x="240264" y="23058"/>
                    <a:pt x="208592" y="68268"/>
                    <a:pt x="143854" y="111340"/>
                  </a:cubicBezTo>
                  <a:cubicBezTo>
                    <a:pt x="79084" y="154412"/>
                    <a:pt x="14670" y="171414"/>
                    <a:pt x="0" y="149327"/>
                  </a:cubicBezTo>
                  <a:cubicBezTo>
                    <a:pt x="30701" y="297521"/>
                    <a:pt x="55346" y="433473"/>
                    <a:pt x="74421" y="583610"/>
                  </a:cubicBezTo>
                  <a:cubicBezTo>
                    <a:pt x="80023" y="627621"/>
                    <a:pt x="85173" y="671956"/>
                    <a:pt x="98127" y="714348"/>
                  </a:cubicBezTo>
                  <a:cubicBezTo>
                    <a:pt x="118756" y="781871"/>
                    <a:pt x="177081" y="899429"/>
                    <a:pt x="218793" y="993216"/>
                  </a:cubicBezTo>
                  <a:cubicBezTo>
                    <a:pt x="190294" y="1068414"/>
                    <a:pt x="147222" y="1166249"/>
                    <a:pt x="65936" y="1213822"/>
                  </a:cubicBezTo>
                  <a:cubicBezTo>
                    <a:pt x="103243" y="1284907"/>
                    <a:pt x="270641" y="1213822"/>
                    <a:pt x="270641" y="1213822"/>
                  </a:cubicBezTo>
                  <a:lnTo>
                    <a:pt x="312839" y="1064365"/>
                  </a:lnTo>
                  <a:lnTo>
                    <a:pt x="389009" y="991661"/>
                  </a:lnTo>
                  <a:lnTo>
                    <a:pt x="497952" y="924495"/>
                  </a:lnTo>
                  <a:lnTo>
                    <a:pt x="639572" y="869505"/>
                  </a:lnTo>
                  <a:cubicBezTo>
                    <a:pt x="626553" y="864777"/>
                    <a:pt x="715449" y="856810"/>
                    <a:pt x="698059" y="851855"/>
                  </a:cubicBezTo>
                  <a:close/>
                </a:path>
              </a:pathLst>
            </a:custGeom>
            <a:solidFill>
              <a:srgbClr val="9997E8"/>
            </a:solidFill>
            <a:ln w="0" cap="flat">
              <a:noFill/>
              <a:prstDash val="solid"/>
              <a:miter/>
            </a:ln>
          </p:spPr>
          <p:txBody>
            <a:bodyPr rtlCol="0" anchor="ctr"/>
            <a:lstStyle/>
            <a:p>
              <a:endParaRPr lang="nb-NO"/>
            </a:p>
          </p:txBody>
        </p:sp>
        <p:sp>
          <p:nvSpPr>
            <p:cNvPr id="175" name="Friform 174">
              <a:extLst>
                <a:ext uri="{FF2B5EF4-FFF2-40B4-BE49-F238E27FC236}">
                  <a16:creationId xmlns:a16="http://schemas.microsoft.com/office/drawing/2014/main" id="{8B690BB3-1910-BFBF-E1A6-40808EEDA927}"/>
                </a:ext>
              </a:extLst>
            </p:cNvPr>
            <p:cNvSpPr>
              <a:spLocks noGrp="1" noRot="1" noMove="1" noResize="1" noEditPoints="1" noAdjustHandles="1" noChangeArrowheads="1" noChangeShapeType="1"/>
            </p:cNvSpPr>
            <p:nvPr/>
          </p:nvSpPr>
          <p:spPr>
            <a:xfrm>
              <a:off x="4740910" y="1534433"/>
              <a:ext cx="21508" cy="116812"/>
            </a:xfrm>
            <a:custGeom>
              <a:avLst/>
              <a:gdLst>
                <a:gd name="connsiteX0" fmla="*/ 21476 w 21508"/>
                <a:gd name="connsiteY0" fmla="*/ 3757 h 116812"/>
                <a:gd name="connsiteX1" fmla="*/ 12473 w 21508"/>
                <a:gd name="connsiteY1" fmla="*/ 0 h 116812"/>
                <a:gd name="connsiteX2" fmla="*/ 6612 w 21508"/>
                <a:gd name="connsiteY2" fmla="*/ 116813 h 116812"/>
                <a:gd name="connsiteX3" fmla="*/ 15776 w 21508"/>
                <a:gd name="connsiteY3" fmla="*/ 113250 h 116812"/>
                <a:gd name="connsiteX4" fmla="*/ 21509 w 21508"/>
                <a:gd name="connsiteY4" fmla="*/ 3757 h 116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8" h="116812">
                  <a:moveTo>
                    <a:pt x="21476" y="3757"/>
                  </a:moveTo>
                  <a:cubicBezTo>
                    <a:pt x="18432" y="2558"/>
                    <a:pt x="15453" y="1295"/>
                    <a:pt x="12473" y="0"/>
                  </a:cubicBezTo>
                  <a:cubicBezTo>
                    <a:pt x="2725" y="30669"/>
                    <a:pt x="-6763" y="62892"/>
                    <a:pt x="6612" y="116813"/>
                  </a:cubicBezTo>
                  <a:lnTo>
                    <a:pt x="15776" y="113250"/>
                  </a:lnTo>
                  <a:cubicBezTo>
                    <a:pt x="3600" y="63151"/>
                    <a:pt x="11923" y="33842"/>
                    <a:pt x="21509" y="3757"/>
                  </a:cubicBezTo>
                  <a:close/>
                </a:path>
              </a:pathLst>
            </a:custGeom>
            <a:solidFill>
              <a:srgbClr val="7B79C6"/>
            </a:solidFill>
            <a:ln w="0" cap="flat">
              <a:noFill/>
              <a:prstDash val="solid"/>
              <a:miter/>
            </a:ln>
          </p:spPr>
          <p:txBody>
            <a:bodyPr rtlCol="0" anchor="ctr"/>
            <a:lstStyle/>
            <a:p>
              <a:endParaRPr lang="nb-NO"/>
            </a:p>
          </p:txBody>
        </p:sp>
        <p:sp>
          <p:nvSpPr>
            <p:cNvPr id="176" name="Friform 175">
              <a:extLst>
                <a:ext uri="{FF2B5EF4-FFF2-40B4-BE49-F238E27FC236}">
                  <a16:creationId xmlns:a16="http://schemas.microsoft.com/office/drawing/2014/main" id="{A7E7551B-B43B-2862-E17A-949B657347D7}"/>
                </a:ext>
              </a:extLst>
            </p:cNvPr>
            <p:cNvSpPr>
              <a:spLocks noGrp="1" noRot="1" noMove="1" noResize="1" noEditPoints="1" noAdjustHandles="1" noChangeArrowheads="1" noChangeShapeType="1"/>
            </p:cNvSpPr>
            <p:nvPr/>
          </p:nvSpPr>
          <p:spPr>
            <a:xfrm>
              <a:off x="4484105" y="872743"/>
              <a:ext cx="64410" cy="248749"/>
            </a:xfrm>
            <a:custGeom>
              <a:avLst/>
              <a:gdLst>
                <a:gd name="connsiteX0" fmla="*/ 13243 w 64410"/>
                <a:gd name="connsiteY0" fmla="*/ 30733 h 248749"/>
                <a:gd name="connsiteX1" fmla="*/ 6766 w 64410"/>
                <a:gd name="connsiteY1" fmla="*/ 150558 h 248749"/>
                <a:gd name="connsiteX2" fmla="*/ 64411 w 64410"/>
                <a:gd name="connsiteY2" fmla="*/ 248749 h 248749"/>
                <a:gd name="connsiteX3" fmla="*/ 60881 w 64410"/>
                <a:gd name="connsiteY3" fmla="*/ 231391 h 248749"/>
                <a:gd name="connsiteX4" fmla="*/ 16157 w 64410"/>
                <a:gd name="connsiteY4" fmla="*/ 148194 h 248749"/>
                <a:gd name="connsiteX5" fmla="*/ 22472 w 64410"/>
                <a:gd name="connsiteY5" fmla="*/ 33680 h 248749"/>
                <a:gd name="connsiteX6" fmla="*/ 25517 w 64410"/>
                <a:gd name="connsiteY6" fmla="*/ 23965 h 248749"/>
                <a:gd name="connsiteX7" fmla="*/ 21986 w 64410"/>
                <a:gd name="connsiteY7" fmla="*/ 0 h 248749"/>
                <a:gd name="connsiteX8" fmla="*/ 13210 w 64410"/>
                <a:gd name="connsiteY8" fmla="*/ 30733 h 24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10" h="248749">
                  <a:moveTo>
                    <a:pt x="13243" y="30733"/>
                  </a:moveTo>
                  <a:cubicBezTo>
                    <a:pt x="3203" y="62244"/>
                    <a:pt x="-7192" y="94856"/>
                    <a:pt x="6766" y="150558"/>
                  </a:cubicBezTo>
                  <a:cubicBezTo>
                    <a:pt x="19817" y="202698"/>
                    <a:pt x="42162" y="226922"/>
                    <a:pt x="64411" y="248749"/>
                  </a:cubicBezTo>
                  <a:cubicBezTo>
                    <a:pt x="63213" y="243017"/>
                    <a:pt x="62047" y="237188"/>
                    <a:pt x="60881" y="231391"/>
                  </a:cubicBezTo>
                  <a:cubicBezTo>
                    <a:pt x="42842" y="212446"/>
                    <a:pt x="26650" y="190035"/>
                    <a:pt x="16157" y="148194"/>
                  </a:cubicBezTo>
                  <a:cubicBezTo>
                    <a:pt x="2879" y="95147"/>
                    <a:pt x="12400" y="65288"/>
                    <a:pt x="22472" y="33680"/>
                  </a:cubicBezTo>
                  <a:cubicBezTo>
                    <a:pt x="23509" y="30474"/>
                    <a:pt x="24513" y="27236"/>
                    <a:pt x="25517" y="23965"/>
                  </a:cubicBezTo>
                  <a:cubicBezTo>
                    <a:pt x="24318" y="15966"/>
                    <a:pt x="23152" y="7967"/>
                    <a:pt x="21986" y="0"/>
                  </a:cubicBezTo>
                  <a:cubicBezTo>
                    <a:pt x="19590" y="10622"/>
                    <a:pt x="16449" y="20597"/>
                    <a:pt x="13210" y="30733"/>
                  </a:cubicBezTo>
                  <a:close/>
                </a:path>
              </a:pathLst>
            </a:custGeom>
            <a:solidFill>
              <a:srgbClr val="7B79C6"/>
            </a:solidFill>
            <a:ln w="0" cap="flat">
              <a:noFill/>
              <a:prstDash val="solid"/>
              <a:miter/>
            </a:ln>
          </p:spPr>
          <p:txBody>
            <a:bodyPr rtlCol="0" anchor="ctr"/>
            <a:lstStyle/>
            <a:p>
              <a:endParaRPr lang="nb-NO"/>
            </a:p>
          </p:txBody>
        </p:sp>
        <p:sp>
          <p:nvSpPr>
            <p:cNvPr id="177" name="Friform 176">
              <a:extLst>
                <a:ext uri="{FF2B5EF4-FFF2-40B4-BE49-F238E27FC236}">
                  <a16:creationId xmlns:a16="http://schemas.microsoft.com/office/drawing/2014/main" id="{79F41E72-2037-0C0B-563F-471385ABCD94}"/>
                </a:ext>
              </a:extLst>
            </p:cNvPr>
            <p:cNvSpPr>
              <a:spLocks noGrp="1" noRot="1" noMove="1" noResize="1" noEditPoints="1" noAdjustHandles="1" noChangeArrowheads="1" noChangeShapeType="1"/>
            </p:cNvSpPr>
            <p:nvPr/>
          </p:nvSpPr>
          <p:spPr>
            <a:xfrm>
              <a:off x="4484750" y="727075"/>
              <a:ext cx="3918" cy="20175"/>
            </a:xfrm>
            <a:custGeom>
              <a:avLst/>
              <a:gdLst>
                <a:gd name="connsiteX0" fmla="*/ 1198 w 3918"/>
                <a:gd name="connsiteY0" fmla="*/ 0 h 20175"/>
                <a:gd name="connsiteX1" fmla="*/ 0 w 3918"/>
                <a:gd name="connsiteY1" fmla="*/ 12824 h 20175"/>
                <a:gd name="connsiteX2" fmla="*/ 3918 w 3918"/>
                <a:gd name="connsiteY2" fmla="*/ 20176 h 20175"/>
                <a:gd name="connsiteX3" fmla="*/ 1198 w 3918"/>
                <a:gd name="connsiteY3" fmla="*/ 0 h 20175"/>
              </a:gdLst>
              <a:ahLst/>
              <a:cxnLst>
                <a:cxn ang="0">
                  <a:pos x="connsiteX0" y="connsiteY0"/>
                </a:cxn>
                <a:cxn ang="0">
                  <a:pos x="connsiteX1" y="connsiteY1"/>
                </a:cxn>
                <a:cxn ang="0">
                  <a:pos x="connsiteX2" y="connsiteY2"/>
                </a:cxn>
                <a:cxn ang="0">
                  <a:pos x="connsiteX3" y="connsiteY3"/>
                </a:cxn>
              </a:cxnLst>
              <a:rect l="l" t="t" r="r" b="b"/>
              <a:pathLst>
                <a:path w="3918" h="20175">
                  <a:moveTo>
                    <a:pt x="1198" y="0"/>
                  </a:moveTo>
                  <a:cubicBezTo>
                    <a:pt x="1716" y="3724"/>
                    <a:pt x="1295" y="8032"/>
                    <a:pt x="0" y="12824"/>
                  </a:cubicBezTo>
                  <a:cubicBezTo>
                    <a:pt x="1328" y="15189"/>
                    <a:pt x="2655" y="17617"/>
                    <a:pt x="3918" y="20176"/>
                  </a:cubicBezTo>
                  <a:cubicBezTo>
                    <a:pt x="3012" y="13407"/>
                    <a:pt x="2105" y="6671"/>
                    <a:pt x="1198" y="0"/>
                  </a:cubicBezTo>
                  <a:close/>
                </a:path>
              </a:pathLst>
            </a:custGeom>
            <a:solidFill>
              <a:srgbClr val="7B79C6"/>
            </a:solidFill>
            <a:ln w="0" cap="flat">
              <a:noFill/>
              <a:prstDash val="solid"/>
              <a:miter/>
            </a:ln>
          </p:spPr>
          <p:txBody>
            <a:bodyPr rtlCol="0" anchor="ctr"/>
            <a:lstStyle/>
            <a:p>
              <a:endParaRPr lang="nb-NO"/>
            </a:p>
          </p:txBody>
        </p:sp>
        <p:sp>
          <p:nvSpPr>
            <p:cNvPr id="178" name="Friform 177">
              <a:extLst>
                <a:ext uri="{FF2B5EF4-FFF2-40B4-BE49-F238E27FC236}">
                  <a16:creationId xmlns:a16="http://schemas.microsoft.com/office/drawing/2014/main" id="{D835839C-B971-3A8F-D5BE-E97BC6CB57ED}"/>
                </a:ext>
              </a:extLst>
            </p:cNvPr>
            <p:cNvSpPr>
              <a:spLocks noGrp="1" noRot="1" noMove="1" noResize="1" noEditPoints="1" noAdjustHandles="1" noChangeArrowheads="1" noChangeShapeType="1"/>
            </p:cNvSpPr>
            <p:nvPr/>
          </p:nvSpPr>
          <p:spPr>
            <a:xfrm>
              <a:off x="4593080" y="1332610"/>
              <a:ext cx="138896" cy="333468"/>
            </a:xfrm>
            <a:custGeom>
              <a:avLst/>
              <a:gdLst>
                <a:gd name="connsiteX0" fmla="*/ 75746 w 138896"/>
                <a:gd name="connsiteY0" fmla="*/ 221319 h 333468"/>
                <a:gd name="connsiteX1" fmla="*/ 16190 w 138896"/>
                <a:gd name="connsiteY1" fmla="*/ 123322 h 333468"/>
                <a:gd name="connsiteX2" fmla="*/ 20756 w 138896"/>
                <a:gd name="connsiteY2" fmla="*/ 14347 h 333468"/>
                <a:gd name="connsiteX3" fmla="*/ 15121 w 138896"/>
                <a:gd name="connsiteY3" fmla="*/ 0 h 333468"/>
                <a:gd name="connsiteX4" fmla="*/ 13242 w 138896"/>
                <a:gd name="connsiteY4" fmla="*/ 5862 h 333468"/>
                <a:gd name="connsiteX5" fmla="*/ 6765 w 138896"/>
                <a:gd name="connsiteY5" fmla="*/ 125686 h 333468"/>
                <a:gd name="connsiteX6" fmla="*/ 68977 w 138896"/>
                <a:gd name="connsiteY6" fmla="*/ 228314 h 333468"/>
                <a:gd name="connsiteX7" fmla="*/ 128533 w 138896"/>
                <a:gd name="connsiteY7" fmla="*/ 326311 h 333468"/>
                <a:gd name="connsiteX8" fmla="*/ 130185 w 138896"/>
                <a:gd name="connsiteY8" fmla="*/ 333468 h 333468"/>
                <a:gd name="connsiteX9" fmla="*/ 138896 w 138896"/>
                <a:gd name="connsiteY9" fmla="*/ 328092 h 333468"/>
                <a:gd name="connsiteX10" fmla="*/ 137957 w 138896"/>
                <a:gd name="connsiteY10" fmla="*/ 323980 h 333468"/>
                <a:gd name="connsiteX11" fmla="*/ 75746 w 138896"/>
                <a:gd name="connsiteY11" fmla="*/ 221352 h 33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896" h="333468">
                  <a:moveTo>
                    <a:pt x="75746" y="221319"/>
                  </a:moveTo>
                  <a:cubicBezTo>
                    <a:pt x="51943" y="198196"/>
                    <a:pt x="29467" y="176336"/>
                    <a:pt x="16190" y="123322"/>
                  </a:cubicBezTo>
                  <a:cubicBezTo>
                    <a:pt x="3689" y="73384"/>
                    <a:pt x="11397" y="44011"/>
                    <a:pt x="20756" y="14347"/>
                  </a:cubicBezTo>
                  <a:cubicBezTo>
                    <a:pt x="18813" y="9554"/>
                    <a:pt x="16967" y="4761"/>
                    <a:pt x="15121" y="0"/>
                  </a:cubicBezTo>
                  <a:cubicBezTo>
                    <a:pt x="14505" y="1943"/>
                    <a:pt x="13890" y="3919"/>
                    <a:pt x="13242" y="5862"/>
                  </a:cubicBezTo>
                  <a:cubicBezTo>
                    <a:pt x="3203" y="37372"/>
                    <a:pt x="-7192" y="69984"/>
                    <a:pt x="6765" y="125686"/>
                  </a:cubicBezTo>
                  <a:cubicBezTo>
                    <a:pt x="20724" y="181388"/>
                    <a:pt x="45239" y="205256"/>
                    <a:pt x="68977" y="228314"/>
                  </a:cubicBezTo>
                  <a:cubicBezTo>
                    <a:pt x="92780" y="251437"/>
                    <a:pt x="115255" y="273297"/>
                    <a:pt x="128533" y="326311"/>
                  </a:cubicBezTo>
                  <a:cubicBezTo>
                    <a:pt x="129148" y="328773"/>
                    <a:pt x="129667" y="331104"/>
                    <a:pt x="130185" y="333468"/>
                  </a:cubicBezTo>
                  <a:lnTo>
                    <a:pt x="138896" y="328092"/>
                  </a:lnTo>
                  <a:cubicBezTo>
                    <a:pt x="138573" y="326700"/>
                    <a:pt x="138313" y="325372"/>
                    <a:pt x="137957" y="323980"/>
                  </a:cubicBezTo>
                  <a:cubicBezTo>
                    <a:pt x="123999" y="268277"/>
                    <a:pt x="99484" y="244410"/>
                    <a:pt x="75746" y="221352"/>
                  </a:cubicBezTo>
                  <a:close/>
                </a:path>
              </a:pathLst>
            </a:custGeom>
            <a:solidFill>
              <a:srgbClr val="7B79C6"/>
            </a:solidFill>
            <a:ln w="0" cap="flat">
              <a:noFill/>
              <a:prstDash val="solid"/>
              <a:miter/>
            </a:ln>
          </p:spPr>
          <p:txBody>
            <a:bodyPr rtlCol="0" anchor="ctr"/>
            <a:lstStyle/>
            <a:p>
              <a:endParaRPr lang="nb-NO"/>
            </a:p>
          </p:txBody>
        </p:sp>
        <p:sp>
          <p:nvSpPr>
            <p:cNvPr id="179" name="Friform 178">
              <a:extLst>
                <a:ext uri="{FF2B5EF4-FFF2-40B4-BE49-F238E27FC236}">
                  <a16:creationId xmlns:a16="http://schemas.microsoft.com/office/drawing/2014/main" id="{A09EEC24-4E75-CE68-B81D-62313854612A}"/>
                </a:ext>
              </a:extLst>
            </p:cNvPr>
            <p:cNvSpPr>
              <a:spLocks noGrp="1" noRot="1" noMove="1" noResize="1" noEditPoints="1" noAdjustHandles="1" noChangeArrowheads="1" noChangeShapeType="1"/>
            </p:cNvSpPr>
            <p:nvPr/>
          </p:nvSpPr>
          <p:spPr>
            <a:xfrm>
              <a:off x="4354465" y="856291"/>
              <a:ext cx="243211" cy="907524"/>
            </a:xfrm>
            <a:custGeom>
              <a:avLst/>
              <a:gdLst>
                <a:gd name="connsiteX0" fmla="*/ 223100 w 243211"/>
                <a:gd name="connsiteY0" fmla="*/ 725262 h 907524"/>
                <a:gd name="connsiteX1" fmla="*/ 229577 w 243211"/>
                <a:gd name="connsiteY1" fmla="*/ 605438 h 907524"/>
                <a:gd name="connsiteX2" fmla="*/ 167366 w 243211"/>
                <a:gd name="connsiteY2" fmla="*/ 502810 h 907524"/>
                <a:gd name="connsiteX3" fmla="*/ 107810 w 243211"/>
                <a:gd name="connsiteY3" fmla="*/ 404813 h 907524"/>
                <a:gd name="connsiteX4" fmla="*/ 114125 w 243211"/>
                <a:gd name="connsiteY4" fmla="*/ 290299 h 907524"/>
                <a:gd name="connsiteX5" fmla="*/ 120602 w 243211"/>
                <a:gd name="connsiteY5" fmla="*/ 170475 h 907524"/>
                <a:gd name="connsiteX6" fmla="*/ 58390 w 243211"/>
                <a:gd name="connsiteY6" fmla="*/ 67847 h 907524"/>
                <a:gd name="connsiteX7" fmla="*/ 8647 w 243211"/>
                <a:gd name="connsiteY7" fmla="*/ 0 h 907524"/>
                <a:gd name="connsiteX8" fmla="*/ 0 w 243211"/>
                <a:gd name="connsiteY8" fmla="*/ 4566 h 907524"/>
                <a:gd name="connsiteX9" fmla="*/ 51622 w 243211"/>
                <a:gd name="connsiteY9" fmla="*/ 74809 h 907524"/>
                <a:gd name="connsiteX10" fmla="*/ 111178 w 243211"/>
                <a:gd name="connsiteY10" fmla="*/ 172806 h 907524"/>
                <a:gd name="connsiteX11" fmla="*/ 104863 w 243211"/>
                <a:gd name="connsiteY11" fmla="*/ 287320 h 907524"/>
                <a:gd name="connsiteX12" fmla="*/ 98386 w 243211"/>
                <a:gd name="connsiteY12" fmla="*/ 407144 h 907524"/>
                <a:gd name="connsiteX13" fmla="*/ 160597 w 243211"/>
                <a:gd name="connsiteY13" fmla="*/ 509772 h 907524"/>
                <a:gd name="connsiteX14" fmla="*/ 220153 w 243211"/>
                <a:gd name="connsiteY14" fmla="*/ 607769 h 907524"/>
                <a:gd name="connsiteX15" fmla="*/ 213838 w 243211"/>
                <a:gd name="connsiteY15" fmla="*/ 722283 h 907524"/>
                <a:gd name="connsiteX16" fmla="*/ 207361 w 243211"/>
                <a:gd name="connsiteY16" fmla="*/ 842107 h 907524"/>
                <a:gd name="connsiteX17" fmla="*/ 236119 w 243211"/>
                <a:gd name="connsiteY17" fmla="*/ 907525 h 907524"/>
                <a:gd name="connsiteX18" fmla="*/ 243211 w 243211"/>
                <a:gd name="connsiteY18" fmla="*/ 900756 h 907524"/>
                <a:gd name="connsiteX19" fmla="*/ 216818 w 243211"/>
                <a:gd name="connsiteY19" fmla="*/ 839743 h 907524"/>
                <a:gd name="connsiteX20" fmla="*/ 223133 w 243211"/>
                <a:gd name="connsiteY20" fmla="*/ 725230 h 90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211" h="907524">
                  <a:moveTo>
                    <a:pt x="223100" y="725262"/>
                  </a:moveTo>
                  <a:cubicBezTo>
                    <a:pt x="233140" y="693752"/>
                    <a:pt x="243535" y="661140"/>
                    <a:pt x="229577" y="605438"/>
                  </a:cubicBezTo>
                  <a:cubicBezTo>
                    <a:pt x="215619" y="549735"/>
                    <a:pt x="191104" y="525868"/>
                    <a:pt x="167366" y="502810"/>
                  </a:cubicBezTo>
                  <a:cubicBezTo>
                    <a:pt x="143563" y="479687"/>
                    <a:pt x="121088" y="457827"/>
                    <a:pt x="107810" y="404813"/>
                  </a:cubicBezTo>
                  <a:cubicBezTo>
                    <a:pt x="94532" y="351766"/>
                    <a:pt x="104053" y="321907"/>
                    <a:pt x="114125" y="290299"/>
                  </a:cubicBezTo>
                  <a:cubicBezTo>
                    <a:pt x="124164" y="258789"/>
                    <a:pt x="134560" y="226177"/>
                    <a:pt x="120602" y="170475"/>
                  </a:cubicBezTo>
                  <a:cubicBezTo>
                    <a:pt x="106644" y="114772"/>
                    <a:pt x="82128" y="90937"/>
                    <a:pt x="58390" y="67847"/>
                  </a:cubicBezTo>
                  <a:cubicBezTo>
                    <a:pt x="39704" y="49711"/>
                    <a:pt x="21892" y="32255"/>
                    <a:pt x="8647" y="0"/>
                  </a:cubicBezTo>
                  <a:cubicBezTo>
                    <a:pt x="5732" y="1587"/>
                    <a:pt x="2882" y="3109"/>
                    <a:pt x="0" y="4566"/>
                  </a:cubicBezTo>
                  <a:cubicBezTo>
                    <a:pt x="14088" y="38311"/>
                    <a:pt x="33098" y="56803"/>
                    <a:pt x="51622" y="74809"/>
                  </a:cubicBezTo>
                  <a:cubicBezTo>
                    <a:pt x="75425" y="97932"/>
                    <a:pt x="97900" y="119792"/>
                    <a:pt x="111178" y="172806"/>
                  </a:cubicBezTo>
                  <a:cubicBezTo>
                    <a:pt x="124456" y="225853"/>
                    <a:pt x="114934" y="255712"/>
                    <a:pt x="104863" y="287320"/>
                  </a:cubicBezTo>
                  <a:cubicBezTo>
                    <a:pt x="94823" y="318830"/>
                    <a:pt x="84428" y="351442"/>
                    <a:pt x="98386" y="407144"/>
                  </a:cubicBezTo>
                  <a:cubicBezTo>
                    <a:pt x="112344" y="462846"/>
                    <a:pt x="136859" y="486714"/>
                    <a:pt x="160597" y="509772"/>
                  </a:cubicBezTo>
                  <a:cubicBezTo>
                    <a:pt x="184400" y="532895"/>
                    <a:pt x="206875" y="554755"/>
                    <a:pt x="220153" y="607769"/>
                  </a:cubicBezTo>
                  <a:cubicBezTo>
                    <a:pt x="233431" y="660784"/>
                    <a:pt x="223910" y="690675"/>
                    <a:pt x="213838" y="722283"/>
                  </a:cubicBezTo>
                  <a:cubicBezTo>
                    <a:pt x="203799" y="753793"/>
                    <a:pt x="193403" y="786405"/>
                    <a:pt x="207361" y="842107"/>
                  </a:cubicBezTo>
                  <a:cubicBezTo>
                    <a:pt x="214615" y="871059"/>
                    <a:pt x="224719" y="891429"/>
                    <a:pt x="236119" y="907525"/>
                  </a:cubicBezTo>
                  <a:lnTo>
                    <a:pt x="243211" y="900756"/>
                  </a:lnTo>
                  <a:cubicBezTo>
                    <a:pt x="232719" y="885633"/>
                    <a:pt x="223554" y="866752"/>
                    <a:pt x="216818" y="839743"/>
                  </a:cubicBezTo>
                  <a:cubicBezTo>
                    <a:pt x="203540" y="786729"/>
                    <a:pt x="213061" y="756837"/>
                    <a:pt x="223133" y="725230"/>
                  </a:cubicBezTo>
                  <a:close/>
                </a:path>
              </a:pathLst>
            </a:custGeom>
            <a:solidFill>
              <a:srgbClr val="7B79C6"/>
            </a:solidFill>
            <a:ln w="0" cap="flat">
              <a:noFill/>
              <a:prstDash val="solid"/>
              <a:miter/>
            </a:ln>
          </p:spPr>
          <p:txBody>
            <a:bodyPr rtlCol="0" anchor="ctr"/>
            <a:lstStyle/>
            <a:p>
              <a:endParaRPr lang="nb-NO"/>
            </a:p>
          </p:txBody>
        </p:sp>
        <p:sp>
          <p:nvSpPr>
            <p:cNvPr id="180" name="Friform 179">
              <a:extLst>
                <a:ext uri="{FF2B5EF4-FFF2-40B4-BE49-F238E27FC236}">
                  <a16:creationId xmlns:a16="http://schemas.microsoft.com/office/drawing/2014/main" id="{CF3E2F96-CA05-C3E2-2FF4-E1E9B0A7EDAC}"/>
                </a:ext>
              </a:extLst>
            </p:cNvPr>
            <p:cNvSpPr>
              <a:spLocks noGrp="1" noRot="1" noMove="1" noResize="1" noEditPoints="1" noAdjustHandles="1" noChangeArrowheads="1" noChangeShapeType="1"/>
            </p:cNvSpPr>
            <p:nvPr/>
          </p:nvSpPr>
          <p:spPr>
            <a:xfrm>
              <a:off x="4298247" y="870767"/>
              <a:ext cx="253698" cy="1062843"/>
            </a:xfrm>
            <a:custGeom>
              <a:avLst/>
              <a:gdLst>
                <a:gd name="connsiteX0" fmla="*/ 240456 w 253698"/>
                <a:gd name="connsiteY0" fmla="*/ 952151 h 1062843"/>
                <a:gd name="connsiteX1" fmla="*/ 246933 w 253698"/>
                <a:gd name="connsiteY1" fmla="*/ 832327 h 1062843"/>
                <a:gd name="connsiteX2" fmla="*/ 184721 w 253698"/>
                <a:gd name="connsiteY2" fmla="*/ 729699 h 1062843"/>
                <a:gd name="connsiteX3" fmla="*/ 125165 w 253698"/>
                <a:gd name="connsiteY3" fmla="*/ 631702 h 1062843"/>
                <a:gd name="connsiteX4" fmla="*/ 131480 w 253698"/>
                <a:gd name="connsiteY4" fmla="*/ 517188 h 1062843"/>
                <a:gd name="connsiteX5" fmla="*/ 137957 w 253698"/>
                <a:gd name="connsiteY5" fmla="*/ 397364 h 1062843"/>
                <a:gd name="connsiteX6" fmla="*/ 75746 w 253698"/>
                <a:gd name="connsiteY6" fmla="*/ 294736 h 1062843"/>
                <a:gd name="connsiteX7" fmla="*/ 16190 w 253698"/>
                <a:gd name="connsiteY7" fmla="*/ 196739 h 1062843"/>
                <a:gd name="connsiteX8" fmla="*/ 22505 w 253698"/>
                <a:gd name="connsiteY8" fmla="*/ 82225 h 1062843"/>
                <a:gd name="connsiteX9" fmla="*/ 35264 w 253698"/>
                <a:gd name="connsiteY9" fmla="*/ 0 h 1062843"/>
                <a:gd name="connsiteX10" fmla="*/ 25776 w 253698"/>
                <a:gd name="connsiteY10" fmla="*/ 3821 h 1062843"/>
                <a:gd name="connsiteX11" fmla="*/ 13243 w 253698"/>
                <a:gd name="connsiteY11" fmla="*/ 79246 h 1062843"/>
                <a:gd name="connsiteX12" fmla="*/ 6766 w 253698"/>
                <a:gd name="connsiteY12" fmla="*/ 199071 h 1062843"/>
                <a:gd name="connsiteX13" fmla="*/ 68977 w 253698"/>
                <a:gd name="connsiteY13" fmla="*/ 301699 h 1062843"/>
                <a:gd name="connsiteX14" fmla="*/ 128533 w 253698"/>
                <a:gd name="connsiteY14" fmla="*/ 399696 h 1062843"/>
                <a:gd name="connsiteX15" fmla="*/ 122218 w 253698"/>
                <a:gd name="connsiteY15" fmla="*/ 514209 h 1062843"/>
                <a:gd name="connsiteX16" fmla="*/ 115741 w 253698"/>
                <a:gd name="connsiteY16" fmla="*/ 634034 h 1062843"/>
                <a:gd name="connsiteX17" fmla="*/ 177953 w 253698"/>
                <a:gd name="connsiteY17" fmla="*/ 736662 h 1062843"/>
                <a:gd name="connsiteX18" fmla="*/ 237509 w 253698"/>
                <a:gd name="connsiteY18" fmla="*/ 834659 h 1062843"/>
                <a:gd name="connsiteX19" fmla="*/ 231194 w 253698"/>
                <a:gd name="connsiteY19" fmla="*/ 949172 h 1062843"/>
                <a:gd name="connsiteX20" fmla="*/ 223292 w 253698"/>
                <a:gd name="connsiteY20" fmla="*/ 1062843 h 1062843"/>
                <a:gd name="connsiteX21" fmla="*/ 229283 w 253698"/>
                <a:gd name="connsiteY21" fmla="*/ 1041631 h 1062843"/>
                <a:gd name="connsiteX22" fmla="*/ 240456 w 253698"/>
                <a:gd name="connsiteY22" fmla="*/ 952119 h 106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3698" h="1062843">
                  <a:moveTo>
                    <a:pt x="240456" y="952151"/>
                  </a:moveTo>
                  <a:cubicBezTo>
                    <a:pt x="250495" y="920641"/>
                    <a:pt x="260891" y="888029"/>
                    <a:pt x="246933" y="832327"/>
                  </a:cubicBezTo>
                  <a:cubicBezTo>
                    <a:pt x="232975" y="776625"/>
                    <a:pt x="208459" y="752757"/>
                    <a:pt x="184721" y="729699"/>
                  </a:cubicBezTo>
                  <a:cubicBezTo>
                    <a:pt x="160918" y="706576"/>
                    <a:pt x="138443" y="684716"/>
                    <a:pt x="125165" y="631702"/>
                  </a:cubicBezTo>
                  <a:cubicBezTo>
                    <a:pt x="111887" y="578688"/>
                    <a:pt x="121408" y="548796"/>
                    <a:pt x="131480" y="517188"/>
                  </a:cubicBezTo>
                  <a:cubicBezTo>
                    <a:pt x="141520" y="485678"/>
                    <a:pt x="151915" y="453066"/>
                    <a:pt x="137957" y="397364"/>
                  </a:cubicBezTo>
                  <a:cubicBezTo>
                    <a:pt x="123999" y="341662"/>
                    <a:pt x="99484" y="317794"/>
                    <a:pt x="75746" y="294736"/>
                  </a:cubicBezTo>
                  <a:cubicBezTo>
                    <a:pt x="51943" y="271613"/>
                    <a:pt x="29467" y="249753"/>
                    <a:pt x="16190" y="196739"/>
                  </a:cubicBezTo>
                  <a:cubicBezTo>
                    <a:pt x="2912" y="143692"/>
                    <a:pt x="12433" y="113833"/>
                    <a:pt x="22505" y="82225"/>
                  </a:cubicBezTo>
                  <a:cubicBezTo>
                    <a:pt x="30050" y="58552"/>
                    <a:pt x="37790" y="34263"/>
                    <a:pt x="35264" y="0"/>
                  </a:cubicBezTo>
                  <a:cubicBezTo>
                    <a:pt x="32058" y="1360"/>
                    <a:pt x="28884" y="2656"/>
                    <a:pt x="25776" y="3821"/>
                  </a:cubicBezTo>
                  <a:cubicBezTo>
                    <a:pt x="27524" y="34328"/>
                    <a:pt x="20561" y="56350"/>
                    <a:pt x="13243" y="79246"/>
                  </a:cubicBezTo>
                  <a:cubicBezTo>
                    <a:pt x="3203" y="110757"/>
                    <a:pt x="-7192" y="143368"/>
                    <a:pt x="6766" y="199071"/>
                  </a:cubicBezTo>
                  <a:cubicBezTo>
                    <a:pt x="20724" y="254773"/>
                    <a:pt x="45239" y="278641"/>
                    <a:pt x="68977" y="301699"/>
                  </a:cubicBezTo>
                  <a:cubicBezTo>
                    <a:pt x="92780" y="324822"/>
                    <a:pt x="115255" y="346681"/>
                    <a:pt x="128533" y="399696"/>
                  </a:cubicBezTo>
                  <a:cubicBezTo>
                    <a:pt x="141811" y="452710"/>
                    <a:pt x="132290" y="482601"/>
                    <a:pt x="122218" y="514209"/>
                  </a:cubicBezTo>
                  <a:cubicBezTo>
                    <a:pt x="112179" y="545720"/>
                    <a:pt x="101783" y="578331"/>
                    <a:pt x="115741" y="634034"/>
                  </a:cubicBezTo>
                  <a:cubicBezTo>
                    <a:pt x="129699" y="689736"/>
                    <a:pt x="154214" y="713604"/>
                    <a:pt x="177953" y="736662"/>
                  </a:cubicBezTo>
                  <a:cubicBezTo>
                    <a:pt x="201756" y="759784"/>
                    <a:pt x="224231" y="781644"/>
                    <a:pt x="237509" y="834659"/>
                  </a:cubicBezTo>
                  <a:cubicBezTo>
                    <a:pt x="250787" y="887705"/>
                    <a:pt x="241265" y="917564"/>
                    <a:pt x="231194" y="949172"/>
                  </a:cubicBezTo>
                  <a:cubicBezTo>
                    <a:pt x="221511" y="979517"/>
                    <a:pt x="211601" y="1010898"/>
                    <a:pt x="223292" y="1062843"/>
                  </a:cubicBezTo>
                  <a:lnTo>
                    <a:pt x="229283" y="1041631"/>
                  </a:lnTo>
                  <a:cubicBezTo>
                    <a:pt x="224134" y="1003482"/>
                    <a:pt x="232068" y="978383"/>
                    <a:pt x="240456" y="952119"/>
                  </a:cubicBezTo>
                  <a:close/>
                </a:path>
              </a:pathLst>
            </a:custGeom>
            <a:solidFill>
              <a:srgbClr val="7B79C6"/>
            </a:solidFill>
            <a:ln w="0" cap="flat">
              <a:noFill/>
              <a:prstDash val="solid"/>
              <a:miter/>
            </a:ln>
          </p:spPr>
          <p:txBody>
            <a:bodyPr rtlCol="0" anchor="ctr"/>
            <a:lstStyle/>
            <a:p>
              <a:endParaRPr lang="nb-NO"/>
            </a:p>
          </p:txBody>
        </p:sp>
        <p:sp>
          <p:nvSpPr>
            <p:cNvPr id="181" name="Friform 180">
              <a:extLst>
                <a:ext uri="{FF2B5EF4-FFF2-40B4-BE49-F238E27FC236}">
                  <a16:creationId xmlns:a16="http://schemas.microsoft.com/office/drawing/2014/main" id="{3185DC75-E19F-7DBD-65A0-2BFE1843D2C4}"/>
                </a:ext>
              </a:extLst>
            </p:cNvPr>
            <p:cNvSpPr>
              <a:spLocks noGrp="1" noRot="1" noMove="1" noResize="1" noEditPoints="1" noAdjustHandles="1" noChangeArrowheads="1" noChangeShapeType="1"/>
            </p:cNvSpPr>
            <p:nvPr/>
          </p:nvSpPr>
          <p:spPr>
            <a:xfrm>
              <a:off x="4338305" y="1407905"/>
              <a:ext cx="66665" cy="172352"/>
            </a:xfrm>
            <a:custGeom>
              <a:avLst/>
              <a:gdLst>
                <a:gd name="connsiteX0" fmla="*/ 59912 w 66665"/>
                <a:gd name="connsiteY0" fmla="*/ 100394 h 172352"/>
                <a:gd name="connsiteX1" fmla="*/ 0 w 66665"/>
                <a:gd name="connsiteY1" fmla="*/ 0 h 172352"/>
                <a:gd name="connsiteX2" fmla="*/ 4307 w 66665"/>
                <a:gd name="connsiteY2" fmla="*/ 18006 h 172352"/>
                <a:gd name="connsiteX3" fmla="*/ 50488 w 66665"/>
                <a:gd name="connsiteY3" fmla="*/ 102758 h 172352"/>
                <a:gd name="connsiteX4" fmla="*/ 56998 w 66665"/>
                <a:gd name="connsiteY4" fmla="*/ 153958 h 172352"/>
                <a:gd name="connsiteX5" fmla="*/ 65288 w 66665"/>
                <a:gd name="connsiteY5" fmla="*/ 172353 h 172352"/>
                <a:gd name="connsiteX6" fmla="*/ 59912 w 66665"/>
                <a:gd name="connsiteY6" fmla="*/ 100426 h 17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65" h="172352">
                  <a:moveTo>
                    <a:pt x="59912" y="100394"/>
                  </a:moveTo>
                  <a:cubicBezTo>
                    <a:pt x="46408" y="46472"/>
                    <a:pt x="22993" y="22410"/>
                    <a:pt x="0" y="0"/>
                  </a:cubicBezTo>
                  <a:cubicBezTo>
                    <a:pt x="1328" y="6024"/>
                    <a:pt x="2720" y="12015"/>
                    <a:pt x="4307" y="18006"/>
                  </a:cubicBezTo>
                  <a:cubicBezTo>
                    <a:pt x="22961" y="37308"/>
                    <a:pt x="39736" y="59783"/>
                    <a:pt x="50488" y="102758"/>
                  </a:cubicBezTo>
                  <a:cubicBezTo>
                    <a:pt x="55476" y="122642"/>
                    <a:pt x="57257" y="139256"/>
                    <a:pt x="56998" y="153958"/>
                  </a:cubicBezTo>
                  <a:cubicBezTo>
                    <a:pt x="59718" y="160047"/>
                    <a:pt x="62503" y="166167"/>
                    <a:pt x="65288" y="172353"/>
                  </a:cubicBezTo>
                  <a:cubicBezTo>
                    <a:pt x="67847" y="152631"/>
                    <a:pt x="67264" y="129734"/>
                    <a:pt x="59912" y="100426"/>
                  </a:cubicBezTo>
                  <a:close/>
                </a:path>
              </a:pathLst>
            </a:custGeom>
            <a:solidFill>
              <a:srgbClr val="7B79C6"/>
            </a:solidFill>
            <a:ln w="0" cap="flat">
              <a:noFill/>
              <a:prstDash val="solid"/>
              <a:miter/>
            </a:ln>
          </p:spPr>
          <p:txBody>
            <a:bodyPr rtlCol="0" anchor="ctr"/>
            <a:lstStyle/>
            <a:p>
              <a:endParaRPr lang="nb-NO"/>
            </a:p>
          </p:txBody>
        </p:sp>
        <p:sp>
          <p:nvSpPr>
            <p:cNvPr id="182" name="Friform 181">
              <a:extLst>
                <a:ext uri="{FF2B5EF4-FFF2-40B4-BE49-F238E27FC236}">
                  <a16:creationId xmlns:a16="http://schemas.microsoft.com/office/drawing/2014/main" id="{6A5778B3-D3E2-AE64-8691-A8FADC7EDEE4}"/>
                </a:ext>
              </a:extLst>
            </p:cNvPr>
            <p:cNvSpPr>
              <a:spLocks noGrp="1" noRot="1" noMove="1" noResize="1" noEditPoints="1" noAdjustHandles="1" noChangeArrowheads="1" noChangeShapeType="1"/>
            </p:cNvSpPr>
            <p:nvPr/>
          </p:nvSpPr>
          <p:spPr>
            <a:xfrm>
              <a:off x="4283380" y="1053419"/>
              <a:ext cx="12607" cy="72218"/>
            </a:xfrm>
            <a:custGeom>
              <a:avLst/>
              <a:gdLst>
                <a:gd name="connsiteX0" fmla="*/ 5862 w 12607"/>
                <a:gd name="connsiteY0" fmla="*/ 19917 h 72218"/>
                <a:gd name="connsiteX1" fmla="*/ 0 w 12607"/>
                <a:gd name="connsiteY1" fmla="*/ 0 h 72218"/>
                <a:gd name="connsiteX2" fmla="*/ 12598 w 12607"/>
                <a:gd name="connsiteY2" fmla="*/ 72219 h 72218"/>
                <a:gd name="connsiteX3" fmla="*/ 5862 w 12607"/>
                <a:gd name="connsiteY3" fmla="*/ 19917 h 72218"/>
              </a:gdLst>
              <a:ahLst/>
              <a:cxnLst>
                <a:cxn ang="0">
                  <a:pos x="connsiteX0" y="connsiteY0"/>
                </a:cxn>
                <a:cxn ang="0">
                  <a:pos x="connsiteX1" y="connsiteY1"/>
                </a:cxn>
                <a:cxn ang="0">
                  <a:pos x="connsiteX2" y="connsiteY2"/>
                </a:cxn>
                <a:cxn ang="0">
                  <a:pos x="connsiteX3" y="connsiteY3"/>
                </a:cxn>
              </a:cxnLst>
              <a:rect l="l" t="t" r="r" b="b"/>
              <a:pathLst>
                <a:path w="12607" h="72218">
                  <a:moveTo>
                    <a:pt x="5862" y="19917"/>
                  </a:moveTo>
                  <a:cubicBezTo>
                    <a:pt x="4081" y="12760"/>
                    <a:pt x="2105" y="6153"/>
                    <a:pt x="0" y="0"/>
                  </a:cubicBezTo>
                  <a:cubicBezTo>
                    <a:pt x="4372" y="24062"/>
                    <a:pt x="8550" y="48124"/>
                    <a:pt x="12598" y="72219"/>
                  </a:cubicBezTo>
                  <a:cubicBezTo>
                    <a:pt x="12760" y="57095"/>
                    <a:pt x="10914" y="40028"/>
                    <a:pt x="5862" y="19917"/>
                  </a:cubicBezTo>
                  <a:close/>
                </a:path>
              </a:pathLst>
            </a:custGeom>
            <a:solidFill>
              <a:srgbClr val="7B79C6"/>
            </a:solidFill>
            <a:ln w="0" cap="flat">
              <a:noFill/>
              <a:prstDash val="solid"/>
              <a:miter/>
            </a:ln>
          </p:spPr>
          <p:txBody>
            <a:bodyPr rtlCol="0" anchor="ctr"/>
            <a:lstStyle/>
            <a:p>
              <a:endParaRPr lang="nb-NO"/>
            </a:p>
          </p:txBody>
        </p:sp>
        <p:sp>
          <p:nvSpPr>
            <p:cNvPr id="183" name="Friform 182">
              <a:extLst>
                <a:ext uri="{FF2B5EF4-FFF2-40B4-BE49-F238E27FC236}">
                  <a16:creationId xmlns:a16="http://schemas.microsoft.com/office/drawing/2014/main" id="{582A14EE-8A9F-900F-F3F6-2E4AA03B59A2}"/>
                </a:ext>
              </a:extLst>
            </p:cNvPr>
            <p:cNvSpPr>
              <a:spLocks noGrp="1" noRot="1" noMove="1" noResize="1" noEditPoints="1" noAdjustHandles="1" noChangeArrowheads="1" noChangeShapeType="1"/>
            </p:cNvSpPr>
            <p:nvPr/>
          </p:nvSpPr>
          <p:spPr>
            <a:xfrm>
              <a:off x="4418749" y="1818871"/>
              <a:ext cx="88929" cy="129993"/>
            </a:xfrm>
            <a:custGeom>
              <a:avLst/>
              <a:gdLst>
                <a:gd name="connsiteX0" fmla="*/ 26199 w 88929"/>
                <a:gd name="connsiteY0" fmla="*/ 21763 h 129993"/>
                <a:gd name="connsiteX1" fmla="*/ 5020 w 88929"/>
                <a:gd name="connsiteY1" fmla="*/ 0 h 129993"/>
                <a:gd name="connsiteX2" fmla="*/ 0 w 88929"/>
                <a:gd name="connsiteY2" fmla="*/ 8971 h 129993"/>
                <a:gd name="connsiteX3" fmla="*/ 19431 w 88929"/>
                <a:gd name="connsiteY3" fmla="*/ 28725 h 129993"/>
                <a:gd name="connsiteX4" fmla="*/ 78987 w 88929"/>
                <a:gd name="connsiteY4" fmla="*/ 126723 h 129993"/>
                <a:gd name="connsiteX5" fmla="*/ 79732 w 88929"/>
                <a:gd name="connsiteY5" fmla="*/ 129993 h 129993"/>
                <a:gd name="connsiteX6" fmla="*/ 88929 w 88929"/>
                <a:gd name="connsiteY6" fmla="*/ 126625 h 129993"/>
                <a:gd name="connsiteX7" fmla="*/ 88411 w 88929"/>
                <a:gd name="connsiteY7" fmla="*/ 124358 h 129993"/>
                <a:gd name="connsiteX8" fmla="*/ 26199 w 88929"/>
                <a:gd name="connsiteY8" fmla="*/ 21730 h 12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29" h="129993">
                  <a:moveTo>
                    <a:pt x="26199" y="21763"/>
                  </a:moveTo>
                  <a:cubicBezTo>
                    <a:pt x="18945" y="14703"/>
                    <a:pt x="11788" y="7740"/>
                    <a:pt x="5020" y="0"/>
                  </a:cubicBezTo>
                  <a:cubicBezTo>
                    <a:pt x="3400" y="3012"/>
                    <a:pt x="1716" y="5991"/>
                    <a:pt x="0" y="8971"/>
                  </a:cubicBezTo>
                  <a:cubicBezTo>
                    <a:pt x="6380" y="16031"/>
                    <a:pt x="12922" y="22410"/>
                    <a:pt x="19431" y="28725"/>
                  </a:cubicBezTo>
                  <a:cubicBezTo>
                    <a:pt x="43234" y="51848"/>
                    <a:pt x="65709" y="73708"/>
                    <a:pt x="78987" y="126723"/>
                  </a:cubicBezTo>
                  <a:cubicBezTo>
                    <a:pt x="79278" y="127856"/>
                    <a:pt x="79473" y="128892"/>
                    <a:pt x="79732" y="129993"/>
                  </a:cubicBezTo>
                  <a:cubicBezTo>
                    <a:pt x="83165" y="128763"/>
                    <a:pt x="86241" y="127662"/>
                    <a:pt x="88929" y="126625"/>
                  </a:cubicBezTo>
                  <a:cubicBezTo>
                    <a:pt x="88735" y="125848"/>
                    <a:pt x="88605" y="125136"/>
                    <a:pt x="88411" y="124358"/>
                  </a:cubicBezTo>
                  <a:cubicBezTo>
                    <a:pt x="74453" y="68656"/>
                    <a:pt x="49938" y="44788"/>
                    <a:pt x="26199" y="21730"/>
                  </a:cubicBezTo>
                  <a:close/>
                </a:path>
              </a:pathLst>
            </a:custGeom>
            <a:solidFill>
              <a:srgbClr val="7B79C6"/>
            </a:solidFill>
            <a:ln w="0" cap="flat">
              <a:noFill/>
              <a:prstDash val="solid"/>
              <a:miter/>
            </a:ln>
          </p:spPr>
          <p:txBody>
            <a:bodyPr rtlCol="0" anchor="ctr"/>
            <a:lstStyle/>
            <a:p>
              <a:endParaRPr lang="nb-NO"/>
            </a:p>
          </p:txBody>
        </p:sp>
        <p:sp>
          <p:nvSpPr>
            <p:cNvPr id="184" name="Friform 183">
              <a:extLst>
                <a:ext uri="{FF2B5EF4-FFF2-40B4-BE49-F238E27FC236}">
                  <a16:creationId xmlns:a16="http://schemas.microsoft.com/office/drawing/2014/main" id="{763DB640-3DA9-F870-CBB7-7F73ED8C9DDA}"/>
                </a:ext>
              </a:extLst>
            </p:cNvPr>
            <p:cNvSpPr>
              <a:spLocks noGrp="1" noRot="1" noMove="1" noResize="1" noEditPoints="1" noAdjustHandles="1" noChangeArrowheads="1" noChangeShapeType="1"/>
            </p:cNvSpPr>
            <p:nvPr/>
          </p:nvSpPr>
          <p:spPr>
            <a:xfrm>
              <a:off x="6467230" y="1265800"/>
              <a:ext cx="288855" cy="314295"/>
            </a:xfrm>
            <a:custGeom>
              <a:avLst/>
              <a:gdLst>
                <a:gd name="connsiteX0" fmla="*/ 194537 w 288855"/>
                <a:gd name="connsiteY0" fmla="*/ 237155 h 314295"/>
                <a:gd name="connsiteX1" fmla="*/ 210082 w 288855"/>
                <a:gd name="connsiteY1" fmla="*/ 173000 h 314295"/>
                <a:gd name="connsiteX2" fmla="*/ 213385 w 288855"/>
                <a:gd name="connsiteY2" fmla="*/ 122868 h 314295"/>
                <a:gd name="connsiteX3" fmla="*/ 242629 w 288855"/>
                <a:gd name="connsiteY3" fmla="*/ 86727 h 314295"/>
                <a:gd name="connsiteX4" fmla="*/ 279159 w 288855"/>
                <a:gd name="connsiteY4" fmla="*/ 41420 h 314295"/>
                <a:gd name="connsiteX5" fmla="*/ 286834 w 288855"/>
                <a:gd name="connsiteY5" fmla="*/ 5699 h 314295"/>
                <a:gd name="connsiteX6" fmla="*/ 282721 w 288855"/>
                <a:gd name="connsiteY6" fmla="*/ 841 h 314295"/>
                <a:gd name="connsiteX7" fmla="*/ 270901 w 288855"/>
                <a:gd name="connsiteY7" fmla="*/ 2849 h 314295"/>
                <a:gd name="connsiteX8" fmla="*/ 212414 w 288855"/>
                <a:gd name="connsiteY8" fmla="*/ 54957 h 314295"/>
                <a:gd name="connsiteX9" fmla="*/ 163220 w 288855"/>
                <a:gd name="connsiteY9" fmla="*/ 88864 h 314295"/>
                <a:gd name="connsiteX10" fmla="*/ 108684 w 288855"/>
                <a:gd name="connsiteY10" fmla="*/ 147869 h 314295"/>
                <a:gd name="connsiteX11" fmla="*/ 25098 w 288855"/>
                <a:gd name="connsiteY11" fmla="*/ 199264 h 314295"/>
                <a:gd name="connsiteX12" fmla="*/ 0 w 288855"/>
                <a:gd name="connsiteY12" fmla="*/ 210988 h 314295"/>
                <a:gd name="connsiteX13" fmla="*/ 68851 w 288855"/>
                <a:gd name="connsiteY13" fmla="*/ 314296 h 314295"/>
                <a:gd name="connsiteX14" fmla="*/ 163156 w 288855"/>
                <a:gd name="connsiteY14" fmla="*/ 266398 h 314295"/>
                <a:gd name="connsiteX15" fmla="*/ 194472 w 288855"/>
                <a:gd name="connsiteY15" fmla="*/ 237122 h 31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855" h="314295">
                  <a:moveTo>
                    <a:pt x="194537" y="237155"/>
                  </a:moveTo>
                  <a:cubicBezTo>
                    <a:pt x="204641" y="217400"/>
                    <a:pt x="210017" y="195216"/>
                    <a:pt x="210082" y="173000"/>
                  </a:cubicBezTo>
                  <a:cubicBezTo>
                    <a:pt x="210114" y="156128"/>
                    <a:pt x="207264" y="138575"/>
                    <a:pt x="213385" y="122868"/>
                  </a:cubicBezTo>
                  <a:cubicBezTo>
                    <a:pt x="219052" y="108327"/>
                    <a:pt x="231521" y="97737"/>
                    <a:pt x="242629" y="86727"/>
                  </a:cubicBezTo>
                  <a:cubicBezTo>
                    <a:pt x="256425" y="73028"/>
                    <a:pt x="268731" y="57807"/>
                    <a:pt x="279159" y="41420"/>
                  </a:cubicBezTo>
                  <a:cubicBezTo>
                    <a:pt x="285992" y="30700"/>
                    <a:pt x="292178" y="17261"/>
                    <a:pt x="286834" y="5699"/>
                  </a:cubicBezTo>
                  <a:cubicBezTo>
                    <a:pt x="285927" y="3756"/>
                    <a:pt x="284632" y="1878"/>
                    <a:pt x="282721" y="841"/>
                  </a:cubicBezTo>
                  <a:cubicBezTo>
                    <a:pt x="279029" y="-1134"/>
                    <a:pt x="274495" y="712"/>
                    <a:pt x="270901" y="2849"/>
                  </a:cubicBezTo>
                  <a:cubicBezTo>
                    <a:pt x="248296" y="16062"/>
                    <a:pt x="232913" y="38667"/>
                    <a:pt x="212414" y="54957"/>
                  </a:cubicBezTo>
                  <a:cubicBezTo>
                    <a:pt x="196836" y="67360"/>
                    <a:pt x="178442" y="75975"/>
                    <a:pt x="163220" y="88864"/>
                  </a:cubicBezTo>
                  <a:cubicBezTo>
                    <a:pt x="140648" y="107971"/>
                    <a:pt x="126658" y="124390"/>
                    <a:pt x="108684" y="147869"/>
                  </a:cubicBezTo>
                  <a:cubicBezTo>
                    <a:pt x="90710" y="171348"/>
                    <a:pt x="54666" y="199880"/>
                    <a:pt x="25098" y="199264"/>
                  </a:cubicBezTo>
                  <a:lnTo>
                    <a:pt x="0" y="210988"/>
                  </a:lnTo>
                  <a:lnTo>
                    <a:pt x="68851" y="314296"/>
                  </a:lnTo>
                  <a:lnTo>
                    <a:pt x="163156" y="266398"/>
                  </a:lnTo>
                  <a:lnTo>
                    <a:pt x="194472" y="237122"/>
                  </a:lnTo>
                  <a:close/>
                </a:path>
              </a:pathLst>
            </a:custGeom>
            <a:solidFill>
              <a:srgbClr val="DEAB91"/>
            </a:solidFill>
            <a:ln w="0" cap="flat">
              <a:noFill/>
              <a:prstDash val="solid"/>
              <a:miter/>
            </a:ln>
          </p:spPr>
          <p:txBody>
            <a:bodyPr rtlCol="0" anchor="ctr"/>
            <a:lstStyle/>
            <a:p>
              <a:endParaRPr lang="nb-NO" dirty="0"/>
            </a:p>
          </p:txBody>
        </p:sp>
        <p:sp>
          <p:nvSpPr>
            <p:cNvPr id="185" name="Friform 184">
              <a:extLst>
                <a:ext uri="{FF2B5EF4-FFF2-40B4-BE49-F238E27FC236}">
                  <a16:creationId xmlns:a16="http://schemas.microsoft.com/office/drawing/2014/main" id="{1B3FBCFA-7CE3-0448-6664-BD119EF433B0}"/>
                </a:ext>
              </a:extLst>
            </p:cNvPr>
            <p:cNvSpPr>
              <a:spLocks noGrp="1" noRot="1" noMove="1" noResize="1" noEditPoints="1" noAdjustHandles="1" noChangeArrowheads="1" noChangeShapeType="1"/>
            </p:cNvSpPr>
            <p:nvPr/>
          </p:nvSpPr>
          <p:spPr>
            <a:xfrm>
              <a:off x="6477269" y="1309878"/>
              <a:ext cx="295645" cy="299947"/>
            </a:xfrm>
            <a:custGeom>
              <a:avLst/>
              <a:gdLst>
                <a:gd name="connsiteX0" fmla="*/ 32935 w 295645"/>
                <a:gd name="connsiteY0" fmla="*/ 299947 h 299947"/>
                <a:gd name="connsiteX1" fmla="*/ 136049 w 295645"/>
                <a:gd name="connsiteY1" fmla="*/ 263223 h 299947"/>
                <a:gd name="connsiteX2" fmla="*/ 188869 w 295645"/>
                <a:gd name="connsiteY2" fmla="*/ 233169 h 299947"/>
                <a:gd name="connsiteX3" fmla="*/ 220380 w 295645"/>
                <a:gd name="connsiteY3" fmla="*/ 182422 h 299947"/>
                <a:gd name="connsiteX4" fmla="*/ 225205 w 295645"/>
                <a:gd name="connsiteY4" fmla="*/ 174164 h 299947"/>
                <a:gd name="connsiteX5" fmla="*/ 229318 w 295645"/>
                <a:gd name="connsiteY5" fmla="*/ 174617 h 299947"/>
                <a:gd name="connsiteX6" fmla="*/ 284923 w 295645"/>
                <a:gd name="connsiteY6" fmla="*/ 154409 h 299947"/>
                <a:gd name="connsiteX7" fmla="*/ 291562 w 295645"/>
                <a:gd name="connsiteY7" fmla="*/ 133359 h 299947"/>
                <a:gd name="connsiteX8" fmla="*/ 288971 w 295645"/>
                <a:gd name="connsiteY8" fmla="*/ 121376 h 299947"/>
                <a:gd name="connsiteX9" fmla="*/ 295642 w 295645"/>
                <a:gd name="connsiteY9" fmla="*/ 71795 h 299947"/>
                <a:gd name="connsiteX10" fmla="*/ 291918 w 295645"/>
                <a:gd name="connsiteY10" fmla="*/ 43167 h 299947"/>
                <a:gd name="connsiteX11" fmla="*/ 291789 w 295645"/>
                <a:gd name="connsiteY11" fmla="*/ 21890 h 299947"/>
                <a:gd name="connsiteX12" fmla="*/ 276665 w 295645"/>
                <a:gd name="connsiteY12" fmla="*/ 6766 h 299947"/>
                <a:gd name="connsiteX13" fmla="*/ 173519 w 295645"/>
                <a:gd name="connsiteY13" fmla="*/ 95 h 299947"/>
                <a:gd name="connsiteX14" fmla="*/ 149295 w 295645"/>
                <a:gd name="connsiteY14" fmla="*/ 10879 h 299947"/>
                <a:gd name="connsiteX15" fmla="*/ 136438 w 295645"/>
                <a:gd name="connsiteY15" fmla="*/ 43847 h 299947"/>
                <a:gd name="connsiteX16" fmla="*/ 133102 w 295645"/>
                <a:gd name="connsiteY16" fmla="*/ 63019 h 299947"/>
                <a:gd name="connsiteX17" fmla="*/ 68526 w 295645"/>
                <a:gd name="connsiteY17" fmla="*/ 149972 h 299947"/>
                <a:gd name="connsiteX18" fmla="*/ 0 w 295645"/>
                <a:gd name="connsiteY18" fmla="*/ 237833 h 299947"/>
                <a:gd name="connsiteX19" fmla="*/ 32935 w 295645"/>
                <a:gd name="connsiteY19" fmla="*/ 299947 h 299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5645" h="299947">
                  <a:moveTo>
                    <a:pt x="32935" y="299947"/>
                  </a:moveTo>
                  <a:cubicBezTo>
                    <a:pt x="68073" y="290037"/>
                    <a:pt x="102531" y="277731"/>
                    <a:pt x="136049" y="263223"/>
                  </a:cubicBezTo>
                  <a:cubicBezTo>
                    <a:pt x="154703" y="255126"/>
                    <a:pt x="173292" y="246188"/>
                    <a:pt x="188869" y="233169"/>
                  </a:cubicBezTo>
                  <a:cubicBezTo>
                    <a:pt x="204447" y="220151"/>
                    <a:pt x="217044" y="202501"/>
                    <a:pt x="220380" y="182422"/>
                  </a:cubicBezTo>
                  <a:cubicBezTo>
                    <a:pt x="220930" y="179086"/>
                    <a:pt x="221902" y="174909"/>
                    <a:pt x="225205" y="174164"/>
                  </a:cubicBezTo>
                  <a:cubicBezTo>
                    <a:pt x="226565" y="173872"/>
                    <a:pt x="227958" y="174261"/>
                    <a:pt x="229318" y="174617"/>
                  </a:cubicBezTo>
                  <a:cubicBezTo>
                    <a:pt x="249623" y="179993"/>
                    <a:pt x="272811" y="171541"/>
                    <a:pt x="284923" y="154409"/>
                  </a:cubicBezTo>
                  <a:cubicBezTo>
                    <a:pt x="289263" y="148288"/>
                    <a:pt x="292275" y="140840"/>
                    <a:pt x="291562" y="133359"/>
                  </a:cubicBezTo>
                  <a:cubicBezTo>
                    <a:pt x="291173" y="129278"/>
                    <a:pt x="289684" y="125425"/>
                    <a:pt x="288971" y="121376"/>
                  </a:cubicBezTo>
                  <a:cubicBezTo>
                    <a:pt x="285992" y="104860"/>
                    <a:pt x="295837" y="88570"/>
                    <a:pt x="295642" y="71795"/>
                  </a:cubicBezTo>
                  <a:cubicBezTo>
                    <a:pt x="295546" y="62177"/>
                    <a:pt x="292113" y="52817"/>
                    <a:pt x="291918" y="43167"/>
                  </a:cubicBezTo>
                  <a:cubicBezTo>
                    <a:pt x="291789" y="36042"/>
                    <a:pt x="293408" y="28820"/>
                    <a:pt x="291789" y="21890"/>
                  </a:cubicBezTo>
                  <a:cubicBezTo>
                    <a:pt x="290170" y="14959"/>
                    <a:pt x="283757" y="6474"/>
                    <a:pt x="276665" y="6766"/>
                  </a:cubicBezTo>
                  <a:cubicBezTo>
                    <a:pt x="262740" y="7381"/>
                    <a:pt x="182457" y="-974"/>
                    <a:pt x="173519" y="95"/>
                  </a:cubicBezTo>
                  <a:cubicBezTo>
                    <a:pt x="164580" y="1163"/>
                    <a:pt x="155610" y="4434"/>
                    <a:pt x="149295" y="10879"/>
                  </a:cubicBezTo>
                  <a:cubicBezTo>
                    <a:pt x="140907" y="19461"/>
                    <a:pt x="138478" y="32026"/>
                    <a:pt x="136438" y="43847"/>
                  </a:cubicBezTo>
                  <a:cubicBezTo>
                    <a:pt x="135337" y="50227"/>
                    <a:pt x="134236" y="56606"/>
                    <a:pt x="133102" y="63019"/>
                  </a:cubicBezTo>
                  <a:lnTo>
                    <a:pt x="68526" y="149972"/>
                  </a:lnTo>
                  <a:lnTo>
                    <a:pt x="0" y="237833"/>
                  </a:lnTo>
                  <a:lnTo>
                    <a:pt x="32935" y="299947"/>
                  </a:lnTo>
                  <a:close/>
                </a:path>
              </a:pathLst>
            </a:custGeom>
            <a:solidFill>
              <a:srgbClr val="DEAB91"/>
            </a:solidFill>
            <a:ln w="0" cap="flat">
              <a:noFill/>
              <a:prstDash val="solid"/>
              <a:miter/>
            </a:ln>
          </p:spPr>
          <p:txBody>
            <a:bodyPr rtlCol="0" anchor="ctr"/>
            <a:lstStyle/>
            <a:p>
              <a:endParaRPr lang="nb-NO"/>
            </a:p>
          </p:txBody>
        </p:sp>
        <p:sp>
          <p:nvSpPr>
            <p:cNvPr id="186" name="Friform 185">
              <a:extLst>
                <a:ext uri="{FF2B5EF4-FFF2-40B4-BE49-F238E27FC236}">
                  <a16:creationId xmlns:a16="http://schemas.microsoft.com/office/drawing/2014/main" id="{FC88C4F1-192E-BBF2-91F2-EE5B17F72638}"/>
                </a:ext>
              </a:extLst>
            </p:cNvPr>
            <p:cNvSpPr>
              <a:spLocks noGrp="1" noRot="1" noMove="1" noResize="1" noEditPoints="1" noAdjustHandles="1" noChangeArrowheads="1" noChangeShapeType="1"/>
            </p:cNvSpPr>
            <p:nvPr/>
          </p:nvSpPr>
          <p:spPr>
            <a:xfrm>
              <a:off x="6700467" y="1381738"/>
              <a:ext cx="53241" cy="28887"/>
            </a:xfrm>
            <a:custGeom>
              <a:avLst/>
              <a:gdLst>
                <a:gd name="connsiteX0" fmla="*/ 0 w 53241"/>
                <a:gd name="connsiteY0" fmla="*/ 28887 h 28887"/>
                <a:gd name="connsiteX1" fmla="*/ 53241 w 53241"/>
                <a:gd name="connsiteY1" fmla="*/ 0 h 28887"/>
                <a:gd name="connsiteX2" fmla="*/ 0 w 53241"/>
                <a:gd name="connsiteY2" fmla="*/ 28887 h 28887"/>
              </a:gdLst>
              <a:ahLst/>
              <a:cxnLst>
                <a:cxn ang="0">
                  <a:pos x="connsiteX0" y="connsiteY0"/>
                </a:cxn>
                <a:cxn ang="0">
                  <a:pos x="connsiteX1" y="connsiteY1"/>
                </a:cxn>
                <a:cxn ang="0">
                  <a:pos x="connsiteX2" y="connsiteY2"/>
                </a:cxn>
              </a:cxnLst>
              <a:rect l="l" t="t" r="r" b="b"/>
              <a:pathLst>
                <a:path w="53241" h="28887">
                  <a:moveTo>
                    <a:pt x="0" y="28887"/>
                  </a:moveTo>
                  <a:cubicBezTo>
                    <a:pt x="18071" y="28402"/>
                    <a:pt x="45598" y="25940"/>
                    <a:pt x="53241" y="0"/>
                  </a:cubicBezTo>
                  <a:lnTo>
                    <a:pt x="0" y="28887"/>
                  </a:lnTo>
                  <a:close/>
                </a:path>
              </a:pathLst>
            </a:custGeom>
            <a:solidFill>
              <a:srgbClr val="967B6F"/>
            </a:solidFill>
            <a:ln w="0" cap="flat">
              <a:noFill/>
              <a:prstDash val="solid"/>
              <a:miter/>
            </a:ln>
          </p:spPr>
          <p:txBody>
            <a:bodyPr rtlCol="0" anchor="ctr"/>
            <a:lstStyle/>
            <a:p>
              <a:endParaRPr lang="nb-NO"/>
            </a:p>
          </p:txBody>
        </p:sp>
        <p:sp>
          <p:nvSpPr>
            <p:cNvPr id="187" name="Friform 186">
              <a:extLst>
                <a:ext uri="{FF2B5EF4-FFF2-40B4-BE49-F238E27FC236}">
                  <a16:creationId xmlns:a16="http://schemas.microsoft.com/office/drawing/2014/main" id="{B00E48AC-1E67-54DF-4B81-D004FF7F8C91}"/>
                </a:ext>
              </a:extLst>
            </p:cNvPr>
            <p:cNvSpPr>
              <a:spLocks noGrp="1" noRot="1" noMove="1" noResize="1" noEditPoints="1" noAdjustHandles="1" noChangeArrowheads="1" noChangeShapeType="1"/>
            </p:cNvSpPr>
            <p:nvPr/>
          </p:nvSpPr>
          <p:spPr>
            <a:xfrm>
              <a:off x="6709243" y="1421312"/>
              <a:ext cx="44464" cy="28369"/>
            </a:xfrm>
            <a:custGeom>
              <a:avLst/>
              <a:gdLst>
                <a:gd name="connsiteX0" fmla="*/ 0 w 44464"/>
                <a:gd name="connsiteY0" fmla="*/ 28369 h 28369"/>
                <a:gd name="connsiteX1" fmla="*/ 27495 w 44464"/>
                <a:gd name="connsiteY1" fmla="*/ 23609 h 28369"/>
                <a:gd name="connsiteX2" fmla="*/ 44465 w 44464"/>
                <a:gd name="connsiteY2" fmla="*/ 0 h 28369"/>
                <a:gd name="connsiteX3" fmla="*/ 0 w 44464"/>
                <a:gd name="connsiteY3" fmla="*/ 28369 h 28369"/>
              </a:gdLst>
              <a:ahLst/>
              <a:cxnLst>
                <a:cxn ang="0">
                  <a:pos x="connsiteX0" y="connsiteY0"/>
                </a:cxn>
                <a:cxn ang="0">
                  <a:pos x="connsiteX1" y="connsiteY1"/>
                </a:cxn>
                <a:cxn ang="0">
                  <a:pos x="connsiteX2" y="connsiteY2"/>
                </a:cxn>
                <a:cxn ang="0">
                  <a:pos x="connsiteX3" y="connsiteY3"/>
                </a:cxn>
              </a:cxnLst>
              <a:rect l="l" t="t" r="r" b="b"/>
              <a:pathLst>
                <a:path w="44464" h="28369">
                  <a:moveTo>
                    <a:pt x="0" y="28369"/>
                  </a:moveTo>
                  <a:cubicBezTo>
                    <a:pt x="7708" y="26361"/>
                    <a:pt x="17844" y="28369"/>
                    <a:pt x="27495" y="23609"/>
                  </a:cubicBezTo>
                  <a:cubicBezTo>
                    <a:pt x="34652" y="20079"/>
                    <a:pt x="41420" y="7351"/>
                    <a:pt x="44465" y="0"/>
                  </a:cubicBezTo>
                  <a:lnTo>
                    <a:pt x="0" y="28369"/>
                  </a:lnTo>
                  <a:close/>
                </a:path>
              </a:pathLst>
            </a:custGeom>
            <a:solidFill>
              <a:srgbClr val="967B6F"/>
            </a:solidFill>
            <a:ln w="0" cap="flat">
              <a:noFill/>
              <a:prstDash val="solid"/>
              <a:miter/>
            </a:ln>
          </p:spPr>
          <p:txBody>
            <a:bodyPr rtlCol="0" anchor="ctr"/>
            <a:lstStyle/>
            <a:p>
              <a:endParaRPr lang="nb-NO"/>
            </a:p>
          </p:txBody>
        </p:sp>
        <p:sp>
          <p:nvSpPr>
            <p:cNvPr id="188" name="Friform 187">
              <a:extLst>
                <a:ext uri="{FF2B5EF4-FFF2-40B4-BE49-F238E27FC236}">
                  <a16:creationId xmlns:a16="http://schemas.microsoft.com/office/drawing/2014/main" id="{11CA9BB4-4FEF-59AF-03C4-F5199DCAC7F8}"/>
                </a:ext>
              </a:extLst>
            </p:cNvPr>
            <p:cNvSpPr>
              <a:spLocks noGrp="1" noRot="1" noMove="1" noResize="1" noEditPoints="1" noAdjustHandles="1" noChangeArrowheads="1" noChangeShapeType="1"/>
            </p:cNvSpPr>
            <p:nvPr/>
          </p:nvSpPr>
          <p:spPr>
            <a:xfrm>
              <a:off x="5437743" y="3899121"/>
              <a:ext cx="245057" cy="255129"/>
            </a:xfrm>
            <a:custGeom>
              <a:avLst/>
              <a:gdLst>
                <a:gd name="connsiteX0" fmla="*/ 44626 w 245057"/>
                <a:gd name="connsiteY0" fmla="*/ 0 h 255129"/>
                <a:gd name="connsiteX1" fmla="*/ 107518 w 245057"/>
                <a:gd name="connsiteY1" fmla="*/ 17974 h 255129"/>
                <a:gd name="connsiteX2" fmla="*/ 245057 w 245057"/>
                <a:gd name="connsiteY2" fmla="*/ 110789 h 255129"/>
                <a:gd name="connsiteX3" fmla="*/ 239066 w 245057"/>
                <a:gd name="connsiteY3" fmla="*/ 193921 h 255129"/>
                <a:gd name="connsiteX4" fmla="*/ 152242 w 245057"/>
                <a:gd name="connsiteY4" fmla="*/ 255129 h 255129"/>
                <a:gd name="connsiteX5" fmla="*/ 98353 w 245057"/>
                <a:gd name="connsiteY5" fmla="*/ 255129 h 255129"/>
                <a:gd name="connsiteX6" fmla="*/ 89285 w 245057"/>
                <a:gd name="connsiteY6" fmla="*/ 219667 h 255129"/>
                <a:gd name="connsiteX7" fmla="*/ 84395 w 245057"/>
                <a:gd name="connsiteY7" fmla="*/ 219473 h 255129"/>
                <a:gd name="connsiteX8" fmla="*/ 0 w 245057"/>
                <a:gd name="connsiteY8" fmla="*/ 180676 h 255129"/>
                <a:gd name="connsiteX9" fmla="*/ 44659 w 245057"/>
                <a:gd name="connsiteY9" fmla="*/ 0 h 25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057" h="255129">
                  <a:moveTo>
                    <a:pt x="44626" y="0"/>
                  </a:moveTo>
                  <a:lnTo>
                    <a:pt x="107518" y="17974"/>
                  </a:lnTo>
                  <a:lnTo>
                    <a:pt x="245057" y="110789"/>
                  </a:lnTo>
                  <a:lnTo>
                    <a:pt x="239066" y="193921"/>
                  </a:lnTo>
                  <a:lnTo>
                    <a:pt x="152242" y="255129"/>
                  </a:lnTo>
                  <a:lnTo>
                    <a:pt x="98353" y="255129"/>
                  </a:lnTo>
                  <a:lnTo>
                    <a:pt x="89285" y="219667"/>
                  </a:lnTo>
                  <a:cubicBezTo>
                    <a:pt x="88346" y="221255"/>
                    <a:pt x="85950" y="220445"/>
                    <a:pt x="84395" y="219473"/>
                  </a:cubicBezTo>
                  <a:cubicBezTo>
                    <a:pt x="58099" y="202957"/>
                    <a:pt x="29632" y="189873"/>
                    <a:pt x="0" y="180676"/>
                  </a:cubicBezTo>
                  <a:lnTo>
                    <a:pt x="44659" y="0"/>
                  </a:lnTo>
                  <a:close/>
                </a:path>
              </a:pathLst>
            </a:custGeom>
            <a:solidFill>
              <a:srgbClr val="BAA090"/>
            </a:solidFill>
            <a:ln w="0" cap="flat">
              <a:noFill/>
              <a:prstDash val="solid"/>
              <a:miter/>
            </a:ln>
          </p:spPr>
          <p:txBody>
            <a:bodyPr rtlCol="0" anchor="ctr"/>
            <a:lstStyle/>
            <a:p>
              <a:endParaRPr lang="nb-NO"/>
            </a:p>
          </p:txBody>
        </p:sp>
        <p:sp>
          <p:nvSpPr>
            <p:cNvPr id="189" name="Friform 188">
              <a:extLst>
                <a:ext uri="{FF2B5EF4-FFF2-40B4-BE49-F238E27FC236}">
                  <a16:creationId xmlns:a16="http://schemas.microsoft.com/office/drawing/2014/main" id="{8606D191-F62F-B17D-A241-0F2FB415C64B}"/>
                </a:ext>
              </a:extLst>
            </p:cNvPr>
            <p:cNvSpPr>
              <a:spLocks noGrp="1" noRot="1" noMove="1" noResize="1" noEditPoints="1" noAdjustHandles="1" noChangeArrowheads="1" noChangeShapeType="1"/>
            </p:cNvSpPr>
            <p:nvPr/>
          </p:nvSpPr>
          <p:spPr>
            <a:xfrm>
              <a:off x="4292253" y="1723238"/>
              <a:ext cx="1500818" cy="599530"/>
            </a:xfrm>
            <a:custGeom>
              <a:avLst/>
              <a:gdLst>
                <a:gd name="connsiteX0" fmla="*/ 560163 w 1500818"/>
                <a:gd name="connsiteY0" fmla="*/ 559030 h 599530"/>
                <a:gd name="connsiteX1" fmla="*/ 1500818 w 1500818"/>
                <a:gd name="connsiteY1" fmla="*/ 370582 h 599530"/>
                <a:gd name="connsiteX2" fmla="*/ 1408488 w 1500818"/>
                <a:gd name="connsiteY2" fmla="*/ 270577 h 599530"/>
                <a:gd name="connsiteX3" fmla="*/ 1057176 w 1500818"/>
                <a:gd name="connsiteY3" fmla="*/ 26070 h 599530"/>
                <a:gd name="connsiteX4" fmla="*/ 701945 w 1500818"/>
                <a:gd name="connsiteY4" fmla="*/ 103924 h 599530"/>
                <a:gd name="connsiteX5" fmla="*/ 306362 w 1500818"/>
                <a:gd name="connsiteY5" fmla="*/ 0 h 599530"/>
                <a:gd name="connsiteX6" fmla="*/ 180222 w 1500818"/>
                <a:gd name="connsiteY6" fmla="*/ 136568 h 599530"/>
                <a:gd name="connsiteX7" fmla="*/ 0 w 1500818"/>
                <a:gd name="connsiteY7" fmla="*/ 225464 h 599530"/>
                <a:gd name="connsiteX8" fmla="*/ 424405 w 1500818"/>
                <a:gd name="connsiteY8" fmla="*/ 549088 h 599530"/>
                <a:gd name="connsiteX9" fmla="*/ 560131 w 1500818"/>
                <a:gd name="connsiteY9" fmla="*/ 559062 h 59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0818" h="599530">
                  <a:moveTo>
                    <a:pt x="560163" y="559030"/>
                  </a:moveTo>
                  <a:cubicBezTo>
                    <a:pt x="1085124" y="702755"/>
                    <a:pt x="1424551" y="421718"/>
                    <a:pt x="1500818" y="370582"/>
                  </a:cubicBezTo>
                  <a:lnTo>
                    <a:pt x="1408488" y="270577"/>
                  </a:lnTo>
                  <a:lnTo>
                    <a:pt x="1057176" y="26070"/>
                  </a:lnTo>
                  <a:lnTo>
                    <a:pt x="701945" y="103924"/>
                  </a:lnTo>
                  <a:lnTo>
                    <a:pt x="306362" y="0"/>
                  </a:lnTo>
                  <a:cubicBezTo>
                    <a:pt x="244895" y="46796"/>
                    <a:pt x="219473" y="89091"/>
                    <a:pt x="180222" y="136568"/>
                  </a:cubicBezTo>
                  <a:cubicBezTo>
                    <a:pt x="140972" y="184044"/>
                    <a:pt x="59135" y="208171"/>
                    <a:pt x="0" y="225464"/>
                  </a:cubicBezTo>
                  <a:cubicBezTo>
                    <a:pt x="64090" y="345386"/>
                    <a:pt x="218825" y="485225"/>
                    <a:pt x="424405" y="549088"/>
                  </a:cubicBezTo>
                  <a:lnTo>
                    <a:pt x="560131" y="559062"/>
                  </a:lnTo>
                  <a:close/>
                </a:path>
              </a:pathLst>
            </a:custGeom>
            <a:solidFill>
              <a:srgbClr val="7B79C6"/>
            </a:solidFill>
            <a:ln w="0" cap="flat">
              <a:noFill/>
              <a:prstDash val="solid"/>
              <a:miter/>
            </a:ln>
          </p:spPr>
          <p:txBody>
            <a:bodyPr rtlCol="0" anchor="ctr"/>
            <a:lstStyle/>
            <a:p>
              <a:endParaRPr lang="nb-NO"/>
            </a:p>
          </p:txBody>
        </p:sp>
        <p:sp>
          <p:nvSpPr>
            <p:cNvPr id="190" name="Friform 189">
              <a:extLst>
                <a:ext uri="{FF2B5EF4-FFF2-40B4-BE49-F238E27FC236}">
                  <a16:creationId xmlns:a16="http://schemas.microsoft.com/office/drawing/2014/main" id="{A5C65726-9CCD-A662-16C4-841546864DDE}"/>
                </a:ext>
              </a:extLst>
            </p:cNvPr>
            <p:cNvSpPr>
              <a:spLocks noGrp="1" noRot="1" noMove="1" noResize="1" noEditPoints="1" noAdjustHandles="1" noChangeArrowheads="1" noChangeShapeType="1"/>
            </p:cNvSpPr>
            <p:nvPr/>
          </p:nvSpPr>
          <p:spPr>
            <a:xfrm>
              <a:off x="4641597" y="2396068"/>
              <a:ext cx="582728" cy="216109"/>
            </a:xfrm>
            <a:custGeom>
              <a:avLst/>
              <a:gdLst>
                <a:gd name="connsiteX0" fmla="*/ 582729 w 582728"/>
                <a:gd name="connsiteY0" fmla="*/ 14962 h 216109"/>
                <a:gd name="connsiteX1" fmla="*/ 2357 w 582728"/>
                <a:gd name="connsiteY1" fmla="*/ 0 h 216109"/>
                <a:gd name="connsiteX2" fmla="*/ 24347 w 582728"/>
                <a:gd name="connsiteY2" fmla="*/ 213191 h 216109"/>
                <a:gd name="connsiteX3" fmla="*/ 582729 w 582728"/>
                <a:gd name="connsiteY3" fmla="*/ 107972 h 216109"/>
                <a:gd name="connsiteX4" fmla="*/ 582729 w 582728"/>
                <a:gd name="connsiteY4" fmla="*/ 14994 h 216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728" h="216109">
                  <a:moveTo>
                    <a:pt x="582729" y="14962"/>
                  </a:moveTo>
                  <a:lnTo>
                    <a:pt x="2357" y="0"/>
                  </a:lnTo>
                  <a:cubicBezTo>
                    <a:pt x="-6840" y="67879"/>
                    <a:pt x="13077" y="156938"/>
                    <a:pt x="24347" y="213191"/>
                  </a:cubicBezTo>
                  <a:cubicBezTo>
                    <a:pt x="215969" y="224169"/>
                    <a:pt x="418504" y="207329"/>
                    <a:pt x="582729" y="107972"/>
                  </a:cubicBezTo>
                  <a:lnTo>
                    <a:pt x="582729" y="14994"/>
                  </a:lnTo>
                  <a:close/>
                </a:path>
              </a:pathLst>
            </a:custGeom>
            <a:solidFill>
              <a:srgbClr val="BAA090"/>
            </a:solidFill>
            <a:ln w="0" cap="flat">
              <a:noFill/>
              <a:prstDash val="solid"/>
              <a:miter/>
            </a:ln>
          </p:spPr>
          <p:txBody>
            <a:bodyPr rtlCol="0" anchor="ctr"/>
            <a:lstStyle/>
            <a:p>
              <a:endParaRPr lang="nb-NO"/>
            </a:p>
          </p:txBody>
        </p:sp>
        <p:sp>
          <p:nvSpPr>
            <p:cNvPr id="191" name="Friform 190">
              <a:extLst>
                <a:ext uri="{FF2B5EF4-FFF2-40B4-BE49-F238E27FC236}">
                  <a16:creationId xmlns:a16="http://schemas.microsoft.com/office/drawing/2014/main" id="{511AE03D-3159-136B-C3CE-86DEDD4E743C}"/>
                </a:ext>
              </a:extLst>
            </p:cNvPr>
            <p:cNvSpPr>
              <a:spLocks noGrp="1" noRot="1" noMove="1" noResize="1" noEditPoints="1" noAdjustHandles="1" noChangeArrowheads="1" noChangeShapeType="1"/>
            </p:cNvSpPr>
            <p:nvPr/>
          </p:nvSpPr>
          <p:spPr>
            <a:xfrm>
              <a:off x="4586369" y="1546799"/>
              <a:ext cx="699257" cy="1187904"/>
            </a:xfrm>
            <a:custGeom>
              <a:avLst/>
              <a:gdLst>
                <a:gd name="connsiteX0" fmla="*/ 940 w 699257"/>
                <a:gd name="connsiteY0" fmla="*/ 438655 h 934021"/>
                <a:gd name="connsiteX1" fmla="*/ 19140 w 699257"/>
                <a:gd name="connsiteY1" fmla="*/ 844018 h 934021"/>
                <a:gd name="connsiteX2" fmla="*/ 382662 w 699257"/>
                <a:gd name="connsiteY2" fmla="*/ 921191 h 934021"/>
                <a:gd name="connsiteX3" fmla="*/ 699257 w 699257"/>
                <a:gd name="connsiteY3" fmla="*/ 909468 h 934021"/>
                <a:gd name="connsiteX4" fmla="*/ 660493 w 699257"/>
                <a:gd name="connsiteY4" fmla="*/ 626132 h 934021"/>
                <a:gd name="connsiteX5" fmla="*/ 687081 w 699257"/>
                <a:gd name="connsiteY5" fmla="*/ 339103 h 934021"/>
                <a:gd name="connsiteX6" fmla="*/ 693687 w 699257"/>
                <a:gd name="connsiteY6" fmla="*/ 207588 h 934021"/>
                <a:gd name="connsiteX7" fmla="*/ 643134 w 699257"/>
                <a:gd name="connsiteY7" fmla="*/ 48124 h 934021"/>
                <a:gd name="connsiteX8" fmla="*/ 472822 w 699257"/>
                <a:gd name="connsiteY8" fmla="*/ 0 h 934021"/>
                <a:gd name="connsiteX9" fmla="*/ 293214 w 699257"/>
                <a:gd name="connsiteY9" fmla="*/ 34846 h 934021"/>
                <a:gd name="connsiteX10" fmla="*/ 41162 w 699257"/>
                <a:gd name="connsiteY10" fmla="*/ 188384 h 934021"/>
                <a:gd name="connsiteX11" fmla="*/ 35948 w 699257"/>
                <a:gd name="connsiteY11" fmla="*/ 206681 h 934021"/>
                <a:gd name="connsiteX12" fmla="*/ 940 w 699257"/>
                <a:gd name="connsiteY12" fmla="*/ 438590 h 93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9257" h="934021">
                  <a:moveTo>
                    <a:pt x="940" y="438655"/>
                  </a:moveTo>
                  <a:cubicBezTo>
                    <a:pt x="10331" y="573571"/>
                    <a:pt x="18751" y="708778"/>
                    <a:pt x="19140" y="844018"/>
                  </a:cubicBezTo>
                  <a:cubicBezTo>
                    <a:pt x="135920" y="878217"/>
                    <a:pt x="262190" y="904027"/>
                    <a:pt x="382662" y="921191"/>
                  </a:cubicBezTo>
                  <a:cubicBezTo>
                    <a:pt x="488237" y="936218"/>
                    <a:pt x="598443" y="944217"/>
                    <a:pt x="699257" y="909468"/>
                  </a:cubicBezTo>
                  <a:cubicBezTo>
                    <a:pt x="662792" y="820571"/>
                    <a:pt x="655926" y="722121"/>
                    <a:pt x="660493" y="626132"/>
                  </a:cubicBezTo>
                  <a:cubicBezTo>
                    <a:pt x="665059" y="530142"/>
                    <a:pt x="680604" y="434995"/>
                    <a:pt x="687081" y="339103"/>
                  </a:cubicBezTo>
                  <a:lnTo>
                    <a:pt x="693687" y="207588"/>
                  </a:lnTo>
                  <a:lnTo>
                    <a:pt x="643134" y="48124"/>
                  </a:lnTo>
                  <a:lnTo>
                    <a:pt x="472822" y="0"/>
                  </a:lnTo>
                  <a:lnTo>
                    <a:pt x="293214" y="34846"/>
                  </a:lnTo>
                  <a:cubicBezTo>
                    <a:pt x="293214" y="34846"/>
                    <a:pt x="74907" y="76720"/>
                    <a:pt x="41162" y="188384"/>
                  </a:cubicBezTo>
                  <a:lnTo>
                    <a:pt x="35948" y="206681"/>
                  </a:lnTo>
                  <a:cubicBezTo>
                    <a:pt x="14542" y="282009"/>
                    <a:pt x="-4501" y="360478"/>
                    <a:pt x="940" y="438590"/>
                  </a:cubicBezTo>
                  <a:close/>
                </a:path>
              </a:pathLst>
            </a:custGeom>
            <a:solidFill>
              <a:schemeClr val="accent6">
                <a:lumMod val="60000"/>
                <a:lumOff val="40000"/>
              </a:schemeClr>
            </a:solidFill>
            <a:ln w="0" cap="flat">
              <a:noFill/>
              <a:prstDash val="solid"/>
              <a:miter/>
            </a:ln>
          </p:spPr>
          <p:txBody>
            <a:bodyPr rtlCol="0" anchor="ctr"/>
            <a:lstStyle/>
            <a:p>
              <a:endParaRPr lang="nb-NO" dirty="0"/>
            </a:p>
          </p:txBody>
        </p:sp>
        <p:sp>
          <p:nvSpPr>
            <p:cNvPr id="192" name="Friform 191">
              <a:extLst>
                <a:ext uri="{FF2B5EF4-FFF2-40B4-BE49-F238E27FC236}">
                  <a16:creationId xmlns:a16="http://schemas.microsoft.com/office/drawing/2014/main" id="{E6CF1041-CC5E-9A07-D8C2-3479011E0C69}"/>
                </a:ext>
              </a:extLst>
            </p:cNvPr>
            <p:cNvSpPr>
              <a:spLocks noGrp="1" noRot="1" noMove="1" noResize="1" noEditPoints="1" noAdjustHandles="1" noChangeArrowheads="1" noChangeShapeType="1"/>
            </p:cNvSpPr>
            <p:nvPr/>
          </p:nvSpPr>
          <p:spPr>
            <a:xfrm>
              <a:off x="5054531" y="3999579"/>
              <a:ext cx="208300" cy="355295"/>
            </a:xfrm>
            <a:custGeom>
              <a:avLst/>
              <a:gdLst>
                <a:gd name="connsiteX0" fmla="*/ 85334 w 208300"/>
                <a:gd name="connsiteY0" fmla="*/ 321454 h 355295"/>
                <a:gd name="connsiteX1" fmla="*/ 0 w 208300"/>
                <a:gd name="connsiteY1" fmla="*/ 228800 h 355295"/>
                <a:gd name="connsiteX2" fmla="*/ 19690 w 208300"/>
                <a:gd name="connsiteY2" fmla="*/ 46084 h 355295"/>
                <a:gd name="connsiteX3" fmla="*/ 75684 w 208300"/>
                <a:gd name="connsiteY3" fmla="*/ 0 h 355295"/>
                <a:gd name="connsiteX4" fmla="*/ 167171 w 208300"/>
                <a:gd name="connsiteY4" fmla="*/ 84169 h 355295"/>
                <a:gd name="connsiteX5" fmla="*/ 208301 w 208300"/>
                <a:gd name="connsiteY5" fmla="*/ 262156 h 355295"/>
                <a:gd name="connsiteX6" fmla="*/ 141879 w 208300"/>
                <a:gd name="connsiteY6" fmla="*/ 355296 h 355295"/>
                <a:gd name="connsiteX7" fmla="*/ 86630 w 208300"/>
                <a:gd name="connsiteY7" fmla="*/ 347977 h 355295"/>
                <a:gd name="connsiteX8" fmla="*/ 85302 w 208300"/>
                <a:gd name="connsiteY8" fmla="*/ 321454 h 35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300" h="355295">
                  <a:moveTo>
                    <a:pt x="85334" y="321454"/>
                  </a:moveTo>
                  <a:cubicBezTo>
                    <a:pt x="58228" y="290882"/>
                    <a:pt x="36563" y="247033"/>
                    <a:pt x="0" y="228800"/>
                  </a:cubicBezTo>
                  <a:lnTo>
                    <a:pt x="19690" y="46084"/>
                  </a:lnTo>
                  <a:lnTo>
                    <a:pt x="75684" y="0"/>
                  </a:lnTo>
                  <a:lnTo>
                    <a:pt x="167171" y="84169"/>
                  </a:lnTo>
                  <a:lnTo>
                    <a:pt x="208301" y="262156"/>
                  </a:lnTo>
                  <a:lnTo>
                    <a:pt x="141879" y="355296"/>
                  </a:lnTo>
                  <a:lnTo>
                    <a:pt x="86630" y="347977"/>
                  </a:lnTo>
                  <a:lnTo>
                    <a:pt x="85302" y="321454"/>
                  </a:lnTo>
                  <a:close/>
                </a:path>
              </a:pathLst>
            </a:custGeom>
            <a:solidFill>
              <a:srgbClr val="BAA090"/>
            </a:solidFill>
            <a:ln w="0" cap="flat">
              <a:noFill/>
              <a:prstDash val="solid"/>
              <a:miter/>
            </a:ln>
          </p:spPr>
          <p:txBody>
            <a:bodyPr rtlCol="0" anchor="ctr"/>
            <a:lstStyle/>
            <a:p>
              <a:endParaRPr lang="nb-NO"/>
            </a:p>
          </p:txBody>
        </p:sp>
        <p:sp>
          <p:nvSpPr>
            <p:cNvPr id="193" name="Friform 192">
              <a:extLst>
                <a:ext uri="{FF2B5EF4-FFF2-40B4-BE49-F238E27FC236}">
                  <a16:creationId xmlns:a16="http://schemas.microsoft.com/office/drawing/2014/main" id="{84E1E34B-86E0-C4A2-ED2A-608DF4F68F07}"/>
                </a:ext>
              </a:extLst>
            </p:cNvPr>
            <p:cNvSpPr>
              <a:spLocks noGrp="1" noRot="1" noMove="1" noResize="1" noEditPoints="1" noAdjustHandles="1" noChangeArrowheads="1" noChangeShapeType="1"/>
            </p:cNvSpPr>
            <p:nvPr/>
          </p:nvSpPr>
          <p:spPr>
            <a:xfrm>
              <a:off x="5095618" y="4032191"/>
              <a:ext cx="316876" cy="560114"/>
            </a:xfrm>
            <a:custGeom>
              <a:avLst/>
              <a:gdLst>
                <a:gd name="connsiteX0" fmla="*/ 42628 w 316876"/>
                <a:gd name="connsiteY0" fmla="*/ 279548 h 560114"/>
                <a:gd name="connsiteX1" fmla="*/ 82494 w 316876"/>
                <a:gd name="connsiteY1" fmla="*/ 291918 h 560114"/>
                <a:gd name="connsiteX2" fmla="*/ 94477 w 316876"/>
                <a:gd name="connsiteY2" fmla="*/ 288907 h 560114"/>
                <a:gd name="connsiteX3" fmla="*/ 104775 w 316876"/>
                <a:gd name="connsiteY3" fmla="*/ 273071 h 560114"/>
                <a:gd name="connsiteX4" fmla="*/ 112062 w 316876"/>
                <a:gd name="connsiteY4" fmla="*/ 198682 h 560114"/>
                <a:gd name="connsiteX5" fmla="*/ 83660 w 316876"/>
                <a:gd name="connsiteY5" fmla="*/ 107292 h 560114"/>
                <a:gd name="connsiteX6" fmla="*/ 67371 w 316876"/>
                <a:gd name="connsiteY6" fmla="*/ 31996 h 560114"/>
                <a:gd name="connsiteX7" fmla="*/ 105650 w 316876"/>
                <a:gd name="connsiteY7" fmla="*/ 14088 h 560114"/>
                <a:gd name="connsiteX8" fmla="*/ 179293 w 316876"/>
                <a:gd name="connsiteY8" fmla="*/ 0 h 560114"/>
                <a:gd name="connsiteX9" fmla="*/ 235190 w 316876"/>
                <a:gd name="connsiteY9" fmla="*/ 116424 h 560114"/>
                <a:gd name="connsiteX10" fmla="*/ 270457 w 316876"/>
                <a:gd name="connsiteY10" fmla="*/ 341047 h 560114"/>
                <a:gd name="connsiteX11" fmla="*/ 307052 w 316876"/>
                <a:gd name="connsiteY11" fmla="*/ 418512 h 560114"/>
                <a:gd name="connsiteX12" fmla="*/ 316606 w 316876"/>
                <a:gd name="connsiteY12" fmla="*/ 477744 h 560114"/>
                <a:gd name="connsiteX13" fmla="*/ 313270 w 316876"/>
                <a:gd name="connsiteY13" fmla="*/ 497725 h 560114"/>
                <a:gd name="connsiteX14" fmla="*/ 298017 w 316876"/>
                <a:gd name="connsiteY14" fmla="*/ 533770 h 560114"/>
                <a:gd name="connsiteX15" fmla="*/ 250896 w 316876"/>
                <a:gd name="connsiteY15" fmla="*/ 559904 h 560114"/>
                <a:gd name="connsiteX16" fmla="*/ 200149 w 316876"/>
                <a:gd name="connsiteY16" fmla="*/ 541769 h 560114"/>
                <a:gd name="connsiteX17" fmla="*/ 169222 w 316876"/>
                <a:gd name="connsiteY17" fmla="*/ 478165 h 560114"/>
                <a:gd name="connsiteX18" fmla="*/ 140302 w 316876"/>
                <a:gd name="connsiteY18" fmla="*/ 409735 h 560114"/>
                <a:gd name="connsiteX19" fmla="*/ 87126 w 316876"/>
                <a:gd name="connsiteY19" fmla="*/ 359020 h 560114"/>
                <a:gd name="connsiteX20" fmla="*/ 18210 w 316876"/>
                <a:gd name="connsiteY20" fmla="*/ 327639 h 560114"/>
                <a:gd name="connsiteX21" fmla="*/ 13320 w 316876"/>
                <a:gd name="connsiteY21" fmla="*/ 240783 h 560114"/>
                <a:gd name="connsiteX22" fmla="*/ 42596 w 316876"/>
                <a:gd name="connsiteY22" fmla="*/ 279515 h 56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876" h="560114">
                  <a:moveTo>
                    <a:pt x="42628" y="279548"/>
                  </a:moveTo>
                  <a:cubicBezTo>
                    <a:pt x="53996" y="288065"/>
                    <a:pt x="68310" y="292502"/>
                    <a:pt x="82494" y="291918"/>
                  </a:cubicBezTo>
                  <a:cubicBezTo>
                    <a:pt x="86672" y="291757"/>
                    <a:pt x="90947" y="291109"/>
                    <a:pt x="94477" y="288907"/>
                  </a:cubicBezTo>
                  <a:cubicBezTo>
                    <a:pt x="99950" y="285506"/>
                    <a:pt x="102638" y="279127"/>
                    <a:pt x="104775" y="273071"/>
                  </a:cubicBezTo>
                  <a:cubicBezTo>
                    <a:pt x="113195" y="249268"/>
                    <a:pt x="117923" y="223262"/>
                    <a:pt x="112062" y="198682"/>
                  </a:cubicBezTo>
                  <a:cubicBezTo>
                    <a:pt x="105974" y="173098"/>
                    <a:pt x="96226" y="130414"/>
                    <a:pt x="83660" y="107292"/>
                  </a:cubicBezTo>
                  <a:cubicBezTo>
                    <a:pt x="71095" y="84169"/>
                    <a:pt x="57687" y="56447"/>
                    <a:pt x="67371" y="31996"/>
                  </a:cubicBezTo>
                  <a:cubicBezTo>
                    <a:pt x="82397" y="-5991"/>
                    <a:pt x="90332" y="23415"/>
                    <a:pt x="105650" y="14088"/>
                  </a:cubicBezTo>
                  <a:cubicBezTo>
                    <a:pt x="120968" y="4761"/>
                    <a:pt x="179293" y="0"/>
                    <a:pt x="179293" y="0"/>
                  </a:cubicBezTo>
                  <a:cubicBezTo>
                    <a:pt x="179293" y="0"/>
                    <a:pt x="221880" y="79829"/>
                    <a:pt x="235190" y="116424"/>
                  </a:cubicBezTo>
                  <a:cubicBezTo>
                    <a:pt x="248500" y="153019"/>
                    <a:pt x="270457" y="341047"/>
                    <a:pt x="270457" y="341047"/>
                  </a:cubicBezTo>
                  <a:cubicBezTo>
                    <a:pt x="270457" y="341047"/>
                    <a:pt x="303716" y="407857"/>
                    <a:pt x="307052" y="418512"/>
                  </a:cubicBezTo>
                  <a:cubicBezTo>
                    <a:pt x="310388" y="429166"/>
                    <a:pt x="318452" y="464369"/>
                    <a:pt x="316606" y="477744"/>
                  </a:cubicBezTo>
                  <a:cubicBezTo>
                    <a:pt x="315699" y="484415"/>
                    <a:pt x="314792" y="491086"/>
                    <a:pt x="313270" y="497725"/>
                  </a:cubicBezTo>
                  <a:cubicBezTo>
                    <a:pt x="310388" y="510550"/>
                    <a:pt x="305886" y="523245"/>
                    <a:pt x="298017" y="533770"/>
                  </a:cubicBezTo>
                  <a:cubicBezTo>
                    <a:pt x="286973" y="548634"/>
                    <a:pt x="269356" y="558382"/>
                    <a:pt x="250896" y="559904"/>
                  </a:cubicBezTo>
                  <a:cubicBezTo>
                    <a:pt x="232437" y="561426"/>
                    <a:pt x="213459" y="554626"/>
                    <a:pt x="200149" y="541769"/>
                  </a:cubicBezTo>
                  <a:cubicBezTo>
                    <a:pt x="182985" y="525188"/>
                    <a:pt x="176281" y="500964"/>
                    <a:pt x="169222" y="478165"/>
                  </a:cubicBezTo>
                  <a:cubicBezTo>
                    <a:pt x="161870" y="454459"/>
                    <a:pt x="153320" y="430883"/>
                    <a:pt x="140302" y="409735"/>
                  </a:cubicBezTo>
                  <a:cubicBezTo>
                    <a:pt x="127283" y="388588"/>
                    <a:pt x="109471" y="369837"/>
                    <a:pt x="87126" y="359020"/>
                  </a:cubicBezTo>
                  <a:cubicBezTo>
                    <a:pt x="64262" y="347945"/>
                    <a:pt x="36799" y="344998"/>
                    <a:pt x="18210" y="327639"/>
                  </a:cubicBezTo>
                  <a:cubicBezTo>
                    <a:pt x="-4977" y="306006"/>
                    <a:pt x="-5366" y="266399"/>
                    <a:pt x="13320" y="240783"/>
                  </a:cubicBezTo>
                  <a:lnTo>
                    <a:pt x="42596" y="279515"/>
                  </a:lnTo>
                  <a:close/>
                </a:path>
              </a:pathLst>
            </a:custGeom>
            <a:solidFill>
              <a:srgbClr val="171E26"/>
            </a:solidFill>
            <a:ln w="0" cap="flat">
              <a:noFill/>
              <a:prstDash val="solid"/>
              <a:miter/>
            </a:ln>
          </p:spPr>
          <p:txBody>
            <a:bodyPr rtlCol="0" anchor="ctr"/>
            <a:lstStyle/>
            <a:p>
              <a:endParaRPr lang="nb-NO"/>
            </a:p>
          </p:txBody>
        </p:sp>
        <p:sp>
          <p:nvSpPr>
            <p:cNvPr id="194" name="Friform 193">
              <a:extLst>
                <a:ext uri="{FF2B5EF4-FFF2-40B4-BE49-F238E27FC236}">
                  <a16:creationId xmlns:a16="http://schemas.microsoft.com/office/drawing/2014/main" id="{B72A6CAB-CC89-14BC-A518-D4E6F88D266B}"/>
                </a:ext>
              </a:extLst>
            </p:cNvPr>
            <p:cNvSpPr>
              <a:spLocks noGrp="1" noRot="1" noMove="1" noResize="1" noEditPoints="1" noAdjustHandles="1" noChangeArrowheads="1" noChangeShapeType="1"/>
            </p:cNvSpPr>
            <p:nvPr/>
          </p:nvSpPr>
          <p:spPr>
            <a:xfrm>
              <a:off x="5270961" y="4040352"/>
              <a:ext cx="142484" cy="466991"/>
            </a:xfrm>
            <a:custGeom>
              <a:avLst/>
              <a:gdLst>
                <a:gd name="connsiteX0" fmla="*/ 141555 w 142484"/>
                <a:gd name="connsiteY0" fmla="*/ 466992 h 466991"/>
                <a:gd name="connsiteX1" fmla="*/ 120731 w 142484"/>
                <a:gd name="connsiteY1" fmla="*/ 330295 h 466991"/>
                <a:gd name="connsiteX2" fmla="*/ 92006 w 142484"/>
                <a:gd name="connsiteY2" fmla="*/ 171835 h 466991"/>
                <a:gd name="connsiteX3" fmla="*/ 99648 w 142484"/>
                <a:gd name="connsiteY3" fmla="*/ 59426 h 466991"/>
                <a:gd name="connsiteX4" fmla="*/ 81966 w 142484"/>
                <a:gd name="connsiteY4" fmla="*/ 0 h 466991"/>
                <a:gd name="connsiteX5" fmla="*/ 0 w 142484"/>
                <a:gd name="connsiteY5" fmla="*/ 24677 h 466991"/>
                <a:gd name="connsiteX6" fmla="*/ 40254 w 142484"/>
                <a:gd name="connsiteY6" fmla="*/ 154898 h 466991"/>
                <a:gd name="connsiteX7" fmla="*/ 60495 w 142484"/>
                <a:gd name="connsiteY7" fmla="*/ 275726 h 466991"/>
                <a:gd name="connsiteX8" fmla="*/ 111501 w 142484"/>
                <a:gd name="connsiteY8" fmla="*/ 388588 h 466991"/>
                <a:gd name="connsiteX9" fmla="*/ 141522 w 142484"/>
                <a:gd name="connsiteY9" fmla="*/ 466992 h 46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84" h="466991">
                  <a:moveTo>
                    <a:pt x="141555" y="466992"/>
                  </a:moveTo>
                  <a:cubicBezTo>
                    <a:pt x="145959" y="421361"/>
                    <a:pt x="134009" y="374695"/>
                    <a:pt x="120731" y="330295"/>
                  </a:cubicBezTo>
                  <a:cubicBezTo>
                    <a:pt x="105284" y="278543"/>
                    <a:pt x="87763" y="225691"/>
                    <a:pt x="92006" y="171835"/>
                  </a:cubicBezTo>
                  <a:cubicBezTo>
                    <a:pt x="94985" y="134139"/>
                    <a:pt x="109752" y="95860"/>
                    <a:pt x="99648" y="59426"/>
                  </a:cubicBezTo>
                  <a:cubicBezTo>
                    <a:pt x="95503" y="44497"/>
                    <a:pt x="85464" y="13958"/>
                    <a:pt x="81966" y="0"/>
                  </a:cubicBezTo>
                  <a:lnTo>
                    <a:pt x="0" y="24677"/>
                  </a:lnTo>
                  <a:cubicBezTo>
                    <a:pt x="21536" y="59426"/>
                    <a:pt x="34263" y="114481"/>
                    <a:pt x="40254" y="154898"/>
                  </a:cubicBezTo>
                  <a:cubicBezTo>
                    <a:pt x="46245" y="195347"/>
                    <a:pt x="49452" y="236378"/>
                    <a:pt x="60495" y="275726"/>
                  </a:cubicBezTo>
                  <a:cubicBezTo>
                    <a:pt x="71700" y="315592"/>
                    <a:pt x="90742" y="352770"/>
                    <a:pt x="111501" y="388588"/>
                  </a:cubicBezTo>
                  <a:cubicBezTo>
                    <a:pt x="125848" y="413362"/>
                    <a:pt x="142979" y="438396"/>
                    <a:pt x="141522" y="466992"/>
                  </a:cubicBezTo>
                  <a:close/>
                </a:path>
              </a:pathLst>
            </a:custGeom>
            <a:solidFill>
              <a:srgbClr val="FFFFFF"/>
            </a:solidFill>
            <a:ln w="0" cap="flat">
              <a:noFill/>
              <a:prstDash val="solid"/>
              <a:miter/>
            </a:ln>
          </p:spPr>
          <p:txBody>
            <a:bodyPr rtlCol="0" anchor="ctr"/>
            <a:lstStyle/>
            <a:p>
              <a:endParaRPr lang="nb-NO"/>
            </a:p>
          </p:txBody>
        </p:sp>
        <p:sp>
          <p:nvSpPr>
            <p:cNvPr id="195" name="Friform 194">
              <a:extLst>
                <a:ext uri="{FF2B5EF4-FFF2-40B4-BE49-F238E27FC236}">
                  <a16:creationId xmlns:a16="http://schemas.microsoft.com/office/drawing/2014/main" id="{C1FD4BFC-BE77-21D6-44B8-DB949F51F5DA}"/>
                </a:ext>
              </a:extLst>
            </p:cNvPr>
            <p:cNvSpPr>
              <a:spLocks noGrp="1" noRot="1" noMove="1" noResize="1" noEditPoints="1" noAdjustHandles="1" noChangeArrowheads="1" noChangeShapeType="1"/>
            </p:cNvSpPr>
            <p:nvPr/>
          </p:nvSpPr>
          <p:spPr>
            <a:xfrm>
              <a:off x="5223956" y="4407342"/>
              <a:ext cx="53033" cy="34456"/>
            </a:xfrm>
            <a:custGeom>
              <a:avLst/>
              <a:gdLst>
                <a:gd name="connsiteX0" fmla="*/ 15040 w 53033"/>
                <a:gd name="connsiteY0" fmla="*/ 31961 h 34456"/>
                <a:gd name="connsiteX1" fmla="*/ 18570 w 53033"/>
                <a:gd name="connsiteY1" fmla="*/ 28625 h 34456"/>
                <a:gd name="connsiteX2" fmla="*/ 20319 w 53033"/>
                <a:gd name="connsiteY2" fmla="*/ 27168 h 34456"/>
                <a:gd name="connsiteX3" fmla="*/ 19898 w 53033"/>
                <a:gd name="connsiteY3" fmla="*/ 27492 h 34456"/>
                <a:gd name="connsiteX4" fmla="*/ 20837 w 53033"/>
                <a:gd name="connsiteY4" fmla="*/ 26812 h 34456"/>
                <a:gd name="connsiteX5" fmla="*/ 29192 w 53033"/>
                <a:gd name="connsiteY5" fmla="*/ 21857 h 34456"/>
                <a:gd name="connsiteX6" fmla="*/ 30229 w 53033"/>
                <a:gd name="connsiteY6" fmla="*/ 21371 h 34456"/>
                <a:gd name="connsiteX7" fmla="*/ 30488 w 53033"/>
                <a:gd name="connsiteY7" fmla="*/ 21241 h 34456"/>
                <a:gd name="connsiteX8" fmla="*/ 30747 w 53033"/>
                <a:gd name="connsiteY8" fmla="*/ 21144 h 34456"/>
                <a:gd name="connsiteX9" fmla="*/ 31815 w 53033"/>
                <a:gd name="connsiteY9" fmla="*/ 20723 h 34456"/>
                <a:gd name="connsiteX10" fmla="*/ 36447 w 53033"/>
                <a:gd name="connsiteY10" fmla="*/ 19201 h 34456"/>
                <a:gd name="connsiteX11" fmla="*/ 40883 w 53033"/>
                <a:gd name="connsiteY11" fmla="*/ 18165 h 34456"/>
                <a:gd name="connsiteX12" fmla="*/ 43409 w 53033"/>
                <a:gd name="connsiteY12" fmla="*/ 17744 h 34456"/>
                <a:gd name="connsiteX13" fmla="*/ 42762 w 53033"/>
                <a:gd name="connsiteY13" fmla="*/ 17841 h 34456"/>
                <a:gd name="connsiteX14" fmla="*/ 44187 w 53033"/>
                <a:gd name="connsiteY14" fmla="*/ 17712 h 34456"/>
                <a:gd name="connsiteX15" fmla="*/ 50437 w 53033"/>
                <a:gd name="connsiteY15" fmla="*/ 15121 h 34456"/>
                <a:gd name="connsiteX16" fmla="*/ 53028 w 53033"/>
                <a:gd name="connsiteY16" fmla="*/ 8871 h 34456"/>
                <a:gd name="connsiteX17" fmla="*/ 44187 w 53033"/>
                <a:gd name="connsiteY17" fmla="*/ 29 h 34456"/>
                <a:gd name="connsiteX18" fmla="*/ 2539 w 53033"/>
                <a:gd name="connsiteY18" fmla="*/ 19428 h 34456"/>
                <a:gd name="connsiteX19" fmla="*/ 2539 w 53033"/>
                <a:gd name="connsiteY19" fmla="*/ 31929 h 34456"/>
                <a:gd name="connsiteX20" fmla="*/ 15040 w 53033"/>
                <a:gd name="connsiteY20" fmla="*/ 31929 h 34456"/>
                <a:gd name="connsiteX21" fmla="*/ 15040 w 53033"/>
                <a:gd name="connsiteY21" fmla="*/ 31929 h 3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3033" h="34456">
                  <a:moveTo>
                    <a:pt x="15040" y="31961"/>
                  </a:moveTo>
                  <a:cubicBezTo>
                    <a:pt x="16174" y="30795"/>
                    <a:pt x="17339" y="29694"/>
                    <a:pt x="18570" y="28625"/>
                  </a:cubicBezTo>
                  <a:cubicBezTo>
                    <a:pt x="19153" y="28139"/>
                    <a:pt x="19736" y="27654"/>
                    <a:pt x="20319" y="27168"/>
                  </a:cubicBezTo>
                  <a:cubicBezTo>
                    <a:pt x="21226" y="26423"/>
                    <a:pt x="18926" y="28172"/>
                    <a:pt x="19898" y="27492"/>
                  </a:cubicBezTo>
                  <a:cubicBezTo>
                    <a:pt x="20222" y="27265"/>
                    <a:pt x="20513" y="27038"/>
                    <a:pt x="20837" y="26812"/>
                  </a:cubicBezTo>
                  <a:cubicBezTo>
                    <a:pt x="23460" y="24933"/>
                    <a:pt x="26278" y="23282"/>
                    <a:pt x="29192" y="21857"/>
                  </a:cubicBezTo>
                  <a:cubicBezTo>
                    <a:pt x="29549" y="21695"/>
                    <a:pt x="29872" y="21533"/>
                    <a:pt x="30229" y="21371"/>
                  </a:cubicBezTo>
                  <a:cubicBezTo>
                    <a:pt x="30488" y="21241"/>
                    <a:pt x="31718" y="20723"/>
                    <a:pt x="30488" y="21241"/>
                  </a:cubicBezTo>
                  <a:cubicBezTo>
                    <a:pt x="29257" y="21760"/>
                    <a:pt x="30488" y="21241"/>
                    <a:pt x="30747" y="21144"/>
                  </a:cubicBezTo>
                  <a:cubicBezTo>
                    <a:pt x="31103" y="21015"/>
                    <a:pt x="31459" y="20853"/>
                    <a:pt x="31815" y="20723"/>
                  </a:cubicBezTo>
                  <a:cubicBezTo>
                    <a:pt x="33337" y="20140"/>
                    <a:pt x="34860" y="19655"/>
                    <a:pt x="36447" y="19201"/>
                  </a:cubicBezTo>
                  <a:cubicBezTo>
                    <a:pt x="37904" y="18780"/>
                    <a:pt x="39393" y="18424"/>
                    <a:pt x="40883" y="18165"/>
                  </a:cubicBezTo>
                  <a:cubicBezTo>
                    <a:pt x="41725" y="18003"/>
                    <a:pt x="42568" y="17873"/>
                    <a:pt x="43409" y="17744"/>
                  </a:cubicBezTo>
                  <a:cubicBezTo>
                    <a:pt x="44575" y="17549"/>
                    <a:pt x="41563" y="17938"/>
                    <a:pt x="42762" y="17841"/>
                  </a:cubicBezTo>
                  <a:cubicBezTo>
                    <a:pt x="43247" y="17809"/>
                    <a:pt x="43701" y="17744"/>
                    <a:pt x="44187" y="17712"/>
                  </a:cubicBezTo>
                  <a:cubicBezTo>
                    <a:pt x="46583" y="17485"/>
                    <a:pt x="48688" y="16870"/>
                    <a:pt x="50437" y="15121"/>
                  </a:cubicBezTo>
                  <a:cubicBezTo>
                    <a:pt x="51959" y="13599"/>
                    <a:pt x="53125" y="11072"/>
                    <a:pt x="53028" y="8871"/>
                  </a:cubicBezTo>
                  <a:cubicBezTo>
                    <a:pt x="52833" y="4434"/>
                    <a:pt x="49109" y="-424"/>
                    <a:pt x="44187" y="29"/>
                  </a:cubicBezTo>
                  <a:cubicBezTo>
                    <a:pt x="28447" y="1487"/>
                    <a:pt x="13648" y="8093"/>
                    <a:pt x="2539" y="19428"/>
                  </a:cubicBezTo>
                  <a:cubicBezTo>
                    <a:pt x="-699" y="22731"/>
                    <a:pt x="-991" y="28658"/>
                    <a:pt x="2539" y="31929"/>
                  </a:cubicBezTo>
                  <a:cubicBezTo>
                    <a:pt x="6037" y="35135"/>
                    <a:pt x="11575" y="35458"/>
                    <a:pt x="15040" y="31929"/>
                  </a:cubicBezTo>
                  <a:lnTo>
                    <a:pt x="15040" y="31929"/>
                  </a:lnTo>
                  <a:close/>
                </a:path>
              </a:pathLst>
            </a:custGeom>
            <a:solidFill>
              <a:srgbClr val="FFFFFF"/>
            </a:solidFill>
            <a:ln w="0" cap="flat">
              <a:noFill/>
              <a:prstDash val="solid"/>
              <a:miter/>
            </a:ln>
          </p:spPr>
          <p:txBody>
            <a:bodyPr rtlCol="0" anchor="ctr"/>
            <a:lstStyle/>
            <a:p>
              <a:endParaRPr lang="nb-NO"/>
            </a:p>
          </p:txBody>
        </p:sp>
        <p:sp>
          <p:nvSpPr>
            <p:cNvPr id="196" name="Friform 195">
              <a:extLst>
                <a:ext uri="{FF2B5EF4-FFF2-40B4-BE49-F238E27FC236}">
                  <a16:creationId xmlns:a16="http://schemas.microsoft.com/office/drawing/2014/main" id="{52949648-1365-E1AE-A87E-BA7070AD338A}"/>
                </a:ext>
              </a:extLst>
            </p:cNvPr>
            <p:cNvSpPr>
              <a:spLocks noGrp="1" noRot="1" noMove="1" noResize="1" noEditPoints="1" noAdjustHandles="1" noChangeArrowheads="1" noChangeShapeType="1"/>
            </p:cNvSpPr>
            <p:nvPr/>
          </p:nvSpPr>
          <p:spPr>
            <a:xfrm>
              <a:off x="5198874" y="4372400"/>
              <a:ext cx="55026" cy="40756"/>
            </a:xfrm>
            <a:custGeom>
              <a:avLst/>
              <a:gdLst>
                <a:gd name="connsiteX0" fmla="*/ 14991 w 55026"/>
                <a:gd name="connsiteY0" fmla="*/ 38242 h 40756"/>
                <a:gd name="connsiteX1" fmla="*/ 22213 w 55026"/>
                <a:gd name="connsiteY1" fmla="*/ 30858 h 40756"/>
                <a:gd name="connsiteX2" fmla="*/ 24480 w 55026"/>
                <a:gd name="connsiteY2" fmla="*/ 28947 h 40756"/>
                <a:gd name="connsiteX3" fmla="*/ 24771 w 55026"/>
                <a:gd name="connsiteY3" fmla="*/ 28688 h 40756"/>
                <a:gd name="connsiteX4" fmla="*/ 25322 w 55026"/>
                <a:gd name="connsiteY4" fmla="*/ 28267 h 40756"/>
                <a:gd name="connsiteX5" fmla="*/ 30115 w 55026"/>
                <a:gd name="connsiteY5" fmla="*/ 24964 h 40756"/>
                <a:gd name="connsiteX6" fmla="*/ 34876 w 55026"/>
                <a:gd name="connsiteY6" fmla="*/ 22179 h 40756"/>
                <a:gd name="connsiteX7" fmla="*/ 37305 w 55026"/>
                <a:gd name="connsiteY7" fmla="*/ 20916 h 40756"/>
                <a:gd name="connsiteX8" fmla="*/ 39992 w 55026"/>
                <a:gd name="connsiteY8" fmla="*/ 19653 h 40756"/>
                <a:gd name="connsiteX9" fmla="*/ 39507 w 55026"/>
                <a:gd name="connsiteY9" fmla="*/ 19880 h 40756"/>
                <a:gd name="connsiteX10" fmla="*/ 40867 w 55026"/>
                <a:gd name="connsiteY10" fmla="*/ 19361 h 40756"/>
                <a:gd name="connsiteX11" fmla="*/ 43263 w 55026"/>
                <a:gd name="connsiteY11" fmla="*/ 18552 h 40756"/>
                <a:gd name="connsiteX12" fmla="*/ 48510 w 55026"/>
                <a:gd name="connsiteY12" fmla="*/ 17256 h 40756"/>
                <a:gd name="connsiteX13" fmla="*/ 54695 w 55026"/>
                <a:gd name="connsiteY13" fmla="*/ 6375 h 40756"/>
                <a:gd name="connsiteX14" fmla="*/ 43814 w 55026"/>
                <a:gd name="connsiteY14" fmla="*/ 189 h 40756"/>
                <a:gd name="connsiteX15" fmla="*/ 21241 w 55026"/>
                <a:gd name="connsiteY15" fmla="*/ 9678 h 40756"/>
                <a:gd name="connsiteX16" fmla="*/ 2523 w 55026"/>
                <a:gd name="connsiteY16" fmla="*/ 25709 h 40756"/>
                <a:gd name="connsiteX17" fmla="*/ 2523 w 55026"/>
                <a:gd name="connsiteY17" fmla="*/ 38210 h 40756"/>
                <a:gd name="connsiteX18" fmla="*/ 15024 w 55026"/>
                <a:gd name="connsiteY18" fmla="*/ 38210 h 40756"/>
                <a:gd name="connsiteX19" fmla="*/ 15024 w 55026"/>
                <a:gd name="connsiteY19" fmla="*/ 38210 h 4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026" h="40756">
                  <a:moveTo>
                    <a:pt x="14991" y="38242"/>
                  </a:moveTo>
                  <a:cubicBezTo>
                    <a:pt x="17193" y="35586"/>
                    <a:pt x="19622" y="33125"/>
                    <a:pt x="22213" y="30858"/>
                  </a:cubicBezTo>
                  <a:cubicBezTo>
                    <a:pt x="22958" y="30210"/>
                    <a:pt x="23735" y="29563"/>
                    <a:pt x="24480" y="28947"/>
                  </a:cubicBezTo>
                  <a:cubicBezTo>
                    <a:pt x="24674" y="28785"/>
                    <a:pt x="25775" y="27943"/>
                    <a:pt x="24771" y="28688"/>
                  </a:cubicBezTo>
                  <a:cubicBezTo>
                    <a:pt x="23670" y="29498"/>
                    <a:pt x="25095" y="28429"/>
                    <a:pt x="25322" y="28267"/>
                  </a:cubicBezTo>
                  <a:cubicBezTo>
                    <a:pt x="26876" y="27101"/>
                    <a:pt x="28496" y="26000"/>
                    <a:pt x="30115" y="24964"/>
                  </a:cubicBezTo>
                  <a:cubicBezTo>
                    <a:pt x="31669" y="23993"/>
                    <a:pt x="33257" y="23053"/>
                    <a:pt x="34876" y="22179"/>
                  </a:cubicBezTo>
                  <a:cubicBezTo>
                    <a:pt x="35685" y="21758"/>
                    <a:pt x="36463" y="21337"/>
                    <a:pt x="37305" y="20916"/>
                  </a:cubicBezTo>
                  <a:cubicBezTo>
                    <a:pt x="37855" y="20657"/>
                    <a:pt x="39442" y="19588"/>
                    <a:pt x="39992" y="19653"/>
                  </a:cubicBezTo>
                  <a:cubicBezTo>
                    <a:pt x="39701" y="19620"/>
                    <a:pt x="38308" y="20333"/>
                    <a:pt x="39507" y="19880"/>
                  </a:cubicBezTo>
                  <a:cubicBezTo>
                    <a:pt x="39960" y="19717"/>
                    <a:pt x="40413" y="19523"/>
                    <a:pt x="40867" y="19361"/>
                  </a:cubicBezTo>
                  <a:cubicBezTo>
                    <a:pt x="41677" y="19070"/>
                    <a:pt x="42454" y="18779"/>
                    <a:pt x="43263" y="18552"/>
                  </a:cubicBezTo>
                  <a:cubicBezTo>
                    <a:pt x="44980" y="18001"/>
                    <a:pt x="46728" y="17580"/>
                    <a:pt x="48510" y="17256"/>
                  </a:cubicBezTo>
                  <a:cubicBezTo>
                    <a:pt x="53076" y="16447"/>
                    <a:pt x="56055" y="10650"/>
                    <a:pt x="54695" y="6375"/>
                  </a:cubicBezTo>
                  <a:cubicBezTo>
                    <a:pt x="53108" y="1485"/>
                    <a:pt x="48704" y="-685"/>
                    <a:pt x="43814" y="189"/>
                  </a:cubicBezTo>
                  <a:cubicBezTo>
                    <a:pt x="35815" y="1614"/>
                    <a:pt x="28042" y="5339"/>
                    <a:pt x="21241" y="9678"/>
                  </a:cubicBezTo>
                  <a:cubicBezTo>
                    <a:pt x="14343" y="14083"/>
                    <a:pt x="7737" y="19394"/>
                    <a:pt x="2523" y="25709"/>
                  </a:cubicBezTo>
                  <a:cubicBezTo>
                    <a:pt x="-424" y="29271"/>
                    <a:pt x="-1234" y="34777"/>
                    <a:pt x="2523" y="38210"/>
                  </a:cubicBezTo>
                  <a:cubicBezTo>
                    <a:pt x="5794" y="41189"/>
                    <a:pt x="11882" y="41998"/>
                    <a:pt x="15024" y="38210"/>
                  </a:cubicBezTo>
                  <a:lnTo>
                    <a:pt x="15024" y="38210"/>
                  </a:lnTo>
                  <a:close/>
                </a:path>
              </a:pathLst>
            </a:custGeom>
            <a:solidFill>
              <a:srgbClr val="FFFFFF"/>
            </a:solidFill>
            <a:ln w="0" cap="flat">
              <a:noFill/>
              <a:prstDash val="solid"/>
              <a:miter/>
            </a:ln>
          </p:spPr>
          <p:txBody>
            <a:bodyPr rtlCol="0" anchor="ctr"/>
            <a:lstStyle/>
            <a:p>
              <a:endParaRPr lang="nb-NO"/>
            </a:p>
          </p:txBody>
        </p:sp>
        <p:sp>
          <p:nvSpPr>
            <p:cNvPr id="197" name="Friform 196">
              <a:extLst>
                <a:ext uri="{FF2B5EF4-FFF2-40B4-BE49-F238E27FC236}">
                  <a16:creationId xmlns:a16="http://schemas.microsoft.com/office/drawing/2014/main" id="{9B114891-0A3A-B287-1A71-14A4E6B2453F}"/>
                </a:ext>
              </a:extLst>
            </p:cNvPr>
            <p:cNvSpPr>
              <a:spLocks noGrp="1" noRot="1" noMove="1" noResize="1" noEditPoints="1" noAdjustHandles="1" noChangeArrowheads="1" noChangeShapeType="1"/>
            </p:cNvSpPr>
            <p:nvPr/>
          </p:nvSpPr>
          <p:spPr>
            <a:xfrm>
              <a:off x="4525715" y="2602028"/>
              <a:ext cx="615482" cy="1626351"/>
            </a:xfrm>
            <a:custGeom>
              <a:avLst/>
              <a:gdLst>
                <a:gd name="connsiteX0" fmla="*/ 135371 w 615482"/>
                <a:gd name="connsiteY0" fmla="*/ 1272 h 1626351"/>
                <a:gd name="connsiteX1" fmla="*/ 111114 w 615482"/>
                <a:gd name="connsiteY1" fmla="*/ 304623 h 1626351"/>
                <a:gd name="connsiteX2" fmla="*/ 22606 w 615482"/>
                <a:gd name="connsiteY2" fmla="*/ 728380 h 1626351"/>
                <a:gd name="connsiteX3" fmla="*/ 1394 w 615482"/>
                <a:gd name="connsiteY3" fmla="*/ 1162372 h 1626351"/>
                <a:gd name="connsiteX4" fmla="*/ 57679 w 615482"/>
                <a:gd name="connsiteY4" fmla="*/ 1354609 h 1626351"/>
                <a:gd name="connsiteX5" fmla="*/ 171933 w 615482"/>
                <a:gd name="connsiteY5" fmla="*/ 1441530 h 1626351"/>
                <a:gd name="connsiteX6" fmla="*/ 524347 w 615482"/>
                <a:gd name="connsiteY6" fmla="*/ 1626352 h 1626351"/>
                <a:gd name="connsiteX7" fmla="*/ 608936 w 615482"/>
                <a:gd name="connsiteY7" fmla="*/ 1518251 h 1626351"/>
                <a:gd name="connsiteX8" fmla="*/ 595529 w 615482"/>
                <a:gd name="connsiteY8" fmla="*/ 1419509 h 1626351"/>
                <a:gd name="connsiteX9" fmla="*/ 361645 w 615482"/>
                <a:gd name="connsiteY9" fmla="*/ 1063533 h 1626351"/>
                <a:gd name="connsiteX10" fmla="*/ 569945 w 615482"/>
                <a:gd name="connsiteY10" fmla="*/ 243124 h 1626351"/>
                <a:gd name="connsiteX11" fmla="*/ 337680 w 615482"/>
                <a:gd name="connsiteY11" fmla="*/ 139 h 1626351"/>
                <a:gd name="connsiteX12" fmla="*/ 135371 w 615482"/>
                <a:gd name="connsiteY12" fmla="*/ 1272 h 162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5482" h="1626351">
                  <a:moveTo>
                    <a:pt x="135371" y="1272"/>
                  </a:moveTo>
                  <a:cubicBezTo>
                    <a:pt x="133169" y="98848"/>
                    <a:pt x="135630" y="210156"/>
                    <a:pt x="111114" y="304623"/>
                  </a:cubicBezTo>
                  <a:cubicBezTo>
                    <a:pt x="65354" y="481153"/>
                    <a:pt x="38378" y="618369"/>
                    <a:pt x="22606" y="728380"/>
                  </a:cubicBezTo>
                  <a:cubicBezTo>
                    <a:pt x="-8937" y="948275"/>
                    <a:pt x="1912" y="1063015"/>
                    <a:pt x="1394" y="1162372"/>
                  </a:cubicBezTo>
                  <a:cubicBezTo>
                    <a:pt x="1005" y="1236177"/>
                    <a:pt x="18234" y="1299522"/>
                    <a:pt x="57679" y="1354609"/>
                  </a:cubicBezTo>
                  <a:cubicBezTo>
                    <a:pt x="85789" y="1393860"/>
                    <a:pt x="129574" y="1418311"/>
                    <a:pt x="171933" y="1441530"/>
                  </a:cubicBezTo>
                  <a:cubicBezTo>
                    <a:pt x="268667" y="1494577"/>
                    <a:pt x="510972" y="1623826"/>
                    <a:pt x="524347" y="1626352"/>
                  </a:cubicBezTo>
                  <a:cubicBezTo>
                    <a:pt x="569978" y="1609155"/>
                    <a:pt x="601747" y="1544224"/>
                    <a:pt x="608936" y="1518251"/>
                  </a:cubicBezTo>
                  <a:cubicBezTo>
                    <a:pt x="616353" y="1491501"/>
                    <a:pt x="623121" y="1422650"/>
                    <a:pt x="595529" y="1419509"/>
                  </a:cubicBezTo>
                  <a:lnTo>
                    <a:pt x="361645" y="1063533"/>
                  </a:lnTo>
                  <a:lnTo>
                    <a:pt x="569945" y="243124"/>
                  </a:lnTo>
                  <a:cubicBezTo>
                    <a:pt x="569945" y="243124"/>
                    <a:pt x="421428" y="-6727"/>
                    <a:pt x="337680" y="139"/>
                  </a:cubicBezTo>
                  <a:cubicBezTo>
                    <a:pt x="230226" y="8915"/>
                    <a:pt x="135371" y="1272"/>
                    <a:pt x="135371" y="1272"/>
                  </a:cubicBezTo>
                  <a:close/>
                </a:path>
              </a:pathLst>
            </a:custGeom>
            <a:solidFill>
              <a:schemeClr val="tx2">
                <a:lumMod val="75000"/>
              </a:schemeClr>
            </a:solidFill>
            <a:ln w="0" cap="flat">
              <a:noFill/>
              <a:prstDash val="solid"/>
              <a:miter/>
            </a:ln>
          </p:spPr>
          <p:txBody>
            <a:bodyPr rtlCol="0" anchor="ctr"/>
            <a:lstStyle/>
            <a:p>
              <a:endParaRPr lang="nb-NO"/>
            </a:p>
          </p:txBody>
        </p:sp>
        <p:sp>
          <p:nvSpPr>
            <p:cNvPr id="198" name="Friform 197">
              <a:extLst>
                <a:ext uri="{FF2B5EF4-FFF2-40B4-BE49-F238E27FC236}">
                  <a16:creationId xmlns:a16="http://schemas.microsoft.com/office/drawing/2014/main" id="{5283DC3D-984D-1352-98B9-C48E0AF947E4}"/>
                </a:ext>
              </a:extLst>
            </p:cNvPr>
            <p:cNvSpPr>
              <a:spLocks noGrp="1" noRot="1" noMove="1" noResize="1" noEditPoints="1" noAdjustHandles="1" noChangeArrowheads="1" noChangeShapeType="1"/>
            </p:cNvSpPr>
            <p:nvPr/>
          </p:nvSpPr>
          <p:spPr>
            <a:xfrm>
              <a:off x="4755891" y="2503749"/>
              <a:ext cx="782212" cy="1584986"/>
            </a:xfrm>
            <a:custGeom>
              <a:avLst/>
              <a:gdLst>
                <a:gd name="connsiteX0" fmla="*/ 468079 w 748564"/>
                <a:gd name="connsiteY0" fmla="*/ 0 h 1584986"/>
                <a:gd name="connsiteX1" fmla="*/ 649014 w 748564"/>
                <a:gd name="connsiteY1" fmla="*/ 404359 h 1584986"/>
                <a:gd name="connsiteX2" fmla="*/ 643638 w 748564"/>
                <a:gd name="connsiteY2" fmla="*/ 590022 h 1584986"/>
                <a:gd name="connsiteX3" fmla="*/ 581783 w 748564"/>
                <a:gd name="connsiteY3" fmla="*/ 761145 h 1584986"/>
                <a:gd name="connsiteX4" fmla="*/ 312113 w 748564"/>
                <a:gd name="connsiteY4" fmla="*/ 1263080 h 1584986"/>
                <a:gd name="connsiteX5" fmla="*/ 742347 w 748564"/>
                <a:gd name="connsiteY5" fmla="*/ 1394531 h 1584986"/>
                <a:gd name="connsiteX6" fmla="*/ 681787 w 748564"/>
                <a:gd name="connsiteY6" fmla="*/ 1584987 h 1584986"/>
                <a:gd name="connsiteX7" fmla="*/ 582948 w 748564"/>
                <a:gd name="connsiteY7" fmla="*/ 1576405 h 1584986"/>
                <a:gd name="connsiteX8" fmla="*/ 172922 w 748564"/>
                <a:gd name="connsiteY8" fmla="*/ 1523002 h 1584986"/>
                <a:gd name="connsiteX9" fmla="*/ 97497 w 748564"/>
                <a:gd name="connsiteY9" fmla="*/ 1505223 h 1584986"/>
                <a:gd name="connsiteX10" fmla="*/ 19417 w 748564"/>
                <a:gd name="connsiteY10" fmla="*/ 1416779 h 1584986"/>
                <a:gd name="connsiteX11" fmla="*/ 51 w 748564"/>
                <a:gd name="connsiteY11" fmla="*/ 1298185 h 1584986"/>
                <a:gd name="connsiteX12" fmla="*/ 32630 w 748564"/>
                <a:gd name="connsiteY12" fmla="*/ 1039753 h 1584986"/>
                <a:gd name="connsiteX13" fmla="*/ 141120 w 748564"/>
                <a:gd name="connsiteY13" fmla="*/ 639345 h 1584986"/>
                <a:gd name="connsiteX14" fmla="*/ 107440 w 748564"/>
                <a:gd name="connsiteY14" fmla="*/ 98450 h 1584986"/>
                <a:gd name="connsiteX15" fmla="*/ 468014 w 748564"/>
                <a:gd name="connsiteY15" fmla="*/ 32 h 158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8564" h="1584986">
                  <a:moveTo>
                    <a:pt x="468079" y="0"/>
                  </a:moveTo>
                  <a:cubicBezTo>
                    <a:pt x="561315" y="105640"/>
                    <a:pt x="638424" y="263841"/>
                    <a:pt x="649014" y="404359"/>
                  </a:cubicBezTo>
                  <a:cubicBezTo>
                    <a:pt x="653710" y="466312"/>
                    <a:pt x="655750" y="529106"/>
                    <a:pt x="643638" y="590022"/>
                  </a:cubicBezTo>
                  <a:cubicBezTo>
                    <a:pt x="631785" y="649643"/>
                    <a:pt x="606751" y="705734"/>
                    <a:pt x="581783" y="761145"/>
                  </a:cubicBezTo>
                  <a:cubicBezTo>
                    <a:pt x="506099" y="929029"/>
                    <a:pt x="390290" y="1096330"/>
                    <a:pt x="312113" y="1263080"/>
                  </a:cubicBezTo>
                  <a:cubicBezTo>
                    <a:pt x="452145" y="1271532"/>
                    <a:pt x="634376" y="1326749"/>
                    <a:pt x="742347" y="1394531"/>
                  </a:cubicBezTo>
                  <a:cubicBezTo>
                    <a:pt x="771105" y="1513772"/>
                    <a:pt x="691308" y="1582202"/>
                    <a:pt x="681787" y="1584987"/>
                  </a:cubicBezTo>
                  <a:cubicBezTo>
                    <a:pt x="681787" y="1584987"/>
                    <a:pt x="610249" y="1579935"/>
                    <a:pt x="582948" y="1576405"/>
                  </a:cubicBezTo>
                  <a:cubicBezTo>
                    <a:pt x="446284" y="1558593"/>
                    <a:pt x="309586" y="1540781"/>
                    <a:pt x="172922" y="1523002"/>
                  </a:cubicBezTo>
                  <a:cubicBezTo>
                    <a:pt x="147208" y="1519666"/>
                    <a:pt x="121009" y="1516169"/>
                    <a:pt x="97497" y="1505223"/>
                  </a:cubicBezTo>
                  <a:cubicBezTo>
                    <a:pt x="60967" y="1488188"/>
                    <a:pt x="34282" y="1454216"/>
                    <a:pt x="19417" y="1416779"/>
                  </a:cubicBezTo>
                  <a:cubicBezTo>
                    <a:pt x="4552" y="1379342"/>
                    <a:pt x="504" y="1338472"/>
                    <a:pt x="51" y="1298185"/>
                  </a:cubicBezTo>
                  <a:cubicBezTo>
                    <a:pt x="-986" y="1211167"/>
                    <a:pt x="13976" y="1124764"/>
                    <a:pt x="32630" y="1039753"/>
                  </a:cubicBezTo>
                  <a:cubicBezTo>
                    <a:pt x="62230" y="904643"/>
                    <a:pt x="101189" y="771799"/>
                    <a:pt x="141120" y="639345"/>
                  </a:cubicBezTo>
                  <a:cubicBezTo>
                    <a:pt x="151807" y="603851"/>
                    <a:pt x="218229" y="339460"/>
                    <a:pt x="107440" y="98450"/>
                  </a:cubicBezTo>
                  <a:cubicBezTo>
                    <a:pt x="252168" y="87278"/>
                    <a:pt x="468014" y="32"/>
                    <a:pt x="468014" y="32"/>
                  </a:cubicBezTo>
                  <a:close/>
                </a:path>
              </a:pathLst>
            </a:custGeom>
            <a:solidFill>
              <a:schemeClr val="tx2">
                <a:lumMod val="75000"/>
              </a:schemeClr>
            </a:solidFill>
            <a:ln w="0" cap="flat">
              <a:noFill/>
              <a:prstDash val="solid"/>
              <a:miter/>
            </a:ln>
          </p:spPr>
          <p:txBody>
            <a:bodyPr rtlCol="0" anchor="ctr"/>
            <a:lstStyle/>
            <a:p>
              <a:endParaRPr lang="nb-NO" dirty="0"/>
            </a:p>
          </p:txBody>
        </p:sp>
        <p:sp>
          <p:nvSpPr>
            <p:cNvPr id="199" name="Friform 198">
              <a:extLst>
                <a:ext uri="{FF2B5EF4-FFF2-40B4-BE49-F238E27FC236}">
                  <a16:creationId xmlns:a16="http://schemas.microsoft.com/office/drawing/2014/main" id="{2FB30278-5BFE-DB9C-26D4-6905C33AE2C5}"/>
                </a:ext>
              </a:extLst>
            </p:cNvPr>
            <p:cNvSpPr>
              <a:spLocks noGrp="1" noRot="1" noMove="1" noResize="1" noEditPoints="1" noAdjustHandles="1" noChangeArrowheads="1" noChangeShapeType="1"/>
            </p:cNvSpPr>
            <p:nvPr/>
          </p:nvSpPr>
          <p:spPr>
            <a:xfrm>
              <a:off x="5505317" y="3814648"/>
              <a:ext cx="331820" cy="521490"/>
            </a:xfrm>
            <a:custGeom>
              <a:avLst/>
              <a:gdLst>
                <a:gd name="connsiteX0" fmla="*/ 113587 w 331820"/>
                <a:gd name="connsiteY0" fmla="*/ 262040 h 521490"/>
                <a:gd name="connsiteX1" fmla="*/ 91177 w 331820"/>
                <a:gd name="connsiteY1" fmla="*/ 169451 h 521490"/>
                <a:gd name="connsiteX2" fmla="*/ 31427 w 331820"/>
                <a:gd name="connsiteY2" fmla="*/ 121327 h 521490"/>
                <a:gd name="connsiteX3" fmla="*/ 15008 w 331820"/>
                <a:gd name="connsiteY3" fmla="*/ 96812 h 521490"/>
                <a:gd name="connsiteX4" fmla="*/ 32722 w 331820"/>
                <a:gd name="connsiteY4" fmla="*/ 20026 h 521490"/>
                <a:gd name="connsiteX5" fmla="*/ 102933 w 331820"/>
                <a:gd name="connsiteY5" fmla="*/ 13938 h 521490"/>
                <a:gd name="connsiteX6" fmla="*/ 241994 w 331820"/>
                <a:gd name="connsiteY6" fmla="*/ 200897 h 521490"/>
                <a:gd name="connsiteX7" fmla="*/ 309031 w 331820"/>
                <a:gd name="connsiteY7" fmla="*/ 297728 h 521490"/>
                <a:gd name="connsiteX8" fmla="*/ 331603 w 331820"/>
                <a:gd name="connsiteY8" fmla="*/ 416970 h 521490"/>
                <a:gd name="connsiteX9" fmla="*/ 303623 w 331820"/>
                <a:gd name="connsiteY9" fmla="*/ 496281 h 521490"/>
                <a:gd name="connsiteX10" fmla="*/ 226093 w 331820"/>
                <a:gd name="connsiteY10" fmla="*/ 516650 h 521490"/>
                <a:gd name="connsiteX11" fmla="*/ 194517 w 331820"/>
                <a:gd name="connsiteY11" fmla="*/ 488767 h 521490"/>
                <a:gd name="connsiteX12" fmla="*/ 153971 w 331820"/>
                <a:gd name="connsiteY12" fmla="*/ 421730 h 521490"/>
                <a:gd name="connsiteX13" fmla="*/ 93444 w 331820"/>
                <a:gd name="connsiteY13" fmla="*/ 375258 h 521490"/>
                <a:gd name="connsiteX14" fmla="*/ 19768 w 331820"/>
                <a:gd name="connsiteY14" fmla="*/ 367162 h 521490"/>
                <a:gd name="connsiteX15" fmla="*/ 6296 w 331820"/>
                <a:gd name="connsiteY15" fmla="*/ 308966 h 521490"/>
                <a:gd name="connsiteX16" fmla="*/ 13680 w 331820"/>
                <a:gd name="connsiteY16" fmla="*/ 301776 h 521490"/>
                <a:gd name="connsiteX17" fmla="*/ 50987 w 331820"/>
                <a:gd name="connsiteY17" fmla="*/ 308383 h 521490"/>
                <a:gd name="connsiteX18" fmla="*/ 84214 w 331820"/>
                <a:gd name="connsiteY18" fmla="*/ 288660 h 521490"/>
                <a:gd name="connsiteX19" fmla="*/ 113587 w 331820"/>
                <a:gd name="connsiteY19" fmla="*/ 262008 h 521490"/>
                <a:gd name="connsiteX20" fmla="*/ 113587 w 331820"/>
                <a:gd name="connsiteY20" fmla="*/ 262008 h 52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1820" h="521490">
                  <a:moveTo>
                    <a:pt x="113587" y="262040"/>
                  </a:moveTo>
                  <a:cubicBezTo>
                    <a:pt x="123756" y="234610"/>
                    <a:pt x="110155" y="191699"/>
                    <a:pt x="91177" y="169451"/>
                  </a:cubicBezTo>
                  <a:cubicBezTo>
                    <a:pt x="74337" y="149696"/>
                    <a:pt x="42664" y="131884"/>
                    <a:pt x="31427" y="121327"/>
                  </a:cubicBezTo>
                  <a:cubicBezTo>
                    <a:pt x="24140" y="114461"/>
                    <a:pt x="16821" y="106656"/>
                    <a:pt x="15008" y="96812"/>
                  </a:cubicBezTo>
                  <a:cubicBezTo>
                    <a:pt x="12903" y="85282"/>
                    <a:pt x="32722" y="20026"/>
                    <a:pt x="32722" y="20026"/>
                  </a:cubicBezTo>
                  <a:cubicBezTo>
                    <a:pt x="32722" y="20026"/>
                    <a:pt x="66338" y="-20649"/>
                    <a:pt x="102933" y="13938"/>
                  </a:cubicBezTo>
                  <a:cubicBezTo>
                    <a:pt x="139528" y="48525"/>
                    <a:pt x="241994" y="200897"/>
                    <a:pt x="241994" y="200897"/>
                  </a:cubicBezTo>
                  <a:lnTo>
                    <a:pt x="309031" y="297728"/>
                  </a:lnTo>
                  <a:cubicBezTo>
                    <a:pt x="323669" y="336266"/>
                    <a:pt x="333417" y="375938"/>
                    <a:pt x="331603" y="416970"/>
                  </a:cubicBezTo>
                  <a:cubicBezTo>
                    <a:pt x="330340" y="445533"/>
                    <a:pt x="322698" y="474971"/>
                    <a:pt x="303623" y="496281"/>
                  </a:cubicBezTo>
                  <a:cubicBezTo>
                    <a:pt x="284516" y="517557"/>
                    <a:pt x="252131" y="528439"/>
                    <a:pt x="226093" y="516650"/>
                  </a:cubicBezTo>
                  <a:cubicBezTo>
                    <a:pt x="213171" y="510789"/>
                    <a:pt x="202938" y="500199"/>
                    <a:pt x="194517" y="488767"/>
                  </a:cubicBezTo>
                  <a:cubicBezTo>
                    <a:pt x="179005" y="467749"/>
                    <a:pt x="168545" y="443428"/>
                    <a:pt x="153971" y="421730"/>
                  </a:cubicBezTo>
                  <a:cubicBezTo>
                    <a:pt x="139398" y="400032"/>
                    <a:pt x="119093" y="380180"/>
                    <a:pt x="93444" y="375258"/>
                  </a:cubicBezTo>
                  <a:cubicBezTo>
                    <a:pt x="68928" y="370562"/>
                    <a:pt x="41337" y="379727"/>
                    <a:pt x="19768" y="367162"/>
                  </a:cubicBezTo>
                  <a:cubicBezTo>
                    <a:pt x="499" y="355924"/>
                    <a:pt x="-6075" y="327522"/>
                    <a:pt x="6296" y="308966"/>
                  </a:cubicBezTo>
                  <a:cubicBezTo>
                    <a:pt x="8206" y="306083"/>
                    <a:pt x="10603" y="303395"/>
                    <a:pt x="13680" y="301776"/>
                  </a:cubicBezTo>
                  <a:cubicBezTo>
                    <a:pt x="25176" y="295785"/>
                    <a:pt x="38066" y="307379"/>
                    <a:pt x="50987" y="308383"/>
                  </a:cubicBezTo>
                  <a:cubicBezTo>
                    <a:pt x="64362" y="309451"/>
                    <a:pt x="75762" y="299088"/>
                    <a:pt x="84214" y="288660"/>
                  </a:cubicBezTo>
                  <a:cubicBezTo>
                    <a:pt x="92634" y="278232"/>
                    <a:pt x="100860" y="266282"/>
                    <a:pt x="113587" y="262008"/>
                  </a:cubicBezTo>
                  <a:lnTo>
                    <a:pt x="113587" y="262008"/>
                  </a:lnTo>
                  <a:close/>
                </a:path>
              </a:pathLst>
            </a:custGeom>
            <a:solidFill>
              <a:srgbClr val="171E26"/>
            </a:solidFill>
            <a:ln w="0" cap="flat">
              <a:noFill/>
              <a:prstDash val="solid"/>
              <a:miter/>
            </a:ln>
          </p:spPr>
          <p:txBody>
            <a:bodyPr rtlCol="0" anchor="ctr"/>
            <a:lstStyle/>
            <a:p>
              <a:endParaRPr lang="nb-NO"/>
            </a:p>
          </p:txBody>
        </p:sp>
        <p:sp>
          <p:nvSpPr>
            <p:cNvPr id="200" name="Friform 199">
              <a:extLst>
                <a:ext uri="{FF2B5EF4-FFF2-40B4-BE49-F238E27FC236}">
                  <a16:creationId xmlns:a16="http://schemas.microsoft.com/office/drawing/2014/main" id="{A084286D-DE3D-D7F2-BF8D-FD99B909140A}"/>
                </a:ext>
              </a:extLst>
            </p:cNvPr>
            <p:cNvSpPr>
              <a:spLocks noGrp="1" noRot="1" noMove="1" noResize="1" noEditPoints="1" noAdjustHandles="1" noChangeArrowheads="1" noChangeShapeType="1"/>
            </p:cNvSpPr>
            <p:nvPr/>
          </p:nvSpPr>
          <p:spPr>
            <a:xfrm>
              <a:off x="5538104" y="3777756"/>
              <a:ext cx="276276" cy="334619"/>
            </a:xfrm>
            <a:custGeom>
              <a:avLst/>
              <a:gdLst>
                <a:gd name="connsiteX0" fmla="*/ 276276 w 276276"/>
                <a:gd name="connsiteY0" fmla="*/ 334620 h 334619"/>
                <a:gd name="connsiteX1" fmla="*/ 230711 w 276276"/>
                <a:gd name="connsiteY1" fmla="*/ 235133 h 334619"/>
                <a:gd name="connsiteX2" fmla="*/ 207555 w 276276"/>
                <a:gd name="connsiteY2" fmla="*/ 180726 h 334619"/>
                <a:gd name="connsiteX3" fmla="*/ 165520 w 276276"/>
                <a:gd name="connsiteY3" fmla="*/ 54749 h 334619"/>
                <a:gd name="connsiteX4" fmla="*/ 49095 w 276276"/>
                <a:gd name="connsiteY4" fmla="*/ 633 h 334619"/>
                <a:gd name="connsiteX5" fmla="*/ 30766 w 276276"/>
                <a:gd name="connsiteY5" fmla="*/ 1864 h 334619"/>
                <a:gd name="connsiteX6" fmla="*/ 0 w 276276"/>
                <a:gd name="connsiteY6" fmla="*/ 56854 h 334619"/>
                <a:gd name="connsiteX7" fmla="*/ 7189 w 276276"/>
                <a:gd name="connsiteY7" fmla="*/ 56854 h 334619"/>
                <a:gd name="connsiteX8" fmla="*/ 98645 w 276276"/>
                <a:gd name="connsiteY8" fmla="*/ 107407 h 334619"/>
                <a:gd name="connsiteX9" fmla="*/ 155059 w 276276"/>
                <a:gd name="connsiteY9" fmla="*/ 199380 h 334619"/>
                <a:gd name="connsiteX10" fmla="*/ 276276 w 276276"/>
                <a:gd name="connsiteY10" fmla="*/ 334587 h 33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276" h="334619">
                  <a:moveTo>
                    <a:pt x="276276" y="334620"/>
                  </a:moveTo>
                  <a:cubicBezTo>
                    <a:pt x="263938" y="303789"/>
                    <a:pt x="245284" y="264765"/>
                    <a:pt x="230711" y="235133"/>
                  </a:cubicBezTo>
                  <a:cubicBezTo>
                    <a:pt x="221999" y="217419"/>
                    <a:pt x="213417" y="199574"/>
                    <a:pt x="207555" y="180726"/>
                  </a:cubicBezTo>
                  <a:cubicBezTo>
                    <a:pt x="194310" y="138043"/>
                    <a:pt x="194310" y="88947"/>
                    <a:pt x="165520" y="54749"/>
                  </a:cubicBezTo>
                  <a:cubicBezTo>
                    <a:pt x="137895" y="21910"/>
                    <a:pt x="91714" y="5653"/>
                    <a:pt x="49095" y="633"/>
                  </a:cubicBezTo>
                  <a:cubicBezTo>
                    <a:pt x="42943" y="-79"/>
                    <a:pt x="36401" y="-727"/>
                    <a:pt x="30766" y="1864"/>
                  </a:cubicBezTo>
                  <a:cubicBezTo>
                    <a:pt x="26070" y="4034"/>
                    <a:pt x="4696" y="44709"/>
                    <a:pt x="0" y="56854"/>
                  </a:cubicBezTo>
                  <a:lnTo>
                    <a:pt x="7189" y="56854"/>
                  </a:lnTo>
                  <a:cubicBezTo>
                    <a:pt x="43201" y="56854"/>
                    <a:pt x="75845" y="79523"/>
                    <a:pt x="98645" y="107407"/>
                  </a:cubicBezTo>
                  <a:cubicBezTo>
                    <a:pt x="121444" y="135290"/>
                    <a:pt x="136632" y="168453"/>
                    <a:pt x="155059" y="199380"/>
                  </a:cubicBezTo>
                  <a:cubicBezTo>
                    <a:pt x="183590" y="247245"/>
                    <a:pt x="233366" y="299061"/>
                    <a:pt x="276276" y="334587"/>
                  </a:cubicBezTo>
                  <a:close/>
                </a:path>
              </a:pathLst>
            </a:custGeom>
            <a:solidFill>
              <a:srgbClr val="FFFFFF"/>
            </a:solidFill>
            <a:ln w="0" cap="flat">
              <a:noFill/>
              <a:prstDash val="solid"/>
              <a:miter/>
            </a:ln>
          </p:spPr>
          <p:txBody>
            <a:bodyPr rtlCol="0" anchor="ctr"/>
            <a:lstStyle/>
            <a:p>
              <a:endParaRPr lang="nb-NO"/>
            </a:p>
          </p:txBody>
        </p:sp>
        <p:sp>
          <p:nvSpPr>
            <p:cNvPr id="201" name="Friform 200">
              <a:extLst>
                <a:ext uri="{FF2B5EF4-FFF2-40B4-BE49-F238E27FC236}">
                  <a16:creationId xmlns:a16="http://schemas.microsoft.com/office/drawing/2014/main" id="{713B8E8C-7A05-14DD-093F-8DBA1D2D9AC0}"/>
                </a:ext>
              </a:extLst>
            </p:cNvPr>
            <p:cNvSpPr>
              <a:spLocks noGrp="1" noRot="1" noMove="1" noResize="1" noEditPoints="1" noAdjustHandles="1" noChangeArrowheads="1" noChangeShapeType="1"/>
            </p:cNvSpPr>
            <p:nvPr/>
          </p:nvSpPr>
          <p:spPr>
            <a:xfrm>
              <a:off x="5612821" y="4156770"/>
              <a:ext cx="52105" cy="46139"/>
            </a:xfrm>
            <a:custGeom>
              <a:avLst/>
              <a:gdLst>
                <a:gd name="connsiteX0" fmla="*/ 16350 w 52105"/>
                <a:gd name="connsiteY0" fmla="*/ 41848 h 46139"/>
                <a:gd name="connsiteX1" fmla="*/ 19524 w 52105"/>
                <a:gd name="connsiteY1" fmla="*/ 36019 h 46139"/>
                <a:gd name="connsiteX2" fmla="*/ 21175 w 52105"/>
                <a:gd name="connsiteY2" fmla="*/ 33493 h 46139"/>
                <a:gd name="connsiteX3" fmla="*/ 22114 w 52105"/>
                <a:gd name="connsiteY3" fmla="*/ 32197 h 46139"/>
                <a:gd name="connsiteX4" fmla="*/ 22018 w 52105"/>
                <a:gd name="connsiteY4" fmla="*/ 32327 h 46139"/>
                <a:gd name="connsiteX5" fmla="*/ 25806 w 52105"/>
                <a:gd name="connsiteY5" fmla="*/ 28181 h 46139"/>
                <a:gd name="connsiteX6" fmla="*/ 27976 w 52105"/>
                <a:gd name="connsiteY6" fmla="*/ 26174 h 46139"/>
                <a:gd name="connsiteX7" fmla="*/ 28916 w 52105"/>
                <a:gd name="connsiteY7" fmla="*/ 25396 h 46139"/>
                <a:gd name="connsiteX8" fmla="*/ 29337 w 52105"/>
                <a:gd name="connsiteY8" fmla="*/ 25040 h 46139"/>
                <a:gd name="connsiteX9" fmla="*/ 29596 w 52105"/>
                <a:gd name="connsiteY9" fmla="*/ 24878 h 46139"/>
                <a:gd name="connsiteX10" fmla="*/ 30761 w 52105"/>
                <a:gd name="connsiteY10" fmla="*/ 24068 h 46139"/>
                <a:gd name="connsiteX11" fmla="*/ 32931 w 52105"/>
                <a:gd name="connsiteY11" fmla="*/ 22676 h 46139"/>
                <a:gd name="connsiteX12" fmla="*/ 37595 w 52105"/>
                <a:gd name="connsiteY12" fmla="*/ 20150 h 46139"/>
                <a:gd name="connsiteX13" fmla="*/ 38825 w 52105"/>
                <a:gd name="connsiteY13" fmla="*/ 19567 h 46139"/>
                <a:gd name="connsiteX14" fmla="*/ 39020 w 52105"/>
                <a:gd name="connsiteY14" fmla="*/ 19470 h 46139"/>
                <a:gd name="connsiteX15" fmla="*/ 39441 w 52105"/>
                <a:gd name="connsiteY15" fmla="*/ 19340 h 46139"/>
                <a:gd name="connsiteX16" fmla="*/ 40477 w 52105"/>
                <a:gd name="connsiteY16" fmla="*/ 18952 h 46139"/>
                <a:gd name="connsiteX17" fmla="*/ 45561 w 52105"/>
                <a:gd name="connsiteY17" fmla="*/ 17365 h 46139"/>
                <a:gd name="connsiteX18" fmla="*/ 51747 w 52105"/>
                <a:gd name="connsiteY18" fmla="*/ 6484 h 46139"/>
                <a:gd name="connsiteX19" fmla="*/ 40865 w 52105"/>
                <a:gd name="connsiteY19" fmla="*/ 298 h 46139"/>
                <a:gd name="connsiteX20" fmla="*/ 1064 w 52105"/>
                <a:gd name="connsiteY20" fmla="*/ 32974 h 46139"/>
                <a:gd name="connsiteX21" fmla="*/ 4238 w 52105"/>
                <a:gd name="connsiteY21" fmla="*/ 45054 h 46139"/>
                <a:gd name="connsiteX22" fmla="*/ 16318 w 52105"/>
                <a:gd name="connsiteY22" fmla="*/ 41880 h 46139"/>
                <a:gd name="connsiteX23" fmla="*/ 16318 w 52105"/>
                <a:gd name="connsiteY23" fmla="*/ 41880 h 4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105" h="46139">
                  <a:moveTo>
                    <a:pt x="16350" y="41848"/>
                  </a:moveTo>
                  <a:cubicBezTo>
                    <a:pt x="17321" y="39840"/>
                    <a:pt x="18358" y="37897"/>
                    <a:pt x="19524" y="36019"/>
                  </a:cubicBezTo>
                  <a:cubicBezTo>
                    <a:pt x="20042" y="35177"/>
                    <a:pt x="20625" y="34335"/>
                    <a:pt x="21175" y="33493"/>
                  </a:cubicBezTo>
                  <a:cubicBezTo>
                    <a:pt x="21499" y="33039"/>
                    <a:pt x="21791" y="32618"/>
                    <a:pt x="22114" y="32197"/>
                  </a:cubicBezTo>
                  <a:cubicBezTo>
                    <a:pt x="23248" y="30643"/>
                    <a:pt x="20787" y="33752"/>
                    <a:pt x="22018" y="32327"/>
                  </a:cubicBezTo>
                  <a:cubicBezTo>
                    <a:pt x="23248" y="30902"/>
                    <a:pt x="24446" y="29477"/>
                    <a:pt x="25806" y="28181"/>
                  </a:cubicBezTo>
                  <a:cubicBezTo>
                    <a:pt x="26519" y="27501"/>
                    <a:pt x="27231" y="26821"/>
                    <a:pt x="27976" y="26174"/>
                  </a:cubicBezTo>
                  <a:cubicBezTo>
                    <a:pt x="28268" y="25915"/>
                    <a:pt x="28591" y="25655"/>
                    <a:pt x="28916" y="25396"/>
                  </a:cubicBezTo>
                  <a:cubicBezTo>
                    <a:pt x="29174" y="25202"/>
                    <a:pt x="30600" y="24068"/>
                    <a:pt x="29337" y="25040"/>
                  </a:cubicBezTo>
                  <a:cubicBezTo>
                    <a:pt x="28138" y="25979"/>
                    <a:pt x="29337" y="25040"/>
                    <a:pt x="29596" y="24878"/>
                  </a:cubicBezTo>
                  <a:cubicBezTo>
                    <a:pt x="29984" y="24587"/>
                    <a:pt x="30373" y="24328"/>
                    <a:pt x="30761" y="24068"/>
                  </a:cubicBezTo>
                  <a:cubicBezTo>
                    <a:pt x="31474" y="23583"/>
                    <a:pt x="32186" y="23129"/>
                    <a:pt x="32931" y="22676"/>
                  </a:cubicBezTo>
                  <a:cubicBezTo>
                    <a:pt x="34453" y="21769"/>
                    <a:pt x="36008" y="20895"/>
                    <a:pt x="37595" y="20150"/>
                  </a:cubicBezTo>
                  <a:cubicBezTo>
                    <a:pt x="38016" y="19956"/>
                    <a:pt x="38404" y="19761"/>
                    <a:pt x="38825" y="19567"/>
                  </a:cubicBezTo>
                  <a:cubicBezTo>
                    <a:pt x="39149" y="19405"/>
                    <a:pt x="40477" y="18855"/>
                    <a:pt x="39020" y="19470"/>
                  </a:cubicBezTo>
                  <a:cubicBezTo>
                    <a:pt x="37497" y="20118"/>
                    <a:pt x="39117" y="19470"/>
                    <a:pt x="39441" y="19340"/>
                  </a:cubicBezTo>
                  <a:cubicBezTo>
                    <a:pt x="39797" y="19211"/>
                    <a:pt x="40153" y="19081"/>
                    <a:pt x="40477" y="18952"/>
                  </a:cubicBezTo>
                  <a:cubicBezTo>
                    <a:pt x="42161" y="18336"/>
                    <a:pt x="43845" y="17818"/>
                    <a:pt x="45561" y="17365"/>
                  </a:cubicBezTo>
                  <a:cubicBezTo>
                    <a:pt x="50031" y="16167"/>
                    <a:pt x="53204" y="11017"/>
                    <a:pt x="51747" y="6484"/>
                  </a:cubicBezTo>
                  <a:cubicBezTo>
                    <a:pt x="50257" y="1917"/>
                    <a:pt x="45658" y="-965"/>
                    <a:pt x="40865" y="298"/>
                  </a:cubicBezTo>
                  <a:cubicBezTo>
                    <a:pt x="23442" y="5026"/>
                    <a:pt x="8934" y="16620"/>
                    <a:pt x="1064" y="32974"/>
                  </a:cubicBezTo>
                  <a:cubicBezTo>
                    <a:pt x="-944" y="37120"/>
                    <a:pt x="-231" y="42722"/>
                    <a:pt x="4238" y="45054"/>
                  </a:cubicBezTo>
                  <a:cubicBezTo>
                    <a:pt x="8189" y="47127"/>
                    <a:pt x="14180" y="46317"/>
                    <a:pt x="16318" y="41880"/>
                  </a:cubicBezTo>
                  <a:lnTo>
                    <a:pt x="16318" y="41880"/>
                  </a:lnTo>
                  <a:close/>
                </a:path>
              </a:pathLst>
            </a:custGeom>
            <a:solidFill>
              <a:srgbClr val="FFFFFF"/>
            </a:solidFill>
            <a:ln w="0" cap="flat">
              <a:noFill/>
              <a:prstDash val="solid"/>
              <a:miter/>
            </a:ln>
          </p:spPr>
          <p:txBody>
            <a:bodyPr rtlCol="0" anchor="ctr"/>
            <a:lstStyle/>
            <a:p>
              <a:endParaRPr lang="nb-NO"/>
            </a:p>
          </p:txBody>
        </p:sp>
        <p:sp>
          <p:nvSpPr>
            <p:cNvPr id="202" name="Friform 201">
              <a:extLst>
                <a:ext uri="{FF2B5EF4-FFF2-40B4-BE49-F238E27FC236}">
                  <a16:creationId xmlns:a16="http://schemas.microsoft.com/office/drawing/2014/main" id="{CE490B15-A809-7005-0774-DFBF5728A028}"/>
                </a:ext>
              </a:extLst>
            </p:cNvPr>
            <p:cNvSpPr>
              <a:spLocks noGrp="1" noRot="1" noMove="1" noResize="1" noEditPoints="1" noAdjustHandles="1" noChangeArrowheads="1" noChangeShapeType="1"/>
            </p:cNvSpPr>
            <p:nvPr/>
          </p:nvSpPr>
          <p:spPr>
            <a:xfrm>
              <a:off x="5646178" y="4185876"/>
              <a:ext cx="51498" cy="45200"/>
            </a:xfrm>
            <a:custGeom>
              <a:avLst/>
              <a:gdLst>
                <a:gd name="connsiteX0" fmla="*/ 16479 w 51498"/>
                <a:gd name="connsiteY0" fmla="*/ 40949 h 45200"/>
                <a:gd name="connsiteX1" fmla="*/ 18034 w 51498"/>
                <a:gd name="connsiteY1" fmla="*/ 38811 h 45200"/>
                <a:gd name="connsiteX2" fmla="*/ 18843 w 51498"/>
                <a:gd name="connsiteY2" fmla="*/ 37742 h 45200"/>
                <a:gd name="connsiteX3" fmla="*/ 18617 w 51498"/>
                <a:gd name="connsiteY3" fmla="*/ 38034 h 45200"/>
                <a:gd name="connsiteX4" fmla="*/ 21985 w 51498"/>
                <a:gd name="connsiteY4" fmla="*/ 34019 h 45200"/>
                <a:gd name="connsiteX5" fmla="*/ 29725 w 51498"/>
                <a:gd name="connsiteY5" fmla="*/ 26278 h 45200"/>
                <a:gd name="connsiteX6" fmla="*/ 31668 w 51498"/>
                <a:gd name="connsiteY6" fmla="*/ 24659 h 45200"/>
                <a:gd name="connsiteX7" fmla="*/ 32769 w 51498"/>
                <a:gd name="connsiteY7" fmla="*/ 23785 h 45200"/>
                <a:gd name="connsiteX8" fmla="*/ 32542 w 51498"/>
                <a:gd name="connsiteY8" fmla="*/ 23979 h 45200"/>
                <a:gd name="connsiteX9" fmla="*/ 36882 w 51498"/>
                <a:gd name="connsiteY9" fmla="*/ 21065 h 45200"/>
                <a:gd name="connsiteX10" fmla="*/ 41643 w 51498"/>
                <a:gd name="connsiteY10" fmla="*/ 18538 h 45200"/>
                <a:gd name="connsiteX11" fmla="*/ 40995 w 51498"/>
                <a:gd name="connsiteY11" fmla="*/ 18797 h 45200"/>
                <a:gd name="connsiteX12" fmla="*/ 42225 w 51498"/>
                <a:gd name="connsiteY12" fmla="*/ 18311 h 45200"/>
                <a:gd name="connsiteX13" fmla="*/ 44946 w 51498"/>
                <a:gd name="connsiteY13" fmla="*/ 17405 h 45200"/>
                <a:gd name="connsiteX14" fmla="*/ 51131 w 51498"/>
                <a:gd name="connsiteY14" fmla="*/ 6524 h 45200"/>
                <a:gd name="connsiteX15" fmla="*/ 40250 w 51498"/>
                <a:gd name="connsiteY15" fmla="*/ 338 h 45200"/>
                <a:gd name="connsiteX16" fmla="*/ 1259 w 51498"/>
                <a:gd name="connsiteY16" fmla="*/ 31978 h 45200"/>
                <a:gd name="connsiteX17" fmla="*/ 4432 w 51498"/>
                <a:gd name="connsiteY17" fmla="*/ 44058 h 45200"/>
                <a:gd name="connsiteX18" fmla="*/ 16512 w 51498"/>
                <a:gd name="connsiteY18" fmla="*/ 40884 h 45200"/>
                <a:gd name="connsiteX19" fmla="*/ 16512 w 51498"/>
                <a:gd name="connsiteY19" fmla="*/ 40884 h 4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98" h="45200">
                  <a:moveTo>
                    <a:pt x="16479" y="40949"/>
                  </a:moveTo>
                  <a:cubicBezTo>
                    <a:pt x="16998" y="40236"/>
                    <a:pt x="17483" y="39524"/>
                    <a:pt x="18034" y="38811"/>
                  </a:cubicBezTo>
                  <a:cubicBezTo>
                    <a:pt x="18293" y="38455"/>
                    <a:pt x="18584" y="38099"/>
                    <a:pt x="18843" y="37742"/>
                  </a:cubicBezTo>
                  <a:cubicBezTo>
                    <a:pt x="19491" y="36868"/>
                    <a:pt x="17451" y="39491"/>
                    <a:pt x="18617" y="38034"/>
                  </a:cubicBezTo>
                  <a:cubicBezTo>
                    <a:pt x="19718" y="36674"/>
                    <a:pt x="20819" y="35314"/>
                    <a:pt x="21985" y="34019"/>
                  </a:cubicBezTo>
                  <a:cubicBezTo>
                    <a:pt x="24413" y="31298"/>
                    <a:pt x="26972" y="28675"/>
                    <a:pt x="29725" y="26278"/>
                  </a:cubicBezTo>
                  <a:cubicBezTo>
                    <a:pt x="30373" y="25728"/>
                    <a:pt x="30988" y="25177"/>
                    <a:pt x="31668" y="24659"/>
                  </a:cubicBezTo>
                  <a:cubicBezTo>
                    <a:pt x="31927" y="24465"/>
                    <a:pt x="32639" y="24076"/>
                    <a:pt x="32769" y="23785"/>
                  </a:cubicBezTo>
                  <a:cubicBezTo>
                    <a:pt x="32575" y="24271"/>
                    <a:pt x="31279" y="24918"/>
                    <a:pt x="32542" y="23979"/>
                  </a:cubicBezTo>
                  <a:cubicBezTo>
                    <a:pt x="33935" y="22943"/>
                    <a:pt x="35392" y="21971"/>
                    <a:pt x="36882" y="21065"/>
                  </a:cubicBezTo>
                  <a:cubicBezTo>
                    <a:pt x="38436" y="20125"/>
                    <a:pt x="40023" y="19316"/>
                    <a:pt x="41643" y="18538"/>
                  </a:cubicBezTo>
                  <a:cubicBezTo>
                    <a:pt x="42711" y="18020"/>
                    <a:pt x="41351" y="18668"/>
                    <a:pt x="40995" y="18797"/>
                  </a:cubicBezTo>
                  <a:cubicBezTo>
                    <a:pt x="41416" y="18668"/>
                    <a:pt x="41804" y="18474"/>
                    <a:pt x="42225" y="18311"/>
                  </a:cubicBezTo>
                  <a:cubicBezTo>
                    <a:pt x="43132" y="17988"/>
                    <a:pt x="44039" y="17664"/>
                    <a:pt x="44946" y="17405"/>
                  </a:cubicBezTo>
                  <a:cubicBezTo>
                    <a:pt x="49383" y="16110"/>
                    <a:pt x="52621" y="11122"/>
                    <a:pt x="51131" y="6524"/>
                  </a:cubicBezTo>
                  <a:cubicBezTo>
                    <a:pt x="49674" y="2022"/>
                    <a:pt x="45011" y="-1055"/>
                    <a:pt x="40250" y="338"/>
                  </a:cubicBezTo>
                  <a:cubicBezTo>
                    <a:pt x="23734" y="5228"/>
                    <a:pt x="10942" y="18247"/>
                    <a:pt x="1259" y="31978"/>
                  </a:cubicBezTo>
                  <a:cubicBezTo>
                    <a:pt x="-1430" y="35767"/>
                    <a:pt x="449" y="41953"/>
                    <a:pt x="4432" y="44058"/>
                  </a:cubicBezTo>
                  <a:cubicBezTo>
                    <a:pt x="8966" y="46454"/>
                    <a:pt x="13662" y="44932"/>
                    <a:pt x="16512" y="40884"/>
                  </a:cubicBezTo>
                  <a:lnTo>
                    <a:pt x="16512" y="40884"/>
                  </a:lnTo>
                  <a:close/>
                </a:path>
              </a:pathLst>
            </a:custGeom>
            <a:solidFill>
              <a:srgbClr val="FFFFFF"/>
            </a:solidFill>
            <a:ln w="0" cap="flat">
              <a:noFill/>
              <a:prstDash val="solid"/>
              <a:miter/>
            </a:ln>
          </p:spPr>
          <p:txBody>
            <a:bodyPr rtlCol="0" anchor="ctr"/>
            <a:lstStyle/>
            <a:p>
              <a:endParaRPr lang="nb-NO"/>
            </a:p>
          </p:txBody>
        </p:sp>
        <p:sp>
          <p:nvSpPr>
            <p:cNvPr id="203" name="Friform 202">
              <a:extLst>
                <a:ext uri="{FF2B5EF4-FFF2-40B4-BE49-F238E27FC236}">
                  <a16:creationId xmlns:a16="http://schemas.microsoft.com/office/drawing/2014/main" id="{8C82461F-D645-83C4-E0C0-24E10E6E303D}"/>
                </a:ext>
              </a:extLst>
            </p:cNvPr>
            <p:cNvSpPr>
              <a:spLocks noGrp="1" noRot="1" noMove="1" noResize="1" noEditPoints="1" noAdjustHandles="1" noChangeArrowheads="1" noChangeShapeType="1"/>
            </p:cNvSpPr>
            <p:nvPr/>
          </p:nvSpPr>
          <p:spPr>
            <a:xfrm>
              <a:off x="5153640" y="1454086"/>
              <a:ext cx="1371070" cy="639798"/>
            </a:xfrm>
            <a:custGeom>
              <a:avLst/>
              <a:gdLst>
                <a:gd name="connsiteX0" fmla="*/ 1341215 w 1371070"/>
                <a:gd name="connsiteY0" fmla="*/ 0 h 639798"/>
                <a:gd name="connsiteX1" fmla="*/ 779270 w 1371070"/>
                <a:gd name="connsiteY1" fmla="*/ 57451 h 639798"/>
                <a:gd name="connsiteX2" fmla="*/ 241032 w 1371070"/>
                <a:gd name="connsiteY2" fmla="*/ 61629 h 639798"/>
                <a:gd name="connsiteX3" fmla="*/ 128105 w 1371070"/>
                <a:gd name="connsiteY3" fmla="*/ 69822 h 639798"/>
                <a:gd name="connsiteX4" fmla="*/ 14984 w 1371070"/>
                <a:gd name="connsiteY4" fmla="*/ 98904 h 639798"/>
                <a:gd name="connsiteX5" fmla="*/ 5884 w 1371070"/>
                <a:gd name="connsiteY5" fmla="*/ 128763 h 639798"/>
                <a:gd name="connsiteX6" fmla="*/ 47952 w 1371070"/>
                <a:gd name="connsiteY6" fmla="*/ 319608 h 639798"/>
                <a:gd name="connsiteX7" fmla="*/ 338866 w 1371070"/>
                <a:gd name="connsiteY7" fmla="*/ 487232 h 639798"/>
                <a:gd name="connsiteX8" fmla="*/ 639464 w 1371070"/>
                <a:gd name="connsiteY8" fmla="*/ 639798 h 639798"/>
                <a:gd name="connsiteX9" fmla="*/ 440912 w 1371070"/>
                <a:gd name="connsiteY9" fmla="*/ 412067 h 639798"/>
                <a:gd name="connsiteX10" fmla="*/ 916129 w 1371070"/>
                <a:gd name="connsiteY10" fmla="*/ 298849 h 639798"/>
                <a:gd name="connsiteX11" fmla="*/ 1342607 w 1371070"/>
                <a:gd name="connsiteY11" fmla="*/ 206584 h 639798"/>
                <a:gd name="connsiteX12" fmla="*/ 1341247 w 1371070"/>
                <a:gd name="connsiteY12" fmla="*/ 32 h 63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1070" h="639798">
                  <a:moveTo>
                    <a:pt x="1341215" y="0"/>
                  </a:moveTo>
                  <a:cubicBezTo>
                    <a:pt x="1152993" y="6639"/>
                    <a:pt x="966488" y="36822"/>
                    <a:pt x="779270" y="57451"/>
                  </a:cubicBezTo>
                  <a:cubicBezTo>
                    <a:pt x="613297" y="75716"/>
                    <a:pt x="409660" y="82387"/>
                    <a:pt x="241032" y="61629"/>
                  </a:cubicBezTo>
                  <a:cubicBezTo>
                    <a:pt x="196178" y="56091"/>
                    <a:pt x="171922" y="58779"/>
                    <a:pt x="128105" y="69822"/>
                  </a:cubicBezTo>
                  <a:cubicBezTo>
                    <a:pt x="85616" y="80509"/>
                    <a:pt x="35743" y="93172"/>
                    <a:pt x="14984" y="98904"/>
                  </a:cubicBezTo>
                  <a:lnTo>
                    <a:pt x="5884" y="128763"/>
                  </a:lnTo>
                  <a:cubicBezTo>
                    <a:pt x="4718" y="155739"/>
                    <a:pt x="-21740" y="239390"/>
                    <a:pt x="47952" y="319608"/>
                  </a:cubicBezTo>
                  <a:cubicBezTo>
                    <a:pt x="122179" y="405039"/>
                    <a:pt x="232449" y="448759"/>
                    <a:pt x="338866" y="487232"/>
                  </a:cubicBezTo>
                  <a:cubicBezTo>
                    <a:pt x="445284" y="525706"/>
                    <a:pt x="556073" y="563305"/>
                    <a:pt x="639464" y="639798"/>
                  </a:cubicBezTo>
                  <a:cubicBezTo>
                    <a:pt x="591761" y="554464"/>
                    <a:pt x="511511" y="485354"/>
                    <a:pt x="440912" y="412067"/>
                  </a:cubicBezTo>
                  <a:cubicBezTo>
                    <a:pt x="598335" y="370355"/>
                    <a:pt x="756795" y="332594"/>
                    <a:pt x="916129" y="298849"/>
                  </a:cubicBezTo>
                  <a:cubicBezTo>
                    <a:pt x="1023227" y="276179"/>
                    <a:pt x="1318254" y="214551"/>
                    <a:pt x="1342607" y="206584"/>
                  </a:cubicBezTo>
                  <a:cubicBezTo>
                    <a:pt x="1373535" y="196480"/>
                    <a:pt x="1387525" y="82711"/>
                    <a:pt x="1341247" y="32"/>
                  </a:cubicBezTo>
                  <a:close/>
                </a:path>
              </a:pathLst>
            </a:custGeom>
            <a:solidFill>
              <a:srgbClr val="9997E8"/>
            </a:solidFill>
            <a:ln w="0" cap="flat">
              <a:noFill/>
              <a:prstDash val="solid"/>
              <a:miter/>
            </a:ln>
          </p:spPr>
          <p:txBody>
            <a:bodyPr rtlCol="0" anchor="ctr"/>
            <a:lstStyle/>
            <a:p>
              <a:endParaRPr lang="nb-NO"/>
            </a:p>
          </p:txBody>
        </p:sp>
        <p:sp>
          <p:nvSpPr>
            <p:cNvPr id="204" name="Friform 203">
              <a:extLst>
                <a:ext uri="{FF2B5EF4-FFF2-40B4-BE49-F238E27FC236}">
                  <a16:creationId xmlns:a16="http://schemas.microsoft.com/office/drawing/2014/main" id="{A2302A1F-F653-6400-11B7-09AD66C2B5B4}"/>
                </a:ext>
              </a:extLst>
            </p:cNvPr>
            <p:cNvSpPr>
              <a:spLocks noGrp="1" noRot="1" noMove="1" noResize="1" noEditPoints="1" noAdjustHandles="1" noChangeArrowheads="1" noChangeShapeType="1"/>
            </p:cNvSpPr>
            <p:nvPr/>
          </p:nvSpPr>
          <p:spPr>
            <a:xfrm>
              <a:off x="5163572" y="1527244"/>
              <a:ext cx="401185" cy="68587"/>
            </a:xfrm>
            <a:custGeom>
              <a:avLst/>
              <a:gdLst>
                <a:gd name="connsiteX0" fmla="*/ 158136 w 401185"/>
                <a:gd name="connsiteY0" fmla="*/ 47930 h 68587"/>
                <a:gd name="connsiteX1" fmla="*/ 276795 w 401185"/>
                <a:gd name="connsiteY1" fmla="*/ 65903 h 68587"/>
                <a:gd name="connsiteX2" fmla="*/ 384928 w 401185"/>
                <a:gd name="connsiteY2" fmla="*/ 13861 h 68587"/>
                <a:gd name="connsiteX3" fmla="*/ 401185 w 401185"/>
                <a:gd name="connsiteY3" fmla="*/ 453 h 68587"/>
                <a:gd name="connsiteX4" fmla="*/ 386288 w 401185"/>
                <a:gd name="connsiteY4" fmla="*/ 0 h 68587"/>
                <a:gd name="connsiteX5" fmla="*/ 378646 w 401185"/>
                <a:gd name="connsiteY5" fmla="*/ 6445 h 68587"/>
                <a:gd name="connsiteX6" fmla="*/ 275370 w 401185"/>
                <a:gd name="connsiteY6" fmla="*/ 56285 h 68587"/>
                <a:gd name="connsiteX7" fmla="*/ 161990 w 401185"/>
                <a:gd name="connsiteY7" fmla="*/ 38992 h 68587"/>
                <a:gd name="connsiteX8" fmla="*/ 43331 w 401185"/>
                <a:gd name="connsiteY8" fmla="*/ 21018 h 68587"/>
                <a:gd name="connsiteX9" fmla="*/ 3530 w 401185"/>
                <a:gd name="connsiteY9" fmla="*/ 30636 h 68587"/>
                <a:gd name="connsiteX10" fmla="*/ 0 w 401185"/>
                <a:gd name="connsiteY10" fmla="*/ 42262 h 68587"/>
                <a:gd name="connsiteX11" fmla="*/ 44788 w 401185"/>
                <a:gd name="connsiteY11" fmla="*/ 30604 h 68587"/>
                <a:gd name="connsiteX12" fmla="*/ 158168 w 401185"/>
                <a:gd name="connsiteY12" fmla="*/ 47897 h 6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185" h="68587">
                  <a:moveTo>
                    <a:pt x="158136" y="47930"/>
                  </a:moveTo>
                  <a:cubicBezTo>
                    <a:pt x="188545" y="60981"/>
                    <a:pt x="219991" y="74453"/>
                    <a:pt x="276795" y="65903"/>
                  </a:cubicBezTo>
                  <a:cubicBezTo>
                    <a:pt x="333598" y="57386"/>
                    <a:pt x="359668" y="35235"/>
                    <a:pt x="384928" y="13861"/>
                  </a:cubicBezTo>
                  <a:cubicBezTo>
                    <a:pt x="390304" y="9294"/>
                    <a:pt x="395615" y="4825"/>
                    <a:pt x="401185" y="453"/>
                  </a:cubicBezTo>
                  <a:cubicBezTo>
                    <a:pt x="396198" y="324"/>
                    <a:pt x="391243" y="162"/>
                    <a:pt x="386288" y="0"/>
                  </a:cubicBezTo>
                  <a:cubicBezTo>
                    <a:pt x="383730" y="2137"/>
                    <a:pt x="381171" y="4275"/>
                    <a:pt x="378646" y="6445"/>
                  </a:cubicBezTo>
                  <a:cubicBezTo>
                    <a:pt x="353320" y="27916"/>
                    <a:pt x="329420" y="48189"/>
                    <a:pt x="275370" y="56285"/>
                  </a:cubicBezTo>
                  <a:cubicBezTo>
                    <a:pt x="221319" y="64414"/>
                    <a:pt x="192496" y="52043"/>
                    <a:pt x="161990" y="38992"/>
                  </a:cubicBezTo>
                  <a:cubicBezTo>
                    <a:pt x="131580" y="25940"/>
                    <a:pt x="100135" y="12468"/>
                    <a:pt x="43331" y="21018"/>
                  </a:cubicBezTo>
                  <a:cubicBezTo>
                    <a:pt x="28013" y="23317"/>
                    <a:pt x="14994" y="26620"/>
                    <a:pt x="3530" y="30636"/>
                  </a:cubicBezTo>
                  <a:lnTo>
                    <a:pt x="0" y="42262"/>
                  </a:lnTo>
                  <a:cubicBezTo>
                    <a:pt x="12403" y="37340"/>
                    <a:pt x="26912" y="33292"/>
                    <a:pt x="44788" y="30604"/>
                  </a:cubicBezTo>
                  <a:cubicBezTo>
                    <a:pt x="98839" y="22475"/>
                    <a:pt x="127662" y="34814"/>
                    <a:pt x="158168" y="47897"/>
                  </a:cubicBezTo>
                  <a:close/>
                </a:path>
              </a:pathLst>
            </a:custGeom>
            <a:solidFill>
              <a:srgbClr val="7B79C6"/>
            </a:solidFill>
            <a:ln w="0" cap="flat">
              <a:noFill/>
              <a:prstDash val="solid"/>
              <a:miter/>
            </a:ln>
          </p:spPr>
          <p:txBody>
            <a:bodyPr rtlCol="0" anchor="ctr"/>
            <a:lstStyle/>
            <a:p>
              <a:endParaRPr lang="nb-NO"/>
            </a:p>
          </p:txBody>
        </p:sp>
        <p:sp>
          <p:nvSpPr>
            <p:cNvPr id="205" name="Friform 204">
              <a:extLst>
                <a:ext uri="{FF2B5EF4-FFF2-40B4-BE49-F238E27FC236}">
                  <a16:creationId xmlns:a16="http://schemas.microsoft.com/office/drawing/2014/main" id="{8CE7AE14-3FD6-4CEF-D540-FF6956B82F45}"/>
                </a:ext>
              </a:extLst>
            </p:cNvPr>
            <p:cNvSpPr>
              <a:spLocks noGrp="1" noRot="1" noMove="1" noResize="1" noEditPoints="1" noAdjustHandles="1" noChangeArrowheads="1" noChangeShapeType="1"/>
            </p:cNvSpPr>
            <p:nvPr/>
          </p:nvSpPr>
          <p:spPr>
            <a:xfrm>
              <a:off x="5803078" y="1510889"/>
              <a:ext cx="135498" cy="18347"/>
            </a:xfrm>
            <a:custGeom>
              <a:avLst/>
              <a:gdLst>
                <a:gd name="connsiteX0" fmla="*/ 80704 w 135498"/>
                <a:gd name="connsiteY0" fmla="*/ 15642 h 18347"/>
                <a:gd name="connsiteX1" fmla="*/ 135499 w 135498"/>
                <a:gd name="connsiteY1" fmla="*/ 0 h 18347"/>
                <a:gd name="connsiteX2" fmla="*/ 129831 w 135498"/>
                <a:gd name="connsiteY2" fmla="*/ 648 h 18347"/>
                <a:gd name="connsiteX3" fmla="*/ 83230 w 135498"/>
                <a:gd name="connsiteY3" fmla="*/ 5376 h 18347"/>
                <a:gd name="connsiteX4" fmla="*/ 79278 w 135498"/>
                <a:gd name="connsiteY4" fmla="*/ 6056 h 18347"/>
                <a:gd name="connsiteX5" fmla="*/ 45760 w 135498"/>
                <a:gd name="connsiteY5" fmla="*/ 8614 h 18347"/>
                <a:gd name="connsiteX6" fmla="*/ 0 w 135498"/>
                <a:gd name="connsiteY6" fmla="*/ 11918 h 18347"/>
                <a:gd name="connsiteX7" fmla="*/ 80704 w 135498"/>
                <a:gd name="connsiteY7" fmla="*/ 15674 h 1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98" h="18347">
                  <a:moveTo>
                    <a:pt x="80704" y="15642"/>
                  </a:moveTo>
                  <a:cubicBezTo>
                    <a:pt x="103179" y="12274"/>
                    <a:pt x="120796" y="6736"/>
                    <a:pt x="135499" y="0"/>
                  </a:cubicBezTo>
                  <a:cubicBezTo>
                    <a:pt x="133588" y="227"/>
                    <a:pt x="131710" y="421"/>
                    <a:pt x="129831" y="648"/>
                  </a:cubicBezTo>
                  <a:cubicBezTo>
                    <a:pt x="114611" y="2332"/>
                    <a:pt x="99033" y="3919"/>
                    <a:pt x="83230" y="5376"/>
                  </a:cubicBezTo>
                  <a:cubicBezTo>
                    <a:pt x="81902" y="5603"/>
                    <a:pt x="80639" y="5829"/>
                    <a:pt x="79278" y="6056"/>
                  </a:cubicBezTo>
                  <a:cubicBezTo>
                    <a:pt x="66875" y="7934"/>
                    <a:pt x="55832" y="8679"/>
                    <a:pt x="45760" y="8614"/>
                  </a:cubicBezTo>
                  <a:cubicBezTo>
                    <a:pt x="30669" y="9813"/>
                    <a:pt x="15415" y="10914"/>
                    <a:pt x="0" y="11918"/>
                  </a:cubicBezTo>
                  <a:cubicBezTo>
                    <a:pt x="21212" y="17909"/>
                    <a:pt x="46278" y="20856"/>
                    <a:pt x="80704" y="15674"/>
                  </a:cubicBezTo>
                  <a:close/>
                </a:path>
              </a:pathLst>
            </a:custGeom>
            <a:solidFill>
              <a:srgbClr val="7B79C6"/>
            </a:solidFill>
            <a:ln w="0" cap="flat">
              <a:noFill/>
              <a:prstDash val="solid"/>
              <a:miter/>
            </a:ln>
          </p:spPr>
          <p:txBody>
            <a:bodyPr rtlCol="0" anchor="ctr"/>
            <a:lstStyle/>
            <a:p>
              <a:endParaRPr lang="nb-NO"/>
            </a:p>
          </p:txBody>
        </p:sp>
        <p:sp>
          <p:nvSpPr>
            <p:cNvPr id="206" name="Friform 205">
              <a:extLst>
                <a:ext uri="{FF2B5EF4-FFF2-40B4-BE49-F238E27FC236}">
                  <a16:creationId xmlns:a16="http://schemas.microsoft.com/office/drawing/2014/main" id="{23139AD9-AA6B-8AD5-0922-1418D8B0D48B}"/>
                </a:ext>
              </a:extLst>
            </p:cNvPr>
            <p:cNvSpPr>
              <a:spLocks noGrp="1" noRot="1" noMove="1" noResize="1" noEditPoints="1" noAdjustHandles="1" noChangeArrowheads="1" noChangeShapeType="1"/>
            </p:cNvSpPr>
            <p:nvPr/>
          </p:nvSpPr>
          <p:spPr>
            <a:xfrm>
              <a:off x="5164187" y="1473229"/>
              <a:ext cx="1355474" cy="250138"/>
            </a:xfrm>
            <a:custGeom>
              <a:avLst/>
              <a:gdLst>
                <a:gd name="connsiteX0" fmla="*/ 68138 w 1355474"/>
                <a:gd name="connsiteY0" fmla="*/ 247483 h 250138"/>
                <a:gd name="connsiteX1" fmla="*/ 176272 w 1355474"/>
                <a:gd name="connsiteY1" fmla="*/ 195440 h 250138"/>
                <a:gd name="connsiteX2" fmla="*/ 279548 w 1355474"/>
                <a:gd name="connsiteY2" fmla="*/ 145567 h 250138"/>
                <a:gd name="connsiteX3" fmla="*/ 392927 w 1355474"/>
                <a:gd name="connsiteY3" fmla="*/ 162861 h 250138"/>
                <a:gd name="connsiteX4" fmla="*/ 511586 w 1355474"/>
                <a:gd name="connsiteY4" fmla="*/ 180834 h 250138"/>
                <a:gd name="connsiteX5" fmla="*/ 619719 w 1355474"/>
                <a:gd name="connsiteY5" fmla="*/ 128791 h 250138"/>
                <a:gd name="connsiteX6" fmla="*/ 722995 w 1355474"/>
                <a:gd name="connsiteY6" fmla="*/ 78919 h 250138"/>
                <a:gd name="connsiteX7" fmla="*/ 836375 w 1355474"/>
                <a:gd name="connsiteY7" fmla="*/ 96212 h 250138"/>
                <a:gd name="connsiteX8" fmla="*/ 955034 w 1355474"/>
                <a:gd name="connsiteY8" fmla="*/ 114186 h 250138"/>
                <a:gd name="connsiteX9" fmla="*/ 1063167 w 1355474"/>
                <a:gd name="connsiteY9" fmla="*/ 62143 h 250138"/>
                <a:gd name="connsiteX10" fmla="*/ 1166443 w 1355474"/>
                <a:gd name="connsiteY10" fmla="*/ 12270 h 250138"/>
                <a:gd name="connsiteX11" fmla="*/ 1279823 w 1355474"/>
                <a:gd name="connsiteY11" fmla="*/ 29564 h 250138"/>
                <a:gd name="connsiteX12" fmla="*/ 1355474 w 1355474"/>
                <a:gd name="connsiteY12" fmla="*/ 49966 h 250138"/>
                <a:gd name="connsiteX13" fmla="*/ 1353369 w 1355474"/>
                <a:gd name="connsiteY13" fmla="*/ 40186 h 250138"/>
                <a:gd name="connsiteX14" fmla="*/ 1283644 w 1355474"/>
                <a:gd name="connsiteY14" fmla="*/ 20658 h 250138"/>
                <a:gd name="connsiteX15" fmla="*/ 1165018 w 1355474"/>
                <a:gd name="connsiteY15" fmla="*/ 2684 h 250138"/>
                <a:gd name="connsiteX16" fmla="*/ 1056885 w 1355474"/>
                <a:gd name="connsiteY16" fmla="*/ 54727 h 250138"/>
                <a:gd name="connsiteX17" fmla="*/ 953609 w 1355474"/>
                <a:gd name="connsiteY17" fmla="*/ 104600 h 250138"/>
                <a:gd name="connsiteX18" fmla="*/ 840229 w 1355474"/>
                <a:gd name="connsiteY18" fmla="*/ 87306 h 250138"/>
                <a:gd name="connsiteX19" fmla="*/ 721570 w 1355474"/>
                <a:gd name="connsiteY19" fmla="*/ 69333 h 250138"/>
                <a:gd name="connsiteX20" fmla="*/ 613437 w 1355474"/>
                <a:gd name="connsiteY20" fmla="*/ 121375 h 250138"/>
                <a:gd name="connsiteX21" fmla="*/ 510161 w 1355474"/>
                <a:gd name="connsiteY21" fmla="*/ 171248 h 250138"/>
                <a:gd name="connsiteX22" fmla="*/ 396781 w 1355474"/>
                <a:gd name="connsiteY22" fmla="*/ 153955 h 250138"/>
                <a:gd name="connsiteX23" fmla="*/ 278122 w 1355474"/>
                <a:gd name="connsiteY23" fmla="*/ 135981 h 250138"/>
                <a:gd name="connsiteX24" fmla="*/ 169989 w 1355474"/>
                <a:gd name="connsiteY24" fmla="*/ 188024 h 250138"/>
                <a:gd name="connsiteX25" fmla="*/ 66713 w 1355474"/>
                <a:gd name="connsiteY25" fmla="*/ 237864 h 250138"/>
                <a:gd name="connsiteX26" fmla="*/ 0 w 1355474"/>
                <a:gd name="connsiteY26" fmla="*/ 236893 h 250138"/>
                <a:gd name="connsiteX27" fmla="*/ 4081 w 1355474"/>
                <a:gd name="connsiteY27" fmla="*/ 247547 h 250138"/>
                <a:gd name="connsiteX28" fmla="*/ 34360 w 1355474"/>
                <a:gd name="connsiteY28" fmla="*/ 250138 h 250138"/>
                <a:gd name="connsiteX29" fmla="*/ 68138 w 1355474"/>
                <a:gd name="connsiteY29" fmla="*/ 247450 h 25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55474" h="250138">
                  <a:moveTo>
                    <a:pt x="68138" y="247483"/>
                  </a:moveTo>
                  <a:cubicBezTo>
                    <a:pt x="124942" y="238965"/>
                    <a:pt x="151011" y="216814"/>
                    <a:pt x="176272" y="195440"/>
                  </a:cubicBezTo>
                  <a:cubicBezTo>
                    <a:pt x="201597" y="173969"/>
                    <a:pt x="225497" y="153696"/>
                    <a:pt x="279548" y="145567"/>
                  </a:cubicBezTo>
                  <a:cubicBezTo>
                    <a:pt x="333630" y="137438"/>
                    <a:pt x="362421" y="149809"/>
                    <a:pt x="392927" y="162861"/>
                  </a:cubicBezTo>
                  <a:cubicBezTo>
                    <a:pt x="423337" y="175912"/>
                    <a:pt x="454783" y="189384"/>
                    <a:pt x="511586" y="180834"/>
                  </a:cubicBezTo>
                  <a:cubicBezTo>
                    <a:pt x="568389" y="172317"/>
                    <a:pt x="594459" y="150166"/>
                    <a:pt x="619719" y="128791"/>
                  </a:cubicBezTo>
                  <a:cubicBezTo>
                    <a:pt x="645045" y="107320"/>
                    <a:pt x="668945" y="87047"/>
                    <a:pt x="722995" y="78919"/>
                  </a:cubicBezTo>
                  <a:cubicBezTo>
                    <a:pt x="777046" y="70790"/>
                    <a:pt x="805869" y="83161"/>
                    <a:pt x="836375" y="96212"/>
                  </a:cubicBezTo>
                  <a:cubicBezTo>
                    <a:pt x="866785" y="109263"/>
                    <a:pt x="898230" y="122735"/>
                    <a:pt x="955034" y="114186"/>
                  </a:cubicBezTo>
                  <a:cubicBezTo>
                    <a:pt x="1011837" y="105636"/>
                    <a:pt x="1037907" y="83517"/>
                    <a:pt x="1063167" y="62143"/>
                  </a:cubicBezTo>
                  <a:cubicBezTo>
                    <a:pt x="1088492" y="40672"/>
                    <a:pt x="1112392" y="20399"/>
                    <a:pt x="1166443" y="12270"/>
                  </a:cubicBezTo>
                  <a:cubicBezTo>
                    <a:pt x="1220526" y="4142"/>
                    <a:pt x="1249316" y="16513"/>
                    <a:pt x="1279823" y="29564"/>
                  </a:cubicBezTo>
                  <a:cubicBezTo>
                    <a:pt x="1301553" y="38891"/>
                    <a:pt x="1323834" y="48380"/>
                    <a:pt x="1355474" y="49966"/>
                  </a:cubicBezTo>
                  <a:cubicBezTo>
                    <a:pt x="1354827" y="46695"/>
                    <a:pt x="1354146" y="43457"/>
                    <a:pt x="1353369" y="40186"/>
                  </a:cubicBezTo>
                  <a:cubicBezTo>
                    <a:pt x="1325000" y="38373"/>
                    <a:pt x="1304727" y="29693"/>
                    <a:pt x="1283644" y="20658"/>
                  </a:cubicBezTo>
                  <a:cubicBezTo>
                    <a:pt x="1253235" y="7607"/>
                    <a:pt x="1221789" y="-5865"/>
                    <a:pt x="1165018" y="2684"/>
                  </a:cubicBezTo>
                  <a:cubicBezTo>
                    <a:pt x="1108215" y="11202"/>
                    <a:pt x="1082145" y="33353"/>
                    <a:pt x="1056885" y="54727"/>
                  </a:cubicBezTo>
                  <a:cubicBezTo>
                    <a:pt x="1031560" y="76198"/>
                    <a:pt x="1007659" y="96471"/>
                    <a:pt x="953609" y="104600"/>
                  </a:cubicBezTo>
                  <a:cubicBezTo>
                    <a:pt x="899558" y="112729"/>
                    <a:pt x="870736" y="100357"/>
                    <a:pt x="840229" y="87306"/>
                  </a:cubicBezTo>
                  <a:cubicBezTo>
                    <a:pt x="809820" y="74288"/>
                    <a:pt x="778374" y="60783"/>
                    <a:pt x="721570" y="69333"/>
                  </a:cubicBezTo>
                  <a:cubicBezTo>
                    <a:pt x="664767" y="77882"/>
                    <a:pt x="638697" y="100001"/>
                    <a:pt x="613437" y="121375"/>
                  </a:cubicBezTo>
                  <a:cubicBezTo>
                    <a:pt x="588112" y="142847"/>
                    <a:pt x="564212" y="163120"/>
                    <a:pt x="510161" y="171248"/>
                  </a:cubicBezTo>
                  <a:cubicBezTo>
                    <a:pt x="456111" y="179377"/>
                    <a:pt x="427288" y="167006"/>
                    <a:pt x="396781" y="153955"/>
                  </a:cubicBezTo>
                  <a:cubicBezTo>
                    <a:pt x="366372" y="140936"/>
                    <a:pt x="334926" y="127431"/>
                    <a:pt x="278122" y="135981"/>
                  </a:cubicBezTo>
                  <a:cubicBezTo>
                    <a:pt x="221319" y="144531"/>
                    <a:pt x="195249" y="166650"/>
                    <a:pt x="169989" y="188024"/>
                  </a:cubicBezTo>
                  <a:cubicBezTo>
                    <a:pt x="144664" y="209495"/>
                    <a:pt x="120764" y="229768"/>
                    <a:pt x="66713" y="237864"/>
                  </a:cubicBezTo>
                  <a:cubicBezTo>
                    <a:pt x="39057" y="242010"/>
                    <a:pt x="18039" y="240811"/>
                    <a:pt x="0" y="236893"/>
                  </a:cubicBezTo>
                  <a:cubicBezTo>
                    <a:pt x="1231" y="240423"/>
                    <a:pt x="2559" y="243985"/>
                    <a:pt x="4081" y="247547"/>
                  </a:cubicBezTo>
                  <a:cubicBezTo>
                    <a:pt x="13278" y="249166"/>
                    <a:pt x="23253" y="250138"/>
                    <a:pt x="34360" y="250138"/>
                  </a:cubicBezTo>
                  <a:cubicBezTo>
                    <a:pt x="44594" y="250138"/>
                    <a:pt x="55767" y="249329"/>
                    <a:pt x="68138" y="247450"/>
                  </a:cubicBezTo>
                  <a:close/>
                </a:path>
              </a:pathLst>
            </a:custGeom>
            <a:solidFill>
              <a:srgbClr val="7B79C6"/>
            </a:solidFill>
            <a:ln w="0" cap="flat">
              <a:noFill/>
              <a:prstDash val="solid"/>
              <a:miter/>
            </a:ln>
          </p:spPr>
          <p:txBody>
            <a:bodyPr rtlCol="0" anchor="ctr"/>
            <a:lstStyle/>
            <a:p>
              <a:endParaRPr lang="nb-NO"/>
            </a:p>
          </p:txBody>
        </p:sp>
        <p:sp>
          <p:nvSpPr>
            <p:cNvPr id="207" name="Friform 206">
              <a:extLst>
                <a:ext uri="{FF2B5EF4-FFF2-40B4-BE49-F238E27FC236}">
                  <a16:creationId xmlns:a16="http://schemas.microsoft.com/office/drawing/2014/main" id="{4D2ACC36-6E19-1265-A4CB-AC829F56BA54}"/>
                </a:ext>
              </a:extLst>
            </p:cNvPr>
            <p:cNvSpPr>
              <a:spLocks noGrp="1" noRot="1" noMove="1" noResize="1" noEditPoints="1" noAdjustHandles="1" noChangeArrowheads="1" noChangeShapeType="1"/>
            </p:cNvSpPr>
            <p:nvPr/>
          </p:nvSpPr>
          <p:spPr>
            <a:xfrm>
              <a:off x="5184752" y="1548326"/>
              <a:ext cx="1339411" cy="236957"/>
            </a:xfrm>
            <a:custGeom>
              <a:avLst/>
              <a:gdLst>
                <a:gd name="connsiteX0" fmla="*/ 165422 w 1339411"/>
                <a:gd name="connsiteY0" fmla="*/ 216299 h 236957"/>
                <a:gd name="connsiteX1" fmla="*/ 284081 w 1339411"/>
                <a:gd name="connsiteY1" fmla="*/ 234273 h 236957"/>
                <a:gd name="connsiteX2" fmla="*/ 392215 w 1339411"/>
                <a:gd name="connsiteY2" fmla="*/ 182230 h 236957"/>
                <a:gd name="connsiteX3" fmla="*/ 495491 w 1339411"/>
                <a:gd name="connsiteY3" fmla="*/ 132357 h 236957"/>
                <a:gd name="connsiteX4" fmla="*/ 608870 w 1339411"/>
                <a:gd name="connsiteY4" fmla="*/ 149651 h 236957"/>
                <a:gd name="connsiteX5" fmla="*/ 727529 w 1339411"/>
                <a:gd name="connsiteY5" fmla="*/ 167625 h 236957"/>
                <a:gd name="connsiteX6" fmla="*/ 835662 w 1339411"/>
                <a:gd name="connsiteY6" fmla="*/ 115582 h 236957"/>
                <a:gd name="connsiteX7" fmla="*/ 938938 w 1339411"/>
                <a:gd name="connsiteY7" fmla="*/ 65709 h 236957"/>
                <a:gd name="connsiteX8" fmla="*/ 1052318 w 1339411"/>
                <a:gd name="connsiteY8" fmla="*/ 83003 h 236957"/>
                <a:gd name="connsiteX9" fmla="*/ 1170944 w 1339411"/>
                <a:gd name="connsiteY9" fmla="*/ 100976 h 236957"/>
                <a:gd name="connsiteX10" fmla="*/ 1279078 w 1339411"/>
                <a:gd name="connsiteY10" fmla="*/ 48934 h 236957"/>
                <a:gd name="connsiteX11" fmla="*/ 1339411 w 1339411"/>
                <a:gd name="connsiteY11" fmla="*/ 9975 h 236957"/>
                <a:gd name="connsiteX12" fmla="*/ 1338602 w 1339411"/>
                <a:gd name="connsiteY12" fmla="*/ 0 h 236957"/>
                <a:gd name="connsiteX13" fmla="*/ 1272795 w 1339411"/>
                <a:gd name="connsiteY13" fmla="*/ 41518 h 236957"/>
                <a:gd name="connsiteX14" fmla="*/ 1169520 w 1339411"/>
                <a:gd name="connsiteY14" fmla="*/ 91390 h 236957"/>
                <a:gd name="connsiteX15" fmla="*/ 1056140 w 1339411"/>
                <a:gd name="connsiteY15" fmla="*/ 74097 h 236957"/>
                <a:gd name="connsiteX16" fmla="*/ 937513 w 1339411"/>
                <a:gd name="connsiteY16" fmla="*/ 56123 h 236957"/>
                <a:gd name="connsiteX17" fmla="*/ 829380 w 1339411"/>
                <a:gd name="connsiteY17" fmla="*/ 108166 h 236957"/>
                <a:gd name="connsiteX18" fmla="*/ 726104 w 1339411"/>
                <a:gd name="connsiteY18" fmla="*/ 158039 h 236957"/>
                <a:gd name="connsiteX19" fmla="*/ 612724 w 1339411"/>
                <a:gd name="connsiteY19" fmla="*/ 140745 h 236957"/>
                <a:gd name="connsiteX20" fmla="*/ 494065 w 1339411"/>
                <a:gd name="connsiteY20" fmla="*/ 122772 h 236957"/>
                <a:gd name="connsiteX21" fmla="*/ 385932 w 1339411"/>
                <a:gd name="connsiteY21" fmla="*/ 174814 h 236957"/>
                <a:gd name="connsiteX22" fmla="*/ 282656 w 1339411"/>
                <a:gd name="connsiteY22" fmla="*/ 224687 h 236957"/>
                <a:gd name="connsiteX23" fmla="*/ 169276 w 1339411"/>
                <a:gd name="connsiteY23" fmla="*/ 207394 h 236957"/>
                <a:gd name="connsiteX24" fmla="*/ 50618 w 1339411"/>
                <a:gd name="connsiteY24" fmla="*/ 189420 h 236957"/>
                <a:gd name="connsiteX25" fmla="*/ 0 w 1339411"/>
                <a:gd name="connsiteY25" fmla="*/ 203216 h 236957"/>
                <a:gd name="connsiteX26" fmla="*/ 5667 w 1339411"/>
                <a:gd name="connsiteY26" fmla="*/ 211344 h 236957"/>
                <a:gd name="connsiteX27" fmla="*/ 52043 w 1339411"/>
                <a:gd name="connsiteY27" fmla="*/ 199038 h 236957"/>
                <a:gd name="connsiteX28" fmla="*/ 165422 w 1339411"/>
                <a:gd name="connsiteY28" fmla="*/ 216332 h 23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39411" h="236957">
                  <a:moveTo>
                    <a:pt x="165422" y="216299"/>
                  </a:moveTo>
                  <a:cubicBezTo>
                    <a:pt x="195832" y="229351"/>
                    <a:pt x="227278" y="242823"/>
                    <a:pt x="284081" y="234273"/>
                  </a:cubicBezTo>
                  <a:cubicBezTo>
                    <a:pt x="340884" y="225723"/>
                    <a:pt x="366954" y="203604"/>
                    <a:pt x="392215" y="182230"/>
                  </a:cubicBezTo>
                  <a:cubicBezTo>
                    <a:pt x="417540" y="160759"/>
                    <a:pt x="441440" y="140486"/>
                    <a:pt x="495491" y="132357"/>
                  </a:cubicBezTo>
                  <a:cubicBezTo>
                    <a:pt x="549541" y="124229"/>
                    <a:pt x="578364" y="136600"/>
                    <a:pt x="608870" y="149651"/>
                  </a:cubicBezTo>
                  <a:cubicBezTo>
                    <a:pt x="639280" y="162670"/>
                    <a:pt x="670726" y="176174"/>
                    <a:pt x="727529" y="167625"/>
                  </a:cubicBezTo>
                  <a:cubicBezTo>
                    <a:pt x="784332" y="159075"/>
                    <a:pt x="810402" y="136956"/>
                    <a:pt x="835662" y="115582"/>
                  </a:cubicBezTo>
                  <a:cubicBezTo>
                    <a:pt x="860988" y="94111"/>
                    <a:pt x="884888" y="73838"/>
                    <a:pt x="938938" y="65709"/>
                  </a:cubicBezTo>
                  <a:cubicBezTo>
                    <a:pt x="992989" y="57581"/>
                    <a:pt x="1021811" y="69952"/>
                    <a:pt x="1052318" y="83003"/>
                  </a:cubicBezTo>
                  <a:cubicBezTo>
                    <a:pt x="1082728" y="96054"/>
                    <a:pt x="1114173" y="109526"/>
                    <a:pt x="1170944" y="100976"/>
                  </a:cubicBezTo>
                  <a:cubicBezTo>
                    <a:pt x="1227748" y="92427"/>
                    <a:pt x="1253817" y="70308"/>
                    <a:pt x="1279078" y="48934"/>
                  </a:cubicBezTo>
                  <a:cubicBezTo>
                    <a:pt x="1296436" y="34199"/>
                    <a:pt x="1313179" y="20046"/>
                    <a:pt x="1339411" y="9975"/>
                  </a:cubicBezTo>
                  <a:cubicBezTo>
                    <a:pt x="1339217" y="6671"/>
                    <a:pt x="1338925" y="3336"/>
                    <a:pt x="1338602" y="0"/>
                  </a:cubicBezTo>
                  <a:cubicBezTo>
                    <a:pt x="1309131" y="10817"/>
                    <a:pt x="1290704" y="26329"/>
                    <a:pt x="1272795" y="41518"/>
                  </a:cubicBezTo>
                  <a:cubicBezTo>
                    <a:pt x="1247470" y="62989"/>
                    <a:pt x="1223570" y="83262"/>
                    <a:pt x="1169520" y="91390"/>
                  </a:cubicBezTo>
                  <a:cubicBezTo>
                    <a:pt x="1115436" y="99519"/>
                    <a:pt x="1086646" y="87148"/>
                    <a:pt x="1056140" y="74097"/>
                  </a:cubicBezTo>
                  <a:cubicBezTo>
                    <a:pt x="1025730" y="61046"/>
                    <a:pt x="994284" y="47574"/>
                    <a:pt x="937513" y="56123"/>
                  </a:cubicBezTo>
                  <a:cubicBezTo>
                    <a:pt x="880710" y="64673"/>
                    <a:pt x="854640" y="86792"/>
                    <a:pt x="829380" y="108166"/>
                  </a:cubicBezTo>
                  <a:cubicBezTo>
                    <a:pt x="804055" y="129637"/>
                    <a:pt x="780154" y="149910"/>
                    <a:pt x="726104" y="158039"/>
                  </a:cubicBezTo>
                  <a:cubicBezTo>
                    <a:pt x="672053" y="166167"/>
                    <a:pt x="643231" y="153796"/>
                    <a:pt x="612724" y="140745"/>
                  </a:cubicBezTo>
                  <a:cubicBezTo>
                    <a:pt x="582315" y="127694"/>
                    <a:pt x="550869" y="114222"/>
                    <a:pt x="494065" y="122772"/>
                  </a:cubicBezTo>
                  <a:cubicBezTo>
                    <a:pt x="437262" y="131289"/>
                    <a:pt x="411192" y="153440"/>
                    <a:pt x="385932" y="174814"/>
                  </a:cubicBezTo>
                  <a:cubicBezTo>
                    <a:pt x="360607" y="196286"/>
                    <a:pt x="336707" y="216558"/>
                    <a:pt x="282656" y="224687"/>
                  </a:cubicBezTo>
                  <a:cubicBezTo>
                    <a:pt x="228606" y="232816"/>
                    <a:pt x="199783" y="220445"/>
                    <a:pt x="169276" y="207394"/>
                  </a:cubicBezTo>
                  <a:cubicBezTo>
                    <a:pt x="138867" y="194375"/>
                    <a:pt x="107421" y="180870"/>
                    <a:pt x="50618" y="189420"/>
                  </a:cubicBezTo>
                  <a:cubicBezTo>
                    <a:pt x="30247" y="192496"/>
                    <a:pt x="13860" y="197322"/>
                    <a:pt x="0" y="203216"/>
                  </a:cubicBezTo>
                  <a:cubicBezTo>
                    <a:pt x="1781" y="205936"/>
                    <a:pt x="3692" y="208624"/>
                    <a:pt x="5667" y="211344"/>
                  </a:cubicBezTo>
                  <a:cubicBezTo>
                    <a:pt x="18427" y="206098"/>
                    <a:pt x="33421" y="201856"/>
                    <a:pt x="52043" y="199038"/>
                  </a:cubicBezTo>
                  <a:cubicBezTo>
                    <a:pt x="106093" y="190910"/>
                    <a:pt x="134916" y="203281"/>
                    <a:pt x="165422" y="216332"/>
                  </a:cubicBezTo>
                  <a:close/>
                </a:path>
              </a:pathLst>
            </a:custGeom>
            <a:solidFill>
              <a:srgbClr val="7B79C6"/>
            </a:solidFill>
            <a:ln w="0" cap="flat">
              <a:noFill/>
              <a:prstDash val="solid"/>
              <a:miter/>
            </a:ln>
          </p:spPr>
          <p:txBody>
            <a:bodyPr rtlCol="0" anchor="ctr"/>
            <a:lstStyle/>
            <a:p>
              <a:endParaRPr lang="nb-NO"/>
            </a:p>
          </p:txBody>
        </p:sp>
        <p:sp>
          <p:nvSpPr>
            <p:cNvPr id="208" name="Friform 207">
              <a:extLst>
                <a:ext uri="{FF2B5EF4-FFF2-40B4-BE49-F238E27FC236}">
                  <a16:creationId xmlns:a16="http://schemas.microsoft.com/office/drawing/2014/main" id="{58FD0254-21EF-4967-9E60-1D63937B8D0E}"/>
                </a:ext>
              </a:extLst>
            </p:cNvPr>
            <p:cNvSpPr>
              <a:spLocks noGrp="1" noRot="1" noMove="1" noResize="1" noEditPoints="1" noAdjustHandles="1" noChangeArrowheads="1" noChangeShapeType="1"/>
            </p:cNvSpPr>
            <p:nvPr/>
          </p:nvSpPr>
          <p:spPr>
            <a:xfrm>
              <a:off x="5671272" y="1820619"/>
              <a:ext cx="101818" cy="25551"/>
            </a:xfrm>
            <a:custGeom>
              <a:avLst/>
              <a:gdLst>
                <a:gd name="connsiteX0" fmla="*/ 32935 w 101818"/>
                <a:gd name="connsiteY0" fmla="*/ 22929 h 25551"/>
                <a:gd name="connsiteX1" fmla="*/ 101818 w 101818"/>
                <a:gd name="connsiteY1" fmla="*/ 0 h 25551"/>
                <a:gd name="connsiteX2" fmla="*/ 0 w 101818"/>
                <a:gd name="connsiteY2" fmla="*/ 25552 h 25551"/>
                <a:gd name="connsiteX3" fmla="*/ 32968 w 101818"/>
                <a:gd name="connsiteY3" fmla="*/ 22929 h 25551"/>
              </a:gdLst>
              <a:ahLst/>
              <a:cxnLst>
                <a:cxn ang="0">
                  <a:pos x="connsiteX0" y="connsiteY0"/>
                </a:cxn>
                <a:cxn ang="0">
                  <a:pos x="connsiteX1" y="connsiteY1"/>
                </a:cxn>
                <a:cxn ang="0">
                  <a:pos x="connsiteX2" y="connsiteY2"/>
                </a:cxn>
                <a:cxn ang="0">
                  <a:pos x="connsiteX3" y="connsiteY3"/>
                </a:cxn>
              </a:cxnLst>
              <a:rect l="l" t="t" r="r" b="b"/>
              <a:pathLst>
                <a:path w="101818" h="25551">
                  <a:moveTo>
                    <a:pt x="32935" y="22929"/>
                  </a:moveTo>
                  <a:cubicBezTo>
                    <a:pt x="63054" y="18395"/>
                    <a:pt x="84492" y="10039"/>
                    <a:pt x="101818" y="0"/>
                  </a:cubicBezTo>
                  <a:cubicBezTo>
                    <a:pt x="67814" y="8323"/>
                    <a:pt x="33875" y="16873"/>
                    <a:pt x="0" y="25552"/>
                  </a:cubicBezTo>
                  <a:cubicBezTo>
                    <a:pt x="10007" y="25519"/>
                    <a:pt x="20888" y="24742"/>
                    <a:pt x="32968" y="22929"/>
                  </a:cubicBezTo>
                  <a:close/>
                </a:path>
              </a:pathLst>
            </a:custGeom>
            <a:solidFill>
              <a:srgbClr val="7B79C6"/>
            </a:solidFill>
            <a:ln w="0" cap="flat">
              <a:noFill/>
              <a:prstDash val="solid"/>
              <a:miter/>
            </a:ln>
          </p:spPr>
          <p:txBody>
            <a:bodyPr rtlCol="0" anchor="ctr"/>
            <a:lstStyle/>
            <a:p>
              <a:endParaRPr lang="nb-NO"/>
            </a:p>
          </p:txBody>
        </p:sp>
        <p:sp>
          <p:nvSpPr>
            <p:cNvPr id="209" name="Friform 208">
              <a:extLst>
                <a:ext uri="{FF2B5EF4-FFF2-40B4-BE49-F238E27FC236}">
                  <a16:creationId xmlns:a16="http://schemas.microsoft.com/office/drawing/2014/main" id="{0F4DB091-9A0F-7F3E-CD11-40C7E45D2DF3}"/>
                </a:ext>
              </a:extLst>
            </p:cNvPr>
            <p:cNvSpPr>
              <a:spLocks noGrp="1" noRot="1" noMove="1" noResize="1" noEditPoints="1" noAdjustHandles="1" noChangeArrowheads="1" noChangeShapeType="1"/>
            </p:cNvSpPr>
            <p:nvPr/>
          </p:nvSpPr>
          <p:spPr>
            <a:xfrm>
              <a:off x="5332783" y="1729330"/>
              <a:ext cx="717165" cy="149647"/>
            </a:xfrm>
            <a:custGeom>
              <a:avLst/>
              <a:gdLst>
                <a:gd name="connsiteX0" fmla="*/ 139385 w 717165"/>
                <a:gd name="connsiteY0" fmla="*/ 78919 h 149647"/>
                <a:gd name="connsiteX1" fmla="*/ 252765 w 717165"/>
                <a:gd name="connsiteY1" fmla="*/ 96212 h 149647"/>
                <a:gd name="connsiteX2" fmla="*/ 338456 w 717165"/>
                <a:gd name="connsiteY2" fmla="*/ 116809 h 149647"/>
                <a:gd name="connsiteX3" fmla="*/ 440274 w 717165"/>
                <a:gd name="connsiteY3" fmla="*/ 91257 h 149647"/>
                <a:gd name="connsiteX4" fmla="*/ 479525 w 717165"/>
                <a:gd name="connsiteY4" fmla="*/ 62143 h 149647"/>
                <a:gd name="connsiteX5" fmla="*/ 582800 w 717165"/>
                <a:gd name="connsiteY5" fmla="*/ 12303 h 149647"/>
                <a:gd name="connsiteX6" fmla="*/ 696180 w 717165"/>
                <a:gd name="connsiteY6" fmla="*/ 29596 h 149647"/>
                <a:gd name="connsiteX7" fmla="*/ 700423 w 717165"/>
                <a:gd name="connsiteY7" fmla="*/ 31410 h 149647"/>
                <a:gd name="connsiteX8" fmla="*/ 717166 w 717165"/>
                <a:gd name="connsiteY8" fmla="*/ 27815 h 149647"/>
                <a:gd name="connsiteX9" fmla="*/ 700034 w 717165"/>
                <a:gd name="connsiteY9" fmla="*/ 20658 h 149647"/>
                <a:gd name="connsiteX10" fmla="*/ 581376 w 717165"/>
                <a:gd name="connsiteY10" fmla="*/ 2684 h 149647"/>
                <a:gd name="connsiteX11" fmla="*/ 473242 w 717165"/>
                <a:gd name="connsiteY11" fmla="*/ 54727 h 149647"/>
                <a:gd name="connsiteX12" fmla="*/ 369966 w 717165"/>
                <a:gd name="connsiteY12" fmla="*/ 104568 h 149647"/>
                <a:gd name="connsiteX13" fmla="*/ 256586 w 717165"/>
                <a:gd name="connsiteY13" fmla="*/ 87274 h 149647"/>
                <a:gd name="connsiteX14" fmla="*/ 137928 w 717165"/>
                <a:gd name="connsiteY14" fmla="*/ 69300 h 149647"/>
                <a:gd name="connsiteX15" fmla="*/ 29794 w 717165"/>
                <a:gd name="connsiteY15" fmla="*/ 121343 h 149647"/>
                <a:gd name="connsiteX16" fmla="*/ 0 w 717165"/>
                <a:gd name="connsiteY16" fmla="*/ 144563 h 149647"/>
                <a:gd name="connsiteX17" fmla="*/ 9716 w 717165"/>
                <a:gd name="connsiteY17" fmla="*/ 149647 h 149647"/>
                <a:gd name="connsiteX18" fmla="*/ 36045 w 717165"/>
                <a:gd name="connsiteY18" fmla="*/ 128759 h 149647"/>
                <a:gd name="connsiteX19" fmla="*/ 139320 w 717165"/>
                <a:gd name="connsiteY19" fmla="*/ 78919 h 14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7165" h="149647">
                  <a:moveTo>
                    <a:pt x="139385" y="78919"/>
                  </a:moveTo>
                  <a:cubicBezTo>
                    <a:pt x="193436" y="70790"/>
                    <a:pt x="222258" y="83161"/>
                    <a:pt x="252765" y="96212"/>
                  </a:cubicBezTo>
                  <a:cubicBezTo>
                    <a:pt x="276697" y="106478"/>
                    <a:pt x="301342" y="116971"/>
                    <a:pt x="338456" y="116809"/>
                  </a:cubicBezTo>
                  <a:cubicBezTo>
                    <a:pt x="372363" y="108130"/>
                    <a:pt x="406302" y="99580"/>
                    <a:pt x="440274" y="91257"/>
                  </a:cubicBezTo>
                  <a:cubicBezTo>
                    <a:pt x="455592" y="82384"/>
                    <a:pt x="467672" y="72183"/>
                    <a:pt x="479525" y="62143"/>
                  </a:cubicBezTo>
                  <a:cubicBezTo>
                    <a:pt x="504850" y="40672"/>
                    <a:pt x="528750" y="20399"/>
                    <a:pt x="582800" y="12303"/>
                  </a:cubicBezTo>
                  <a:cubicBezTo>
                    <a:pt x="636851" y="4174"/>
                    <a:pt x="665673" y="16513"/>
                    <a:pt x="696180" y="29596"/>
                  </a:cubicBezTo>
                  <a:cubicBezTo>
                    <a:pt x="697605" y="30212"/>
                    <a:pt x="698998" y="30794"/>
                    <a:pt x="700423" y="31410"/>
                  </a:cubicBezTo>
                  <a:cubicBezTo>
                    <a:pt x="705993" y="30212"/>
                    <a:pt x="711563" y="29013"/>
                    <a:pt x="717166" y="27815"/>
                  </a:cubicBezTo>
                  <a:cubicBezTo>
                    <a:pt x="711401" y="25548"/>
                    <a:pt x="705734" y="23119"/>
                    <a:pt x="700034" y="20658"/>
                  </a:cubicBezTo>
                  <a:cubicBezTo>
                    <a:pt x="669625" y="7607"/>
                    <a:pt x="638179" y="-5865"/>
                    <a:pt x="581376" y="2684"/>
                  </a:cubicBezTo>
                  <a:cubicBezTo>
                    <a:pt x="524572" y="11202"/>
                    <a:pt x="498502" y="33353"/>
                    <a:pt x="473242" y="54727"/>
                  </a:cubicBezTo>
                  <a:cubicBezTo>
                    <a:pt x="447917" y="76198"/>
                    <a:pt x="424017" y="96471"/>
                    <a:pt x="369966" y="104568"/>
                  </a:cubicBezTo>
                  <a:cubicBezTo>
                    <a:pt x="315915" y="112696"/>
                    <a:pt x="287093" y="100325"/>
                    <a:pt x="256586" y="87274"/>
                  </a:cubicBezTo>
                  <a:cubicBezTo>
                    <a:pt x="226177" y="74223"/>
                    <a:pt x="194731" y="60751"/>
                    <a:pt x="137928" y="69300"/>
                  </a:cubicBezTo>
                  <a:cubicBezTo>
                    <a:pt x="81124" y="77818"/>
                    <a:pt x="55055" y="99969"/>
                    <a:pt x="29794" y="121343"/>
                  </a:cubicBezTo>
                  <a:cubicBezTo>
                    <a:pt x="20241" y="129439"/>
                    <a:pt x="10881" y="137373"/>
                    <a:pt x="0" y="144563"/>
                  </a:cubicBezTo>
                  <a:cubicBezTo>
                    <a:pt x="3239" y="146279"/>
                    <a:pt x="6477" y="147963"/>
                    <a:pt x="9716" y="149647"/>
                  </a:cubicBezTo>
                  <a:cubicBezTo>
                    <a:pt x="19301" y="142944"/>
                    <a:pt x="27721" y="135819"/>
                    <a:pt x="36045" y="128759"/>
                  </a:cubicBezTo>
                  <a:cubicBezTo>
                    <a:pt x="61369" y="107288"/>
                    <a:pt x="85270" y="87015"/>
                    <a:pt x="139320" y="78919"/>
                  </a:cubicBezTo>
                  <a:close/>
                </a:path>
              </a:pathLst>
            </a:custGeom>
            <a:solidFill>
              <a:srgbClr val="7B79C6"/>
            </a:solidFill>
            <a:ln w="0" cap="flat">
              <a:noFill/>
              <a:prstDash val="solid"/>
              <a:miter/>
            </a:ln>
          </p:spPr>
          <p:txBody>
            <a:bodyPr rtlCol="0" anchor="ctr"/>
            <a:lstStyle/>
            <a:p>
              <a:endParaRPr lang="nb-NO"/>
            </a:p>
          </p:txBody>
        </p:sp>
        <p:sp>
          <p:nvSpPr>
            <p:cNvPr id="210" name="Friform 209">
              <a:extLst>
                <a:ext uri="{FF2B5EF4-FFF2-40B4-BE49-F238E27FC236}">
                  <a16:creationId xmlns:a16="http://schemas.microsoft.com/office/drawing/2014/main" id="{AAE4ED4D-E00E-9888-3EF8-EDE2757FD6B2}"/>
                </a:ext>
              </a:extLst>
            </p:cNvPr>
            <p:cNvSpPr>
              <a:spLocks noGrp="1" noRot="1" noMove="1" noResize="1" noEditPoints="1" noAdjustHandles="1" noChangeArrowheads="1" noChangeShapeType="1"/>
            </p:cNvSpPr>
            <p:nvPr/>
          </p:nvSpPr>
          <p:spPr>
            <a:xfrm>
              <a:off x="6253392" y="1662722"/>
              <a:ext cx="194601" cy="51383"/>
            </a:xfrm>
            <a:custGeom>
              <a:avLst/>
              <a:gdLst>
                <a:gd name="connsiteX0" fmla="*/ 104182 w 194601"/>
                <a:gd name="connsiteY0" fmla="*/ 2677 h 51383"/>
                <a:gd name="connsiteX1" fmla="*/ 0 w 194601"/>
                <a:gd name="connsiteY1" fmla="*/ 51384 h 51383"/>
                <a:gd name="connsiteX2" fmla="*/ 20888 w 194601"/>
                <a:gd name="connsiteY2" fmla="*/ 46947 h 51383"/>
                <a:gd name="connsiteX3" fmla="*/ 105640 w 194601"/>
                <a:gd name="connsiteY3" fmla="*/ 12263 h 51383"/>
                <a:gd name="connsiteX4" fmla="*/ 174847 w 194601"/>
                <a:gd name="connsiteY4" fmla="*/ 13817 h 51383"/>
                <a:gd name="connsiteX5" fmla="*/ 194601 w 194601"/>
                <a:gd name="connsiteY5" fmla="*/ 9445 h 51383"/>
                <a:gd name="connsiteX6" fmla="*/ 104182 w 194601"/>
                <a:gd name="connsiteY6" fmla="*/ 2677 h 5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601" h="51383">
                  <a:moveTo>
                    <a:pt x="104182" y="2677"/>
                  </a:moveTo>
                  <a:cubicBezTo>
                    <a:pt x="50326" y="10773"/>
                    <a:pt x="24094" y="31078"/>
                    <a:pt x="0" y="51384"/>
                  </a:cubicBezTo>
                  <a:cubicBezTo>
                    <a:pt x="6963" y="49894"/>
                    <a:pt x="13925" y="48437"/>
                    <a:pt x="20888" y="46947"/>
                  </a:cubicBezTo>
                  <a:cubicBezTo>
                    <a:pt x="40967" y="31596"/>
                    <a:pt x="64608" y="18416"/>
                    <a:pt x="105640" y="12263"/>
                  </a:cubicBezTo>
                  <a:cubicBezTo>
                    <a:pt x="134592" y="7923"/>
                    <a:pt x="156258" y="9445"/>
                    <a:pt x="174847" y="13817"/>
                  </a:cubicBezTo>
                  <a:cubicBezTo>
                    <a:pt x="181842" y="12263"/>
                    <a:pt x="188448" y="10805"/>
                    <a:pt x="194601" y="9445"/>
                  </a:cubicBezTo>
                  <a:cubicBezTo>
                    <a:pt x="171349" y="1543"/>
                    <a:pt x="143984" y="-3315"/>
                    <a:pt x="104182" y="2677"/>
                  </a:cubicBezTo>
                  <a:close/>
                </a:path>
              </a:pathLst>
            </a:custGeom>
            <a:solidFill>
              <a:srgbClr val="7B79C6"/>
            </a:solidFill>
            <a:ln w="0" cap="flat">
              <a:noFill/>
              <a:prstDash val="solid"/>
              <a:miter/>
            </a:ln>
          </p:spPr>
          <p:txBody>
            <a:bodyPr rtlCol="0" anchor="ctr"/>
            <a:lstStyle/>
            <a:p>
              <a:endParaRPr lang="nb-NO"/>
            </a:p>
          </p:txBody>
        </p:sp>
        <p:sp>
          <p:nvSpPr>
            <p:cNvPr id="211" name="Friform 210">
              <a:extLst>
                <a:ext uri="{FF2B5EF4-FFF2-40B4-BE49-F238E27FC236}">
                  <a16:creationId xmlns:a16="http://schemas.microsoft.com/office/drawing/2014/main" id="{645D85E1-B7B7-10E3-0913-B83D65400523}"/>
                </a:ext>
              </a:extLst>
            </p:cNvPr>
            <p:cNvSpPr>
              <a:spLocks noGrp="1" noRot="1" noMove="1" noResize="1" noEditPoints="1" noAdjustHandles="1" noChangeArrowheads="1" noChangeShapeType="1"/>
            </p:cNvSpPr>
            <p:nvPr/>
          </p:nvSpPr>
          <p:spPr>
            <a:xfrm>
              <a:off x="5529716" y="1894166"/>
              <a:ext cx="99292" cy="65741"/>
            </a:xfrm>
            <a:custGeom>
              <a:avLst/>
              <a:gdLst>
                <a:gd name="connsiteX0" fmla="*/ 99293 w 99292"/>
                <a:gd name="connsiteY0" fmla="*/ 6930 h 65741"/>
                <a:gd name="connsiteX1" fmla="*/ 92362 w 99292"/>
                <a:gd name="connsiteY1" fmla="*/ 0 h 65741"/>
                <a:gd name="connsiteX2" fmla="*/ 69401 w 99292"/>
                <a:gd name="connsiteY2" fmla="*/ 18459 h 65741"/>
                <a:gd name="connsiteX3" fmla="*/ 0 w 99292"/>
                <a:gd name="connsiteY3" fmla="*/ 60560 h 65741"/>
                <a:gd name="connsiteX4" fmla="*/ 14217 w 99292"/>
                <a:gd name="connsiteY4" fmla="*/ 65742 h 65741"/>
                <a:gd name="connsiteX5" fmla="*/ 75652 w 99292"/>
                <a:gd name="connsiteY5" fmla="*/ 25843 h 65741"/>
                <a:gd name="connsiteX6" fmla="*/ 99260 w 99292"/>
                <a:gd name="connsiteY6" fmla="*/ 6898 h 6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292" h="65741">
                  <a:moveTo>
                    <a:pt x="99293" y="6930"/>
                  </a:moveTo>
                  <a:cubicBezTo>
                    <a:pt x="96993" y="4631"/>
                    <a:pt x="94662" y="2299"/>
                    <a:pt x="92362" y="0"/>
                  </a:cubicBezTo>
                  <a:cubicBezTo>
                    <a:pt x="84169" y="5991"/>
                    <a:pt x="76720" y="12241"/>
                    <a:pt x="69401" y="18459"/>
                  </a:cubicBezTo>
                  <a:cubicBezTo>
                    <a:pt x="50132" y="34814"/>
                    <a:pt x="31608" y="50456"/>
                    <a:pt x="0" y="60560"/>
                  </a:cubicBezTo>
                  <a:cubicBezTo>
                    <a:pt x="4728" y="62276"/>
                    <a:pt x="9489" y="63993"/>
                    <a:pt x="14217" y="65742"/>
                  </a:cubicBezTo>
                  <a:cubicBezTo>
                    <a:pt x="41194" y="55055"/>
                    <a:pt x="58650" y="40287"/>
                    <a:pt x="75652" y="25843"/>
                  </a:cubicBezTo>
                  <a:cubicBezTo>
                    <a:pt x="83359" y="19301"/>
                    <a:pt x="90937" y="12889"/>
                    <a:pt x="99260" y="6898"/>
                  </a:cubicBezTo>
                  <a:close/>
                </a:path>
              </a:pathLst>
            </a:custGeom>
            <a:solidFill>
              <a:srgbClr val="7B79C6"/>
            </a:solidFill>
            <a:ln w="0" cap="flat">
              <a:noFill/>
              <a:prstDash val="solid"/>
              <a:miter/>
            </a:ln>
          </p:spPr>
          <p:txBody>
            <a:bodyPr rtlCol="0" anchor="ctr"/>
            <a:lstStyle/>
            <a:p>
              <a:endParaRPr lang="nb-NO"/>
            </a:p>
          </p:txBody>
        </p:sp>
        <p:sp>
          <p:nvSpPr>
            <p:cNvPr id="212" name="Friform 211">
              <a:extLst>
                <a:ext uri="{FF2B5EF4-FFF2-40B4-BE49-F238E27FC236}">
                  <a16:creationId xmlns:a16="http://schemas.microsoft.com/office/drawing/2014/main" id="{D7FF976C-11F2-EDA6-448B-81232D95A4CA}"/>
                </a:ext>
              </a:extLst>
            </p:cNvPr>
            <p:cNvSpPr>
              <a:spLocks noGrp="1" noRot="1" noMove="1" noResize="1" noEditPoints="1" noAdjustHandles="1" noChangeArrowheads="1" noChangeShapeType="1"/>
            </p:cNvSpPr>
            <p:nvPr/>
          </p:nvSpPr>
          <p:spPr>
            <a:xfrm>
              <a:off x="5696499" y="2021342"/>
              <a:ext cx="53208" cy="13828"/>
            </a:xfrm>
            <a:custGeom>
              <a:avLst/>
              <a:gdLst>
                <a:gd name="connsiteX0" fmla="*/ 53209 w 53208"/>
                <a:gd name="connsiteY0" fmla="*/ 8485 h 13828"/>
                <a:gd name="connsiteX1" fmla="*/ 46408 w 53208"/>
                <a:gd name="connsiteY1" fmla="*/ 0 h 13828"/>
                <a:gd name="connsiteX2" fmla="*/ 34749 w 53208"/>
                <a:gd name="connsiteY2" fmla="*/ 2040 h 13828"/>
                <a:gd name="connsiteX3" fmla="*/ 0 w 53208"/>
                <a:gd name="connsiteY3" fmla="*/ 4599 h 13828"/>
                <a:gd name="connsiteX4" fmla="*/ 16257 w 53208"/>
                <a:gd name="connsiteY4" fmla="*/ 13828 h 13828"/>
                <a:gd name="connsiteX5" fmla="*/ 36174 w 53208"/>
                <a:gd name="connsiteY5" fmla="*/ 11626 h 13828"/>
                <a:gd name="connsiteX6" fmla="*/ 53209 w 53208"/>
                <a:gd name="connsiteY6" fmla="*/ 8420 h 1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08" h="13828">
                  <a:moveTo>
                    <a:pt x="53209" y="8485"/>
                  </a:moveTo>
                  <a:cubicBezTo>
                    <a:pt x="50974" y="5635"/>
                    <a:pt x="48707" y="2818"/>
                    <a:pt x="46408" y="0"/>
                  </a:cubicBezTo>
                  <a:cubicBezTo>
                    <a:pt x="42684" y="745"/>
                    <a:pt x="38830" y="1457"/>
                    <a:pt x="34749" y="2040"/>
                  </a:cubicBezTo>
                  <a:cubicBezTo>
                    <a:pt x="21827" y="3983"/>
                    <a:pt x="10396" y="4728"/>
                    <a:pt x="0" y="4599"/>
                  </a:cubicBezTo>
                  <a:cubicBezTo>
                    <a:pt x="5473" y="7611"/>
                    <a:pt x="10882" y="10687"/>
                    <a:pt x="16257" y="13828"/>
                  </a:cubicBezTo>
                  <a:cubicBezTo>
                    <a:pt x="22540" y="13407"/>
                    <a:pt x="29147" y="12695"/>
                    <a:pt x="36174" y="11626"/>
                  </a:cubicBezTo>
                  <a:cubicBezTo>
                    <a:pt x="42198" y="10719"/>
                    <a:pt x="47833" y="9618"/>
                    <a:pt x="53209" y="8420"/>
                  </a:cubicBezTo>
                  <a:close/>
                </a:path>
              </a:pathLst>
            </a:custGeom>
            <a:solidFill>
              <a:srgbClr val="7B79C6"/>
            </a:solidFill>
            <a:ln w="0" cap="flat">
              <a:noFill/>
              <a:prstDash val="solid"/>
              <a:miter/>
            </a:ln>
          </p:spPr>
          <p:txBody>
            <a:bodyPr rtlCol="0" anchor="ctr"/>
            <a:lstStyle/>
            <a:p>
              <a:endParaRPr lang="nb-NO"/>
            </a:p>
          </p:txBody>
        </p:sp>
        <p:sp>
          <p:nvSpPr>
            <p:cNvPr id="213" name="Friform 212">
              <a:extLst>
                <a:ext uri="{FF2B5EF4-FFF2-40B4-BE49-F238E27FC236}">
                  <a16:creationId xmlns:a16="http://schemas.microsoft.com/office/drawing/2014/main" id="{4D60969B-2B8A-2B7F-B704-9718163CA2C3}"/>
                </a:ext>
              </a:extLst>
            </p:cNvPr>
            <p:cNvSpPr>
              <a:spLocks noGrp="1" noRot="1" noMove="1" noResize="1" noEditPoints="1" noAdjustHandles="1" noChangeArrowheads="1" noChangeShapeType="1"/>
            </p:cNvSpPr>
            <p:nvPr/>
          </p:nvSpPr>
          <p:spPr>
            <a:xfrm>
              <a:off x="4875864" y="1423968"/>
              <a:ext cx="221060" cy="271309"/>
            </a:xfrm>
            <a:custGeom>
              <a:avLst/>
              <a:gdLst>
                <a:gd name="connsiteX0" fmla="*/ 32449 w 221060"/>
                <a:gd name="connsiteY0" fmla="*/ 16970 h 271309"/>
                <a:gd name="connsiteX1" fmla="*/ 0 w 221060"/>
                <a:gd name="connsiteY1" fmla="*/ 212672 h 271309"/>
                <a:gd name="connsiteX2" fmla="*/ 83391 w 221060"/>
                <a:gd name="connsiteY2" fmla="*/ 263776 h 271309"/>
                <a:gd name="connsiteX3" fmla="*/ 221060 w 221060"/>
                <a:gd name="connsiteY3" fmla="*/ 236119 h 271309"/>
                <a:gd name="connsiteX4" fmla="*/ 221060 w 221060"/>
                <a:gd name="connsiteY4" fmla="*/ 119760 h 271309"/>
                <a:gd name="connsiteX5" fmla="*/ 81837 w 221060"/>
                <a:gd name="connsiteY5" fmla="*/ 0 h 271309"/>
                <a:gd name="connsiteX6" fmla="*/ 32417 w 221060"/>
                <a:gd name="connsiteY6" fmla="*/ 16970 h 2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60" h="271309">
                  <a:moveTo>
                    <a:pt x="32449" y="16970"/>
                  </a:moveTo>
                  <a:cubicBezTo>
                    <a:pt x="37696" y="63086"/>
                    <a:pt x="17035" y="170798"/>
                    <a:pt x="0" y="212672"/>
                  </a:cubicBezTo>
                  <a:cubicBezTo>
                    <a:pt x="13472" y="230387"/>
                    <a:pt x="57742" y="256424"/>
                    <a:pt x="83391" y="263776"/>
                  </a:cubicBezTo>
                  <a:cubicBezTo>
                    <a:pt x="164159" y="286931"/>
                    <a:pt x="210599" y="250660"/>
                    <a:pt x="221060" y="236119"/>
                  </a:cubicBezTo>
                  <a:lnTo>
                    <a:pt x="221060" y="119760"/>
                  </a:lnTo>
                  <a:lnTo>
                    <a:pt x="81837" y="0"/>
                  </a:lnTo>
                  <a:lnTo>
                    <a:pt x="32417" y="16970"/>
                  </a:lnTo>
                  <a:close/>
                </a:path>
              </a:pathLst>
            </a:custGeom>
            <a:solidFill>
              <a:srgbClr val="DEAB91"/>
            </a:solidFill>
            <a:ln w="0" cap="flat">
              <a:noFill/>
              <a:prstDash val="solid"/>
              <a:miter/>
            </a:ln>
          </p:spPr>
          <p:txBody>
            <a:bodyPr rtlCol="0" anchor="ctr"/>
            <a:lstStyle/>
            <a:p>
              <a:endParaRPr lang="nb-NO"/>
            </a:p>
          </p:txBody>
        </p:sp>
        <p:sp>
          <p:nvSpPr>
            <p:cNvPr id="214" name="Friform 213">
              <a:extLst>
                <a:ext uri="{FF2B5EF4-FFF2-40B4-BE49-F238E27FC236}">
                  <a16:creationId xmlns:a16="http://schemas.microsoft.com/office/drawing/2014/main" id="{F57EB3D3-2841-DB3E-40BC-4EE585DB6627}"/>
                </a:ext>
              </a:extLst>
            </p:cNvPr>
            <p:cNvSpPr>
              <a:spLocks noGrp="1" noRot="1" noMove="1" noResize="1" noEditPoints="1" noAdjustHandles="1" noChangeArrowheads="1" noChangeShapeType="1"/>
            </p:cNvSpPr>
            <p:nvPr/>
          </p:nvSpPr>
          <p:spPr>
            <a:xfrm>
              <a:off x="4534907" y="1653901"/>
              <a:ext cx="193410" cy="185323"/>
            </a:xfrm>
            <a:custGeom>
              <a:avLst/>
              <a:gdLst>
                <a:gd name="connsiteX0" fmla="*/ 193410 w 193410"/>
                <a:gd name="connsiteY0" fmla="*/ 0 h 185323"/>
                <a:gd name="connsiteX1" fmla="*/ 78994 w 193410"/>
                <a:gd name="connsiteY1" fmla="*/ 178765 h 185323"/>
                <a:gd name="connsiteX2" fmla="*/ 2274 w 193410"/>
                <a:gd name="connsiteY2" fmla="*/ 125816 h 185323"/>
                <a:gd name="connsiteX3" fmla="*/ 193410 w 193410"/>
                <a:gd name="connsiteY3" fmla="*/ 0 h 185323"/>
              </a:gdLst>
              <a:ahLst/>
              <a:cxnLst>
                <a:cxn ang="0">
                  <a:pos x="connsiteX0" y="connsiteY0"/>
                </a:cxn>
                <a:cxn ang="0">
                  <a:pos x="connsiteX1" y="connsiteY1"/>
                </a:cxn>
                <a:cxn ang="0">
                  <a:pos x="connsiteX2" y="connsiteY2"/>
                </a:cxn>
                <a:cxn ang="0">
                  <a:pos x="connsiteX3" y="connsiteY3"/>
                </a:cxn>
              </a:cxnLst>
              <a:rect l="l" t="t" r="r" b="b"/>
              <a:pathLst>
                <a:path w="193410" h="185323">
                  <a:moveTo>
                    <a:pt x="193410" y="0"/>
                  </a:moveTo>
                  <a:cubicBezTo>
                    <a:pt x="141205" y="38214"/>
                    <a:pt x="94992" y="99972"/>
                    <a:pt x="78994" y="178765"/>
                  </a:cubicBezTo>
                  <a:cubicBezTo>
                    <a:pt x="58656" y="205386"/>
                    <a:pt x="-13660" y="143530"/>
                    <a:pt x="2274" y="125816"/>
                  </a:cubicBezTo>
                  <a:cubicBezTo>
                    <a:pt x="91300" y="26880"/>
                    <a:pt x="193410" y="0"/>
                    <a:pt x="193410" y="0"/>
                  </a:cubicBezTo>
                  <a:close/>
                </a:path>
              </a:pathLst>
            </a:custGeom>
            <a:solidFill>
              <a:srgbClr val="7B79C6"/>
            </a:solidFill>
            <a:ln w="0" cap="flat">
              <a:noFill/>
              <a:prstDash val="solid"/>
              <a:miter/>
            </a:ln>
          </p:spPr>
          <p:txBody>
            <a:bodyPr rtlCol="0" anchor="ctr"/>
            <a:lstStyle/>
            <a:p>
              <a:endParaRPr lang="nb-NO"/>
            </a:p>
          </p:txBody>
        </p:sp>
        <p:sp>
          <p:nvSpPr>
            <p:cNvPr id="215" name="Friform 214">
              <a:extLst>
                <a:ext uri="{FF2B5EF4-FFF2-40B4-BE49-F238E27FC236}">
                  <a16:creationId xmlns:a16="http://schemas.microsoft.com/office/drawing/2014/main" id="{37DFCFCD-B5F0-6993-682F-C06AEA34A699}"/>
                </a:ext>
              </a:extLst>
            </p:cNvPr>
            <p:cNvSpPr>
              <a:spLocks noGrp="1" noRot="1" noMove="1" noResize="1" noEditPoints="1" noAdjustHandles="1" noChangeArrowheads="1" noChangeShapeType="1"/>
            </p:cNvSpPr>
            <p:nvPr/>
          </p:nvSpPr>
          <p:spPr>
            <a:xfrm>
              <a:off x="4924928" y="1446710"/>
              <a:ext cx="180027" cy="211653"/>
            </a:xfrm>
            <a:custGeom>
              <a:avLst/>
              <a:gdLst>
                <a:gd name="connsiteX0" fmla="*/ 2849 w 180027"/>
                <a:gd name="connsiteY0" fmla="*/ 13691 h 211653"/>
                <a:gd name="connsiteX1" fmla="*/ 172611 w 180027"/>
                <a:gd name="connsiteY1" fmla="*/ 191712 h 211653"/>
                <a:gd name="connsiteX2" fmla="*/ 180027 w 180027"/>
                <a:gd name="connsiteY2" fmla="*/ 44133 h 211653"/>
                <a:gd name="connsiteX3" fmla="*/ 2881 w 180027"/>
                <a:gd name="connsiteY3" fmla="*/ 13691 h 211653"/>
              </a:gdLst>
              <a:ahLst/>
              <a:cxnLst>
                <a:cxn ang="0">
                  <a:pos x="connsiteX0" y="connsiteY0"/>
                </a:cxn>
                <a:cxn ang="0">
                  <a:pos x="connsiteX1" y="connsiteY1"/>
                </a:cxn>
                <a:cxn ang="0">
                  <a:pos x="connsiteX2" y="connsiteY2"/>
                </a:cxn>
                <a:cxn ang="0">
                  <a:pos x="connsiteX3" y="connsiteY3"/>
                </a:cxn>
              </a:cxnLst>
              <a:rect l="l" t="t" r="r" b="b"/>
              <a:pathLst>
                <a:path w="180027" h="211653">
                  <a:moveTo>
                    <a:pt x="2849" y="13691"/>
                  </a:moveTo>
                  <a:cubicBezTo>
                    <a:pt x="-15287" y="82380"/>
                    <a:pt x="54568" y="273354"/>
                    <a:pt x="172611" y="191712"/>
                  </a:cubicBezTo>
                  <a:lnTo>
                    <a:pt x="180027" y="44133"/>
                  </a:lnTo>
                  <a:cubicBezTo>
                    <a:pt x="180027" y="44133"/>
                    <a:pt x="14345" y="-29770"/>
                    <a:pt x="2881" y="13691"/>
                  </a:cubicBezTo>
                  <a:close/>
                </a:path>
              </a:pathLst>
            </a:custGeom>
            <a:solidFill>
              <a:srgbClr val="967B6F"/>
            </a:solidFill>
            <a:ln w="0" cap="flat">
              <a:noFill/>
              <a:prstDash val="solid"/>
              <a:miter/>
            </a:ln>
          </p:spPr>
          <p:txBody>
            <a:bodyPr rtlCol="0" anchor="ctr"/>
            <a:lstStyle/>
            <a:p>
              <a:endParaRPr lang="nb-NO"/>
            </a:p>
          </p:txBody>
        </p:sp>
        <p:grpSp>
          <p:nvGrpSpPr>
            <p:cNvPr id="216" name="Grafikk 5">
              <a:extLst>
                <a:ext uri="{FF2B5EF4-FFF2-40B4-BE49-F238E27FC236}">
                  <a16:creationId xmlns:a16="http://schemas.microsoft.com/office/drawing/2014/main" id="{978FB853-1D34-A5D7-C0CA-B8EE218D9A62}"/>
                </a:ext>
              </a:extLst>
            </p:cNvPr>
            <p:cNvGrpSpPr>
              <a:grpSpLocks noGrp="1" noUngrp="1" noRot="1" noMove="1" noResize="1"/>
            </p:cNvGrpSpPr>
            <p:nvPr/>
          </p:nvGrpSpPr>
          <p:grpSpPr>
            <a:xfrm>
              <a:off x="4853968" y="1092033"/>
              <a:ext cx="405085" cy="552537"/>
              <a:chOff x="4853968" y="1092033"/>
              <a:chExt cx="405085" cy="552537"/>
            </a:xfrm>
          </p:grpSpPr>
          <p:grpSp>
            <p:nvGrpSpPr>
              <p:cNvPr id="223" name="Grafikk 5">
                <a:extLst>
                  <a:ext uri="{FF2B5EF4-FFF2-40B4-BE49-F238E27FC236}">
                    <a16:creationId xmlns:a16="http://schemas.microsoft.com/office/drawing/2014/main" id="{3B8C8158-4525-765E-7E3F-77EF6F3CF609}"/>
                  </a:ext>
                </a:extLst>
              </p:cNvPr>
              <p:cNvGrpSpPr>
                <a:grpSpLocks noGrp="1" noUngrp="1" noRot="1" noMove="1" noResize="1"/>
              </p:cNvGrpSpPr>
              <p:nvPr/>
            </p:nvGrpSpPr>
            <p:grpSpPr>
              <a:xfrm>
                <a:off x="4853968" y="1092033"/>
                <a:ext cx="405085" cy="552537"/>
                <a:chOff x="4853968" y="1092033"/>
                <a:chExt cx="405085" cy="552537"/>
              </a:xfrm>
            </p:grpSpPr>
            <p:sp>
              <p:nvSpPr>
                <p:cNvPr id="237" name="Friform 236">
                  <a:extLst>
                    <a:ext uri="{FF2B5EF4-FFF2-40B4-BE49-F238E27FC236}">
                      <a16:creationId xmlns:a16="http://schemas.microsoft.com/office/drawing/2014/main" id="{06B67159-32B4-298B-D74F-D57623B17B9C}"/>
                    </a:ext>
                  </a:extLst>
                </p:cNvPr>
                <p:cNvSpPr>
                  <a:spLocks noGrp="1" noRot="1" noMove="1" noResize="1" noEditPoints="1" noAdjustHandles="1" noChangeArrowheads="1" noChangeShapeType="1"/>
                </p:cNvSpPr>
                <p:nvPr/>
              </p:nvSpPr>
              <p:spPr>
                <a:xfrm>
                  <a:off x="4853968" y="1092033"/>
                  <a:ext cx="405085" cy="412998"/>
                </a:xfrm>
                <a:custGeom>
                  <a:avLst/>
                  <a:gdLst>
                    <a:gd name="connsiteX0" fmla="*/ 1623 w 405085"/>
                    <a:gd name="connsiteY0" fmla="*/ 175418 h 412998"/>
                    <a:gd name="connsiteX1" fmla="*/ 175886 w 405085"/>
                    <a:gd name="connsiteY1" fmla="*/ 411537 h 412998"/>
                    <a:gd name="connsiteX2" fmla="*/ 403488 w 405085"/>
                    <a:gd name="connsiteY2" fmla="*/ 226295 h 412998"/>
                    <a:gd name="connsiteX3" fmla="*/ 227767 w 405085"/>
                    <a:gd name="connsiteY3" fmla="*/ 1640 h 412998"/>
                    <a:gd name="connsiteX4" fmla="*/ 1623 w 405085"/>
                    <a:gd name="connsiteY4" fmla="*/ 175451 h 412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085" h="412998">
                      <a:moveTo>
                        <a:pt x="1623" y="175418"/>
                      </a:moveTo>
                      <a:cubicBezTo>
                        <a:pt x="-12303" y="285463"/>
                        <a:pt x="64903" y="397482"/>
                        <a:pt x="175886" y="411537"/>
                      </a:cubicBezTo>
                      <a:cubicBezTo>
                        <a:pt x="286869" y="425592"/>
                        <a:pt x="389562" y="336307"/>
                        <a:pt x="403488" y="226295"/>
                      </a:cubicBezTo>
                      <a:cubicBezTo>
                        <a:pt x="417414" y="116251"/>
                        <a:pt x="338750" y="15663"/>
                        <a:pt x="227767" y="1640"/>
                      </a:cubicBezTo>
                      <a:cubicBezTo>
                        <a:pt x="116816" y="-12415"/>
                        <a:pt x="15548" y="65406"/>
                        <a:pt x="1623" y="175451"/>
                      </a:cubicBezTo>
                      <a:close/>
                    </a:path>
                  </a:pathLst>
                </a:custGeom>
                <a:solidFill>
                  <a:schemeClr val="tx1">
                    <a:lumMod val="75000"/>
                    <a:lumOff val="25000"/>
                  </a:schemeClr>
                </a:solidFill>
                <a:ln w="0" cap="flat">
                  <a:noFill/>
                  <a:prstDash val="solid"/>
                  <a:miter/>
                </a:ln>
              </p:spPr>
              <p:txBody>
                <a:bodyPr rtlCol="0" anchor="ctr"/>
                <a:lstStyle/>
                <a:p>
                  <a:endParaRPr lang="nb-NO"/>
                </a:p>
              </p:txBody>
            </p:sp>
            <p:sp>
              <p:nvSpPr>
                <p:cNvPr id="238" name="Friform 237">
                  <a:extLst>
                    <a:ext uri="{FF2B5EF4-FFF2-40B4-BE49-F238E27FC236}">
                      <a16:creationId xmlns:a16="http://schemas.microsoft.com/office/drawing/2014/main" id="{B2AB4FB5-08B4-1577-6D0E-0A51657A99C7}"/>
                    </a:ext>
                  </a:extLst>
                </p:cNvPr>
                <p:cNvSpPr>
                  <a:spLocks noGrp="1" noRot="1" noMove="1" noResize="1" noEditPoints="1" noAdjustHandles="1" noChangeArrowheads="1" noChangeShapeType="1"/>
                </p:cNvSpPr>
                <p:nvPr/>
              </p:nvSpPr>
              <p:spPr>
                <a:xfrm>
                  <a:off x="4913775" y="1193660"/>
                  <a:ext cx="335507" cy="450910"/>
                </a:xfrm>
                <a:custGeom>
                  <a:avLst/>
                  <a:gdLst>
                    <a:gd name="connsiteX0" fmla="*/ 21806 w 335507"/>
                    <a:gd name="connsiteY0" fmla="*/ 122563 h 450912"/>
                    <a:gd name="connsiteX1" fmla="*/ 222011 w 335507"/>
                    <a:gd name="connsiteY1" fmla="*/ 1800 h 450912"/>
                    <a:gd name="connsiteX2" fmla="*/ 333577 w 335507"/>
                    <a:gd name="connsiteY2" fmla="*/ 162008 h 450912"/>
                    <a:gd name="connsiteX3" fmla="*/ 318194 w 335507"/>
                    <a:gd name="connsiteY3" fmla="*/ 278206 h 450912"/>
                    <a:gd name="connsiteX4" fmla="*/ 175635 w 335507"/>
                    <a:gd name="connsiteY4" fmla="*/ 450526 h 450912"/>
                    <a:gd name="connsiteX5" fmla="*/ 400 w 335507"/>
                    <a:gd name="connsiteY5" fmla="*/ 267130 h 450912"/>
                    <a:gd name="connsiteX6" fmla="*/ 21774 w 335507"/>
                    <a:gd name="connsiteY6" fmla="*/ 122563 h 45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507" h="450912">
                      <a:moveTo>
                        <a:pt x="21806" y="122563"/>
                      </a:moveTo>
                      <a:cubicBezTo>
                        <a:pt x="48038" y="29683"/>
                        <a:pt x="135381" y="-9146"/>
                        <a:pt x="222011" y="1800"/>
                      </a:cubicBezTo>
                      <a:cubicBezTo>
                        <a:pt x="308641" y="12778"/>
                        <a:pt x="344588" y="75119"/>
                        <a:pt x="333577" y="162008"/>
                      </a:cubicBezTo>
                      <a:cubicBezTo>
                        <a:pt x="333577" y="162008"/>
                        <a:pt x="318874" y="272797"/>
                        <a:pt x="318194" y="278206"/>
                      </a:cubicBezTo>
                      <a:cubicBezTo>
                        <a:pt x="309968" y="343202"/>
                        <a:pt x="238203" y="458428"/>
                        <a:pt x="175635" y="450526"/>
                      </a:cubicBezTo>
                      <a:cubicBezTo>
                        <a:pt x="103449" y="441394"/>
                        <a:pt x="-7502" y="329698"/>
                        <a:pt x="400" y="267130"/>
                      </a:cubicBezTo>
                      <a:cubicBezTo>
                        <a:pt x="1080" y="261754"/>
                        <a:pt x="11832" y="157733"/>
                        <a:pt x="21774" y="122563"/>
                      </a:cubicBezTo>
                      <a:close/>
                    </a:path>
                  </a:pathLst>
                </a:custGeom>
                <a:solidFill>
                  <a:srgbClr val="DEAB91"/>
                </a:solidFill>
                <a:ln w="0" cap="flat">
                  <a:noFill/>
                  <a:prstDash val="solid"/>
                  <a:miter/>
                </a:ln>
              </p:spPr>
              <p:txBody>
                <a:bodyPr rtlCol="0" anchor="ctr"/>
                <a:lstStyle/>
                <a:p>
                  <a:endParaRPr lang="nb-NO"/>
                </a:p>
              </p:txBody>
            </p:sp>
          </p:grpSp>
          <p:grpSp>
            <p:nvGrpSpPr>
              <p:cNvPr id="224" name="Grafikk 5">
                <a:extLst>
                  <a:ext uri="{FF2B5EF4-FFF2-40B4-BE49-F238E27FC236}">
                    <a16:creationId xmlns:a16="http://schemas.microsoft.com/office/drawing/2014/main" id="{FEE97CE7-EC85-E037-0F77-54BDEBA70ADB}"/>
                  </a:ext>
                </a:extLst>
              </p:cNvPr>
              <p:cNvGrpSpPr>
                <a:grpSpLocks noGrp="1" noUngrp="1" noRot="1" noMove="1" noResize="1"/>
              </p:cNvGrpSpPr>
              <p:nvPr/>
            </p:nvGrpSpPr>
            <p:grpSpPr>
              <a:xfrm>
                <a:off x="4986408" y="1320768"/>
                <a:ext cx="265589" cy="35432"/>
                <a:chOff x="4986408" y="1320768"/>
                <a:chExt cx="265589" cy="35432"/>
              </a:xfrm>
              <a:solidFill>
                <a:srgbClr val="141C28"/>
              </a:solidFill>
            </p:grpSpPr>
            <p:sp>
              <p:nvSpPr>
                <p:cNvPr id="235" name="Friform 234">
                  <a:extLst>
                    <a:ext uri="{FF2B5EF4-FFF2-40B4-BE49-F238E27FC236}">
                      <a16:creationId xmlns:a16="http://schemas.microsoft.com/office/drawing/2014/main" id="{A2EE165F-38A8-87FB-71CE-9E71057A8206}"/>
                    </a:ext>
                  </a:extLst>
                </p:cNvPr>
                <p:cNvSpPr>
                  <a:spLocks noGrp="1" noRot="1" noMove="1" noResize="1" noEditPoints="1" noAdjustHandles="1" noChangeArrowheads="1" noChangeShapeType="1"/>
                </p:cNvSpPr>
                <p:nvPr/>
              </p:nvSpPr>
              <p:spPr>
                <a:xfrm>
                  <a:off x="4986408" y="1320768"/>
                  <a:ext cx="107729" cy="22459"/>
                </a:xfrm>
                <a:custGeom>
                  <a:avLst/>
                  <a:gdLst>
                    <a:gd name="connsiteX0" fmla="*/ 107666 w 107729"/>
                    <a:gd name="connsiteY0" fmla="*/ 15016 h 38115"/>
                    <a:gd name="connsiteX1" fmla="*/ 31302 w 107729"/>
                    <a:gd name="connsiteY1" fmla="*/ 21 h 38115"/>
                    <a:gd name="connsiteX2" fmla="*/ 18 w 107729"/>
                    <a:gd name="connsiteY2" fmla="*/ 19193 h 38115"/>
                    <a:gd name="connsiteX3" fmla="*/ 95943 w 107729"/>
                    <a:gd name="connsiteY3" fmla="*/ 37815 h 38115"/>
                    <a:gd name="connsiteX4" fmla="*/ 107698 w 107729"/>
                    <a:gd name="connsiteY4" fmla="*/ 14983 h 38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9" h="38115">
                      <a:moveTo>
                        <a:pt x="107666" y="15016"/>
                      </a:moveTo>
                      <a:cubicBezTo>
                        <a:pt x="107666" y="15016"/>
                        <a:pt x="43900" y="410"/>
                        <a:pt x="31302" y="21"/>
                      </a:cubicBezTo>
                      <a:cubicBezTo>
                        <a:pt x="10284" y="-594"/>
                        <a:pt x="4131" y="12295"/>
                        <a:pt x="18" y="19193"/>
                      </a:cubicBezTo>
                      <a:cubicBezTo>
                        <a:pt x="-1407" y="21557"/>
                        <a:pt x="82956" y="40729"/>
                        <a:pt x="95943" y="37815"/>
                      </a:cubicBezTo>
                      <a:cubicBezTo>
                        <a:pt x="108929" y="34900"/>
                        <a:pt x="107698" y="14983"/>
                        <a:pt x="107698" y="14983"/>
                      </a:cubicBezTo>
                      <a:close/>
                    </a:path>
                  </a:pathLst>
                </a:custGeom>
                <a:solidFill>
                  <a:schemeClr val="tx1">
                    <a:lumMod val="65000"/>
                    <a:lumOff val="35000"/>
                  </a:schemeClr>
                </a:solidFill>
                <a:ln w="0" cap="flat">
                  <a:noFill/>
                  <a:prstDash val="solid"/>
                  <a:miter/>
                </a:ln>
              </p:spPr>
              <p:txBody>
                <a:bodyPr rtlCol="0" anchor="ctr"/>
                <a:lstStyle/>
                <a:p>
                  <a:endParaRPr lang="nb-NO"/>
                </a:p>
              </p:txBody>
            </p:sp>
            <p:sp>
              <p:nvSpPr>
                <p:cNvPr id="236" name="Friform 235">
                  <a:extLst>
                    <a:ext uri="{FF2B5EF4-FFF2-40B4-BE49-F238E27FC236}">
                      <a16:creationId xmlns:a16="http://schemas.microsoft.com/office/drawing/2014/main" id="{304AFE0A-3DBB-B8D1-1A1B-2CE002FC0E12}"/>
                    </a:ext>
                  </a:extLst>
                </p:cNvPr>
                <p:cNvSpPr>
                  <a:spLocks noGrp="1" noRot="1" noMove="1" noResize="1" noEditPoints="1" noAdjustHandles="1" noChangeArrowheads="1" noChangeShapeType="1"/>
                </p:cNvSpPr>
                <p:nvPr/>
              </p:nvSpPr>
              <p:spPr>
                <a:xfrm rot="366917">
                  <a:off x="5162429" y="1342163"/>
                  <a:ext cx="89568" cy="14037"/>
                </a:xfrm>
                <a:custGeom>
                  <a:avLst/>
                  <a:gdLst>
                    <a:gd name="connsiteX0" fmla="*/ 1629 w 89568"/>
                    <a:gd name="connsiteY0" fmla="*/ 0 h 31931"/>
                    <a:gd name="connsiteX1" fmla="*/ 79321 w 89568"/>
                    <a:gd name="connsiteY1" fmla="*/ 4534 h 31931"/>
                    <a:gd name="connsiteX2" fmla="*/ 85700 w 89568"/>
                    <a:gd name="connsiteY2" fmla="*/ 6477 h 31931"/>
                    <a:gd name="connsiteX3" fmla="*/ 83822 w 89568"/>
                    <a:gd name="connsiteY3" fmla="*/ 31932 h 31931"/>
                    <a:gd name="connsiteX4" fmla="*/ 7296 w 89568"/>
                    <a:gd name="connsiteY4" fmla="*/ 25034 h 31931"/>
                    <a:gd name="connsiteX5" fmla="*/ 1597 w 89568"/>
                    <a:gd name="connsiteY5" fmla="*/ 0 h 3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568" h="31931">
                      <a:moveTo>
                        <a:pt x="1629" y="0"/>
                      </a:moveTo>
                      <a:cubicBezTo>
                        <a:pt x="1629" y="0"/>
                        <a:pt x="67014" y="1749"/>
                        <a:pt x="79321" y="4534"/>
                      </a:cubicBezTo>
                      <a:cubicBezTo>
                        <a:pt x="81685" y="5052"/>
                        <a:pt x="83790" y="5732"/>
                        <a:pt x="85700" y="6477"/>
                      </a:cubicBezTo>
                      <a:cubicBezTo>
                        <a:pt x="92404" y="8841"/>
                        <a:pt x="89490" y="31899"/>
                        <a:pt x="83822" y="31932"/>
                      </a:cubicBezTo>
                      <a:cubicBezTo>
                        <a:pt x="57622" y="31608"/>
                        <a:pt x="15328" y="29147"/>
                        <a:pt x="7296" y="25034"/>
                      </a:cubicBezTo>
                      <a:cubicBezTo>
                        <a:pt x="-4557" y="18978"/>
                        <a:pt x="1597" y="0"/>
                        <a:pt x="1597" y="0"/>
                      </a:cubicBezTo>
                      <a:close/>
                    </a:path>
                  </a:pathLst>
                </a:custGeom>
                <a:solidFill>
                  <a:schemeClr val="tx1">
                    <a:lumMod val="65000"/>
                    <a:lumOff val="35000"/>
                  </a:schemeClr>
                </a:solidFill>
                <a:ln w="0" cap="flat">
                  <a:noFill/>
                  <a:prstDash val="solid"/>
                  <a:miter/>
                </a:ln>
              </p:spPr>
              <p:txBody>
                <a:bodyPr rtlCol="0" anchor="ctr"/>
                <a:lstStyle/>
                <a:p>
                  <a:endParaRPr lang="nb-NO"/>
                </a:p>
              </p:txBody>
            </p:sp>
          </p:grpSp>
          <p:sp>
            <p:nvSpPr>
              <p:cNvPr id="225" name="Friform 224">
                <a:extLst>
                  <a:ext uri="{FF2B5EF4-FFF2-40B4-BE49-F238E27FC236}">
                    <a16:creationId xmlns:a16="http://schemas.microsoft.com/office/drawing/2014/main" id="{86651EF1-A876-F9D3-99E9-1B495ACDF060}"/>
                  </a:ext>
                </a:extLst>
              </p:cNvPr>
              <p:cNvSpPr>
                <a:spLocks noGrp="1" noRot="1" noMove="1" noResize="1" noEditPoints="1" noAdjustHandles="1" noChangeArrowheads="1" noChangeShapeType="1"/>
              </p:cNvSpPr>
              <p:nvPr/>
            </p:nvSpPr>
            <p:spPr>
              <a:xfrm>
                <a:off x="5086463" y="1491936"/>
                <a:ext cx="24385" cy="12378"/>
              </a:xfrm>
              <a:custGeom>
                <a:avLst/>
                <a:gdLst>
                  <a:gd name="connsiteX0" fmla="*/ 14055 w 24385"/>
                  <a:gd name="connsiteY0" fmla="*/ 105 h 12378"/>
                  <a:gd name="connsiteX1" fmla="*/ 0 w 24385"/>
                  <a:gd name="connsiteY1" fmla="*/ 7877 h 12378"/>
                  <a:gd name="connsiteX2" fmla="*/ 24386 w 24385"/>
                  <a:gd name="connsiteY2" fmla="*/ 12379 h 12378"/>
                  <a:gd name="connsiteX3" fmla="*/ 14055 w 24385"/>
                  <a:gd name="connsiteY3" fmla="*/ 105 h 12378"/>
                </a:gdLst>
                <a:ahLst/>
                <a:cxnLst>
                  <a:cxn ang="0">
                    <a:pos x="connsiteX0" y="connsiteY0"/>
                  </a:cxn>
                  <a:cxn ang="0">
                    <a:pos x="connsiteX1" y="connsiteY1"/>
                  </a:cxn>
                  <a:cxn ang="0">
                    <a:pos x="connsiteX2" y="connsiteY2"/>
                  </a:cxn>
                  <a:cxn ang="0">
                    <a:pos x="connsiteX3" y="connsiteY3"/>
                  </a:cxn>
                </a:cxnLst>
                <a:rect l="l" t="t" r="r" b="b"/>
                <a:pathLst>
                  <a:path w="24385" h="12378">
                    <a:moveTo>
                      <a:pt x="14055" y="105"/>
                    </a:moveTo>
                    <a:cubicBezTo>
                      <a:pt x="8096" y="-1061"/>
                      <a:pt x="0" y="7877"/>
                      <a:pt x="0" y="7877"/>
                    </a:cubicBezTo>
                    <a:lnTo>
                      <a:pt x="24386" y="12379"/>
                    </a:lnTo>
                    <a:cubicBezTo>
                      <a:pt x="21310" y="6064"/>
                      <a:pt x="19982" y="1271"/>
                      <a:pt x="14055" y="105"/>
                    </a:cubicBezTo>
                    <a:close/>
                  </a:path>
                </a:pathLst>
              </a:custGeom>
              <a:solidFill>
                <a:srgbClr val="967B6F"/>
              </a:solidFill>
              <a:ln w="0" cap="flat">
                <a:noFill/>
                <a:prstDash val="solid"/>
                <a:miter/>
              </a:ln>
            </p:spPr>
            <p:txBody>
              <a:bodyPr rtlCol="0" anchor="ctr"/>
              <a:lstStyle/>
              <a:p>
                <a:endParaRPr lang="nb-NO"/>
              </a:p>
            </p:txBody>
          </p:sp>
          <p:sp>
            <p:nvSpPr>
              <p:cNvPr id="226" name="Friform 225">
                <a:extLst>
                  <a:ext uri="{FF2B5EF4-FFF2-40B4-BE49-F238E27FC236}">
                    <a16:creationId xmlns:a16="http://schemas.microsoft.com/office/drawing/2014/main" id="{DB91EAAC-F57B-A664-6635-6CC1196701B7}"/>
                  </a:ext>
                </a:extLst>
              </p:cNvPr>
              <p:cNvSpPr>
                <a:spLocks noGrp="1" noRot="1" noMove="1" noResize="1" noEditPoints="1" noAdjustHandles="1" noChangeArrowheads="1" noChangeShapeType="1"/>
              </p:cNvSpPr>
              <p:nvPr/>
            </p:nvSpPr>
            <p:spPr>
              <a:xfrm>
                <a:off x="5123673" y="1493220"/>
                <a:ext cx="21989" cy="11354"/>
              </a:xfrm>
              <a:custGeom>
                <a:avLst/>
                <a:gdLst>
                  <a:gd name="connsiteX0" fmla="*/ 10201 w 21989"/>
                  <a:gd name="connsiteY0" fmla="*/ 20 h 11354"/>
                  <a:gd name="connsiteX1" fmla="*/ 0 w 21989"/>
                  <a:gd name="connsiteY1" fmla="*/ 11354 h 11354"/>
                  <a:gd name="connsiteX2" fmla="*/ 21990 w 21989"/>
                  <a:gd name="connsiteY2" fmla="*/ 9411 h 11354"/>
                  <a:gd name="connsiteX3" fmla="*/ 10201 w 21989"/>
                  <a:gd name="connsiteY3" fmla="*/ 20 h 11354"/>
                </a:gdLst>
                <a:ahLst/>
                <a:cxnLst>
                  <a:cxn ang="0">
                    <a:pos x="connsiteX0" y="connsiteY0"/>
                  </a:cxn>
                  <a:cxn ang="0">
                    <a:pos x="connsiteX1" y="connsiteY1"/>
                  </a:cxn>
                  <a:cxn ang="0">
                    <a:pos x="connsiteX2" y="connsiteY2"/>
                  </a:cxn>
                  <a:cxn ang="0">
                    <a:pos x="connsiteX3" y="connsiteY3"/>
                  </a:cxn>
                </a:cxnLst>
                <a:rect l="l" t="t" r="r" b="b"/>
                <a:pathLst>
                  <a:path w="21989" h="11354">
                    <a:moveTo>
                      <a:pt x="10201" y="20"/>
                    </a:moveTo>
                    <a:cubicBezTo>
                      <a:pt x="4178" y="538"/>
                      <a:pt x="0" y="11354"/>
                      <a:pt x="0" y="11354"/>
                    </a:cubicBezTo>
                    <a:lnTo>
                      <a:pt x="21990" y="9411"/>
                    </a:lnTo>
                    <a:cubicBezTo>
                      <a:pt x="21990" y="9411"/>
                      <a:pt x="16225" y="-499"/>
                      <a:pt x="10201" y="20"/>
                    </a:cubicBezTo>
                    <a:close/>
                  </a:path>
                </a:pathLst>
              </a:custGeom>
              <a:solidFill>
                <a:srgbClr val="967B6F"/>
              </a:solidFill>
              <a:ln w="0" cap="flat">
                <a:noFill/>
                <a:prstDash val="solid"/>
                <a:miter/>
              </a:ln>
            </p:spPr>
            <p:txBody>
              <a:bodyPr rtlCol="0" anchor="ctr"/>
              <a:lstStyle/>
              <a:p>
                <a:endParaRPr lang="nb-NO"/>
              </a:p>
            </p:txBody>
          </p:sp>
          <p:sp>
            <p:nvSpPr>
              <p:cNvPr id="227" name="Friform 226">
                <a:extLst>
                  <a:ext uri="{FF2B5EF4-FFF2-40B4-BE49-F238E27FC236}">
                    <a16:creationId xmlns:a16="http://schemas.microsoft.com/office/drawing/2014/main" id="{6B2F82BB-9A15-399A-EF48-68D16C3EA6CD}"/>
                  </a:ext>
                </a:extLst>
              </p:cNvPr>
              <p:cNvSpPr>
                <a:spLocks noGrp="1" noRot="1" noMove="1" noResize="1" noEditPoints="1" noAdjustHandles="1" noChangeArrowheads="1" noChangeShapeType="1"/>
              </p:cNvSpPr>
              <p:nvPr/>
            </p:nvSpPr>
            <p:spPr>
              <a:xfrm>
                <a:off x="5134296" y="1365869"/>
                <a:ext cx="24191" cy="92167"/>
              </a:xfrm>
              <a:custGeom>
                <a:avLst/>
                <a:gdLst>
                  <a:gd name="connsiteX0" fmla="*/ 0 w 24191"/>
                  <a:gd name="connsiteY0" fmla="*/ 91585 h 92167"/>
                  <a:gd name="connsiteX1" fmla="*/ 14606 w 24191"/>
                  <a:gd name="connsiteY1" fmla="*/ 0 h 92167"/>
                  <a:gd name="connsiteX2" fmla="*/ 24192 w 24191"/>
                  <a:gd name="connsiteY2" fmla="*/ 2461 h 92167"/>
                  <a:gd name="connsiteX3" fmla="*/ 9878 w 24191"/>
                  <a:gd name="connsiteY3" fmla="*/ 92168 h 92167"/>
                  <a:gd name="connsiteX4" fmla="*/ 0 w 24191"/>
                  <a:gd name="connsiteY4" fmla="*/ 91617 h 92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1" h="92167">
                    <a:moveTo>
                      <a:pt x="0" y="91585"/>
                    </a:moveTo>
                    <a:cubicBezTo>
                      <a:pt x="2396" y="48156"/>
                      <a:pt x="14476" y="453"/>
                      <a:pt x="14606" y="0"/>
                    </a:cubicBezTo>
                    <a:lnTo>
                      <a:pt x="24192" y="2461"/>
                    </a:lnTo>
                    <a:cubicBezTo>
                      <a:pt x="24062" y="2915"/>
                      <a:pt x="12242" y="49711"/>
                      <a:pt x="9878" y="92168"/>
                    </a:cubicBezTo>
                    <a:lnTo>
                      <a:pt x="0" y="91617"/>
                    </a:lnTo>
                    <a:close/>
                  </a:path>
                </a:pathLst>
              </a:custGeom>
              <a:solidFill>
                <a:srgbClr val="967B6F"/>
              </a:solidFill>
              <a:ln w="0" cap="flat">
                <a:noFill/>
                <a:prstDash val="solid"/>
                <a:miter/>
              </a:ln>
            </p:spPr>
            <p:txBody>
              <a:bodyPr rtlCol="0" anchor="ctr"/>
              <a:lstStyle/>
              <a:p>
                <a:endParaRPr lang="nb-NO"/>
              </a:p>
            </p:txBody>
          </p:sp>
          <p:sp>
            <p:nvSpPr>
              <p:cNvPr id="228" name="Friform 227">
                <a:extLst>
                  <a:ext uri="{FF2B5EF4-FFF2-40B4-BE49-F238E27FC236}">
                    <a16:creationId xmlns:a16="http://schemas.microsoft.com/office/drawing/2014/main" id="{4E51824C-FA51-D51C-C9FE-648B6F98CA97}"/>
                  </a:ext>
                </a:extLst>
              </p:cNvPr>
              <p:cNvSpPr>
                <a:spLocks noGrp="1" noRot="1" noMove="1" noResize="1" noEditPoints="1" noAdjustHandles="1" noChangeArrowheads="1" noChangeShapeType="1"/>
              </p:cNvSpPr>
              <p:nvPr/>
            </p:nvSpPr>
            <p:spPr>
              <a:xfrm>
                <a:off x="4857573" y="1324242"/>
                <a:ext cx="74816" cy="133603"/>
              </a:xfrm>
              <a:custGeom>
                <a:avLst/>
                <a:gdLst>
                  <a:gd name="connsiteX0" fmla="*/ 59452 w 74816"/>
                  <a:gd name="connsiteY0" fmla="*/ 10117 h 133603"/>
                  <a:gd name="connsiteX1" fmla="*/ 13951 w 74816"/>
                  <a:gd name="connsiteY1" fmla="*/ 13485 h 133603"/>
                  <a:gd name="connsiteX2" fmla="*/ 41349 w 74816"/>
                  <a:gd name="connsiteY2" fmla="*/ 133342 h 133603"/>
                  <a:gd name="connsiteX3" fmla="*/ 59452 w 74816"/>
                  <a:gd name="connsiteY3" fmla="*/ 10117 h 133603"/>
                </a:gdLst>
                <a:ahLst/>
                <a:cxnLst>
                  <a:cxn ang="0">
                    <a:pos x="connsiteX0" y="connsiteY0"/>
                  </a:cxn>
                  <a:cxn ang="0">
                    <a:pos x="connsiteX1" y="connsiteY1"/>
                  </a:cxn>
                  <a:cxn ang="0">
                    <a:pos x="connsiteX2" y="connsiteY2"/>
                  </a:cxn>
                  <a:cxn ang="0">
                    <a:pos x="connsiteX3" y="connsiteY3"/>
                  </a:cxn>
                </a:cxnLst>
                <a:rect l="l" t="t" r="r" b="b"/>
                <a:pathLst>
                  <a:path w="74816" h="133603">
                    <a:moveTo>
                      <a:pt x="59452" y="10117"/>
                    </a:moveTo>
                    <a:cubicBezTo>
                      <a:pt x="53331" y="498"/>
                      <a:pt x="36362" y="-8148"/>
                      <a:pt x="13951" y="13485"/>
                    </a:cubicBezTo>
                    <a:cubicBezTo>
                      <a:pt x="-8427" y="35183"/>
                      <a:pt x="-7002" y="127221"/>
                      <a:pt x="41349" y="133342"/>
                    </a:cubicBezTo>
                    <a:cubicBezTo>
                      <a:pt x="89700" y="139462"/>
                      <a:pt x="76131" y="36381"/>
                      <a:pt x="59452" y="10117"/>
                    </a:cubicBezTo>
                    <a:close/>
                  </a:path>
                </a:pathLst>
              </a:custGeom>
              <a:solidFill>
                <a:srgbClr val="DEAB91"/>
              </a:solidFill>
              <a:ln w="0" cap="flat">
                <a:noFill/>
                <a:prstDash val="solid"/>
                <a:miter/>
              </a:ln>
            </p:spPr>
            <p:txBody>
              <a:bodyPr rtlCol="0" anchor="ctr"/>
              <a:lstStyle/>
              <a:p>
                <a:endParaRPr lang="nb-NO"/>
              </a:p>
            </p:txBody>
          </p:sp>
          <p:sp>
            <p:nvSpPr>
              <p:cNvPr id="229" name="Friform 228">
                <a:extLst>
                  <a:ext uri="{FF2B5EF4-FFF2-40B4-BE49-F238E27FC236}">
                    <a16:creationId xmlns:a16="http://schemas.microsoft.com/office/drawing/2014/main" id="{6144CE7F-2666-2E31-AD04-4F9E4694C8E2}"/>
                  </a:ext>
                </a:extLst>
              </p:cNvPr>
              <p:cNvSpPr>
                <a:spLocks noGrp="1" noRot="1" noMove="1" noResize="1" noEditPoints="1" noAdjustHandles="1" noChangeArrowheads="1" noChangeShapeType="1"/>
              </p:cNvSpPr>
              <p:nvPr/>
            </p:nvSpPr>
            <p:spPr>
              <a:xfrm>
                <a:off x="4885417" y="1350810"/>
                <a:ext cx="20042" cy="70890"/>
              </a:xfrm>
              <a:custGeom>
                <a:avLst/>
                <a:gdLst>
                  <a:gd name="connsiteX0" fmla="*/ 0 w 20042"/>
                  <a:gd name="connsiteY0" fmla="*/ 0 h 70890"/>
                  <a:gd name="connsiteX1" fmla="*/ 19949 w 20042"/>
                  <a:gd name="connsiteY1" fmla="*/ 26750 h 70890"/>
                  <a:gd name="connsiteX2" fmla="*/ 14347 w 20042"/>
                  <a:gd name="connsiteY2" fmla="*/ 70891 h 70890"/>
                  <a:gd name="connsiteX3" fmla="*/ 0 w 20042"/>
                  <a:gd name="connsiteY3" fmla="*/ 0 h 70890"/>
                </a:gdLst>
                <a:ahLst/>
                <a:cxnLst>
                  <a:cxn ang="0">
                    <a:pos x="connsiteX0" y="connsiteY0"/>
                  </a:cxn>
                  <a:cxn ang="0">
                    <a:pos x="connsiteX1" y="connsiteY1"/>
                  </a:cxn>
                  <a:cxn ang="0">
                    <a:pos x="connsiteX2" y="connsiteY2"/>
                  </a:cxn>
                  <a:cxn ang="0">
                    <a:pos x="connsiteX3" y="connsiteY3"/>
                  </a:cxn>
                </a:cxnLst>
                <a:rect l="l" t="t" r="r" b="b"/>
                <a:pathLst>
                  <a:path w="20042" h="70890">
                    <a:moveTo>
                      <a:pt x="0" y="0"/>
                    </a:moveTo>
                    <a:cubicBezTo>
                      <a:pt x="0" y="0"/>
                      <a:pt x="21633" y="6315"/>
                      <a:pt x="19949" y="26750"/>
                    </a:cubicBezTo>
                    <a:cubicBezTo>
                      <a:pt x="18265" y="47185"/>
                      <a:pt x="14347" y="70891"/>
                      <a:pt x="14347" y="70891"/>
                    </a:cubicBezTo>
                    <a:lnTo>
                      <a:pt x="0" y="0"/>
                    </a:lnTo>
                    <a:close/>
                  </a:path>
                </a:pathLst>
              </a:custGeom>
              <a:solidFill>
                <a:srgbClr val="967B6F"/>
              </a:solidFill>
              <a:ln w="0" cap="flat">
                <a:noFill/>
                <a:prstDash val="solid"/>
                <a:miter/>
              </a:ln>
            </p:spPr>
            <p:txBody>
              <a:bodyPr rtlCol="0" anchor="ctr"/>
              <a:lstStyle/>
              <a:p>
                <a:endParaRPr lang="nb-NO"/>
              </a:p>
            </p:txBody>
          </p:sp>
          <p:sp>
            <p:nvSpPr>
              <p:cNvPr id="230" name="Friform 229">
                <a:extLst>
                  <a:ext uri="{FF2B5EF4-FFF2-40B4-BE49-F238E27FC236}">
                    <a16:creationId xmlns:a16="http://schemas.microsoft.com/office/drawing/2014/main" id="{5B084BFB-DAF3-BE3F-D9A7-40B71895CDA2}"/>
                  </a:ext>
                </a:extLst>
              </p:cNvPr>
              <p:cNvSpPr>
                <a:spLocks noGrp="1" noRot="1" noMove="1" noResize="1" noEditPoints="1" noAdjustHandles="1" noChangeArrowheads="1" noChangeShapeType="1"/>
              </p:cNvSpPr>
              <p:nvPr/>
            </p:nvSpPr>
            <p:spPr>
              <a:xfrm>
                <a:off x="5177724" y="1405746"/>
                <a:ext cx="43694" cy="31745"/>
              </a:xfrm>
              <a:custGeom>
                <a:avLst/>
                <a:gdLst>
                  <a:gd name="connsiteX0" fmla="*/ 0 w 43694"/>
                  <a:gd name="connsiteY0" fmla="*/ 2969 h 31745"/>
                  <a:gd name="connsiteX1" fmla="*/ 17423 w 43694"/>
                  <a:gd name="connsiteY1" fmla="*/ 31467 h 31745"/>
                  <a:gd name="connsiteX2" fmla="*/ 43299 w 43694"/>
                  <a:gd name="connsiteY2" fmla="*/ 10385 h 31745"/>
                  <a:gd name="connsiteX3" fmla="*/ 25455 w 43694"/>
                  <a:gd name="connsiteY3" fmla="*/ 4556 h 31745"/>
                  <a:gd name="connsiteX4" fmla="*/ 0 w 43694"/>
                  <a:gd name="connsiteY4" fmla="*/ 3001 h 31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94" h="31745">
                    <a:moveTo>
                      <a:pt x="0" y="2969"/>
                    </a:moveTo>
                    <a:cubicBezTo>
                      <a:pt x="0" y="16862"/>
                      <a:pt x="5440" y="29395"/>
                      <a:pt x="17423" y="31467"/>
                    </a:cubicBezTo>
                    <a:cubicBezTo>
                      <a:pt x="29373" y="33508"/>
                      <a:pt x="40967" y="24084"/>
                      <a:pt x="43299" y="10385"/>
                    </a:cubicBezTo>
                    <a:cubicBezTo>
                      <a:pt x="45630" y="-3314"/>
                      <a:pt x="37405" y="6596"/>
                      <a:pt x="25455" y="4556"/>
                    </a:cubicBezTo>
                    <a:cubicBezTo>
                      <a:pt x="13505" y="2515"/>
                      <a:pt x="0" y="-3638"/>
                      <a:pt x="0" y="3001"/>
                    </a:cubicBezTo>
                    <a:close/>
                  </a:path>
                </a:pathLst>
              </a:custGeom>
              <a:solidFill>
                <a:schemeClr val="tx1">
                  <a:lumMod val="75000"/>
                  <a:lumOff val="25000"/>
                </a:schemeClr>
              </a:solidFill>
              <a:ln w="0" cap="flat">
                <a:noFill/>
                <a:prstDash val="solid"/>
                <a:miter/>
              </a:ln>
            </p:spPr>
            <p:txBody>
              <a:bodyPr rtlCol="0" anchor="ctr"/>
              <a:lstStyle/>
              <a:p>
                <a:endParaRPr lang="nb-NO"/>
              </a:p>
            </p:txBody>
          </p:sp>
          <p:sp>
            <p:nvSpPr>
              <p:cNvPr id="231" name="Friform 230">
                <a:extLst>
                  <a:ext uri="{FF2B5EF4-FFF2-40B4-BE49-F238E27FC236}">
                    <a16:creationId xmlns:a16="http://schemas.microsoft.com/office/drawing/2014/main" id="{2F3B6DAB-16C8-FDA1-440F-C116CDE9F6E2}"/>
                  </a:ext>
                </a:extLst>
              </p:cNvPr>
              <p:cNvSpPr>
                <a:spLocks noGrp="1" noRot="1" noMove="1" noResize="1" noEditPoints="1" noAdjustHandles="1" noChangeArrowheads="1" noChangeShapeType="1"/>
              </p:cNvSpPr>
              <p:nvPr/>
            </p:nvSpPr>
            <p:spPr>
              <a:xfrm>
                <a:off x="5163766" y="1402900"/>
                <a:ext cx="66227" cy="12129"/>
              </a:xfrm>
              <a:custGeom>
                <a:avLst/>
                <a:gdLst>
                  <a:gd name="connsiteX0" fmla="*/ 1716 w 66227"/>
                  <a:gd name="connsiteY0" fmla="*/ 12130 h 12129"/>
                  <a:gd name="connsiteX1" fmla="*/ 65127 w 66227"/>
                  <a:gd name="connsiteY1" fmla="*/ 10219 h 12129"/>
                  <a:gd name="connsiteX2" fmla="*/ 66228 w 66227"/>
                  <a:gd name="connsiteY2" fmla="*/ 2738 h 12129"/>
                  <a:gd name="connsiteX3" fmla="*/ 0 w 66227"/>
                  <a:gd name="connsiteY3" fmla="*/ 4746 h 12129"/>
                  <a:gd name="connsiteX4" fmla="*/ 1684 w 66227"/>
                  <a:gd name="connsiteY4" fmla="*/ 12130 h 12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27" h="12129">
                    <a:moveTo>
                      <a:pt x="1716" y="12130"/>
                    </a:moveTo>
                    <a:cubicBezTo>
                      <a:pt x="31867" y="5264"/>
                      <a:pt x="47282" y="7563"/>
                      <a:pt x="65127" y="10219"/>
                    </a:cubicBezTo>
                    <a:lnTo>
                      <a:pt x="66228" y="2738"/>
                    </a:lnTo>
                    <a:cubicBezTo>
                      <a:pt x="47606" y="-47"/>
                      <a:pt x="31543" y="-2444"/>
                      <a:pt x="0" y="4746"/>
                    </a:cubicBezTo>
                    <a:lnTo>
                      <a:pt x="1684" y="12130"/>
                    </a:lnTo>
                    <a:close/>
                  </a:path>
                </a:pathLst>
              </a:custGeom>
              <a:solidFill>
                <a:srgbClr val="141C28"/>
              </a:solidFill>
              <a:ln w="0" cap="flat">
                <a:noFill/>
                <a:prstDash val="solid"/>
                <a:miter/>
              </a:ln>
            </p:spPr>
            <p:txBody>
              <a:bodyPr rtlCol="0" anchor="ctr"/>
              <a:lstStyle/>
              <a:p>
                <a:endParaRPr lang="nb-NO"/>
              </a:p>
            </p:txBody>
          </p:sp>
          <p:sp>
            <p:nvSpPr>
              <p:cNvPr id="232" name="Friform 231">
                <a:extLst>
                  <a:ext uri="{FF2B5EF4-FFF2-40B4-BE49-F238E27FC236}">
                    <a16:creationId xmlns:a16="http://schemas.microsoft.com/office/drawing/2014/main" id="{B4497B66-28A5-8FDA-899D-D4AE9E8AAF07}"/>
                  </a:ext>
                </a:extLst>
              </p:cNvPr>
              <p:cNvSpPr>
                <a:spLocks noGrp="1" noRot="1" noMove="1" noResize="1" noEditPoints="1" noAdjustHandles="1" noChangeArrowheads="1" noChangeShapeType="1"/>
              </p:cNvSpPr>
              <p:nvPr/>
            </p:nvSpPr>
            <p:spPr>
              <a:xfrm>
                <a:off x="5026129" y="1386724"/>
                <a:ext cx="44010" cy="33681"/>
              </a:xfrm>
              <a:custGeom>
                <a:avLst/>
                <a:gdLst>
                  <a:gd name="connsiteX0" fmla="*/ 43882 w 44010"/>
                  <a:gd name="connsiteY0" fmla="*/ 10364 h 33681"/>
                  <a:gd name="connsiteX1" fmla="*/ 19917 w 44010"/>
                  <a:gd name="connsiteY1" fmla="*/ 33617 h 33681"/>
                  <a:gd name="connsiteX2" fmla="*/ 98 w 44010"/>
                  <a:gd name="connsiteY2" fmla="*/ 6737 h 33681"/>
                  <a:gd name="connsiteX3" fmla="*/ 18849 w 44010"/>
                  <a:gd name="connsiteY3" fmla="*/ 5539 h 33681"/>
                  <a:gd name="connsiteX4" fmla="*/ 43882 w 44010"/>
                  <a:gd name="connsiteY4" fmla="*/ 10364 h 33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10" h="33681">
                    <a:moveTo>
                      <a:pt x="43882" y="10364"/>
                    </a:moveTo>
                    <a:cubicBezTo>
                      <a:pt x="40449" y="23837"/>
                      <a:pt x="31997" y="34621"/>
                      <a:pt x="19917" y="33617"/>
                    </a:cubicBezTo>
                    <a:cubicBezTo>
                      <a:pt x="7838" y="32613"/>
                      <a:pt x="-1036" y="20598"/>
                      <a:pt x="98" y="6737"/>
                    </a:cubicBezTo>
                    <a:cubicBezTo>
                      <a:pt x="1231" y="-7123"/>
                      <a:pt x="6737" y="4535"/>
                      <a:pt x="18849" y="5539"/>
                    </a:cubicBezTo>
                    <a:cubicBezTo>
                      <a:pt x="30928" y="6543"/>
                      <a:pt x="45534" y="3952"/>
                      <a:pt x="43882" y="10364"/>
                    </a:cubicBezTo>
                    <a:close/>
                  </a:path>
                </a:pathLst>
              </a:custGeom>
              <a:solidFill>
                <a:schemeClr val="tx1">
                  <a:lumMod val="75000"/>
                  <a:lumOff val="25000"/>
                </a:schemeClr>
              </a:solidFill>
              <a:ln w="0" cap="flat">
                <a:noFill/>
                <a:prstDash val="solid"/>
                <a:miter/>
              </a:ln>
            </p:spPr>
            <p:txBody>
              <a:bodyPr rtlCol="0" anchor="ctr"/>
              <a:lstStyle/>
              <a:p>
                <a:endParaRPr lang="nb-NO"/>
              </a:p>
            </p:txBody>
          </p:sp>
          <p:sp>
            <p:nvSpPr>
              <p:cNvPr id="233" name="Friform 232">
                <a:extLst>
                  <a:ext uri="{FF2B5EF4-FFF2-40B4-BE49-F238E27FC236}">
                    <a16:creationId xmlns:a16="http://schemas.microsoft.com/office/drawing/2014/main" id="{9CE9641A-AECE-9F12-E98F-129DDA9E9E6A}"/>
                  </a:ext>
                </a:extLst>
              </p:cNvPr>
              <p:cNvSpPr>
                <a:spLocks noGrp="1" noRot="1" noMove="1" noResize="1" noEditPoints="1" noAdjustHandles="1" noChangeArrowheads="1" noChangeShapeType="1"/>
              </p:cNvSpPr>
              <p:nvPr/>
            </p:nvSpPr>
            <p:spPr>
              <a:xfrm>
                <a:off x="5005079" y="1379471"/>
                <a:ext cx="78695" cy="26782"/>
              </a:xfrm>
              <a:custGeom>
                <a:avLst/>
                <a:gdLst>
                  <a:gd name="connsiteX0" fmla="*/ 75231 w 78695"/>
                  <a:gd name="connsiteY0" fmla="*/ 26782 h 26782"/>
                  <a:gd name="connsiteX1" fmla="*/ 78696 w 78695"/>
                  <a:gd name="connsiteY1" fmla="*/ 20079 h 26782"/>
                  <a:gd name="connsiteX2" fmla="*/ 15350 w 78695"/>
                  <a:gd name="connsiteY2" fmla="*/ 1652 h 26782"/>
                  <a:gd name="connsiteX3" fmla="*/ 1037 w 78695"/>
                  <a:gd name="connsiteY3" fmla="*/ 0 h 26782"/>
                  <a:gd name="connsiteX4" fmla="*/ 0 w 78695"/>
                  <a:gd name="connsiteY4" fmla="*/ 7481 h 26782"/>
                  <a:gd name="connsiteX5" fmla="*/ 14573 w 78695"/>
                  <a:gd name="connsiteY5" fmla="*/ 9165 h 26782"/>
                  <a:gd name="connsiteX6" fmla="*/ 75231 w 78695"/>
                  <a:gd name="connsiteY6" fmla="*/ 26782 h 2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695" h="26782">
                    <a:moveTo>
                      <a:pt x="75231" y="26782"/>
                    </a:moveTo>
                    <a:lnTo>
                      <a:pt x="78696" y="20079"/>
                    </a:lnTo>
                    <a:cubicBezTo>
                      <a:pt x="50003" y="5279"/>
                      <a:pt x="33940" y="3595"/>
                      <a:pt x="15350" y="1652"/>
                    </a:cubicBezTo>
                    <a:cubicBezTo>
                      <a:pt x="10849" y="1166"/>
                      <a:pt x="6153" y="680"/>
                      <a:pt x="1037" y="0"/>
                    </a:cubicBezTo>
                    <a:lnTo>
                      <a:pt x="0" y="7481"/>
                    </a:lnTo>
                    <a:cubicBezTo>
                      <a:pt x="5214" y="8193"/>
                      <a:pt x="9975" y="8712"/>
                      <a:pt x="14573" y="9165"/>
                    </a:cubicBezTo>
                    <a:cubicBezTo>
                      <a:pt x="33162" y="11108"/>
                      <a:pt x="47768" y="12630"/>
                      <a:pt x="75231" y="26782"/>
                    </a:cubicBezTo>
                    <a:close/>
                  </a:path>
                </a:pathLst>
              </a:custGeom>
              <a:solidFill>
                <a:srgbClr val="141C28"/>
              </a:solidFill>
              <a:ln w="0" cap="flat">
                <a:noFill/>
                <a:prstDash val="solid"/>
                <a:miter/>
              </a:ln>
            </p:spPr>
            <p:txBody>
              <a:bodyPr rtlCol="0" anchor="ctr"/>
              <a:lstStyle/>
              <a:p>
                <a:endParaRPr lang="nb-NO"/>
              </a:p>
            </p:txBody>
          </p:sp>
          <p:sp>
            <p:nvSpPr>
              <p:cNvPr id="234" name="Friform 233">
                <a:extLst>
                  <a:ext uri="{FF2B5EF4-FFF2-40B4-BE49-F238E27FC236}">
                    <a16:creationId xmlns:a16="http://schemas.microsoft.com/office/drawing/2014/main" id="{842FBA6B-78BD-9295-3DF1-3D85B66F1728}"/>
                  </a:ext>
                </a:extLst>
              </p:cNvPr>
              <p:cNvSpPr>
                <a:spLocks noGrp="1" noRot="1" noMove="1" noResize="1" noEditPoints="1" noAdjustHandles="1" noChangeArrowheads="1" noChangeShapeType="1"/>
              </p:cNvSpPr>
              <p:nvPr/>
            </p:nvSpPr>
            <p:spPr>
              <a:xfrm>
                <a:off x="5028202" y="1516978"/>
                <a:ext cx="115743" cy="54114"/>
              </a:xfrm>
              <a:custGeom>
                <a:avLst/>
                <a:gdLst>
                  <a:gd name="connsiteX0" fmla="*/ 115744 w 115743"/>
                  <a:gd name="connsiteY0" fmla="*/ 29114 h 54114"/>
                  <a:gd name="connsiteX1" fmla="*/ 0 w 115743"/>
                  <a:gd name="connsiteY1" fmla="*/ 0 h 54114"/>
                  <a:gd name="connsiteX2" fmla="*/ 38409 w 115743"/>
                  <a:gd name="connsiteY2" fmla="*/ 35040 h 54114"/>
                  <a:gd name="connsiteX3" fmla="*/ 100847 w 115743"/>
                  <a:gd name="connsiteY3" fmla="*/ 51168 h 54114"/>
                  <a:gd name="connsiteX4" fmla="*/ 115744 w 115743"/>
                  <a:gd name="connsiteY4" fmla="*/ 29114 h 54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43" h="54114">
                    <a:moveTo>
                      <a:pt x="115744" y="29114"/>
                    </a:moveTo>
                    <a:lnTo>
                      <a:pt x="0" y="0"/>
                    </a:lnTo>
                    <a:cubicBezTo>
                      <a:pt x="0" y="0"/>
                      <a:pt x="14314" y="19334"/>
                      <a:pt x="38409" y="35040"/>
                    </a:cubicBezTo>
                    <a:cubicBezTo>
                      <a:pt x="53435" y="44821"/>
                      <a:pt x="92103" y="60722"/>
                      <a:pt x="100847" y="51168"/>
                    </a:cubicBezTo>
                    <a:cubicBezTo>
                      <a:pt x="109591" y="41615"/>
                      <a:pt x="100847" y="43072"/>
                      <a:pt x="115744" y="29114"/>
                    </a:cubicBezTo>
                    <a:close/>
                  </a:path>
                </a:pathLst>
              </a:custGeom>
              <a:solidFill>
                <a:srgbClr val="FFFFFF">
                  <a:alpha val="80000"/>
                </a:srgbClr>
              </a:solidFill>
              <a:ln w="0" cap="flat">
                <a:noFill/>
                <a:prstDash val="solid"/>
                <a:miter/>
              </a:ln>
            </p:spPr>
            <p:txBody>
              <a:bodyPr rtlCol="0" anchor="ctr"/>
              <a:lstStyle/>
              <a:p>
                <a:endParaRPr lang="nb-NO"/>
              </a:p>
            </p:txBody>
          </p:sp>
        </p:grpSp>
        <p:sp>
          <p:nvSpPr>
            <p:cNvPr id="217" name="Friform 216">
              <a:extLst>
                <a:ext uri="{FF2B5EF4-FFF2-40B4-BE49-F238E27FC236}">
                  <a16:creationId xmlns:a16="http://schemas.microsoft.com/office/drawing/2014/main" id="{595E6C07-5E51-DAC6-8D0E-E9911DD18517}"/>
                </a:ext>
              </a:extLst>
            </p:cNvPr>
            <p:cNvSpPr>
              <a:spLocks noGrp="1" noRot="1" noMove="1" noResize="1" noEditPoints="1" noAdjustHandles="1" noChangeArrowheads="1" noChangeShapeType="1"/>
            </p:cNvSpPr>
            <p:nvPr/>
          </p:nvSpPr>
          <p:spPr>
            <a:xfrm>
              <a:off x="6664649" y="1325550"/>
              <a:ext cx="68947" cy="171381"/>
            </a:xfrm>
            <a:custGeom>
              <a:avLst/>
              <a:gdLst>
                <a:gd name="connsiteX0" fmla="*/ 68947 w 68947"/>
                <a:gd name="connsiteY0" fmla="*/ 0 h 171381"/>
                <a:gd name="connsiteX1" fmla="*/ 16193 w 68947"/>
                <a:gd name="connsiteY1" fmla="*/ 53500 h 171381"/>
                <a:gd name="connsiteX2" fmla="*/ 12598 w 68947"/>
                <a:gd name="connsiteY2" fmla="*/ 108878 h 171381"/>
                <a:gd name="connsiteX3" fmla="*/ 0 w 68947"/>
                <a:gd name="connsiteY3" fmla="*/ 171381 h 171381"/>
                <a:gd name="connsiteX4" fmla="*/ 28175 w 68947"/>
                <a:gd name="connsiteY4" fmla="*/ 128536 h 171381"/>
                <a:gd name="connsiteX5" fmla="*/ 24192 w 68947"/>
                <a:gd name="connsiteY5" fmla="*/ 62762 h 171381"/>
                <a:gd name="connsiteX6" fmla="*/ 68947 w 68947"/>
                <a:gd name="connsiteY6" fmla="*/ 0 h 17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947" h="171381">
                  <a:moveTo>
                    <a:pt x="68947" y="0"/>
                  </a:moveTo>
                  <a:cubicBezTo>
                    <a:pt x="68947" y="0"/>
                    <a:pt x="20694" y="43040"/>
                    <a:pt x="16193" y="53500"/>
                  </a:cubicBezTo>
                  <a:cubicBezTo>
                    <a:pt x="11691" y="63993"/>
                    <a:pt x="13440" y="89318"/>
                    <a:pt x="12598" y="108878"/>
                  </a:cubicBezTo>
                  <a:cubicBezTo>
                    <a:pt x="11788" y="128471"/>
                    <a:pt x="0" y="171381"/>
                    <a:pt x="0" y="171381"/>
                  </a:cubicBezTo>
                  <a:cubicBezTo>
                    <a:pt x="0" y="171381"/>
                    <a:pt x="25163" y="147157"/>
                    <a:pt x="28175" y="128536"/>
                  </a:cubicBezTo>
                  <a:cubicBezTo>
                    <a:pt x="31154" y="109882"/>
                    <a:pt x="21698" y="71538"/>
                    <a:pt x="24192" y="62762"/>
                  </a:cubicBezTo>
                  <a:cubicBezTo>
                    <a:pt x="26685" y="53986"/>
                    <a:pt x="68947" y="0"/>
                    <a:pt x="68947" y="0"/>
                  </a:cubicBezTo>
                  <a:close/>
                </a:path>
              </a:pathLst>
            </a:custGeom>
            <a:solidFill>
              <a:srgbClr val="967B6F"/>
            </a:solidFill>
            <a:ln w="0" cap="flat">
              <a:noFill/>
              <a:prstDash val="solid"/>
              <a:miter/>
            </a:ln>
          </p:spPr>
          <p:txBody>
            <a:bodyPr rtlCol="0" anchor="ctr"/>
            <a:lstStyle/>
            <a:p>
              <a:endParaRPr lang="nb-NO"/>
            </a:p>
          </p:txBody>
        </p:sp>
        <p:sp>
          <p:nvSpPr>
            <p:cNvPr id="218" name="Friform 217">
              <a:extLst>
                <a:ext uri="{FF2B5EF4-FFF2-40B4-BE49-F238E27FC236}">
                  <a16:creationId xmlns:a16="http://schemas.microsoft.com/office/drawing/2014/main" id="{B78E9432-5BBC-B85A-7ED9-F8A4342170E5}"/>
                </a:ext>
              </a:extLst>
            </p:cNvPr>
            <p:cNvSpPr>
              <a:spLocks noGrp="1" noRot="1" noMove="1" noResize="1" noEditPoints="1" noAdjustHandles="1" noChangeArrowheads="1" noChangeShapeType="1"/>
            </p:cNvSpPr>
            <p:nvPr/>
          </p:nvSpPr>
          <p:spPr>
            <a:xfrm>
              <a:off x="4742124" y="3016693"/>
              <a:ext cx="360950" cy="1055222"/>
            </a:xfrm>
            <a:custGeom>
              <a:avLst/>
              <a:gdLst>
                <a:gd name="connsiteX0" fmla="*/ 81859 w 360950"/>
                <a:gd name="connsiteY0" fmla="*/ 17586 h 1055222"/>
                <a:gd name="connsiteX1" fmla="*/ 142775 w 360950"/>
                <a:gd name="connsiteY1" fmla="*/ 85239 h 1055222"/>
                <a:gd name="connsiteX2" fmla="*/ 136816 w 360950"/>
                <a:gd name="connsiteY2" fmla="*/ 152470 h 1055222"/>
                <a:gd name="connsiteX3" fmla="*/ 116252 w 360950"/>
                <a:gd name="connsiteY3" fmla="*/ 219086 h 1055222"/>
                <a:gd name="connsiteX4" fmla="*/ 38625 w 360950"/>
                <a:gd name="connsiteY4" fmla="*/ 486910 h 1055222"/>
                <a:gd name="connsiteX5" fmla="*/ 281 w 360950"/>
                <a:gd name="connsiteY5" fmla="*/ 760336 h 1055222"/>
                <a:gd name="connsiteX6" fmla="*/ 69132 w 360950"/>
                <a:gd name="connsiteY6" fmla="*/ 970029 h 1055222"/>
                <a:gd name="connsiteX7" fmla="*/ 176197 w 360950"/>
                <a:gd name="connsiteY7" fmla="*/ 1013393 h 1055222"/>
                <a:gd name="connsiteX8" fmla="*/ 315679 w 360950"/>
                <a:gd name="connsiteY8" fmla="*/ 1046749 h 1055222"/>
                <a:gd name="connsiteX9" fmla="*/ 349942 w 360950"/>
                <a:gd name="connsiteY9" fmla="*/ 1054943 h 1055222"/>
                <a:gd name="connsiteX10" fmla="*/ 354638 w 360950"/>
                <a:gd name="connsiteY10" fmla="*/ 1037908 h 1055222"/>
                <a:gd name="connsiteX11" fmla="*/ 212533 w 360950"/>
                <a:gd name="connsiteY11" fmla="*/ 1003969 h 1055222"/>
                <a:gd name="connsiteX12" fmla="*/ 97857 w 360950"/>
                <a:gd name="connsiteY12" fmla="*/ 967568 h 1055222"/>
                <a:gd name="connsiteX13" fmla="*/ 55044 w 360950"/>
                <a:gd name="connsiteY13" fmla="*/ 932171 h 1055222"/>
                <a:gd name="connsiteX14" fmla="*/ 30691 w 360950"/>
                <a:gd name="connsiteY14" fmla="*/ 885213 h 1055222"/>
                <a:gd name="connsiteX15" fmla="*/ 17704 w 360950"/>
                <a:gd name="connsiteY15" fmla="*/ 773258 h 1055222"/>
                <a:gd name="connsiteX16" fmla="*/ 54073 w 360950"/>
                <a:gd name="connsiteY16" fmla="*/ 498439 h 1055222"/>
                <a:gd name="connsiteX17" fmla="*/ 130858 w 360950"/>
                <a:gd name="connsiteY17" fmla="*/ 231424 h 1055222"/>
                <a:gd name="connsiteX18" fmla="*/ 161397 w 360950"/>
                <a:gd name="connsiteY18" fmla="*/ 95245 h 1055222"/>
                <a:gd name="connsiteX19" fmla="*/ 107605 w 360950"/>
                <a:gd name="connsiteY19" fmla="*/ 6705 h 1055222"/>
                <a:gd name="connsiteX20" fmla="*/ 81827 w 360950"/>
                <a:gd name="connsiteY20" fmla="*/ 34 h 1055222"/>
                <a:gd name="connsiteX21" fmla="*/ 81827 w 360950"/>
                <a:gd name="connsiteY21" fmla="*/ 17716 h 1055222"/>
                <a:gd name="connsiteX22" fmla="*/ 81827 w 360950"/>
                <a:gd name="connsiteY22" fmla="*/ 17716 h 105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0950" h="1055222">
                  <a:moveTo>
                    <a:pt x="81859" y="17586"/>
                  </a:moveTo>
                  <a:cubicBezTo>
                    <a:pt x="115572" y="20274"/>
                    <a:pt x="138015" y="54376"/>
                    <a:pt x="142775" y="85239"/>
                  </a:cubicBezTo>
                  <a:cubicBezTo>
                    <a:pt x="146241" y="107681"/>
                    <a:pt x="142419" y="130707"/>
                    <a:pt x="136816" y="152470"/>
                  </a:cubicBezTo>
                  <a:cubicBezTo>
                    <a:pt x="131019" y="174977"/>
                    <a:pt x="123344" y="196967"/>
                    <a:pt x="116252" y="219086"/>
                  </a:cubicBezTo>
                  <a:cubicBezTo>
                    <a:pt x="87818" y="307594"/>
                    <a:pt x="59999" y="396394"/>
                    <a:pt x="38625" y="486910"/>
                  </a:cubicBezTo>
                  <a:cubicBezTo>
                    <a:pt x="17445" y="576552"/>
                    <a:pt x="2581" y="668104"/>
                    <a:pt x="281" y="760336"/>
                  </a:cubicBezTo>
                  <a:cubicBezTo>
                    <a:pt x="-1597" y="835146"/>
                    <a:pt x="4297" y="921128"/>
                    <a:pt x="69132" y="970029"/>
                  </a:cubicBezTo>
                  <a:cubicBezTo>
                    <a:pt x="100221" y="993444"/>
                    <a:pt x="138954" y="1004293"/>
                    <a:pt x="176197" y="1013393"/>
                  </a:cubicBezTo>
                  <a:cubicBezTo>
                    <a:pt x="222637" y="1024728"/>
                    <a:pt x="269174" y="1035641"/>
                    <a:pt x="315679" y="1046749"/>
                  </a:cubicBezTo>
                  <a:cubicBezTo>
                    <a:pt x="327111" y="1049469"/>
                    <a:pt x="338510" y="1052223"/>
                    <a:pt x="349942" y="1054943"/>
                  </a:cubicBezTo>
                  <a:cubicBezTo>
                    <a:pt x="360985" y="1057598"/>
                    <a:pt x="365714" y="1040532"/>
                    <a:pt x="354638" y="1037908"/>
                  </a:cubicBezTo>
                  <a:cubicBezTo>
                    <a:pt x="307259" y="1026606"/>
                    <a:pt x="259912" y="1015271"/>
                    <a:pt x="212533" y="1003969"/>
                  </a:cubicBezTo>
                  <a:cubicBezTo>
                    <a:pt x="173768" y="994707"/>
                    <a:pt x="133157" y="986934"/>
                    <a:pt x="97857" y="967568"/>
                  </a:cubicBezTo>
                  <a:cubicBezTo>
                    <a:pt x="81438" y="958565"/>
                    <a:pt x="66670" y="946906"/>
                    <a:pt x="55044" y="932171"/>
                  </a:cubicBezTo>
                  <a:cubicBezTo>
                    <a:pt x="44066" y="918278"/>
                    <a:pt x="36196" y="901988"/>
                    <a:pt x="30691" y="885213"/>
                  </a:cubicBezTo>
                  <a:cubicBezTo>
                    <a:pt x="18935" y="849201"/>
                    <a:pt x="17251" y="810857"/>
                    <a:pt x="17704" y="773258"/>
                  </a:cubicBezTo>
                  <a:cubicBezTo>
                    <a:pt x="18838" y="680540"/>
                    <a:pt x="33120" y="588599"/>
                    <a:pt x="54073" y="498439"/>
                  </a:cubicBezTo>
                  <a:cubicBezTo>
                    <a:pt x="75058" y="408182"/>
                    <a:pt x="102586" y="319609"/>
                    <a:pt x="130858" y="231424"/>
                  </a:cubicBezTo>
                  <a:cubicBezTo>
                    <a:pt x="144848" y="187802"/>
                    <a:pt x="164117" y="141912"/>
                    <a:pt x="161397" y="95245"/>
                  </a:cubicBezTo>
                  <a:cubicBezTo>
                    <a:pt x="159356" y="59914"/>
                    <a:pt x="141188" y="22088"/>
                    <a:pt x="107605" y="6705"/>
                  </a:cubicBezTo>
                  <a:cubicBezTo>
                    <a:pt x="99315" y="2916"/>
                    <a:pt x="90894" y="746"/>
                    <a:pt x="81827" y="34"/>
                  </a:cubicBezTo>
                  <a:cubicBezTo>
                    <a:pt x="70492" y="-873"/>
                    <a:pt x="70557" y="16809"/>
                    <a:pt x="81827" y="17716"/>
                  </a:cubicBezTo>
                  <a:lnTo>
                    <a:pt x="81827" y="17716"/>
                  </a:lnTo>
                  <a:close/>
                </a:path>
              </a:pathLst>
            </a:custGeom>
            <a:solidFill>
              <a:schemeClr val="tx1">
                <a:lumMod val="50000"/>
                <a:lumOff val="50000"/>
              </a:schemeClr>
            </a:solidFill>
            <a:ln w="0" cap="flat">
              <a:noFill/>
              <a:prstDash val="solid"/>
              <a:miter/>
            </a:ln>
          </p:spPr>
          <p:txBody>
            <a:bodyPr rtlCol="0" anchor="ctr"/>
            <a:lstStyle/>
            <a:p>
              <a:endParaRPr lang="nb-NO"/>
            </a:p>
          </p:txBody>
        </p:sp>
        <p:sp>
          <p:nvSpPr>
            <p:cNvPr id="219" name="Friform 218">
              <a:extLst>
                <a:ext uri="{FF2B5EF4-FFF2-40B4-BE49-F238E27FC236}">
                  <a16:creationId xmlns:a16="http://schemas.microsoft.com/office/drawing/2014/main" id="{913AA17C-E25C-E3CD-6723-8BC485540756}"/>
                </a:ext>
              </a:extLst>
            </p:cNvPr>
            <p:cNvSpPr>
              <a:spLocks noGrp="1" noRot="1" noMove="1" noResize="1" noEditPoints="1" noAdjustHandles="1" noChangeArrowheads="1" noChangeShapeType="1"/>
            </p:cNvSpPr>
            <p:nvPr/>
          </p:nvSpPr>
          <p:spPr>
            <a:xfrm>
              <a:off x="4035408" y="5005652"/>
              <a:ext cx="2337225" cy="142623"/>
            </a:xfrm>
            <a:custGeom>
              <a:avLst/>
              <a:gdLst>
                <a:gd name="connsiteX0" fmla="*/ 2337226 w 2337225"/>
                <a:gd name="connsiteY0" fmla="*/ 71312 h 142623"/>
                <a:gd name="connsiteX1" fmla="*/ 1168613 w 2337225"/>
                <a:gd name="connsiteY1" fmla="*/ 142623 h 142623"/>
                <a:gd name="connsiteX2" fmla="*/ 0 w 2337225"/>
                <a:gd name="connsiteY2" fmla="*/ 71312 h 142623"/>
                <a:gd name="connsiteX3" fmla="*/ 1168613 w 2337225"/>
                <a:gd name="connsiteY3" fmla="*/ 0 h 142623"/>
                <a:gd name="connsiteX4" fmla="*/ 2337226 w 2337225"/>
                <a:gd name="connsiteY4" fmla="*/ 71312 h 142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225" h="142623">
                  <a:moveTo>
                    <a:pt x="2337226" y="71312"/>
                  </a:moveTo>
                  <a:cubicBezTo>
                    <a:pt x="2337226" y="110696"/>
                    <a:pt x="1814020" y="142623"/>
                    <a:pt x="1168613" y="142623"/>
                  </a:cubicBezTo>
                  <a:cubicBezTo>
                    <a:pt x="523206" y="142623"/>
                    <a:pt x="0" y="110696"/>
                    <a:pt x="0" y="71312"/>
                  </a:cubicBezTo>
                  <a:cubicBezTo>
                    <a:pt x="0" y="31927"/>
                    <a:pt x="523206" y="0"/>
                    <a:pt x="1168613" y="0"/>
                  </a:cubicBezTo>
                  <a:cubicBezTo>
                    <a:pt x="1814020" y="0"/>
                    <a:pt x="2337226" y="31927"/>
                    <a:pt x="2337226" y="71312"/>
                  </a:cubicBezTo>
                  <a:close/>
                </a:path>
              </a:pathLst>
            </a:custGeom>
            <a:solidFill>
              <a:schemeClr val="tx1">
                <a:alpha val="27000"/>
              </a:schemeClr>
            </a:solidFill>
            <a:ln w="0" cap="flat">
              <a:noFill/>
              <a:prstDash val="solid"/>
              <a:miter/>
            </a:ln>
          </p:spPr>
          <p:txBody>
            <a:bodyPr rtlCol="0" anchor="ctr"/>
            <a:lstStyle/>
            <a:p>
              <a:endParaRPr lang="nb-NO"/>
            </a:p>
          </p:txBody>
        </p:sp>
        <p:sp>
          <p:nvSpPr>
            <p:cNvPr id="220" name="Friform 219">
              <a:extLst>
                <a:ext uri="{FF2B5EF4-FFF2-40B4-BE49-F238E27FC236}">
                  <a16:creationId xmlns:a16="http://schemas.microsoft.com/office/drawing/2014/main" id="{178D048D-CB96-C0FD-2686-86436D723B7A}"/>
                </a:ext>
              </a:extLst>
            </p:cNvPr>
            <p:cNvSpPr>
              <a:spLocks noGrp="1" noRot="1" noMove="1" noResize="1" noEditPoints="1" noAdjustHandles="1" noChangeArrowheads="1" noChangeShapeType="1"/>
            </p:cNvSpPr>
            <p:nvPr/>
          </p:nvSpPr>
          <p:spPr>
            <a:xfrm>
              <a:off x="5350259" y="1550474"/>
              <a:ext cx="240029" cy="284266"/>
            </a:xfrm>
            <a:custGeom>
              <a:avLst/>
              <a:gdLst>
                <a:gd name="connsiteX0" fmla="*/ 239 w 240029"/>
                <a:gd name="connsiteY0" fmla="*/ 10159 h 284266"/>
                <a:gd name="connsiteX1" fmla="*/ 73656 w 240029"/>
                <a:gd name="connsiteY1" fmla="*/ 151034 h 284266"/>
                <a:gd name="connsiteX2" fmla="*/ 178421 w 240029"/>
                <a:gd name="connsiteY2" fmla="*/ 244303 h 284266"/>
                <a:gd name="connsiteX3" fmla="*/ 191926 w 240029"/>
                <a:gd name="connsiteY3" fmla="*/ 254634 h 284266"/>
                <a:gd name="connsiteX4" fmla="*/ 203584 w 240029"/>
                <a:gd name="connsiteY4" fmla="*/ 263669 h 284266"/>
                <a:gd name="connsiteX5" fmla="*/ 225962 w 240029"/>
                <a:gd name="connsiteY5" fmla="*/ 282128 h 284266"/>
                <a:gd name="connsiteX6" fmla="*/ 237426 w 240029"/>
                <a:gd name="connsiteY6" fmla="*/ 270664 h 284266"/>
                <a:gd name="connsiteX7" fmla="*/ 145032 w 240029"/>
                <a:gd name="connsiteY7" fmla="*/ 197344 h 284266"/>
                <a:gd name="connsiteX8" fmla="*/ 48234 w 240029"/>
                <a:gd name="connsiteY8" fmla="*/ 88887 h 284266"/>
                <a:gd name="connsiteX9" fmla="*/ 15816 w 240029"/>
                <a:gd name="connsiteY9" fmla="*/ 5820 h 284266"/>
                <a:gd name="connsiteX10" fmla="*/ 206 w 240029"/>
                <a:gd name="connsiteY10" fmla="*/ 10127 h 284266"/>
                <a:gd name="connsiteX11" fmla="*/ 206 w 240029"/>
                <a:gd name="connsiteY11" fmla="*/ 10127 h 28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0029" h="284266">
                  <a:moveTo>
                    <a:pt x="239" y="10159"/>
                  </a:moveTo>
                  <a:cubicBezTo>
                    <a:pt x="11444" y="63044"/>
                    <a:pt x="38324" y="110553"/>
                    <a:pt x="73656" y="151034"/>
                  </a:cubicBezTo>
                  <a:cubicBezTo>
                    <a:pt x="104551" y="186431"/>
                    <a:pt x="141243" y="215836"/>
                    <a:pt x="178421" y="244303"/>
                  </a:cubicBezTo>
                  <a:cubicBezTo>
                    <a:pt x="182923" y="247736"/>
                    <a:pt x="187424" y="251168"/>
                    <a:pt x="191926" y="254634"/>
                  </a:cubicBezTo>
                  <a:cubicBezTo>
                    <a:pt x="196589" y="258228"/>
                    <a:pt x="198985" y="260074"/>
                    <a:pt x="203584" y="263669"/>
                  </a:cubicBezTo>
                  <a:cubicBezTo>
                    <a:pt x="211195" y="269628"/>
                    <a:pt x="218740" y="275716"/>
                    <a:pt x="225962" y="282128"/>
                  </a:cubicBezTo>
                  <a:cubicBezTo>
                    <a:pt x="233734" y="289026"/>
                    <a:pt x="245231" y="277627"/>
                    <a:pt x="237426" y="270664"/>
                  </a:cubicBezTo>
                  <a:cubicBezTo>
                    <a:pt x="207632" y="244238"/>
                    <a:pt x="175312" y="222670"/>
                    <a:pt x="145032" y="197344"/>
                  </a:cubicBezTo>
                  <a:cubicBezTo>
                    <a:pt x="107757" y="166125"/>
                    <a:pt x="73073" y="131020"/>
                    <a:pt x="48234" y="88887"/>
                  </a:cubicBezTo>
                  <a:cubicBezTo>
                    <a:pt x="33012" y="63076"/>
                    <a:pt x="22034" y="35160"/>
                    <a:pt x="15816" y="5820"/>
                  </a:cubicBezTo>
                  <a:cubicBezTo>
                    <a:pt x="13646" y="-4382"/>
                    <a:pt x="-1963" y="-42"/>
                    <a:pt x="206" y="10127"/>
                  </a:cubicBezTo>
                  <a:lnTo>
                    <a:pt x="206" y="10127"/>
                  </a:lnTo>
                  <a:close/>
                </a:path>
              </a:pathLst>
            </a:custGeom>
            <a:solidFill>
              <a:srgbClr val="7B79C6"/>
            </a:solidFill>
            <a:ln w="0" cap="flat">
              <a:noFill/>
              <a:prstDash val="solid"/>
              <a:miter/>
            </a:ln>
          </p:spPr>
          <p:txBody>
            <a:bodyPr rtlCol="0" anchor="ctr"/>
            <a:lstStyle/>
            <a:p>
              <a:endParaRPr lang="nb-NO"/>
            </a:p>
          </p:txBody>
        </p:sp>
        <p:sp>
          <p:nvSpPr>
            <p:cNvPr id="221" name="Friform 220">
              <a:extLst>
                <a:ext uri="{FF2B5EF4-FFF2-40B4-BE49-F238E27FC236}">
                  <a16:creationId xmlns:a16="http://schemas.microsoft.com/office/drawing/2014/main" id="{2B9E14F2-DB80-9901-7C65-A4B95B485A9C}"/>
                </a:ext>
              </a:extLst>
            </p:cNvPr>
            <p:cNvSpPr>
              <a:spLocks noGrp="1" noRot="1" noMove="1" noResize="1" noEditPoints="1" noAdjustHandles="1" noChangeArrowheads="1" noChangeShapeType="1"/>
            </p:cNvSpPr>
            <p:nvPr/>
          </p:nvSpPr>
          <p:spPr>
            <a:xfrm>
              <a:off x="4490347" y="1556411"/>
              <a:ext cx="218562" cy="152985"/>
            </a:xfrm>
            <a:custGeom>
              <a:avLst/>
              <a:gdLst>
                <a:gd name="connsiteX0" fmla="*/ 13834 w 218562"/>
                <a:gd name="connsiteY0" fmla="*/ 150602 h 152985"/>
                <a:gd name="connsiteX1" fmla="*/ 163226 w 218562"/>
                <a:gd name="connsiteY1" fmla="*/ 32397 h 152985"/>
                <a:gd name="connsiteX2" fmla="*/ 212743 w 218562"/>
                <a:gd name="connsiteY2" fmla="*/ 15816 h 152985"/>
                <a:gd name="connsiteX3" fmla="*/ 208436 w 218562"/>
                <a:gd name="connsiteY3" fmla="*/ 206 h 152985"/>
                <a:gd name="connsiteX4" fmla="*/ 42139 w 218562"/>
                <a:gd name="connsiteY4" fmla="*/ 100211 h 152985"/>
                <a:gd name="connsiteX5" fmla="*/ 2370 w 218562"/>
                <a:gd name="connsiteY5" fmla="*/ 139138 h 152985"/>
                <a:gd name="connsiteX6" fmla="*/ 13834 w 218562"/>
                <a:gd name="connsiteY6" fmla="*/ 150602 h 152985"/>
                <a:gd name="connsiteX7" fmla="*/ 13834 w 218562"/>
                <a:gd name="connsiteY7" fmla="*/ 150602 h 15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562" h="152985">
                  <a:moveTo>
                    <a:pt x="13834" y="150602"/>
                  </a:moveTo>
                  <a:cubicBezTo>
                    <a:pt x="58590" y="105717"/>
                    <a:pt x="105062" y="59536"/>
                    <a:pt x="163226" y="32397"/>
                  </a:cubicBezTo>
                  <a:cubicBezTo>
                    <a:pt x="179062" y="25013"/>
                    <a:pt x="195676" y="19475"/>
                    <a:pt x="212743" y="15816"/>
                  </a:cubicBezTo>
                  <a:cubicBezTo>
                    <a:pt x="222944" y="13646"/>
                    <a:pt x="218604" y="-1963"/>
                    <a:pt x="208436" y="206"/>
                  </a:cubicBezTo>
                  <a:cubicBezTo>
                    <a:pt x="143503" y="14067"/>
                    <a:pt x="89550" y="55714"/>
                    <a:pt x="42139" y="100211"/>
                  </a:cubicBezTo>
                  <a:cubicBezTo>
                    <a:pt x="28602" y="112906"/>
                    <a:pt x="15453" y="125990"/>
                    <a:pt x="2370" y="139138"/>
                  </a:cubicBezTo>
                  <a:cubicBezTo>
                    <a:pt x="-4982" y="146522"/>
                    <a:pt x="6450" y="157986"/>
                    <a:pt x="13834" y="150602"/>
                  </a:cubicBezTo>
                  <a:lnTo>
                    <a:pt x="13834" y="150602"/>
                  </a:lnTo>
                  <a:close/>
                </a:path>
              </a:pathLst>
            </a:custGeom>
            <a:solidFill>
              <a:srgbClr val="7B79C6"/>
            </a:solidFill>
            <a:ln w="0" cap="flat">
              <a:noFill/>
              <a:prstDash val="solid"/>
              <a:miter/>
            </a:ln>
          </p:spPr>
          <p:txBody>
            <a:bodyPr rtlCol="0" anchor="ctr"/>
            <a:lstStyle/>
            <a:p>
              <a:endParaRPr lang="nb-NO"/>
            </a:p>
          </p:txBody>
        </p:sp>
        <p:sp>
          <p:nvSpPr>
            <p:cNvPr id="222" name="Friform 221">
              <a:extLst>
                <a:ext uri="{FF2B5EF4-FFF2-40B4-BE49-F238E27FC236}">
                  <a16:creationId xmlns:a16="http://schemas.microsoft.com/office/drawing/2014/main" id="{A868DBAB-A07C-10F7-6139-12FF99E96056}"/>
                </a:ext>
              </a:extLst>
            </p:cNvPr>
            <p:cNvSpPr>
              <a:spLocks noGrp="1" noRot="1" noMove="1" noResize="1" noEditPoints="1" noAdjustHandles="1" noChangeArrowheads="1" noChangeShapeType="1"/>
            </p:cNvSpPr>
            <p:nvPr/>
          </p:nvSpPr>
          <p:spPr>
            <a:xfrm>
              <a:off x="5061895" y="2588288"/>
              <a:ext cx="250888" cy="125854"/>
            </a:xfrm>
            <a:custGeom>
              <a:avLst/>
              <a:gdLst>
                <a:gd name="connsiteX0" fmla="*/ 1348 w 250888"/>
                <a:gd name="connsiteY0" fmla="*/ 13102 h 125854"/>
                <a:gd name="connsiteX1" fmla="*/ 182606 w 250888"/>
                <a:gd name="connsiteY1" fmla="*/ 124636 h 125854"/>
                <a:gd name="connsiteX2" fmla="*/ 244429 w 250888"/>
                <a:gd name="connsiteY2" fmla="*/ 122595 h 125854"/>
                <a:gd name="connsiteX3" fmla="*/ 250615 w 250888"/>
                <a:gd name="connsiteY3" fmla="*/ 111714 h 125854"/>
                <a:gd name="connsiteX4" fmla="*/ 239734 w 250888"/>
                <a:gd name="connsiteY4" fmla="*/ 105528 h 125854"/>
                <a:gd name="connsiteX5" fmla="*/ 52775 w 250888"/>
                <a:gd name="connsiteY5" fmla="*/ 47786 h 125854"/>
                <a:gd name="connsiteX6" fmla="*/ 16633 w 250888"/>
                <a:gd name="connsiteY6" fmla="*/ 4163 h 125854"/>
                <a:gd name="connsiteX7" fmla="*/ 1380 w 250888"/>
                <a:gd name="connsiteY7" fmla="*/ 13069 h 125854"/>
                <a:gd name="connsiteX8" fmla="*/ 1380 w 250888"/>
                <a:gd name="connsiteY8" fmla="*/ 13069 h 12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888" h="125854">
                  <a:moveTo>
                    <a:pt x="1348" y="13102"/>
                  </a:moveTo>
                  <a:cubicBezTo>
                    <a:pt x="40404" y="75993"/>
                    <a:pt x="109384" y="116863"/>
                    <a:pt x="182606" y="124636"/>
                  </a:cubicBezTo>
                  <a:cubicBezTo>
                    <a:pt x="203236" y="126838"/>
                    <a:pt x="223962" y="125996"/>
                    <a:pt x="244429" y="122595"/>
                  </a:cubicBezTo>
                  <a:cubicBezTo>
                    <a:pt x="249125" y="121818"/>
                    <a:pt x="251781" y="115989"/>
                    <a:pt x="250615" y="111714"/>
                  </a:cubicBezTo>
                  <a:cubicBezTo>
                    <a:pt x="249255" y="106727"/>
                    <a:pt x="244462" y="104751"/>
                    <a:pt x="239734" y="105528"/>
                  </a:cubicBezTo>
                  <a:cubicBezTo>
                    <a:pt x="173117" y="116669"/>
                    <a:pt x="102097" y="93416"/>
                    <a:pt x="52775" y="47786"/>
                  </a:cubicBezTo>
                  <a:cubicBezTo>
                    <a:pt x="38817" y="34897"/>
                    <a:pt x="26640" y="20323"/>
                    <a:pt x="16633" y="4163"/>
                  </a:cubicBezTo>
                  <a:cubicBezTo>
                    <a:pt x="10642" y="-5487"/>
                    <a:pt x="-4643" y="3386"/>
                    <a:pt x="1380" y="13069"/>
                  </a:cubicBezTo>
                  <a:lnTo>
                    <a:pt x="1380" y="13069"/>
                  </a:lnTo>
                  <a:close/>
                </a:path>
              </a:pathLst>
            </a:custGeom>
            <a:solidFill>
              <a:srgbClr val="DBD2D2"/>
            </a:solidFill>
            <a:ln w="0" cap="flat">
              <a:noFill/>
              <a:prstDash val="solid"/>
              <a:miter/>
            </a:ln>
          </p:spPr>
          <p:txBody>
            <a:bodyPr rtlCol="0" anchor="ctr"/>
            <a:lstStyle/>
            <a:p>
              <a:endParaRPr lang="nb-NO"/>
            </a:p>
          </p:txBody>
        </p:sp>
      </p:grpSp>
    </p:spTree>
    <p:extLst>
      <p:ext uri="{BB962C8B-B14F-4D97-AF65-F5344CB8AC3E}">
        <p14:creationId xmlns:p14="http://schemas.microsoft.com/office/powerpoint/2010/main" val="17448864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E8F7F2"/>
        </a:solidFill>
        <a:effectLst/>
      </p:bgPr>
    </p:bg>
    <p:spTree>
      <p:nvGrpSpPr>
        <p:cNvPr id="1" name=""/>
        <p:cNvGrpSpPr/>
        <p:nvPr/>
      </p:nvGrpSpPr>
      <p:grpSpPr>
        <a:xfrm>
          <a:off x="0" y="0"/>
          <a:ext cx="0" cy="0"/>
          <a:chOff x="0" y="0"/>
          <a:chExt cx="0" cy="0"/>
        </a:xfrm>
      </p:grpSpPr>
      <p:sp>
        <p:nvSpPr>
          <p:cNvPr id="36" name="Tittel 35">
            <a:extLst>
              <a:ext uri="{FF2B5EF4-FFF2-40B4-BE49-F238E27FC236}">
                <a16:creationId xmlns:a16="http://schemas.microsoft.com/office/drawing/2014/main" id="{FCDC6B68-1C83-1A8B-BF40-1FC039E2CD11}"/>
              </a:ext>
            </a:extLst>
          </p:cNvPr>
          <p:cNvSpPr>
            <a:spLocks noGrp="1" noRot="1" noMove="1" noResize="1" noEditPoints="1" noAdjustHandles="1" noChangeArrowheads="1" noChangeShapeType="1"/>
          </p:cNvSpPr>
          <p:nvPr>
            <p:ph type="title"/>
          </p:nvPr>
        </p:nvSpPr>
        <p:spPr/>
        <p:txBody>
          <a:bodyPr/>
          <a:lstStyle/>
          <a:p>
            <a:r>
              <a:rPr lang="nb-NO"/>
              <a:t>Kursdag 6</a:t>
            </a:r>
          </a:p>
        </p:txBody>
      </p:sp>
      <p:sp>
        <p:nvSpPr>
          <p:cNvPr id="5" name="Plassholder for tekst 4">
            <a:extLst>
              <a:ext uri="{FF2B5EF4-FFF2-40B4-BE49-F238E27FC236}">
                <a16:creationId xmlns:a16="http://schemas.microsoft.com/office/drawing/2014/main" id="{962D3665-01BC-CA18-B976-2A968E1F06FD}"/>
              </a:ext>
            </a:extLst>
          </p:cNvPr>
          <p:cNvSpPr>
            <a:spLocks noGrp="1" noRot="1" noMove="1" noResize="1" noEditPoints="1" noAdjustHandles="1" noChangeArrowheads="1" noChangeShapeType="1"/>
          </p:cNvSpPr>
          <p:nvPr>
            <p:ph type="body" idx="13"/>
          </p:nvPr>
        </p:nvSpPr>
        <p:spPr>
          <a:xfrm>
            <a:off x="0" y="1440000"/>
            <a:ext cx="4064400" cy="5418000"/>
          </a:xfrm>
        </p:spPr>
        <p:txBody>
          <a:bodyPr/>
          <a:lstStyle/>
          <a:p>
            <a:r>
              <a:rPr lang="nb-NO" dirty="0"/>
              <a:t>Hvordan fortsette som snus-/røykfri?</a:t>
            </a:r>
          </a:p>
        </p:txBody>
      </p:sp>
      <p:sp>
        <p:nvSpPr>
          <p:cNvPr id="31" name="Plassholder for tekst 30">
            <a:extLst>
              <a:ext uri="{FF2B5EF4-FFF2-40B4-BE49-F238E27FC236}">
                <a16:creationId xmlns:a16="http://schemas.microsoft.com/office/drawing/2014/main" id="{DDC9328F-5C70-17D6-E6E2-E7F2502057FF}"/>
              </a:ext>
            </a:extLst>
          </p:cNvPr>
          <p:cNvSpPr>
            <a:spLocks noGrp="1" noRot="1" noMove="1" noResize="1" noEditPoints="1" noAdjustHandles="1" noChangeArrowheads="1" noChangeShapeType="1"/>
          </p:cNvSpPr>
          <p:nvPr>
            <p:ph type="body" idx="14"/>
          </p:nvPr>
        </p:nvSpPr>
        <p:spPr>
          <a:xfrm>
            <a:off x="4063800" y="0"/>
            <a:ext cx="4064400" cy="6858000"/>
          </a:xfrm>
          <a:solidFill>
            <a:schemeClr val="accent3"/>
          </a:solidFill>
        </p:spPr>
        <p:txBody>
          <a:bodyPr/>
          <a:lstStyle/>
          <a:p>
            <a:r>
              <a:rPr lang="nb-NO"/>
              <a:t>Veien videre</a:t>
            </a:r>
          </a:p>
        </p:txBody>
      </p:sp>
      <p:sp>
        <p:nvSpPr>
          <p:cNvPr id="32" name="Plassholder for tekst 31">
            <a:extLst>
              <a:ext uri="{FF2B5EF4-FFF2-40B4-BE49-F238E27FC236}">
                <a16:creationId xmlns:a16="http://schemas.microsoft.com/office/drawing/2014/main" id="{AEFEEDF4-AE58-284B-0CC0-5223F08AD24A}"/>
              </a:ext>
            </a:extLst>
          </p:cNvPr>
          <p:cNvSpPr>
            <a:spLocks noGrp="1" noRot="1" noMove="1" noResize="1" noEditPoints="1" noAdjustHandles="1" noChangeArrowheads="1" noChangeShapeType="1"/>
          </p:cNvSpPr>
          <p:nvPr>
            <p:ph type="body" idx="15"/>
          </p:nvPr>
        </p:nvSpPr>
        <p:spPr>
          <a:xfrm>
            <a:off x="8128000" y="1627"/>
            <a:ext cx="4064000" cy="6858000"/>
          </a:xfrm>
          <a:solidFill>
            <a:srgbClr val="F5ECC4"/>
          </a:solidFill>
        </p:spPr>
        <p:txBody>
          <a:bodyPr/>
          <a:lstStyle/>
          <a:p>
            <a:r>
              <a:rPr lang="nb-NO"/>
              <a:t>Evaluering</a:t>
            </a:r>
          </a:p>
        </p:txBody>
      </p:sp>
      <p:grpSp>
        <p:nvGrpSpPr>
          <p:cNvPr id="65" name="Gruppe 64">
            <a:extLst>
              <a:ext uri="{FF2B5EF4-FFF2-40B4-BE49-F238E27FC236}">
                <a16:creationId xmlns:a16="http://schemas.microsoft.com/office/drawing/2014/main" id="{81D7F733-B875-B432-7773-73A06EEC257C}"/>
              </a:ext>
            </a:extLst>
          </p:cNvPr>
          <p:cNvGrpSpPr>
            <a:grpSpLocks noGrp="1" noUngrp="1" noRot="1" noMove="1" noResize="1"/>
          </p:cNvGrpSpPr>
          <p:nvPr/>
        </p:nvGrpSpPr>
        <p:grpSpPr>
          <a:xfrm>
            <a:off x="3953895" y="3404515"/>
            <a:ext cx="4153959" cy="3453488"/>
            <a:chOff x="2079192" y="4597578"/>
            <a:chExt cx="2711940" cy="2254633"/>
          </a:xfrm>
        </p:grpSpPr>
        <p:grpSp>
          <p:nvGrpSpPr>
            <p:cNvPr id="66" name="Graphic 61">
              <a:extLst>
                <a:ext uri="{FF2B5EF4-FFF2-40B4-BE49-F238E27FC236}">
                  <a16:creationId xmlns:a16="http://schemas.microsoft.com/office/drawing/2014/main" id="{D3CC0E6E-6779-9770-A301-9B6A1F96219D}"/>
                </a:ext>
              </a:extLst>
            </p:cNvPr>
            <p:cNvGrpSpPr>
              <a:grpSpLocks noGrp="1" noUngrp="1" noRot="1" noMove="1" noResize="1"/>
            </p:cNvGrpSpPr>
            <p:nvPr/>
          </p:nvGrpSpPr>
          <p:grpSpPr>
            <a:xfrm>
              <a:off x="2079192" y="4597578"/>
              <a:ext cx="2711940" cy="2254633"/>
              <a:chOff x="3247986" y="1297305"/>
              <a:chExt cx="6368440" cy="5015140"/>
            </a:xfrm>
          </p:grpSpPr>
          <p:sp>
            <p:nvSpPr>
              <p:cNvPr id="68" name="Freeform 64">
                <a:extLst>
                  <a:ext uri="{FF2B5EF4-FFF2-40B4-BE49-F238E27FC236}">
                    <a16:creationId xmlns:a16="http://schemas.microsoft.com/office/drawing/2014/main" id="{688232BC-2A75-57A1-33CE-B1813F00BF8E}"/>
                  </a:ext>
                </a:extLst>
              </p:cNvPr>
              <p:cNvSpPr>
                <a:spLocks noGrp="1" noRot="1" noMove="1" noResize="1" noEditPoints="1" noAdjustHandles="1" noChangeArrowheads="1" noChangeShapeType="1"/>
              </p:cNvSpPr>
              <p:nvPr/>
            </p:nvSpPr>
            <p:spPr>
              <a:xfrm>
                <a:off x="6058852" y="1297305"/>
                <a:ext cx="74295" cy="4684642"/>
              </a:xfrm>
              <a:custGeom>
                <a:avLst/>
                <a:gdLst>
                  <a:gd name="connsiteX0" fmla="*/ 0 w 74295"/>
                  <a:gd name="connsiteY0" fmla="*/ 0 h 4684642"/>
                  <a:gd name="connsiteX1" fmla="*/ 74295 w 74295"/>
                  <a:gd name="connsiteY1" fmla="*/ 0 h 4684642"/>
                  <a:gd name="connsiteX2" fmla="*/ 74295 w 74295"/>
                  <a:gd name="connsiteY2" fmla="*/ 4684643 h 4684642"/>
                  <a:gd name="connsiteX3" fmla="*/ 0 w 74295"/>
                  <a:gd name="connsiteY3" fmla="*/ 4684643 h 4684642"/>
                </a:gdLst>
                <a:ahLst/>
                <a:cxnLst>
                  <a:cxn ang="0">
                    <a:pos x="connsiteX0" y="connsiteY0"/>
                  </a:cxn>
                  <a:cxn ang="0">
                    <a:pos x="connsiteX1" y="connsiteY1"/>
                  </a:cxn>
                  <a:cxn ang="0">
                    <a:pos x="connsiteX2" y="connsiteY2"/>
                  </a:cxn>
                  <a:cxn ang="0">
                    <a:pos x="connsiteX3" y="connsiteY3"/>
                  </a:cxn>
                </a:cxnLst>
                <a:rect l="l" t="t" r="r" b="b"/>
                <a:pathLst>
                  <a:path w="74295" h="4684642">
                    <a:moveTo>
                      <a:pt x="0" y="0"/>
                    </a:moveTo>
                    <a:lnTo>
                      <a:pt x="74295" y="0"/>
                    </a:lnTo>
                    <a:lnTo>
                      <a:pt x="74295" y="4684643"/>
                    </a:lnTo>
                    <a:lnTo>
                      <a:pt x="0" y="4684643"/>
                    </a:lnTo>
                    <a:close/>
                  </a:path>
                </a:pathLst>
              </a:custGeom>
              <a:solidFill>
                <a:schemeClr val="accent4"/>
              </a:solidFill>
              <a:ln w="0" cap="flat">
                <a:noFill/>
                <a:prstDash val="solid"/>
                <a:miter/>
              </a:ln>
            </p:spPr>
            <p:txBody>
              <a:bodyPr rtlCol="0" anchor="ctr"/>
              <a:lstStyle/>
              <a:p>
                <a:endParaRPr lang="en-NO"/>
              </a:p>
            </p:txBody>
          </p:sp>
          <p:sp>
            <p:nvSpPr>
              <p:cNvPr id="69" name="Freeform 65">
                <a:extLst>
                  <a:ext uri="{FF2B5EF4-FFF2-40B4-BE49-F238E27FC236}">
                    <a16:creationId xmlns:a16="http://schemas.microsoft.com/office/drawing/2014/main" id="{53AAC484-8745-CA56-3A5A-E7416E24BC5D}"/>
                  </a:ext>
                </a:extLst>
              </p:cNvPr>
              <p:cNvSpPr>
                <a:spLocks noGrp="1" noRot="1" noMove="1" noResize="1" noEditPoints="1" noAdjustHandles="1" noChangeArrowheads="1" noChangeShapeType="1"/>
              </p:cNvSpPr>
              <p:nvPr/>
            </p:nvSpPr>
            <p:spPr>
              <a:xfrm>
                <a:off x="6133143" y="1297305"/>
                <a:ext cx="2903277" cy="832751"/>
              </a:xfrm>
              <a:custGeom>
                <a:avLst/>
                <a:gdLst>
                  <a:gd name="connsiteX0" fmla="*/ 1017098 w 1196263"/>
                  <a:gd name="connsiteY0" fmla="*/ 343129 h 343128"/>
                  <a:gd name="connsiteX1" fmla="*/ 0 w 1196263"/>
                  <a:gd name="connsiteY1" fmla="*/ 343129 h 343128"/>
                  <a:gd name="connsiteX2" fmla="*/ 0 w 1196263"/>
                  <a:gd name="connsiteY2" fmla="*/ 0 h 343128"/>
                  <a:gd name="connsiteX3" fmla="*/ 1017098 w 1196263"/>
                  <a:gd name="connsiteY3" fmla="*/ 0 h 343128"/>
                  <a:gd name="connsiteX4" fmla="*/ 1196264 w 1196263"/>
                  <a:gd name="connsiteY4" fmla="*/ 171564 h 343128"/>
                  <a:gd name="connsiteX5" fmla="*/ 1017098 w 1196263"/>
                  <a:gd name="connsiteY5" fmla="*/ 343129 h 34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6263" h="343128">
                    <a:moveTo>
                      <a:pt x="1017098" y="343129"/>
                    </a:moveTo>
                    <a:lnTo>
                      <a:pt x="0" y="343129"/>
                    </a:lnTo>
                    <a:lnTo>
                      <a:pt x="0" y="0"/>
                    </a:lnTo>
                    <a:lnTo>
                      <a:pt x="1017098" y="0"/>
                    </a:lnTo>
                    <a:lnTo>
                      <a:pt x="1196264" y="171564"/>
                    </a:lnTo>
                    <a:lnTo>
                      <a:pt x="1017098" y="343129"/>
                    </a:lnTo>
                    <a:close/>
                  </a:path>
                </a:pathLst>
              </a:custGeom>
              <a:solidFill>
                <a:srgbClr val="E8F7F2"/>
              </a:solidFill>
              <a:ln w="0" cap="flat">
                <a:noFill/>
                <a:prstDash val="solid"/>
                <a:miter/>
              </a:ln>
            </p:spPr>
            <p:txBody>
              <a:bodyPr rtlCol="0" anchor="ctr"/>
              <a:lstStyle/>
              <a:p>
                <a:endParaRPr lang="en-NO">
                  <a:solidFill>
                    <a:srgbClr val="236556"/>
                  </a:solidFill>
                </a:endParaRPr>
              </a:p>
            </p:txBody>
          </p:sp>
          <p:sp>
            <p:nvSpPr>
              <p:cNvPr id="70" name="Freeform 66">
                <a:extLst>
                  <a:ext uri="{FF2B5EF4-FFF2-40B4-BE49-F238E27FC236}">
                    <a16:creationId xmlns:a16="http://schemas.microsoft.com/office/drawing/2014/main" id="{8C50B803-981F-E778-8489-D350B2A6A8CB}"/>
                  </a:ext>
                </a:extLst>
              </p:cNvPr>
              <p:cNvSpPr>
                <a:spLocks noGrp="1" noRot="1" noMove="1" noResize="1" noEditPoints="1" noAdjustHandles="1" noChangeArrowheads="1" noChangeShapeType="1"/>
              </p:cNvSpPr>
              <p:nvPr/>
            </p:nvSpPr>
            <p:spPr>
              <a:xfrm>
                <a:off x="4388215" y="1743498"/>
                <a:ext cx="1670637" cy="479271"/>
              </a:xfrm>
              <a:custGeom>
                <a:avLst/>
                <a:gdLst>
                  <a:gd name="connsiteX0" fmla="*/ 179165 w 1196263"/>
                  <a:gd name="connsiteY0" fmla="*/ 343186 h 343185"/>
                  <a:gd name="connsiteX1" fmla="*/ 1196264 w 1196263"/>
                  <a:gd name="connsiteY1" fmla="*/ 343186 h 343185"/>
                  <a:gd name="connsiteX2" fmla="*/ 1196264 w 1196263"/>
                  <a:gd name="connsiteY2" fmla="*/ 0 h 343185"/>
                  <a:gd name="connsiteX3" fmla="*/ 179165 w 1196263"/>
                  <a:gd name="connsiteY3" fmla="*/ 0 h 343185"/>
                  <a:gd name="connsiteX4" fmla="*/ 0 w 1196263"/>
                  <a:gd name="connsiteY4" fmla="*/ 171564 h 343185"/>
                  <a:gd name="connsiteX5" fmla="*/ 179165 w 1196263"/>
                  <a:gd name="connsiteY5" fmla="*/ 343186 h 34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6263" h="343185">
                    <a:moveTo>
                      <a:pt x="179165" y="343186"/>
                    </a:moveTo>
                    <a:lnTo>
                      <a:pt x="1196264" y="343186"/>
                    </a:lnTo>
                    <a:lnTo>
                      <a:pt x="1196264" y="0"/>
                    </a:lnTo>
                    <a:lnTo>
                      <a:pt x="179165" y="0"/>
                    </a:lnTo>
                    <a:lnTo>
                      <a:pt x="0" y="171564"/>
                    </a:lnTo>
                    <a:lnTo>
                      <a:pt x="179165" y="343186"/>
                    </a:lnTo>
                    <a:close/>
                  </a:path>
                </a:pathLst>
              </a:custGeom>
              <a:solidFill>
                <a:srgbClr val="236556"/>
              </a:solidFill>
              <a:ln w="0" cap="flat">
                <a:noFill/>
                <a:prstDash val="solid"/>
                <a:miter/>
              </a:ln>
            </p:spPr>
            <p:txBody>
              <a:bodyPr rtlCol="0" anchor="ctr"/>
              <a:lstStyle/>
              <a:p>
                <a:endParaRPr lang="en-NO"/>
              </a:p>
            </p:txBody>
          </p:sp>
          <p:sp>
            <p:nvSpPr>
              <p:cNvPr id="71" name="Freeform 72">
                <a:extLst>
                  <a:ext uri="{FF2B5EF4-FFF2-40B4-BE49-F238E27FC236}">
                    <a16:creationId xmlns:a16="http://schemas.microsoft.com/office/drawing/2014/main" id="{E349B288-E77D-0963-AF97-7A2E35813B76}"/>
                  </a:ext>
                </a:extLst>
              </p:cNvPr>
              <p:cNvSpPr>
                <a:spLocks noGrp="1" noRot="1" noMove="1" noResize="1" noEditPoints="1" noAdjustHandles="1" noChangeArrowheads="1" noChangeShapeType="1"/>
              </p:cNvSpPr>
              <p:nvPr/>
            </p:nvSpPr>
            <p:spPr>
              <a:xfrm>
                <a:off x="5155939" y="4926558"/>
                <a:ext cx="1016654" cy="1053674"/>
              </a:xfrm>
              <a:custGeom>
                <a:avLst/>
                <a:gdLst>
                  <a:gd name="connsiteX0" fmla="*/ 57 w 1016654"/>
                  <a:gd name="connsiteY0" fmla="*/ 0 h 1053674"/>
                  <a:gd name="connsiteX1" fmla="*/ 754037 w 1016654"/>
                  <a:gd name="connsiteY1" fmla="*/ 460001 h 1053674"/>
                  <a:gd name="connsiteX2" fmla="*/ 1014984 w 1016654"/>
                  <a:gd name="connsiteY2" fmla="*/ 1053675 h 1053674"/>
                  <a:gd name="connsiteX3" fmla="*/ 738092 w 1016654"/>
                  <a:gd name="connsiteY3" fmla="*/ 946918 h 1053674"/>
                  <a:gd name="connsiteX4" fmla="*/ 609048 w 1016654"/>
                  <a:gd name="connsiteY4" fmla="*/ 732549 h 1053674"/>
                  <a:gd name="connsiteX5" fmla="*/ 412337 w 1016654"/>
                  <a:gd name="connsiteY5" fmla="*/ 627221 h 1053674"/>
                  <a:gd name="connsiteX6" fmla="*/ 353073 w 1016654"/>
                  <a:gd name="connsiteY6" fmla="*/ 477374 h 1053674"/>
                  <a:gd name="connsiteX7" fmla="*/ 177165 w 1016654"/>
                  <a:gd name="connsiteY7" fmla="*/ 348615 h 1053674"/>
                  <a:gd name="connsiteX8" fmla="*/ 0 w 1016654"/>
                  <a:gd name="connsiteY8" fmla="*/ 0 h 105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6654" h="1053674">
                    <a:moveTo>
                      <a:pt x="57" y="0"/>
                    </a:moveTo>
                    <a:cubicBezTo>
                      <a:pt x="57" y="0"/>
                      <a:pt x="454000" y="55207"/>
                      <a:pt x="754037" y="460001"/>
                    </a:cubicBezTo>
                    <a:cubicBezTo>
                      <a:pt x="1054075" y="864794"/>
                      <a:pt x="1014984" y="1053675"/>
                      <a:pt x="1014984" y="1053675"/>
                    </a:cubicBezTo>
                    <a:cubicBezTo>
                      <a:pt x="1014984" y="1053675"/>
                      <a:pt x="917886" y="954977"/>
                      <a:pt x="738092" y="946918"/>
                    </a:cubicBezTo>
                    <a:cubicBezTo>
                      <a:pt x="607962" y="941032"/>
                      <a:pt x="657168" y="776383"/>
                      <a:pt x="609048" y="732549"/>
                    </a:cubicBezTo>
                    <a:cubicBezTo>
                      <a:pt x="560870" y="688715"/>
                      <a:pt x="453542" y="697573"/>
                      <a:pt x="412337" y="627221"/>
                    </a:cubicBezTo>
                    <a:cubicBezTo>
                      <a:pt x="371132" y="556870"/>
                      <a:pt x="416681" y="562471"/>
                      <a:pt x="353073" y="477374"/>
                    </a:cubicBezTo>
                    <a:cubicBezTo>
                      <a:pt x="296894" y="402165"/>
                      <a:pt x="218884" y="465944"/>
                      <a:pt x="177165" y="348615"/>
                    </a:cubicBezTo>
                    <a:cubicBezTo>
                      <a:pt x="154705" y="285464"/>
                      <a:pt x="136074" y="109385"/>
                      <a:pt x="0" y="0"/>
                    </a:cubicBezTo>
                    <a:close/>
                  </a:path>
                </a:pathLst>
              </a:custGeom>
              <a:solidFill>
                <a:srgbClr val="236556"/>
              </a:solidFill>
              <a:ln w="0" cap="flat">
                <a:noFill/>
                <a:prstDash val="solid"/>
                <a:miter/>
              </a:ln>
            </p:spPr>
            <p:txBody>
              <a:bodyPr rtlCol="0" anchor="ctr"/>
              <a:lstStyle/>
              <a:p>
                <a:endParaRPr lang="en-NO"/>
              </a:p>
            </p:txBody>
          </p:sp>
          <p:sp>
            <p:nvSpPr>
              <p:cNvPr id="72" name="Freeform 73">
                <a:extLst>
                  <a:ext uri="{FF2B5EF4-FFF2-40B4-BE49-F238E27FC236}">
                    <a16:creationId xmlns:a16="http://schemas.microsoft.com/office/drawing/2014/main" id="{B4B53F7E-E94E-CB8A-EA6B-BF985D67F12E}"/>
                  </a:ext>
                </a:extLst>
              </p:cNvPr>
              <p:cNvSpPr>
                <a:spLocks noGrp="1" noRot="1" noMove="1" noResize="1" noEditPoints="1" noAdjustHandles="1" noChangeArrowheads="1" noChangeShapeType="1"/>
              </p:cNvSpPr>
              <p:nvPr/>
            </p:nvSpPr>
            <p:spPr>
              <a:xfrm>
                <a:off x="6201098" y="5192477"/>
                <a:ext cx="697686" cy="733634"/>
              </a:xfrm>
              <a:custGeom>
                <a:avLst/>
                <a:gdLst>
                  <a:gd name="connsiteX0" fmla="*/ 697687 w 697686"/>
                  <a:gd name="connsiteY0" fmla="*/ 0 h 733634"/>
                  <a:gd name="connsiteX1" fmla="*/ 199396 w 697686"/>
                  <a:gd name="connsiteY1" fmla="*/ 303981 h 733634"/>
                  <a:gd name="connsiteX2" fmla="*/ 0 w 697686"/>
                  <a:gd name="connsiteY2" fmla="*/ 733634 h 733634"/>
                  <a:gd name="connsiteX3" fmla="*/ 209912 w 697686"/>
                  <a:gd name="connsiteY3" fmla="*/ 625793 h 733634"/>
                  <a:gd name="connsiteX4" fmla="*/ 295180 w 697686"/>
                  <a:gd name="connsiteY4" fmla="*/ 484118 h 733634"/>
                  <a:gd name="connsiteX5" fmla="*/ 425196 w 697686"/>
                  <a:gd name="connsiteY5" fmla="*/ 414509 h 733634"/>
                  <a:gd name="connsiteX6" fmla="*/ 464344 w 697686"/>
                  <a:gd name="connsiteY6" fmla="*/ 315468 h 733634"/>
                  <a:gd name="connsiteX7" fmla="*/ 580644 w 697686"/>
                  <a:gd name="connsiteY7" fmla="*/ 230372 h 733634"/>
                  <a:gd name="connsiteX8" fmla="*/ 697687 w 697686"/>
                  <a:gd name="connsiteY8" fmla="*/ 0 h 733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7686" h="733634">
                    <a:moveTo>
                      <a:pt x="697687" y="0"/>
                    </a:moveTo>
                    <a:cubicBezTo>
                      <a:pt x="697687" y="0"/>
                      <a:pt x="397707" y="36462"/>
                      <a:pt x="199396" y="303981"/>
                    </a:cubicBezTo>
                    <a:cubicBezTo>
                      <a:pt x="1086" y="571500"/>
                      <a:pt x="0" y="733634"/>
                      <a:pt x="0" y="733634"/>
                    </a:cubicBezTo>
                    <a:cubicBezTo>
                      <a:pt x="0" y="733634"/>
                      <a:pt x="117043" y="640080"/>
                      <a:pt x="209912" y="625793"/>
                    </a:cubicBezTo>
                    <a:cubicBezTo>
                      <a:pt x="294951" y="612705"/>
                      <a:pt x="263347" y="513093"/>
                      <a:pt x="295180" y="484118"/>
                    </a:cubicBezTo>
                    <a:cubicBezTo>
                      <a:pt x="327012" y="455143"/>
                      <a:pt x="397935" y="461029"/>
                      <a:pt x="425196" y="414509"/>
                    </a:cubicBezTo>
                    <a:cubicBezTo>
                      <a:pt x="452456" y="367989"/>
                      <a:pt x="422281" y="371761"/>
                      <a:pt x="464344" y="315468"/>
                    </a:cubicBezTo>
                    <a:cubicBezTo>
                      <a:pt x="501491" y="265805"/>
                      <a:pt x="553040" y="307924"/>
                      <a:pt x="580644" y="230372"/>
                    </a:cubicBezTo>
                    <a:cubicBezTo>
                      <a:pt x="595503" y="188652"/>
                      <a:pt x="607790" y="72295"/>
                      <a:pt x="697687" y="0"/>
                    </a:cubicBezTo>
                    <a:close/>
                  </a:path>
                </a:pathLst>
              </a:custGeom>
              <a:solidFill>
                <a:srgbClr val="236556"/>
              </a:solidFill>
              <a:ln w="0" cap="flat">
                <a:noFill/>
                <a:prstDash val="solid"/>
                <a:miter/>
              </a:ln>
            </p:spPr>
            <p:txBody>
              <a:bodyPr rtlCol="0" anchor="ctr"/>
              <a:lstStyle/>
              <a:p>
                <a:endParaRPr lang="en-NO"/>
              </a:p>
            </p:txBody>
          </p:sp>
          <p:sp>
            <p:nvSpPr>
              <p:cNvPr id="73" name="Freeform 74">
                <a:extLst>
                  <a:ext uri="{FF2B5EF4-FFF2-40B4-BE49-F238E27FC236}">
                    <a16:creationId xmlns:a16="http://schemas.microsoft.com/office/drawing/2014/main" id="{BBBAA3BB-B5DE-AE0A-69D6-607BF824F278}"/>
                  </a:ext>
                </a:extLst>
              </p:cNvPr>
              <p:cNvSpPr>
                <a:spLocks noGrp="1" noRot="1" noMove="1" noResize="1" noEditPoints="1" noAdjustHandles="1" noChangeArrowheads="1" noChangeShapeType="1"/>
              </p:cNvSpPr>
              <p:nvPr/>
            </p:nvSpPr>
            <p:spPr>
              <a:xfrm>
                <a:off x="5600558" y="4278077"/>
                <a:ext cx="600586" cy="1648034"/>
              </a:xfrm>
              <a:custGeom>
                <a:avLst/>
                <a:gdLst>
                  <a:gd name="connsiteX0" fmla="*/ 571051 w 600586"/>
                  <a:gd name="connsiteY0" fmla="*/ 1648034 h 1648034"/>
                  <a:gd name="connsiteX1" fmla="*/ 4923 w 600586"/>
                  <a:gd name="connsiteY1" fmla="*/ 0 h 1648034"/>
                  <a:gd name="connsiteX2" fmla="*/ 866 w 600586"/>
                  <a:gd name="connsiteY2" fmla="*/ 358445 h 1648034"/>
                  <a:gd name="connsiteX3" fmla="*/ 77161 w 600586"/>
                  <a:gd name="connsiteY3" fmla="*/ 588417 h 1648034"/>
                  <a:gd name="connsiteX4" fmla="*/ 193861 w 600586"/>
                  <a:gd name="connsiteY4" fmla="*/ 748437 h 1648034"/>
                  <a:gd name="connsiteX5" fmla="*/ 166029 w 600586"/>
                  <a:gd name="connsiteY5" fmla="*/ 975208 h 1648034"/>
                  <a:gd name="connsiteX6" fmla="*/ 277872 w 600586"/>
                  <a:gd name="connsiteY6" fmla="*/ 1124598 h 1648034"/>
                  <a:gd name="connsiteX7" fmla="*/ 326621 w 600586"/>
                  <a:gd name="connsiteY7" fmla="*/ 1324566 h 1648034"/>
                  <a:gd name="connsiteX8" fmla="*/ 488298 w 600586"/>
                  <a:gd name="connsiteY8" fmla="*/ 1459497 h 1648034"/>
                  <a:gd name="connsiteX9" fmla="*/ 571108 w 600586"/>
                  <a:gd name="connsiteY9" fmla="*/ 1647978 h 164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586" h="1648034">
                    <a:moveTo>
                      <a:pt x="571051" y="1648034"/>
                    </a:moveTo>
                    <a:cubicBezTo>
                      <a:pt x="571051" y="1648034"/>
                      <a:pt x="795879" y="554412"/>
                      <a:pt x="4923" y="0"/>
                    </a:cubicBezTo>
                    <a:cubicBezTo>
                      <a:pt x="4923" y="0"/>
                      <a:pt x="9038" y="273634"/>
                      <a:pt x="866" y="358445"/>
                    </a:cubicBezTo>
                    <a:cubicBezTo>
                      <a:pt x="-6564" y="435426"/>
                      <a:pt x="35099" y="543725"/>
                      <a:pt x="77161" y="588417"/>
                    </a:cubicBezTo>
                    <a:cubicBezTo>
                      <a:pt x="119223" y="633165"/>
                      <a:pt x="183288" y="697687"/>
                      <a:pt x="193861" y="748437"/>
                    </a:cubicBezTo>
                    <a:cubicBezTo>
                      <a:pt x="204434" y="799185"/>
                      <a:pt x="142083" y="904970"/>
                      <a:pt x="166029" y="975208"/>
                    </a:cubicBezTo>
                    <a:cubicBezTo>
                      <a:pt x="189918" y="1045445"/>
                      <a:pt x="253697" y="1063047"/>
                      <a:pt x="277872" y="1124598"/>
                    </a:cubicBezTo>
                    <a:cubicBezTo>
                      <a:pt x="302046" y="1186148"/>
                      <a:pt x="282158" y="1276617"/>
                      <a:pt x="326621" y="1324566"/>
                    </a:cubicBezTo>
                    <a:cubicBezTo>
                      <a:pt x="371083" y="1372514"/>
                      <a:pt x="451893" y="1399318"/>
                      <a:pt x="488298" y="1459497"/>
                    </a:cubicBezTo>
                    <a:cubicBezTo>
                      <a:pt x="524645" y="1519733"/>
                      <a:pt x="571108" y="1647978"/>
                      <a:pt x="571108" y="1647978"/>
                    </a:cubicBezTo>
                    <a:close/>
                  </a:path>
                </a:pathLst>
              </a:custGeom>
              <a:solidFill>
                <a:srgbClr val="236556"/>
              </a:solidFill>
              <a:ln w="0" cap="flat">
                <a:noFill/>
                <a:prstDash val="solid"/>
                <a:miter/>
              </a:ln>
            </p:spPr>
            <p:txBody>
              <a:bodyPr rtlCol="0" anchor="ctr"/>
              <a:lstStyle/>
              <a:p>
                <a:endParaRPr lang="en-NO"/>
              </a:p>
            </p:txBody>
          </p:sp>
          <p:sp>
            <p:nvSpPr>
              <p:cNvPr id="74" name="Freeform 75">
                <a:extLst>
                  <a:ext uri="{FF2B5EF4-FFF2-40B4-BE49-F238E27FC236}">
                    <a16:creationId xmlns:a16="http://schemas.microsoft.com/office/drawing/2014/main" id="{B5B59E14-191B-9C47-0A00-980EF1907049}"/>
                  </a:ext>
                </a:extLst>
              </p:cNvPr>
              <p:cNvSpPr>
                <a:spLocks noGrp="1" noRot="1" noMove="1" noResize="1" noEditPoints="1" noAdjustHandles="1" noChangeArrowheads="1" noChangeShapeType="1"/>
              </p:cNvSpPr>
              <p:nvPr/>
            </p:nvSpPr>
            <p:spPr>
              <a:xfrm>
                <a:off x="5618168" y="4755165"/>
                <a:ext cx="469887" cy="152819"/>
              </a:xfrm>
              <a:custGeom>
                <a:avLst/>
                <a:gdLst>
                  <a:gd name="connsiteX0" fmla="*/ 469887 w 469887"/>
                  <a:gd name="connsiteY0" fmla="*/ 152819 h 152819"/>
                  <a:gd name="connsiteX1" fmla="*/ 6629 w 469887"/>
                  <a:gd name="connsiteY1" fmla="*/ 18803 h 152819"/>
                  <a:gd name="connsiteX2" fmla="*/ 0 w 469887"/>
                  <a:gd name="connsiteY2" fmla="*/ 0 h 152819"/>
                  <a:gd name="connsiteX3" fmla="*/ 462572 w 469887"/>
                  <a:gd name="connsiteY3" fmla="*/ 133788 h 152819"/>
                  <a:gd name="connsiteX4" fmla="*/ 469887 w 469887"/>
                  <a:gd name="connsiteY4" fmla="*/ 152819 h 152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887" h="152819">
                    <a:moveTo>
                      <a:pt x="469887" y="152819"/>
                    </a:moveTo>
                    <a:lnTo>
                      <a:pt x="6629" y="18803"/>
                    </a:lnTo>
                    <a:lnTo>
                      <a:pt x="0" y="0"/>
                    </a:lnTo>
                    <a:lnTo>
                      <a:pt x="462572" y="133788"/>
                    </a:lnTo>
                    <a:lnTo>
                      <a:pt x="469887" y="152819"/>
                    </a:lnTo>
                    <a:close/>
                  </a:path>
                </a:pathLst>
              </a:custGeom>
              <a:solidFill>
                <a:srgbClr val="7DC93A"/>
              </a:solidFill>
              <a:ln w="0" cap="flat">
                <a:noFill/>
                <a:prstDash val="solid"/>
                <a:miter/>
              </a:ln>
            </p:spPr>
            <p:txBody>
              <a:bodyPr rtlCol="0" anchor="ctr"/>
              <a:lstStyle/>
              <a:p>
                <a:endParaRPr lang="en-NO"/>
              </a:p>
            </p:txBody>
          </p:sp>
          <p:sp>
            <p:nvSpPr>
              <p:cNvPr id="75" name="Freeform 76">
                <a:extLst>
                  <a:ext uri="{FF2B5EF4-FFF2-40B4-BE49-F238E27FC236}">
                    <a16:creationId xmlns:a16="http://schemas.microsoft.com/office/drawing/2014/main" id="{07E93D04-1782-B499-69A2-07C503057283}"/>
                  </a:ext>
                </a:extLst>
              </p:cNvPr>
              <p:cNvSpPr>
                <a:spLocks noGrp="1" noRot="1" noMove="1" noResize="1" noEditPoints="1" noAdjustHandles="1" noChangeArrowheads="1" noChangeShapeType="1"/>
              </p:cNvSpPr>
              <p:nvPr/>
            </p:nvSpPr>
            <p:spPr>
              <a:xfrm>
                <a:off x="5736012" y="4929987"/>
                <a:ext cx="378618" cy="54463"/>
              </a:xfrm>
              <a:custGeom>
                <a:avLst/>
                <a:gdLst>
                  <a:gd name="connsiteX0" fmla="*/ 378619 w 378618"/>
                  <a:gd name="connsiteY0" fmla="*/ 54464 h 54463"/>
                  <a:gd name="connsiteX1" fmla="*/ 14630 w 378618"/>
                  <a:gd name="connsiteY1" fmla="*/ 17831 h 54463"/>
                  <a:gd name="connsiteX2" fmla="*/ 0 w 378618"/>
                  <a:gd name="connsiteY2" fmla="*/ 0 h 54463"/>
                  <a:gd name="connsiteX3" fmla="*/ 373132 w 378618"/>
                  <a:gd name="connsiteY3" fmla="*/ 37548 h 54463"/>
                  <a:gd name="connsiteX4" fmla="*/ 378619 w 378618"/>
                  <a:gd name="connsiteY4" fmla="*/ 54464 h 54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618" h="54463">
                    <a:moveTo>
                      <a:pt x="378619" y="54464"/>
                    </a:moveTo>
                    <a:lnTo>
                      <a:pt x="14630" y="17831"/>
                    </a:lnTo>
                    <a:lnTo>
                      <a:pt x="0" y="0"/>
                    </a:lnTo>
                    <a:lnTo>
                      <a:pt x="373132" y="37548"/>
                    </a:lnTo>
                    <a:lnTo>
                      <a:pt x="378619" y="54464"/>
                    </a:lnTo>
                    <a:close/>
                  </a:path>
                </a:pathLst>
              </a:custGeom>
              <a:solidFill>
                <a:srgbClr val="7DC93A"/>
              </a:solidFill>
              <a:ln w="0" cap="flat">
                <a:noFill/>
                <a:prstDash val="solid"/>
                <a:miter/>
              </a:ln>
            </p:spPr>
            <p:txBody>
              <a:bodyPr rtlCol="0" anchor="ctr"/>
              <a:lstStyle/>
              <a:p>
                <a:endParaRPr lang="en-NO"/>
              </a:p>
            </p:txBody>
          </p:sp>
          <p:sp>
            <p:nvSpPr>
              <p:cNvPr id="76" name="Freeform 77">
                <a:extLst>
                  <a:ext uri="{FF2B5EF4-FFF2-40B4-BE49-F238E27FC236}">
                    <a16:creationId xmlns:a16="http://schemas.microsoft.com/office/drawing/2014/main" id="{7240792A-C39A-F096-1244-ACD227650FDD}"/>
                  </a:ext>
                </a:extLst>
              </p:cNvPr>
              <p:cNvSpPr>
                <a:spLocks noGrp="1" noRot="1" noMove="1" noResize="1" noEditPoints="1" noAdjustHandles="1" noChangeArrowheads="1" noChangeShapeType="1"/>
              </p:cNvSpPr>
              <p:nvPr/>
            </p:nvSpPr>
            <p:spPr>
              <a:xfrm>
                <a:off x="5884716" y="5423306"/>
                <a:ext cx="315582" cy="88125"/>
              </a:xfrm>
              <a:custGeom>
                <a:avLst/>
                <a:gdLst>
                  <a:gd name="connsiteX0" fmla="*/ 315582 w 315582"/>
                  <a:gd name="connsiteY0" fmla="*/ 88125 h 88125"/>
                  <a:gd name="connsiteX1" fmla="*/ 3486 w 315582"/>
                  <a:gd name="connsiteY1" fmla="*/ 17431 h 88125"/>
                  <a:gd name="connsiteX2" fmla="*/ 0 w 315582"/>
                  <a:gd name="connsiteY2" fmla="*/ 0 h 88125"/>
                  <a:gd name="connsiteX3" fmla="*/ 315068 w 315582"/>
                  <a:gd name="connsiteY3" fmla="*/ 71380 h 88125"/>
                  <a:gd name="connsiteX4" fmla="*/ 315582 w 315582"/>
                  <a:gd name="connsiteY4" fmla="*/ 88125 h 88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582" h="88125">
                    <a:moveTo>
                      <a:pt x="315582" y="88125"/>
                    </a:moveTo>
                    <a:lnTo>
                      <a:pt x="3486" y="17431"/>
                    </a:lnTo>
                    <a:lnTo>
                      <a:pt x="0" y="0"/>
                    </a:lnTo>
                    <a:lnTo>
                      <a:pt x="315068" y="71380"/>
                    </a:lnTo>
                    <a:lnTo>
                      <a:pt x="315582" y="88125"/>
                    </a:lnTo>
                    <a:close/>
                  </a:path>
                </a:pathLst>
              </a:custGeom>
              <a:solidFill>
                <a:srgbClr val="7DC93A"/>
              </a:solidFill>
              <a:ln w="0" cap="flat">
                <a:noFill/>
                <a:prstDash val="solid"/>
                <a:miter/>
              </a:ln>
            </p:spPr>
            <p:txBody>
              <a:bodyPr rtlCol="0" anchor="ctr"/>
              <a:lstStyle/>
              <a:p>
                <a:endParaRPr lang="en-NO"/>
              </a:p>
            </p:txBody>
          </p:sp>
          <p:sp>
            <p:nvSpPr>
              <p:cNvPr id="77" name="Freeform 78">
                <a:extLst>
                  <a:ext uri="{FF2B5EF4-FFF2-40B4-BE49-F238E27FC236}">
                    <a16:creationId xmlns:a16="http://schemas.microsoft.com/office/drawing/2014/main" id="{79B74E26-D1C6-DFFE-7C93-10D690F4977B}"/>
                  </a:ext>
                </a:extLst>
              </p:cNvPr>
              <p:cNvSpPr>
                <a:spLocks noGrp="1" noRot="1" noMove="1" noResize="1" noEditPoints="1" noAdjustHandles="1" noChangeArrowheads="1" noChangeShapeType="1"/>
              </p:cNvSpPr>
              <p:nvPr/>
            </p:nvSpPr>
            <p:spPr>
              <a:xfrm>
                <a:off x="5897060" y="5524404"/>
                <a:ext cx="304038" cy="41262"/>
              </a:xfrm>
              <a:custGeom>
                <a:avLst/>
                <a:gdLst>
                  <a:gd name="connsiteX0" fmla="*/ 304038 w 304038"/>
                  <a:gd name="connsiteY0" fmla="*/ 41262 h 41262"/>
                  <a:gd name="connsiteX1" fmla="*/ 2629 w 304038"/>
                  <a:gd name="connsiteY1" fmla="*/ 16516 h 41262"/>
                  <a:gd name="connsiteX2" fmla="*/ 0 w 304038"/>
                  <a:gd name="connsiteY2" fmla="*/ 0 h 41262"/>
                  <a:gd name="connsiteX3" fmla="*/ 303924 w 304038"/>
                  <a:gd name="connsiteY3" fmla="*/ 24917 h 41262"/>
                  <a:gd name="connsiteX4" fmla="*/ 304038 w 304038"/>
                  <a:gd name="connsiteY4" fmla="*/ 41262 h 41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038" h="41262">
                    <a:moveTo>
                      <a:pt x="304038" y="41262"/>
                    </a:moveTo>
                    <a:lnTo>
                      <a:pt x="2629" y="16516"/>
                    </a:lnTo>
                    <a:lnTo>
                      <a:pt x="0" y="0"/>
                    </a:lnTo>
                    <a:lnTo>
                      <a:pt x="303924" y="24917"/>
                    </a:lnTo>
                    <a:lnTo>
                      <a:pt x="304038" y="41262"/>
                    </a:lnTo>
                    <a:close/>
                  </a:path>
                </a:pathLst>
              </a:custGeom>
              <a:solidFill>
                <a:srgbClr val="7DC93A"/>
              </a:solidFill>
              <a:ln w="0" cap="flat">
                <a:noFill/>
                <a:prstDash val="solid"/>
                <a:miter/>
              </a:ln>
            </p:spPr>
            <p:txBody>
              <a:bodyPr rtlCol="0" anchor="ctr"/>
              <a:lstStyle/>
              <a:p>
                <a:endParaRPr lang="en-NO"/>
              </a:p>
            </p:txBody>
          </p:sp>
          <p:sp>
            <p:nvSpPr>
              <p:cNvPr id="78" name="Freeform 79">
                <a:extLst>
                  <a:ext uri="{FF2B5EF4-FFF2-40B4-BE49-F238E27FC236}">
                    <a16:creationId xmlns:a16="http://schemas.microsoft.com/office/drawing/2014/main" id="{F39A3ACE-3BB7-6E29-7A66-B8A3FA0E02CF}"/>
                  </a:ext>
                </a:extLst>
              </p:cNvPr>
              <p:cNvSpPr>
                <a:spLocks noGrp="1" noRot="1" noMove="1" noResize="1" noEditPoints="1" noAdjustHandles="1" noChangeArrowheads="1" noChangeShapeType="1"/>
              </p:cNvSpPr>
              <p:nvPr/>
            </p:nvSpPr>
            <p:spPr>
              <a:xfrm>
                <a:off x="5606453" y="4402035"/>
                <a:ext cx="226371" cy="78123"/>
              </a:xfrm>
              <a:custGeom>
                <a:avLst/>
                <a:gdLst>
                  <a:gd name="connsiteX0" fmla="*/ 226371 w 226371"/>
                  <a:gd name="connsiteY0" fmla="*/ 78124 h 78123"/>
                  <a:gd name="connsiteX1" fmla="*/ 57 w 226371"/>
                  <a:gd name="connsiteY1" fmla="*/ 16802 h 78123"/>
                  <a:gd name="connsiteX2" fmla="*/ 0 w 226371"/>
                  <a:gd name="connsiteY2" fmla="*/ 0 h 78123"/>
                  <a:gd name="connsiteX3" fmla="*/ 206026 w 226371"/>
                  <a:gd name="connsiteY3" fmla="*/ 55778 h 78123"/>
                  <a:gd name="connsiteX4" fmla="*/ 226371 w 226371"/>
                  <a:gd name="connsiteY4" fmla="*/ 78124 h 7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1" h="78123">
                    <a:moveTo>
                      <a:pt x="226371" y="78124"/>
                    </a:moveTo>
                    <a:lnTo>
                      <a:pt x="57" y="16802"/>
                    </a:lnTo>
                    <a:lnTo>
                      <a:pt x="0" y="0"/>
                    </a:lnTo>
                    <a:lnTo>
                      <a:pt x="206026" y="55778"/>
                    </a:lnTo>
                    <a:lnTo>
                      <a:pt x="226371" y="78124"/>
                    </a:lnTo>
                    <a:close/>
                  </a:path>
                </a:pathLst>
              </a:custGeom>
              <a:solidFill>
                <a:srgbClr val="7DC93A"/>
              </a:solidFill>
              <a:ln w="0" cap="flat">
                <a:noFill/>
                <a:prstDash val="solid"/>
                <a:miter/>
              </a:ln>
            </p:spPr>
            <p:txBody>
              <a:bodyPr rtlCol="0" anchor="ctr"/>
              <a:lstStyle/>
              <a:p>
                <a:endParaRPr lang="en-NO"/>
              </a:p>
            </p:txBody>
          </p:sp>
          <p:sp>
            <p:nvSpPr>
              <p:cNvPr id="79" name="Freeform 80">
                <a:extLst>
                  <a:ext uri="{FF2B5EF4-FFF2-40B4-BE49-F238E27FC236}">
                    <a16:creationId xmlns:a16="http://schemas.microsoft.com/office/drawing/2014/main" id="{5DB910F4-C496-D6F0-A660-65FE8942946A}"/>
                  </a:ext>
                </a:extLst>
              </p:cNvPr>
              <p:cNvSpPr>
                <a:spLocks noGrp="1" noRot="1" noMove="1" noResize="1" noEditPoints="1" noAdjustHandles="1" noChangeArrowheads="1" noChangeShapeType="1"/>
              </p:cNvSpPr>
              <p:nvPr/>
            </p:nvSpPr>
            <p:spPr>
              <a:xfrm>
                <a:off x="3247986" y="5691466"/>
                <a:ext cx="6368440" cy="620979"/>
              </a:xfrm>
              <a:custGeom>
                <a:avLst/>
                <a:gdLst>
                  <a:gd name="connsiteX0" fmla="*/ 0 w 5337810"/>
                  <a:gd name="connsiteY0" fmla="*/ 620980 h 620979"/>
                  <a:gd name="connsiteX1" fmla="*/ 4697730 w 5337810"/>
                  <a:gd name="connsiteY1" fmla="*/ 27248 h 620979"/>
                  <a:gd name="connsiteX2" fmla="*/ 5337810 w 5337810"/>
                  <a:gd name="connsiteY2" fmla="*/ 620980 h 620979"/>
                  <a:gd name="connsiteX3" fmla="*/ 0 w 5337810"/>
                  <a:gd name="connsiteY3" fmla="*/ 620980 h 620979"/>
                </a:gdLst>
                <a:ahLst/>
                <a:cxnLst>
                  <a:cxn ang="0">
                    <a:pos x="connsiteX0" y="connsiteY0"/>
                  </a:cxn>
                  <a:cxn ang="0">
                    <a:pos x="connsiteX1" y="connsiteY1"/>
                  </a:cxn>
                  <a:cxn ang="0">
                    <a:pos x="connsiteX2" y="connsiteY2"/>
                  </a:cxn>
                  <a:cxn ang="0">
                    <a:pos x="connsiteX3" y="connsiteY3"/>
                  </a:cxn>
                </a:cxnLst>
                <a:rect l="l" t="t" r="r" b="b"/>
                <a:pathLst>
                  <a:path w="5337810" h="620979">
                    <a:moveTo>
                      <a:pt x="0" y="620980"/>
                    </a:moveTo>
                    <a:cubicBezTo>
                      <a:pt x="0" y="620980"/>
                      <a:pt x="3875113" y="-153117"/>
                      <a:pt x="4697730" y="27248"/>
                    </a:cubicBezTo>
                    <a:cubicBezTo>
                      <a:pt x="5316208" y="162865"/>
                      <a:pt x="5337810" y="620980"/>
                      <a:pt x="5337810" y="620980"/>
                    </a:cubicBezTo>
                    <a:lnTo>
                      <a:pt x="0" y="620980"/>
                    </a:lnTo>
                    <a:close/>
                  </a:path>
                </a:pathLst>
              </a:custGeom>
              <a:solidFill>
                <a:srgbClr val="236556"/>
              </a:solidFill>
              <a:ln w="0" cap="flat">
                <a:noFill/>
                <a:prstDash val="solid"/>
                <a:miter/>
              </a:ln>
            </p:spPr>
            <p:txBody>
              <a:bodyPr rtlCol="0" anchor="ctr"/>
              <a:lstStyle/>
              <a:p>
                <a:endParaRPr lang="en-NO"/>
              </a:p>
            </p:txBody>
          </p:sp>
        </p:grpSp>
        <p:sp>
          <p:nvSpPr>
            <p:cNvPr id="67" name="TekstSylinder 66">
              <a:extLst>
                <a:ext uri="{FF2B5EF4-FFF2-40B4-BE49-F238E27FC236}">
                  <a16:creationId xmlns:a16="http://schemas.microsoft.com/office/drawing/2014/main" id="{D7DCE4F9-B673-F1DB-94F7-B9986821ECFA}"/>
                </a:ext>
              </a:extLst>
            </p:cNvPr>
            <p:cNvSpPr txBox="1">
              <a:spLocks noGrp="1" noRot="1" noMove="1" noResize="1" noEditPoints="1" noAdjustHandles="1" noChangeArrowheads="1" noChangeShapeType="1"/>
            </p:cNvSpPr>
            <p:nvPr/>
          </p:nvSpPr>
          <p:spPr>
            <a:xfrm>
              <a:off x="3394905" y="4646303"/>
              <a:ext cx="924245" cy="281307"/>
            </a:xfrm>
            <a:prstGeom prst="rect">
              <a:avLst/>
            </a:prstGeom>
            <a:noFill/>
          </p:spPr>
          <p:txBody>
            <a:bodyPr wrap="square" lIns="0" tIns="0" rIns="0" bIns="0" rtlCol="0">
              <a:spAutoFit/>
            </a:bodyPr>
            <a:lstStyle/>
            <a:p>
              <a:r>
                <a:rPr lang="nb-NO" sz="1400" b="1" dirty="0"/>
                <a:t>DEN NYE HVERDAGEN</a:t>
              </a:r>
            </a:p>
          </p:txBody>
        </p:sp>
      </p:grpSp>
      <p:sp>
        <p:nvSpPr>
          <p:cNvPr id="39" name="Forbudt-skilt 38">
            <a:extLst>
              <a:ext uri="{FF2B5EF4-FFF2-40B4-BE49-F238E27FC236}">
                <a16:creationId xmlns:a16="http://schemas.microsoft.com/office/drawing/2014/main" id="{A67051A1-6387-55B9-365D-043A063F84EE}"/>
              </a:ext>
            </a:extLst>
          </p:cNvPr>
          <p:cNvSpPr>
            <a:spLocks noGrp="1" noRot="1" noMove="1" noResize="1" noEditPoints="1" noAdjustHandles="1" noChangeArrowheads="1" noChangeShapeType="1"/>
          </p:cNvSpPr>
          <p:nvPr/>
        </p:nvSpPr>
        <p:spPr>
          <a:xfrm>
            <a:off x="700598" y="2868893"/>
            <a:ext cx="2345816" cy="2345816"/>
          </a:xfrm>
          <a:prstGeom prst="noSmoking">
            <a:avLst>
              <a:gd name="adj" fmla="val 891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600" b="1" dirty="0">
                <a:solidFill>
                  <a:schemeClr val="accent4"/>
                </a:solidFill>
              </a:rPr>
              <a:t>?</a:t>
            </a:r>
          </a:p>
        </p:txBody>
      </p:sp>
      <p:grpSp>
        <p:nvGrpSpPr>
          <p:cNvPr id="81" name="Gruppe 80">
            <a:extLst>
              <a:ext uri="{FF2B5EF4-FFF2-40B4-BE49-F238E27FC236}">
                <a16:creationId xmlns:a16="http://schemas.microsoft.com/office/drawing/2014/main" id="{F53BFA77-B1D8-5DC9-1F39-251EB997D37B}"/>
              </a:ext>
            </a:extLst>
          </p:cNvPr>
          <p:cNvGrpSpPr>
            <a:grpSpLocks noGrp="1" noUngrp="1" noRot="1" noMove="1" noResize="1"/>
          </p:cNvGrpSpPr>
          <p:nvPr/>
        </p:nvGrpSpPr>
        <p:grpSpPr>
          <a:xfrm>
            <a:off x="8816699" y="2864941"/>
            <a:ext cx="2686601" cy="1564165"/>
            <a:chOff x="2092567" y="739032"/>
            <a:chExt cx="6226849" cy="3625331"/>
          </a:xfrm>
        </p:grpSpPr>
        <p:sp>
          <p:nvSpPr>
            <p:cNvPr id="82" name="Friform 81">
              <a:extLst>
                <a:ext uri="{FF2B5EF4-FFF2-40B4-BE49-F238E27FC236}">
                  <a16:creationId xmlns:a16="http://schemas.microsoft.com/office/drawing/2014/main" id="{71163BF1-4DDF-CD95-2A71-B3CBD9496E78}"/>
                </a:ext>
              </a:extLst>
            </p:cNvPr>
            <p:cNvSpPr>
              <a:spLocks noGrp="1" noRot="1" noMove="1" noResize="1" noEditPoints="1" noAdjustHandles="1" noChangeArrowheads="1" noChangeShapeType="1"/>
            </p:cNvSpPr>
            <p:nvPr/>
          </p:nvSpPr>
          <p:spPr>
            <a:xfrm>
              <a:off x="2092567" y="3352624"/>
              <a:ext cx="1063814" cy="1011739"/>
            </a:xfrm>
            <a:custGeom>
              <a:avLst/>
              <a:gdLst>
                <a:gd name="connsiteX0" fmla="*/ 531924 w 1063814"/>
                <a:gd name="connsiteY0" fmla="*/ 0 h 1011739"/>
                <a:gd name="connsiteX1" fmla="*/ 696278 w 1063814"/>
                <a:gd name="connsiteY1" fmla="*/ 333047 h 1011739"/>
                <a:gd name="connsiteX2" fmla="*/ 1063815 w 1063814"/>
                <a:gd name="connsiteY2" fmla="*/ 386450 h 1011739"/>
                <a:gd name="connsiteX3" fmla="*/ 797869 w 1063814"/>
                <a:gd name="connsiteY3" fmla="*/ 645692 h 1011739"/>
                <a:gd name="connsiteX4" fmla="*/ 860631 w 1063814"/>
                <a:gd name="connsiteY4" fmla="*/ 1011740 h 1011739"/>
                <a:gd name="connsiteX5" fmla="*/ 531924 w 1063814"/>
                <a:gd name="connsiteY5" fmla="*/ 838934 h 1011739"/>
                <a:gd name="connsiteX6" fmla="*/ 203184 w 1063814"/>
                <a:gd name="connsiteY6" fmla="*/ 1011740 h 1011739"/>
                <a:gd name="connsiteX7" fmla="*/ 265946 w 1063814"/>
                <a:gd name="connsiteY7" fmla="*/ 645692 h 1011739"/>
                <a:gd name="connsiteX8" fmla="*/ 0 w 1063814"/>
                <a:gd name="connsiteY8" fmla="*/ 386450 h 1011739"/>
                <a:gd name="connsiteX9" fmla="*/ 367537 w 1063814"/>
                <a:gd name="connsiteY9" fmla="*/ 333047 h 1011739"/>
                <a:gd name="connsiteX10" fmla="*/ 531924 w 1063814"/>
                <a:gd name="connsiteY10" fmla="*/ 0 h 101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3814" h="1011739">
                  <a:moveTo>
                    <a:pt x="531924" y="0"/>
                  </a:moveTo>
                  <a:lnTo>
                    <a:pt x="696278" y="333047"/>
                  </a:lnTo>
                  <a:lnTo>
                    <a:pt x="1063815" y="386450"/>
                  </a:lnTo>
                  <a:lnTo>
                    <a:pt x="797869" y="645692"/>
                  </a:lnTo>
                  <a:lnTo>
                    <a:pt x="860631" y="1011740"/>
                  </a:lnTo>
                  <a:lnTo>
                    <a:pt x="531924" y="838934"/>
                  </a:lnTo>
                  <a:lnTo>
                    <a:pt x="203184" y="1011740"/>
                  </a:lnTo>
                  <a:lnTo>
                    <a:pt x="265946" y="645692"/>
                  </a:lnTo>
                  <a:lnTo>
                    <a:pt x="0" y="386450"/>
                  </a:lnTo>
                  <a:lnTo>
                    <a:pt x="367537" y="333047"/>
                  </a:lnTo>
                  <a:lnTo>
                    <a:pt x="531924" y="0"/>
                  </a:lnTo>
                  <a:close/>
                </a:path>
              </a:pathLst>
            </a:custGeom>
            <a:solidFill>
              <a:schemeClr val="accent6"/>
            </a:solidFill>
            <a:ln w="0" cap="flat">
              <a:noFill/>
              <a:prstDash val="solid"/>
              <a:miter/>
            </a:ln>
          </p:spPr>
          <p:txBody>
            <a:bodyPr rtlCol="0" anchor="ctr"/>
            <a:lstStyle/>
            <a:p>
              <a:endParaRPr lang="en-GB"/>
            </a:p>
          </p:txBody>
        </p:sp>
        <p:sp>
          <p:nvSpPr>
            <p:cNvPr id="83" name="Friform 82">
              <a:extLst>
                <a:ext uri="{FF2B5EF4-FFF2-40B4-BE49-F238E27FC236}">
                  <a16:creationId xmlns:a16="http://schemas.microsoft.com/office/drawing/2014/main" id="{6E153A70-87DB-4335-C64A-1BFA61B9EB44}"/>
                </a:ext>
              </a:extLst>
            </p:cNvPr>
            <p:cNvSpPr>
              <a:spLocks noGrp="1" noRot="1" noMove="1" noResize="1" noEditPoints="1" noAdjustHandles="1" noChangeArrowheads="1" noChangeShapeType="1"/>
            </p:cNvSpPr>
            <p:nvPr/>
          </p:nvSpPr>
          <p:spPr>
            <a:xfrm>
              <a:off x="3316008" y="3352624"/>
              <a:ext cx="1063814" cy="1011739"/>
            </a:xfrm>
            <a:custGeom>
              <a:avLst/>
              <a:gdLst>
                <a:gd name="connsiteX0" fmla="*/ 531924 w 1063814"/>
                <a:gd name="connsiteY0" fmla="*/ 0 h 1011739"/>
                <a:gd name="connsiteX1" fmla="*/ 696278 w 1063814"/>
                <a:gd name="connsiteY1" fmla="*/ 333047 h 1011739"/>
                <a:gd name="connsiteX2" fmla="*/ 1063815 w 1063814"/>
                <a:gd name="connsiteY2" fmla="*/ 386450 h 1011739"/>
                <a:gd name="connsiteX3" fmla="*/ 797869 w 1063814"/>
                <a:gd name="connsiteY3" fmla="*/ 645692 h 1011739"/>
                <a:gd name="connsiteX4" fmla="*/ 860664 w 1063814"/>
                <a:gd name="connsiteY4" fmla="*/ 1011740 h 1011739"/>
                <a:gd name="connsiteX5" fmla="*/ 531924 w 1063814"/>
                <a:gd name="connsiteY5" fmla="*/ 838934 h 1011739"/>
                <a:gd name="connsiteX6" fmla="*/ 203183 w 1063814"/>
                <a:gd name="connsiteY6" fmla="*/ 1011740 h 1011739"/>
                <a:gd name="connsiteX7" fmla="*/ 265978 w 1063814"/>
                <a:gd name="connsiteY7" fmla="*/ 645692 h 1011739"/>
                <a:gd name="connsiteX8" fmla="*/ 0 w 1063814"/>
                <a:gd name="connsiteY8" fmla="*/ 386450 h 1011739"/>
                <a:gd name="connsiteX9" fmla="*/ 367537 w 1063814"/>
                <a:gd name="connsiteY9" fmla="*/ 333047 h 1011739"/>
                <a:gd name="connsiteX10" fmla="*/ 531924 w 1063814"/>
                <a:gd name="connsiteY10" fmla="*/ 0 h 101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3814" h="1011739">
                  <a:moveTo>
                    <a:pt x="531924" y="0"/>
                  </a:moveTo>
                  <a:lnTo>
                    <a:pt x="696278" y="333047"/>
                  </a:lnTo>
                  <a:lnTo>
                    <a:pt x="1063815" y="386450"/>
                  </a:lnTo>
                  <a:lnTo>
                    <a:pt x="797869" y="645692"/>
                  </a:lnTo>
                  <a:lnTo>
                    <a:pt x="860664" y="1011740"/>
                  </a:lnTo>
                  <a:lnTo>
                    <a:pt x="531924" y="838934"/>
                  </a:lnTo>
                  <a:lnTo>
                    <a:pt x="203183" y="1011740"/>
                  </a:lnTo>
                  <a:lnTo>
                    <a:pt x="265978" y="645692"/>
                  </a:lnTo>
                  <a:lnTo>
                    <a:pt x="0" y="386450"/>
                  </a:lnTo>
                  <a:lnTo>
                    <a:pt x="367537" y="333047"/>
                  </a:lnTo>
                  <a:lnTo>
                    <a:pt x="531924" y="0"/>
                  </a:lnTo>
                  <a:close/>
                </a:path>
              </a:pathLst>
            </a:custGeom>
            <a:solidFill>
              <a:schemeClr val="accent6"/>
            </a:solidFill>
            <a:ln w="0" cap="flat">
              <a:noFill/>
              <a:prstDash val="solid"/>
              <a:miter/>
            </a:ln>
          </p:spPr>
          <p:txBody>
            <a:bodyPr rtlCol="0" anchor="ctr"/>
            <a:lstStyle/>
            <a:p>
              <a:endParaRPr lang="en-GB"/>
            </a:p>
          </p:txBody>
        </p:sp>
        <p:sp>
          <p:nvSpPr>
            <p:cNvPr id="84" name="Friform 83">
              <a:extLst>
                <a:ext uri="{FF2B5EF4-FFF2-40B4-BE49-F238E27FC236}">
                  <a16:creationId xmlns:a16="http://schemas.microsoft.com/office/drawing/2014/main" id="{65847586-27E3-C02A-4599-59DFB1A565DE}"/>
                </a:ext>
              </a:extLst>
            </p:cNvPr>
            <p:cNvSpPr>
              <a:spLocks noGrp="1" noRot="1" noMove="1" noResize="1" noEditPoints="1" noAdjustHandles="1" noChangeArrowheads="1" noChangeShapeType="1"/>
            </p:cNvSpPr>
            <p:nvPr/>
          </p:nvSpPr>
          <p:spPr>
            <a:xfrm>
              <a:off x="4539480" y="3352624"/>
              <a:ext cx="1063815" cy="1011739"/>
            </a:xfrm>
            <a:custGeom>
              <a:avLst/>
              <a:gdLst>
                <a:gd name="connsiteX0" fmla="*/ 531891 w 1063815"/>
                <a:gd name="connsiteY0" fmla="*/ 0 h 1011739"/>
                <a:gd name="connsiteX1" fmla="*/ 696245 w 1063815"/>
                <a:gd name="connsiteY1" fmla="*/ 333047 h 1011739"/>
                <a:gd name="connsiteX2" fmla="*/ 1063815 w 1063815"/>
                <a:gd name="connsiteY2" fmla="*/ 386450 h 1011739"/>
                <a:gd name="connsiteX3" fmla="*/ 797837 w 1063815"/>
                <a:gd name="connsiteY3" fmla="*/ 645692 h 1011739"/>
                <a:gd name="connsiteX4" fmla="*/ 860632 w 1063815"/>
                <a:gd name="connsiteY4" fmla="*/ 1011740 h 1011739"/>
                <a:gd name="connsiteX5" fmla="*/ 531891 w 1063815"/>
                <a:gd name="connsiteY5" fmla="*/ 838934 h 1011739"/>
                <a:gd name="connsiteX6" fmla="*/ 203151 w 1063815"/>
                <a:gd name="connsiteY6" fmla="*/ 1011740 h 1011739"/>
                <a:gd name="connsiteX7" fmla="*/ 265946 w 1063815"/>
                <a:gd name="connsiteY7" fmla="*/ 645692 h 1011739"/>
                <a:gd name="connsiteX8" fmla="*/ 0 w 1063815"/>
                <a:gd name="connsiteY8" fmla="*/ 386450 h 1011739"/>
                <a:gd name="connsiteX9" fmla="*/ 367538 w 1063815"/>
                <a:gd name="connsiteY9" fmla="*/ 333047 h 1011739"/>
                <a:gd name="connsiteX10" fmla="*/ 531891 w 1063815"/>
                <a:gd name="connsiteY10" fmla="*/ 0 h 101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3815" h="1011739">
                  <a:moveTo>
                    <a:pt x="531891" y="0"/>
                  </a:moveTo>
                  <a:lnTo>
                    <a:pt x="696245" y="333047"/>
                  </a:lnTo>
                  <a:lnTo>
                    <a:pt x="1063815" y="386450"/>
                  </a:lnTo>
                  <a:lnTo>
                    <a:pt x="797837" y="645692"/>
                  </a:lnTo>
                  <a:lnTo>
                    <a:pt x="860632" y="1011740"/>
                  </a:lnTo>
                  <a:lnTo>
                    <a:pt x="531891" y="838934"/>
                  </a:lnTo>
                  <a:lnTo>
                    <a:pt x="203151" y="1011740"/>
                  </a:lnTo>
                  <a:lnTo>
                    <a:pt x="265946" y="645692"/>
                  </a:lnTo>
                  <a:lnTo>
                    <a:pt x="0" y="386450"/>
                  </a:lnTo>
                  <a:lnTo>
                    <a:pt x="367538" y="333047"/>
                  </a:lnTo>
                  <a:lnTo>
                    <a:pt x="531891" y="0"/>
                  </a:lnTo>
                  <a:close/>
                </a:path>
              </a:pathLst>
            </a:custGeom>
            <a:solidFill>
              <a:schemeClr val="accent6"/>
            </a:solidFill>
            <a:ln w="0" cap="flat">
              <a:noFill/>
              <a:prstDash val="solid"/>
              <a:miter/>
            </a:ln>
          </p:spPr>
          <p:txBody>
            <a:bodyPr rtlCol="0" anchor="ctr"/>
            <a:lstStyle/>
            <a:p>
              <a:endParaRPr lang="en-GB"/>
            </a:p>
          </p:txBody>
        </p:sp>
        <p:sp>
          <p:nvSpPr>
            <p:cNvPr id="85" name="Friform 84">
              <a:extLst>
                <a:ext uri="{FF2B5EF4-FFF2-40B4-BE49-F238E27FC236}">
                  <a16:creationId xmlns:a16="http://schemas.microsoft.com/office/drawing/2014/main" id="{06174042-82CF-BBEE-F593-D65BB40A89D9}"/>
                </a:ext>
              </a:extLst>
            </p:cNvPr>
            <p:cNvSpPr>
              <a:spLocks noGrp="1" noRot="1" noMove="1" noResize="1" noEditPoints="1" noAdjustHandles="1" noChangeArrowheads="1" noChangeShapeType="1"/>
            </p:cNvSpPr>
            <p:nvPr/>
          </p:nvSpPr>
          <p:spPr>
            <a:xfrm>
              <a:off x="5762921" y="3352624"/>
              <a:ext cx="1063814" cy="1011739"/>
            </a:xfrm>
            <a:custGeom>
              <a:avLst/>
              <a:gdLst>
                <a:gd name="connsiteX0" fmla="*/ 531891 w 1063814"/>
                <a:gd name="connsiteY0" fmla="*/ 0 h 1011739"/>
                <a:gd name="connsiteX1" fmla="*/ 696278 w 1063814"/>
                <a:gd name="connsiteY1" fmla="*/ 333047 h 1011739"/>
                <a:gd name="connsiteX2" fmla="*/ 1063815 w 1063814"/>
                <a:gd name="connsiteY2" fmla="*/ 386450 h 1011739"/>
                <a:gd name="connsiteX3" fmla="*/ 797869 w 1063814"/>
                <a:gd name="connsiteY3" fmla="*/ 645692 h 1011739"/>
                <a:gd name="connsiteX4" fmla="*/ 860631 w 1063814"/>
                <a:gd name="connsiteY4" fmla="*/ 1011740 h 1011739"/>
                <a:gd name="connsiteX5" fmla="*/ 531891 w 1063814"/>
                <a:gd name="connsiteY5" fmla="*/ 838934 h 1011739"/>
                <a:gd name="connsiteX6" fmla="*/ 203151 w 1063814"/>
                <a:gd name="connsiteY6" fmla="*/ 1011740 h 1011739"/>
                <a:gd name="connsiteX7" fmla="*/ 265946 w 1063814"/>
                <a:gd name="connsiteY7" fmla="*/ 645692 h 1011739"/>
                <a:gd name="connsiteX8" fmla="*/ 0 w 1063814"/>
                <a:gd name="connsiteY8" fmla="*/ 386450 h 1011739"/>
                <a:gd name="connsiteX9" fmla="*/ 367537 w 1063814"/>
                <a:gd name="connsiteY9" fmla="*/ 333047 h 1011739"/>
                <a:gd name="connsiteX10" fmla="*/ 531891 w 1063814"/>
                <a:gd name="connsiteY10" fmla="*/ 0 h 101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3814" h="1011739">
                  <a:moveTo>
                    <a:pt x="531891" y="0"/>
                  </a:moveTo>
                  <a:lnTo>
                    <a:pt x="696278" y="333047"/>
                  </a:lnTo>
                  <a:lnTo>
                    <a:pt x="1063815" y="386450"/>
                  </a:lnTo>
                  <a:lnTo>
                    <a:pt x="797869" y="645692"/>
                  </a:lnTo>
                  <a:lnTo>
                    <a:pt x="860631" y="1011740"/>
                  </a:lnTo>
                  <a:lnTo>
                    <a:pt x="531891" y="838934"/>
                  </a:lnTo>
                  <a:lnTo>
                    <a:pt x="203151" y="1011740"/>
                  </a:lnTo>
                  <a:lnTo>
                    <a:pt x="265946" y="645692"/>
                  </a:lnTo>
                  <a:lnTo>
                    <a:pt x="0" y="386450"/>
                  </a:lnTo>
                  <a:lnTo>
                    <a:pt x="367537" y="333047"/>
                  </a:lnTo>
                  <a:lnTo>
                    <a:pt x="531891" y="0"/>
                  </a:lnTo>
                  <a:close/>
                </a:path>
              </a:pathLst>
            </a:custGeom>
            <a:solidFill>
              <a:schemeClr val="bg1"/>
            </a:solidFill>
            <a:ln w="0" cap="flat">
              <a:noFill/>
              <a:prstDash val="solid"/>
              <a:miter/>
            </a:ln>
          </p:spPr>
          <p:txBody>
            <a:bodyPr rtlCol="0" anchor="ctr"/>
            <a:lstStyle/>
            <a:p>
              <a:endParaRPr lang="en-GB"/>
            </a:p>
          </p:txBody>
        </p:sp>
        <p:sp>
          <p:nvSpPr>
            <p:cNvPr id="86" name="Friform 85">
              <a:extLst>
                <a:ext uri="{FF2B5EF4-FFF2-40B4-BE49-F238E27FC236}">
                  <a16:creationId xmlns:a16="http://schemas.microsoft.com/office/drawing/2014/main" id="{376E4305-3F2D-8A4E-A9B5-939F37C9ADC1}"/>
                </a:ext>
              </a:extLst>
            </p:cNvPr>
            <p:cNvSpPr>
              <a:spLocks noGrp="1" noRot="1" noMove="1" noResize="1" noEditPoints="1" noAdjustHandles="1" noChangeArrowheads="1" noChangeShapeType="1"/>
            </p:cNvSpPr>
            <p:nvPr/>
          </p:nvSpPr>
          <p:spPr>
            <a:xfrm>
              <a:off x="6986361" y="3352624"/>
              <a:ext cx="1063814" cy="1011739"/>
            </a:xfrm>
            <a:custGeom>
              <a:avLst/>
              <a:gdLst>
                <a:gd name="connsiteX0" fmla="*/ 531924 w 1063814"/>
                <a:gd name="connsiteY0" fmla="*/ 0 h 1011739"/>
                <a:gd name="connsiteX1" fmla="*/ 696278 w 1063814"/>
                <a:gd name="connsiteY1" fmla="*/ 333047 h 1011739"/>
                <a:gd name="connsiteX2" fmla="*/ 1063815 w 1063814"/>
                <a:gd name="connsiteY2" fmla="*/ 386450 h 1011739"/>
                <a:gd name="connsiteX3" fmla="*/ 797869 w 1063814"/>
                <a:gd name="connsiteY3" fmla="*/ 645692 h 1011739"/>
                <a:gd name="connsiteX4" fmla="*/ 860631 w 1063814"/>
                <a:gd name="connsiteY4" fmla="*/ 1011740 h 1011739"/>
                <a:gd name="connsiteX5" fmla="*/ 531924 w 1063814"/>
                <a:gd name="connsiteY5" fmla="*/ 838934 h 1011739"/>
                <a:gd name="connsiteX6" fmla="*/ 203183 w 1063814"/>
                <a:gd name="connsiteY6" fmla="*/ 1011740 h 1011739"/>
                <a:gd name="connsiteX7" fmla="*/ 265946 w 1063814"/>
                <a:gd name="connsiteY7" fmla="*/ 645692 h 1011739"/>
                <a:gd name="connsiteX8" fmla="*/ 0 w 1063814"/>
                <a:gd name="connsiteY8" fmla="*/ 386450 h 1011739"/>
                <a:gd name="connsiteX9" fmla="*/ 367537 w 1063814"/>
                <a:gd name="connsiteY9" fmla="*/ 333047 h 1011739"/>
                <a:gd name="connsiteX10" fmla="*/ 531924 w 1063814"/>
                <a:gd name="connsiteY10" fmla="*/ 0 h 101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3814" h="1011739">
                  <a:moveTo>
                    <a:pt x="531924" y="0"/>
                  </a:moveTo>
                  <a:lnTo>
                    <a:pt x="696278" y="333047"/>
                  </a:lnTo>
                  <a:lnTo>
                    <a:pt x="1063815" y="386450"/>
                  </a:lnTo>
                  <a:lnTo>
                    <a:pt x="797869" y="645692"/>
                  </a:lnTo>
                  <a:lnTo>
                    <a:pt x="860631" y="1011740"/>
                  </a:lnTo>
                  <a:lnTo>
                    <a:pt x="531924" y="838934"/>
                  </a:lnTo>
                  <a:lnTo>
                    <a:pt x="203183" y="1011740"/>
                  </a:lnTo>
                  <a:lnTo>
                    <a:pt x="265946" y="645692"/>
                  </a:lnTo>
                  <a:lnTo>
                    <a:pt x="0" y="386450"/>
                  </a:lnTo>
                  <a:lnTo>
                    <a:pt x="367537" y="333047"/>
                  </a:lnTo>
                  <a:lnTo>
                    <a:pt x="531924" y="0"/>
                  </a:lnTo>
                  <a:close/>
                </a:path>
              </a:pathLst>
            </a:custGeom>
            <a:solidFill>
              <a:schemeClr val="bg1"/>
            </a:solidFill>
            <a:ln w="0" cap="flat">
              <a:noFill/>
              <a:prstDash val="solid"/>
              <a:miter/>
            </a:ln>
          </p:spPr>
          <p:txBody>
            <a:bodyPr rtlCol="0" anchor="ctr"/>
            <a:lstStyle/>
            <a:p>
              <a:endParaRPr lang="en-GB"/>
            </a:p>
          </p:txBody>
        </p:sp>
        <p:sp>
          <p:nvSpPr>
            <p:cNvPr id="87" name="Friform 86">
              <a:extLst>
                <a:ext uri="{FF2B5EF4-FFF2-40B4-BE49-F238E27FC236}">
                  <a16:creationId xmlns:a16="http://schemas.microsoft.com/office/drawing/2014/main" id="{4F584F4B-711B-A92A-9E02-036CAB1C6D63}"/>
                </a:ext>
              </a:extLst>
            </p:cNvPr>
            <p:cNvSpPr>
              <a:spLocks noGrp="1" noRot="1" noMove="1" noResize="1" noEditPoints="1" noAdjustHandles="1" noChangeArrowheads="1" noChangeShapeType="1"/>
            </p:cNvSpPr>
            <p:nvPr/>
          </p:nvSpPr>
          <p:spPr>
            <a:xfrm>
              <a:off x="4956493" y="739032"/>
              <a:ext cx="3362923" cy="2756366"/>
            </a:xfrm>
            <a:custGeom>
              <a:avLst/>
              <a:gdLst>
                <a:gd name="connsiteX0" fmla="*/ 2548158 w 3362923"/>
                <a:gd name="connsiteY0" fmla="*/ 26 h 2756366"/>
                <a:gd name="connsiteX1" fmla="*/ 2233343 w 3362923"/>
                <a:gd name="connsiteY1" fmla="*/ 634934 h 2756366"/>
                <a:gd name="connsiteX2" fmla="*/ 1881416 w 3362923"/>
                <a:gd name="connsiteY2" fmla="*/ 1032233 h 2756366"/>
                <a:gd name="connsiteX3" fmla="*/ 1553420 w 3362923"/>
                <a:gd name="connsiteY3" fmla="*/ 1008559 h 2756366"/>
                <a:gd name="connsiteX4" fmla="*/ 819933 w 3362923"/>
                <a:gd name="connsiteY4" fmla="*/ 885885 h 2756366"/>
                <a:gd name="connsiteX5" fmla="*/ 661764 w 3362923"/>
                <a:gd name="connsiteY5" fmla="*/ 896378 h 2756366"/>
                <a:gd name="connsiteX6" fmla="*/ 516938 w 3362923"/>
                <a:gd name="connsiteY6" fmla="*/ 1060440 h 2756366"/>
                <a:gd name="connsiteX7" fmla="*/ 305238 w 3362923"/>
                <a:gd name="connsiteY7" fmla="*/ 1473705 h 2756366"/>
                <a:gd name="connsiteX8" fmla="*/ 165043 w 3362923"/>
                <a:gd name="connsiteY8" fmla="*/ 1842441 h 2756366"/>
                <a:gd name="connsiteX9" fmla="*/ 124659 w 3362923"/>
                <a:gd name="connsiteY9" fmla="*/ 2234785 h 2756366"/>
                <a:gd name="connsiteX10" fmla="*/ 91464 w 3362923"/>
                <a:gd name="connsiteY10" fmla="*/ 2451505 h 2756366"/>
                <a:gd name="connsiteX11" fmla="*/ 26954 w 3362923"/>
                <a:gd name="connsiteY11" fmla="*/ 2712399 h 2756366"/>
                <a:gd name="connsiteX12" fmla="*/ 412983 w 3362923"/>
                <a:gd name="connsiteY12" fmla="*/ 2622693 h 2756366"/>
                <a:gd name="connsiteX13" fmla="*/ 912683 w 3362923"/>
                <a:gd name="connsiteY13" fmla="*/ 2319019 h 2756366"/>
                <a:gd name="connsiteX14" fmla="*/ 1752783 w 3362923"/>
                <a:gd name="connsiteY14" fmla="*/ 2099480 h 2756366"/>
                <a:gd name="connsiteX15" fmla="*/ 2521862 w 3362923"/>
                <a:gd name="connsiteY15" fmla="*/ 1719378 h 2756366"/>
                <a:gd name="connsiteX16" fmla="*/ 2938786 w 3362923"/>
                <a:gd name="connsiteY16" fmla="*/ 1044669 h 2756366"/>
                <a:gd name="connsiteX17" fmla="*/ 3362900 w 3362923"/>
                <a:gd name="connsiteY17" fmla="*/ 520938 h 2756366"/>
                <a:gd name="connsiteX18" fmla="*/ 2548093 w 3362923"/>
                <a:gd name="connsiteY18" fmla="*/ 26 h 2756366"/>
                <a:gd name="connsiteX19" fmla="*/ 873076 w 3362923"/>
                <a:gd name="connsiteY19" fmla="*/ 1705225 h 2756366"/>
                <a:gd name="connsiteX20" fmla="*/ 803481 w 3362923"/>
                <a:gd name="connsiteY20" fmla="*/ 1822038 h 2756366"/>
                <a:gd name="connsiteX21" fmla="*/ 411623 w 3362923"/>
                <a:gd name="connsiteY21" fmla="*/ 2178629 h 2756366"/>
                <a:gd name="connsiteX22" fmla="*/ 449610 w 3362923"/>
                <a:gd name="connsiteY22" fmla="*/ 2146244 h 2756366"/>
                <a:gd name="connsiteX23" fmla="*/ 587408 w 3362923"/>
                <a:gd name="connsiteY23" fmla="*/ 1701987 h 2756366"/>
                <a:gd name="connsiteX24" fmla="*/ 646964 w 3362923"/>
                <a:gd name="connsiteY24" fmla="*/ 1609107 h 2756366"/>
                <a:gd name="connsiteX25" fmla="*/ 765267 w 3362923"/>
                <a:gd name="connsiteY25" fmla="*/ 1560011 h 2756366"/>
                <a:gd name="connsiteX26" fmla="*/ 837777 w 3362923"/>
                <a:gd name="connsiteY26" fmla="*/ 1580867 h 2756366"/>
                <a:gd name="connsiteX27" fmla="*/ 873109 w 3362923"/>
                <a:gd name="connsiteY27" fmla="*/ 1705258 h 27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62923" h="2756366">
                  <a:moveTo>
                    <a:pt x="2548158" y="26"/>
                  </a:moveTo>
                  <a:cubicBezTo>
                    <a:pt x="2548158" y="26"/>
                    <a:pt x="2320362" y="449562"/>
                    <a:pt x="2233343" y="634934"/>
                  </a:cubicBezTo>
                  <a:cubicBezTo>
                    <a:pt x="2155619" y="800518"/>
                    <a:pt x="2057784" y="983785"/>
                    <a:pt x="1881416" y="1032233"/>
                  </a:cubicBezTo>
                  <a:cubicBezTo>
                    <a:pt x="1774545" y="1061606"/>
                    <a:pt x="1661392" y="1033593"/>
                    <a:pt x="1553420" y="1008559"/>
                  </a:cubicBezTo>
                  <a:cubicBezTo>
                    <a:pt x="1311764" y="952566"/>
                    <a:pt x="1066642" y="911566"/>
                    <a:pt x="819933" y="885885"/>
                  </a:cubicBezTo>
                  <a:cubicBezTo>
                    <a:pt x="766789" y="880347"/>
                    <a:pt x="711087" y="875878"/>
                    <a:pt x="661764" y="896378"/>
                  </a:cubicBezTo>
                  <a:cubicBezTo>
                    <a:pt x="592979" y="924941"/>
                    <a:pt x="552173" y="994828"/>
                    <a:pt x="516938" y="1060440"/>
                  </a:cubicBezTo>
                  <a:cubicBezTo>
                    <a:pt x="443716" y="1196813"/>
                    <a:pt x="373117" y="1334612"/>
                    <a:pt x="305238" y="1473705"/>
                  </a:cubicBezTo>
                  <a:cubicBezTo>
                    <a:pt x="247430" y="1592234"/>
                    <a:pt x="191048" y="1713160"/>
                    <a:pt x="165043" y="1842441"/>
                  </a:cubicBezTo>
                  <a:cubicBezTo>
                    <a:pt x="139103" y="1971398"/>
                    <a:pt x="144155" y="2104694"/>
                    <a:pt x="124659" y="2234785"/>
                  </a:cubicBezTo>
                  <a:cubicBezTo>
                    <a:pt x="117178" y="2284658"/>
                    <a:pt x="106037" y="2403220"/>
                    <a:pt x="91464" y="2451505"/>
                  </a:cubicBezTo>
                  <a:cubicBezTo>
                    <a:pt x="21577" y="2531626"/>
                    <a:pt x="-35809" y="2633380"/>
                    <a:pt x="26954" y="2712399"/>
                  </a:cubicBezTo>
                  <a:cubicBezTo>
                    <a:pt x="123752" y="2834264"/>
                    <a:pt x="356309" y="2669035"/>
                    <a:pt x="412983" y="2622693"/>
                  </a:cubicBezTo>
                  <a:cubicBezTo>
                    <a:pt x="564415" y="2498852"/>
                    <a:pt x="731813" y="2393536"/>
                    <a:pt x="912683" y="2319019"/>
                  </a:cubicBezTo>
                  <a:cubicBezTo>
                    <a:pt x="1180669" y="2208650"/>
                    <a:pt x="1471195" y="2168104"/>
                    <a:pt x="1752783" y="2099480"/>
                  </a:cubicBezTo>
                  <a:cubicBezTo>
                    <a:pt x="2034370" y="2030889"/>
                    <a:pt x="2319552" y="1926901"/>
                    <a:pt x="2521862" y="1719378"/>
                  </a:cubicBezTo>
                  <a:cubicBezTo>
                    <a:pt x="2706683" y="1529764"/>
                    <a:pt x="2804129" y="1272821"/>
                    <a:pt x="2938786" y="1044669"/>
                  </a:cubicBezTo>
                  <a:cubicBezTo>
                    <a:pt x="2993938" y="951270"/>
                    <a:pt x="3362900" y="520938"/>
                    <a:pt x="3362900" y="520938"/>
                  </a:cubicBezTo>
                  <a:cubicBezTo>
                    <a:pt x="3367110" y="457626"/>
                    <a:pt x="2800955" y="-3958"/>
                    <a:pt x="2548093" y="26"/>
                  </a:cubicBezTo>
                  <a:close/>
                  <a:moveTo>
                    <a:pt x="873076" y="1705225"/>
                  </a:moveTo>
                  <a:cubicBezTo>
                    <a:pt x="861742" y="1749528"/>
                    <a:pt x="833016" y="1787127"/>
                    <a:pt x="803481" y="1822038"/>
                  </a:cubicBezTo>
                  <a:cubicBezTo>
                    <a:pt x="681778" y="1965860"/>
                    <a:pt x="550327" y="2070787"/>
                    <a:pt x="411623" y="2178629"/>
                  </a:cubicBezTo>
                  <a:lnTo>
                    <a:pt x="449610" y="2146244"/>
                  </a:lnTo>
                  <a:cubicBezTo>
                    <a:pt x="472766" y="1988367"/>
                    <a:pt x="519432" y="1846327"/>
                    <a:pt x="587408" y="1701987"/>
                  </a:cubicBezTo>
                  <a:cubicBezTo>
                    <a:pt x="603180" y="1668533"/>
                    <a:pt x="620538" y="1634982"/>
                    <a:pt x="646964" y="1609107"/>
                  </a:cubicBezTo>
                  <a:cubicBezTo>
                    <a:pt x="678248" y="1578503"/>
                    <a:pt x="721515" y="1560562"/>
                    <a:pt x="765267" y="1560011"/>
                  </a:cubicBezTo>
                  <a:cubicBezTo>
                    <a:pt x="790883" y="1559687"/>
                    <a:pt x="817277" y="1565517"/>
                    <a:pt x="837777" y="1580867"/>
                  </a:cubicBezTo>
                  <a:cubicBezTo>
                    <a:pt x="874372" y="1608265"/>
                    <a:pt x="884444" y="1660988"/>
                    <a:pt x="873109" y="1705258"/>
                  </a:cubicBezTo>
                  <a:close/>
                </a:path>
              </a:pathLst>
            </a:custGeom>
            <a:solidFill>
              <a:srgbClr val="937D6F"/>
            </a:solidFill>
            <a:ln w="0" cap="flat">
              <a:noFill/>
              <a:prstDash val="solid"/>
              <a:miter/>
            </a:ln>
          </p:spPr>
          <p:txBody>
            <a:bodyPr rtlCol="0" anchor="ctr"/>
            <a:lstStyle/>
            <a:p>
              <a:endParaRPr lang="en-GB"/>
            </a:p>
          </p:txBody>
        </p:sp>
        <p:sp>
          <p:nvSpPr>
            <p:cNvPr id="88" name="Friform 87">
              <a:extLst>
                <a:ext uri="{FF2B5EF4-FFF2-40B4-BE49-F238E27FC236}">
                  <a16:creationId xmlns:a16="http://schemas.microsoft.com/office/drawing/2014/main" id="{34E017D6-E6A7-A739-58CB-DF5844E5FFC7}"/>
                </a:ext>
              </a:extLst>
            </p:cNvPr>
            <p:cNvSpPr>
              <a:spLocks noGrp="1" noRot="1" noMove="1" noResize="1" noEditPoints="1" noAdjustHandles="1" noChangeArrowheads="1" noChangeShapeType="1"/>
            </p:cNvSpPr>
            <p:nvPr/>
          </p:nvSpPr>
          <p:spPr>
            <a:xfrm>
              <a:off x="4049930" y="1825542"/>
              <a:ext cx="1409575" cy="628600"/>
            </a:xfrm>
            <a:custGeom>
              <a:avLst/>
              <a:gdLst>
                <a:gd name="connsiteX0" fmla="*/ 5880 w 1409575"/>
                <a:gd name="connsiteY0" fmla="*/ 459705 h 628600"/>
                <a:gd name="connsiteX1" fmla="*/ 29683 w 1409575"/>
                <a:gd name="connsiteY1" fmla="*/ 521593 h 628600"/>
                <a:gd name="connsiteX2" fmla="*/ 590494 w 1409575"/>
                <a:gd name="connsiteY2" fmla="*/ 601098 h 628600"/>
                <a:gd name="connsiteX3" fmla="*/ 1244315 w 1409575"/>
                <a:gd name="connsiteY3" fmla="*/ 441505 h 628600"/>
                <a:gd name="connsiteX4" fmla="*/ 1409576 w 1409575"/>
                <a:gd name="connsiteY4" fmla="*/ 0 h 628600"/>
                <a:gd name="connsiteX5" fmla="*/ 5880 w 1409575"/>
                <a:gd name="connsiteY5" fmla="*/ 459737 h 6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575" h="628600">
                  <a:moveTo>
                    <a:pt x="5880" y="459705"/>
                  </a:moveTo>
                  <a:cubicBezTo>
                    <a:pt x="-11154" y="478164"/>
                    <a:pt x="12551" y="503231"/>
                    <a:pt x="29683" y="521593"/>
                  </a:cubicBezTo>
                  <a:cubicBezTo>
                    <a:pt x="157539" y="658679"/>
                    <a:pt x="399779" y="638114"/>
                    <a:pt x="590494" y="601098"/>
                  </a:cubicBezTo>
                  <a:cubicBezTo>
                    <a:pt x="781209" y="564050"/>
                    <a:pt x="1051073" y="461648"/>
                    <a:pt x="1244315" y="441505"/>
                  </a:cubicBezTo>
                  <a:lnTo>
                    <a:pt x="1409576" y="0"/>
                  </a:lnTo>
                  <a:cubicBezTo>
                    <a:pt x="1226568" y="94338"/>
                    <a:pt x="10738" y="454459"/>
                    <a:pt x="5880" y="459737"/>
                  </a:cubicBezTo>
                  <a:close/>
                </a:path>
              </a:pathLst>
            </a:custGeom>
            <a:solidFill>
              <a:srgbClr val="937D6F"/>
            </a:solidFill>
            <a:ln w="0" cap="flat">
              <a:noFill/>
              <a:prstDash val="solid"/>
              <a:miter/>
            </a:ln>
          </p:spPr>
          <p:txBody>
            <a:bodyPr rtlCol="0" anchor="ctr"/>
            <a:lstStyle/>
            <a:p>
              <a:endParaRPr lang="en-GB"/>
            </a:p>
          </p:txBody>
        </p:sp>
        <p:sp>
          <p:nvSpPr>
            <p:cNvPr id="89" name="Friform 88">
              <a:extLst>
                <a:ext uri="{FF2B5EF4-FFF2-40B4-BE49-F238E27FC236}">
                  <a16:creationId xmlns:a16="http://schemas.microsoft.com/office/drawing/2014/main" id="{EE996051-623D-3F00-BEC1-ED5AE49944C8}"/>
                </a:ext>
              </a:extLst>
            </p:cNvPr>
            <p:cNvSpPr>
              <a:spLocks noGrp="1" noRot="1" noMove="1" noResize="1" noEditPoints="1" noAdjustHandles="1" noChangeArrowheads="1" noChangeShapeType="1"/>
            </p:cNvSpPr>
            <p:nvPr/>
          </p:nvSpPr>
          <p:spPr>
            <a:xfrm>
              <a:off x="4364531" y="1802646"/>
              <a:ext cx="1180892" cy="370939"/>
            </a:xfrm>
            <a:custGeom>
              <a:avLst/>
              <a:gdLst>
                <a:gd name="connsiteX0" fmla="*/ 7617 w 1180892"/>
                <a:gd name="connsiteY0" fmla="*/ 157100 h 370939"/>
                <a:gd name="connsiteX1" fmla="*/ 15324 w 1180892"/>
                <a:gd name="connsiteY1" fmla="*/ 209628 h 370939"/>
                <a:gd name="connsiteX2" fmla="*/ 439373 w 1180892"/>
                <a:gd name="connsiteY2" fmla="*/ 370387 h 370939"/>
                <a:gd name="connsiteX3" fmla="*/ 915109 w 1180892"/>
                <a:gd name="connsiteY3" fmla="*/ 366728 h 370939"/>
                <a:gd name="connsiteX4" fmla="*/ 1180893 w 1180892"/>
                <a:gd name="connsiteY4" fmla="*/ 0 h 370939"/>
                <a:gd name="connsiteX5" fmla="*/ 7584 w 1180892"/>
                <a:gd name="connsiteY5" fmla="*/ 157067 h 37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0892" h="370939">
                  <a:moveTo>
                    <a:pt x="7617" y="157100"/>
                  </a:moveTo>
                  <a:cubicBezTo>
                    <a:pt x="-8932" y="168531"/>
                    <a:pt x="5155" y="192270"/>
                    <a:pt x="15324" y="209628"/>
                  </a:cubicBezTo>
                  <a:cubicBezTo>
                    <a:pt x="91073" y="339200"/>
                    <a:pt x="283893" y="365756"/>
                    <a:pt x="439373" y="370387"/>
                  </a:cubicBezTo>
                  <a:cubicBezTo>
                    <a:pt x="594854" y="375018"/>
                    <a:pt x="760633" y="348463"/>
                    <a:pt x="915109" y="366728"/>
                  </a:cubicBezTo>
                  <a:lnTo>
                    <a:pt x="1180893" y="0"/>
                  </a:lnTo>
                  <a:cubicBezTo>
                    <a:pt x="1021364" y="41485"/>
                    <a:pt x="12312" y="153829"/>
                    <a:pt x="7584" y="157067"/>
                  </a:cubicBezTo>
                  <a:close/>
                </a:path>
              </a:pathLst>
            </a:custGeom>
            <a:solidFill>
              <a:srgbClr val="937D6F"/>
            </a:solidFill>
            <a:ln w="0" cap="flat">
              <a:noFill/>
              <a:prstDash val="solid"/>
              <a:miter/>
            </a:ln>
          </p:spPr>
          <p:txBody>
            <a:bodyPr rtlCol="0" anchor="ctr"/>
            <a:lstStyle/>
            <a:p>
              <a:endParaRPr lang="en-GB"/>
            </a:p>
          </p:txBody>
        </p:sp>
        <p:sp>
          <p:nvSpPr>
            <p:cNvPr id="90" name="Friform 89">
              <a:extLst>
                <a:ext uri="{FF2B5EF4-FFF2-40B4-BE49-F238E27FC236}">
                  <a16:creationId xmlns:a16="http://schemas.microsoft.com/office/drawing/2014/main" id="{297A2CEF-0856-3795-9807-593799FF0EAB}"/>
                </a:ext>
              </a:extLst>
            </p:cNvPr>
            <p:cNvSpPr>
              <a:spLocks noGrp="1" noRot="1" noMove="1" noResize="1" noEditPoints="1" noAdjustHandles="1" noChangeArrowheads="1" noChangeShapeType="1"/>
            </p:cNvSpPr>
            <p:nvPr/>
          </p:nvSpPr>
          <p:spPr>
            <a:xfrm rot="20502599">
              <a:off x="4551862" y="1982696"/>
              <a:ext cx="864744" cy="13893"/>
            </a:xfrm>
            <a:custGeom>
              <a:avLst/>
              <a:gdLst>
                <a:gd name="connsiteX0" fmla="*/ 0 w 864744"/>
                <a:gd name="connsiteY0" fmla="*/ 0 h 13893"/>
                <a:gd name="connsiteX1" fmla="*/ 864744 w 864744"/>
                <a:gd name="connsiteY1" fmla="*/ 0 h 13893"/>
                <a:gd name="connsiteX2" fmla="*/ 864744 w 864744"/>
                <a:gd name="connsiteY2" fmla="*/ 13893 h 13893"/>
                <a:gd name="connsiteX3" fmla="*/ 0 w 864744"/>
                <a:gd name="connsiteY3" fmla="*/ 13893 h 13893"/>
              </a:gdLst>
              <a:ahLst/>
              <a:cxnLst>
                <a:cxn ang="0">
                  <a:pos x="connsiteX0" y="connsiteY0"/>
                </a:cxn>
                <a:cxn ang="0">
                  <a:pos x="connsiteX1" y="connsiteY1"/>
                </a:cxn>
                <a:cxn ang="0">
                  <a:pos x="connsiteX2" y="connsiteY2"/>
                </a:cxn>
                <a:cxn ang="0">
                  <a:pos x="connsiteX3" y="connsiteY3"/>
                </a:cxn>
              </a:cxnLst>
              <a:rect l="l" t="t" r="r" b="b"/>
              <a:pathLst>
                <a:path w="864744" h="13893">
                  <a:moveTo>
                    <a:pt x="0" y="0"/>
                  </a:moveTo>
                  <a:lnTo>
                    <a:pt x="864744" y="0"/>
                  </a:lnTo>
                  <a:lnTo>
                    <a:pt x="864744" y="13893"/>
                  </a:lnTo>
                  <a:lnTo>
                    <a:pt x="0" y="13893"/>
                  </a:lnTo>
                  <a:close/>
                </a:path>
              </a:pathLst>
            </a:custGeom>
            <a:solidFill>
              <a:srgbClr val="66544C"/>
            </a:solidFill>
            <a:ln w="0" cap="flat">
              <a:noFill/>
              <a:prstDash val="solid"/>
              <a:miter/>
            </a:ln>
          </p:spPr>
          <p:txBody>
            <a:bodyPr rtlCol="0" anchor="ctr"/>
            <a:lstStyle/>
            <a:p>
              <a:endParaRPr lang="en-GB"/>
            </a:p>
          </p:txBody>
        </p:sp>
        <p:sp>
          <p:nvSpPr>
            <p:cNvPr id="91" name="Friform 90">
              <a:extLst>
                <a:ext uri="{FF2B5EF4-FFF2-40B4-BE49-F238E27FC236}">
                  <a16:creationId xmlns:a16="http://schemas.microsoft.com/office/drawing/2014/main" id="{161A241E-9807-1B03-C11B-06F67DCEEEC8}"/>
                </a:ext>
              </a:extLst>
            </p:cNvPr>
            <p:cNvSpPr>
              <a:spLocks noGrp="1" noRot="1" noMove="1" noResize="1" noEditPoints="1" noAdjustHandles="1" noChangeArrowheads="1" noChangeShapeType="1"/>
            </p:cNvSpPr>
            <p:nvPr/>
          </p:nvSpPr>
          <p:spPr>
            <a:xfrm rot="17803201">
              <a:off x="5111344" y="2070199"/>
              <a:ext cx="439950" cy="13893"/>
            </a:xfrm>
            <a:custGeom>
              <a:avLst/>
              <a:gdLst>
                <a:gd name="connsiteX0" fmla="*/ 0 w 439950"/>
                <a:gd name="connsiteY0" fmla="*/ 0 h 13893"/>
                <a:gd name="connsiteX1" fmla="*/ 439950 w 439950"/>
                <a:gd name="connsiteY1" fmla="*/ 0 h 13893"/>
                <a:gd name="connsiteX2" fmla="*/ 439950 w 439950"/>
                <a:gd name="connsiteY2" fmla="*/ 13893 h 13893"/>
                <a:gd name="connsiteX3" fmla="*/ 0 w 439950"/>
                <a:gd name="connsiteY3" fmla="*/ 13893 h 13893"/>
              </a:gdLst>
              <a:ahLst/>
              <a:cxnLst>
                <a:cxn ang="0">
                  <a:pos x="connsiteX0" y="connsiteY0"/>
                </a:cxn>
                <a:cxn ang="0">
                  <a:pos x="connsiteX1" y="connsiteY1"/>
                </a:cxn>
                <a:cxn ang="0">
                  <a:pos x="connsiteX2" y="connsiteY2"/>
                </a:cxn>
                <a:cxn ang="0">
                  <a:pos x="connsiteX3" y="connsiteY3"/>
                </a:cxn>
              </a:cxnLst>
              <a:rect l="l" t="t" r="r" b="b"/>
              <a:pathLst>
                <a:path w="439950" h="13893">
                  <a:moveTo>
                    <a:pt x="0" y="0"/>
                  </a:moveTo>
                  <a:lnTo>
                    <a:pt x="439950" y="0"/>
                  </a:lnTo>
                  <a:lnTo>
                    <a:pt x="439950" y="13893"/>
                  </a:lnTo>
                  <a:lnTo>
                    <a:pt x="0" y="13893"/>
                  </a:lnTo>
                  <a:close/>
                </a:path>
              </a:pathLst>
            </a:custGeom>
            <a:solidFill>
              <a:srgbClr val="66544C"/>
            </a:solidFill>
            <a:ln w="0" cap="flat">
              <a:noFill/>
              <a:prstDash val="solid"/>
              <a:miter/>
            </a:ln>
          </p:spPr>
          <p:txBody>
            <a:bodyPr rtlCol="0" anchor="ctr"/>
            <a:lstStyle/>
            <a:p>
              <a:endParaRPr lang="en-GB"/>
            </a:p>
          </p:txBody>
        </p:sp>
        <p:sp>
          <p:nvSpPr>
            <p:cNvPr id="92" name="Friform 91">
              <a:extLst>
                <a:ext uri="{FF2B5EF4-FFF2-40B4-BE49-F238E27FC236}">
                  <a16:creationId xmlns:a16="http://schemas.microsoft.com/office/drawing/2014/main" id="{09321A53-36F6-724D-D9B9-FB006EACD068}"/>
                </a:ext>
              </a:extLst>
            </p:cNvPr>
            <p:cNvSpPr>
              <a:spLocks noGrp="1" noRot="1" noMove="1" noResize="1" noEditPoints="1" noAdjustHandles="1" noChangeArrowheads="1" noChangeShapeType="1"/>
            </p:cNvSpPr>
            <p:nvPr/>
          </p:nvSpPr>
          <p:spPr>
            <a:xfrm>
              <a:off x="5067235" y="2891585"/>
              <a:ext cx="334206" cy="279243"/>
            </a:xfrm>
            <a:custGeom>
              <a:avLst/>
              <a:gdLst>
                <a:gd name="connsiteX0" fmla="*/ 322384 w 334206"/>
                <a:gd name="connsiteY0" fmla="*/ 1594 h 279243"/>
                <a:gd name="connsiteX1" fmla="*/ 238993 w 334206"/>
                <a:gd name="connsiteY1" fmla="*/ 65943 h 279243"/>
                <a:gd name="connsiteX2" fmla="*/ 199678 w 334206"/>
                <a:gd name="connsiteY2" fmla="*/ 95931 h 279243"/>
                <a:gd name="connsiteX3" fmla="*/ 75384 w 334206"/>
                <a:gd name="connsiteY3" fmla="*/ 197588 h 279243"/>
                <a:gd name="connsiteX4" fmla="*/ 2000 w 334206"/>
                <a:gd name="connsiteY4" fmla="*/ 267377 h 279243"/>
                <a:gd name="connsiteX5" fmla="*/ 251 w 334206"/>
                <a:gd name="connsiteY5" fmla="*/ 273887 h 279243"/>
                <a:gd name="connsiteX6" fmla="*/ 5465 w 334206"/>
                <a:gd name="connsiteY6" fmla="*/ 279036 h 279243"/>
                <a:gd name="connsiteX7" fmla="*/ 10226 w 334206"/>
                <a:gd name="connsiteY7" fmla="*/ 278421 h 279243"/>
                <a:gd name="connsiteX8" fmla="*/ 11845 w 334206"/>
                <a:gd name="connsiteY8" fmla="*/ 277190 h 279243"/>
                <a:gd name="connsiteX9" fmla="*/ 139280 w 334206"/>
                <a:gd name="connsiteY9" fmla="*/ 161284 h 279243"/>
                <a:gd name="connsiteX10" fmla="*/ 249971 w 334206"/>
                <a:gd name="connsiteY10" fmla="*/ 74978 h 279243"/>
                <a:gd name="connsiteX11" fmla="*/ 261987 w 334206"/>
                <a:gd name="connsiteY11" fmla="*/ 65846 h 279243"/>
                <a:gd name="connsiteX12" fmla="*/ 331711 w 334206"/>
                <a:gd name="connsiteY12" fmla="*/ 11860 h 279243"/>
                <a:gd name="connsiteX13" fmla="*/ 334140 w 334206"/>
                <a:gd name="connsiteY13" fmla="*/ 6095 h 279243"/>
                <a:gd name="connsiteX14" fmla="*/ 329509 w 334206"/>
                <a:gd name="connsiteY14" fmla="*/ 525 h 279243"/>
                <a:gd name="connsiteX15" fmla="*/ 322417 w 334206"/>
                <a:gd name="connsiteY15" fmla="*/ 1594 h 279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4206" h="279243">
                  <a:moveTo>
                    <a:pt x="322384" y="1594"/>
                  </a:moveTo>
                  <a:cubicBezTo>
                    <a:pt x="294922" y="23454"/>
                    <a:pt x="266488" y="45054"/>
                    <a:pt x="238993" y="65943"/>
                  </a:cubicBezTo>
                  <a:cubicBezTo>
                    <a:pt x="225877" y="75917"/>
                    <a:pt x="212761" y="85892"/>
                    <a:pt x="199678" y="95931"/>
                  </a:cubicBezTo>
                  <a:cubicBezTo>
                    <a:pt x="148704" y="135085"/>
                    <a:pt x="110360" y="166433"/>
                    <a:pt x="75384" y="197588"/>
                  </a:cubicBezTo>
                  <a:cubicBezTo>
                    <a:pt x="50286" y="219933"/>
                    <a:pt x="25608" y="243412"/>
                    <a:pt x="2000" y="267377"/>
                  </a:cubicBezTo>
                  <a:cubicBezTo>
                    <a:pt x="218" y="269159"/>
                    <a:pt x="-397" y="271555"/>
                    <a:pt x="251" y="273887"/>
                  </a:cubicBezTo>
                  <a:cubicBezTo>
                    <a:pt x="931" y="276380"/>
                    <a:pt x="2971" y="278388"/>
                    <a:pt x="5465" y="279036"/>
                  </a:cubicBezTo>
                  <a:cubicBezTo>
                    <a:pt x="7116" y="279457"/>
                    <a:pt x="8768" y="279230"/>
                    <a:pt x="10226" y="278421"/>
                  </a:cubicBezTo>
                  <a:cubicBezTo>
                    <a:pt x="10808" y="278097"/>
                    <a:pt x="11359" y="277676"/>
                    <a:pt x="11845" y="277190"/>
                  </a:cubicBezTo>
                  <a:cubicBezTo>
                    <a:pt x="50545" y="237875"/>
                    <a:pt x="93422" y="198883"/>
                    <a:pt x="139280" y="161284"/>
                  </a:cubicBezTo>
                  <a:cubicBezTo>
                    <a:pt x="175453" y="131620"/>
                    <a:pt x="213344" y="102829"/>
                    <a:pt x="249971" y="74978"/>
                  </a:cubicBezTo>
                  <a:lnTo>
                    <a:pt x="261987" y="65846"/>
                  </a:lnTo>
                  <a:cubicBezTo>
                    <a:pt x="284138" y="49005"/>
                    <a:pt x="307908" y="30805"/>
                    <a:pt x="331711" y="11860"/>
                  </a:cubicBezTo>
                  <a:cubicBezTo>
                    <a:pt x="333590" y="10370"/>
                    <a:pt x="334464" y="8265"/>
                    <a:pt x="334140" y="6095"/>
                  </a:cubicBezTo>
                  <a:cubicBezTo>
                    <a:pt x="333784" y="3666"/>
                    <a:pt x="331970" y="1497"/>
                    <a:pt x="329509" y="525"/>
                  </a:cubicBezTo>
                  <a:cubicBezTo>
                    <a:pt x="327048" y="-447"/>
                    <a:pt x="324457" y="-58"/>
                    <a:pt x="322417" y="1594"/>
                  </a:cubicBezTo>
                  <a:close/>
                </a:path>
              </a:pathLst>
            </a:custGeom>
            <a:solidFill>
              <a:srgbClr val="66544C"/>
            </a:solidFill>
            <a:ln w="0" cap="flat">
              <a:noFill/>
              <a:prstDash val="solid"/>
              <a:miter/>
            </a:ln>
          </p:spPr>
          <p:txBody>
            <a:bodyPr rtlCol="0" anchor="ctr"/>
            <a:lstStyle/>
            <a:p>
              <a:endParaRPr lang="en-GB"/>
            </a:p>
          </p:txBody>
        </p:sp>
      </p:grpSp>
    </p:spTree>
    <p:extLst>
      <p:ext uri="{BB962C8B-B14F-4D97-AF65-F5344CB8AC3E}">
        <p14:creationId xmlns:p14="http://schemas.microsoft.com/office/powerpoint/2010/main" val="2091959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
        <p:cNvGrpSpPr/>
        <p:nvPr/>
      </p:nvGrpSpPr>
      <p:grpSpPr>
        <a:xfrm>
          <a:off x="0" y="0"/>
          <a:ext cx="0" cy="0"/>
          <a:chOff x="0" y="0"/>
          <a:chExt cx="0" cy="0"/>
        </a:xfrm>
      </p:grpSpPr>
      <p:grpSp>
        <p:nvGrpSpPr>
          <p:cNvPr id="42" name="Gruppe 41">
            <a:extLst>
              <a:ext uri="{FF2B5EF4-FFF2-40B4-BE49-F238E27FC236}">
                <a16:creationId xmlns:a16="http://schemas.microsoft.com/office/drawing/2014/main" id="{F065B8A3-4412-6636-A5C3-DAEEF93C0BA2}"/>
              </a:ext>
            </a:extLst>
          </p:cNvPr>
          <p:cNvGrpSpPr/>
          <p:nvPr/>
        </p:nvGrpSpPr>
        <p:grpSpPr>
          <a:xfrm>
            <a:off x="11609538" y="6438595"/>
            <a:ext cx="378528" cy="249580"/>
            <a:chOff x="2784223" y="578109"/>
            <a:chExt cx="1295921" cy="854459"/>
          </a:xfrm>
          <a:solidFill>
            <a:schemeClr val="bg1"/>
          </a:solidFill>
        </p:grpSpPr>
        <p:sp>
          <p:nvSpPr>
            <p:cNvPr id="43" name="Friform 42">
              <a:extLst>
                <a:ext uri="{FF2B5EF4-FFF2-40B4-BE49-F238E27FC236}">
                  <a16:creationId xmlns:a16="http://schemas.microsoft.com/office/drawing/2014/main" id="{ED34CABE-67A1-EDDA-7DF0-239141275244}"/>
                </a:ext>
              </a:extLst>
            </p:cNvPr>
            <p:cNvSpPr/>
            <p:nvPr/>
          </p:nvSpPr>
          <p:spPr>
            <a:xfrm>
              <a:off x="3051554" y="578109"/>
              <a:ext cx="101696" cy="119789"/>
            </a:xfrm>
            <a:custGeom>
              <a:avLst/>
              <a:gdLst>
                <a:gd name="connsiteX0" fmla="*/ 23845 w 101696"/>
                <a:gd name="connsiteY0" fmla="*/ 115055 h 119789"/>
                <a:gd name="connsiteX1" fmla="*/ 25750 w 101696"/>
                <a:gd name="connsiteY1" fmla="*/ 115906 h 119789"/>
                <a:gd name="connsiteX2" fmla="*/ 79826 w 101696"/>
                <a:gd name="connsiteY2" fmla="*/ 95484 h 119789"/>
                <a:gd name="connsiteX3" fmla="*/ 97914 w 101696"/>
                <a:gd name="connsiteY3" fmla="*/ 57667 h 119789"/>
                <a:gd name="connsiteX4" fmla="*/ 77255 w 101696"/>
                <a:gd name="connsiteY4" fmla="*/ 4060 h 119789"/>
                <a:gd name="connsiteX5" fmla="*/ 75351 w 101696"/>
                <a:gd name="connsiteY5" fmla="*/ 3209 h 119789"/>
                <a:gd name="connsiteX6" fmla="*/ 21370 w 101696"/>
                <a:gd name="connsiteY6" fmla="*/ 23621 h 119789"/>
                <a:gd name="connsiteX7" fmla="*/ 21370 w 101696"/>
                <a:gd name="connsiteY7" fmla="*/ 23631 h 119789"/>
                <a:gd name="connsiteX8" fmla="*/ 3281 w 101696"/>
                <a:gd name="connsiteY8" fmla="*/ 61448 h 119789"/>
                <a:gd name="connsiteX9" fmla="*/ 23845 w 101696"/>
                <a:gd name="connsiteY9" fmla="*/ 115055 h 11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696" h="119789">
                  <a:moveTo>
                    <a:pt x="23845" y="115055"/>
                  </a:moveTo>
                  <a:lnTo>
                    <a:pt x="25750" y="115906"/>
                  </a:lnTo>
                  <a:cubicBezTo>
                    <a:pt x="46361" y="125020"/>
                    <a:pt x="70524" y="115897"/>
                    <a:pt x="79826" y="95484"/>
                  </a:cubicBezTo>
                  <a:lnTo>
                    <a:pt x="97914" y="57667"/>
                  </a:lnTo>
                  <a:cubicBezTo>
                    <a:pt x="107073" y="37198"/>
                    <a:pt x="97838" y="13221"/>
                    <a:pt x="77255" y="4060"/>
                  </a:cubicBezTo>
                  <a:lnTo>
                    <a:pt x="75351" y="3209"/>
                  </a:lnTo>
                  <a:cubicBezTo>
                    <a:pt x="54768" y="-5952"/>
                    <a:pt x="30605" y="3181"/>
                    <a:pt x="21370" y="23621"/>
                  </a:cubicBezTo>
                  <a:cubicBezTo>
                    <a:pt x="21370" y="23631"/>
                    <a:pt x="21370" y="23631"/>
                    <a:pt x="21370" y="23631"/>
                  </a:cubicBezTo>
                  <a:lnTo>
                    <a:pt x="3281" y="61448"/>
                  </a:lnTo>
                  <a:cubicBezTo>
                    <a:pt x="-5839" y="81889"/>
                    <a:pt x="3338" y="105818"/>
                    <a:pt x="23845" y="115055"/>
                  </a:cubicBezTo>
                  <a:close/>
                </a:path>
              </a:pathLst>
            </a:custGeom>
            <a:grpFill/>
            <a:ln w="9511" cap="flat">
              <a:noFill/>
              <a:prstDash val="solid"/>
              <a:miter/>
            </a:ln>
          </p:spPr>
          <p:txBody>
            <a:bodyPr rtlCol="0" anchor="ctr"/>
            <a:lstStyle/>
            <a:p>
              <a:endParaRPr lang="nb-NO"/>
            </a:p>
          </p:txBody>
        </p:sp>
        <p:sp>
          <p:nvSpPr>
            <p:cNvPr id="44" name="Friform 43">
              <a:extLst>
                <a:ext uri="{FF2B5EF4-FFF2-40B4-BE49-F238E27FC236}">
                  <a16:creationId xmlns:a16="http://schemas.microsoft.com/office/drawing/2014/main" id="{69612CFC-8C65-A7F1-777B-533474A2CC09}"/>
                </a:ext>
              </a:extLst>
            </p:cNvPr>
            <p:cNvSpPr/>
            <p:nvPr/>
          </p:nvSpPr>
          <p:spPr>
            <a:xfrm>
              <a:off x="2784223" y="616084"/>
              <a:ext cx="499156" cy="653894"/>
            </a:xfrm>
            <a:custGeom>
              <a:avLst/>
              <a:gdLst>
                <a:gd name="connsiteX0" fmla="*/ 435506 w 499156"/>
                <a:gd name="connsiteY0" fmla="*/ 206512 h 653894"/>
                <a:gd name="connsiteX1" fmla="*/ 431888 w 499156"/>
                <a:gd name="connsiteY1" fmla="*/ 204621 h 653894"/>
                <a:gd name="connsiteX2" fmla="*/ 47834 w 499156"/>
                <a:gd name="connsiteY2" fmla="*/ 6078 h 653894"/>
                <a:gd name="connsiteX3" fmla="*/ 7087 w 499156"/>
                <a:gd name="connsiteY3" fmla="*/ 16667 h 653894"/>
                <a:gd name="connsiteX4" fmla="*/ 13942 w 499156"/>
                <a:gd name="connsiteY4" fmla="*/ 55619 h 653894"/>
                <a:gd name="connsiteX5" fmla="*/ 121808 w 499156"/>
                <a:gd name="connsiteY5" fmla="*/ 127945 h 653894"/>
                <a:gd name="connsiteX6" fmla="*/ 185976 w 499156"/>
                <a:gd name="connsiteY6" fmla="*/ 208592 h 653894"/>
                <a:gd name="connsiteX7" fmla="*/ 287749 w 499156"/>
                <a:gd name="connsiteY7" fmla="*/ 630355 h 653894"/>
                <a:gd name="connsiteX8" fmla="*/ 321928 w 499156"/>
                <a:gd name="connsiteY8" fmla="*/ 652667 h 653894"/>
                <a:gd name="connsiteX9" fmla="*/ 349156 w 499156"/>
                <a:gd name="connsiteY9" fmla="*/ 618348 h 653894"/>
                <a:gd name="connsiteX10" fmla="*/ 335351 w 499156"/>
                <a:gd name="connsiteY10" fmla="*/ 292925 h 653894"/>
                <a:gd name="connsiteX11" fmla="*/ 383525 w 499156"/>
                <a:gd name="connsiteY11" fmla="*/ 263239 h 653894"/>
                <a:gd name="connsiteX12" fmla="*/ 435506 w 499156"/>
                <a:gd name="connsiteY12" fmla="*/ 288766 h 653894"/>
                <a:gd name="connsiteX13" fmla="*/ 476825 w 499156"/>
                <a:gd name="connsiteY13" fmla="*/ 309093 h 653894"/>
                <a:gd name="connsiteX14" fmla="*/ 476825 w 499156"/>
                <a:gd name="connsiteY14" fmla="*/ 309093 h 653894"/>
                <a:gd name="connsiteX15" fmla="*/ 498912 w 499156"/>
                <a:gd name="connsiteY15" fmla="*/ 242344 h 653894"/>
                <a:gd name="connsiteX16" fmla="*/ 498912 w 499156"/>
                <a:gd name="connsiteY16" fmla="*/ 242344 h 653894"/>
                <a:gd name="connsiteX17" fmla="*/ 435506 w 499156"/>
                <a:gd name="connsiteY17" fmla="*/ 206512 h 65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9156" h="653894">
                  <a:moveTo>
                    <a:pt x="435506" y="206512"/>
                  </a:moveTo>
                  <a:lnTo>
                    <a:pt x="431888" y="204621"/>
                  </a:lnTo>
                  <a:cubicBezTo>
                    <a:pt x="307552" y="141560"/>
                    <a:pt x="75158" y="19314"/>
                    <a:pt x="47834" y="6078"/>
                  </a:cubicBezTo>
                  <a:cubicBezTo>
                    <a:pt x="22320" y="-6686"/>
                    <a:pt x="16417" y="972"/>
                    <a:pt x="7087" y="16667"/>
                  </a:cubicBezTo>
                  <a:cubicBezTo>
                    <a:pt x="-2243" y="32361"/>
                    <a:pt x="-5290" y="41815"/>
                    <a:pt x="13942" y="55619"/>
                  </a:cubicBezTo>
                  <a:cubicBezTo>
                    <a:pt x="26509" y="64601"/>
                    <a:pt x="83821" y="99677"/>
                    <a:pt x="121808" y="127945"/>
                  </a:cubicBezTo>
                  <a:cubicBezTo>
                    <a:pt x="150369" y="149502"/>
                    <a:pt x="178930" y="178621"/>
                    <a:pt x="185976" y="208592"/>
                  </a:cubicBezTo>
                  <a:lnTo>
                    <a:pt x="287749" y="630355"/>
                  </a:lnTo>
                  <a:cubicBezTo>
                    <a:pt x="294033" y="655409"/>
                    <a:pt x="308028" y="654653"/>
                    <a:pt x="321928" y="652667"/>
                  </a:cubicBezTo>
                  <a:cubicBezTo>
                    <a:pt x="335827" y="650682"/>
                    <a:pt x="350489" y="649169"/>
                    <a:pt x="349156" y="618348"/>
                  </a:cubicBezTo>
                  <a:lnTo>
                    <a:pt x="335351" y="292925"/>
                  </a:lnTo>
                  <a:cubicBezTo>
                    <a:pt x="333923" y="262009"/>
                    <a:pt x="355725" y="248773"/>
                    <a:pt x="383525" y="263239"/>
                  </a:cubicBezTo>
                  <a:lnTo>
                    <a:pt x="435506" y="288766"/>
                  </a:lnTo>
                  <a:lnTo>
                    <a:pt x="476825" y="309093"/>
                  </a:lnTo>
                  <a:lnTo>
                    <a:pt x="476825" y="309093"/>
                  </a:lnTo>
                  <a:cubicBezTo>
                    <a:pt x="482242" y="286251"/>
                    <a:pt x="489630" y="263919"/>
                    <a:pt x="498912" y="242344"/>
                  </a:cubicBezTo>
                  <a:lnTo>
                    <a:pt x="498912" y="242344"/>
                  </a:lnTo>
                  <a:cubicBezTo>
                    <a:pt x="482727" y="232701"/>
                    <a:pt x="455214" y="216534"/>
                    <a:pt x="435506" y="206512"/>
                  </a:cubicBezTo>
                  <a:close/>
                </a:path>
              </a:pathLst>
            </a:custGeom>
            <a:grpFill/>
            <a:ln w="9511" cap="flat">
              <a:noFill/>
              <a:prstDash val="solid"/>
              <a:miter/>
            </a:ln>
          </p:spPr>
          <p:txBody>
            <a:bodyPr rtlCol="0" anchor="ctr"/>
            <a:lstStyle/>
            <a:p>
              <a:endParaRPr lang="nb-NO"/>
            </a:p>
          </p:txBody>
        </p:sp>
        <p:sp>
          <p:nvSpPr>
            <p:cNvPr id="45" name="Friform 44">
              <a:extLst>
                <a:ext uri="{FF2B5EF4-FFF2-40B4-BE49-F238E27FC236}">
                  <a16:creationId xmlns:a16="http://schemas.microsoft.com/office/drawing/2014/main" id="{23CAC193-ECEB-EF63-EDC3-60E2488646F4}"/>
                </a:ext>
              </a:extLst>
            </p:cNvPr>
            <p:cNvSpPr/>
            <p:nvPr/>
          </p:nvSpPr>
          <p:spPr>
            <a:xfrm>
              <a:off x="3249772" y="607952"/>
              <a:ext cx="830372" cy="824616"/>
            </a:xfrm>
            <a:custGeom>
              <a:avLst/>
              <a:gdLst>
                <a:gd name="connsiteX0" fmla="*/ 415418 w 830372"/>
                <a:gd name="connsiteY0" fmla="*/ -350 h 824616"/>
                <a:gd name="connsiteX1" fmla="*/ 308789 w 830372"/>
                <a:gd name="connsiteY1" fmla="*/ 13359 h 824616"/>
                <a:gd name="connsiteX2" fmla="*/ 309265 w 830372"/>
                <a:gd name="connsiteY2" fmla="*/ 23948 h 824616"/>
                <a:gd name="connsiteX3" fmla="*/ 319832 w 830372"/>
                <a:gd name="connsiteY3" fmla="*/ 179284 h 824616"/>
                <a:gd name="connsiteX4" fmla="*/ 347537 w 830372"/>
                <a:gd name="connsiteY4" fmla="*/ 251422 h 824616"/>
                <a:gd name="connsiteX5" fmla="*/ 409801 w 830372"/>
                <a:gd name="connsiteY5" fmla="*/ 292738 h 824616"/>
                <a:gd name="connsiteX6" fmla="*/ 564603 w 830372"/>
                <a:gd name="connsiteY6" fmla="*/ 355799 h 824616"/>
                <a:gd name="connsiteX7" fmla="*/ 584120 w 830372"/>
                <a:gd name="connsiteY7" fmla="*/ 395129 h 824616"/>
                <a:gd name="connsiteX8" fmla="*/ 544229 w 830372"/>
                <a:gd name="connsiteY8" fmla="*/ 409689 h 824616"/>
                <a:gd name="connsiteX9" fmla="*/ 366863 w 830372"/>
                <a:gd name="connsiteY9" fmla="*/ 355231 h 824616"/>
                <a:gd name="connsiteX10" fmla="*/ 328306 w 830372"/>
                <a:gd name="connsiteY10" fmla="*/ 366671 h 824616"/>
                <a:gd name="connsiteX11" fmla="*/ 321737 w 830372"/>
                <a:gd name="connsiteY11" fmla="*/ 534393 h 824616"/>
                <a:gd name="connsiteX12" fmla="*/ 355153 w 830372"/>
                <a:gd name="connsiteY12" fmla="*/ 636218 h 824616"/>
                <a:gd name="connsiteX13" fmla="*/ 339825 w 830372"/>
                <a:gd name="connsiteY13" fmla="*/ 674035 h 824616"/>
                <a:gd name="connsiteX14" fmla="*/ 299363 w 830372"/>
                <a:gd name="connsiteY14" fmla="*/ 658436 h 824616"/>
                <a:gd name="connsiteX15" fmla="*/ 224723 w 830372"/>
                <a:gd name="connsiteY15" fmla="*/ 489295 h 824616"/>
                <a:gd name="connsiteX16" fmla="*/ 86391 w 830372"/>
                <a:gd name="connsiteY16" fmla="*/ 356933 h 824616"/>
                <a:gd name="connsiteX17" fmla="*/ 86391 w 830372"/>
                <a:gd name="connsiteY17" fmla="*/ 356933 h 824616"/>
                <a:gd name="connsiteX18" fmla="*/ 73539 w 830372"/>
                <a:gd name="connsiteY18" fmla="*/ 350032 h 824616"/>
                <a:gd name="connsiteX19" fmla="*/ 11370 w 830372"/>
                <a:gd name="connsiteY19" fmla="*/ 317130 h 824616"/>
                <a:gd name="connsiteX20" fmla="*/ 1850 w 830372"/>
                <a:gd name="connsiteY20" fmla="*/ 371682 h 824616"/>
                <a:gd name="connsiteX21" fmla="*/ -245 w 830372"/>
                <a:gd name="connsiteY21" fmla="*/ 412053 h 824616"/>
                <a:gd name="connsiteX22" fmla="*/ 415037 w 830372"/>
                <a:gd name="connsiteY22" fmla="*/ 824267 h 824616"/>
                <a:gd name="connsiteX23" fmla="*/ 830128 w 830372"/>
                <a:gd name="connsiteY23" fmla="*/ 411864 h 824616"/>
                <a:gd name="connsiteX24" fmla="*/ 415418 w 830372"/>
                <a:gd name="connsiteY24" fmla="*/ -350 h 824616"/>
                <a:gd name="connsiteX25" fmla="*/ 482061 w 830372"/>
                <a:gd name="connsiteY25" fmla="*/ 184862 h 824616"/>
                <a:gd name="connsiteX26" fmla="*/ 454070 w 830372"/>
                <a:gd name="connsiteY26" fmla="*/ 213226 h 824616"/>
                <a:gd name="connsiteX27" fmla="*/ 398947 w 830372"/>
                <a:gd name="connsiteY27" fmla="*/ 215117 h 824616"/>
                <a:gd name="connsiteX28" fmla="*/ 397519 w 830372"/>
                <a:gd name="connsiteY28" fmla="*/ 213793 h 824616"/>
                <a:gd name="connsiteX29" fmla="*/ 395615 w 830372"/>
                <a:gd name="connsiteY29" fmla="*/ 159052 h 824616"/>
                <a:gd name="connsiteX30" fmla="*/ 423605 w 830372"/>
                <a:gd name="connsiteY30" fmla="*/ 130688 h 824616"/>
                <a:gd name="connsiteX31" fmla="*/ 478728 w 830372"/>
                <a:gd name="connsiteY31" fmla="*/ 128797 h 824616"/>
                <a:gd name="connsiteX32" fmla="*/ 480156 w 830372"/>
                <a:gd name="connsiteY32" fmla="*/ 130216 h 824616"/>
                <a:gd name="connsiteX33" fmla="*/ 482451 w 830372"/>
                <a:gd name="connsiteY33" fmla="*/ 184853 h 824616"/>
                <a:gd name="connsiteX34" fmla="*/ 482441 w 830372"/>
                <a:gd name="connsiteY34" fmla="*/ 184862 h 82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0372" h="824616">
                  <a:moveTo>
                    <a:pt x="415418" y="-350"/>
                  </a:moveTo>
                  <a:cubicBezTo>
                    <a:pt x="379430" y="-350"/>
                    <a:pt x="343595" y="4263"/>
                    <a:pt x="308789" y="13359"/>
                  </a:cubicBezTo>
                  <a:cubicBezTo>
                    <a:pt x="308789" y="16857"/>
                    <a:pt x="308789" y="20450"/>
                    <a:pt x="309265" y="23948"/>
                  </a:cubicBezTo>
                  <a:cubicBezTo>
                    <a:pt x="310693" y="72922"/>
                    <a:pt x="315262" y="143925"/>
                    <a:pt x="319832" y="179284"/>
                  </a:cubicBezTo>
                  <a:cubicBezTo>
                    <a:pt x="323260" y="205378"/>
                    <a:pt x="328210" y="229109"/>
                    <a:pt x="347537" y="251422"/>
                  </a:cubicBezTo>
                  <a:cubicBezTo>
                    <a:pt x="363912" y="270330"/>
                    <a:pt x="381430" y="279785"/>
                    <a:pt x="409801" y="292738"/>
                  </a:cubicBezTo>
                  <a:cubicBezTo>
                    <a:pt x="438171" y="305690"/>
                    <a:pt x="536422" y="344548"/>
                    <a:pt x="564603" y="355799"/>
                  </a:cubicBezTo>
                  <a:cubicBezTo>
                    <a:pt x="592783" y="367050"/>
                    <a:pt x="590498" y="376788"/>
                    <a:pt x="584120" y="395129"/>
                  </a:cubicBezTo>
                  <a:cubicBezTo>
                    <a:pt x="577741" y="413471"/>
                    <a:pt x="571553" y="417536"/>
                    <a:pt x="544229" y="409689"/>
                  </a:cubicBezTo>
                  <a:cubicBezTo>
                    <a:pt x="516905" y="401842"/>
                    <a:pt x="395425" y="362417"/>
                    <a:pt x="366863" y="355231"/>
                  </a:cubicBezTo>
                  <a:cubicBezTo>
                    <a:pt x="350298" y="351072"/>
                    <a:pt x="341063" y="351261"/>
                    <a:pt x="328306" y="366671"/>
                  </a:cubicBezTo>
                  <a:cubicBezTo>
                    <a:pt x="299744" y="403355"/>
                    <a:pt x="301172" y="474074"/>
                    <a:pt x="321737" y="534393"/>
                  </a:cubicBezTo>
                  <a:cubicBezTo>
                    <a:pt x="331257" y="560866"/>
                    <a:pt x="345633" y="606909"/>
                    <a:pt x="355153" y="636218"/>
                  </a:cubicBezTo>
                  <a:cubicBezTo>
                    <a:pt x="364673" y="665526"/>
                    <a:pt x="349346" y="669497"/>
                    <a:pt x="339825" y="674035"/>
                  </a:cubicBezTo>
                  <a:cubicBezTo>
                    <a:pt x="320784" y="682166"/>
                    <a:pt x="311264" y="682166"/>
                    <a:pt x="299363" y="658436"/>
                  </a:cubicBezTo>
                  <a:cubicBezTo>
                    <a:pt x="287463" y="634705"/>
                    <a:pt x="257950" y="553019"/>
                    <a:pt x="224723" y="489295"/>
                  </a:cubicBezTo>
                  <a:cubicBezTo>
                    <a:pt x="191497" y="425573"/>
                    <a:pt x="155224" y="397493"/>
                    <a:pt x="86391" y="356933"/>
                  </a:cubicBezTo>
                  <a:lnTo>
                    <a:pt x="86391" y="356933"/>
                  </a:lnTo>
                  <a:lnTo>
                    <a:pt x="73539" y="350032"/>
                  </a:lnTo>
                  <a:lnTo>
                    <a:pt x="11370" y="317130"/>
                  </a:lnTo>
                  <a:cubicBezTo>
                    <a:pt x="7029" y="335093"/>
                    <a:pt x="3849" y="353312"/>
                    <a:pt x="1850" y="371682"/>
                  </a:cubicBezTo>
                  <a:cubicBezTo>
                    <a:pt x="612" y="384919"/>
                    <a:pt x="-245" y="398344"/>
                    <a:pt x="-245" y="412053"/>
                  </a:cubicBezTo>
                  <a:cubicBezTo>
                    <a:pt x="-187" y="639763"/>
                    <a:pt x="185737" y="824323"/>
                    <a:pt x="415037" y="824267"/>
                  </a:cubicBezTo>
                  <a:cubicBezTo>
                    <a:pt x="644336" y="824210"/>
                    <a:pt x="830184" y="639574"/>
                    <a:pt x="830128" y="411864"/>
                  </a:cubicBezTo>
                  <a:cubicBezTo>
                    <a:pt x="830070" y="184371"/>
                    <a:pt x="644498" y="-85"/>
                    <a:pt x="415418" y="-350"/>
                  </a:cubicBezTo>
                  <a:close/>
                  <a:moveTo>
                    <a:pt x="482061" y="184862"/>
                  </a:moveTo>
                  <a:lnTo>
                    <a:pt x="454070" y="213226"/>
                  </a:lnTo>
                  <a:cubicBezTo>
                    <a:pt x="439371" y="228844"/>
                    <a:pt x="414703" y="229696"/>
                    <a:pt x="398947" y="215117"/>
                  </a:cubicBezTo>
                  <a:lnTo>
                    <a:pt x="397519" y="213793"/>
                  </a:lnTo>
                  <a:cubicBezTo>
                    <a:pt x="381896" y="199148"/>
                    <a:pt x="381039" y="174737"/>
                    <a:pt x="395615" y="159052"/>
                  </a:cubicBezTo>
                  <a:lnTo>
                    <a:pt x="423605" y="130688"/>
                  </a:lnTo>
                  <a:cubicBezTo>
                    <a:pt x="438352" y="115174"/>
                    <a:pt x="462934" y="114323"/>
                    <a:pt x="478728" y="128797"/>
                  </a:cubicBezTo>
                  <a:lnTo>
                    <a:pt x="480156" y="130216"/>
                  </a:lnTo>
                  <a:cubicBezTo>
                    <a:pt x="495979" y="144672"/>
                    <a:pt x="497008" y="169140"/>
                    <a:pt x="482451" y="184853"/>
                  </a:cubicBezTo>
                  <a:cubicBezTo>
                    <a:pt x="482451" y="184853"/>
                    <a:pt x="482441" y="184862"/>
                    <a:pt x="482441" y="184862"/>
                  </a:cubicBezTo>
                  <a:close/>
                </a:path>
              </a:pathLst>
            </a:custGeom>
            <a:grpFill/>
            <a:ln w="9511" cap="flat">
              <a:noFill/>
              <a:prstDash val="solid"/>
              <a:miter/>
            </a:ln>
          </p:spPr>
          <p:txBody>
            <a:bodyPr rtlCol="0" anchor="ctr"/>
            <a:lstStyle/>
            <a:p>
              <a:endParaRPr lang="nb-NO"/>
            </a:p>
          </p:txBody>
        </p:sp>
        <p:sp>
          <p:nvSpPr>
            <p:cNvPr id="46" name="Friform 45">
              <a:extLst>
                <a:ext uri="{FF2B5EF4-FFF2-40B4-BE49-F238E27FC236}">
                  <a16:creationId xmlns:a16="http://schemas.microsoft.com/office/drawing/2014/main" id="{E26E5AB7-8AE2-5C26-B825-B291D9239AEF}"/>
                </a:ext>
              </a:extLst>
            </p:cNvPr>
            <p:cNvSpPr/>
            <p:nvPr/>
          </p:nvSpPr>
          <p:spPr>
            <a:xfrm>
              <a:off x="3283570" y="642650"/>
              <a:ext cx="215257" cy="284821"/>
            </a:xfrm>
            <a:custGeom>
              <a:avLst/>
              <a:gdLst>
                <a:gd name="connsiteX0" fmla="*/ 24128 w 215257"/>
                <a:gd name="connsiteY0" fmla="*/ 167750 h 284821"/>
                <a:gd name="connsiteX1" fmla="*/ -245 w 215257"/>
                <a:gd name="connsiteY1" fmla="*/ 215022 h 284821"/>
                <a:gd name="connsiteX2" fmla="*/ -245 w 215257"/>
                <a:gd name="connsiteY2" fmla="*/ 215022 h 284821"/>
                <a:gd name="connsiteX3" fmla="*/ 39646 w 215257"/>
                <a:gd name="connsiteY3" fmla="*/ 235160 h 284821"/>
                <a:gd name="connsiteX4" fmla="*/ 52499 w 215257"/>
                <a:gd name="connsiteY4" fmla="*/ 241684 h 284821"/>
                <a:gd name="connsiteX5" fmla="*/ 140467 w 215257"/>
                <a:gd name="connsiteY5" fmla="*/ 281203 h 284821"/>
                <a:gd name="connsiteX6" fmla="*/ 214060 w 215257"/>
                <a:gd name="connsiteY6" fmla="*/ 167750 h 284821"/>
                <a:gd name="connsiteX7" fmla="*/ 215013 w 215257"/>
                <a:gd name="connsiteY7" fmla="*/ 10145 h 284821"/>
                <a:gd name="connsiteX8" fmla="*/ 215013 w 215257"/>
                <a:gd name="connsiteY8" fmla="*/ -350 h 284821"/>
                <a:gd name="connsiteX9" fmla="*/ 24128 w 215257"/>
                <a:gd name="connsiteY9" fmla="*/ 167750 h 28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257" h="284821">
                  <a:moveTo>
                    <a:pt x="24128" y="167750"/>
                  </a:moveTo>
                  <a:cubicBezTo>
                    <a:pt x="15007" y="182981"/>
                    <a:pt x="6867" y="198770"/>
                    <a:pt x="-245" y="215022"/>
                  </a:cubicBezTo>
                  <a:lnTo>
                    <a:pt x="-245" y="215022"/>
                  </a:lnTo>
                  <a:lnTo>
                    <a:pt x="39646" y="235160"/>
                  </a:lnTo>
                  <a:lnTo>
                    <a:pt x="52499" y="241684"/>
                  </a:lnTo>
                  <a:cubicBezTo>
                    <a:pt x="52499" y="241684"/>
                    <a:pt x="119142" y="272789"/>
                    <a:pt x="140467" y="281203"/>
                  </a:cubicBezTo>
                  <a:cubicBezTo>
                    <a:pt x="190069" y="301152"/>
                    <a:pt x="214060" y="225611"/>
                    <a:pt x="214060" y="167750"/>
                  </a:cubicBezTo>
                  <a:cubicBezTo>
                    <a:pt x="214060" y="133903"/>
                    <a:pt x="215013" y="24421"/>
                    <a:pt x="215013" y="10145"/>
                  </a:cubicBezTo>
                  <a:lnTo>
                    <a:pt x="215013" y="-350"/>
                  </a:lnTo>
                  <a:cubicBezTo>
                    <a:pt x="135231" y="34452"/>
                    <a:pt x="68465" y="93249"/>
                    <a:pt x="24128" y="167750"/>
                  </a:cubicBezTo>
                  <a:close/>
                </a:path>
              </a:pathLst>
            </a:custGeom>
            <a:grpFill/>
            <a:ln w="9511" cap="flat">
              <a:noFill/>
              <a:prstDash val="solid"/>
              <a:miter/>
            </a:ln>
          </p:spPr>
          <p:txBody>
            <a:bodyPr rtlCol="0" anchor="ctr"/>
            <a:lstStyle/>
            <a:p>
              <a:endParaRPr lang="nb-NO"/>
            </a:p>
          </p:txBody>
        </p:sp>
        <p:sp>
          <p:nvSpPr>
            <p:cNvPr id="47" name="Friform 46">
              <a:extLst>
                <a:ext uri="{FF2B5EF4-FFF2-40B4-BE49-F238E27FC236}">
                  <a16:creationId xmlns:a16="http://schemas.microsoft.com/office/drawing/2014/main" id="{64F1DC7A-1183-8B77-AB49-2E8F23F02D39}"/>
                </a:ext>
              </a:extLst>
            </p:cNvPr>
            <p:cNvSpPr/>
            <p:nvPr/>
          </p:nvSpPr>
          <p:spPr>
            <a:xfrm>
              <a:off x="3283665" y="858022"/>
              <a:ext cx="9520" cy="9454"/>
            </a:xfrm>
            <a:custGeom>
              <a:avLst/>
              <a:gdLst>
                <a:gd name="connsiteX0" fmla="*/ 0 w 9520"/>
                <a:gd name="connsiteY0" fmla="*/ 0 h 9454"/>
                <a:gd name="connsiteX1" fmla="*/ 0 w 9520"/>
                <a:gd name="connsiteY1" fmla="*/ 0 h 9454"/>
                <a:gd name="connsiteX2" fmla="*/ 0 w 9520"/>
                <a:gd name="connsiteY2" fmla="*/ 0 h 9454"/>
                <a:gd name="connsiteX3" fmla="*/ 0 w 9520"/>
                <a:gd name="connsiteY3" fmla="*/ 0 h 9454"/>
              </a:gdLst>
              <a:ahLst/>
              <a:cxnLst>
                <a:cxn ang="0">
                  <a:pos x="connsiteX0" y="connsiteY0"/>
                </a:cxn>
                <a:cxn ang="0">
                  <a:pos x="connsiteX1" y="connsiteY1"/>
                </a:cxn>
                <a:cxn ang="0">
                  <a:pos x="connsiteX2" y="connsiteY2"/>
                </a:cxn>
                <a:cxn ang="0">
                  <a:pos x="connsiteX3" y="connsiteY3"/>
                </a:cxn>
              </a:cxnLst>
              <a:rect l="l" t="t" r="r" b="b"/>
              <a:pathLst>
                <a:path w="9520" h="9454">
                  <a:moveTo>
                    <a:pt x="0" y="0"/>
                  </a:moveTo>
                  <a:lnTo>
                    <a:pt x="0" y="0"/>
                  </a:lnTo>
                  <a:lnTo>
                    <a:pt x="0" y="0"/>
                  </a:lnTo>
                  <a:lnTo>
                    <a:pt x="0" y="0"/>
                  </a:lnTo>
                  <a:close/>
                </a:path>
              </a:pathLst>
            </a:custGeom>
            <a:grpFill/>
            <a:ln w="9511" cap="flat">
              <a:noFill/>
              <a:prstDash val="solid"/>
              <a:miter/>
            </a:ln>
          </p:spPr>
          <p:txBody>
            <a:bodyPr rtlCol="0" anchor="ctr"/>
            <a:lstStyle/>
            <a:p>
              <a:endParaRPr lang="nb-NO"/>
            </a:p>
          </p:txBody>
        </p:sp>
        <p:sp>
          <p:nvSpPr>
            <p:cNvPr id="48" name="Friform 47">
              <a:extLst>
                <a:ext uri="{FF2B5EF4-FFF2-40B4-BE49-F238E27FC236}">
                  <a16:creationId xmlns:a16="http://schemas.microsoft.com/office/drawing/2014/main" id="{6BD4487F-DFF5-CCF2-345C-2EE471727172}"/>
                </a:ext>
              </a:extLst>
            </p:cNvPr>
            <p:cNvSpPr/>
            <p:nvPr/>
          </p:nvSpPr>
          <p:spPr>
            <a:xfrm>
              <a:off x="3261292" y="925243"/>
              <a:ext cx="190" cy="94"/>
            </a:xfrm>
            <a:custGeom>
              <a:avLst/>
              <a:gdLst>
                <a:gd name="connsiteX0" fmla="*/ 0 w 190"/>
                <a:gd name="connsiteY0" fmla="*/ 0 h 94"/>
                <a:gd name="connsiteX1" fmla="*/ 0 w 190"/>
                <a:gd name="connsiteY1" fmla="*/ 0 h 94"/>
                <a:gd name="connsiteX2" fmla="*/ 190 w 190"/>
                <a:gd name="connsiteY2" fmla="*/ 95 h 94"/>
                <a:gd name="connsiteX3" fmla="*/ 190 w 190"/>
                <a:gd name="connsiteY3" fmla="*/ 95 h 94"/>
                <a:gd name="connsiteX4" fmla="*/ 0 w 190"/>
                <a:gd name="connsiteY4" fmla="*/ 0 h 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 h="94">
                  <a:moveTo>
                    <a:pt x="0" y="0"/>
                  </a:moveTo>
                  <a:lnTo>
                    <a:pt x="0" y="0"/>
                  </a:lnTo>
                  <a:lnTo>
                    <a:pt x="190" y="95"/>
                  </a:lnTo>
                  <a:lnTo>
                    <a:pt x="190" y="95"/>
                  </a:lnTo>
                  <a:lnTo>
                    <a:pt x="0" y="0"/>
                  </a:lnTo>
                  <a:close/>
                </a:path>
              </a:pathLst>
            </a:custGeom>
            <a:grpFill/>
            <a:ln w="9511" cap="flat">
              <a:noFill/>
              <a:prstDash val="solid"/>
              <a:miter/>
            </a:ln>
          </p:spPr>
          <p:txBody>
            <a:bodyPr rtlCol="0" anchor="ctr"/>
            <a:lstStyle/>
            <a:p>
              <a:endParaRPr lang="nb-NO"/>
            </a:p>
          </p:txBody>
        </p:sp>
        <p:sp>
          <p:nvSpPr>
            <p:cNvPr id="49" name="Friform 48">
              <a:extLst>
                <a:ext uri="{FF2B5EF4-FFF2-40B4-BE49-F238E27FC236}">
                  <a16:creationId xmlns:a16="http://schemas.microsoft.com/office/drawing/2014/main" id="{6981ED29-6A71-A0B2-9BEF-057A383D47DB}"/>
                </a:ext>
              </a:extLst>
            </p:cNvPr>
            <p:cNvSpPr/>
            <p:nvPr/>
          </p:nvSpPr>
          <p:spPr>
            <a:xfrm>
              <a:off x="3261483" y="924865"/>
              <a:ext cx="9520" cy="9454"/>
            </a:xfrm>
            <a:custGeom>
              <a:avLst/>
              <a:gdLst>
                <a:gd name="connsiteX0" fmla="*/ -245 w 9520"/>
                <a:gd name="connsiteY0" fmla="*/ -350 h 9454"/>
                <a:gd name="connsiteX1" fmla="*/ -245 w 9520"/>
                <a:gd name="connsiteY1" fmla="*/ -350 h 9454"/>
                <a:gd name="connsiteX2" fmla="*/ -245 w 9520"/>
                <a:gd name="connsiteY2" fmla="*/ -350 h 9454"/>
              </a:gdLst>
              <a:ahLst/>
              <a:cxnLst>
                <a:cxn ang="0">
                  <a:pos x="connsiteX0" y="connsiteY0"/>
                </a:cxn>
                <a:cxn ang="0">
                  <a:pos x="connsiteX1" y="connsiteY1"/>
                </a:cxn>
                <a:cxn ang="0">
                  <a:pos x="connsiteX2" y="connsiteY2"/>
                </a:cxn>
              </a:cxnLst>
              <a:rect l="l" t="t" r="r" b="b"/>
              <a:pathLst>
                <a:path w="9520" h="9454">
                  <a:moveTo>
                    <a:pt x="-245" y="-350"/>
                  </a:moveTo>
                  <a:lnTo>
                    <a:pt x="-245" y="-350"/>
                  </a:lnTo>
                  <a:lnTo>
                    <a:pt x="-245" y="-350"/>
                  </a:lnTo>
                  <a:close/>
                </a:path>
              </a:pathLst>
            </a:custGeom>
            <a:grpFill/>
            <a:ln w="9511" cap="flat">
              <a:noFill/>
              <a:prstDash val="solid"/>
              <a:miter/>
            </a:ln>
          </p:spPr>
          <p:txBody>
            <a:bodyPr rtlCol="0" anchor="ctr"/>
            <a:lstStyle/>
            <a:p>
              <a:endParaRPr lang="nb-NO"/>
            </a:p>
          </p:txBody>
        </p:sp>
        <p:sp>
          <p:nvSpPr>
            <p:cNvPr id="50" name="Friform 49">
              <a:extLst>
                <a:ext uri="{FF2B5EF4-FFF2-40B4-BE49-F238E27FC236}">
                  <a16:creationId xmlns:a16="http://schemas.microsoft.com/office/drawing/2014/main" id="{6887E1D1-3455-067E-D76E-E47C70F162A1}"/>
                </a:ext>
              </a:extLst>
            </p:cNvPr>
            <p:cNvSpPr/>
            <p:nvPr/>
          </p:nvSpPr>
          <p:spPr>
            <a:xfrm>
              <a:off x="3283665" y="858022"/>
              <a:ext cx="9520" cy="9454"/>
            </a:xfrm>
            <a:custGeom>
              <a:avLst/>
              <a:gdLst>
                <a:gd name="connsiteX0" fmla="*/ -245 w 9520"/>
                <a:gd name="connsiteY0" fmla="*/ -350 h 9454"/>
                <a:gd name="connsiteX1" fmla="*/ -245 w 9520"/>
                <a:gd name="connsiteY1" fmla="*/ -350 h 9454"/>
              </a:gdLst>
              <a:ahLst/>
              <a:cxnLst>
                <a:cxn ang="0">
                  <a:pos x="connsiteX0" y="connsiteY0"/>
                </a:cxn>
                <a:cxn ang="0">
                  <a:pos x="connsiteX1" y="connsiteY1"/>
                </a:cxn>
              </a:cxnLst>
              <a:rect l="l" t="t" r="r" b="b"/>
              <a:pathLst>
                <a:path w="9520" h="9454">
                  <a:moveTo>
                    <a:pt x="-245" y="-350"/>
                  </a:moveTo>
                  <a:lnTo>
                    <a:pt x="-245" y="-350"/>
                  </a:lnTo>
                  <a:close/>
                </a:path>
              </a:pathLst>
            </a:custGeom>
            <a:grpFill/>
            <a:ln w="9511" cap="flat">
              <a:noFill/>
              <a:prstDash val="solid"/>
              <a:miter/>
            </a:ln>
          </p:spPr>
          <p:txBody>
            <a:bodyPr rtlCol="0" anchor="ctr"/>
            <a:lstStyle/>
            <a:p>
              <a:endParaRPr lang="nb-NO"/>
            </a:p>
          </p:txBody>
        </p:sp>
      </p:grpSp>
      <p:sp>
        <p:nvSpPr>
          <p:cNvPr id="5" name="Rektangel 4">
            <a:extLst>
              <a:ext uri="{FF2B5EF4-FFF2-40B4-BE49-F238E27FC236}">
                <a16:creationId xmlns:a16="http://schemas.microsoft.com/office/drawing/2014/main" id="{7EA2A6EB-0BA5-DD50-0F4F-AF23600EFF37}"/>
              </a:ext>
            </a:extLst>
          </p:cNvPr>
          <p:cNvSpPr>
            <a:spLocks noGrp="1" noRot="1" noMove="1" noResize="1" noEditPoints="1" noAdjustHandles="1" noChangeArrowheads="1" noChangeShapeType="1"/>
          </p:cNvSpPr>
          <p:nvPr/>
        </p:nvSpPr>
        <p:spPr>
          <a:xfrm>
            <a:off x="6096000" y="0"/>
            <a:ext cx="6096000" cy="6858000"/>
          </a:xfrm>
          <a:prstGeom prst="rect">
            <a:avLst/>
          </a:prstGeom>
          <a:solidFill>
            <a:srgbClr val="F5E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F9C30ACB-84E1-E77C-2FA6-1F045D9306DA}"/>
              </a:ext>
            </a:extLst>
          </p:cNvPr>
          <p:cNvSpPr>
            <a:spLocks noGrp="1" noRot="1" noMove="1" noResize="1" noEditPoints="1" noAdjustHandles="1" noChangeArrowheads="1" noChangeShapeType="1"/>
          </p:cNvSpPr>
          <p:nvPr>
            <p:ph type="title"/>
          </p:nvPr>
        </p:nvSpPr>
        <p:spPr>
          <a:xfrm>
            <a:off x="633414" y="315913"/>
            <a:ext cx="5181600" cy="1157511"/>
          </a:xfrm>
        </p:spPr>
        <p:txBody>
          <a:bodyPr/>
          <a:lstStyle/>
          <a:p>
            <a:r>
              <a:rPr lang="nb-NO" dirty="0">
                <a:solidFill>
                  <a:schemeClr val="bg1"/>
                </a:solidFill>
              </a:rPr>
              <a:t>Bli bevisst vanene dine</a:t>
            </a:r>
          </a:p>
        </p:txBody>
      </p:sp>
      <p:sp>
        <p:nvSpPr>
          <p:cNvPr id="3" name="Plassholder for innhold 2">
            <a:extLst>
              <a:ext uri="{FF2B5EF4-FFF2-40B4-BE49-F238E27FC236}">
                <a16:creationId xmlns:a16="http://schemas.microsoft.com/office/drawing/2014/main" id="{027070BE-CD0D-D3B2-CDEC-9DC542BB3661}"/>
              </a:ext>
            </a:extLst>
          </p:cNvPr>
          <p:cNvSpPr>
            <a:spLocks noGrp="1" noRot="1" noMove="1" noResize="1" noEditPoints="1" noAdjustHandles="1" noChangeArrowheads="1" noChangeShapeType="1"/>
          </p:cNvSpPr>
          <p:nvPr>
            <p:ph sz="half" idx="1"/>
          </p:nvPr>
        </p:nvSpPr>
        <p:spPr>
          <a:xfrm>
            <a:off x="633413" y="1825625"/>
            <a:ext cx="5181600" cy="4351338"/>
          </a:xfrm>
        </p:spPr>
        <p:txBody>
          <a:bodyPr>
            <a:normAutofit/>
          </a:bodyPr>
          <a:lstStyle/>
          <a:p>
            <a:r>
              <a:rPr lang="nb-NO" dirty="0">
                <a:solidFill>
                  <a:schemeClr val="bg1"/>
                </a:solidFill>
              </a:rPr>
              <a:t>Bryt dem</a:t>
            </a:r>
          </a:p>
          <a:p>
            <a:r>
              <a:rPr lang="nb-NO" dirty="0">
                <a:solidFill>
                  <a:schemeClr val="bg1"/>
                </a:solidFill>
              </a:rPr>
              <a:t>Etabler nye</a:t>
            </a:r>
          </a:p>
          <a:p>
            <a:endParaRPr lang="nb-NO" dirty="0">
              <a:solidFill>
                <a:schemeClr val="bg1"/>
              </a:solidFill>
            </a:endParaRPr>
          </a:p>
          <a:p>
            <a:pPr lvl="1"/>
            <a:endParaRPr lang="nb-NO" dirty="0">
              <a:solidFill>
                <a:schemeClr val="bg1"/>
              </a:solidFill>
            </a:endParaRPr>
          </a:p>
          <a:p>
            <a:endParaRPr lang="nb-NO" dirty="0">
              <a:solidFill>
                <a:schemeClr val="bg1"/>
              </a:solidFill>
            </a:endParaRPr>
          </a:p>
          <a:p>
            <a:endParaRPr lang="nb-NO" dirty="0">
              <a:solidFill>
                <a:schemeClr val="bg1"/>
              </a:solidFill>
            </a:endParaRPr>
          </a:p>
        </p:txBody>
      </p:sp>
      <p:sp>
        <p:nvSpPr>
          <p:cNvPr id="6" name="Plassholder for innhold 5">
            <a:extLst>
              <a:ext uri="{FF2B5EF4-FFF2-40B4-BE49-F238E27FC236}">
                <a16:creationId xmlns:a16="http://schemas.microsoft.com/office/drawing/2014/main" id="{98836EE5-4BDA-D1B4-8D56-68C550B4BB01}"/>
              </a:ext>
            </a:extLst>
          </p:cNvPr>
          <p:cNvSpPr>
            <a:spLocks noGrp="1" noRot="1" noMove="1" noResize="1" noEditPoints="1" noAdjustHandles="1" noChangeArrowheads="1" noChangeShapeType="1"/>
          </p:cNvSpPr>
          <p:nvPr>
            <p:ph sz="half" idx="2"/>
          </p:nvPr>
        </p:nvSpPr>
        <p:spPr>
          <a:xfrm>
            <a:off x="8758436" y="1825625"/>
            <a:ext cx="3227090" cy="2322988"/>
          </a:xfrm>
        </p:spPr>
        <p:txBody>
          <a:bodyPr/>
          <a:lstStyle/>
          <a:p>
            <a:r>
              <a:rPr lang="nb-NO" dirty="0"/>
              <a:t>Steder</a:t>
            </a:r>
          </a:p>
          <a:p>
            <a:r>
              <a:rPr lang="nb-NO" dirty="0"/>
              <a:t>Situasjoner </a:t>
            </a:r>
          </a:p>
          <a:p>
            <a:r>
              <a:rPr lang="nb-NO" dirty="0"/>
              <a:t>Følelser</a:t>
            </a:r>
          </a:p>
        </p:txBody>
      </p:sp>
      <p:sp>
        <p:nvSpPr>
          <p:cNvPr id="73" name="Plassholder for tekst 72">
            <a:extLst>
              <a:ext uri="{FF2B5EF4-FFF2-40B4-BE49-F238E27FC236}">
                <a16:creationId xmlns:a16="http://schemas.microsoft.com/office/drawing/2014/main" id="{789F772E-6A88-28D1-91E6-CAA6721CE1AC}"/>
              </a:ext>
            </a:extLst>
          </p:cNvPr>
          <p:cNvSpPr>
            <a:spLocks noGrp="1" noRot="1" noMove="1" noResize="1" noEditPoints="1" noAdjustHandles="1" noChangeArrowheads="1" noChangeShapeType="1"/>
          </p:cNvSpPr>
          <p:nvPr>
            <p:ph type="body" sz="quarter" idx="14"/>
          </p:nvPr>
        </p:nvSpPr>
        <p:spPr>
          <a:xfrm>
            <a:off x="6388100" y="315913"/>
            <a:ext cx="5181600" cy="1157287"/>
          </a:xfrm>
        </p:spPr>
        <p:txBody>
          <a:bodyPr>
            <a:normAutofit/>
          </a:bodyPr>
          <a:lstStyle/>
          <a:p>
            <a:r>
              <a:rPr lang="nb-NO" dirty="0"/>
              <a:t>– koblet til snus og røyk</a:t>
            </a:r>
          </a:p>
        </p:txBody>
      </p:sp>
      <p:grpSp>
        <p:nvGrpSpPr>
          <p:cNvPr id="8" name="Group 7">
            <a:extLst>
              <a:ext uri="{FF2B5EF4-FFF2-40B4-BE49-F238E27FC236}">
                <a16:creationId xmlns:a16="http://schemas.microsoft.com/office/drawing/2014/main" id="{C136C4E0-98D0-77DD-39B4-2E41ED7C59D2}"/>
              </a:ext>
            </a:extLst>
          </p:cNvPr>
          <p:cNvGrpSpPr>
            <a:grpSpLocks noGrp="1" noUngrp="1" noRot="1" noMove="1" noResize="1"/>
          </p:cNvGrpSpPr>
          <p:nvPr/>
        </p:nvGrpSpPr>
        <p:grpSpPr>
          <a:xfrm>
            <a:off x="4479652" y="2186278"/>
            <a:ext cx="3261861" cy="3274921"/>
            <a:chOff x="7177804" y="4948850"/>
            <a:chExt cx="728729" cy="731647"/>
          </a:xfrm>
        </p:grpSpPr>
        <p:sp>
          <p:nvSpPr>
            <p:cNvPr id="9" name="Oval 8">
              <a:extLst>
                <a:ext uri="{FF2B5EF4-FFF2-40B4-BE49-F238E27FC236}">
                  <a16:creationId xmlns:a16="http://schemas.microsoft.com/office/drawing/2014/main" id="{C34CE861-EF79-2E28-B684-63E65A1830A5}"/>
                </a:ext>
              </a:extLst>
            </p:cNvPr>
            <p:cNvSpPr>
              <a:spLocks noGrp="1" noRot="1" noMove="1" noResize="1" noEditPoints="1" noAdjustHandles="1" noChangeArrowheads="1" noChangeShapeType="1"/>
            </p:cNvSpPr>
            <p:nvPr/>
          </p:nvSpPr>
          <p:spPr>
            <a:xfrm>
              <a:off x="7186835" y="4960799"/>
              <a:ext cx="719698" cy="719698"/>
            </a:xfrm>
            <a:prstGeom prst="ellipse">
              <a:avLst/>
            </a:prstGeom>
            <a:solidFill>
              <a:srgbClr val="DB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grpSp>
          <p:nvGrpSpPr>
            <p:cNvPr id="10" name="Graphic 2">
              <a:extLst>
                <a:ext uri="{FF2B5EF4-FFF2-40B4-BE49-F238E27FC236}">
                  <a16:creationId xmlns:a16="http://schemas.microsoft.com/office/drawing/2014/main" id="{F766990B-0FDC-3FF2-96CA-108264DE9FB0}"/>
                </a:ext>
              </a:extLst>
            </p:cNvPr>
            <p:cNvGrpSpPr>
              <a:grpSpLocks noGrp="1" noUngrp="1" noRot="1" noMove="1" noResize="1"/>
            </p:cNvGrpSpPr>
            <p:nvPr/>
          </p:nvGrpSpPr>
          <p:grpSpPr>
            <a:xfrm>
              <a:off x="7177804" y="4948850"/>
              <a:ext cx="728729" cy="728787"/>
              <a:chOff x="3642509" y="1586411"/>
              <a:chExt cx="4121962" cy="4122286"/>
            </a:xfrm>
          </p:grpSpPr>
          <p:sp>
            <p:nvSpPr>
              <p:cNvPr id="11" name="Freeform 10">
                <a:extLst>
                  <a:ext uri="{FF2B5EF4-FFF2-40B4-BE49-F238E27FC236}">
                    <a16:creationId xmlns:a16="http://schemas.microsoft.com/office/drawing/2014/main" id="{58D942CA-C34F-9453-2BCC-F03AB82C22C8}"/>
                  </a:ext>
                </a:extLst>
              </p:cNvPr>
              <p:cNvSpPr>
                <a:spLocks noGrp="1" noRot="1" noMove="1" noResize="1" noEditPoints="1" noAdjustHandles="1" noChangeArrowheads="1" noChangeShapeType="1"/>
              </p:cNvSpPr>
              <p:nvPr/>
            </p:nvSpPr>
            <p:spPr>
              <a:xfrm>
                <a:off x="3674570" y="1618472"/>
                <a:ext cx="4057839" cy="4057840"/>
              </a:xfrm>
              <a:custGeom>
                <a:avLst/>
                <a:gdLst>
                  <a:gd name="connsiteX0" fmla="*/ 4057841 w 4057840"/>
                  <a:gd name="connsiteY0" fmla="*/ 2028920 h 4057840"/>
                  <a:gd name="connsiteX1" fmla="*/ 2028920 w 4057840"/>
                  <a:gd name="connsiteY1" fmla="*/ 4057841 h 4057840"/>
                  <a:gd name="connsiteX2" fmla="*/ 0 w 4057840"/>
                  <a:gd name="connsiteY2" fmla="*/ 2028920 h 4057840"/>
                  <a:gd name="connsiteX3" fmla="*/ 2028920 w 4057840"/>
                  <a:gd name="connsiteY3" fmla="*/ 0 h 4057840"/>
                  <a:gd name="connsiteX4" fmla="*/ 4057841 w 4057840"/>
                  <a:gd name="connsiteY4" fmla="*/ 2028920 h 4057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840" h="4057840">
                    <a:moveTo>
                      <a:pt x="4057841" y="2028920"/>
                    </a:moveTo>
                    <a:cubicBezTo>
                      <a:pt x="4057841" y="3149462"/>
                      <a:pt x="3149462" y="4057841"/>
                      <a:pt x="2028920" y="4057841"/>
                    </a:cubicBezTo>
                    <a:cubicBezTo>
                      <a:pt x="908379" y="4057841"/>
                      <a:pt x="0" y="3149462"/>
                      <a:pt x="0" y="2028920"/>
                    </a:cubicBezTo>
                    <a:cubicBezTo>
                      <a:pt x="0" y="908379"/>
                      <a:pt x="908379" y="0"/>
                      <a:pt x="2028920" y="0"/>
                    </a:cubicBezTo>
                    <a:cubicBezTo>
                      <a:pt x="3149462" y="0"/>
                      <a:pt x="4057841" y="908379"/>
                      <a:pt x="4057841" y="2028920"/>
                    </a:cubicBezTo>
                    <a:close/>
                  </a:path>
                </a:pathLst>
              </a:custGeom>
              <a:solidFill>
                <a:srgbClr val="FFFFFF">
                  <a:alpha val="54000"/>
                </a:srgbClr>
              </a:solidFill>
              <a:ln w="3239" cap="flat">
                <a:noFill/>
                <a:prstDash val="solid"/>
                <a:miter/>
              </a:ln>
            </p:spPr>
            <p:txBody>
              <a:bodyPr rtlCol="0" anchor="ctr"/>
              <a:lstStyle/>
              <a:p>
                <a:endParaRPr lang="en-NO"/>
              </a:p>
            </p:txBody>
          </p:sp>
          <p:sp>
            <p:nvSpPr>
              <p:cNvPr id="12" name="Freeform 11">
                <a:extLst>
                  <a:ext uri="{FF2B5EF4-FFF2-40B4-BE49-F238E27FC236}">
                    <a16:creationId xmlns:a16="http://schemas.microsoft.com/office/drawing/2014/main" id="{FFDBD4F7-7B2C-2FFE-4CFC-116B75BD9150}"/>
                  </a:ext>
                </a:extLst>
              </p:cNvPr>
              <p:cNvSpPr>
                <a:spLocks noGrp="1" noRot="1" noMove="1" noResize="1" noEditPoints="1" noAdjustHandles="1" noChangeArrowheads="1" noChangeShapeType="1"/>
              </p:cNvSpPr>
              <p:nvPr/>
            </p:nvSpPr>
            <p:spPr>
              <a:xfrm>
                <a:off x="3642509" y="1586411"/>
                <a:ext cx="4121962" cy="4122286"/>
              </a:xfrm>
              <a:custGeom>
                <a:avLst/>
                <a:gdLst>
                  <a:gd name="connsiteX0" fmla="*/ 2060982 w 4121962"/>
                  <a:gd name="connsiteY0" fmla="*/ 4122287 h 4122286"/>
                  <a:gd name="connsiteX1" fmla="*/ 1258805 w 4121962"/>
                  <a:gd name="connsiteY1" fmla="*/ 3960362 h 4122286"/>
                  <a:gd name="connsiteX2" fmla="*/ 603657 w 4121962"/>
                  <a:gd name="connsiteY2" fmla="*/ 3518630 h 4122286"/>
                  <a:gd name="connsiteX3" fmla="*/ 161925 w 4121962"/>
                  <a:gd name="connsiteY3" fmla="*/ 2863482 h 4122286"/>
                  <a:gd name="connsiteX4" fmla="*/ 0 w 4121962"/>
                  <a:gd name="connsiteY4" fmla="*/ 2061305 h 4122286"/>
                  <a:gd name="connsiteX5" fmla="*/ 161925 w 4121962"/>
                  <a:gd name="connsiteY5" fmla="*/ 1259129 h 4122286"/>
                  <a:gd name="connsiteX6" fmla="*/ 603657 w 4121962"/>
                  <a:gd name="connsiteY6" fmla="*/ 603656 h 4122286"/>
                  <a:gd name="connsiteX7" fmla="*/ 1258805 w 4121962"/>
                  <a:gd name="connsiteY7" fmla="*/ 161925 h 4122286"/>
                  <a:gd name="connsiteX8" fmla="*/ 2060982 w 4121962"/>
                  <a:gd name="connsiteY8" fmla="*/ 0 h 4122286"/>
                  <a:gd name="connsiteX9" fmla="*/ 2863158 w 4121962"/>
                  <a:gd name="connsiteY9" fmla="*/ 161925 h 4122286"/>
                  <a:gd name="connsiteX10" fmla="*/ 3518307 w 4121962"/>
                  <a:gd name="connsiteY10" fmla="*/ 603656 h 4122286"/>
                  <a:gd name="connsiteX11" fmla="*/ 3960038 w 4121962"/>
                  <a:gd name="connsiteY11" fmla="*/ 1258805 h 4122286"/>
                  <a:gd name="connsiteX12" fmla="*/ 4121963 w 4121962"/>
                  <a:gd name="connsiteY12" fmla="*/ 2060981 h 4122286"/>
                  <a:gd name="connsiteX13" fmla="*/ 3960038 w 4121962"/>
                  <a:gd name="connsiteY13" fmla="*/ 2863158 h 4122286"/>
                  <a:gd name="connsiteX14" fmla="*/ 3518307 w 4121962"/>
                  <a:gd name="connsiteY14" fmla="*/ 3518307 h 4122286"/>
                  <a:gd name="connsiteX15" fmla="*/ 2863158 w 4121962"/>
                  <a:gd name="connsiteY15" fmla="*/ 3960038 h 4122286"/>
                  <a:gd name="connsiteX16" fmla="*/ 2060982 w 4121962"/>
                  <a:gd name="connsiteY16" fmla="*/ 4122287 h 4122286"/>
                  <a:gd name="connsiteX17" fmla="*/ 2060982 w 4121962"/>
                  <a:gd name="connsiteY17" fmla="*/ 64446 h 4122286"/>
                  <a:gd name="connsiteX18" fmla="*/ 1283742 w 4121962"/>
                  <a:gd name="connsiteY18" fmla="*/ 221190 h 4122286"/>
                  <a:gd name="connsiteX19" fmla="*/ 648996 w 4121962"/>
                  <a:gd name="connsiteY19" fmla="*/ 648995 h 4122286"/>
                  <a:gd name="connsiteX20" fmla="*/ 221513 w 4121962"/>
                  <a:gd name="connsiteY20" fmla="*/ 1283741 h 4122286"/>
                  <a:gd name="connsiteX21" fmla="*/ 64770 w 4121962"/>
                  <a:gd name="connsiteY21" fmla="*/ 2060981 h 4122286"/>
                  <a:gd name="connsiteX22" fmla="*/ 221513 w 4121962"/>
                  <a:gd name="connsiteY22" fmla="*/ 2838222 h 4122286"/>
                  <a:gd name="connsiteX23" fmla="*/ 649319 w 4121962"/>
                  <a:gd name="connsiteY23" fmla="*/ 3472968 h 4122286"/>
                  <a:gd name="connsiteX24" fmla="*/ 1284065 w 4121962"/>
                  <a:gd name="connsiteY24" fmla="*/ 3900773 h 4122286"/>
                  <a:gd name="connsiteX25" fmla="*/ 2061305 w 4121962"/>
                  <a:gd name="connsiteY25" fmla="*/ 4057517 h 4122286"/>
                  <a:gd name="connsiteX26" fmla="*/ 2838545 w 4121962"/>
                  <a:gd name="connsiteY26" fmla="*/ 3900773 h 4122286"/>
                  <a:gd name="connsiteX27" fmla="*/ 3473291 w 4121962"/>
                  <a:gd name="connsiteY27" fmla="*/ 3472968 h 4122286"/>
                  <a:gd name="connsiteX28" fmla="*/ 3901097 w 4121962"/>
                  <a:gd name="connsiteY28" fmla="*/ 2838222 h 4122286"/>
                  <a:gd name="connsiteX29" fmla="*/ 4057841 w 4121962"/>
                  <a:gd name="connsiteY29" fmla="*/ 2060981 h 4122286"/>
                  <a:gd name="connsiteX30" fmla="*/ 3901097 w 4121962"/>
                  <a:gd name="connsiteY30" fmla="*/ 1283741 h 4122286"/>
                  <a:gd name="connsiteX31" fmla="*/ 3473291 w 4121962"/>
                  <a:gd name="connsiteY31" fmla="*/ 648995 h 4122286"/>
                  <a:gd name="connsiteX32" fmla="*/ 2838545 w 4121962"/>
                  <a:gd name="connsiteY32" fmla="*/ 221190 h 4122286"/>
                  <a:gd name="connsiteX33" fmla="*/ 2060982 w 4121962"/>
                  <a:gd name="connsiteY33" fmla="*/ 64446 h 4122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21962" h="4122286">
                    <a:moveTo>
                      <a:pt x="2060982" y="4122287"/>
                    </a:moveTo>
                    <a:cubicBezTo>
                      <a:pt x="1782794" y="4122287"/>
                      <a:pt x="1512703" y="4067880"/>
                      <a:pt x="1258805" y="3960362"/>
                    </a:cubicBezTo>
                    <a:cubicBezTo>
                      <a:pt x="1013327" y="3856406"/>
                      <a:pt x="792785" y="3708083"/>
                      <a:pt x="603657" y="3518630"/>
                    </a:cubicBezTo>
                    <a:cubicBezTo>
                      <a:pt x="414528" y="3329502"/>
                      <a:pt x="265881" y="3108960"/>
                      <a:pt x="161925" y="2863482"/>
                    </a:cubicBezTo>
                    <a:cubicBezTo>
                      <a:pt x="54407" y="2609260"/>
                      <a:pt x="0" y="2339493"/>
                      <a:pt x="0" y="2061305"/>
                    </a:cubicBezTo>
                    <a:cubicBezTo>
                      <a:pt x="0" y="1783118"/>
                      <a:pt x="54407" y="1513027"/>
                      <a:pt x="161925" y="1259129"/>
                    </a:cubicBezTo>
                    <a:cubicBezTo>
                      <a:pt x="265557" y="1013327"/>
                      <a:pt x="414204" y="792785"/>
                      <a:pt x="603657" y="603656"/>
                    </a:cubicBezTo>
                    <a:cubicBezTo>
                      <a:pt x="792785" y="414528"/>
                      <a:pt x="1013327" y="265881"/>
                      <a:pt x="1258805" y="161925"/>
                    </a:cubicBezTo>
                    <a:cubicBezTo>
                      <a:pt x="1513027" y="54407"/>
                      <a:pt x="1782794" y="0"/>
                      <a:pt x="2060982" y="0"/>
                    </a:cubicBezTo>
                    <a:cubicBezTo>
                      <a:pt x="2339169" y="0"/>
                      <a:pt x="2609260" y="54407"/>
                      <a:pt x="2863158" y="161925"/>
                    </a:cubicBezTo>
                    <a:cubicBezTo>
                      <a:pt x="3108636" y="265881"/>
                      <a:pt x="3329178" y="414204"/>
                      <a:pt x="3518307" y="603656"/>
                    </a:cubicBezTo>
                    <a:cubicBezTo>
                      <a:pt x="3707435" y="792785"/>
                      <a:pt x="3856082" y="1013327"/>
                      <a:pt x="3960038" y="1258805"/>
                    </a:cubicBezTo>
                    <a:cubicBezTo>
                      <a:pt x="4067556" y="1513027"/>
                      <a:pt x="4121963" y="1782794"/>
                      <a:pt x="4121963" y="2060981"/>
                    </a:cubicBezTo>
                    <a:cubicBezTo>
                      <a:pt x="4121963" y="2339169"/>
                      <a:pt x="4067556" y="2609260"/>
                      <a:pt x="3960038" y="2863158"/>
                    </a:cubicBezTo>
                    <a:cubicBezTo>
                      <a:pt x="3856082" y="3108636"/>
                      <a:pt x="3707759" y="3329178"/>
                      <a:pt x="3518307" y="3518307"/>
                    </a:cubicBezTo>
                    <a:cubicBezTo>
                      <a:pt x="3328854" y="3707435"/>
                      <a:pt x="3108636" y="3856082"/>
                      <a:pt x="2863158" y="3960038"/>
                    </a:cubicBezTo>
                    <a:cubicBezTo>
                      <a:pt x="2609260" y="4067556"/>
                      <a:pt x="2339169" y="4122287"/>
                      <a:pt x="2060982" y="4122287"/>
                    </a:cubicBezTo>
                    <a:close/>
                    <a:moveTo>
                      <a:pt x="2060982" y="64446"/>
                    </a:moveTo>
                    <a:cubicBezTo>
                      <a:pt x="1791538" y="64446"/>
                      <a:pt x="1529868" y="117234"/>
                      <a:pt x="1283742" y="221190"/>
                    </a:cubicBezTo>
                    <a:cubicBezTo>
                      <a:pt x="1046036" y="321583"/>
                      <a:pt x="832618" y="465696"/>
                      <a:pt x="648996" y="648995"/>
                    </a:cubicBezTo>
                    <a:cubicBezTo>
                      <a:pt x="466020" y="832618"/>
                      <a:pt x="321907" y="1046035"/>
                      <a:pt x="221513" y="1283741"/>
                    </a:cubicBezTo>
                    <a:cubicBezTo>
                      <a:pt x="117558" y="1529867"/>
                      <a:pt x="64770" y="1791214"/>
                      <a:pt x="64770" y="2060981"/>
                    </a:cubicBezTo>
                    <a:cubicBezTo>
                      <a:pt x="64770" y="2330425"/>
                      <a:pt x="117558" y="2592096"/>
                      <a:pt x="221513" y="2838222"/>
                    </a:cubicBezTo>
                    <a:cubicBezTo>
                      <a:pt x="321907" y="3075927"/>
                      <a:pt x="466020" y="3289345"/>
                      <a:pt x="649319" y="3472968"/>
                    </a:cubicBezTo>
                    <a:cubicBezTo>
                      <a:pt x="832618" y="3656267"/>
                      <a:pt x="1046036" y="3800380"/>
                      <a:pt x="1284065" y="3900773"/>
                    </a:cubicBezTo>
                    <a:cubicBezTo>
                      <a:pt x="1530191" y="4004729"/>
                      <a:pt x="1791538" y="4057517"/>
                      <a:pt x="2061305" y="4057517"/>
                    </a:cubicBezTo>
                    <a:cubicBezTo>
                      <a:pt x="2330749" y="4057517"/>
                      <a:pt x="2592419" y="4004729"/>
                      <a:pt x="2838545" y="3900773"/>
                    </a:cubicBezTo>
                    <a:cubicBezTo>
                      <a:pt x="3076251" y="3800380"/>
                      <a:pt x="3289669" y="3656267"/>
                      <a:pt x="3473291" y="3472968"/>
                    </a:cubicBezTo>
                    <a:cubicBezTo>
                      <a:pt x="3656915" y="3289668"/>
                      <a:pt x="3800704" y="3076251"/>
                      <a:pt x="3901097" y="2838222"/>
                    </a:cubicBezTo>
                    <a:cubicBezTo>
                      <a:pt x="4005053" y="2592096"/>
                      <a:pt x="4057841" y="2330749"/>
                      <a:pt x="4057841" y="2060981"/>
                    </a:cubicBezTo>
                    <a:cubicBezTo>
                      <a:pt x="4057841" y="1791538"/>
                      <a:pt x="4005053" y="1529867"/>
                      <a:pt x="3901097" y="1283741"/>
                    </a:cubicBezTo>
                    <a:cubicBezTo>
                      <a:pt x="3800704" y="1046035"/>
                      <a:pt x="3656590" y="832618"/>
                      <a:pt x="3473291" y="648995"/>
                    </a:cubicBezTo>
                    <a:cubicBezTo>
                      <a:pt x="3289992" y="465696"/>
                      <a:pt x="3076575" y="321583"/>
                      <a:pt x="2838545" y="221190"/>
                    </a:cubicBezTo>
                    <a:cubicBezTo>
                      <a:pt x="2592096" y="117234"/>
                      <a:pt x="2330425" y="64446"/>
                      <a:pt x="2060982" y="64446"/>
                    </a:cubicBezTo>
                    <a:close/>
                  </a:path>
                </a:pathLst>
              </a:custGeom>
              <a:solidFill>
                <a:srgbClr val="FFFFFF"/>
              </a:solidFill>
              <a:ln w="3239" cap="flat">
                <a:noFill/>
                <a:prstDash val="solid"/>
                <a:miter/>
              </a:ln>
            </p:spPr>
            <p:txBody>
              <a:bodyPr rtlCol="0" anchor="ctr"/>
              <a:lstStyle/>
              <a:p>
                <a:endParaRPr lang="en-NO"/>
              </a:p>
            </p:txBody>
          </p:sp>
          <p:sp>
            <p:nvSpPr>
              <p:cNvPr id="13" name="Freeform 12">
                <a:extLst>
                  <a:ext uri="{FF2B5EF4-FFF2-40B4-BE49-F238E27FC236}">
                    <a16:creationId xmlns:a16="http://schemas.microsoft.com/office/drawing/2014/main" id="{17B76660-CD39-0F10-60FD-ED8C4710829C}"/>
                  </a:ext>
                </a:extLst>
              </p:cNvPr>
              <p:cNvSpPr>
                <a:spLocks noGrp="1" noRot="1" noMove="1" noResize="1" noEditPoints="1" noAdjustHandles="1" noChangeArrowheads="1" noChangeShapeType="1"/>
              </p:cNvSpPr>
              <p:nvPr/>
            </p:nvSpPr>
            <p:spPr>
              <a:xfrm>
                <a:off x="3916486" y="1860064"/>
                <a:ext cx="3574008" cy="3574008"/>
              </a:xfrm>
              <a:custGeom>
                <a:avLst/>
                <a:gdLst>
                  <a:gd name="connsiteX0" fmla="*/ 1787004 w 3574008"/>
                  <a:gd name="connsiteY0" fmla="*/ 3574009 h 3574008"/>
                  <a:gd name="connsiteX1" fmla="*/ 1091375 w 3574008"/>
                  <a:gd name="connsiteY1" fmla="*/ 3433458 h 3574008"/>
                  <a:gd name="connsiteX2" fmla="*/ 523342 w 3574008"/>
                  <a:gd name="connsiteY2" fmla="*/ 3050667 h 3574008"/>
                  <a:gd name="connsiteX3" fmla="*/ 140551 w 3574008"/>
                  <a:gd name="connsiteY3" fmla="*/ 2482634 h 3574008"/>
                  <a:gd name="connsiteX4" fmla="*/ 0 w 3574008"/>
                  <a:gd name="connsiteY4" fmla="*/ 1787004 h 3574008"/>
                  <a:gd name="connsiteX5" fmla="*/ 140551 w 3574008"/>
                  <a:gd name="connsiteY5" fmla="*/ 1091374 h 3574008"/>
                  <a:gd name="connsiteX6" fmla="*/ 523342 w 3574008"/>
                  <a:gd name="connsiteY6" fmla="*/ 523342 h 3574008"/>
                  <a:gd name="connsiteX7" fmla="*/ 1091375 w 3574008"/>
                  <a:gd name="connsiteY7" fmla="*/ 140551 h 3574008"/>
                  <a:gd name="connsiteX8" fmla="*/ 1787004 w 3574008"/>
                  <a:gd name="connsiteY8" fmla="*/ 0 h 3574008"/>
                  <a:gd name="connsiteX9" fmla="*/ 2482634 w 3574008"/>
                  <a:gd name="connsiteY9" fmla="*/ 140551 h 3574008"/>
                  <a:gd name="connsiteX10" fmla="*/ 3050667 w 3574008"/>
                  <a:gd name="connsiteY10" fmla="*/ 523342 h 3574008"/>
                  <a:gd name="connsiteX11" fmla="*/ 3433458 w 3574008"/>
                  <a:gd name="connsiteY11" fmla="*/ 1091374 h 3574008"/>
                  <a:gd name="connsiteX12" fmla="*/ 3574009 w 3574008"/>
                  <a:gd name="connsiteY12" fmla="*/ 1787004 h 3574008"/>
                  <a:gd name="connsiteX13" fmla="*/ 3433458 w 3574008"/>
                  <a:gd name="connsiteY13" fmla="*/ 2482634 h 3574008"/>
                  <a:gd name="connsiteX14" fmla="*/ 3050667 w 3574008"/>
                  <a:gd name="connsiteY14" fmla="*/ 3050667 h 3574008"/>
                  <a:gd name="connsiteX15" fmla="*/ 2482634 w 3574008"/>
                  <a:gd name="connsiteY15" fmla="*/ 3433458 h 3574008"/>
                  <a:gd name="connsiteX16" fmla="*/ 1787004 w 3574008"/>
                  <a:gd name="connsiteY16" fmla="*/ 3574009 h 3574008"/>
                  <a:gd name="connsiteX17" fmla="*/ 1787004 w 3574008"/>
                  <a:gd name="connsiteY17" fmla="*/ 23317 h 3574008"/>
                  <a:gd name="connsiteX18" fmla="*/ 1100442 w 3574008"/>
                  <a:gd name="connsiteY18" fmla="*/ 161925 h 3574008"/>
                  <a:gd name="connsiteX19" fmla="*/ 539858 w 3574008"/>
                  <a:gd name="connsiteY19" fmla="*/ 539858 h 3574008"/>
                  <a:gd name="connsiteX20" fmla="*/ 161925 w 3574008"/>
                  <a:gd name="connsiteY20" fmla="*/ 1100442 h 3574008"/>
                  <a:gd name="connsiteX21" fmla="*/ 23317 w 3574008"/>
                  <a:gd name="connsiteY21" fmla="*/ 1787004 h 3574008"/>
                  <a:gd name="connsiteX22" fmla="*/ 161925 w 3574008"/>
                  <a:gd name="connsiteY22" fmla="*/ 2473566 h 3574008"/>
                  <a:gd name="connsiteX23" fmla="*/ 539858 w 3574008"/>
                  <a:gd name="connsiteY23" fmla="*/ 3034151 h 3574008"/>
                  <a:gd name="connsiteX24" fmla="*/ 1100442 w 3574008"/>
                  <a:gd name="connsiteY24" fmla="*/ 3412084 h 3574008"/>
                  <a:gd name="connsiteX25" fmla="*/ 1787004 w 3574008"/>
                  <a:gd name="connsiteY25" fmla="*/ 3550692 h 3574008"/>
                  <a:gd name="connsiteX26" fmla="*/ 2473566 w 3574008"/>
                  <a:gd name="connsiteY26" fmla="*/ 3412084 h 3574008"/>
                  <a:gd name="connsiteX27" fmla="*/ 3034151 w 3574008"/>
                  <a:gd name="connsiteY27" fmla="*/ 3034151 h 3574008"/>
                  <a:gd name="connsiteX28" fmla="*/ 3412084 w 3574008"/>
                  <a:gd name="connsiteY28" fmla="*/ 2473566 h 3574008"/>
                  <a:gd name="connsiteX29" fmla="*/ 3550691 w 3574008"/>
                  <a:gd name="connsiteY29" fmla="*/ 1787004 h 3574008"/>
                  <a:gd name="connsiteX30" fmla="*/ 3412084 w 3574008"/>
                  <a:gd name="connsiteY30" fmla="*/ 1100442 h 3574008"/>
                  <a:gd name="connsiteX31" fmla="*/ 3034151 w 3574008"/>
                  <a:gd name="connsiteY31" fmla="*/ 539858 h 3574008"/>
                  <a:gd name="connsiteX32" fmla="*/ 2473566 w 3574008"/>
                  <a:gd name="connsiteY32" fmla="*/ 161925 h 3574008"/>
                  <a:gd name="connsiteX33" fmla="*/ 1787004 w 3574008"/>
                  <a:gd name="connsiteY33" fmla="*/ 23317 h 357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574008" h="3574008">
                    <a:moveTo>
                      <a:pt x="1787004" y="3574009"/>
                    </a:moveTo>
                    <a:cubicBezTo>
                      <a:pt x="1545736" y="3574009"/>
                      <a:pt x="1311917" y="3526727"/>
                      <a:pt x="1091375" y="3433458"/>
                    </a:cubicBezTo>
                    <a:cubicBezTo>
                      <a:pt x="878605" y="3343428"/>
                      <a:pt x="687534" y="3214535"/>
                      <a:pt x="523342" y="3050667"/>
                    </a:cubicBezTo>
                    <a:cubicBezTo>
                      <a:pt x="359150" y="2886475"/>
                      <a:pt x="230581" y="2695404"/>
                      <a:pt x="140551" y="2482634"/>
                    </a:cubicBezTo>
                    <a:cubicBezTo>
                      <a:pt x="47282" y="2262416"/>
                      <a:pt x="0" y="2028273"/>
                      <a:pt x="0" y="1787004"/>
                    </a:cubicBezTo>
                    <a:cubicBezTo>
                      <a:pt x="0" y="1545736"/>
                      <a:pt x="47282" y="1311916"/>
                      <a:pt x="140551" y="1091374"/>
                    </a:cubicBezTo>
                    <a:cubicBezTo>
                      <a:pt x="230581" y="878605"/>
                      <a:pt x="359474" y="687534"/>
                      <a:pt x="523342" y="523342"/>
                    </a:cubicBezTo>
                    <a:cubicBezTo>
                      <a:pt x="687534" y="359150"/>
                      <a:pt x="878605" y="230581"/>
                      <a:pt x="1091375" y="140551"/>
                    </a:cubicBezTo>
                    <a:cubicBezTo>
                      <a:pt x="1311592" y="47282"/>
                      <a:pt x="1545736" y="0"/>
                      <a:pt x="1787004" y="0"/>
                    </a:cubicBezTo>
                    <a:cubicBezTo>
                      <a:pt x="2028273" y="0"/>
                      <a:pt x="2262092" y="47282"/>
                      <a:pt x="2482634" y="140551"/>
                    </a:cubicBezTo>
                    <a:cubicBezTo>
                      <a:pt x="2695404" y="230581"/>
                      <a:pt x="2886475" y="359474"/>
                      <a:pt x="3050667" y="523342"/>
                    </a:cubicBezTo>
                    <a:cubicBezTo>
                      <a:pt x="3214859" y="687534"/>
                      <a:pt x="3343427" y="878605"/>
                      <a:pt x="3433458" y="1091374"/>
                    </a:cubicBezTo>
                    <a:cubicBezTo>
                      <a:pt x="3526726" y="1311592"/>
                      <a:pt x="3574009" y="1545736"/>
                      <a:pt x="3574009" y="1787004"/>
                    </a:cubicBezTo>
                    <a:cubicBezTo>
                      <a:pt x="3574009" y="2028273"/>
                      <a:pt x="3526726" y="2262092"/>
                      <a:pt x="3433458" y="2482634"/>
                    </a:cubicBezTo>
                    <a:cubicBezTo>
                      <a:pt x="3343427" y="2695404"/>
                      <a:pt x="3214535" y="2886475"/>
                      <a:pt x="3050667" y="3050667"/>
                    </a:cubicBezTo>
                    <a:cubicBezTo>
                      <a:pt x="2886475" y="3214859"/>
                      <a:pt x="2695404" y="3343428"/>
                      <a:pt x="2482634" y="3433458"/>
                    </a:cubicBezTo>
                    <a:cubicBezTo>
                      <a:pt x="2262092" y="3526727"/>
                      <a:pt x="2028273" y="3574009"/>
                      <a:pt x="1787004" y="3574009"/>
                    </a:cubicBezTo>
                    <a:close/>
                    <a:moveTo>
                      <a:pt x="1787004" y="23317"/>
                    </a:moveTo>
                    <a:cubicBezTo>
                      <a:pt x="1548975" y="23317"/>
                      <a:pt x="1317746" y="69952"/>
                      <a:pt x="1100442" y="161925"/>
                    </a:cubicBezTo>
                    <a:cubicBezTo>
                      <a:pt x="890264" y="250660"/>
                      <a:pt x="701783" y="377933"/>
                      <a:pt x="539858" y="539858"/>
                    </a:cubicBezTo>
                    <a:cubicBezTo>
                      <a:pt x="377933" y="701783"/>
                      <a:pt x="250660" y="890587"/>
                      <a:pt x="161925" y="1100442"/>
                    </a:cubicBezTo>
                    <a:cubicBezTo>
                      <a:pt x="69952" y="1318069"/>
                      <a:pt x="23317" y="1548975"/>
                      <a:pt x="23317" y="1787004"/>
                    </a:cubicBezTo>
                    <a:cubicBezTo>
                      <a:pt x="23317" y="2025034"/>
                      <a:pt x="69952" y="2256263"/>
                      <a:pt x="161925" y="2473566"/>
                    </a:cubicBezTo>
                    <a:cubicBezTo>
                      <a:pt x="250660" y="2683745"/>
                      <a:pt x="377933" y="2872226"/>
                      <a:pt x="539858" y="3034151"/>
                    </a:cubicBezTo>
                    <a:cubicBezTo>
                      <a:pt x="701783" y="3196076"/>
                      <a:pt x="890588" y="3323349"/>
                      <a:pt x="1100442" y="3412084"/>
                    </a:cubicBezTo>
                    <a:cubicBezTo>
                      <a:pt x="1318069" y="3504057"/>
                      <a:pt x="1548975" y="3550692"/>
                      <a:pt x="1787004" y="3550692"/>
                    </a:cubicBezTo>
                    <a:cubicBezTo>
                      <a:pt x="2025034" y="3550692"/>
                      <a:pt x="2256263" y="3504057"/>
                      <a:pt x="2473566" y="3412084"/>
                    </a:cubicBezTo>
                    <a:cubicBezTo>
                      <a:pt x="2683745" y="3323349"/>
                      <a:pt x="2872226" y="3196076"/>
                      <a:pt x="3034151" y="3034151"/>
                    </a:cubicBezTo>
                    <a:cubicBezTo>
                      <a:pt x="3196076" y="2872226"/>
                      <a:pt x="3323349" y="2683421"/>
                      <a:pt x="3412084" y="2473566"/>
                    </a:cubicBezTo>
                    <a:cubicBezTo>
                      <a:pt x="3504057" y="2255939"/>
                      <a:pt x="3550691" y="2025034"/>
                      <a:pt x="3550691" y="1787004"/>
                    </a:cubicBezTo>
                    <a:cubicBezTo>
                      <a:pt x="3550691" y="1548975"/>
                      <a:pt x="3504057" y="1317746"/>
                      <a:pt x="3412084" y="1100442"/>
                    </a:cubicBezTo>
                    <a:cubicBezTo>
                      <a:pt x="3323349" y="890264"/>
                      <a:pt x="3196076" y="701783"/>
                      <a:pt x="3034151" y="539858"/>
                    </a:cubicBezTo>
                    <a:cubicBezTo>
                      <a:pt x="2872226" y="377933"/>
                      <a:pt x="2683421" y="250660"/>
                      <a:pt x="2473566" y="161925"/>
                    </a:cubicBezTo>
                    <a:cubicBezTo>
                      <a:pt x="2256263" y="69952"/>
                      <a:pt x="2025034" y="23317"/>
                      <a:pt x="1787004" y="23317"/>
                    </a:cubicBezTo>
                    <a:close/>
                  </a:path>
                </a:pathLst>
              </a:custGeom>
              <a:solidFill>
                <a:srgbClr val="152321"/>
              </a:solidFill>
              <a:ln w="3239" cap="flat">
                <a:noFill/>
                <a:prstDash val="solid"/>
                <a:miter/>
              </a:ln>
            </p:spPr>
            <p:txBody>
              <a:bodyPr rtlCol="0" anchor="ctr"/>
              <a:lstStyle/>
              <a:p>
                <a:endParaRPr lang="en-NO"/>
              </a:p>
            </p:txBody>
          </p:sp>
          <p:grpSp>
            <p:nvGrpSpPr>
              <p:cNvPr id="15" name="Graphic 2">
                <a:extLst>
                  <a:ext uri="{FF2B5EF4-FFF2-40B4-BE49-F238E27FC236}">
                    <a16:creationId xmlns:a16="http://schemas.microsoft.com/office/drawing/2014/main" id="{B0E714DE-320F-E3E5-EF24-A8A642D7DC08}"/>
                  </a:ext>
                </a:extLst>
              </p:cNvPr>
              <p:cNvGrpSpPr>
                <a:grpSpLocks noGrp="1" noUngrp="1" noRot="1" noMove="1" noResize="1"/>
              </p:cNvGrpSpPr>
              <p:nvPr/>
            </p:nvGrpSpPr>
            <p:grpSpPr>
              <a:xfrm>
                <a:off x="4430387" y="2370430"/>
                <a:ext cx="2546663" cy="2764073"/>
                <a:chOff x="4430387" y="2370430"/>
                <a:chExt cx="2546663" cy="2764073"/>
              </a:xfrm>
            </p:grpSpPr>
            <p:sp>
              <p:nvSpPr>
                <p:cNvPr id="17" name="Freeform 16">
                  <a:extLst>
                    <a:ext uri="{FF2B5EF4-FFF2-40B4-BE49-F238E27FC236}">
                      <a16:creationId xmlns:a16="http://schemas.microsoft.com/office/drawing/2014/main" id="{04999DB0-6555-7015-229F-8A59AD81C386}"/>
                    </a:ext>
                  </a:extLst>
                </p:cNvPr>
                <p:cNvSpPr>
                  <a:spLocks noGrp="1" noRot="1" noMove="1" noResize="1" noEditPoints="1" noAdjustHandles="1" noChangeArrowheads="1" noChangeShapeType="1"/>
                </p:cNvSpPr>
                <p:nvPr/>
              </p:nvSpPr>
              <p:spPr>
                <a:xfrm>
                  <a:off x="4458417" y="2398137"/>
                  <a:ext cx="2490474" cy="2490742"/>
                </a:xfrm>
                <a:custGeom>
                  <a:avLst/>
                  <a:gdLst>
                    <a:gd name="connsiteX0" fmla="*/ 2203994 w 2490472"/>
                    <a:gd name="connsiteY0" fmla="*/ 450967 h 2490741"/>
                    <a:gd name="connsiteX1" fmla="*/ 2039803 w 2490472"/>
                    <a:gd name="connsiteY1" fmla="*/ 2204291 h 2490741"/>
                    <a:gd name="connsiteX2" fmla="*/ 286478 w 2490472"/>
                    <a:gd name="connsiteY2" fmla="*/ 2039775 h 2490741"/>
                    <a:gd name="connsiteX3" fmla="*/ 450670 w 2490472"/>
                    <a:gd name="connsiteY3" fmla="*/ 286451 h 2490741"/>
                    <a:gd name="connsiteX4" fmla="*/ 2203994 w 2490472"/>
                    <a:gd name="connsiteY4" fmla="*/ 450967 h 249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0472" h="2490741">
                      <a:moveTo>
                        <a:pt x="2203994" y="450967"/>
                      </a:moveTo>
                      <a:cubicBezTo>
                        <a:pt x="2642811" y="980462"/>
                        <a:pt x="2569297" y="1765474"/>
                        <a:pt x="2039803" y="2204291"/>
                      </a:cubicBezTo>
                      <a:cubicBezTo>
                        <a:pt x="1510308" y="2643108"/>
                        <a:pt x="725295" y="2569594"/>
                        <a:pt x="286478" y="2039775"/>
                      </a:cubicBezTo>
                      <a:cubicBezTo>
                        <a:pt x="-152338" y="1510280"/>
                        <a:pt x="-78824" y="725268"/>
                        <a:pt x="450670" y="286451"/>
                      </a:cubicBezTo>
                      <a:cubicBezTo>
                        <a:pt x="980165" y="-152366"/>
                        <a:pt x="1765178" y="-78852"/>
                        <a:pt x="2203994" y="450967"/>
                      </a:cubicBezTo>
                      <a:close/>
                    </a:path>
                  </a:pathLst>
                </a:custGeom>
                <a:solidFill>
                  <a:srgbClr val="3D302A"/>
                </a:solidFill>
                <a:ln w="3239" cap="flat">
                  <a:noFill/>
                  <a:prstDash val="solid"/>
                  <a:miter/>
                </a:ln>
              </p:spPr>
              <p:txBody>
                <a:bodyPr rtlCol="0" anchor="ctr"/>
                <a:lstStyle/>
                <a:p>
                  <a:endParaRPr lang="en-NO"/>
                </a:p>
              </p:txBody>
            </p:sp>
            <p:sp>
              <p:nvSpPr>
                <p:cNvPr id="18" name="Freeform 17">
                  <a:extLst>
                    <a:ext uri="{FF2B5EF4-FFF2-40B4-BE49-F238E27FC236}">
                      <a16:creationId xmlns:a16="http://schemas.microsoft.com/office/drawing/2014/main" id="{D7C9F74E-590C-F548-E8BF-641AE130EF03}"/>
                    </a:ext>
                  </a:extLst>
                </p:cNvPr>
                <p:cNvSpPr>
                  <a:spLocks noGrp="1" noRot="1" noMove="1" noResize="1" noEditPoints="1" noAdjustHandles="1" noChangeArrowheads="1" noChangeShapeType="1"/>
                </p:cNvSpPr>
                <p:nvPr/>
              </p:nvSpPr>
              <p:spPr>
                <a:xfrm>
                  <a:off x="6241716" y="2881811"/>
                  <a:ext cx="709645" cy="1802225"/>
                </a:xfrm>
                <a:custGeom>
                  <a:avLst/>
                  <a:gdLst>
                    <a:gd name="connsiteX0" fmla="*/ 183961 w 709645"/>
                    <a:gd name="connsiteY0" fmla="*/ 1802225 h 1802225"/>
                    <a:gd name="connsiteX1" fmla="*/ 9081 w 709645"/>
                    <a:gd name="connsiteY1" fmla="*/ 1261072 h 1802225"/>
                    <a:gd name="connsiteX2" fmla="*/ 373089 w 709645"/>
                    <a:gd name="connsiteY2" fmla="*/ 532733 h 1802225"/>
                    <a:gd name="connsiteX3" fmla="*/ 380861 w 709645"/>
                    <a:gd name="connsiteY3" fmla="*/ 0 h 1802225"/>
                    <a:gd name="connsiteX4" fmla="*/ 707302 w 709645"/>
                    <a:gd name="connsiteY4" fmla="*/ 804120 h 1802225"/>
                    <a:gd name="connsiteX5" fmla="*/ 183961 w 709645"/>
                    <a:gd name="connsiteY5" fmla="*/ 1802225 h 180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645" h="1802225">
                      <a:moveTo>
                        <a:pt x="183961" y="1802225"/>
                      </a:moveTo>
                      <a:cubicBezTo>
                        <a:pt x="41790" y="1665237"/>
                        <a:pt x="-25894" y="1455382"/>
                        <a:pt x="9081" y="1261072"/>
                      </a:cubicBezTo>
                      <a:cubicBezTo>
                        <a:pt x="57659" y="992600"/>
                        <a:pt x="279172" y="788899"/>
                        <a:pt x="373089" y="532733"/>
                      </a:cubicBezTo>
                      <a:cubicBezTo>
                        <a:pt x="435268" y="362712"/>
                        <a:pt x="438183" y="171641"/>
                        <a:pt x="380861" y="0"/>
                      </a:cubicBezTo>
                      <a:cubicBezTo>
                        <a:pt x="380861" y="0"/>
                        <a:pt x="741954" y="455009"/>
                        <a:pt x="707302" y="804120"/>
                      </a:cubicBezTo>
                      <a:cubicBezTo>
                        <a:pt x="672326" y="1153554"/>
                        <a:pt x="183961" y="1802225"/>
                        <a:pt x="183961" y="1802225"/>
                      </a:cubicBezTo>
                      <a:close/>
                    </a:path>
                  </a:pathLst>
                </a:custGeom>
                <a:solidFill>
                  <a:srgbClr val="B59D76"/>
                </a:solidFill>
                <a:ln w="3239" cap="flat">
                  <a:noFill/>
                  <a:prstDash val="solid"/>
                  <a:miter/>
                </a:ln>
              </p:spPr>
              <p:txBody>
                <a:bodyPr rtlCol="0" anchor="ctr"/>
                <a:lstStyle/>
                <a:p>
                  <a:endParaRPr lang="en-NO"/>
                </a:p>
              </p:txBody>
            </p:sp>
            <p:sp>
              <p:nvSpPr>
                <p:cNvPr id="19" name="Freeform 18">
                  <a:extLst>
                    <a:ext uri="{FF2B5EF4-FFF2-40B4-BE49-F238E27FC236}">
                      <a16:creationId xmlns:a16="http://schemas.microsoft.com/office/drawing/2014/main" id="{6B30BF49-6E5E-D0B4-2EDE-FAF1E247403F}"/>
                    </a:ext>
                  </a:extLst>
                </p:cNvPr>
                <p:cNvSpPr>
                  <a:spLocks noGrp="1" noRot="1" noMove="1" noResize="1" noEditPoints="1" noAdjustHandles="1" noChangeArrowheads="1" noChangeShapeType="1"/>
                </p:cNvSpPr>
                <p:nvPr/>
              </p:nvSpPr>
              <p:spPr>
                <a:xfrm>
                  <a:off x="6390816" y="4481316"/>
                  <a:ext cx="586234" cy="653187"/>
                </a:xfrm>
                <a:custGeom>
                  <a:avLst/>
                  <a:gdLst>
                    <a:gd name="connsiteX0" fmla="*/ 538772 w 586236"/>
                    <a:gd name="connsiteY0" fmla="*/ 623078 h 653186"/>
                    <a:gd name="connsiteX1" fmla="*/ 354501 w 586236"/>
                    <a:gd name="connsiteY1" fmla="*/ 605914 h 653186"/>
                    <a:gd name="connsiteX2" fmla="*/ 30004 w 586236"/>
                    <a:gd name="connsiteY2" fmla="*/ 214379 h 653186"/>
                    <a:gd name="connsiteX3" fmla="*/ 47168 w 586236"/>
                    <a:gd name="connsiteY3" fmla="*/ 30109 h 653186"/>
                    <a:gd name="connsiteX4" fmla="*/ 231438 w 586236"/>
                    <a:gd name="connsiteY4" fmla="*/ 47273 h 653186"/>
                    <a:gd name="connsiteX5" fmla="*/ 556260 w 586236"/>
                    <a:gd name="connsiteY5" fmla="*/ 438807 h 653186"/>
                    <a:gd name="connsiteX6" fmla="*/ 538772 w 586236"/>
                    <a:gd name="connsiteY6" fmla="*/ 623078 h 65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236" h="653186">
                      <a:moveTo>
                        <a:pt x="538772" y="623078"/>
                      </a:moveTo>
                      <a:cubicBezTo>
                        <a:pt x="483070" y="669065"/>
                        <a:pt x="400812" y="661616"/>
                        <a:pt x="354501" y="605914"/>
                      </a:cubicBezTo>
                      <a:lnTo>
                        <a:pt x="30004" y="214379"/>
                      </a:lnTo>
                      <a:cubicBezTo>
                        <a:pt x="-15983" y="158677"/>
                        <a:pt x="-8211" y="76419"/>
                        <a:pt x="47168" y="30109"/>
                      </a:cubicBezTo>
                      <a:cubicBezTo>
                        <a:pt x="102870" y="-15878"/>
                        <a:pt x="185128" y="-8429"/>
                        <a:pt x="231438" y="47273"/>
                      </a:cubicBezTo>
                      <a:lnTo>
                        <a:pt x="556260" y="438807"/>
                      </a:lnTo>
                      <a:cubicBezTo>
                        <a:pt x="602246" y="494509"/>
                        <a:pt x="594474" y="576767"/>
                        <a:pt x="538772" y="623078"/>
                      </a:cubicBezTo>
                      <a:close/>
                    </a:path>
                  </a:pathLst>
                </a:custGeom>
                <a:solidFill>
                  <a:srgbClr val="FFFFFF"/>
                </a:solidFill>
                <a:ln w="3239" cap="flat">
                  <a:noFill/>
                  <a:prstDash val="solid"/>
                  <a:miter/>
                </a:ln>
              </p:spPr>
              <p:txBody>
                <a:bodyPr rtlCol="0" anchor="ctr"/>
                <a:lstStyle/>
                <a:p>
                  <a:endParaRPr lang="en-NO"/>
                </a:p>
              </p:txBody>
            </p:sp>
            <p:sp>
              <p:nvSpPr>
                <p:cNvPr id="20" name="Freeform 19">
                  <a:extLst>
                    <a:ext uri="{FF2B5EF4-FFF2-40B4-BE49-F238E27FC236}">
                      <a16:creationId xmlns:a16="http://schemas.microsoft.com/office/drawing/2014/main" id="{91E631DA-FA68-CD15-D9B4-800BFDC1E74C}"/>
                    </a:ext>
                  </a:extLst>
                </p:cNvPr>
                <p:cNvSpPr>
                  <a:spLocks noGrp="1" noRot="1" noMove="1" noResize="1" noEditPoints="1" noAdjustHandles="1" noChangeArrowheads="1" noChangeShapeType="1"/>
                </p:cNvSpPr>
                <p:nvPr/>
              </p:nvSpPr>
              <p:spPr>
                <a:xfrm>
                  <a:off x="4430387" y="2370430"/>
                  <a:ext cx="2546207" cy="2546152"/>
                </a:xfrm>
                <a:custGeom>
                  <a:avLst/>
                  <a:gdLst>
                    <a:gd name="connsiteX0" fmla="*/ 2085967 w 2546207"/>
                    <a:gd name="connsiteY0" fmla="*/ 2253694 h 2546152"/>
                    <a:gd name="connsiteX1" fmla="*/ 292486 w 2546207"/>
                    <a:gd name="connsiteY1" fmla="*/ 2085616 h 2546152"/>
                    <a:gd name="connsiteX2" fmla="*/ 460240 w 2546207"/>
                    <a:gd name="connsiteY2" fmla="*/ 292459 h 2546152"/>
                    <a:gd name="connsiteX3" fmla="*/ 2253722 w 2546207"/>
                    <a:gd name="connsiteY3" fmla="*/ 460537 h 2546152"/>
                    <a:gd name="connsiteX4" fmla="*/ 2085967 w 2546207"/>
                    <a:gd name="connsiteY4" fmla="*/ 2253694 h 2546152"/>
                    <a:gd name="connsiteX5" fmla="*/ 561605 w 2546207"/>
                    <a:gd name="connsiteY5" fmla="*/ 414226 h 2546152"/>
                    <a:gd name="connsiteX6" fmla="*/ 414253 w 2546207"/>
                    <a:gd name="connsiteY6" fmla="*/ 1984575 h 2546152"/>
                    <a:gd name="connsiteX7" fmla="*/ 1984602 w 2546207"/>
                    <a:gd name="connsiteY7" fmla="*/ 2131603 h 2546152"/>
                    <a:gd name="connsiteX8" fmla="*/ 2131630 w 2546207"/>
                    <a:gd name="connsiteY8" fmla="*/ 561254 h 2546152"/>
                    <a:gd name="connsiteX9" fmla="*/ 561605 w 2546207"/>
                    <a:gd name="connsiteY9" fmla="*/ 414226 h 254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6207" h="2546152">
                      <a:moveTo>
                        <a:pt x="2085967" y="2253694"/>
                      </a:moveTo>
                      <a:cubicBezTo>
                        <a:pt x="1545138" y="2701903"/>
                        <a:pt x="740694" y="2626445"/>
                        <a:pt x="292486" y="2085616"/>
                      </a:cubicBezTo>
                      <a:cubicBezTo>
                        <a:pt x="-155723" y="1545110"/>
                        <a:pt x="-80266" y="740343"/>
                        <a:pt x="460240" y="292459"/>
                      </a:cubicBezTo>
                      <a:cubicBezTo>
                        <a:pt x="1001070" y="-155750"/>
                        <a:pt x="1805513" y="-80293"/>
                        <a:pt x="2253722" y="460537"/>
                      </a:cubicBezTo>
                      <a:cubicBezTo>
                        <a:pt x="2701930" y="1001042"/>
                        <a:pt x="2626473" y="1805810"/>
                        <a:pt x="2085967" y="2253694"/>
                      </a:cubicBezTo>
                      <a:close/>
                      <a:moveTo>
                        <a:pt x="561605" y="414226"/>
                      </a:moveTo>
                      <a:cubicBezTo>
                        <a:pt x="87813" y="806732"/>
                        <a:pt x="22071" y="1511106"/>
                        <a:pt x="414253" y="1984575"/>
                      </a:cubicBezTo>
                      <a:cubicBezTo>
                        <a:pt x="806760" y="2458043"/>
                        <a:pt x="1511133" y="2524109"/>
                        <a:pt x="1984602" y="2131603"/>
                      </a:cubicBezTo>
                      <a:cubicBezTo>
                        <a:pt x="2458071" y="1739097"/>
                        <a:pt x="2524137" y="1034723"/>
                        <a:pt x="2131630" y="561254"/>
                      </a:cubicBezTo>
                      <a:cubicBezTo>
                        <a:pt x="1739448" y="87785"/>
                        <a:pt x="1035074" y="22044"/>
                        <a:pt x="561605" y="414226"/>
                      </a:cubicBezTo>
                      <a:close/>
                    </a:path>
                  </a:pathLst>
                </a:custGeom>
                <a:solidFill>
                  <a:srgbClr val="FFFFFF"/>
                </a:solidFill>
                <a:ln w="3239" cap="flat">
                  <a:noFill/>
                  <a:prstDash val="solid"/>
                  <a:miter/>
                </a:ln>
              </p:spPr>
              <p:txBody>
                <a:bodyPr rtlCol="0" anchor="ctr"/>
                <a:lstStyle/>
                <a:p>
                  <a:endParaRPr lang="en-NO"/>
                </a:p>
              </p:txBody>
            </p:sp>
            <p:sp>
              <p:nvSpPr>
                <p:cNvPr id="21" name="Freeform 20">
                  <a:extLst>
                    <a:ext uri="{FF2B5EF4-FFF2-40B4-BE49-F238E27FC236}">
                      <a16:creationId xmlns:a16="http://schemas.microsoft.com/office/drawing/2014/main" id="{CF382AEE-253A-CEA5-8389-F541E25CDEA0}"/>
                    </a:ext>
                  </a:extLst>
                </p:cNvPr>
                <p:cNvSpPr>
                  <a:spLocks noGrp="1" noRot="1" noMove="1" noResize="1" noEditPoints="1" noAdjustHandles="1" noChangeArrowheads="1" noChangeShapeType="1"/>
                </p:cNvSpPr>
                <p:nvPr/>
              </p:nvSpPr>
              <p:spPr>
                <a:xfrm>
                  <a:off x="6355077" y="3999741"/>
                  <a:ext cx="176822" cy="176822"/>
                </a:xfrm>
                <a:custGeom>
                  <a:avLst/>
                  <a:gdLst>
                    <a:gd name="connsiteX0" fmla="*/ 176822 w 176822"/>
                    <a:gd name="connsiteY0" fmla="*/ 88411 h 176822"/>
                    <a:gd name="connsiteX1" fmla="*/ 88411 w 176822"/>
                    <a:gd name="connsiteY1" fmla="*/ 176822 h 176822"/>
                    <a:gd name="connsiteX2" fmla="*/ 0 w 176822"/>
                    <a:gd name="connsiteY2" fmla="*/ 88411 h 176822"/>
                    <a:gd name="connsiteX3" fmla="*/ 88411 w 176822"/>
                    <a:gd name="connsiteY3" fmla="*/ 0 h 176822"/>
                    <a:gd name="connsiteX4" fmla="*/ 176822 w 176822"/>
                    <a:gd name="connsiteY4" fmla="*/ 88411 h 176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22" h="176822">
                      <a:moveTo>
                        <a:pt x="176822" y="88411"/>
                      </a:moveTo>
                      <a:cubicBezTo>
                        <a:pt x="176822" y="137239"/>
                        <a:pt x="137239" y="176822"/>
                        <a:pt x="88411" y="176822"/>
                      </a:cubicBezTo>
                      <a:cubicBezTo>
                        <a:pt x="39583" y="176822"/>
                        <a:pt x="0" y="137239"/>
                        <a:pt x="0" y="88411"/>
                      </a:cubicBezTo>
                      <a:cubicBezTo>
                        <a:pt x="0" y="39583"/>
                        <a:pt x="39583" y="0"/>
                        <a:pt x="88411" y="0"/>
                      </a:cubicBezTo>
                      <a:cubicBezTo>
                        <a:pt x="137239" y="0"/>
                        <a:pt x="176822" y="39583"/>
                        <a:pt x="176822" y="88411"/>
                      </a:cubicBezTo>
                      <a:close/>
                    </a:path>
                  </a:pathLst>
                </a:custGeom>
                <a:solidFill>
                  <a:srgbClr val="3D302A"/>
                </a:solidFill>
                <a:ln w="3239" cap="flat">
                  <a:noFill/>
                  <a:prstDash val="solid"/>
                  <a:miter/>
                </a:ln>
              </p:spPr>
              <p:txBody>
                <a:bodyPr rtlCol="0" anchor="ctr"/>
                <a:lstStyle/>
                <a:p>
                  <a:endParaRPr lang="en-NO"/>
                </a:p>
              </p:txBody>
            </p:sp>
            <p:sp>
              <p:nvSpPr>
                <p:cNvPr id="22" name="Freeform 21">
                  <a:extLst>
                    <a:ext uri="{FF2B5EF4-FFF2-40B4-BE49-F238E27FC236}">
                      <a16:creationId xmlns:a16="http://schemas.microsoft.com/office/drawing/2014/main" id="{A5284B44-AFAF-2BBD-62AD-43EE1D1BEF58}"/>
                    </a:ext>
                  </a:extLst>
                </p:cNvPr>
                <p:cNvSpPr>
                  <a:spLocks noGrp="1" noRot="1" noMove="1" noResize="1" noEditPoints="1" noAdjustHandles="1" noChangeArrowheads="1" noChangeShapeType="1"/>
                </p:cNvSpPr>
                <p:nvPr/>
              </p:nvSpPr>
              <p:spPr>
                <a:xfrm>
                  <a:off x="6410779" y="3857895"/>
                  <a:ext cx="104279" cy="104279"/>
                </a:xfrm>
                <a:custGeom>
                  <a:avLst/>
                  <a:gdLst>
                    <a:gd name="connsiteX0" fmla="*/ 104280 w 104279"/>
                    <a:gd name="connsiteY0" fmla="*/ 52140 h 104279"/>
                    <a:gd name="connsiteX1" fmla="*/ 52140 w 104279"/>
                    <a:gd name="connsiteY1" fmla="*/ 104280 h 104279"/>
                    <a:gd name="connsiteX2" fmla="*/ 0 w 104279"/>
                    <a:gd name="connsiteY2" fmla="*/ 52140 h 104279"/>
                    <a:gd name="connsiteX3" fmla="*/ 52140 w 104279"/>
                    <a:gd name="connsiteY3" fmla="*/ 0 h 104279"/>
                    <a:gd name="connsiteX4" fmla="*/ 104280 w 104279"/>
                    <a:gd name="connsiteY4" fmla="*/ 52140 h 104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79" h="104279">
                      <a:moveTo>
                        <a:pt x="104280" y="52140"/>
                      </a:moveTo>
                      <a:cubicBezTo>
                        <a:pt x="104280" y="80936"/>
                        <a:pt x="80936" y="104280"/>
                        <a:pt x="52140" y="104280"/>
                      </a:cubicBezTo>
                      <a:cubicBezTo>
                        <a:pt x="23344" y="104280"/>
                        <a:pt x="0" y="80936"/>
                        <a:pt x="0" y="52140"/>
                      </a:cubicBezTo>
                      <a:cubicBezTo>
                        <a:pt x="0" y="23344"/>
                        <a:pt x="23344" y="0"/>
                        <a:pt x="52140" y="0"/>
                      </a:cubicBezTo>
                      <a:cubicBezTo>
                        <a:pt x="80936" y="0"/>
                        <a:pt x="104280" y="23344"/>
                        <a:pt x="104280" y="52140"/>
                      </a:cubicBezTo>
                      <a:close/>
                    </a:path>
                  </a:pathLst>
                </a:custGeom>
                <a:solidFill>
                  <a:srgbClr val="3D302A"/>
                </a:solidFill>
                <a:ln w="3239" cap="flat">
                  <a:noFill/>
                  <a:prstDash val="solid"/>
                  <a:miter/>
                </a:ln>
              </p:spPr>
              <p:txBody>
                <a:bodyPr rtlCol="0" anchor="ctr"/>
                <a:lstStyle/>
                <a:p>
                  <a:endParaRPr lang="en-NO"/>
                </a:p>
              </p:txBody>
            </p:sp>
            <p:sp>
              <p:nvSpPr>
                <p:cNvPr id="23" name="Freeform 22">
                  <a:extLst>
                    <a:ext uri="{FF2B5EF4-FFF2-40B4-BE49-F238E27FC236}">
                      <a16:creationId xmlns:a16="http://schemas.microsoft.com/office/drawing/2014/main" id="{C3C5ADBC-41CE-6B0C-1635-DD23961457EB}"/>
                    </a:ext>
                  </a:extLst>
                </p:cNvPr>
                <p:cNvSpPr>
                  <a:spLocks noGrp="1" noRot="1" noMove="1" noResize="1" noEditPoints="1" noAdjustHandles="1" noChangeArrowheads="1" noChangeShapeType="1"/>
                </p:cNvSpPr>
                <p:nvPr/>
              </p:nvSpPr>
              <p:spPr>
                <a:xfrm rot="-4602852">
                  <a:off x="6582906" y="3771815"/>
                  <a:ext cx="172929" cy="172929"/>
                </a:xfrm>
                <a:custGeom>
                  <a:avLst/>
                  <a:gdLst>
                    <a:gd name="connsiteX0" fmla="*/ 172930 w 172929"/>
                    <a:gd name="connsiteY0" fmla="*/ 86465 h 172929"/>
                    <a:gd name="connsiteX1" fmla="*/ 86465 w 172929"/>
                    <a:gd name="connsiteY1" fmla="*/ 172930 h 172929"/>
                    <a:gd name="connsiteX2" fmla="*/ 0 w 172929"/>
                    <a:gd name="connsiteY2" fmla="*/ 86465 h 172929"/>
                    <a:gd name="connsiteX3" fmla="*/ 86465 w 172929"/>
                    <a:gd name="connsiteY3" fmla="*/ 0 h 172929"/>
                    <a:gd name="connsiteX4" fmla="*/ 172930 w 172929"/>
                    <a:gd name="connsiteY4" fmla="*/ 86465 h 172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929" h="172929">
                      <a:moveTo>
                        <a:pt x="172930" y="86465"/>
                      </a:moveTo>
                      <a:cubicBezTo>
                        <a:pt x="172930" y="134218"/>
                        <a:pt x="134218" y="172930"/>
                        <a:pt x="86465" y="172930"/>
                      </a:cubicBezTo>
                      <a:cubicBezTo>
                        <a:pt x="38712" y="172930"/>
                        <a:pt x="0" y="134218"/>
                        <a:pt x="0" y="86465"/>
                      </a:cubicBezTo>
                      <a:cubicBezTo>
                        <a:pt x="0" y="38712"/>
                        <a:pt x="38712" y="0"/>
                        <a:pt x="86465" y="0"/>
                      </a:cubicBezTo>
                      <a:cubicBezTo>
                        <a:pt x="134218" y="0"/>
                        <a:pt x="172930" y="38712"/>
                        <a:pt x="172930" y="86465"/>
                      </a:cubicBezTo>
                      <a:close/>
                    </a:path>
                  </a:pathLst>
                </a:custGeom>
                <a:solidFill>
                  <a:srgbClr val="3D302A"/>
                </a:solidFill>
                <a:ln w="3239" cap="flat">
                  <a:noFill/>
                  <a:prstDash val="solid"/>
                  <a:miter/>
                </a:ln>
              </p:spPr>
              <p:txBody>
                <a:bodyPr rtlCol="0" anchor="ctr"/>
                <a:lstStyle/>
                <a:p>
                  <a:endParaRPr lang="en-NO"/>
                </a:p>
              </p:txBody>
            </p:sp>
            <p:sp>
              <p:nvSpPr>
                <p:cNvPr id="24" name="Freeform 23">
                  <a:extLst>
                    <a:ext uri="{FF2B5EF4-FFF2-40B4-BE49-F238E27FC236}">
                      <a16:creationId xmlns:a16="http://schemas.microsoft.com/office/drawing/2014/main" id="{E36619EF-F3FD-B53A-9E71-F85FDA8D7B6B}"/>
                    </a:ext>
                  </a:extLst>
                </p:cNvPr>
                <p:cNvSpPr>
                  <a:spLocks noGrp="1" noRot="1" noMove="1" noResize="1" noEditPoints="1" noAdjustHandles="1" noChangeArrowheads="1" noChangeShapeType="1"/>
                </p:cNvSpPr>
                <p:nvPr/>
              </p:nvSpPr>
              <p:spPr>
                <a:xfrm rot="-4846898">
                  <a:off x="6579822" y="3978749"/>
                  <a:ext cx="89383" cy="89383"/>
                </a:xfrm>
                <a:custGeom>
                  <a:avLst/>
                  <a:gdLst>
                    <a:gd name="connsiteX0" fmla="*/ 89384 w 89383"/>
                    <a:gd name="connsiteY0" fmla="*/ 44692 h 89383"/>
                    <a:gd name="connsiteX1" fmla="*/ 44692 w 89383"/>
                    <a:gd name="connsiteY1" fmla="*/ 89384 h 89383"/>
                    <a:gd name="connsiteX2" fmla="*/ 0 w 89383"/>
                    <a:gd name="connsiteY2" fmla="*/ 44692 h 89383"/>
                    <a:gd name="connsiteX3" fmla="*/ 44692 w 89383"/>
                    <a:gd name="connsiteY3" fmla="*/ 0 h 89383"/>
                    <a:gd name="connsiteX4" fmla="*/ 89384 w 89383"/>
                    <a:gd name="connsiteY4" fmla="*/ 44692 h 89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83" h="89383">
                      <a:moveTo>
                        <a:pt x="89384" y="44692"/>
                      </a:moveTo>
                      <a:cubicBezTo>
                        <a:pt x="89384" y="69375"/>
                        <a:pt x="69375" y="89384"/>
                        <a:pt x="44692" y="89384"/>
                      </a:cubicBezTo>
                      <a:cubicBezTo>
                        <a:pt x="20009" y="89384"/>
                        <a:pt x="0" y="69375"/>
                        <a:pt x="0" y="44692"/>
                      </a:cubicBezTo>
                      <a:cubicBezTo>
                        <a:pt x="0" y="20009"/>
                        <a:pt x="20009" y="0"/>
                        <a:pt x="44692" y="0"/>
                      </a:cubicBezTo>
                      <a:cubicBezTo>
                        <a:pt x="69375" y="0"/>
                        <a:pt x="89384" y="20009"/>
                        <a:pt x="89384" y="44692"/>
                      </a:cubicBezTo>
                      <a:close/>
                    </a:path>
                  </a:pathLst>
                </a:custGeom>
                <a:solidFill>
                  <a:srgbClr val="3D302A"/>
                </a:solidFill>
                <a:ln w="3239" cap="flat">
                  <a:noFill/>
                  <a:prstDash val="solid"/>
                  <a:miter/>
                </a:ln>
              </p:spPr>
              <p:txBody>
                <a:bodyPr rtlCol="0" anchor="ctr"/>
                <a:lstStyle/>
                <a:p>
                  <a:endParaRPr lang="en-NO"/>
                </a:p>
              </p:txBody>
            </p:sp>
            <p:sp>
              <p:nvSpPr>
                <p:cNvPr id="25" name="Freeform 24">
                  <a:extLst>
                    <a:ext uri="{FF2B5EF4-FFF2-40B4-BE49-F238E27FC236}">
                      <a16:creationId xmlns:a16="http://schemas.microsoft.com/office/drawing/2014/main" id="{77447D3A-04DB-DECD-CD41-135ED1CAAF4B}"/>
                    </a:ext>
                  </a:extLst>
                </p:cNvPr>
                <p:cNvSpPr>
                  <a:spLocks noGrp="1" noRot="1" noMove="1" noResize="1" noEditPoints="1" noAdjustHandles="1" noChangeArrowheads="1" noChangeShapeType="1"/>
                </p:cNvSpPr>
                <p:nvPr/>
              </p:nvSpPr>
              <p:spPr>
                <a:xfrm>
                  <a:off x="6302289" y="4227732"/>
                  <a:ext cx="177469" cy="177469"/>
                </a:xfrm>
                <a:custGeom>
                  <a:avLst/>
                  <a:gdLst>
                    <a:gd name="connsiteX0" fmla="*/ 177470 w 177469"/>
                    <a:gd name="connsiteY0" fmla="*/ 88735 h 177469"/>
                    <a:gd name="connsiteX1" fmla="*/ 88735 w 177469"/>
                    <a:gd name="connsiteY1" fmla="*/ 177470 h 177469"/>
                    <a:gd name="connsiteX2" fmla="*/ 0 w 177469"/>
                    <a:gd name="connsiteY2" fmla="*/ 88735 h 177469"/>
                    <a:gd name="connsiteX3" fmla="*/ 88735 w 177469"/>
                    <a:gd name="connsiteY3" fmla="*/ 0 h 177469"/>
                    <a:gd name="connsiteX4" fmla="*/ 177470 w 177469"/>
                    <a:gd name="connsiteY4" fmla="*/ 88735 h 177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469" h="177469">
                      <a:moveTo>
                        <a:pt x="177470" y="88735"/>
                      </a:moveTo>
                      <a:cubicBezTo>
                        <a:pt x="177470" y="137742"/>
                        <a:pt x="137741" y="177470"/>
                        <a:pt x="88735" y="177470"/>
                      </a:cubicBezTo>
                      <a:cubicBezTo>
                        <a:pt x="39728" y="177470"/>
                        <a:pt x="0" y="137742"/>
                        <a:pt x="0" y="88735"/>
                      </a:cubicBezTo>
                      <a:cubicBezTo>
                        <a:pt x="0" y="39728"/>
                        <a:pt x="39728" y="0"/>
                        <a:pt x="88735" y="0"/>
                      </a:cubicBezTo>
                      <a:cubicBezTo>
                        <a:pt x="137741" y="0"/>
                        <a:pt x="177470" y="39728"/>
                        <a:pt x="177470" y="88735"/>
                      </a:cubicBezTo>
                      <a:close/>
                    </a:path>
                  </a:pathLst>
                </a:custGeom>
                <a:solidFill>
                  <a:srgbClr val="3D302A"/>
                </a:solidFill>
                <a:ln w="3239" cap="flat">
                  <a:noFill/>
                  <a:prstDash val="solid"/>
                  <a:miter/>
                </a:ln>
              </p:spPr>
              <p:txBody>
                <a:bodyPr rtlCol="0" anchor="ctr"/>
                <a:lstStyle/>
                <a:p>
                  <a:endParaRPr lang="en-NO"/>
                </a:p>
              </p:txBody>
            </p:sp>
            <p:sp>
              <p:nvSpPr>
                <p:cNvPr id="26" name="Freeform 25">
                  <a:extLst>
                    <a:ext uri="{FF2B5EF4-FFF2-40B4-BE49-F238E27FC236}">
                      <a16:creationId xmlns:a16="http://schemas.microsoft.com/office/drawing/2014/main" id="{1A416181-E728-49E5-28D7-276A1E2E60A3}"/>
                    </a:ext>
                  </a:extLst>
                </p:cNvPr>
                <p:cNvSpPr>
                  <a:spLocks noGrp="1" noRot="1" noMove="1" noResize="1" noEditPoints="1" noAdjustHandles="1" noChangeArrowheads="1" noChangeShapeType="1"/>
                </p:cNvSpPr>
                <p:nvPr/>
              </p:nvSpPr>
              <p:spPr>
                <a:xfrm rot="-2700000">
                  <a:off x="6531854" y="4176528"/>
                  <a:ext cx="58292" cy="58292"/>
                </a:xfrm>
                <a:custGeom>
                  <a:avLst/>
                  <a:gdLst>
                    <a:gd name="connsiteX0" fmla="*/ 58293 w 58292"/>
                    <a:gd name="connsiteY0" fmla="*/ 29146 h 58292"/>
                    <a:gd name="connsiteX1" fmla="*/ 29146 w 58292"/>
                    <a:gd name="connsiteY1" fmla="*/ 58293 h 58292"/>
                    <a:gd name="connsiteX2" fmla="*/ 0 w 58292"/>
                    <a:gd name="connsiteY2" fmla="*/ 29146 h 58292"/>
                    <a:gd name="connsiteX3" fmla="*/ 29146 w 58292"/>
                    <a:gd name="connsiteY3" fmla="*/ 0 h 58292"/>
                    <a:gd name="connsiteX4" fmla="*/ 58293 w 58292"/>
                    <a:gd name="connsiteY4" fmla="*/ 29146 h 58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92" h="58292">
                      <a:moveTo>
                        <a:pt x="58293" y="29146"/>
                      </a:moveTo>
                      <a:cubicBezTo>
                        <a:pt x="58293" y="45243"/>
                        <a:pt x="45243" y="58293"/>
                        <a:pt x="29146" y="58293"/>
                      </a:cubicBezTo>
                      <a:cubicBezTo>
                        <a:pt x="13049" y="58293"/>
                        <a:pt x="0" y="45243"/>
                        <a:pt x="0" y="29146"/>
                      </a:cubicBezTo>
                      <a:cubicBezTo>
                        <a:pt x="0" y="13049"/>
                        <a:pt x="13049" y="0"/>
                        <a:pt x="29146" y="0"/>
                      </a:cubicBezTo>
                      <a:cubicBezTo>
                        <a:pt x="45243" y="0"/>
                        <a:pt x="58293" y="13049"/>
                        <a:pt x="58293" y="29146"/>
                      </a:cubicBezTo>
                      <a:close/>
                    </a:path>
                  </a:pathLst>
                </a:custGeom>
                <a:solidFill>
                  <a:srgbClr val="3D302A"/>
                </a:solidFill>
                <a:ln w="3239" cap="flat">
                  <a:noFill/>
                  <a:prstDash val="solid"/>
                  <a:miter/>
                </a:ln>
              </p:spPr>
              <p:txBody>
                <a:bodyPr rtlCol="0" anchor="ctr"/>
                <a:lstStyle/>
                <a:p>
                  <a:endParaRPr lang="en-NO"/>
                </a:p>
              </p:txBody>
            </p:sp>
            <p:sp>
              <p:nvSpPr>
                <p:cNvPr id="27" name="Freeform 26">
                  <a:extLst>
                    <a:ext uri="{FF2B5EF4-FFF2-40B4-BE49-F238E27FC236}">
                      <a16:creationId xmlns:a16="http://schemas.microsoft.com/office/drawing/2014/main" id="{34BAD53C-8571-922D-3955-6958DD02F67F}"/>
                    </a:ext>
                  </a:extLst>
                </p:cNvPr>
                <p:cNvSpPr>
                  <a:spLocks noGrp="1" noRot="1" noMove="1" noResize="1" noEditPoints="1" noAdjustHandles="1" noChangeArrowheads="1" noChangeShapeType="1"/>
                </p:cNvSpPr>
                <p:nvPr/>
              </p:nvSpPr>
              <p:spPr>
                <a:xfrm>
                  <a:off x="6596993" y="3569669"/>
                  <a:ext cx="132130" cy="132130"/>
                </a:xfrm>
                <a:custGeom>
                  <a:avLst/>
                  <a:gdLst>
                    <a:gd name="connsiteX0" fmla="*/ 132131 w 132130"/>
                    <a:gd name="connsiteY0" fmla="*/ 66065 h 132130"/>
                    <a:gd name="connsiteX1" fmla="*/ 66065 w 132130"/>
                    <a:gd name="connsiteY1" fmla="*/ 132131 h 132130"/>
                    <a:gd name="connsiteX2" fmla="*/ 0 w 132130"/>
                    <a:gd name="connsiteY2" fmla="*/ 66065 h 132130"/>
                    <a:gd name="connsiteX3" fmla="*/ 66065 w 132130"/>
                    <a:gd name="connsiteY3" fmla="*/ 0 h 132130"/>
                    <a:gd name="connsiteX4" fmla="*/ 132131 w 132130"/>
                    <a:gd name="connsiteY4" fmla="*/ 66065 h 132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30" h="132130">
                      <a:moveTo>
                        <a:pt x="132131" y="66065"/>
                      </a:moveTo>
                      <a:cubicBezTo>
                        <a:pt x="132131" y="102552"/>
                        <a:pt x="102552" y="132131"/>
                        <a:pt x="66065" y="132131"/>
                      </a:cubicBezTo>
                      <a:cubicBezTo>
                        <a:pt x="29578" y="132131"/>
                        <a:pt x="0" y="102553"/>
                        <a:pt x="0" y="66065"/>
                      </a:cubicBezTo>
                      <a:cubicBezTo>
                        <a:pt x="0" y="29579"/>
                        <a:pt x="29578" y="0"/>
                        <a:pt x="66065" y="0"/>
                      </a:cubicBezTo>
                      <a:cubicBezTo>
                        <a:pt x="102552" y="0"/>
                        <a:pt x="132131" y="29578"/>
                        <a:pt x="132131" y="66065"/>
                      </a:cubicBezTo>
                      <a:close/>
                    </a:path>
                  </a:pathLst>
                </a:custGeom>
                <a:solidFill>
                  <a:srgbClr val="3D302A"/>
                </a:solidFill>
                <a:ln w="3239" cap="flat">
                  <a:noFill/>
                  <a:prstDash val="solid"/>
                  <a:miter/>
                </a:ln>
              </p:spPr>
              <p:txBody>
                <a:bodyPr rtlCol="0" anchor="ctr"/>
                <a:lstStyle/>
                <a:p>
                  <a:endParaRPr lang="en-NO"/>
                </a:p>
              </p:txBody>
            </p:sp>
            <p:sp>
              <p:nvSpPr>
                <p:cNvPr id="28" name="Freeform 27">
                  <a:extLst>
                    <a:ext uri="{FF2B5EF4-FFF2-40B4-BE49-F238E27FC236}">
                      <a16:creationId xmlns:a16="http://schemas.microsoft.com/office/drawing/2014/main" id="{8DF101D0-7F67-02DD-414E-F71E00B72173}"/>
                    </a:ext>
                  </a:extLst>
                </p:cNvPr>
                <p:cNvSpPr>
                  <a:spLocks noGrp="1" noRot="1" noMove="1" noResize="1" noEditPoints="1" noAdjustHandles="1" noChangeArrowheads="1" noChangeShapeType="1"/>
                </p:cNvSpPr>
                <p:nvPr/>
              </p:nvSpPr>
              <p:spPr>
                <a:xfrm>
                  <a:off x="6728800" y="3737099"/>
                  <a:ext cx="53759" cy="53759"/>
                </a:xfrm>
                <a:custGeom>
                  <a:avLst/>
                  <a:gdLst>
                    <a:gd name="connsiteX0" fmla="*/ 53759 w 53759"/>
                    <a:gd name="connsiteY0" fmla="*/ 26880 h 53759"/>
                    <a:gd name="connsiteX1" fmla="*/ 26879 w 53759"/>
                    <a:gd name="connsiteY1" fmla="*/ 53759 h 53759"/>
                    <a:gd name="connsiteX2" fmla="*/ 0 w 53759"/>
                    <a:gd name="connsiteY2" fmla="*/ 26880 h 53759"/>
                    <a:gd name="connsiteX3" fmla="*/ 26879 w 53759"/>
                    <a:gd name="connsiteY3" fmla="*/ 0 h 53759"/>
                    <a:gd name="connsiteX4" fmla="*/ 53759 w 53759"/>
                    <a:gd name="connsiteY4" fmla="*/ 26880 h 53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59" h="53759">
                      <a:moveTo>
                        <a:pt x="53759" y="26880"/>
                      </a:moveTo>
                      <a:cubicBezTo>
                        <a:pt x="53759" y="41725"/>
                        <a:pt x="41724" y="53759"/>
                        <a:pt x="26879" y="53759"/>
                      </a:cubicBezTo>
                      <a:cubicBezTo>
                        <a:pt x="12034" y="53759"/>
                        <a:pt x="0" y="41725"/>
                        <a:pt x="0" y="26880"/>
                      </a:cubicBezTo>
                      <a:cubicBezTo>
                        <a:pt x="0" y="12034"/>
                        <a:pt x="12034" y="0"/>
                        <a:pt x="26879" y="0"/>
                      </a:cubicBezTo>
                      <a:cubicBezTo>
                        <a:pt x="41724" y="0"/>
                        <a:pt x="53759" y="12035"/>
                        <a:pt x="53759" y="26880"/>
                      </a:cubicBezTo>
                      <a:close/>
                    </a:path>
                  </a:pathLst>
                </a:custGeom>
                <a:solidFill>
                  <a:srgbClr val="3D302A"/>
                </a:solidFill>
                <a:ln w="3239" cap="flat">
                  <a:noFill/>
                  <a:prstDash val="solid"/>
                  <a:miter/>
                </a:ln>
              </p:spPr>
              <p:txBody>
                <a:bodyPr rtlCol="0" anchor="ctr"/>
                <a:lstStyle/>
                <a:p>
                  <a:endParaRPr lang="en-NO"/>
                </a:p>
              </p:txBody>
            </p:sp>
            <p:sp>
              <p:nvSpPr>
                <p:cNvPr id="29" name="Freeform 28">
                  <a:extLst>
                    <a:ext uri="{FF2B5EF4-FFF2-40B4-BE49-F238E27FC236}">
                      <a16:creationId xmlns:a16="http://schemas.microsoft.com/office/drawing/2014/main" id="{B455B04D-3605-F3D0-FC33-8098E317DA33}"/>
                    </a:ext>
                  </a:extLst>
                </p:cNvPr>
                <p:cNvSpPr>
                  <a:spLocks noGrp="1" noRot="1" noMove="1" noResize="1" noEditPoints="1" noAdjustHandles="1" noChangeArrowheads="1" noChangeShapeType="1"/>
                </p:cNvSpPr>
                <p:nvPr/>
              </p:nvSpPr>
              <p:spPr>
                <a:xfrm rot="-4846898">
                  <a:off x="6636674" y="3432422"/>
                  <a:ext cx="92622" cy="92622"/>
                </a:xfrm>
                <a:custGeom>
                  <a:avLst/>
                  <a:gdLst>
                    <a:gd name="connsiteX0" fmla="*/ 92622 w 92622"/>
                    <a:gd name="connsiteY0" fmla="*/ 46311 h 92622"/>
                    <a:gd name="connsiteX1" fmla="*/ 46311 w 92622"/>
                    <a:gd name="connsiteY1" fmla="*/ 92622 h 92622"/>
                    <a:gd name="connsiteX2" fmla="*/ 0 w 92622"/>
                    <a:gd name="connsiteY2" fmla="*/ 46311 h 92622"/>
                    <a:gd name="connsiteX3" fmla="*/ 46311 w 92622"/>
                    <a:gd name="connsiteY3" fmla="*/ 0 h 92622"/>
                    <a:gd name="connsiteX4" fmla="*/ 92622 w 92622"/>
                    <a:gd name="connsiteY4" fmla="*/ 46311 h 9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22" h="92622">
                      <a:moveTo>
                        <a:pt x="92622" y="46311"/>
                      </a:moveTo>
                      <a:cubicBezTo>
                        <a:pt x="92622" y="71888"/>
                        <a:pt x="71888" y="92622"/>
                        <a:pt x="46311" y="92622"/>
                      </a:cubicBezTo>
                      <a:cubicBezTo>
                        <a:pt x="20734" y="92622"/>
                        <a:pt x="0" y="71888"/>
                        <a:pt x="0" y="46311"/>
                      </a:cubicBezTo>
                      <a:cubicBezTo>
                        <a:pt x="0" y="20734"/>
                        <a:pt x="20734" y="0"/>
                        <a:pt x="46311" y="0"/>
                      </a:cubicBezTo>
                      <a:cubicBezTo>
                        <a:pt x="71888" y="0"/>
                        <a:pt x="92622" y="20734"/>
                        <a:pt x="92622" y="46311"/>
                      </a:cubicBezTo>
                      <a:close/>
                    </a:path>
                  </a:pathLst>
                </a:custGeom>
                <a:solidFill>
                  <a:srgbClr val="3D302A"/>
                </a:solidFill>
                <a:ln w="3239" cap="flat">
                  <a:noFill/>
                  <a:prstDash val="solid"/>
                  <a:miter/>
                </a:ln>
              </p:spPr>
              <p:txBody>
                <a:bodyPr rtlCol="0" anchor="ctr"/>
                <a:lstStyle/>
                <a:p>
                  <a:endParaRPr lang="en-NO"/>
                </a:p>
              </p:txBody>
            </p:sp>
            <p:sp>
              <p:nvSpPr>
                <p:cNvPr id="30" name="Freeform 29">
                  <a:extLst>
                    <a:ext uri="{FF2B5EF4-FFF2-40B4-BE49-F238E27FC236}">
                      <a16:creationId xmlns:a16="http://schemas.microsoft.com/office/drawing/2014/main" id="{07686DCC-A17B-BD40-D5EF-D0CE7311882B}"/>
                    </a:ext>
                  </a:extLst>
                </p:cNvPr>
                <p:cNvSpPr>
                  <a:spLocks noGrp="1" noRot="1" noMove="1" noResize="1" noEditPoints="1" noAdjustHandles="1" noChangeArrowheads="1" noChangeShapeType="1"/>
                </p:cNvSpPr>
                <p:nvPr/>
              </p:nvSpPr>
              <p:spPr>
                <a:xfrm>
                  <a:off x="6704835" y="3330991"/>
                  <a:ext cx="23964" cy="23964"/>
                </a:xfrm>
                <a:custGeom>
                  <a:avLst/>
                  <a:gdLst>
                    <a:gd name="connsiteX0" fmla="*/ 23965 w 23964"/>
                    <a:gd name="connsiteY0" fmla="*/ 11982 h 23964"/>
                    <a:gd name="connsiteX1" fmla="*/ 11983 w 23964"/>
                    <a:gd name="connsiteY1" fmla="*/ 23965 h 23964"/>
                    <a:gd name="connsiteX2" fmla="*/ 0 w 23964"/>
                    <a:gd name="connsiteY2" fmla="*/ 11982 h 23964"/>
                    <a:gd name="connsiteX3" fmla="*/ 11983 w 23964"/>
                    <a:gd name="connsiteY3" fmla="*/ 0 h 23964"/>
                    <a:gd name="connsiteX4" fmla="*/ 23965 w 23964"/>
                    <a:gd name="connsiteY4" fmla="*/ 11982 h 2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64" h="23964">
                      <a:moveTo>
                        <a:pt x="23965" y="11982"/>
                      </a:moveTo>
                      <a:cubicBezTo>
                        <a:pt x="23965" y="18459"/>
                        <a:pt x="18460" y="23965"/>
                        <a:pt x="11983" y="23965"/>
                      </a:cubicBezTo>
                      <a:cubicBezTo>
                        <a:pt x="5506" y="23965"/>
                        <a:pt x="0" y="18459"/>
                        <a:pt x="0" y="11982"/>
                      </a:cubicBezTo>
                      <a:cubicBezTo>
                        <a:pt x="0" y="5505"/>
                        <a:pt x="5506" y="0"/>
                        <a:pt x="11983" y="0"/>
                      </a:cubicBezTo>
                      <a:cubicBezTo>
                        <a:pt x="18783" y="0"/>
                        <a:pt x="23965" y="5505"/>
                        <a:pt x="23965" y="11982"/>
                      </a:cubicBezTo>
                      <a:close/>
                    </a:path>
                  </a:pathLst>
                </a:custGeom>
                <a:solidFill>
                  <a:srgbClr val="3D302A"/>
                </a:solidFill>
                <a:ln w="3239" cap="flat">
                  <a:noFill/>
                  <a:prstDash val="solid"/>
                  <a:miter/>
                </a:ln>
              </p:spPr>
              <p:txBody>
                <a:bodyPr rtlCol="0" anchor="ctr"/>
                <a:lstStyle/>
                <a:p>
                  <a:endParaRPr lang="en-NO"/>
                </a:p>
              </p:txBody>
            </p:sp>
            <p:sp>
              <p:nvSpPr>
                <p:cNvPr id="31" name="Freeform 30">
                  <a:extLst>
                    <a:ext uri="{FF2B5EF4-FFF2-40B4-BE49-F238E27FC236}">
                      <a16:creationId xmlns:a16="http://schemas.microsoft.com/office/drawing/2014/main" id="{965943D6-F7C9-FC3E-FF4B-E2105FCDF8D5}"/>
                    </a:ext>
                  </a:extLst>
                </p:cNvPr>
                <p:cNvSpPr>
                  <a:spLocks noGrp="1" noRot="1" noMove="1" noResize="1" noEditPoints="1" noAdjustHandles="1" noChangeArrowheads="1" noChangeShapeType="1"/>
                </p:cNvSpPr>
                <p:nvPr/>
              </p:nvSpPr>
              <p:spPr>
                <a:xfrm>
                  <a:off x="6460004" y="3762683"/>
                  <a:ext cx="56349" cy="56349"/>
                </a:xfrm>
                <a:custGeom>
                  <a:avLst/>
                  <a:gdLst>
                    <a:gd name="connsiteX0" fmla="*/ 56350 w 56349"/>
                    <a:gd name="connsiteY0" fmla="*/ 28175 h 56349"/>
                    <a:gd name="connsiteX1" fmla="*/ 28175 w 56349"/>
                    <a:gd name="connsiteY1" fmla="*/ 56350 h 56349"/>
                    <a:gd name="connsiteX2" fmla="*/ 0 w 56349"/>
                    <a:gd name="connsiteY2" fmla="*/ 28175 h 56349"/>
                    <a:gd name="connsiteX3" fmla="*/ 28175 w 56349"/>
                    <a:gd name="connsiteY3" fmla="*/ 0 h 56349"/>
                    <a:gd name="connsiteX4" fmla="*/ 56350 w 56349"/>
                    <a:gd name="connsiteY4" fmla="*/ 28175 h 56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49" h="56349">
                      <a:moveTo>
                        <a:pt x="56350" y="28175"/>
                      </a:moveTo>
                      <a:cubicBezTo>
                        <a:pt x="56350" y="43735"/>
                        <a:pt x="43735" y="56350"/>
                        <a:pt x="28175" y="56350"/>
                      </a:cubicBezTo>
                      <a:cubicBezTo>
                        <a:pt x="12614" y="56350"/>
                        <a:pt x="0" y="43735"/>
                        <a:pt x="0" y="28175"/>
                      </a:cubicBezTo>
                      <a:cubicBezTo>
                        <a:pt x="0" y="12614"/>
                        <a:pt x="12615" y="0"/>
                        <a:pt x="28175" y="0"/>
                      </a:cubicBezTo>
                      <a:cubicBezTo>
                        <a:pt x="43736" y="0"/>
                        <a:pt x="56350" y="12614"/>
                        <a:pt x="56350" y="28175"/>
                      </a:cubicBezTo>
                      <a:close/>
                    </a:path>
                  </a:pathLst>
                </a:custGeom>
                <a:solidFill>
                  <a:srgbClr val="3D302A"/>
                </a:solidFill>
                <a:ln w="3239" cap="flat">
                  <a:noFill/>
                  <a:prstDash val="solid"/>
                  <a:miter/>
                </a:ln>
              </p:spPr>
              <p:txBody>
                <a:bodyPr rtlCol="0" anchor="ctr"/>
                <a:lstStyle/>
                <a:p>
                  <a:endParaRPr lang="en-NO"/>
                </a:p>
              </p:txBody>
            </p:sp>
            <p:sp>
              <p:nvSpPr>
                <p:cNvPr id="32" name="Freeform 31">
                  <a:extLst>
                    <a:ext uri="{FF2B5EF4-FFF2-40B4-BE49-F238E27FC236}">
                      <a16:creationId xmlns:a16="http://schemas.microsoft.com/office/drawing/2014/main" id="{05946515-C71F-61D1-DFF5-F888B637281E}"/>
                    </a:ext>
                  </a:extLst>
                </p:cNvPr>
                <p:cNvSpPr>
                  <a:spLocks noGrp="1" noRot="1" noMove="1" noResize="1" noEditPoints="1" noAdjustHandles="1" noChangeArrowheads="1" noChangeShapeType="1"/>
                </p:cNvSpPr>
                <p:nvPr/>
              </p:nvSpPr>
              <p:spPr>
                <a:xfrm>
                  <a:off x="6520564" y="3709572"/>
                  <a:ext cx="80962" cy="80962"/>
                </a:xfrm>
                <a:custGeom>
                  <a:avLst/>
                  <a:gdLst>
                    <a:gd name="connsiteX0" fmla="*/ 80963 w 80962"/>
                    <a:gd name="connsiteY0" fmla="*/ 40481 h 80962"/>
                    <a:gd name="connsiteX1" fmla="*/ 40481 w 80962"/>
                    <a:gd name="connsiteY1" fmla="*/ 80963 h 80962"/>
                    <a:gd name="connsiteX2" fmla="*/ 0 w 80962"/>
                    <a:gd name="connsiteY2" fmla="*/ 40481 h 80962"/>
                    <a:gd name="connsiteX3" fmla="*/ 40481 w 80962"/>
                    <a:gd name="connsiteY3" fmla="*/ 0 h 80962"/>
                    <a:gd name="connsiteX4" fmla="*/ 80963 w 80962"/>
                    <a:gd name="connsiteY4" fmla="*/ 40481 h 8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 h="80962">
                      <a:moveTo>
                        <a:pt x="80963" y="40481"/>
                      </a:moveTo>
                      <a:cubicBezTo>
                        <a:pt x="80963" y="62838"/>
                        <a:pt x="62839" y="80963"/>
                        <a:pt x="40481" y="80963"/>
                      </a:cubicBezTo>
                      <a:cubicBezTo>
                        <a:pt x="18124" y="80963"/>
                        <a:pt x="0" y="62838"/>
                        <a:pt x="0" y="40481"/>
                      </a:cubicBezTo>
                      <a:cubicBezTo>
                        <a:pt x="0" y="18124"/>
                        <a:pt x="18124" y="0"/>
                        <a:pt x="40481" y="0"/>
                      </a:cubicBezTo>
                      <a:cubicBezTo>
                        <a:pt x="62839" y="0"/>
                        <a:pt x="80963" y="18124"/>
                        <a:pt x="80963" y="40481"/>
                      </a:cubicBezTo>
                      <a:close/>
                    </a:path>
                  </a:pathLst>
                </a:custGeom>
                <a:solidFill>
                  <a:srgbClr val="3D302A"/>
                </a:solidFill>
                <a:ln w="3239" cap="flat">
                  <a:noFill/>
                  <a:prstDash val="solid"/>
                  <a:miter/>
                </a:ln>
              </p:spPr>
              <p:txBody>
                <a:bodyPr rtlCol="0" anchor="ctr"/>
                <a:lstStyle/>
                <a:p>
                  <a:endParaRPr lang="en-NO"/>
                </a:p>
              </p:txBody>
            </p:sp>
            <p:sp>
              <p:nvSpPr>
                <p:cNvPr id="33" name="Freeform 32">
                  <a:extLst>
                    <a:ext uri="{FF2B5EF4-FFF2-40B4-BE49-F238E27FC236}">
                      <a16:creationId xmlns:a16="http://schemas.microsoft.com/office/drawing/2014/main" id="{A4B6783F-A2D2-8551-E365-3F94F05A4DEC}"/>
                    </a:ext>
                  </a:extLst>
                </p:cNvPr>
                <p:cNvSpPr>
                  <a:spLocks noGrp="1" noRot="1" noMove="1" noResize="1" noEditPoints="1" noAdjustHandles="1" noChangeArrowheads="1" noChangeShapeType="1"/>
                </p:cNvSpPr>
                <p:nvPr/>
              </p:nvSpPr>
              <p:spPr>
                <a:xfrm>
                  <a:off x="6354753" y="3939829"/>
                  <a:ext cx="38862" cy="38862"/>
                </a:xfrm>
                <a:custGeom>
                  <a:avLst/>
                  <a:gdLst>
                    <a:gd name="connsiteX0" fmla="*/ 38862 w 38862"/>
                    <a:gd name="connsiteY0" fmla="*/ 19431 h 38862"/>
                    <a:gd name="connsiteX1" fmla="*/ 19431 w 38862"/>
                    <a:gd name="connsiteY1" fmla="*/ 38862 h 38862"/>
                    <a:gd name="connsiteX2" fmla="*/ 0 w 38862"/>
                    <a:gd name="connsiteY2" fmla="*/ 19431 h 38862"/>
                    <a:gd name="connsiteX3" fmla="*/ 19431 w 38862"/>
                    <a:gd name="connsiteY3" fmla="*/ 0 h 38862"/>
                    <a:gd name="connsiteX4" fmla="*/ 38862 w 38862"/>
                    <a:gd name="connsiteY4" fmla="*/ 19431 h 38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 h="38862">
                      <a:moveTo>
                        <a:pt x="38862" y="19431"/>
                      </a:moveTo>
                      <a:cubicBezTo>
                        <a:pt x="38862" y="30118"/>
                        <a:pt x="30118" y="38862"/>
                        <a:pt x="19431" y="38862"/>
                      </a:cubicBezTo>
                      <a:cubicBezTo>
                        <a:pt x="8744" y="38862"/>
                        <a:pt x="0" y="30118"/>
                        <a:pt x="0" y="19431"/>
                      </a:cubicBezTo>
                      <a:cubicBezTo>
                        <a:pt x="0" y="8744"/>
                        <a:pt x="8744" y="0"/>
                        <a:pt x="19431" y="0"/>
                      </a:cubicBezTo>
                      <a:cubicBezTo>
                        <a:pt x="30442" y="0"/>
                        <a:pt x="38862" y="8744"/>
                        <a:pt x="38862" y="19431"/>
                      </a:cubicBezTo>
                      <a:close/>
                    </a:path>
                  </a:pathLst>
                </a:custGeom>
                <a:solidFill>
                  <a:srgbClr val="3D302A"/>
                </a:solidFill>
                <a:ln w="3239" cap="flat">
                  <a:noFill/>
                  <a:prstDash val="solid"/>
                  <a:miter/>
                </a:ln>
              </p:spPr>
              <p:txBody>
                <a:bodyPr rtlCol="0" anchor="ctr"/>
                <a:lstStyle/>
                <a:p>
                  <a:endParaRPr lang="en-NO"/>
                </a:p>
              </p:txBody>
            </p:sp>
            <p:sp>
              <p:nvSpPr>
                <p:cNvPr id="34" name="Freeform 33">
                  <a:extLst>
                    <a:ext uri="{FF2B5EF4-FFF2-40B4-BE49-F238E27FC236}">
                      <a16:creationId xmlns:a16="http://schemas.microsoft.com/office/drawing/2014/main" id="{F0AE42AF-7092-6C8B-54CF-55C04A5F4BE4}"/>
                    </a:ext>
                  </a:extLst>
                </p:cNvPr>
                <p:cNvSpPr>
                  <a:spLocks noGrp="1" noRot="1" noMove="1" noResize="1" noEditPoints="1" noAdjustHandles="1" noChangeArrowheads="1" noChangeShapeType="1"/>
                </p:cNvSpPr>
                <p:nvPr/>
              </p:nvSpPr>
              <p:spPr>
                <a:xfrm>
                  <a:off x="6529956" y="3920398"/>
                  <a:ext cx="38862" cy="38862"/>
                </a:xfrm>
                <a:custGeom>
                  <a:avLst/>
                  <a:gdLst>
                    <a:gd name="connsiteX0" fmla="*/ 38862 w 38862"/>
                    <a:gd name="connsiteY0" fmla="*/ 19431 h 38862"/>
                    <a:gd name="connsiteX1" fmla="*/ 19431 w 38862"/>
                    <a:gd name="connsiteY1" fmla="*/ 38862 h 38862"/>
                    <a:gd name="connsiteX2" fmla="*/ 0 w 38862"/>
                    <a:gd name="connsiteY2" fmla="*/ 19431 h 38862"/>
                    <a:gd name="connsiteX3" fmla="*/ 19431 w 38862"/>
                    <a:gd name="connsiteY3" fmla="*/ 0 h 38862"/>
                    <a:gd name="connsiteX4" fmla="*/ 38862 w 38862"/>
                    <a:gd name="connsiteY4" fmla="*/ 19431 h 38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 h="38862">
                      <a:moveTo>
                        <a:pt x="38862" y="19431"/>
                      </a:moveTo>
                      <a:cubicBezTo>
                        <a:pt x="38862" y="30118"/>
                        <a:pt x="30118" y="38862"/>
                        <a:pt x="19431" y="38862"/>
                      </a:cubicBezTo>
                      <a:cubicBezTo>
                        <a:pt x="8744" y="38862"/>
                        <a:pt x="0" y="30118"/>
                        <a:pt x="0" y="19431"/>
                      </a:cubicBezTo>
                      <a:cubicBezTo>
                        <a:pt x="0" y="8744"/>
                        <a:pt x="8744" y="0"/>
                        <a:pt x="19431" y="0"/>
                      </a:cubicBezTo>
                      <a:cubicBezTo>
                        <a:pt x="30118" y="0"/>
                        <a:pt x="38862" y="8744"/>
                        <a:pt x="38862" y="19431"/>
                      </a:cubicBezTo>
                      <a:close/>
                    </a:path>
                  </a:pathLst>
                </a:custGeom>
                <a:solidFill>
                  <a:srgbClr val="3D302A"/>
                </a:solidFill>
                <a:ln w="3239" cap="flat">
                  <a:noFill/>
                  <a:prstDash val="solid"/>
                  <a:miter/>
                </a:ln>
              </p:spPr>
              <p:txBody>
                <a:bodyPr rtlCol="0" anchor="ctr"/>
                <a:lstStyle/>
                <a:p>
                  <a:endParaRPr lang="en-NO"/>
                </a:p>
              </p:txBody>
            </p:sp>
            <p:sp>
              <p:nvSpPr>
                <p:cNvPr id="35" name="Freeform 34">
                  <a:extLst>
                    <a:ext uri="{FF2B5EF4-FFF2-40B4-BE49-F238E27FC236}">
                      <a16:creationId xmlns:a16="http://schemas.microsoft.com/office/drawing/2014/main" id="{34257FCE-088E-4B42-8C31-F5380D2228C2}"/>
                    </a:ext>
                  </a:extLst>
                </p:cNvPr>
                <p:cNvSpPr>
                  <a:spLocks noGrp="1" noRot="1" noMove="1" noResize="1" noEditPoints="1" noAdjustHandles="1" noChangeArrowheads="1" noChangeShapeType="1"/>
                </p:cNvSpPr>
                <p:nvPr/>
              </p:nvSpPr>
              <p:spPr>
                <a:xfrm>
                  <a:off x="6272171" y="4143531"/>
                  <a:ext cx="82905" cy="82905"/>
                </a:xfrm>
                <a:custGeom>
                  <a:avLst/>
                  <a:gdLst>
                    <a:gd name="connsiteX0" fmla="*/ 82905 w 82905"/>
                    <a:gd name="connsiteY0" fmla="*/ 41453 h 82905"/>
                    <a:gd name="connsiteX1" fmla="*/ 41452 w 82905"/>
                    <a:gd name="connsiteY1" fmla="*/ 82906 h 82905"/>
                    <a:gd name="connsiteX2" fmla="*/ 0 w 82905"/>
                    <a:gd name="connsiteY2" fmla="*/ 41453 h 82905"/>
                    <a:gd name="connsiteX3" fmla="*/ 41452 w 82905"/>
                    <a:gd name="connsiteY3" fmla="*/ 0 h 82905"/>
                    <a:gd name="connsiteX4" fmla="*/ 82905 w 82905"/>
                    <a:gd name="connsiteY4" fmla="*/ 41453 h 82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05" h="82905">
                      <a:moveTo>
                        <a:pt x="82905" y="41453"/>
                      </a:moveTo>
                      <a:cubicBezTo>
                        <a:pt x="82905" y="64347"/>
                        <a:pt x="64347" y="82906"/>
                        <a:pt x="41452" y="82906"/>
                      </a:cubicBezTo>
                      <a:cubicBezTo>
                        <a:pt x="18559" y="82906"/>
                        <a:pt x="0" y="64347"/>
                        <a:pt x="0" y="41453"/>
                      </a:cubicBezTo>
                      <a:cubicBezTo>
                        <a:pt x="0" y="18559"/>
                        <a:pt x="18558" y="0"/>
                        <a:pt x="41452" y="0"/>
                      </a:cubicBezTo>
                      <a:cubicBezTo>
                        <a:pt x="64346" y="0"/>
                        <a:pt x="82905" y="18559"/>
                        <a:pt x="82905" y="41453"/>
                      </a:cubicBezTo>
                      <a:close/>
                    </a:path>
                  </a:pathLst>
                </a:custGeom>
                <a:solidFill>
                  <a:srgbClr val="3D302A"/>
                </a:solidFill>
                <a:ln w="3239" cap="flat">
                  <a:noFill/>
                  <a:prstDash val="solid"/>
                  <a:miter/>
                </a:ln>
              </p:spPr>
              <p:txBody>
                <a:bodyPr rtlCol="0" anchor="ctr"/>
                <a:lstStyle/>
                <a:p>
                  <a:endParaRPr lang="en-NO"/>
                </a:p>
              </p:txBody>
            </p:sp>
          </p:grpSp>
          <p:sp>
            <p:nvSpPr>
              <p:cNvPr id="16" name="Freeform 15">
                <a:extLst>
                  <a:ext uri="{FF2B5EF4-FFF2-40B4-BE49-F238E27FC236}">
                    <a16:creationId xmlns:a16="http://schemas.microsoft.com/office/drawing/2014/main" id="{8B4B18CC-7F49-B017-73B1-37C083A404DB}"/>
                  </a:ext>
                </a:extLst>
              </p:cNvPr>
              <p:cNvSpPr>
                <a:spLocks noGrp="1" noRot="1" noMove="1" noResize="1" noEditPoints="1" noAdjustHandles="1" noChangeArrowheads="1" noChangeShapeType="1"/>
              </p:cNvSpPr>
              <p:nvPr/>
            </p:nvSpPr>
            <p:spPr>
              <a:xfrm>
                <a:off x="6437335" y="4530208"/>
                <a:ext cx="186537" cy="160305"/>
              </a:xfrm>
              <a:custGeom>
                <a:avLst/>
                <a:gdLst>
                  <a:gd name="connsiteX0" fmla="*/ 8744 w 186537"/>
                  <a:gd name="connsiteY0" fmla="*/ 160306 h 160305"/>
                  <a:gd name="connsiteX1" fmla="*/ 0 w 186537"/>
                  <a:gd name="connsiteY1" fmla="*/ 147352 h 160305"/>
                  <a:gd name="connsiteX2" fmla="*/ 175203 w 186537"/>
                  <a:gd name="connsiteY2" fmla="*/ 0 h 160305"/>
                  <a:gd name="connsiteX3" fmla="*/ 186538 w 186537"/>
                  <a:gd name="connsiteY3" fmla="*/ 10687 h 160305"/>
                  <a:gd name="connsiteX4" fmla="*/ 8744 w 186537"/>
                  <a:gd name="connsiteY4" fmla="*/ 160306 h 160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37" h="160305">
                    <a:moveTo>
                      <a:pt x="8744" y="160306"/>
                    </a:moveTo>
                    <a:lnTo>
                      <a:pt x="0" y="147352"/>
                    </a:lnTo>
                    <a:cubicBezTo>
                      <a:pt x="972" y="146704"/>
                      <a:pt x="107518" y="73190"/>
                      <a:pt x="175203" y="0"/>
                    </a:cubicBezTo>
                    <a:lnTo>
                      <a:pt x="186538" y="10687"/>
                    </a:lnTo>
                    <a:cubicBezTo>
                      <a:pt x="117881" y="85173"/>
                      <a:pt x="10039" y="159658"/>
                      <a:pt x="8744" y="160306"/>
                    </a:cubicBezTo>
                    <a:close/>
                  </a:path>
                </a:pathLst>
              </a:custGeom>
              <a:solidFill>
                <a:srgbClr val="DBD2D2"/>
              </a:solidFill>
              <a:ln w="3239" cap="flat">
                <a:noFill/>
                <a:prstDash val="solid"/>
                <a:miter/>
              </a:ln>
            </p:spPr>
            <p:txBody>
              <a:bodyPr rtlCol="0" anchor="ctr"/>
              <a:lstStyle/>
              <a:p>
                <a:endParaRPr lang="en-NO"/>
              </a:p>
            </p:txBody>
          </p:sp>
        </p:grpSp>
      </p:grpSp>
      <p:grpSp>
        <p:nvGrpSpPr>
          <p:cNvPr id="4" name="Gruppe 3">
            <a:extLst>
              <a:ext uri="{FF2B5EF4-FFF2-40B4-BE49-F238E27FC236}">
                <a16:creationId xmlns:a16="http://schemas.microsoft.com/office/drawing/2014/main" id="{294F50C8-2B8B-838D-D04E-3E96BA3F6BD1}"/>
              </a:ext>
            </a:extLst>
          </p:cNvPr>
          <p:cNvGrpSpPr/>
          <p:nvPr/>
        </p:nvGrpSpPr>
        <p:grpSpPr>
          <a:xfrm>
            <a:off x="11609538" y="6438595"/>
            <a:ext cx="378528" cy="249580"/>
            <a:chOff x="2784223" y="578109"/>
            <a:chExt cx="1295921" cy="854459"/>
          </a:xfrm>
          <a:solidFill>
            <a:schemeClr val="tx1"/>
          </a:solidFill>
        </p:grpSpPr>
        <p:sp>
          <p:nvSpPr>
            <p:cNvPr id="7" name="Friform 6">
              <a:extLst>
                <a:ext uri="{FF2B5EF4-FFF2-40B4-BE49-F238E27FC236}">
                  <a16:creationId xmlns:a16="http://schemas.microsoft.com/office/drawing/2014/main" id="{CE27C049-D8DA-78B5-900C-4C15DE645F7D}"/>
                </a:ext>
              </a:extLst>
            </p:cNvPr>
            <p:cNvSpPr/>
            <p:nvPr/>
          </p:nvSpPr>
          <p:spPr>
            <a:xfrm>
              <a:off x="3051554" y="578109"/>
              <a:ext cx="101696" cy="119789"/>
            </a:xfrm>
            <a:custGeom>
              <a:avLst/>
              <a:gdLst>
                <a:gd name="connsiteX0" fmla="*/ 23845 w 101696"/>
                <a:gd name="connsiteY0" fmla="*/ 115055 h 119789"/>
                <a:gd name="connsiteX1" fmla="*/ 25750 w 101696"/>
                <a:gd name="connsiteY1" fmla="*/ 115906 h 119789"/>
                <a:gd name="connsiteX2" fmla="*/ 79826 w 101696"/>
                <a:gd name="connsiteY2" fmla="*/ 95484 h 119789"/>
                <a:gd name="connsiteX3" fmla="*/ 97914 w 101696"/>
                <a:gd name="connsiteY3" fmla="*/ 57667 h 119789"/>
                <a:gd name="connsiteX4" fmla="*/ 77255 w 101696"/>
                <a:gd name="connsiteY4" fmla="*/ 4060 h 119789"/>
                <a:gd name="connsiteX5" fmla="*/ 75351 w 101696"/>
                <a:gd name="connsiteY5" fmla="*/ 3209 h 119789"/>
                <a:gd name="connsiteX6" fmla="*/ 21370 w 101696"/>
                <a:gd name="connsiteY6" fmla="*/ 23621 h 119789"/>
                <a:gd name="connsiteX7" fmla="*/ 21370 w 101696"/>
                <a:gd name="connsiteY7" fmla="*/ 23631 h 119789"/>
                <a:gd name="connsiteX8" fmla="*/ 3281 w 101696"/>
                <a:gd name="connsiteY8" fmla="*/ 61448 h 119789"/>
                <a:gd name="connsiteX9" fmla="*/ 23845 w 101696"/>
                <a:gd name="connsiteY9" fmla="*/ 115055 h 11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696" h="119789">
                  <a:moveTo>
                    <a:pt x="23845" y="115055"/>
                  </a:moveTo>
                  <a:lnTo>
                    <a:pt x="25750" y="115906"/>
                  </a:lnTo>
                  <a:cubicBezTo>
                    <a:pt x="46361" y="125020"/>
                    <a:pt x="70524" y="115897"/>
                    <a:pt x="79826" y="95484"/>
                  </a:cubicBezTo>
                  <a:lnTo>
                    <a:pt x="97914" y="57667"/>
                  </a:lnTo>
                  <a:cubicBezTo>
                    <a:pt x="107073" y="37198"/>
                    <a:pt x="97838" y="13221"/>
                    <a:pt x="77255" y="4060"/>
                  </a:cubicBezTo>
                  <a:lnTo>
                    <a:pt x="75351" y="3209"/>
                  </a:lnTo>
                  <a:cubicBezTo>
                    <a:pt x="54768" y="-5952"/>
                    <a:pt x="30605" y="3181"/>
                    <a:pt x="21370" y="23621"/>
                  </a:cubicBezTo>
                  <a:cubicBezTo>
                    <a:pt x="21370" y="23631"/>
                    <a:pt x="21370" y="23631"/>
                    <a:pt x="21370" y="23631"/>
                  </a:cubicBezTo>
                  <a:lnTo>
                    <a:pt x="3281" y="61448"/>
                  </a:lnTo>
                  <a:cubicBezTo>
                    <a:pt x="-5839" y="81889"/>
                    <a:pt x="3338" y="105818"/>
                    <a:pt x="23845" y="115055"/>
                  </a:cubicBezTo>
                  <a:close/>
                </a:path>
              </a:pathLst>
            </a:custGeom>
            <a:grpFill/>
            <a:ln w="9511" cap="flat">
              <a:noFill/>
              <a:prstDash val="solid"/>
              <a:miter/>
            </a:ln>
          </p:spPr>
          <p:txBody>
            <a:bodyPr rtlCol="0" anchor="ctr"/>
            <a:lstStyle/>
            <a:p>
              <a:endParaRPr lang="nb-NO"/>
            </a:p>
          </p:txBody>
        </p:sp>
        <p:sp>
          <p:nvSpPr>
            <p:cNvPr id="14" name="Friform 13">
              <a:extLst>
                <a:ext uri="{FF2B5EF4-FFF2-40B4-BE49-F238E27FC236}">
                  <a16:creationId xmlns:a16="http://schemas.microsoft.com/office/drawing/2014/main" id="{57539FFC-C88F-1068-269A-EFC5961B1479}"/>
                </a:ext>
              </a:extLst>
            </p:cNvPr>
            <p:cNvSpPr/>
            <p:nvPr/>
          </p:nvSpPr>
          <p:spPr>
            <a:xfrm>
              <a:off x="2784223" y="616084"/>
              <a:ext cx="499156" cy="653894"/>
            </a:xfrm>
            <a:custGeom>
              <a:avLst/>
              <a:gdLst>
                <a:gd name="connsiteX0" fmla="*/ 435506 w 499156"/>
                <a:gd name="connsiteY0" fmla="*/ 206512 h 653894"/>
                <a:gd name="connsiteX1" fmla="*/ 431888 w 499156"/>
                <a:gd name="connsiteY1" fmla="*/ 204621 h 653894"/>
                <a:gd name="connsiteX2" fmla="*/ 47834 w 499156"/>
                <a:gd name="connsiteY2" fmla="*/ 6078 h 653894"/>
                <a:gd name="connsiteX3" fmla="*/ 7087 w 499156"/>
                <a:gd name="connsiteY3" fmla="*/ 16667 h 653894"/>
                <a:gd name="connsiteX4" fmla="*/ 13942 w 499156"/>
                <a:gd name="connsiteY4" fmla="*/ 55619 h 653894"/>
                <a:gd name="connsiteX5" fmla="*/ 121808 w 499156"/>
                <a:gd name="connsiteY5" fmla="*/ 127945 h 653894"/>
                <a:gd name="connsiteX6" fmla="*/ 185976 w 499156"/>
                <a:gd name="connsiteY6" fmla="*/ 208592 h 653894"/>
                <a:gd name="connsiteX7" fmla="*/ 287749 w 499156"/>
                <a:gd name="connsiteY7" fmla="*/ 630355 h 653894"/>
                <a:gd name="connsiteX8" fmla="*/ 321928 w 499156"/>
                <a:gd name="connsiteY8" fmla="*/ 652667 h 653894"/>
                <a:gd name="connsiteX9" fmla="*/ 349156 w 499156"/>
                <a:gd name="connsiteY9" fmla="*/ 618348 h 653894"/>
                <a:gd name="connsiteX10" fmla="*/ 335351 w 499156"/>
                <a:gd name="connsiteY10" fmla="*/ 292925 h 653894"/>
                <a:gd name="connsiteX11" fmla="*/ 383525 w 499156"/>
                <a:gd name="connsiteY11" fmla="*/ 263239 h 653894"/>
                <a:gd name="connsiteX12" fmla="*/ 435506 w 499156"/>
                <a:gd name="connsiteY12" fmla="*/ 288766 h 653894"/>
                <a:gd name="connsiteX13" fmla="*/ 476825 w 499156"/>
                <a:gd name="connsiteY13" fmla="*/ 309093 h 653894"/>
                <a:gd name="connsiteX14" fmla="*/ 476825 w 499156"/>
                <a:gd name="connsiteY14" fmla="*/ 309093 h 653894"/>
                <a:gd name="connsiteX15" fmla="*/ 498912 w 499156"/>
                <a:gd name="connsiteY15" fmla="*/ 242344 h 653894"/>
                <a:gd name="connsiteX16" fmla="*/ 498912 w 499156"/>
                <a:gd name="connsiteY16" fmla="*/ 242344 h 653894"/>
                <a:gd name="connsiteX17" fmla="*/ 435506 w 499156"/>
                <a:gd name="connsiteY17" fmla="*/ 206512 h 65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9156" h="653894">
                  <a:moveTo>
                    <a:pt x="435506" y="206512"/>
                  </a:moveTo>
                  <a:lnTo>
                    <a:pt x="431888" y="204621"/>
                  </a:lnTo>
                  <a:cubicBezTo>
                    <a:pt x="307552" y="141560"/>
                    <a:pt x="75158" y="19314"/>
                    <a:pt x="47834" y="6078"/>
                  </a:cubicBezTo>
                  <a:cubicBezTo>
                    <a:pt x="22320" y="-6686"/>
                    <a:pt x="16417" y="972"/>
                    <a:pt x="7087" y="16667"/>
                  </a:cubicBezTo>
                  <a:cubicBezTo>
                    <a:pt x="-2243" y="32361"/>
                    <a:pt x="-5290" y="41815"/>
                    <a:pt x="13942" y="55619"/>
                  </a:cubicBezTo>
                  <a:cubicBezTo>
                    <a:pt x="26509" y="64601"/>
                    <a:pt x="83821" y="99677"/>
                    <a:pt x="121808" y="127945"/>
                  </a:cubicBezTo>
                  <a:cubicBezTo>
                    <a:pt x="150369" y="149502"/>
                    <a:pt x="178930" y="178621"/>
                    <a:pt x="185976" y="208592"/>
                  </a:cubicBezTo>
                  <a:lnTo>
                    <a:pt x="287749" y="630355"/>
                  </a:lnTo>
                  <a:cubicBezTo>
                    <a:pt x="294033" y="655409"/>
                    <a:pt x="308028" y="654653"/>
                    <a:pt x="321928" y="652667"/>
                  </a:cubicBezTo>
                  <a:cubicBezTo>
                    <a:pt x="335827" y="650682"/>
                    <a:pt x="350489" y="649169"/>
                    <a:pt x="349156" y="618348"/>
                  </a:cubicBezTo>
                  <a:lnTo>
                    <a:pt x="335351" y="292925"/>
                  </a:lnTo>
                  <a:cubicBezTo>
                    <a:pt x="333923" y="262009"/>
                    <a:pt x="355725" y="248773"/>
                    <a:pt x="383525" y="263239"/>
                  </a:cubicBezTo>
                  <a:lnTo>
                    <a:pt x="435506" y="288766"/>
                  </a:lnTo>
                  <a:lnTo>
                    <a:pt x="476825" y="309093"/>
                  </a:lnTo>
                  <a:lnTo>
                    <a:pt x="476825" y="309093"/>
                  </a:lnTo>
                  <a:cubicBezTo>
                    <a:pt x="482242" y="286251"/>
                    <a:pt x="489630" y="263919"/>
                    <a:pt x="498912" y="242344"/>
                  </a:cubicBezTo>
                  <a:lnTo>
                    <a:pt x="498912" y="242344"/>
                  </a:lnTo>
                  <a:cubicBezTo>
                    <a:pt x="482727" y="232701"/>
                    <a:pt x="455214" y="216534"/>
                    <a:pt x="435506" y="206512"/>
                  </a:cubicBezTo>
                  <a:close/>
                </a:path>
              </a:pathLst>
            </a:custGeom>
            <a:grpFill/>
            <a:ln w="9511" cap="flat">
              <a:noFill/>
              <a:prstDash val="solid"/>
              <a:miter/>
            </a:ln>
          </p:spPr>
          <p:txBody>
            <a:bodyPr rtlCol="0" anchor="ctr"/>
            <a:lstStyle/>
            <a:p>
              <a:endParaRPr lang="nb-NO"/>
            </a:p>
          </p:txBody>
        </p:sp>
        <p:sp>
          <p:nvSpPr>
            <p:cNvPr id="36" name="Friform 35">
              <a:extLst>
                <a:ext uri="{FF2B5EF4-FFF2-40B4-BE49-F238E27FC236}">
                  <a16:creationId xmlns:a16="http://schemas.microsoft.com/office/drawing/2014/main" id="{044C558C-4DF9-1DA2-2DFD-2B5F63A08B7B}"/>
                </a:ext>
              </a:extLst>
            </p:cNvPr>
            <p:cNvSpPr/>
            <p:nvPr/>
          </p:nvSpPr>
          <p:spPr>
            <a:xfrm>
              <a:off x="3249772" y="607952"/>
              <a:ext cx="830372" cy="824616"/>
            </a:xfrm>
            <a:custGeom>
              <a:avLst/>
              <a:gdLst>
                <a:gd name="connsiteX0" fmla="*/ 415418 w 830372"/>
                <a:gd name="connsiteY0" fmla="*/ -350 h 824616"/>
                <a:gd name="connsiteX1" fmla="*/ 308789 w 830372"/>
                <a:gd name="connsiteY1" fmla="*/ 13359 h 824616"/>
                <a:gd name="connsiteX2" fmla="*/ 309265 w 830372"/>
                <a:gd name="connsiteY2" fmla="*/ 23948 h 824616"/>
                <a:gd name="connsiteX3" fmla="*/ 319832 w 830372"/>
                <a:gd name="connsiteY3" fmla="*/ 179284 h 824616"/>
                <a:gd name="connsiteX4" fmla="*/ 347537 w 830372"/>
                <a:gd name="connsiteY4" fmla="*/ 251422 h 824616"/>
                <a:gd name="connsiteX5" fmla="*/ 409801 w 830372"/>
                <a:gd name="connsiteY5" fmla="*/ 292738 h 824616"/>
                <a:gd name="connsiteX6" fmla="*/ 564603 w 830372"/>
                <a:gd name="connsiteY6" fmla="*/ 355799 h 824616"/>
                <a:gd name="connsiteX7" fmla="*/ 584120 w 830372"/>
                <a:gd name="connsiteY7" fmla="*/ 395129 h 824616"/>
                <a:gd name="connsiteX8" fmla="*/ 544229 w 830372"/>
                <a:gd name="connsiteY8" fmla="*/ 409689 h 824616"/>
                <a:gd name="connsiteX9" fmla="*/ 366863 w 830372"/>
                <a:gd name="connsiteY9" fmla="*/ 355231 h 824616"/>
                <a:gd name="connsiteX10" fmla="*/ 328306 w 830372"/>
                <a:gd name="connsiteY10" fmla="*/ 366671 h 824616"/>
                <a:gd name="connsiteX11" fmla="*/ 321737 w 830372"/>
                <a:gd name="connsiteY11" fmla="*/ 534393 h 824616"/>
                <a:gd name="connsiteX12" fmla="*/ 355153 w 830372"/>
                <a:gd name="connsiteY12" fmla="*/ 636218 h 824616"/>
                <a:gd name="connsiteX13" fmla="*/ 339825 w 830372"/>
                <a:gd name="connsiteY13" fmla="*/ 674035 h 824616"/>
                <a:gd name="connsiteX14" fmla="*/ 299363 w 830372"/>
                <a:gd name="connsiteY14" fmla="*/ 658436 h 824616"/>
                <a:gd name="connsiteX15" fmla="*/ 224723 w 830372"/>
                <a:gd name="connsiteY15" fmla="*/ 489295 h 824616"/>
                <a:gd name="connsiteX16" fmla="*/ 86391 w 830372"/>
                <a:gd name="connsiteY16" fmla="*/ 356933 h 824616"/>
                <a:gd name="connsiteX17" fmla="*/ 86391 w 830372"/>
                <a:gd name="connsiteY17" fmla="*/ 356933 h 824616"/>
                <a:gd name="connsiteX18" fmla="*/ 73539 w 830372"/>
                <a:gd name="connsiteY18" fmla="*/ 350032 h 824616"/>
                <a:gd name="connsiteX19" fmla="*/ 11370 w 830372"/>
                <a:gd name="connsiteY19" fmla="*/ 317130 h 824616"/>
                <a:gd name="connsiteX20" fmla="*/ 1850 w 830372"/>
                <a:gd name="connsiteY20" fmla="*/ 371682 h 824616"/>
                <a:gd name="connsiteX21" fmla="*/ -245 w 830372"/>
                <a:gd name="connsiteY21" fmla="*/ 412053 h 824616"/>
                <a:gd name="connsiteX22" fmla="*/ 415037 w 830372"/>
                <a:gd name="connsiteY22" fmla="*/ 824267 h 824616"/>
                <a:gd name="connsiteX23" fmla="*/ 830128 w 830372"/>
                <a:gd name="connsiteY23" fmla="*/ 411864 h 824616"/>
                <a:gd name="connsiteX24" fmla="*/ 415418 w 830372"/>
                <a:gd name="connsiteY24" fmla="*/ -350 h 824616"/>
                <a:gd name="connsiteX25" fmla="*/ 482061 w 830372"/>
                <a:gd name="connsiteY25" fmla="*/ 184862 h 824616"/>
                <a:gd name="connsiteX26" fmla="*/ 454070 w 830372"/>
                <a:gd name="connsiteY26" fmla="*/ 213226 h 824616"/>
                <a:gd name="connsiteX27" fmla="*/ 398947 w 830372"/>
                <a:gd name="connsiteY27" fmla="*/ 215117 h 824616"/>
                <a:gd name="connsiteX28" fmla="*/ 397519 w 830372"/>
                <a:gd name="connsiteY28" fmla="*/ 213793 h 824616"/>
                <a:gd name="connsiteX29" fmla="*/ 395615 w 830372"/>
                <a:gd name="connsiteY29" fmla="*/ 159052 h 824616"/>
                <a:gd name="connsiteX30" fmla="*/ 423605 w 830372"/>
                <a:gd name="connsiteY30" fmla="*/ 130688 h 824616"/>
                <a:gd name="connsiteX31" fmla="*/ 478728 w 830372"/>
                <a:gd name="connsiteY31" fmla="*/ 128797 h 824616"/>
                <a:gd name="connsiteX32" fmla="*/ 480156 w 830372"/>
                <a:gd name="connsiteY32" fmla="*/ 130216 h 824616"/>
                <a:gd name="connsiteX33" fmla="*/ 482451 w 830372"/>
                <a:gd name="connsiteY33" fmla="*/ 184853 h 824616"/>
                <a:gd name="connsiteX34" fmla="*/ 482441 w 830372"/>
                <a:gd name="connsiteY34" fmla="*/ 184862 h 82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0372" h="824616">
                  <a:moveTo>
                    <a:pt x="415418" y="-350"/>
                  </a:moveTo>
                  <a:cubicBezTo>
                    <a:pt x="379430" y="-350"/>
                    <a:pt x="343595" y="4263"/>
                    <a:pt x="308789" y="13359"/>
                  </a:cubicBezTo>
                  <a:cubicBezTo>
                    <a:pt x="308789" y="16857"/>
                    <a:pt x="308789" y="20450"/>
                    <a:pt x="309265" y="23948"/>
                  </a:cubicBezTo>
                  <a:cubicBezTo>
                    <a:pt x="310693" y="72922"/>
                    <a:pt x="315262" y="143925"/>
                    <a:pt x="319832" y="179284"/>
                  </a:cubicBezTo>
                  <a:cubicBezTo>
                    <a:pt x="323260" y="205378"/>
                    <a:pt x="328210" y="229109"/>
                    <a:pt x="347537" y="251422"/>
                  </a:cubicBezTo>
                  <a:cubicBezTo>
                    <a:pt x="363912" y="270330"/>
                    <a:pt x="381430" y="279785"/>
                    <a:pt x="409801" y="292738"/>
                  </a:cubicBezTo>
                  <a:cubicBezTo>
                    <a:pt x="438171" y="305690"/>
                    <a:pt x="536422" y="344548"/>
                    <a:pt x="564603" y="355799"/>
                  </a:cubicBezTo>
                  <a:cubicBezTo>
                    <a:pt x="592783" y="367050"/>
                    <a:pt x="590498" y="376788"/>
                    <a:pt x="584120" y="395129"/>
                  </a:cubicBezTo>
                  <a:cubicBezTo>
                    <a:pt x="577741" y="413471"/>
                    <a:pt x="571553" y="417536"/>
                    <a:pt x="544229" y="409689"/>
                  </a:cubicBezTo>
                  <a:cubicBezTo>
                    <a:pt x="516905" y="401842"/>
                    <a:pt x="395425" y="362417"/>
                    <a:pt x="366863" y="355231"/>
                  </a:cubicBezTo>
                  <a:cubicBezTo>
                    <a:pt x="350298" y="351072"/>
                    <a:pt x="341063" y="351261"/>
                    <a:pt x="328306" y="366671"/>
                  </a:cubicBezTo>
                  <a:cubicBezTo>
                    <a:pt x="299744" y="403355"/>
                    <a:pt x="301172" y="474074"/>
                    <a:pt x="321737" y="534393"/>
                  </a:cubicBezTo>
                  <a:cubicBezTo>
                    <a:pt x="331257" y="560866"/>
                    <a:pt x="345633" y="606909"/>
                    <a:pt x="355153" y="636218"/>
                  </a:cubicBezTo>
                  <a:cubicBezTo>
                    <a:pt x="364673" y="665526"/>
                    <a:pt x="349346" y="669497"/>
                    <a:pt x="339825" y="674035"/>
                  </a:cubicBezTo>
                  <a:cubicBezTo>
                    <a:pt x="320784" y="682166"/>
                    <a:pt x="311264" y="682166"/>
                    <a:pt x="299363" y="658436"/>
                  </a:cubicBezTo>
                  <a:cubicBezTo>
                    <a:pt x="287463" y="634705"/>
                    <a:pt x="257950" y="553019"/>
                    <a:pt x="224723" y="489295"/>
                  </a:cubicBezTo>
                  <a:cubicBezTo>
                    <a:pt x="191497" y="425573"/>
                    <a:pt x="155224" y="397493"/>
                    <a:pt x="86391" y="356933"/>
                  </a:cubicBezTo>
                  <a:lnTo>
                    <a:pt x="86391" y="356933"/>
                  </a:lnTo>
                  <a:lnTo>
                    <a:pt x="73539" y="350032"/>
                  </a:lnTo>
                  <a:lnTo>
                    <a:pt x="11370" y="317130"/>
                  </a:lnTo>
                  <a:cubicBezTo>
                    <a:pt x="7029" y="335093"/>
                    <a:pt x="3849" y="353312"/>
                    <a:pt x="1850" y="371682"/>
                  </a:cubicBezTo>
                  <a:cubicBezTo>
                    <a:pt x="612" y="384919"/>
                    <a:pt x="-245" y="398344"/>
                    <a:pt x="-245" y="412053"/>
                  </a:cubicBezTo>
                  <a:cubicBezTo>
                    <a:pt x="-187" y="639763"/>
                    <a:pt x="185737" y="824323"/>
                    <a:pt x="415037" y="824267"/>
                  </a:cubicBezTo>
                  <a:cubicBezTo>
                    <a:pt x="644336" y="824210"/>
                    <a:pt x="830184" y="639574"/>
                    <a:pt x="830128" y="411864"/>
                  </a:cubicBezTo>
                  <a:cubicBezTo>
                    <a:pt x="830070" y="184371"/>
                    <a:pt x="644498" y="-85"/>
                    <a:pt x="415418" y="-350"/>
                  </a:cubicBezTo>
                  <a:close/>
                  <a:moveTo>
                    <a:pt x="482061" y="184862"/>
                  </a:moveTo>
                  <a:lnTo>
                    <a:pt x="454070" y="213226"/>
                  </a:lnTo>
                  <a:cubicBezTo>
                    <a:pt x="439371" y="228844"/>
                    <a:pt x="414703" y="229696"/>
                    <a:pt x="398947" y="215117"/>
                  </a:cubicBezTo>
                  <a:lnTo>
                    <a:pt x="397519" y="213793"/>
                  </a:lnTo>
                  <a:cubicBezTo>
                    <a:pt x="381896" y="199148"/>
                    <a:pt x="381039" y="174737"/>
                    <a:pt x="395615" y="159052"/>
                  </a:cubicBezTo>
                  <a:lnTo>
                    <a:pt x="423605" y="130688"/>
                  </a:lnTo>
                  <a:cubicBezTo>
                    <a:pt x="438352" y="115174"/>
                    <a:pt x="462934" y="114323"/>
                    <a:pt x="478728" y="128797"/>
                  </a:cubicBezTo>
                  <a:lnTo>
                    <a:pt x="480156" y="130216"/>
                  </a:lnTo>
                  <a:cubicBezTo>
                    <a:pt x="495979" y="144672"/>
                    <a:pt x="497008" y="169140"/>
                    <a:pt x="482451" y="184853"/>
                  </a:cubicBezTo>
                  <a:cubicBezTo>
                    <a:pt x="482451" y="184853"/>
                    <a:pt x="482441" y="184862"/>
                    <a:pt x="482441" y="184862"/>
                  </a:cubicBezTo>
                  <a:close/>
                </a:path>
              </a:pathLst>
            </a:custGeom>
            <a:grpFill/>
            <a:ln w="9511" cap="flat">
              <a:noFill/>
              <a:prstDash val="solid"/>
              <a:miter/>
            </a:ln>
          </p:spPr>
          <p:txBody>
            <a:bodyPr rtlCol="0" anchor="ctr"/>
            <a:lstStyle/>
            <a:p>
              <a:endParaRPr lang="nb-NO"/>
            </a:p>
          </p:txBody>
        </p:sp>
        <p:sp>
          <p:nvSpPr>
            <p:cNvPr id="37" name="Friform 36">
              <a:extLst>
                <a:ext uri="{FF2B5EF4-FFF2-40B4-BE49-F238E27FC236}">
                  <a16:creationId xmlns:a16="http://schemas.microsoft.com/office/drawing/2014/main" id="{1961E236-8642-BEEC-66A5-A69B238F2F06}"/>
                </a:ext>
              </a:extLst>
            </p:cNvPr>
            <p:cNvSpPr/>
            <p:nvPr/>
          </p:nvSpPr>
          <p:spPr>
            <a:xfrm>
              <a:off x="3283570" y="642650"/>
              <a:ext cx="215257" cy="284821"/>
            </a:xfrm>
            <a:custGeom>
              <a:avLst/>
              <a:gdLst>
                <a:gd name="connsiteX0" fmla="*/ 24128 w 215257"/>
                <a:gd name="connsiteY0" fmla="*/ 167750 h 284821"/>
                <a:gd name="connsiteX1" fmla="*/ -245 w 215257"/>
                <a:gd name="connsiteY1" fmla="*/ 215022 h 284821"/>
                <a:gd name="connsiteX2" fmla="*/ -245 w 215257"/>
                <a:gd name="connsiteY2" fmla="*/ 215022 h 284821"/>
                <a:gd name="connsiteX3" fmla="*/ 39646 w 215257"/>
                <a:gd name="connsiteY3" fmla="*/ 235160 h 284821"/>
                <a:gd name="connsiteX4" fmla="*/ 52499 w 215257"/>
                <a:gd name="connsiteY4" fmla="*/ 241684 h 284821"/>
                <a:gd name="connsiteX5" fmla="*/ 140467 w 215257"/>
                <a:gd name="connsiteY5" fmla="*/ 281203 h 284821"/>
                <a:gd name="connsiteX6" fmla="*/ 214060 w 215257"/>
                <a:gd name="connsiteY6" fmla="*/ 167750 h 284821"/>
                <a:gd name="connsiteX7" fmla="*/ 215013 w 215257"/>
                <a:gd name="connsiteY7" fmla="*/ 10145 h 284821"/>
                <a:gd name="connsiteX8" fmla="*/ 215013 w 215257"/>
                <a:gd name="connsiteY8" fmla="*/ -350 h 284821"/>
                <a:gd name="connsiteX9" fmla="*/ 24128 w 215257"/>
                <a:gd name="connsiteY9" fmla="*/ 167750 h 28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257" h="284821">
                  <a:moveTo>
                    <a:pt x="24128" y="167750"/>
                  </a:moveTo>
                  <a:cubicBezTo>
                    <a:pt x="15007" y="182981"/>
                    <a:pt x="6867" y="198770"/>
                    <a:pt x="-245" y="215022"/>
                  </a:cubicBezTo>
                  <a:lnTo>
                    <a:pt x="-245" y="215022"/>
                  </a:lnTo>
                  <a:lnTo>
                    <a:pt x="39646" y="235160"/>
                  </a:lnTo>
                  <a:lnTo>
                    <a:pt x="52499" y="241684"/>
                  </a:lnTo>
                  <a:cubicBezTo>
                    <a:pt x="52499" y="241684"/>
                    <a:pt x="119142" y="272789"/>
                    <a:pt x="140467" y="281203"/>
                  </a:cubicBezTo>
                  <a:cubicBezTo>
                    <a:pt x="190069" y="301152"/>
                    <a:pt x="214060" y="225611"/>
                    <a:pt x="214060" y="167750"/>
                  </a:cubicBezTo>
                  <a:cubicBezTo>
                    <a:pt x="214060" y="133903"/>
                    <a:pt x="215013" y="24421"/>
                    <a:pt x="215013" y="10145"/>
                  </a:cubicBezTo>
                  <a:lnTo>
                    <a:pt x="215013" y="-350"/>
                  </a:lnTo>
                  <a:cubicBezTo>
                    <a:pt x="135231" y="34452"/>
                    <a:pt x="68465" y="93249"/>
                    <a:pt x="24128" y="167750"/>
                  </a:cubicBezTo>
                  <a:close/>
                </a:path>
              </a:pathLst>
            </a:custGeom>
            <a:grpFill/>
            <a:ln w="9511" cap="flat">
              <a:noFill/>
              <a:prstDash val="solid"/>
              <a:miter/>
            </a:ln>
          </p:spPr>
          <p:txBody>
            <a:bodyPr rtlCol="0" anchor="ctr"/>
            <a:lstStyle/>
            <a:p>
              <a:endParaRPr lang="nb-NO"/>
            </a:p>
          </p:txBody>
        </p:sp>
        <p:sp>
          <p:nvSpPr>
            <p:cNvPr id="38" name="Friform 37">
              <a:extLst>
                <a:ext uri="{FF2B5EF4-FFF2-40B4-BE49-F238E27FC236}">
                  <a16:creationId xmlns:a16="http://schemas.microsoft.com/office/drawing/2014/main" id="{B7D4E329-2384-4A07-1658-03718EE8C8BB}"/>
                </a:ext>
              </a:extLst>
            </p:cNvPr>
            <p:cNvSpPr/>
            <p:nvPr/>
          </p:nvSpPr>
          <p:spPr>
            <a:xfrm>
              <a:off x="3283665" y="858022"/>
              <a:ext cx="9520" cy="9454"/>
            </a:xfrm>
            <a:custGeom>
              <a:avLst/>
              <a:gdLst>
                <a:gd name="connsiteX0" fmla="*/ 0 w 9520"/>
                <a:gd name="connsiteY0" fmla="*/ 0 h 9454"/>
                <a:gd name="connsiteX1" fmla="*/ 0 w 9520"/>
                <a:gd name="connsiteY1" fmla="*/ 0 h 9454"/>
                <a:gd name="connsiteX2" fmla="*/ 0 w 9520"/>
                <a:gd name="connsiteY2" fmla="*/ 0 h 9454"/>
                <a:gd name="connsiteX3" fmla="*/ 0 w 9520"/>
                <a:gd name="connsiteY3" fmla="*/ 0 h 9454"/>
              </a:gdLst>
              <a:ahLst/>
              <a:cxnLst>
                <a:cxn ang="0">
                  <a:pos x="connsiteX0" y="connsiteY0"/>
                </a:cxn>
                <a:cxn ang="0">
                  <a:pos x="connsiteX1" y="connsiteY1"/>
                </a:cxn>
                <a:cxn ang="0">
                  <a:pos x="connsiteX2" y="connsiteY2"/>
                </a:cxn>
                <a:cxn ang="0">
                  <a:pos x="connsiteX3" y="connsiteY3"/>
                </a:cxn>
              </a:cxnLst>
              <a:rect l="l" t="t" r="r" b="b"/>
              <a:pathLst>
                <a:path w="9520" h="9454">
                  <a:moveTo>
                    <a:pt x="0" y="0"/>
                  </a:moveTo>
                  <a:lnTo>
                    <a:pt x="0" y="0"/>
                  </a:lnTo>
                  <a:lnTo>
                    <a:pt x="0" y="0"/>
                  </a:lnTo>
                  <a:lnTo>
                    <a:pt x="0" y="0"/>
                  </a:lnTo>
                  <a:close/>
                </a:path>
              </a:pathLst>
            </a:custGeom>
            <a:grpFill/>
            <a:ln w="9511" cap="flat">
              <a:noFill/>
              <a:prstDash val="solid"/>
              <a:miter/>
            </a:ln>
          </p:spPr>
          <p:txBody>
            <a:bodyPr rtlCol="0" anchor="ctr"/>
            <a:lstStyle/>
            <a:p>
              <a:endParaRPr lang="nb-NO"/>
            </a:p>
          </p:txBody>
        </p:sp>
        <p:sp>
          <p:nvSpPr>
            <p:cNvPr id="39" name="Friform 38">
              <a:extLst>
                <a:ext uri="{FF2B5EF4-FFF2-40B4-BE49-F238E27FC236}">
                  <a16:creationId xmlns:a16="http://schemas.microsoft.com/office/drawing/2014/main" id="{0F125EFE-106B-7AD5-D923-3776DACD94C1}"/>
                </a:ext>
              </a:extLst>
            </p:cNvPr>
            <p:cNvSpPr/>
            <p:nvPr/>
          </p:nvSpPr>
          <p:spPr>
            <a:xfrm>
              <a:off x="3261292" y="925243"/>
              <a:ext cx="190" cy="94"/>
            </a:xfrm>
            <a:custGeom>
              <a:avLst/>
              <a:gdLst>
                <a:gd name="connsiteX0" fmla="*/ 0 w 190"/>
                <a:gd name="connsiteY0" fmla="*/ 0 h 94"/>
                <a:gd name="connsiteX1" fmla="*/ 0 w 190"/>
                <a:gd name="connsiteY1" fmla="*/ 0 h 94"/>
                <a:gd name="connsiteX2" fmla="*/ 190 w 190"/>
                <a:gd name="connsiteY2" fmla="*/ 95 h 94"/>
                <a:gd name="connsiteX3" fmla="*/ 190 w 190"/>
                <a:gd name="connsiteY3" fmla="*/ 95 h 94"/>
                <a:gd name="connsiteX4" fmla="*/ 0 w 190"/>
                <a:gd name="connsiteY4" fmla="*/ 0 h 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 h="94">
                  <a:moveTo>
                    <a:pt x="0" y="0"/>
                  </a:moveTo>
                  <a:lnTo>
                    <a:pt x="0" y="0"/>
                  </a:lnTo>
                  <a:lnTo>
                    <a:pt x="190" y="95"/>
                  </a:lnTo>
                  <a:lnTo>
                    <a:pt x="190" y="95"/>
                  </a:lnTo>
                  <a:lnTo>
                    <a:pt x="0" y="0"/>
                  </a:lnTo>
                  <a:close/>
                </a:path>
              </a:pathLst>
            </a:custGeom>
            <a:grpFill/>
            <a:ln w="9511" cap="flat">
              <a:noFill/>
              <a:prstDash val="solid"/>
              <a:miter/>
            </a:ln>
          </p:spPr>
          <p:txBody>
            <a:bodyPr rtlCol="0" anchor="ctr"/>
            <a:lstStyle/>
            <a:p>
              <a:endParaRPr lang="nb-NO"/>
            </a:p>
          </p:txBody>
        </p:sp>
        <p:sp>
          <p:nvSpPr>
            <p:cNvPr id="40" name="Friform 39">
              <a:extLst>
                <a:ext uri="{FF2B5EF4-FFF2-40B4-BE49-F238E27FC236}">
                  <a16:creationId xmlns:a16="http://schemas.microsoft.com/office/drawing/2014/main" id="{7DF3A593-3C73-06AA-07C5-B1AC296EAE92}"/>
                </a:ext>
              </a:extLst>
            </p:cNvPr>
            <p:cNvSpPr/>
            <p:nvPr/>
          </p:nvSpPr>
          <p:spPr>
            <a:xfrm>
              <a:off x="3261483" y="924865"/>
              <a:ext cx="9520" cy="9454"/>
            </a:xfrm>
            <a:custGeom>
              <a:avLst/>
              <a:gdLst>
                <a:gd name="connsiteX0" fmla="*/ -245 w 9520"/>
                <a:gd name="connsiteY0" fmla="*/ -350 h 9454"/>
                <a:gd name="connsiteX1" fmla="*/ -245 w 9520"/>
                <a:gd name="connsiteY1" fmla="*/ -350 h 9454"/>
                <a:gd name="connsiteX2" fmla="*/ -245 w 9520"/>
                <a:gd name="connsiteY2" fmla="*/ -350 h 9454"/>
              </a:gdLst>
              <a:ahLst/>
              <a:cxnLst>
                <a:cxn ang="0">
                  <a:pos x="connsiteX0" y="connsiteY0"/>
                </a:cxn>
                <a:cxn ang="0">
                  <a:pos x="connsiteX1" y="connsiteY1"/>
                </a:cxn>
                <a:cxn ang="0">
                  <a:pos x="connsiteX2" y="connsiteY2"/>
                </a:cxn>
              </a:cxnLst>
              <a:rect l="l" t="t" r="r" b="b"/>
              <a:pathLst>
                <a:path w="9520" h="9454">
                  <a:moveTo>
                    <a:pt x="-245" y="-350"/>
                  </a:moveTo>
                  <a:lnTo>
                    <a:pt x="-245" y="-350"/>
                  </a:lnTo>
                  <a:lnTo>
                    <a:pt x="-245" y="-350"/>
                  </a:lnTo>
                  <a:close/>
                </a:path>
              </a:pathLst>
            </a:custGeom>
            <a:grpFill/>
            <a:ln w="9511" cap="flat">
              <a:noFill/>
              <a:prstDash val="solid"/>
              <a:miter/>
            </a:ln>
          </p:spPr>
          <p:txBody>
            <a:bodyPr rtlCol="0" anchor="ctr"/>
            <a:lstStyle/>
            <a:p>
              <a:endParaRPr lang="nb-NO"/>
            </a:p>
          </p:txBody>
        </p:sp>
        <p:sp>
          <p:nvSpPr>
            <p:cNvPr id="41" name="Friform 40">
              <a:extLst>
                <a:ext uri="{FF2B5EF4-FFF2-40B4-BE49-F238E27FC236}">
                  <a16:creationId xmlns:a16="http://schemas.microsoft.com/office/drawing/2014/main" id="{486731F2-F6DE-3610-9081-8F300CCE5182}"/>
                </a:ext>
              </a:extLst>
            </p:cNvPr>
            <p:cNvSpPr/>
            <p:nvPr/>
          </p:nvSpPr>
          <p:spPr>
            <a:xfrm>
              <a:off x="3283665" y="858022"/>
              <a:ext cx="9520" cy="9454"/>
            </a:xfrm>
            <a:custGeom>
              <a:avLst/>
              <a:gdLst>
                <a:gd name="connsiteX0" fmla="*/ -245 w 9520"/>
                <a:gd name="connsiteY0" fmla="*/ -350 h 9454"/>
                <a:gd name="connsiteX1" fmla="*/ -245 w 9520"/>
                <a:gd name="connsiteY1" fmla="*/ -350 h 9454"/>
              </a:gdLst>
              <a:ahLst/>
              <a:cxnLst>
                <a:cxn ang="0">
                  <a:pos x="connsiteX0" y="connsiteY0"/>
                </a:cxn>
                <a:cxn ang="0">
                  <a:pos x="connsiteX1" y="connsiteY1"/>
                </a:cxn>
              </a:cxnLst>
              <a:rect l="l" t="t" r="r" b="b"/>
              <a:pathLst>
                <a:path w="9520" h="9454">
                  <a:moveTo>
                    <a:pt x="-245" y="-350"/>
                  </a:moveTo>
                  <a:lnTo>
                    <a:pt x="-245" y="-350"/>
                  </a:lnTo>
                  <a:close/>
                </a:path>
              </a:pathLst>
            </a:custGeom>
            <a:grpFill/>
            <a:ln w="9511" cap="flat">
              <a:noFill/>
              <a:prstDash val="solid"/>
              <a:miter/>
            </a:ln>
          </p:spPr>
          <p:txBody>
            <a:bodyPr rtlCol="0" anchor="ctr"/>
            <a:lstStyle/>
            <a:p>
              <a:endParaRPr lang="nb-NO"/>
            </a:p>
          </p:txBody>
        </p:sp>
      </p:grpSp>
    </p:spTree>
    <p:extLst>
      <p:ext uri="{BB962C8B-B14F-4D97-AF65-F5344CB8AC3E}">
        <p14:creationId xmlns:p14="http://schemas.microsoft.com/office/powerpoint/2010/main" val="24811849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3">
                                            <p:txEl>
                                              <p:pRg st="0" end="0"/>
                                            </p:txEl>
                                          </p:spTgt>
                                        </p:tgtEl>
                                        <p:attrNameLst>
                                          <p:attrName>style.visibility</p:attrName>
                                        </p:attrNameLst>
                                      </p:cBhvr>
                                      <p:to>
                                        <p:strVal val="visible"/>
                                      </p:to>
                                    </p:set>
                                    <p:animEffect transition="in" filter="fade">
                                      <p:cBhvr>
                                        <p:cTn id="14" dur="500"/>
                                        <p:tgtEl>
                                          <p:spTgt spid="73">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E8F7F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341EB39-2C96-2F8A-0306-4EE78296CFDA}"/>
              </a:ext>
            </a:extLst>
          </p:cNvPr>
          <p:cNvSpPr>
            <a:spLocks noGrp="1" noRot="1" noMove="1" noResize="1" noEditPoints="1" noAdjustHandles="1" noChangeArrowheads="1" noChangeShapeType="1"/>
          </p:cNvSpPr>
          <p:nvPr>
            <p:ph type="title"/>
          </p:nvPr>
        </p:nvSpPr>
        <p:spPr/>
        <p:txBody>
          <a:bodyPr/>
          <a:lstStyle/>
          <a:p>
            <a:r>
              <a:rPr lang="nb-NO" dirty="0"/>
              <a:t>Hvordan fortsette som snus-/røykfri?</a:t>
            </a:r>
          </a:p>
        </p:txBody>
      </p:sp>
      <p:sp>
        <p:nvSpPr>
          <p:cNvPr id="5" name="Plassholder for tekst 4">
            <a:extLst>
              <a:ext uri="{FF2B5EF4-FFF2-40B4-BE49-F238E27FC236}">
                <a16:creationId xmlns:a16="http://schemas.microsoft.com/office/drawing/2014/main" id="{AA9012C3-09CB-4581-C465-E37E2F4B0A41}"/>
              </a:ext>
            </a:extLst>
          </p:cNvPr>
          <p:cNvSpPr>
            <a:spLocks noGrp="1" noRot="1" noMove="1" noResize="1" noEditPoints="1" noAdjustHandles="1" noChangeArrowheads="1" noChangeShapeType="1"/>
          </p:cNvSpPr>
          <p:nvPr>
            <p:ph type="body" idx="1"/>
          </p:nvPr>
        </p:nvSpPr>
        <p:spPr/>
        <p:txBody>
          <a:bodyPr/>
          <a:lstStyle/>
          <a:p>
            <a:endParaRPr lang="nb-NO"/>
          </a:p>
        </p:txBody>
      </p:sp>
      <p:sp>
        <p:nvSpPr>
          <p:cNvPr id="4" name="Forbudt-skilt 3">
            <a:extLst>
              <a:ext uri="{FF2B5EF4-FFF2-40B4-BE49-F238E27FC236}">
                <a16:creationId xmlns:a16="http://schemas.microsoft.com/office/drawing/2014/main" id="{5334042A-EF84-2538-74B9-00B8750C0FBD}"/>
              </a:ext>
            </a:extLst>
          </p:cNvPr>
          <p:cNvSpPr>
            <a:spLocks noGrp="1" noRot="1" noMove="1" noResize="1" noEditPoints="1" noAdjustHandles="1" noChangeArrowheads="1" noChangeShapeType="1"/>
          </p:cNvSpPr>
          <p:nvPr/>
        </p:nvSpPr>
        <p:spPr>
          <a:xfrm>
            <a:off x="633413" y="1204910"/>
            <a:ext cx="2997428" cy="2997428"/>
          </a:xfrm>
          <a:prstGeom prst="noSmoking">
            <a:avLst>
              <a:gd name="adj" fmla="val 891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900" b="1" dirty="0">
                <a:solidFill>
                  <a:schemeClr val="accent4"/>
                </a:solidFill>
              </a:rPr>
              <a:t>?</a:t>
            </a:r>
          </a:p>
        </p:txBody>
      </p:sp>
    </p:spTree>
    <p:extLst>
      <p:ext uri="{BB962C8B-B14F-4D97-AF65-F5344CB8AC3E}">
        <p14:creationId xmlns:p14="http://schemas.microsoft.com/office/powerpoint/2010/main" val="15610010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E8F7F2"/>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89CF145A-A10E-1F54-1562-0C981B4044AA}"/>
              </a:ext>
            </a:extLst>
          </p:cNvPr>
          <p:cNvSpPr>
            <a:spLocks noGrp="1" noRot="1" noMove="1" noResize="1" noEditPoints="1" noAdjustHandles="1" noChangeArrowheads="1" noChangeShapeType="1"/>
          </p:cNvSpPr>
          <p:nvPr>
            <p:ph sz="half" idx="1"/>
          </p:nvPr>
        </p:nvSpPr>
        <p:spPr/>
        <p:txBody>
          <a:bodyPr/>
          <a:lstStyle/>
          <a:p>
            <a:r>
              <a:rPr lang="nb-NO" dirty="0"/>
              <a:t>Slutteprosessen trenger oppmerksomhet, også etter kurset</a:t>
            </a:r>
          </a:p>
          <a:p>
            <a:r>
              <a:rPr lang="nb-NO" dirty="0"/>
              <a:t>Risikosituasjoner og følelser </a:t>
            </a:r>
          </a:p>
          <a:p>
            <a:pPr lvl="1"/>
            <a:r>
              <a:rPr lang="nb-NO" dirty="0"/>
              <a:t>Opp- og nedturer</a:t>
            </a:r>
          </a:p>
          <a:p>
            <a:pPr lvl="1"/>
            <a:r>
              <a:rPr lang="nb-NO" dirty="0"/>
              <a:t>Annerledesdager </a:t>
            </a:r>
          </a:p>
          <a:p>
            <a:pPr lvl="1"/>
            <a:r>
              <a:rPr lang="nb-NO" dirty="0"/>
              <a:t>Tillatelsestanker</a:t>
            </a:r>
          </a:p>
          <a:p>
            <a:r>
              <a:rPr lang="nb-NO" dirty="0"/>
              <a:t>Ha hurtigvirkende legemidler i bakhånd</a:t>
            </a:r>
          </a:p>
        </p:txBody>
      </p:sp>
      <p:sp>
        <p:nvSpPr>
          <p:cNvPr id="2" name="Tittel 1">
            <a:extLst>
              <a:ext uri="{FF2B5EF4-FFF2-40B4-BE49-F238E27FC236}">
                <a16:creationId xmlns:a16="http://schemas.microsoft.com/office/drawing/2014/main" id="{53025C17-DF19-85E3-47D6-1E5725F45F95}"/>
              </a:ext>
            </a:extLst>
          </p:cNvPr>
          <p:cNvSpPr>
            <a:spLocks noGrp="1" noRot="1" noMove="1" noResize="1" noEditPoints="1" noAdjustHandles="1" noChangeArrowheads="1" noChangeShapeType="1"/>
          </p:cNvSpPr>
          <p:nvPr>
            <p:ph type="title"/>
          </p:nvPr>
        </p:nvSpPr>
        <p:spPr/>
        <p:txBody>
          <a:bodyPr/>
          <a:lstStyle/>
          <a:p>
            <a:r>
              <a:rPr lang="nb-NO"/>
              <a:t>Hvordan fortsette som snus-/røykfri?</a:t>
            </a:r>
          </a:p>
        </p:txBody>
      </p:sp>
      <p:sp>
        <p:nvSpPr>
          <p:cNvPr id="22" name="Forbudt-skilt 21">
            <a:extLst>
              <a:ext uri="{FF2B5EF4-FFF2-40B4-BE49-F238E27FC236}">
                <a16:creationId xmlns:a16="http://schemas.microsoft.com/office/drawing/2014/main" id="{1E5E85DF-7FA8-D619-2359-30F3485C024C}"/>
              </a:ext>
            </a:extLst>
          </p:cNvPr>
          <p:cNvSpPr>
            <a:spLocks noGrp="1" noRot="1" noMove="1" noResize="1" noEditPoints="1" noAdjustHandles="1" noChangeArrowheads="1" noChangeShapeType="1"/>
          </p:cNvSpPr>
          <p:nvPr/>
        </p:nvSpPr>
        <p:spPr>
          <a:xfrm>
            <a:off x="8417379" y="1825625"/>
            <a:ext cx="2997428" cy="2997428"/>
          </a:xfrm>
          <a:prstGeom prst="noSmoking">
            <a:avLst>
              <a:gd name="adj" fmla="val 891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900" b="1" dirty="0">
                <a:solidFill>
                  <a:schemeClr val="accent4"/>
                </a:solidFill>
              </a:rPr>
              <a:t>?</a:t>
            </a:r>
          </a:p>
        </p:txBody>
      </p:sp>
    </p:spTree>
    <p:extLst>
      <p:ext uri="{BB962C8B-B14F-4D97-AF65-F5344CB8AC3E}">
        <p14:creationId xmlns:p14="http://schemas.microsoft.com/office/powerpoint/2010/main" val="114323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4643E220-F999-F650-CA98-22EB80821435}"/>
              </a:ext>
            </a:extLst>
          </p:cNvPr>
          <p:cNvSpPr>
            <a:spLocks noGrp="1" noRot="1" noMove="1" noResize="1" noEditPoints="1" noAdjustHandles="1" noChangeArrowheads="1" noChangeShapeType="1"/>
          </p:cNvSpPr>
          <p:nvPr/>
        </p:nvSpPr>
        <p:spPr>
          <a:xfrm>
            <a:off x="-1" y="-1"/>
            <a:ext cx="6113621" cy="4162387"/>
          </a:xfrm>
          <a:prstGeom prst="rect">
            <a:avLst/>
          </a:prstGeom>
          <a:solidFill>
            <a:srgbClr val="E8F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tel 1">
            <a:extLst>
              <a:ext uri="{FF2B5EF4-FFF2-40B4-BE49-F238E27FC236}">
                <a16:creationId xmlns:a16="http://schemas.microsoft.com/office/drawing/2014/main" id="{60CFC92E-07D6-895B-89A9-92C2DE7F0946}"/>
              </a:ext>
            </a:extLst>
          </p:cNvPr>
          <p:cNvSpPr>
            <a:spLocks noGrp="1" noRot="1" noMove="1" noResize="1" noEditPoints="1" noAdjustHandles="1" noChangeArrowheads="1" noChangeShapeType="1"/>
          </p:cNvSpPr>
          <p:nvPr>
            <p:ph type="title"/>
          </p:nvPr>
        </p:nvSpPr>
        <p:spPr>
          <a:xfrm>
            <a:off x="633413" y="315913"/>
            <a:ext cx="10935735" cy="1157511"/>
          </a:xfrm>
        </p:spPr>
        <p:txBody>
          <a:bodyPr>
            <a:normAutofit/>
          </a:bodyPr>
          <a:lstStyle/>
          <a:p>
            <a:r>
              <a:rPr lang="nb-NO" dirty="0"/>
              <a:t>Risikosituasjoner</a:t>
            </a:r>
          </a:p>
        </p:txBody>
      </p:sp>
      <p:sp>
        <p:nvSpPr>
          <p:cNvPr id="9" name="Plassholder for innhold 8">
            <a:extLst>
              <a:ext uri="{FF2B5EF4-FFF2-40B4-BE49-F238E27FC236}">
                <a16:creationId xmlns:a16="http://schemas.microsoft.com/office/drawing/2014/main" id="{48037A80-CE15-FFB6-7D7A-A532637D0F96}"/>
              </a:ext>
            </a:extLst>
          </p:cNvPr>
          <p:cNvSpPr>
            <a:spLocks noGrp="1" noRot="1" noMove="1" noResize="1" noEditPoints="1" noAdjustHandles="1" noChangeArrowheads="1" noChangeShapeType="1"/>
          </p:cNvSpPr>
          <p:nvPr>
            <p:ph sz="half" idx="4294967295"/>
          </p:nvPr>
        </p:nvSpPr>
        <p:spPr>
          <a:xfrm>
            <a:off x="-1871" y="4150114"/>
            <a:ext cx="6108986" cy="2707886"/>
          </a:xfrm>
          <a:solidFill>
            <a:srgbClr val="FFF6CE"/>
          </a:solidFill>
        </p:spPr>
        <p:txBody>
          <a:bodyPr lIns="720000" tIns="720000" rIns="720000" bIns="720000"/>
          <a:lstStyle/>
          <a:p>
            <a:pPr marL="0" indent="0">
              <a:spcBef>
                <a:spcPts val="600"/>
              </a:spcBef>
              <a:buNone/>
            </a:pPr>
            <a:r>
              <a:rPr lang="nb-NO" b="1" dirty="0"/>
              <a:t>Fjerne/unngå risiko</a:t>
            </a:r>
          </a:p>
          <a:p>
            <a:pPr marL="0" indent="0">
              <a:spcBef>
                <a:spcPts val="600"/>
              </a:spcBef>
              <a:buNone/>
            </a:pPr>
            <a:r>
              <a:rPr lang="nb-NO" dirty="0"/>
              <a:t>– rett etter snus-/røykeslutt</a:t>
            </a:r>
            <a:endParaRPr lang="en-NO"/>
          </a:p>
          <a:p>
            <a:pPr>
              <a:spcBef>
                <a:spcPts val="600"/>
              </a:spcBef>
            </a:pPr>
            <a:endParaRPr lang="nb-NO" dirty="0"/>
          </a:p>
        </p:txBody>
      </p:sp>
      <p:sp>
        <p:nvSpPr>
          <p:cNvPr id="10" name="Plassholder for innhold 9">
            <a:extLst>
              <a:ext uri="{FF2B5EF4-FFF2-40B4-BE49-F238E27FC236}">
                <a16:creationId xmlns:a16="http://schemas.microsoft.com/office/drawing/2014/main" id="{8140015D-7F4B-ABD1-D7B7-C11FE9A928E7}"/>
              </a:ext>
            </a:extLst>
          </p:cNvPr>
          <p:cNvSpPr>
            <a:spLocks noGrp="1" noRot="1" noMove="1" noResize="1" noEditPoints="1" noAdjustHandles="1" noChangeArrowheads="1" noChangeShapeType="1"/>
          </p:cNvSpPr>
          <p:nvPr>
            <p:ph sz="half" idx="4294967295"/>
          </p:nvPr>
        </p:nvSpPr>
        <p:spPr>
          <a:xfrm>
            <a:off x="6083300" y="4150113"/>
            <a:ext cx="6108700" cy="2721360"/>
          </a:xfrm>
          <a:noFill/>
        </p:spPr>
        <p:txBody>
          <a:bodyPr lIns="720000" tIns="720000" rIns="720000" bIns="720000"/>
          <a:lstStyle/>
          <a:p>
            <a:pPr marL="0" indent="0">
              <a:spcBef>
                <a:spcPts val="600"/>
              </a:spcBef>
              <a:buNone/>
            </a:pPr>
            <a:r>
              <a:rPr lang="nb-NO" b="1"/>
              <a:t>Sikre/ha en plan</a:t>
            </a:r>
          </a:p>
          <a:p>
            <a:pPr marL="0" indent="0">
              <a:spcBef>
                <a:spcPts val="600"/>
              </a:spcBef>
              <a:buNone/>
            </a:pPr>
            <a:r>
              <a:rPr lang="nb-NO"/>
              <a:t>– de første ukene/månedene</a:t>
            </a:r>
          </a:p>
          <a:p>
            <a:pPr marL="0" indent="0">
              <a:spcBef>
                <a:spcPts val="600"/>
              </a:spcBef>
              <a:buNone/>
            </a:pPr>
            <a:endParaRPr lang="en-NO" b="1"/>
          </a:p>
          <a:p>
            <a:pPr>
              <a:spcBef>
                <a:spcPts val="600"/>
              </a:spcBef>
            </a:pPr>
            <a:endParaRPr lang="nb-NO"/>
          </a:p>
        </p:txBody>
      </p:sp>
      <p:sp>
        <p:nvSpPr>
          <p:cNvPr id="11" name="Plassholder for innhold 10">
            <a:extLst>
              <a:ext uri="{FF2B5EF4-FFF2-40B4-BE49-F238E27FC236}">
                <a16:creationId xmlns:a16="http://schemas.microsoft.com/office/drawing/2014/main" id="{6365EC4D-0688-4CDA-70CB-B75394A54D62}"/>
              </a:ext>
            </a:extLst>
          </p:cNvPr>
          <p:cNvSpPr>
            <a:spLocks noGrp="1" noRot="1" noMove="1" noResize="1" noEditPoints="1" noAdjustHandles="1" noChangeArrowheads="1" noChangeShapeType="1"/>
          </p:cNvSpPr>
          <p:nvPr>
            <p:ph sz="half" idx="4294967295"/>
          </p:nvPr>
        </p:nvSpPr>
        <p:spPr>
          <a:xfrm>
            <a:off x="6093692" y="-4698"/>
            <a:ext cx="6098308" cy="4168800"/>
          </a:xfrm>
          <a:solidFill>
            <a:schemeClr val="accent3"/>
          </a:solidFill>
        </p:spPr>
        <p:txBody>
          <a:bodyPr lIns="720000" tIns="1080000" rIns="720000" bIns="720000" anchor="t" anchorCtr="0">
            <a:normAutofit/>
          </a:bodyPr>
          <a:lstStyle/>
          <a:p>
            <a:pPr marL="0" indent="0">
              <a:spcBef>
                <a:spcPts val="600"/>
              </a:spcBef>
              <a:buNone/>
            </a:pPr>
            <a:r>
              <a:rPr lang="nb-NO" b="1">
                <a:solidFill>
                  <a:schemeClr val="tx1"/>
                </a:solidFill>
              </a:rPr>
              <a:t>Strategi</a:t>
            </a:r>
          </a:p>
          <a:p>
            <a:pPr marL="0" indent="0">
              <a:spcBef>
                <a:spcPts val="600"/>
              </a:spcBef>
              <a:buNone/>
            </a:pPr>
            <a:r>
              <a:rPr lang="nb-NO">
                <a:solidFill>
                  <a:schemeClr val="tx1"/>
                </a:solidFill>
              </a:rPr>
              <a:t>– på lengre sikt</a:t>
            </a:r>
          </a:p>
        </p:txBody>
      </p:sp>
      <p:grpSp>
        <p:nvGrpSpPr>
          <p:cNvPr id="44" name="Gruppe 43">
            <a:extLst>
              <a:ext uri="{FF2B5EF4-FFF2-40B4-BE49-F238E27FC236}">
                <a16:creationId xmlns:a16="http://schemas.microsoft.com/office/drawing/2014/main" id="{0D9B1C6D-E909-5683-CFB6-2257A314BB1D}"/>
              </a:ext>
            </a:extLst>
          </p:cNvPr>
          <p:cNvGrpSpPr>
            <a:grpSpLocks noGrp="1" noUngrp="1" noRot="1" noMove="1" noResize="1"/>
          </p:cNvGrpSpPr>
          <p:nvPr/>
        </p:nvGrpSpPr>
        <p:grpSpPr>
          <a:xfrm>
            <a:off x="5523881" y="3450835"/>
            <a:ext cx="1813807" cy="1426533"/>
            <a:chOff x="5523881" y="2732188"/>
            <a:chExt cx="1813807" cy="1426533"/>
          </a:xfrm>
        </p:grpSpPr>
        <p:grpSp>
          <p:nvGrpSpPr>
            <p:cNvPr id="3" name="Gruppe 2">
              <a:extLst>
                <a:ext uri="{FF2B5EF4-FFF2-40B4-BE49-F238E27FC236}">
                  <a16:creationId xmlns:a16="http://schemas.microsoft.com/office/drawing/2014/main" id="{B4776A34-61B9-8115-BDC6-69E6382CE9BE}"/>
                </a:ext>
              </a:extLst>
            </p:cNvPr>
            <p:cNvGrpSpPr>
              <a:grpSpLocks noGrp="1" noUngrp="1" noRot="1" noMove="1" noResize="1"/>
            </p:cNvGrpSpPr>
            <p:nvPr/>
          </p:nvGrpSpPr>
          <p:grpSpPr>
            <a:xfrm rot="18900000">
              <a:off x="5555489" y="2817305"/>
              <a:ext cx="1223384" cy="1223382"/>
              <a:chOff x="4684371" y="2025000"/>
              <a:chExt cx="2815630" cy="2815628"/>
            </a:xfrm>
          </p:grpSpPr>
          <p:sp>
            <p:nvSpPr>
              <p:cNvPr id="5" name="Bue 4">
                <a:extLst>
                  <a:ext uri="{FF2B5EF4-FFF2-40B4-BE49-F238E27FC236}">
                    <a16:creationId xmlns:a16="http://schemas.microsoft.com/office/drawing/2014/main" id="{2FCA2E39-0B3A-21AB-1AF9-1F171B7965DC}"/>
                  </a:ext>
                </a:extLst>
              </p:cNvPr>
              <p:cNvSpPr>
                <a:spLocks noGrp="1" noRot="1" noChangeAspect="1" noMove="1" noResize="1" noEditPoints="1" noAdjustHandles="1" noChangeArrowheads="1" noChangeShapeType="1"/>
              </p:cNvSpPr>
              <p:nvPr/>
            </p:nvSpPr>
            <p:spPr>
              <a:xfrm>
                <a:off x="4684371" y="2032628"/>
                <a:ext cx="2808000" cy="2808000"/>
              </a:xfrm>
              <a:prstGeom prst="arc">
                <a:avLst>
                  <a:gd name="adj1" fmla="val 11636343"/>
                  <a:gd name="adj2" fmla="val 15296480"/>
                </a:avLst>
              </a:prstGeom>
              <a:ln w="28575" cap="rnd">
                <a:solidFill>
                  <a:srgbClr val="202020"/>
                </a:solidFill>
                <a:prstDash val="sysDot"/>
                <a:round/>
                <a:headEnd type="triangl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6" name="Bue 5">
                <a:extLst>
                  <a:ext uri="{FF2B5EF4-FFF2-40B4-BE49-F238E27FC236}">
                    <a16:creationId xmlns:a16="http://schemas.microsoft.com/office/drawing/2014/main" id="{55B496CD-ED95-2B5B-0925-3E4AFEEA6605}"/>
                  </a:ext>
                </a:extLst>
              </p:cNvPr>
              <p:cNvSpPr>
                <a:spLocks noGrp="1" noRot="1" noChangeAspect="1" noMove="1" noResize="1" noEditPoints="1" noAdjustHandles="1" noChangeArrowheads="1" noChangeShapeType="1"/>
              </p:cNvSpPr>
              <p:nvPr/>
            </p:nvSpPr>
            <p:spPr>
              <a:xfrm rot="16200000">
                <a:off x="4684371" y="2032628"/>
                <a:ext cx="2808000" cy="2808000"/>
              </a:xfrm>
              <a:prstGeom prst="arc">
                <a:avLst>
                  <a:gd name="adj1" fmla="val 11636343"/>
                  <a:gd name="adj2" fmla="val 15296480"/>
                </a:avLst>
              </a:prstGeom>
              <a:ln w="28575" cap="rnd">
                <a:solidFill>
                  <a:srgbClr val="202020"/>
                </a:solidFill>
                <a:prstDash val="sysDot"/>
                <a:round/>
                <a:headEnd type="triangl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7" name="Bue 6">
                <a:extLst>
                  <a:ext uri="{FF2B5EF4-FFF2-40B4-BE49-F238E27FC236}">
                    <a16:creationId xmlns:a16="http://schemas.microsoft.com/office/drawing/2014/main" id="{9ACA46FE-2BEE-0653-2A2A-B9CB2EE0EA24}"/>
                  </a:ext>
                </a:extLst>
              </p:cNvPr>
              <p:cNvSpPr>
                <a:spLocks noGrp="1" noRot="1" noChangeAspect="1" noMove="1" noResize="1" noEditPoints="1" noAdjustHandles="1" noChangeArrowheads="1" noChangeShapeType="1"/>
              </p:cNvSpPr>
              <p:nvPr/>
            </p:nvSpPr>
            <p:spPr>
              <a:xfrm rot="10800000">
                <a:off x="4692001" y="2025000"/>
                <a:ext cx="2808000" cy="2808000"/>
              </a:xfrm>
              <a:prstGeom prst="arc">
                <a:avLst>
                  <a:gd name="adj1" fmla="val 11636343"/>
                  <a:gd name="adj2" fmla="val 15296480"/>
                </a:avLst>
              </a:prstGeom>
              <a:ln w="28575">
                <a:solidFill>
                  <a:srgbClr val="202020"/>
                </a:solidFill>
                <a:prstDash val="solid"/>
                <a:headEnd type="triangl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grpSp>
        <p:sp>
          <p:nvSpPr>
            <p:cNvPr id="8" name="TextBox 15">
              <a:extLst>
                <a:ext uri="{FF2B5EF4-FFF2-40B4-BE49-F238E27FC236}">
                  <a16:creationId xmlns:a16="http://schemas.microsoft.com/office/drawing/2014/main" id="{AE9269BB-97B9-0A58-4375-FC83D5102E28}"/>
                </a:ext>
              </a:extLst>
            </p:cNvPr>
            <p:cNvSpPr txBox="1">
              <a:spLocks noGrp="1" noRot="1" noMove="1" noResize="1" noEditPoints="1" noAdjustHandles="1" noChangeArrowheads="1" noChangeShapeType="1"/>
            </p:cNvSpPr>
            <p:nvPr/>
          </p:nvSpPr>
          <p:spPr>
            <a:xfrm>
              <a:off x="5523881" y="3758611"/>
              <a:ext cx="506011" cy="400110"/>
            </a:xfrm>
            <a:prstGeom prst="rect">
              <a:avLst/>
            </a:prstGeom>
            <a:noFill/>
          </p:spPr>
          <p:txBody>
            <a:bodyPr wrap="square">
              <a:spAutoFit/>
            </a:bodyPr>
            <a:lstStyle/>
            <a:p>
              <a:r>
                <a:rPr lang="nb-NO" sz="2000" b="1">
                  <a:effectLst/>
                </a:rPr>
                <a:t>1</a:t>
              </a:r>
              <a:endParaRPr lang="en-NO" sz="2000"/>
            </a:p>
          </p:txBody>
        </p:sp>
        <p:sp>
          <p:nvSpPr>
            <p:cNvPr id="12" name="TextBox 16">
              <a:extLst>
                <a:ext uri="{FF2B5EF4-FFF2-40B4-BE49-F238E27FC236}">
                  <a16:creationId xmlns:a16="http://schemas.microsoft.com/office/drawing/2014/main" id="{2B30F93C-36C4-05F1-9BDC-287E4C046D69}"/>
                </a:ext>
              </a:extLst>
            </p:cNvPr>
            <p:cNvSpPr txBox="1">
              <a:spLocks noGrp="1" noRot="1" noMove="1" noResize="1" noEditPoints="1" noAdjustHandles="1" noChangeArrowheads="1" noChangeShapeType="1"/>
            </p:cNvSpPr>
            <p:nvPr/>
          </p:nvSpPr>
          <p:spPr>
            <a:xfrm>
              <a:off x="6390654" y="2732188"/>
              <a:ext cx="826226" cy="400110"/>
            </a:xfrm>
            <a:prstGeom prst="rect">
              <a:avLst/>
            </a:prstGeom>
            <a:noFill/>
          </p:spPr>
          <p:txBody>
            <a:bodyPr wrap="square">
              <a:spAutoFit/>
            </a:bodyPr>
            <a:lstStyle/>
            <a:p>
              <a:r>
                <a:rPr lang="nb-NO" sz="2000" b="1">
                  <a:effectLst/>
                </a:rPr>
                <a:t>3</a:t>
              </a:r>
              <a:endParaRPr lang="en-NO" sz="2000"/>
            </a:p>
          </p:txBody>
        </p:sp>
        <p:sp>
          <p:nvSpPr>
            <p:cNvPr id="13" name="TextBox 17">
              <a:extLst>
                <a:ext uri="{FF2B5EF4-FFF2-40B4-BE49-F238E27FC236}">
                  <a16:creationId xmlns:a16="http://schemas.microsoft.com/office/drawing/2014/main" id="{9BD3B6DE-AA19-57C5-2EF5-F713E2AB1880}"/>
                </a:ext>
              </a:extLst>
            </p:cNvPr>
            <p:cNvSpPr txBox="1">
              <a:spLocks noGrp="1" noRot="1" noMove="1" noResize="1" noEditPoints="1" noAdjustHandles="1" noChangeArrowheads="1" noChangeShapeType="1"/>
            </p:cNvSpPr>
            <p:nvPr/>
          </p:nvSpPr>
          <p:spPr>
            <a:xfrm>
              <a:off x="6511462" y="3752896"/>
              <a:ext cx="826226" cy="400110"/>
            </a:xfrm>
            <a:prstGeom prst="rect">
              <a:avLst/>
            </a:prstGeom>
            <a:noFill/>
          </p:spPr>
          <p:txBody>
            <a:bodyPr wrap="square">
              <a:spAutoFit/>
            </a:bodyPr>
            <a:lstStyle/>
            <a:p>
              <a:r>
                <a:rPr lang="nb-NO" sz="2000" b="1">
                  <a:effectLst/>
                </a:rPr>
                <a:t>2</a:t>
              </a:r>
              <a:endParaRPr lang="en-NO" sz="2000"/>
            </a:p>
          </p:txBody>
        </p:sp>
        <p:grpSp>
          <p:nvGrpSpPr>
            <p:cNvPr id="20" name="Gruppe 36">
              <a:extLst>
                <a:ext uri="{FF2B5EF4-FFF2-40B4-BE49-F238E27FC236}">
                  <a16:creationId xmlns:a16="http://schemas.microsoft.com/office/drawing/2014/main" id="{8FCA0F96-F96F-0B60-F914-F574CA53125A}"/>
                </a:ext>
              </a:extLst>
            </p:cNvPr>
            <p:cNvGrpSpPr>
              <a:grpSpLocks noGrp="1" noUngrp="1" noRot="1" noMove="1" noResize="1"/>
            </p:cNvGrpSpPr>
            <p:nvPr/>
          </p:nvGrpSpPr>
          <p:grpSpPr>
            <a:xfrm>
              <a:off x="5738813" y="3056124"/>
              <a:ext cx="829808" cy="719241"/>
              <a:chOff x="4545454" y="4805332"/>
              <a:chExt cx="603194" cy="522822"/>
            </a:xfrm>
          </p:grpSpPr>
          <p:sp>
            <p:nvSpPr>
              <p:cNvPr id="21" name="Ellipse 37">
                <a:extLst>
                  <a:ext uri="{FF2B5EF4-FFF2-40B4-BE49-F238E27FC236}">
                    <a16:creationId xmlns:a16="http://schemas.microsoft.com/office/drawing/2014/main" id="{1F4D1FA7-4B3E-92B5-E76F-988324CF845F}"/>
                  </a:ext>
                </a:extLst>
              </p:cNvPr>
              <p:cNvSpPr>
                <a:spLocks noGrp="1" noRot="1" noMove="1" noResize="1" noEditPoints="1" noAdjustHandles="1" noChangeArrowheads="1" noChangeShapeType="1"/>
              </p:cNvSpPr>
              <p:nvPr/>
            </p:nvSpPr>
            <p:spPr>
              <a:xfrm>
                <a:off x="4545454" y="4805332"/>
                <a:ext cx="522822" cy="52282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22" name="Gruppe 38">
                <a:extLst>
                  <a:ext uri="{FF2B5EF4-FFF2-40B4-BE49-F238E27FC236}">
                    <a16:creationId xmlns:a16="http://schemas.microsoft.com/office/drawing/2014/main" id="{85EBA399-46CB-7653-9086-FF36D75A16B8}"/>
                  </a:ext>
                </a:extLst>
              </p:cNvPr>
              <p:cNvGrpSpPr>
                <a:grpSpLocks noGrp="1" noUngrp="1" noRot="1" noMove="1" noResize="1"/>
              </p:cNvGrpSpPr>
              <p:nvPr/>
            </p:nvGrpSpPr>
            <p:grpSpPr>
              <a:xfrm>
                <a:off x="4695378" y="4912376"/>
                <a:ext cx="217234" cy="306380"/>
                <a:chOff x="2300761" y="3583669"/>
                <a:chExt cx="1261190" cy="1778744"/>
              </a:xfrm>
            </p:grpSpPr>
            <p:sp>
              <p:nvSpPr>
                <p:cNvPr id="38" name="Avrundet rektangel 73">
                  <a:extLst>
                    <a:ext uri="{FF2B5EF4-FFF2-40B4-BE49-F238E27FC236}">
                      <a16:creationId xmlns:a16="http://schemas.microsoft.com/office/drawing/2014/main" id="{9493072B-6971-0733-4634-3D9CE2245BE8}"/>
                    </a:ext>
                  </a:extLst>
                </p:cNvPr>
                <p:cNvSpPr>
                  <a:spLocks noGrp="1" noRot="1" noMove="1" noResize="1" noEditPoints="1" noAdjustHandles="1" noChangeArrowheads="1" noChangeShapeType="1"/>
                </p:cNvSpPr>
                <p:nvPr/>
              </p:nvSpPr>
              <p:spPr>
                <a:xfrm>
                  <a:off x="2300761" y="3583669"/>
                  <a:ext cx="1261190" cy="1778744"/>
                </a:xfrm>
                <a:prstGeom prst="roundRect">
                  <a:avLst>
                    <a:gd name="adj" fmla="val 2324"/>
                  </a:avLst>
                </a:prstGeom>
                <a:noFill/>
                <a:ln w="127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9" name="Friform 74">
                  <a:extLst>
                    <a:ext uri="{FF2B5EF4-FFF2-40B4-BE49-F238E27FC236}">
                      <a16:creationId xmlns:a16="http://schemas.microsoft.com/office/drawing/2014/main" id="{B6835691-F857-6A41-EC91-C61E3A265305}"/>
                    </a:ext>
                  </a:extLst>
                </p:cNvPr>
                <p:cNvSpPr>
                  <a:spLocks noGrp="1" noRot="1" noMove="1" noResize="1" noEditPoints="1" noAdjustHandles="1" noChangeArrowheads="1" noChangeShapeType="1"/>
                </p:cNvSpPr>
                <p:nvPr/>
              </p:nvSpPr>
              <p:spPr>
                <a:xfrm>
                  <a:off x="2468248" y="3769819"/>
                  <a:ext cx="919519" cy="45221"/>
                </a:xfrm>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a:moveTo>
                        <a:pt x="0" y="0"/>
                      </a:moveTo>
                      <a:lnTo>
                        <a:pt x="325464" y="7749"/>
                      </a:lnTo>
                      <a:cubicBezTo>
                        <a:pt x="404247" y="11624"/>
                        <a:pt x="438472" y="17435"/>
                        <a:pt x="472698" y="23247"/>
                      </a:cubicBezTo>
                    </a:path>
                  </a:pathLst>
                </a:custGeom>
                <a:noFill/>
                <a:ln w="12700" cap="rnd">
                  <a:solidFill>
                    <a:schemeClr val="bg1"/>
                  </a:solidFill>
                  <a:extLst>
                    <a:ext uri="{C807C97D-BFC1-408E-A445-0C87EB9F89A2}">
                      <ask:lineSketchStyleProps xmlns:ask="http://schemas.microsoft.com/office/drawing/2018/sketchyshapes" sd="1219033472">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extrusionOk="0">
                              <a:moveTo>
                                <a:pt x="0" y="0"/>
                              </a:moveTo>
                              <a:cubicBezTo>
                                <a:pt x="106741" y="-26"/>
                                <a:pt x="249272" y="26947"/>
                                <a:pt x="325464" y="7749"/>
                              </a:cubicBezTo>
                              <a:cubicBezTo>
                                <a:pt x="409242" y="12612"/>
                                <a:pt x="438058" y="15660"/>
                                <a:pt x="472698" y="23247"/>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0" name="Friform 75">
                  <a:extLst>
                    <a:ext uri="{FF2B5EF4-FFF2-40B4-BE49-F238E27FC236}">
                      <a16:creationId xmlns:a16="http://schemas.microsoft.com/office/drawing/2014/main" id="{A09BB324-FE68-5F6F-6D0C-C9E0DA291169}"/>
                    </a:ext>
                  </a:extLst>
                </p:cNvPr>
                <p:cNvSpPr>
                  <a:spLocks noGrp="1" noRot="1" noMove="1" noResize="1" noEditPoints="1" noAdjustHandles="1" noChangeArrowheads="1" noChangeShapeType="1"/>
                </p:cNvSpPr>
                <p:nvPr/>
              </p:nvSpPr>
              <p:spPr>
                <a:xfrm flipH="1">
                  <a:off x="2468248" y="4006504"/>
                  <a:ext cx="919519" cy="45221"/>
                </a:xfrm>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a:moveTo>
                        <a:pt x="0" y="0"/>
                      </a:moveTo>
                      <a:lnTo>
                        <a:pt x="325464" y="7749"/>
                      </a:lnTo>
                      <a:cubicBezTo>
                        <a:pt x="404247" y="11624"/>
                        <a:pt x="438472" y="17435"/>
                        <a:pt x="472698" y="23247"/>
                      </a:cubicBezTo>
                    </a:path>
                  </a:pathLst>
                </a:custGeom>
                <a:noFill/>
                <a:ln w="12700" cap="rnd">
                  <a:solidFill>
                    <a:schemeClr val="bg1"/>
                  </a:solidFill>
                  <a:extLst>
                    <a:ext uri="{C807C97D-BFC1-408E-A445-0C87EB9F89A2}">
                      <ask:lineSketchStyleProps xmlns:ask="http://schemas.microsoft.com/office/drawing/2018/sketchyshapes" sd="1219033472">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extrusionOk="0">
                              <a:moveTo>
                                <a:pt x="0" y="0"/>
                              </a:moveTo>
                              <a:cubicBezTo>
                                <a:pt x="106741" y="-26"/>
                                <a:pt x="249272" y="26947"/>
                                <a:pt x="325464" y="7749"/>
                              </a:cubicBezTo>
                              <a:cubicBezTo>
                                <a:pt x="409242" y="12612"/>
                                <a:pt x="438058" y="15660"/>
                                <a:pt x="472698" y="23247"/>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1" name="Friform 76">
                  <a:extLst>
                    <a:ext uri="{FF2B5EF4-FFF2-40B4-BE49-F238E27FC236}">
                      <a16:creationId xmlns:a16="http://schemas.microsoft.com/office/drawing/2014/main" id="{62A24BB7-5945-9EE2-BE5C-ACB852DD162B}"/>
                    </a:ext>
                  </a:extLst>
                </p:cNvPr>
                <p:cNvSpPr>
                  <a:spLocks noGrp="1" noRot="1" noMove="1" noResize="1" noEditPoints="1" noAdjustHandles="1" noChangeArrowheads="1" noChangeShapeType="1"/>
                </p:cNvSpPr>
                <p:nvPr/>
              </p:nvSpPr>
              <p:spPr>
                <a:xfrm>
                  <a:off x="2468248" y="4479875"/>
                  <a:ext cx="919519" cy="45221"/>
                </a:xfrm>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a:moveTo>
                        <a:pt x="0" y="0"/>
                      </a:moveTo>
                      <a:lnTo>
                        <a:pt x="325464" y="7749"/>
                      </a:lnTo>
                      <a:cubicBezTo>
                        <a:pt x="404247" y="11624"/>
                        <a:pt x="438472" y="17435"/>
                        <a:pt x="472698" y="23247"/>
                      </a:cubicBezTo>
                    </a:path>
                  </a:pathLst>
                </a:custGeom>
                <a:noFill/>
                <a:ln w="12700" cap="rnd">
                  <a:solidFill>
                    <a:schemeClr val="bg1"/>
                  </a:solidFill>
                  <a:extLst>
                    <a:ext uri="{C807C97D-BFC1-408E-A445-0C87EB9F89A2}">
                      <ask:lineSketchStyleProps xmlns:ask="http://schemas.microsoft.com/office/drawing/2018/sketchyshapes" sd="1219033472">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extrusionOk="0">
                              <a:moveTo>
                                <a:pt x="0" y="0"/>
                              </a:moveTo>
                              <a:cubicBezTo>
                                <a:pt x="106741" y="-26"/>
                                <a:pt x="249272" y="26947"/>
                                <a:pt x="325464" y="7749"/>
                              </a:cubicBezTo>
                              <a:cubicBezTo>
                                <a:pt x="409242" y="12612"/>
                                <a:pt x="438058" y="15660"/>
                                <a:pt x="472698" y="23247"/>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2" name="Friform 77">
                  <a:extLst>
                    <a:ext uri="{FF2B5EF4-FFF2-40B4-BE49-F238E27FC236}">
                      <a16:creationId xmlns:a16="http://schemas.microsoft.com/office/drawing/2014/main" id="{99E03D89-3E7E-20C2-0B20-BCD32869E7AE}"/>
                    </a:ext>
                  </a:extLst>
                </p:cNvPr>
                <p:cNvSpPr>
                  <a:spLocks noGrp="1" noRot="1" noMove="1" noResize="1" noEditPoints="1" noAdjustHandles="1" noChangeArrowheads="1" noChangeShapeType="1"/>
                </p:cNvSpPr>
                <p:nvPr/>
              </p:nvSpPr>
              <p:spPr>
                <a:xfrm>
                  <a:off x="2468248" y="4243190"/>
                  <a:ext cx="919519" cy="45221"/>
                </a:xfrm>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a:moveTo>
                        <a:pt x="0" y="0"/>
                      </a:moveTo>
                      <a:lnTo>
                        <a:pt x="325464" y="7749"/>
                      </a:lnTo>
                      <a:cubicBezTo>
                        <a:pt x="404247" y="11624"/>
                        <a:pt x="438472" y="17435"/>
                        <a:pt x="472698" y="23247"/>
                      </a:cubicBezTo>
                    </a:path>
                  </a:pathLst>
                </a:custGeom>
                <a:noFill/>
                <a:ln w="12700" cap="rnd">
                  <a:solidFill>
                    <a:schemeClr val="bg1"/>
                  </a:solidFill>
                  <a:extLst>
                    <a:ext uri="{C807C97D-BFC1-408E-A445-0C87EB9F89A2}">
                      <ask:lineSketchStyleProps xmlns:ask="http://schemas.microsoft.com/office/drawing/2018/sketchyshapes" sd="1219033472">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extrusionOk="0">
                              <a:moveTo>
                                <a:pt x="0" y="0"/>
                              </a:moveTo>
                              <a:cubicBezTo>
                                <a:pt x="106741" y="-26"/>
                                <a:pt x="249272" y="26947"/>
                                <a:pt x="325464" y="7749"/>
                              </a:cubicBezTo>
                              <a:cubicBezTo>
                                <a:pt x="409242" y="12612"/>
                                <a:pt x="438058" y="15660"/>
                                <a:pt x="472698" y="23247"/>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3" name="Friform 78">
                  <a:extLst>
                    <a:ext uri="{FF2B5EF4-FFF2-40B4-BE49-F238E27FC236}">
                      <a16:creationId xmlns:a16="http://schemas.microsoft.com/office/drawing/2014/main" id="{6F64C749-D534-F086-A0F2-4A82F726F583}"/>
                    </a:ext>
                  </a:extLst>
                </p:cNvPr>
                <p:cNvSpPr>
                  <a:spLocks noGrp="1" noRot="1" noMove="1" noResize="1" noEditPoints="1" noAdjustHandles="1" noChangeArrowheads="1" noChangeShapeType="1"/>
                </p:cNvSpPr>
                <p:nvPr/>
              </p:nvSpPr>
              <p:spPr>
                <a:xfrm rot="11388004" flipV="1">
                  <a:off x="2468248" y="4716556"/>
                  <a:ext cx="554025" cy="88935"/>
                </a:xfrm>
                <a:custGeom>
                  <a:avLst/>
                  <a:gdLst>
                    <a:gd name="connsiteX0" fmla="*/ 0 w 554025"/>
                    <a:gd name="connsiteY0" fmla="*/ 0 h 88935"/>
                    <a:gd name="connsiteX1" fmla="*/ 381459 w 554025"/>
                    <a:gd name="connsiteY1" fmla="*/ 29645 h 88935"/>
                    <a:gd name="connsiteX2" fmla="*/ 554025 w 554025"/>
                    <a:gd name="connsiteY2" fmla="*/ 88935 h 88935"/>
                  </a:gdLst>
                  <a:ahLst/>
                  <a:cxnLst>
                    <a:cxn ang="0">
                      <a:pos x="connsiteX0" y="connsiteY0"/>
                    </a:cxn>
                    <a:cxn ang="0">
                      <a:pos x="connsiteX1" y="connsiteY1"/>
                    </a:cxn>
                    <a:cxn ang="0">
                      <a:pos x="connsiteX2" y="connsiteY2"/>
                    </a:cxn>
                  </a:cxnLst>
                  <a:rect l="l" t="t" r="r" b="b"/>
                  <a:pathLst>
                    <a:path w="554025" h="88935" extrusionOk="0">
                      <a:moveTo>
                        <a:pt x="0" y="0"/>
                      </a:moveTo>
                      <a:cubicBezTo>
                        <a:pt x="126192" y="-1223"/>
                        <a:pt x="201146" y="7385"/>
                        <a:pt x="381459" y="29645"/>
                      </a:cubicBezTo>
                      <a:cubicBezTo>
                        <a:pt x="478073" y="45315"/>
                        <a:pt x="512382" y="60147"/>
                        <a:pt x="554025" y="88935"/>
                      </a:cubicBezTo>
                    </a:path>
                  </a:pathLst>
                </a:custGeom>
                <a:noFill/>
                <a:ln w="12700" cap="rnd">
                  <a:solidFill>
                    <a:schemeClr val="bg1"/>
                  </a:solidFill>
                  <a:extLst>
                    <a:ext uri="{C807C97D-BFC1-408E-A445-0C87EB9F89A2}">
                      <ask:lineSketchStyleProps xmlns:ask="http://schemas.microsoft.com/office/drawing/2018/sketchyshapes" sd="1219033472">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a:moveTo>
                                <a:pt x="0" y="0"/>
                              </a:moveTo>
                              <a:lnTo>
                                <a:pt x="325464" y="7749"/>
                              </a:lnTo>
                              <a:cubicBezTo>
                                <a:pt x="404247" y="11624"/>
                                <a:pt x="438472" y="17435"/>
                                <a:pt x="472698" y="23247"/>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23" name="Gruppe 57">
                <a:extLst>
                  <a:ext uri="{FF2B5EF4-FFF2-40B4-BE49-F238E27FC236}">
                    <a16:creationId xmlns:a16="http://schemas.microsoft.com/office/drawing/2014/main" id="{0B086510-6FAD-5BD5-822B-6B2F755241F0}"/>
                  </a:ext>
                </a:extLst>
              </p:cNvPr>
              <p:cNvGrpSpPr>
                <a:grpSpLocks noGrp="1" noUngrp="1" noRot="1" noMove="1" noResize="1"/>
              </p:cNvGrpSpPr>
              <p:nvPr/>
            </p:nvGrpSpPr>
            <p:grpSpPr>
              <a:xfrm rot="20368036">
                <a:off x="4774136" y="4847690"/>
                <a:ext cx="374512" cy="211790"/>
                <a:chOff x="7245457" y="4068388"/>
                <a:chExt cx="1686957" cy="953992"/>
              </a:xfrm>
            </p:grpSpPr>
            <p:sp>
              <p:nvSpPr>
                <p:cNvPr id="24" name="Friform 46">
                  <a:extLst>
                    <a:ext uri="{FF2B5EF4-FFF2-40B4-BE49-F238E27FC236}">
                      <a16:creationId xmlns:a16="http://schemas.microsoft.com/office/drawing/2014/main" id="{F51F8870-F1BC-8CF1-5093-48F19791BEEF}"/>
                    </a:ext>
                  </a:extLst>
                </p:cNvPr>
                <p:cNvSpPr>
                  <a:spLocks noGrp="1" noRot="1" noMove="1" noResize="1" noEditPoints="1" noAdjustHandles="1" noChangeArrowheads="1" noChangeShapeType="1"/>
                </p:cNvSpPr>
                <p:nvPr/>
              </p:nvSpPr>
              <p:spPr>
                <a:xfrm>
                  <a:off x="8180628" y="4068388"/>
                  <a:ext cx="751786" cy="486058"/>
                </a:xfrm>
                <a:custGeom>
                  <a:avLst/>
                  <a:gdLst>
                    <a:gd name="connsiteX0" fmla="*/ 160500 w 1661635"/>
                    <a:gd name="connsiteY0" fmla="*/ 1074312 h 1074311"/>
                    <a:gd name="connsiteX1" fmla="*/ 1591497 w 1661635"/>
                    <a:gd name="connsiteY1" fmla="*/ 259441 h 1074311"/>
                    <a:gd name="connsiteX2" fmla="*/ 1644608 w 1661635"/>
                    <a:gd name="connsiteY2" fmla="*/ 72255 h 1074311"/>
                    <a:gd name="connsiteX3" fmla="*/ 1644608 w 1661635"/>
                    <a:gd name="connsiteY3" fmla="*/ 72255 h 1074311"/>
                    <a:gd name="connsiteX4" fmla="*/ 1458362 w 1661635"/>
                    <a:gd name="connsiteY4" fmla="*/ 15905 h 1074311"/>
                    <a:gd name="connsiteX5" fmla="*/ 0 w 1661635"/>
                    <a:gd name="connsiteY5" fmla="*/ 780677 h 1074311"/>
                    <a:gd name="connsiteX6" fmla="*/ 86889 w 1661635"/>
                    <a:gd name="connsiteY6" fmla="*/ 923884 h 1074311"/>
                    <a:gd name="connsiteX7" fmla="*/ 160533 w 1661635"/>
                    <a:gd name="connsiteY7" fmla="*/ 1074312 h 107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1635" h="1074311">
                      <a:moveTo>
                        <a:pt x="160500" y="1074312"/>
                      </a:moveTo>
                      <a:lnTo>
                        <a:pt x="1591497" y="259441"/>
                      </a:lnTo>
                      <a:cubicBezTo>
                        <a:pt x="1657302" y="221971"/>
                        <a:pt x="1680911" y="138677"/>
                        <a:pt x="1644608" y="72255"/>
                      </a:cubicBezTo>
                      <a:lnTo>
                        <a:pt x="1644608" y="72255"/>
                      </a:lnTo>
                      <a:cubicBezTo>
                        <a:pt x="1608272" y="5801"/>
                        <a:pt x="1525431" y="-19265"/>
                        <a:pt x="1458362" y="15905"/>
                      </a:cubicBezTo>
                      <a:lnTo>
                        <a:pt x="0" y="780677"/>
                      </a:lnTo>
                      <a:cubicBezTo>
                        <a:pt x="30604" y="826340"/>
                        <a:pt x="59653" y="874108"/>
                        <a:pt x="86889" y="923884"/>
                      </a:cubicBezTo>
                      <a:cubicBezTo>
                        <a:pt x="114093" y="973660"/>
                        <a:pt x="138608" y="1023889"/>
                        <a:pt x="160533" y="1074312"/>
                      </a:cubicBezTo>
                      <a:close/>
                    </a:path>
                  </a:pathLst>
                </a:custGeom>
                <a:solidFill>
                  <a:schemeClr val="accent6"/>
                </a:solidFill>
                <a:ln w="0" cap="flat">
                  <a:noFill/>
                  <a:prstDash val="solid"/>
                  <a:miter/>
                </a:ln>
              </p:spPr>
              <p:txBody>
                <a:bodyPr rtlCol="0" anchor="ctr"/>
                <a:lstStyle/>
                <a:p>
                  <a:endParaRPr lang="nb-NO"/>
                </a:p>
              </p:txBody>
            </p:sp>
            <p:sp>
              <p:nvSpPr>
                <p:cNvPr id="25" name="Friform 47">
                  <a:extLst>
                    <a:ext uri="{FF2B5EF4-FFF2-40B4-BE49-F238E27FC236}">
                      <a16:creationId xmlns:a16="http://schemas.microsoft.com/office/drawing/2014/main" id="{EBB4CF22-0007-29B0-DAB8-EAB2579B687F}"/>
                    </a:ext>
                  </a:extLst>
                </p:cNvPr>
                <p:cNvSpPr>
                  <a:spLocks noGrp="1" noRot="1" noMove="1" noResize="1" noEditPoints="1" noAdjustHandles="1" noChangeArrowheads="1" noChangeShapeType="1"/>
                </p:cNvSpPr>
                <p:nvPr/>
              </p:nvSpPr>
              <p:spPr>
                <a:xfrm>
                  <a:off x="7245457" y="4421607"/>
                  <a:ext cx="1007786" cy="600773"/>
                </a:xfrm>
                <a:custGeom>
                  <a:avLst/>
                  <a:gdLst>
                    <a:gd name="connsiteX0" fmla="*/ 254015 w 2227459"/>
                    <a:gd name="connsiteY0" fmla="*/ 1000081 h 1327860"/>
                    <a:gd name="connsiteX1" fmla="*/ 3906 w 2227459"/>
                    <a:gd name="connsiteY1" fmla="*/ 1301650 h 1327860"/>
                    <a:gd name="connsiteX2" fmla="*/ 18155 w 2227459"/>
                    <a:gd name="connsiteY2" fmla="*/ 1327688 h 1327860"/>
                    <a:gd name="connsiteX3" fmla="*/ 407002 w 2227459"/>
                    <a:gd name="connsiteY3" fmla="*/ 1279920 h 1327860"/>
                    <a:gd name="connsiteX4" fmla="*/ 570578 w 2227459"/>
                    <a:gd name="connsiteY4" fmla="*/ 1237107 h 1327860"/>
                    <a:gd name="connsiteX5" fmla="*/ 2227460 w 2227459"/>
                    <a:gd name="connsiteY5" fmla="*/ 293635 h 1327860"/>
                    <a:gd name="connsiteX6" fmla="*/ 2153816 w 2227459"/>
                    <a:gd name="connsiteY6" fmla="*/ 143206 h 1327860"/>
                    <a:gd name="connsiteX7" fmla="*/ 2066928 w 2227459"/>
                    <a:gd name="connsiteY7" fmla="*/ 0 h 1327860"/>
                    <a:gd name="connsiteX8" fmla="*/ 378341 w 2227459"/>
                    <a:gd name="connsiteY8" fmla="*/ 885503 h 1327860"/>
                    <a:gd name="connsiteX9" fmla="*/ 253983 w 2227459"/>
                    <a:gd name="connsiteY9" fmla="*/ 1000081 h 13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7459" h="1327860">
                      <a:moveTo>
                        <a:pt x="254015" y="1000081"/>
                      </a:moveTo>
                      <a:cubicBezTo>
                        <a:pt x="204337" y="1068284"/>
                        <a:pt x="63947" y="1232087"/>
                        <a:pt x="3906" y="1301650"/>
                      </a:cubicBezTo>
                      <a:cubicBezTo>
                        <a:pt x="-5680" y="1312758"/>
                        <a:pt x="3646" y="1329761"/>
                        <a:pt x="18155" y="1327688"/>
                      </a:cubicBezTo>
                      <a:cubicBezTo>
                        <a:pt x="109125" y="1314702"/>
                        <a:pt x="322768" y="1284940"/>
                        <a:pt x="407002" y="1279920"/>
                      </a:cubicBezTo>
                      <a:cubicBezTo>
                        <a:pt x="464226" y="1276520"/>
                        <a:pt x="520770" y="1265476"/>
                        <a:pt x="570578" y="1237107"/>
                      </a:cubicBezTo>
                      <a:lnTo>
                        <a:pt x="2227460" y="293635"/>
                      </a:lnTo>
                      <a:cubicBezTo>
                        <a:pt x="2205535" y="243244"/>
                        <a:pt x="2181020" y="192982"/>
                        <a:pt x="2153816" y="143206"/>
                      </a:cubicBezTo>
                      <a:cubicBezTo>
                        <a:pt x="2126613" y="93431"/>
                        <a:pt x="2097531" y="45663"/>
                        <a:pt x="2066928" y="0"/>
                      </a:cubicBezTo>
                      <a:lnTo>
                        <a:pt x="378341" y="885503"/>
                      </a:lnTo>
                      <a:cubicBezTo>
                        <a:pt x="327561" y="912124"/>
                        <a:pt x="287760" y="953738"/>
                        <a:pt x="253983" y="1000081"/>
                      </a:cubicBezTo>
                      <a:close/>
                    </a:path>
                  </a:pathLst>
                </a:custGeom>
                <a:solidFill>
                  <a:schemeClr val="accent6"/>
                </a:solidFill>
                <a:ln w="0" cap="flat">
                  <a:noFill/>
                  <a:prstDash val="solid"/>
                  <a:miter/>
                </a:ln>
              </p:spPr>
              <p:txBody>
                <a:bodyPr rtlCol="0" anchor="ctr"/>
                <a:lstStyle/>
                <a:p>
                  <a:endParaRPr lang="nb-NO"/>
                </a:p>
              </p:txBody>
            </p:sp>
          </p:grpSp>
        </p:grpSp>
      </p:grpSp>
      <p:sp>
        <p:nvSpPr>
          <p:cNvPr id="14" name="TekstSylinder 13">
            <a:extLst>
              <a:ext uri="{FF2B5EF4-FFF2-40B4-BE49-F238E27FC236}">
                <a16:creationId xmlns:a16="http://schemas.microsoft.com/office/drawing/2014/main" id="{C8D2EA8D-4101-50AF-87AB-55F04B408936}"/>
              </a:ext>
            </a:extLst>
          </p:cNvPr>
          <p:cNvSpPr txBox="1">
            <a:spLocks noGrp="1" noRot="1" noMove="1" noResize="1" noEditPoints="1" noAdjustHandles="1" noChangeArrowheads="1" noChangeShapeType="1"/>
          </p:cNvSpPr>
          <p:nvPr/>
        </p:nvSpPr>
        <p:spPr>
          <a:xfrm>
            <a:off x="9128124" y="2451174"/>
            <a:ext cx="2754313" cy="585738"/>
          </a:xfrm>
          <a:prstGeom prst="rect">
            <a:avLst/>
          </a:prstGeom>
          <a:noFill/>
        </p:spPr>
        <p:txBody>
          <a:bodyPr wrap="square" lIns="360000" tIns="0" rIns="0" bIns="0" rtlCol="0">
            <a:spAutoFit/>
          </a:bodyPr>
          <a:lstStyle/>
          <a:p>
            <a:pPr algn="l">
              <a:lnSpc>
                <a:spcPct val="110000"/>
              </a:lnSpc>
              <a:spcAft>
                <a:spcPts val="1200"/>
              </a:spcAft>
            </a:pPr>
            <a:r>
              <a:rPr lang="nb-NO" sz="1800" dirty="0"/>
              <a:t>Hva kan du gjøre istedenfor?</a:t>
            </a:r>
          </a:p>
        </p:txBody>
      </p:sp>
      <p:sp>
        <p:nvSpPr>
          <p:cNvPr id="15" name="TekstSylinder 14">
            <a:extLst>
              <a:ext uri="{FF2B5EF4-FFF2-40B4-BE49-F238E27FC236}">
                <a16:creationId xmlns:a16="http://schemas.microsoft.com/office/drawing/2014/main" id="{AED48E2F-8CCA-10A9-7C1D-594B8B60AF1F}"/>
              </a:ext>
            </a:extLst>
          </p:cNvPr>
          <p:cNvSpPr txBox="1">
            <a:spLocks noGrp="1" noRot="1" noMove="1" noResize="1" noEditPoints="1" noAdjustHandles="1" noChangeArrowheads="1" noChangeShapeType="1"/>
          </p:cNvSpPr>
          <p:nvPr/>
        </p:nvSpPr>
        <p:spPr>
          <a:xfrm>
            <a:off x="6093691" y="2451174"/>
            <a:ext cx="3034433" cy="553741"/>
          </a:xfrm>
          <a:prstGeom prst="rect">
            <a:avLst/>
          </a:prstGeom>
          <a:noFill/>
        </p:spPr>
        <p:txBody>
          <a:bodyPr wrap="square" lIns="720000" tIns="0" rIns="0" bIns="0" rtlCol="0">
            <a:spAutoFit/>
          </a:bodyPr>
          <a:lstStyle/>
          <a:p>
            <a:pPr marL="0" indent="0">
              <a:spcBef>
                <a:spcPts val="600"/>
              </a:spcBef>
              <a:buNone/>
            </a:pPr>
            <a:r>
              <a:rPr lang="nb-NO" dirty="0"/>
              <a:t>I hvilke situasjoner kan du bli fristet?</a:t>
            </a:r>
            <a:endParaRPr lang="nb-NO" dirty="0">
              <a:solidFill>
                <a:schemeClr val="tx1"/>
              </a:solidFill>
            </a:endParaRPr>
          </a:p>
        </p:txBody>
      </p:sp>
      <p:grpSp>
        <p:nvGrpSpPr>
          <p:cNvPr id="75" name="Gruppe 74">
            <a:extLst>
              <a:ext uri="{FF2B5EF4-FFF2-40B4-BE49-F238E27FC236}">
                <a16:creationId xmlns:a16="http://schemas.microsoft.com/office/drawing/2014/main" id="{DFEF5AA5-74E2-E5B6-67E7-B254E8F7EBB4}"/>
              </a:ext>
            </a:extLst>
          </p:cNvPr>
          <p:cNvGrpSpPr>
            <a:grpSpLocks noGrp="1" noUngrp="1" noRot="1" noMove="1" noResize="1"/>
          </p:cNvGrpSpPr>
          <p:nvPr/>
        </p:nvGrpSpPr>
        <p:grpSpPr>
          <a:xfrm>
            <a:off x="9316049" y="527560"/>
            <a:ext cx="2532212" cy="1623280"/>
            <a:chOff x="5822502" y="2129263"/>
            <a:chExt cx="6611246" cy="4238155"/>
          </a:xfrm>
        </p:grpSpPr>
        <p:grpSp>
          <p:nvGrpSpPr>
            <p:cNvPr id="59" name="Gruppe 58">
              <a:extLst>
                <a:ext uri="{FF2B5EF4-FFF2-40B4-BE49-F238E27FC236}">
                  <a16:creationId xmlns:a16="http://schemas.microsoft.com/office/drawing/2014/main" id="{FA4E15D6-876C-2E55-A105-9BAF8471FB6B}"/>
                </a:ext>
              </a:extLst>
            </p:cNvPr>
            <p:cNvGrpSpPr>
              <a:grpSpLocks noGrp="1" noUngrp="1" noRot="1" noMove="1" noResize="1"/>
            </p:cNvGrpSpPr>
            <p:nvPr/>
          </p:nvGrpSpPr>
          <p:grpSpPr>
            <a:xfrm>
              <a:off x="6120885" y="2129263"/>
              <a:ext cx="5140840" cy="3483570"/>
              <a:chOff x="6364546" y="1611812"/>
              <a:chExt cx="5140840" cy="3483570"/>
            </a:xfrm>
          </p:grpSpPr>
          <p:sp>
            <p:nvSpPr>
              <p:cNvPr id="60" name="Friform 59">
                <a:extLst>
                  <a:ext uri="{FF2B5EF4-FFF2-40B4-BE49-F238E27FC236}">
                    <a16:creationId xmlns:a16="http://schemas.microsoft.com/office/drawing/2014/main" id="{23D9C8C5-ED6E-4FE9-CD91-86A6E9CF6102}"/>
                  </a:ext>
                </a:extLst>
              </p:cNvPr>
              <p:cNvSpPr>
                <a:spLocks noGrp="1" noRot="1" noMove="1" noResize="1" noEditPoints="1" noAdjustHandles="1" noChangeArrowheads="1" noChangeShapeType="1"/>
              </p:cNvSpPr>
              <p:nvPr/>
            </p:nvSpPr>
            <p:spPr>
              <a:xfrm>
                <a:off x="7019579" y="4128102"/>
                <a:ext cx="4485807" cy="637474"/>
              </a:xfrm>
              <a:custGeom>
                <a:avLst/>
                <a:gdLst>
                  <a:gd name="connsiteX0" fmla="*/ 1766343 w 3532717"/>
                  <a:gd name="connsiteY0" fmla="*/ 32 h 502031"/>
                  <a:gd name="connsiteX1" fmla="*/ 1565167 w 3532717"/>
                  <a:gd name="connsiteY1" fmla="*/ 1651 h 502031"/>
                  <a:gd name="connsiteX2" fmla="*/ 1384783 w 3532717"/>
                  <a:gd name="connsiteY2" fmla="*/ 5926 h 502031"/>
                  <a:gd name="connsiteX3" fmla="*/ 551776 w 3532717"/>
                  <a:gd name="connsiteY3" fmla="*/ 68786 h 502031"/>
                  <a:gd name="connsiteX4" fmla="*/ 0 w 3532717"/>
                  <a:gd name="connsiteY4" fmla="*/ 251016 h 502031"/>
                  <a:gd name="connsiteX5" fmla="*/ 551776 w 3532717"/>
                  <a:gd name="connsiteY5" fmla="*/ 433246 h 502031"/>
                  <a:gd name="connsiteX6" fmla="*/ 1384783 w 3532717"/>
                  <a:gd name="connsiteY6" fmla="*/ 496106 h 502031"/>
                  <a:gd name="connsiteX7" fmla="*/ 1565167 w 3532717"/>
                  <a:gd name="connsiteY7" fmla="*/ 500380 h 502031"/>
                  <a:gd name="connsiteX8" fmla="*/ 1766343 w 3532717"/>
                  <a:gd name="connsiteY8" fmla="*/ 502032 h 502031"/>
                  <a:gd name="connsiteX9" fmla="*/ 3532718 w 3532717"/>
                  <a:gd name="connsiteY9" fmla="*/ 251016 h 502031"/>
                  <a:gd name="connsiteX10" fmla="*/ 1766343 w 3532717"/>
                  <a:gd name="connsiteY10" fmla="*/ 0 h 50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32717" h="502031">
                    <a:moveTo>
                      <a:pt x="1766343" y="32"/>
                    </a:moveTo>
                    <a:cubicBezTo>
                      <a:pt x="1698302" y="32"/>
                      <a:pt x="1631200" y="583"/>
                      <a:pt x="1565167" y="1651"/>
                    </a:cubicBezTo>
                    <a:cubicBezTo>
                      <a:pt x="1504057" y="2655"/>
                      <a:pt x="1443853" y="4080"/>
                      <a:pt x="1384783" y="5926"/>
                    </a:cubicBezTo>
                    <a:cubicBezTo>
                      <a:pt x="1066373" y="15868"/>
                      <a:pt x="780187" y="38052"/>
                      <a:pt x="551776" y="68786"/>
                    </a:cubicBezTo>
                    <a:cubicBezTo>
                      <a:pt x="211992" y="114546"/>
                      <a:pt x="0" y="179251"/>
                      <a:pt x="0" y="251016"/>
                    </a:cubicBezTo>
                    <a:cubicBezTo>
                      <a:pt x="0" y="322781"/>
                      <a:pt x="211992" y="387519"/>
                      <a:pt x="551776" y="433246"/>
                    </a:cubicBezTo>
                    <a:cubicBezTo>
                      <a:pt x="780187" y="463980"/>
                      <a:pt x="1066373" y="486164"/>
                      <a:pt x="1384783" y="496106"/>
                    </a:cubicBezTo>
                    <a:cubicBezTo>
                      <a:pt x="1443853" y="497951"/>
                      <a:pt x="1504057" y="499377"/>
                      <a:pt x="1565167" y="500380"/>
                    </a:cubicBezTo>
                    <a:cubicBezTo>
                      <a:pt x="1631200" y="501449"/>
                      <a:pt x="1698302" y="502032"/>
                      <a:pt x="1766343" y="502032"/>
                    </a:cubicBezTo>
                    <a:cubicBezTo>
                      <a:pt x="2741876" y="502032"/>
                      <a:pt x="3532718" y="389656"/>
                      <a:pt x="3532718" y="251016"/>
                    </a:cubicBezTo>
                    <a:cubicBezTo>
                      <a:pt x="3532718" y="112376"/>
                      <a:pt x="2741909" y="0"/>
                      <a:pt x="1766343" y="0"/>
                    </a:cubicBezTo>
                    <a:close/>
                  </a:path>
                </a:pathLst>
              </a:custGeom>
              <a:solidFill>
                <a:srgbClr val="171E26"/>
              </a:solidFill>
              <a:ln w="0" cap="flat">
                <a:noFill/>
                <a:prstDash val="solid"/>
                <a:miter/>
              </a:ln>
            </p:spPr>
            <p:txBody>
              <a:bodyPr rtlCol="0" anchor="ctr"/>
              <a:lstStyle/>
              <a:p>
                <a:endParaRPr lang="nb-NO"/>
              </a:p>
            </p:txBody>
          </p:sp>
          <p:sp>
            <p:nvSpPr>
              <p:cNvPr id="61" name="Friform 60">
                <a:extLst>
                  <a:ext uri="{FF2B5EF4-FFF2-40B4-BE49-F238E27FC236}">
                    <a16:creationId xmlns:a16="http://schemas.microsoft.com/office/drawing/2014/main" id="{3E4045CA-7B35-C22E-A93B-78A4A6FF74BF}"/>
                  </a:ext>
                </a:extLst>
              </p:cNvPr>
              <p:cNvSpPr>
                <a:spLocks noGrp="1" noRot="1" noMove="1" noResize="1" noEditPoints="1" noAdjustHandles="1" noChangeArrowheads="1" noChangeShapeType="1"/>
              </p:cNvSpPr>
              <p:nvPr/>
            </p:nvSpPr>
            <p:spPr>
              <a:xfrm>
                <a:off x="6364546" y="3601820"/>
                <a:ext cx="4485807" cy="637433"/>
              </a:xfrm>
              <a:custGeom>
                <a:avLst/>
                <a:gdLst>
                  <a:gd name="connsiteX0" fmla="*/ 3276002 w 3532717"/>
                  <a:gd name="connsiteY0" fmla="*/ 120602 h 501999"/>
                  <a:gd name="connsiteX1" fmla="*/ 1766343 w 3532717"/>
                  <a:gd name="connsiteY1" fmla="*/ 0 h 501999"/>
                  <a:gd name="connsiteX2" fmla="*/ 256716 w 3532717"/>
                  <a:gd name="connsiteY2" fmla="*/ 120602 h 501999"/>
                  <a:gd name="connsiteX3" fmla="*/ 0 w 3532717"/>
                  <a:gd name="connsiteY3" fmla="*/ 120602 h 501999"/>
                  <a:gd name="connsiteX4" fmla="*/ 0 w 3532717"/>
                  <a:gd name="connsiteY4" fmla="*/ 250984 h 501999"/>
                  <a:gd name="connsiteX5" fmla="*/ 1766343 w 3532717"/>
                  <a:gd name="connsiteY5" fmla="*/ 502000 h 501999"/>
                  <a:gd name="connsiteX6" fmla="*/ 3532718 w 3532717"/>
                  <a:gd name="connsiteY6" fmla="*/ 250984 h 501999"/>
                  <a:gd name="connsiteX7" fmla="*/ 3532718 w 3532717"/>
                  <a:gd name="connsiteY7" fmla="*/ 120602 h 501999"/>
                  <a:gd name="connsiteX8" fmla="*/ 3276002 w 3532717"/>
                  <a:gd name="connsiteY8" fmla="*/ 120602 h 50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2717" h="501999">
                    <a:moveTo>
                      <a:pt x="3276002" y="120602"/>
                    </a:moveTo>
                    <a:cubicBezTo>
                      <a:pt x="2966013" y="48286"/>
                      <a:pt x="2405882" y="0"/>
                      <a:pt x="1766343" y="0"/>
                    </a:cubicBezTo>
                    <a:cubicBezTo>
                      <a:pt x="1126804" y="0"/>
                      <a:pt x="566705" y="48318"/>
                      <a:pt x="256716" y="120602"/>
                    </a:cubicBezTo>
                    <a:lnTo>
                      <a:pt x="0" y="120602"/>
                    </a:lnTo>
                    <a:lnTo>
                      <a:pt x="0" y="250984"/>
                    </a:lnTo>
                    <a:cubicBezTo>
                      <a:pt x="0" y="389624"/>
                      <a:pt x="790809" y="502000"/>
                      <a:pt x="1766343" y="502000"/>
                    </a:cubicBezTo>
                    <a:cubicBezTo>
                      <a:pt x="2741876" y="502000"/>
                      <a:pt x="3532718" y="389624"/>
                      <a:pt x="3532718" y="250984"/>
                    </a:cubicBezTo>
                    <a:lnTo>
                      <a:pt x="3532718" y="120602"/>
                    </a:lnTo>
                    <a:lnTo>
                      <a:pt x="3276002" y="120602"/>
                    </a:lnTo>
                    <a:close/>
                  </a:path>
                </a:pathLst>
              </a:custGeom>
              <a:solidFill>
                <a:srgbClr val="AA9797"/>
              </a:solidFill>
              <a:ln w="0" cap="flat">
                <a:noFill/>
                <a:prstDash val="solid"/>
                <a:miter/>
              </a:ln>
            </p:spPr>
            <p:txBody>
              <a:bodyPr rtlCol="0" anchor="ctr"/>
              <a:lstStyle/>
              <a:p>
                <a:endParaRPr lang="nb-NO"/>
              </a:p>
            </p:txBody>
          </p:sp>
          <p:sp>
            <p:nvSpPr>
              <p:cNvPr id="62" name="Friform 61">
                <a:extLst>
                  <a:ext uri="{FF2B5EF4-FFF2-40B4-BE49-F238E27FC236}">
                    <a16:creationId xmlns:a16="http://schemas.microsoft.com/office/drawing/2014/main" id="{ADAAC08C-9931-BEE6-2C3A-D492BC21526E}"/>
                  </a:ext>
                </a:extLst>
              </p:cNvPr>
              <p:cNvSpPr>
                <a:spLocks noGrp="1" noRot="1" noMove="1" noResize="1" noEditPoints="1" noAdjustHandles="1" noChangeArrowheads="1" noChangeShapeType="1"/>
              </p:cNvSpPr>
              <p:nvPr/>
            </p:nvSpPr>
            <p:spPr>
              <a:xfrm>
                <a:off x="6364546" y="3436222"/>
                <a:ext cx="4485807" cy="637475"/>
              </a:xfrm>
              <a:custGeom>
                <a:avLst/>
                <a:gdLst>
                  <a:gd name="connsiteX0" fmla="*/ 3532718 w 3532717"/>
                  <a:gd name="connsiteY0" fmla="*/ 251016 h 502032"/>
                  <a:gd name="connsiteX1" fmla="*/ 1766343 w 3532717"/>
                  <a:gd name="connsiteY1" fmla="*/ 502032 h 502032"/>
                  <a:gd name="connsiteX2" fmla="*/ 0 w 3532717"/>
                  <a:gd name="connsiteY2" fmla="*/ 251016 h 502032"/>
                  <a:gd name="connsiteX3" fmla="*/ 1766343 w 3532717"/>
                  <a:gd name="connsiteY3" fmla="*/ 0 h 502032"/>
                  <a:gd name="connsiteX4" fmla="*/ 3532718 w 3532717"/>
                  <a:gd name="connsiteY4" fmla="*/ 251016 h 502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2717" h="502032">
                    <a:moveTo>
                      <a:pt x="3532718" y="251016"/>
                    </a:moveTo>
                    <a:cubicBezTo>
                      <a:pt x="3532718" y="389656"/>
                      <a:pt x="2741876" y="502032"/>
                      <a:pt x="1766343" y="502032"/>
                    </a:cubicBezTo>
                    <a:cubicBezTo>
                      <a:pt x="790809" y="502032"/>
                      <a:pt x="0" y="389656"/>
                      <a:pt x="0" y="251016"/>
                    </a:cubicBezTo>
                    <a:cubicBezTo>
                      <a:pt x="0" y="112376"/>
                      <a:pt x="790809" y="0"/>
                      <a:pt x="1766343" y="0"/>
                    </a:cubicBezTo>
                    <a:cubicBezTo>
                      <a:pt x="2741876" y="0"/>
                      <a:pt x="3532718" y="112376"/>
                      <a:pt x="3532718" y="251016"/>
                    </a:cubicBezTo>
                    <a:close/>
                  </a:path>
                </a:pathLst>
              </a:custGeom>
              <a:solidFill>
                <a:srgbClr val="C4B7B7"/>
              </a:solidFill>
              <a:ln w="0" cap="flat">
                <a:noFill/>
                <a:prstDash val="solid"/>
                <a:miter/>
              </a:ln>
            </p:spPr>
            <p:txBody>
              <a:bodyPr rtlCol="0" anchor="ctr"/>
              <a:lstStyle/>
              <a:p>
                <a:endParaRPr lang="nb-NO"/>
              </a:p>
            </p:txBody>
          </p:sp>
          <p:sp>
            <p:nvSpPr>
              <p:cNvPr id="63" name="Friform 62">
                <a:extLst>
                  <a:ext uri="{FF2B5EF4-FFF2-40B4-BE49-F238E27FC236}">
                    <a16:creationId xmlns:a16="http://schemas.microsoft.com/office/drawing/2014/main" id="{4BD3CB15-CC2F-50A2-25B4-EB76701E8386}"/>
                  </a:ext>
                </a:extLst>
              </p:cNvPr>
              <p:cNvSpPr>
                <a:spLocks noGrp="1" noRot="1" noMove="1" noResize="1" noEditPoints="1" noAdjustHandles="1" noChangeArrowheads="1" noChangeShapeType="1"/>
              </p:cNvSpPr>
              <p:nvPr/>
            </p:nvSpPr>
            <p:spPr>
              <a:xfrm>
                <a:off x="7186001" y="3552967"/>
                <a:ext cx="2842937" cy="403984"/>
              </a:xfrm>
              <a:custGeom>
                <a:avLst/>
                <a:gdLst>
                  <a:gd name="connsiteX0" fmla="*/ 2238905 w 2238904"/>
                  <a:gd name="connsiteY0" fmla="*/ 159075 h 318150"/>
                  <a:gd name="connsiteX1" fmla="*/ 1119452 w 2238904"/>
                  <a:gd name="connsiteY1" fmla="*/ 318150 h 318150"/>
                  <a:gd name="connsiteX2" fmla="*/ 0 w 2238904"/>
                  <a:gd name="connsiteY2" fmla="*/ 159075 h 318150"/>
                  <a:gd name="connsiteX3" fmla="*/ 1119452 w 2238904"/>
                  <a:gd name="connsiteY3" fmla="*/ 0 h 318150"/>
                  <a:gd name="connsiteX4" fmla="*/ 2238905 w 2238904"/>
                  <a:gd name="connsiteY4" fmla="*/ 159075 h 31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904" h="318150">
                    <a:moveTo>
                      <a:pt x="2238905" y="159075"/>
                    </a:moveTo>
                    <a:cubicBezTo>
                      <a:pt x="2238905" y="246936"/>
                      <a:pt x="1737714" y="318150"/>
                      <a:pt x="1119452" y="318150"/>
                    </a:cubicBezTo>
                    <a:cubicBezTo>
                      <a:pt x="501190" y="318150"/>
                      <a:pt x="0" y="246936"/>
                      <a:pt x="0" y="159075"/>
                    </a:cubicBezTo>
                    <a:cubicBezTo>
                      <a:pt x="0" y="71215"/>
                      <a:pt x="501190" y="0"/>
                      <a:pt x="1119452" y="0"/>
                    </a:cubicBezTo>
                    <a:cubicBezTo>
                      <a:pt x="1737714" y="0"/>
                      <a:pt x="2238905" y="71215"/>
                      <a:pt x="2238905" y="159075"/>
                    </a:cubicBezTo>
                    <a:close/>
                  </a:path>
                </a:pathLst>
              </a:custGeom>
              <a:solidFill>
                <a:srgbClr val="AA9797"/>
              </a:solidFill>
              <a:ln w="0" cap="flat">
                <a:noFill/>
                <a:prstDash val="solid"/>
                <a:miter/>
              </a:ln>
            </p:spPr>
            <p:txBody>
              <a:bodyPr rtlCol="0" anchor="ctr"/>
              <a:lstStyle/>
              <a:p>
                <a:endParaRPr lang="nb-NO"/>
              </a:p>
            </p:txBody>
          </p:sp>
          <p:sp>
            <p:nvSpPr>
              <p:cNvPr id="64" name="Friform 63">
                <a:extLst>
                  <a:ext uri="{FF2B5EF4-FFF2-40B4-BE49-F238E27FC236}">
                    <a16:creationId xmlns:a16="http://schemas.microsoft.com/office/drawing/2014/main" id="{E3E64B4E-0C70-5937-690C-1353518E6D7D}"/>
                  </a:ext>
                </a:extLst>
              </p:cNvPr>
              <p:cNvSpPr>
                <a:spLocks noGrp="1" noRot="1" noMove="1" noResize="1" noEditPoints="1" noAdjustHandles="1" noChangeArrowheads="1" noChangeShapeType="1"/>
              </p:cNvSpPr>
              <p:nvPr/>
            </p:nvSpPr>
            <p:spPr>
              <a:xfrm>
                <a:off x="8075802" y="3054902"/>
                <a:ext cx="722268" cy="242160"/>
              </a:xfrm>
              <a:custGeom>
                <a:avLst/>
                <a:gdLst>
                  <a:gd name="connsiteX0" fmla="*/ 0 w 568809"/>
                  <a:gd name="connsiteY0" fmla="*/ 77492 h 190709"/>
                  <a:gd name="connsiteX1" fmla="*/ 568810 w 568809"/>
                  <a:gd name="connsiteY1" fmla="*/ 23053 h 190709"/>
                  <a:gd name="connsiteX2" fmla="*/ 235309 w 568809"/>
                  <a:gd name="connsiteY2" fmla="*/ 190710 h 190709"/>
                  <a:gd name="connsiteX3" fmla="*/ 0 w 568809"/>
                  <a:gd name="connsiteY3" fmla="*/ 77492 h 190709"/>
                </a:gdLst>
                <a:ahLst/>
                <a:cxnLst>
                  <a:cxn ang="0">
                    <a:pos x="connsiteX0" y="connsiteY0"/>
                  </a:cxn>
                  <a:cxn ang="0">
                    <a:pos x="connsiteX1" y="connsiteY1"/>
                  </a:cxn>
                  <a:cxn ang="0">
                    <a:pos x="connsiteX2" y="connsiteY2"/>
                  </a:cxn>
                  <a:cxn ang="0">
                    <a:pos x="connsiteX3" y="connsiteY3"/>
                  </a:cxn>
                </a:cxnLst>
                <a:rect l="l" t="t" r="r" b="b"/>
                <a:pathLst>
                  <a:path w="568809" h="190709">
                    <a:moveTo>
                      <a:pt x="0" y="77492"/>
                    </a:moveTo>
                    <a:cubicBezTo>
                      <a:pt x="0" y="77492"/>
                      <a:pt x="459414" y="-51141"/>
                      <a:pt x="568810" y="23053"/>
                    </a:cubicBezTo>
                    <a:lnTo>
                      <a:pt x="235309" y="190710"/>
                    </a:lnTo>
                    <a:lnTo>
                      <a:pt x="0" y="77492"/>
                    </a:lnTo>
                    <a:close/>
                  </a:path>
                </a:pathLst>
              </a:custGeom>
              <a:solidFill>
                <a:srgbClr val="171E26"/>
              </a:solidFill>
              <a:ln w="0" cap="flat">
                <a:noFill/>
                <a:prstDash val="solid"/>
                <a:miter/>
              </a:ln>
            </p:spPr>
            <p:txBody>
              <a:bodyPr rtlCol="0" anchor="ctr"/>
              <a:lstStyle/>
              <a:p>
                <a:endParaRPr lang="nb-NO"/>
              </a:p>
            </p:txBody>
          </p:sp>
          <p:sp>
            <p:nvSpPr>
              <p:cNvPr id="65" name="Friform 64">
                <a:extLst>
                  <a:ext uri="{FF2B5EF4-FFF2-40B4-BE49-F238E27FC236}">
                    <a16:creationId xmlns:a16="http://schemas.microsoft.com/office/drawing/2014/main" id="{66E85AE2-DED1-E1D3-BE8D-7A327D819066}"/>
                  </a:ext>
                </a:extLst>
              </p:cNvPr>
              <p:cNvSpPr>
                <a:spLocks noGrp="1" noRot="1" noMove="1" noResize="1" noEditPoints="1" noAdjustHandles="1" noChangeArrowheads="1" noChangeShapeType="1"/>
              </p:cNvSpPr>
              <p:nvPr/>
            </p:nvSpPr>
            <p:spPr>
              <a:xfrm>
                <a:off x="8190861" y="2161724"/>
                <a:ext cx="551241" cy="1104992"/>
              </a:xfrm>
              <a:custGeom>
                <a:avLst/>
                <a:gdLst>
                  <a:gd name="connsiteX0" fmla="*/ 434121 w 434120"/>
                  <a:gd name="connsiteY0" fmla="*/ 788640 h 870217"/>
                  <a:gd name="connsiteX1" fmla="*/ 423045 w 434120"/>
                  <a:gd name="connsiteY1" fmla="*/ 266010 h 870217"/>
                  <a:gd name="connsiteX2" fmla="*/ 417410 w 434120"/>
                  <a:gd name="connsiteY2" fmla="*/ 0 h 870217"/>
                  <a:gd name="connsiteX3" fmla="*/ 0 w 434120"/>
                  <a:gd name="connsiteY3" fmla="*/ 197257 h 870217"/>
                  <a:gd name="connsiteX4" fmla="*/ 95795 w 434120"/>
                  <a:gd name="connsiteY4" fmla="*/ 494325 h 870217"/>
                  <a:gd name="connsiteX5" fmla="*/ 28402 w 434120"/>
                  <a:gd name="connsiteY5" fmla="*/ 870217 h 870217"/>
                  <a:gd name="connsiteX6" fmla="*/ 434121 w 434120"/>
                  <a:gd name="connsiteY6" fmla="*/ 788607 h 87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120" h="870217">
                    <a:moveTo>
                      <a:pt x="434121" y="788640"/>
                    </a:moveTo>
                    <a:cubicBezTo>
                      <a:pt x="431627" y="781612"/>
                      <a:pt x="424308" y="324886"/>
                      <a:pt x="423045" y="266010"/>
                    </a:cubicBezTo>
                    <a:cubicBezTo>
                      <a:pt x="421815" y="207167"/>
                      <a:pt x="412714" y="97"/>
                      <a:pt x="417410" y="0"/>
                    </a:cubicBezTo>
                    <a:cubicBezTo>
                      <a:pt x="422106" y="-97"/>
                      <a:pt x="0" y="197257"/>
                      <a:pt x="0" y="197257"/>
                    </a:cubicBezTo>
                    <a:cubicBezTo>
                      <a:pt x="0" y="197257"/>
                      <a:pt x="98288" y="390660"/>
                      <a:pt x="95795" y="494325"/>
                    </a:cubicBezTo>
                    <a:cubicBezTo>
                      <a:pt x="93269" y="598021"/>
                      <a:pt x="28402" y="870217"/>
                      <a:pt x="28402" y="870217"/>
                    </a:cubicBezTo>
                    <a:lnTo>
                      <a:pt x="434121" y="788607"/>
                    </a:lnTo>
                    <a:close/>
                  </a:path>
                </a:pathLst>
              </a:custGeom>
              <a:solidFill>
                <a:srgbClr val="E2BC5D"/>
              </a:solidFill>
              <a:ln w="0" cap="flat">
                <a:noFill/>
                <a:prstDash val="solid"/>
                <a:miter/>
              </a:ln>
            </p:spPr>
            <p:txBody>
              <a:bodyPr rtlCol="0" anchor="ctr"/>
              <a:lstStyle/>
              <a:p>
                <a:endParaRPr lang="nb-NO"/>
              </a:p>
            </p:txBody>
          </p:sp>
          <p:sp>
            <p:nvSpPr>
              <p:cNvPr id="66" name="Friform 65">
                <a:extLst>
                  <a:ext uri="{FF2B5EF4-FFF2-40B4-BE49-F238E27FC236}">
                    <a16:creationId xmlns:a16="http://schemas.microsoft.com/office/drawing/2014/main" id="{25336CF5-AA94-E661-CD73-529177A569DD}"/>
                  </a:ext>
                </a:extLst>
              </p:cNvPr>
              <p:cNvSpPr>
                <a:spLocks noGrp="1" noRot="1" noMove="1" noResize="1" noEditPoints="1" noAdjustHandles="1" noChangeArrowheads="1" noChangeShapeType="1"/>
              </p:cNvSpPr>
              <p:nvPr/>
            </p:nvSpPr>
            <p:spPr>
              <a:xfrm>
                <a:off x="7300315" y="1611812"/>
                <a:ext cx="1559563" cy="707985"/>
              </a:xfrm>
              <a:custGeom>
                <a:avLst/>
                <a:gdLst>
                  <a:gd name="connsiteX0" fmla="*/ 1228174 w 1228206"/>
                  <a:gd name="connsiteY0" fmla="*/ 39790 h 557561"/>
                  <a:gd name="connsiteX1" fmla="*/ 1010708 w 1228206"/>
                  <a:gd name="connsiteY1" fmla="*/ 1996 h 557561"/>
                  <a:gd name="connsiteX2" fmla="*/ 575098 w 1228206"/>
                  <a:gd name="connsiteY2" fmla="*/ 117222 h 557561"/>
                  <a:gd name="connsiteX3" fmla="*/ 135601 w 1228206"/>
                  <a:gd name="connsiteY3" fmla="*/ 271763 h 557561"/>
                  <a:gd name="connsiteX4" fmla="*/ 5 w 1228206"/>
                  <a:gd name="connsiteY4" fmla="*/ 452116 h 557561"/>
                  <a:gd name="connsiteX5" fmla="*/ 134565 w 1228206"/>
                  <a:gd name="connsiteY5" fmla="*/ 557561 h 557561"/>
                  <a:gd name="connsiteX6" fmla="*/ 714612 w 1228206"/>
                  <a:gd name="connsiteY6" fmla="*/ 366295 h 557561"/>
                  <a:gd name="connsiteX7" fmla="*/ 1080272 w 1228206"/>
                  <a:gd name="connsiteY7" fmla="*/ 172503 h 557561"/>
                  <a:gd name="connsiteX8" fmla="*/ 1228206 w 1228206"/>
                  <a:gd name="connsiteY8" fmla="*/ 39822 h 557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8206" h="557561">
                    <a:moveTo>
                      <a:pt x="1228174" y="39790"/>
                    </a:moveTo>
                    <a:cubicBezTo>
                      <a:pt x="1228174" y="39790"/>
                      <a:pt x="1156441" y="-10504"/>
                      <a:pt x="1010708" y="1996"/>
                    </a:cubicBezTo>
                    <a:cubicBezTo>
                      <a:pt x="864944" y="14497"/>
                      <a:pt x="746123" y="75899"/>
                      <a:pt x="575098" y="117222"/>
                    </a:cubicBezTo>
                    <a:cubicBezTo>
                      <a:pt x="404040" y="158513"/>
                      <a:pt x="216725" y="210394"/>
                      <a:pt x="135601" y="271763"/>
                    </a:cubicBezTo>
                    <a:cubicBezTo>
                      <a:pt x="54477" y="333165"/>
                      <a:pt x="-610" y="414484"/>
                      <a:pt x="5" y="452116"/>
                    </a:cubicBezTo>
                    <a:cubicBezTo>
                      <a:pt x="620" y="489747"/>
                      <a:pt x="134565" y="557561"/>
                      <a:pt x="134565" y="557561"/>
                    </a:cubicBezTo>
                    <a:lnTo>
                      <a:pt x="714612" y="366295"/>
                    </a:lnTo>
                    <a:lnTo>
                      <a:pt x="1080272" y="172503"/>
                    </a:lnTo>
                    <a:cubicBezTo>
                      <a:pt x="1080272" y="172503"/>
                      <a:pt x="1221794" y="70588"/>
                      <a:pt x="1228206" y="39822"/>
                    </a:cubicBezTo>
                    <a:close/>
                  </a:path>
                </a:pathLst>
              </a:custGeom>
              <a:solidFill>
                <a:srgbClr val="171E26"/>
              </a:solidFill>
              <a:ln w="0" cap="flat">
                <a:noFill/>
                <a:prstDash val="solid"/>
                <a:miter/>
              </a:ln>
            </p:spPr>
            <p:txBody>
              <a:bodyPr rtlCol="0" anchor="ctr"/>
              <a:lstStyle/>
              <a:p>
                <a:endParaRPr lang="nb-NO"/>
              </a:p>
            </p:txBody>
          </p:sp>
          <p:sp>
            <p:nvSpPr>
              <p:cNvPr id="67" name="Friform 66">
                <a:extLst>
                  <a:ext uri="{FF2B5EF4-FFF2-40B4-BE49-F238E27FC236}">
                    <a16:creationId xmlns:a16="http://schemas.microsoft.com/office/drawing/2014/main" id="{A3C09C9B-5280-9277-2D38-14F914350569}"/>
                  </a:ext>
                </a:extLst>
              </p:cNvPr>
              <p:cNvSpPr>
                <a:spLocks noGrp="1" noRot="1" noMove="1" noResize="1" noEditPoints="1" noAdjustHandles="1" noChangeArrowheads="1" noChangeShapeType="1"/>
              </p:cNvSpPr>
              <p:nvPr/>
            </p:nvSpPr>
            <p:spPr>
              <a:xfrm>
                <a:off x="7298376" y="1662336"/>
                <a:ext cx="1564060" cy="993047"/>
              </a:xfrm>
              <a:custGeom>
                <a:avLst/>
                <a:gdLst>
                  <a:gd name="connsiteX0" fmla="*/ 1181155 w 1231747"/>
                  <a:gd name="connsiteY0" fmla="*/ 488560 h 782056"/>
                  <a:gd name="connsiteX1" fmla="*/ 1231740 w 1231747"/>
                  <a:gd name="connsiteY1" fmla="*/ 96313 h 782056"/>
                  <a:gd name="connsiteX2" fmla="*/ 1229700 w 1231747"/>
                  <a:gd name="connsiteY2" fmla="*/ 0 h 782056"/>
                  <a:gd name="connsiteX3" fmla="*/ 1085036 w 1231747"/>
                  <a:gd name="connsiteY3" fmla="*/ 64284 h 782056"/>
                  <a:gd name="connsiteX4" fmla="*/ 708269 w 1231747"/>
                  <a:gd name="connsiteY4" fmla="*/ 178247 h 782056"/>
                  <a:gd name="connsiteX5" fmla="*/ 351354 w 1231747"/>
                  <a:gd name="connsiteY5" fmla="*/ 371294 h 782056"/>
                  <a:gd name="connsiteX6" fmla="*/ 35568 w 1231747"/>
                  <a:gd name="connsiteY6" fmla="*/ 442152 h 782056"/>
                  <a:gd name="connsiteX7" fmla="*/ 2147 w 1231747"/>
                  <a:gd name="connsiteY7" fmla="*/ 394579 h 782056"/>
                  <a:gd name="connsiteX8" fmla="*/ 13902 w 1231747"/>
                  <a:gd name="connsiteY8" fmla="*/ 522079 h 782056"/>
                  <a:gd name="connsiteX9" fmla="*/ 106070 w 1231747"/>
                  <a:gd name="connsiteY9" fmla="*/ 628042 h 782056"/>
                  <a:gd name="connsiteX10" fmla="*/ 176572 w 1231747"/>
                  <a:gd name="connsiteY10" fmla="*/ 651133 h 782056"/>
                  <a:gd name="connsiteX11" fmla="*/ 364243 w 1231747"/>
                  <a:gd name="connsiteY11" fmla="*/ 616546 h 782056"/>
                  <a:gd name="connsiteX12" fmla="*/ 541843 w 1231747"/>
                  <a:gd name="connsiteY12" fmla="*/ 662241 h 782056"/>
                  <a:gd name="connsiteX13" fmla="*/ 660922 w 1231747"/>
                  <a:gd name="connsiteY13" fmla="*/ 751008 h 782056"/>
                  <a:gd name="connsiteX14" fmla="*/ 775760 w 1231747"/>
                  <a:gd name="connsiteY14" fmla="*/ 781450 h 782056"/>
                  <a:gd name="connsiteX15" fmla="*/ 851767 w 1231747"/>
                  <a:gd name="connsiteY15" fmla="*/ 761630 h 782056"/>
                  <a:gd name="connsiteX16" fmla="*/ 1034224 w 1231747"/>
                  <a:gd name="connsiteY16" fmla="*/ 557573 h 782056"/>
                  <a:gd name="connsiteX17" fmla="*/ 1181123 w 1231747"/>
                  <a:gd name="connsiteY17" fmla="*/ 488528 h 782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1747" h="782056">
                    <a:moveTo>
                      <a:pt x="1181155" y="488560"/>
                    </a:moveTo>
                    <a:cubicBezTo>
                      <a:pt x="1181155" y="488560"/>
                      <a:pt x="1232421" y="128860"/>
                      <a:pt x="1231740" y="96313"/>
                    </a:cubicBezTo>
                    <a:lnTo>
                      <a:pt x="1229700" y="0"/>
                    </a:lnTo>
                    <a:cubicBezTo>
                      <a:pt x="1229700" y="0"/>
                      <a:pt x="1234979" y="30215"/>
                      <a:pt x="1085036" y="64284"/>
                    </a:cubicBezTo>
                    <a:cubicBezTo>
                      <a:pt x="1004268" y="82646"/>
                      <a:pt x="829227" y="107389"/>
                      <a:pt x="708269" y="178247"/>
                    </a:cubicBezTo>
                    <a:cubicBezTo>
                      <a:pt x="617559" y="231391"/>
                      <a:pt x="473187" y="317470"/>
                      <a:pt x="351354" y="371294"/>
                    </a:cubicBezTo>
                    <a:cubicBezTo>
                      <a:pt x="310743" y="389235"/>
                      <a:pt x="90234" y="475347"/>
                      <a:pt x="35568" y="442152"/>
                    </a:cubicBezTo>
                    <a:cubicBezTo>
                      <a:pt x="-3132" y="418641"/>
                      <a:pt x="2147" y="394579"/>
                      <a:pt x="2147" y="394579"/>
                    </a:cubicBezTo>
                    <a:cubicBezTo>
                      <a:pt x="2147" y="394579"/>
                      <a:pt x="-7439" y="468449"/>
                      <a:pt x="13902" y="522079"/>
                    </a:cubicBezTo>
                    <a:cubicBezTo>
                      <a:pt x="31779" y="566932"/>
                      <a:pt x="63646" y="604984"/>
                      <a:pt x="106070" y="628042"/>
                    </a:cubicBezTo>
                    <a:cubicBezTo>
                      <a:pt x="128740" y="640349"/>
                      <a:pt x="154227" y="650679"/>
                      <a:pt x="176572" y="651133"/>
                    </a:cubicBezTo>
                    <a:cubicBezTo>
                      <a:pt x="233117" y="652299"/>
                      <a:pt x="305497" y="622504"/>
                      <a:pt x="364243" y="616546"/>
                    </a:cubicBezTo>
                    <a:cubicBezTo>
                      <a:pt x="422990" y="610587"/>
                      <a:pt x="474676" y="604790"/>
                      <a:pt x="541843" y="662241"/>
                    </a:cubicBezTo>
                    <a:cubicBezTo>
                      <a:pt x="579442" y="694399"/>
                      <a:pt x="626627" y="727820"/>
                      <a:pt x="660922" y="751008"/>
                    </a:cubicBezTo>
                    <a:cubicBezTo>
                      <a:pt x="694667" y="773840"/>
                      <a:pt x="735149" y="784850"/>
                      <a:pt x="775760" y="781450"/>
                    </a:cubicBezTo>
                    <a:cubicBezTo>
                      <a:pt x="801927" y="779248"/>
                      <a:pt x="830490" y="773807"/>
                      <a:pt x="851767" y="761630"/>
                    </a:cubicBezTo>
                    <a:cubicBezTo>
                      <a:pt x="902968" y="732290"/>
                      <a:pt x="985614" y="596273"/>
                      <a:pt x="1034224" y="557573"/>
                    </a:cubicBezTo>
                    <a:cubicBezTo>
                      <a:pt x="1082866" y="518872"/>
                      <a:pt x="1181123" y="488528"/>
                      <a:pt x="1181123" y="488528"/>
                    </a:cubicBezTo>
                    <a:close/>
                  </a:path>
                </a:pathLst>
              </a:custGeom>
              <a:solidFill>
                <a:srgbClr val="FFFFFF"/>
              </a:solidFill>
              <a:ln w="0" cap="flat">
                <a:noFill/>
                <a:prstDash val="solid"/>
                <a:miter/>
              </a:ln>
            </p:spPr>
            <p:txBody>
              <a:bodyPr rtlCol="0" anchor="ctr"/>
              <a:lstStyle/>
              <a:p>
                <a:endParaRPr lang="nb-NO"/>
              </a:p>
            </p:txBody>
          </p:sp>
          <p:sp>
            <p:nvSpPr>
              <p:cNvPr id="68" name="Friform 67">
                <a:extLst>
                  <a:ext uri="{FF2B5EF4-FFF2-40B4-BE49-F238E27FC236}">
                    <a16:creationId xmlns:a16="http://schemas.microsoft.com/office/drawing/2014/main" id="{71DFFDAA-BDB2-3960-E1B9-00C21D27633E}"/>
                  </a:ext>
                </a:extLst>
              </p:cNvPr>
              <p:cNvSpPr>
                <a:spLocks noGrp="1" noRot="1" noMove="1" noResize="1" noEditPoints="1" noAdjustHandles="1" noChangeArrowheads="1" noChangeShapeType="1"/>
              </p:cNvSpPr>
              <p:nvPr/>
            </p:nvSpPr>
            <p:spPr>
              <a:xfrm>
                <a:off x="8052589" y="3084216"/>
                <a:ext cx="921170" cy="2011166"/>
              </a:xfrm>
              <a:custGeom>
                <a:avLst/>
                <a:gdLst>
                  <a:gd name="connsiteX0" fmla="*/ 725278 w 725451"/>
                  <a:gd name="connsiteY0" fmla="*/ 1408586 h 1583858"/>
                  <a:gd name="connsiteX1" fmla="*/ 587091 w 725451"/>
                  <a:gd name="connsiteY1" fmla="*/ 0 h 1583858"/>
                  <a:gd name="connsiteX2" fmla="*/ 18281 w 725451"/>
                  <a:gd name="connsiteY2" fmla="*/ 54439 h 1583858"/>
                  <a:gd name="connsiteX3" fmla="*/ 696 w 725451"/>
                  <a:gd name="connsiteY3" fmla="*/ 1447480 h 1583858"/>
                  <a:gd name="connsiteX4" fmla="*/ 725278 w 725451"/>
                  <a:gd name="connsiteY4" fmla="*/ 1408586 h 1583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451" h="1583858">
                    <a:moveTo>
                      <a:pt x="725278" y="1408586"/>
                    </a:moveTo>
                    <a:cubicBezTo>
                      <a:pt x="712162" y="1234581"/>
                      <a:pt x="587091" y="0"/>
                      <a:pt x="587091" y="0"/>
                    </a:cubicBezTo>
                    <a:cubicBezTo>
                      <a:pt x="412666" y="95827"/>
                      <a:pt x="18281" y="54439"/>
                      <a:pt x="18281" y="54439"/>
                    </a:cubicBezTo>
                    <a:cubicBezTo>
                      <a:pt x="18281" y="54439"/>
                      <a:pt x="-4194" y="1216801"/>
                      <a:pt x="696" y="1447480"/>
                    </a:cubicBezTo>
                    <a:cubicBezTo>
                      <a:pt x="5586" y="1678191"/>
                      <a:pt x="738362" y="1582590"/>
                      <a:pt x="725278" y="1408586"/>
                    </a:cubicBezTo>
                    <a:close/>
                  </a:path>
                </a:pathLst>
              </a:custGeom>
              <a:solidFill>
                <a:schemeClr val="accent6"/>
              </a:solidFill>
              <a:ln w="0" cap="flat">
                <a:noFill/>
                <a:prstDash val="solid"/>
                <a:miter/>
              </a:ln>
            </p:spPr>
            <p:txBody>
              <a:bodyPr rtlCol="0" anchor="ctr"/>
              <a:lstStyle/>
              <a:p>
                <a:endParaRPr lang="nb-NO"/>
              </a:p>
            </p:txBody>
          </p:sp>
          <p:sp>
            <p:nvSpPr>
              <p:cNvPr id="69" name="Friform 68">
                <a:extLst>
                  <a:ext uri="{FF2B5EF4-FFF2-40B4-BE49-F238E27FC236}">
                    <a16:creationId xmlns:a16="http://schemas.microsoft.com/office/drawing/2014/main" id="{2FDD4D10-2762-6677-973A-F5EE9A483A8A}"/>
                  </a:ext>
                </a:extLst>
              </p:cNvPr>
              <p:cNvSpPr>
                <a:spLocks noGrp="1" noRot="1" noMove="1" noResize="1" noEditPoints="1" noAdjustHandles="1" noChangeArrowheads="1" noChangeShapeType="1"/>
              </p:cNvSpPr>
              <p:nvPr/>
            </p:nvSpPr>
            <p:spPr>
              <a:xfrm>
                <a:off x="9727637" y="3054902"/>
                <a:ext cx="722269" cy="242160"/>
              </a:xfrm>
              <a:custGeom>
                <a:avLst/>
                <a:gdLst>
                  <a:gd name="connsiteX0" fmla="*/ 568810 w 568810"/>
                  <a:gd name="connsiteY0" fmla="*/ 77492 h 190709"/>
                  <a:gd name="connsiteX1" fmla="*/ 0 w 568810"/>
                  <a:gd name="connsiteY1" fmla="*/ 23053 h 190709"/>
                  <a:gd name="connsiteX2" fmla="*/ 333501 w 568810"/>
                  <a:gd name="connsiteY2" fmla="*/ 190710 h 190709"/>
                  <a:gd name="connsiteX3" fmla="*/ 568810 w 568810"/>
                  <a:gd name="connsiteY3" fmla="*/ 77492 h 190709"/>
                </a:gdLst>
                <a:ahLst/>
                <a:cxnLst>
                  <a:cxn ang="0">
                    <a:pos x="connsiteX0" y="connsiteY0"/>
                  </a:cxn>
                  <a:cxn ang="0">
                    <a:pos x="connsiteX1" y="connsiteY1"/>
                  </a:cxn>
                  <a:cxn ang="0">
                    <a:pos x="connsiteX2" y="connsiteY2"/>
                  </a:cxn>
                  <a:cxn ang="0">
                    <a:pos x="connsiteX3" y="connsiteY3"/>
                  </a:cxn>
                </a:cxnLst>
                <a:rect l="l" t="t" r="r" b="b"/>
                <a:pathLst>
                  <a:path w="568810" h="190709">
                    <a:moveTo>
                      <a:pt x="568810" y="77492"/>
                    </a:moveTo>
                    <a:cubicBezTo>
                      <a:pt x="568810" y="77492"/>
                      <a:pt x="109397" y="-51141"/>
                      <a:pt x="0" y="23053"/>
                    </a:cubicBezTo>
                    <a:lnTo>
                      <a:pt x="333501" y="190710"/>
                    </a:lnTo>
                    <a:lnTo>
                      <a:pt x="568810" y="77492"/>
                    </a:lnTo>
                    <a:close/>
                  </a:path>
                </a:pathLst>
              </a:custGeom>
              <a:solidFill>
                <a:srgbClr val="171E26"/>
              </a:solidFill>
              <a:ln w="0" cap="flat">
                <a:noFill/>
                <a:prstDash val="solid"/>
                <a:miter/>
              </a:ln>
            </p:spPr>
            <p:txBody>
              <a:bodyPr rtlCol="0" anchor="ctr"/>
              <a:lstStyle/>
              <a:p>
                <a:endParaRPr lang="nb-NO"/>
              </a:p>
            </p:txBody>
          </p:sp>
          <p:sp>
            <p:nvSpPr>
              <p:cNvPr id="70" name="Friform 69">
                <a:extLst>
                  <a:ext uri="{FF2B5EF4-FFF2-40B4-BE49-F238E27FC236}">
                    <a16:creationId xmlns:a16="http://schemas.microsoft.com/office/drawing/2014/main" id="{CE4FC8C2-96DF-FA94-C7A1-3F4D3F2593C7}"/>
                  </a:ext>
                </a:extLst>
              </p:cNvPr>
              <p:cNvSpPr>
                <a:spLocks noGrp="1" noRot="1" noMove="1" noResize="1" noEditPoints="1" noAdjustHandles="1" noChangeArrowheads="1" noChangeShapeType="1"/>
              </p:cNvSpPr>
              <p:nvPr/>
            </p:nvSpPr>
            <p:spPr>
              <a:xfrm>
                <a:off x="9783604" y="2161724"/>
                <a:ext cx="551241" cy="1104992"/>
              </a:xfrm>
              <a:custGeom>
                <a:avLst/>
                <a:gdLst>
                  <a:gd name="connsiteX0" fmla="*/ 0 w 434120"/>
                  <a:gd name="connsiteY0" fmla="*/ 788640 h 870217"/>
                  <a:gd name="connsiteX1" fmla="*/ 11076 w 434120"/>
                  <a:gd name="connsiteY1" fmla="*/ 266010 h 870217"/>
                  <a:gd name="connsiteX2" fmla="*/ 16711 w 434120"/>
                  <a:gd name="connsiteY2" fmla="*/ 0 h 870217"/>
                  <a:gd name="connsiteX3" fmla="*/ 434121 w 434120"/>
                  <a:gd name="connsiteY3" fmla="*/ 197257 h 870217"/>
                  <a:gd name="connsiteX4" fmla="*/ 338326 w 434120"/>
                  <a:gd name="connsiteY4" fmla="*/ 494325 h 870217"/>
                  <a:gd name="connsiteX5" fmla="*/ 405719 w 434120"/>
                  <a:gd name="connsiteY5" fmla="*/ 870217 h 870217"/>
                  <a:gd name="connsiteX6" fmla="*/ 0 w 434120"/>
                  <a:gd name="connsiteY6" fmla="*/ 788607 h 87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120" h="870217">
                    <a:moveTo>
                      <a:pt x="0" y="788640"/>
                    </a:moveTo>
                    <a:cubicBezTo>
                      <a:pt x="2494" y="781612"/>
                      <a:pt x="9813" y="324886"/>
                      <a:pt x="11076" y="266010"/>
                    </a:cubicBezTo>
                    <a:cubicBezTo>
                      <a:pt x="12306" y="207167"/>
                      <a:pt x="21406" y="97"/>
                      <a:pt x="16711" y="0"/>
                    </a:cubicBezTo>
                    <a:cubicBezTo>
                      <a:pt x="12015" y="-97"/>
                      <a:pt x="434121" y="197257"/>
                      <a:pt x="434121" y="197257"/>
                    </a:cubicBezTo>
                    <a:cubicBezTo>
                      <a:pt x="434121" y="197257"/>
                      <a:pt x="335832" y="390660"/>
                      <a:pt x="338326" y="494325"/>
                    </a:cubicBezTo>
                    <a:cubicBezTo>
                      <a:pt x="340852" y="598021"/>
                      <a:pt x="405719" y="870217"/>
                      <a:pt x="405719" y="870217"/>
                    </a:cubicBezTo>
                    <a:lnTo>
                      <a:pt x="0" y="788607"/>
                    </a:lnTo>
                    <a:close/>
                  </a:path>
                </a:pathLst>
              </a:custGeom>
              <a:solidFill>
                <a:srgbClr val="E2BC5D"/>
              </a:solidFill>
              <a:ln w="0" cap="flat">
                <a:noFill/>
                <a:prstDash val="solid"/>
                <a:miter/>
              </a:ln>
            </p:spPr>
            <p:txBody>
              <a:bodyPr rtlCol="0" anchor="ctr"/>
              <a:lstStyle/>
              <a:p>
                <a:endParaRPr lang="nb-NO"/>
              </a:p>
            </p:txBody>
          </p:sp>
          <p:sp>
            <p:nvSpPr>
              <p:cNvPr id="71" name="Friform 70">
                <a:extLst>
                  <a:ext uri="{FF2B5EF4-FFF2-40B4-BE49-F238E27FC236}">
                    <a16:creationId xmlns:a16="http://schemas.microsoft.com/office/drawing/2014/main" id="{A3311DB4-C3F8-1990-20C1-6BBE5082A808}"/>
                  </a:ext>
                </a:extLst>
              </p:cNvPr>
              <p:cNvSpPr>
                <a:spLocks noGrp="1" noRot="1" noMove="1" noResize="1" noEditPoints="1" noAdjustHandles="1" noChangeArrowheads="1" noChangeShapeType="1"/>
              </p:cNvSpPr>
              <p:nvPr/>
            </p:nvSpPr>
            <p:spPr>
              <a:xfrm>
                <a:off x="9665830" y="1611812"/>
                <a:ext cx="1559563" cy="707985"/>
              </a:xfrm>
              <a:custGeom>
                <a:avLst/>
                <a:gdLst>
                  <a:gd name="connsiteX0" fmla="*/ 32 w 1228206"/>
                  <a:gd name="connsiteY0" fmla="*/ 39790 h 557561"/>
                  <a:gd name="connsiteX1" fmla="*/ 217498 w 1228206"/>
                  <a:gd name="connsiteY1" fmla="*/ 1996 h 557561"/>
                  <a:gd name="connsiteX2" fmla="*/ 653108 w 1228206"/>
                  <a:gd name="connsiteY2" fmla="*/ 117222 h 557561"/>
                  <a:gd name="connsiteX3" fmla="*/ 1092605 w 1228206"/>
                  <a:gd name="connsiteY3" fmla="*/ 271763 h 557561"/>
                  <a:gd name="connsiteX4" fmla="*/ 1228201 w 1228206"/>
                  <a:gd name="connsiteY4" fmla="*/ 452116 h 557561"/>
                  <a:gd name="connsiteX5" fmla="*/ 1093641 w 1228206"/>
                  <a:gd name="connsiteY5" fmla="*/ 557561 h 557561"/>
                  <a:gd name="connsiteX6" fmla="*/ 513594 w 1228206"/>
                  <a:gd name="connsiteY6" fmla="*/ 366295 h 557561"/>
                  <a:gd name="connsiteX7" fmla="*/ 147935 w 1228206"/>
                  <a:gd name="connsiteY7" fmla="*/ 172503 h 557561"/>
                  <a:gd name="connsiteX8" fmla="*/ 0 w 1228206"/>
                  <a:gd name="connsiteY8" fmla="*/ 39822 h 557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8206" h="557561">
                    <a:moveTo>
                      <a:pt x="32" y="39790"/>
                    </a:moveTo>
                    <a:cubicBezTo>
                      <a:pt x="32" y="39790"/>
                      <a:pt x="71765" y="-10504"/>
                      <a:pt x="217498" y="1996"/>
                    </a:cubicBezTo>
                    <a:cubicBezTo>
                      <a:pt x="363263" y="14497"/>
                      <a:pt x="482083" y="75899"/>
                      <a:pt x="653108" y="117222"/>
                    </a:cubicBezTo>
                    <a:cubicBezTo>
                      <a:pt x="824166" y="158513"/>
                      <a:pt x="1011481" y="210394"/>
                      <a:pt x="1092605" y="271763"/>
                    </a:cubicBezTo>
                    <a:cubicBezTo>
                      <a:pt x="1173730" y="333165"/>
                      <a:pt x="1228816" y="414484"/>
                      <a:pt x="1228201" y="452116"/>
                    </a:cubicBezTo>
                    <a:cubicBezTo>
                      <a:pt x="1227586" y="489747"/>
                      <a:pt x="1093641" y="557561"/>
                      <a:pt x="1093641" y="557561"/>
                    </a:cubicBezTo>
                    <a:lnTo>
                      <a:pt x="513594" y="366295"/>
                    </a:lnTo>
                    <a:lnTo>
                      <a:pt x="147935" y="172503"/>
                    </a:lnTo>
                    <a:cubicBezTo>
                      <a:pt x="147935" y="172503"/>
                      <a:pt x="6412" y="70588"/>
                      <a:pt x="0" y="39822"/>
                    </a:cubicBezTo>
                    <a:close/>
                  </a:path>
                </a:pathLst>
              </a:custGeom>
              <a:solidFill>
                <a:srgbClr val="171E26"/>
              </a:solidFill>
              <a:ln w="0" cap="flat">
                <a:noFill/>
                <a:prstDash val="solid"/>
                <a:miter/>
              </a:ln>
            </p:spPr>
            <p:txBody>
              <a:bodyPr rtlCol="0" anchor="ctr"/>
              <a:lstStyle/>
              <a:p>
                <a:endParaRPr lang="nb-NO"/>
              </a:p>
            </p:txBody>
          </p:sp>
          <p:sp>
            <p:nvSpPr>
              <p:cNvPr id="72" name="Friform 71">
                <a:extLst>
                  <a:ext uri="{FF2B5EF4-FFF2-40B4-BE49-F238E27FC236}">
                    <a16:creationId xmlns:a16="http://schemas.microsoft.com/office/drawing/2014/main" id="{6043BA6F-8C59-8A77-40A9-97D0CEA5FC72}"/>
                  </a:ext>
                </a:extLst>
              </p:cNvPr>
              <p:cNvSpPr>
                <a:spLocks noGrp="1" noRot="1" noMove="1" noResize="1" noEditPoints="1" noAdjustHandles="1" noChangeArrowheads="1" noChangeShapeType="1"/>
              </p:cNvSpPr>
              <p:nvPr/>
            </p:nvSpPr>
            <p:spPr>
              <a:xfrm>
                <a:off x="9663273" y="1662336"/>
                <a:ext cx="1564060" cy="993047"/>
              </a:xfrm>
              <a:custGeom>
                <a:avLst/>
                <a:gdLst>
                  <a:gd name="connsiteX0" fmla="*/ 50592 w 1231747"/>
                  <a:gd name="connsiteY0" fmla="*/ 488560 h 782056"/>
                  <a:gd name="connsiteX1" fmla="*/ 7 w 1231747"/>
                  <a:gd name="connsiteY1" fmla="*/ 96313 h 782056"/>
                  <a:gd name="connsiteX2" fmla="*/ 2047 w 1231747"/>
                  <a:gd name="connsiteY2" fmla="*/ 0 h 782056"/>
                  <a:gd name="connsiteX3" fmla="*/ 146711 w 1231747"/>
                  <a:gd name="connsiteY3" fmla="*/ 64284 h 782056"/>
                  <a:gd name="connsiteX4" fmla="*/ 523478 w 1231747"/>
                  <a:gd name="connsiteY4" fmla="*/ 178247 h 782056"/>
                  <a:gd name="connsiteX5" fmla="*/ 880393 w 1231747"/>
                  <a:gd name="connsiteY5" fmla="*/ 371294 h 782056"/>
                  <a:gd name="connsiteX6" fmla="*/ 1196179 w 1231747"/>
                  <a:gd name="connsiteY6" fmla="*/ 442152 h 782056"/>
                  <a:gd name="connsiteX7" fmla="*/ 1229601 w 1231747"/>
                  <a:gd name="connsiteY7" fmla="*/ 394579 h 782056"/>
                  <a:gd name="connsiteX8" fmla="*/ 1217845 w 1231747"/>
                  <a:gd name="connsiteY8" fmla="*/ 522079 h 782056"/>
                  <a:gd name="connsiteX9" fmla="*/ 1125677 w 1231747"/>
                  <a:gd name="connsiteY9" fmla="*/ 628042 h 782056"/>
                  <a:gd name="connsiteX10" fmla="*/ 1055175 w 1231747"/>
                  <a:gd name="connsiteY10" fmla="*/ 651133 h 782056"/>
                  <a:gd name="connsiteX11" fmla="*/ 867504 w 1231747"/>
                  <a:gd name="connsiteY11" fmla="*/ 616546 h 782056"/>
                  <a:gd name="connsiteX12" fmla="*/ 689904 w 1231747"/>
                  <a:gd name="connsiteY12" fmla="*/ 662241 h 782056"/>
                  <a:gd name="connsiteX13" fmla="*/ 570825 w 1231747"/>
                  <a:gd name="connsiteY13" fmla="*/ 751008 h 782056"/>
                  <a:gd name="connsiteX14" fmla="*/ 455988 w 1231747"/>
                  <a:gd name="connsiteY14" fmla="*/ 781450 h 782056"/>
                  <a:gd name="connsiteX15" fmla="*/ 379980 w 1231747"/>
                  <a:gd name="connsiteY15" fmla="*/ 761630 h 782056"/>
                  <a:gd name="connsiteX16" fmla="*/ 197523 w 1231747"/>
                  <a:gd name="connsiteY16" fmla="*/ 557573 h 782056"/>
                  <a:gd name="connsiteX17" fmla="*/ 50624 w 1231747"/>
                  <a:gd name="connsiteY17" fmla="*/ 488528 h 782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1747" h="782056">
                    <a:moveTo>
                      <a:pt x="50592" y="488560"/>
                    </a:moveTo>
                    <a:cubicBezTo>
                      <a:pt x="50592" y="488560"/>
                      <a:pt x="-673" y="128860"/>
                      <a:pt x="7" y="96313"/>
                    </a:cubicBezTo>
                    <a:lnTo>
                      <a:pt x="2047" y="0"/>
                    </a:lnTo>
                    <a:cubicBezTo>
                      <a:pt x="2047" y="0"/>
                      <a:pt x="-3232" y="30215"/>
                      <a:pt x="146711" y="64284"/>
                    </a:cubicBezTo>
                    <a:cubicBezTo>
                      <a:pt x="227479" y="82646"/>
                      <a:pt x="402520" y="107389"/>
                      <a:pt x="523478" y="178247"/>
                    </a:cubicBezTo>
                    <a:cubicBezTo>
                      <a:pt x="614188" y="231391"/>
                      <a:pt x="758561" y="317470"/>
                      <a:pt x="880393" y="371294"/>
                    </a:cubicBezTo>
                    <a:cubicBezTo>
                      <a:pt x="921004" y="389235"/>
                      <a:pt x="1141513" y="475347"/>
                      <a:pt x="1196179" y="442152"/>
                    </a:cubicBezTo>
                    <a:cubicBezTo>
                      <a:pt x="1234879" y="418641"/>
                      <a:pt x="1229601" y="394579"/>
                      <a:pt x="1229601" y="394579"/>
                    </a:cubicBezTo>
                    <a:cubicBezTo>
                      <a:pt x="1229601" y="394579"/>
                      <a:pt x="1239186" y="468449"/>
                      <a:pt x="1217845" y="522079"/>
                    </a:cubicBezTo>
                    <a:cubicBezTo>
                      <a:pt x="1199968" y="566932"/>
                      <a:pt x="1168101" y="604984"/>
                      <a:pt x="1125677" y="628042"/>
                    </a:cubicBezTo>
                    <a:cubicBezTo>
                      <a:pt x="1103007" y="640349"/>
                      <a:pt x="1077520" y="650679"/>
                      <a:pt x="1055175" y="651133"/>
                    </a:cubicBezTo>
                    <a:cubicBezTo>
                      <a:pt x="998631" y="652299"/>
                      <a:pt x="926250" y="622504"/>
                      <a:pt x="867504" y="616546"/>
                    </a:cubicBezTo>
                    <a:cubicBezTo>
                      <a:pt x="808757" y="610587"/>
                      <a:pt x="757071" y="604790"/>
                      <a:pt x="689904" y="662241"/>
                    </a:cubicBezTo>
                    <a:cubicBezTo>
                      <a:pt x="652306" y="694399"/>
                      <a:pt x="605120" y="727820"/>
                      <a:pt x="570825" y="751008"/>
                    </a:cubicBezTo>
                    <a:cubicBezTo>
                      <a:pt x="537079" y="773840"/>
                      <a:pt x="496598" y="784850"/>
                      <a:pt x="455988" y="781450"/>
                    </a:cubicBezTo>
                    <a:cubicBezTo>
                      <a:pt x="429820" y="779248"/>
                      <a:pt x="401257" y="773807"/>
                      <a:pt x="379980" y="761630"/>
                    </a:cubicBezTo>
                    <a:cubicBezTo>
                      <a:pt x="328779" y="732290"/>
                      <a:pt x="246133" y="596273"/>
                      <a:pt x="197523" y="557573"/>
                    </a:cubicBezTo>
                    <a:cubicBezTo>
                      <a:pt x="148880" y="518872"/>
                      <a:pt x="50624" y="488528"/>
                      <a:pt x="50624" y="488528"/>
                    </a:cubicBezTo>
                    <a:close/>
                  </a:path>
                </a:pathLst>
              </a:custGeom>
              <a:solidFill>
                <a:srgbClr val="FFFFFF"/>
              </a:solidFill>
              <a:ln w="0" cap="flat">
                <a:noFill/>
                <a:prstDash val="solid"/>
                <a:miter/>
              </a:ln>
            </p:spPr>
            <p:txBody>
              <a:bodyPr rtlCol="0" anchor="ctr"/>
              <a:lstStyle/>
              <a:p>
                <a:endParaRPr lang="nb-NO"/>
              </a:p>
            </p:txBody>
          </p:sp>
          <p:sp>
            <p:nvSpPr>
              <p:cNvPr id="73" name="Friform 72">
                <a:extLst>
                  <a:ext uri="{FF2B5EF4-FFF2-40B4-BE49-F238E27FC236}">
                    <a16:creationId xmlns:a16="http://schemas.microsoft.com/office/drawing/2014/main" id="{BC13CD76-2C8C-D10C-170E-0C0E834C18B1}"/>
                  </a:ext>
                </a:extLst>
              </p:cNvPr>
              <p:cNvSpPr>
                <a:spLocks noGrp="1" noRot="1" noMove="1" noResize="1" noEditPoints="1" noAdjustHandles="1" noChangeArrowheads="1" noChangeShapeType="1"/>
              </p:cNvSpPr>
              <p:nvPr/>
            </p:nvSpPr>
            <p:spPr>
              <a:xfrm>
                <a:off x="9551949" y="3084216"/>
                <a:ext cx="921170" cy="2011166"/>
              </a:xfrm>
              <a:custGeom>
                <a:avLst/>
                <a:gdLst>
                  <a:gd name="connsiteX0" fmla="*/ 173 w 725451"/>
                  <a:gd name="connsiteY0" fmla="*/ 1408586 h 1583858"/>
                  <a:gd name="connsiteX1" fmla="*/ 138360 w 725451"/>
                  <a:gd name="connsiteY1" fmla="*/ 0 h 1583858"/>
                  <a:gd name="connsiteX2" fmla="*/ 707170 w 725451"/>
                  <a:gd name="connsiteY2" fmla="*/ 54439 h 1583858"/>
                  <a:gd name="connsiteX3" fmla="*/ 724755 w 725451"/>
                  <a:gd name="connsiteY3" fmla="*/ 1447480 h 1583858"/>
                  <a:gd name="connsiteX4" fmla="*/ 173 w 725451"/>
                  <a:gd name="connsiteY4" fmla="*/ 1408586 h 1583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451" h="1583858">
                    <a:moveTo>
                      <a:pt x="173" y="1408586"/>
                    </a:moveTo>
                    <a:cubicBezTo>
                      <a:pt x="13289" y="1234581"/>
                      <a:pt x="138360" y="0"/>
                      <a:pt x="138360" y="0"/>
                    </a:cubicBezTo>
                    <a:cubicBezTo>
                      <a:pt x="312786" y="95827"/>
                      <a:pt x="707170" y="54439"/>
                      <a:pt x="707170" y="54439"/>
                    </a:cubicBezTo>
                    <a:cubicBezTo>
                      <a:pt x="707170" y="54439"/>
                      <a:pt x="729645" y="1216801"/>
                      <a:pt x="724755" y="1447480"/>
                    </a:cubicBezTo>
                    <a:cubicBezTo>
                      <a:pt x="719865" y="1678191"/>
                      <a:pt x="-12911" y="1582590"/>
                      <a:pt x="173" y="1408586"/>
                    </a:cubicBezTo>
                    <a:close/>
                  </a:path>
                </a:pathLst>
              </a:custGeom>
              <a:solidFill>
                <a:schemeClr val="accent6"/>
              </a:solidFill>
              <a:ln w="0" cap="flat">
                <a:noFill/>
                <a:prstDash val="solid"/>
                <a:miter/>
              </a:ln>
            </p:spPr>
            <p:txBody>
              <a:bodyPr rtlCol="0" anchor="ctr"/>
              <a:lstStyle/>
              <a:p>
                <a:endParaRPr lang="nb-NO"/>
              </a:p>
            </p:txBody>
          </p:sp>
        </p:grpSp>
        <p:sp>
          <p:nvSpPr>
            <p:cNvPr id="74" name="Friform 73">
              <a:extLst>
                <a:ext uri="{FF2B5EF4-FFF2-40B4-BE49-F238E27FC236}">
                  <a16:creationId xmlns:a16="http://schemas.microsoft.com/office/drawing/2014/main" id="{F53A00EC-A313-79EF-CA0E-4ABE7065BAC1}"/>
                </a:ext>
              </a:extLst>
            </p:cNvPr>
            <p:cNvSpPr>
              <a:spLocks noGrp="1" noRot="1" noMove="1" noResize="1" noEditPoints="1" noAdjustHandles="1" noChangeArrowheads="1" noChangeShapeType="1"/>
            </p:cNvSpPr>
            <p:nvPr/>
          </p:nvSpPr>
          <p:spPr>
            <a:xfrm>
              <a:off x="5822502" y="4964331"/>
              <a:ext cx="6611246" cy="1403087"/>
            </a:xfrm>
            <a:custGeom>
              <a:avLst/>
              <a:gdLst>
                <a:gd name="connsiteX0" fmla="*/ 4283564 w 5206568"/>
                <a:gd name="connsiteY0" fmla="*/ 0 h 1104976"/>
                <a:gd name="connsiteX1" fmla="*/ 2517189 w 5206568"/>
                <a:gd name="connsiteY1" fmla="*/ 251016 h 1104976"/>
                <a:gd name="connsiteX2" fmla="*/ 2316013 w 5206568"/>
                <a:gd name="connsiteY2" fmla="*/ 249365 h 1104976"/>
                <a:gd name="connsiteX3" fmla="*/ 2135629 w 5206568"/>
                <a:gd name="connsiteY3" fmla="*/ 245090 h 1104976"/>
                <a:gd name="connsiteX4" fmla="*/ 1302622 w 5206568"/>
                <a:gd name="connsiteY4" fmla="*/ 182230 h 1104976"/>
                <a:gd name="connsiteX5" fmla="*/ 750846 w 5206568"/>
                <a:gd name="connsiteY5" fmla="*/ 0 h 1104976"/>
                <a:gd name="connsiteX6" fmla="*/ 0 w 5206568"/>
                <a:gd name="connsiteY6" fmla="*/ 0 h 1104976"/>
                <a:gd name="connsiteX7" fmla="*/ 0 w 5206568"/>
                <a:gd name="connsiteY7" fmla="*/ 1104976 h 1104976"/>
                <a:gd name="connsiteX8" fmla="*/ 5206569 w 5206568"/>
                <a:gd name="connsiteY8" fmla="*/ 1104976 h 1104976"/>
                <a:gd name="connsiteX9" fmla="*/ 5206569 w 5206568"/>
                <a:gd name="connsiteY9" fmla="*/ 0 h 1104976"/>
                <a:gd name="connsiteX10" fmla="*/ 4283564 w 5206568"/>
                <a:gd name="connsiteY10" fmla="*/ 0 h 110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06568" h="1104976">
                  <a:moveTo>
                    <a:pt x="4283564" y="0"/>
                  </a:moveTo>
                  <a:cubicBezTo>
                    <a:pt x="4283564" y="138640"/>
                    <a:pt x="3492722" y="251016"/>
                    <a:pt x="2517189" y="251016"/>
                  </a:cubicBezTo>
                  <a:cubicBezTo>
                    <a:pt x="2449148" y="251016"/>
                    <a:pt x="2382047" y="250466"/>
                    <a:pt x="2316013" y="249365"/>
                  </a:cubicBezTo>
                  <a:cubicBezTo>
                    <a:pt x="2254903" y="248361"/>
                    <a:pt x="2194699" y="246968"/>
                    <a:pt x="2135629" y="245090"/>
                  </a:cubicBezTo>
                  <a:cubicBezTo>
                    <a:pt x="1817220" y="235147"/>
                    <a:pt x="1531033" y="212964"/>
                    <a:pt x="1302622" y="182230"/>
                  </a:cubicBezTo>
                  <a:cubicBezTo>
                    <a:pt x="962838" y="136470"/>
                    <a:pt x="750846" y="71765"/>
                    <a:pt x="750846" y="0"/>
                  </a:cubicBezTo>
                  <a:lnTo>
                    <a:pt x="0" y="0"/>
                  </a:lnTo>
                  <a:lnTo>
                    <a:pt x="0" y="1104976"/>
                  </a:lnTo>
                  <a:lnTo>
                    <a:pt x="5206569" y="1104976"/>
                  </a:lnTo>
                  <a:lnTo>
                    <a:pt x="5206569" y="0"/>
                  </a:lnTo>
                  <a:lnTo>
                    <a:pt x="4283564" y="0"/>
                  </a:lnTo>
                  <a:close/>
                </a:path>
              </a:pathLst>
            </a:custGeom>
            <a:solidFill>
              <a:schemeClr val="accent3"/>
            </a:solidFill>
            <a:ln w="0" cap="flat">
              <a:noFill/>
              <a:prstDash val="solid"/>
              <a:miter/>
            </a:ln>
          </p:spPr>
          <p:txBody>
            <a:bodyPr rtlCol="0" anchor="ctr"/>
            <a:lstStyle/>
            <a:p>
              <a:endParaRPr lang="nb-NO"/>
            </a:p>
          </p:txBody>
        </p:sp>
      </p:grpSp>
      <p:grpSp>
        <p:nvGrpSpPr>
          <p:cNvPr id="136" name="Gruppe 135">
            <a:extLst>
              <a:ext uri="{FF2B5EF4-FFF2-40B4-BE49-F238E27FC236}">
                <a16:creationId xmlns:a16="http://schemas.microsoft.com/office/drawing/2014/main" id="{2819A214-EED7-643B-958B-8BAB2B0F21CD}"/>
              </a:ext>
            </a:extLst>
          </p:cNvPr>
          <p:cNvGrpSpPr>
            <a:grpSpLocks noGrp="1" noUngrp="1" noRot="1" noMove="1" noResize="1"/>
          </p:cNvGrpSpPr>
          <p:nvPr/>
        </p:nvGrpSpPr>
        <p:grpSpPr>
          <a:xfrm>
            <a:off x="1960508" y="1804114"/>
            <a:ext cx="1131162" cy="2358272"/>
            <a:chOff x="4128385" y="392660"/>
            <a:chExt cx="2452386" cy="5112789"/>
          </a:xfrm>
        </p:grpSpPr>
        <p:sp>
          <p:nvSpPr>
            <p:cNvPr id="120" name="Friform 119">
              <a:extLst>
                <a:ext uri="{FF2B5EF4-FFF2-40B4-BE49-F238E27FC236}">
                  <a16:creationId xmlns:a16="http://schemas.microsoft.com/office/drawing/2014/main" id="{0963BA08-9A0F-0ABB-5E69-6AE0F10C4BCE}"/>
                </a:ext>
              </a:extLst>
            </p:cNvPr>
            <p:cNvSpPr>
              <a:spLocks noGrp="1" noRot="1" noMove="1" noResize="1" noEditPoints="1" noAdjustHandles="1" noChangeArrowheads="1" noChangeShapeType="1"/>
            </p:cNvSpPr>
            <p:nvPr/>
          </p:nvSpPr>
          <p:spPr>
            <a:xfrm>
              <a:off x="4666494" y="3244555"/>
              <a:ext cx="209563" cy="246158"/>
            </a:xfrm>
            <a:custGeom>
              <a:avLst/>
              <a:gdLst>
                <a:gd name="connsiteX0" fmla="*/ 178020 w 209563"/>
                <a:gd name="connsiteY0" fmla="*/ 0 h 246158"/>
                <a:gd name="connsiteX1" fmla="*/ 0 w 209563"/>
                <a:gd name="connsiteY1" fmla="*/ 84978 h 246158"/>
                <a:gd name="connsiteX2" fmla="*/ 32871 w 209563"/>
                <a:gd name="connsiteY2" fmla="*/ 246158 h 246158"/>
                <a:gd name="connsiteX3" fmla="*/ 209563 w 209563"/>
                <a:gd name="connsiteY3" fmla="*/ 99357 h 246158"/>
                <a:gd name="connsiteX4" fmla="*/ 178020 w 209563"/>
                <a:gd name="connsiteY4" fmla="*/ 0 h 246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63" h="246158">
                  <a:moveTo>
                    <a:pt x="178020" y="0"/>
                  </a:moveTo>
                  <a:lnTo>
                    <a:pt x="0" y="84978"/>
                  </a:lnTo>
                  <a:lnTo>
                    <a:pt x="32871" y="246158"/>
                  </a:lnTo>
                  <a:lnTo>
                    <a:pt x="209563" y="99357"/>
                  </a:lnTo>
                  <a:lnTo>
                    <a:pt x="178020" y="0"/>
                  </a:lnTo>
                  <a:close/>
                </a:path>
              </a:pathLst>
            </a:custGeom>
            <a:solidFill>
              <a:srgbClr val="937D6F"/>
            </a:solidFill>
            <a:ln w="0" cap="flat">
              <a:noFill/>
              <a:prstDash val="solid"/>
              <a:miter/>
            </a:ln>
          </p:spPr>
          <p:txBody>
            <a:bodyPr rtlCol="0" anchor="ctr"/>
            <a:lstStyle/>
            <a:p>
              <a:endParaRPr lang="nb-NO"/>
            </a:p>
          </p:txBody>
        </p:sp>
        <p:sp>
          <p:nvSpPr>
            <p:cNvPr id="121" name="Friform 120">
              <a:extLst>
                <a:ext uri="{FF2B5EF4-FFF2-40B4-BE49-F238E27FC236}">
                  <a16:creationId xmlns:a16="http://schemas.microsoft.com/office/drawing/2014/main" id="{C2F8D60E-6AFF-5F71-BF64-EBC3895F2F08}"/>
                </a:ext>
              </a:extLst>
            </p:cNvPr>
            <p:cNvSpPr>
              <a:spLocks noGrp="1" noRot="1" noMove="1" noResize="1" noEditPoints="1" noAdjustHandles="1" noChangeArrowheads="1" noChangeShapeType="1"/>
            </p:cNvSpPr>
            <p:nvPr/>
          </p:nvSpPr>
          <p:spPr>
            <a:xfrm rot="16768199">
              <a:off x="3006718" y="2297805"/>
              <a:ext cx="3843322" cy="33032"/>
            </a:xfrm>
            <a:custGeom>
              <a:avLst/>
              <a:gdLst>
                <a:gd name="connsiteX0" fmla="*/ 0 w 3843322"/>
                <a:gd name="connsiteY0" fmla="*/ 0 h 33032"/>
                <a:gd name="connsiteX1" fmla="*/ 3843323 w 3843322"/>
                <a:gd name="connsiteY1" fmla="*/ 0 h 33032"/>
                <a:gd name="connsiteX2" fmla="*/ 3843323 w 3843322"/>
                <a:gd name="connsiteY2" fmla="*/ 33033 h 33032"/>
                <a:gd name="connsiteX3" fmla="*/ 0 w 3843322"/>
                <a:gd name="connsiteY3" fmla="*/ 33033 h 33032"/>
              </a:gdLst>
              <a:ahLst/>
              <a:cxnLst>
                <a:cxn ang="0">
                  <a:pos x="connsiteX0" y="connsiteY0"/>
                </a:cxn>
                <a:cxn ang="0">
                  <a:pos x="connsiteX1" y="connsiteY1"/>
                </a:cxn>
                <a:cxn ang="0">
                  <a:pos x="connsiteX2" y="connsiteY2"/>
                </a:cxn>
                <a:cxn ang="0">
                  <a:pos x="connsiteX3" y="connsiteY3"/>
                </a:cxn>
              </a:cxnLst>
              <a:rect l="l" t="t" r="r" b="b"/>
              <a:pathLst>
                <a:path w="3843322" h="33032">
                  <a:moveTo>
                    <a:pt x="0" y="0"/>
                  </a:moveTo>
                  <a:lnTo>
                    <a:pt x="3843323" y="0"/>
                  </a:lnTo>
                  <a:lnTo>
                    <a:pt x="3843323" y="33033"/>
                  </a:lnTo>
                  <a:lnTo>
                    <a:pt x="0" y="33033"/>
                  </a:lnTo>
                  <a:close/>
                </a:path>
              </a:pathLst>
            </a:custGeom>
            <a:solidFill>
              <a:srgbClr val="151C28"/>
            </a:solidFill>
            <a:ln w="0" cap="flat">
              <a:noFill/>
              <a:prstDash val="solid"/>
              <a:miter/>
            </a:ln>
          </p:spPr>
          <p:txBody>
            <a:bodyPr rtlCol="0" anchor="ctr"/>
            <a:lstStyle/>
            <a:p>
              <a:endParaRPr lang="nb-NO"/>
            </a:p>
          </p:txBody>
        </p:sp>
        <p:sp>
          <p:nvSpPr>
            <p:cNvPr id="122" name="Friform 121">
              <a:extLst>
                <a:ext uri="{FF2B5EF4-FFF2-40B4-BE49-F238E27FC236}">
                  <a16:creationId xmlns:a16="http://schemas.microsoft.com/office/drawing/2014/main" id="{57C2DC79-9A46-46EC-9B85-6D4BC13F4230}"/>
                </a:ext>
              </a:extLst>
            </p:cNvPr>
            <p:cNvSpPr>
              <a:spLocks noGrp="1" noRot="1" noMove="1" noResize="1" noEditPoints="1" noAdjustHandles="1" noChangeArrowheads="1" noChangeShapeType="1"/>
            </p:cNvSpPr>
            <p:nvPr/>
          </p:nvSpPr>
          <p:spPr>
            <a:xfrm>
              <a:off x="4880592" y="445941"/>
              <a:ext cx="401541" cy="2378062"/>
            </a:xfrm>
            <a:custGeom>
              <a:avLst/>
              <a:gdLst>
                <a:gd name="connsiteX0" fmla="*/ 390272 w 401541"/>
                <a:gd name="connsiteY0" fmla="*/ 1950646 h 2378062"/>
                <a:gd name="connsiteX1" fmla="*/ 379390 w 401541"/>
                <a:gd name="connsiteY1" fmla="*/ 1538223 h 2378062"/>
                <a:gd name="connsiteX2" fmla="*/ 368509 w 401541"/>
                <a:gd name="connsiteY2" fmla="*/ 1125832 h 2378062"/>
                <a:gd name="connsiteX3" fmla="*/ 357660 w 401541"/>
                <a:gd name="connsiteY3" fmla="*/ 713409 h 2378062"/>
                <a:gd name="connsiteX4" fmla="*/ 338844 w 401541"/>
                <a:gd name="connsiteY4" fmla="*/ 0 h 2378062"/>
                <a:gd name="connsiteX5" fmla="*/ 233917 w 401541"/>
                <a:gd name="connsiteY5" fmla="*/ 635329 h 2378062"/>
                <a:gd name="connsiteX6" fmla="*/ 173260 w 401541"/>
                <a:gd name="connsiteY6" fmla="*/ 1002607 h 2378062"/>
                <a:gd name="connsiteX7" fmla="*/ 112635 w 401541"/>
                <a:gd name="connsiteY7" fmla="*/ 1369886 h 2378062"/>
                <a:gd name="connsiteX8" fmla="*/ 51978 w 401541"/>
                <a:gd name="connsiteY8" fmla="*/ 1737164 h 2378062"/>
                <a:gd name="connsiteX9" fmla="*/ 0 w 401541"/>
                <a:gd name="connsiteY9" fmla="*/ 2051849 h 2378062"/>
                <a:gd name="connsiteX10" fmla="*/ 401542 w 401541"/>
                <a:gd name="connsiteY10" fmla="*/ 2378063 h 2378062"/>
                <a:gd name="connsiteX11" fmla="*/ 390272 w 401541"/>
                <a:gd name="connsiteY11" fmla="*/ 1950646 h 237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1541" h="2378062">
                  <a:moveTo>
                    <a:pt x="390272" y="1950646"/>
                  </a:moveTo>
                  <a:lnTo>
                    <a:pt x="379390" y="1538223"/>
                  </a:lnTo>
                  <a:lnTo>
                    <a:pt x="368509" y="1125832"/>
                  </a:lnTo>
                  <a:lnTo>
                    <a:pt x="357660" y="713409"/>
                  </a:lnTo>
                  <a:lnTo>
                    <a:pt x="338844" y="0"/>
                  </a:lnTo>
                  <a:lnTo>
                    <a:pt x="233917" y="635329"/>
                  </a:lnTo>
                  <a:lnTo>
                    <a:pt x="173260" y="1002607"/>
                  </a:lnTo>
                  <a:lnTo>
                    <a:pt x="112635" y="1369886"/>
                  </a:lnTo>
                  <a:lnTo>
                    <a:pt x="51978" y="1737164"/>
                  </a:lnTo>
                  <a:lnTo>
                    <a:pt x="0" y="2051849"/>
                  </a:lnTo>
                  <a:lnTo>
                    <a:pt x="401542" y="2378063"/>
                  </a:lnTo>
                  <a:lnTo>
                    <a:pt x="390272" y="1950646"/>
                  </a:lnTo>
                  <a:close/>
                </a:path>
              </a:pathLst>
            </a:custGeom>
            <a:solidFill>
              <a:srgbClr val="D84848"/>
            </a:solidFill>
            <a:ln w="0" cap="flat">
              <a:noFill/>
              <a:prstDash val="solid"/>
              <a:miter/>
            </a:ln>
          </p:spPr>
          <p:txBody>
            <a:bodyPr rtlCol="0" anchor="ctr"/>
            <a:lstStyle/>
            <a:p>
              <a:endParaRPr lang="nb-NO"/>
            </a:p>
          </p:txBody>
        </p:sp>
        <p:sp>
          <p:nvSpPr>
            <p:cNvPr id="123" name="Friform 122">
              <a:extLst>
                <a:ext uri="{FF2B5EF4-FFF2-40B4-BE49-F238E27FC236}">
                  <a16:creationId xmlns:a16="http://schemas.microsoft.com/office/drawing/2014/main" id="{CA76AE91-CAC3-821E-80C3-7655D700B638}"/>
                </a:ext>
              </a:extLst>
            </p:cNvPr>
            <p:cNvSpPr>
              <a:spLocks noGrp="1" noRot="1" noMove="1" noResize="1" noEditPoints="1" noAdjustHandles="1" noChangeArrowheads="1" noChangeShapeType="1"/>
            </p:cNvSpPr>
            <p:nvPr/>
          </p:nvSpPr>
          <p:spPr>
            <a:xfrm>
              <a:off x="4242380" y="3222075"/>
              <a:ext cx="502412" cy="654169"/>
            </a:xfrm>
            <a:custGeom>
              <a:avLst/>
              <a:gdLst>
                <a:gd name="connsiteX0" fmla="*/ 447399 w 502412"/>
                <a:gd name="connsiteY0" fmla="*/ 249014 h 654169"/>
                <a:gd name="connsiteX1" fmla="*/ 476934 w 502412"/>
                <a:gd name="connsiteY1" fmla="*/ 1366 h 654169"/>
                <a:gd name="connsiteX2" fmla="*/ 450961 w 502412"/>
                <a:gd name="connsiteY2" fmla="*/ 16619 h 654169"/>
                <a:gd name="connsiteX3" fmla="*/ 125265 w 502412"/>
                <a:gd name="connsiteY3" fmla="*/ 349310 h 654169"/>
                <a:gd name="connsiteX4" fmla="*/ 0 w 502412"/>
                <a:gd name="connsiteY4" fmla="*/ 649228 h 654169"/>
                <a:gd name="connsiteX5" fmla="*/ 57192 w 502412"/>
                <a:gd name="connsiteY5" fmla="*/ 647414 h 654169"/>
                <a:gd name="connsiteX6" fmla="*/ 363910 w 502412"/>
                <a:gd name="connsiteY6" fmla="*/ 343805 h 654169"/>
                <a:gd name="connsiteX7" fmla="*/ 447366 w 502412"/>
                <a:gd name="connsiteY7" fmla="*/ 248982 h 654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412" h="654169">
                  <a:moveTo>
                    <a:pt x="447399" y="249014"/>
                  </a:moveTo>
                  <a:cubicBezTo>
                    <a:pt x="483087" y="168213"/>
                    <a:pt x="533608" y="72678"/>
                    <a:pt x="476934" y="1366"/>
                  </a:cubicBezTo>
                  <a:cubicBezTo>
                    <a:pt x="465502" y="-3913"/>
                    <a:pt x="456726" y="7163"/>
                    <a:pt x="450961" y="16619"/>
                  </a:cubicBezTo>
                  <a:cubicBezTo>
                    <a:pt x="376638" y="145770"/>
                    <a:pt x="227278" y="242472"/>
                    <a:pt x="125265" y="349310"/>
                  </a:cubicBezTo>
                  <a:cubicBezTo>
                    <a:pt x="61564" y="430111"/>
                    <a:pt x="4437" y="546697"/>
                    <a:pt x="0" y="649228"/>
                  </a:cubicBezTo>
                  <a:cubicBezTo>
                    <a:pt x="3692" y="660271"/>
                    <a:pt x="51298" y="649681"/>
                    <a:pt x="57192" y="647414"/>
                  </a:cubicBezTo>
                  <a:cubicBezTo>
                    <a:pt x="197678" y="595404"/>
                    <a:pt x="305034" y="479692"/>
                    <a:pt x="363910" y="343805"/>
                  </a:cubicBezTo>
                  <a:cubicBezTo>
                    <a:pt x="382272" y="293770"/>
                    <a:pt x="410027" y="280913"/>
                    <a:pt x="447366" y="248982"/>
                  </a:cubicBezTo>
                  <a:close/>
                </a:path>
              </a:pathLst>
            </a:custGeom>
            <a:solidFill>
              <a:srgbClr val="937D6F"/>
            </a:solidFill>
            <a:ln w="0" cap="flat">
              <a:noFill/>
              <a:prstDash val="solid"/>
              <a:miter/>
            </a:ln>
          </p:spPr>
          <p:txBody>
            <a:bodyPr rtlCol="0" anchor="ctr"/>
            <a:lstStyle/>
            <a:p>
              <a:endParaRPr lang="nb-NO"/>
            </a:p>
          </p:txBody>
        </p:sp>
        <p:sp>
          <p:nvSpPr>
            <p:cNvPr id="124" name="Friform 123">
              <a:extLst>
                <a:ext uri="{FF2B5EF4-FFF2-40B4-BE49-F238E27FC236}">
                  <a16:creationId xmlns:a16="http://schemas.microsoft.com/office/drawing/2014/main" id="{20DA3776-B9AC-4C1E-F137-DCD50C00C991}"/>
                </a:ext>
              </a:extLst>
            </p:cNvPr>
            <p:cNvSpPr>
              <a:spLocks noGrp="1" noRot="1" noMove="1" noResize="1" noEditPoints="1" noAdjustHandles="1" noChangeArrowheads="1" noChangeShapeType="1"/>
            </p:cNvSpPr>
            <p:nvPr/>
          </p:nvSpPr>
          <p:spPr>
            <a:xfrm>
              <a:off x="4166282" y="3233749"/>
              <a:ext cx="872751" cy="2195995"/>
            </a:xfrm>
            <a:custGeom>
              <a:avLst/>
              <a:gdLst>
                <a:gd name="connsiteX0" fmla="*/ 678298 w 872751"/>
                <a:gd name="connsiteY0" fmla="*/ 62331 h 2195995"/>
                <a:gd name="connsiteX1" fmla="*/ 122701 w 872751"/>
                <a:gd name="connsiteY1" fmla="*/ 518020 h 2195995"/>
                <a:gd name="connsiteX2" fmla="*/ 58158 w 872751"/>
                <a:gd name="connsiteY2" fmla="*/ 735485 h 2195995"/>
                <a:gd name="connsiteX3" fmla="*/ 91 w 872751"/>
                <a:gd name="connsiteY3" fmla="*/ 1970649 h 2195995"/>
                <a:gd name="connsiteX4" fmla="*/ 516924 w 872751"/>
                <a:gd name="connsiteY4" fmla="*/ 1998500 h 2195995"/>
                <a:gd name="connsiteX5" fmla="*/ 479648 w 872751"/>
                <a:gd name="connsiteY5" fmla="*/ 1052146 h 2195995"/>
                <a:gd name="connsiteX6" fmla="*/ 797960 w 872751"/>
                <a:gd name="connsiteY6" fmla="*/ 669744 h 2195995"/>
                <a:gd name="connsiteX7" fmla="*/ 846376 w 872751"/>
                <a:gd name="connsiteY7" fmla="*/ 442336 h 2195995"/>
                <a:gd name="connsiteX8" fmla="*/ 865548 w 872751"/>
                <a:gd name="connsiteY8" fmla="*/ 332486 h 2195995"/>
                <a:gd name="connsiteX9" fmla="*/ 832288 w 872751"/>
                <a:gd name="connsiteY9" fmla="*/ 280865 h 2195995"/>
                <a:gd name="connsiteX10" fmla="*/ 827755 w 872751"/>
                <a:gd name="connsiteY10" fmla="*/ 128040 h 2195995"/>
                <a:gd name="connsiteX11" fmla="*/ 678265 w 872751"/>
                <a:gd name="connsiteY11" fmla="*/ 10806 h 2195995"/>
                <a:gd name="connsiteX12" fmla="*/ 678265 w 872751"/>
                <a:gd name="connsiteY12" fmla="*/ 62331 h 2195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2751" h="2195995">
                  <a:moveTo>
                    <a:pt x="678298" y="62331"/>
                  </a:moveTo>
                  <a:cubicBezTo>
                    <a:pt x="507208" y="225907"/>
                    <a:pt x="260467" y="320277"/>
                    <a:pt x="122701" y="518020"/>
                  </a:cubicBezTo>
                  <a:cubicBezTo>
                    <a:pt x="83968" y="583567"/>
                    <a:pt x="68780" y="660125"/>
                    <a:pt x="58158" y="735485"/>
                  </a:cubicBezTo>
                  <a:cubicBezTo>
                    <a:pt x="29302" y="1008491"/>
                    <a:pt x="13855" y="1516255"/>
                    <a:pt x="91" y="1970649"/>
                  </a:cubicBezTo>
                  <a:cubicBezTo>
                    <a:pt x="-8070" y="2239639"/>
                    <a:pt x="535092" y="2290548"/>
                    <a:pt x="516924" y="1998500"/>
                  </a:cubicBezTo>
                  <a:cubicBezTo>
                    <a:pt x="492311" y="1603403"/>
                    <a:pt x="467731" y="1167469"/>
                    <a:pt x="479648" y="1052146"/>
                  </a:cubicBezTo>
                  <a:cubicBezTo>
                    <a:pt x="515434" y="881509"/>
                    <a:pt x="719168" y="815444"/>
                    <a:pt x="797960" y="669744"/>
                  </a:cubicBezTo>
                  <a:cubicBezTo>
                    <a:pt x="830248" y="598950"/>
                    <a:pt x="817651" y="514619"/>
                    <a:pt x="846376" y="442336"/>
                  </a:cubicBezTo>
                  <a:cubicBezTo>
                    <a:pt x="860658" y="406389"/>
                    <a:pt x="884914" y="365973"/>
                    <a:pt x="865548" y="332486"/>
                  </a:cubicBezTo>
                  <a:cubicBezTo>
                    <a:pt x="855088" y="314448"/>
                    <a:pt x="832871" y="301720"/>
                    <a:pt x="832288" y="280865"/>
                  </a:cubicBezTo>
                  <a:cubicBezTo>
                    <a:pt x="846246" y="219171"/>
                    <a:pt x="889157" y="182220"/>
                    <a:pt x="827755" y="128040"/>
                  </a:cubicBezTo>
                  <a:cubicBezTo>
                    <a:pt x="832548" y="39953"/>
                    <a:pt x="766158" y="-27052"/>
                    <a:pt x="678265" y="10806"/>
                  </a:cubicBezTo>
                  <a:lnTo>
                    <a:pt x="678265" y="62331"/>
                  </a:lnTo>
                  <a:close/>
                </a:path>
              </a:pathLst>
            </a:custGeom>
            <a:solidFill>
              <a:srgbClr val="937D6F"/>
            </a:solidFill>
            <a:ln w="0" cap="flat">
              <a:noFill/>
              <a:prstDash val="solid"/>
              <a:miter/>
            </a:ln>
          </p:spPr>
          <p:txBody>
            <a:bodyPr rtlCol="0" anchor="ctr"/>
            <a:lstStyle/>
            <a:p>
              <a:endParaRPr lang="nb-NO"/>
            </a:p>
          </p:txBody>
        </p:sp>
        <p:sp>
          <p:nvSpPr>
            <p:cNvPr id="125" name="Friform 124">
              <a:extLst>
                <a:ext uri="{FF2B5EF4-FFF2-40B4-BE49-F238E27FC236}">
                  <a16:creationId xmlns:a16="http://schemas.microsoft.com/office/drawing/2014/main" id="{49892D2A-8DC3-20B8-6E28-021C5DECC0A0}"/>
                </a:ext>
              </a:extLst>
            </p:cNvPr>
            <p:cNvSpPr>
              <a:spLocks noGrp="1" noRot="1" noMove="1" noResize="1" noEditPoints="1" noAdjustHandles="1" noChangeArrowheads="1" noChangeShapeType="1"/>
            </p:cNvSpPr>
            <p:nvPr/>
          </p:nvSpPr>
          <p:spPr>
            <a:xfrm>
              <a:off x="4858928" y="3354626"/>
              <a:ext cx="130088" cy="172408"/>
            </a:xfrm>
            <a:custGeom>
              <a:avLst/>
              <a:gdLst>
                <a:gd name="connsiteX0" fmla="*/ 130089 w 130088"/>
                <a:gd name="connsiteY0" fmla="*/ 3114 h 172408"/>
                <a:gd name="connsiteX1" fmla="*/ 4888 w 130088"/>
                <a:gd name="connsiteY1" fmla="*/ 171322 h 172408"/>
                <a:gd name="connsiteX2" fmla="*/ 484 w 130088"/>
                <a:gd name="connsiteY2" fmla="*/ 168764 h 172408"/>
                <a:gd name="connsiteX3" fmla="*/ 97898 w 130088"/>
                <a:gd name="connsiteY3" fmla="*/ 37864 h 172408"/>
                <a:gd name="connsiteX4" fmla="*/ 130057 w 130088"/>
                <a:gd name="connsiteY4" fmla="*/ 3114 h 172408"/>
                <a:gd name="connsiteX5" fmla="*/ 130057 w 130088"/>
                <a:gd name="connsiteY5" fmla="*/ 3114 h 17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088" h="172408">
                  <a:moveTo>
                    <a:pt x="130089" y="3114"/>
                  </a:moveTo>
                  <a:cubicBezTo>
                    <a:pt x="88345" y="59173"/>
                    <a:pt x="46633" y="115231"/>
                    <a:pt x="4888" y="171322"/>
                  </a:cubicBezTo>
                  <a:cubicBezTo>
                    <a:pt x="2945" y="173913"/>
                    <a:pt x="-1459" y="171387"/>
                    <a:pt x="484" y="168764"/>
                  </a:cubicBezTo>
                  <a:cubicBezTo>
                    <a:pt x="32966" y="125141"/>
                    <a:pt x="65449" y="81486"/>
                    <a:pt x="97898" y="37864"/>
                  </a:cubicBezTo>
                  <a:cubicBezTo>
                    <a:pt x="102659" y="34140"/>
                    <a:pt x="129571" y="-12268"/>
                    <a:pt x="130057" y="3114"/>
                  </a:cubicBezTo>
                  <a:lnTo>
                    <a:pt x="130057" y="3114"/>
                  </a:lnTo>
                  <a:close/>
                </a:path>
              </a:pathLst>
            </a:custGeom>
            <a:solidFill>
              <a:srgbClr val="66544C"/>
            </a:solidFill>
            <a:ln w="0" cap="flat">
              <a:noFill/>
              <a:prstDash val="solid"/>
              <a:miter/>
            </a:ln>
          </p:spPr>
          <p:txBody>
            <a:bodyPr rtlCol="0" anchor="ctr"/>
            <a:lstStyle/>
            <a:p>
              <a:endParaRPr lang="nb-NO"/>
            </a:p>
          </p:txBody>
        </p:sp>
        <p:sp>
          <p:nvSpPr>
            <p:cNvPr id="126" name="Friform 125">
              <a:extLst>
                <a:ext uri="{FF2B5EF4-FFF2-40B4-BE49-F238E27FC236}">
                  <a16:creationId xmlns:a16="http://schemas.microsoft.com/office/drawing/2014/main" id="{BB5044CD-C60F-CCEC-97F0-A962449712DC}"/>
                </a:ext>
              </a:extLst>
            </p:cNvPr>
            <p:cNvSpPr>
              <a:spLocks noGrp="1" noRot="1" noMove="1" noResize="1" noEditPoints="1" noAdjustHandles="1" noChangeArrowheads="1" noChangeShapeType="1"/>
            </p:cNvSpPr>
            <p:nvPr/>
          </p:nvSpPr>
          <p:spPr>
            <a:xfrm>
              <a:off x="4922452" y="3513206"/>
              <a:ext cx="75322" cy="139254"/>
            </a:xfrm>
            <a:custGeom>
              <a:avLst/>
              <a:gdLst>
                <a:gd name="connsiteX0" fmla="*/ 75017 w 75322"/>
                <a:gd name="connsiteY0" fmla="*/ 3837 h 139254"/>
                <a:gd name="connsiteX1" fmla="*/ 4709 w 75322"/>
                <a:gd name="connsiteY1" fmla="*/ 137976 h 139254"/>
                <a:gd name="connsiteX2" fmla="*/ 305 w 75322"/>
                <a:gd name="connsiteY2" fmla="*/ 135418 h 139254"/>
                <a:gd name="connsiteX3" fmla="*/ 70613 w 75322"/>
                <a:gd name="connsiteY3" fmla="*/ 1279 h 139254"/>
                <a:gd name="connsiteX4" fmla="*/ 75017 w 75322"/>
                <a:gd name="connsiteY4" fmla="*/ 3837 h 139254"/>
                <a:gd name="connsiteX5" fmla="*/ 75017 w 75322"/>
                <a:gd name="connsiteY5" fmla="*/ 3837 h 13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22" h="139254">
                  <a:moveTo>
                    <a:pt x="75017" y="3837"/>
                  </a:moveTo>
                  <a:cubicBezTo>
                    <a:pt x="51570" y="48561"/>
                    <a:pt x="28156" y="93252"/>
                    <a:pt x="4709" y="137976"/>
                  </a:cubicBezTo>
                  <a:cubicBezTo>
                    <a:pt x="3187" y="140890"/>
                    <a:pt x="-1185" y="138300"/>
                    <a:pt x="305" y="135418"/>
                  </a:cubicBezTo>
                  <a:cubicBezTo>
                    <a:pt x="23752" y="90694"/>
                    <a:pt x="47166" y="46003"/>
                    <a:pt x="70613" y="1279"/>
                  </a:cubicBezTo>
                  <a:cubicBezTo>
                    <a:pt x="72135" y="-1636"/>
                    <a:pt x="76507" y="955"/>
                    <a:pt x="75017" y="3837"/>
                  </a:cubicBezTo>
                  <a:lnTo>
                    <a:pt x="75017" y="3837"/>
                  </a:lnTo>
                  <a:close/>
                </a:path>
              </a:pathLst>
            </a:custGeom>
            <a:solidFill>
              <a:srgbClr val="66544C"/>
            </a:solidFill>
            <a:ln w="0" cap="flat">
              <a:noFill/>
              <a:prstDash val="solid"/>
              <a:miter/>
            </a:ln>
          </p:spPr>
          <p:txBody>
            <a:bodyPr rtlCol="0" anchor="ctr"/>
            <a:lstStyle/>
            <a:p>
              <a:endParaRPr lang="nb-NO"/>
            </a:p>
          </p:txBody>
        </p:sp>
        <p:sp>
          <p:nvSpPr>
            <p:cNvPr id="127" name="Friform 126">
              <a:extLst>
                <a:ext uri="{FF2B5EF4-FFF2-40B4-BE49-F238E27FC236}">
                  <a16:creationId xmlns:a16="http://schemas.microsoft.com/office/drawing/2014/main" id="{B268FCAF-606F-2767-CF3C-3DAD8F684807}"/>
                </a:ext>
              </a:extLst>
            </p:cNvPr>
            <p:cNvSpPr>
              <a:spLocks noGrp="1" noRot="1" noMove="1" noResize="1" noEditPoints="1" noAdjustHandles="1" noChangeArrowheads="1" noChangeShapeType="1"/>
            </p:cNvSpPr>
            <p:nvPr/>
          </p:nvSpPr>
          <p:spPr>
            <a:xfrm>
              <a:off x="4937092" y="3686689"/>
              <a:ext cx="72200" cy="118261"/>
            </a:xfrm>
            <a:custGeom>
              <a:avLst/>
              <a:gdLst>
                <a:gd name="connsiteX0" fmla="*/ 71744 w 72200"/>
                <a:gd name="connsiteY0" fmla="*/ 3679 h 118261"/>
                <a:gd name="connsiteX1" fmla="*/ 4675 w 72200"/>
                <a:gd name="connsiteY1" fmla="*/ 116962 h 118261"/>
                <a:gd name="connsiteX2" fmla="*/ 270 w 72200"/>
                <a:gd name="connsiteY2" fmla="*/ 114403 h 118261"/>
                <a:gd name="connsiteX3" fmla="*/ 67340 w 72200"/>
                <a:gd name="connsiteY3" fmla="*/ 1120 h 118261"/>
                <a:gd name="connsiteX4" fmla="*/ 71744 w 72200"/>
                <a:gd name="connsiteY4" fmla="*/ 3679 h 118261"/>
                <a:gd name="connsiteX5" fmla="*/ 71744 w 72200"/>
                <a:gd name="connsiteY5" fmla="*/ 3679 h 118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200" h="118261">
                  <a:moveTo>
                    <a:pt x="71744" y="3679"/>
                  </a:moveTo>
                  <a:cubicBezTo>
                    <a:pt x="46224" y="39432"/>
                    <a:pt x="23717" y="77387"/>
                    <a:pt x="4675" y="116962"/>
                  </a:cubicBezTo>
                  <a:cubicBezTo>
                    <a:pt x="3249" y="119909"/>
                    <a:pt x="-1122" y="117318"/>
                    <a:pt x="270" y="114403"/>
                  </a:cubicBezTo>
                  <a:cubicBezTo>
                    <a:pt x="19345" y="74829"/>
                    <a:pt x="41788" y="36874"/>
                    <a:pt x="67340" y="1120"/>
                  </a:cubicBezTo>
                  <a:cubicBezTo>
                    <a:pt x="69218" y="-1535"/>
                    <a:pt x="73622" y="1023"/>
                    <a:pt x="71744" y="3679"/>
                  </a:cubicBezTo>
                  <a:lnTo>
                    <a:pt x="71744" y="3679"/>
                  </a:lnTo>
                  <a:close/>
                </a:path>
              </a:pathLst>
            </a:custGeom>
            <a:solidFill>
              <a:srgbClr val="66544C"/>
            </a:solidFill>
            <a:ln w="0" cap="flat">
              <a:noFill/>
              <a:prstDash val="solid"/>
              <a:miter/>
            </a:ln>
          </p:spPr>
          <p:txBody>
            <a:bodyPr rtlCol="0" anchor="ctr"/>
            <a:lstStyle/>
            <a:p>
              <a:endParaRPr lang="nb-NO"/>
            </a:p>
          </p:txBody>
        </p:sp>
        <p:sp>
          <p:nvSpPr>
            <p:cNvPr id="128" name="Friform 127">
              <a:extLst>
                <a:ext uri="{FF2B5EF4-FFF2-40B4-BE49-F238E27FC236}">
                  <a16:creationId xmlns:a16="http://schemas.microsoft.com/office/drawing/2014/main" id="{4DCDFDD2-E19F-5A1E-C6B6-F17FAA1C2359}"/>
                </a:ext>
              </a:extLst>
            </p:cNvPr>
            <p:cNvSpPr>
              <a:spLocks noGrp="1" noRot="1" noMove="1" noResize="1" noEditPoints="1" noAdjustHandles="1" noChangeArrowheads="1" noChangeShapeType="1"/>
            </p:cNvSpPr>
            <p:nvPr/>
          </p:nvSpPr>
          <p:spPr>
            <a:xfrm>
              <a:off x="4484825" y="3415409"/>
              <a:ext cx="204939" cy="150636"/>
            </a:xfrm>
            <a:custGeom>
              <a:avLst/>
              <a:gdLst>
                <a:gd name="connsiteX0" fmla="*/ 203886 w 204939"/>
                <a:gd name="connsiteY0" fmla="*/ 4900 h 150636"/>
                <a:gd name="connsiteX1" fmla="*/ 2678 w 204939"/>
                <a:gd name="connsiteY1" fmla="*/ 150633 h 150636"/>
                <a:gd name="connsiteX2" fmla="*/ 79107 w 204939"/>
                <a:gd name="connsiteY2" fmla="*/ 90299 h 150636"/>
                <a:gd name="connsiteX3" fmla="*/ 201295 w 204939"/>
                <a:gd name="connsiteY3" fmla="*/ 496 h 150636"/>
                <a:gd name="connsiteX4" fmla="*/ 203854 w 204939"/>
                <a:gd name="connsiteY4" fmla="*/ 4900 h 150636"/>
                <a:gd name="connsiteX5" fmla="*/ 203854 w 204939"/>
                <a:gd name="connsiteY5" fmla="*/ 4900 h 15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9" h="150636">
                  <a:moveTo>
                    <a:pt x="203886" y="4900"/>
                  </a:moveTo>
                  <a:cubicBezTo>
                    <a:pt x="137691" y="54643"/>
                    <a:pt x="70589" y="103253"/>
                    <a:pt x="2678" y="150633"/>
                  </a:cubicBezTo>
                  <a:cubicBezTo>
                    <a:pt x="-16526" y="151151"/>
                    <a:pt x="73666" y="97295"/>
                    <a:pt x="79107" y="90299"/>
                  </a:cubicBezTo>
                  <a:cubicBezTo>
                    <a:pt x="120171" y="60797"/>
                    <a:pt x="160911" y="30873"/>
                    <a:pt x="201295" y="496"/>
                  </a:cubicBezTo>
                  <a:cubicBezTo>
                    <a:pt x="203918" y="-1480"/>
                    <a:pt x="206445" y="2957"/>
                    <a:pt x="203854" y="4900"/>
                  </a:cubicBezTo>
                  <a:lnTo>
                    <a:pt x="203854" y="4900"/>
                  </a:lnTo>
                  <a:close/>
                </a:path>
              </a:pathLst>
            </a:custGeom>
            <a:solidFill>
              <a:srgbClr val="66544C"/>
            </a:solidFill>
            <a:ln w="0" cap="flat">
              <a:noFill/>
              <a:prstDash val="solid"/>
              <a:miter/>
            </a:ln>
          </p:spPr>
          <p:txBody>
            <a:bodyPr rtlCol="0" anchor="ctr"/>
            <a:lstStyle/>
            <a:p>
              <a:endParaRPr lang="nb-NO"/>
            </a:p>
          </p:txBody>
        </p:sp>
        <p:sp>
          <p:nvSpPr>
            <p:cNvPr id="129" name="Friform 128">
              <a:extLst>
                <a:ext uri="{FF2B5EF4-FFF2-40B4-BE49-F238E27FC236}">
                  <a16:creationId xmlns:a16="http://schemas.microsoft.com/office/drawing/2014/main" id="{433280D3-CE6C-996A-EFC4-E6930AC0B51E}"/>
                </a:ext>
              </a:extLst>
            </p:cNvPr>
            <p:cNvSpPr>
              <a:spLocks noGrp="1" noRot="1" noMove="1" noResize="1" noEditPoints="1" noAdjustHandles="1" noChangeArrowheads="1" noChangeShapeType="1"/>
            </p:cNvSpPr>
            <p:nvPr/>
          </p:nvSpPr>
          <p:spPr>
            <a:xfrm>
              <a:off x="4128385" y="4509837"/>
              <a:ext cx="789384" cy="995612"/>
            </a:xfrm>
            <a:custGeom>
              <a:avLst/>
              <a:gdLst>
                <a:gd name="connsiteX0" fmla="*/ 38797 w 789384"/>
                <a:gd name="connsiteY0" fmla="*/ 0 h 995612"/>
                <a:gd name="connsiteX1" fmla="*/ 621047 w 789384"/>
                <a:gd name="connsiteY1" fmla="*/ 54860 h 995612"/>
                <a:gd name="connsiteX2" fmla="*/ 638147 w 789384"/>
                <a:gd name="connsiteY2" fmla="*/ 408925 h 995612"/>
                <a:gd name="connsiteX3" fmla="*/ 789384 w 789384"/>
                <a:gd name="connsiteY3" fmla="*/ 995612 h 995612"/>
                <a:gd name="connsiteX4" fmla="*/ 0 w 789384"/>
                <a:gd name="connsiteY4" fmla="*/ 995612 h 995612"/>
                <a:gd name="connsiteX5" fmla="*/ 38797 w 789384"/>
                <a:gd name="connsiteY5" fmla="*/ 0 h 99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9384" h="995612">
                  <a:moveTo>
                    <a:pt x="38797" y="0"/>
                  </a:moveTo>
                  <a:lnTo>
                    <a:pt x="621047" y="54860"/>
                  </a:lnTo>
                  <a:lnTo>
                    <a:pt x="638147" y="408925"/>
                  </a:lnTo>
                  <a:cubicBezTo>
                    <a:pt x="730023" y="504785"/>
                    <a:pt x="766164" y="760497"/>
                    <a:pt x="789384" y="995612"/>
                  </a:cubicBezTo>
                  <a:lnTo>
                    <a:pt x="0" y="995612"/>
                  </a:lnTo>
                  <a:lnTo>
                    <a:pt x="38797" y="0"/>
                  </a:lnTo>
                  <a:close/>
                </a:path>
              </a:pathLst>
            </a:custGeom>
            <a:solidFill>
              <a:srgbClr val="FFFFFF"/>
            </a:solidFill>
            <a:ln w="0" cap="flat">
              <a:noFill/>
              <a:prstDash val="solid"/>
              <a:miter/>
            </a:ln>
          </p:spPr>
          <p:txBody>
            <a:bodyPr rtlCol="0" anchor="ctr"/>
            <a:lstStyle/>
            <a:p>
              <a:endParaRPr lang="nb-NO"/>
            </a:p>
          </p:txBody>
        </p:sp>
        <p:sp>
          <p:nvSpPr>
            <p:cNvPr id="130" name="Friform 129">
              <a:extLst>
                <a:ext uri="{FF2B5EF4-FFF2-40B4-BE49-F238E27FC236}">
                  <a16:creationId xmlns:a16="http://schemas.microsoft.com/office/drawing/2014/main" id="{665E844B-7F07-C093-D11C-9CD541E0C2B4}"/>
                </a:ext>
              </a:extLst>
            </p:cNvPr>
            <p:cNvSpPr>
              <a:spLocks noGrp="1" noRot="1" noMove="1" noResize="1" noEditPoints="1" noAdjustHandles="1" noChangeArrowheads="1" noChangeShapeType="1"/>
            </p:cNvSpPr>
            <p:nvPr/>
          </p:nvSpPr>
          <p:spPr>
            <a:xfrm>
              <a:off x="4612671" y="4688182"/>
              <a:ext cx="86565" cy="84913"/>
            </a:xfrm>
            <a:custGeom>
              <a:avLst/>
              <a:gdLst>
                <a:gd name="connsiteX0" fmla="*/ 86565 w 86565"/>
                <a:gd name="connsiteY0" fmla="*/ 42457 h 84913"/>
                <a:gd name="connsiteX1" fmla="*/ 0 w 86565"/>
                <a:gd name="connsiteY1" fmla="*/ 42457 h 84913"/>
                <a:gd name="connsiteX2" fmla="*/ 86565 w 86565"/>
                <a:gd name="connsiteY2" fmla="*/ 42457 h 84913"/>
              </a:gdLst>
              <a:ahLst/>
              <a:cxnLst>
                <a:cxn ang="0">
                  <a:pos x="connsiteX0" y="connsiteY0"/>
                </a:cxn>
                <a:cxn ang="0">
                  <a:pos x="connsiteX1" y="connsiteY1"/>
                </a:cxn>
                <a:cxn ang="0">
                  <a:pos x="connsiteX2" y="connsiteY2"/>
                </a:cxn>
              </a:cxnLst>
              <a:rect l="l" t="t" r="r" b="b"/>
              <a:pathLst>
                <a:path w="86565" h="84913">
                  <a:moveTo>
                    <a:pt x="86565" y="42457"/>
                  </a:moveTo>
                  <a:cubicBezTo>
                    <a:pt x="86306" y="99066"/>
                    <a:pt x="227" y="99066"/>
                    <a:pt x="0" y="42457"/>
                  </a:cubicBezTo>
                  <a:cubicBezTo>
                    <a:pt x="259" y="-14152"/>
                    <a:pt x="86338" y="-14152"/>
                    <a:pt x="86565" y="42457"/>
                  </a:cubicBezTo>
                  <a:close/>
                </a:path>
              </a:pathLst>
            </a:custGeom>
            <a:solidFill>
              <a:srgbClr val="151C28"/>
            </a:solidFill>
            <a:ln w="0" cap="flat">
              <a:noFill/>
              <a:prstDash val="solid"/>
              <a:miter/>
            </a:ln>
          </p:spPr>
          <p:txBody>
            <a:bodyPr rtlCol="0" anchor="ctr"/>
            <a:lstStyle/>
            <a:p>
              <a:endParaRPr lang="nb-NO"/>
            </a:p>
          </p:txBody>
        </p:sp>
        <p:sp>
          <p:nvSpPr>
            <p:cNvPr id="131" name="Friform 130">
              <a:extLst>
                <a:ext uri="{FF2B5EF4-FFF2-40B4-BE49-F238E27FC236}">
                  <a16:creationId xmlns:a16="http://schemas.microsoft.com/office/drawing/2014/main" id="{4D54FBC9-A66F-30DA-047F-0A0EE64D1D35}"/>
                </a:ext>
              </a:extLst>
            </p:cNvPr>
            <p:cNvSpPr>
              <a:spLocks noGrp="1" noRot="1" noMove="1" noResize="1" noEditPoints="1" noAdjustHandles="1" noChangeArrowheads="1" noChangeShapeType="1"/>
            </p:cNvSpPr>
            <p:nvPr/>
          </p:nvSpPr>
          <p:spPr>
            <a:xfrm rot="16493400">
              <a:off x="4539245" y="4679886"/>
              <a:ext cx="15544" cy="442800"/>
            </a:xfrm>
            <a:custGeom>
              <a:avLst/>
              <a:gdLst>
                <a:gd name="connsiteX0" fmla="*/ 0 w 15544"/>
                <a:gd name="connsiteY0" fmla="*/ 0 h 442800"/>
                <a:gd name="connsiteX1" fmla="*/ 15545 w 15544"/>
                <a:gd name="connsiteY1" fmla="*/ 0 h 442800"/>
                <a:gd name="connsiteX2" fmla="*/ 15545 w 15544"/>
                <a:gd name="connsiteY2" fmla="*/ 442800 h 442800"/>
                <a:gd name="connsiteX3" fmla="*/ 0 w 15544"/>
                <a:gd name="connsiteY3" fmla="*/ 442800 h 442800"/>
              </a:gdLst>
              <a:ahLst/>
              <a:cxnLst>
                <a:cxn ang="0">
                  <a:pos x="connsiteX0" y="connsiteY0"/>
                </a:cxn>
                <a:cxn ang="0">
                  <a:pos x="connsiteX1" y="connsiteY1"/>
                </a:cxn>
                <a:cxn ang="0">
                  <a:pos x="connsiteX2" y="connsiteY2"/>
                </a:cxn>
                <a:cxn ang="0">
                  <a:pos x="connsiteX3" y="connsiteY3"/>
                </a:cxn>
              </a:cxnLst>
              <a:rect l="l" t="t" r="r" b="b"/>
              <a:pathLst>
                <a:path w="15544" h="442800">
                  <a:moveTo>
                    <a:pt x="0" y="0"/>
                  </a:moveTo>
                  <a:lnTo>
                    <a:pt x="15545" y="0"/>
                  </a:lnTo>
                  <a:lnTo>
                    <a:pt x="15545" y="442800"/>
                  </a:lnTo>
                  <a:lnTo>
                    <a:pt x="0" y="442800"/>
                  </a:lnTo>
                  <a:close/>
                </a:path>
              </a:pathLst>
            </a:custGeom>
            <a:solidFill>
              <a:srgbClr val="DBD2D2"/>
            </a:solidFill>
            <a:ln w="0" cap="flat">
              <a:noFill/>
              <a:prstDash val="solid"/>
              <a:miter/>
            </a:ln>
          </p:spPr>
          <p:txBody>
            <a:bodyPr rtlCol="0" anchor="ctr"/>
            <a:lstStyle/>
            <a:p>
              <a:endParaRPr lang="nb-NO"/>
            </a:p>
          </p:txBody>
        </p:sp>
        <p:sp>
          <p:nvSpPr>
            <p:cNvPr id="132" name="Friform 131">
              <a:extLst>
                <a:ext uri="{FF2B5EF4-FFF2-40B4-BE49-F238E27FC236}">
                  <a16:creationId xmlns:a16="http://schemas.microsoft.com/office/drawing/2014/main" id="{0D984413-7E31-4F5B-57BE-9C762DA2DD53}"/>
                </a:ext>
              </a:extLst>
            </p:cNvPr>
            <p:cNvSpPr>
              <a:spLocks noGrp="1" noRot="1" noMove="1" noResize="1" noEditPoints="1" noAdjustHandles="1" noChangeArrowheads="1" noChangeShapeType="1"/>
            </p:cNvSpPr>
            <p:nvPr/>
          </p:nvSpPr>
          <p:spPr>
            <a:xfrm>
              <a:off x="5219436" y="445941"/>
              <a:ext cx="1361335" cy="4176596"/>
            </a:xfrm>
            <a:custGeom>
              <a:avLst/>
              <a:gdLst>
                <a:gd name="connsiteX0" fmla="*/ 1264893 w 1361335"/>
                <a:gd name="connsiteY0" fmla="*/ 3092735 h 4176596"/>
                <a:gd name="connsiteX1" fmla="*/ 682190 w 1361335"/>
                <a:gd name="connsiteY1" fmla="*/ 1667989 h 4176596"/>
                <a:gd name="connsiteX2" fmla="*/ 682190 w 1361335"/>
                <a:gd name="connsiteY2" fmla="*/ 1667989 h 4176596"/>
                <a:gd name="connsiteX3" fmla="*/ 0 w 1361335"/>
                <a:gd name="connsiteY3" fmla="*/ 0 h 4176596"/>
                <a:gd name="connsiteX4" fmla="*/ 27203 w 1361335"/>
                <a:gd name="connsiteY4" fmla="*/ 2598832 h 4176596"/>
                <a:gd name="connsiteX5" fmla="*/ 33713 w 1361335"/>
                <a:gd name="connsiteY5" fmla="*/ 3219749 h 4176596"/>
                <a:gd name="connsiteX6" fmla="*/ 39283 w 1361335"/>
                <a:gd name="connsiteY6" fmla="*/ 3753163 h 4176596"/>
                <a:gd name="connsiteX7" fmla="*/ 342925 w 1361335"/>
                <a:gd name="connsiteY7" fmla="*/ 4176596 h 4176596"/>
                <a:gd name="connsiteX8" fmla="*/ 598766 w 1361335"/>
                <a:gd name="connsiteY8" fmla="*/ 3963535 h 4176596"/>
                <a:gd name="connsiteX9" fmla="*/ 865651 w 1361335"/>
                <a:gd name="connsiteY9" fmla="*/ 3741342 h 4176596"/>
                <a:gd name="connsiteX10" fmla="*/ 1136357 w 1361335"/>
                <a:gd name="connsiteY10" fmla="*/ 3515910 h 4176596"/>
                <a:gd name="connsiteX11" fmla="*/ 1361336 w 1361335"/>
                <a:gd name="connsiteY11" fmla="*/ 3328595 h 4176596"/>
                <a:gd name="connsiteX12" fmla="*/ 1264893 w 1361335"/>
                <a:gd name="connsiteY12" fmla="*/ 3092735 h 417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1335" h="4176596">
                  <a:moveTo>
                    <a:pt x="1264893" y="3092735"/>
                  </a:moveTo>
                  <a:lnTo>
                    <a:pt x="682190" y="1667989"/>
                  </a:lnTo>
                  <a:lnTo>
                    <a:pt x="682190" y="1667989"/>
                  </a:lnTo>
                  <a:lnTo>
                    <a:pt x="0" y="0"/>
                  </a:lnTo>
                  <a:lnTo>
                    <a:pt x="27203" y="2598832"/>
                  </a:lnTo>
                  <a:lnTo>
                    <a:pt x="33713" y="3219749"/>
                  </a:lnTo>
                  <a:lnTo>
                    <a:pt x="39283" y="3753163"/>
                  </a:lnTo>
                  <a:lnTo>
                    <a:pt x="342925" y="4176596"/>
                  </a:lnTo>
                  <a:lnTo>
                    <a:pt x="598766" y="3963535"/>
                  </a:lnTo>
                  <a:lnTo>
                    <a:pt x="865651" y="3741342"/>
                  </a:lnTo>
                  <a:lnTo>
                    <a:pt x="1136357" y="3515910"/>
                  </a:lnTo>
                  <a:lnTo>
                    <a:pt x="1361336" y="3328595"/>
                  </a:lnTo>
                  <a:lnTo>
                    <a:pt x="1264893" y="3092735"/>
                  </a:lnTo>
                  <a:close/>
                </a:path>
              </a:pathLst>
            </a:custGeom>
            <a:solidFill>
              <a:srgbClr val="D84848"/>
            </a:solidFill>
            <a:ln w="0" cap="flat">
              <a:noFill/>
              <a:prstDash val="solid"/>
              <a:miter/>
            </a:ln>
          </p:spPr>
          <p:txBody>
            <a:bodyPr rtlCol="0" anchor="ctr"/>
            <a:lstStyle/>
            <a:p>
              <a:endParaRPr lang="nb-NO"/>
            </a:p>
          </p:txBody>
        </p:sp>
        <p:sp>
          <p:nvSpPr>
            <p:cNvPr id="133" name="Friform 132">
              <a:extLst>
                <a:ext uri="{FF2B5EF4-FFF2-40B4-BE49-F238E27FC236}">
                  <a16:creationId xmlns:a16="http://schemas.microsoft.com/office/drawing/2014/main" id="{91A78C10-24C6-04E9-15F2-A0918ABD188F}"/>
                </a:ext>
              </a:extLst>
            </p:cNvPr>
            <p:cNvSpPr>
              <a:spLocks noGrp="1" noRot="1" noMove="1" noResize="1" noEditPoints="1" noAdjustHandles="1" noChangeArrowheads="1" noChangeShapeType="1"/>
            </p:cNvSpPr>
            <p:nvPr/>
          </p:nvSpPr>
          <p:spPr>
            <a:xfrm>
              <a:off x="5219436" y="445941"/>
              <a:ext cx="1361335" cy="3507036"/>
            </a:xfrm>
            <a:custGeom>
              <a:avLst/>
              <a:gdLst>
                <a:gd name="connsiteX0" fmla="*/ 692229 w 1361335"/>
                <a:gd name="connsiteY0" fmla="*/ 1692537 h 3507036"/>
                <a:gd name="connsiteX1" fmla="*/ 0 w 1361335"/>
                <a:gd name="connsiteY1" fmla="*/ 0 h 3507036"/>
                <a:gd name="connsiteX2" fmla="*/ 628852 w 1361335"/>
                <a:gd name="connsiteY2" fmla="*/ 3507037 h 3507036"/>
                <a:gd name="connsiteX3" fmla="*/ 998980 w 1361335"/>
                <a:gd name="connsiteY3" fmla="*/ 3416877 h 3507036"/>
                <a:gd name="connsiteX4" fmla="*/ 1361336 w 1361335"/>
                <a:gd name="connsiteY4" fmla="*/ 3328595 h 3507036"/>
                <a:gd name="connsiteX5" fmla="*/ 692229 w 1361335"/>
                <a:gd name="connsiteY5" fmla="*/ 1692537 h 350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1335" h="3507036">
                  <a:moveTo>
                    <a:pt x="692229" y="1692537"/>
                  </a:moveTo>
                  <a:lnTo>
                    <a:pt x="0" y="0"/>
                  </a:lnTo>
                  <a:lnTo>
                    <a:pt x="628852" y="3507037"/>
                  </a:lnTo>
                  <a:lnTo>
                    <a:pt x="998980" y="3416877"/>
                  </a:lnTo>
                  <a:lnTo>
                    <a:pt x="1361336" y="3328595"/>
                  </a:lnTo>
                  <a:lnTo>
                    <a:pt x="692229" y="1692537"/>
                  </a:lnTo>
                  <a:close/>
                </a:path>
              </a:pathLst>
            </a:custGeom>
            <a:solidFill>
              <a:srgbClr val="D84848"/>
            </a:solidFill>
            <a:ln w="0" cap="flat">
              <a:noFill/>
              <a:prstDash val="solid"/>
              <a:miter/>
            </a:ln>
          </p:spPr>
          <p:txBody>
            <a:bodyPr rtlCol="0" anchor="ctr"/>
            <a:lstStyle/>
            <a:p>
              <a:endParaRPr lang="nb-NO"/>
            </a:p>
          </p:txBody>
        </p:sp>
        <p:sp>
          <p:nvSpPr>
            <p:cNvPr id="134" name="Friform 133">
              <a:extLst>
                <a:ext uri="{FF2B5EF4-FFF2-40B4-BE49-F238E27FC236}">
                  <a16:creationId xmlns:a16="http://schemas.microsoft.com/office/drawing/2014/main" id="{C2B498DD-C466-BA89-4776-0D55F93EADD0}"/>
                </a:ext>
              </a:extLst>
            </p:cNvPr>
            <p:cNvSpPr>
              <a:spLocks noGrp="1" noRot="1" noMove="1" noResize="1" noEditPoints="1" noAdjustHandles="1" noChangeArrowheads="1" noChangeShapeType="1"/>
            </p:cNvSpPr>
            <p:nvPr/>
          </p:nvSpPr>
          <p:spPr>
            <a:xfrm>
              <a:off x="5247708" y="629434"/>
              <a:ext cx="1279239" cy="3329501"/>
            </a:xfrm>
            <a:custGeom>
              <a:avLst/>
              <a:gdLst>
                <a:gd name="connsiteX0" fmla="*/ 610101 w 1279239"/>
                <a:gd name="connsiteY0" fmla="*/ 3329502 h 3329501"/>
                <a:gd name="connsiteX1" fmla="*/ 609194 w 1279239"/>
                <a:gd name="connsiteY1" fmla="*/ 3324418 h 3329501"/>
                <a:gd name="connsiteX2" fmla="*/ 0 w 1279239"/>
                <a:gd name="connsiteY2" fmla="*/ 1749 h 3329501"/>
                <a:gd name="connsiteX3" fmla="*/ 9553 w 1279239"/>
                <a:gd name="connsiteY3" fmla="*/ 0 h 3329501"/>
                <a:gd name="connsiteX4" fmla="*/ 617809 w 1279239"/>
                <a:gd name="connsiteY4" fmla="*/ 3317617 h 3329501"/>
                <a:gd name="connsiteX5" fmla="*/ 1276941 w 1279239"/>
                <a:gd name="connsiteY5" fmla="*/ 3157019 h 3329501"/>
                <a:gd name="connsiteX6" fmla="*/ 1279240 w 1279239"/>
                <a:gd name="connsiteY6" fmla="*/ 3166476 h 3329501"/>
                <a:gd name="connsiteX7" fmla="*/ 610101 w 1279239"/>
                <a:gd name="connsiteY7" fmla="*/ 3329502 h 332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9239" h="3329501">
                  <a:moveTo>
                    <a:pt x="610101" y="3329502"/>
                  </a:moveTo>
                  <a:lnTo>
                    <a:pt x="609194" y="3324418"/>
                  </a:lnTo>
                  <a:lnTo>
                    <a:pt x="0" y="1749"/>
                  </a:lnTo>
                  <a:lnTo>
                    <a:pt x="9553" y="0"/>
                  </a:lnTo>
                  <a:lnTo>
                    <a:pt x="617809" y="3317617"/>
                  </a:lnTo>
                  <a:lnTo>
                    <a:pt x="1276941" y="3157019"/>
                  </a:lnTo>
                  <a:lnTo>
                    <a:pt x="1279240" y="3166476"/>
                  </a:lnTo>
                  <a:lnTo>
                    <a:pt x="610101" y="3329502"/>
                  </a:lnTo>
                  <a:close/>
                </a:path>
              </a:pathLst>
            </a:custGeom>
            <a:solidFill>
              <a:srgbClr val="AA3333"/>
            </a:solidFill>
            <a:ln w="0" cap="flat">
              <a:noFill/>
              <a:prstDash val="solid"/>
              <a:miter/>
            </a:ln>
          </p:spPr>
          <p:txBody>
            <a:bodyPr rtlCol="0" anchor="ctr"/>
            <a:lstStyle/>
            <a:p>
              <a:endParaRPr lang="nb-NO"/>
            </a:p>
          </p:txBody>
        </p:sp>
        <p:sp>
          <p:nvSpPr>
            <p:cNvPr id="135" name="Friform 134">
              <a:extLst>
                <a:ext uri="{FF2B5EF4-FFF2-40B4-BE49-F238E27FC236}">
                  <a16:creationId xmlns:a16="http://schemas.microsoft.com/office/drawing/2014/main" id="{061C3309-1A40-15E4-C12C-A986B23C9605}"/>
                </a:ext>
              </a:extLst>
            </p:cNvPr>
            <p:cNvSpPr>
              <a:spLocks noGrp="1" noRot="1" noMove="1" noResize="1" noEditPoints="1" noAdjustHandles="1" noChangeArrowheads="1" noChangeShapeType="1"/>
            </p:cNvSpPr>
            <p:nvPr/>
          </p:nvSpPr>
          <p:spPr>
            <a:xfrm rot="21558000">
              <a:off x="5226749" y="767454"/>
              <a:ext cx="9715" cy="1985134"/>
            </a:xfrm>
            <a:custGeom>
              <a:avLst/>
              <a:gdLst>
                <a:gd name="connsiteX0" fmla="*/ 0 w 9715"/>
                <a:gd name="connsiteY0" fmla="*/ 0 h 1985134"/>
                <a:gd name="connsiteX1" fmla="*/ 9716 w 9715"/>
                <a:gd name="connsiteY1" fmla="*/ 0 h 1985134"/>
                <a:gd name="connsiteX2" fmla="*/ 9716 w 9715"/>
                <a:gd name="connsiteY2" fmla="*/ 1985135 h 1985134"/>
                <a:gd name="connsiteX3" fmla="*/ 0 w 9715"/>
                <a:gd name="connsiteY3" fmla="*/ 1985135 h 1985134"/>
              </a:gdLst>
              <a:ahLst/>
              <a:cxnLst>
                <a:cxn ang="0">
                  <a:pos x="connsiteX0" y="connsiteY0"/>
                </a:cxn>
                <a:cxn ang="0">
                  <a:pos x="connsiteX1" y="connsiteY1"/>
                </a:cxn>
                <a:cxn ang="0">
                  <a:pos x="connsiteX2" y="connsiteY2"/>
                </a:cxn>
                <a:cxn ang="0">
                  <a:pos x="connsiteX3" y="connsiteY3"/>
                </a:cxn>
              </a:cxnLst>
              <a:rect l="l" t="t" r="r" b="b"/>
              <a:pathLst>
                <a:path w="9715" h="1985134">
                  <a:moveTo>
                    <a:pt x="0" y="0"/>
                  </a:moveTo>
                  <a:lnTo>
                    <a:pt x="9716" y="0"/>
                  </a:lnTo>
                  <a:lnTo>
                    <a:pt x="9716" y="1985135"/>
                  </a:lnTo>
                  <a:lnTo>
                    <a:pt x="0" y="1985135"/>
                  </a:lnTo>
                  <a:close/>
                </a:path>
              </a:pathLst>
            </a:custGeom>
            <a:solidFill>
              <a:srgbClr val="AA3333"/>
            </a:solidFill>
            <a:ln w="0" cap="flat">
              <a:noFill/>
              <a:prstDash val="solid"/>
              <a:miter/>
            </a:ln>
          </p:spPr>
          <p:txBody>
            <a:bodyPr rtlCol="0" anchor="ctr"/>
            <a:lstStyle/>
            <a:p>
              <a:endParaRPr lang="nb-NO"/>
            </a:p>
          </p:txBody>
        </p:sp>
      </p:grpSp>
    </p:spTree>
    <p:extLst>
      <p:ext uri="{BB962C8B-B14F-4D97-AF65-F5344CB8AC3E}">
        <p14:creationId xmlns:p14="http://schemas.microsoft.com/office/powerpoint/2010/main" val="422091831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E8F7F2"/>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5C9C06F2-D88B-4802-B846-E4AD8D3A5136}"/>
              </a:ext>
            </a:extLst>
          </p:cNvPr>
          <p:cNvSpPr>
            <a:spLocks noGrp="1" noRot="1" noMove="1" noResize="1" noEditPoints="1" noAdjustHandles="1" noChangeArrowheads="1" noChangeShapeType="1"/>
          </p:cNvSpPr>
          <p:nvPr>
            <p:ph sz="half" idx="1"/>
          </p:nvPr>
        </p:nvSpPr>
        <p:spPr>
          <a:xfrm>
            <a:off x="633413" y="1825625"/>
            <a:ext cx="5181600" cy="4351338"/>
          </a:xfrm>
        </p:spPr>
        <p:txBody>
          <a:bodyPr/>
          <a:lstStyle/>
          <a:p>
            <a:r>
              <a:rPr lang="nb-NO" dirty="0"/>
              <a:t>Unngå å snuse/røyke av og til</a:t>
            </a:r>
          </a:p>
          <a:p>
            <a:r>
              <a:rPr lang="nb-NO" dirty="0"/>
              <a:t>Fortsett å sette deg milepælsdager og belønn deg selv</a:t>
            </a:r>
          </a:p>
          <a:p>
            <a:r>
              <a:rPr lang="nb-NO" dirty="0"/>
              <a:t>Trapp ned på nikotinlegemidlene som beskrevet i pakningsvedlegget</a:t>
            </a:r>
          </a:p>
        </p:txBody>
      </p:sp>
      <p:sp>
        <p:nvSpPr>
          <p:cNvPr id="2" name="Tittel 1">
            <a:extLst>
              <a:ext uri="{FF2B5EF4-FFF2-40B4-BE49-F238E27FC236}">
                <a16:creationId xmlns:a16="http://schemas.microsoft.com/office/drawing/2014/main" id="{381AF125-B426-A17B-51CC-94DE000D8654}"/>
              </a:ext>
            </a:extLst>
          </p:cNvPr>
          <p:cNvSpPr>
            <a:spLocks noGrp="1" noRot="1" noMove="1" noResize="1" noEditPoints="1" noAdjustHandles="1" noChangeArrowheads="1" noChangeShapeType="1"/>
          </p:cNvSpPr>
          <p:nvPr>
            <p:ph type="title"/>
          </p:nvPr>
        </p:nvSpPr>
        <p:spPr>
          <a:xfrm>
            <a:off x="633413" y="315913"/>
            <a:ext cx="10935735" cy="1157511"/>
          </a:xfrm>
        </p:spPr>
        <p:txBody>
          <a:bodyPr/>
          <a:lstStyle/>
          <a:p>
            <a:r>
              <a:rPr lang="nb-NO" dirty="0"/>
              <a:t>Hvordan fortsette som snus-/røykfri?</a:t>
            </a:r>
          </a:p>
        </p:txBody>
      </p:sp>
      <p:sp>
        <p:nvSpPr>
          <p:cNvPr id="5" name="Forbudt-skilt 4">
            <a:extLst>
              <a:ext uri="{FF2B5EF4-FFF2-40B4-BE49-F238E27FC236}">
                <a16:creationId xmlns:a16="http://schemas.microsoft.com/office/drawing/2014/main" id="{B5733B3F-B2FB-6D25-D61D-26FA0EF7CA65}"/>
              </a:ext>
            </a:extLst>
          </p:cNvPr>
          <p:cNvSpPr>
            <a:spLocks noGrp="1" noRot="1" noMove="1" noResize="1" noEditPoints="1" noAdjustHandles="1" noChangeArrowheads="1" noChangeShapeType="1"/>
          </p:cNvSpPr>
          <p:nvPr/>
        </p:nvSpPr>
        <p:spPr>
          <a:xfrm>
            <a:off x="8417379" y="1825625"/>
            <a:ext cx="2997428" cy="2997428"/>
          </a:xfrm>
          <a:prstGeom prst="noSmoking">
            <a:avLst>
              <a:gd name="adj" fmla="val 891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900" b="1" dirty="0">
                <a:solidFill>
                  <a:schemeClr val="accent4"/>
                </a:solidFill>
              </a:rPr>
              <a:t>?</a:t>
            </a:r>
          </a:p>
        </p:txBody>
      </p:sp>
    </p:spTree>
    <p:extLst>
      <p:ext uri="{BB962C8B-B14F-4D97-AF65-F5344CB8AC3E}">
        <p14:creationId xmlns:p14="http://schemas.microsoft.com/office/powerpoint/2010/main" val="10558490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8849E43-72CC-CA5A-CC72-D272C64C8BB0}"/>
              </a:ext>
            </a:extLst>
          </p:cNvPr>
          <p:cNvSpPr>
            <a:spLocks noGrp="1" noRot="1" noMove="1" noResize="1" noEditPoints="1" noAdjustHandles="1" noChangeArrowheads="1" noChangeShapeType="1"/>
          </p:cNvSpPr>
          <p:nvPr>
            <p:ph type="title"/>
          </p:nvPr>
        </p:nvSpPr>
        <p:spPr/>
        <p:txBody>
          <a:bodyPr/>
          <a:lstStyle/>
          <a:p>
            <a:r>
              <a:rPr lang="nb-NO" dirty="0"/>
              <a:t>Veien</a:t>
            </a:r>
            <a:br>
              <a:rPr lang="nb-NO" dirty="0"/>
            </a:br>
            <a:r>
              <a:rPr lang="nb-NO" dirty="0"/>
              <a:t>videre</a:t>
            </a:r>
          </a:p>
        </p:txBody>
      </p:sp>
      <p:sp>
        <p:nvSpPr>
          <p:cNvPr id="3" name="Plassholder for tekst 2">
            <a:extLst>
              <a:ext uri="{FF2B5EF4-FFF2-40B4-BE49-F238E27FC236}">
                <a16:creationId xmlns:a16="http://schemas.microsoft.com/office/drawing/2014/main" id="{935C0B64-41A9-6DBF-015C-6FD32914B54E}"/>
              </a:ext>
            </a:extLst>
          </p:cNvPr>
          <p:cNvSpPr>
            <a:spLocks noGrp="1" noRot="1" noMove="1" noResize="1" noEditPoints="1" noAdjustHandles="1" noChangeArrowheads="1" noChangeShapeType="1"/>
          </p:cNvSpPr>
          <p:nvPr>
            <p:ph type="body" idx="1"/>
          </p:nvPr>
        </p:nvSpPr>
        <p:spPr/>
        <p:txBody>
          <a:bodyPr/>
          <a:lstStyle/>
          <a:p>
            <a:endParaRPr lang="nb-NO" dirty="0"/>
          </a:p>
        </p:txBody>
      </p:sp>
      <p:grpSp>
        <p:nvGrpSpPr>
          <p:cNvPr id="4" name="Gruppe 3">
            <a:extLst>
              <a:ext uri="{FF2B5EF4-FFF2-40B4-BE49-F238E27FC236}">
                <a16:creationId xmlns:a16="http://schemas.microsoft.com/office/drawing/2014/main" id="{54E62916-826A-C926-9426-141963A01F56}"/>
              </a:ext>
            </a:extLst>
          </p:cNvPr>
          <p:cNvGrpSpPr>
            <a:grpSpLocks noGrp="1" noUngrp="1" noRot="1" noMove="1" noResize="1"/>
          </p:cNvGrpSpPr>
          <p:nvPr/>
        </p:nvGrpSpPr>
        <p:grpSpPr>
          <a:xfrm>
            <a:off x="4695495" y="1884644"/>
            <a:ext cx="5982105" cy="4973359"/>
            <a:chOff x="2079192" y="4597578"/>
            <a:chExt cx="2711940" cy="2254633"/>
          </a:xfrm>
        </p:grpSpPr>
        <p:grpSp>
          <p:nvGrpSpPr>
            <p:cNvPr id="5" name="Graphic 61">
              <a:extLst>
                <a:ext uri="{FF2B5EF4-FFF2-40B4-BE49-F238E27FC236}">
                  <a16:creationId xmlns:a16="http://schemas.microsoft.com/office/drawing/2014/main" id="{A095E4DB-F267-8A7A-678A-F93AC4EF4424}"/>
                </a:ext>
              </a:extLst>
            </p:cNvPr>
            <p:cNvGrpSpPr>
              <a:grpSpLocks noGrp="1" noUngrp="1" noRot="1" noMove="1" noResize="1"/>
            </p:cNvGrpSpPr>
            <p:nvPr/>
          </p:nvGrpSpPr>
          <p:grpSpPr>
            <a:xfrm>
              <a:off x="2079192" y="4597578"/>
              <a:ext cx="2711940" cy="2254633"/>
              <a:chOff x="3247986" y="1297305"/>
              <a:chExt cx="6368440" cy="5015140"/>
            </a:xfrm>
          </p:grpSpPr>
          <p:sp>
            <p:nvSpPr>
              <p:cNvPr id="7" name="Freeform 64">
                <a:extLst>
                  <a:ext uri="{FF2B5EF4-FFF2-40B4-BE49-F238E27FC236}">
                    <a16:creationId xmlns:a16="http://schemas.microsoft.com/office/drawing/2014/main" id="{AC781ED7-3949-D2B4-9B2A-158DBFF5823C}"/>
                  </a:ext>
                </a:extLst>
              </p:cNvPr>
              <p:cNvSpPr>
                <a:spLocks noGrp="1" noRot="1" noMove="1" noResize="1" noEditPoints="1" noAdjustHandles="1" noChangeArrowheads="1" noChangeShapeType="1"/>
              </p:cNvSpPr>
              <p:nvPr/>
            </p:nvSpPr>
            <p:spPr>
              <a:xfrm>
                <a:off x="6058852" y="1297305"/>
                <a:ext cx="74295" cy="4684642"/>
              </a:xfrm>
              <a:custGeom>
                <a:avLst/>
                <a:gdLst>
                  <a:gd name="connsiteX0" fmla="*/ 0 w 74295"/>
                  <a:gd name="connsiteY0" fmla="*/ 0 h 4684642"/>
                  <a:gd name="connsiteX1" fmla="*/ 74295 w 74295"/>
                  <a:gd name="connsiteY1" fmla="*/ 0 h 4684642"/>
                  <a:gd name="connsiteX2" fmla="*/ 74295 w 74295"/>
                  <a:gd name="connsiteY2" fmla="*/ 4684643 h 4684642"/>
                  <a:gd name="connsiteX3" fmla="*/ 0 w 74295"/>
                  <a:gd name="connsiteY3" fmla="*/ 4684643 h 4684642"/>
                </a:gdLst>
                <a:ahLst/>
                <a:cxnLst>
                  <a:cxn ang="0">
                    <a:pos x="connsiteX0" y="connsiteY0"/>
                  </a:cxn>
                  <a:cxn ang="0">
                    <a:pos x="connsiteX1" y="connsiteY1"/>
                  </a:cxn>
                  <a:cxn ang="0">
                    <a:pos x="connsiteX2" y="connsiteY2"/>
                  </a:cxn>
                  <a:cxn ang="0">
                    <a:pos x="connsiteX3" y="connsiteY3"/>
                  </a:cxn>
                </a:cxnLst>
                <a:rect l="l" t="t" r="r" b="b"/>
                <a:pathLst>
                  <a:path w="74295" h="4684642">
                    <a:moveTo>
                      <a:pt x="0" y="0"/>
                    </a:moveTo>
                    <a:lnTo>
                      <a:pt x="74295" y="0"/>
                    </a:lnTo>
                    <a:lnTo>
                      <a:pt x="74295" y="4684643"/>
                    </a:lnTo>
                    <a:lnTo>
                      <a:pt x="0" y="4684643"/>
                    </a:lnTo>
                    <a:close/>
                  </a:path>
                </a:pathLst>
              </a:custGeom>
              <a:solidFill>
                <a:schemeClr val="accent4"/>
              </a:solidFill>
              <a:ln w="0" cap="flat">
                <a:noFill/>
                <a:prstDash val="solid"/>
                <a:miter/>
              </a:ln>
            </p:spPr>
            <p:txBody>
              <a:bodyPr rtlCol="0" anchor="ctr"/>
              <a:lstStyle/>
              <a:p>
                <a:endParaRPr lang="en-NO"/>
              </a:p>
            </p:txBody>
          </p:sp>
          <p:sp>
            <p:nvSpPr>
              <p:cNvPr id="8" name="Freeform 65">
                <a:extLst>
                  <a:ext uri="{FF2B5EF4-FFF2-40B4-BE49-F238E27FC236}">
                    <a16:creationId xmlns:a16="http://schemas.microsoft.com/office/drawing/2014/main" id="{727A87EB-7CDA-FDBD-47D1-20F0FAC98B5F}"/>
                  </a:ext>
                </a:extLst>
              </p:cNvPr>
              <p:cNvSpPr>
                <a:spLocks noGrp="1" noRot="1" noMove="1" noResize="1" noEditPoints="1" noAdjustHandles="1" noChangeArrowheads="1" noChangeShapeType="1"/>
              </p:cNvSpPr>
              <p:nvPr/>
            </p:nvSpPr>
            <p:spPr>
              <a:xfrm>
                <a:off x="6133143" y="1297305"/>
                <a:ext cx="2903277" cy="832751"/>
              </a:xfrm>
              <a:custGeom>
                <a:avLst/>
                <a:gdLst>
                  <a:gd name="connsiteX0" fmla="*/ 1017098 w 1196263"/>
                  <a:gd name="connsiteY0" fmla="*/ 343129 h 343128"/>
                  <a:gd name="connsiteX1" fmla="*/ 0 w 1196263"/>
                  <a:gd name="connsiteY1" fmla="*/ 343129 h 343128"/>
                  <a:gd name="connsiteX2" fmla="*/ 0 w 1196263"/>
                  <a:gd name="connsiteY2" fmla="*/ 0 h 343128"/>
                  <a:gd name="connsiteX3" fmla="*/ 1017098 w 1196263"/>
                  <a:gd name="connsiteY3" fmla="*/ 0 h 343128"/>
                  <a:gd name="connsiteX4" fmla="*/ 1196264 w 1196263"/>
                  <a:gd name="connsiteY4" fmla="*/ 171564 h 343128"/>
                  <a:gd name="connsiteX5" fmla="*/ 1017098 w 1196263"/>
                  <a:gd name="connsiteY5" fmla="*/ 343129 h 34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6263" h="343128">
                    <a:moveTo>
                      <a:pt x="1017098" y="343129"/>
                    </a:moveTo>
                    <a:lnTo>
                      <a:pt x="0" y="343129"/>
                    </a:lnTo>
                    <a:lnTo>
                      <a:pt x="0" y="0"/>
                    </a:lnTo>
                    <a:lnTo>
                      <a:pt x="1017098" y="0"/>
                    </a:lnTo>
                    <a:lnTo>
                      <a:pt x="1196264" y="171564"/>
                    </a:lnTo>
                    <a:lnTo>
                      <a:pt x="1017098" y="343129"/>
                    </a:lnTo>
                    <a:close/>
                  </a:path>
                </a:pathLst>
              </a:custGeom>
              <a:solidFill>
                <a:srgbClr val="E8F7F2"/>
              </a:solidFill>
              <a:ln w="0" cap="flat">
                <a:noFill/>
                <a:prstDash val="solid"/>
                <a:miter/>
              </a:ln>
            </p:spPr>
            <p:txBody>
              <a:bodyPr rtlCol="0" anchor="ctr"/>
              <a:lstStyle/>
              <a:p>
                <a:endParaRPr lang="en-NO">
                  <a:solidFill>
                    <a:srgbClr val="236556"/>
                  </a:solidFill>
                </a:endParaRPr>
              </a:p>
            </p:txBody>
          </p:sp>
          <p:sp>
            <p:nvSpPr>
              <p:cNvPr id="9" name="Freeform 66">
                <a:extLst>
                  <a:ext uri="{FF2B5EF4-FFF2-40B4-BE49-F238E27FC236}">
                    <a16:creationId xmlns:a16="http://schemas.microsoft.com/office/drawing/2014/main" id="{64FFF9B8-7A0B-A07A-CEA6-B36576432698}"/>
                  </a:ext>
                </a:extLst>
              </p:cNvPr>
              <p:cNvSpPr>
                <a:spLocks noGrp="1" noRot="1" noMove="1" noResize="1" noEditPoints="1" noAdjustHandles="1" noChangeArrowheads="1" noChangeShapeType="1"/>
              </p:cNvSpPr>
              <p:nvPr/>
            </p:nvSpPr>
            <p:spPr>
              <a:xfrm>
                <a:off x="4388215" y="1743498"/>
                <a:ext cx="1670637" cy="479271"/>
              </a:xfrm>
              <a:custGeom>
                <a:avLst/>
                <a:gdLst>
                  <a:gd name="connsiteX0" fmla="*/ 179165 w 1196263"/>
                  <a:gd name="connsiteY0" fmla="*/ 343186 h 343185"/>
                  <a:gd name="connsiteX1" fmla="*/ 1196264 w 1196263"/>
                  <a:gd name="connsiteY1" fmla="*/ 343186 h 343185"/>
                  <a:gd name="connsiteX2" fmla="*/ 1196264 w 1196263"/>
                  <a:gd name="connsiteY2" fmla="*/ 0 h 343185"/>
                  <a:gd name="connsiteX3" fmla="*/ 179165 w 1196263"/>
                  <a:gd name="connsiteY3" fmla="*/ 0 h 343185"/>
                  <a:gd name="connsiteX4" fmla="*/ 0 w 1196263"/>
                  <a:gd name="connsiteY4" fmla="*/ 171564 h 343185"/>
                  <a:gd name="connsiteX5" fmla="*/ 179165 w 1196263"/>
                  <a:gd name="connsiteY5" fmla="*/ 343186 h 34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6263" h="343185">
                    <a:moveTo>
                      <a:pt x="179165" y="343186"/>
                    </a:moveTo>
                    <a:lnTo>
                      <a:pt x="1196264" y="343186"/>
                    </a:lnTo>
                    <a:lnTo>
                      <a:pt x="1196264" y="0"/>
                    </a:lnTo>
                    <a:lnTo>
                      <a:pt x="179165" y="0"/>
                    </a:lnTo>
                    <a:lnTo>
                      <a:pt x="0" y="171564"/>
                    </a:lnTo>
                    <a:lnTo>
                      <a:pt x="179165" y="343186"/>
                    </a:lnTo>
                    <a:close/>
                  </a:path>
                </a:pathLst>
              </a:custGeom>
              <a:solidFill>
                <a:srgbClr val="236556"/>
              </a:solidFill>
              <a:ln w="0" cap="flat">
                <a:noFill/>
                <a:prstDash val="solid"/>
                <a:miter/>
              </a:ln>
            </p:spPr>
            <p:txBody>
              <a:bodyPr rtlCol="0" anchor="ctr"/>
              <a:lstStyle/>
              <a:p>
                <a:endParaRPr lang="en-NO"/>
              </a:p>
            </p:txBody>
          </p:sp>
          <p:sp>
            <p:nvSpPr>
              <p:cNvPr id="10" name="Freeform 72">
                <a:extLst>
                  <a:ext uri="{FF2B5EF4-FFF2-40B4-BE49-F238E27FC236}">
                    <a16:creationId xmlns:a16="http://schemas.microsoft.com/office/drawing/2014/main" id="{C38180C2-18A0-5907-A88C-4B1D9B9040FD}"/>
                  </a:ext>
                </a:extLst>
              </p:cNvPr>
              <p:cNvSpPr>
                <a:spLocks noGrp="1" noRot="1" noMove="1" noResize="1" noEditPoints="1" noAdjustHandles="1" noChangeArrowheads="1" noChangeShapeType="1"/>
              </p:cNvSpPr>
              <p:nvPr/>
            </p:nvSpPr>
            <p:spPr>
              <a:xfrm>
                <a:off x="5155939" y="4926558"/>
                <a:ext cx="1016654" cy="1053674"/>
              </a:xfrm>
              <a:custGeom>
                <a:avLst/>
                <a:gdLst>
                  <a:gd name="connsiteX0" fmla="*/ 57 w 1016654"/>
                  <a:gd name="connsiteY0" fmla="*/ 0 h 1053674"/>
                  <a:gd name="connsiteX1" fmla="*/ 754037 w 1016654"/>
                  <a:gd name="connsiteY1" fmla="*/ 460001 h 1053674"/>
                  <a:gd name="connsiteX2" fmla="*/ 1014984 w 1016654"/>
                  <a:gd name="connsiteY2" fmla="*/ 1053675 h 1053674"/>
                  <a:gd name="connsiteX3" fmla="*/ 738092 w 1016654"/>
                  <a:gd name="connsiteY3" fmla="*/ 946918 h 1053674"/>
                  <a:gd name="connsiteX4" fmla="*/ 609048 w 1016654"/>
                  <a:gd name="connsiteY4" fmla="*/ 732549 h 1053674"/>
                  <a:gd name="connsiteX5" fmla="*/ 412337 w 1016654"/>
                  <a:gd name="connsiteY5" fmla="*/ 627221 h 1053674"/>
                  <a:gd name="connsiteX6" fmla="*/ 353073 w 1016654"/>
                  <a:gd name="connsiteY6" fmla="*/ 477374 h 1053674"/>
                  <a:gd name="connsiteX7" fmla="*/ 177165 w 1016654"/>
                  <a:gd name="connsiteY7" fmla="*/ 348615 h 1053674"/>
                  <a:gd name="connsiteX8" fmla="*/ 0 w 1016654"/>
                  <a:gd name="connsiteY8" fmla="*/ 0 h 105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6654" h="1053674">
                    <a:moveTo>
                      <a:pt x="57" y="0"/>
                    </a:moveTo>
                    <a:cubicBezTo>
                      <a:pt x="57" y="0"/>
                      <a:pt x="454000" y="55207"/>
                      <a:pt x="754037" y="460001"/>
                    </a:cubicBezTo>
                    <a:cubicBezTo>
                      <a:pt x="1054075" y="864794"/>
                      <a:pt x="1014984" y="1053675"/>
                      <a:pt x="1014984" y="1053675"/>
                    </a:cubicBezTo>
                    <a:cubicBezTo>
                      <a:pt x="1014984" y="1053675"/>
                      <a:pt x="917886" y="954977"/>
                      <a:pt x="738092" y="946918"/>
                    </a:cubicBezTo>
                    <a:cubicBezTo>
                      <a:pt x="607962" y="941032"/>
                      <a:pt x="657168" y="776383"/>
                      <a:pt x="609048" y="732549"/>
                    </a:cubicBezTo>
                    <a:cubicBezTo>
                      <a:pt x="560870" y="688715"/>
                      <a:pt x="453542" y="697573"/>
                      <a:pt x="412337" y="627221"/>
                    </a:cubicBezTo>
                    <a:cubicBezTo>
                      <a:pt x="371132" y="556870"/>
                      <a:pt x="416681" y="562471"/>
                      <a:pt x="353073" y="477374"/>
                    </a:cubicBezTo>
                    <a:cubicBezTo>
                      <a:pt x="296894" y="402165"/>
                      <a:pt x="218884" y="465944"/>
                      <a:pt x="177165" y="348615"/>
                    </a:cubicBezTo>
                    <a:cubicBezTo>
                      <a:pt x="154705" y="285464"/>
                      <a:pt x="136074" y="109385"/>
                      <a:pt x="0" y="0"/>
                    </a:cubicBezTo>
                    <a:close/>
                  </a:path>
                </a:pathLst>
              </a:custGeom>
              <a:solidFill>
                <a:srgbClr val="236556"/>
              </a:solidFill>
              <a:ln w="0" cap="flat">
                <a:noFill/>
                <a:prstDash val="solid"/>
                <a:miter/>
              </a:ln>
            </p:spPr>
            <p:txBody>
              <a:bodyPr rtlCol="0" anchor="ctr"/>
              <a:lstStyle/>
              <a:p>
                <a:endParaRPr lang="en-NO"/>
              </a:p>
            </p:txBody>
          </p:sp>
          <p:sp>
            <p:nvSpPr>
              <p:cNvPr id="11" name="Freeform 73">
                <a:extLst>
                  <a:ext uri="{FF2B5EF4-FFF2-40B4-BE49-F238E27FC236}">
                    <a16:creationId xmlns:a16="http://schemas.microsoft.com/office/drawing/2014/main" id="{EC9E756B-CDAD-1401-AE65-A3DC60CEEBDC}"/>
                  </a:ext>
                </a:extLst>
              </p:cNvPr>
              <p:cNvSpPr>
                <a:spLocks noGrp="1" noRot="1" noMove="1" noResize="1" noEditPoints="1" noAdjustHandles="1" noChangeArrowheads="1" noChangeShapeType="1"/>
              </p:cNvSpPr>
              <p:nvPr/>
            </p:nvSpPr>
            <p:spPr>
              <a:xfrm>
                <a:off x="6201098" y="5192477"/>
                <a:ext cx="697686" cy="733634"/>
              </a:xfrm>
              <a:custGeom>
                <a:avLst/>
                <a:gdLst>
                  <a:gd name="connsiteX0" fmla="*/ 697687 w 697686"/>
                  <a:gd name="connsiteY0" fmla="*/ 0 h 733634"/>
                  <a:gd name="connsiteX1" fmla="*/ 199396 w 697686"/>
                  <a:gd name="connsiteY1" fmla="*/ 303981 h 733634"/>
                  <a:gd name="connsiteX2" fmla="*/ 0 w 697686"/>
                  <a:gd name="connsiteY2" fmla="*/ 733634 h 733634"/>
                  <a:gd name="connsiteX3" fmla="*/ 209912 w 697686"/>
                  <a:gd name="connsiteY3" fmla="*/ 625793 h 733634"/>
                  <a:gd name="connsiteX4" fmla="*/ 295180 w 697686"/>
                  <a:gd name="connsiteY4" fmla="*/ 484118 h 733634"/>
                  <a:gd name="connsiteX5" fmla="*/ 425196 w 697686"/>
                  <a:gd name="connsiteY5" fmla="*/ 414509 h 733634"/>
                  <a:gd name="connsiteX6" fmla="*/ 464344 w 697686"/>
                  <a:gd name="connsiteY6" fmla="*/ 315468 h 733634"/>
                  <a:gd name="connsiteX7" fmla="*/ 580644 w 697686"/>
                  <a:gd name="connsiteY7" fmla="*/ 230372 h 733634"/>
                  <a:gd name="connsiteX8" fmla="*/ 697687 w 697686"/>
                  <a:gd name="connsiteY8" fmla="*/ 0 h 733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7686" h="733634">
                    <a:moveTo>
                      <a:pt x="697687" y="0"/>
                    </a:moveTo>
                    <a:cubicBezTo>
                      <a:pt x="697687" y="0"/>
                      <a:pt x="397707" y="36462"/>
                      <a:pt x="199396" y="303981"/>
                    </a:cubicBezTo>
                    <a:cubicBezTo>
                      <a:pt x="1086" y="571500"/>
                      <a:pt x="0" y="733634"/>
                      <a:pt x="0" y="733634"/>
                    </a:cubicBezTo>
                    <a:cubicBezTo>
                      <a:pt x="0" y="733634"/>
                      <a:pt x="117043" y="640080"/>
                      <a:pt x="209912" y="625793"/>
                    </a:cubicBezTo>
                    <a:cubicBezTo>
                      <a:pt x="294951" y="612705"/>
                      <a:pt x="263347" y="513093"/>
                      <a:pt x="295180" y="484118"/>
                    </a:cubicBezTo>
                    <a:cubicBezTo>
                      <a:pt x="327012" y="455143"/>
                      <a:pt x="397935" y="461029"/>
                      <a:pt x="425196" y="414509"/>
                    </a:cubicBezTo>
                    <a:cubicBezTo>
                      <a:pt x="452456" y="367989"/>
                      <a:pt x="422281" y="371761"/>
                      <a:pt x="464344" y="315468"/>
                    </a:cubicBezTo>
                    <a:cubicBezTo>
                      <a:pt x="501491" y="265805"/>
                      <a:pt x="553040" y="307924"/>
                      <a:pt x="580644" y="230372"/>
                    </a:cubicBezTo>
                    <a:cubicBezTo>
                      <a:pt x="595503" y="188652"/>
                      <a:pt x="607790" y="72295"/>
                      <a:pt x="697687" y="0"/>
                    </a:cubicBezTo>
                    <a:close/>
                  </a:path>
                </a:pathLst>
              </a:custGeom>
              <a:solidFill>
                <a:srgbClr val="236556"/>
              </a:solidFill>
              <a:ln w="0" cap="flat">
                <a:noFill/>
                <a:prstDash val="solid"/>
                <a:miter/>
              </a:ln>
            </p:spPr>
            <p:txBody>
              <a:bodyPr rtlCol="0" anchor="ctr"/>
              <a:lstStyle/>
              <a:p>
                <a:endParaRPr lang="en-NO"/>
              </a:p>
            </p:txBody>
          </p:sp>
          <p:sp>
            <p:nvSpPr>
              <p:cNvPr id="12" name="Freeform 74">
                <a:extLst>
                  <a:ext uri="{FF2B5EF4-FFF2-40B4-BE49-F238E27FC236}">
                    <a16:creationId xmlns:a16="http://schemas.microsoft.com/office/drawing/2014/main" id="{51CA7EB0-5EA9-8A4E-3AC7-EDF8C2F53363}"/>
                  </a:ext>
                </a:extLst>
              </p:cNvPr>
              <p:cNvSpPr>
                <a:spLocks noGrp="1" noRot="1" noMove="1" noResize="1" noEditPoints="1" noAdjustHandles="1" noChangeArrowheads="1" noChangeShapeType="1"/>
              </p:cNvSpPr>
              <p:nvPr/>
            </p:nvSpPr>
            <p:spPr>
              <a:xfrm>
                <a:off x="5600558" y="4278077"/>
                <a:ext cx="600586" cy="1648034"/>
              </a:xfrm>
              <a:custGeom>
                <a:avLst/>
                <a:gdLst>
                  <a:gd name="connsiteX0" fmla="*/ 571051 w 600586"/>
                  <a:gd name="connsiteY0" fmla="*/ 1648034 h 1648034"/>
                  <a:gd name="connsiteX1" fmla="*/ 4923 w 600586"/>
                  <a:gd name="connsiteY1" fmla="*/ 0 h 1648034"/>
                  <a:gd name="connsiteX2" fmla="*/ 866 w 600586"/>
                  <a:gd name="connsiteY2" fmla="*/ 358445 h 1648034"/>
                  <a:gd name="connsiteX3" fmla="*/ 77161 w 600586"/>
                  <a:gd name="connsiteY3" fmla="*/ 588417 h 1648034"/>
                  <a:gd name="connsiteX4" fmla="*/ 193861 w 600586"/>
                  <a:gd name="connsiteY4" fmla="*/ 748437 h 1648034"/>
                  <a:gd name="connsiteX5" fmla="*/ 166029 w 600586"/>
                  <a:gd name="connsiteY5" fmla="*/ 975208 h 1648034"/>
                  <a:gd name="connsiteX6" fmla="*/ 277872 w 600586"/>
                  <a:gd name="connsiteY6" fmla="*/ 1124598 h 1648034"/>
                  <a:gd name="connsiteX7" fmla="*/ 326621 w 600586"/>
                  <a:gd name="connsiteY7" fmla="*/ 1324566 h 1648034"/>
                  <a:gd name="connsiteX8" fmla="*/ 488298 w 600586"/>
                  <a:gd name="connsiteY8" fmla="*/ 1459497 h 1648034"/>
                  <a:gd name="connsiteX9" fmla="*/ 571108 w 600586"/>
                  <a:gd name="connsiteY9" fmla="*/ 1647978 h 164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586" h="1648034">
                    <a:moveTo>
                      <a:pt x="571051" y="1648034"/>
                    </a:moveTo>
                    <a:cubicBezTo>
                      <a:pt x="571051" y="1648034"/>
                      <a:pt x="795879" y="554412"/>
                      <a:pt x="4923" y="0"/>
                    </a:cubicBezTo>
                    <a:cubicBezTo>
                      <a:pt x="4923" y="0"/>
                      <a:pt x="9038" y="273634"/>
                      <a:pt x="866" y="358445"/>
                    </a:cubicBezTo>
                    <a:cubicBezTo>
                      <a:pt x="-6564" y="435426"/>
                      <a:pt x="35099" y="543725"/>
                      <a:pt x="77161" y="588417"/>
                    </a:cubicBezTo>
                    <a:cubicBezTo>
                      <a:pt x="119223" y="633165"/>
                      <a:pt x="183288" y="697687"/>
                      <a:pt x="193861" y="748437"/>
                    </a:cubicBezTo>
                    <a:cubicBezTo>
                      <a:pt x="204434" y="799185"/>
                      <a:pt x="142083" y="904970"/>
                      <a:pt x="166029" y="975208"/>
                    </a:cubicBezTo>
                    <a:cubicBezTo>
                      <a:pt x="189918" y="1045445"/>
                      <a:pt x="253697" y="1063047"/>
                      <a:pt x="277872" y="1124598"/>
                    </a:cubicBezTo>
                    <a:cubicBezTo>
                      <a:pt x="302046" y="1186148"/>
                      <a:pt x="282158" y="1276617"/>
                      <a:pt x="326621" y="1324566"/>
                    </a:cubicBezTo>
                    <a:cubicBezTo>
                      <a:pt x="371083" y="1372514"/>
                      <a:pt x="451893" y="1399318"/>
                      <a:pt x="488298" y="1459497"/>
                    </a:cubicBezTo>
                    <a:cubicBezTo>
                      <a:pt x="524645" y="1519733"/>
                      <a:pt x="571108" y="1647978"/>
                      <a:pt x="571108" y="1647978"/>
                    </a:cubicBezTo>
                    <a:close/>
                  </a:path>
                </a:pathLst>
              </a:custGeom>
              <a:solidFill>
                <a:srgbClr val="236556"/>
              </a:solidFill>
              <a:ln w="0" cap="flat">
                <a:noFill/>
                <a:prstDash val="solid"/>
                <a:miter/>
              </a:ln>
            </p:spPr>
            <p:txBody>
              <a:bodyPr rtlCol="0" anchor="ctr"/>
              <a:lstStyle/>
              <a:p>
                <a:endParaRPr lang="en-NO"/>
              </a:p>
            </p:txBody>
          </p:sp>
          <p:sp>
            <p:nvSpPr>
              <p:cNvPr id="13" name="Freeform 75">
                <a:extLst>
                  <a:ext uri="{FF2B5EF4-FFF2-40B4-BE49-F238E27FC236}">
                    <a16:creationId xmlns:a16="http://schemas.microsoft.com/office/drawing/2014/main" id="{B10E5B95-EED5-FBA2-7888-DB954933303D}"/>
                  </a:ext>
                </a:extLst>
              </p:cNvPr>
              <p:cNvSpPr>
                <a:spLocks noGrp="1" noRot="1" noMove="1" noResize="1" noEditPoints="1" noAdjustHandles="1" noChangeArrowheads="1" noChangeShapeType="1"/>
              </p:cNvSpPr>
              <p:nvPr/>
            </p:nvSpPr>
            <p:spPr>
              <a:xfrm>
                <a:off x="5618168" y="4755165"/>
                <a:ext cx="469887" cy="152819"/>
              </a:xfrm>
              <a:custGeom>
                <a:avLst/>
                <a:gdLst>
                  <a:gd name="connsiteX0" fmla="*/ 469887 w 469887"/>
                  <a:gd name="connsiteY0" fmla="*/ 152819 h 152819"/>
                  <a:gd name="connsiteX1" fmla="*/ 6629 w 469887"/>
                  <a:gd name="connsiteY1" fmla="*/ 18803 h 152819"/>
                  <a:gd name="connsiteX2" fmla="*/ 0 w 469887"/>
                  <a:gd name="connsiteY2" fmla="*/ 0 h 152819"/>
                  <a:gd name="connsiteX3" fmla="*/ 462572 w 469887"/>
                  <a:gd name="connsiteY3" fmla="*/ 133788 h 152819"/>
                  <a:gd name="connsiteX4" fmla="*/ 469887 w 469887"/>
                  <a:gd name="connsiteY4" fmla="*/ 152819 h 152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887" h="152819">
                    <a:moveTo>
                      <a:pt x="469887" y="152819"/>
                    </a:moveTo>
                    <a:lnTo>
                      <a:pt x="6629" y="18803"/>
                    </a:lnTo>
                    <a:lnTo>
                      <a:pt x="0" y="0"/>
                    </a:lnTo>
                    <a:lnTo>
                      <a:pt x="462572" y="133788"/>
                    </a:lnTo>
                    <a:lnTo>
                      <a:pt x="469887" y="152819"/>
                    </a:lnTo>
                    <a:close/>
                  </a:path>
                </a:pathLst>
              </a:custGeom>
              <a:solidFill>
                <a:srgbClr val="7DC93A"/>
              </a:solidFill>
              <a:ln w="0" cap="flat">
                <a:noFill/>
                <a:prstDash val="solid"/>
                <a:miter/>
              </a:ln>
            </p:spPr>
            <p:txBody>
              <a:bodyPr rtlCol="0" anchor="ctr"/>
              <a:lstStyle/>
              <a:p>
                <a:endParaRPr lang="en-NO"/>
              </a:p>
            </p:txBody>
          </p:sp>
          <p:sp>
            <p:nvSpPr>
              <p:cNvPr id="14" name="Freeform 76">
                <a:extLst>
                  <a:ext uri="{FF2B5EF4-FFF2-40B4-BE49-F238E27FC236}">
                    <a16:creationId xmlns:a16="http://schemas.microsoft.com/office/drawing/2014/main" id="{D2F4C865-FE2D-9D9B-41A0-84A40D1136C4}"/>
                  </a:ext>
                </a:extLst>
              </p:cNvPr>
              <p:cNvSpPr>
                <a:spLocks noGrp="1" noRot="1" noMove="1" noResize="1" noEditPoints="1" noAdjustHandles="1" noChangeArrowheads="1" noChangeShapeType="1"/>
              </p:cNvSpPr>
              <p:nvPr/>
            </p:nvSpPr>
            <p:spPr>
              <a:xfrm>
                <a:off x="5736012" y="4929987"/>
                <a:ext cx="378618" cy="54463"/>
              </a:xfrm>
              <a:custGeom>
                <a:avLst/>
                <a:gdLst>
                  <a:gd name="connsiteX0" fmla="*/ 378619 w 378618"/>
                  <a:gd name="connsiteY0" fmla="*/ 54464 h 54463"/>
                  <a:gd name="connsiteX1" fmla="*/ 14630 w 378618"/>
                  <a:gd name="connsiteY1" fmla="*/ 17831 h 54463"/>
                  <a:gd name="connsiteX2" fmla="*/ 0 w 378618"/>
                  <a:gd name="connsiteY2" fmla="*/ 0 h 54463"/>
                  <a:gd name="connsiteX3" fmla="*/ 373132 w 378618"/>
                  <a:gd name="connsiteY3" fmla="*/ 37548 h 54463"/>
                  <a:gd name="connsiteX4" fmla="*/ 378619 w 378618"/>
                  <a:gd name="connsiteY4" fmla="*/ 54464 h 54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618" h="54463">
                    <a:moveTo>
                      <a:pt x="378619" y="54464"/>
                    </a:moveTo>
                    <a:lnTo>
                      <a:pt x="14630" y="17831"/>
                    </a:lnTo>
                    <a:lnTo>
                      <a:pt x="0" y="0"/>
                    </a:lnTo>
                    <a:lnTo>
                      <a:pt x="373132" y="37548"/>
                    </a:lnTo>
                    <a:lnTo>
                      <a:pt x="378619" y="54464"/>
                    </a:lnTo>
                    <a:close/>
                  </a:path>
                </a:pathLst>
              </a:custGeom>
              <a:solidFill>
                <a:srgbClr val="7DC93A"/>
              </a:solidFill>
              <a:ln w="0" cap="flat">
                <a:noFill/>
                <a:prstDash val="solid"/>
                <a:miter/>
              </a:ln>
            </p:spPr>
            <p:txBody>
              <a:bodyPr rtlCol="0" anchor="ctr"/>
              <a:lstStyle/>
              <a:p>
                <a:endParaRPr lang="en-NO"/>
              </a:p>
            </p:txBody>
          </p:sp>
          <p:sp>
            <p:nvSpPr>
              <p:cNvPr id="15" name="Freeform 77">
                <a:extLst>
                  <a:ext uri="{FF2B5EF4-FFF2-40B4-BE49-F238E27FC236}">
                    <a16:creationId xmlns:a16="http://schemas.microsoft.com/office/drawing/2014/main" id="{0FBA28CF-641A-41B0-A143-E1AB5B52BC87}"/>
                  </a:ext>
                </a:extLst>
              </p:cNvPr>
              <p:cNvSpPr>
                <a:spLocks noGrp="1" noRot="1" noMove="1" noResize="1" noEditPoints="1" noAdjustHandles="1" noChangeArrowheads="1" noChangeShapeType="1"/>
              </p:cNvSpPr>
              <p:nvPr/>
            </p:nvSpPr>
            <p:spPr>
              <a:xfrm>
                <a:off x="5884716" y="5423306"/>
                <a:ext cx="315582" cy="88125"/>
              </a:xfrm>
              <a:custGeom>
                <a:avLst/>
                <a:gdLst>
                  <a:gd name="connsiteX0" fmla="*/ 315582 w 315582"/>
                  <a:gd name="connsiteY0" fmla="*/ 88125 h 88125"/>
                  <a:gd name="connsiteX1" fmla="*/ 3486 w 315582"/>
                  <a:gd name="connsiteY1" fmla="*/ 17431 h 88125"/>
                  <a:gd name="connsiteX2" fmla="*/ 0 w 315582"/>
                  <a:gd name="connsiteY2" fmla="*/ 0 h 88125"/>
                  <a:gd name="connsiteX3" fmla="*/ 315068 w 315582"/>
                  <a:gd name="connsiteY3" fmla="*/ 71380 h 88125"/>
                  <a:gd name="connsiteX4" fmla="*/ 315582 w 315582"/>
                  <a:gd name="connsiteY4" fmla="*/ 88125 h 88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582" h="88125">
                    <a:moveTo>
                      <a:pt x="315582" y="88125"/>
                    </a:moveTo>
                    <a:lnTo>
                      <a:pt x="3486" y="17431"/>
                    </a:lnTo>
                    <a:lnTo>
                      <a:pt x="0" y="0"/>
                    </a:lnTo>
                    <a:lnTo>
                      <a:pt x="315068" y="71380"/>
                    </a:lnTo>
                    <a:lnTo>
                      <a:pt x="315582" y="88125"/>
                    </a:lnTo>
                    <a:close/>
                  </a:path>
                </a:pathLst>
              </a:custGeom>
              <a:solidFill>
                <a:srgbClr val="7DC93A"/>
              </a:solidFill>
              <a:ln w="0" cap="flat">
                <a:noFill/>
                <a:prstDash val="solid"/>
                <a:miter/>
              </a:ln>
            </p:spPr>
            <p:txBody>
              <a:bodyPr rtlCol="0" anchor="ctr"/>
              <a:lstStyle/>
              <a:p>
                <a:endParaRPr lang="en-NO"/>
              </a:p>
            </p:txBody>
          </p:sp>
          <p:sp>
            <p:nvSpPr>
              <p:cNvPr id="16" name="Freeform 78">
                <a:extLst>
                  <a:ext uri="{FF2B5EF4-FFF2-40B4-BE49-F238E27FC236}">
                    <a16:creationId xmlns:a16="http://schemas.microsoft.com/office/drawing/2014/main" id="{86B9B920-B299-77D1-11C6-D402F4A24F44}"/>
                  </a:ext>
                </a:extLst>
              </p:cNvPr>
              <p:cNvSpPr>
                <a:spLocks noGrp="1" noRot="1" noMove="1" noResize="1" noEditPoints="1" noAdjustHandles="1" noChangeArrowheads="1" noChangeShapeType="1"/>
              </p:cNvSpPr>
              <p:nvPr/>
            </p:nvSpPr>
            <p:spPr>
              <a:xfrm>
                <a:off x="5897060" y="5524404"/>
                <a:ext cx="304038" cy="41262"/>
              </a:xfrm>
              <a:custGeom>
                <a:avLst/>
                <a:gdLst>
                  <a:gd name="connsiteX0" fmla="*/ 304038 w 304038"/>
                  <a:gd name="connsiteY0" fmla="*/ 41262 h 41262"/>
                  <a:gd name="connsiteX1" fmla="*/ 2629 w 304038"/>
                  <a:gd name="connsiteY1" fmla="*/ 16516 h 41262"/>
                  <a:gd name="connsiteX2" fmla="*/ 0 w 304038"/>
                  <a:gd name="connsiteY2" fmla="*/ 0 h 41262"/>
                  <a:gd name="connsiteX3" fmla="*/ 303924 w 304038"/>
                  <a:gd name="connsiteY3" fmla="*/ 24917 h 41262"/>
                  <a:gd name="connsiteX4" fmla="*/ 304038 w 304038"/>
                  <a:gd name="connsiteY4" fmla="*/ 41262 h 41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038" h="41262">
                    <a:moveTo>
                      <a:pt x="304038" y="41262"/>
                    </a:moveTo>
                    <a:lnTo>
                      <a:pt x="2629" y="16516"/>
                    </a:lnTo>
                    <a:lnTo>
                      <a:pt x="0" y="0"/>
                    </a:lnTo>
                    <a:lnTo>
                      <a:pt x="303924" y="24917"/>
                    </a:lnTo>
                    <a:lnTo>
                      <a:pt x="304038" y="41262"/>
                    </a:lnTo>
                    <a:close/>
                  </a:path>
                </a:pathLst>
              </a:custGeom>
              <a:solidFill>
                <a:srgbClr val="7DC93A"/>
              </a:solidFill>
              <a:ln w="0" cap="flat">
                <a:noFill/>
                <a:prstDash val="solid"/>
                <a:miter/>
              </a:ln>
            </p:spPr>
            <p:txBody>
              <a:bodyPr rtlCol="0" anchor="ctr"/>
              <a:lstStyle/>
              <a:p>
                <a:endParaRPr lang="en-NO"/>
              </a:p>
            </p:txBody>
          </p:sp>
          <p:sp>
            <p:nvSpPr>
              <p:cNvPr id="17" name="Freeform 79">
                <a:extLst>
                  <a:ext uri="{FF2B5EF4-FFF2-40B4-BE49-F238E27FC236}">
                    <a16:creationId xmlns:a16="http://schemas.microsoft.com/office/drawing/2014/main" id="{C79545A9-55A9-CAD0-8CD4-273C56213107}"/>
                  </a:ext>
                </a:extLst>
              </p:cNvPr>
              <p:cNvSpPr>
                <a:spLocks noGrp="1" noRot="1" noMove="1" noResize="1" noEditPoints="1" noAdjustHandles="1" noChangeArrowheads="1" noChangeShapeType="1"/>
              </p:cNvSpPr>
              <p:nvPr/>
            </p:nvSpPr>
            <p:spPr>
              <a:xfrm>
                <a:off x="5606453" y="4402035"/>
                <a:ext cx="226371" cy="78123"/>
              </a:xfrm>
              <a:custGeom>
                <a:avLst/>
                <a:gdLst>
                  <a:gd name="connsiteX0" fmla="*/ 226371 w 226371"/>
                  <a:gd name="connsiteY0" fmla="*/ 78124 h 78123"/>
                  <a:gd name="connsiteX1" fmla="*/ 57 w 226371"/>
                  <a:gd name="connsiteY1" fmla="*/ 16802 h 78123"/>
                  <a:gd name="connsiteX2" fmla="*/ 0 w 226371"/>
                  <a:gd name="connsiteY2" fmla="*/ 0 h 78123"/>
                  <a:gd name="connsiteX3" fmla="*/ 206026 w 226371"/>
                  <a:gd name="connsiteY3" fmla="*/ 55778 h 78123"/>
                  <a:gd name="connsiteX4" fmla="*/ 226371 w 226371"/>
                  <a:gd name="connsiteY4" fmla="*/ 78124 h 7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1" h="78123">
                    <a:moveTo>
                      <a:pt x="226371" y="78124"/>
                    </a:moveTo>
                    <a:lnTo>
                      <a:pt x="57" y="16802"/>
                    </a:lnTo>
                    <a:lnTo>
                      <a:pt x="0" y="0"/>
                    </a:lnTo>
                    <a:lnTo>
                      <a:pt x="206026" y="55778"/>
                    </a:lnTo>
                    <a:lnTo>
                      <a:pt x="226371" y="78124"/>
                    </a:lnTo>
                    <a:close/>
                  </a:path>
                </a:pathLst>
              </a:custGeom>
              <a:solidFill>
                <a:srgbClr val="7DC93A"/>
              </a:solidFill>
              <a:ln w="0" cap="flat">
                <a:noFill/>
                <a:prstDash val="solid"/>
                <a:miter/>
              </a:ln>
            </p:spPr>
            <p:txBody>
              <a:bodyPr rtlCol="0" anchor="ctr"/>
              <a:lstStyle/>
              <a:p>
                <a:endParaRPr lang="en-NO"/>
              </a:p>
            </p:txBody>
          </p:sp>
          <p:sp>
            <p:nvSpPr>
              <p:cNvPr id="18" name="Freeform 80">
                <a:extLst>
                  <a:ext uri="{FF2B5EF4-FFF2-40B4-BE49-F238E27FC236}">
                    <a16:creationId xmlns:a16="http://schemas.microsoft.com/office/drawing/2014/main" id="{8B5BAD92-74DE-862C-A3E5-0505F6156F6A}"/>
                  </a:ext>
                </a:extLst>
              </p:cNvPr>
              <p:cNvSpPr>
                <a:spLocks noGrp="1" noRot="1" noMove="1" noResize="1" noEditPoints="1" noAdjustHandles="1" noChangeArrowheads="1" noChangeShapeType="1"/>
              </p:cNvSpPr>
              <p:nvPr/>
            </p:nvSpPr>
            <p:spPr>
              <a:xfrm>
                <a:off x="3247986" y="5691466"/>
                <a:ext cx="6368440" cy="620979"/>
              </a:xfrm>
              <a:custGeom>
                <a:avLst/>
                <a:gdLst>
                  <a:gd name="connsiteX0" fmla="*/ 0 w 5337810"/>
                  <a:gd name="connsiteY0" fmla="*/ 620980 h 620979"/>
                  <a:gd name="connsiteX1" fmla="*/ 4697730 w 5337810"/>
                  <a:gd name="connsiteY1" fmla="*/ 27248 h 620979"/>
                  <a:gd name="connsiteX2" fmla="*/ 5337810 w 5337810"/>
                  <a:gd name="connsiteY2" fmla="*/ 620980 h 620979"/>
                  <a:gd name="connsiteX3" fmla="*/ 0 w 5337810"/>
                  <a:gd name="connsiteY3" fmla="*/ 620980 h 620979"/>
                </a:gdLst>
                <a:ahLst/>
                <a:cxnLst>
                  <a:cxn ang="0">
                    <a:pos x="connsiteX0" y="connsiteY0"/>
                  </a:cxn>
                  <a:cxn ang="0">
                    <a:pos x="connsiteX1" y="connsiteY1"/>
                  </a:cxn>
                  <a:cxn ang="0">
                    <a:pos x="connsiteX2" y="connsiteY2"/>
                  </a:cxn>
                  <a:cxn ang="0">
                    <a:pos x="connsiteX3" y="connsiteY3"/>
                  </a:cxn>
                </a:cxnLst>
                <a:rect l="l" t="t" r="r" b="b"/>
                <a:pathLst>
                  <a:path w="5337810" h="620979">
                    <a:moveTo>
                      <a:pt x="0" y="620980"/>
                    </a:moveTo>
                    <a:cubicBezTo>
                      <a:pt x="0" y="620980"/>
                      <a:pt x="3875113" y="-153117"/>
                      <a:pt x="4697730" y="27248"/>
                    </a:cubicBezTo>
                    <a:cubicBezTo>
                      <a:pt x="5316208" y="162865"/>
                      <a:pt x="5337810" y="620980"/>
                      <a:pt x="5337810" y="620980"/>
                    </a:cubicBezTo>
                    <a:lnTo>
                      <a:pt x="0" y="620980"/>
                    </a:lnTo>
                    <a:close/>
                  </a:path>
                </a:pathLst>
              </a:custGeom>
              <a:solidFill>
                <a:srgbClr val="236556"/>
              </a:solidFill>
              <a:ln w="0" cap="flat">
                <a:noFill/>
                <a:prstDash val="solid"/>
                <a:miter/>
              </a:ln>
            </p:spPr>
            <p:txBody>
              <a:bodyPr rtlCol="0" anchor="ctr"/>
              <a:lstStyle/>
              <a:p>
                <a:endParaRPr lang="en-NO"/>
              </a:p>
            </p:txBody>
          </p:sp>
        </p:grpSp>
        <p:sp>
          <p:nvSpPr>
            <p:cNvPr id="6" name="TekstSylinder 5">
              <a:extLst>
                <a:ext uri="{FF2B5EF4-FFF2-40B4-BE49-F238E27FC236}">
                  <a16:creationId xmlns:a16="http://schemas.microsoft.com/office/drawing/2014/main" id="{98E21D9F-584C-4012-5A69-986AB3A98691}"/>
                </a:ext>
              </a:extLst>
            </p:cNvPr>
            <p:cNvSpPr txBox="1">
              <a:spLocks noGrp="1" noRot="1" noMove="1" noResize="1" noEditPoints="1" noAdjustHandles="1" noChangeArrowheads="1" noChangeShapeType="1"/>
            </p:cNvSpPr>
            <p:nvPr/>
          </p:nvSpPr>
          <p:spPr>
            <a:xfrm>
              <a:off x="3394905" y="4646303"/>
              <a:ext cx="924245" cy="279056"/>
            </a:xfrm>
            <a:prstGeom prst="rect">
              <a:avLst/>
            </a:prstGeom>
            <a:noFill/>
          </p:spPr>
          <p:txBody>
            <a:bodyPr wrap="square" lIns="0" tIns="0" rIns="0" bIns="0" rtlCol="0">
              <a:spAutoFit/>
            </a:bodyPr>
            <a:lstStyle/>
            <a:p>
              <a:r>
                <a:rPr lang="nb-NO" sz="2000" dirty="0"/>
                <a:t>DEN NYE HVERDAGEN</a:t>
              </a:r>
            </a:p>
          </p:txBody>
        </p:sp>
      </p:grpSp>
    </p:spTree>
    <p:extLst>
      <p:ext uri="{BB962C8B-B14F-4D97-AF65-F5344CB8AC3E}">
        <p14:creationId xmlns:p14="http://schemas.microsoft.com/office/powerpoint/2010/main" val="21317362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F5ECC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25CF096-C6B0-CAFB-C35E-53EE2FA22A14}"/>
              </a:ext>
            </a:extLst>
          </p:cNvPr>
          <p:cNvSpPr>
            <a:spLocks noGrp="1" noRot="1" noMove="1" noResize="1" noEditPoints="1" noAdjustHandles="1" noChangeArrowheads="1" noChangeShapeType="1"/>
          </p:cNvSpPr>
          <p:nvPr>
            <p:ph type="title"/>
          </p:nvPr>
        </p:nvSpPr>
        <p:spPr>
          <a:xfrm>
            <a:off x="633414" y="1125538"/>
            <a:ext cx="6800850" cy="2852737"/>
          </a:xfrm>
        </p:spPr>
        <p:txBody>
          <a:bodyPr/>
          <a:lstStyle/>
          <a:p>
            <a:r>
              <a:rPr lang="nb-NO"/>
              <a:t>Evaluering</a:t>
            </a:r>
          </a:p>
        </p:txBody>
      </p:sp>
      <p:sp>
        <p:nvSpPr>
          <p:cNvPr id="45" name="Plassholder for tekst 44">
            <a:extLst>
              <a:ext uri="{FF2B5EF4-FFF2-40B4-BE49-F238E27FC236}">
                <a16:creationId xmlns:a16="http://schemas.microsoft.com/office/drawing/2014/main" id="{FA493FEE-14D9-2B52-21E2-507D0144464B}"/>
              </a:ext>
            </a:extLst>
          </p:cNvPr>
          <p:cNvSpPr>
            <a:spLocks noGrp="1" noRot="1" noMove="1" noResize="1" noEditPoints="1" noAdjustHandles="1" noChangeArrowheads="1" noChangeShapeType="1"/>
          </p:cNvSpPr>
          <p:nvPr>
            <p:ph type="body" idx="1"/>
          </p:nvPr>
        </p:nvSpPr>
        <p:spPr/>
        <p:txBody>
          <a:bodyPr/>
          <a:lstStyle/>
          <a:p>
            <a:endParaRPr lang="nb-NO" dirty="0"/>
          </a:p>
        </p:txBody>
      </p:sp>
      <p:sp>
        <p:nvSpPr>
          <p:cNvPr id="46" name="Friform 45">
            <a:extLst>
              <a:ext uri="{FF2B5EF4-FFF2-40B4-BE49-F238E27FC236}">
                <a16:creationId xmlns:a16="http://schemas.microsoft.com/office/drawing/2014/main" id="{E7EE80E7-3B2B-4CB0-A1BE-CF61D9E9D5B3}"/>
              </a:ext>
            </a:extLst>
          </p:cNvPr>
          <p:cNvSpPr>
            <a:spLocks noGrp="1" noRot="1" noMove="1" noResize="1" noEditPoints="1" noAdjustHandles="1" noChangeArrowheads="1" noChangeShapeType="1"/>
          </p:cNvSpPr>
          <p:nvPr/>
        </p:nvSpPr>
        <p:spPr>
          <a:xfrm>
            <a:off x="7396421" y="3966142"/>
            <a:ext cx="1063814" cy="1011739"/>
          </a:xfrm>
          <a:custGeom>
            <a:avLst/>
            <a:gdLst>
              <a:gd name="connsiteX0" fmla="*/ 531891 w 1063814"/>
              <a:gd name="connsiteY0" fmla="*/ 0 h 1011739"/>
              <a:gd name="connsiteX1" fmla="*/ 696278 w 1063814"/>
              <a:gd name="connsiteY1" fmla="*/ 333047 h 1011739"/>
              <a:gd name="connsiteX2" fmla="*/ 1063815 w 1063814"/>
              <a:gd name="connsiteY2" fmla="*/ 386450 h 1011739"/>
              <a:gd name="connsiteX3" fmla="*/ 797869 w 1063814"/>
              <a:gd name="connsiteY3" fmla="*/ 645692 h 1011739"/>
              <a:gd name="connsiteX4" fmla="*/ 860631 w 1063814"/>
              <a:gd name="connsiteY4" fmla="*/ 1011740 h 1011739"/>
              <a:gd name="connsiteX5" fmla="*/ 531891 w 1063814"/>
              <a:gd name="connsiteY5" fmla="*/ 838934 h 1011739"/>
              <a:gd name="connsiteX6" fmla="*/ 203151 w 1063814"/>
              <a:gd name="connsiteY6" fmla="*/ 1011740 h 1011739"/>
              <a:gd name="connsiteX7" fmla="*/ 265946 w 1063814"/>
              <a:gd name="connsiteY7" fmla="*/ 645692 h 1011739"/>
              <a:gd name="connsiteX8" fmla="*/ 0 w 1063814"/>
              <a:gd name="connsiteY8" fmla="*/ 386450 h 1011739"/>
              <a:gd name="connsiteX9" fmla="*/ 367537 w 1063814"/>
              <a:gd name="connsiteY9" fmla="*/ 333047 h 1011739"/>
              <a:gd name="connsiteX10" fmla="*/ 531891 w 1063814"/>
              <a:gd name="connsiteY10" fmla="*/ 0 h 101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3814" h="1011739">
                <a:moveTo>
                  <a:pt x="531891" y="0"/>
                </a:moveTo>
                <a:lnTo>
                  <a:pt x="696278" y="333047"/>
                </a:lnTo>
                <a:lnTo>
                  <a:pt x="1063815" y="386450"/>
                </a:lnTo>
                <a:lnTo>
                  <a:pt x="797869" y="645692"/>
                </a:lnTo>
                <a:lnTo>
                  <a:pt x="860631" y="1011740"/>
                </a:lnTo>
                <a:lnTo>
                  <a:pt x="531891" y="838934"/>
                </a:lnTo>
                <a:lnTo>
                  <a:pt x="203151" y="1011740"/>
                </a:lnTo>
                <a:lnTo>
                  <a:pt x="265946" y="645692"/>
                </a:lnTo>
                <a:lnTo>
                  <a:pt x="0" y="386450"/>
                </a:lnTo>
                <a:lnTo>
                  <a:pt x="367537" y="333047"/>
                </a:lnTo>
                <a:lnTo>
                  <a:pt x="531891" y="0"/>
                </a:lnTo>
                <a:close/>
              </a:path>
            </a:pathLst>
          </a:custGeom>
          <a:solidFill>
            <a:schemeClr val="bg1"/>
          </a:solidFill>
          <a:ln w="0" cap="flat">
            <a:noFill/>
            <a:prstDash val="solid"/>
            <a:miter/>
          </a:ln>
        </p:spPr>
        <p:txBody>
          <a:bodyPr rtlCol="0" anchor="ctr"/>
          <a:lstStyle/>
          <a:p>
            <a:endParaRPr lang="en-GB"/>
          </a:p>
        </p:txBody>
      </p:sp>
      <p:sp>
        <p:nvSpPr>
          <p:cNvPr id="32" name="Friform 31">
            <a:extLst>
              <a:ext uri="{FF2B5EF4-FFF2-40B4-BE49-F238E27FC236}">
                <a16:creationId xmlns:a16="http://schemas.microsoft.com/office/drawing/2014/main" id="{51702F19-83DF-BD14-4F05-521B5640C889}"/>
              </a:ext>
            </a:extLst>
          </p:cNvPr>
          <p:cNvSpPr>
            <a:spLocks noGrp="1" noRot="1" noMove="1" noResize="1" noEditPoints="1" noAdjustHandles="1" noChangeArrowheads="1" noChangeShapeType="1"/>
          </p:cNvSpPr>
          <p:nvPr/>
        </p:nvSpPr>
        <p:spPr>
          <a:xfrm>
            <a:off x="4950067" y="3966142"/>
            <a:ext cx="1063814" cy="1011739"/>
          </a:xfrm>
          <a:custGeom>
            <a:avLst/>
            <a:gdLst>
              <a:gd name="connsiteX0" fmla="*/ 531924 w 1063814"/>
              <a:gd name="connsiteY0" fmla="*/ 0 h 1011739"/>
              <a:gd name="connsiteX1" fmla="*/ 696278 w 1063814"/>
              <a:gd name="connsiteY1" fmla="*/ 333047 h 1011739"/>
              <a:gd name="connsiteX2" fmla="*/ 1063815 w 1063814"/>
              <a:gd name="connsiteY2" fmla="*/ 386450 h 1011739"/>
              <a:gd name="connsiteX3" fmla="*/ 797869 w 1063814"/>
              <a:gd name="connsiteY3" fmla="*/ 645692 h 1011739"/>
              <a:gd name="connsiteX4" fmla="*/ 860631 w 1063814"/>
              <a:gd name="connsiteY4" fmla="*/ 1011740 h 1011739"/>
              <a:gd name="connsiteX5" fmla="*/ 531924 w 1063814"/>
              <a:gd name="connsiteY5" fmla="*/ 838934 h 1011739"/>
              <a:gd name="connsiteX6" fmla="*/ 203184 w 1063814"/>
              <a:gd name="connsiteY6" fmla="*/ 1011740 h 1011739"/>
              <a:gd name="connsiteX7" fmla="*/ 265946 w 1063814"/>
              <a:gd name="connsiteY7" fmla="*/ 645692 h 1011739"/>
              <a:gd name="connsiteX8" fmla="*/ 0 w 1063814"/>
              <a:gd name="connsiteY8" fmla="*/ 386450 h 1011739"/>
              <a:gd name="connsiteX9" fmla="*/ 367537 w 1063814"/>
              <a:gd name="connsiteY9" fmla="*/ 333047 h 1011739"/>
              <a:gd name="connsiteX10" fmla="*/ 531924 w 1063814"/>
              <a:gd name="connsiteY10" fmla="*/ 0 h 101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3814" h="1011739">
                <a:moveTo>
                  <a:pt x="531924" y="0"/>
                </a:moveTo>
                <a:lnTo>
                  <a:pt x="696278" y="333047"/>
                </a:lnTo>
                <a:lnTo>
                  <a:pt x="1063815" y="386450"/>
                </a:lnTo>
                <a:lnTo>
                  <a:pt x="797869" y="645692"/>
                </a:lnTo>
                <a:lnTo>
                  <a:pt x="860631" y="1011740"/>
                </a:lnTo>
                <a:lnTo>
                  <a:pt x="531924" y="838934"/>
                </a:lnTo>
                <a:lnTo>
                  <a:pt x="203184" y="1011740"/>
                </a:lnTo>
                <a:lnTo>
                  <a:pt x="265946" y="645692"/>
                </a:lnTo>
                <a:lnTo>
                  <a:pt x="0" y="386450"/>
                </a:lnTo>
                <a:lnTo>
                  <a:pt x="367537" y="333047"/>
                </a:lnTo>
                <a:lnTo>
                  <a:pt x="531924" y="0"/>
                </a:lnTo>
                <a:close/>
              </a:path>
            </a:pathLst>
          </a:custGeom>
          <a:solidFill>
            <a:schemeClr val="accent6"/>
          </a:solidFill>
          <a:ln w="0" cap="flat">
            <a:noFill/>
            <a:prstDash val="solid"/>
            <a:miter/>
          </a:ln>
        </p:spPr>
        <p:txBody>
          <a:bodyPr rtlCol="0" anchor="ctr"/>
          <a:lstStyle/>
          <a:p>
            <a:endParaRPr lang="en-GB"/>
          </a:p>
        </p:txBody>
      </p:sp>
      <p:sp>
        <p:nvSpPr>
          <p:cNvPr id="33" name="Friform 32">
            <a:extLst>
              <a:ext uri="{FF2B5EF4-FFF2-40B4-BE49-F238E27FC236}">
                <a16:creationId xmlns:a16="http://schemas.microsoft.com/office/drawing/2014/main" id="{D3ACF91F-23A3-94BB-F504-A28501462827}"/>
              </a:ext>
            </a:extLst>
          </p:cNvPr>
          <p:cNvSpPr>
            <a:spLocks noGrp="1" noRot="1" noMove="1" noResize="1" noEditPoints="1" noAdjustHandles="1" noChangeArrowheads="1" noChangeShapeType="1"/>
          </p:cNvSpPr>
          <p:nvPr/>
        </p:nvSpPr>
        <p:spPr>
          <a:xfrm>
            <a:off x="6173508" y="3966142"/>
            <a:ext cx="1063814" cy="1011739"/>
          </a:xfrm>
          <a:custGeom>
            <a:avLst/>
            <a:gdLst>
              <a:gd name="connsiteX0" fmla="*/ 531924 w 1063814"/>
              <a:gd name="connsiteY0" fmla="*/ 0 h 1011739"/>
              <a:gd name="connsiteX1" fmla="*/ 696278 w 1063814"/>
              <a:gd name="connsiteY1" fmla="*/ 333047 h 1011739"/>
              <a:gd name="connsiteX2" fmla="*/ 1063815 w 1063814"/>
              <a:gd name="connsiteY2" fmla="*/ 386450 h 1011739"/>
              <a:gd name="connsiteX3" fmla="*/ 797869 w 1063814"/>
              <a:gd name="connsiteY3" fmla="*/ 645692 h 1011739"/>
              <a:gd name="connsiteX4" fmla="*/ 860664 w 1063814"/>
              <a:gd name="connsiteY4" fmla="*/ 1011740 h 1011739"/>
              <a:gd name="connsiteX5" fmla="*/ 531924 w 1063814"/>
              <a:gd name="connsiteY5" fmla="*/ 838934 h 1011739"/>
              <a:gd name="connsiteX6" fmla="*/ 203183 w 1063814"/>
              <a:gd name="connsiteY6" fmla="*/ 1011740 h 1011739"/>
              <a:gd name="connsiteX7" fmla="*/ 265978 w 1063814"/>
              <a:gd name="connsiteY7" fmla="*/ 645692 h 1011739"/>
              <a:gd name="connsiteX8" fmla="*/ 0 w 1063814"/>
              <a:gd name="connsiteY8" fmla="*/ 386450 h 1011739"/>
              <a:gd name="connsiteX9" fmla="*/ 367537 w 1063814"/>
              <a:gd name="connsiteY9" fmla="*/ 333047 h 1011739"/>
              <a:gd name="connsiteX10" fmla="*/ 531924 w 1063814"/>
              <a:gd name="connsiteY10" fmla="*/ 0 h 101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3814" h="1011739">
                <a:moveTo>
                  <a:pt x="531924" y="0"/>
                </a:moveTo>
                <a:lnTo>
                  <a:pt x="696278" y="333047"/>
                </a:lnTo>
                <a:lnTo>
                  <a:pt x="1063815" y="386450"/>
                </a:lnTo>
                <a:lnTo>
                  <a:pt x="797869" y="645692"/>
                </a:lnTo>
                <a:lnTo>
                  <a:pt x="860664" y="1011740"/>
                </a:lnTo>
                <a:lnTo>
                  <a:pt x="531924" y="838934"/>
                </a:lnTo>
                <a:lnTo>
                  <a:pt x="203183" y="1011740"/>
                </a:lnTo>
                <a:lnTo>
                  <a:pt x="265978" y="645692"/>
                </a:lnTo>
                <a:lnTo>
                  <a:pt x="0" y="386450"/>
                </a:lnTo>
                <a:lnTo>
                  <a:pt x="367537" y="333047"/>
                </a:lnTo>
                <a:lnTo>
                  <a:pt x="531924" y="0"/>
                </a:lnTo>
                <a:close/>
              </a:path>
            </a:pathLst>
          </a:custGeom>
          <a:solidFill>
            <a:schemeClr val="accent6"/>
          </a:solidFill>
          <a:ln w="0" cap="flat">
            <a:noFill/>
            <a:prstDash val="solid"/>
            <a:miter/>
          </a:ln>
        </p:spPr>
        <p:txBody>
          <a:bodyPr rtlCol="0" anchor="ctr"/>
          <a:lstStyle/>
          <a:p>
            <a:endParaRPr lang="en-GB"/>
          </a:p>
        </p:txBody>
      </p:sp>
      <p:sp>
        <p:nvSpPr>
          <p:cNvPr id="34" name="Friform 33">
            <a:extLst>
              <a:ext uri="{FF2B5EF4-FFF2-40B4-BE49-F238E27FC236}">
                <a16:creationId xmlns:a16="http://schemas.microsoft.com/office/drawing/2014/main" id="{BC318A53-ECFD-68C1-1001-6CA6D4C643B7}"/>
              </a:ext>
            </a:extLst>
          </p:cNvPr>
          <p:cNvSpPr>
            <a:spLocks noGrp="1" noRot="1" noMove="1" noResize="1" noEditPoints="1" noAdjustHandles="1" noChangeArrowheads="1" noChangeShapeType="1"/>
          </p:cNvSpPr>
          <p:nvPr/>
        </p:nvSpPr>
        <p:spPr>
          <a:xfrm>
            <a:off x="7396980" y="3966142"/>
            <a:ext cx="1063815" cy="1011739"/>
          </a:xfrm>
          <a:custGeom>
            <a:avLst/>
            <a:gdLst>
              <a:gd name="connsiteX0" fmla="*/ 531891 w 1063815"/>
              <a:gd name="connsiteY0" fmla="*/ 0 h 1011739"/>
              <a:gd name="connsiteX1" fmla="*/ 696245 w 1063815"/>
              <a:gd name="connsiteY1" fmla="*/ 333047 h 1011739"/>
              <a:gd name="connsiteX2" fmla="*/ 1063815 w 1063815"/>
              <a:gd name="connsiteY2" fmla="*/ 386450 h 1011739"/>
              <a:gd name="connsiteX3" fmla="*/ 797837 w 1063815"/>
              <a:gd name="connsiteY3" fmla="*/ 645692 h 1011739"/>
              <a:gd name="connsiteX4" fmla="*/ 860632 w 1063815"/>
              <a:gd name="connsiteY4" fmla="*/ 1011740 h 1011739"/>
              <a:gd name="connsiteX5" fmla="*/ 531891 w 1063815"/>
              <a:gd name="connsiteY5" fmla="*/ 838934 h 1011739"/>
              <a:gd name="connsiteX6" fmla="*/ 203151 w 1063815"/>
              <a:gd name="connsiteY6" fmla="*/ 1011740 h 1011739"/>
              <a:gd name="connsiteX7" fmla="*/ 265946 w 1063815"/>
              <a:gd name="connsiteY7" fmla="*/ 645692 h 1011739"/>
              <a:gd name="connsiteX8" fmla="*/ 0 w 1063815"/>
              <a:gd name="connsiteY8" fmla="*/ 386450 h 1011739"/>
              <a:gd name="connsiteX9" fmla="*/ 367538 w 1063815"/>
              <a:gd name="connsiteY9" fmla="*/ 333047 h 1011739"/>
              <a:gd name="connsiteX10" fmla="*/ 531891 w 1063815"/>
              <a:gd name="connsiteY10" fmla="*/ 0 h 101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3815" h="1011739">
                <a:moveTo>
                  <a:pt x="531891" y="0"/>
                </a:moveTo>
                <a:lnTo>
                  <a:pt x="696245" y="333047"/>
                </a:lnTo>
                <a:lnTo>
                  <a:pt x="1063815" y="386450"/>
                </a:lnTo>
                <a:lnTo>
                  <a:pt x="797837" y="645692"/>
                </a:lnTo>
                <a:lnTo>
                  <a:pt x="860632" y="1011740"/>
                </a:lnTo>
                <a:lnTo>
                  <a:pt x="531891" y="838934"/>
                </a:lnTo>
                <a:lnTo>
                  <a:pt x="203151" y="1011740"/>
                </a:lnTo>
                <a:lnTo>
                  <a:pt x="265946" y="645692"/>
                </a:lnTo>
                <a:lnTo>
                  <a:pt x="0" y="386450"/>
                </a:lnTo>
                <a:lnTo>
                  <a:pt x="367538" y="333047"/>
                </a:lnTo>
                <a:lnTo>
                  <a:pt x="531891" y="0"/>
                </a:lnTo>
                <a:close/>
              </a:path>
            </a:pathLst>
          </a:custGeom>
          <a:solidFill>
            <a:schemeClr val="accent6"/>
          </a:solidFill>
          <a:ln w="0" cap="flat">
            <a:noFill/>
            <a:prstDash val="solid"/>
            <a:miter/>
          </a:ln>
        </p:spPr>
        <p:txBody>
          <a:bodyPr rtlCol="0" anchor="ctr"/>
          <a:lstStyle/>
          <a:p>
            <a:endParaRPr lang="en-GB"/>
          </a:p>
        </p:txBody>
      </p:sp>
      <p:sp>
        <p:nvSpPr>
          <p:cNvPr id="35" name="Friform 34">
            <a:extLst>
              <a:ext uri="{FF2B5EF4-FFF2-40B4-BE49-F238E27FC236}">
                <a16:creationId xmlns:a16="http://schemas.microsoft.com/office/drawing/2014/main" id="{8985C2EE-AAE4-BB50-DA8F-CAE6D725A10A}"/>
              </a:ext>
            </a:extLst>
          </p:cNvPr>
          <p:cNvSpPr>
            <a:spLocks noGrp="1" noRot="1" noMove="1" noResize="1" noEditPoints="1" noAdjustHandles="1" noChangeArrowheads="1" noChangeShapeType="1"/>
          </p:cNvSpPr>
          <p:nvPr/>
        </p:nvSpPr>
        <p:spPr>
          <a:xfrm>
            <a:off x="8620421" y="3966142"/>
            <a:ext cx="1063814" cy="1011739"/>
          </a:xfrm>
          <a:custGeom>
            <a:avLst/>
            <a:gdLst>
              <a:gd name="connsiteX0" fmla="*/ 531891 w 1063814"/>
              <a:gd name="connsiteY0" fmla="*/ 0 h 1011739"/>
              <a:gd name="connsiteX1" fmla="*/ 696278 w 1063814"/>
              <a:gd name="connsiteY1" fmla="*/ 333047 h 1011739"/>
              <a:gd name="connsiteX2" fmla="*/ 1063815 w 1063814"/>
              <a:gd name="connsiteY2" fmla="*/ 386450 h 1011739"/>
              <a:gd name="connsiteX3" fmla="*/ 797869 w 1063814"/>
              <a:gd name="connsiteY3" fmla="*/ 645692 h 1011739"/>
              <a:gd name="connsiteX4" fmla="*/ 860631 w 1063814"/>
              <a:gd name="connsiteY4" fmla="*/ 1011740 h 1011739"/>
              <a:gd name="connsiteX5" fmla="*/ 531891 w 1063814"/>
              <a:gd name="connsiteY5" fmla="*/ 838934 h 1011739"/>
              <a:gd name="connsiteX6" fmla="*/ 203151 w 1063814"/>
              <a:gd name="connsiteY6" fmla="*/ 1011740 h 1011739"/>
              <a:gd name="connsiteX7" fmla="*/ 265946 w 1063814"/>
              <a:gd name="connsiteY7" fmla="*/ 645692 h 1011739"/>
              <a:gd name="connsiteX8" fmla="*/ 0 w 1063814"/>
              <a:gd name="connsiteY8" fmla="*/ 386450 h 1011739"/>
              <a:gd name="connsiteX9" fmla="*/ 367537 w 1063814"/>
              <a:gd name="connsiteY9" fmla="*/ 333047 h 1011739"/>
              <a:gd name="connsiteX10" fmla="*/ 531891 w 1063814"/>
              <a:gd name="connsiteY10" fmla="*/ 0 h 101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3814" h="1011739">
                <a:moveTo>
                  <a:pt x="531891" y="0"/>
                </a:moveTo>
                <a:lnTo>
                  <a:pt x="696278" y="333047"/>
                </a:lnTo>
                <a:lnTo>
                  <a:pt x="1063815" y="386450"/>
                </a:lnTo>
                <a:lnTo>
                  <a:pt x="797869" y="645692"/>
                </a:lnTo>
                <a:lnTo>
                  <a:pt x="860631" y="1011740"/>
                </a:lnTo>
                <a:lnTo>
                  <a:pt x="531891" y="838934"/>
                </a:lnTo>
                <a:lnTo>
                  <a:pt x="203151" y="1011740"/>
                </a:lnTo>
                <a:lnTo>
                  <a:pt x="265946" y="645692"/>
                </a:lnTo>
                <a:lnTo>
                  <a:pt x="0" y="386450"/>
                </a:lnTo>
                <a:lnTo>
                  <a:pt x="367537" y="333047"/>
                </a:lnTo>
                <a:lnTo>
                  <a:pt x="531891" y="0"/>
                </a:lnTo>
                <a:close/>
              </a:path>
            </a:pathLst>
          </a:custGeom>
          <a:solidFill>
            <a:schemeClr val="bg1"/>
          </a:solidFill>
          <a:ln w="0" cap="flat">
            <a:noFill/>
            <a:prstDash val="solid"/>
            <a:miter/>
          </a:ln>
        </p:spPr>
        <p:txBody>
          <a:bodyPr rtlCol="0" anchor="ctr"/>
          <a:lstStyle/>
          <a:p>
            <a:endParaRPr lang="en-GB"/>
          </a:p>
        </p:txBody>
      </p:sp>
      <p:sp>
        <p:nvSpPr>
          <p:cNvPr id="36" name="Friform 35">
            <a:extLst>
              <a:ext uri="{FF2B5EF4-FFF2-40B4-BE49-F238E27FC236}">
                <a16:creationId xmlns:a16="http://schemas.microsoft.com/office/drawing/2014/main" id="{E624EB3C-CCFC-4A12-E2AC-8D49F140F7E7}"/>
              </a:ext>
            </a:extLst>
          </p:cNvPr>
          <p:cNvSpPr>
            <a:spLocks noGrp="1" noRot="1" noMove="1" noResize="1" noEditPoints="1" noAdjustHandles="1" noChangeArrowheads="1" noChangeShapeType="1"/>
          </p:cNvSpPr>
          <p:nvPr/>
        </p:nvSpPr>
        <p:spPr>
          <a:xfrm>
            <a:off x="9843861" y="3966142"/>
            <a:ext cx="1063814" cy="1011739"/>
          </a:xfrm>
          <a:custGeom>
            <a:avLst/>
            <a:gdLst>
              <a:gd name="connsiteX0" fmla="*/ 531924 w 1063814"/>
              <a:gd name="connsiteY0" fmla="*/ 0 h 1011739"/>
              <a:gd name="connsiteX1" fmla="*/ 696278 w 1063814"/>
              <a:gd name="connsiteY1" fmla="*/ 333047 h 1011739"/>
              <a:gd name="connsiteX2" fmla="*/ 1063815 w 1063814"/>
              <a:gd name="connsiteY2" fmla="*/ 386450 h 1011739"/>
              <a:gd name="connsiteX3" fmla="*/ 797869 w 1063814"/>
              <a:gd name="connsiteY3" fmla="*/ 645692 h 1011739"/>
              <a:gd name="connsiteX4" fmla="*/ 860631 w 1063814"/>
              <a:gd name="connsiteY4" fmla="*/ 1011740 h 1011739"/>
              <a:gd name="connsiteX5" fmla="*/ 531924 w 1063814"/>
              <a:gd name="connsiteY5" fmla="*/ 838934 h 1011739"/>
              <a:gd name="connsiteX6" fmla="*/ 203183 w 1063814"/>
              <a:gd name="connsiteY6" fmla="*/ 1011740 h 1011739"/>
              <a:gd name="connsiteX7" fmla="*/ 265946 w 1063814"/>
              <a:gd name="connsiteY7" fmla="*/ 645692 h 1011739"/>
              <a:gd name="connsiteX8" fmla="*/ 0 w 1063814"/>
              <a:gd name="connsiteY8" fmla="*/ 386450 h 1011739"/>
              <a:gd name="connsiteX9" fmla="*/ 367537 w 1063814"/>
              <a:gd name="connsiteY9" fmla="*/ 333047 h 1011739"/>
              <a:gd name="connsiteX10" fmla="*/ 531924 w 1063814"/>
              <a:gd name="connsiteY10" fmla="*/ 0 h 101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3814" h="1011739">
                <a:moveTo>
                  <a:pt x="531924" y="0"/>
                </a:moveTo>
                <a:lnTo>
                  <a:pt x="696278" y="333047"/>
                </a:lnTo>
                <a:lnTo>
                  <a:pt x="1063815" y="386450"/>
                </a:lnTo>
                <a:lnTo>
                  <a:pt x="797869" y="645692"/>
                </a:lnTo>
                <a:lnTo>
                  <a:pt x="860631" y="1011740"/>
                </a:lnTo>
                <a:lnTo>
                  <a:pt x="531924" y="838934"/>
                </a:lnTo>
                <a:lnTo>
                  <a:pt x="203183" y="1011740"/>
                </a:lnTo>
                <a:lnTo>
                  <a:pt x="265946" y="645692"/>
                </a:lnTo>
                <a:lnTo>
                  <a:pt x="0" y="386450"/>
                </a:lnTo>
                <a:lnTo>
                  <a:pt x="367537" y="333047"/>
                </a:lnTo>
                <a:lnTo>
                  <a:pt x="531924" y="0"/>
                </a:lnTo>
                <a:close/>
              </a:path>
            </a:pathLst>
          </a:custGeom>
          <a:solidFill>
            <a:schemeClr val="bg1"/>
          </a:solidFill>
          <a:ln w="0" cap="flat">
            <a:noFill/>
            <a:prstDash val="solid"/>
            <a:miter/>
          </a:ln>
        </p:spPr>
        <p:txBody>
          <a:bodyPr rtlCol="0" anchor="ctr"/>
          <a:lstStyle/>
          <a:p>
            <a:endParaRPr lang="en-GB"/>
          </a:p>
        </p:txBody>
      </p:sp>
      <p:sp>
        <p:nvSpPr>
          <p:cNvPr id="37" name="Friform 36">
            <a:extLst>
              <a:ext uri="{FF2B5EF4-FFF2-40B4-BE49-F238E27FC236}">
                <a16:creationId xmlns:a16="http://schemas.microsoft.com/office/drawing/2014/main" id="{0D9C7764-FFD1-98FD-69D8-E2189E95D81C}"/>
              </a:ext>
            </a:extLst>
          </p:cNvPr>
          <p:cNvSpPr>
            <a:spLocks noGrp="1" noRot="1" noMove="1" noResize="1" noEditPoints="1" noAdjustHandles="1" noChangeArrowheads="1" noChangeShapeType="1"/>
          </p:cNvSpPr>
          <p:nvPr/>
        </p:nvSpPr>
        <p:spPr>
          <a:xfrm>
            <a:off x="7813993" y="1352550"/>
            <a:ext cx="3362923" cy="2756366"/>
          </a:xfrm>
          <a:custGeom>
            <a:avLst/>
            <a:gdLst>
              <a:gd name="connsiteX0" fmla="*/ 2548158 w 3362923"/>
              <a:gd name="connsiteY0" fmla="*/ 26 h 2756366"/>
              <a:gd name="connsiteX1" fmla="*/ 2233343 w 3362923"/>
              <a:gd name="connsiteY1" fmla="*/ 634934 h 2756366"/>
              <a:gd name="connsiteX2" fmla="*/ 1881416 w 3362923"/>
              <a:gd name="connsiteY2" fmla="*/ 1032233 h 2756366"/>
              <a:gd name="connsiteX3" fmla="*/ 1553420 w 3362923"/>
              <a:gd name="connsiteY3" fmla="*/ 1008559 h 2756366"/>
              <a:gd name="connsiteX4" fmla="*/ 819933 w 3362923"/>
              <a:gd name="connsiteY4" fmla="*/ 885885 h 2756366"/>
              <a:gd name="connsiteX5" fmla="*/ 661764 w 3362923"/>
              <a:gd name="connsiteY5" fmla="*/ 896378 h 2756366"/>
              <a:gd name="connsiteX6" fmla="*/ 516938 w 3362923"/>
              <a:gd name="connsiteY6" fmla="*/ 1060440 h 2756366"/>
              <a:gd name="connsiteX7" fmla="*/ 305238 w 3362923"/>
              <a:gd name="connsiteY7" fmla="*/ 1473705 h 2756366"/>
              <a:gd name="connsiteX8" fmla="*/ 165043 w 3362923"/>
              <a:gd name="connsiteY8" fmla="*/ 1842441 h 2756366"/>
              <a:gd name="connsiteX9" fmla="*/ 124659 w 3362923"/>
              <a:gd name="connsiteY9" fmla="*/ 2234785 h 2756366"/>
              <a:gd name="connsiteX10" fmla="*/ 91464 w 3362923"/>
              <a:gd name="connsiteY10" fmla="*/ 2451505 h 2756366"/>
              <a:gd name="connsiteX11" fmla="*/ 26954 w 3362923"/>
              <a:gd name="connsiteY11" fmla="*/ 2712399 h 2756366"/>
              <a:gd name="connsiteX12" fmla="*/ 412983 w 3362923"/>
              <a:gd name="connsiteY12" fmla="*/ 2622693 h 2756366"/>
              <a:gd name="connsiteX13" fmla="*/ 912683 w 3362923"/>
              <a:gd name="connsiteY13" fmla="*/ 2319019 h 2756366"/>
              <a:gd name="connsiteX14" fmla="*/ 1752783 w 3362923"/>
              <a:gd name="connsiteY14" fmla="*/ 2099480 h 2756366"/>
              <a:gd name="connsiteX15" fmla="*/ 2521862 w 3362923"/>
              <a:gd name="connsiteY15" fmla="*/ 1719378 h 2756366"/>
              <a:gd name="connsiteX16" fmla="*/ 2938786 w 3362923"/>
              <a:gd name="connsiteY16" fmla="*/ 1044669 h 2756366"/>
              <a:gd name="connsiteX17" fmla="*/ 3362900 w 3362923"/>
              <a:gd name="connsiteY17" fmla="*/ 520938 h 2756366"/>
              <a:gd name="connsiteX18" fmla="*/ 2548093 w 3362923"/>
              <a:gd name="connsiteY18" fmla="*/ 26 h 2756366"/>
              <a:gd name="connsiteX19" fmla="*/ 873076 w 3362923"/>
              <a:gd name="connsiteY19" fmla="*/ 1705225 h 2756366"/>
              <a:gd name="connsiteX20" fmla="*/ 803481 w 3362923"/>
              <a:gd name="connsiteY20" fmla="*/ 1822038 h 2756366"/>
              <a:gd name="connsiteX21" fmla="*/ 411623 w 3362923"/>
              <a:gd name="connsiteY21" fmla="*/ 2178629 h 2756366"/>
              <a:gd name="connsiteX22" fmla="*/ 449610 w 3362923"/>
              <a:gd name="connsiteY22" fmla="*/ 2146244 h 2756366"/>
              <a:gd name="connsiteX23" fmla="*/ 587408 w 3362923"/>
              <a:gd name="connsiteY23" fmla="*/ 1701987 h 2756366"/>
              <a:gd name="connsiteX24" fmla="*/ 646964 w 3362923"/>
              <a:gd name="connsiteY24" fmla="*/ 1609107 h 2756366"/>
              <a:gd name="connsiteX25" fmla="*/ 765267 w 3362923"/>
              <a:gd name="connsiteY25" fmla="*/ 1560011 h 2756366"/>
              <a:gd name="connsiteX26" fmla="*/ 837777 w 3362923"/>
              <a:gd name="connsiteY26" fmla="*/ 1580867 h 2756366"/>
              <a:gd name="connsiteX27" fmla="*/ 873109 w 3362923"/>
              <a:gd name="connsiteY27" fmla="*/ 1705258 h 27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62923" h="2756366">
                <a:moveTo>
                  <a:pt x="2548158" y="26"/>
                </a:moveTo>
                <a:cubicBezTo>
                  <a:pt x="2548158" y="26"/>
                  <a:pt x="2320362" y="449562"/>
                  <a:pt x="2233343" y="634934"/>
                </a:cubicBezTo>
                <a:cubicBezTo>
                  <a:pt x="2155619" y="800518"/>
                  <a:pt x="2057784" y="983785"/>
                  <a:pt x="1881416" y="1032233"/>
                </a:cubicBezTo>
                <a:cubicBezTo>
                  <a:pt x="1774545" y="1061606"/>
                  <a:pt x="1661392" y="1033593"/>
                  <a:pt x="1553420" y="1008559"/>
                </a:cubicBezTo>
                <a:cubicBezTo>
                  <a:pt x="1311764" y="952566"/>
                  <a:pt x="1066642" y="911566"/>
                  <a:pt x="819933" y="885885"/>
                </a:cubicBezTo>
                <a:cubicBezTo>
                  <a:pt x="766789" y="880347"/>
                  <a:pt x="711087" y="875878"/>
                  <a:pt x="661764" y="896378"/>
                </a:cubicBezTo>
                <a:cubicBezTo>
                  <a:pt x="592979" y="924941"/>
                  <a:pt x="552173" y="994828"/>
                  <a:pt x="516938" y="1060440"/>
                </a:cubicBezTo>
                <a:cubicBezTo>
                  <a:pt x="443716" y="1196813"/>
                  <a:pt x="373117" y="1334612"/>
                  <a:pt x="305238" y="1473705"/>
                </a:cubicBezTo>
                <a:cubicBezTo>
                  <a:pt x="247430" y="1592234"/>
                  <a:pt x="191048" y="1713160"/>
                  <a:pt x="165043" y="1842441"/>
                </a:cubicBezTo>
                <a:cubicBezTo>
                  <a:pt x="139103" y="1971398"/>
                  <a:pt x="144155" y="2104694"/>
                  <a:pt x="124659" y="2234785"/>
                </a:cubicBezTo>
                <a:cubicBezTo>
                  <a:pt x="117178" y="2284658"/>
                  <a:pt x="106037" y="2403220"/>
                  <a:pt x="91464" y="2451505"/>
                </a:cubicBezTo>
                <a:cubicBezTo>
                  <a:pt x="21577" y="2531626"/>
                  <a:pt x="-35809" y="2633380"/>
                  <a:pt x="26954" y="2712399"/>
                </a:cubicBezTo>
                <a:cubicBezTo>
                  <a:pt x="123752" y="2834264"/>
                  <a:pt x="356309" y="2669035"/>
                  <a:pt x="412983" y="2622693"/>
                </a:cubicBezTo>
                <a:cubicBezTo>
                  <a:pt x="564415" y="2498852"/>
                  <a:pt x="731813" y="2393536"/>
                  <a:pt x="912683" y="2319019"/>
                </a:cubicBezTo>
                <a:cubicBezTo>
                  <a:pt x="1180669" y="2208650"/>
                  <a:pt x="1471195" y="2168104"/>
                  <a:pt x="1752783" y="2099480"/>
                </a:cubicBezTo>
                <a:cubicBezTo>
                  <a:pt x="2034370" y="2030889"/>
                  <a:pt x="2319552" y="1926901"/>
                  <a:pt x="2521862" y="1719378"/>
                </a:cubicBezTo>
                <a:cubicBezTo>
                  <a:pt x="2706683" y="1529764"/>
                  <a:pt x="2804129" y="1272821"/>
                  <a:pt x="2938786" y="1044669"/>
                </a:cubicBezTo>
                <a:cubicBezTo>
                  <a:pt x="2993938" y="951270"/>
                  <a:pt x="3362900" y="520938"/>
                  <a:pt x="3362900" y="520938"/>
                </a:cubicBezTo>
                <a:cubicBezTo>
                  <a:pt x="3367110" y="457626"/>
                  <a:pt x="2800955" y="-3958"/>
                  <a:pt x="2548093" y="26"/>
                </a:cubicBezTo>
                <a:close/>
                <a:moveTo>
                  <a:pt x="873076" y="1705225"/>
                </a:moveTo>
                <a:cubicBezTo>
                  <a:pt x="861742" y="1749528"/>
                  <a:pt x="833016" y="1787127"/>
                  <a:pt x="803481" y="1822038"/>
                </a:cubicBezTo>
                <a:cubicBezTo>
                  <a:pt x="681778" y="1965860"/>
                  <a:pt x="550327" y="2070787"/>
                  <a:pt x="411623" y="2178629"/>
                </a:cubicBezTo>
                <a:lnTo>
                  <a:pt x="449610" y="2146244"/>
                </a:lnTo>
                <a:cubicBezTo>
                  <a:pt x="472766" y="1988367"/>
                  <a:pt x="519432" y="1846327"/>
                  <a:pt x="587408" y="1701987"/>
                </a:cubicBezTo>
                <a:cubicBezTo>
                  <a:pt x="603180" y="1668533"/>
                  <a:pt x="620538" y="1634982"/>
                  <a:pt x="646964" y="1609107"/>
                </a:cubicBezTo>
                <a:cubicBezTo>
                  <a:pt x="678248" y="1578503"/>
                  <a:pt x="721515" y="1560562"/>
                  <a:pt x="765267" y="1560011"/>
                </a:cubicBezTo>
                <a:cubicBezTo>
                  <a:pt x="790883" y="1559687"/>
                  <a:pt x="817277" y="1565517"/>
                  <a:pt x="837777" y="1580867"/>
                </a:cubicBezTo>
                <a:cubicBezTo>
                  <a:pt x="874372" y="1608265"/>
                  <a:pt x="884444" y="1660988"/>
                  <a:pt x="873109" y="1705258"/>
                </a:cubicBezTo>
                <a:close/>
              </a:path>
            </a:pathLst>
          </a:custGeom>
          <a:solidFill>
            <a:srgbClr val="937D6F"/>
          </a:solidFill>
          <a:ln w="0" cap="flat">
            <a:noFill/>
            <a:prstDash val="solid"/>
            <a:miter/>
          </a:ln>
        </p:spPr>
        <p:txBody>
          <a:bodyPr rtlCol="0" anchor="ctr"/>
          <a:lstStyle/>
          <a:p>
            <a:endParaRPr lang="en-GB"/>
          </a:p>
        </p:txBody>
      </p:sp>
      <p:sp>
        <p:nvSpPr>
          <p:cNvPr id="38" name="Friform 37">
            <a:extLst>
              <a:ext uri="{FF2B5EF4-FFF2-40B4-BE49-F238E27FC236}">
                <a16:creationId xmlns:a16="http://schemas.microsoft.com/office/drawing/2014/main" id="{EB7C8F35-C3F6-297C-D03E-E927EE28DEEE}"/>
              </a:ext>
            </a:extLst>
          </p:cNvPr>
          <p:cNvSpPr>
            <a:spLocks noGrp="1" noRot="1" noMove="1" noResize="1" noEditPoints="1" noAdjustHandles="1" noChangeArrowheads="1" noChangeShapeType="1"/>
          </p:cNvSpPr>
          <p:nvPr/>
        </p:nvSpPr>
        <p:spPr>
          <a:xfrm>
            <a:off x="6907430" y="2439060"/>
            <a:ext cx="1409575" cy="628600"/>
          </a:xfrm>
          <a:custGeom>
            <a:avLst/>
            <a:gdLst>
              <a:gd name="connsiteX0" fmla="*/ 5880 w 1409575"/>
              <a:gd name="connsiteY0" fmla="*/ 459705 h 628600"/>
              <a:gd name="connsiteX1" fmla="*/ 29683 w 1409575"/>
              <a:gd name="connsiteY1" fmla="*/ 521593 h 628600"/>
              <a:gd name="connsiteX2" fmla="*/ 590494 w 1409575"/>
              <a:gd name="connsiteY2" fmla="*/ 601098 h 628600"/>
              <a:gd name="connsiteX3" fmla="*/ 1244315 w 1409575"/>
              <a:gd name="connsiteY3" fmla="*/ 441505 h 628600"/>
              <a:gd name="connsiteX4" fmla="*/ 1409576 w 1409575"/>
              <a:gd name="connsiteY4" fmla="*/ 0 h 628600"/>
              <a:gd name="connsiteX5" fmla="*/ 5880 w 1409575"/>
              <a:gd name="connsiteY5" fmla="*/ 459737 h 6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575" h="628600">
                <a:moveTo>
                  <a:pt x="5880" y="459705"/>
                </a:moveTo>
                <a:cubicBezTo>
                  <a:pt x="-11154" y="478164"/>
                  <a:pt x="12551" y="503231"/>
                  <a:pt x="29683" y="521593"/>
                </a:cubicBezTo>
                <a:cubicBezTo>
                  <a:pt x="157539" y="658679"/>
                  <a:pt x="399779" y="638114"/>
                  <a:pt x="590494" y="601098"/>
                </a:cubicBezTo>
                <a:cubicBezTo>
                  <a:pt x="781209" y="564050"/>
                  <a:pt x="1051073" y="461648"/>
                  <a:pt x="1244315" y="441505"/>
                </a:cubicBezTo>
                <a:lnTo>
                  <a:pt x="1409576" y="0"/>
                </a:lnTo>
                <a:cubicBezTo>
                  <a:pt x="1226568" y="94338"/>
                  <a:pt x="10738" y="454459"/>
                  <a:pt x="5880" y="459737"/>
                </a:cubicBezTo>
                <a:close/>
              </a:path>
            </a:pathLst>
          </a:custGeom>
          <a:solidFill>
            <a:srgbClr val="937D6F"/>
          </a:solidFill>
          <a:ln w="0" cap="flat">
            <a:noFill/>
            <a:prstDash val="solid"/>
            <a:miter/>
          </a:ln>
        </p:spPr>
        <p:txBody>
          <a:bodyPr rtlCol="0" anchor="ctr"/>
          <a:lstStyle/>
          <a:p>
            <a:endParaRPr lang="en-GB"/>
          </a:p>
        </p:txBody>
      </p:sp>
      <p:sp>
        <p:nvSpPr>
          <p:cNvPr id="39" name="Friform 38">
            <a:extLst>
              <a:ext uri="{FF2B5EF4-FFF2-40B4-BE49-F238E27FC236}">
                <a16:creationId xmlns:a16="http://schemas.microsoft.com/office/drawing/2014/main" id="{727E3CA5-B346-0DD7-6188-A2BA2AD3F572}"/>
              </a:ext>
            </a:extLst>
          </p:cNvPr>
          <p:cNvSpPr>
            <a:spLocks noGrp="1" noRot="1" noMove="1" noResize="1" noEditPoints="1" noAdjustHandles="1" noChangeArrowheads="1" noChangeShapeType="1"/>
          </p:cNvSpPr>
          <p:nvPr/>
        </p:nvSpPr>
        <p:spPr>
          <a:xfrm>
            <a:off x="7222031" y="2416164"/>
            <a:ext cx="1180892" cy="370939"/>
          </a:xfrm>
          <a:custGeom>
            <a:avLst/>
            <a:gdLst>
              <a:gd name="connsiteX0" fmla="*/ 7617 w 1180892"/>
              <a:gd name="connsiteY0" fmla="*/ 157100 h 370939"/>
              <a:gd name="connsiteX1" fmla="*/ 15324 w 1180892"/>
              <a:gd name="connsiteY1" fmla="*/ 209628 h 370939"/>
              <a:gd name="connsiteX2" fmla="*/ 439373 w 1180892"/>
              <a:gd name="connsiteY2" fmla="*/ 370387 h 370939"/>
              <a:gd name="connsiteX3" fmla="*/ 915109 w 1180892"/>
              <a:gd name="connsiteY3" fmla="*/ 366728 h 370939"/>
              <a:gd name="connsiteX4" fmla="*/ 1180893 w 1180892"/>
              <a:gd name="connsiteY4" fmla="*/ 0 h 370939"/>
              <a:gd name="connsiteX5" fmla="*/ 7584 w 1180892"/>
              <a:gd name="connsiteY5" fmla="*/ 157067 h 37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0892" h="370939">
                <a:moveTo>
                  <a:pt x="7617" y="157100"/>
                </a:moveTo>
                <a:cubicBezTo>
                  <a:pt x="-8932" y="168531"/>
                  <a:pt x="5155" y="192270"/>
                  <a:pt x="15324" y="209628"/>
                </a:cubicBezTo>
                <a:cubicBezTo>
                  <a:pt x="91073" y="339200"/>
                  <a:pt x="283893" y="365756"/>
                  <a:pt x="439373" y="370387"/>
                </a:cubicBezTo>
                <a:cubicBezTo>
                  <a:pt x="594854" y="375018"/>
                  <a:pt x="760633" y="348463"/>
                  <a:pt x="915109" y="366728"/>
                </a:cubicBezTo>
                <a:lnTo>
                  <a:pt x="1180893" y="0"/>
                </a:lnTo>
                <a:cubicBezTo>
                  <a:pt x="1021364" y="41485"/>
                  <a:pt x="12312" y="153829"/>
                  <a:pt x="7584" y="157067"/>
                </a:cubicBezTo>
                <a:close/>
              </a:path>
            </a:pathLst>
          </a:custGeom>
          <a:solidFill>
            <a:srgbClr val="937D6F"/>
          </a:solidFill>
          <a:ln w="0" cap="flat">
            <a:noFill/>
            <a:prstDash val="solid"/>
            <a:miter/>
          </a:ln>
        </p:spPr>
        <p:txBody>
          <a:bodyPr rtlCol="0" anchor="ctr"/>
          <a:lstStyle/>
          <a:p>
            <a:endParaRPr lang="en-GB"/>
          </a:p>
        </p:txBody>
      </p:sp>
      <p:sp>
        <p:nvSpPr>
          <p:cNvPr id="40" name="Friform 39">
            <a:extLst>
              <a:ext uri="{FF2B5EF4-FFF2-40B4-BE49-F238E27FC236}">
                <a16:creationId xmlns:a16="http://schemas.microsoft.com/office/drawing/2014/main" id="{15425BDA-D8A6-F12F-E4C2-6A70B8148EF8}"/>
              </a:ext>
            </a:extLst>
          </p:cNvPr>
          <p:cNvSpPr>
            <a:spLocks noGrp="1" noRot="1" noMove="1" noResize="1" noEditPoints="1" noAdjustHandles="1" noChangeArrowheads="1" noChangeShapeType="1"/>
          </p:cNvSpPr>
          <p:nvPr/>
        </p:nvSpPr>
        <p:spPr>
          <a:xfrm rot="20502599">
            <a:off x="7409362" y="2596214"/>
            <a:ext cx="864744" cy="13893"/>
          </a:xfrm>
          <a:custGeom>
            <a:avLst/>
            <a:gdLst>
              <a:gd name="connsiteX0" fmla="*/ 0 w 864744"/>
              <a:gd name="connsiteY0" fmla="*/ 0 h 13893"/>
              <a:gd name="connsiteX1" fmla="*/ 864744 w 864744"/>
              <a:gd name="connsiteY1" fmla="*/ 0 h 13893"/>
              <a:gd name="connsiteX2" fmla="*/ 864744 w 864744"/>
              <a:gd name="connsiteY2" fmla="*/ 13893 h 13893"/>
              <a:gd name="connsiteX3" fmla="*/ 0 w 864744"/>
              <a:gd name="connsiteY3" fmla="*/ 13893 h 13893"/>
            </a:gdLst>
            <a:ahLst/>
            <a:cxnLst>
              <a:cxn ang="0">
                <a:pos x="connsiteX0" y="connsiteY0"/>
              </a:cxn>
              <a:cxn ang="0">
                <a:pos x="connsiteX1" y="connsiteY1"/>
              </a:cxn>
              <a:cxn ang="0">
                <a:pos x="connsiteX2" y="connsiteY2"/>
              </a:cxn>
              <a:cxn ang="0">
                <a:pos x="connsiteX3" y="connsiteY3"/>
              </a:cxn>
            </a:cxnLst>
            <a:rect l="l" t="t" r="r" b="b"/>
            <a:pathLst>
              <a:path w="864744" h="13893">
                <a:moveTo>
                  <a:pt x="0" y="0"/>
                </a:moveTo>
                <a:lnTo>
                  <a:pt x="864744" y="0"/>
                </a:lnTo>
                <a:lnTo>
                  <a:pt x="864744" y="13893"/>
                </a:lnTo>
                <a:lnTo>
                  <a:pt x="0" y="13893"/>
                </a:lnTo>
                <a:close/>
              </a:path>
            </a:pathLst>
          </a:custGeom>
          <a:solidFill>
            <a:srgbClr val="66544C"/>
          </a:solidFill>
          <a:ln w="0" cap="flat">
            <a:noFill/>
            <a:prstDash val="solid"/>
            <a:miter/>
          </a:ln>
        </p:spPr>
        <p:txBody>
          <a:bodyPr rtlCol="0" anchor="ctr"/>
          <a:lstStyle/>
          <a:p>
            <a:endParaRPr lang="en-GB"/>
          </a:p>
        </p:txBody>
      </p:sp>
      <p:sp>
        <p:nvSpPr>
          <p:cNvPr id="41" name="Friform 40">
            <a:extLst>
              <a:ext uri="{FF2B5EF4-FFF2-40B4-BE49-F238E27FC236}">
                <a16:creationId xmlns:a16="http://schemas.microsoft.com/office/drawing/2014/main" id="{049D32DA-FD77-97BD-3323-C49EF7F8FF49}"/>
              </a:ext>
            </a:extLst>
          </p:cNvPr>
          <p:cNvSpPr>
            <a:spLocks noGrp="1" noRot="1" noMove="1" noResize="1" noEditPoints="1" noAdjustHandles="1" noChangeArrowheads="1" noChangeShapeType="1"/>
          </p:cNvSpPr>
          <p:nvPr/>
        </p:nvSpPr>
        <p:spPr>
          <a:xfrm rot="17803201">
            <a:off x="7968844" y="2683717"/>
            <a:ext cx="439950" cy="13893"/>
          </a:xfrm>
          <a:custGeom>
            <a:avLst/>
            <a:gdLst>
              <a:gd name="connsiteX0" fmla="*/ 0 w 439950"/>
              <a:gd name="connsiteY0" fmla="*/ 0 h 13893"/>
              <a:gd name="connsiteX1" fmla="*/ 439950 w 439950"/>
              <a:gd name="connsiteY1" fmla="*/ 0 h 13893"/>
              <a:gd name="connsiteX2" fmla="*/ 439950 w 439950"/>
              <a:gd name="connsiteY2" fmla="*/ 13893 h 13893"/>
              <a:gd name="connsiteX3" fmla="*/ 0 w 439950"/>
              <a:gd name="connsiteY3" fmla="*/ 13893 h 13893"/>
            </a:gdLst>
            <a:ahLst/>
            <a:cxnLst>
              <a:cxn ang="0">
                <a:pos x="connsiteX0" y="connsiteY0"/>
              </a:cxn>
              <a:cxn ang="0">
                <a:pos x="connsiteX1" y="connsiteY1"/>
              </a:cxn>
              <a:cxn ang="0">
                <a:pos x="connsiteX2" y="connsiteY2"/>
              </a:cxn>
              <a:cxn ang="0">
                <a:pos x="connsiteX3" y="connsiteY3"/>
              </a:cxn>
            </a:cxnLst>
            <a:rect l="l" t="t" r="r" b="b"/>
            <a:pathLst>
              <a:path w="439950" h="13893">
                <a:moveTo>
                  <a:pt x="0" y="0"/>
                </a:moveTo>
                <a:lnTo>
                  <a:pt x="439950" y="0"/>
                </a:lnTo>
                <a:lnTo>
                  <a:pt x="439950" y="13893"/>
                </a:lnTo>
                <a:lnTo>
                  <a:pt x="0" y="13893"/>
                </a:lnTo>
                <a:close/>
              </a:path>
            </a:pathLst>
          </a:custGeom>
          <a:solidFill>
            <a:srgbClr val="66544C"/>
          </a:solidFill>
          <a:ln w="0" cap="flat">
            <a:noFill/>
            <a:prstDash val="solid"/>
            <a:miter/>
          </a:ln>
        </p:spPr>
        <p:txBody>
          <a:bodyPr rtlCol="0" anchor="ctr"/>
          <a:lstStyle/>
          <a:p>
            <a:endParaRPr lang="en-GB"/>
          </a:p>
        </p:txBody>
      </p:sp>
      <p:sp>
        <p:nvSpPr>
          <p:cNvPr id="42" name="Friform 41">
            <a:extLst>
              <a:ext uri="{FF2B5EF4-FFF2-40B4-BE49-F238E27FC236}">
                <a16:creationId xmlns:a16="http://schemas.microsoft.com/office/drawing/2014/main" id="{9A0DD49C-9736-DAD0-4A9C-B32923B69C6E}"/>
              </a:ext>
            </a:extLst>
          </p:cNvPr>
          <p:cNvSpPr>
            <a:spLocks noGrp="1" noRot="1" noMove="1" noResize="1" noEditPoints="1" noAdjustHandles="1" noChangeArrowheads="1" noChangeShapeType="1"/>
          </p:cNvSpPr>
          <p:nvPr/>
        </p:nvSpPr>
        <p:spPr>
          <a:xfrm>
            <a:off x="7924735" y="3505103"/>
            <a:ext cx="334206" cy="279243"/>
          </a:xfrm>
          <a:custGeom>
            <a:avLst/>
            <a:gdLst>
              <a:gd name="connsiteX0" fmla="*/ 322384 w 334206"/>
              <a:gd name="connsiteY0" fmla="*/ 1594 h 279243"/>
              <a:gd name="connsiteX1" fmla="*/ 238993 w 334206"/>
              <a:gd name="connsiteY1" fmla="*/ 65943 h 279243"/>
              <a:gd name="connsiteX2" fmla="*/ 199678 w 334206"/>
              <a:gd name="connsiteY2" fmla="*/ 95931 h 279243"/>
              <a:gd name="connsiteX3" fmla="*/ 75384 w 334206"/>
              <a:gd name="connsiteY3" fmla="*/ 197588 h 279243"/>
              <a:gd name="connsiteX4" fmla="*/ 2000 w 334206"/>
              <a:gd name="connsiteY4" fmla="*/ 267377 h 279243"/>
              <a:gd name="connsiteX5" fmla="*/ 251 w 334206"/>
              <a:gd name="connsiteY5" fmla="*/ 273887 h 279243"/>
              <a:gd name="connsiteX6" fmla="*/ 5465 w 334206"/>
              <a:gd name="connsiteY6" fmla="*/ 279036 h 279243"/>
              <a:gd name="connsiteX7" fmla="*/ 10226 w 334206"/>
              <a:gd name="connsiteY7" fmla="*/ 278421 h 279243"/>
              <a:gd name="connsiteX8" fmla="*/ 11845 w 334206"/>
              <a:gd name="connsiteY8" fmla="*/ 277190 h 279243"/>
              <a:gd name="connsiteX9" fmla="*/ 139280 w 334206"/>
              <a:gd name="connsiteY9" fmla="*/ 161284 h 279243"/>
              <a:gd name="connsiteX10" fmla="*/ 249971 w 334206"/>
              <a:gd name="connsiteY10" fmla="*/ 74978 h 279243"/>
              <a:gd name="connsiteX11" fmla="*/ 261987 w 334206"/>
              <a:gd name="connsiteY11" fmla="*/ 65846 h 279243"/>
              <a:gd name="connsiteX12" fmla="*/ 331711 w 334206"/>
              <a:gd name="connsiteY12" fmla="*/ 11860 h 279243"/>
              <a:gd name="connsiteX13" fmla="*/ 334140 w 334206"/>
              <a:gd name="connsiteY13" fmla="*/ 6095 h 279243"/>
              <a:gd name="connsiteX14" fmla="*/ 329509 w 334206"/>
              <a:gd name="connsiteY14" fmla="*/ 525 h 279243"/>
              <a:gd name="connsiteX15" fmla="*/ 322417 w 334206"/>
              <a:gd name="connsiteY15" fmla="*/ 1594 h 279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4206" h="279243">
                <a:moveTo>
                  <a:pt x="322384" y="1594"/>
                </a:moveTo>
                <a:cubicBezTo>
                  <a:pt x="294922" y="23454"/>
                  <a:pt x="266488" y="45054"/>
                  <a:pt x="238993" y="65943"/>
                </a:cubicBezTo>
                <a:cubicBezTo>
                  <a:pt x="225877" y="75917"/>
                  <a:pt x="212761" y="85892"/>
                  <a:pt x="199678" y="95931"/>
                </a:cubicBezTo>
                <a:cubicBezTo>
                  <a:pt x="148704" y="135085"/>
                  <a:pt x="110360" y="166433"/>
                  <a:pt x="75384" y="197588"/>
                </a:cubicBezTo>
                <a:cubicBezTo>
                  <a:pt x="50286" y="219933"/>
                  <a:pt x="25608" y="243412"/>
                  <a:pt x="2000" y="267377"/>
                </a:cubicBezTo>
                <a:cubicBezTo>
                  <a:pt x="218" y="269159"/>
                  <a:pt x="-397" y="271555"/>
                  <a:pt x="251" y="273887"/>
                </a:cubicBezTo>
                <a:cubicBezTo>
                  <a:pt x="931" y="276380"/>
                  <a:pt x="2971" y="278388"/>
                  <a:pt x="5465" y="279036"/>
                </a:cubicBezTo>
                <a:cubicBezTo>
                  <a:pt x="7116" y="279457"/>
                  <a:pt x="8768" y="279230"/>
                  <a:pt x="10226" y="278421"/>
                </a:cubicBezTo>
                <a:cubicBezTo>
                  <a:pt x="10808" y="278097"/>
                  <a:pt x="11359" y="277676"/>
                  <a:pt x="11845" y="277190"/>
                </a:cubicBezTo>
                <a:cubicBezTo>
                  <a:pt x="50545" y="237875"/>
                  <a:pt x="93422" y="198883"/>
                  <a:pt x="139280" y="161284"/>
                </a:cubicBezTo>
                <a:cubicBezTo>
                  <a:pt x="175453" y="131620"/>
                  <a:pt x="213344" y="102829"/>
                  <a:pt x="249971" y="74978"/>
                </a:cubicBezTo>
                <a:lnTo>
                  <a:pt x="261987" y="65846"/>
                </a:lnTo>
                <a:cubicBezTo>
                  <a:pt x="284138" y="49005"/>
                  <a:pt x="307908" y="30805"/>
                  <a:pt x="331711" y="11860"/>
                </a:cubicBezTo>
                <a:cubicBezTo>
                  <a:pt x="333590" y="10370"/>
                  <a:pt x="334464" y="8265"/>
                  <a:pt x="334140" y="6095"/>
                </a:cubicBezTo>
                <a:cubicBezTo>
                  <a:pt x="333784" y="3666"/>
                  <a:pt x="331970" y="1497"/>
                  <a:pt x="329509" y="525"/>
                </a:cubicBezTo>
                <a:cubicBezTo>
                  <a:pt x="327048" y="-447"/>
                  <a:pt x="324457" y="-58"/>
                  <a:pt x="322417" y="1594"/>
                </a:cubicBezTo>
                <a:close/>
              </a:path>
            </a:pathLst>
          </a:custGeom>
          <a:solidFill>
            <a:srgbClr val="66544C"/>
          </a:solidFill>
          <a:ln w="0" cap="flat">
            <a:noFill/>
            <a:prstDash val="solid"/>
            <a:miter/>
          </a:ln>
        </p:spPr>
        <p:txBody>
          <a:bodyPr rtlCol="0" anchor="ctr"/>
          <a:lstStyle/>
          <a:p>
            <a:endParaRPr lang="en-GB"/>
          </a:p>
        </p:txBody>
      </p:sp>
    </p:spTree>
    <p:extLst>
      <p:ext uri="{BB962C8B-B14F-4D97-AF65-F5344CB8AC3E}">
        <p14:creationId xmlns:p14="http://schemas.microsoft.com/office/powerpoint/2010/main" val="158279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up)">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897A071-5728-A941-6E02-1F492749FF59}"/>
              </a:ext>
            </a:extLst>
          </p:cNvPr>
          <p:cNvSpPr>
            <a:spLocks noGrp="1" noRot="1" noMove="1" noResize="1" noEditPoints="1" noAdjustHandles="1" noChangeArrowheads="1" noChangeShapeType="1"/>
          </p:cNvSpPr>
          <p:nvPr/>
        </p:nvSpPr>
        <p:spPr>
          <a:xfrm>
            <a:off x="2244232" y="0"/>
            <a:ext cx="9947768" cy="6858000"/>
          </a:xfrm>
          <a:prstGeom prst="rect">
            <a:avLst/>
          </a:prstGeom>
          <a:solidFill>
            <a:srgbClr val="F5E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E4DB188-E466-C10A-5149-D52F65362E22}"/>
              </a:ext>
            </a:extLst>
          </p:cNvPr>
          <p:cNvSpPr>
            <a:spLocks noGrp="1" noRot="1" noMove="1" noResize="1" noEditPoints="1" noAdjustHandles="1" noChangeArrowheads="1" noChangeShapeType="1"/>
          </p:cNvSpPr>
          <p:nvPr>
            <p:ph type="dt" sz="half" idx="10"/>
          </p:nvPr>
        </p:nvSpPr>
        <p:spPr>
          <a:xfrm>
            <a:off x="5645150" y="15181263"/>
            <a:ext cx="901700" cy="106362"/>
          </a:xfrm>
        </p:spPr>
        <p:txBody>
          <a:bodyPr/>
          <a:lstStyle/>
          <a:p>
            <a:fld id="{B6538009-5973-6547-BFEF-B8A081264031}" type="datetimeFigureOut">
              <a:rPr lang="en-GB" smtClean="0"/>
              <a:pPr/>
              <a:t>18/12/2023</a:t>
            </a:fld>
            <a:endParaRPr lang="en-GB"/>
          </a:p>
        </p:txBody>
      </p:sp>
      <p:sp>
        <p:nvSpPr>
          <p:cNvPr id="5" name="Plassholder for bunntekst 4">
            <a:extLst>
              <a:ext uri="{FF2B5EF4-FFF2-40B4-BE49-F238E27FC236}">
                <a16:creationId xmlns:a16="http://schemas.microsoft.com/office/drawing/2014/main" id="{7E88955F-1265-481B-CBBE-D9F35CDD2E44}"/>
              </a:ext>
            </a:extLst>
          </p:cNvPr>
          <p:cNvSpPr>
            <a:spLocks noGrp="1" noRot="1" noMove="1" noResize="1" noEditPoints="1" noAdjustHandles="1" noChangeArrowheads="1" noChangeShapeType="1"/>
          </p:cNvSpPr>
          <p:nvPr>
            <p:ph type="ftr" sz="quarter" idx="11"/>
          </p:nvPr>
        </p:nvSpPr>
        <p:spPr>
          <a:xfrm>
            <a:off x="633413" y="15181263"/>
            <a:ext cx="900112" cy="106362"/>
          </a:xfrm>
        </p:spPr>
        <p:txBody>
          <a:bodyPr/>
          <a:lstStyle/>
          <a:p>
            <a:endParaRPr lang="en-GB"/>
          </a:p>
        </p:txBody>
      </p:sp>
      <p:sp>
        <p:nvSpPr>
          <p:cNvPr id="6" name="Plassholder for lysbildenummer 5">
            <a:extLst>
              <a:ext uri="{FF2B5EF4-FFF2-40B4-BE49-F238E27FC236}">
                <a16:creationId xmlns:a16="http://schemas.microsoft.com/office/drawing/2014/main" id="{753B8943-861A-8734-8225-4E6107B1A187}"/>
              </a:ext>
            </a:extLst>
          </p:cNvPr>
          <p:cNvSpPr>
            <a:spLocks noGrp="1" noRot="1" noMove="1" noResize="1" noEditPoints="1" noAdjustHandles="1" noChangeArrowheads="1" noChangeShapeType="1"/>
          </p:cNvSpPr>
          <p:nvPr>
            <p:ph type="sldNum" sz="quarter" idx="12"/>
          </p:nvPr>
        </p:nvSpPr>
        <p:spPr>
          <a:xfrm>
            <a:off x="10542588" y="15209838"/>
            <a:ext cx="900112" cy="107950"/>
          </a:xfrm>
        </p:spPr>
        <p:txBody>
          <a:bodyPr/>
          <a:lstStyle/>
          <a:p>
            <a:fld id="{FCE09D23-2DAB-404E-903A-1461E2E4DF8D}" type="slidenum">
              <a:rPr lang="en-GB" smtClean="0"/>
              <a:pPr/>
              <a:t>96</a:t>
            </a:fld>
            <a:endParaRPr lang="en-GB"/>
          </a:p>
        </p:txBody>
      </p:sp>
      <p:grpSp>
        <p:nvGrpSpPr>
          <p:cNvPr id="10" name="Grafikk 5">
            <a:extLst>
              <a:ext uri="{FF2B5EF4-FFF2-40B4-BE49-F238E27FC236}">
                <a16:creationId xmlns:a16="http://schemas.microsoft.com/office/drawing/2014/main" id="{BF4768A6-8074-6B18-9536-E6D5AB4E01AD}"/>
              </a:ext>
            </a:extLst>
          </p:cNvPr>
          <p:cNvGrpSpPr>
            <a:grpSpLocks noGrp="1" noUngrp="1" noRot="1" noMove="1" noResize="1"/>
          </p:cNvGrpSpPr>
          <p:nvPr/>
        </p:nvGrpSpPr>
        <p:grpSpPr>
          <a:xfrm>
            <a:off x="820110" y="337804"/>
            <a:ext cx="3510366" cy="6177662"/>
            <a:chOff x="4035408" y="330718"/>
            <a:chExt cx="2737506" cy="4817557"/>
          </a:xfrm>
        </p:grpSpPr>
        <p:sp>
          <p:nvSpPr>
            <p:cNvPr id="11" name="Friform 10">
              <a:extLst>
                <a:ext uri="{FF2B5EF4-FFF2-40B4-BE49-F238E27FC236}">
                  <a16:creationId xmlns:a16="http://schemas.microsoft.com/office/drawing/2014/main" id="{85F9832F-C47B-8B4E-002C-57D563CE2752}"/>
                </a:ext>
              </a:extLst>
            </p:cNvPr>
            <p:cNvSpPr>
              <a:spLocks noGrp="1" noRot="1" noMove="1" noResize="1" noEditPoints="1" noAdjustHandles="1" noChangeArrowheads="1" noChangeShapeType="1"/>
            </p:cNvSpPr>
            <p:nvPr/>
          </p:nvSpPr>
          <p:spPr>
            <a:xfrm>
              <a:off x="4078869" y="1185921"/>
              <a:ext cx="1161390" cy="849281"/>
            </a:xfrm>
            <a:custGeom>
              <a:avLst/>
              <a:gdLst>
                <a:gd name="connsiteX0" fmla="*/ 0 w 1161390"/>
                <a:gd name="connsiteY0" fmla="*/ 263761 h 849281"/>
                <a:gd name="connsiteX1" fmla="*/ 802371 w 1161390"/>
                <a:gd name="connsiteY1" fmla="*/ 5912 h 849281"/>
                <a:gd name="connsiteX2" fmla="*/ 1161391 w 1161390"/>
                <a:gd name="connsiteY2" fmla="*/ 187300 h 849281"/>
                <a:gd name="connsiteX3" fmla="*/ 834950 w 1161390"/>
                <a:gd name="connsiteY3" fmla="*/ 849282 h 849281"/>
                <a:gd name="connsiteX4" fmla="*/ 0 w 1161390"/>
                <a:gd name="connsiteY4" fmla="*/ 263761 h 849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90" h="849281">
                  <a:moveTo>
                    <a:pt x="0" y="263761"/>
                  </a:moveTo>
                  <a:cubicBezTo>
                    <a:pt x="310896" y="458622"/>
                    <a:pt x="574704" y="402887"/>
                    <a:pt x="802371" y="5912"/>
                  </a:cubicBezTo>
                  <a:cubicBezTo>
                    <a:pt x="897518" y="-26603"/>
                    <a:pt x="1157731" y="80753"/>
                    <a:pt x="1161391" y="187300"/>
                  </a:cubicBezTo>
                  <a:cubicBezTo>
                    <a:pt x="907525" y="560634"/>
                    <a:pt x="1086064" y="669383"/>
                    <a:pt x="834950" y="849282"/>
                  </a:cubicBezTo>
                  <a:cubicBezTo>
                    <a:pt x="686627" y="695550"/>
                    <a:pt x="169956" y="965285"/>
                    <a:pt x="0" y="263761"/>
                  </a:cubicBezTo>
                  <a:close/>
                </a:path>
              </a:pathLst>
            </a:custGeom>
            <a:solidFill>
              <a:schemeClr val="tx1">
                <a:lumMod val="75000"/>
                <a:lumOff val="25000"/>
              </a:schemeClr>
            </a:solidFill>
            <a:ln w="0" cap="flat">
              <a:noFill/>
              <a:prstDash val="solid"/>
              <a:miter/>
            </a:ln>
          </p:spPr>
          <p:txBody>
            <a:bodyPr rtlCol="0" anchor="ctr"/>
            <a:lstStyle/>
            <a:p>
              <a:endParaRPr lang="nb-NO"/>
            </a:p>
          </p:txBody>
        </p:sp>
        <p:sp>
          <p:nvSpPr>
            <p:cNvPr id="12" name="Friform 11">
              <a:extLst>
                <a:ext uri="{FF2B5EF4-FFF2-40B4-BE49-F238E27FC236}">
                  <a16:creationId xmlns:a16="http://schemas.microsoft.com/office/drawing/2014/main" id="{B6252F06-8FF7-E280-CAC2-CBF9BE21DBC5}"/>
                </a:ext>
              </a:extLst>
            </p:cNvPr>
            <p:cNvSpPr>
              <a:spLocks noGrp="1" noRot="1" noMove="1" noResize="1" noEditPoints="1" noAdjustHandles="1" noChangeArrowheads="1" noChangeShapeType="1"/>
            </p:cNvSpPr>
            <p:nvPr/>
          </p:nvSpPr>
          <p:spPr>
            <a:xfrm rot="-2017802">
              <a:off x="4225299" y="750472"/>
              <a:ext cx="281619" cy="96118"/>
            </a:xfrm>
            <a:custGeom>
              <a:avLst/>
              <a:gdLst>
                <a:gd name="connsiteX0" fmla="*/ 281620 w 281619"/>
                <a:gd name="connsiteY0" fmla="*/ 48059 h 96118"/>
                <a:gd name="connsiteX1" fmla="*/ 140810 w 281619"/>
                <a:gd name="connsiteY1" fmla="*/ 96119 h 96118"/>
                <a:gd name="connsiteX2" fmla="*/ 0 w 281619"/>
                <a:gd name="connsiteY2" fmla="*/ 48059 h 96118"/>
                <a:gd name="connsiteX3" fmla="*/ 140810 w 281619"/>
                <a:gd name="connsiteY3" fmla="*/ 0 h 96118"/>
                <a:gd name="connsiteX4" fmla="*/ 281620 w 281619"/>
                <a:gd name="connsiteY4" fmla="*/ 48059 h 96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619" h="96118">
                  <a:moveTo>
                    <a:pt x="281620" y="48059"/>
                  </a:moveTo>
                  <a:cubicBezTo>
                    <a:pt x="281620" y="74602"/>
                    <a:pt x="218577" y="96119"/>
                    <a:pt x="140810" y="96119"/>
                  </a:cubicBezTo>
                  <a:cubicBezTo>
                    <a:pt x="63043" y="96119"/>
                    <a:pt x="0" y="74602"/>
                    <a:pt x="0" y="48059"/>
                  </a:cubicBezTo>
                  <a:cubicBezTo>
                    <a:pt x="0" y="21517"/>
                    <a:pt x="63043" y="0"/>
                    <a:pt x="140810" y="0"/>
                  </a:cubicBezTo>
                  <a:cubicBezTo>
                    <a:pt x="218577" y="0"/>
                    <a:pt x="281620" y="21517"/>
                    <a:pt x="281620" y="48059"/>
                  </a:cubicBezTo>
                  <a:close/>
                </a:path>
              </a:pathLst>
            </a:custGeom>
            <a:solidFill>
              <a:srgbClr val="7B79C6"/>
            </a:solidFill>
            <a:ln w="0" cap="flat">
              <a:noFill/>
              <a:prstDash val="solid"/>
              <a:miter/>
            </a:ln>
          </p:spPr>
          <p:txBody>
            <a:bodyPr rtlCol="0" anchor="ctr"/>
            <a:lstStyle/>
            <a:p>
              <a:endParaRPr lang="nb-NO"/>
            </a:p>
          </p:txBody>
        </p:sp>
        <p:sp>
          <p:nvSpPr>
            <p:cNvPr id="13" name="Friform 12">
              <a:extLst>
                <a:ext uri="{FF2B5EF4-FFF2-40B4-BE49-F238E27FC236}">
                  <a16:creationId xmlns:a16="http://schemas.microsoft.com/office/drawing/2014/main" id="{61E2197F-8D53-3212-E1BB-39DF2BEEC5CA}"/>
                </a:ext>
              </a:extLst>
            </p:cNvPr>
            <p:cNvSpPr>
              <a:spLocks noGrp="1" noRot="1" noMove="1" noResize="1" noEditPoints="1" noAdjustHandles="1" noChangeArrowheads="1" noChangeShapeType="1"/>
            </p:cNvSpPr>
            <p:nvPr/>
          </p:nvSpPr>
          <p:spPr>
            <a:xfrm>
              <a:off x="4492790" y="330718"/>
              <a:ext cx="146543" cy="123671"/>
            </a:xfrm>
            <a:custGeom>
              <a:avLst/>
              <a:gdLst>
                <a:gd name="connsiteX0" fmla="*/ 92515 w 146543"/>
                <a:gd name="connsiteY0" fmla="*/ 116162 h 123671"/>
                <a:gd name="connsiteX1" fmla="*/ 72080 w 146543"/>
                <a:gd name="connsiteY1" fmla="*/ 123254 h 123671"/>
                <a:gd name="connsiteX2" fmla="*/ 63336 w 146543"/>
                <a:gd name="connsiteY2" fmla="*/ 98965 h 123671"/>
                <a:gd name="connsiteX3" fmla="*/ 44747 w 146543"/>
                <a:gd name="connsiteY3" fmla="*/ 111596 h 123671"/>
                <a:gd name="connsiteX4" fmla="*/ 33833 w 146543"/>
                <a:gd name="connsiteY4" fmla="*/ 110074 h 123671"/>
                <a:gd name="connsiteX5" fmla="*/ 27713 w 146543"/>
                <a:gd name="connsiteY5" fmla="*/ 85267 h 123671"/>
                <a:gd name="connsiteX6" fmla="*/ 12848 w 146543"/>
                <a:gd name="connsiteY6" fmla="*/ 93752 h 123671"/>
                <a:gd name="connsiteX7" fmla="*/ 3877 w 146543"/>
                <a:gd name="connsiteY7" fmla="*/ 91744 h 123671"/>
                <a:gd name="connsiteX8" fmla="*/ 282 w 146543"/>
                <a:gd name="connsiteY8" fmla="*/ 78952 h 123671"/>
                <a:gd name="connsiteX9" fmla="*/ 11261 w 146543"/>
                <a:gd name="connsiteY9" fmla="*/ 43490 h 123671"/>
                <a:gd name="connsiteX10" fmla="*/ 35323 w 146543"/>
                <a:gd name="connsiteY10" fmla="*/ 8417 h 123671"/>
                <a:gd name="connsiteX11" fmla="*/ 80662 w 146543"/>
                <a:gd name="connsiteY11" fmla="*/ 9000 h 123671"/>
                <a:gd name="connsiteX12" fmla="*/ 93422 w 146543"/>
                <a:gd name="connsiteY12" fmla="*/ 23023 h 123671"/>
                <a:gd name="connsiteX13" fmla="*/ 120593 w 146543"/>
                <a:gd name="connsiteY13" fmla="*/ 49773 h 123671"/>
                <a:gd name="connsiteX14" fmla="*/ 144169 w 146543"/>
                <a:gd name="connsiteY14" fmla="*/ 65479 h 123671"/>
                <a:gd name="connsiteX15" fmla="*/ 140056 w 146543"/>
                <a:gd name="connsiteY15" fmla="*/ 84943 h 123671"/>
                <a:gd name="connsiteX16" fmla="*/ 92515 w 146543"/>
                <a:gd name="connsiteY16" fmla="*/ 116130 h 12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6543" h="123671">
                  <a:moveTo>
                    <a:pt x="92515" y="116162"/>
                  </a:moveTo>
                  <a:cubicBezTo>
                    <a:pt x="86912" y="121149"/>
                    <a:pt x="79367" y="124971"/>
                    <a:pt x="72080" y="123254"/>
                  </a:cubicBezTo>
                  <a:cubicBezTo>
                    <a:pt x="62138" y="120923"/>
                    <a:pt x="57183" y="107094"/>
                    <a:pt x="63336" y="98965"/>
                  </a:cubicBezTo>
                  <a:cubicBezTo>
                    <a:pt x="58025" y="104374"/>
                    <a:pt x="52487" y="109912"/>
                    <a:pt x="44747" y="111596"/>
                  </a:cubicBezTo>
                  <a:cubicBezTo>
                    <a:pt x="41055" y="112405"/>
                    <a:pt x="37072" y="112017"/>
                    <a:pt x="33833" y="110074"/>
                  </a:cubicBezTo>
                  <a:cubicBezTo>
                    <a:pt x="25543" y="105119"/>
                    <a:pt x="26288" y="94237"/>
                    <a:pt x="27713" y="85267"/>
                  </a:cubicBezTo>
                  <a:cubicBezTo>
                    <a:pt x="23308" y="89023"/>
                    <a:pt x="18677" y="92877"/>
                    <a:pt x="12848" y="93752"/>
                  </a:cubicBezTo>
                  <a:cubicBezTo>
                    <a:pt x="9706" y="94205"/>
                    <a:pt x="6436" y="93590"/>
                    <a:pt x="3877" y="91744"/>
                  </a:cubicBezTo>
                  <a:cubicBezTo>
                    <a:pt x="-592" y="88440"/>
                    <a:pt x="-203" y="83485"/>
                    <a:pt x="282" y="78952"/>
                  </a:cubicBezTo>
                  <a:cubicBezTo>
                    <a:pt x="1740" y="64605"/>
                    <a:pt x="6792" y="57189"/>
                    <a:pt x="11261" y="43490"/>
                  </a:cubicBezTo>
                  <a:cubicBezTo>
                    <a:pt x="15762" y="29791"/>
                    <a:pt x="23535" y="16708"/>
                    <a:pt x="35323" y="8417"/>
                  </a:cubicBezTo>
                  <a:cubicBezTo>
                    <a:pt x="51354" y="-2853"/>
                    <a:pt x="70331" y="-2950"/>
                    <a:pt x="80662" y="9000"/>
                  </a:cubicBezTo>
                  <a:cubicBezTo>
                    <a:pt x="84807" y="13761"/>
                    <a:pt x="89082" y="18456"/>
                    <a:pt x="93422" y="23023"/>
                  </a:cubicBezTo>
                  <a:cubicBezTo>
                    <a:pt x="114213" y="28042"/>
                    <a:pt x="113468" y="36462"/>
                    <a:pt x="120593" y="49773"/>
                  </a:cubicBezTo>
                  <a:cubicBezTo>
                    <a:pt x="128819" y="51036"/>
                    <a:pt x="140380" y="60557"/>
                    <a:pt x="144169" y="65479"/>
                  </a:cubicBezTo>
                  <a:cubicBezTo>
                    <a:pt x="149059" y="71859"/>
                    <a:pt x="145756" y="79275"/>
                    <a:pt x="140056" y="84943"/>
                  </a:cubicBezTo>
                  <a:cubicBezTo>
                    <a:pt x="130082" y="94917"/>
                    <a:pt x="98118" y="111142"/>
                    <a:pt x="92515" y="116130"/>
                  </a:cubicBezTo>
                  <a:close/>
                </a:path>
              </a:pathLst>
            </a:custGeom>
            <a:solidFill>
              <a:srgbClr val="DEAB91"/>
            </a:solidFill>
            <a:ln w="0" cap="flat">
              <a:noFill/>
              <a:prstDash val="solid"/>
              <a:miter/>
            </a:ln>
          </p:spPr>
          <p:txBody>
            <a:bodyPr rtlCol="0" anchor="ctr"/>
            <a:lstStyle/>
            <a:p>
              <a:endParaRPr lang="nb-NO"/>
            </a:p>
          </p:txBody>
        </p:sp>
        <p:sp>
          <p:nvSpPr>
            <p:cNvPr id="14" name="Friform 13">
              <a:extLst>
                <a:ext uri="{FF2B5EF4-FFF2-40B4-BE49-F238E27FC236}">
                  <a16:creationId xmlns:a16="http://schemas.microsoft.com/office/drawing/2014/main" id="{40C220B4-3DA3-EF74-8E33-7FD212925DB5}"/>
                </a:ext>
              </a:extLst>
            </p:cNvPr>
            <p:cNvSpPr>
              <a:spLocks noGrp="1" noRot="1" noMove="1" noResize="1" noEditPoints="1" noAdjustHandles="1" noChangeArrowheads="1" noChangeShapeType="1"/>
            </p:cNvSpPr>
            <p:nvPr/>
          </p:nvSpPr>
          <p:spPr>
            <a:xfrm>
              <a:off x="4310778" y="386514"/>
              <a:ext cx="374076" cy="530433"/>
            </a:xfrm>
            <a:custGeom>
              <a:avLst/>
              <a:gdLst>
                <a:gd name="connsiteX0" fmla="*/ 276956 w 374076"/>
                <a:gd name="connsiteY0" fmla="*/ 83003 h 530433"/>
                <a:gd name="connsiteX1" fmla="*/ 368055 w 374076"/>
                <a:gd name="connsiteY1" fmla="*/ 17035 h 530433"/>
                <a:gd name="connsiteX2" fmla="*/ 371909 w 374076"/>
                <a:gd name="connsiteY2" fmla="*/ 17326 h 530433"/>
                <a:gd name="connsiteX3" fmla="*/ 374015 w 374076"/>
                <a:gd name="connsiteY3" fmla="*/ 23414 h 530433"/>
                <a:gd name="connsiteX4" fmla="*/ 332821 w 374076"/>
                <a:gd name="connsiteY4" fmla="*/ 80703 h 530433"/>
                <a:gd name="connsiteX5" fmla="*/ 327153 w 374076"/>
                <a:gd name="connsiteY5" fmla="*/ 113121 h 530433"/>
                <a:gd name="connsiteX6" fmla="*/ 268569 w 374076"/>
                <a:gd name="connsiteY6" fmla="*/ 165390 h 530433"/>
                <a:gd name="connsiteX7" fmla="*/ 189290 w 374076"/>
                <a:gd name="connsiteY7" fmla="*/ 186635 h 530433"/>
                <a:gd name="connsiteX8" fmla="*/ 164354 w 374076"/>
                <a:gd name="connsiteY8" fmla="*/ 208397 h 530433"/>
                <a:gd name="connsiteX9" fmla="*/ 162540 w 374076"/>
                <a:gd name="connsiteY9" fmla="*/ 227958 h 530433"/>
                <a:gd name="connsiteX10" fmla="*/ 177016 w 374076"/>
                <a:gd name="connsiteY10" fmla="*/ 366598 h 530433"/>
                <a:gd name="connsiteX11" fmla="*/ 117784 w 374076"/>
                <a:gd name="connsiteY11" fmla="*/ 501838 h 530433"/>
                <a:gd name="connsiteX12" fmla="*/ 0 w 374076"/>
                <a:gd name="connsiteY12" fmla="*/ 530434 h 530433"/>
                <a:gd name="connsiteX13" fmla="*/ 24483 w 374076"/>
                <a:gd name="connsiteY13" fmla="*/ 297489 h 530433"/>
                <a:gd name="connsiteX14" fmla="*/ 56026 w 374076"/>
                <a:gd name="connsiteY14" fmla="*/ 137733 h 530433"/>
                <a:gd name="connsiteX15" fmla="*/ 72704 w 374076"/>
                <a:gd name="connsiteY15" fmla="*/ 102175 h 530433"/>
                <a:gd name="connsiteX16" fmla="*/ 113445 w 374076"/>
                <a:gd name="connsiteY16" fmla="*/ 67296 h 530433"/>
                <a:gd name="connsiteX17" fmla="*/ 164224 w 374076"/>
                <a:gd name="connsiteY17" fmla="*/ 30636 h 530433"/>
                <a:gd name="connsiteX18" fmla="*/ 193241 w 374076"/>
                <a:gd name="connsiteY18" fmla="*/ 0 h 530433"/>
                <a:gd name="connsiteX19" fmla="*/ 326408 w 374076"/>
                <a:gd name="connsiteY19" fmla="*/ 24807 h 530433"/>
                <a:gd name="connsiteX20" fmla="*/ 276860 w 374076"/>
                <a:gd name="connsiteY20" fmla="*/ 83003 h 53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4076" h="530433">
                  <a:moveTo>
                    <a:pt x="276956" y="83003"/>
                  </a:moveTo>
                  <a:cubicBezTo>
                    <a:pt x="299885" y="52043"/>
                    <a:pt x="329971" y="22637"/>
                    <a:pt x="368055" y="17035"/>
                  </a:cubicBezTo>
                  <a:cubicBezTo>
                    <a:pt x="369351" y="16840"/>
                    <a:pt x="370744" y="16711"/>
                    <a:pt x="371909" y="17326"/>
                  </a:cubicBezTo>
                  <a:cubicBezTo>
                    <a:pt x="373917" y="18395"/>
                    <a:pt x="374241" y="21147"/>
                    <a:pt x="374015" y="23414"/>
                  </a:cubicBezTo>
                  <a:cubicBezTo>
                    <a:pt x="371650" y="47250"/>
                    <a:pt x="341630" y="58455"/>
                    <a:pt x="332821" y="80703"/>
                  </a:cubicBezTo>
                  <a:cubicBezTo>
                    <a:pt x="328772" y="90937"/>
                    <a:pt x="329679" y="102401"/>
                    <a:pt x="327153" y="113121"/>
                  </a:cubicBezTo>
                  <a:cubicBezTo>
                    <a:pt x="320871" y="139774"/>
                    <a:pt x="294671" y="157100"/>
                    <a:pt x="268569" y="165390"/>
                  </a:cubicBezTo>
                  <a:cubicBezTo>
                    <a:pt x="242466" y="173713"/>
                    <a:pt x="214486" y="175883"/>
                    <a:pt x="189290" y="186635"/>
                  </a:cubicBezTo>
                  <a:cubicBezTo>
                    <a:pt x="178830" y="191072"/>
                    <a:pt x="168305" y="197775"/>
                    <a:pt x="164354" y="208397"/>
                  </a:cubicBezTo>
                  <a:cubicBezTo>
                    <a:pt x="162054" y="214583"/>
                    <a:pt x="162281" y="221384"/>
                    <a:pt x="162540" y="227958"/>
                  </a:cubicBezTo>
                  <a:cubicBezTo>
                    <a:pt x="163998" y="266010"/>
                    <a:pt x="175559" y="328546"/>
                    <a:pt x="177016" y="366598"/>
                  </a:cubicBezTo>
                  <a:lnTo>
                    <a:pt x="117784" y="501838"/>
                  </a:lnTo>
                  <a:lnTo>
                    <a:pt x="0" y="530434"/>
                  </a:lnTo>
                  <a:cubicBezTo>
                    <a:pt x="5052" y="475833"/>
                    <a:pt x="17715" y="351895"/>
                    <a:pt x="24483" y="297489"/>
                  </a:cubicBezTo>
                  <a:cubicBezTo>
                    <a:pt x="31219" y="243535"/>
                    <a:pt x="38862" y="189323"/>
                    <a:pt x="56026" y="137733"/>
                  </a:cubicBezTo>
                  <a:cubicBezTo>
                    <a:pt x="60171" y="125265"/>
                    <a:pt x="64964" y="112797"/>
                    <a:pt x="72704" y="102175"/>
                  </a:cubicBezTo>
                  <a:cubicBezTo>
                    <a:pt x="83294" y="87634"/>
                    <a:pt x="98645" y="77465"/>
                    <a:pt x="113445" y="67296"/>
                  </a:cubicBezTo>
                  <a:cubicBezTo>
                    <a:pt x="130673" y="55475"/>
                    <a:pt x="147611" y="43266"/>
                    <a:pt x="164224" y="30636"/>
                  </a:cubicBezTo>
                  <a:lnTo>
                    <a:pt x="193241" y="0"/>
                  </a:lnTo>
                  <a:lnTo>
                    <a:pt x="326408" y="24807"/>
                  </a:lnTo>
                  <a:lnTo>
                    <a:pt x="276860" y="83003"/>
                  </a:lnTo>
                  <a:close/>
                </a:path>
              </a:pathLst>
            </a:custGeom>
            <a:solidFill>
              <a:srgbClr val="DEAB91"/>
            </a:solidFill>
            <a:ln w="0" cap="flat">
              <a:noFill/>
              <a:prstDash val="solid"/>
              <a:miter/>
            </a:ln>
          </p:spPr>
          <p:txBody>
            <a:bodyPr rtlCol="0" anchor="ctr"/>
            <a:lstStyle/>
            <a:p>
              <a:endParaRPr lang="nb-NO"/>
            </a:p>
          </p:txBody>
        </p:sp>
        <p:sp>
          <p:nvSpPr>
            <p:cNvPr id="15" name="Friform 14">
              <a:extLst>
                <a:ext uri="{FF2B5EF4-FFF2-40B4-BE49-F238E27FC236}">
                  <a16:creationId xmlns:a16="http://schemas.microsoft.com/office/drawing/2014/main" id="{882D036B-CFF9-33D0-D763-37BFEFA94CD1}"/>
                </a:ext>
              </a:extLst>
            </p:cNvPr>
            <p:cNvSpPr>
              <a:spLocks noGrp="1" noRot="1" noMove="1" noResize="1" noEditPoints="1" noAdjustHandles="1" noChangeArrowheads="1" noChangeShapeType="1"/>
            </p:cNvSpPr>
            <p:nvPr/>
          </p:nvSpPr>
          <p:spPr>
            <a:xfrm>
              <a:off x="4520730" y="361350"/>
              <a:ext cx="59232" cy="57582"/>
            </a:xfrm>
            <a:custGeom>
              <a:avLst/>
              <a:gdLst>
                <a:gd name="connsiteX0" fmla="*/ 59232 w 59232"/>
                <a:gd name="connsiteY0" fmla="*/ 358 h 57582"/>
                <a:gd name="connsiteX1" fmla="*/ 0 w 59232"/>
                <a:gd name="connsiteY1" fmla="*/ 57582 h 57582"/>
                <a:gd name="connsiteX2" fmla="*/ 32935 w 59232"/>
                <a:gd name="connsiteY2" fmla="*/ 22995 h 57582"/>
                <a:gd name="connsiteX3" fmla="*/ 59232 w 59232"/>
                <a:gd name="connsiteY3" fmla="*/ 358 h 57582"/>
              </a:gdLst>
              <a:ahLst/>
              <a:cxnLst>
                <a:cxn ang="0">
                  <a:pos x="connsiteX0" y="connsiteY0"/>
                </a:cxn>
                <a:cxn ang="0">
                  <a:pos x="connsiteX1" y="connsiteY1"/>
                </a:cxn>
                <a:cxn ang="0">
                  <a:pos x="connsiteX2" y="connsiteY2"/>
                </a:cxn>
                <a:cxn ang="0">
                  <a:pos x="connsiteX3" y="connsiteY3"/>
                </a:cxn>
              </a:cxnLst>
              <a:rect l="l" t="t" r="r" b="b"/>
              <a:pathLst>
                <a:path w="59232" h="57582">
                  <a:moveTo>
                    <a:pt x="59232" y="358"/>
                  </a:moveTo>
                  <a:cubicBezTo>
                    <a:pt x="38409" y="-3496"/>
                    <a:pt x="4663" y="24323"/>
                    <a:pt x="0" y="57582"/>
                  </a:cubicBezTo>
                  <a:cubicBezTo>
                    <a:pt x="0" y="57582"/>
                    <a:pt x="25616" y="28986"/>
                    <a:pt x="32935" y="22995"/>
                  </a:cubicBezTo>
                  <a:cubicBezTo>
                    <a:pt x="40255" y="17004"/>
                    <a:pt x="59232" y="358"/>
                    <a:pt x="59232" y="358"/>
                  </a:cubicBezTo>
                  <a:close/>
                </a:path>
              </a:pathLst>
            </a:custGeom>
            <a:solidFill>
              <a:srgbClr val="967B6F"/>
            </a:solidFill>
            <a:ln w="0" cap="flat">
              <a:noFill/>
              <a:prstDash val="solid"/>
              <a:miter/>
            </a:ln>
          </p:spPr>
          <p:txBody>
            <a:bodyPr rtlCol="0" anchor="ctr"/>
            <a:lstStyle/>
            <a:p>
              <a:endParaRPr lang="nb-NO"/>
            </a:p>
          </p:txBody>
        </p:sp>
        <p:sp>
          <p:nvSpPr>
            <p:cNvPr id="16" name="Friform 15">
              <a:extLst>
                <a:ext uri="{FF2B5EF4-FFF2-40B4-BE49-F238E27FC236}">
                  <a16:creationId xmlns:a16="http://schemas.microsoft.com/office/drawing/2014/main" id="{41C72335-A414-9798-91D0-D2DD978969E3}"/>
                </a:ext>
              </a:extLst>
            </p:cNvPr>
            <p:cNvSpPr>
              <a:spLocks noGrp="1" noRot="1" noMove="1" noResize="1" noEditPoints="1" noAdjustHandles="1" noChangeArrowheads="1" noChangeShapeType="1"/>
            </p:cNvSpPr>
            <p:nvPr/>
          </p:nvSpPr>
          <p:spPr>
            <a:xfrm>
              <a:off x="4556126" y="389688"/>
              <a:ext cx="50909" cy="39995"/>
            </a:xfrm>
            <a:custGeom>
              <a:avLst/>
              <a:gdLst>
                <a:gd name="connsiteX0" fmla="*/ 50909 w 50909"/>
                <a:gd name="connsiteY0" fmla="*/ 0 h 39995"/>
                <a:gd name="connsiteX1" fmla="*/ 0 w 50909"/>
                <a:gd name="connsiteY1" fmla="*/ 39995 h 39995"/>
                <a:gd name="connsiteX2" fmla="*/ 28499 w 50909"/>
                <a:gd name="connsiteY2" fmla="*/ 20014 h 39995"/>
                <a:gd name="connsiteX3" fmla="*/ 50909 w 50909"/>
                <a:gd name="connsiteY3" fmla="*/ 32 h 39995"/>
              </a:gdLst>
              <a:ahLst/>
              <a:cxnLst>
                <a:cxn ang="0">
                  <a:pos x="connsiteX0" y="connsiteY0"/>
                </a:cxn>
                <a:cxn ang="0">
                  <a:pos x="connsiteX1" y="connsiteY1"/>
                </a:cxn>
                <a:cxn ang="0">
                  <a:pos x="connsiteX2" y="connsiteY2"/>
                </a:cxn>
                <a:cxn ang="0">
                  <a:pos x="connsiteX3" y="connsiteY3"/>
                </a:cxn>
              </a:cxnLst>
              <a:rect l="l" t="t" r="r" b="b"/>
              <a:pathLst>
                <a:path w="50909" h="39995">
                  <a:moveTo>
                    <a:pt x="50909" y="0"/>
                  </a:moveTo>
                  <a:cubicBezTo>
                    <a:pt x="33486" y="0"/>
                    <a:pt x="8938" y="16257"/>
                    <a:pt x="0" y="39995"/>
                  </a:cubicBezTo>
                  <a:cubicBezTo>
                    <a:pt x="0" y="39995"/>
                    <a:pt x="23155" y="24062"/>
                    <a:pt x="28499" y="20014"/>
                  </a:cubicBezTo>
                  <a:cubicBezTo>
                    <a:pt x="33810" y="15966"/>
                    <a:pt x="50909" y="32"/>
                    <a:pt x="50909" y="32"/>
                  </a:cubicBezTo>
                  <a:close/>
                </a:path>
              </a:pathLst>
            </a:custGeom>
            <a:solidFill>
              <a:srgbClr val="967B6F"/>
            </a:solidFill>
            <a:ln w="0" cap="flat">
              <a:noFill/>
              <a:prstDash val="solid"/>
              <a:miter/>
            </a:ln>
          </p:spPr>
          <p:txBody>
            <a:bodyPr rtlCol="0" anchor="ctr"/>
            <a:lstStyle/>
            <a:p>
              <a:endParaRPr lang="nb-NO"/>
            </a:p>
          </p:txBody>
        </p:sp>
        <p:sp>
          <p:nvSpPr>
            <p:cNvPr id="17" name="Friform 16">
              <a:extLst>
                <a:ext uri="{FF2B5EF4-FFF2-40B4-BE49-F238E27FC236}">
                  <a16:creationId xmlns:a16="http://schemas.microsoft.com/office/drawing/2014/main" id="{DFE4C2C7-B98D-9729-975B-A740883CBF93}"/>
                </a:ext>
              </a:extLst>
            </p:cNvPr>
            <p:cNvSpPr>
              <a:spLocks noGrp="1" noRot="1" noMove="1" noResize="1" noEditPoints="1" noAdjustHandles="1" noChangeArrowheads="1" noChangeShapeType="1"/>
            </p:cNvSpPr>
            <p:nvPr/>
          </p:nvSpPr>
          <p:spPr>
            <a:xfrm>
              <a:off x="4439735" y="465222"/>
              <a:ext cx="101267" cy="25312"/>
            </a:xfrm>
            <a:custGeom>
              <a:avLst/>
              <a:gdLst>
                <a:gd name="connsiteX0" fmla="*/ 101268 w 101267"/>
                <a:gd name="connsiteY0" fmla="*/ 10416 h 25312"/>
                <a:gd name="connsiteX1" fmla="*/ 0 w 101267"/>
                <a:gd name="connsiteY1" fmla="*/ 25313 h 25312"/>
                <a:gd name="connsiteX2" fmla="*/ 101268 w 101267"/>
                <a:gd name="connsiteY2" fmla="*/ 10416 h 25312"/>
              </a:gdLst>
              <a:ahLst/>
              <a:cxnLst>
                <a:cxn ang="0">
                  <a:pos x="connsiteX0" y="connsiteY0"/>
                </a:cxn>
                <a:cxn ang="0">
                  <a:pos x="connsiteX1" y="connsiteY1"/>
                </a:cxn>
                <a:cxn ang="0">
                  <a:pos x="connsiteX2" y="connsiteY2"/>
                </a:cxn>
              </a:cxnLst>
              <a:rect l="l" t="t" r="r" b="b"/>
              <a:pathLst>
                <a:path w="101267" h="25312">
                  <a:moveTo>
                    <a:pt x="101268" y="10416"/>
                  </a:moveTo>
                  <a:cubicBezTo>
                    <a:pt x="41906" y="-18860"/>
                    <a:pt x="3757" y="22592"/>
                    <a:pt x="0" y="25313"/>
                  </a:cubicBezTo>
                  <a:lnTo>
                    <a:pt x="101268" y="10416"/>
                  </a:lnTo>
                  <a:close/>
                </a:path>
              </a:pathLst>
            </a:custGeom>
            <a:solidFill>
              <a:srgbClr val="967B6F"/>
            </a:solidFill>
            <a:ln w="0" cap="flat">
              <a:noFill/>
              <a:prstDash val="solid"/>
              <a:miter/>
            </a:ln>
          </p:spPr>
          <p:txBody>
            <a:bodyPr rtlCol="0" anchor="ctr"/>
            <a:lstStyle/>
            <a:p>
              <a:endParaRPr lang="nb-NO"/>
            </a:p>
          </p:txBody>
        </p:sp>
        <p:sp>
          <p:nvSpPr>
            <p:cNvPr id="18" name="Friform 17">
              <a:extLst>
                <a:ext uri="{FF2B5EF4-FFF2-40B4-BE49-F238E27FC236}">
                  <a16:creationId xmlns:a16="http://schemas.microsoft.com/office/drawing/2014/main" id="{0D5512F2-F844-5EC8-46C3-1A0810ADDFA4}"/>
                </a:ext>
              </a:extLst>
            </p:cNvPr>
            <p:cNvSpPr>
              <a:spLocks noGrp="1" noRot="1" noMove="1" noResize="1" noEditPoints="1" noAdjustHandles="1" noChangeArrowheads="1" noChangeShapeType="1"/>
            </p:cNvSpPr>
            <p:nvPr/>
          </p:nvSpPr>
          <p:spPr>
            <a:xfrm>
              <a:off x="4570056" y="424405"/>
              <a:ext cx="60944" cy="83358"/>
            </a:xfrm>
            <a:custGeom>
              <a:avLst/>
              <a:gdLst>
                <a:gd name="connsiteX0" fmla="*/ 60944 w 60944"/>
                <a:gd name="connsiteY0" fmla="*/ 0 h 83358"/>
                <a:gd name="connsiteX1" fmla="*/ 7412 w 60944"/>
                <a:gd name="connsiteY1" fmla="*/ 50909 h 83358"/>
                <a:gd name="connsiteX2" fmla="*/ 417 w 60944"/>
                <a:gd name="connsiteY2" fmla="*/ 83359 h 83358"/>
                <a:gd name="connsiteX3" fmla="*/ 26357 w 60944"/>
                <a:gd name="connsiteY3" fmla="*/ 47444 h 83358"/>
                <a:gd name="connsiteX4" fmla="*/ 60944 w 60944"/>
                <a:gd name="connsiteY4" fmla="*/ 32 h 83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 h="83358">
                  <a:moveTo>
                    <a:pt x="60944" y="0"/>
                  </a:moveTo>
                  <a:cubicBezTo>
                    <a:pt x="60944" y="0"/>
                    <a:pt x="17386" y="31446"/>
                    <a:pt x="7412" y="50909"/>
                  </a:cubicBezTo>
                  <a:cubicBezTo>
                    <a:pt x="-2563" y="70373"/>
                    <a:pt x="417" y="83359"/>
                    <a:pt x="417" y="83359"/>
                  </a:cubicBezTo>
                  <a:cubicBezTo>
                    <a:pt x="417" y="83359"/>
                    <a:pt x="19880" y="57419"/>
                    <a:pt x="26357" y="47444"/>
                  </a:cubicBezTo>
                  <a:cubicBezTo>
                    <a:pt x="32834" y="37469"/>
                    <a:pt x="60944" y="32"/>
                    <a:pt x="60944" y="32"/>
                  </a:cubicBezTo>
                  <a:close/>
                </a:path>
              </a:pathLst>
            </a:custGeom>
            <a:solidFill>
              <a:srgbClr val="967B6F"/>
            </a:solidFill>
            <a:ln w="0" cap="flat">
              <a:noFill/>
              <a:prstDash val="solid"/>
              <a:miter/>
            </a:ln>
          </p:spPr>
          <p:txBody>
            <a:bodyPr rtlCol="0" anchor="ctr"/>
            <a:lstStyle/>
            <a:p>
              <a:endParaRPr lang="nb-NO"/>
            </a:p>
          </p:txBody>
        </p:sp>
        <p:sp>
          <p:nvSpPr>
            <p:cNvPr id="19" name="Friform 18">
              <a:extLst>
                <a:ext uri="{FF2B5EF4-FFF2-40B4-BE49-F238E27FC236}">
                  <a16:creationId xmlns:a16="http://schemas.microsoft.com/office/drawing/2014/main" id="{907AE5AF-66BD-A441-7650-F1B144AA2F89}"/>
                </a:ext>
              </a:extLst>
            </p:cNvPr>
            <p:cNvSpPr>
              <a:spLocks noGrp="1" noRot="1" noMove="1" noResize="1" noEditPoints="1" noAdjustHandles="1" noChangeArrowheads="1" noChangeShapeType="1"/>
            </p:cNvSpPr>
            <p:nvPr/>
          </p:nvSpPr>
          <p:spPr>
            <a:xfrm>
              <a:off x="4489776" y="401638"/>
              <a:ext cx="108515" cy="58269"/>
            </a:xfrm>
            <a:custGeom>
              <a:avLst/>
              <a:gdLst>
                <a:gd name="connsiteX0" fmla="*/ 6697 w 108515"/>
                <a:gd name="connsiteY0" fmla="*/ 0 h 58269"/>
                <a:gd name="connsiteX1" fmla="*/ 6924 w 108515"/>
                <a:gd name="connsiteY1" fmla="*/ 20824 h 58269"/>
                <a:gd name="connsiteX2" fmla="*/ 30986 w 108515"/>
                <a:gd name="connsiteY2" fmla="*/ 17294 h 58269"/>
                <a:gd name="connsiteX3" fmla="*/ 40636 w 108515"/>
                <a:gd name="connsiteY3" fmla="*/ 37599 h 58269"/>
                <a:gd name="connsiteX4" fmla="*/ 66383 w 108515"/>
                <a:gd name="connsiteY4" fmla="*/ 28045 h 58269"/>
                <a:gd name="connsiteX5" fmla="*/ 74576 w 108515"/>
                <a:gd name="connsiteY5" fmla="*/ 48578 h 58269"/>
                <a:gd name="connsiteX6" fmla="*/ 108515 w 108515"/>
                <a:gd name="connsiteY6" fmla="*/ 44594 h 58269"/>
                <a:gd name="connsiteX7" fmla="*/ 66383 w 108515"/>
                <a:gd name="connsiteY7" fmla="*/ 57581 h 58269"/>
                <a:gd name="connsiteX8" fmla="*/ 60618 w 108515"/>
                <a:gd name="connsiteY8" fmla="*/ 37631 h 58269"/>
                <a:gd name="connsiteX9" fmla="*/ 32670 w 108515"/>
                <a:gd name="connsiteY9" fmla="*/ 46958 h 58269"/>
                <a:gd name="connsiteX10" fmla="*/ 27359 w 108515"/>
                <a:gd name="connsiteY10" fmla="*/ 22831 h 58269"/>
                <a:gd name="connsiteX11" fmla="*/ 8122 w 108515"/>
                <a:gd name="connsiteY11" fmla="*/ 30992 h 58269"/>
                <a:gd name="connsiteX12" fmla="*/ 6729 w 108515"/>
                <a:gd name="connsiteY12" fmla="*/ 65 h 5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515" h="58269">
                  <a:moveTo>
                    <a:pt x="6697" y="0"/>
                  </a:moveTo>
                  <a:cubicBezTo>
                    <a:pt x="6697" y="0"/>
                    <a:pt x="-3181" y="15059"/>
                    <a:pt x="6924" y="20824"/>
                  </a:cubicBezTo>
                  <a:cubicBezTo>
                    <a:pt x="17028" y="26620"/>
                    <a:pt x="30986" y="17294"/>
                    <a:pt x="30986" y="17294"/>
                  </a:cubicBezTo>
                  <a:cubicBezTo>
                    <a:pt x="30986" y="17294"/>
                    <a:pt x="30306" y="34911"/>
                    <a:pt x="40636" y="37599"/>
                  </a:cubicBezTo>
                  <a:cubicBezTo>
                    <a:pt x="50935" y="40255"/>
                    <a:pt x="66383" y="28045"/>
                    <a:pt x="66383" y="28045"/>
                  </a:cubicBezTo>
                  <a:cubicBezTo>
                    <a:pt x="66383" y="28045"/>
                    <a:pt x="59614" y="45922"/>
                    <a:pt x="74576" y="48578"/>
                  </a:cubicBezTo>
                  <a:cubicBezTo>
                    <a:pt x="89538" y="51233"/>
                    <a:pt x="108515" y="44594"/>
                    <a:pt x="108515" y="44594"/>
                  </a:cubicBezTo>
                  <a:cubicBezTo>
                    <a:pt x="108515" y="44594"/>
                    <a:pt x="79142" y="61888"/>
                    <a:pt x="66383" y="57581"/>
                  </a:cubicBezTo>
                  <a:cubicBezTo>
                    <a:pt x="53623" y="53241"/>
                    <a:pt x="60618" y="37631"/>
                    <a:pt x="60618" y="37631"/>
                  </a:cubicBezTo>
                  <a:cubicBezTo>
                    <a:pt x="60618" y="37631"/>
                    <a:pt x="43000" y="51265"/>
                    <a:pt x="32670" y="46958"/>
                  </a:cubicBezTo>
                  <a:cubicBezTo>
                    <a:pt x="22371" y="42619"/>
                    <a:pt x="27359" y="22831"/>
                    <a:pt x="27359" y="22831"/>
                  </a:cubicBezTo>
                  <a:cubicBezTo>
                    <a:pt x="27359" y="22831"/>
                    <a:pt x="19878" y="36498"/>
                    <a:pt x="8122" y="30992"/>
                  </a:cubicBezTo>
                  <a:cubicBezTo>
                    <a:pt x="-9301" y="22831"/>
                    <a:pt x="6729" y="65"/>
                    <a:pt x="6729" y="65"/>
                  </a:cubicBezTo>
                  <a:close/>
                </a:path>
              </a:pathLst>
            </a:custGeom>
            <a:solidFill>
              <a:srgbClr val="967B6F"/>
            </a:solidFill>
            <a:ln w="0" cap="flat">
              <a:noFill/>
              <a:prstDash val="solid"/>
              <a:miter/>
            </a:ln>
          </p:spPr>
          <p:txBody>
            <a:bodyPr rtlCol="0" anchor="ctr"/>
            <a:lstStyle/>
            <a:p>
              <a:endParaRPr lang="nb-NO"/>
            </a:p>
          </p:txBody>
        </p:sp>
        <p:sp>
          <p:nvSpPr>
            <p:cNvPr id="20" name="Friform 19">
              <a:extLst>
                <a:ext uri="{FF2B5EF4-FFF2-40B4-BE49-F238E27FC236}">
                  <a16:creationId xmlns:a16="http://schemas.microsoft.com/office/drawing/2014/main" id="{57A9252A-3EDD-2589-DCFC-C721D14EE7BD}"/>
                </a:ext>
              </a:extLst>
            </p:cNvPr>
            <p:cNvSpPr>
              <a:spLocks noGrp="1" noRot="1" noMove="1" noResize="1" noEditPoints="1" noAdjustHandles="1" noChangeArrowheads="1" noChangeShapeType="1"/>
            </p:cNvSpPr>
            <p:nvPr/>
          </p:nvSpPr>
          <p:spPr>
            <a:xfrm>
              <a:off x="4248857" y="727075"/>
              <a:ext cx="700323" cy="1245415"/>
            </a:xfrm>
            <a:custGeom>
              <a:avLst/>
              <a:gdLst>
                <a:gd name="connsiteX0" fmla="*/ 698059 w 700323"/>
                <a:gd name="connsiteY0" fmla="*/ 851790 h 1245415"/>
                <a:gd name="connsiteX1" fmla="*/ 662047 w 700323"/>
                <a:gd name="connsiteY1" fmla="*/ 839193 h 1245415"/>
                <a:gd name="connsiteX2" fmla="*/ 567741 w 700323"/>
                <a:gd name="connsiteY2" fmla="*/ 828311 h 1245415"/>
                <a:gd name="connsiteX3" fmla="*/ 410869 w 700323"/>
                <a:gd name="connsiteY3" fmla="*/ 723902 h 1245415"/>
                <a:gd name="connsiteX4" fmla="*/ 341759 w 700323"/>
                <a:gd name="connsiteY4" fmla="*/ 557799 h 1245415"/>
                <a:gd name="connsiteX5" fmla="*/ 299756 w 700323"/>
                <a:gd name="connsiteY5" fmla="*/ 394741 h 1245415"/>
                <a:gd name="connsiteX6" fmla="*/ 237123 w 700323"/>
                <a:gd name="connsiteY6" fmla="*/ 0 h 1245415"/>
                <a:gd name="connsiteX7" fmla="*/ 143854 w 700323"/>
                <a:gd name="connsiteY7" fmla="*/ 111340 h 1245415"/>
                <a:gd name="connsiteX8" fmla="*/ 0 w 700323"/>
                <a:gd name="connsiteY8" fmla="*/ 149327 h 1245415"/>
                <a:gd name="connsiteX9" fmla="*/ 74421 w 700323"/>
                <a:gd name="connsiteY9" fmla="*/ 583610 h 1245415"/>
                <a:gd name="connsiteX10" fmla="*/ 98127 w 700323"/>
                <a:gd name="connsiteY10" fmla="*/ 714348 h 1245415"/>
                <a:gd name="connsiteX11" fmla="*/ 218793 w 700323"/>
                <a:gd name="connsiteY11" fmla="*/ 993216 h 1245415"/>
                <a:gd name="connsiteX12" fmla="*/ 65936 w 700323"/>
                <a:gd name="connsiteY12" fmla="*/ 1213822 h 1245415"/>
                <a:gd name="connsiteX13" fmla="*/ 270641 w 700323"/>
                <a:gd name="connsiteY13" fmla="*/ 1213822 h 1245415"/>
                <a:gd name="connsiteX14" fmla="*/ 312839 w 700323"/>
                <a:gd name="connsiteY14" fmla="*/ 1064365 h 1245415"/>
                <a:gd name="connsiteX15" fmla="*/ 389009 w 700323"/>
                <a:gd name="connsiteY15" fmla="*/ 991661 h 1245415"/>
                <a:gd name="connsiteX16" fmla="*/ 497952 w 700323"/>
                <a:gd name="connsiteY16" fmla="*/ 924495 h 1245415"/>
                <a:gd name="connsiteX17" fmla="*/ 639572 w 700323"/>
                <a:gd name="connsiteY17" fmla="*/ 869505 h 1245415"/>
                <a:gd name="connsiteX18" fmla="*/ 698059 w 700323"/>
                <a:gd name="connsiteY18" fmla="*/ 851855 h 124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0323" h="1245415">
                  <a:moveTo>
                    <a:pt x="698059" y="851790"/>
                  </a:moveTo>
                  <a:cubicBezTo>
                    <a:pt x="694269" y="850722"/>
                    <a:pt x="683583" y="841557"/>
                    <a:pt x="662047" y="839193"/>
                  </a:cubicBezTo>
                  <a:cubicBezTo>
                    <a:pt x="624286" y="835047"/>
                    <a:pt x="574802" y="830092"/>
                    <a:pt x="567741" y="828311"/>
                  </a:cubicBezTo>
                  <a:cubicBezTo>
                    <a:pt x="502259" y="811568"/>
                    <a:pt x="440144" y="784818"/>
                    <a:pt x="410869" y="723902"/>
                  </a:cubicBezTo>
                  <a:cubicBezTo>
                    <a:pt x="384248" y="668459"/>
                    <a:pt x="360089" y="610943"/>
                    <a:pt x="341759" y="557799"/>
                  </a:cubicBezTo>
                  <a:cubicBezTo>
                    <a:pt x="323429" y="504720"/>
                    <a:pt x="311155" y="449731"/>
                    <a:pt x="299756" y="394741"/>
                  </a:cubicBezTo>
                  <a:cubicBezTo>
                    <a:pt x="273653" y="268893"/>
                    <a:pt x="254287" y="127370"/>
                    <a:pt x="237123" y="0"/>
                  </a:cubicBezTo>
                  <a:cubicBezTo>
                    <a:pt x="240264" y="23058"/>
                    <a:pt x="208592" y="68268"/>
                    <a:pt x="143854" y="111340"/>
                  </a:cubicBezTo>
                  <a:cubicBezTo>
                    <a:pt x="79084" y="154412"/>
                    <a:pt x="14670" y="171414"/>
                    <a:pt x="0" y="149327"/>
                  </a:cubicBezTo>
                  <a:cubicBezTo>
                    <a:pt x="30701" y="297521"/>
                    <a:pt x="55346" y="433473"/>
                    <a:pt x="74421" y="583610"/>
                  </a:cubicBezTo>
                  <a:cubicBezTo>
                    <a:pt x="80023" y="627621"/>
                    <a:pt x="85173" y="671956"/>
                    <a:pt x="98127" y="714348"/>
                  </a:cubicBezTo>
                  <a:cubicBezTo>
                    <a:pt x="118756" y="781871"/>
                    <a:pt x="177081" y="899429"/>
                    <a:pt x="218793" y="993216"/>
                  </a:cubicBezTo>
                  <a:cubicBezTo>
                    <a:pt x="190294" y="1068414"/>
                    <a:pt x="147222" y="1166249"/>
                    <a:pt x="65936" y="1213822"/>
                  </a:cubicBezTo>
                  <a:cubicBezTo>
                    <a:pt x="103243" y="1284907"/>
                    <a:pt x="270641" y="1213822"/>
                    <a:pt x="270641" y="1213822"/>
                  </a:cubicBezTo>
                  <a:lnTo>
                    <a:pt x="312839" y="1064365"/>
                  </a:lnTo>
                  <a:lnTo>
                    <a:pt x="389009" y="991661"/>
                  </a:lnTo>
                  <a:lnTo>
                    <a:pt x="497952" y="924495"/>
                  </a:lnTo>
                  <a:lnTo>
                    <a:pt x="639572" y="869505"/>
                  </a:lnTo>
                  <a:cubicBezTo>
                    <a:pt x="626553" y="864777"/>
                    <a:pt x="715449" y="856810"/>
                    <a:pt x="698059" y="851855"/>
                  </a:cubicBezTo>
                  <a:close/>
                </a:path>
              </a:pathLst>
            </a:custGeom>
            <a:solidFill>
              <a:srgbClr val="9997E8"/>
            </a:solidFill>
            <a:ln w="0" cap="flat">
              <a:noFill/>
              <a:prstDash val="solid"/>
              <a:miter/>
            </a:ln>
          </p:spPr>
          <p:txBody>
            <a:bodyPr rtlCol="0" anchor="ctr"/>
            <a:lstStyle/>
            <a:p>
              <a:endParaRPr lang="nb-NO"/>
            </a:p>
          </p:txBody>
        </p:sp>
        <p:sp>
          <p:nvSpPr>
            <p:cNvPr id="21" name="Friform 20">
              <a:extLst>
                <a:ext uri="{FF2B5EF4-FFF2-40B4-BE49-F238E27FC236}">
                  <a16:creationId xmlns:a16="http://schemas.microsoft.com/office/drawing/2014/main" id="{F63D523C-9306-E985-68E7-501D42E440BC}"/>
                </a:ext>
              </a:extLst>
            </p:cNvPr>
            <p:cNvSpPr>
              <a:spLocks noGrp="1" noRot="1" noMove="1" noResize="1" noEditPoints="1" noAdjustHandles="1" noChangeArrowheads="1" noChangeShapeType="1"/>
            </p:cNvSpPr>
            <p:nvPr/>
          </p:nvSpPr>
          <p:spPr>
            <a:xfrm>
              <a:off x="4740910" y="1534433"/>
              <a:ext cx="21508" cy="116812"/>
            </a:xfrm>
            <a:custGeom>
              <a:avLst/>
              <a:gdLst>
                <a:gd name="connsiteX0" fmla="*/ 21476 w 21508"/>
                <a:gd name="connsiteY0" fmla="*/ 3757 h 116812"/>
                <a:gd name="connsiteX1" fmla="*/ 12473 w 21508"/>
                <a:gd name="connsiteY1" fmla="*/ 0 h 116812"/>
                <a:gd name="connsiteX2" fmla="*/ 6612 w 21508"/>
                <a:gd name="connsiteY2" fmla="*/ 116813 h 116812"/>
                <a:gd name="connsiteX3" fmla="*/ 15776 w 21508"/>
                <a:gd name="connsiteY3" fmla="*/ 113250 h 116812"/>
                <a:gd name="connsiteX4" fmla="*/ 21509 w 21508"/>
                <a:gd name="connsiteY4" fmla="*/ 3757 h 116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8" h="116812">
                  <a:moveTo>
                    <a:pt x="21476" y="3757"/>
                  </a:moveTo>
                  <a:cubicBezTo>
                    <a:pt x="18432" y="2558"/>
                    <a:pt x="15453" y="1295"/>
                    <a:pt x="12473" y="0"/>
                  </a:cubicBezTo>
                  <a:cubicBezTo>
                    <a:pt x="2725" y="30669"/>
                    <a:pt x="-6763" y="62892"/>
                    <a:pt x="6612" y="116813"/>
                  </a:cubicBezTo>
                  <a:lnTo>
                    <a:pt x="15776" y="113250"/>
                  </a:lnTo>
                  <a:cubicBezTo>
                    <a:pt x="3600" y="63151"/>
                    <a:pt x="11923" y="33842"/>
                    <a:pt x="21509" y="3757"/>
                  </a:cubicBezTo>
                  <a:close/>
                </a:path>
              </a:pathLst>
            </a:custGeom>
            <a:solidFill>
              <a:srgbClr val="7B79C6"/>
            </a:solidFill>
            <a:ln w="0" cap="flat">
              <a:noFill/>
              <a:prstDash val="solid"/>
              <a:miter/>
            </a:ln>
          </p:spPr>
          <p:txBody>
            <a:bodyPr rtlCol="0" anchor="ctr"/>
            <a:lstStyle/>
            <a:p>
              <a:endParaRPr lang="nb-NO"/>
            </a:p>
          </p:txBody>
        </p:sp>
        <p:sp>
          <p:nvSpPr>
            <p:cNvPr id="22" name="Friform 21">
              <a:extLst>
                <a:ext uri="{FF2B5EF4-FFF2-40B4-BE49-F238E27FC236}">
                  <a16:creationId xmlns:a16="http://schemas.microsoft.com/office/drawing/2014/main" id="{BE30E59A-6003-FC57-A4E6-6391050AE9DF}"/>
                </a:ext>
              </a:extLst>
            </p:cNvPr>
            <p:cNvSpPr>
              <a:spLocks noGrp="1" noRot="1" noMove="1" noResize="1" noEditPoints="1" noAdjustHandles="1" noChangeArrowheads="1" noChangeShapeType="1"/>
            </p:cNvSpPr>
            <p:nvPr/>
          </p:nvSpPr>
          <p:spPr>
            <a:xfrm>
              <a:off x="4484105" y="872743"/>
              <a:ext cx="64410" cy="248749"/>
            </a:xfrm>
            <a:custGeom>
              <a:avLst/>
              <a:gdLst>
                <a:gd name="connsiteX0" fmla="*/ 13243 w 64410"/>
                <a:gd name="connsiteY0" fmla="*/ 30733 h 248749"/>
                <a:gd name="connsiteX1" fmla="*/ 6766 w 64410"/>
                <a:gd name="connsiteY1" fmla="*/ 150558 h 248749"/>
                <a:gd name="connsiteX2" fmla="*/ 64411 w 64410"/>
                <a:gd name="connsiteY2" fmla="*/ 248749 h 248749"/>
                <a:gd name="connsiteX3" fmla="*/ 60881 w 64410"/>
                <a:gd name="connsiteY3" fmla="*/ 231391 h 248749"/>
                <a:gd name="connsiteX4" fmla="*/ 16157 w 64410"/>
                <a:gd name="connsiteY4" fmla="*/ 148194 h 248749"/>
                <a:gd name="connsiteX5" fmla="*/ 22472 w 64410"/>
                <a:gd name="connsiteY5" fmla="*/ 33680 h 248749"/>
                <a:gd name="connsiteX6" fmla="*/ 25517 w 64410"/>
                <a:gd name="connsiteY6" fmla="*/ 23965 h 248749"/>
                <a:gd name="connsiteX7" fmla="*/ 21986 w 64410"/>
                <a:gd name="connsiteY7" fmla="*/ 0 h 248749"/>
                <a:gd name="connsiteX8" fmla="*/ 13210 w 64410"/>
                <a:gd name="connsiteY8" fmla="*/ 30733 h 24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10" h="248749">
                  <a:moveTo>
                    <a:pt x="13243" y="30733"/>
                  </a:moveTo>
                  <a:cubicBezTo>
                    <a:pt x="3203" y="62244"/>
                    <a:pt x="-7192" y="94856"/>
                    <a:pt x="6766" y="150558"/>
                  </a:cubicBezTo>
                  <a:cubicBezTo>
                    <a:pt x="19817" y="202698"/>
                    <a:pt x="42162" y="226922"/>
                    <a:pt x="64411" y="248749"/>
                  </a:cubicBezTo>
                  <a:cubicBezTo>
                    <a:pt x="63213" y="243017"/>
                    <a:pt x="62047" y="237188"/>
                    <a:pt x="60881" y="231391"/>
                  </a:cubicBezTo>
                  <a:cubicBezTo>
                    <a:pt x="42842" y="212446"/>
                    <a:pt x="26650" y="190035"/>
                    <a:pt x="16157" y="148194"/>
                  </a:cubicBezTo>
                  <a:cubicBezTo>
                    <a:pt x="2879" y="95147"/>
                    <a:pt x="12400" y="65288"/>
                    <a:pt x="22472" y="33680"/>
                  </a:cubicBezTo>
                  <a:cubicBezTo>
                    <a:pt x="23509" y="30474"/>
                    <a:pt x="24513" y="27236"/>
                    <a:pt x="25517" y="23965"/>
                  </a:cubicBezTo>
                  <a:cubicBezTo>
                    <a:pt x="24318" y="15966"/>
                    <a:pt x="23152" y="7967"/>
                    <a:pt x="21986" y="0"/>
                  </a:cubicBezTo>
                  <a:cubicBezTo>
                    <a:pt x="19590" y="10622"/>
                    <a:pt x="16449" y="20597"/>
                    <a:pt x="13210" y="30733"/>
                  </a:cubicBezTo>
                  <a:close/>
                </a:path>
              </a:pathLst>
            </a:custGeom>
            <a:solidFill>
              <a:srgbClr val="7B79C6"/>
            </a:solidFill>
            <a:ln w="0" cap="flat">
              <a:noFill/>
              <a:prstDash val="solid"/>
              <a:miter/>
            </a:ln>
          </p:spPr>
          <p:txBody>
            <a:bodyPr rtlCol="0" anchor="ctr"/>
            <a:lstStyle/>
            <a:p>
              <a:endParaRPr lang="nb-NO"/>
            </a:p>
          </p:txBody>
        </p:sp>
        <p:sp>
          <p:nvSpPr>
            <p:cNvPr id="23" name="Friform 22">
              <a:extLst>
                <a:ext uri="{FF2B5EF4-FFF2-40B4-BE49-F238E27FC236}">
                  <a16:creationId xmlns:a16="http://schemas.microsoft.com/office/drawing/2014/main" id="{2B73035A-67FF-F465-33E6-18C545CD405F}"/>
                </a:ext>
              </a:extLst>
            </p:cNvPr>
            <p:cNvSpPr>
              <a:spLocks noGrp="1" noRot="1" noMove="1" noResize="1" noEditPoints="1" noAdjustHandles="1" noChangeArrowheads="1" noChangeShapeType="1"/>
            </p:cNvSpPr>
            <p:nvPr/>
          </p:nvSpPr>
          <p:spPr>
            <a:xfrm>
              <a:off x="4484750" y="727075"/>
              <a:ext cx="3918" cy="20175"/>
            </a:xfrm>
            <a:custGeom>
              <a:avLst/>
              <a:gdLst>
                <a:gd name="connsiteX0" fmla="*/ 1198 w 3918"/>
                <a:gd name="connsiteY0" fmla="*/ 0 h 20175"/>
                <a:gd name="connsiteX1" fmla="*/ 0 w 3918"/>
                <a:gd name="connsiteY1" fmla="*/ 12824 h 20175"/>
                <a:gd name="connsiteX2" fmla="*/ 3918 w 3918"/>
                <a:gd name="connsiteY2" fmla="*/ 20176 h 20175"/>
                <a:gd name="connsiteX3" fmla="*/ 1198 w 3918"/>
                <a:gd name="connsiteY3" fmla="*/ 0 h 20175"/>
              </a:gdLst>
              <a:ahLst/>
              <a:cxnLst>
                <a:cxn ang="0">
                  <a:pos x="connsiteX0" y="connsiteY0"/>
                </a:cxn>
                <a:cxn ang="0">
                  <a:pos x="connsiteX1" y="connsiteY1"/>
                </a:cxn>
                <a:cxn ang="0">
                  <a:pos x="connsiteX2" y="connsiteY2"/>
                </a:cxn>
                <a:cxn ang="0">
                  <a:pos x="connsiteX3" y="connsiteY3"/>
                </a:cxn>
              </a:cxnLst>
              <a:rect l="l" t="t" r="r" b="b"/>
              <a:pathLst>
                <a:path w="3918" h="20175">
                  <a:moveTo>
                    <a:pt x="1198" y="0"/>
                  </a:moveTo>
                  <a:cubicBezTo>
                    <a:pt x="1716" y="3724"/>
                    <a:pt x="1295" y="8032"/>
                    <a:pt x="0" y="12824"/>
                  </a:cubicBezTo>
                  <a:cubicBezTo>
                    <a:pt x="1328" y="15189"/>
                    <a:pt x="2655" y="17617"/>
                    <a:pt x="3918" y="20176"/>
                  </a:cubicBezTo>
                  <a:cubicBezTo>
                    <a:pt x="3012" y="13407"/>
                    <a:pt x="2105" y="6671"/>
                    <a:pt x="1198" y="0"/>
                  </a:cubicBezTo>
                  <a:close/>
                </a:path>
              </a:pathLst>
            </a:custGeom>
            <a:solidFill>
              <a:srgbClr val="7B79C6"/>
            </a:solidFill>
            <a:ln w="0" cap="flat">
              <a:noFill/>
              <a:prstDash val="solid"/>
              <a:miter/>
            </a:ln>
          </p:spPr>
          <p:txBody>
            <a:bodyPr rtlCol="0" anchor="ctr"/>
            <a:lstStyle/>
            <a:p>
              <a:endParaRPr lang="nb-NO"/>
            </a:p>
          </p:txBody>
        </p:sp>
        <p:sp>
          <p:nvSpPr>
            <p:cNvPr id="24" name="Friform 23">
              <a:extLst>
                <a:ext uri="{FF2B5EF4-FFF2-40B4-BE49-F238E27FC236}">
                  <a16:creationId xmlns:a16="http://schemas.microsoft.com/office/drawing/2014/main" id="{2AF8ED1C-581C-2B5B-1081-6D1AC3637939}"/>
                </a:ext>
              </a:extLst>
            </p:cNvPr>
            <p:cNvSpPr>
              <a:spLocks noGrp="1" noRot="1" noMove="1" noResize="1" noEditPoints="1" noAdjustHandles="1" noChangeArrowheads="1" noChangeShapeType="1"/>
            </p:cNvSpPr>
            <p:nvPr/>
          </p:nvSpPr>
          <p:spPr>
            <a:xfrm>
              <a:off x="4593080" y="1332610"/>
              <a:ext cx="138896" cy="333468"/>
            </a:xfrm>
            <a:custGeom>
              <a:avLst/>
              <a:gdLst>
                <a:gd name="connsiteX0" fmla="*/ 75746 w 138896"/>
                <a:gd name="connsiteY0" fmla="*/ 221319 h 333468"/>
                <a:gd name="connsiteX1" fmla="*/ 16190 w 138896"/>
                <a:gd name="connsiteY1" fmla="*/ 123322 h 333468"/>
                <a:gd name="connsiteX2" fmla="*/ 20756 w 138896"/>
                <a:gd name="connsiteY2" fmla="*/ 14347 h 333468"/>
                <a:gd name="connsiteX3" fmla="*/ 15121 w 138896"/>
                <a:gd name="connsiteY3" fmla="*/ 0 h 333468"/>
                <a:gd name="connsiteX4" fmla="*/ 13242 w 138896"/>
                <a:gd name="connsiteY4" fmla="*/ 5862 h 333468"/>
                <a:gd name="connsiteX5" fmla="*/ 6765 w 138896"/>
                <a:gd name="connsiteY5" fmla="*/ 125686 h 333468"/>
                <a:gd name="connsiteX6" fmla="*/ 68977 w 138896"/>
                <a:gd name="connsiteY6" fmla="*/ 228314 h 333468"/>
                <a:gd name="connsiteX7" fmla="*/ 128533 w 138896"/>
                <a:gd name="connsiteY7" fmla="*/ 326311 h 333468"/>
                <a:gd name="connsiteX8" fmla="*/ 130185 w 138896"/>
                <a:gd name="connsiteY8" fmla="*/ 333468 h 333468"/>
                <a:gd name="connsiteX9" fmla="*/ 138896 w 138896"/>
                <a:gd name="connsiteY9" fmla="*/ 328092 h 333468"/>
                <a:gd name="connsiteX10" fmla="*/ 137957 w 138896"/>
                <a:gd name="connsiteY10" fmla="*/ 323980 h 333468"/>
                <a:gd name="connsiteX11" fmla="*/ 75746 w 138896"/>
                <a:gd name="connsiteY11" fmla="*/ 221352 h 33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896" h="333468">
                  <a:moveTo>
                    <a:pt x="75746" y="221319"/>
                  </a:moveTo>
                  <a:cubicBezTo>
                    <a:pt x="51943" y="198196"/>
                    <a:pt x="29467" y="176336"/>
                    <a:pt x="16190" y="123322"/>
                  </a:cubicBezTo>
                  <a:cubicBezTo>
                    <a:pt x="3689" y="73384"/>
                    <a:pt x="11397" y="44011"/>
                    <a:pt x="20756" y="14347"/>
                  </a:cubicBezTo>
                  <a:cubicBezTo>
                    <a:pt x="18813" y="9554"/>
                    <a:pt x="16967" y="4761"/>
                    <a:pt x="15121" y="0"/>
                  </a:cubicBezTo>
                  <a:cubicBezTo>
                    <a:pt x="14505" y="1943"/>
                    <a:pt x="13890" y="3919"/>
                    <a:pt x="13242" y="5862"/>
                  </a:cubicBezTo>
                  <a:cubicBezTo>
                    <a:pt x="3203" y="37372"/>
                    <a:pt x="-7192" y="69984"/>
                    <a:pt x="6765" y="125686"/>
                  </a:cubicBezTo>
                  <a:cubicBezTo>
                    <a:pt x="20724" y="181388"/>
                    <a:pt x="45239" y="205256"/>
                    <a:pt x="68977" y="228314"/>
                  </a:cubicBezTo>
                  <a:cubicBezTo>
                    <a:pt x="92780" y="251437"/>
                    <a:pt x="115255" y="273297"/>
                    <a:pt x="128533" y="326311"/>
                  </a:cubicBezTo>
                  <a:cubicBezTo>
                    <a:pt x="129148" y="328773"/>
                    <a:pt x="129667" y="331104"/>
                    <a:pt x="130185" y="333468"/>
                  </a:cubicBezTo>
                  <a:lnTo>
                    <a:pt x="138896" y="328092"/>
                  </a:lnTo>
                  <a:cubicBezTo>
                    <a:pt x="138573" y="326700"/>
                    <a:pt x="138313" y="325372"/>
                    <a:pt x="137957" y="323980"/>
                  </a:cubicBezTo>
                  <a:cubicBezTo>
                    <a:pt x="123999" y="268277"/>
                    <a:pt x="99484" y="244410"/>
                    <a:pt x="75746" y="221352"/>
                  </a:cubicBezTo>
                  <a:close/>
                </a:path>
              </a:pathLst>
            </a:custGeom>
            <a:solidFill>
              <a:srgbClr val="7B79C6"/>
            </a:solidFill>
            <a:ln w="0" cap="flat">
              <a:noFill/>
              <a:prstDash val="solid"/>
              <a:miter/>
            </a:ln>
          </p:spPr>
          <p:txBody>
            <a:bodyPr rtlCol="0" anchor="ctr"/>
            <a:lstStyle/>
            <a:p>
              <a:endParaRPr lang="nb-NO"/>
            </a:p>
          </p:txBody>
        </p:sp>
        <p:sp>
          <p:nvSpPr>
            <p:cNvPr id="25" name="Friform 24">
              <a:extLst>
                <a:ext uri="{FF2B5EF4-FFF2-40B4-BE49-F238E27FC236}">
                  <a16:creationId xmlns:a16="http://schemas.microsoft.com/office/drawing/2014/main" id="{53FB9B6A-D896-DC1A-7171-1A94444BD8F6}"/>
                </a:ext>
              </a:extLst>
            </p:cNvPr>
            <p:cNvSpPr>
              <a:spLocks noGrp="1" noRot="1" noMove="1" noResize="1" noEditPoints="1" noAdjustHandles="1" noChangeArrowheads="1" noChangeShapeType="1"/>
            </p:cNvSpPr>
            <p:nvPr/>
          </p:nvSpPr>
          <p:spPr>
            <a:xfrm>
              <a:off x="4354465" y="856291"/>
              <a:ext cx="243211" cy="907524"/>
            </a:xfrm>
            <a:custGeom>
              <a:avLst/>
              <a:gdLst>
                <a:gd name="connsiteX0" fmla="*/ 223100 w 243211"/>
                <a:gd name="connsiteY0" fmla="*/ 725262 h 907524"/>
                <a:gd name="connsiteX1" fmla="*/ 229577 w 243211"/>
                <a:gd name="connsiteY1" fmla="*/ 605438 h 907524"/>
                <a:gd name="connsiteX2" fmla="*/ 167366 w 243211"/>
                <a:gd name="connsiteY2" fmla="*/ 502810 h 907524"/>
                <a:gd name="connsiteX3" fmla="*/ 107810 w 243211"/>
                <a:gd name="connsiteY3" fmla="*/ 404813 h 907524"/>
                <a:gd name="connsiteX4" fmla="*/ 114125 w 243211"/>
                <a:gd name="connsiteY4" fmla="*/ 290299 h 907524"/>
                <a:gd name="connsiteX5" fmla="*/ 120602 w 243211"/>
                <a:gd name="connsiteY5" fmla="*/ 170475 h 907524"/>
                <a:gd name="connsiteX6" fmla="*/ 58390 w 243211"/>
                <a:gd name="connsiteY6" fmla="*/ 67847 h 907524"/>
                <a:gd name="connsiteX7" fmla="*/ 8647 w 243211"/>
                <a:gd name="connsiteY7" fmla="*/ 0 h 907524"/>
                <a:gd name="connsiteX8" fmla="*/ 0 w 243211"/>
                <a:gd name="connsiteY8" fmla="*/ 4566 h 907524"/>
                <a:gd name="connsiteX9" fmla="*/ 51622 w 243211"/>
                <a:gd name="connsiteY9" fmla="*/ 74809 h 907524"/>
                <a:gd name="connsiteX10" fmla="*/ 111178 w 243211"/>
                <a:gd name="connsiteY10" fmla="*/ 172806 h 907524"/>
                <a:gd name="connsiteX11" fmla="*/ 104863 w 243211"/>
                <a:gd name="connsiteY11" fmla="*/ 287320 h 907524"/>
                <a:gd name="connsiteX12" fmla="*/ 98386 w 243211"/>
                <a:gd name="connsiteY12" fmla="*/ 407144 h 907524"/>
                <a:gd name="connsiteX13" fmla="*/ 160597 w 243211"/>
                <a:gd name="connsiteY13" fmla="*/ 509772 h 907524"/>
                <a:gd name="connsiteX14" fmla="*/ 220153 w 243211"/>
                <a:gd name="connsiteY14" fmla="*/ 607769 h 907524"/>
                <a:gd name="connsiteX15" fmla="*/ 213838 w 243211"/>
                <a:gd name="connsiteY15" fmla="*/ 722283 h 907524"/>
                <a:gd name="connsiteX16" fmla="*/ 207361 w 243211"/>
                <a:gd name="connsiteY16" fmla="*/ 842107 h 907524"/>
                <a:gd name="connsiteX17" fmla="*/ 236119 w 243211"/>
                <a:gd name="connsiteY17" fmla="*/ 907525 h 907524"/>
                <a:gd name="connsiteX18" fmla="*/ 243211 w 243211"/>
                <a:gd name="connsiteY18" fmla="*/ 900756 h 907524"/>
                <a:gd name="connsiteX19" fmla="*/ 216818 w 243211"/>
                <a:gd name="connsiteY19" fmla="*/ 839743 h 907524"/>
                <a:gd name="connsiteX20" fmla="*/ 223133 w 243211"/>
                <a:gd name="connsiteY20" fmla="*/ 725230 h 90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211" h="907524">
                  <a:moveTo>
                    <a:pt x="223100" y="725262"/>
                  </a:moveTo>
                  <a:cubicBezTo>
                    <a:pt x="233140" y="693752"/>
                    <a:pt x="243535" y="661140"/>
                    <a:pt x="229577" y="605438"/>
                  </a:cubicBezTo>
                  <a:cubicBezTo>
                    <a:pt x="215619" y="549735"/>
                    <a:pt x="191104" y="525868"/>
                    <a:pt x="167366" y="502810"/>
                  </a:cubicBezTo>
                  <a:cubicBezTo>
                    <a:pt x="143563" y="479687"/>
                    <a:pt x="121088" y="457827"/>
                    <a:pt x="107810" y="404813"/>
                  </a:cubicBezTo>
                  <a:cubicBezTo>
                    <a:pt x="94532" y="351766"/>
                    <a:pt x="104053" y="321907"/>
                    <a:pt x="114125" y="290299"/>
                  </a:cubicBezTo>
                  <a:cubicBezTo>
                    <a:pt x="124164" y="258789"/>
                    <a:pt x="134560" y="226177"/>
                    <a:pt x="120602" y="170475"/>
                  </a:cubicBezTo>
                  <a:cubicBezTo>
                    <a:pt x="106644" y="114772"/>
                    <a:pt x="82128" y="90937"/>
                    <a:pt x="58390" y="67847"/>
                  </a:cubicBezTo>
                  <a:cubicBezTo>
                    <a:pt x="39704" y="49711"/>
                    <a:pt x="21892" y="32255"/>
                    <a:pt x="8647" y="0"/>
                  </a:cubicBezTo>
                  <a:cubicBezTo>
                    <a:pt x="5732" y="1587"/>
                    <a:pt x="2882" y="3109"/>
                    <a:pt x="0" y="4566"/>
                  </a:cubicBezTo>
                  <a:cubicBezTo>
                    <a:pt x="14088" y="38311"/>
                    <a:pt x="33098" y="56803"/>
                    <a:pt x="51622" y="74809"/>
                  </a:cubicBezTo>
                  <a:cubicBezTo>
                    <a:pt x="75425" y="97932"/>
                    <a:pt x="97900" y="119792"/>
                    <a:pt x="111178" y="172806"/>
                  </a:cubicBezTo>
                  <a:cubicBezTo>
                    <a:pt x="124456" y="225853"/>
                    <a:pt x="114934" y="255712"/>
                    <a:pt x="104863" y="287320"/>
                  </a:cubicBezTo>
                  <a:cubicBezTo>
                    <a:pt x="94823" y="318830"/>
                    <a:pt x="84428" y="351442"/>
                    <a:pt x="98386" y="407144"/>
                  </a:cubicBezTo>
                  <a:cubicBezTo>
                    <a:pt x="112344" y="462846"/>
                    <a:pt x="136859" y="486714"/>
                    <a:pt x="160597" y="509772"/>
                  </a:cubicBezTo>
                  <a:cubicBezTo>
                    <a:pt x="184400" y="532895"/>
                    <a:pt x="206875" y="554755"/>
                    <a:pt x="220153" y="607769"/>
                  </a:cubicBezTo>
                  <a:cubicBezTo>
                    <a:pt x="233431" y="660784"/>
                    <a:pt x="223910" y="690675"/>
                    <a:pt x="213838" y="722283"/>
                  </a:cubicBezTo>
                  <a:cubicBezTo>
                    <a:pt x="203799" y="753793"/>
                    <a:pt x="193403" y="786405"/>
                    <a:pt x="207361" y="842107"/>
                  </a:cubicBezTo>
                  <a:cubicBezTo>
                    <a:pt x="214615" y="871059"/>
                    <a:pt x="224719" y="891429"/>
                    <a:pt x="236119" y="907525"/>
                  </a:cubicBezTo>
                  <a:lnTo>
                    <a:pt x="243211" y="900756"/>
                  </a:lnTo>
                  <a:cubicBezTo>
                    <a:pt x="232719" y="885633"/>
                    <a:pt x="223554" y="866752"/>
                    <a:pt x="216818" y="839743"/>
                  </a:cubicBezTo>
                  <a:cubicBezTo>
                    <a:pt x="203540" y="786729"/>
                    <a:pt x="213061" y="756837"/>
                    <a:pt x="223133" y="725230"/>
                  </a:cubicBezTo>
                  <a:close/>
                </a:path>
              </a:pathLst>
            </a:custGeom>
            <a:solidFill>
              <a:srgbClr val="7B79C6"/>
            </a:solidFill>
            <a:ln w="0" cap="flat">
              <a:noFill/>
              <a:prstDash val="solid"/>
              <a:miter/>
            </a:ln>
          </p:spPr>
          <p:txBody>
            <a:bodyPr rtlCol="0" anchor="ctr"/>
            <a:lstStyle/>
            <a:p>
              <a:endParaRPr lang="nb-NO"/>
            </a:p>
          </p:txBody>
        </p:sp>
        <p:sp>
          <p:nvSpPr>
            <p:cNvPr id="26" name="Friform 25">
              <a:extLst>
                <a:ext uri="{FF2B5EF4-FFF2-40B4-BE49-F238E27FC236}">
                  <a16:creationId xmlns:a16="http://schemas.microsoft.com/office/drawing/2014/main" id="{A49345DD-5CB8-3C51-BBF7-9053D24DD7C2}"/>
                </a:ext>
              </a:extLst>
            </p:cNvPr>
            <p:cNvSpPr>
              <a:spLocks noGrp="1" noRot="1" noMove="1" noResize="1" noEditPoints="1" noAdjustHandles="1" noChangeArrowheads="1" noChangeShapeType="1"/>
            </p:cNvSpPr>
            <p:nvPr/>
          </p:nvSpPr>
          <p:spPr>
            <a:xfrm>
              <a:off x="4298247" y="870767"/>
              <a:ext cx="253698" cy="1062843"/>
            </a:xfrm>
            <a:custGeom>
              <a:avLst/>
              <a:gdLst>
                <a:gd name="connsiteX0" fmla="*/ 240456 w 253698"/>
                <a:gd name="connsiteY0" fmla="*/ 952151 h 1062843"/>
                <a:gd name="connsiteX1" fmla="*/ 246933 w 253698"/>
                <a:gd name="connsiteY1" fmla="*/ 832327 h 1062843"/>
                <a:gd name="connsiteX2" fmla="*/ 184721 w 253698"/>
                <a:gd name="connsiteY2" fmla="*/ 729699 h 1062843"/>
                <a:gd name="connsiteX3" fmla="*/ 125165 w 253698"/>
                <a:gd name="connsiteY3" fmla="*/ 631702 h 1062843"/>
                <a:gd name="connsiteX4" fmla="*/ 131480 w 253698"/>
                <a:gd name="connsiteY4" fmla="*/ 517188 h 1062843"/>
                <a:gd name="connsiteX5" fmla="*/ 137957 w 253698"/>
                <a:gd name="connsiteY5" fmla="*/ 397364 h 1062843"/>
                <a:gd name="connsiteX6" fmla="*/ 75746 w 253698"/>
                <a:gd name="connsiteY6" fmla="*/ 294736 h 1062843"/>
                <a:gd name="connsiteX7" fmla="*/ 16190 w 253698"/>
                <a:gd name="connsiteY7" fmla="*/ 196739 h 1062843"/>
                <a:gd name="connsiteX8" fmla="*/ 22505 w 253698"/>
                <a:gd name="connsiteY8" fmla="*/ 82225 h 1062843"/>
                <a:gd name="connsiteX9" fmla="*/ 35264 w 253698"/>
                <a:gd name="connsiteY9" fmla="*/ 0 h 1062843"/>
                <a:gd name="connsiteX10" fmla="*/ 25776 w 253698"/>
                <a:gd name="connsiteY10" fmla="*/ 3821 h 1062843"/>
                <a:gd name="connsiteX11" fmla="*/ 13243 w 253698"/>
                <a:gd name="connsiteY11" fmla="*/ 79246 h 1062843"/>
                <a:gd name="connsiteX12" fmla="*/ 6766 w 253698"/>
                <a:gd name="connsiteY12" fmla="*/ 199071 h 1062843"/>
                <a:gd name="connsiteX13" fmla="*/ 68977 w 253698"/>
                <a:gd name="connsiteY13" fmla="*/ 301699 h 1062843"/>
                <a:gd name="connsiteX14" fmla="*/ 128533 w 253698"/>
                <a:gd name="connsiteY14" fmla="*/ 399696 h 1062843"/>
                <a:gd name="connsiteX15" fmla="*/ 122218 w 253698"/>
                <a:gd name="connsiteY15" fmla="*/ 514209 h 1062843"/>
                <a:gd name="connsiteX16" fmla="*/ 115741 w 253698"/>
                <a:gd name="connsiteY16" fmla="*/ 634034 h 1062843"/>
                <a:gd name="connsiteX17" fmla="*/ 177953 w 253698"/>
                <a:gd name="connsiteY17" fmla="*/ 736662 h 1062843"/>
                <a:gd name="connsiteX18" fmla="*/ 237509 w 253698"/>
                <a:gd name="connsiteY18" fmla="*/ 834659 h 1062843"/>
                <a:gd name="connsiteX19" fmla="*/ 231194 w 253698"/>
                <a:gd name="connsiteY19" fmla="*/ 949172 h 1062843"/>
                <a:gd name="connsiteX20" fmla="*/ 223292 w 253698"/>
                <a:gd name="connsiteY20" fmla="*/ 1062843 h 1062843"/>
                <a:gd name="connsiteX21" fmla="*/ 229283 w 253698"/>
                <a:gd name="connsiteY21" fmla="*/ 1041631 h 1062843"/>
                <a:gd name="connsiteX22" fmla="*/ 240456 w 253698"/>
                <a:gd name="connsiteY22" fmla="*/ 952119 h 106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3698" h="1062843">
                  <a:moveTo>
                    <a:pt x="240456" y="952151"/>
                  </a:moveTo>
                  <a:cubicBezTo>
                    <a:pt x="250495" y="920641"/>
                    <a:pt x="260891" y="888029"/>
                    <a:pt x="246933" y="832327"/>
                  </a:cubicBezTo>
                  <a:cubicBezTo>
                    <a:pt x="232975" y="776625"/>
                    <a:pt x="208459" y="752757"/>
                    <a:pt x="184721" y="729699"/>
                  </a:cubicBezTo>
                  <a:cubicBezTo>
                    <a:pt x="160918" y="706576"/>
                    <a:pt x="138443" y="684716"/>
                    <a:pt x="125165" y="631702"/>
                  </a:cubicBezTo>
                  <a:cubicBezTo>
                    <a:pt x="111887" y="578688"/>
                    <a:pt x="121408" y="548796"/>
                    <a:pt x="131480" y="517188"/>
                  </a:cubicBezTo>
                  <a:cubicBezTo>
                    <a:pt x="141520" y="485678"/>
                    <a:pt x="151915" y="453066"/>
                    <a:pt x="137957" y="397364"/>
                  </a:cubicBezTo>
                  <a:cubicBezTo>
                    <a:pt x="123999" y="341662"/>
                    <a:pt x="99484" y="317794"/>
                    <a:pt x="75746" y="294736"/>
                  </a:cubicBezTo>
                  <a:cubicBezTo>
                    <a:pt x="51943" y="271613"/>
                    <a:pt x="29467" y="249753"/>
                    <a:pt x="16190" y="196739"/>
                  </a:cubicBezTo>
                  <a:cubicBezTo>
                    <a:pt x="2912" y="143692"/>
                    <a:pt x="12433" y="113833"/>
                    <a:pt x="22505" y="82225"/>
                  </a:cubicBezTo>
                  <a:cubicBezTo>
                    <a:pt x="30050" y="58552"/>
                    <a:pt x="37790" y="34263"/>
                    <a:pt x="35264" y="0"/>
                  </a:cubicBezTo>
                  <a:cubicBezTo>
                    <a:pt x="32058" y="1360"/>
                    <a:pt x="28884" y="2656"/>
                    <a:pt x="25776" y="3821"/>
                  </a:cubicBezTo>
                  <a:cubicBezTo>
                    <a:pt x="27524" y="34328"/>
                    <a:pt x="20561" y="56350"/>
                    <a:pt x="13243" y="79246"/>
                  </a:cubicBezTo>
                  <a:cubicBezTo>
                    <a:pt x="3203" y="110757"/>
                    <a:pt x="-7192" y="143368"/>
                    <a:pt x="6766" y="199071"/>
                  </a:cubicBezTo>
                  <a:cubicBezTo>
                    <a:pt x="20724" y="254773"/>
                    <a:pt x="45239" y="278641"/>
                    <a:pt x="68977" y="301699"/>
                  </a:cubicBezTo>
                  <a:cubicBezTo>
                    <a:pt x="92780" y="324822"/>
                    <a:pt x="115255" y="346681"/>
                    <a:pt x="128533" y="399696"/>
                  </a:cubicBezTo>
                  <a:cubicBezTo>
                    <a:pt x="141811" y="452710"/>
                    <a:pt x="132290" y="482601"/>
                    <a:pt x="122218" y="514209"/>
                  </a:cubicBezTo>
                  <a:cubicBezTo>
                    <a:pt x="112179" y="545720"/>
                    <a:pt x="101783" y="578331"/>
                    <a:pt x="115741" y="634034"/>
                  </a:cubicBezTo>
                  <a:cubicBezTo>
                    <a:pt x="129699" y="689736"/>
                    <a:pt x="154214" y="713604"/>
                    <a:pt x="177953" y="736662"/>
                  </a:cubicBezTo>
                  <a:cubicBezTo>
                    <a:pt x="201756" y="759784"/>
                    <a:pt x="224231" y="781644"/>
                    <a:pt x="237509" y="834659"/>
                  </a:cubicBezTo>
                  <a:cubicBezTo>
                    <a:pt x="250787" y="887705"/>
                    <a:pt x="241265" y="917564"/>
                    <a:pt x="231194" y="949172"/>
                  </a:cubicBezTo>
                  <a:cubicBezTo>
                    <a:pt x="221511" y="979517"/>
                    <a:pt x="211601" y="1010898"/>
                    <a:pt x="223292" y="1062843"/>
                  </a:cubicBezTo>
                  <a:lnTo>
                    <a:pt x="229283" y="1041631"/>
                  </a:lnTo>
                  <a:cubicBezTo>
                    <a:pt x="224134" y="1003482"/>
                    <a:pt x="232068" y="978383"/>
                    <a:pt x="240456" y="952119"/>
                  </a:cubicBezTo>
                  <a:close/>
                </a:path>
              </a:pathLst>
            </a:custGeom>
            <a:solidFill>
              <a:srgbClr val="7B79C6"/>
            </a:solidFill>
            <a:ln w="0" cap="flat">
              <a:noFill/>
              <a:prstDash val="solid"/>
              <a:miter/>
            </a:ln>
          </p:spPr>
          <p:txBody>
            <a:bodyPr rtlCol="0" anchor="ctr"/>
            <a:lstStyle/>
            <a:p>
              <a:endParaRPr lang="nb-NO"/>
            </a:p>
          </p:txBody>
        </p:sp>
        <p:sp>
          <p:nvSpPr>
            <p:cNvPr id="27" name="Friform 26">
              <a:extLst>
                <a:ext uri="{FF2B5EF4-FFF2-40B4-BE49-F238E27FC236}">
                  <a16:creationId xmlns:a16="http://schemas.microsoft.com/office/drawing/2014/main" id="{A9239F4C-C856-8128-408A-8B502F2E318E}"/>
                </a:ext>
              </a:extLst>
            </p:cNvPr>
            <p:cNvSpPr>
              <a:spLocks noGrp="1" noRot="1" noMove="1" noResize="1" noEditPoints="1" noAdjustHandles="1" noChangeArrowheads="1" noChangeShapeType="1"/>
            </p:cNvSpPr>
            <p:nvPr/>
          </p:nvSpPr>
          <p:spPr>
            <a:xfrm>
              <a:off x="4338305" y="1407905"/>
              <a:ext cx="66665" cy="172352"/>
            </a:xfrm>
            <a:custGeom>
              <a:avLst/>
              <a:gdLst>
                <a:gd name="connsiteX0" fmla="*/ 59912 w 66665"/>
                <a:gd name="connsiteY0" fmla="*/ 100394 h 172352"/>
                <a:gd name="connsiteX1" fmla="*/ 0 w 66665"/>
                <a:gd name="connsiteY1" fmla="*/ 0 h 172352"/>
                <a:gd name="connsiteX2" fmla="*/ 4307 w 66665"/>
                <a:gd name="connsiteY2" fmla="*/ 18006 h 172352"/>
                <a:gd name="connsiteX3" fmla="*/ 50488 w 66665"/>
                <a:gd name="connsiteY3" fmla="*/ 102758 h 172352"/>
                <a:gd name="connsiteX4" fmla="*/ 56998 w 66665"/>
                <a:gd name="connsiteY4" fmla="*/ 153958 h 172352"/>
                <a:gd name="connsiteX5" fmla="*/ 65288 w 66665"/>
                <a:gd name="connsiteY5" fmla="*/ 172353 h 172352"/>
                <a:gd name="connsiteX6" fmla="*/ 59912 w 66665"/>
                <a:gd name="connsiteY6" fmla="*/ 100426 h 17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65" h="172352">
                  <a:moveTo>
                    <a:pt x="59912" y="100394"/>
                  </a:moveTo>
                  <a:cubicBezTo>
                    <a:pt x="46408" y="46472"/>
                    <a:pt x="22993" y="22410"/>
                    <a:pt x="0" y="0"/>
                  </a:cubicBezTo>
                  <a:cubicBezTo>
                    <a:pt x="1328" y="6024"/>
                    <a:pt x="2720" y="12015"/>
                    <a:pt x="4307" y="18006"/>
                  </a:cubicBezTo>
                  <a:cubicBezTo>
                    <a:pt x="22961" y="37308"/>
                    <a:pt x="39736" y="59783"/>
                    <a:pt x="50488" y="102758"/>
                  </a:cubicBezTo>
                  <a:cubicBezTo>
                    <a:pt x="55476" y="122642"/>
                    <a:pt x="57257" y="139256"/>
                    <a:pt x="56998" y="153958"/>
                  </a:cubicBezTo>
                  <a:cubicBezTo>
                    <a:pt x="59718" y="160047"/>
                    <a:pt x="62503" y="166167"/>
                    <a:pt x="65288" y="172353"/>
                  </a:cubicBezTo>
                  <a:cubicBezTo>
                    <a:pt x="67847" y="152631"/>
                    <a:pt x="67264" y="129734"/>
                    <a:pt x="59912" y="100426"/>
                  </a:cubicBezTo>
                  <a:close/>
                </a:path>
              </a:pathLst>
            </a:custGeom>
            <a:solidFill>
              <a:srgbClr val="7B79C6"/>
            </a:solidFill>
            <a:ln w="0" cap="flat">
              <a:noFill/>
              <a:prstDash val="solid"/>
              <a:miter/>
            </a:ln>
          </p:spPr>
          <p:txBody>
            <a:bodyPr rtlCol="0" anchor="ctr"/>
            <a:lstStyle/>
            <a:p>
              <a:endParaRPr lang="nb-NO"/>
            </a:p>
          </p:txBody>
        </p:sp>
        <p:sp>
          <p:nvSpPr>
            <p:cNvPr id="28" name="Friform 27">
              <a:extLst>
                <a:ext uri="{FF2B5EF4-FFF2-40B4-BE49-F238E27FC236}">
                  <a16:creationId xmlns:a16="http://schemas.microsoft.com/office/drawing/2014/main" id="{5D85CE4D-B7C5-B5B4-523F-82D4A470983F}"/>
                </a:ext>
              </a:extLst>
            </p:cNvPr>
            <p:cNvSpPr>
              <a:spLocks noGrp="1" noRot="1" noMove="1" noResize="1" noEditPoints="1" noAdjustHandles="1" noChangeArrowheads="1" noChangeShapeType="1"/>
            </p:cNvSpPr>
            <p:nvPr/>
          </p:nvSpPr>
          <p:spPr>
            <a:xfrm>
              <a:off x="4283380" y="1053419"/>
              <a:ext cx="12607" cy="72218"/>
            </a:xfrm>
            <a:custGeom>
              <a:avLst/>
              <a:gdLst>
                <a:gd name="connsiteX0" fmla="*/ 5862 w 12607"/>
                <a:gd name="connsiteY0" fmla="*/ 19917 h 72218"/>
                <a:gd name="connsiteX1" fmla="*/ 0 w 12607"/>
                <a:gd name="connsiteY1" fmla="*/ 0 h 72218"/>
                <a:gd name="connsiteX2" fmla="*/ 12598 w 12607"/>
                <a:gd name="connsiteY2" fmla="*/ 72219 h 72218"/>
                <a:gd name="connsiteX3" fmla="*/ 5862 w 12607"/>
                <a:gd name="connsiteY3" fmla="*/ 19917 h 72218"/>
              </a:gdLst>
              <a:ahLst/>
              <a:cxnLst>
                <a:cxn ang="0">
                  <a:pos x="connsiteX0" y="connsiteY0"/>
                </a:cxn>
                <a:cxn ang="0">
                  <a:pos x="connsiteX1" y="connsiteY1"/>
                </a:cxn>
                <a:cxn ang="0">
                  <a:pos x="connsiteX2" y="connsiteY2"/>
                </a:cxn>
                <a:cxn ang="0">
                  <a:pos x="connsiteX3" y="connsiteY3"/>
                </a:cxn>
              </a:cxnLst>
              <a:rect l="l" t="t" r="r" b="b"/>
              <a:pathLst>
                <a:path w="12607" h="72218">
                  <a:moveTo>
                    <a:pt x="5862" y="19917"/>
                  </a:moveTo>
                  <a:cubicBezTo>
                    <a:pt x="4081" y="12760"/>
                    <a:pt x="2105" y="6153"/>
                    <a:pt x="0" y="0"/>
                  </a:cubicBezTo>
                  <a:cubicBezTo>
                    <a:pt x="4372" y="24062"/>
                    <a:pt x="8550" y="48124"/>
                    <a:pt x="12598" y="72219"/>
                  </a:cubicBezTo>
                  <a:cubicBezTo>
                    <a:pt x="12760" y="57095"/>
                    <a:pt x="10914" y="40028"/>
                    <a:pt x="5862" y="19917"/>
                  </a:cubicBezTo>
                  <a:close/>
                </a:path>
              </a:pathLst>
            </a:custGeom>
            <a:solidFill>
              <a:srgbClr val="7B79C6"/>
            </a:solidFill>
            <a:ln w="0" cap="flat">
              <a:noFill/>
              <a:prstDash val="solid"/>
              <a:miter/>
            </a:ln>
          </p:spPr>
          <p:txBody>
            <a:bodyPr rtlCol="0" anchor="ctr"/>
            <a:lstStyle/>
            <a:p>
              <a:endParaRPr lang="nb-NO"/>
            </a:p>
          </p:txBody>
        </p:sp>
        <p:sp>
          <p:nvSpPr>
            <p:cNvPr id="29" name="Friform 28">
              <a:extLst>
                <a:ext uri="{FF2B5EF4-FFF2-40B4-BE49-F238E27FC236}">
                  <a16:creationId xmlns:a16="http://schemas.microsoft.com/office/drawing/2014/main" id="{B211EF58-9FB1-F676-F78C-97C3E566036C}"/>
                </a:ext>
              </a:extLst>
            </p:cNvPr>
            <p:cNvSpPr>
              <a:spLocks noGrp="1" noRot="1" noMove="1" noResize="1" noEditPoints="1" noAdjustHandles="1" noChangeArrowheads="1" noChangeShapeType="1"/>
            </p:cNvSpPr>
            <p:nvPr/>
          </p:nvSpPr>
          <p:spPr>
            <a:xfrm>
              <a:off x="4418749" y="1818871"/>
              <a:ext cx="88929" cy="129993"/>
            </a:xfrm>
            <a:custGeom>
              <a:avLst/>
              <a:gdLst>
                <a:gd name="connsiteX0" fmla="*/ 26199 w 88929"/>
                <a:gd name="connsiteY0" fmla="*/ 21763 h 129993"/>
                <a:gd name="connsiteX1" fmla="*/ 5020 w 88929"/>
                <a:gd name="connsiteY1" fmla="*/ 0 h 129993"/>
                <a:gd name="connsiteX2" fmla="*/ 0 w 88929"/>
                <a:gd name="connsiteY2" fmla="*/ 8971 h 129993"/>
                <a:gd name="connsiteX3" fmla="*/ 19431 w 88929"/>
                <a:gd name="connsiteY3" fmla="*/ 28725 h 129993"/>
                <a:gd name="connsiteX4" fmla="*/ 78987 w 88929"/>
                <a:gd name="connsiteY4" fmla="*/ 126723 h 129993"/>
                <a:gd name="connsiteX5" fmla="*/ 79732 w 88929"/>
                <a:gd name="connsiteY5" fmla="*/ 129993 h 129993"/>
                <a:gd name="connsiteX6" fmla="*/ 88929 w 88929"/>
                <a:gd name="connsiteY6" fmla="*/ 126625 h 129993"/>
                <a:gd name="connsiteX7" fmla="*/ 88411 w 88929"/>
                <a:gd name="connsiteY7" fmla="*/ 124358 h 129993"/>
                <a:gd name="connsiteX8" fmla="*/ 26199 w 88929"/>
                <a:gd name="connsiteY8" fmla="*/ 21730 h 12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29" h="129993">
                  <a:moveTo>
                    <a:pt x="26199" y="21763"/>
                  </a:moveTo>
                  <a:cubicBezTo>
                    <a:pt x="18945" y="14703"/>
                    <a:pt x="11788" y="7740"/>
                    <a:pt x="5020" y="0"/>
                  </a:cubicBezTo>
                  <a:cubicBezTo>
                    <a:pt x="3400" y="3012"/>
                    <a:pt x="1716" y="5991"/>
                    <a:pt x="0" y="8971"/>
                  </a:cubicBezTo>
                  <a:cubicBezTo>
                    <a:pt x="6380" y="16031"/>
                    <a:pt x="12922" y="22410"/>
                    <a:pt x="19431" y="28725"/>
                  </a:cubicBezTo>
                  <a:cubicBezTo>
                    <a:pt x="43234" y="51848"/>
                    <a:pt x="65709" y="73708"/>
                    <a:pt x="78987" y="126723"/>
                  </a:cubicBezTo>
                  <a:cubicBezTo>
                    <a:pt x="79278" y="127856"/>
                    <a:pt x="79473" y="128892"/>
                    <a:pt x="79732" y="129993"/>
                  </a:cubicBezTo>
                  <a:cubicBezTo>
                    <a:pt x="83165" y="128763"/>
                    <a:pt x="86241" y="127662"/>
                    <a:pt x="88929" y="126625"/>
                  </a:cubicBezTo>
                  <a:cubicBezTo>
                    <a:pt x="88735" y="125848"/>
                    <a:pt x="88605" y="125136"/>
                    <a:pt x="88411" y="124358"/>
                  </a:cubicBezTo>
                  <a:cubicBezTo>
                    <a:pt x="74453" y="68656"/>
                    <a:pt x="49938" y="44788"/>
                    <a:pt x="26199" y="21730"/>
                  </a:cubicBezTo>
                  <a:close/>
                </a:path>
              </a:pathLst>
            </a:custGeom>
            <a:solidFill>
              <a:srgbClr val="7B79C6"/>
            </a:solidFill>
            <a:ln w="0" cap="flat">
              <a:noFill/>
              <a:prstDash val="solid"/>
              <a:miter/>
            </a:ln>
          </p:spPr>
          <p:txBody>
            <a:bodyPr rtlCol="0" anchor="ctr"/>
            <a:lstStyle/>
            <a:p>
              <a:endParaRPr lang="nb-NO"/>
            </a:p>
          </p:txBody>
        </p:sp>
        <p:sp>
          <p:nvSpPr>
            <p:cNvPr id="30" name="Friform 29">
              <a:extLst>
                <a:ext uri="{FF2B5EF4-FFF2-40B4-BE49-F238E27FC236}">
                  <a16:creationId xmlns:a16="http://schemas.microsoft.com/office/drawing/2014/main" id="{A1378031-3F9B-79C1-C3A2-442B7734CF0C}"/>
                </a:ext>
              </a:extLst>
            </p:cNvPr>
            <p:cNvSpPr>
              <a:spLocks noGrp="1" noRot="1" noMove="1" noResize="1" noEditPoints="1" noAdjustHandles="1" noChangeArrowheads="1" noChangeShapeType="1"/>
            </p:cNvSpPr>
            <p:nvPr/>
          </p:nvSpPr>
          <p:spPr>
            <a:xfrm>
              <a:off x="6467230" y="1265800"/>
              <a:ext cx="288855" cy="314295"/>
            </a:xfrm>
            <a:custGeom>
              <a:avLst/>
              <a:gdLst>
                <a:gd name="connsiteX0" fmla="*/ 194537 w 288855"/>
                <a:gd name="connsiteY0" fmla="*/ 237155 h 314295"/>
                <a:gd name="connsiteX1" fmla="*/ 210082 w 288855"/>
                <a:gd name="connsiteY1" fmla="*/ 173000 h 314295"/>
                <a:gd name="connsiteX2" fmla="*/ 213385 w 288855"/>
                <a:gd name="connsiteY2" fmla="*/ 122868 h 314295"/>
                <a:gd name="connsiteX3" fmla="*/ 242629 w 288855"/>
                <a:gd name="connsiteY3" fmla="*/ 86727 h 314295"/>
                <a:gd name="connsiteX4" fmla="*/ 279159 w 288855"/>
                <a:gd name="connsiteY4" fmla="*/ 41420 h 314295"/>
                <a:gd name="connsiteX5" fmla="*/ 286834 w 288855"/>
                <a:gd name="connsiteY5" fmla="*/ 5699 h 314295"/>
                <a:gd name="connsiteX6" fmla="*/ 282721 w 288855"/>
                <a:gd name="connsiteY6" fmla="*/ 841 h 314295"/>
                <a:gd name="connsiteX7" fmla="*/ 270901 w 288855"/>
                <a:gd name="connsiteY7" fmla="*/ 2849 h 314295"/>
                <a:gd name="connsiteX8" fmla="*/ 212414 w 288855"/>
                <a:gd name="connsiteY8" fmla="*/ 54957 h 314295"/>
                <a:gd name="connsiteX9" fmla="*/ 163220 w 288855"/>
                <a:gd name="connsiteY9" fmla="*/ 88864 h 314295"/>
                <a:gd name="connsiteX10" fmla="*/ 108684 w 288855"/>
                <a:gd name="connsiteY10" fmla="*/ 147869 h 314295"/>
                <a:gd name="connsiteX11" fmla="*/ 25098 w 288855"/>
                <a:gd name="connsiteY11" fmla="*/ 199264 h 314295"/>
                <a:gd name="connsiteX12" fmla="*/ 0 w 288855"/>
                <a:gd name="connsiteY12" fmla="*/ 210988 h 314295"/>
                <a:gd name="connsiteX13" fmla="*/ 68851 w 288855"/>
                <a:gd name="connsiteY13" fmla="*/ 314296 h 314295"/>
                <a:gd name="connsiteX14" fmla="*/ 163156 w 288855"/>
                <a:gd name="connsiteY14" fmla="*/ 266398 h 314295"/>
                <a:gd name="connsiteX15" fmla="*/ 194472 w 288855"/>
                <a:gd name="connsiteY15" fmla="*/ 237122 h 31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855" h="314295">
                  <a:moveTo>
                    <a:pt x="194537" y="237155"/>
                  </a:moveTo>
                  <a:cubicBezTo>
                    <a:pt x="204641" y="217400"/>
                    <a:pt x="210017" y="195216"/>
                    <a:pt x="210082" y="173000"/>
                  </a:cubicBezTo>
                  <a:cubicBezTo>
                    <a:pt x="210114" y="156128"/>
                    <a:pt x="207264" y="138575"/>
                    <a:pt x="213385" y="122868"/>
                  </a:cubicBezTo>
                  <a:cubicBezTo>
                    <a:pt x="219052" y="108327"/>
                    <a:pt x="231521" y="97737"/>
                    <a:pt x="242629" y="86727"/>
                  </a:cubicBezTo>
                  <a:cubicBezTo>
                    <a:pt x="256425" y="73028"/>
                    <a:pt x="268731" y="57807"/>
                    <a:pt x="279159" y="41420"/>
                  </a:cubicBezTo>
                  <a:cubicBezTo>
                    <a:pt x="285992" y="30700"/>
                    <a:pt x="292178" y="17261"/>
                    <a:pt x="286834" y="5699"/>
                  </a:cubicBezTo>
                  <a:cubicBezTo>
                    <a:pt x="285927" y="3756"/>
                    <a:pt x="284632" y="1878"/>
                    <a:pt x="282721" y="841"/>
                  </a:cubicBezTo>
                  <a:cubicBezTo>
                    <a:pt x="279029" y="-1134"/>
                    <a:pt x="274495" y="712"/>
                    <a:pt x="270901" y="2849"/>
                  </a:cubicBezTo>
                  <a:cubicBezTo>
                    <a:pt x="248296" y="16062"/>
                    <a:pt x="232913" y="38667"/>
                    <a:pt x="212414" y="54957"/>
                  </a:cubicBezTo>
                  <a:cubicBezTo>
                    <a:pt x="196836" y="67360"/>
                    <a:pt x="178442" y="75975"/>
                    <a:pt x="163220" y="88864"/>
                  </a:cubicBezTo>
                  <a:cubicBezTo>
                    <a:pt x="140648" y="107971"/>
                    <a:pt x="126658" y="124390"/>
                    <a:pt x="108684" y="147869"/>
                  </a:cubicBezTo>
                  <a:cubicBezTo>
                    <a:pt x="90710" y="171348"/>
                    <a:pt x="54666" y="199880"/>
                    <a:pt x="25098" y="199264"/>
                  </a:cubicBezTo>
                  <a:lnTo>
                    <a:pt x="0" y="210988"/>
                  </a:lnTo>
                  <a:lnTo>
                    <a:pt x="68851" y="314296"/>
                  </a:lnTo>
                  <a:lnTo>
                    <a:pt x="163156" y="266398"/>
                  </a:lnTo>
                  <a:lnTo>
                    <a:pt x="194472" y="237122"/>
                  </a:lnTo>
                  <a:close/>
                </a:path>
              </a:pathLst>
            </a:custGeom>
            <a:solidFill>
              <a:srgbClr val="DEAB91"/>
            </a:solidFill>
            <a:ln w="0" cap="flat">
              <a:noFill/>
              <a:prstDash val="solid"/>
              <a:miter/>
            </a:ln>
          </p:spPr>
          <p:txBody>
            <a:bodyPr rtlCol="0" anchor="ctr"/>
            <a:lstStyle/>
            <a:p>
              <a:endParaRPr lang="nb-NO" dirty="0"/>
            </a:p>
          </p:txBody>
        </p:sp>
        <p:sp>
          <p:nvSpPr>
            <p:cNvPr id="31" name="Friform 30">
              <a:extLst>
                <a:ext uri="{FF2B5EF4-FFF2-40B4-BE49-F238E27FC236}">
                  <a16:creationId xmlns:a16="http://schemas.microsoft.com/office/drawing/2014/main" id="{7B1DD618-4917-0699-4B1E-749C0B1B37B7}"/>
                </a:ext>
              </a:extLst>
            </p:cNvPr>
            <p:cNvSpPr>
              <a:spLocks noGrp="1" noRot="1" noMove="1" noResize="1" noEditPoints="1" noAdjustHandles="1" noChangeArrowheads="1" noChangeShapeType="1"/>
            </p:cNvSpPr>
            <p:nvPr/>
          </p:nvSpPr>
          <p:spPr>
            <a:xfrm>
              <a:off x="6477269" y="1309878"/>
              <a:ext cx="295645" cy="299947"/>
            </a:xfrm>
            <a:custGeom>
              <a:avLst/>
              <a:gdLst>
                <a:gd name="connsiteX0" fmla="*/ 32935 w 295645"/>
                <a:gd name="connsiteY0" fmla="*/ 299947 h 299947"/>
                <a:gd name="connsiteX1" fmla="*/ 136049 w 295645"/>
                <a:gd name="connsiteY1" fmla="*/ 263223 h 299947"/>
                <a:gd name="connsiteX2" fmla="*/ 188869 w 295645"/>
                <a:gd name="connsiteY2" fmla="*/ 233169 h 299947"/>
                <a:gd name="connsiteX3" fmla="*/ 220380 w 295645"/>
                <a:gd name="connsiteY3" fmla="*/ 182422 h 299947"/>
                <a:gd name="connsiteX4" fmla="*/ 225205 w 295645"/>
                <a:gd name="connsiteY4" fmla="*/ 174164 h 299947"/>
                <a:gd name="connsiteX5" fmla="*/ 229318 w 295645"/>
                <a:gd name="connsiteY5" fmla="*/ 174617 h 299947"/>
                <a:gd name="connsiteX6" fmla="*/ 284923 w 295645"/>
                <a:gd name="connsiteY6" fmla="*/ 154409 h 299947"/>
                <a:gd name="connsiteX7" fmla="*/ 291562 w 295645"/>
                <a:gd name="connsiteY7" fmla="*/ 133359 h 299947"/>
                <a:gd name="connsiteX8" fmla="*/ 288971 w 295645"/>
                <a:gd name="connsiteY8" fmla="*/ 121376 h 299947"/>
                <a:gd name="connsiteX9" fmla="*/ 295642 w 295645"/>
                <a:gd name="connsiteY9" fmla="*/ 71795 h 299947"/>
                <a:gd name="connsiteX10" fmla="*/ 291918 w 295645"/>
                <a:gd name="connsiteY10" fmla="*/ 43167 h 299947"/>
                <a:gd name="connsiteX11" fmla="*/ 291789 w 295645"/>
                <a:gd name="connsiteY11" fmla="*/ 21890 h 299947"/>
                <a:gd name="connsiteX12" fmla="*/ 276665 w 295645"/>
                <a:gd name="connsiteY12" fmla="*/ 6766 h 299947"/>
                <a:gd name="connsiteX13" fmla="*/ 173519 w 295645"/>
                <a:gd name="connsiteY13" fmla="*/ 95 h 299947"/>
                <a:gd name="connsiteX14" fmla="*/ 149295 w 295645"/>
                <a:gd name="connsiteY14" fmla="*/ 10879 h 299947"/>
                <a:gd name="connsiteX15" fmla="*/ 136438 w 295645"/>
                <a:gd name="connsiteY15" fmla="*/ 43847 h 299947"/>
                <a:gd name="connsiteX16" fmla="*/ 133102 w 295645"/>
                <a:gd name="connsiteY16" fmla="*/ 63019 h 299947"/>
                <a:gd name="connsiteX17" fmla="*/ 68526 w 295645"/>
                <a:gd name="connsiteY17" fmla="*/ 149972 h 299947"/>
                <a:gd name="connsiteX18" fmla="*/ 0 w 295645"/>
                <a:gd name="connsiteY18" fmla="*/ 237833 h 299947"/>
                <a:gd name="connsiteX19" fmla="*/ 32935 w 295645"/>
                <a:gd name="connsiteY19" fmla="*/ 299947 h 299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5645" h="299947">
                  <a:moveTo>
                    <a:pt x="32935" y="299947"/>
                  </a:moveTo>
                  <a:cubicBezTo>
                    <a:pt x="68073" y="290037"/>
                    <a:pt x="102531" y="277731"/>
                    <a:pt x="136049" y="263223"/>
                  </a:cubicBezTo>
                  <a:cubicBezTo>
                    <a:pt x="154703" y="255126"/>
                    <a:pt x="173292" y="246188"/>
                    <a:pt x="188869" y="233169"/>
                  </a:cubicBezTo>
                  <a:cubicBezTo>
                    <a:pt x="204447" y="220151"/>
                    <a:pt x="217044" y="202501"/>
                    <a:pt x="220380" y="182422"/>
                  </a:cubicBezTo>
                  <a:cubicBezTo>
                    <a:pt x="220930" y="179086"/>
                    <a:pt x="221902" y="174909"/>
                    <a:pt x="225205" y="174164"/>
                  </a:cubicBezTo>
                  <a:cubicBezTo>
                    <a:pt x="226565" y="173872"/>
                    <a:pt x="227958" y="174261"/>
                    <a:pt x="229318" y="174617"/>
                  </a:cubicBezTo>
                  <a:cubicBezTo>
                    <a:pt x="249623" y="179993"/>
                    <a:pt x="272811" y="171541"/>
                    <a:pt x="284923" y="154409"/>
                  </a:cubicBezTo>
                  <a:cubicBezTo>
                    <a:pt x="289263" y="148288"/>
                    <a:pt x="292275" y="140840"/>
                    <a:pt x="291562" y="133359"/>
                  </a:cubicBezTo>
                  <a:cubicBezTo>
                    <a:pt x="291173" y="129278"/>
                    <a:pt x="289684" y="125425"/>
                    <a:pt x="288971" y="121376"/>
                  </a:cubicBezTo>
                  <a:cubicBezTo>
                    <a:pt x="285992" y="104860"/>
                    <a:pt x="295837" y="88570"/>
                    <a:pt x="295642" y="71795"/>
                  </a:cubicBezTo>
                  <a:cubicBezTo>
                    <a:pt x="295546" y="62177"/>
                    <a:pt x="292113" y="52817"/>
                    <a:pt x="291918" y="43167"/>
                  </a:cubicBezTo>
                  <a:cubicBezTo>
                    <a:pt x="291789" y="36042"/>
                    <a:pt x="293408" y="28820"/>
                    <a:pt x="291789" y="21890"/>
                  </a:cubicBezTo>
                  <a:cubicBezTo>
                    <a:pt x="290170" y="14959"/>
                    <a:pt x="283757" y="6474"/>
                    <a:pt x="276665" y="6766"/>
                  </a:cubicBezTo>
                  <a:cubicBezTo>
                    <a:pt x="262740" y="7381"/>
                    <a:pt x="182457" y="-974"/>
                    <a:pt x="173519" y="95"/>
                  </a:cubicBezTo>
                  <a:cubicBezTo>
                    <a:pt x="164580" y="1163"/>
                    <a:pt x="155610" y="4434"/>
                    <a:pt x="149295" y="10879"/>
                  </a:cubicBezTo>
                  <a:cubicBezTo>
                    <a:pt x="140907" y="19461"/>
                    <a:pt x="138478" y="32026"/>
                    <a:pt x="136438" y="43847"/>
                  </a:cubicBezTo>
                  <a:cubicBezTo>
                    <a:pt x="135337" y="50227"/>
                    <a:pt x="134236" y="56606"/>
                    <a:pt x="133102" y="63019"/>
                  </a:cubicBezTo>
                  <a:lnTo>
                    <a:pt x="68526" y="149972"/>
                  </a:lnTo>
                  <a:lnTo>
                    <a:pt x="0" y="237833"/>
                  </a:lnTo>
                  <a:lnTo>
                    <a:pt x="32935" y="299947"/>
                  </a:lnTo>
                  <a:close/>
                </a:path>
              </a:pathLst>
            </a:custGeom>
            <a:solidFill>
              <a:srgbClr val="DEAB91"/>
            </a:solidFill>
            <a:ln w="0" cap="flat">
              <a:noFill/>
              <a:prstDash val="solid"/>
              <a:miter/>
            </a:ln>
          </p:spPr>
          <p:txBody>
            <a:bodyPr rtlCol="0" anchor="ctr"/>
            <a:lstStyle/>
            <a:p>
              <a:endParaRPr lang="nb-NO"/>
            </a:p>
          </p:txBody>
        </p:sp>
        <p:sp>
          <p:nvSpPr>
            <p:cNvPr id="32" name="Friform 31">
              <a:extLst>
                <a:ext uri="{FF2B5EF4-FFF2-40B4-BE49-F238E27FC236}">
                  <a16:creationId xmlns:a16="http://schemas.microsoft.com/office/drawing/2014/main" id="{2BDE9FD5-2D7C-D674-0A95-FAD9CF6F58CF}"/>
                </a:ext>
              </a:extLst>
            </p:cNvPr>
            <p:cNvSpPr>
              <a:spLocks noGrp="1" noRot="1" noMove="1" noResize="1" noEditPoints="1" noAdjustHandles="1" noChangeArrowheads="1" noChangeShapeType="1"/>
            </p:cNvSpPr>
            <p:nvPr/>
          </p:nvSpPr>
          <p:spPr>
            <a:xfrm>
              <a:off x="6700467" y="1381738"/>
              <a:ext cx="53241" cy="28887"/>
            </a:xfrm>
            <a:custGeom>
              <a:avLst/>
              <a:gdLst>
                <a:gd name="connsiteX0" fmla="*/ 0 w 53241"/>
                <a:gd name="connsiteY0" fmla="*/ 28887 h 28887"/>
                <a:gd name="connsiteX1" fmla="*/ 53241 w 53241"/>
                <a:gd name="connsiteY1" fmla="*/ 0 h 28887"/>
                <a:gd name="connsiteX2" fmla="*/ 0 w 53241"/>
                <a:gd name="connsiteY2" fmla="*/ 28887 h 28887"/>
              </a:gdLst>
              <a:ahLst/>
              <a:cxnLst>
                <a:cxn ang="0">
                  <a:pos x="connsiteX0" y="connsiteY0"/>
                </a:cxn>
                <a:cxn ang="0">
                  <a:pos x="connsiteX1" y="connsiteY1"/>
                </a:cxn>
                <a:cxn ang="0">
                  <a:pos x="connsiteX2" y="connsiteY2"/>
                </a:cxn>
              </a:cxnLst>
              <a:rect l="l" t="t" r="r" b="b"/>
              <a:pathLst>
                <a:path w="53241" h="28887">
                  <a:moveTo>
                    <a:pt x="0" y="28887"/>
                  </a:moveTo>
                  <a:cubicBezTo>
                    <a:pt x="18071" y="28402"/>
                    <a:pt x="45598" y="25940"/>
                    <a:pt x="53241" y="0"/>
                  </a:cubicBezTo>
                  <a:lnTo>
                    <a:pt x="0" y="28887"/>
                  </a:lnTo>
                  <a:close/>
                </a:path>
              </a:pathLst>
            </a:custGeom>
            <a:solidFill>
              <a:srgbClr val="967B6F"/>
            </a:solidFill>
            <a:ln w="0" cap="flat">
              <a:noFill/>
              <a:prstDash val="solid"/>
              <a:miter/>
            </a:ln>
          </p:spPr>
          <p:txBody>
            <a:bodyPr rtlCol="0" anchor="ctr"/>
            <a:lstStyle/>
            <a:p>
              <a:endParaRPr lang="nb-NO"/>
            </a:p>
          </p:txBody>
        </p:sp>
        <p:sp>
          <p:nvSpPr>
            <p:cNvPr id="33" name="Friform 32">
              <a:extLst>
                <a:ext uri="{FF2B5EF4-FFF2-40B4-BE49-F238E27FC236}">
                  <a16:creationId xmlns:a16="http://schemas.microsoft.com/office/drawing/2014/main" id="{AEF3C56C-4D34-9F30-C1FC-60E7C5BA8002}"/>
                </a:ext>
              </a:extLst>
            </p:cNvPr>
            <p:cNvSpPr>
              <a:spLocks noGrp="1" noRot="1" noMove="1" noResize="1" noEditPoints="1" noAdjustHandles="1" noChangeArrowheads="1" noChangeShapeType="1"/>
            </p:cNvSpPr>
            <p:nvPr/>
          </p:nvSpPr>
          <p:spPr>
            <a:xfrm>
              <a:off x="6709243" y="1421312"/>
              <a:ext cx="44464" cy="28369"/>
            </a:xfrm>
            <a:custGeom>
              <a:avLst/>
              <a:gdLst>
                <a:gd name="connsiteX0" fmla="*/ 0 w 44464"/>
                <a:gd name="connsiteY0" fmla="*/ 28369 h 28369"/>
                <a:gd name="connsiteX1" fmla="*/ 27495 w 44464"/>
                <a:gd name="connsiteY1" fmla="*/ 23609 h 28369"/>
                <a:gd name="connsiteX2" fmla="*/ 44465 w 44464"/>
                <a:gd name="connsiteY2" fmla="*/ 0 h 28369"/>
                <a:gd name="connsiteX3" fmla="*/ 0 w 44464"/>
                <a:gd name="connsiteY3" fmla="*/ 28369 h 28369"/>
              </a:gdLst>
              <a:ahLst/>
              <a:cxnLst>
                <a:cxn ang="0">
                  <a:pos x="connsiteX0" y="connsiteY0"/>
                </a:cxn>
                <a:cxn ang="0">
                  <a:pos x="connsiteX1" y="connsiteY1"/>
                </a:cxn>
                <a:cxn ang="0">
                  <a:pos x="connsiteX2" y="connsiteY2"/>
                </a:cxn>
                <a:cxn ang="0">
                  <a:pos x="connsiteX3" y="connsiteY3"/>
                </a:cxn>
              </a:cxnLst>
              <a:rect l="l" t="t" r="r" b="b"/>
              <a:pathLst>
                <a:path w="44464" h="28369">
                  <a:moveTo>
                    <a:pt x="0" y="28369"/>
                  </a:moveTo>
                  <a:cubicBezTo>
                    <a:pt x="7708" y="26361"/>
                    <a:pt x="17844" y="28369"/>
                    <a:pt x="27495" y="23609"/>
                  </a:cubicBezTo>
                  <a:cubicBezTo>
                    <a:pt x="34652" y="20079"/>
                    <a:pt x="41420" y="7351"/>
                    <a:pt x="44465" y="0"/>
                  </a:cubicBezTo>
                  <a:lnTo>
                    <a:pt x="0" y="28369"/>
                  </a:lnTo>
                  <a:close/>
                </a:path>
              </a:pathLst>
            </a:custGeom>
            <a:solidFill>
              <a:srgbClr val="967B6F"/>
            </a:solidFill>
            <a:ln w="0" cap="flat">
              <a:noFill/>
              <a:prstDash val="solid"/>
              <a:miter/>
            </a:ln>
          </p:spPr>
          <p:txBody>
            <a:bodyPr rtlCol="0" anchor="ctr"/>
            <a:lstStyle/>
            <a:p>
              <a:endParaRPr lang="nb-NO"/>
            </a:p>
          </p:txBody>
        </p:sp>
        <p:sp>
          <p:nvSpPr>
            <p:cNvPr id="34" name="Friform 33">
              <a:extLst>
                <a:ext uri="{FF2B5EF4-FFF2-40B4-BE49-F238E27FC236}">
                  <a16:creationId xmlns:a16="http://schemas.microsoft.com/office/drawing/2014/main" id="{6F2308E8-A60F-3561-0856-0A19E4E78B86}"/>
                </a:ext>
              </a:extLst>
            </p:cNvPr>
            <p:cNvSpPr>
              <a:spLocks noGrp="1" noRot="1" noMove="1" noResize="1" noEditPoints="1" noAdjustHandles="1" noChangeArrowheads="1" noChangeShapeType="1"/>
            </p:cNvSpPr>
            <p:nvPr/>
          </p:nvSpPr>
          <p:spPr>
            <a:xfrm>
              <a:off x="5437743" y="3899121"/>
              <a:ext cx="245057" cy="255129"/>
            </a:xfrm>
            <a:custGeom>
              <a:avLst/>
              <a:gdLst>
                <a:gd name="connsiteX0" fmla="*/ 44626 w 245057"/>
                <a:gd name="connsiteY0" fmla="*/ 0 h 255129"/>
                <a:gd name="connsiteX1" fmla="*/ 107518 w 245057"/>
                <a:gd name="connsiteY1" fmla="*/ 17974 h 255129"/>
                <a:gd name="connsiteX2" fmla="*/ 245057 w 245057"/>
                <a:gd name="connsiteY2" fmla="*/ 110789 h 255129"/>
                <a:gd name="connsiteX3" fmla="*/ 239066 w 245057"/>
                <a:gd name="connsiteY3" fmla="*/ 193921 h 255129"/>
                <a:gd name="connsiteX4" fmla="*/ 152242 w 245057"/>
                <a:gd name="connsiteY4" fmla="*/ 255129 h 255129"/>
                <a:gd name="connsiteX5" fmla="*/ 98353 w 245057"/>
                <a:gd name="connsiteY5" fmla="*/ 255129 h 255129"/>
                <a:gd name="connsiteX6" fmla="*/ 89285 w 245057"/>
                <a:gd name="connsiteY6" fmla="*/ 219667 h 255129"/>
                <a:gd name="connsiteX7" fmla="*/ 84395 w 245057"/>
                <a:gd name="connsiteY7" fmla="*/ 219473 h 255129"/>
                <a:gd name="connsiteX8" fmla="*/ 0 w 245057"/>
                <a:gd name="connsiteY8" fmla="*/ 180676 h 255129"/>
                <a:gd name="connsiteX9" fmla="*/ 44659 w 245057"/>
                <a:gd name="connsiteY9" fmla="*/ 0 h 25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057" h="255129">
                  <a:moveTo>
                    <a:pt x="44626" y="0"/>
                  </a:moveTo>
                  <a:lnTo>
                    <a:pt x="107518" y="17974"/>
                  </a:lnTo>
                  <a:lnTo>
                    <a:pt x="245057" y="110789"/>
                  </a:lnTo>
                  <a:lnTo>
                    <a:pt x="239066" y="193921"/>
                  </a:lnTo>
                  <a:lnTo>
                    <a:pt x="152242" y="255129"/>
                  </a:lnTo>
                  <a:lnTo>
                    <a:pt x="98353" y="255129"/>
                  </a:lnTo>
                  <a:lnTo>
                    <a:pt x="89285" y="219667"/>
                  </a:lnTo>
                  <a:cubicBezTo>
                    <a:pt x="88346" y="221255"/>
                    <a:pt x="85950" y="220445"/>
                    <a:pt x="84395" y="219473"/>
                  </a:cubicBezTo>
                  <a:cubicBezTo>
                    <a:pt x="58099" y="202957"/>
                    <a:pt x="29632" y="189873"/>
                    <a:pt x="0" y="180676"/>
                  </a:cubicBezTo>
                  <a:lnTo>
                    <a:pt x="44659" y="0"/>
                  </a:lnTo>
                  <a:close/>
                </a:path>
              </a:pathLst>
            </a:custGeom>
            <a:solidFill>
              <a:srgbClr val="BAA090"/>
            </a:solidFill>
            <a:ln w="0" cap="flat">
              <a:noFill/>
              <a:prstDash val="solid"/>
              <a:miter/>
            </a:ln>
          </p:spPr>
          <p:txBody>
            <a:bodyPr rtlCol="0" anchor="ctr"/>
            <a:lstStyle/>
            <a:p>
              <a:endParaRPr lang="nb-NO"/>
            </a:p>
          </p:txBody>
        </p:sp>
        <p:sp>
          <p:nvSpPr>
            <p:cNvPr id="35" name="Friform 34">
              <a:extLst>
                <a:ext uri="{FF2B5EF4-FFF2-40B4-BE49-F238E27FC236}">
                  <a16:creationId xmlns:a16="http://schemas.microsoft.com/office/drawing/2014/main" id="{84DE66A5-B5E5-CA0B-A4A6-A99A864337CC}"/>
                </a:ext>
              </a:extLst>
            </p:cNvPr>
            <p:cNvSpPr>
              <a:spLocks noGrp="1" noRot="1" noMove="1" noResize="1" noEditPoints="1" noAdjustHandles="1" noChangeArrowheads="1" noChangeShapeType="1"/>
            </p:cNvSpPr>
            <p:nvPr/>
          </p:nvSpPr>
          <p:spPr>
            <a:xfrm>
              <a:off x="4292253" y="1723238"/>
              <a:ext cx="1500818" cy="599530"/>
            </a:xfrm>
            <a:custGeom>
              <a:avLst/>
              <a:gdLst>
                <a:gd name="connsiteX0" fmla="*/ 560163 w 1500818"/>
                <a:gd name="connsiteY0" fmla="*/ 559030 h 599530"/>
                <a:gd name="connsiteX1" fmla="*/ 1500818 w 1500818"/>
                <a:gd name="connsiteY1" fmla="*/ 370582 h 599530"/>
                <a:gd name="connsiteX2" fmla="*/ 1408488 w 1500818"/>
                <a:gd name="connsiteY2" fmla="*/ 270577 h 599530"/>
                <a:gd name="connsiteX3" fmla="*/ 1057176 w 1500818"/>
                <a:gd name="connsiteY3" fmla="*/ 26070 h 599530"/>
                <a:gd name="connsiteX4" fmla="*/ 701945 w 1500818"/>
                <a:gd name="connsiteY4" fmla="*/ 103924 h 599530"/>
                <a:gd name="connsiteX5" fmla="*/ 306362 w 1500818"/>
                <a:gd name="connsiteY5" fmla="*/ 0 h 599530"/>
                <a:gd name="connsiteX6" fmla="*/ 180222 w 1500818"/>
                <a:gd name="connsiteY6" fmla="*/ 136568 h 599530"/>
                <a:gd name="connsiteX7" fmla="*/ 0 w 1500818"/>
                <a:gd name="connsiteY7" fmla="*/ 225464 h 599530"/>
                <a:gd name="connsiteX8" fmla="*/ 424405 w 1500818"/>
                <a:gd name="connsiteY8" fmla="*/ 549088 h 599530"/>
                <a:gd name="connsiteX9" fmla="*/ 560131 w 1500818"/>
                <a:gd name="connsiteY9" fmla="*/ 559062 h 59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0818" h="599530">
                  <a:moveTo>
                    <a:pt x="560163" y="559030"/>
                  </a:moveTo>
                  <a:cubicBezTo>
                    <a:pt x="1085124" y="702755"/>
                    <a:pt x="1424551" y="421718"/>
                    <a:pt x="1500818" y="370582"/>
                  </a:cubicBezTo>
                  <a:lnTo>
                    <a:pt x="1408488" y="270577"/>
                  </a:lnTo>
                  <a:lnTo>
                    <a:pt x="1057176" y="26070"/>
                  </a:lnTo>
                  <a:lnTo>
                    <a:pt x="701945" y="103924"/>
                  </a:lnTo>
                  <a:lnTo>
                    <a:pt x="306362" y="0"/>
                  </a:lnTo>
                  <a:cubicBezTo>
                    <a:pt x="244895" y="46796"/>
                    <a:pt x="219473" y="89091"/>
                    <a:pt x="180222" y="136568"/>
                  </a:cubicBezTo>
                  <a:cubicBezTo>
                    <a:pt x="140972" y="184044"/>
                    <a:pt x="59135" y="208171"/>
                    <a:pt x="0" y="225464"/>
                  </a:cubicBezTo>
                  <a:cubicBezTo>
                    <a:pt x="64090" y="345386"/>
                    <a:pt x="218825" y="485225"/>
                    <a:pt x="424405" y="549088"/>
                  </a:cubicBezTo>
                  <a:lnTo>
                    <a:pt x="560131" y="559062"/>
                  </a:lnTo>
                  <a:close/>
                </a:path>
              </a:pathLst>
            </a:custGeom>
            <a:solidFill>
              <a:srgbClr val="7B79C6"/>
            </a:solidFill>
            <a:ln w="0" cap="flat">
              <a:noFill/>
              <a:prstDash val="solid"/>
              <a:miter/>
            </a:ln>
          </p:spPr>
          <p:txBody>
            <a:bodyPr rtlCol="0" anchor="ctr"/>
            <a:lstStyle/>
            <a:p>
              <a:endParaRPr lang="nb-NO"/>
            </a:p>
          </p:txBody>
        </p:sp>
        <p:sp>
          <p:nvSpPr>
            <p:cNvPr id="36" name="Friform 35">
              <a:extLst>
                <a:ext uri="{FF2B5EF4-FFF2-40B4-BE49-F238E27FC236}">
                  <a16:creationId xmlns:a16="http://schemas.microsoft.com/office/drawing/2014/main" id="{C7D5C9B1-5EE3-9F81-E666-57159C7C822C}"/>
                </a:ext>
              </a:extLst>
            </p:cNvPr>
            <p:cNvSpPr>
              <a:spLocks noGrp="1" noRot="1" noMove="1" noResize="1" noEditPoints="1" noAdjustHandles="1" noChangeArrowheads="1" noChangeShapeType="1"/>
            </p:cNvSpPr>
            <p:nvPr/>
          </p:nvSpPr>
          <p:spPr>
            <a:xfrm>
              <a:off x="4641597" y="2396068"/>
              <a:ext cx="582728" cy="216109"/>
            </a:xfrm>
            <a:custGeom>
              <a:avLst/>
              <a:gdLst>
                <a:gd name="connsiteX0" fmla="*/ 582729 w 582728"/>
                <a:gd name="connsiteY0" fmla="*/ 14962 h 216109"/>
                <a:gd name="connsiteX1" fmla="*/ 2357 w 582728"/>
                <a:gd name="connsiteY1" fmla="*/ 0 h 216109"/>
                <a:gd name="connsiteX2" fmla="*/ 24347 w 582728"/>
                <a:gd name="connsiteY2" fmla="*/ 213191 h 216109"/>
                <a:gd name="connsiteX3" fmla="*/ 582729 w 582728"/>
                <a:gd name="connsiteY3" fmla="*/ 107972 h 216109"/>
                <a:gd name="connsiteX4" fmla="*/ 582729 w 582728"/>
                <a:gd name="connsiteY4" fmla="*/ 14994 h 216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728" h="216109">
                  <a:moveTo>
                    <a:pt x="582729" y="14962"/>
                  </a:moveTo>
                  <a:lnTo>
                    <a:pt x="2357" y="0"/>
                  </a:lnTo>
                  <a:cubicBezTo>
                    <a:pt x="-6840" y="67879"/>
                    <a:pt x="13077" y="156938"/>
                    <a:pt x="24347" y="213191"/>
                  </a:cubicBezTo>
                  <a:cubicBezTo>
                    <a:pt x="215969" y="224169"/>
                    <a:pt x="418504" y="207329"/>
                    <a:pt x="582729" y="107972"/>
                  </a:cubicBezTo>
                  <a:lnTo>
                    <a:pt x="582729" y="14994"/>
                  </a:lnTo>
                  <a:close/>
                </a:path>
              </a:pathLst>
            </a:custGeom>
            <a:solidFill>
              <a:srgbClr val="BAA090"/>
            </a:solidFill>
            <a:ln w="0" cap="flat">
              <a:noFill/>
              <a:prstDash val="solid"/>
              <a:miter/>
            </a:ln>
          </p:spPr>
          <p:txBody>
            <a:bodyPr rtlCol="0" anchor="ctr"/>
            <a:lstStyle/>
            <a:p>
              <a:endParaRPr lang="nb-NO"/>
            </a:p>
          </p:txBody>
        </p:sp>
        <p:sp>
          <p:nvSpPr>
            <p:cNvPr id="37" name="Friform 36">
              <a:extLst>
                <a:ext uri="{FF2B5EF4-FFF2-40B4-BE49-F238E27FC236}">
                  <a16:creationId xmlns:a16="http://schemas.microsoft.com/office/drawing/2014/main" id="{D16C5697-687F-CA2F-E2BB-D3A4963D56FB}"/>
                </a:ext>
              </a:extLst>
            </p:cNvPr>
            <p:cNvSpPr>
              <a:spLocks noGrp="1" noRot="1" noMove="1" noResize="1" noEditPoints="1" noAdjustHandles="1" noChangeArrowheads="1" noChangeShapeType="1"/>
            </p:cNvSpPr>
            <p:nvPr/>
          </p:nvSpPr>
          <p:spPr>
            <a:xfrm>
              <a:off x="4586369" y="1546799"/>
              <a:ext cx="699257" cy="1187904"/>
            </a:xfrm>
            <a:custGeom>
              <a:avLst/>
              <a:gdLst>
                <a:gd name="connsiteX0" fmla="*/ 940 w 699257"/>
                <a:gd name="connsiteY0" fmla="*/ 438655 h 934021"/>
                <a:gd name="connsiteX1" fmla="*/ 19140 w 699257"/>
                <a:gd name="connsiteY1" fmla="*/ 844018 h 934021"/>
                <a:gd name="connsiteX2" fmla="*/ 382662 w 699257"/>
                <a:gd name="connsiteY2" fmla="*/ 921191 h 934021"/>
                <a:gd name="connsiteX3" fmla="*/ 699257 w 699257"/>
                <a:gd name="connsiteY3" fmla="*/ 909468 h 934021"/>
                <a:gd name="connsiteX4" fmla="*/ 660493 w 699257"/>
                <a:gd name="connsiteY4" fmla="*/ 626132 h 934021"/>
                <a:gd name="connsiteX5" fmla="*/ 687081 w 699257"/>
                <a:gd name="connsiteY5" fmla="*/ 339103 h 934021"/>
                <a:gd name="connsiteX6" fmla="*/ 693687 w 699257"/>
                <a:gd name="connsiteY6" fmla="*/ 207588 h 934021"/>
                <a:gd name="connsiteX7" fmla="*/ 643134 w 699257"/>
                <a:gd name="connsiteY7" fmla="*/ 48124 h 934021"/>
                <a:gd name="connsiteX8" fmla="*/ 472822 w 699257"/>
                <a:gd name="connsiteY8" fmla="*/ 0 h 934021"/>
                <a:gd name="connsiteX9" fmla="*/ 293214 w 699257"/>
                <a:gd name="connsiteY9" fmla="*/ 34846 h 934021"/>
                <a:gd name="connsiteX10" fmla="*/ 41162 w 699257"/>
                <a:gd name="connsiteY10" fmla="*/ 188384 h 934021"/>
                <a:gd name="connsiteX11" fmla="*/ 35948 w 699257"/>
                <a:gd name="connsiteY11" fmla="*/ 206681 h 934021"/>
                <a:gd name="connsiteX12" fmla="*/ 940 w 699257"/>
                <a:gd name="connsiteY12" fmla="*/ 438590 h 93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9257" h="934021">
                  <a:moveTo>
                    <a:pt x="940" y="438655"/>
                  </a:moveTo>
                  <a:cubicBezTo>
                    <a:pt x="10331" y="573571"/>
                    <a:pt x="18751" y="708778"/>
                    <a:pt x="19140" y="844018"/>
                  </a:cubicBezTo>
                  <a:cubicBezTo>
                    <a:pt x="135920" y="878217"/>
                    <a:pt x="262190" y="904027"/>
                    <a:pt x="382662" y="921191"/>
                  </a:cubicBezTo>
                  <a:cubicBezTo>
                    <a:pt x="488237" y="936218"/>
                    <a:pt x="598443" y="944217"/>
                    <a:pt x="699257" y="909468"/>
                  </a:cubicBezTo>
                  <a:cubicBezTo>
                    <a:pt x="662792" y="820571"/>
                    <a:pt x="655926" y="722121"/>
                    <a:pt x="660493" y="626132"/>
                  </a:cubicBezTo>
                  <a:cubicBezTo>
                    <a:pt x="665059" y="530142"/>
                    <a:pt x="680604" y="434995"/>
                    <a:pt x="687081" y="339103"/>
                  </a:cubicBezTo>
                  <a:lnTo>
                    <a:pt x="693687" y="207588"/>
                  </a:lnTo>
                  <a:lnTo>
                    <a:pt x="643134" y="48124"/>
                  </a:lnTo>
                  <a:lnTo>
                    <a:pt x="472822" y="0"/>
                  </a:lnTo>
                  <a:lnTo>
                    <a:pt x="293214" y="34846"/>
                  </a:lnTo>
                  <a:cubicBezTo>
                    <a:pt x="293214" y="34846"/>
                    <a:pt x="74907" y="76720"/>
                    <a:pt x="41162" y="188384"/>
                  </a:cubicBezTo>
                  <a:lnTo>
                    <a:pt x="35948" y="206681"/>
                  </a:lnTo>
                  <a:cubicBezTo>
                    <a:pt x="14542" y="282009"/>
                    <a:pt x="-4501" y="360478"/>
                    <a:pt x="940" y="438590"/>
                  </a:cubicBezTo>
                  <a:close/>
                </a:path>
              </a:pathLst>
            </a:custGeom>
            <a:solidFill>
              <a:schemeClr val="accent6">
                <a:lumMod val="60000"/>
                <a:lumOff val="40000"/>
              </a:schemeClr>
            </a:solidFill>
            <a:ln w="0" cap="flat">
              <a:noFill/>
              <a:prstDash val="solid"/>
              <a:miter/>
            </a:ln>
          </p:spPr>
          <p:txBody>
            <a:bodyPr rtlCol="0" anchor="ctr"/>
            <a:lstStyle/>
            <a:p>
              <a:endParaRPr lang="nb-NO" dirty="0"/>
            </a:p>
          </p:txBody>
        </p:sp>
        <p:sp>
          <p:nvSpPr>
            <p:cNvPr id="38" name="Friform 37">
              <a:extLst>
                <a:ext uri="{FF2B5EF4-FFF2-40B4-BE49-F238E27FC236}">
                  <a16:creationId xmlns:a16="http://schemas.microsoft.com/office/drawing/2014/main" id="{E61A9085-3D5F-CE76-59CD-9CBE582E220D}"/>
                </a:ext>
              </a:extLst>
            </p:cNvPr>
            <p:cNvSpPr>
              <a:spLocks noGrp="1" noRot="1" noMove="1" noResize="1" noEditPoints="1" noAdjustHandles="1" noChangeArrowheads="1" noChangeShapeType="1"/>
            </p:cNvSpPr>
            <p:nvPr/>
          </p:nvSpPr>
          <p:spPr>
            <a:xfrm>
              <a:off x="5054531" y="3999579"/>
              <a:ext cx="208300" cy="355295"/>
            </a:xfrm>
            <a:custGeom>
              <a:avLst/>
              <a:gdLst>
                <a:gd name="connsiteX0" fmla="*/ 85334 w 208300"/>
                <a:gd name="connsiteY0" fmla="*/ 321454 h 355295"/>
                <a:gd name="connsiteX1" fmla="*/ 0 w 208300"/>
                <a:gd name="connsiteY1" fmla="*/ 228800 h 355295"/>
                <a:gd name="connsiteX2" fmla="*/ 19690 w 208300"/>
                <a:gd name="connsiteY2" fmla="*/ 46084 h 355295"/>
                <a:gd name="connsiteX3" fmla="*/ 75684 w 208300"/>
                <a:gd name="connsiteY3" fmla="*/ 0 h 355295"/>
                <a:gd name="connsiteX4" fmla="*/ 167171 w 208300"/>
                <a:gd name="connsiteY4" fmla="*/ 84169 h 355295"/>
                <a:gd name="connsiteX5" fmla="*/ 208301 w 208300"/>
                <a:gd name="connsiteY5" fmla="*/ 262156 h 355295"/>
                <a:gd name="connsiteX6" fmla="*/ 141879 w 208300"/>
                <a:gd name="connsiteY6" fmla="*/ 355296 h 355295"/>
                <a:gd name="connsiteX7" fmla="*/ 86630 w 208300"/>
                <a:gd name="connsiteY7" fmla="*/ 347977 h 355295"/>
                <a:gd name="connsiteX8" fmla="*/ 85302 w 208300"/>
                <a:gd name="connsiteY8" fmla="*/ 321454 h 35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300" h="355295">
                  <a:moveTo>
                    <a:pt x="85334" y="321454"/>
                  </a:moveTo>
                  <a:cubicBezTo>
                    <a:pt x="58228" y="290882"/>
                    <a:pt x="36563" y="247033"/>
                    <a:pt x="0" y="228800"/>
                  </a:cubicBezTo>
                  <a:lnTo>
                    <a:pt x="19690" y="46084"/>
                  </a:lnTo>
                  <a:lnTo>
                    <a:pt x="75684" y="0"/>
                  </a:lnTo>
                  <a:lnTo>
                    <a:pt x="167171" y="84169"/>
                  </a:lnTo>
                  <a:lnTo>
                    <a:pt x="208301" y="262156"/>
                  </a:lnTo>
                  <a:lnTo>
                    <a:pt x="141879" y="355296"/>
                  </a:lnTo>
                  <a:lnTo>
                    <a:pt x="86630" y="347977"/>
                  </a:lnTo>
                  <a:lnTo>
                    <a:pt x="85302" y="321454"/>
                  </a:lnTo>
                  <a:close/>
                </a:path>
              </a:pathLst>
            </a:custGeom>
            <a:solidFill>
              <a:srgbClr val="BAA090"/>
            </a:solidFill>
            <a:ln w="0" cap="flat">
              <a:noFill/>
              <a:prstDash val="solid"/>
              <a:miter/>
            </a:ln>
          </p:spPr>
          <p:txBody>
            <a:bodyPr rtlCol="0" anchor="ctr"/>
            <a:lstStyle/>
            <a:p>
              <a:endParaRPr lang="nb-NO"/>
            </a:p>
          </p:txBody>
        </p:sp>
        <p:sp>
          <p:nvSpPr>
            <p:cNvPr id="39" name="Friform 38">
              <a:extLst>
                <a:ext uri="{FF2B5EF4-FFF2-40B4-BE49-F238E27FC236}">
                  <a16:creationId xmlns:a16="http://schemas.microsoft.com/office/drawing/2014/main" id="{F9E1A5D8-2E5E-A345-0741-007E1843F81A}"/>
                </a:ext>
              </a:extLst>
            </p:cNvPr>
            <p:cNvSpPr>
              <a:spLocks noGrp="1" noRot="1" noMove="1" noResize="1" noEditPoints="1" noAdjustHandles="1" noChangeArrowheads="1" noChangeShapeType="1"/>
            </p:cNvSpPr>
            <p:nvPr/>
          </p:nvSpPr>
          <p:spPr>
            <a:xfrm>
              <a:off x="5095618" y="4032191"/>
              <a:ext cx="316876" cy="560114"/>
            </a:xfrm>
            <a:custGeom>
              <a:avLst/>
              <a:gdLst>
                <a:gd name="connsiteX0" fmla="*/ 42628 w 316876"/>
                <a:gd name="connsiteY0" fmla="*/ 279548 h 560114"/>
                <a:gd name="connsiteX1" fmla="*/ 82494 w 316876"/>
                <a:gd name="connsiteY1" fmla="*/ 291918 h 560114"/>
                <a:gd name="connsiteX2" fmla="*/ 94477 w 316876"/>
                <a:gd name="connsiteY2" fmla="*/ 288907 h 560114"/>
                <a:gd name="connsiteX3" fmla="*/ 104775 w 316876"/>
                <a:gd name="connsiteY3" fmla="*/ 273071 h 560114"/>
                <a:gd name="connsiteX4" fmla="*/ 112062 w 316876"/>
                <a:gd name="connsiteY4" fmla="*/ 198682 h 560114"/>
                <a:gd name="connsiteX5" fmla="*/ 83660 w 316876"/>
                <a:gd name="connsiteY5" fmla="*/ 107292 h 560114"/>
                <a:gd name="connsiteX6" fmla="*/ 67371 w 316876"/>
                <a:gd name="connsiteY6" fmla="*/ 31996 h 560114"/>
                <a:gd name="connsiteX7" fmla="*/ 105650 w 316876"/>
                <a:gd name="connsiteY7" fmla="*/ 14088 h 560114"/>
                <a:gd name="connsiteX8" fmla="*/ 179293 w 316876"/>
                <a:gd name="connsiteY8" fmla="*/ 0 h 560114"/>
                <a:gd name="connsiteX9" fmla="*/ 235190 w 316876"/>
                <a:gd name="connsiteY9" fmla="*/ 116424 h 560114"/>
                <a:gd name="connsiteX10" fmla="*/ 270457 w 316876"/>
                <a:gd name="connsiteY10" fmla="*/ 341047 h 560114"/>
                <a:gd name="connsiteX11" fmla="*/ 307052 w 316876"/>
                <a:gd name="connsiteY11" fmla="*/ 418512 h 560114"/>
                <a:gd name="connsiteX12" fmla="*/ 316606 w 316876"/>
                <a:gd name="connsiteY12" fmla="*/ 477744 h 560114"/>
                <a:gd name="connsiteX13" fmla="*/ 313270 w 316876"/>
                <a:gd name="connsiteY13" fmla="*/ 497725 h 560114"/>
                <a:gd name="connsiteX14" fmla="*/ 298017 w 316876"/>
                <a:gd name="connsiteY14" fmla="*/ 533770 h 560114"/>
                <a:gd name="connsiteX15" fmla="*/ 250896 w 316876"/>
                <a:gd name="connsiteY15" fmla="*/ 559904 h 560114"/>
                <a:gd name="connsiteX16" fmla="*/ 200149 w 316876"/>
                <a:gd name="connsiteY16" fmla="*/ 541769 h 560114"/>
                <a:gd name="connsiteX17" fmla="*/ 169222 w 316876"/>
                <a:gd name="connsiteY17" fmla="*/ 478165 h 560114"/>
                <a:gd name="connsiteX18" fmla="*/ 140302 w 316876"/>
                <a:gd name="connsiteY18" fmla="*/ 409735 h 560114"/>
                <a:gd name="connsiteX19" fmla="*/ 87126 w 316876"/>
                <a:gd name="connsiteY19" fmla="*/ 359020 h 560114"/>
                <a:gd name="connsiteX20" fmla="*/ 18210 w 316876"/>
                <a:gd name="connsiteY20" fmla="*/ 327639 h 560114"/>
                <a:gd name="connsiteX21" fmla="*/ 13320 w 316876"/>
                <a:gd name="connsiteY21" fmla="*/ 240783 h 560114"/>
                <a:gd name="connsiteX22" fmla="*/ 42596 w 316876"/>
                <a:gd name="connsiteY22" fmla="*/ 279515 h 56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876" h="560114">
                  <a:moveTo>
                    <a:pt x="42628" y="279548"/>
                  </a:moveTo>
                  <a:cubicBezTo>
                    <a:pt x="53996" y="288065"/>
                    <a:pt x="68310" y="292502"/>
                    <a:pt x="82494" y="291918"/>
                  </a:cubicBezTo>
                  <a:cubicBezTo>
                    <a:pt x="86672" y="291757"/>
                    <a:pt x="90947" y="291109"/>
                    <a:pt x="94477" y="288907"/>
                  </a:cubicBezTo>
                  <a:cubicBezTo>
                    <a:pt x="99950" y="285506"/>
                    <a:pt x="102638" y="279127"/>
                    <a:pt x="104775" y="273071"/>
                  </a:cubicBezTo>
                  <a:cubicBezTo>
                    <a:pt x="113195" y="249268"/>
                    <a:pt x="117923" y="223262"/>
                    <a:pt x="112062" y="198682"/>
                  </a:cubicBezTo>
                  <a:cubicBezTo>
                    <a:pt x="105974" y="173098"/>
                    <a:pt x="96226" y="130414"/>
                    <a:pt x="83660" y="107292"/>
                  </a:cubicBezTo>
                  <a:cubicBezTo>
                    <a:pt x="71095" y="84169"/>
                    <a:pt x="57687" y="56447"/>
                    <a:pt x="67371" y="31996"/>
                  </a:cubicBezTo>
                  <a:cubicBezTo>
                    <a:pt x="82397" y="-5991"/>
                    <a:pt x="90332" y="23415"/>
                    <a:pt x="105650" y="14088"/>
                  </a:cubicBezTo>
                  <a:cubicBezTo>
                    <a:pt x="120968" y="4761"/>
                    <a:pt x="179293" y="0"/>
                    <a:pt x="179293" y="0"/>
                  </a:cubicBezTo>
                  <a:cubicBezTo>
                    <a:pt x="179293" y="0"/>
                    <a:pt x="221880" y="79829"/>
                    <a:pt x="235190" y="116424"/>
                  </a:cubicBezTo>
                  <a:cubicBezTo>
                    <a:pt x="248500" y="153019"/>
                    <a:pt x="270457" y="341047"/>
                    <a:pt x="270457" y="341047"/>
                  </a:cubicBezTo>
                  <a:cubicBezTo>
                    <a:pt x="270457" y="341047"/>
                    <a:pt x="303716" y="407857"/>
                    <a:pt x="307052" y="418512"/>
                  </a:cubicBezTo>
                  <a:cubicBezTo>
                    <a:pt x="310388" y="429166"/>
                    <a:pt x="318452" y="464369"/>
                    <a:pt x="316606" y="477744"/>
                  </a:cubicBezTo>
                  <a:cubicBezTo>
                    <a:pt x="315699" y="484415"/>
                    <a:pt x="314792" y="491086"/>
                    <a:pt x="313270" y="497725"/>
                  </a:cubicBezTo>
                  <a:cubicBezTo>
                    <a:pt x="310388" y="510550"/>
                    <a:pt x="305886" y="523245"/>
                    <a:pt x="298017" y="533770"/>
                  </a:cubicBezTo>
                  <a:cubicBezTo>
                    <a:pt x="286973" y="548634"/>
                    <a:pt x="269356" y="558382"/>
                    <a:pt x="250896" y="559904"/>
                  </a:cubicBezTo>
                  <a:cubicBezTo>
                    <a:pt x="232437" y="561426"/>
                    <a:pt x="213459" y="554626"/>
                    <a:pt x="200149" y="541769"/>
                  </a:cubicBezTo>
                  <a:cubicBezTo>
                    <a:pt x="182985" y="525188"/>
                    <a:pt x="176281" y="500964"/>
                    <a:pt x="169222" y="478165"/>
                  </a:cubicBezTo>
                  <a:cubicBezTo>
                    <a:pt x="161870" y="454459"/>
                    <a:pt x="153320" y="430883"/>
                    <a:pt x="140302" y="409735"/>
                  </a:cubicBezTo>
                  <a:cubicBezTo>
                    <a:pt x="127283" y="388588"/>
                    <a:pt x="109471" y="369837"/>
                    <a:pt x="87126" y="359020"/>
                  </a:cubicBezTo>
                  <a:cubicBezTo>
                    <a:pt x="64262" y="347945"/>
                    <a:pt x="36799" y="344998"/>
                    <a:pt x="18210" y="327639"/>
                  </a:cubicBezTo>
                  <a:cubicBezTo>
                    <a:pt x="-4977" y="306006"/>
                    <a:pt x="-5366" y="266399"/>
                    <a:pt x="13320" y="240783"/>
                  </a:cubicBezTo>
                  <a:lnTo>
                    <a:pt x="42596" y="279515"/>
                  </a:lnTo>
                  <a:close/>
                </a:path>
              </a:pathLst>
            </a:custGeom>
            <a:solidFill>
              <a:srgbClr val="171E26"/>
            </a:solidFill>
            <a:ln w="0" cap="flat">
              <a:noFill/>
              <a:prstDash val="solid"/>
              <a:miter/>
            </a:ln>
          </p:spPr>
          <p:txBody>
            <a:bodyPr rtlCol="0" anchor="ctr"/>
            <a:lstStyle/>
            <a:p>
              <a:endParaRPr lang="nb-NO"/>
            </a:p>
          </p:txBody>
        </p:sp>
        <p:sp>
          <p:nvSpPr>
            <p:cNvPr id="40" name="Friform 39">
              <a:extLst>
                <a:ext uri="{FF2B5EF4-FFF2-40B4-BE49-F238E27FC236}">
                  <a16:creationId xmlns:a16="http://schemas.microsoft.com/office/drawing/2014/main" id="{278CE3EA-C1E5-B4A3-C3D0-AA299FE123B3}"/>
                </a:ext>
              </a:extLst>
            </p:cNvPr>
            <p:cNvSpPr>
              <a:spLocks noGrp="1" noRot="1" noMove="1" noResize="1" noEditPoints="1" noAdjustHandles="1" noChangeArrowheads="1" noChangeShapeType="1"/>
            </p:cNvSpPr>
            <p:nvPr/>
          </p:nvSpPr>
          <p:spPr>
            <a:xfrm>
              <a:off x="5270961" y="4040352"/>
              <a:ext cx="142484" cy="466991"/>
            </a:xfrm>
            <a:custGeom>
              <a:avLst/>
              <a:gdLst>
                <a:gd name="connsiteX0" fmla="*/ 141555 w 142484"/>
                <a:gd name="connsiteY0" fmla="*/ 466992 h 466991"/>
                <a:gd name="connsiteX1" fmla="*/ 120731 w 142484"/>
                <a:gd name="connsiteY1" fmla="*/ 330295 h 466991"/>
                <a:gd name="connsiteX2" fmla="*/ 92006 w 142484"/>
                <a:gd name="connsiteY2" fmla="*/ 171835 h 466991"/>
                <a:gd name="connsiteX3" fmla="*/ 99648 w 142484"/>
                <a:gd name="connsiteY3" fmla="*/ 59426 h 466991"/>
                <a:gd name="connsiteX4" fmla="*/ 81966 w 142484"/>
                <a:gd name="connsiteY4" fmla="*/ 0 h 466991"/>
                <a:gd name="connsiteX5" fmla="*/ 0 w 142484"/>
                <a:gd name="connsiteY5" fmla="*/ 24677 h 466991"/>
                <a:gd name="connsiteX6" fmla="*/ 40254 w 142484"/>
                <a:gd name="connsiteY6" fmla="*/ 154898 h 466991"/>
                <a:gd name="connsiteX7" fmla="*/ 60495 w 142484"/>
                <a:gd name="connsiteY7" fmla="*/ 275726 h 466991"/>
                <a:gd name="connsiteX8" fmla="*/ 111501 w 142484"/>
                <a:gd name="connsiteY8" fmla="*/ 388588 h 466991"/>
                <a:gd name="connsiteX9" fmla="*/ 141522 w 142484"/>
                <a:gd name="connsiteY9" fmla="*/ 466992 h 46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84" h="466991">
                  <a:moveTo>
                    <a:pt x="141555" y="466992"/>
                  </a:moveTo>
                  <a:cubicBezTo>
                    <a:pt x="145959" y="421361"/>
                    <a:pt x="134009" y="374695"/>
                    <a:pt x="120731" y="330295"/>
                  </a:cubicBezTo>
                  <a:cubicBezTo>
                    <a:pt x="105284" y="278543"/>
                    <a:pt x="87763" y="225691"/>
                    <a:pt x="92006" y="171835"/>
                  </a:cubicBezTo>
                  <a:cubicBezTo>
                    <a:pt x="94985" y="134139"/>
                    <a:pt x="109752" y="95860"/>
                    <a:pt x="99648" y="59426"/>
                  </a:cubicBezTo>
                  <a:cubicBezTo>
                    <a:pt x="95503" y="44497"/>
                    <a:pt x="85464" y="13958"/>
                    <a:pt x="81966" y="0"/>
                  </a:cubicBezTo>
                  <a:lnTo>
                    <a:pt x="0" y="24677"/>
                  </a:lnTo>
                  <a:cubicBezTo>
                    <a:pt x="21536" y="59426"/>
                    <a:pt x="34263" y="114481"/>
                    <a:pt x="40254" y="154898"/>
                  </a:cubicBezTo>
                  <a:cubicBezTo>
                    <a:pt x="46245" y="195347"/>
                    <a:pt x="49452" y="236378"/>
                    <a:pt x="60495" y="275726"/>
                  </a:cubicBezTo>
                  <a:cubicBezTo>
                    <a:pt x="71700" y="315592"/>
                    <a:pt x="90742" y="352770"/>
                    <a:pt x="111501" y="388588"/>
                  </a:cubicBezTo>
                  <a:cubicBezTo>
                    <a:pt x="125848" y="413362"/>
                    <a:pt x="142979" y="438396"/>
                    <a:pt x="141522" y="466992"/>
                  </a:cubicBezTo>
                  <a:close/>
                </a:path>
              </a:pathLst>
            </a:custGeom>
            <a:solidFill>
              <a:srgbClr val="FFFFFF"/>
            </a:solidFill>
            <a:ln w="0" cap="flat">
              <a:noFill/>
              <a:prstDash val="solid"/>
              <a:miter/>
            </a:ln>
          </p:spPr>
          <p:txBody>
            <a:bodyPr rtlCol="0" anchor="ctr"/>
            <a:lstStyle/>
            <a:p>
              <a:endParaRPr lang="nb-NO"/>
            </a:p>
          </p:txBody>
        </p:sp>
        <p:sp>
          <p:nvSpPr>
            <p:cNvPr id="41" name="Friform 40">
              <a:extLst>
                <a:ext uri="{FF2B5EF4-FFF2-40B4-BE49-F238E27FC236}">
                  <a16:creationId xmlns:a16="http://schemas.microsoft.com/office/drawing/2014/main" id="{F637ED4B-0B4B-9FD4-4F94-CDF4A64DD3D7}"/>
                </a:ext>
              </a:extLst>
            </p:cNvPr>
            <p:cNvSpPr>
              <a:spLocks noGrp="1" noRot="1" noMove="1" noResize="1" noEditPoints="1" noAdjustHandles="1" noChangeArrowheads="1" noChangeShapeType="1"/>
            </p:cNvSpPr>
            <p:nvPr/>
          </p:nvSpPr>
          <p:spPr>
            <a:xfrm>
              <a:off x="5223956" y="4407342"/>
              <a:ext cx="53033" cy="34456"/>
            </a:xfrm>
            <a:custGeom>
              <a:avLst/>
              <a:gdLst>
                <a:gd name="connsiteX0" fmla="*/ 15040 w 53033"/>
                <a:gd name="connsiteY0" fmla="*/ 31961 h 34456"/>
                <a:gd name="connsiteX1" fmla="*/ 18570 w 53033"/>
                <a:gd name="connsiteY1" fmla="*/ 28625 h 34456"/>
                <a:gd name="connsiteX2" fmla="*/ 20319 w 53033"/>
                <a:gd name="connsiteY2" fmla="*/ 27168 h 34456"/>
                <a:gd name="connsiteX3" fmla="*/ 19898 w 53033"/>
                <a:gd name="connsiteY3" fmla="*/ 27492 h 34456"/>
                <a:gd name="connsiteX4" fmla="*/ 20837 w 53033"/>
                <a:gd name="connsiteY4" fmla="*/ 26812 h 34456"/>
                <a:gd name="connsiteX5" fmla="*/ 29192 w 53033"/>
                <a:gd name="connsiteY5" fmla="*/ 21857 h 34456"/>
                <a:gd name="connsiteX6" fmla="*/ 30229 w 53033"/>
                <a:gd name="connsiteY6" fmla="*/ 21371 h 34456"/>
                <a:gd name="connsiteX7" fmla="*/ 30488 w 53033"/>
                <a:gd name="connsiteY7" fmla="*/ 21241 h 34456"/>
                <a:gd name="connsiteX8" fmla="*/ 30747 w 53033"/>
                <a:gd name="connsiteY8" fmla="*/ 21144 h 34456"/>
                <a:gd name="connsiteX9" fmla="*/ 31815 w 53033"/>
                <a:gd name="connsiteY9" fmla="*/ 20723 h 34456"/>
                <a:gd name="connsiteX10" fmla="*/ 36447 w 53033"/>
                <a:gd name="connsiteY10" fmla="*/ 19201 h 34456"/>
                <a:gd name="connsiteX11" fmla="*/ 40883 w 53033"/>
                <a:gd name="connsiteY11" fmla="*/ 18165 h 34456"/>
                <a:gd name="connsiteX12" fmla="*/ 43409 w 53033"/>
                <a:gd name="connsiteY12" fmla="*/ 17744 h 34456"/>
                <a:gd name="connsiteX13" fmla="*/ 42762 w 53033"/>
                <a:gd name="connsiteY13" fmla="*/ 17841 h 34456"/>
                <a:gd name="connsiteX14" fmla="*/ 44187 w 53033"/>
                <a:gd name="connsiteY14" fmla="*/ 17712 h 34456"/>
                <a:gd name="connsiteX15" fmla="*/ 50437 w 53033"/>
                <a:gd name="connsiteY15" fmla="*/ 15121 h 34456"/>
                <a:gd name="connsiteX16" fmla="*/ 53028 w 53033"/>
                <a:gd name="connsiteY16" fmla="*/ 8871 h 34456"/>
                <a:gd name="connsiteX17" fmla="*/ 44187 w 53033"/>
                <a:gd name="connsiteY17" fmla="*/ 29 h 34456"/>
                <a:gd name="connsiteX18" fmla="*/ 2539 w 53033"/>
                <a:gd name="connsiteY18" fmla="*/ 19428 h 34456"/>
                <a:gd name="connsiteX19" fmla="*/ 2539 w 53033"/>
                <a:gd name="connsiteY19" fmla="*/ 31929 h 34456"/>
                <a:gd name="connsiteX20" fmla="*/ 15040 w 53033"/>
                <a:gd name="connsiteY20" fmla="*/ 31929 h 34456"/>
                <a:gd name="connsiteX21" fmla="*/ 15040 w 53033"/>
                <a:gd name="connsiteY21" fmla="*/ 31929 h 3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3033" h="34456">
                  <a:moveTo>
                    <a:pt x="15040" y="31961"/>
                  </a:moveTo>
                  <a:cubicBezTo>
                    <a:pt x="16174" y="30795"/>
                    <a:pt x="17339" y="29694"/>
                    <a:pt x="18570" y="28625"/>
                  </a:cubicBezTo>
                  <a:cubicBezTo>
                    <a:pt x="19153" y="28139"/>
                    <a:pt x="19736" y="27654"/>
                    <a:pt x="20319" y="27168"/>
                  </a:cubicBezTo>
                  <a:cubicBezTo>
                    <a:pt x="21226" y="26423"/>
                    <a:pt x="18926" y="28172"/>
                    <a:pt x="19898" y="27492"/>
                  </a:cubicBezTo>
                  <a:cubicBezTo>
                    <a:pt x="20222" y="27265"/>
                    <a:pt x="20513" y="27038"/>
                    <a:pt x="20837" y="26812"/>
                  </a:cubicBezTo>
                  <a:cubicBezTo>
                    <a:pt x="23460" y="24933"/>
                    <a:pt x="26278" y="23282"/>
                    <a:pt x="29192" y="21857"/>
                  </a:cubicBezTo>
                  <a:cubicBezTo>
                    <a:pt x="29549" y="21695"/>
                    <a:pt x="29872" y="21533"/>
                    <a:pt x="30229" y="21371"/>
                  </a:cubicBezTo>
                  <a:cubicBezTo>
                    <a:pt x="30488" y="21241"/>
                    <a:pt x="31718" y="20723"/>
                    <a:pt x="30488" y="21241"/>
                  </a:cubicBezTo>
                  <a:cubicBezTo>
                    <a:pt x="29257" y="21760"/>
                    <a:pt x="30488" y="21241"/>
                    <a:pt x="30747" y="21144"/>
                  </a:cubicBezTo>
                  <a:cubicBezTo>
                    <a:pt x="31103" y="21015"/>
                    <a:pt x="31459" y="20853"/>
                    <a:pt x="31815" y="20723"/>
                  </a:cubicBezTo>
                  <a:cubicBezTo>
                    <a:pt x="33337" y="20140"/>
                    <a:pt x="34860" y="19655"/>
                    <a:pt x="36447" y="19201"/>
                  </a:cubicBezTo>
                  <a:cubicBezTo>
                    <a:pt x="37904" y="18780"/>
                    <a:pt x="39393" y="18424"/>
                    <a:pt x="40883" y="18165"/>
                  </a:cubicBezTo>
                  <a:cubicBezTo>
                    <a:pt x="41725" y="18003"/>
                    <a:pt x="42568" y="17873"/>
                    <a:pt x="43409" y="17744"/>
                  </a:cubicBezTo>
                  <a:cubicBezTo>
                    <a:pt x="44575" y="17549"/>
                    <a:pt x="41563" y="17938"/>
                    <a:pt x="42762" y="17841"/>
                  </a:cubicBezTo>
                  <a:cubicBezTo>
                    <a:pt x="43247" y="17809"/>
                    <a:pt x="43701" y="17744"/>
                    <a:pt x="44187" y="17712"/>
                  </a:cubicBezTo>
                  <a:cubicBezTo>
                    <a:pt x="46583" y="17485"/>
                    <a:pt x="48688" y="16870"/>
                    <a:pt x="50437" y="15121"/>
                  </a:cubicBezTo>
                  <a:cubicBezTo>
                    <a:pt x="51959" y="13599"/>
                    <a:pt x="53125" y="11072"/>
                    <a:pt x="53028" y="8871"/>
                  </a:cubicBezTo>
                  <a:cubicBezTo>
                    <a:pt x="52833" y="4434"/>
                    <a:pt x="49109" y="-424"/>
                    <a:pt x="44187" y="29"/>
                  </a:cubicBezTo>
                  <a:cubicBezTo>
                    <a:pt x="28447" y="1487"/>
                    <a:pt x="13648" y="8093"/>
                    <a:pt x="2539" y="19428"/>
                  </a:cubicBezTo>
                  <a:cubicBezTo>
                    <a:pt x="-699" y="22731"/>
                    <a:pt x="-991" y="28658"/>
                    <a:pt x="2539" y="31929"/>
                  </a:cubicBezTo>
                  <a:cubicBezTo>
                    <a:pt x="6037" y="35135"/>
                    <a:pt x="11575" y="35458"/>
                    <a:pt x="15040" y="31929"/>
                  </a:cubicBezTo>
                  <a:lnTo>
                    <a:pt x="15040" y="31929"/>
                  </a:lnTo>
                  <a:close/>
                </a:path>
              </a:pathLst>
            </a:custGeom>
            <a:solidFill>
              <a:srgbClr val="FFFFFF"/>
            </a:solidFill>
            <a:ln w="0" cap="flat">
              <a:noFill/>
              <a:prstDash val="solid"/>
              <a:miter/>
            </a:ln>
          </p:spPr>
          <p:txBody>
            <a:bodyPr rtlCol="0" anchor="ctr"/>
            <a:lstStyle/>
            <a:p>
              <a:endParaRPr lang="nb-NO"/>
            </a:p>
          </p:txBody>
        </p:sp>
        <p:sp>
          <p:nvSpPr>
            <p:cNvPr id="42" name="Friform 41">
              <a:extLst>
                <a:ext uri="{FF2B5EF4-FFF2-40B4-BE49-F238E27FC236}">
                  <a16:creationId xmlns:a16="http://schemas.microsoft.com/office/drawing/2014/main" id="{40F32383-68C6-0F2F-C9F7-9E36DBE329A6}"/>
                </a:ext>
              </a:extLst>
            </p:cNvPr>
            <p:cNvSpPr>
              <a:spLocks noGrp="1" noRot="1" noMove="1" noResize="1" noEditPoints="1" noAdjustHandles="1" noChangeArrowheads="1" noChangeShapeType="1"/>
            </p:cNvSpPr>
            <p:nvPr/>
          </p:nvSpPr>
          <p:spPr>
            <a:xfrm>
              <a:off x="5198874" y="4372400"/>
              <a:ext cx="55026" cy="40756"/>
            </a:xfrm>
            <a:custGeom>
              <a:avLst/>
              <a:gdLst>
                <a:gd name="connsiteX0" fmla="*/ 14991 w 55026"/>
                <a:gd name="connsiteY0" fmla="*/ 38242 h 40756"/>
                <a:gd name="connsiteX1" fmla="*/ 22213 w 55026"/>
                <a:gd name="connsiteY1" fmla="*/ 30858 h 40756"/>
                <a:gd name="connsiteX2" fmla="*/ 24480 w 55026"/>
                <a:gd name="connsiteY2" fmla="*/ 28947 h 40756"/>
                <a:gd name="connsiteX3" fmla="*/ 24771 w 55026"/>
                <a:gd name="connsiteY3" fmla="*/ 28688 h 40756"/>
                <a:gd name="connsiteX4" fmla="*/ 25322 w 55026"/>
                <a:gd name="connsiteY4" fmla="*/ 28267 h 40756"/>
                <a:gd name="connsiteX5" fmla="*/ 30115 w 55026"/>
                <a:gd name="connsiteY5" fmla="*/ 24964 h 40756"/>
                <a:gd name="connsiteX6" fmla="*/ 34876 w 55026"/>
                <a:gd name="connsiteY6" fmla="*/ 22179 h 40756"/>
                <a:gd name="connsiteX7" fmla="*/ 37305 w 55026"/>
                <a:gd name="connsiteY7" fmla="*/ 20916 h 40756"/>
                <a:gd name="connsiteX8" fmla="*/ 39992 w 55026"/>
                <a:gd name="connsiteY8" fmla="*/ 19653 h 40756"/>
                <a:gd name="connsiteX9" fmla="*/ 39507 w 55026"/>
                <a:gd name="connsiteY9" fmla="*/ 19880 h 40756"/>
                <a:gd name="connsiteX10" fmla="*/ 40867 w 55026"/>
                <a:gd name="connsiteY10" fmla="*/ 19361 h 40756"/>
                <a:gd name="connsiteX11" fmla="*/ 43263 w 55026"/>
                <a:gd name="connsiteY11" fmla="*/ 18552 h 40756"/>
                <a:gd name="connsiteX12" fmla="*/ 48510 w 55026"/>
                <a:gd name="connsiteY12" fmla="*/ 17256 h 40756"/>
                <a:gd name="connsiteX13" fmla="*/ 54695 w 55026"/>
                <a:gd name="connsiteY13" fmla="*/ 6375 h 40756"/>
                <a:gd name="connsiteX14" fmla="*/ 43814 w 55026"/>
                <a:gd name="connsiteY14" fmla="*/ 189 h 40756"/>
                <a:gd name="connsiteX15" fmla="*/ 21241 w 55026"/>
                <a:gd name="connsiteY15" fmla="*/ 9678 h 40756"/>
                <a:gd name="connsiteX16" fmla="*/ 2523 w 55026"/>
                <a:gd name="connsiteY16" fmla="*/ 25709 h 40756"/>
                <a:gd name="connsiteX17" fmla="*/ 2523 w 55026"/>
                <a:gd name="connsiteY17" fmla="*/ 38210 h 40756"/>
                <a:gd name="connsiteX18" fmla="*/ 15024 w 55026"/>
                <a:gd name="connsiteY18" fmla="*/ 38210 h 40756"/>
                <a:gd name="connsiteX19" fmla="*/ 15024 w 55026"/>
                <a:gd name="connsiteY19" fmla="*/ 38210 h 4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026" h="40756">
                  <a:moveTo>
                    <a:pt x="14991" y="38242"/>
                  </a:moveTo>
                  <a:cubicBezTo>
                    <a:pt x="17193" y="35586"/>
                    <a:pt x="19622" y="33125"/>
                    <a:pt x="22213" y="30858"/>
                  </a:cubicBezTo>
                  <a:cubicBezTo>
                    <a:pt x="22958" y="30210"/>
                    <a:pt x="23735" y="29563"/>
                    <a:pt x="24480" y="28947"/>
                  </a:cubicBezTo>
                  <a:cubicBezTo>
                    <a:pt x="24674" y="28785"/>
                    <a:pt x="25775" y="27943"/>
                    <a:pt x="24771" y="28688"/>
                  </a:cubicBezTo>
                  <a:cubicBezTo>
                    <a:pt x="23670" y="29498"/>
                    <a:pt x="25095" y="28429"/>
                    <a:pt x="25322" y="28267"/>
                  </a:cubicBezTo>
                  <a:cubicBezTo>
                    <a:pt x="26876" y="27101"/>
                    <a:pt x="28496" y="26000"/>
                    <a:pt x="30115" y="24964"/>
                  </a:cubicBezTo>
                  <a:cubicBezTo>
                    <a:pt x="31669" y="23993"/>
                    <a:pt x="33257" y="23053"/>
                    <a:pt x="34876" y="22179"/>
                  </a:cubicBezTo>
                  <a:cubicBezTo>
                    <a:pt x="35685" y="21758"/>
                    <a:pt x="36463" y="21337"/>
                    <a:pt x="37305" y="20916"/>
                  </a:cubicBezTo>
                  <a:cubicBezTo>
                    <a:pt x="37855" y="20657"/>
                    <a:pt x="39442" y="19588"/>
                    <a:pt x="39992" y="19653"/>
                  </a:cubicBezTo>
                  <a:cubicBezTo>
                    <a:pt x="39701" y="19620"/>
                    <a:pt x="38308" y="20333"/>
                    <a:pt x="39507" y="19880"/>
                  </a:cubicBezTo>
                  <a:cubicBezTo>
                    <a:pt x="39960" y="19717"/>
                    <a:pt x="40413" y="19523"/>
                    <a:pt x="40867" y="19361"/>
                  </a:cubicBezTo>
                  <a:cubicBezTo>
                    <a:pt x="41677" y="19070"/>
                    <a:pt x="42454" y="18779"/>
                    <a:pt x="43263" y="18552"/>
                  </a:cubicBezTo>
                  <a:cubicBezTo>
                    <a:pt x="44980" y="18001"/>
                    <a:pt x="46728" y="17580"/>
                    <a:pt x="48510" y="17256"/>
                  </a:cubicBezTo>
                  <a:cubicBezTo>
                    <a:pt x="53076" y="16447"/>
                    <a:pt x="56055" y="10650"/>
                    <a:pt x="54695" y="6375"/>
                  </a:cubicBezTo>
                  <a:cubicBezTo>
                    <a:pt x="53108" y="1485"/>
                    <a:pt x="48704" y="-685"/>
                    <a:pt x="43814" y="189"/>
                  </a:cubicBezTo>
                  <a:cubicBezTo>
                    <a:pt x="35815" y="1614"/>
                    <a:pt x="28042" y="5339"/>
                    <a:pt x="21241" y="9678"/>
                  </a:cubicBezTo>
                  <a:cubicBezTo>
                    <a:pt x="14343" y="14083"/>
                    <a:pt x="7737" y="19394"/>
                    <a:pt x="2523" y="25709"/>
                  </a:cubicBezTo>
                  <a:cubicBezTo>
                    <a:pt x="-424" y="29271"/>
                    <a:pt x="-1234" y="34777"/>
                    <a:pt x="2523" y="38210"/>
                  </a:cubicBezTo>
                  <a:cubicBezTo>
                    <a:pt x="5794" y="41189"/>
                    <a:pt x="11882" y="41998"/>
                    <a:pt x="15024" y="38210"/>
                  </a:cubicBezTo>
                  <a:lnTo>
                    <a:pt x="15024" y="38210"/>
                  </a:lnTo>
                  <a:close/>
                </a:path>
              </a:pathLst>
            </a:custGeom>
            <a:solidFill>
              <a:srgbClr val="FFFFFF"/>
            </a:solidFill>
            <a:ln w="0" cap="flat">
              <a:noFill/>
              <a:prstDash val="solid"/>
              <a:miter/>
            </a:ln>
          </p:spPr>
          <p:txBody>
            <a:bodyPr rtlCol="0" anchor="ctr"/>
            <a:lstStyle/>
            <a:p>
              <a:endParaRPr lang="nb-NO"/>
            </a:p>
          </p:txBody>
        </p:sp>
        <p:sp>
          <p:nvSpPr>
            <p:cNvPr id="43" name="Friform 42">
              <a:extLst>
                <a:ext uri="{FF2B5EF4-FFF2-40B4-BE49-F238E27FC236}">
                  <a16:creationId xmlns:a16="http://schemas.microsoft.com/office/drawing/2014/main" id="{6972F272-17BA-ED12-BEB1-FA0B694F4084}"/>
                </a:ext>
              </a:extLst>
            </p:cNvPr>
            <p:cNvSpPr>
              <a:spLocks noGrp="1" noRot="1" noMove="1" noResize="1" noEditPoints="1" noAdjustHandles="1" noChangeArrowheads="1" noChangeShapeType="1"/>
            </p:cNvSpPr>
            <p:nvPr/>
          </p:nvSpPr>
          <p:spPr>
            <a:xfrm>
              <a:off x="4525715" y="2602028"/>
              <a:ext cx="615482" cy="1626351"/>
            </a:xfrm>
            <a:custGeom>
              <a:avLst/>
              <a:gdLst>
                <a:gd name="connsiteX0" fmla="*/ 135371 w 615482"/>
                <a:gd name="connsiteY0" fmla="*/ 1272 h 1626351"/>
                <a:gd name="connsiteX1" fmla="*/ 111114 w 615482"/>
                <a:gd name="connsiteY1" fmla="*/ 304623 h 1626351"/>
                <a:gd name="connsiteX2" fmla="*/ 22606 w 615482"/>
                <a:gd name="connsiteY2" fmla="*/ 728380 h 1626351"/>
                <a:gd name="connsiteX3" fmla="*/ 1394 w 615482"/>
                <a:gd name="connsiteY3" fmla="*/ 1162372 h 1626351"/>
                <a:gd name="connsiteX4" fmla="*/ 57679 w 615482"/>
                <a:gd name="connsiteY4" fmla="*/ 1354609 h 1626351"/>
                <a:gd name="connsiteX5" fmla="*/ 171933 w 615482"/>
                <a:gd name="connsiteY5" fmla="*/ 1441530 h 1626351"/>
                <a:gd name="connsiteX6" fmla="*/ 524347 w 615482"/>
                <a:gd name="connsiteY6" fmla="*/ 1626352 h 1626351"/>
                <a:gd name="connsiteX7" fmla="*/ 608936 w 615482"/>
                <a:gd name="connsiteY7" fmla="*/ 1518251 h 1626351"/>
                <a:gd name="connsiteX8" fmla="*/ 595529 w 615482"/>
                <a:gd name="connsiteY8" fmla="*/ 1419509 h 1626351"/>
                <a:gd name="connsiteX9" fmla="*/ 361645 w 615482"/>
                <a:gd name="connsiteY9" fmla="*/ 1063533 h 1626351"/>
                <a:gd name="connsiteX10" fmla="*/ 569945 w 615482"/>
                <a:gd name="connsiteY10" fmla="*/ 243124 h 1626351"/>
                <a:gd name="connsiteX11" fmla="*/ 337680 w 615482"/>
                <a:gd name="connsiteY11" fmla="*/ 139 h 1626351"/>
                <a:gd name="connsiteX12" fmla="*/ 135371 w 615482"/>
                <a:gd name="connsiteY12" fmla="*/ 1272 h 162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5482" h="1626351">
                  <a:moveTo>
                    <a:pt x="135371" y="1272"/>
                  </a:moveTo>
                  <a:cubicBezTo>
                    <a:pt x="133169" y="98848"/>
                    <a:pt x="135630" y="210156"/>
                    <a:pt x="111114" y="304623"/>
                  </a:cubicBezTo>
                  <a:cubicBezTo>
                    <a:pt x="65354" y="481153"/>
                    <a:pt x="38378" y="618369"/>
                    <a:pt x="22606" y="728380"/>
                  </a:cubicBezTo>
                  <a:cubicBezTo>
                    <a:pt x="-8937" y="948275"/>
                    <a:pt x="1912" y="1063015"/>
                    <a:pt x="1394" y="1162372"/>
                  </a:cubicBezTo>
                  <a:cubicBezTo>
                    <a:pt x="1005" y="1236177"/>
                    <a:pt x="18234" y="1299522"/>
                    <a:pt x="57679" y="1354609"/>
                  </a:cubicBezTo>
                  <a:cubicBezTo>
                    <a:pt x="85789" y="1393860"/>
                    <a:pt x="129574" y="1418311"/>
                    <a:pt x="171933" y="1441530"/>
                  </a:cubicBezTo>
                  <a:cubicBezTo>
                    <a:pt x="268667" y="1494577"/>
                    <a:pt x="510972" y="1623826"/>
                    <a:pt x="524347" y="1626352"/>
                  </a:cubicBezTo>
                  <a:cubicBezTo>
                    <a:pt x="569978" y="1609155"/>
                    <a:pt x="601747" y="1544224"/>
                    <a:pt x="608936" y="1518251"/>
                  </a:cubicBezTo>
                  <a:cubicBezTo>
                    <a:pt x="616353" y="1491501"/>
                    <a:pt x="623121" y="1422650"/>
                    <a:pt x="595529" y="1419509"/>
                  </a:cubicBezTo>
                  <a:lnTo>
                    <a:pt x="361645" y="1063533"/>
                  </a:lnTo>
                  <a:lnTo>
                    <a:pt x="569945" y="243124"/>
                  </a:lnTo>
                  <a:cubicBezTo>
                    <a:pt x="569945" y="243124"/>
                    <a:pt x="421428" y="-6727"/>
                    <a:pt x="337680" y="139"/>
                  </a:cubicBezTo>
                  <a:cubicBezTo>
                    <a:pt x="230226" y="8915"/>
                    <a:pt x="135371" y="1272"/>
                    <a:pt x="135371" y="1272"/>
                  </a:cubicBezTo>
                  <a:close/>
                </a:path>
              </a:pathLst>
            </a:custGeom>
            <a:solidFill>
              <a:schemeClr val="tx2">
                <a:lumMod val="75000"/>
              </a:schemeClr>
            </a:solidFill>
            <a:ln w="0" cap="flat">
              <a:noFill/>
              <a:prstDash val="solid"/>
              <a:miter/>
            </a:ln>
          </p:spPr>
          <p:txBody>
            <a:bodyPr rtlCol="0" anchor="ctr"/>
            <a:lstStyle/>
            <a:p>
              <a:endParaRPr lang="nb-NO"/>
            </a:p>
          </p:txBody>
        </p:sp>
        <p:sp>
          <p:nvSpPr>
            <p:cNvPr id="44" name="Friform 43">
              <a:extLst>
                <a:ext uri="{FF2B5EF4-FFF2-40B4-BE49-F238E27FC236}">
                  <a16:creationId xmlns:a16="http://schemas.microsoft.com/office/drawing/2014/main" id="{D2005448-A895-93A4-AA5C-1726AB7ECDD5}"/>
                </a:ext>
              </a:extLst>
            </p:cNvPr>
            <p:cNvSpPr>
              <a:spLocks noGrp="1" noRot="1" noMove="1" noResize="1" noEditPoints="1" noAdjustHandles="1" noChangeArrowheads="1" noChangeShapeType="1"/>
            </p:cNvSpPr>
            <p:nvPr/>
          </p:nvSpPr>
          <p:spPr>
            <a:xfrm>
              <a:off x="4755891" y="2503749"/>
              <a:ext cx="782212" cy="1584986"/>
            </a:xfrm>
            <a:custGeom>
              <a:avLst/>
              <a:gdLst>
                <a:gd name="connsiteX0" fmla="*/ 468079 w 748564"/>
                <a:gd name="connsiteY0" fmla="*/ 0 h 1584986"/>
                <a:gd name="connsiteX1" fmla="*/ 649014 w 748564"/>
                <a:gd name="connsiteY1" fmla="*/ 404359 h 1584986"/>
                <a:gd name="connsiteX2" fmla="*/ 643638 w 748564"/>
                <a:gd name="connsiteY2" fmla="*/ 590022 h 1584986"/>
                <a:gd name="connsiteX3" fmla="*/ 581783 w 748564"/>
                <a:gd name="connsiteY3" fmla="*/ 761145 h 1584986"/>
                <a:gd name="connsiteX4" fmla="*/ 312113 w 748564"/>
                <a:gd name="connsiteY4" fmla="*/ 1263080 h 1584986"/>
                <a:gd name="connsiteX5" fmla="*/ 742347 w 748564"/>
                <a:gd name="connsiteY5" fmla="*/ 1394531 h 1584986"/>
                <a:gd name="connsiteX6" fmla="*/ 681787 w 748564"/>
                <a:gd name="connsiteY6" fmla="*/ 1584987 h 1584986"/>
                <a:gd name="connsiteX7" fmla="*/ 582948 w 748564"/>
                <a:gd name="connsiteY7" fmla="*/ 1576405 h 1584986"/>
                <a:gd name="connsiteX8" fmla="*/ 172922 w 748564"/>
                <a:gd name="connsiteY8" fmla="*/ 1523002 h 1584986"/>
                <a:gd name="connsiteX9" fmla="*/ 97497 w 748564"/>
                <a:gd name="connsiteY9" fmla="*/ 1505223 h 1584986"/>
                <a:gd name="connsiteX10" fmla="*/ 19417 w 748564"/>
                <a:gd name="connsiteY10" fmla="*/ 1416779 h 1584986"/>
                <a:gd name="connsiteX11" fmla="*/ 51 w 748564"/>
                <a:gd name="connsiteY11" fmla="*/ 1298185 h 1584986"/>
                <a:gd name="connsiteX12" fmla="*/ 32630 w 748564"/>
                <a:gd name="connsiteY12" fmla="*/ 1039753 h 1584986"/>
                <a:gd name="connsiteX13" fmla="*/ 141120 w 748564"/>
                <a:gd name="connsiteY13" fmla="*/ 639345 h 1584986"/>
                <a:gd name="connsiteX14" fmla="*/ 107440 w 748564"/>
                <a:gd name="connsiteY14" fmla="*/ 98450 h 1584986"/>
                <a:gd name="connsiteX15" fmla="*/ 468014 w 748564"/>
                <a:gd name="connsiteY15" fmla="*/ 32 h 158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8564" h="1584986">
                  <a:moveTo>
                    <a:pt x="468079" y="0"/>
                  </a:moveTo>
                  <a:cubicBezTo>
                    <a:pt x="561315" y="105640"/>
                    <a:pt x="638424" y="263841"/>
                    <a:pt x="649014" y="404359"/>
                  </a:cubicBezTo>
                  <a:cubicBezTo>
                    <a:pt x="653710" y="466312"/>
                    <a:pt x="655750" y="529106"/>
                    <a:pt x="643638" y="590022"/>
                  </a:cubicBezTo>
                  <a:cubicBezTo>
                    <a:pt x="631785" y="649643"/>
                    <a:pt x="606751" y="705734"/>
                    <a:pt x="581783" y="761145"/>
                  </a:cubicBezTo>
                  <a:cubicBezTo>
                    <a:pt x="506099" y="929029"/>
                    <a:pt x="390290" y="1096330"/>
                    <a:pt x="312113" y="1263080"/>
                  </a:cubicBezTo>
                  <a:cubicBezTo>
                    <a:pt x="452145" y="1271532"/>
                    <a:pt x="634376" y="1326749"/>
                    <a:pt x="742347" y="1394531"/>
                  </a:cubicBezTo>
                  <a:cubicBezTo>
                    <a:pt x="771105" y="1513772"/>
                    <a:pt x="691308" y="1582202"/>
                    <a:pt x="681787" y="1584987"/>
                  </a:cubicBezTo>
                  <a:cubicBezTo>
                    <a:pt x="681787" y="1584987"/>
                    <a:pt x="610249" y="1579935"/>
                    <a:pt x="582948" y="1576405"/>
                  </a:cubicBezTo>
                  <a:cubicBezTo>
                    <a:pt x="446284" y="1558593"/>
                    <a:pt x="309586" y="1540781"/>
                    <a:pt x="172922" y="1523002"/>
                  </a:cubicBezTo>
                  <a:cubicBezTo>
                    <a:pt x="147208" y="1519666"/>
                    <a:pt x="121009" y="1516169"/>
                    <a:pt x="97497" y="1505223"/>
                  </a:cubicBezTo>
                  <a:cubicBezTo>
                    <a:pt x="60967" y="1488188"/>
                    <a:pt x="34282" y="1454216"/>
                    <a:pt x="19417" y="1416779"/>
                  </a:cubicBezTo>
                  <a:cubicBezTo>
                    <a:pt x="4552" y="1379342"/>
                    <a:pt x="504" y="1338472"/>
                    <a:pt x="51" y="1298185"/>
                  </a:cubicBezTo>
                  <a:cubicBezTo>
                    <a:pt x="-986" y="1211167"/>
                    <a:pt x="13976" y="1124764"/>
                    <a:pt x="32630" y="1039753"/>
                  </a:cubicBezTo>
                  <a:cubicBezTo>
                    <a:pt x="62230" y="904643"/>
                    <a:pt x="101189" y="771799"/>
                    <a:pt x="141120" y="639345"/>
                  </a:cubicBezTo>
                  <a:cubicBezTo>
                    <a:pt x="151807" y="603851"/>
                    <a:pt x="218229" y="339460"/>
                    <a:pt x="107440" y="98450"/>
                  </a:cubicBezTo>
                  <a:cubicBezTo>
                    <a:pt x="252168" y="87278"/>
                    <a:pt x="468014" y="32"/>
                    <a:pt x="468014" y="32"/>
                  </a:cubicBezTo>
                  <a:close/>
                </a:path>
              </a:pathLst>
            </a:custGeom>
            <a:solidFill>
              <a:schemeClr val="tx2">
                <a:lumMod val="75000"/>
              </a:schemeClr>
            </a:solidFill>
            <a:ln w="0" cap="flat">
              <a:noFill/>
              <a:prstDash val="solid"/>
              <a:miter/>
            </a:ln>
          </p:spPr>
          <p:txBody>
            <a:bodyPr rtlCol="0" anchor="ctr"/>
            <a:lstStyle/>
            <a:p>
              <a:endParaRPr lang="nb-NO" dirty="0"/>
            </a:p>
          </p:txBody>
        </p:sp>
        <p:sp>
          <p:nvSpPr>
            <p:cNvPr id="45" name="Friform 44">
              <a:extLst>
                <a:ext uri="{FF2B5EF4-FFF2-40B4-BE49-F238E27FC236}">
                  <a16:creationId xmlns:a16="http://schemas.microsoft.com/office/drawing/2014/main" id="{140BB3BE-FD86-6D6D-E4B0-F29B628F88F2}"/>
                </a:ext>
              </a:extLst>
            </p:cNvPr>
            <p:cNvSpPr>
              <a:spLocks noGrp="1" noRot="1" noMove="1" noResize="1" noEditPoints="1" noAdjustHandles="1" noChangeArrowheads="1" noChangeShapeType="1"/>
            </p:cNvSpPr>
            <p:nvPr/>
          </p:nvSpPr>
          <p:spPr>
            <a:xfrm>
              <a:off x="5505317" y="3814648"/>
              <a:ext cx="331820" cy="521490"/>
            </a:xfrm>
            <a:custGeom>
              <a:avLst/>
              <a:gdLst>
                <a:gd name="connsiteX0" fmla="*/ 113587 w 331820"/>
                <a:gd name="connsiteY0" fmla="*/ 262040 h 521490"/>
                <a:gd name="connsiteX1" fmla="*/ 91177 w 331820"/>
                <a:gd name="connsiteY1" fmla="*/ 169451 h 521490"/>
                <a:gd name="connsiteX2" fmla="*/ 31427 w 331820"/>
                <a:gd name="connsiteY2" fmla="*/ 121327 h 521490"/>
                <a:gd name="connsiteX3" fmla="*/ 15008 w 331820"/>
                <a:gd name="connsiteY3" fmla="*/ 96812 h 521490"/>
                <a:gd name="connsiteX4" fmla="*/ 32722 w 331820"/>
                <a:gd name="connsiteY4" fmla="*/ 20026 h 521490"/>
                <a:gd name="connsiteX5" fmla="*/ 102933 w 331820"/>
                <a:gd name="connsiteY5" fmla="*/ 13938 h 521490"/>
                <a:gd name="connsiteX6" fmla="*/ 241994 w 331820"/>
                <a:gd name="connsiteY6" fmla="*/ 200897 h 521490"/>
                <a:gd name="connsiteX7" fmla="*/ 309031 w 331820"/>
                <a:gd name="connsiteY7" fmla="*/ 297728 h 521490"/>
                <a:gd name="connsiteX8" fmla="*/ 331603 w 331820"/>
                <a:gd name="connsiteY8" fmla="*/ 416970 h 521490"/>
                <a:gd name="connsiteX9" fmla="*/ 303623 w 331820"/>
                <a:gd name="connsiteY9" fmla="*/ 496281 h 521490"/>
                <a:gd name="connsiteX10" fmla="*/ 226093 w 331820"/>
                <a:gd name="connsiteY10" fmla="*/ 516650 h 521490"/>
                <a:gd name="connsiteX11" fmla="*/ 194517 w 331820"/>
                <a:gd name="connsiteY11" fmla="*/ 488767 h 521490"/>
                <a:gd name="connsiteX12" fmla="*/ 153971 w 331820"/>
                <a:gd name="connsiteY12" fmla="*/ 421730 h 521490"/>
                <a:gd name="connsiteX13" fmla="*/ 93444 w 331820"/>
                <a:gd name="connsiteY13" fmla="*/ 375258 h 521490"/>
                <a:gd name="connsiteX14" fmla="*/ 19768 w 331820"/>
                <a:gd name="connsiteY14" fmla="*/ 367162 h 521490"/>
                <a:gd name="connsiteX15" fmla="*/ 6296 w 331820"/>
                <a:gd name="connsiteY15" fmla="*/ 308966 h 521490"/>
                <a:gd name="connsiteX16" fmla="*/ 13680 w 331820"/>
                <a:gd name="connsiteY16" fmla="*/ 301776 h 521490"/>
                <a:gd name="connsiteX17" fmla="*/ 50987 w 331820"/>
                <a:gd name="connsiteY17" fmla="*/ 308383 h 521490"/>
                <a:gd name="connsiteX18" fmla="*/ 84214 w 331820"/>
                <a:gd name="connsiteY18" fmla="*/ 288660 h 521490"/>
                <a:gd name="connsiteX19" fmla="*/ 113587 w 331820"/>
                <a:gd name="connsiteY19" fmla="*/ 262008 h 521490"/>
                <a:gd name="connsiteX20" fmla="*/ 113587 w 331820"/>
                <a:gd name="connsiteY20" fmla="*/ 262008 h 52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1820" h="521490">
                  <a:moveTo>
                    <a:pt x="113587" y="262040"/>
                  </a:moveTo>
                  <a:cubicBezTo>
                    <a:pt x="123756" y="234610"/>
                    <a:pt x="110155" y="191699"/>
                    <a:pt x="91177" y="169451"/>
                  </a:cubicBezTo>
                  <a:cubicBezTo>
                    <a:pt x="74337" y="149696"/>
                    <a:pt x="42664" y="131884"/>
                    <a:pt x="31427" y="121327"/>
                  </a:cubicBezTo>
                  <a:cubicBezTo>
                    <a:pt x="24140" y="114461"/>
                    <a:pt x="16821" y="106656"/>
                    <a:pt x="15008" y="96812"/>
                  </a:cubicBezTo>
                  <a:cubicBezTo>
                    <a:pt x="12903" y="85282"/>
                    <a:pt x="32722" y="20026"/>
                    <a:pt x="32722" y="20026"/>
                  </a:cubicBezTo>
                  <a:cubicBezTo>
                    <a:pt x="32722" y="20026"/>
                    <a:pt x="66338" y="-20649"/>
                    <a:pt x="102933" y="13938"/>
                  </a:cubicBezTo>
                  <a:cubicBezTo>
                    <a:pt x="139528" y="48525"/>
                    <a:pt x="241994" y="200897"/>
                    <a:pt x="241994" y="200897"/>
                  </a:cubicBezTo>
                  <a:lnTo>
                    <a:pt x="309031" y="297728"/>
                  </a:lnTo>
                  <a:cubicBezTo>
                    <a:pt x="323669" y="336266"/>
                    <a:pt x="333417" y="375938"/>
                    <a:pt x="331603" y="416970"/>
                  </a:cubicBezTo>
                  <a:cubicBezTo>
                    <a:pt x="330340" y="445533"/>
                    <a:pt x="322698" y="474971"/>
                    <a:pt x="303623" y="496281"/>
                  </a:cubicBezTo>
                  <a:cubicBezTo>
                    <a:pt x="284516" y="517557"/>
                    <a:pt x="252131" y="528439"/>
                    <a:pt x="226093" y="516650"/>
                  </a:cubicBezTo>
                  <a:cubicBezTo>
                    <a:pt x="213171" y="510789"/>
                    <a:pt x="202938" y="500199"/>
                    <a:pt x="194517" y="488767"/>
                  </a:cubicBezTo>
                  <a:cubicBezTo>
                    <a:pt x="179005" y="467749"/>
                    <a:pt x="168545" y="443428"/>
                    <a:pt x="153971" y="421730"/>
                  </a:cubicBezTo>
                  <a:cubicBezTo>
                    <a:pt x="139398" y="400032"/>
                    <a:pt x="119093" y="380180"/>
                    <a:pt x="93444" y="375258"/>
                  </a:cubicBezTo>
                  <a:cubicBezTo>
                    <a:pt x="68928" y="370562"/>
                    <a:pt x="41337" y="379727"/>
                    <a:pt x="19768" y="367162"/>
                  </a:cubicBezTo>
                  <a:cubicBezTo>
                    <a:pt x="499" y="355924"/>
                    <a:pt x="-6075" y="327522"/>
                    <a:pt x="6296" y="308966"/>
                  </a:cubicBezTo>
                  <a:cubicBezTo>
                    <a:pt x="8206" y="306083"/>
                    <a:pt x="10603" y="303395"/>
                    <a:pt x="13680" y="301776"/>
                  </a:cubicBezTo>
                  <a:cubicBezTo>
                    <a:pt x="25176" y="295785"/>
                    <a:pt x="38066" y="307379"/>
                    <a:pt x="50987" y="308383"/>
                  </a:cubicBezTo>
                  <a:cubicBezTo>
                    <a:pt x="64362" y="309451"/>
                    <a:pt x="75762" y="299088"/>
                    <a:pt x="84214" y="288660"/>
                  </a:cubicBezTo>
                  <a:cubicBezTo>
                    <a:pt x="92634" y="278232"/>
                    <a:pt x="100860" y="266282"/>
                    <a:pt x="113587" y="262008"/>
                  </a:cubicBezTo>
                  <a:lnTo>
                    <a:pt x="113587" y="262008"/>
                  </a:lnTo>
                  <a:close/>
                </a:path>
              </a:pathLst>
            </a:custGeom>
            <a:solidFill>
              <a:srgbClr val="171E26"/>
            </a:solidFill>
            <a:ln w="0" cap="flat">
              <a:noFill/>
              <a:prstDash val="solid"/>
              <a:miter/>
            </a:ln>
          </p:spPr>
          <p:txBody>
            <a:bodyPr rtlCol="0" anchor="ctr"/>
            <a:lstStyle/>
            <a:p>
              <a:endParaRPr lang="nb-NO"/>
            </a:p>
          </p:txBody>
        </p:sp>
        <p:sp>
          <p:nvSpPr>
            <p:cNvPr id="46" name="Friform 45">
              <a:extLst>
                <a:ext uri="{FF2B5EF4-FFF2-40B4-BE49-F238E27FC236}">
                  <a16:creationId xmlns:a16="http://schemas.microsoft.com/office/drawing/2014/main" id="{CEC16E33-2A2A-2F58-7DCA-311B843557EE}"/>
                </a:ext>
              </a:extLst>
            </p:cNvPr>
            <p:cNvSpPr>
              <a:spLocks noGrp="1" noRot="1" noMove="1" noResize="1" noEditPoints="1" noAdjustHandles="1" noChangeArrowheads="1" noChangeShapeType="1"/>
            </p:cNvSpPr>
            <p:nvPr/>
          </p:nvSpPr>
          <p:spPr>
            <a:xfrm>
              <a:off x="5538104" y="3777756"/>
              <a:ext cx="276276" cy="334619"/>
            </a:xfrm>
            <a:custGeom>
              <a:avLst/>
              <a:gdLst>
                <a:gd name="connsiteX0" fmla="*/ 276276 w 276276"/>
                <a:gd name="connsiteY0" fmla="*/ 334620 h 334619"/>
                <a:gd name="connsiteX1" fmla="*/ 230711 w 276276"/>
                <a:gd name="connsiteY1" fmla="*/ 235133 h 334619"/>
                <a:gd name="connsiteX2" fmla="*/ 207555 w 276276"/>
                <a:gd name="connsiteY2" fmla="*/ 180726 h 334619"/>
                <a:gd name="connsiteX3" fmla="*/ 165520 w 276276"/>
                <a:gd name="connsiteY3" fmla="*/ 54749 h 334619"/>
                <a:gd name="connsiteX4" fmla="*/ 49095 w 276276"/>
                <a:gd name="connsiteY4" fmla="*/ 633 h 334619"/>
                <a:gd name="connsiteX5" fmla="*/ 30766 w 276276"/>
                <a:gd name="connsiteY5" fmla="*/ 1864 h 334619"/>
                <a:gd name="connsiteX6" fmla="*/ 0 w 276276"/>
                <a:gd name="connsiteY6" fmla="*/ 56854 h 334619"/>
                <a:gd name="connsiteX7" fmla="*/ 7189 w 276276"/>
                <a:gd name="connsiteY7" fmla="*/ 56854 h 334619"/>
                <a:gd name="connsiteX8" fmla="*/ 98645 w 276276"/>
                <a:gd name="connsiteY8" fmla="*/ 107407 h 334619"/>
                <a:gd name="connsiteX9" fmla="*/ 155059 w 276276"/>
                <a:gd name="connsiteY9" fmla="*/ 199380 h 334619"/>
                <a:gd name="connsiteX10" fmla="*/ 276276 w 276276"/>
                <a:gd name="connsiteY10" fmla="*/ 334587 h 33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276" h="334619">
                  <a:moveTo>
                    <a:pt x="276276" y="334620"/>
                  </a:moveTo>
                  <a:cubicBezTo>
                    <a:pt x="263938" y="303789"/>
                    <a:pt x="245284" y="264765"/>
                    <a:pt x="230711" y="235133"/>
                  </a:cubicBezTo>
                  <a:cubicBezTo>
                    <a:pt x="221999" y="217419"/>
                    <a:pt x="213417" y="199574"/>
                    <a:pt x="207555" y="180726"/>
                  </a:cubicBezTo>
                  <a:cubicBezTo>
                    <a:pt x="194310" y="138043"/>
                    <a:pt x="194310" y="88947"/>
                    <a:pt x="165520" y="54749"/>
                  </a:cubicBezTo>
                  <a:cubicBezTo>
                    <a:pt x="137895" y="21910"/>
                    <a:pt x="91714" y="5653"/>
                    <a:pt x="49095" y="633"/>
                  </a:cubicBezTo>
                  <a:cubicBezTo>
                    <a:pt x="42943" y="-79"/>
                    <a:pt x="36401" y="-727"/>
                    <a:pt x="30766" y="1864"/>
                  </a:cubicBezTo>
                  <a:cubicBezTo>
                    <a:pt x="26070" y="4034"/>
                    <a:pt x="4696" y="44709"/>
                    <a:pt x="0" y="56854"/>
                  </a:cubicBezTo>
                  <a:lnTo>
                    <a:pt x="7189" y="56854"/>
                  </a:lnTo>
                  <a:cubicBezTo>
                    <a:pt x="43201" y="56854"/>
                    <a:pt x="75845" y="79523"/>
                    <a:pt x="98645" y="107407"/>
                  </a:cubicBezTo>
                  <a:cubicBezTo>
                    <a:pt x="121444" y="135290"/>
                    <a:pt x="136632" y="168453"/>
                    <a:pt x="155059" y="199380"/>
                  </a:cubicBezTo>
                  <a:cubicBezTo>
                    <a:pt x="183590" y="247245"/>
                    <a:pt x="233366" y="299061"/>
                    <a:pt x="276276" y="334587"/>
                  </a:cubicBezTo>
                  <a:close/>
                </a:path>
              </a:pathLst>
            </a:custGeom>
            <a:solidFill>
              <a:srgbClr val="FFFFFF"/>
            </a:solidFill>
            <a:ln w="0" cap="flat">
              <a:noFill/>
              <a:prstDash val="solid"/>
              <a:miter/>
            </a:ln>
          </p:spPr>
          <p:txBody>
            <a:bodyPr rtlCol="0" anchor="ctr"/>
            <a:lstStyle/>
            <a:p>
              <a:endParaRPr lang="nb-NO"/>
            </a:p>
          </p:txBody>
        </p:sp>
        <p:sp>
          <p:nvSpPr>
            <p:cNvPr id="47" name="Friform 46">
              <a:extLst>
                <a:ext uri="{FF2B5EF4-FFF2-40B4-BE49-F238E27FC236}">
                  <a16:creationId xmlns:a16="http://schemas.microsoft.com/office/drawing/2014/main" id="{097FF5E1-DDD5-5DBC-AE2A-B63942FF9469}"/>
                </a:ext>
              </a:extLst>
            </p:cNvPr>
            <p:cNvSpPr>
              <a:spLocks noGrp="1" noRot="1" noMove="1" noResize="1" noEditPoints="1" noAdjustHandles="1" noChangeArrowheads="1" noChangeShapeType="1"/>
            </p:cNvSpPr>
            <p:nvPr/>
          </p:nvSpPr>
          <p:spPr>
            <a:xfrm>
              <a:off x="5612821" y="4156770"/>
              <a:ext cx="52105" cy="46139"/>
            </a:xfrm>
            <a:custGeom>
              <a:avLst/>
              <a:gdLst>
                <a:gd name="connsiteX0" fmla="*/ 16350 w 52105"/>
                <a:gd name="connsiteY0" fmla="*/ 41848 h 46139"/>
                <a:gd name="connsiteX1" fmla="*/ 19524 w 52105"/>
                <a:gd name="connsiteY1" fmla="*/ 36019 h 46139"/>
                <a:gd name="connsiteX2" fmla="*/ 21175 w 52105"/>
                <a:gd name="connsiteY2" fmla="*/ 33493 h 46139"/>
                <a:gd name="connsiteX3" fmla="*/ 22114 w 52105"/>
                <a:gd name="connsiteY3" fmla="*/ 32197 h 46139"/>
                <a:gd name="connsiteX4" fmla="*/ 22018 w 52105"/>
                <a:gd name="connsiteY4" fmla="*/ 32327 h 46139"/>
                <a:gd name="connsiteX5" fmla="*/ 25806 w 52105"/>
                <a:gd name="connsiteY5" fmla="*/ 28181 h 46139"/>
                <a:gd name="connsiteX6" fmla="*/ 27976 w 52105"/>
                <a:gd name="connsiteY6" fmla="*/ 26174 h 46139"/>
                <a:gd name="connsiteX7" fmla="*/ 28916 w 52105"/>
                <a:gd name="connsiteY7" fmla="*/ 25396 h 46139"/>
                <a:gd name="connsiteX8" fmla="*/ 29337 w 52105"/>
                <a:gd name="connsiteY8" fmla="*/ 25040 h 46139"/>
                <a:gd name="connsiteX9" fmla="*/ 29596 w 52105"/>
                <a:gd name="connsiteY9" fmla="*/ 24878 h 46139"/>
                <a:gd name="connsiteX10" fmla="*/ 30761 w 52105"/>
                <a:gd name="connsiteY10" fmla="*/ 24068 h 46139"/>
                <a:gd name="connsiteX11" fmla="*/ 32931 w 52105"/>
                <a:gd name="connsiteY11" fmla="*/ 22676 h 46139"/>
                <a:gd name="connsiteX12" fmla="*/ 37595 w 52105"/>
                <a:gd name="connsiteY12" fmla="*/ 20150 h 46139"/>
                <a:gd name="connsiteX13" fmla="*/ 38825 w 52105"/>
                <a:gd name="connsiteY13" fmla="*/ 19567 h 46139"/>
                <a:gd name="connsiteX14" fmla="*/ 39020 w 52105"/>
                <a:gd name="connsiteY14" fmla="*/ 19470 h 46139"/>
                <a:gd name="connsiteX15" fmla="*/ 39441 w 52105"/>
                <a:gd name="connsiteY15" fmla="*/ 19340 h 46139"/>
                <a:gd name="connsiteX16" fmla="*/ 40477 w 52105"/>
                <a:gd name="connsiteY16" fmla="*/ 18952 h 46139"/>
                <a:gd name="connsiteX17" fmla="*/ 45561 w 52105"/>
                <a:gd name="connsiteY17" fmla="*/ 17365 h 46139"/>
                <a:gd name="connsiteX18" fmla="*/ 51747 w 52105"/>
                <a:gd name="connsiteY18" fmla="*/ 6484 h 46139"/>
                <a:gd name="connsiteX19" fmla="*/ 40865 w 52105"/>
                <a:gd name="connsiteY19" fmla="*/ 298 h 46139"/>
                <a:gd name="connsiteX20" fmla="*/ 1064 w 52105"/>
                <a:gd name="connsiteY20" fmla="*/ 32974 h 46139"/>
                <a:gd name="connsiteX21" fmla="*/ 4238 w 52105"/>
                <a:gd name="connsiteY21" fmla="*/ 45054 h 46139"/>
                <a:gd name="connsiteX22" fmla="*/ 16318 w 52105"/>
                <a:gd name="connsiteY22" fmla="*/ 41880 h 46139"/>
                <a:gd name="connsiteX23" fmla="*/ 16318 w 52105"/>
                <a:gd name="connsiteY23" fmla="*/ 41880 h 4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105" h="46139">
                  <a:moveTo>
                    <a:pt x="16350" y="41848"/>
                  </a:moveTo>
                  <a:cubicBezTo>
                    <a:pt x="17321" y="39840"/>
                    <a:pt x="18358" y="37897"/>
                    <a:pt x="19524" y="36019"/>
                  </a:cubicBezTo>
                  <a:cubicBezTo>
                    <a:pt x="20042" y="35177"/>
                    <a:pt x="20625" y="34335"/>
                    <a:pt x="21175" y="33493"/>
                  </a:cubicBezTo>
                  <a:cubicBezTo>
                    <a:pt x="21499" y="33039"/>
                    <a:pt x="21791" y="32618"/>
                    <a:pt x="22114" y="32197"/>
                  </a:cubicBezTo>
                  <a:cubicBezTo>
                    <a:pt x="23248" y="30643"/>
                    <a:pt x="20787" y="33752"/>
                    <a:pt x="22018" y="32327"/>
                  </a:cubicBezTo>
                  <a:cubicBezTo>
                    <a:pt x="23248" y="30902"/>
                    <a:pt x="24446" y="29477"/>
                    <a:pt x="25806" y="28181"/>
                  </a:cubicBezTo>
                  <a:cubicBezTo>
                    <a:pt x="26519" y="27501"/>
                    <a:pt x="27231" y="26821"/>
                    <a:pt x="27976" y="26174"/>
                  </a:cubicBezTo>
                  <a:cubicBezTo>
                    <a:pt x="28268" y="25915"/>
                    <a:pt x="28591" y="25655"/>
                    <a:pt x="28916" y="25396"/>
                  </a:cubicBezTo>
                  <a:cubicBezTo>
                    <a:pt x="29174" y="25202"/>
                    <a:pt x="30600" y="24068"/>
                    <a:pt x="29337" y="25040"/>
                  </a:cubicBezTo>
                  <a:cubicBezTo>
                    <a:pt x="28138" y="25979"/>
                    <a:pt x="29337" y="25040"/>
                    <a:pt x="29596" y="24878"/>
                  </a:cubicBezTo>
                  <a:cubicBezTo>
                    <a:pt x="29984" y="24587"/>
                    <a:pt x="30373" y="24328"/>
                    <a:pt x="30761" y="24068"/>
                  </a:cubicBezTo>
                  <a:cubicBezTo>
                    <a:pt x="31474" y="23583"/>
                    <a:pt x="32186" y="23129"/>
                    <a:pt x="32931" y="22676"/>
                  </a:cubicBezTo>
                  <a:cubicBezTo>
                    <a:pt x="34453" y="21769"/>
                    <a:pt x="36008" y="20895"/>
                    <a:pt x="37595" y="20150"/>
                  </a:cubicBezTo>
                  <a:cubicBezTo>
                    <a:pt x="38016" y="19956"/>
                    <a:pt x="38404" y="19761"/>
                    <a:pt x="38825" y="19567"/>
                  </a:cubicBezTo>
                  <a:cubicBezTo>
                    <a:pt x="39149" y="19405"/>
                    <a:pt x="40477" y="18855"/>
                    <a:pt x="39020" y="19470"/>
                  </a:cubicBezTo>
                  <a:cubicBezTo>
                    <a:pt x="37497" y="20118"/>
                    <a:pt x="39117" y="19470"/>
                    <a:pt x="39441" y="19340"/>
                  </a:cubicBezTo>
                  <a:cubicBezTo>
                    <a:pt x="39797" y="19211"/>
                    <a:pt x="40153" y="19081"/>
                    <a:pt x="40477" y="18952"/>
                  </a:cubicBezTo>
                  <a:cubicBezTo>
                    <a:pt x="42161" y="18336"/>
                    <a:pt x="43845" y="17818"/>
                    <a:pt x="45561" y="17365"/>
                  </a:cubicBezTo>
                  <a:cubicBezTo>
                    <a:pt x="50031" y="16167"/>
                    <a:pt x="53204" y="11017"/>
                    <a:pt x="51747" y="6484"/>
                  </a:cubicBezTo>
                  <a:cubicBezTo>
                    <a:pt x="50257" y="1917"/>
                    <a:pt x="45658" y="-965"/>
                    <a:pt x="40865" y="298"/>
                  </a:cubicBezTo>
                  <a:cubicBezTo>
                    <a:pt x="23442" y="5026"/>
                    <a:pt x="8934" y="16620"/>
                    <a:pt x="1064" y="32974"/>
                  </a:cubicBezTo>
                  <a:cubicBezTo>
                    <a:pt x="-944" y="37120"/>
                    <a:pt x="-231" y="42722"/>
                    <a:pt x="4238" y="45054"/>
                  </a:cubicBezTo>
                  <a:cubicBezTo>
                    <a:pt x="8189" y="47127"/>
                    <a:pt x="14180" y="46317"/>
                    <a:pt x="16318" y="41880"/>
                  </a:cubicBezTo>
                  <a:lnTo>
                    <a:pt x="16318" y="41880"/>
                  </a:lnTo>
                  <a:close/>
                </a:path>
              </a:pathLst>
            </a:custGeom>
            <a:solidFill>
              <a:srgbClr val="FFFFFF"/>
            </a:solidFill>
            <a:ln w="0" cap="flat">
              <a:noFill/>
              <a:prstDash val="solid"/>
              <a:miter/>
            </a:ln>
          </p:spPr>
          <p:txBody>
            <a:bodyPr rtlCol="0" anchor="ctr"/>
            <a:lstStyle/>
            <a:p>
              <a:endParaRPr lang="nb-NO"/>
            </a:p>
          </p:txBody>
        </p:sp>
        <p:sp>
          <p:nvSpPr>
            <p:cNvPr id="48" name="Friform 47">
              <a:extLst>
                <a:ext uri="{FF2B5EF4-FFF2-40B4-BE49-F238E27FC236}">
                  <a16:creationId xmlns:a16="http://schemas.microsoft.com/office/drawing/2014/main" id="{BEB8C9AF-935D-07CB-0518-82F2AC0AAB9E}"/>
                </a:ext>
              </a:extLst>
            </p:cNvPr>
            <p:cNvSpPr>
              <a:spLocks noGrp="1" noRot="1" noMove="1" noResize="1" noEditPoints="1" noAdjustHandles="1" noChangeArrowheads="1" noChangeShapeType="1"/>
            </p:cNvSpPr>
            <p:nvPr/>
          </p:nvSpPr>
          <p:spPr>
            <a:xfrm>
              <a:off x="5646178" y="4185876"/>
              <a:ext cx="51498" cy="45200"/>
            </a:xfrm>
            <a:custGeom>
              <a:avLst/>
              <a:gdLst>
                <a:gd name="connsiteX0" fmla="*/ 16479 w 51498"/>
                <a:gd name="connsiteY0" fmla="*/ 40949 h 45200"/>
                <a:gd name="connsiteX1" fmla="*/ 18034 w 51498"/>
                <a:gd name="connsiteY1" fmla="*/ 38811 h 45200"/>
                <a:gd name="connsiteX2" fmla="*/ 18843 w 51498"/>
                <a:gd name="connsiteY2" fmla="*/ 37742 h 45200"/>
                <a:gd name="connsiteX3" fmla="*/ 18617 w 51498"/>
                <a:gd name="connsiteY3" fmla="*/ 38034 h 45200"/>
                <a:gd name="connsiteX4" fmla="*/ 21985 w 51498"/>
                <a:gd name="connsiteY4" fmla="*/ 34019 h 45200"/>
                <a:gd name="connsiteX5" fmla="*/ 29725 w 51498"/>
                <a:gd name="connsiteY5" fmla="*/ 26278 h 45200"/>
                <a:gd name="connsiteX6" fmla="*/ 31668 w 51498"/>
                <a:gd name="connsiteY6" fmla="*/ 24659 h 45200"/>
                <a:gd name="connsiteX7" fmla="*/ 32769 w 51498"/>
                <a:gd name="connsiteY7" fmla="*/ 23785 h 45200"/>
                <a:gd name="connsiteX8" fmla="*/ 32542 w 51498"/>
                <a:gd name="connsiteY8" fmla="*/ 23979 h 45200"/>
                <a:gd name="connsiteX9" fmla="*/ 36882 w 51498"/>
                <a:gd name="connsiteY9" fmla="*/ 21065 h 45200"/>
                <a:gd name="connsiteX10" fmla="*/ 41643 w 51498"/>
                <a:gd name="connsiteY10" fmla="*/ 18538 h 45200"/>
                <a:gd name="connsiteX11" fmla="*/ 40995 w 51498"/>
                <a:gd name="connsiteY11" fmla="*/ 18797 h 45200"/>
                <a:gd name="connsiteX12" fmla="*/ 42225 w 51498"/>
                <a:gd name="connsiteY12" fmla="*/ 18311 h 45200"/>
                <a:gd name="connsiteX13" fmla="*/ 44946 w 51498"/>
                <a:gd name="connsiteY13" fmla="*/ 17405 h 45200"/>
                <a:gd name="connsiteX14" fmla="*/ 51131 w 51498"/>
                <a:gd name="connsiteY14" fmla="*/ 6524 h 45200"/>
                <a:gd name="connsiteX15" fmla="*/ 40250 w 51498"/>
                <a:gd name="connsiteY15" fmla="*/ 338 h 45200"/>
                <a:gd name="connsiteX16" fmla="*/ 1259 w 51498"/>
                <a:gd name="connsiteY16" fmla="*/ 31978 h 45200"/>
                <a:gd name="connsiteX17" fmla="*/ 4432 w 51498"/>
                <a:gd name="connsiteY17" fmla="*/ 44058 h 45200"/>
                <a:gd name="connsiteX18" fmla="*/ 16512 w 51498"/>
                <a:gd name="connsiteY18" fmla="*/ 40884 h 45200"/>
                <a:gd name="connsiteX19" fmla="*/ 16512 w 51498"/>
                <a:gd name="connsiteY19" fmla="*/ 40884 h 4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98" h="45200">
                  <a:moveTo>
                    <a:pt x="16479" y="40949"/>
                  </a:moveTo>
                  <a:cubicBezTo>
                    <a:pt x="16998" y="40236"/>
                    <a:pt x="17483" y="39524"/>
                    <a:pt x="18034" y="38811"/>
                  </a:cubicBezTo>
                  <a:cubicBezTo>
                    <a:pt x="18293" y="38455"/>
                    <a:pt x="18584" y="38099"/>
                    <a:pt x="18843" y="37742"/>
                  </a:cubicBezTo>
                  <a:cubicBezTo>
                    <a:pt x="19491" y="36868"/>
                    <a:pt x="17451" y="39491"/>
                    <a:pt x="18617" y="38034"/>
                  </a:cubicBezTo>
                  <a:cubicBezTo>
                    <a:pt x="19718" y="36674"/>
                    <a:pt x="20819" y="35314"/>
                    <a:pt x="21985" y="34019"/>
                  </a:cubicBezTo>
                  <a:cubicBezTo>
                    <a:pt x="24413" y="31298"/>
                    <a:pt x="26972" y="28675"/>
                    <a:pt x="29725" y="26278"/>
                  </a:cubicBezTo>
                  <a:cubicBezTo>
                    <a:pt x="30373" y="25728"/>
                    <a:pt x="30988" y="25177"/>
                    <a:pt x="31668" y="24659"/>
                  </a:cubicBezTo>
                  <a:cubicBezTo>
                    <a:pt x="31927" y="24465"/>
                    <a:pt x="32639" y="24076"/>
                    <a:pt x="32769" y="23785"/>
                  </a:cubicBezTo>
                  <a:cubicBezTo>
                    <a:pt x="32575" y="24271"/>
                    <a:pt x="31279" y="24918"/>
                    <a:pt x="32542" y="23979"/>
                  </a:cubicBezTo>
                  <a:cubicBezTo>
                    <a:pt x="33935" y="22943"/>
                    <a:pt x="35392" y="21971"/>
                    <a:pt x="36882" y="21065"/>
                  </a:cubicBezTo>
                  <a:cubicBezTo>
                    <a:pt x="38436" y="20125"/>
                    <a:pt x="40023" y="19316"/>
                    <a:pt x="41643" y="18538"/>
                  </a:cubicBezTo>
                  <a:cubicBezTo>
                    <a:pt x="42711" y="18020"/>
                    <a:pt x="41351" y="18668"/>
                    <a:pt x="40995" y="18797"/>
                  </a:cubicBezTo>
                  <a:cubicBezTo>
                    <a:pt x="41416" y="18668"/>
                    <a:pt x="41804" y="18474"/>
                    <a:pt x="42225" y="18311"/>
                  </a:cubicBezTo>
                  <a:cubicBezTo>
                    <a:pt x="43132" y="17988"/>
                    <a:pt x="44039" y="17664"/>
                    <a:pt x="44946" y="17405"/>
                  </a:cubicBezTo>
                  <a:cubicBezTo>
                    <a:pt x="49383" y="16110"/>
                    <a:pt x="52621" y="11122"/>
                    <a:pt x="51131" y="6524"/>
                  </a:cubicBezTo>
                  <a:cubicBezTo>
                    <a:pt x="49674" y="2022"/>
                    <a:pt x="45011" y="-1055"/>
                    <a:pt x="40250" y="338"/>
                  </a:cubicBezTo>
                  <a:cubicBezTo>
                    <a:pt x="23734" y="5228"/>
                    <a:pt x="10942" y="18247"/>
                    <a:pt x="1259" y="31978"/>
                  </a:cubicBezTo>
                  <a:cubicBezTo>
                    <a:pt x="-1430" y="35767"/>
                    <a:pt x="449" y="41953"/>
                    <a:pt x="4432" y="44058"/>
                  </a:cubicBezTo>
                  <a:cubicBezTo>
                    <a:pt x="8966" y="46454"/>
                    <a:pt x="13662" y="44932"/>
                    <a:pt x="16512" y="40884"/>
                  </a:cubicBezTo>
                  <a:lnTo>
                    <a:pt x="16512" y="40884"/>
                  </a:lnTo>
                  <a:close/>
                </a:path>
              </a:pathLst>
            </a:custGeom>
            <a:solidFill>
              <a:srgbClr val="FFFFFF"/>
            </a:solidFill>
            <a:ln w="0" cap="flat">
              <a:noFill/>
              <a:prstDash val="solid"/>
              <a:miter/>
            </a:ln>
          </p:spPr>
          <p:txBody>
            <a:bodyPr rtlCol="0" anchor="ctr"/>
            <a:lstStyle/>
            <a:p>
              <a:endParaRPr lang="nb-NO"/>
            </a:p>
          </p:txBody>
        </p:sp>
        <p:sp>
          <p:nvSpPr>
            <p:cNvPr id="49" name="Friform 48">
              <a:extLst>
                <a:ext uri="{FF2B5EF4-FFF2-40B4-BE49-F238E27FC236}">
                  <a16:creationId xmlns:a16="http://schemas.microsoft.com/office/drawing/2014/main" id="{58027EFC-11C5-74E8-1790-C96BE806B229}"/>
                </a:ext>
              </a:extLst>
            </p:cNvPr>
            <p:cNvSpPr>
              <a:spLocks noGrp="1" noRot="1" noMove="1" noResize="1" noEditPoints="1" noAdjustHandles="1" noChangeArrowheads="1" noChangeShapeType="1"/>
            </p:cNvSpPr>
            <p:nvPr/>
          </p:nvSpPr>
          <p:spPr>
            <a:xfrm>
              <a:off x="5153640" y="1454086"/>
              <a:ext cx="1371070" cy="639798"/>
            </a:xfrm>
            <a:custGeom>
              <a:avLst/>
              <a:gdLst>
                <a:gd name="connsiteX0" fmla="*/ 1341215 w 1371070"/>
                <a:gd name="connsiteY0" fmla="*/ 0 h 639798"/>
                <a:gd name="connsiteX1" fmla="*/ 779270 w 1371070"/>
                <a:gd name="connsiteY1" fmla="*/ 57451 h 639798"/>
                <a:gd name="connsiteX2" fmla="*/ 241032 w 1371070"/>
                <a:gd name="connsiteY2" fmla="*/ 61629 h 639798"/>
                <a:gd name="connsiteX3" fmla="*/ 128105 w 1371070"/>
                <a:gd name="connsiteY3" fmla="*/ 69822 h 639798"/>
                <a:gd name="connsiteX4" fmla="*/ 14984 w 1371070"/>
                <a:gd name="connsiteY4" fmla="*/ 98904 h 639798"/>
                <a:gd name="connsiteX5" fmla="*/ 5884 w 1371070"/>
                <a:gd name="connsiteY5" fmla="*/ 128763 h 639798"/>
                <a:gd name="connsiteX6" fmla="*/ 47952 w 1371070"/>
                <a:gd name="connsiteY6" fmla="*/ 319608 h 639798"/>
                <a:gd name="connsiteX7" fmla="*/ 338866 w 1371070"/>
                <a:gd name="connsiteY7" fmla="*/ 487232 h 639798"/>
                <a:gd name="connsiteX8" fmla="*/ 639464 w 1371070"/>
                <a:gd name="connsiteY8" fmla="*/ 639798 h 639798"/>
                <a:gd name="connsiteX9" fmla="*/ 440912 w 1371070"/>
                <a:gd name="connsiteY9" fmla="*/ 412067 h 639798"/>
                <a:gd name="connsiteX10" fmla="*/ 916129 w 1371070"/>
                <a:gd name="connsiteY10" fmla="*/ 298849 h 639798"/>
                <a:gd name="connsiteX11" fmla="*/ 1342607 w 1371070"/>
                <a:gd name="connsiteY11" fmla="*/ 206584 h 639798"/>
                <a:gd name="connsiteX12" fmla="*/ 1341247 w 1371070"/>
                <a:gd name="connsiteY12" fmla="*/ 32 h 63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1070" h="639798">
                  <a:moveTo>
                    <a:pt x="1341215" y="0"/>
                  </a:moveTo>
                  <a:cubicBezTo>
                    <a:pt x="1152993" y="6639"/>
                    <a:pt x="966488" y="36822"/>
                    <a:pt x="779270" y="57451"/>
                  </a:cubicBezTo>
                  <a:cubicBezTo>
                    <a:pt x="613297" y="75716"/>
                    <a:pt x="409660" y="82387"/>
                    <a:pt x="241032" y="61629"/>
                  </a:cubicBezTo>
                  <a:cubicBezTo>
                    <a:pt x="196178" y="56091"/>
                    <a:pt x="171922" y="58779"/>
                    <a:pt x="128105" y="69822"/>
                  </a:cubicBezTo>
                  <a:cubicBezTo>
                    <a:pt x="85616" y="80509"/>
                    <a:pt x="35743" y="93172"/>
                    <a:pt x="14984" y="98904"/>
                  </a:cubicBezTo>
                  <a:lnTo>
                    <a:pt x="5884" y="128763"/>
                  </a:lnTo>
                  <a:cubicBezTo>
                    <a:pt x="4718" y="155739"/>
                    <a:pt x="-21740" y="239390"/>
                    <a:pt x="47952" y="319608"/>
                  </a:cubicBezTo>
                  <a:cubicBezTo>
                    <a:pt x="122179" y="405039"/>
                    <a:pt x="232449" y="448759"/>
                    <a:pt x="338866" y="487232"/>
                  </a:cubicBezTo>
                  <a:cubicBezTo>
                    <a:pt x="445284" y="525706"/>
                    <a:pt x="556073" y="563305"/>
                    <a:pt x="639464" y="639798"/>
                  </a:cubicBezTo>
                  <a:cubicBezTo>
                    <a:pt x="591761" y="554464"/>
                    <a:pt x="511511" y="485354"/>
                    <a:pt x="440912" y="412067"/>
                  </a:cubicBezTo>
                  <a:cubicBezTo>
                    <a:pt x="598335" y="370355"/>
                    <a:pt x="756795" y="332594"/>
                    <a:pt x="916129" y="298849"/>
                  </a:cubicBezTo>
                  <a:cubicBezTo>
                    <a:pt x="1023227" y="276179"/>
                    <a:pt x="1318254" y="214551"/>
                    <a:pt x="1342607" y="206584"/>
                  </a:cubicBezTo>
                  <a:cubicBezTo>
                    <a:pt x="1373535" y="196480"/>
                    <a:pt x="1387525" y="82711"/>
                    <a:pt x="1341247" y="32"/>
                  </a:cubicBezTo>
                  <a:close/>
                </a:path>
              </a:pathLst>
            </a:custGeom>
            <a:solidFill>
              <a:srgbClr val="9997E8"/>
            </a:solidFill>
            <a:ln w="0" cap="flat">
              <a:noFill/>
              <a:prstDash val="solid"/>
              <a:miter/>
            </a:ln>
          </p:spPr>
          <p:txBody>
            <a:bodyPr rtlCol="0" anchor="ctr"/>
            <a:lstStyle/>
            <a:p>
              <a:endParaRPr lang="nb-NO"/>
            </a:p>
          </p:txBody>
        </p:sp>
        <p:sp>
          <p:nvSpPr>
            <p:cNvPr id="50" name="Friform 49">
              <a:extLst>
                <a:ext uri="{FF2B5EF4-FFF2-40B4-BE49-F238E27FC236}">
                  <a16:creationId xmlns:a16="http://schemas.microsoft.com/office/drawing/2014/main" id="{A42200B2-0EE8-54FB-D571-76E3AD452D6E}"/>
                </a:ext>
              </a:extLst>
            </p:cNvPr>
            <p:cNvSpPr>
              <a:spLocks noGrp="1" noRot="1" noMove="1" noResize="1" noEditPoints="1" noAdjustHandles="1" noChangeArrowheads="1" noChangeShapeType="1"/>
            </p:cNvSpPr>
            <p:nvPr/>
          </p:nvSpPr>
          <p:spPr>
            <a:xfrm>
              <a:off x="5163572" y="1527244"/>
              <a:ext cx="401185" cy="68587"/>
            </a:xfrm>
            <a:custGeom>
              <a:avLst/>
              <a:gdLst>
                <a:gd name="connsiteX0" fmla="*/ 158136 w 401185"/>
                <a:gd name="connsiteY0" fmla="*/ 47930 h 68587"/>
                <a:gd name="connsiteX1" fmla="*/ 276795 w 401185"/>
                <a:gd name="connsiteY1" fmla="*/ 65903 h 68587"/>
                <a:gd name="connsiteX2" fmla="*/ 384928 w 401185"/>
                <a:gd name="connsiteY2" fmla="*/ 13861 h 68587"/>
                <a:gd name="connsiteX3" fmla="*/ 401185 w 401185"/>
                <a:gd name="connsiteY3" fmla="*/ 453 h 68587"/>
                <a:gd name="connsiteX4" fmla="*/ 386288 w 401185"/>
                <a:gd name="connsiteY4" fmla="*/ 0 h 68587"/>
                <a:gd name="connsiteX5" fmla="*/ 378646 w 401185"/>
                <a:gd name="connsiteY5" fmla="*/ 6445 h 68587"/>
                <a:gd name="connsiteX6" fmla="*/ 275370 w 401185"/>
                <a:gd name="connsiteY6" fmla="*/ 56285 h 68587"/>
                <a:gd name="connsiteX7" fmla="*/ 161990 w 401185"/>
                <a:gd name="connsiteY7" fmla="*/ 38992 h 68587"/>
                <a:gd name="connsiteX8" fmla="*/ 43331 w 401185"/>
                <a:gd name="connsiteY8" fmla="*/ 21018 h 68587"/>
                <a:gd name="connsiteX9" fmla="*/ 3530 w 401185"/>
                <a:gd name="connsiteY9" fmla="*/ 30636 h 68587"/>
                <a:gd name="connsiteX10" fmla="*/ 0 w 401185"/>
                <a:gd name="connsiteY10" fmla="*/ 42262 h 68587"/>
                <a:gd name="connsiteX11" fmla="*/ 44788 w 401185"/>
                <a:gd name="connsiteY11" fmla="*/ 30604 h 68587"/>
                <a:gd name="connsiteX12" fmla="*/ 158168 w 401185"/>
                <a:gd name="connsiteY12" fmla="*/ 47897 h 6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185" h="68587">
                  <a:moveTo>
                    <a:pt x="158136" y="47930"/>
                  </a:moveTo>
                  <a:cubicBezTo>
                    <a:pt x="188545" y="60981"/>
                    <a:pt x="219991" y="74453"/>
                    <a:pt x="276795" y="65903"/>
                  </a:cubicBezTo>
                  <a:cubicBezTo>
                    <a:pt x="333598" y="57386"/>
                    <a:pt x="359668" y="35235"/>
                    <a:pt x="384928" y="13861"/>
                  </a:cubicBezTo>
                  <a:cubicBezTo>
                    <a:pt x="390304" y="9294"/>
                    <a:pt x="395615" y="4825"/>
                    <a:pt x="401185" y="453"/>
                  </a:cubicBezTo>
                  <a:cubicBezTo>
                    <a:pt x="396198" y="324"/>
                    <a:pt x="391243" y="162"/>
                    <a:pt x="386288" y="0"/>
                  </a:cubicBezTo>
                  <a:cubicBezTo>
                    <a:pt x="383730" y="2137"/>
                    <a:pt x="381171" y="4275"/>
                    <a:pt x="378646" y="6445"/>
                  </a:cubicBezTo>
                  <a:cubicBezTo>
                    <a:pt x="353320" y="27916"/>
                    <a:pt x="329420" y="48189"/>
                    <a:pt x="275370" y="56285"/>
                  </a:cubicBezTo>
                  <a:cubicBezTo>
                    <a:pt x="221319" y="64414"/>
                    <a:pt x="192496" y="52043"/>
                    <a:pt x="161990" y="38992"/>
                  </a:cubicBezTo>
                  <a:cubicBezTo>
                    <a:pt x="131580" y="25940"/>
                    <a:pt x="100135" y="12468"/>
                    <a:pt x="43331" y="21018"/>
                  </a:cubicBezTo>
                  <a:cubicBezTo>
                    <a:pt x="28013" y="23317"/>
                    <a:pt x="14994" y="26620"/>
                    <a:pt x="3530" y="30636"/>
                  </a:cubicBezTo>
                  <a:lnTo>
                    <a:pt x="0" y="42262"/>
                  </a:lnTo>
                  <a:cubicBezTo>
                    <a:pt x="12403" y="37340"/>
                    <a:pt x="26912" y="33292"/>
                    <a:pt x="44788" y="30604"/>
                  </a:cubicBezTo>
                  <a:cubicBezTo>
                    <a:pt x="98839" y="22475"/>
                    <a:pt x="127662" y="34814"/>
                    <a:pt x="158168" y="47897"/>
                  </a:cubicBezTo>
                  <a:close/>
                </a:path>
              </a:pathLst>
            </a:custGeom>
            <a:solidFill>
              <a:srgbClr val="7B79C6"/>
            </a:solidFill>
            <a:ln w="0" cap="flat">
              <a:noFill/>
              <a:prstDash val="solid"/>
              <a:miter/>
            </a:ln>
          </p:spPr>
          <p:txBody>
            <a:bodyPr rtlCol="0" anchor="ctr"/>
            <a:lstStyle/>
            <a:p>
              <a:endParaRPr lang="nb-NO"/>
            </a:p>
          </p:txBody>
        </p:sp>
        <p:sp>
          <p:nvSpPr>
            <p:cNvPr id="51" name="Friform 50">
              <a:extLst>
                <a:ext uri="{FF2B5EF4-FFF2-40B4-BE49-F238E27FC236}">
                  <a16:creationId xmlns:a16="http://schemas.microsoft.com/office/drawing/2014/main" id="{1CD85843-B752-1CE9-18B8-75ED0A1991BC}"/>
                </a:ext>
              </a:extLst>
            </p:cNvPr>
            <p:cNvSpPr>
              <a:spLocks noGrp="1" noRot="1" noMove="1" noResize="1" noEditPoints="1" noAdjustHandles="1" noChangeArrowheads="1" noChangeShapeType="1"/>
            </p:cNvSpPr>
            <p:nvPr/>
          </p:nvSpPr>
          <p:spPr>
            <a:xfrm>
              <a:off x="5803078" y="1510889"/>
              <a:ext cx="135498" cy="18347"/>
            </a:xfrm>
            <a:custGeom>
              <a:avLst/>
              <a:gdLst>
                <a:gd name="connsiteX0" fmla="*/ 80704 w 135498"/>
                <a:gd name="connsiteY0" fmla="*/ 15642 h 18347"/>
                <a:gd name="connsiteX1" fmla="*/ 135499 w 135498"/>
                <a:gd name="connsiteY1" fmla="*/ 0 h 18347"/>
                <a:gd name="connsiteX2" fmla="*/ 129831 w 135498"/>
                <a:gd name="connsiteY2" fmla="*/ 648 h 18347"/>
                <a:gd name="connsiteX3" fmla="*/ 83230 w 135498"/>
                <a:gd name="connsiteY3" fmla="*/ 5376 h 18347"/>
                <a:gd name="connsiteX4" fmla="*/ 79278 w 135498"/>
                <a:gd name="connsiteY4" fmla="*/ 6056 h 18347"/>
                <a:gd name="connsiteX5" fmla="*/ 45760 w 135498"/>
                <a:gd name="connsiteY5" fmla="*/ 8614 h 18347"/>
                <a:gd name="connsiteX6" fmla="*/ 0 w 135498"/>
                <a:gd name="connsiteY6" fmla="*/ 11918 h 18347"/>
                <a:gd name="connsiteX7" fmla="*/ 80704 w 135498"/>
                <a:gd name="connsiteY7" fmla="*/ 15674 h 1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98" h="18347">
                  <a:moveTo>
                    <a:pt x="80704" y="15642"/>
                  </a:moveTo>
                  <a:cubicBezTo>
                    <a:pt x="103179" y="12274"/>
                    <a:pt x="120796" y="6736"/>
                    <a:pt x="135499" y="0"/>
                  </a:cubicBezTo>
                  <a:cubicBezTo>
                    <a:pt x="133588" y="227"/>
                    <a:pt x="131710" y="421"/>
                    <a:pt x="129831" y="648"/>
                  </a:cubicBezTo>
                  <a:cubicBezTo>
                    <a:pt x="114611" y="2332"/>
                    <a:pt x="99033" y="3919"/>
                    <a:pt x="83230" y="5376"/>
                  </a:cubicBezTo>
                  <a:cubicBezTo>
                    <a:pt x="81902" y="5603"/>
                    <a:pt x="80639" y="5829"/>
                    <a:pt x="79278" y="6056"/>
                  </a:cubicBezTo>
                  <a:cubicBezTo>
                    <a:pt x="66875" y="7934"/>
                    <a:pt x="55832" y="8679"/>
                    <a:pt x="45760" y="8614"/>
                  </a:cubicBezTo>
                  <a:cubicBezTo>
                    <a:pt x="30669" y="9813"/>
                    <a:pt x="15415" y="10914"/>
                    <a:pt x="0" y="11918"/>
                  </a:cubicBezTo>
                  <a:cubicBezTo>
                    <a:pt x="21212" y="17909"/>
                    <a:pt x="46278" y="20856"/>
                    <a:pt x="80704" y="15674"/>
                  </a:cubicBezTo>
                  <a:close/>
                </a:path>
              </a:pathLst>
            </a:custGeom>
            <a:solidFill>
              <a:srgbClr val="7B79C6"/>
            </a:solidFill>
            <a:ln w="0" cap="flat">
              <a:noFill/>
              <a:prstDash val="solid"/>
              <a:miter/>
            </a:ln>
          </p:spPr>
          <p:txBody>
            <a:bodyPr rtlCol="0" anchor="ctr"/>
            <a:lstStyle/>
            <a:p>
              <a:endParaRPr lang="nb-NO"/>
            </a:p>
          </p:txBody>
        </p:sp>
        <p:sp>
          <p:nvSpPr>
            <p:cNvPr id="52" name="Friform 51">
              <a:extLst>
                <a:ext uri="{FF2B5EF4-FFF2-40B4-BE49-F238E27FC236}">
                  <a16:creationId xmlns:a16="http://schemas.microsoft.com/office/drawing/2014/main" id="{EF224D8A-99DC-0AF4-6C7E-0032D2C18BC8}"/>
                </a:ext>
              </a:extLst>
            </p:cNvPr>
            <p:cNvSpPr>
              <a:spLocks noGrp="1" noRot="1" noMove="1" noResize="1" noEditPoints="1" noAdjustHandles="1" noChangeArrowheads="1" noChangeShapeType="1"/>
            </p:cNvSpPr>
            <p:nvPr/>
          </p:nvSpPr>
          <p:spPr>
            <a:xfrm>
              <a:off x="5164187" y="1473229"/>
              <a:ext cx="1355474" cy="250138"/>
            </a:xfrm>
            <a:custGeom>
              <a:avLst/>
              <a:gdLst>
                <a:gd name="connsiteX0" fmla="*/ 68138 w 1355474"/>
                <a:gd name="connsiteY0" fmla="*/ 247483 h 250138"/>
                <a:gd name="connsiteX1" fmla="*/ 176272 w 1355474"/>
                <a:gd name="connsiteY1" fmla="*/ 195440 h 250138"/>
                <a:gd name="connsiteX2" fmla="*/ 279548 w 1355474"/>
                <a:gd name="connsiteY2" fmla="*/ 145567 h 250138"/>
                <a:gd name="connsiteX3" fmla="*/ 392927 w 1355474"/>
                <a:gd name="connsiteY3" fmla="*/ 162861 h 250138"/>
                <a:gd name="connsiteX4" fmla="*/ 511586 w 1355474"/>
                <a:gd name="connsiteY4" fmla="*/ 180834 h 250138"/>
                <a:gd name="connsiteX5" fmla="*/ 619719 w 1355474"/>
                <a:gd name="connsiteY5" fmla="*/ 128791 h 250138"/>
                <a:gd name="connsiteX6" fmla="*/ 722995 w 1355474"/>
                <a:gd name="connsiteY6" fmla="*/ 78919 h 250138"/>
                <a:gd name="connsiteX7" fmla="*/ 836375 w 1355474"/>
                <a:gd name="connsiteY7" fmla="*/ 96212 h 250138"/>
                <a:gd name="connsiteX8" fmla="*/ 955034 w 1355474"/>
                <a:gd name="connsiteY8" fmla="*/ 114186 h 250138"/>
                <a:gd name="connsiteX9" fmla="*/ 1063167 w 1355474"/>
                <a:gd name="connsiteY9" fmla="*/ 62143 h 250138"/>
                <a:gd name="connsiteX10" fmla="*/ 1166443 w 1355474"/>
                <a:gd name="connsiteY10" fmla="*/ 12270 h 250138"/>
                <a:gd name="connsiteX11" fmla="*/ 1279823 w 1355474"/>
                <a:gd name="connsiteY11" fmla="*/ 29564 h 250138"/>
                <a:gd name="connsiteX12" fmla="*/ 1355474 w 1355474"/>
                <a:gd name="connsiteY12" fmla="*/ 49966 h 250138"/>
                <a:gd name="connsiteX13" fmla="*/ 1353369 w 1355474"/>
                <a:gd name="connsiteY13" fmla="*/ 40186 h 250138"/>
                <a:gd name="connsiteX14" fmla="*/ 1283644 w 1355474"/>
                <a:gd name="connsiteY14" fmla="*/ 20658 h 250138"/>
                <a:gd name="connsiteX15" fmla="*/ 1165018 w 1355474"/>
                <a:gd name="connsiteY15" fmla="*/ 2684 h 250138"/>
                <a:gd name="connsiteX16" fmla="*/ 1056885 w 1355474"/>
                <a:gd name="connsiteY16" fmla="*/ 54727 h 250138"/>
                <a:gd name="connsiteX17" fmla="*/ 953609 w 1355474"/>
                <a:gd name="connsiteY17" fmla="*/ 104600 h 250138"/>
                <a:gd name="connsiteX18" fmla="*/ 840229 w 1355474"/>
                <a:gd name="connsiteY18" fmla="*/ 87306 h 250138"/>
                <a:gd name="connsiteX19" fmla="*/ 721570 w 1355474"/>
                <a:gd name="connsiteY19" fmla="*/ 69333 h 250138"/>
                <a:gd name="connsiteX20" fmla="*/ 613437 w 1355474"/>
                <a:gd name="connsiteY20" fmla="*/ 121375 h 250138"/>
                <a:gd name="connsiteX21" fmla="*/ 510161 w 1355474"/>
                <a:gd name="connsiteY21" fmla="*/ 171248 h 250138"/>
                <a:gd name="connsiteX22" fmla="*/ 396781 w 1355474"/>
                <a:gd name="connsiteY22" fmla="*/ 153955 h 250138"/>
                <a:gd name="connsiteX23" fmla="*/ 278122 w 1355474"/>
                <a:gd name="connsiteY23" fmla="*/ 135981 h 250138"/>
                <a:gd name="connsiteX24" fmla="*/ 169989 w 1355474"/>
                <a:gd name="connsiteY24" fmla="*/ 188024 h 250138"/>
                <a:gd name="connsiteX25" fmla="*/ 66713 w 1355474"/>
                <a:gd name="connsiteY25" fmla="*/ 237864 h 250138"/>
                <a:gd name="connsiteX26" fmla="*/ 0 w 1355474"/>
                <a:gd name="connsiteY26" fmla="*/ 236893 h 250138"/>
                <a:gd name="connsiteX27" fmla="*/ 4081 w 1355474"/>
                <a:gd name="connsiteY27" fmla="*/ 247547 h 250138"/>
                <a:gd name="connsiteX28" fmla="*/ 34360 w 1355474"/>
                <a:gd name="connsiteY28" fmla="*/ 250138 h 250138"/>
                <a:gd name="connsiteX29" fmla="*/ 68138 w 1355474"/>
                <a:gd name="connsiteY29" fmla="*/ 247450 h 25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55474" h="250138">
                  <a:moveTo>
                    <a:pt x="68138" y="247483"/>
                  </a:moveTo>
                  <a:cubicBezTo>
                    <a:pt x="124942" y="238965"/>
                    <a:pt x="151011" y="216814"/>
                    <a:pt x="176272" y="195440"/>
                  </a:cubicBezTo>
                  <a:cubicBezTo>
                    <a:pt x="201597" y="173969"/>
                    <a:pt x="225497" y="153696"/>
                    <a:pt x="279548" y="145567"/>
                  </a:cubicBezTo>
                  <a:cubicBezTo>
                    <a:pt x="333630" y="137438"/>
                    <a:pt x="362421" y="149809"/>
                    <a:pt x="392927" y="162861"/>
                  </a:cubicBezTo>
                  <a:cubicBezTo>
                    <a:pt x="423337" y="175912"/>
                    <a:pt x="454783" y="189384"/>
                    <a:pt x="511586" y="180834"/>
                  </a:cubicBezTo>
                  <a:cubicBezTo>
                    <a:pt x="568389" y="172317"/>
                    <a:pt x="594459" y="150166"/>
                    <a:pt x="619719" y="128791"/>
                  </a:cubicBezTo>
                  <a:cubicBezTo>
                    <a:pt x="645045" y="107320"/>
                    <a:pt x="668945" y="87047"/>
                    <a:pt x="722995" y="78919"/>
                  </a:cubicBezTo>
                  <a:cubicBezTo>
                    <a:pt x="777046" y="70790"/>
                    <a:pt x="805869" y="83161"/>
                    <a:pt x="836375" y="96212"/>
                  </a:cubicBezTo>
                  <a:cubicBezTo>
                    <a:pt x="866785" y="109263"/>
                    <a:pt x="898230" y="122735"/>
                    <a:pt x="955034" y="114186"/>
                  </a:cubicBezTo>
                  <a:cubicBezTo>
                    <a:pt x="1011837" y="105636"/>
                    <a:pt x="1037907" y="83517"/>
                    <a:pt x="1063167" y="62143"/>
                  </a:cubicBezTo>
                  <a:cubicBezTo>
                    <a:pt x="1088492" y="40672"/>
                    <a:pt x="1112392" y="20399"/>
                    <a:pt x="1166443" y="12270"/>
                  </a:cubicBezTo>
                  <a:cubicBezTo>
                    <a:pt x="1220526" y="4142"/>
                    <a:pt x="1249316" y="16513"/>
                    <a:pt x="1279823" y="29564"/>
                  </a:cubicBezTo>
                  <a:cubicBezTo>
                    <a:pt x="1301553" y="38891"/>
                    <a:pt x="1323834" y="48380"/>
                    <a:pt x="1355474" y="49966"/>
                  </a:cubicBezTo>
                  <a:cubicBezTo>
                    <a:pt x="1354827" y="46695"/>
                    <a:pt x="1354146" y="43457"/>
                    <a:pt x="1353369" y="40186"/>
                  </a:cubicBezTo>
                  <a:cubicBezTo>
                    <a:pt x="1325000" y="38373"/>
                    <a:pt x="1304727" y="29693"/>
                    <a:pt x="1283644" y="20658"/>
                  </a:cubicBezTo>
                  <a:cubicBezTo>
                    <a:pt x="1253235" y="7607"/>
                    <a:pt x="1221789" y="-5865"/>
                    <a:pt x="1165018" y="2684"/>
                  </a:cubicBezTo>
                  <a:cubicBezTo>
                    <a:pt x="1108215" y="11202"/>
                    <a:pt x="1082145" y="33353"/>
                    <a:pt x="1056885" y="54727"/>
                  </a:cubicBezTo>
                  <a:cubicBezTo>
                    <a:pt x="1031560" y="76198"/>
                    <a:pt x="1007659" y="96471"/>
                    <a:pt x="953609" y="104600"/>
                  </a:cubicBezTo>
                  <a:cubicBezTo>
                    <a:pt x="899558" y="112729"/>
                    <a:pt x="870736" y="100357"/>
                    <a:pt x="840229" y="87306"/>
                  </a:cubicBezTo>
                  <a:cubicBezTo>
                    <a:pt x="809820" y="74288"/>
                    <a:pt x="778374" y="60783"/>
                    <a:pt x="721570" y="69333"/>
                  </a:cubicBezTo>
                  <a:cubicBezTo>
                    <a:pt x="664767" y="77882"/>
                    <a:pt x="638697" y="100001"/>
                    <a:pt x="613437" y="121375"/>
                  </a:cubicBezTo>
                  <a:cubicBezTo>
                    <a:pt x="588112" y="142847"/>
                    <a:pt x="564212" y="163120"/>
                    <a:pt x="510161" y="171248"/>
                  </a:cubicBezTo>
                  <a:cubicBezTo>
                    <a:pt x="456111" y="179377"/>
                    <a:pt x="427288" y="167006"/>
                    <a:pt x="396781" y="153955"/>
                  </a:cubicBezTo>
                  <a:cubicBezTo>
                    <a:pt x="366372" y="140936"/>
                    <a:pt x="334926" y="127431"/>
                    <a:pt x="278122" y="135981"/>
                  </a:cubicBezTo>
                  <a:cubicBezTo>
                    <a:pt x="221319" y="144531"/>
                    <a:pt x="195249" y="166650"/>
                    <a:pt x="169989" y="188024"/>
                  </a:cubicBezTo>
                  <a:cubicBezTo>
                    <a:pt x="144664" y="209495"/>
                    <a:pt x="120764" y="229768"/>
                    <a:pt x="66713" y="237864"/>
                  </a:cubicBezTo>
                  <a:cubicBezTo>
                    <a:pt x="39057" y="242010"/>
                    <a:pt x="18039" y="240811"/>
                    <a:pt x="0" y="236893"/>
                  </a:cubicBezTo>
                  <a:cubicBezTo>
                    <a:pt x="1231" y="240423"/>
                    <a:pt x="2559" y="243985"/>
                    <a:pt x="4081" y="247547"/>
                  </a:cubicBezTo>
                  <a:cubicBezTo>
                    <a:pt x="13278" y="249166"/>
                    <a:pt x="23253" y="250138"/>
                    <a:pt x="34360" y="250138"/>
                  </a:cubicBezTo>
                  <a:cubicBezTo>
                    <a:pt x="44594" y="250138"/>
                    <a:pt x="55767" y="249329"/>
                    <a:pt x="68138" y="247450"/>
                  </a:cubicBezTo>
                  <a:close/>
                </a:path>
              </a:pathLst>
            </a:custGeom>
            <a:solidFill>
              <a:srgbClr val="7B79C6"/>
            </a:solidFill>
            <a:ln w="0" cap="flat">
              <a:noFill/>
              <a:prstDash val="solid"/>
              <a:miter/>
            </a:ln>
          </p:spPr>
          <p:txBody>
            <a:bodyPr rtlCol="0" anchor="ctr"/>
            <a:lstStyle/>
            <a:p>
              <a:endParaRPr lang="nb-NO"/>
            </a:p>
          </p:txBody>
        </p:sp>
        <p:sp>
          <p:nvSpPr>
            <p:cNvPr id="53" name="Friform 52">
              <a:extLst>
                <a:ext uri="{FF2B5EF4-FFF2-40B4-BE49-F238E27FC236}">
                  <a16:creationId xmlns:a16="http://schemas.microsoft.com/office/drawing/2014/main" id="{64DA45F6-74EF-FF48-27E8-7A6F19CCB52B}"/>
                </a:ext>
              </a:extLst>
            </p:cNvPr>
            <p:cNvSpPr>
              <a:spLocks noGrp="1" noRot="1" noMove="1" noResize="1" noEditPoints="1" noAdjustHandles="1" noChangeArrowheads="1" noChangeShapeType="1"/>
            </p:cNvSpPr>
            <p:nvPr/>
          </p:nvSpPr>
          <p:spPr>
            <a:xfrm>
              <a:off x="5184752" y="1548326"/>
              <a:ext cx="1339411" cy="236957"/>
            </a:xfrm>
            <a:custGeom>
              <a:avLst/>
              <a:gdLst>
                <a:gd name="connsiteX0" fmla="*/ 165422 w 1339411"/>
                <a:gd name="connsiteY0" fmla="*/ 216299 h 236957"/>
                <a:gd name="connsiteX1" fmla="*/ 284081 w 1339411"/>
                <a:gd name="connsiteY1" fmla="*/ 234273 h 236957"/>
                <a:gd name="connsiteX2" fmla="*/ 392215 w 1339411"/>
                <a:gd name="connsiteY2" fmla="*/ 182230 h 236957"/>
                <a:gd name="connsiteX3" fmla="*/ 495491 w 1339411"/>
                <a:gd name="connsiteY3" fmla="*/ 132357 h 236957"/>
                <a:gd name="connsiteX4" fmla="*/ 608870 w 1339411"/>
                <a:gd name="connsiteY4" fmla="*/ 149651 h 236957"/>
                <a:gd name="connsiteX5" fmla="*/ 727529 w 1339411"/>
                <a:gd name="connsiteY5" fmla="*/ 167625 h 236957"/>
                <a:gd name="connsiteX6" fmla="*/ 835662 w 1339411"/>
                <a:gd name="connsiteY6" fmla="*/ 115582 h 236957"/>
                <a:gd name="connsiteX7" fmla="*/ 938938 w 1339411"/>
                <a:gd name="connsiteY7" fmla="*/ 65709 h 236957"/>
                <a:gd name="connsiteX8" fmla="*/ 1052318 w 1339411"/>
                <a:gd name="connsiteY8" fmla="*/ 83003 h 236957"/>
                <a:gd name="connsiteX9" fmla="*/ 1170944 w 1339411"/>
                <a:gd name="connsiteY9" fmla="*/ 100976 h 236957"/>
                <a:gd name="connsiteX10" fmla="*/ 1279078 w 1339411"/>
                <a:gd name="connsiteY10" fmla="*/ 48934 h 236957"/>
                <a:gd name="connsiteX11" fmla="*/ 1339411 w 1339411"/>
                <a:gd name="connsiteY11" fmla="*/ 9975 h 236957"/>
                <a:gd name="connsiteX12" fmla="*/ 1338602 w 1339411"/>
                <a:gd name="connsiteY12" fmla="*/ 0 h 236957"/>
                <a:gd name="connsiteX13" fmla="*/ 1272795 w 1339411"/>
                <a:gd name="connsiteY13" fmla="*/ 41518 h 236957"/>
                <a:gd name="connsiteX14" fmla="*/ 1169520 w 1339411"/>
                <a:gd name="connsiteY14" fmla="*/ 91390 h 236957"/>
                <a:gd name="connsiteX15" fmla="*/ 1056140 w 1339411"/>
                <a:gd name="connsiteY15" fmla="*/ 74097 h 236957"/>
                <a:gd name="connsiteX16" fmla="*/ 937513 w 1339411"/>
                <a:gd name="connsiteY16" fmla="*/ 56123 h 236957"/>
                <a:gd name="connsiteX17" fmla="*/ 829380 w 1339411"/>
                <a:gd name="connsiteY17" fmla="*/ 108166 h 236957"/>
                <a:gd name="connsiteX18" fmla="*/ 726104 w 1339411"/>
                <a:gd name="connsiteY18" fmla="*/ 158039 h 236957"/>
                <a:gd name="connsiteX19" fmla="*/ 612724 w 1339411"/>
                <a:gd name="connsiteY19" fmla="*/ 140745 h 236957"/>
                <a:gd name="connsiteX20" fmla="*/ 494065 w 1339411"/>
                <a:gd name="connsiteY20" fmla="*/ 122772 h 236957"/>
                <a:gd name="connsiteX21" fmla="*/ 385932 w 1339411"/>
                <a:gd name="connsiteY21" fmla="*/ 174814 h 236957"/>
                <a:gd name="connsiteX22" fmla="*/ 282656 w 1339411"/>
                <a:gd name="connsiteY22" fmla="*/ 224687 h 236957"/>
                <a:gd name="connsiteX23" fmla="*/ 169276 w 1339411"/>
                <a:gd name="connsiteY23" fmla="*/ 207394 h 236957"/>
                <a:gd name="connsiteX24" fmla="*/ 50618 w 1339411"/>
                <a:gd name="connsiteY24" fmla="*/ 189420 h 236957"/>
                <a:gd name="connsiteX25" fmla="*/ 0 w 1339411"/>
                <a:gd name="connsiteY25" fmla="*/ 203216 h 236957"/>
                <a:gd name="connsiteX26" fmla="*/ 5667 w 1339411"/>
                <a:gd name="connsiteY26" fmla="*/ 211344 h 236957"/>
                <a:gd name="connsiteX27" fmla="*/ 52043 w 1339411"/>
                <a:gd name="connsiteY27" fmla="*/ 199038 h 236957"/>
                <a:gd name="connsiteX28" fmla="*/ 165422 w 1339411"/>
                <a:gd name="connsiteY28" fmla="*/ 216332 h 23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39411" h="236957">
                  <a:moveTo>
                    <a:pt x="165422" y="216299"/>
                  </a:moveTo>
                  <a:cubicBezTo>
                    <a:pt x="195832" y="229351"/>
                    <a:pt x="227278" y="242823"/>
                    <a:pt x="284081" y="234273"/>
                  </a:cubicBezTo>
                  <a:cubicBezTo>
                    <a:pt x="340884" y="225723"/>
                    <a:pt x="366954" y="203604"/>
                    <a:pt x="392215" y="182230"/>
                  </a:cubicBezTo>
                  <a:cubicBezTo>
                    <a:pt x="417540" y="160759"/>
                    <a:pt x="441440" y="140486"/>
                    <a:pt x="495491" y="132357"/>
                  </a:cubicBezTo>
                  <a:cubicBezTo>
                    <a:pt x="549541" y="124229"/>
                    <a:pt x="578364" y="136600"/>
                    <a:pt x="608870" y="149651"/>
                  </a:cubicBezTo>
                  <a:cubicBezTo>
                    <a:pt x="639280" y="162670"/>
                    <a:pt x="670726" y="176174"/>
                    <a:pt x="727529" y="167625"/>
                  </a:cubicBezTo>
                  <a:cubicBezTo>
                    <a:pt x="784332" y="159075"/>
                    <a:pt x="810402" y="136956"/>
                    <a:pt x="835662" y="115582"/>
                  </a:cubicBezTo>
                  <a:cubicBezTo>
                    <a:pt x="860988" y="94111"/>
                    <a:pt x="884888" y="73838"/>
                    <a:pt x="938938" y="65709"/>
                  </a:cubicBezTo>
                  <a:cubicBezTo>
                    <a:pt x="992989" y="57581"/>
                    <a:pt x="1021811" y="69952"/>
                    <a:pt x="1052318" y="83003"/>
                  </a:cubicBezTo>
                  <a:cubicBezTo>
                    <a:pt x="1082728" y="96054"/>
                    <a:pt x="1114173" y="109526"/>
                    <a:pt x="1170944" y="100976"/>
                  </a:cubicBezTo>
                  <a:cubicBezTo>
                    <a:pt x="1227748" y="92427"/>
                    <a:pt x="1253817" y="70308"/>
                    <a:pt x="1279078" y="48934"/>
                  </a:cubicBezTo>
                  <a:cubicBezTo>
                    <a:pt x="1296436" y="34199"/>
                    <a:pt x="1313179" y="20046"/>
                    <a:pt x="1339411" y="9975"/>
                  </a:cubicBezTo>
                  <a:cubicBezTo>
                    <a:pt x="1339217" y="6671"/>
                    <a:pt x="1338925" y="3336"/>
                    <a:pt x="1338602" y="0"/>
                  </a:cubicBezTo>
                  <a:cubicBezTo>
                    <a:pt x="1309131" y="10817"/>
                    <a:pt x="1290704" y="26329"/>
                    <a:pt x="1272795" y="41518"/>
                  </a:cubicBezTo>
                  <a:cubicBezTo>
                    <a:pt x="1247470" y="62989"/>
                    <a:pt x="1223570" y="83262"/>
                    <a:pt x="1169520" y="91390"/>
                  </a:cubicBezTo>
                  <a:cubicBezTo>
                    <a:pt x="1115436" y="99519"/>
                    <a:pt x="1086646" y="87148"/>
                    <a:pt x="1056140" y="74097"/>
                  </a:cubicBezTo>
                  <a:cubicBezTo>
                    <a:pt x="1025730" y="61046"/>
                    <a:pt x="994284" y="47574"/>
                    <a:pt x="937513" y="56123"/>
                  </a:cubicBezTo>
                  <a:cubicBezTo>
                    <a:pt x="880710" y="64673"/>
                    <a:pt x="854640" y="86792"/>
                    <a:pt x="829380" y="108166"/>
                  </a:cubicBezTo>
                  <a:cubicBezTo>
                    <a:pt x="804055" y="129637"/>
                    <a:pt x="780154" y="149910"/>
                    <a:pt x="726104" y="158039"/>
                  </a:cubicBezTo>
                  <a:cubicBezTo>
                    <a:pt x="672053" y="166167"/>
                    <a:pt x="643231" y="153796"/>
                    <a:pt x="612724" y="140745"/>
                  </a:cubicBezTo>
                  <a:cubicBezTo>
                    <a:pt x="582315" y="127694"/>
                    <a:pt x="550869" y="114222"/>
                    <a:pt x="494065" y="122772"/>
                  </a:cubicBezTo>
                  <a:cubicBezTo>
                    <a:pt x="437262" y="131289"/>
                    <a:pt x="411192" y="153440"/>
                    <a:pt x="385932" y="174814"/>
                  </a:cubicBezTo>
                  <a:cubicBezTo>
                    <a:pt x="360607" y="196286"/>
                    <a:pt x="336707" y="216558"/>
                    <a:pt x="282656" y="224687"/>
                  </a:cubicBezTo>
                  <a:cubicBezTo>
                    <a:pt x="228606" y="232816"/>
                    <a:pt x="199783" y="220445"/>
                    <a:pt x="169276" y="207394"/>
                  </a:cubicBezTo>
                  <a:cubicBezTo>
                    <a:pt x="138867" y="194375"/>
                    <a:pt x="107421" y="180870"/>
                    <a:pt x="50618" y="189420"/>
                  </a:cubicBezTo>
                  <a:cubicBezTo>
                    <a:pt x="30247" y="192496"/>
                    <a:pt x="13860" y="197322"/>
                    <a:pt x="0" y="203216"/>
                  </a:cubicBezTo>
                  <a:cubicBezTo>
                    <a:pt x="1781" y="205936"/>
                    <a:pt x="3692" y="208624"/>
                    <a:pt x="5667" y="211344"/>
                  </a:cubicBezTo>
                  <a:cubicBezTo>
                    <a:pt x="18427" y="206098"/>
                    <a:pt x="33421" y="201856"/>
                    <a:pt x="52043" y="199038"/>
                  </a:cubicBezTo>
                  <a:cubicBezTo>
                    <a:pt x="106093" y="190910"/>
                    <a:pt x="134916" y="203281"/>
                    <a:pt x="165422" y="216332"/>
                  </a:cubicBezTo>
                  <a:close/>
                </a:path>
              </a:pathLst>
            </a:custGeom>
            <a:solidFill>
              <a:srgbClr val="7B79C6"/>
            </a:solidFill>
            <a:ln w="0" cap="flat">
              <a:noFill/>
              <a:prstDash val="solid"/>
              <a:miter/>
            </a:ln>
          </p:spPr>
          <p:txBody>
            <a:bodyPr rtlCol="0" anchor="ctr"/>
            <a:lstStyle/>
            <a:p>
              <a:endParaRPr lang="nb-NO"/>
            </a:p>
          </p:txBody>
        </p:sp>
        <p:sp>
          <p:nvSpPr>
            <p:cNvPr id="54" name="Friform 53">
              <a:extLst>
                <a:ext uri="{FF2B5EF4-FFF2-40B4-BE49-F238E27FC236}">
                  <a16:creationId xmlns:a16="http://schemas.microsoft.com/office/drawing/2014/main" id="{594F6256-B7B5-6912-B3D0-27949DE64B3A}"/>
                </a:ext>
              </a:extLst>
            </p:cNvPr>
            <p:cNvSpPr>
              <a:spLocks noGrp="1" noRot="1" noMove="1" noResize="1" noEditPoints="1" noAdjustHandles="1" noChangeArrowheads="1" noChangeShapeType="1"/>
            </p:cNvSpPr>
            <p:nvPr/>
          </p:nvSpPr>
          <p:spPr>
            <a:xfrm>
              <a:off x="5671272" y="1820619"/>
              <a:ext cx="101818" cy="25551"/>
            </a:xfrm>
            <a:custGeom>
              <a:avLst/>
              <a:gdLst>
                <a:gd name="connsiteX0" fmla="*/ 32935 w 101818"/>
                <a:gd name="connsiteY0" fmla="*/ 22929 h 25551"/>
                <a:gd name="connsiteX1" fmla="*/ 101818 w 101818"/>
                <a:gd name="connsiteY1" fmla="*/ 0 h 25551"/>
                <a:gd name="connsiteX2" fmla="*/ 0 w 101818"/>
                <a:gd name="connsiteY2" fmla="*/ 25552 h 25551"/>
                <a:gd name="connsiteX3" fmla="*/ 32968 w 101818"/>
                <a:gd name="connsiteY3" fmla="*/ 22929 h 25551"/>
              </a:gdLst>
              <a:ahLst/>
              <a:cxnLst>
                <a:cxn ang="0">
                  <a:pos x="connsiteX0" y="connsiteY0"/>
                </a:cxn>
                <a:cxn ang="0">
                  <a:pos x="connsiteX1" y="connsiteY1"/>
                </a:cxn>
                <a:cxn ang="0">
                  <a:pos x="connsiteX2" y="connsiteY2"/>
                </a:cxn>
                <a:cxn ang="0">
                  <a:pos x="connsiteX3" y="connsiteY3"/>
                </a:cxn>
              </a:cxnLst>
              <a:rect l="l" t="t" r="r" b="b"/>
              <a:pathLst>
                <a:path w="101818" h="25551">
                  <a:moveTo>
                    <a:pt x="32935" y="22929"/>
                  </a:moveTo>
                  <a:cubicBezTo>
                    <a:pt x="63054" y="18395"/>
                    <a:pt x="84492" y="10039"/>
                    <a:pt x="101818" y="0"/>
                  </a:cubicBezTo>
                  <a:cubicBezTo>
                    <a:pt x="67814" y="8323"/>
                    <a:pt x="33875" y="16873"/>
                    <a:pt x="0" y="25552"/>
                  </a:cubicBezTo>
                  <a:cubicBezTo>
                    <a:pt x="10007" y="25519"/>
                    <a:pt x="20888" y="24742"/>
                    <a:pt x="32968" y="22929"/>
                  </a:cubicBezTo>
                  <a:close/>
                </a:path>
              </a:pathLst>
            </a:custGeom>
            <a:solidFill>
              <a:srgbClr val="7B79C6"/>
            </a:solidFill>
            <a:ln w="0" cap="flat">
              <a:noFill/>
              <a:prstDash val="solid"/>
              <a:miter/>
            </a:ln>
          </p:spPr>
          <p:txBody>
            <a:bodyPr rtlCol="0" anchor="ctr"/>
            <a:lstStyle/>
            <a:p>
              <a:endParaRPr lang="nb-NO"/>
            </a:p>
          </p:txBody>
        </p:sp>
        <p:sp>
          <p:nvSpPr>
            <p:cNvPr id="55" name="Friform 54">
              <a:extLst>
                <a:ext uri="{FF2B5EF4-FFF2-40B4-BE49-F238E27FC236}">
                  <a16:creationId xmlns:a16="http://schemas.microsoft.com/office/drawing/2014/main" id="{64EBB232-E86E-575C-4ABB-308CF0D7115C}"/>
                </a:ext>
              </a:extLst>
            </p:cNvPr>
            <p:cNvSpPr>
              <a:spLocks noGrp="1" noRot="1" noMove="1" noResize="1" noEditPoints="1" noAdjustHandles="1" noChangeArrowheads="1" noChangeShapeType="1"/>
            </p:cNvSpPr>
            <p:nvPr/>
          </p:nvSpPr>
          <p:spPr>
            <a:xfrm>
              <a:off x="5332783" y="1729330"/>
              <a:ext cx="717165" cy="149647"/>
            </a:xfrm>
            <a:custGeom>
              <a:avLst/>
              <a:gdLst>
                <a:gd name="connsiteX0" fmla="*/ 139385 w 717165"/>
                <a:gd name="connsiteY0" fmla="*/ 78919 h 149647"/>
                <a:gd name="connsiteX1" fmla="*/ 252765 w 717165"/>
                <a:gd name="connsiteY1" fmla="*/ 96212 h 149647"/>
                <a:gd name="connsiteX2" fmla="*/ 338456 w 717165"/>
                <a:gd name="connsiteY2" fmla="*/ 116809 h 149647"/>
                <a:gd name="connsiteX3" fmla="*/ 440274 w 717165"/>
                <a:gd name="connsiteY3" fmla="*/ 91257 h 149647"/>
                <a:gd name="connsiteX4" fmla="*/ 479525 w 717165"/>
                <a:gd name="connsiteY4" fmla="*/ 62143 h 149647"/>
                <a:gd name="connsiteX5" fmla="*/ 582800 w 717165"/>
                <a:gd name="connsiteY5" fmla="*/ 12303 h 149647"/>
                <a:gd name="connsiteX6" fmla="*/ 696180 w 717165"/>
                <a:gd name="connsiteY6" fmla="*/ 29596 h 149647"/>
                <a:gd name="connsiteX7" fmla="*/ 700423 w 717165"/>
                <a:gd name="connsiteY7" fmla="*/ 31410 h 149647"/>
                <a:gd name="connsiteX8" fmla="*/ 717166 w 717165"/>
                <a:gd name="connsiteY8" fmla="*/ 27815 h 149647"/>
                <a:gd name="connsiteX9" fmla="*/ 700034 w 717165"/>
                <a:gd name="connsiteY9" fmla="*/ 20658 h 149647"/>
                <a:gd name="connsiteX10" fmla="*/ 581376 w 717165"/>
                <a:gd name="connsiteY10" fmla="*/ 2684 h 149647"/>
                <a:gd name="connsiteX11" fmla="*/ 473242 w 717165"/>
                <a:gd name="connsiteY11" fmla="*/ 54727 h 149647"/>
                <a:gd name="connsiteX12" fmla="*/ 369966 w 717165"/>
                <a:gd name="connsiteY12" fmla="*/ 104568 h 149647"/>
                <a:gd name="connsiteX13" fmla="*/ 256586 w 717165"/>
                <a:gd name="connsiteY13" fmla="*/ 87274 h 149647"/>
                <a:gd name="connsiteX14" fmla="*/ 137928 w 717165"/>
                <a:gd name="connsiteY14" fmla="*/ 69300 h 149647"/>
                <a:gd name="connsiteX15" fmla="*/ 29794 w 717165"/>
                <a:gd name="connsiteY15" fmla="*/ 121343 h 149647"/>
                <a:gd name="connsiteX16" fmla="*/ 0 w 717165"/>
                <a:gd name="connsiteY16" fmla="*/ 144563 h 149647"/>
                <a:gd name="connsiteX17" fmla="*/ 9716 w 717165"/>
                <a:gd name="connsiteY17" fmla="*/ 149647 h 149647"/>
                <a:gd name="connsiteX18" fmla="*/ 36045 w 717165"/>
                <a:gd name="connsiteY18" fmla="*/ 128759 h 149647"/>
                <a:gd name="connsiteX19" fmla="*/ 139320 w 717165"/>
                <a:gd name="connsiteY19" fmla="*/ 78919 h 14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7165" h="149647">
                  <a:moveTo>
                    <a:pt x="139385" y="78919"/>
                  </a:moveTo>
                  <a:cubicBezTo>
                    <a:pt x="193436" y="70790"/>
                    <a:pt x="222258" y="83161"/>
                    <a:pt x="252765" y="96212"/>
                  </a:cubicBezTo>
                  <a:cubicBezTo>
                    <a:pt x="276697" y="106478"/>
                    <a:pt x="301342" y="116971"/>
                    <a:pt x="338456" y="116809"/>
                  </a:cubicBezTo>
                  <a:cubicBezTo>
                    <a:pt x="372363" y="108130"/>
                    <a:pt x="406302" y="99580"/>
                    <a:pt x="440274" y="91257"/>
                  </a:cubicBezTo>
                  <a:cubicBezTo>
                    <a:pt x="455592" y="82384"/>
                    <a:pt x="467672" y="72183"/>
                    <a:pt x="479525" y="62143"/>
                  </a:cubicBezTo>
                  <a:cubicBezTo>
                    <a:pt x="504850" y="40672"/>
                    <a:pt x="528750" y="20399"/>
                    <a:pt x="582800" y="12303"/>
                  </a:cubicBezTo>
                  <a:cubicBezTo>
                    <a:pt x="636851" y="4174"/>
                    <a:pt x="665673" y="16513"/>
                    <a:pt x="696180" y="29596"/>
                  </a:cubicBezTo>
                  <a:cubicBezTo>
                    <a:pt x="697605" y="30212"/>
                    <a:pt x="698998" y="30794"/>
                    <a:pt x="700423" y="31410"/>
                  </a:cubicBezTo>
                  <a:cubicBezTo>
                    <a:pt x="705993" y="30212"/>
                    <a:pt x="711563" y="29013"/>
                    <a:pt x="717166" y="27815"/>
                  </a:cubicBezTo>
                  <a:cubicBezTo>
                    <a:pt x="711401" y="25548"/>
                    <a:pt x="705734" y="23119"/>
                    <a:pt x="700034" y="20658"/>
                  </a:cubicBezTo>
                  <a:cubicBezTo>
                    <a:pt x="669625" y="7607"/>
                    <a:pt x="638179" y="-5865"/>
                    <a:pt x="581376" y="2684"/>
                  </a:cubicBezTo>
                  <a:cubicBezTo>
                    <a:pt x="524572" y="11202"/>
                    <a:pt x="498502" y="33353"/>
                    <a:pt x="473242" y="54727"/>
                  </a:cubicBezTo>
                  <a:cubicBezTo>
                    <a:pt x="447917" y="76198"/>
                    <a:pt x="424017" y="96471"/>
                    <a:pt x="369966" y="104568"/>
                  </a:cubicBezTo>
                  <a:cubicBezTo>
                    <a:pt x="315915" y="112696"/>
                    <a:pt x="287093" y="100325"/>
                    <a:pt x="256586" y="87274"/>
                  </a:cubicBezTo>
                  <a:cubicBezTo>
                    <a:pt x="226177" y="74223"/>
                    <a:pt x="194731" y="60751"/>
                    <a:pt x="137928" y="69300"/>
                  </a:cubicBezTo>
                  <a:cubicBezTo>
                    <a:pt x="81124" y="77818"/>
                    <a:pt x="55055" y="99969"/>
                    <a:pt x="29794" y="121343"/>
                  </a:cubicBezTo>
                  <a:cubicBezTo>
                    <a:pt x="20241" y="129439"/>
                    <a:pt x="10881" y="137373"/>
                    <a:pt x="0" y="144563"/>
                  </a:cubicBezTo>
                  <a:cubicBezTo>
                    <a:pt x="3239" y="146279"/>
                    <a:pt x="6477" y="147963"/>
                    <a:pt x="9716" y="149647"/>
                  </a:cubicBezTo>
                  <a:cubicBezTo>
                    <a:pt x="19301" y="142944"/>
                    <a:pt x="27721" y="135819"/>
                    <a:pt x="36045" y="128759"/>
                  </a:cubicBezTo>
                  <a:cubicBezTo>
                    <a:pt x="61369" y="107288"/>
                    <a:pt x="85270" y="87015"/>
                    <a:pt x="139320" y="78919"/>
                  </a:cubicBezTo>
                  <a:close/>
                </a:path>
              </a:pathLst>
            </a:custGeom>
            <a:solidFill>
              <a:srgbClr val="7B79C6"/>
            </a:solidFill>
            <a:ln w="0" cap="flat">
              <a:noFill/>
              <a:prstDash val="solid"/>
              <a:miter/>
            </a:ln>
          </p:spPr>
          <p:txBody>
            <a:bodyPr rtlCol="0" anchor="ctr"/>
            <a:lstStyle/>
            <a:p>
              <a:endParaRPr lang="nb-NO"/>
            </a:p>
          </p:txBody>
        </p:sp>
        <p:sp>
          <p:nvSpPr>
            <p:cNvPr id="56" name="Friform 55">
              <a:extLst>
                <a:ext uri="{FF2B5EF4-FFF2-40B4-BE49-F238E27FC236}">
                  <a16:creationId xmlns:a16="http://schemas.microsoft.com/office/drawing/2014/main" id="{9D90DB0E-BD9A-B159-4325-AEAFC5A5719B}"/>
                </a:ext>
              </a:extLst>
            </p:cNvPr>
            <p:cNvSpPr>
              <a:spLocks noGrp="1" noRot="1" noMove="1" noResize="1" noEditPoints="1" noAdjustHandles="1" noChangeArrowheads="1" noChangeShapeType="1"/>
            </p:cNvSpPr>
            <p:nvPr/>
          </p:nvSpPr>
          <p:spPr>
            <a:xfrm>
              <a:off x="6253392" y="1662722"/>
              <a:ext cx="194601" cy="51383"/>
            </a:xfrm>
            <a:custGeom>
              <a:avLst/>
              <a:gdLst>
                <a:gd name="connsiteX0" fmla="*/ 104182 w 194601"/>
                <a:gd name="connsiteY0" fmla="*/ 2677 h 51383"/>
                <a:gd name="connsiteX1" fmla="*/ 0 w 194601"/>
                <a:gd name="connsiteY1" fmla="*/ 51384 h 51383"/>
                <a:gd name="connsiteX2" fmla="*/ 20888 w 194601"/>
                <a:gd name="connsiteY2" fmla="*/ 46947 h 51383"/>
                <a:gd name="connsiteX3" fmla="*/ 105640 w 194601"/>
                <a:gd name="connsiteY3" fmla="*/ 12263 h 51383"/>
                <a:gd name="connsiteX4" fmla="*/ 174847 w 194601"/>
                <a:gd name="connsiteY4" fmla="*/ 13817 h 51383"/>
                <a:gd name="connsiteX5" fmla="*/ 194601 w 194601"/>
                <a:gd name="connsiteY5" fmla="*/ 9445 h 51383"/>
                <a:gd name="connsiteX6" fmla="*/ 104182 w 194601"/>
                <a:gd name="connsiteY6" fmla="*/ 2677 h 5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601" h="51383">
                  <a:moveTo>
                    <a:pt x="104182" y="2677"/>
                  </a:moveTo>
                  <a:cubicBezTo>
                    <a:pt x="50326" y="10773"/>
                    <a:pt x="24094" y="31078"/>
                    <a:pt x="0" y="51384"/>
                  </a:cubicBezTo>
                  <a:cubicBezTo>
                    <a:pt x="6963" y="49894"/>
                    <a:pt x="13925" y="48437"/>
                    <a:pt x="20888" y="46947"/>
                  </a:cubicBezTo>
                  <a:cubicBezTo>
                    <a:pt x="40967" y="31596"/>
                    <a:pt x="64608" y="18416"/>
                    <a:pt x="105640" y="12263"/>
                  </a:cubicBezTo>
                  <a:cubicBezTo>
                    <a:pt x="134592" y="7923"/>
                    <a:pt x="156258" y="9445"/>
                    <a:pt x="174847" y="13817"/>
                  </a:cubicBezTo>
                  <a:cubicBezTo>
                    <a:pt x="181842" y="12263"/>
                    <a:pt x="188448" y="10805"/>
                    <a:pt x="194601" y="9445"/>
                  </a:cubicBezTo>
                  <a:cubicBezTo>
                    <a:pt x="171349" y="1543"/>
                    <a:pt x="143984" y="-3315"/>
                    <a:pt x="104182" y="2677"/>
                  </a:cubicBezTo>
                  <a:close/>
                </a:path>
              </a:pathLst>
            </a:custGeom>
            <a:solidFill>
              <a:srgbClr val="7B79C6"/>
            </a:solidFill>
            <a:ln w="0" cap="flat">
              <a:noFill/>
              <a:prstDash val="solid"/>
              <a:miter/>
            </a:ln>
          </p:spPr>
          <p:txBody>
            <a:bodyPr rtlCol="0" anchor="ctr"/>
            <a:lstStyle/>
            <a:p>
              <a:endParaRPr lang="nb-NO"/>
            </a:p>
          </p:txBody>
        </p:sp>
        <p:sp>
          <p:nvSpPr>
            <p:cNvPr id="57" name="Friform 56">
              <a:extLst>
                <a:ext uri="{FF2B5EF4-FFF2-40B4-BE49-F238E27FC236}">
                  <a16:creationId xmlns:a16="http://schemas.microsoft.com/office/drawing/2014/main" id="{1467A125-2466-7BCE-5A1D-D67621FFA8A4}"/>
                </a:ext>
              </a:extLst>
            </p:cNvPr>
            <p:cNvSpPr>
              <a:spLocks noGrp="1" noRot="1" noMove="1" noResize="1" noEditPoints="1" noAdjustHandles="1" noChangeArrowheads="1" noChangeShapeType="1"/>
            </p:cNvSpPr>
            <p:nvPr/>
          </p:nvSpPr>
          <p:spPr>
            <a:xfrm>
              <a:off x="5529716" y="1894166"/>
              <a:ext cx="99292" cy="65741"/>
            </a:xfrm>
            <a:custGeom>
              <a:avLst/>
              <a:gdLst>
                <a:gd name="connsiteX0" fmla="*/ 99293 w 99292"/>
                <a:gd name="connsiteY0" fmla="*/ 6930 h 65741"/>
                <a:gd name="connsiteX1" fmla="*/ 92362 w 99292"/>
                <a:gd name="connsiteY1" fmla="*/ 0 h 65741"/>
                <a:gd name="connsiteX2" fmla="*/ 69401 w 99292"/>
                <a:gd name="connsiteY2" fmla="*/ 18459 h 65741"/>
                <a:gd name="connsiteX3" fmla="*/ 0 w 99292"/>
                <a:gd name="connsiteY3" fmla="*/ 60560 h 65741"/>
                <a:gd name="connsiteX4" fmla="*/ 14217 w 99292"/>
                <a:gd name="connsiteY4" fmla="*/ 65742 h 65741"/>
                <a:gd name="connsiteX5" fmla="*/ 75652 w 99292"/>
                <a:gd name="connsiteY5" fmla="*/ 25843 h 65741"/>
                <a:gd name="connsiteX6" fmla="*/ 99260 w 99292"/>
                <a:gd name="connsiteY6" fmla="*/ 6898 h 6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292" h="65741">
                  <a:moveTo>
                    <a:pt x="99293" y="6930"/>
                  </a:moveTo>
                  <a:cubicBezTo>
                    <a:pt x="96993" y="4631"/>
                    <a:pt x="94662" y="2299"/>
                    <a:pt x="92362" y="0"/>
                  </a:cubicBezTo>
                  <a:cubicBezTo>
                    <a:pt x="84169" y="5991"/>
                    <a:pt x="76720" y="12241"/>
                    <a:pt x="69401" y="18459"/>
                  </a:cubicBezTo>
                  <a:cubicBezTo>
                    <a:pt x="50132" y="34814"/>
                    <a:pt x="31608" y="50456"/>
                    <a:pt x="0" y="60560"/>
                  </a:cubicBezTo>
                  <a:cubicBezTo>
                    <a:pt x="4728" y="62276"/>
                    <a:pt x="9489" y="63993"/>
                    <a:pt x="14217" y="65742"/>
                  </a:cubicBezTo>
                  <a:cubicBezTo>
                    <a:pt x="41194" y="55055"/>
                    <a:pt x="58650" y="40287"/>
                    <a:pt x="75652" y="25843"/>
                  </a:cubicBezTo>
                  <a:cubicBezTo>
                    <a:pt x="83359" y="19301"/>
                    <a:pt x="90937" y="12889"/>
                    <a:pt x="99260" y="6898"/>
                  </a:cubicBezTo>
                  <a:close/>
                </a:path>
              </a:pathLst>
            </a:custGeom>
            <a:solidFill>
              <a:srgbClr val="7B79C6"/>
            </a:solidFill>
            <a:ln w="0" cap="flat">
              <a:noFill/>
              <a:prstDash val="solid"/>
              <a:miter/>
            </a:ln>
          </p:spPr>
          <p:txBody>
            <a:bodyPr rtlCol="0" anchor="ctr"/>
            <a:lstStyle/>
            <a:p>
              <a:endParaRPr lang="nb-NO"/>
            </a:p>
          </p:txBody>
        </p:sp>
        <p:sp>
          <p:nvSpPr>
            <p:cNvPr id="58" name="Friform 57">
              <a:extLst>
                <a:ext uri="{FF2B5EF4-FFF2-40B4-BE49-F238E27FC236}">
                  <a16:creationId xmlns:a16="http://schemas.microsoft.com/office/drawing/2014/main" id="{FAE96205-4E3A-A8C0-2038-A6C61CD81E70}"/>
                </a:ext>
              </a:extLst>
            </p:cNvPr>
            <p:cNvSpPr>
              <a:spLocks noGrp="1" noRot="1" noMove="1" noResize="1" noEditPoints="1" noAdjustHandles="1" noChangeArrowheads="1" noChangeShapeType="1"/>
            </p:cNvSpPr>
            <p:nvPr/>
          </p:nvSpPr>
          <p:spPr>
            <a:xfrm>
              <a:off x="5696499" y="2021342"/>
              <a:ext cx="53208" cy="13828"/>
            </a:xfrm>
            <a:custGeom>
              <a:avLst/>
              <a:gdLst>
                <a:gd name="connsiteX0" fmla="*/ 53209 w 53208"/>
                <a:gd name="connsiteY0" fmla="*/ 8485 h 13828"/>
                <a:gd name="connsiteX1" fmla="*/ 46408 w 53208"/>
                <a:gd name="connsiteY1" fmla="*/ 0 h 13828"/>
                <a:gd name="connsiteX2" fmla="*/ 34749 w 53208"/>
                <a:gd name="connsiteY2" fmla="*/ 2040 h 13828"/>
                <a:gd name="connsiteX3" fmla="*/ 0 w 53208"/>
                <a:gd name="connsiteY3" fmla="*/ 4599 h 13828"/>
                <a:gd name="connsiteX4" fmla="*/ 16257 w 53208"/>
                <a:gd name="connsiteY4" fmla="*/ 13828 h 13828"/>
                <a:gd name="connsiteX5" fmla="*/ 36174 w 53208"/>
                <a:gd name="connsiteY5" fmla="*/ 11626 h 13828"/>
                <a:gd name="connsiteX6" fmla="*/ 53209 w 53208"/>
                <a:gd name="connsiteY6" fmla="*/ 8420 h 1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08" h="13828">
                  <a:moveTo>
                    <a:pt x="53209" y="8485"/>
                  </a:moveTo>
                  <a:cubicBezTo>
                    <a:pt x="50974" y="5635"/>
                    <a:pt x="48707" y="2818"/>
                    <a:pt x="46408" y="0"/>
                  </a:cubicBezTo>
                  <a:cubicBezTo>
                    <a:pt x="42684" y="745"/>
                    <a:pt x="38830" y="1457"/>
                    <a:pt x="34749" y="2040"/>
                  </a:cubicBezTo>
                  <a:cubicBezTo>
                    <a:pt x="21827" y="3983"/>
                    <a:pt x="10396" y="4728"/>
                    <a:pt x="0" y="4599"/>
                  </a:cubicBezTo>
                  <a:cubicBezTo>
                    <a:pt x="5473" y="7611"/>
                    <a:pt x="10882" y="10687"/>
                    <a:pt x="16257" y="13828"/>
                  </a:cubicBezTo>
                  <a:cubicBezTo>
                    <a:pt x="22540" y="13407"/>
                    <a:pt x="29147" y="12695"/>
                    <a:pt x="36174" y="11626"/>
                  </a:cubicBezTo>
                  <a:cubicBezTo>
                    <a:pt x="42198" y="10719"/>
                    <a:pt x="47833" y="9618"/>
                    <a:pt x="53209" y="8420"/>
                  </a:cubicBezTo>
                  <a:close/>
                </a:path>
              </a:pathLst>
            </a:custGeom>
            <a:solidFill>
              <a:srgbClr val="7B79C6"/>
            </a:solidFill>
            <a:ln w="0" cap="flat">
              <a:noFill/>
              <a:prstDash val="solid"/>
              <a:miter/>
            </a:ln>
          </p:spPr>
          <p:txBody>
            <a:bodyPr rtlCol="0" anchor="ctr"/>
            <a:lstStyle/>
            <a:p>
              <a:endParaRPr lang="nb-NO"/>
            </a:p>
          </p:txBody>
        </p:sp>
        <p:sp>
          <p:nvSpPr>
            <p:cNvPr id="59" name="Friform 58">
              <a:extLst>
                <a:ext uri="{FF2B5EF4-FFF2-40B4-BE49-F238E27FC236}">
                  <a16:creationId xmlns:a16="http://schemas.microsoft.com/office/drawing/2014/main" id="{5F789B0B-D579-DDED-D37A-5CA84E42F98D}"/>
                </a:ext>
              </a:extLst>
            </p:cNvPr>
            <p:cNvSpPr>
              <a:spLocks noGrp="1" noRot="1" noMove="1" noResize="1" noEditPoints="1" noAdjustHandles="1" noChangeArrowheads="1" noChangeShapeType="1"/>
            </p:cNvSpPr>
            <p:nvPr/>
          </p:nvSpPr>
          <p:spPr>
            <a:xfrm>
              <a:off x="4875864" y="1423968"/>
              <a:ext cx="221060" cy="271309"/>
            </a:xfrm>
            <a:custGeom>
              <a:avLst/>
              <a:gdLst>
                <a:gd name="connsiteX0" fmla="*/ 32449 w 221060"/>
                <a:gd name="connsiteY0" fmla="*/ 16970 h 271309"/>
                <a:gd name="connsiteX1" fmla="*/ 0 w 221060"/>
                <a:gd name="connsiteY1" fmla="*/ 212672 h 271309"/>
                <a:gd name="connsiteX2" fmla="*/ 83391 w 221060"/>
                <a:gd name="connsiteY2" fmla="*/ 263776 h 271309"/>
                <a:gd name="connsiteX3" fmla="*/ 221060 w 221060"/>
                <a:gd name="connsiteY3" fmla="*/ 236119 h 271309"/>
                <a:gd name="connsiteX4" fmla="*/ 221060 w 221060"/>
                <a:gd name="connsiteY4" fmla="*/ 119760 h 271309"/>
                <a:gd name="connsiteX5" fmla="*/ 81837 w 221060"/>
                <a:gd name="connsiteY5" fmla="*/ 0 h 271309"/>
                <a:gd name="connsiteX6" fmla="*/ 32417 w 221060"/>
                <a:gd name="connsiteY6" fmla="*/ 16970 h 2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60" h="271309">
                  <a:moveTo>
                    <a:pt x="32449" y="16970"/>
                  </a:moveTo>
                  <a:cubicBezTo>
                    <a:pt x="37696" y="63086"/>
                    <a:pt x="17035" y="170798"/>
                    <a:pt x="0" y="212672"/>
                  </a:cubicBezTo>
                  <a:cubicBezTo>
                    <a:pt x="13472" y="230387"/>
                    <a:pt x="57742" y="256424"/>
                    <a:pt x="83391" y="263776"/>
                  </a:cubicBezTo>
                  <a:cubicBezTo>
                    <a:pt x="164159" y="286931"/>
                    <a:pt x="210599" y="250660"/>
                    <a:pt x="221060" y="236119"/>
                  </a:cubicBezTo>
                  <a:lnTo>
                    <a:pt x="221060" y="119760"/>
                  </a:lnTo>
                  <a:lnTo>
                    <a:pt x="81837" y="0"/>
                  </a:lnTo>
                  <a:lnTo>
                    <a:pt x="32417" y="16970"/>
                  </a:lnTo>
                  <a:close/>
                </a:path>
              </a:pathLst>
            </a:custGeom>
            <a:solidFill>
              <a:srgbClr val="DEAB91"/>
            </a:solidFill>
            <a:ln w="0" cap="flat">
              <a:noFill/>
              <a:prstDash val="solid"/>
              <a:miter/>
            </a:ln>
          </p:spPr>
          <p:txBody>
            <a:bodyPr rtlCol="0" anchor="ctr"/>
            <a:lstStyle/>
            <a:p>
              <a:endParaRPr lang="nb-NO"/>
            </a:p>
          </p:txBody>
        </p:sp>
        <p:sp>
          <p:nvSpPr>
            <p:cNvPr id="60" name="Friform 59">
              <a:extLst>
                <a:ext uri="{FF2B5EF4-FFF2-40B4-BE49-F238E27FC236}">
                  <a16:creationId xmlns:a16="http://schemas.microsoft.com/office/drawing/2014/main" id="{DD95CF04-B040-A47C-E7D6-2C78508C8FF0}"/>
                </a:ext>
              </a:extLst>
            </p:cNvPr>
            <p:cNvSpPr>
              <a:spLocks noGrp="1" noRot="1" noMove="1" noResize="1" noEditPoints="1" noAdjustHandles="1" noChangeArrowheads="1" noChangeShapeType="1"/>
            </p:cNvSpPr>
            <p:nvPr/>
          </p:nvSpPr>
          <p:spPr>
            <a:xfrm>
              <a:off x="4534907" y="1653901"/>
              <a:ext cx="193410" cy="185323"/>
            </a:xfrm>
            <a:custGeom>
              <a:avLst/>
              <a:gdLst>
                <a:gd name="connsiteX0" fmla="*/ 193410 w 193410"/>
                <a:gd name="connsiteY0" fmla="*/ 0 h 185323"/>
                <a:gd name="connsiteX1" fmla="*/ 78994 w 193410"/>
                <a:gd name="connsiteY1" fmla="*/ 178765 h 185323"/>
                <a:gd name="connsiteX2" fmla="*/ 2274 w 193410"/>
                <a:gd name="connsiteY2" fmla="*/ 125816 h 185323"/>
                <a:gd name="connsiteX3" fmla="*/ 193410 w 193410"/>
                <a:gd name="connsiteY3" fmla="*/ 0 h 185323"/>
              </a:gdLst>
              <a:ahLst/>
              <a:cxnLst>
                <a:cxn ang="0">
                  <a:pos x="connsiteX0" y="connsiteY0"/>
                </a:cxn>
                <a:cxn ang="0">
                  <a:pos x="connsiteX1" y="connsiteY1"/>
                </a:cxn>
                <a:cxn ang="0">
                  <a:pos x="connsiteX2" y="connsiteY2"/>
                </a:cxn>
                <a:cxn ang="0">
                  <a:pos x="connsiteX3" y="connsiteY3"/>
                </a:cxn>
              </a:cxnLst>
              <a:rect l="l" t="t" r="r" b="b"/>
              <a:pathLst>
                <a:path w="193410" h="185323">
                  <a:moveTo>
                    <a:pt x="193410" y="0"/>
                  </a:moveTo>
                  <a:cubicBezTo>
                    <a:pt x="141205" y="38214"/>
                    <a:pt x="94992" y="99972"/>
                    <a:pt x="78994" y="178765"/>
                  </a:cubicBezTo>
                  <a:cubicBezTo>
                    <a:pt x="58656" y="205386"/>
                    <a:pt x="-13660" y="143530"/>
                    <a:pt x="2274" y="125816"/>
                  </a:cubicBezTo>
                  <a:cubicBezTo>
                    <a:pt x="91300" y="26880"/>
                    <a:pt x="193410" y="0"/>
                    <a:pt x="193410" y="0"/>
                  </a:cubicBezTo>
                  <a:close/>
                </a:path>
              </a:pathLst>
            </a:custGeom>
            <a:solidFill>
              <a:srgbClr val="7B79C6"/>
            </a:solidFill>
            <a:ln w="0" cap="flat">
              <a:noFill/>
              <a:prstDash val="solid"/>
              <a:miter/>
            </a:ln>
          </p:spPr>
          <p:txBody>
            <a:bodyPr rtlCol="0" anchor="ctr"/>
            <a:lstStyle/>
            <a:p>
              <a:endParaRPr lang="nb-NO"/>
            </a:p>
          </p:txBody>
        </p:sp>
        <p:sp>
          <p:nvSpPr>
            <p:cNvPr id="61" name="Friform 60">
              <a:extLst>
                <a:ext uri="{FF2B5EF4-FFF2-40B4-BE49-F238E27FC236}">
                  <a16:creationId xmlns:a16="http://schemas.microsoft.com/office/drawing/2014/main" id="{06035E76-2984-E2AE-1323-FFCF6A0AEA0C}"/>
                </a:ext>
              </a:extLst>
            </p:cNvPr>
            <p:cNvSpPr>
              <a:spLocks noGrp="1" noRot="1" noMove="1" noResize="1" noEditPoints="1" noAdjustHandles="1" noChangeArrowheads="1" noChangeShapeType="1"/>
            </p:cNvSpPr>
            <p:nvPr/>
          </p:nvSpPr>
          <p:spPr>
            <a:xfrm>
              <a:off x="4924928" y="1446710"/>
              <a:ext cx="180027" cy="211653"/>
            </a:xfrm>
            <a:custGeom>
              <a:avLst/>
              <a:gdLst>
                <a:gd name="connsiteX0" fmla="*/ 2849 w 180027"/>
                <a:gd name="connsiteY0" fmla="*/ 13691 h 211653"/>
                <a:gd name="connsiteX1" fmla="*/ 172611 w 180027"/>
                <a:gd name="connsiteY1" fmla="*/ 191712 h 211653"/>
                <a:gd name="connsiteX2" fmla="*/ 180027 w 180027"/>
                <a:gd name="connsiteY2" fmla="*/ 44133 h 211653"/>
                <a:gd name="connsiteX3" fmla="*/ 2881 w 180027"/>
                <a:gd name="connsiteY3" fmla="*/ 13691 h 211653"/>
              </a:gdLst>
              <a:ahLst/>
              <a:cxnLst>
                <a:cxn ang="0">
                  <a:pos x="connsiteX0" y="connsiteY0"/>
                </a:cxn>
                <a:cxn ang="0">
                  <a:pos x="connsiteX1" y="connsiteY1"/>
                </a:cxn>
                <a:cxn ang="0">
                  <a:pos x="connsiteX2" y="connsiteY2"/>
                </a:cxn>
                <a:cxn ang="0">
                  <a:pos x="connsiteX3" y="connsiteY3"/>
                </a:cxn>
              </a:cxnLst>
              <a:rect l="l" t="t" r="r" b="b"/>
              <a:pathLst>
                <a:path w="180027" h="211653">
                  <a:moveTo>
                    <a:pt x="2849" y="13691"/>
                  </a:moveTo>
                  <a:cubicBezTo>
                    <a:pt x="-15287" y="82380"/>
                    <a:pt x="54568" y="273354"/>
                    <a:pt x="172611" y="191712"/>
                  </a:cubicBezTo>
                  <a:lnTo>
                    <a:pt x="180027" y="44133"/>
                  </a:lnTo>
                  <a:cubicBezTo>
                    <a:pt x="180027" y="44133"/>
                    <a:pt x="14345" y="-29770"/>
                    <a:pt x="2881" y="13691"/>
                  </a:cubicBezTo>
                  <a:close/>
                </a:path>
              </a:pathLst>
            </a:custGeom>
            <a:solidFill>
              <a:srgbClr val="967B6F"/>
            </a:solidFill>
            <a:ln w="0" cap="flat">
              <a:noFill/>
              <a:prstDash val="solid"/>
              <a:miter/>
            </a:ln>
          </p:spPr>
          <p:txBody>
            <a:bodyPr rtlCol="0" anchor="ctr"/>
            <a:lstStyle/>
            <a:p>
              <a:endParaRPr lang="nb-NO"/>
            </a:p>
          </p:txBody>
        </p:sp>
        <p:grpSp>
          <p:nvGrpSpPr>
            <p:cNvPr id="62" name="Grafikk 5">
              <a:extLst>
                <a:ext uri="{FF2B5EF4-FFF2-40B4-BE49-F238E27FC236}">
                  <a16:creationId xmlns:a16="http://schemas.microsoft.com/office/drawing/2014/main" id="{6247A11B-AF81-F50D-162A-C4A90E91C7A5}"/>
                </a:ext>
              </a:extLst>
            </p:cNvPr>
            <p:cNvGrpSpPr>
              <a:grpSpLocks noGrp="1" noUngrp="1" noRot="1" noMove="1" noResize="1"/>
            </p:cNvGrpSpPr>
            <p:nvPr/>
          </p:nvGrpSpPr>
          <p:grpSpPr>
            <a:xfrm>
              <a:off x="4853968" y="1092033"/>
              <a:ext cx="405085" cy="552537"/>
              <a:chOff x="4853968" y="1092033"/>
              <a:chExt cx="405085" cy="552537"/>
            </a:xfrm>
          </p:grpSpPr>
          <p:grpSp>
            <p:nvGrpSpPr>
              <p:cNvPr id="69" name="Grafikk 5">
                <a:extLst>
                  <a:ext uri="{FF2B5EF4-FFF2-40B4-BE49-F238E27FC236}">
                    <a16:creationId xmlns:a16="http://schemas.microsoft.com/office/drawing/2014/main" id="{938F8E19-DBED-3880-A556-993AA757B38D}"/>
                  </a:ext>
                </a:extLst>
              </p:cNvPr>
              <p:cNvGrpSpPr>
                <a:grpSpLocks noGrp="1" noUngrp="1" noRot="1" noMove="1" noResize="1"/>
              </p:cNvGrpSpPr>
              <p:nvPr/>
            </p:nvGrpSpPr>
            <p:grpSpPr>
              <a:xfrm>
                <a:off x="4853968" y="1092033"/>
                <a:ext cx="405085" cy="552537"/>
                <a:chOff x="4853968" y="1092033"/>
                <a:chExt cx="405085" cy="552537"/>
              </a:xfrm>
            </p:grpSpPr>
            <p:sp>
              <p:nvSpPr>
                <p:cNvPr id="83" name="Friform 82">
                  <a:extLst>
                    <a:ext uri="{FF2B5EF4-FFF2-40B4-BE49-F238E27FC236}">
                      <a16:creationId xmlns:a16="http://schemas.microsoft.com/office/drawing/2014/main" id="{FBB62476-188B-CD51-5207-25F42B98E7A0}"/>
                    </a:ext>
                  </a:extLst>
                </p:cNvPr>
                <p:cNvSpPr>
                  <a:spLocks noGrp="1" noRot="1" noMove="1" noResize="1" noEditPoints="1" noAdjustHandles="1" noChangeArrowheads="1" noChangeShapeType="1"/>
                </p:cNvSpPr>
                <p:nvPr/>
              </p:nvSpPr>
              <p:spPr>
                <a:xfrm>
                  <a:off x="4853968" y="1092033"/>
                  <a:ext cx="405085" cy="412998"/>
                </a:xfrm>
                <a:custGeom>
                  <a:avLst/>
                  <a:gdLst>
                    <a:gd name="connsiteX0" fmla="*/ 1623 w 405085"/>
                    <a:gd name="connsiteY0" fmla="*/ 175418 h 412998"/>
                    <a:gd name="connsiteX1" fmla="*/ 175886 w 405085"/>
                    <a:gd name="connsiteY1" fmla="*/ 411537 h 412998"/>
                    <a:gd name="connsiteX2" fmla="*/ 403488 w 405085"/>
                    <a:gd name="connsiteY2" fmla="*/ 226295 h 412998"/>
                    <a:gd name="connsiteX3" fmla="*/ 227767 w 405085"/>
                    <a:gd name="connsiteY3" fmla="*/ 1640 h 412998"/>
                    <a:gd name="connsiteX4" fmla="*/ 1623 w 405085"/>
                    <a:gd name="connsiteY4" fmla="*/ 175451 h 412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085" h="412998">
                      <a:moveTo>
                        <a:pt x="1623" y="175418"/>
                      </a:moveTo>
                      <a:cubicBezTo>
                        <a:pt x="-12303" y="285463"/>
                        <a:pt x="64903" y="397482"/>
                        <a:pt x="175886" y="411537"/>
                      </a:cubicBezTo>
                      <a:cubicBezTo>
                        <a:pt x="286869" y="425592"/>
                        <a:pt x="389562" y="336307"/>
                        <a:pt x="403488" y="226295"/>
                      </a:cubicBezTo>
                      <a:cubicBezTo>
                        <a:pt x="417414" y="116251"/>
                        <a:pt x="338750" y="15663"/>
                        <a:pt x="227767" y="1640"/>
                      </a:cubicBezTo>
                      <a:cubicBezTo>
                        <a:pt x="116816" y="-12415"/>
                        <a:pt x="15548" y="65406"/>
                        <a:pt x="1623" y="175451"/>
                      </a:cubicBezTo>
                      <a:close/>
                    </a:path>
                  </a:pathLst>
                </a:custGeom>
                <a:solidFill>
                  <a:schemeClr val="tx1">
                    <a:lumMod val="75000"/>
                    <a:lumOff val="25000"/>
                  </a:schemeClr>
                </a:solidFill>
                <a:ln w="0" cap="flat">
                  <a:noFill/>
                  <a:prstDash val="solid"/>
                  <a:miter/>
                </a:ln>
              </p:spPr>
              <p:txBody>
                <a:bodyPr rtlCol="0" anchor="ctr"/>
                <a:lstStyle/>
                <a:p>
                  <a:endParaRPr lang="nb-NO"/>
                </a:p>
              </p:txBody>
            </p:sp>
            <p:sp>
              <p:nvSpPr>
                <p:cNvPr id="84" name="Friform 83">
                  <a:extLst>
                    <a:ext uri="{FF2B5EF4-FFF2-40B4-BE49-F238E27FC236}">
                      <a16:creationId xmlns:a16="http://schemas.microsoft.com/office/drawing/2014/main" id="{A3C21A12-2D70-0C13-C60C-E6A461B3C84F}"/>
                    </a:ext>
                  </a:extLst>
                </p:cNvPr>
                <p:cNvSpPr>
                  <a:spLocks noGrp="1" noRot="1" noMove="1" noResize="1" noEditPoints="1" noAdjustHandles="1" noChangeArrowheads="1" noChangeShapeType="1"/>
                </p:cNvSpPr>
                <p:nvPr/>
              </p:nvSpPr>
              <p:spPr>
                <a:xfrm>
                  <a:off x="4913775" y="1193660"/>
                  <a:ext cx="335507" cy="450910"/>
                </a:xfrm>
                <a:custGeom>
                  <a:avLst/>
                  <a:gdLst>
                    <a:gd name="connsiteX0" fmla="*/ 21806 w 335507"/>
                    <a:gd name="connsiteY0" fmla="*/ 122563 h 450912"/>
                    <a:gd name="connsiteX1" fmla="*/ 222011 w 335507"/>
                    <a:gd name="connsiteY1" fmla="*/ 1800 h 450912"/>
                    <a:gd name="connsiteX2" fmla="*/ 333577 w 335507"/>
                    <a:gd name="connsiteY2" fmla="*/ 162008 h 450912"/>
                    <a:gd name="connsiteX3" fmla="*/ 318194 w 335507"/>
                    <a:gd name="connsiteY3" fmla="*/ 278206 h 450912"/>
                    <a:gd name="connsiteX4" fmla="*/ 175635 w 335507"/>
                    <a:gd name="connsiteY4" fmla="*/ 450526 h 450912"/>
                    <a:gd name="connsiteX5" fmla="*/ 400 w 335507"/>
                    <a:gd name="connsiteY5" fmla="*/ 267130 h 450912"/>
                    <a:gd name="connsiteX6" fmla="*/ 21774 w 335507"/>
                    <a:gd name="connsiteY6" fmla="*/ 122563 h 45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507" h="450912">
                      <a:moveTo>
                        <a:pt x="21806" y="122563"/>
                      </a:moveTo>
                      <a:cubicBezTo>
                        <a:pt x="48038" y="29683"/>
                        <a:pt x="135381" y="-9146"/>
                        <a:pt x="222011" y="1800"/>
                      </a:cubicBezTo>
                      <a:cubicBezTo>
                        <a:pt x="308641" y="12778"/>
                        <a:pt x="344588" y="75119"/>
                        <a:pt x="333577" y="162008"/>
                      </a:cubicBezTo>
                      <a:cubicBezTo>
                        <a:pt x="333577" y="162008"/>
                        <a:pt x="318874" y="272797"/>
                        <a:pt x="318194" y="278206"/>
                      </a:cubicBezTo>
                      <a:cubicBezTo>
                        <a:pt x="309968" y="343202"/>
                        <a:pt x="238203" y="458428"/>
                        <a:pt x="175635" y="450526"/>
                      </a:cubicBezTo>
                      <a:cubicBezTo>
                        <a:pt x="103449" y="441394"/>
                        <a:pt x="-7502" y="329698"/>
                        <a:pt x="400" y="267130"/>
                      </a:cubicBezTo>
                      <a:cubicBezTo>
                        <a:pt x="1080" y="261754"/>
                        <a:pt x="11832" y="157733"/>
                        <a:pt x="21774" y="122563"/>
                      </a:cubicBezTo>
                      <a:close/>
                    </a:path>
                  </a:pathLst>
                </a:custGeom>
                <a:solidFill>
                  <a:srgbClr val="DEAB91"/>
                </a:solidFill>
                <a:ln w="0" cap="flat">
                  <a:noFill/>
                  <a:prstDash val="solid"/>
                  <a:miter/>
                </a:ln>
              </p:spPr>
              <p:txBody>
                <a:bodyPr rtlCol="0" anchor="ctr"/>
                <a:lstStyle/>
                <a:p>
                  <a:endParaRPr lang="nb-NO"/>
                </a:p>
              </p:txBody>
            </p:sp>
          </p:grpSp>
          <p:grpSp>
            <p:nvGrpSpPr>
              <p:cNvPr id="70" name="Grafikk 5">
                <a:extLst>
                  <a:ext uri="{FF2B5EF4-FFF2-40B4-BE49-F238E27FC236}">
                    <a16:creationId xmlns:a16="http://schemas.microsoft.com/office/drawing/2014/main" id="{18677C0D-78EF-6BC8-4B58-66BA5AFA4F47}"/>
                  </a:ext>
                </a:extLst>
              </p:cNvPr>
              <p:cNvGrpSpPr>
                <a:grpSpLocks noGrp="1" noUngrp="1" noRot="1" noMove="1" noResize="1"/>
              </p:cNvGrpSpPr>
              <p:nvPr/>
            </p:nvGrpSpPr>
            <p:grpSpPr>
              <a:xfrm>
                <a:off x="4986408" y="1320768"/>
                <a:ext cx="265589" cy="35432"/>
                <a:chOff x="4986408" y="1320768"/>
                <a:chExt cx="265589" cy="35432"/>
              </a:xfrm>
              <a:solidFill>
                <a:srgbClr val="141C28"/>
              </a:solidFill>
            </p:grpSpPr>
            <p:sp>
              <p:nvSpPr>
                <p:cNvPr id="81" name="Friform 80">
                  <a:extLst>
                    <a:ext uri="{FF2B5EF4-FFF2-40B4-BE49-F238E27FC236}">
                      <a16:creationId xmlns:a16="http://schemas.microsoft.com/office/drawing/2014/main" id="{114D039E-522B-3506-7003-C9D8C76DB664}"/>
                    </a:ext>
                  </a:extLst>
                </p:cNvPr>
                <p:cNvSpPr>
                  <a:spLocks noGrp="1" noRot="1" noMove="1" noResize="1" noEditPoints="1" noAdjustHandles="1" noChangeArrowheads="1" noChangeShapeType="1"/>
                </p:cNvSpPr>
                <p:nvPr/>
              </p:nvSpPr>
              <p:spPr>
                <a:xfrm>
                  <a:off x="4986408" y="1320768"/>
                  <a:ext cx="107729" cy="22459"/>
                </a:xfrm>
                <a:custGeom>
                  <a:avLst/>
                  <a:gdLst>
                    <a:gd name="connsiteX0" fmla="*/ 107666 w 107729"/>
                    <a:gd name="connsiteY0" fmla="*/ 15016 h 38115"/>
                    <a:gd name="connsiteX1" fmla="*/ 31302 w 107729"/>
                    <a:gd name="connsiteY1" fmla="*/ 21 h 38115"/>
                    <a:gd name="connsiteX2" fmla="*/ 18 w 107729"/>
                    <a:gd name="connsiteY2" fmla="*/ 19193 h 38115"/>
                    <a:gd name="connsiteX3" fmla="*/ 95943 w 107729"/>
                    <a:gd name="connsiteY3" fmla="*/ 37815 h 38115"/>
                    <a:gd name="connsiteX4" fmla="*/ 107698 w 107729"/>
                    <a:gd name="connsiteY4" fmla="*/ 14983 h 38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9" h="38115">
                      <a:moveTo>
                        <a:pt x="107666" y="15016"/>
                      </a:moveTo>
                      <a:cubicBezTo>
                        <a:pt x="107666" y="15016"/>
                        <a:pt x="43900" y="410"/>
                        <a:pt x="31302" y="21"/>
                      </a:cubicBezTo>
                      <a:cubicBezTo>
                        <a:pt x="10284" y="-594"/>
                        <a:pt x="4131" y="12295"/>
                        <a:pt x="18" y="19193"/>
                      </a:cubicBezTo>
                      <a:cubicBezTo>
                        <a:pt x="-1407" y="21557"/>
                        <a:pt x="82956" y="40729"/>
                        <a:pt x="95943" y="37815"/>
                      </a:cubicBezTo>
                      <a:cubicBezTo>
                        <a:pt x="108929" y="34900"/>
                        <a:pt x="107698" y="14983"/>
                        <a:pt x="107698" y="14983"/>
                      </a:cubicBezTo>
                      <a:close/>
                    </a:path>
                  </a:pathLst>
                </a:custGeom>
                <a:solidFill>
                  <a:schemeClr val="tx1">
                    <a:lumMod val="65000"/>
                    <a:lumOff val="35000"/>
                  </a:schemeClr>
                </a:solidFill>
                <a:ln w="0" cap="flat">
                  <a:noFill/>
                  <a:prstDash val="solid"/>
                  <a:miter/>
                </a:ln>
              </p:spPr>
              <p:txBody>
                <a:bodyPr rtlCol="0" anchor="ctr"/>
                <a:lstStyle/>
                <a:p>
                  <a:endParaRPr lang="nb-NO"/>
                </a:p>
              </p:txBody>
            </p:sp>
            <p:sp>
              <p:nvSpPr>
                <p:cNvPr id="82" name="Friform 81">
                  <a:extLst>
                    <a:ext uri="{FF2B5EF4-FFF2-40B4-BE49-F238E27FC236}">
                      <a16:creationId xmlns:a16="http://schemas.microsoft.com/office/drawing/2014/main" id="{3364BDDC-9BFC-C990-9253-63BBDA0CCECD}"/>
                    </a:ext>
                  </a:extLst>
                </p:cNvPr>
                <p:cNvSpPr>
                  <a:spLocks noGrp="1" noRot="1" noMove="1" noResize="1" noEditPoints="1" noAdjustHandles="1" noChangeArrowheads="1" noChangeShapeType="1"/>
                </p:cNvSpPr>
                <p:nvPr/>
              </p:nvSpPr>
              <p:spPr>
                <a:xfrm rot="366917">
                  <a:off x="5162429" y="1342163"/>
                  <a:ext cx="89568" cy="14037"/>
                </a:xfrm>
                <a:custGeom>
                  <a:avLst/>
                  <a:gdLst>
                    <a:gd name="connsiteX0" fmla="*/ 1629 w 89568"/>
                    <a:gd name="connsiteY0" fmla="*/ 0 h 31931"/>
                    <a:gd name="connsiteX1" fmla="*/ 79321 w 89568"/>
                    <a:gd name="connsiteY1" fmla="*/ 4534 h 31931"/>
                    <a:gd name="connsiteX2" fmla="*/ 85700 w 89568"/>
                    <a:gd name="connsiteY2" fmla="*/ 6477 h 31931"/>
                    <a:gd name="connsiteX3" fmla="*/ 83822 w 89568"/>
                    <a:gd name="connsiteY3" fmla="*/ 31932 h 31931"/>
                    <a:gd name="connsiteX4" fmla="*/ 7296 w 89568"/>
                    <a:gd name="connsiteY4" fmla="*/ 25034 h 31931"/>
                    <a:gd name="connsiteX5" fmla="*/ 1597 w 89568"/>
                    <a:gd name="connsiteY5" fmla="*/ 0 h 3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568" h="31931">
                      <a:moveTo>
                        <a:pt x="1629" y="0"/>
                      </a:moveTo>
                      <a:cubicBezTo>
                        <a:pt x="1629" y="0"/>
                        <a:pt x="67014" y="1749"/>
                        <a:pt x="79321" y="4534"/>
                      </a:cubicBezTo>
                      <a:cubicBezTo>
                        <a:pt x="81685" y="5052"/>
                        <a:pt x="83790" y="5732"/>
                        <a:pt x="85700" y="6477"/>
                      </a:cubicBezTo>
                      <a:cubicBezTo>
                        <a:pt x="92404" y="8841"/>
                        <a:pt x="89490" y="31899"/>
                        <a:pt x="83822" y="31932"/>
                      </a:cubicBezTo>
                      <a:cubicBezTo>
                        <a:pt x="57622" y="31608"/>
                        <a:pt x="15328" y="29147"/>
                        <a:pt x="7296" y="25034"/>
                      </a:cubicBezTo>
                      <a:cubicBezTo>
                        <a:pt x="-4557" y="18978"/>
                        <a:pt x="1597" y="0"/>
                        <a:pt x="1597" y="0"/>
                      </a:cubicBezTo>
                      <a:close/>
                    </a:path>
                  </a:pathLst>
                </a:custGeom>
                <a:solidFill>
                  <a:schemeClr val="tx1">
                    <a:lumMod val="65000"/>
                    <a:lumOff val="35000"/>
                  </a:schemeClr>
                </a:solidFill>
                <a:ln w="0" cap="flat">
                  <a:noFill/>
                  <a:prstDash val="solid"/>
                  <a:miter/>
                </a:ln>
              </p:spPr>
              <p:txBody>
                <a:bodyPr rtlCol="0" anchor="ctr"/>
                <a:lstStyle/>
                <a:p>
                  <a:endParaRPr lang="nb-NO"/>
                </a:p>
              </p:txBody>
            </p:sp>
          </p:grpSp>
          <p:sp>
            <p:nvSpPr>
              <p:cNvPr id="71" name="Friform 70">
                <a:extLst>
                  <a:ext uri="{FF2B5EF4-FFF2-40B4-BE49-F238E27FC236}">
                    <a16:creationId xmlns:a16="http://schemas.microsoft.com/office/drawing/2014/main" id="{E788BBF7-B2CC-2AFF-77AE-7B7926B7FEB0}"/>
                  </a:ext>
                </a:extLst>
              </p:cNvPr>
              <p:cNvSpPr>
                <a:spLocks noGrp="1" noRot="1" noMove="1" noResize="1" noEditPoints="1" noAdjustHandles="1" noChangeArrowheads="1" noChangeShapeType="1"/>
              </p:cNvSpPr>
              <p:nvPr/>
            </p:nvSpPr>
            <p:spPr>
              <a:xfrm>
                <a:off x="5086463" y="1491936"/>
                <a:ext cx="24385" cy="12378"/>
              </a:xfrm>
              <a:custGeom>
                <a:avLst/>
                <a:gdLst>
                  <a:gd name="connsiteX0" fmla="*/ 14055 w 24385"/>
                  <a:gd name="connsiteY0" fmla="*/ 105 h 12378"/>
                  <a:gd name="connsiteX1" fmla="*/ 0 w 24385"/>
                  <a:gd name="connsiteY1" fmla="*/ 7877 h 12378"/>
                  <a:gd name="connsiteX2" fmla="*/ 24386 w 24385"/>
                  <a:gd name="connsiteY2" fmla="*/ 12379 h 12378"/>
                  <a:gd name="connsiteX3" fmla="*/ 14055 w 24385"/>
                  <a:gd name="connsiteY3" fmla="*/ 105 h 12378"/>
                </a:gdLst>
                <a:ahLst/>
                <a:cxnLst>
                  <a:cxn ang="0">
                    <a:pos x="connsiteX0" y="connsiteY0"/>
                  </a:cxn>
                  <a:cxn ang="0">
                    <a:pos x="connsiteX1" y="connsiteY1"/>
                  </a:cxn>
                  <a:cxn ang="0">
                    <a:pos x="connsiteX2" y="connsiteY2"/>
                  </a:cxn>
                  <a:cxn ang="0">
                    <a:pos x="connsiteX3" y="connsiteY3"/>
                  </a:cxn>
                </a:cxnLst>
                <a:rect l="l" t="t" r="r" b="b"/>
                <a:pathLst>
                  <a:path w="24385" h="12378">
                    <a:moveTo>
                      <a:pt x="14055" y="105"/>
                    </a:moveTo>
                    <a:cubicBezTo>
                      <a:pt x="8096" y="-1061"/>
                      <a:pt x="0" y="7877"/>
                      <a:pt x="0" y="7877"/>
                    </a:cubicBezTo>
                    <a:lnTo>
                      <a:pt x="24386" y="12379"/>
                    </a:lnTo>
                    <a:cubicBezTo>
                      <a:pt x="21310" y="6064"/>
                      <a:pt x="19982" y="1271"/>
                      <a:pt x="14055" y="105"/>
                    </a:cubicBezTo>
                    <a:close/>
                  </a:path>
                </a:pathLst>
              </a:custGeom>
              <a:solidFill>
                <a:srgbClr val="967B6F"/>
              </a:solidFill>
              <a:ln w="0" cap="flat">
                <a:noFill/>
                <a:prstDash val="solid"/>
                <a:miter/>
              </a:ln>
            </p:spPr>
            <p:txBody>
              <a:bodyPr rtlCol="0" anchor="ctr"/>
              <a:lstStyle/>
              <a:p>
                <a:endParaRPr lang="nb-NO"/>
              </a:p>
            </p:txBody>
          </p:sp>
          <p:sp>
            <p:nvSpPr>
              <p:cNvPr id="72" name="Friform 71">
                <a:extLst>
                  <a:ext uri="{FF2B5EF4-FFF2-40B4-BE49-F238E27FC236}">
                    <a16:creationId xmlns:a16="http://schemas.microsoft.com/office/drawing/2014/main" id="{87282EA3-144C-5528-7051-102241AF9E7C}"/>
                  </a:ext>
                </a:extLst>
              </p:cNvPr>
              <p:cNvSpPr>
                <a:spLocks noGrp="1" noRot="1" noMove="1" noResize="1" noEditPoints="1" noAdjustHandles="1" noChangeArrowheads="1" noChangeShapeType="1"/>
              </p:cNvSpPr>
              <p:nvPr/>
            </p:nvSpPr>
            <p:spPr>
              <a:xfrm>
                <a:off x="5123673" y="1493220"/>
                <a:ext cx="21989" cy="11354"/>
              </a:xfrm>
              <a:custGeom>
                <a:avLst/>
                <a:gdLst>
                  <a:gd name="connsiteX0" fmla="*/ 10201 w 21989"/>
                  <a:gd name="connsiteY0" fmla="*/ 20 h 11354"/>
                  <a:gd name="connsiteX1" fmla="*/ 0 w 21989"/>
                  <a:gd name="connsiteY1" fmla="*/ 11354 h 11354"/>
                  <a:gd name="connsiteX2" fmla="*/ 21990 w 21989"/>
                  <a:gd name="connsiteY2" fmla="*/ 9411 h 11354"/>
                  <a:gd name="connsiteX3" fmla="*/ 10201 w 21989"/>
                  <a:gd name="connsiteY3" fmla="*/ 20 h 11354"/>
                </a:gdLst>
                <a:ahLst/>
                <a:cxnLst>
                  <a:cxn ang="0">
                    <a:pos x="connsiteX0" y="connsiteY0"/>
                  </a:cxn>
                  <a:cxn ang="0">
                    <a:pos x="connsiteX1" y="connsiteY1"/>
                  </a:cxn>
                  <a:cxn ang="0">
                    <a:pos x="connsiteX2" y="connsiteY2"/>
                  </a:cxn>
                  <a:cxn ang="0">
                    <a:pos x="connsiteX3" y="connsiteY3"/>
                  </a:cxn>
                </a:cxnLst>
                <a:rect l="l" t="t" r="r" b="b"/>
                <a:pathLst>
                  <a:path w="21989" h="11354">
                    <a:moveTo>
                      <a:pt x="10201" y="20"/>
                    </a:moveTo>
                    <a:cubicBezTo>
                      <a:pt x="4178" y="538"/>
                      <a:pt x="0" y="11354"/>
                      <a:pt x="0" y="11354"/>
                    </a:cubicBezTo>
                    <a:lnTo>
                      <a:pt x="21990" y="9411"/>
                    </a:lnTo>
                    <a:cubicBezTo>
                      <a:pt x="21990" y="9411"/>
                      <a:pt x="16225" y="-499"/>
                      <a:pt x="10201" y="20"/>
                    </a:cubicBezTo>
                    <a:close/>
                  </a:path>
                </a:pathLst>
              </a:custGeom>
              <a:solidFill>
                <a:srgbClr val="967B6F"/>
              </a:solidFill>
              <a:ln w="0" cap="flat">
                <a:noFill/>
                <a:prstDash val="solid"/>
                <a:miter/>
              </a:ln>
            </p:spPr>
            <p:txBody>
              <a:bodyPr rtlCol="0" anchor="ctr"/>
              <a:lstStyle/>
              <a:p>
                <a:endParaRPr lang="nb-NO"/>
              </a:p>
            </p:txBody>
          </p:sp>
          <p:sp>
            <p:nvSpPr>
              <p:cNvPr id="73" name="Friform 72">
                <a:extLst>
                  <a:ext uri="{FF2B5EF4-FFF2-40B4-BE49-F238E27FC236}">
                    <a16:creationId xmlns:a16="http://schemas.microsoft.com/office/drawing/2014/main" id="{05D6F425-3547-44CE-819C-43667F2265F2}"/>
                  </a:ext>
                </a:extLst>
              </p:cNvPr>
              <p:cNvSpPr>
                <a:spLocks noGrp="1" noRot="1" noMove="1" noResize="1" noEditPoints="1" noAdjustHandles="1" noChangeArrowheads="1" noChangeShapeType="1"/>
              </p:cNvSpPr>
              <p:nvPr/>
            </p:nvSpPr>
            <p:spPr>
              <a:xfrm>
                <a:off x="5134296" y="1365869"/>
                <a:ext cx="24191" cy="92167"/>
              </a:xfrm>
              <a:custGeom>
                <a:avLst/>
                <a:gdLst>
                  <a:gd name="connsiteX0" fmla="*/ 0 w 24191"/>
                  <a:gd name="connsiteY0" fmla="*/ 91585 h 92167"/>
                  <a:gd name="connsiteX1" fmla="*/ 14606 w 24191"/>
                  <a:gd name="connsiteY1" fmla="*/ 0 h 92167"/>
                  <a:gd name="connsiteX2" fmla="*/ 24192 w 24191"/>
                  <a:gd name="connsiteY2" fmla="*/ 2461 h 92167"/>
                  <a:gd name="connsiteX3" fmla="*/ 9878 w 24191"/>
                  <a:gd name="connsiteY3" fmla="*/ 92168 h 92167"/>
                  <a:gd name="connsiteX4" fmla="*/ 0 w 24191"/>
                  <a:gd name="connsiteY4" fmla="*/ 91617 h 92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1" h="92167">
                    <a:moveTo>
                      <a:pt x="0" y="91585"/>
                    </a:moveTo>
                    <a:cubicBezTo>
                      <a:pt x="2396" y="48156"/>
                      <a:pt x="14476" y="453"/>
                      <a:pt x="14606" y="0"/>
                    </a:cubicBezTo>
                    <a:lnTo>
                      <a:pt x="24192" y="2461"/>
                    </a:lnTo>
                    <a:cubicBezTo>
                      <a:pt x="24062" y="2915"/>
                      <a:pt x="12242" y="49711"/>
                      <a:pt x="9878" y="92168"/>
                    </a:cubicBezTo>
                    <a:lnTo>
                      <a:pt x="0" y="91617"/>
                    </a:lnTo>
                    <a:close/>
                  </a:path>
                </a:pathLst>
              </a:custGeom>
              <a:solidFill>
                <a:srgbClr val="967B6F"/>
              </a:solidFill>
              <a:ln w="0" cap="flat">
                <a:noFill/>
                <a:prstDash val="solid"/>
                <a:miter/>
              </a:ln>
            </p:spPr>
            <p:txBody>
              <a:bodyPr rtlCol="0" anchor="ctr"/>
              <a:lstStyle/>
              <a:p>
                <a:endParaRPr lang="nb-NO"/>
              </a:p>
            </p:txBody>
          </p:sp>
          <p:sp>
            <p:nvSpPr>
              <p:cNvPr id="74" name="Friform 73">
                <a:extLst>
                  <a:ext uri="{FF2B5EF4-FFF2-40B4-BE49-F238E27FC236}">
                    <a16:creationId xmlns:a16="http://schemas.microsoft.com/office/drawing/2014/main" id="{C1129AE5-1768-5417-4A25-DEB426152677}"/>
                  </a:ext>
                </a:extLst>
              </p:cNvPr>
              <p:cNvSpPr>
                <a:spLocks noGrp="1" noRot="1" noMove="1" noResize="1" noEditPoints="1" noAdjustHandles="1" noChangeArrowheads="1" noChangeShapeType="1"/>
              </p:cNvSpPr>
              <p:nvPr/>
            </p:nvSpPr>
            <p:spPr>
              <a:xfrm>
                <a:off x="4857573" y="1324242"/>
                <a:ext cx="74816" cy="133603"/>
              </a:xfrm>
              <a:custGeom>
                <a:avLst/>
                <a:gdLst>
                  <a:gd name="connsiteX0" fmla="*/ 59452 w 74816"/>
                  <a:gd name="connsiteY0" fmla="*/ 10117 h 133603"/>
                  <a:gd name="connsiteX1" fmla="*/ 13951 w 74816"/>
                  <a:gd name="connsiteY1" fmla="*/ 13485 h 133603"/>
                  <a:gd name="connsiteX2" fmla="*/ 41349 w 74816"/>
                  <a:gd name="connsiteY2" fmla="*/ 133342 h 133603"/>
                  <a:gd name="connsiteX3" fmla="*/ 59452 w 74816"/>
                  <a:gd name="connsiteY3" fmla="*/ 10117 h 133603"/>
                </a:gdLst>
                <a:ahLst/>
                <a:cxnLst>
                  <a:cxn ang="0">
                    <a:pos x="connsiteX0" y="connsiteY0"/>
                  </a:cxn>
                  <a:cxn ang="0">
                    <a:pos x="connsiteX1" y="connsiteY1"/>
                  </a:cxn>
                  <a:cxn ang="0">
                    <a:pos x="connsiteX2" y="connsiteY2"/>
                  </a:cxn>
                  <a:cxn ang="0">
                    <a:pos x="connsiteX3" y="connsiteY3"/>
                  </a:cxn>
                </a:cxnLst>
                <a:rect l="l" t="t" r="r" b="b"/>
                <a:pathLst>
                  <a:path w="74816" h="133603">
                    <a:moveTo>
                      <a:pt x="59452" y="10117"/>
                    </a:moveTo>
                    <a:cubicBezTo>
                      <a:pt x="53331" y="498"/>
                      <a:pt x="36362" y="-8148"/>
                      <a:pt x="13951" y="13485"/>
                    </a:cubicBezTo>
                    <a:cubicBezTo>
                      <a:pt x="-8427" y="35183"/>
                      <a:pt x="-7002" y="127221"/>
                      <a:pt x="41349" y="133342"/>
                    </a:cubicBezTo>
                    <a:cubicBezTo>
                      <a:pt x="89700" y="139462"/>
                      <a:pt x="76131" y="36381"/>
                      <a:pt x="59452" y="10117"/>
                    </a:cubicBezTo>
                    <a:close/>
                  </a:path>
                </a:pathLst>
              </a:custGeom>
              <a:solidFill>
                <a:srgbClr val="DEAB91"/>
              </a:solidFill>
              <a:ln w="0" cap="flat">
                <a:noFill/>
                <a:prstDash val="solid"/>
                <a:miter/>
              </a:ln>
            </p:spPr>
            <p:txBody>
              <a:bodyPr rtlCol="0" anchor="ctr"/>
              <a:lstStyle/>
              <a:p>
                <a:endParaRPr lang="nb-NO"/>
              </a:p>
            </p:txBody>
          </p:sp>
          <p:sp>
            <p:nvSpPr>
              <p:cNvPr id="75" name="Friform 74">
                <a:extLst>
                  <a:ext uri="{FF2B5EF4-FFF2-40B4-BE49-F238E27FC236}">
                    <a16:creationId xmlns:a16="http://schemas.microsoft.com/office/drawing/2014/main" id="{C7189673-7F11-75DC-F032-F2CAE958827D}"/>
                  </a:ext>
                </a:extLst>
              </p:cNvPr>
              <p:cNvSpPr>
                <a:spLocks noGrp="1" noRot="1" noMove="1" noResize="1" noEditPoints="1" noAdjustHandles="1" noChangeArrowheads="1" noChangeShapeType="1"/>
              </p:cNvSpPr>
              <p:nvPr/>
            </p:nvSpPr>
            <p:spPr>
              <a:xfrm>
                <a:off x="4885417" y="1350810"/>
                <a:ext cx="20042" cy="70890"/>
              </a:xfrm>
              <a:custGeom>
                <a:avLst/>
                <a:gdLst>
                  <a:gd name="connsiteX0" fmla="*/ 0 w 20042"/>
                  <a:gd name="connsiteY0" fmla="*/ 0 h 70890"/>
                  <a:gd name="connsiteX1" fmla="*/ 19949 w 20042"/>
                  <a:gd name="connsiteY1" fmla="*/ 26750 h 70890"/>
                  <a:gd name="connsiteX2" fmla="*/ 14347 w 20042"/>
                  <a:gd name="connsiteY2" fmla="*/ 70891 h 70890"/>
                  <a:gd name="connsiteX3" fmla="*/ 0 w 20042"/>
                  <a:gd name="connsiteY3" fmla="*/ 0 h 70890"/>
                </a:gdLst>
                <a:ahLst/>
                <a:cxnLst>
                  <a:cxn ang="0">
                    <a:pos x="connsiteX0" y="connsiteY0"/>
                  </a:cxn>
                  <a:cxn ang="0">
                    <a:pos x="connsiteX1" y="connsiteY1"/>
                  </a:cxn>
                  <a:cxn ang="0">
                    <a:pos x="connsiteX2" y="connsiteY2"/>
                  </a:cxn>
                  <a:cxn ang="0">
                    <a:pos x="connsiteX3" y="connsiteY3"/>
                  </a:cxn>
                </a:cxnLst>
                <a:rect l="l" t="t" r="r" b="b"/>
                <a:pathLst>
                  <a:path w="20042" h="70890">
                    <a:moveTo>
                      <a:pt x="0" y="0"/>
                    </a:moveTo>
                    <a:cubicBezTo>
                      <a:pt x="0" y="0"/>
                      <a:pt x="21633" y="6315"/>
                      <a:pt x="19949" y="26750"/>
                    </a:cubicBezTo>
                    <a:cubicBezTo>
                      <a:pt x="18265" y="47185"/>
                      <a:pt x="14347" y="70891"/>
                      <a:pt x="14347" y="70891"/>
                    </a:cubicBezTo>
                    <a:lnTo>
                      <a:pt x="0" y="0"/>
                    </a:lnTo>
                    <a:close/>
                  </a:path>
                </a:pathLst>
              </a:custGeom>
              <a:solidFill>
                <a:srgbClr val="967B6F"/>
              </a:solidFill>
              <a:ln w="0" cap="flat">
                <a:noFill/>
                <a:prstDash val="solid"/>
                <a:miter/>
              </a:ln>
            </p:spPr>
            <p:txBody>
              <a:bodyPr rtlCol="0" anchor="ctr"/>
              <a:lstStyle/>
              <a:p>
                <a:endParaRPr lang="nb-NO"/>
              </a:p>
            </p:txBody>
          </p:sp>
          <p:sp>
            <p:nvSpPr>
              <p:cNvPr id="76" name="Friform 75">
                <a:extLst>
                  <a:ext uri="{FF2B5EF4-FFF2-40B4-BE49-F238E27FC236}">
                    <a16:creationId xmlns:a16="http://schemas.microsoft.com/office/drawing/2014/main" id="{FE59D046-EC82-DBF7-03BC-8A07BA70DCB2}"/>
                  </a:ext>
                </a:extLst>
              </p:cNvPr>
              <p:cNvSpPr>
                <a:spLocks noGrp="1" noRot="1" noMove="1" noResize="1" noEditPoints="1" noAdjustHandles="1" noChangeArrowheads="1" noChangeShapeType="1"/>
              </p:cNvSpPr>
              <p:nvPr/>
            </p:nvSpPr>
            <p:spPr>
              <a:xfrm>
                <a:off x="5177724" y="1405746"/>
                <a:ext cx="43694" cy="31745"/>
              </a:xfrm>
              <a:custGeom>
                <a:avLst/>
                <a:gdLst>
                  <a:gd name="connsiteX0" fmla="*/ 0 w 43694"/>
                  <a:gd name="connsiteY0" fmla="*/ 2969 h 31745"/>
                  <a:gd name="connsiteX1" fmla="*/ 17423 w 43694"/>
                  <a:gd name="connsiteY1" fmla="*/ 31467 h 31745"/>
                  <a:gd name="connsiteX2" fmla="*/ 43299 w 43694"/>
                  <a:gd name="connsiteY2" fmla="*/ 10385 h 31745"/>
                  <a:gd name="connsiteX3" fmla="*/ 25455 w 43694"/>
                  <a:gd name="connsiteY3" fmla="*/ 4556 h 31745"/>
                  <a:gd name="connsiteX4" fmla="*/ 0 w 43694"/>
                  <a:gd name="connsiteY4" fmla="*/ 3001 h 31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94" h="31745">
                    <a:moveTo>
                      <a:pt x="0" y="2969"/>
                    </a:moveTo>
                    <a:cubicBezTo>
                      <a:pt x="0" y="16862"/>
                      <a:pt x="5440" y="29395"/>
                      <a:pt x="17423" y="31467"/>
                    </a:cubicBezTo>
                    <a:cubicBezTo>
                      <a:pt x="29373" y="33508"/>
                      <a:pt x="40967" y="24084"/>
                      <a:pt x="43299" y="10385"/>
                    </a:cubicBezTo>
                    <a:cubicBezTo>
                      <a:pt x="45630" y="-3314"/>
                      <a:pt x="37405" y="6596"/>
                      <a:pt x="25455" y="4556"/>
                    </a:cubicBezTo>
                    <a:cubicBezTo>
                      <a:pt x="13505" y="2515"/>
                      <a:pt x="0" y="-3638"/>
                      <a:pt x="0" y="3001"/>
                    </a:cubicBezTo>
                    <a:close/>
                  </a:path>
                </a:pathLst>
              </a:custGeom>
              <a:solidFill>
                <a:schemeClr val="tx1">
                  <a:lumMod val="75000"/>
                  <a:lumOff val="25000"/>
                </a:schemeClr>
              </a:solidFill>
              <a:ln w="0" cap="flat">
                <a:noFill/>
                <a:prstDash val="solid"/>
                <a:miter/>
              </a:ln>
            </p:spPr>
            <p:txBody>
              <a:bodyPr rtlCol="0" anchor="ctr"/>
              <a:lstStyle/>
              <a:p>
                <a:endParaRPr lang="nb-NO"/>
              </a:p>
            </p:txBody>
          </p:sp>
          <p:sp>
            <p:nvSpPr>
              <p:cNvPr id="77" name="Friform 76">
                <a:extLst>
                  <a:ext uri="{FF2B5EF4-FFF2-40B4-BE49-F238E27FC236}">
                    <a16:creationId xmlns:a16="http://schemas.microsoft.com/office/drawing/2014/main" id="{CFAD19D1-9846-CAC6-D2DC-DA866C3F40FE}"/>
                  </a:ext>
                </a:extLst>
              </p:cNvPr>
              <p:cNvSpPr>
                <a:spLocks noGrp="1" noRot="1" noMove="1" noResize="1" noEditPoints="1" noAdjustHandles="1" noChangeArrowheads="1" noChangeShapeType="1"/>
              </p:cNvSpPr>
              <p:nvPr/>
            </p:nvSpPr>
            <p:spPr>
              <a:xfrm>
                <a:off x="5163766" y="1402900"/>
                <a:ext cx="66227" cy="12129"/>
              </a:xfrm>
              <a:custGeom>
                <a:avLst/>
                <a:gdLst>
                  <a:gd name="connsiteX0" fmla="*/ 1716 w 66227"/>
                  <a:gd name="connsiteY0" fmla="*/ 12130 h 12129"/>
                  <a:gd name="connsiteX1" fmla="*/ 65127 w 66227"/>
                  <a:gd name="connsiteY1" fmla="*/ 10219 h 12129"/>
                  <a:gd name="connsiteX2" fmla="*/ 66228 w 66227"/>
                  <a:gd name="connsiteY2" fmla="*/ 2738 h 12129"/>
                  <a:gd name="connsiteX3" fmla="*/ 0 w 66227"/>
                  <a:gd name="connsiteY3" fmla="*/ 4746 h 12129"/>
                  <a:gd name="connsiteX4" fmla="*/ 1684 w 66227"/>
                  <a:gd name="connsiteY4" fmla="*/ 12130 h 12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27" h="12129">
                    <a:moveTo>
                      <a:pt x="1716" y="12130"/>
                    </a:moveTo>
                    <a:cubicBezTo>
                      <a:pt x="31867" y="5264"/>
                      <a:pt x="47282" y="7563"/>
                      <a:pt x="65127" y="10219"/>
                    </a:cubicBezTo>
                    <a:lnTo>
                      <a:pt x="66228" y="2738"/>
                    </a:lnTo>
                    <a:cubicBezTo>
                      <a:pt x="47606" y="-47"/>
                      <a:pt x="31543" y="-2444"/>
                      <a:pt x="0" y="4746"/>
                    </a:cubicBezTo>
                    <a:lnTo>
                      <a:pt x="1684" y="12130"/>
                    </a:lnTo>
                    <a:close/>
                  </a:path>
                </a:pathLst>
              </a:custGeom>
              <a:solidFill>
                <a:srgbClr val="141C28"/>
              </a:solidFill>
              <a:ln w="0" cap="flat">
                <a:noFill/>
                <a:prstDash val="solid"/>
                <a:miter/>
              </a:ln>
            </p:spPr>
            <p:txBody>
              <a:bodyPr rtlCol="0" anchor="ctr"/>
              <a:lstStyle/>
              <a:p>
                <a:endParaRPr lang="nb-NO"/>
              </a:p>
            </p:txBody>
          </p:sp>
          <p:sp>
            <p:nvSpPr>
              <p:cNvPr id="78" name="Friform 77">
                <a:extLst>
                  <a:ext uri="{FF2B5EF4-FFF2-40B4-BE49-F238E27FC236}">
                    <a16:creationId xmlns:a16="http://schemas.microsoft.com/office/drawing/2014/main" id="{82EAADDC-D7F3-D9D9-0E8A-AD8D4B494D49}"/>
                  </a:ext>
                </a:extLst>
              </p:cNvPr>
              <p:cNvSpPr>
                <a:spLocks noGrp="1" noRot="1" noMove="1" noResize="1" noEditPoints="1" noAdjustHandles="1" noChangeArrowheads="1" noChangeShapeType="1"/>
              </p:cNvSpPr>
              <p:nvPr/>
            </p:nvSpPr>
            <p:spPr>
              <a:xfrm>
                <a:off x="5026129" y="1386724"/>
                <a:ext cx="44010" cy="33681"/>
              </a:xfrm>
              <a:custGeom>
                <a:avLst/>
                <a:gdLst>
                  <a:gd name="connsiteX0" fmla="*/ 43882 w 44010"/>
                  <a:gd name="connsiteY0" fmla="*/ 10364 h 33681"/>
                  <a:gd name="connsiteX1" fmla="*/ 19917 w 44010"/>
                  <a:gd name="connsiteY1" fmla="*/ 33617 h 33681"/>
                  <a:gd name="connsiteX2" fmla="*/ 98 w 44010"/>
                  <a:gd name="connsiteY2" fmla="*/ 6737 h 33681"/>
                  <a:gd name="connsiteX3" fmla="*/ 18849 w 44010"/>
                  <a:gd name="connsiteY3" fmla="*/ 5539 h 33681"/>
                  <a:gd name="connsiteX4" fmla="*/ 43882 w 44010"/>
                  <a:gd name="connsiteY4" fmla="*/ 10364 h 33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10" h="33681">
                    <a:moveTo>
                      <a:pt x="43882" y="10364"/>
                    </a:moveTo>
                    <a:cubicBezTo>
                      <a:pt x="40449" y="23837"/>
                      <a:pt x="31997" y="34621"/>
                      <a:pt x="19917" y="33617"/>
                    </a:cubicBezTo>
                    <a:cubicBezTo>
                      <a:pt x="7838" y="32613"/>
                      <a:pt x="-1036" y="20598"/>
                      <a:pt x="98" y="6737"/>
                    </a:cubicBezTo>
                    <a:cubicBezTo>
                      <a:pt x="1231" y="-7123"/>
                      <a:pt x="6737" y="4535"/>
                      <a:pt x="18849" y="5539"/>
                    </a:cubicBezTo>
                    <a:cubicBezTo>
                      <a:pt x="30928" y="6543"/>
                      <a:pt x="45534" y="3952"/>
                      <a:pt x="43882" y="10364"/>
                    </a:cubicBezTo>
                    <a:close/>
                  </a:path>
                </a:pathLst>
              </a:custGeom>
              <a:solidFill>
                <a:schemeClr val="tx1">
                  <a:lumMod val="75000"/>
                  <a:lumOff val="25000"/>
                </a:schemeClr>
              </a:solidFill>
              <a:ln w="0" cap="flat">
                <a:noFill/>
                <a:prstDash val="solid"/>
                <a:miter/>
              </a:ln>
            </p:spPr>
            <p:txBody>
              <a:bodyPr rtlCol="0" anchor="ctr"/>
              <a:lstStyle/>
              <a:p>
                <a:endParaRPr lang="nb-NO"/>
              </a:p>
            </p:txBody>
          </p:sp>
          <p:sp>
            <p:nvSpPr>
              <p:cNvPr id="79" name="Friform 78">
                <a:extLst>
                  <a:ext uri="{FF2B5EF4-FFF2-40B4-BE49-F238E27FC236}">
                    <a16:creationId xmlns:a16="http://schemas.microsoft.com/office/drawing/2014/main" id="{B34ACF1F-74B7-3E18-D775-8DB004BAF0F8}"/>
                  </a:ext>
                </a:extLst>
              </p:cNvPr>
              <p:cNvSpPr>
                <a:spLocks noGrp="1" noRot="1" noMove="1" noResize="1" noEditPoints="1" noAdjustHandles="1" noChangeArrowheads="1" noChangeShapeType="1"/>
              </p:cNvSpPr>
              <p:nvPr/>
            </p:nvSpPr>
            <p:spPr>
              <a:xfrm>
                <a:off x="5005079" y="1379471"/>
                <a:ext cx="78695" cy="26782"/>
              </a:xfrm>
              <a:custGeom>
                <a:avLst/>
                <a:gdLst>
                  <a:gd name="connsiteX0" fmla="*/ 75231 w 78695"/>
                  <a:gd name="connsiteY0" fmla="*/ 26782 h 26782"/>
                  <a:gd name="connsiteX1" fmla="*/ 78696 w 78695"/>
                  <a:gd name="connsiteY1" fmla="*/ 20079 h 26782"/>
                  <a:gd name="connsiteX2" fmla="*/ 15350 w 78695"/>
                  <a:gd name="connsiteY2" fmla="*/ 1652 h 26782"/>
                  <a:gd name="connsiteX3" fmla="*/ 1037 w 78695"/>
                  <a:gd name="connsiteY3" fmla="*/ 0 h 26782"/>
                  <a:gd name="connsiteX4" fmla="*/ 0 w 78695"/>
                  <a:gd name="connsiteY4" fmla="*/ 7481 h 26782"/>
                  <a:gd name="connsiteX5" fmla="*/ 14573 w 78695"/>
                  <a:gd name="connsiteY5" fmla="*/ 9165 h 26782"/>
                  <a:gd name="connsiteX6" fmla="*/ 75231 w 78695"/>
                  <a:gd name="connsiteY6" fmla="*/ 26782 h 2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695" h="26782">
                    <a:moveTo>
                      <a:pt x="75231" y="26782"/>
                    </a:moveTo>
                    <a:lnTo>
                      <a:pt x="78696" y="20079"/>
                    </a:lnTo>
                    <a:cubicBezTo>
                      <a:pt x="50003" y="5279"/>
                      <a:pt x="33940" y="3595"/>
                      <a:pt x="15350" y="1652"/>
                    </a:cubicBezTo>
                    <a:cubicBezTo>
                      <a:pt x="10849" y="1166"/>
                      <a:pt x="6153" y="680"/>
                      <a:pt x="1037" y="0"/>
                    </a:cubicBezTo>
                    <a:lnTo>
                      <a:pt x="0" y="7481"/>
                    </a:lnTo>
                    <a:cubicBezTo>
                      <a:pt x="5214" y="8193"/>
                      <a:pt x="9975" y="8712"/>
                      <a:pt x="14573" y="9165"/>
                    </a:cubicBezTo>
                    <a:cubicBezTo>
                      <a:pt x="33162" y="11108"/>
                      <a:pt x="47768" y="12630"/>
                      <a:pt x="75231" y="26782"/>
                    </a:cubicBezTo>
                    <a:close/>
                  </a:path>
                </a:pathLst>
              </a:custGeom>
              <a:solidFill>
                <a:srgbClr val="141C28"/>
              </a:solidFill>
              <a:ln w="0" cap="flat">
                <a:noFill/>
                <a:prstDash val="solid"/>
                <a:miter/>
              </a:ln>
            </p:spPr>
            <p:txBody>
              <a:bodyPr rtlCol="0" anchor="ctr"/>
              <a:lstStyle/>
              <a:p>
                <a:endParaRPr lang="nb-NO"/>
              </a:p>
            </p:txBody>
          </p:sp>
          <p:sp>
            <p:nvSpPr>
              <p:cNvPr id="80" name="Friform 79">
                <a:extLst>
                  <a:ext uri="{FF2B5EF4-FFF2-40B4-BE49-F238E27FC236}">
                    <a16:creationId xmlns:a16="http://schemas.microsoft.com/office/drawing/2014/main" id="{FA281FEF-B6D0-57DF-6CF1-870B1DC58F21}"/>
                  </a:ext>
                </a:extLst>
              </p:cNvPr>
              <p:cNvSpPr>
                <a:spLocks noGrp="1" noRot="1" noMove="1" noResize="1" noEditPoints="1" noAdjustHandles="1" noChangeArrowheads="1" noChangeShapeType="1"/>
              </p:cNvSpPr>
              <p:nvPr/>
            </p:nvSpPr>
            <p:spPr>
              <a:xfrm>
                <a:off x="5028202" y="1516978"/>
                <a:ext cx="115743" cy="54114"/>
              </a:xfrm>
              <a:custGeom>
                <a:avLst/>
                <a:gdLst>
                  <a:gd name="connsiteX0" fmla="*/ 115744 w 115743"/>
                  <a:gd name="connsiteY0" fmla="*/ 29114 h 54114"/>
                  <a:gd name="connsiteX1" fmla="*/ 0 w 115743"/>
                  <a:gd name="connsiteY1" fmla="*/ 0 h 54114"/>
                  <a:gd name="connsiteX2" fmla="*/ 38409 w 115743"/>
                  <a:gd name="connsiteY2" fmla="*/ 35040 h 54114"/>
                  <a:gd name="connsiteX3" fmla="*/ 100847 w 115743"/>
                  <a:gd name="connsiteY3" fmla="*/ 51168 h 54114"/>
                  <a:gd name="connsiteX4" fmla="*/ 115744 w 115743"/>
                  <a:gd name="connsiteY4" fmla="*/ 29114 h 54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43" h="54114">
                    <a:moveTo>
                      <a:pt x="115744" y="29114"/>
                    </a:moveTo>
                    <a:lnTo>
                      <a:pt x="0" y="0"/>
                    </a:lnTo>
                    <a:cubicBezTo>
                      <a:pt x="0" y="0"/>
                      <a:pt x="14314" y="19334"/>
                      <a:pt x="38409" y="35040"/>
                    </a:cubicBezTo>
                    <a:cubicBezTo>
                      <a:pt x="53435" y="44821"/>
                      <a:pt x="92103" y="60722"/>
                      <a:pt x="100847" y="51168"/>
                    </a:cubicBezTo>
                    <a:cubicBezTo>
                      <a:pt x="109591" y="41615"/>
                      <a:pt x="100847" y="43072"/>
                      <a:pt x="115744" y="29114"/>
                    </a:cubicBezTo>
                    <a:close/>
                  </a:path>
                </a:pathLst>
              </a:custGeom>
              <a:solidFill>
                <a:srgbClr val="FFFFFF">
                  <a:alpha val="80000"/>
                </a:srgbClr>
              </a:solidFill>
              <a:ln w="0" cap="flat">
                <a:noFill/>
                <a:prstDash val="solid"/>
                <a:miter/>
              </a:ln>
            </p:spPr>
            <p:txBody>
              <a:bodyPr rtlCol="0" anchor="ctr"/>
              <a:lstStyle/>
              <a:p>
                <a:endParaRPr lang="nb-NO"/>
              </a:p>
            </p:txBody>
          </p:sp>
        </p:grpSp>
        <p:sp>
          <p:nvSpPr>
            <p:cNvPr id="63" name="Friform 62">
              <a:extLst>
                <a:ext uri="{FF2B5EF4-FFF2-40B4-BE49-F238E27FC236}">
                  <a16:creationId xmlns:a16="http://schemas.microsoft.com/office/drawing/2014/main" id="{E66D900D-40FA-76B1-D4E9-86D80FCA716A}"/>
                </a:ext>
              </a:extLst>
            </p:cNvPr>
            <p:cNvSpPr>
              <a:spLocks noGrp="1" noRot="1" noMove="1" noResize="1" noEditPoints="1" noAdjustHandles="1" noChangeArrowheads="1" noChangeShapeType="1"/>
            </p:cNvSpPr>
            <p:nvPr/>
          </p:nvSpPr>
          <p:spPr>
            <a:xfrm>
              <a:off x="6664649" y="1325550"/>
              <a:ext cx="68947" cy="171381"/>
            </a:xfrm>
            <a:custGeom>
              <a:avLst/>
              <a:gdLst>
                <a:gd name="connsiteX0" fmla="*/ 68947 w 68947"/>
                <a:gd name="connsiteY0" fmla="*/ 0 h 171381"/>
                <a:gd name="connsiteX1" fmla="*/ 16193 w 68947"/>
                <a:gd name="connsiteY1" fmla="*/ 53500 h 171381"/>
                <a:gd name="connsiteX2" fmla="*/ 12598 w 68947"/>
                <a:gd name="connsiteY2" fmla="*/ 108878 h 171381"/>
                <a:gd name="connsiteX3" fmla="*/ 0 w 68947"/>
                <a:gd name="connsiteY3" fmla="*/ 171381 h 171381"/>
                <a:gd name="connsiteX4" fmla="*/ 28175 w 68947"/>
                <a:gd name="connsiteY4" fmla="*/ 128536 h 171381"/>
                <a:gd name="connsiteX5" fmla="*/ 24192 w 68947"/>
                <a:gd name="connsiteY5" fmla="*/ 62762 h 171381"/>
                <a:gd name="connsiteX6" fmla="*/ 68947 w 68947"/>
                <a:gd name="connsiteY6" fmla="*/ 0 h 17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947" h="171381">
                  <a:moveTo>
                    <a:pt x="68947" y="0"/>
                  </a:moveTo>
                  <a:cubicBezTo>
                    <a:pt x="68947" y="0"/>
                    <a:pt x="20694" y="43040"/>
                    <a:pt x="16193" y="53500"/>
                  </a:cubicBezTo>
                  <a:cubicBezTo>
                    <a:pt x="11691" y="63993"/>
                    <a:pt x="13440" y="89318"/>
                    <a:pt x="12598" y="108878"/>
                  </a:cubicBezTo>
                  <a:cubicBezTo>
                    <a:pt x="11788" y="128471"/>
                    <a:pt x="0" y="171381"/>
                    <a:pt x="0" y="171381"/>
                  </a:cubicBezTo>
                  <a:cubicBezTo>
                    <a:pt x="0" y="171381"/>
                    <a:pt x="25163" y="147157"/>
                    <a:pt x="28175" y="128536"/>
                  </a:cubicBezTo>
                  <a:cubicBezTo>
                    <a:pt x="31154" y="109882"/>
                    <a:pt x="21698" y="71538"/>
                    <a:pt x="24192" y="62762"/>
                  </a:cubicBezTo>
                  <a:cubicBezTo>
                    <a:pt x="26685" y="53986"/>
                    <a:pt x="68947" y="0"/>
                    <a:pt x="68947" y="0"/>
                  </a:cubicBezTo>
                  <a:close/>
                </a:path>
              </a:pathLst>
            </a:custGeom>
            <a:solidFill>
              <a:srgbClr val="967B6F"/>
            </a:solidFill>
            <a:ln w="0" cap="flat">
              <a:noFill/>
              <a:prstDash val="solid"/>
              <a:miter/>
            </a:ln>
          </p:spPr>
          <p:txBody>
            <a:bodyPr rtlCol="0" anchor="ctr"/>
            <a:lstStyle/>
            <a:p>
              <a:endParaRPr lang="nb-NO"/>
            </a:p>
          </p:txBody>
        </p:sp>
        <p:sp>
          <p:nvSpPr>
            <p:cNvPr id="64" name="Friform 63">
              <a:extLst>
                <a:ext uri="{FF2B5EF4-FFF2-40B4-BE49-F238E27FC236}">
                  <a16:creationId xmlns:a16="http://schemas.microsoft.com/office/drawing/2014/main" id="{FCC9B3B3-39C1-68E3-149D-3989084A9F3C}"/>
                </a:ext>
              </a:extLst>
            </p:cNvPr>
            <p:cNvSpPr>
              <a:spLocks noGrp="1" noRot="1" noMove="1" noResize="1" noEditPoints="1" noAdjustHandles="1" noChangeArrowheads="1" noChangeShapeType="1"/>
            </p:cNvSpPr>
            <p:nvPr/>
          </p:nvSpPr>
          <p:spPr>
            <a:xfrm>
              <a:off x="4742124" y="3016693"/>
              <a:ext cx="360950" cy="1055222"/>
            </a:xfrm>
            <a:custGeom>
              <a:avLst/>
              <a:gdLst>
                <a:gd name="connsiteX0" fmla="*/ 81859 w 360950"/>
                <a:gd name="connsiteY0" fmla="*/ 17586 h 1055222"/>
                <a:gd name="connsiteX1" fmla="*/ 142775 w 360950"/>
                <a:gd name="connsiteY1" fmla="*/ 85239 h 1055222"/>
                <a:gd name="connsiteX2" fmla="*/ 136816 w 360950"/>
                <a:gd name="connsiteY2" fmla="*/ 152470 h 1055222"/>
                <a:gd name="connsiteX3" fmla="*/ 116252 w 360950"/>
                <a:gd name="connsiteY3" fmla="*/ 219086 h 1055222"/>
                <a:gd name="connsiteX4" fmla="*/ 38625 w 360950"/>
                <a:gd name="connsiteY4" fmla="*/ 486910 h 1055222"/>
                <a:gd name="connsiteX5" fmla="*/ 281 w 360950"/>
                <a:gd name="connsiteY5" fmla="*/ 760336 h 1055222"/>
                <a:gd name="connsiteX6" fmla="*/ 69132 w 360950"/>
                <a:gd name="connsiteY6" fmla="*/ 970029 h 1055222"/>
                <a:gd name="connsiteX7" fmla="*/ 176197 w 360950"/>
                <a:gd name="connsiteY7" fmla="*/ 1013393 h 1055222"/>
                <a:gd name="connsiteX8" fmla="*/ 315679 w 360950"/>
                <a:gd name="connsiteY8" fmla="*/ 1046749 h 1055222"/>
                <a:gd name="connsiteX9" fmla="*/ 349942 w 360950"/>
                <a:gd name="connsiteY9" fmla="*/ 1054943 h 1055222"/>
                <a:gd name="connsiteX10" fmla="*/ 354638 w 360950"/>
                <a:gd name="connsiteY10" fmla="*/ 1037908 h 1055222"/>
                <a:gd name="connsiteX11" fmla="*/ 212533 w 360950"/>
                <a:gd name="connsiteY11" fmla="*/ 1003969 h 1055222"/>
                <a:gd name="connsiteX12" fmla="*/ 97857 w 360950"/>
                <a:gd name="connsiteY12" fmla="*/ 967568 h 1055222"/>
                <a:gd name="connsiteX13" fmla="*/ 55044 w 360950"/>
                <a:gd name="connsiteY13" fmla="*/ 932171 h 1055222"/>
                <a:gd name="connsiteX14" fmla="*/ 30691 w 360950"/>
                <a:gd name="connsiteY14" fmla="*/ 885213 h 1055222"/>
                <a:gd name="connsiteX15" fmla="*/ 17704 w 360950"/>
                <a:gd name="connsiteY15" fmla="*/ 773258 h 1055222"/>
                <a:gd name="connsiteX16" fmla="*/ 54073 w 360950"/>
                <a:gd name="connsiteY16" fmla="*/ 498439 h 1055222"/>
                <a:gd name="connsiteX17" fmla="*/ 130858 w 360950"/>
                <a:gd name="connsiteY17" fmla="*/ 231424 h 1055222"/>
                <a:gd name="connsiteX18" fmla="*/ 161397 w 360950"/>
                <a:gd name="connsiteY18" fmla="*/ 95245 h 1055222"/>
                <a:gd name="connsiteX19" fmla="*/ 107605 w 360950"/>
                <a:gd name="connsiteY19" fmla="*/ 6705 h 1055222"/>
                <a:gd name="connsiteX20" fmla="*/ 81827 w 360950"/>
                <a:gd name="connsiteY20" fmla="*/ 34 h 1055222"/>
                <a:gd name="connsiteX21" fmla="*/ 81827 w 360950"/>
                <a:gd name="connsiteY21" fmla="*/ 17716 h 1055222"/>
                <a:gd name="connsiteX22" fmla="*/ 81827 w 360950"/>
                <a:gd name="connsiteY22" fmla="*/ 17716 h 105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0950" h="1055222">
                  <a:moveTo>
                    <a:pt x="81859" y="17586"/>
                  </a:moveTo>
                  <a:cubicBezTo>
                    <a:pt x="115572" y="20274"/>
                    <a:pt x="138015" y="54376"/>
                    <a:pt x="142775" y="85239"/>
                  </a:cubicBezTo>
                  <a:cubicBezTo>
                    <a:pt x="146241" y="107681"/>
                    <a:pt x="142419" y="130707"/>
                    <a:pt x="136816" y="152470"/>
                  </a:cubicBezTo>
                  <a:cubicBezTo>
                    <a:pt x="131019" y="174977"/>
                    <a:pt x="123344" y="196967"/>
                    <a:pt x="116252" y="219086"/>
                  </a:cubicBezTo>
                  <a:cubicBezTo>
                    <a:pt x="87818" y="307594"/>
                    <a:pt x="59999" y="396394"/>
                    <a:pt x="38625" y="486910"/>
                  </a:cubicBezTo>
                  <a:cubicBezTo>
                    <a:pt x="17445" y="576552"/>
                    <a:pt x="2581" y="668104"/>
                    <a:pt x="281" y="760336"/>
                  </a:cubicBezTo>
                  <a:cubicBezTo>
                    <a:pt x="-1597" y="835146"/>
                    <a:pt x="4297" y="921128"/>
                    <a:pt x="69132" y="970029"/>
                  </a:cubicBezTo>
                  <a:cubicBezTo>
                    <a:pt x="100221" y="993444"/>
                    <a:pt x="138954" y="1004293"/>
                    <a:pt x="176197" y="1013393"/>
                  </a:cubicBezTo>
                  <a:cubicBezTo>
                    <a:pt x="222637" y="1024728"/>
                    <a:pt x="269174" y="1035641"/>
                    <a:pt x="315679" y="1046749"/>
                  </a:cubicBezTo>
                  <a:cubicBezTo>
                    <a:pt x="327111" y="1049469"/>
                    <a:pt x="338510" y="1052223"/>
                    <a:pt x="349942" y="1054943"/>
                  </a:cubicBezTo>
                  <a:cubicBezTo>
                    <a:pt x="360985" y="1057598"/>
                    <a:pt x="365714" y="1040532"/>
                    <a:pt x="354638" y="1037908"/>
                  </a:cubicBezTo>
                  <a:cubicBezTo>
                    <a:pt x="307259" y="1026606"/>
                    <a:pt x="259912" y="1015271"/>
                    <a:pt x="212533" y="1003969"/>
                  </a:cubicBezTo>
                  <a:cubicBezTo>
                    <a:pt x="173768" y="994707"/>
                    <a:pt x="133157" y="986934"/>
                    <a:pt x="97857" y="967568"/>
                  </a:cubicBezTo>
                  <a:cubicBezTo>
                    <a:pt x="81438" y="958565"/>
                    <a:pt x="66670" y="946906"/>
                    <a:pt x="55044" y="932171"/>
                  </a:cubicBezTo>
                  <a:cubicBezTo>
                    <a:pt x="44066" y="918278"/>
                    <a:pt x="36196" y="901988"/>
                    <a:pt x="30691" y="885213"/>
                  </a:cubicBezTo>
                  <a:cubicBezTo>
                    <a:pt x="18935" y="849201"/>
                    <a:pt x="17251" y="810857"/>
                    <a:pt x="17704" y="773258"/>
                  </a:cubicBezTo>
                  <a:cubicBezTo>
                    <a:pt x="18838" y="680540"/>
                    <a:pt x="33120" y="588599"/>
                    <a:pt x="54073" y="498439"/>
                  </a:cubicBezTo>
                  <a:cubicBezTo>
                    <a:pt x="75058" y="408182"/>
                    <a:pt x="102586" y="319609"/>
                    <a:pt x="130858" y="231424"/>
                  </a:cubicBezTo>
                  <a:cubicBezTo>
                    <a:pt x="144848" y="187802"/>
                    <a:pt x="164117" y="141912"/>
                    <a:pt x="161397" y="95245"/>
                  </a:cubicBezTo>
                  <a:cubicBezTo>
                    <a:pt x="159356" y="59914"/>
                    <a:pt x="141188" y="22088"/>
                    <a:pt x="107605" y="6705"/>
                  </a:cubicBezTo>
                  <a:cubicBezTo>
                    <a:pt x="99315" y="2916"/>
                    <a:pt x="90894" y="746"/>
                    <a:pt x="81827" y="34"/>
                  </a:cubicBezTo>
                  <a:cubicBezTo>
                    <a:pt x="70492" y="-873"/>
                    <a:pt x="70557" y="16809"/>
                    <a:pt x="81827" y="17716"/>
                  </a:cubicBezTo>
                  <a:lnTo>
                    <a:pt x="81827" y="17716"/>
                  </a:lnTo>
                  <a:close/>
                </a:path>
              </a:pathLst>
            </a:custGeom>
            <a:solidFill>
              <a:schemeClr val="tx1">
                <a:lumMod val="50000"/>
                <a:lumOff val="50000"/>
              </a:schemeClr>
            </a:solidFill>
            <a:ln w="0" cap="flat">
              <a:noFill/>
              <a:prstDash val="solid"/>
              <a:miter/>
            </a:ln>
          </p:spPr>
          <p:txBody>
            <a:bodyPr rtlCol="0" anchor="ctr"/>
            <a:lstStyle/>
            <a:p>
              <a:endParaRPr lang="nb-NO"/>
            </a:p>
          </p:txBody>
        </p:sp>
        <p:sp>
          <p:nvSpPr>
            <p:cNvPr id="65" name="Friform 64">
              <a:extLst>
                <a:ext uri="{FF2B5EF4-FFF2-40B4-BE49-F238E27FC236}">
                  <a16:creationId xmlns:a16="http://schemas.microsoft.com/office/drawing/2014/main" id="{72CE3F81-40DF-1629-B435-DDD38AA20182}"/>
                </a:ext>
              </a:extLst>
            </p:cNvPr>
            <p:cNvSpPr>
              <a:spLocks noGrp="1" noRot="1" noMove="1" noResize="1" noEditPoints="1" noAdjustHandles="1" noChangeArrowheads="1" noChangeShapeType="1"/>
            </p:cNvSpPr>
            <p:nvPr/>
          </p:nvSpPr>
          <p:spPr>
            <a:xfrm>
              <a:off x="4035408" y="5005652"/>
              <a:ext cx="2337225" cy="142623"/>
            </a:xfrm>
            <a:custGeom>
              <a:avLst/>
              <a:gdLst>
                <a:gd name="connsiteX0" fmla="*/ 2337226 w 2337225"/>
                <a:gd name="connsiteY0" fmla="*/ 71312 h 142623"/>
                <a:gd name="connsiteX1" fmla="*/ 1168613 w 2337225"/>
                <a:gd name="connsiteY1" fmla="*/ 142623 h 142623"/>
                <a:gd name="connsiteX2" fmla="*/ 0 w 2337225"/>
                <a:gd name="connsiteY2" fmla="*/ 71312 h 142623"/>
                <a:gd name="connsiteX3" fmla="*/ 1168613 w 2337225"/>
                <a:gd name="connsiteY3" fmla="*/ 0 h 142623"/>
                <a:gd name="connsiteX4" fmla="*/ 2337226 w 2337225"/>
                <a:gd name="connsiteY4" fmla="*/ 71312 h 142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225" h="142623">
                  <a:moveTo>
                    <a:pt x="2337226" y="71312"/>
                  </a:moveTo>
                  <a:cubicBezTo>
                    <a:pt x="2337226" y="110696"/>
                    <a:pt x="1814020" y="142623"/>
                    <a:pt x="1168613" y="142623"/>
                  </a:cubicBezTo>
                  <a:cubicBezTo>
                    <a:pt x="523206" y="142623"/>
                    <a:pt x="0" y="110696"/>
                    <a:pt x="0" y="71312"/>
                  </a:cubicBezTo>
                  <a:cubicBezTo>
                    <a:pt x="0" y="31927"/>
                    <a:pt x="523206" y="0"/>
                    <a:pt x="1168613" y="0"/>
                  </a:cubicBezTo>
                  <a:cubicBezTo>
                    <a:pt x="1814020" y="0"/>
                    <a:pt x="2337226" y="31927"/>
                    <a:pt x="2337226" y="71312"/>
                  </a:cubicBezTo>
                  <a:close/>
                </a:path>
              </a:pathLst>
            </a:custGeom>
            <a:solidFill>
              <a:schemeClr val="tx1">
                <a:alpha val="27000"/>
              </a:schemeClr>
            </a:solidFill>
            <a:ln w="0" cap="flat">
              <a:noFill/>
              <a:prstDash val="solid"/>
              <a:miter/>
            </a:ln>
          </p:spPr>
          <p:txBody>
            <a:bodyPr rtlCol="0" anchor="ctr"/>
            <a:lstStyle/>
            <a:p>
              <a:endParaRPr lang="nb-NO"/>
            </a:p>
          </p:txBody>
        </p:sp>
        <p:sp>
          <p:nvSpPr>
            <p:cNvPr id="66" name="Friform 65">
              <a:extLst>
                <a:ext uri="{FF2B5EF4-FFF2-40B4-BE49-F238E27FC236}">
                  <a16:creationId xmlns:a16="http://schemas.microsoft.com/office/drawing/2014/main" id="{0977D8B8-98DF-00C3-9D27-F8A4D0E774F7}"/>
                </a:ext>
              </a:extLst>
            </p:cNvPr>
            <p:cNvSpPr>
              <a:spLocks noGrp="1" noRot="1" noMove="1" noResize="1" noEditPoints="1" noAdjustHandles="1" noChangeArrowheads="1" noChangeShapeType="1"/>
            </p:cNvSpPr>
            <p:nvPr/>
          </p:nvSpPr>
          <p:spPr>
            <a:xfrm>
              <a:off x="5350259" y="1550474"/>
              <a:ext cx="240029" cy="284266"/>
            </a:xfrm>
            <a:custGeom>
              <a:avLst/>
              <a:gdLst>
                <a:gd name="connsiteX0" fmla="*/ 239 w 240029"/>
                <a:gd name="connsiteY0" fmla="*/ 10159 h 284266"/>
                <a:gd name="connsiteX1" fmla="*/ 73656 w 240029"/>
                <a:gd name="connsiteY1" fmla="*/ 151034 h 284266"/>
                <a:gd name="connsiteX2" fmla="*/ 178421 w 240029"/>
                <a:gd name="connsiteY2" fmla="*/ 244303 h 284266"/>
                <a:gd name="connsiteX3" fmla="*/ 191926 w 240029"/>
                <a:gd name="connsiteY3" fmla="*/ 254634 h 284266"/>
                <a:gd name="connsiteX4" fmla="*/ 203584 w 240029"/>
                <a:gd name="connsiteY4" fmla="*/ 263669 h 284266"/>
                <a:gd name="connsiteX5" fmla="*/ 225962 w 240029"/>
                <a:gd name="connsiteY5" fmla="*/ 282128 h 284266"/>
                <a:gd name="connsiteX6" fmla="*/ 237426 w 240029"/>
                <a:gd name="connsiteY6" fmla="*/ 270664 h 284266"/>
                <a:gd name="connsiteX7" fmla="*/ 145032 w 240029"/>
                <a:gd name="connsiteY7" fmla="*/ 197344 h 284266"/>
                <a:gd name="connsiteX8" fmla="*/ 48234 w 240029"/>
                <a:gd name="connsiteY8" fmla="*/ 88887 h 284266"/>
                <a:gd name="connsiteX9" fmla="*/ 15816 w 240029"/>
                <a:gd name="connsiteY9" fmla="*/ 5820 h 284266"/>
                <a:gd name="connsiteX10" fmla="*/ 206 w 240029"/>
                <a:gd name="connsiteY10" fmla="*/ 10127 h 284266"/>
                <a:gd name="connsiteX11" fmla="*/ 206 w 240029"/>
                <a:gd name="connsiteY11" fmla="*/ 10127 h 28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0029" h="284266">
                  <a:moveTo>
                    <a:pt x="239" y="10159"/>
                  </a:moveTo>
                  <a:cubicBezTo>
                    <a:pt x="11444" y="63044"/>
                    <a:pt x="38324" y="110553"/>
                    <a:pt x="73656" y="151034"/>
                  </a:cubicBezTo>
                  <a:cubicBezTo>
                    <a:pt x="104551" y="186431"/>
                    <a:pt x="141243" y="215836"/>
                    <a:pt x="178421" y="244303"/>
                  </a:cubicBezTo>
                  <a:cubicBezTo>
                    <a:pt x="182923" y="247736"/>
                    <a:pt x="187424" y="251168"/>
                    <a:pt x="191926" y="254634"/>
                  </a:cubicBezTo>
                  <a:cubicBezTo>
                    <a:pt x="196589" y="258228"/>
                    <a:pt x="198985" y="260074"/>
                    <a:pt x="203584" y="263669"/>
                  </a:cubicBezTo>
                  <a:cubicBezTo>
                    <a:pt x="211195" y="269628"/>
                    <a:pt x="218740" y="275716"/>
                    <a:pt x="225962" y="282128"/>
                  </a:cubicBezTo>
                  <a:cubicBezTo>
                    <a:pt x="233734" y="289026"/>
                    <a:pt x="245231" y="277627"/>
                    <a:pt x="237426" y="270664"/>
                  </a:cubicBezTo>
                  <a:cubicBezTo>
                    <a:pt x="207632" y="244238"/>
                    <a:pt x="175312" y="222670"/>
                    <a:pt x="145032" y="197344"/>
                  </a:cubicBezTo>
                  <a:cubicBezTo>
                    <a:pt x="107757" y="166125"/>
                    <a:pt x="73073" y="131020"/>
                    <a:pt x="48234" y="88887"/>
                  </a:cubicBezTo>
                  <a:cubicBezTo>
                    <a:pt x="33012" y="63076"/>
                    <a:pt x="22034" y="35160"/>
                    <a:pt x="15816" y="5820"/>
                  </a:cubicBezTo>
                  <a:cubicBezTo>
                    <a:pt x="13646" y="-4382"/>
                    <a:pt x="-1963" y="-42"/>
                    <a:pt x="206" y="10127"/>
                  </a:cubicBezTo>
                  <a:lnTo>
                    <a:pt x="206" y="10127"/>
                  </a:lnTo>
                  <a:close/>
                </a:path>
              </a:pathLst>
            </a:custGeom>
            <a:solidFill>
              <a:srgbClr val="7B79C6"/>
            </a:solidFill>
            <a:ln w="0" cap="flat">
              <a:noFill/>
              <a:prstDash val="solid"/>
              <a:miter/>
            </a:ln>
          </p:spPr>
          <p:txBody>
            <a:bodyPr rtlCol="0" anchor="ctr"/>
            <a:lstStyle/>
            <a:p>
              <a:endParaRPr lang="nb-NO"/>
            </a:p>
          </p:txBody>
        </p:sp>
        <p:sp>
          <p:nvSpPr>
            <p:cNvPr id="67" name="Friform 66">
              <a:extLst>
                <a:ext uri="{FF2B5EF4-FFF2-40B4-BE49-F238E27FC236}">
                  <a16:creationId xmlns:a16="http://schemas.microsoft.com/office/drawing/2014/main" id="{DB81A2FE-6DE6-5256-5649-6F6AC73C2E32}"/>
                </a:ext>
              </a:extLst>
            </p:cNvPr>
            <p:cNvSpPr>
              <a:spLocks noGrp="1" noRot="1" noMove="1" noResize="1" noEditPoints="1" noAdjustHandles="1" noChangeArrowheads="1" noChangeShapeType="1"/>
            </p:cNvSpPr>
            <p:nvPr/>
          </p:nvSpPr>
          <p:spPr>
            <a:xfrm>
              <a:off x="4490347" y="1556411"/>
              <a:ext cx="218562" cy="152985"/>
            </a:xfrm>
            <a:custGeom>
              <a:avLst/>
              <a:gdLst>
                <a:gd name="connsiteX0" fmla="*/ 13834 w 218562"/>
                <a:gd name="connsiteY0" fmla="*/ 150602 h 152985"/>
                <a:gd name="connsiteX1" fmla="*/ 163226 w 218562"/>
                <a:gd name="connsiteY1" fmla="*/ 32397 h 152985"/>
                <a:gd name="connsiteX2" fmla="*/ 212743 w 218562"/>
                <a:gd name="connsiteY2" fmla="*/ 15816 h 152985"/>
                <a:gd name="connsiteX3" fmla="*/ 208436 w 218562"/>
                <a:gd name="connsiteY3" fmla="*/ 206 h 152985"/>
                <a:gd name="connsiteX4" fmla="*/ 42139 w 218562"/>
                <a:gd name="connsiteY4" fmla="*/ 100211 h 152985"/>
                <a:gd name="connsiteX5" fmla="*/ 2370 w 218562"/>
                <a:gd name="connsiteY5" fmla="*/ 139138 h 152985"/>
                <a:gd name="connsiteX6" fmla="*/ 13834 w 218562"/>
                <a:gd name="connsiteY6" fmla="*/ 150602 h 152985"/>
                <a:gd name="connsiteX7" fmla="*/ 13834 w 218562"/>
                <a:gd name="connsiteY7" fmla="*/ 150602 h 15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562" h="152985">
                  <a:moveTo>
                    <a:pt x="13834" y="150602"/>
                  </a:moveTo>
                  <a:cubicBezTo>
                    <a:pt x="58590" y="105717"/>
                    <a:pt x="105062" y="59536"/>
                    <a:pt x="163226" y="32397"/>
                  </a:cubicBezTo>
                  <a:cubicBezTo>
                    <a:pt x="179062" y="25013"/>
                    <a:pt x="195676" y="19475"/>
                    <a:pt x="212743" y="15816"/>
                  </a:cubicBezTo>
                  <a:cubicBezTo>
                    <a:pt x="222944" y="13646"/>
                    <a:pt x="218604" y="-1963"/>
                    <a:pt x="208436" y="206"/>
                  </a:cubicBezTo>
                  <a:cubicBezTo>
                    <a:pt x="143503" y="14067"/>
                    <a:pt x="89550" y="55714"/>
                    <a:pt x="42139" y="100211"/>
                  </a:cubicBezTo>
                  <a:cubicBezTo>
                    <a:pt x="28602" y="112906"/>
                    <a:pt x="15453" y="125990"/>
                    <a:pt x="2370" y="139138"/>
                  </a:cubicBezTo>
                  <a:cubicBezTo>
                    <a:pt x="-4982" y="146522"/>
                    <a:pt x="6450" y="157986"/>
                    <a:pt x="13834" y="150602"/>
                  </a:cubicBezTo>
                  <a:lnTo>
                    <a:pt x="13834" y="150602"/>
                  </a:lnTo>
                  <a:close/>
                </a:path>
              </a:pathLst>
            </a:custGeom>
            <a:solidFill>
              <a:srgbClr val="7B79C6"/>
            </a:solidFill>
            <a:ln w="0" cap="flat">
              <a:noFill/>
              <a:prstDash val="solid"/>
              <a:miter/>
            </a:ln>
          </p:spPr>
          <p:txBody>
            <a:bodyPr rtlCol="0" anchor="ctr"/>
            <a:lstStyle/>
            <a:p>
              <a:endParaRPr lang="nb-NO"/>
            </a:p>
          </p:txBody>
        </p:sp>
        <p:sp>
          <p:nvSpPr>
            <p:cNvPr id="68" name="Friform 67">
              <a:extLst>
                <a:ext uri="{FF2B5EF4-FFF2-40B4-BE49-F238E27FC236}">
                  <a16:creationId xmlns:a16="http://schemas.microsoft.com/office/drawing/2014/main" id="{F6E9798F-57A9-9279-CEB1-AC9ADD5B5E15}"/>
                </a:ext>
              </a:extLst>
            </p:cNvPr>
            <p:cNvSpPr>
              <a:spLocks noGrp="1" noRot="1" noMove="1" noResize="1" noEditPoints="1" noAdjustHandles="1" noChangeArrowheads="1" noChangeShapeType="1"/>
            </p:cNvSpPr>
            <p:nvPr/>
          </p:nvSpPr>
          <p:spPr>
            <a:xfrm>
              <a:off x="5061895" y="2588288"/>
              <a:ext cx="250888" cy="125854"/>
            </a:xfrm>
            <a:custGeom>
              <a:avLst/>
              <a:gdLst>
                <a:gd name="connsiteX0" fmla="*/ 1348 w 250888"/>
                <a:gd name="connsiteY0" fmla="*/ 13102 h 125854"/>
                <a:gd name="connsiteX1" fmla="*/ 182606 w 250888"/>
                <a:gd name="connsiteY1" fmla="*/ 124636 h 125854"/>
                <a:gd name="connsiteX2" fmla="*/ 244429 w 250888"/>
                <a:gd name="connsiteY2" fmla="*/ 122595 h 125854"/>
                <a:gd name="connsiteX3" fmla="*/ 250615 w 250888"/>
                <a:gd name="connsiteY3" fmla="*/ 111714 h 125854"/>
                <a:gd name="connsiteX4" fmla="*/ 239734 w 250888"/>
                <a:gd name="connsiteY4" fmla="*/ 105528 h 125854"/>
                <a:gd name="connsiteX5" fmla="*/ 52775 w 250888"/>
                <a:gd name="connsiteY5" fmla="*/ 47786 h 125854"/>
                <a:gd name="connsiteX6" fmla="*/ 16633 w 250888"/>
                <a:gd name="connsiteY6" fmla="*/ 4163 h 125854"/>
                <a:gd name="connsiteX7" fmla="*/ 1380 w 250888"/>
                <a:gd name="connsiteY7" fmla="*/ 13069 h 125854"/>
                <a:gd name="connsiteX8" fmla="*/ 1380 w 250888"/>
                <a:gd name="connsiteY8" fmla="*/ 13069 h 12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888" h="125854">
                  <a:moveTo>
                    <a:pt x="1348" y="13102"/>
                  </a:moveTo>
                  <a:cubicBezTo>
                    <a:pt x="40404" y="75993"/>
                    <a:pt x="109384" y="116863"/>
                    <a:pt x="182606" y="124636"/>
                  </a:cubicBezTo>
                  <a:cubicBezTo>
                    <a:pt x="203236" y="126838"/>
                    <a:pt x="223962" y="125996"/>
                    <a:pt x="244429" y="122595"/>
                  </a:cubicBezTo>
                  <a:cubicBezTo>
                    <a:pt x="249125" y="121818"/>
                    <a:pt x="251781" y="115989"/>
                    <a:pt x="250615" y="111714"/>
                  </a:cubicBezTo>
                  <a:cubicBezTo>
                    <a:pt x="249255" y="106727"/>
                    <a:pt x="244462" y="104751"/>
                    <a:pt x="239734" y="105528"/>
                  </a:cubicBezTo>
                  <a:cubicBezTo>
                    <a:pt x="173117" y="116669"/>
                    <a:pt x="102097" y="93416"/>
                    <a:pt x="52775" y="47786"/>
                  </a:cubicBezTo>
                  <a:cubicBezTo>
                    <a:pt x="38817" y="34897"/>
                    <a:pt x="26640" y="20323"/>
                    <a:pt x="16633" y="4163"/>
                  </a:cubicBezTo>
                  <a:cubicBezTo>
                    <a:pt x="10642" y="-5487"/>
                    <a:pt x="-4643" y="3386"/>
                    <a:pt x="1380" y="13069"/>
                  </a:cubicBezTo>
                  <a:lnTo>
                    <a:pt x="1380" y="13069"/>
                  </a:lnTo>
                  <a:close/>
                </a:path>
              </a:pathLst>
            </a:custGeom>
            <a:solidFill>
              <a:srgbClr val="DBD2D2"/>
            </a:solidFill>
            <a:ln w="0" cap="flat">
              <a:noFill/>
              <a:prstDash val="solid"/>
              <a:miter/>
            </a:ln>
          </p:spPr>
          <p:txBody>
            <a:bodyPr rtlCol="0" anchor="ctr"/>
            <a:lstStyle/>
            <a:p>
              <a:endParaRPr lang="nb-NO"/>
            </a:p>
          </p:txBody>
        </p:sp>
      </p:grpSp>
      <p:sp>
        <p:nvSpPr>
          <p:cNvPr id="85" name="TekstSylinder 84">
            <a:extLst>
              <a:ext uri="{FF2B5EF4-FFF2-40B4-BE49-F238E27FC236}">
                <a16:creationId xmlns:a16="http://schemas.microsoft.com/office/drawing/2014/main" id="{FDBBE7ED-5E74-5D21-FF4D-3EBBB7614E8D}"/>
              </a:ext>
            </a:extLst>
          </p:cNvPr>
          <p:cNvSpPr txBox="1">
            <a:spLocks noGrp="1" noRot="1" noMove="1" noResize="1" noEditPoints="1" noAdjustHandles="1" noChangeArrowheads="1" noChangeShapeType="1"/>
          </p:cNvSpPr>
          <p:nvPr/>
        </p:nvSpPr>
        <p:spPr>
          <a:xfrm>
            <a:off x="3664281" y="2631745"/>
            <a:ext cx="8194119" cy="1760482"/>
          </a:xfrm>
          <a:prstGeom prst="rect">
            <a:avLst/>
          </a:prstGeom>
          <a:noFill/>
        </p:spPr>
        <p:txBody>
          <a:bodyPr wrap="square" lIns="0" tIns="0" rIns="0" bIns="0" rtlCol="0">
            <a:spAutoFit/>
          </a:bodyPr>
          <a:lstStyle/>
          <a:p>
            <a:pPr marL="0" indent="0">
              <a:lnSpc>
                <a:spcPct val="90000"/>
              </a:lnSpc>
              <a:buNone/>
            </a:pPr>
            <a:r>
              <a:rPr lang="nb-NO" sz="2800" b="1" dirty="0">
                <a:latin typeface="Arial Bold"/>
                <a:cs typeface="Arial Bold"/>
              </a:rPr>
              <a:t>Takk for en fantastisk innsats!</a:t>
            </a:r>
          </a:p>
          <a:p>
            <a:pPr marL="0" marR="0" lvl="0" indent="0" algn="l" defTabSz="914263"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nb-NO" sz="6000" b="1" i="0" u="none" strike="noStrike" kern="1200" cap="none" spc="0" normalizeH="0" baseline="0" noProof="0" dirty="0">
                <a:ln>
                  <a:noFill/>
                </a:ln>
                <a:solidFill>
                  <a:srgbClr val="202020"/>
                </a:solidFill>
                <a:effectLst/>
                <a:uLnTx/>
                <a:uFillTx/>
                <a:latin typeface="Arial Bold"/>
                <a:ea typeface="+mn-ea"/>
                <a:cs typeface="Arial Bold"/>
              </a:rPr>
              <a:t>LYKKE TIL VIDERE!</a:t>
            </a:r>
          </a:p>
          <a:p>
            <a:pPr marL="0" indent="0">
              <a:lnSpc>
                <a:spcPct val="90000"/>
              </a:lnSpc>
              <a:buNone/>
            </a:pPr>
            <a:endParaRPr lang="nb-NO" sz="2800" b="1" dirty="0">
              <a:latin typeface="Arial Bold"/>
              <a:cs typeface="Arial Bold"/>
            </a:endParaRPr>
          </a:p>
        </p:txBody>
      </p:sp>
      <p:pic>
        <p:nvPicPr>
          <p:cNvPr id="86" name="Bilde 85">
            <a:extLst>
              <a:ext uri="{FF2B5EF4-FFF2-40B4-BE49-F238E27FC236}">
                <a16:creationId xmlns:a16="http://schemas.microsoft.com/office/drawing/2014/main" id="{9251BA3A-7BF4-1FD6-81E8-8B324E049700}"/>
              </a:ext>
            </a:extLst>
          </p:cNvPr>
          <p:cNvPicPr>
            <a:picLocks noGrp="1" noRot="1" noMove="1" noResize="1" noEditPoints="1" noAdjustHandles="1" noChangeArrowheads="1" noChangeShapeType="1" noCrop="1"/>
          </p:cNvPicPr>
          <p:nvPr/>
        </p:nvPicPr>
        <p:blipFill>
          <a:blip r:embed="rId3" cstate="print">
            <a:alphaModFix/>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664281" y="5606354"/>
            <a:ext cx="2565064" cy="335280"/>
          </a:xfrm>
          <a:prstGeom prst="rect">
            <a:avLst/>
          </a:prstGeom>
        </p:spPr>
      </p:pic>
    </p:spTree>
    <p:extLst>
      <p:ext uri="{BB962C8B-B14F-4D97-AF65-F5344CB8AC3E}">
        <p14:creationId xmlns:p14="http://schemas.microsoft.com/office/powerpoint/2010/main" val="35859395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9" name="Rektangel 798">
            <a:extLst>
              <a:ext uri="{FF2B5EF4-FFF2-40B4-BE49-F238E27FC236}">
                <a16:creationId xmlns:a16="http://schemas.microsoft.com/office/drawing/2014/main" id="{17E2A4F2-4D7D-857C-8583-CC0A1837A0F9}"/>
              </a:ext>
            </a:extLst>
          </p:cNvPr>
          <p:cNvSpPr/>
          <p:nvPr/>
        </p:nvSpPr>
        <p:spPr>
          <a:xfrm>
            <a:off x="4590559" y="2724248"/>
            <a:ext cx="6039071" cy="41337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24" name="Rektangel 823">
            <a:extLst>
              <a:ext uri="{FF2B5EF4-FFF2-40B4-BE49-F238E27FC236}">
                <a16:creationId xmlns:a16="http://schemas.microsoft.com/office/drawing/2014/main" id="{21B5BDC0-177E-E06F-AC24-2B4E50194DF0}"/>
              </a:ext>
            </a:extLst>
          </p:cNvPr>
          <p:cNvSpPr/>
          <p:nvPr/>
        </p:nvSpPr>
        <p:spPr>
          <a:xfrm>
            <a:off x="0" y="4623390"/>
            <a:ext cx="3516471" cy="22346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28" name="Rektangel 727">
            <a:extLst>
              <a:ext uri="{FF2B5EF4-FFF2-40B4-BE49-F238E27FC236}">
                <a16:creationId xmlns:a16="http://schemas.microsoft.com/office/drawing/2014/main" id="{AC26F6B5-3A25-E631-76E9-CD3C172FC4EF}"/>
              </a:ext>
            </a:extLst>
          </p:cNvPr>
          <p:cNvSpPr/>
          <p:nvPr/>
        </p:nvSpPr>
        <p:spPr>
          <a:xfrm>
            <a:off x="3510559" y="2724248"/>
            <a:ext cx="1776781" cy="41337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54" name="Rektangel 653">
            <a:extLst>
              <a:ext uri="{FF2B5EF4-FFF2-40B4-BE49-F238E27FC236}">
                <a16:creationId xmlns:a16="http://schemas.microsoft.com/office/drawing/2014/main" id="{B7E0B32C-6D0A-5E3E-508D-3E51C9B6369C}"/>
              </a:ext>
            </a:extLst>
          </p:cNvPr>
          <p:cNvSpPr>
            <a:spLocks noGrp="1" noRot="1" noMove="1" noResize="1" noEditPoints="1" noAdjustHandles="1" noChangeArrowheads="1" noChangeShapeType="1"/>
          </p:cNvSpPr>
          <p:nvPr/>
        </p:nvSpPr>
        <p:spPr>
          <a:xfrm>
            <a:off x="7973316" y="0"/>
            <a:ext cx="4218684" cy="5283997"/>
          </a:xfrm>
          <a:prstGeom prst="rect">
            <a:avLst/>
          </a:prstGeom>
          <a:solidFill>
            <a:srgbClr val="F5E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99" name="Gruppe 19">
            <a:extLst>
              <a:ext uri="{FF2B5EF4-FFF2-40B4-BE49-F238E27FC236}">
                <a16:creationId xmlns:a16="http://schemas.microsoft.com/office/drawing/2014/main" id="{3EAF357B-A20D-510B-4235-FBAFCD677157}"/>
              </a:ext>
            </a:extLst>
          </p:cNvPr>
          <p:cNvGrpSpPr/>
          <p:nvPr/>
        </p:nvGrpSpPr>
        <p:grpSpPr>
          <a:xfrm>
            <a:off x="627100" y="3229894"/>
            <a:ext cx="719241" cy="719241"/>
            <a:chOff x="2468760" y="4250563"/>
            <a:chExt cx="719241" cy="719241"/>
          </a:xfrm>
        </p:grpSpPr>
        <p:sp>
          <p:nvSpPr>
            <p:cNvPr id="200" name="Ellipse 20">
              <a:extLst>
                <a:ext uri="{FF2B5EF4-FFF2-40B4-BE49-F238E27FC236}">
                  <a16:creationId xmlns:a16="http://schemas.microsoft.com/office/drawing/2014/main" id="{7EEDB4BF-BC41-FEB2-74F5-89971A29DECA}"/>
                </a:ext>
              </a:extLst>
            </p:cNvPr>
            <p:cNvSpPr/>
            <p:nvPr/>
          </p:nvSpPr>
          <p:spPr>
            <a:xfrm>
              <a:off x="2468760" y="4250563"/>
              <a:ext cx="719241" cy="71924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201" name="Gruppe 81">
              <a:extLst>
                <a:ext uri="{FF2B5EF4-FFF2-40B4-BE49-F238E27FC236}">
                  <a16:creationId xmlns:a16="http://schemas.microsoft.com/office/drawing/2014/main" id="{0D238F3C-595F-B923-E7F9-56F8B11A1B1B}"/>
                </a:ext>
              </a:extLst>
            </p:cNvPr>
            <p:cNvGrpSpPr>
              <a:grpSpLocks noChangeAspect="1"/>
            </p:cNvGrpSpPr>
            <p:nvPr/>
          </p:nvGrpSpPr>
          <p:grpSpPr>
            <a:xfrm>
              <a:off x="2558380" y="4471307"/>
              <a:ext cx="540000" cy="277753"/>
              <a:chOff x="4245148" y="1002525"/>
              <a:chExt cx="1691195" cy="869875"/>
            </a:xfrm>
          </p:grpSpPr>
          <p:sp>
            <p:nvSpPr>
              <p:cNvPr id="202" name="Friform 82">
                <a:extLst>
                  <a:ext uri="{FF2B5EF4-FFF2-40B4-BE49-F238E27FC236}">
                    <a16:creationId xmlns:a16="http://schemas.microsoft.com/office/drawing/2014/main" id="{452E0FBD-D112-85E9-F939-869A34ECD27F}"/>
                  </a:ext>
                </a:extLst>
              </p:cNvPr>
              <p:cNvSpPr/>
              <p:nvPr/>
            </p:nvSpPr>
            <p:spPr>
              <a:xfrm>
                <a:off x="4245148" y="1002525"/>
                <a:ext cx="1001028" cy="869875"/>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solidFill>
                <a:schemeClr val="accent4"/>
              </a:solidFill>
              <a:ln w="0" cap="flat">
                <a:noFill/>
                <a:prstDash val="solid"/>
                <a:miter/>
              </a:ln>
            </p:spPr>
            <p:txBody>
              <a:bodyPr rtlCol="0" anchor="ctr"/>
              <a:lstStyle/>
              <a:p>
                <a:endParaRPr lang="nb-NO"/>
              </a:p>
            </p:txBody>
          </p:sp>
          <p:sp>
            <p:nvSpPr>
              <p:cNvPr id="203" name="Friform 83">
                <a:extLst>
                  <a:ext uri="{FF2B5EF4-FFF2-40B4-BE49-F238E27FC236}">
                    <a16:creationId xmlns:a16="http://schemas.microsoft.com/office/drawing/2014/main" id="{21A20B41-C3FB-1B73-2DF4-4C9A99FA8BD9}"/>
                  </a:ext>
                </a:extLst>
              </p:cNvPr>
              <p:cNvSpPr/>
              <p:nvPr/>
            </p:nvSpPr>
            <p:spPr>
              <a:xfrm flipH="1">
                <a:off x="5336257" y="1002525"/>
                <a:ext cx="600086" cy="521464"/>
              </a:xfrm>
              <a:custGeom>
                <a:avLst/>
                <a:gdLst>
                  <a:gd name="connsiteX0" fmla="*/ 3806620 w 3806619"/>
                  <a:gd name="connsiteY0" fmla="*/ 3307882 h 3307881"/>
                  <a:gd name="connsiteX1" fmla="*/ 3092174 w 3806619"/>
                  <a:gd name="connsiteY1" fmla="*/ 2657202 h 3307881"/>
                  <a:gd name="connsiteX2" fmla="*/ 3805551 w 3806619"/>
                  <a:gd name="connsiteY2" fmla="*/ 1502321 h 3307881"/>
                  <a:gd name="connsiteX3" fmla="*/ 1911806 w 3806619"/>
                  <a:gd name="connsiteY3" fmla="*/ 45 h 3307881"/>
                  <a:gd name="connsiteX4" fmla="*/ 22 w 3806619"/>
                  <a:gd name="connsiteY4" fmla="*/ 1479295 h 3307881"/>
                  <a:gd name="connsiteX5" fmla="*/ 1893767 w 3806619"/>
                  <a:gd name="connsiteY5" fmla="*/ 2981570 h 3307881"/>
                  <a:gd name="connsiteX6" fmla="*/ 2752941 w 3806619"/>
                  <a:gd name="connsiteY6" fmla="*/ 2826803 h 3307881"/>
                  <a:gd name="connsiteX7" fmla="*/ 3806620 w 3806619"/>
                  <a:gd name="connsiteY7" fmla="*/ 3307882 h 330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6619" h="3307881">
                    <a:moveTo>
                      <a:pt x="3806620" y="3307882"/>
                    </a:moveTo>
                    <a:cubicBezTo>
                      <a:pt x="3525453" y="3142815"/>
                      <a:pt x="3282015" y="2920557"/>
                      <a:pt x="3092174" y="2657202"/>
                    </a:cubicBezTo>
                    <a:cubicBezTo>
                      <a:pt x="3524676" y="2386496"/>
                      <a:pt x="3802734" y="1970478"/>
                      <a:pt x="3805551" y="1502321"/>
                    </a:cubicBezTo>
                    <a:cubicBezTo>
                      <a:pt x="3810538" y="678997"/>
                      <a:pt x="2962667" y="6393"/>
                      <a:pt x="1911806" y="45"/>
                    </a:cubicBezTo>
                    <a:cubicBezTo>
                      <a:pt x="860945" y="-6302"/>
                      <a:pt x="5009" y="655971"/>
                      <a:pt x="22" y="1479295"/>
                    </a:cubicBezTo>
                    <a:cubicBezTo>
                      <a:pt x="-4966" y="2302619"/>
                      <a:pt x="842906" y="2975223"/>
                      <a:pt x="1893767" y="2981570"/>
                    </a:cubicBezTo>
                    <a:cubicBezTo>
                      <a:pt x="2202558" y="2983449"/>
                      <a:pt x="2494444" y="2927520"/>
                      <a:pt x="2752941" y="2826803"/>
                    </a:cubicBezTo>
                    <a:cubicBezTo>
                      <a:pt x="3037670" y="3087048"/>
                      <a:pt x="3402520" y="3261279"/>
                      <a:pt x="3806620" y="3307882"/>
                    </a:cubicBezTo>
                    <a:close/>
                  </a:path>
                </a:pathLst>
              </a:custGeom>
              <a:noFill/>
              <a:ln w="9525" cap="flat">
                <a:solidFill>
                  <a:schemeClr val="tx1"/>
                </a:solidFill>
                <a:prstDash val="solid"/>
                <a:miter/>
              </a:ln>
            </p:spPr>
            <p:txBody>
              <a:bodyPr rtlCol="0" anchor="ctr"/>
              <a:lstStyle/>
              <a:p>
                <a:endParaRPr lang="nb-NO"/>
              </a:p>
            </p:txBody>
          </p:sp>
        </p:grpSp>
      </p:grpSp>
      <p:sp>
        <p:nvSpPr>
          <p:cNvPr id="205" name="TextBox 204">
            <a:extLst>
              <a:ext uri="{FF2B5EF4-FFF2-40B4-BE49-F238E27FC236}">
                <a16:creationId xmlns:a16="http://schemas.microsoft.com/office/drawing/2014/main" id="{D796AFA6-D37F-8550-1836-CC811247ED3E}"/>
              </a:ext>
            </a:extLst>
          </p:cNvPr>
          <p:cNvSpPr txBox="1"/>
          <p:nvPr/>
        </p:nvSpPr>
        <p:spPr>
          <a:xfrm>
            <a:off x="1627658" y="3427094"/>
            <a:ext cx="1418755" cy="215444"/>
          </a:xfrm>
          <a:prstGeom prst="rect">
            <a:avLst/>
          </a:prstGeom>
          <a:noFill/>
        </p:spPr>
        <p:txBody>
          <a:bodyPr wrap="square" lIns="0" tIns="0" rIns="0" bIns="0">
            <a:spAutoFit/>
          </a:bodyPr>
          <a:lstStyle/>
          <a:p>
            <a:r>
              <a:rPr kumimoji="0" lang="nb-NO" sz="1400" b="0" i="0" u="none" strike="noStrike" kern="1200" cap="none" spc="0" normalizeH="0" baseline="0" noProof="0">
                <a:ln>
                  <a:noFill/>
                </a:ln>
                <a:solidFill>
                  <a:srgbClr val="202020"/>
                </a:solidFill>
                <a:effectLst/>
                <a:uLnTx/>
                <a:uFillTx/>
                <a:latin typeface="Arial" panose="020B0604020202020204"/>
                <a:ea typeface="+mn-ea"/>
                <a:cs typeface="+mn-cs"/>
              </a:rPr>
              <a:t>Samtale</a:t>
            </a:r>
            <a:endParaRPr lang="en-NO" sz="1400"/>
          </a:p>
        </p:txBody>
      </p:sp>
      <p:grpSp>
        <p:nvGrpSpPr>
          <p:cNvPr id="206" name="Gruppe 17">
            <a:extLst>
              <a:ext uri="{FF2B5EF4-FFF2-40B4-BE49-F238E27FC236}">
                <a16:creationId xmlns:a16="http://schemas.microsoft.com/office/drawing/2014/main" id="{41657967-4829-9DFD-C020-20ACE57D043E}"/>
              </a:ext>
            </a:extLst>
          </p:cNvPr>
          <p:cNvGrpSpPr/>
          <p:nvPr/>
        </p:nvGrpSpPr>
        <p:grpSpPr>
          <a:xfrm>
            <a:off x="617818" y="2253771"/>
            <a:ext cx="1039700" cy="719241"/>
            <a:chOff x="3262525" y="4786786"/>
            <a:chExt cx="1039700" cy="719241"/>
          </a:xfrm>
        </p:grpSpPr>
        <p:sp>
          <p:nvSpPr>
            <p:cNvPr id="207" name="Ellipse 44">
              <a:extLst>
                <a:ext uri="{FF2B5EF4-FFF2-40B4-BE49-F238E27FC236}">
                  <a16:creationId xmlns:a16="http://schemas.microsoft.com/office/drawing/2014/main" id="{28302269-BAC4-B4D4-9AFC-5E5CDEAACF97}"/>
                </a:ext>
              </a:extLst>
            </p:cNvPr>
            <p:cNvSpPr/>
            <p:nvPr/>
          </p:nvSpPr>
          <p:spPr>
            <a:xfrm>
              <a:off x="3286391" y="4786786"/>
              <a:ext cx="719241" cy="71924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208" name="Gruppe 32">
              <a:extLst>
                <a:ext uri="{FF2B5EF4-FFF2-40B4-BE49-F238E27FC236}">
                  <a16:creationId xmlns:a16="http://schemas.microsoft.com/office/drawing/2014/main" id="{866039AC-DC91-6B90-207B-C5075415F107}"/>
                </a:ext>
              </a:extLst>
            </p:cNvPr>
            <p:cNvGrpSpPr/>
            <p:nvPr/>
          </p:nvGrpSpPr>
          <p:grpSpPr>
            <a:xfrm>
              <a:off x="3262525" y="4801049"/>
              <a:ext cx="1039700" cy="466378"/>
              <a:chOff x="7271006" y="1597405"/>
              <a:chExt cx="4124912" cy="1850313"/>
            </a:xfrm>
          </p:grpSpPr>
          <p:sp>
            <p:nvSpPr>
              <p:cNvPr id="209" name="Friform 52">
                <a:extLst>
                  <a:ext uri="{FF2B5EF4-FFF2-40B4-BE49-F238E27FC236}">
                    <a16:creationId xmlns:a16="http://schemas.microsoft.com/office/drawing/2014/main" id="{A1800A72-5347-F097-8CB8-0738871538EA}"/>
                  </a:ext>
                </a:extLst>
              </p:cNvPr>
              <p:cNvSpPr/>
              <p:nvPr/>
            </p:nvSpPr>
            <p:spPr>
              <a:xfrm>
                <a:off x="7271006" y="2041569"/>
                <a:ext cx="2179911" cy="1406149"/>
              </a:xfrm>
              <a:custGeom>
                <a:avLst/>
                <a:gdLst>
                  <a:gd name="connsiteX0" fmla="*/ 2844245 w 2844245"/>
                  <a:gd name="connsiteY0" fmla="*/ 1834675 h 1834675"/>
                  <a:gd name="connsiteX1" fmla="*/ 2658906 w 2844245"/>
                  <a:gd name="connsiteY1" fmla="*/ 1834675 h 1834675"/>
                  <a:gd name="connsiteX2" fmla="*/ 2368769 w 2844245"/>
                  <a:gd name="connsiteY2" fmla="*/ 1544538 h 1834675"/>
                  <a:gd name="connsiteX3" fmla="*/ 2368769 w 2844245"/>
                  <a:gd name="connsiteY3" fmla="*/ 703046 h 1834675"/>
                  <a:gd name="connsiteX4" fmla="*/ 2158493 w 2844245"/>
                  <a:gd name="connsiteY4" fmla="*/ 525447 h 1834675"/>
                  <a:gd name="connsiteX5" fmla="*/ 2158493 w 2844245"/>
                  <a:gd name="connsiteY5" fmla="*/ 94661 h 1834675"/>
                  <a:gd name="connsiteX6" fmla="*/ 1974870 w 2844245"/>
                  <a:gd name="connsiteY6" fmla="*/ 94661 h 1834675"/>
                  <a:gd name="connsiteX7" fmla="*/ 1974870 w 2844245"/>
                  <a:gd name="connsiteY7" fmla="*/ 370355 h 1834675"/>
                  <a:gd name="connsiteX8" fmla="*/ 1576502 w 2844245"/>
                  <a:gd name="connsiteY8" fmla="*/ 33907 h 1834675"/>
                  <a:gd name="connsiteX9" fmla="*/ 784235 w 2844245"/>
                  <a:gd name="connsiteY9" fmla="*/ 703046 h 1834675"/>
                  <a:gd name="connsiteX10" fmla="*/ 784235 w 2844245"/>
                  <a:gd name="connsiteY10" fmla="*/ 1834675 h 1834675"/>
                  <a:gd name="connsiteX11" fmla="*/ 0 w 2844245"/>
                  <a:gd name="connsiteY11" fmla="*/ 1834675 h 1834675"/>
                  <a:gd name="connsiteX12" fmla="*/ 0 w 2844245"/>
                  <a:gd name="connsiteY12" fmla="*/ 1808767 h 1834675"/>
                  <a:gd name="connsiteX13" fmla="*/ 758327 w 2844245"/>
                  <a:gd name="connsiteY13" fmla="*/ 1808767 h 1834675"/>
                  <a:gd name="connsiteX14" fmla="*/ 758327 w 2844245"/>
                  <a:gd name="connsiteY14" fmla="*/ 691031 h 1834675"/>
                  <a:gd name="connsiteX15" fmla="*/ 1576502 w 2844245"/>
                  <a:gd name="connsiteY15" fmla="*/ 0 h 1834675"/>
                  <a:gd name="connsiteX16" fmla="*/ 1948962 w 2844245"/>
                  <a:gd name="connsiteY16" fmla="*/ 314556 h 1834675"/>
                  <a:gd name="connsiteX17" fmla="*/ 1948962 w 2844245"/>
                  <a:gd name="connsiteY17" fmla="*/ 68753 h 1834675"/>
                  <a:gd name="connsiteX18" fmla="*/ 2184401 w 2844245"/>
                  <a:gd name="connsiteY18" fmla="*/ 68753 h 1834675"/>
                  <a:gd name="connsiteX19" fmla="*/ 2184401 w 2844245"/>
                  <a:gd name="connsiteY19" fmla="*/ 513399 h 1834675"/>
                  <a:gd name="connsiteX20" fmla="*/ 2394677 w 2844245"/>
                  <a:gd name="connsiteY20" fmla="*/ 690999 h 1834675"/>
                  <a:gd name="connsiteX21" fmla="*/ 2394677 w 2844245"/>
                  <a:gd name="connsiteY21" fmla="*/ 1544538 h 1834675"/>
                  <a:gd name="connsiteX22" fmla="*/ 2658906 w 2844245"/>
                  <a:gd name="connsiteY22" fmla="*/ 1808767 h 1834675"/>
                  <a:gd name="connsiteX23" fmla="*/ 2844245 w 2844245"/>
                  <a:gd name="connsiteY23" fmla="*/ 1808767 h 1834675"/>
                  <a:gd name="connsiteX24" fmla="*/ 2844245 w 2844245"/>
                  <a:gd name="connsiteY24" fmla="*/ 1834675 h 183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44245" h="1834675">
                    <a:moveTo>
                      <a:pt x="2844245" y="1834675"/>
                    </a:moveTo>
                    <a:lnTo>
                      <a:pt x="2658906" y="1834675"/>
                    </a:lnTo>
                    <a:cubicBezTo>
                      <a:pt x="2498924" y="1834675"/>
                      <a:pt x="2368769" y="1704520"/>
                      <a:pt x="2368769" y="1544538"/>
                    </a:cubicBezTo>
                    <a:lnTo>
                      <a:pt x="2368769" y="703046"/>
                    </a:lnTo>
                    <a:lnTo>
                      <a:pt x="2158493" y="525447"/>
                    </a:lnTo>
                    <a:lnTo>
                      <a:pt x="2158493" y="94661"/>
                    </a:lnTo>
                    <a:lnTo>
                      <a:pt x="1974870" y="94661"/>
                    </a:lnTo>
                    <a:lnTo>
                      <a:pt x="1974870" y="370355"/>
                    </a:lnTo>
                    <a:lnTo>
                      <a:pt x="1576502" y="33907"/>
                    </a:lnTo>
                    <a:lnTo>
                      <a:pt x="784235" y="703046"/>
                    </a:lnTo>
                    <a:lnTo>
                      <a:pt x="784235" y="1834675"/>
                    </a:lnTo>
                    <a:lnTo>
                      <a:pt x="0" y="1834675"/>
                    </a:lnTo>
                    <a:lnTo>
                      <a:pt x="0" y="1808767"/>
                    </a:lnTo>
                    <a:lnTo>
                      <a:pt x="758327" y="1808767"/>
                    </a:lnTo>
                    <a:lnTo>
                      <a:pt x="758327" y="691031"/>
                    </a:lnTo>
                    <a:lnTo>
                      <a:pt x="1576502" y="0"/>
                    </a:lnTo>
                    <a:lnTo>
                      <a:pt x="1948962" y="314556"/>
                    </a:lnTo>
                    <a:lnTo>
                      <a:pt x="1948962" y="68753"/>
                    </a:lnTo>
                    <a:lnTo>
                      <a:pt x="2184401" y="68753"/>
                    </a:lnTo>
                    <a:lnTo>
                      <a:pt x="2184401" y="513399"/>
                    </a:lnTo>
                    <a:lnTo>
                      <a:pt x="2394677" y="690999"/>
                    </a:lnTo>
                    <a:lnTo>
                      <a:pt x="2394677" y="1544538"/>
                    </a:lnTo>
                    <a:cubicBezTo>
                      <a:pt x="2394677" y="1690238"/>
                      <a:pt x="2513206" y="1808767"/>
                      <a:pt x="2658906" y="1808767"/>
                    </a:cubicBezTo>
                    <a:lnTo>
                      <a:pt x="2844245" y="1808767"/>
                    </a:lnTo>
                    <a:lnTo>
                      <a:pt x="2844245" y="1834675"/>
                    </a:lnTo>
                    <a:close/>
                  </a:path>
                </a:pathLst>
              </a:custGeom>
              <a:solidFill>
                <a:schemeClr val="bg1"/>
              </a:solidFill>
              <a:ln w="9525" cap="rnd">
                <a:solidFill>
                  <a:schemeClr val="bg1"/>
                </a:solidFill>
                <a:prstDash val="solid"/>
                <a:miter/>
              </a:ln>
            </p:spPr>
            <p:txBody>
              <a:bodyPr rtlCol="0" anchor="ctr"/>
              <a:lstStyle/>
              <a:p>
                <a:endParaRPr lang="nb-NO"/>
              </a:p>
            </p:txBody>
          </p:sp>
          <p:grpSp>
            <p:nvGrpSpPr>
              <p:cNvPr id="210" name="Gruppe 34">
                <a:extLst>
                  <a:ext uri="{FF2B5EF4-FFF2-40B4-BE49-F238E27FC236}">
                    <a16:creationId xmlns:a16="http://schemas.microsoft.com/office/drawing/2014/main" id="{F79749F7-1CBC-E526-3DCF-AB87C76CE13B}"/>
                  </a:ext>
                </a:extLst>
              </p:cNvPr>
              <p:cNvGrpSpPr/>
              <p:nvPr/>
            </p:nvGrpSpPr>
            <p:grpSpPr>
              <a:xfrm>
                <a:off x="9377091" y="1597405"/>
                <a:ext cx="2018827" cy="1638991"/>
                <a:chOff x="11085587" y="3928831"/>
                <a:chExt cx="2018827" cy="1638991"/>
              </a:xfrm>
              <a:solidFill>
                <a:schemeClr val="accent4"/>
              </a:solidFill>
            </p:grpSpPr>
            <p:sp>
              <p:nvSpPr>
                <p:cNvPr id="211" name="Friform 46">
                  <a:extLst>
                    <a:ext uri="{FF2B5EF4-FFF2-40B4-BE49-F238E27FC236}">
                      <a16:creationId xmlns:a16="http://schemas.microsoft.com/office/drawing/2014/main" id="{D9C69226-552B-A262-719F-5233ABE56C29}"/>
                    </a:ext>
                  </a:extLst>
                </p:cNvPr>
                <p:cNvSpPr/>
                <p:nvPr/>
              </p:nvSpPr>
              <p:spPr>
                <a:xfrm rot="20368036">
                  <a:off x="12086948" y="3928831"/>
                  <a:ext cx="1017466" cy="657831"/>
                </a:xfrm>
                <a:custGeom>
                  <a:avLst/>
                  <a:gdLst>
                    <a:gd name="connsiteX0" fmla="*/ 160500 w 1661635"/>
                    <a:gd name="connsiteY0" fmla="*/ 1074312 h 1074311"/>
                    <a:gd name="connsiteX1" fmla="*/ 1591497 w 1661635"/>
                    <a:gd name="connsiteY1" fmla="*/ 259441 h 1074311"/>
                    <a:gd name="connsiteX2" fmla="*/ 1644608 w 1661635"/>
                    <a:gd name="connsiteY2" fmla="*/ 72255 h 1074311"/>
                    <a:gd name="connsiteX3" fmla="*/ 1644608 w 1661635"/>
                    <a:gd name="connsiteY3" fmla="*/ 72255 h 1074311"/>
                    <a:gd name="connsiteX4" fmla="*/ 1458362 w 1661635"/>
                    <a:gd name="connsiteY4" fmla="*/ 15905 h 1074311"/>
                    <a:gd name="connsiteX5" fmla="*/ 0 w 1661635"/>
                    <a:gd name="connsiteY5" fmla="*/ 780677 h 1074311"/>
                    <a:gd name="connsiteX6" fmla="*/ 86889 w 1661635"/>
                    <a:gd name="connsiteY6" fmla="*/ 923884 h 1074311"/>
                    <a:gd name="connsiteX7" fmla="*/ 160533 w 1661635"/>
                    <a:gd name="connsiteY7" fmla="*/ 1074312 h 107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1635" h="1074311">
                      <a:moveTo>
                        <a:pt x="160500" y="1074312"/>
                      </a:moveTo>
                      <a:lnTo>
                        <a:pt x="1591497" y="259441"/>
                      </a:lnTo>
                      <a:cubicBezTo>
                        <a:pt x="1657302" y="221971"/>
                        <a:pt x="1680911" y="138677"/>
                        <a:pt x="1644608" y="72255"/>
                      </a:cubicBezTo>
                      <a:lnTo>
                        <a:pt x="1644608" y="72255"/>
                      </a:lnTo>
                      <a:cubicBezTo>
                        <a:pt x="1608272" y="5801"/>
                        <a:pt x="1525431" y="-19265"/>
                        <a:pt x="1458362" y="15905"/>
                      </a:cubicBezTo>
                      <a:lnTo>
                        <a:pt x="0" y="780677"/>
                      </a:lnTo>
                      <a:cubicBezTo>
                        <a:pt x="30604" y="826340"/>
                        <a:pt x="59653" y="874108"/>
                        <a:pt x="86889" y="923884"/>
                      </a:cubicBezTo>
                      <a:cubicBezTo>
                        <a:pt x="114093" y="973660"/>
                        <a:pt x="138608" y="1023889"/>
                        <a:pt x="160533" y="1074312"/>
                      </a:cubicBezTo>
                      <a:close/>
                    </a:path>
                  </a:pathLst>
                </a:custGeom>
                <a:solidFill>
                  <a:schemeClr val="accent6"/>
                </a:solidFill>
                <a:ln w="0" cap="flat">
                  <a:noFill/>
                  <a:prstDash val="solid"/>
                  <a:miter/>
                </a:ln>
              </p:spPr>
              <p:txBody>
                <a:bodyPr rtlCol="0" anchor="ctr"/>
                <a:lstStyle/>
                <a:p>
                  <a:endParaRPr lang="nb-NO"/>
                </a:p>
              </p:txBody>
            </p:sp>
            <p:sp>
              <p:nvSpPr>
                <p:cNvPr id="212" name="Friform 47">
                  <a:extLst>
                    <a:ext uri="{FF2B5EF4-FFF2-40B4-BE49-F238E27FC236}">
                      <a16:creationId xmlns:a16="http://schemas.microsoft.com/office/drawing/2014/main" id="{9A0898EA-A109-859B-E51E-9EA90FB46E2B}"/>
                    </a:ext>
                  </a:extLst>
                </p:cNvPr>
                <p:cNvSpPr/>
                <p:nvPr/>
              </p:nvSpPr>
              <p:spPr>
                <a:xfrm rot="20368036">
                  <a:off x="11085587" y="4754736"/>
                  <a:ext cx="1363937" cy="813086"/>
                </a:xfrm>
                <a:custGeom>
                  <a:avLst/>
                  <a:gdLst>
                    <a:gd name="connsiteX0" fmla="*/ 254015 w 2227459"/>
                    <a:gd name="connsiteY0" fmla="*/ 1000081 h 1327860"/>
                    <a:gd name="connsiteX1" fmla="*/ 3906 w 2227459"/>
                    <a:gd name="connsiteY1" fmla="*/ 1301650 h 1327860"/>
                    <a:gd name="connsiteX2" fmla="*/ 18155 w 2227459"/>
                    <a:gd name="connsiteY2" fmla="*/ 1327688 h 1327860"/>
                    <a:gd name="connsiteX3" fmla="*/ 407002 w 2227459"/>
                    <a:gd name="connsiteY3" fmla="*/ 1279920 h 1327860"/>
                    <a:gd name="connsiteX4" fmla="*/ 570578 w 2227459"/>
                    <a:gd name="connsiteY4" fmla="*/ 1237107 h 1327860"/>
                    <a:gd name="connsiteX5" fmla="*/ 2227460 w 2227459"/>
                    <a:gd name="connsiteY5" fmla="*/ 293635 h 1327860"/>
                    <a:gd name="connsiteX6" fmla="*/ 2153816 w 2227459"/>
                    <a:gd name="connsiteY6" fmla="*/ 143206 h 1327860"/>
                    <a:gd name="connsiteX7" fmla="*/ 2066928 w 2227459"/>
                    <a:gd name="connsiteY7" fmla="*/ 0 h 1327860"/>
                    <a:gd name="connsiteX8" fmla="*/ 378341 w 2227459"/>
                    <a:gd name="connsiteY8" fmla="*/ 885503 h 1327860"/>
                    <a:gd name="connsiteX9" fmla="*/ 253983 w 2227459"/>
                    <a:gd name="connsiteY9" fmla="*/ 1000081 h 13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7459" h="1327860">
                      <a:moveTo>
                        <a:pt x="254015" y="1000081"/>
                      </a:moveTo>
                      <a:cubicBezTo>
                        <a:pt x="204337" y="1068284"/>
                        <a:pt x="63947" y="1232087"/>
                        <a:pt x="3906" y="1301650"/>
                      </a:cubicBezTo>
                      <a:cubicBezTo>
                        <a:pt x="-5680" y="1312758"/>
                        <a:pt x="3646" y="1329761"/>
                        <a:pt x="18155" y="1327688"/>
                      </a:cubicBezTo>
                      <a:cubicBezTo>
                        <a:pt x="109125" y="1314702"/>
                        <a:pt x="322768" y="1284940"/>
                        <a:pt x="407002" y="1279920"/>
                      </a:cubicBezTo>
                      <a:cubicBezTo>
                        <a:pt x="464226" y="1276520"/>
                        <a:pt x="520770" y="1265476"/>
                        <a:pt x="570578" y="1237107"/>
                      </a:cubicBezTo>
                      <a:lnTo>
                        <a:pt x="2227460" y="293635"/>
                      </a:lnTo>
                      <a:cubicBezTo>
                        <a:pt x="2205535" y="243244"/>
                        <a:pt x="2181020" y="192982"/>
                        <a:pt x="2153816" y="143206"/>
                      </a:cubicBezTo>
                      <a:cubicBezTo>
                        <a:pt x="2126613" y="93431"/>
                        <a:pt x="2097531" y="45663"/>
                        <a:pt x="2066928" y="0"/>
                      </a:cubicBezTo>
                      <a:lnTo>
                        <a:pt x="378341" y="885503"/>
                      </a:lnTo>
                      <a:cubicBezTo>
                        <a:pt x="327561" y="912124"/>
                        <a:pt x="287760" y="953738"/>
                        <a:pt x="253983" y="1000081"/>
                      </a:cubicBezTo>
                      <a:close/>
                    </a:path>
                  </a:pathLst>
                </a:custGeom>
                <a:solidFill>
                  <a:schemeClr val="accent6"/>
                </a:solidFill>
                <a:ln w="0" cap="flat">
                  <a:noFill/>
                  <a:prstDash val="solid"/>
                  <a:miter/>
                </a:ln>
              </p:spPr>
              <p:txBody>
                <a:bodyPr rtlCol="0" anchor="ctr"/>
                <a:lstStyle/>
                <a:p>
                  <a:endParaRPr lang="nb-NO"/>
                </a:p>
              </p:txBody>
            </p:sp>
          </p:grpSp>
        </p:grpSp>
      </p:grpSp>
      <p:sp>
        <p:nvSpPr>
          <p:cNvPr id="213" name="TextBox 212">
            <a:extLst>
              <a:ext uri="{FF2B5EF4-FFF2-40B4-BE49-F238E27FC236}">
                <a16:creationId xmlns:a16="http://schemas.microsoft.com/office/drawing/2014/main" id="{5D3A1F3D-C347-6EF1-FBF1-5DFA9EBDE138}"/>
              </a:ext>
            </a:extLst>
          </p:cNvPr>
          <p:cNvSpPr txBox="1"/>
          <p:nvPr/>
        </p:nvSpPr>
        <p:spPr>
          <a:xfrm>
            <a:off x="1627658" y="2491032"/>
            <a:ext cx="1418755" cy="215444"/>
          </a:xfrm>
          <a:prstGeom prst="rect">
            <a:avLst/>
          </a:prstGeom>
          <a:noFill/>
        </p:spPr>
        <p:txBody>
          <a:bodyPr wrap="square" lIns="0" tIns="0" rIns="0" bIns="0">
            <a:spAutoFit/>
          </a:bodyPr>
          <a:lstStyle/>
          <a:p>
            <a:r>
              <a:rPr lang="nb-NO" sz="1400">
                <a:solidFill>
                  <a:srgbClr val="202020"/>
                </a:solidFill>
                <a:latin typeface="Arial" panose="020B0604020202020204"/>
              </a:rPr>
              <a:t>H</a:t>
            </a:r>
            <a:r>
              <a:rPr kumimoji="0" lang="nb-NO" sz="1400" b="0" i="0" u="none" strike="noStrike" kern="1200" cap="none" spc="0" normalizeH="0" baseline="0" noProof="0" err="1">
                <a:ln>
                  <a:noFill/>
                </a:ln>
                <a:solidFill>
                  <a:srgbClr val="202020"/>
                </a:solidFill>
                <a:effectLst/>
                <a:uLnTx/>
                <a:uFillTx/>
                <a:latin typeface="Arial" panose="020B0604020202020204"/>
                <a:ea typeface="+mn-ea"/>
                <a:cs typeface="+mn-cs"/>
              </a:rPr>
              <a:t>jemmeoppgave</a:t>
            </a:r>
            <a:endParaRPr lang="en-NO" sz="1400"/>
          </a:p>
        </p:txBody>
      </p:sp>
      <p:grpSp>
        <p:nvGrpSpPr>
          <p:cNvPr id="250" name="Gruppe 17">
            <a:extLst>
              <a:ext uri="{FF2B5EF4-FFF2-40B4-BE49-F238E27FC236}">
                <a16:creationId xmlns:a16="http://schemas.microsoft.com/office/drawing/2014/main" id="{FBA1B88D-F796-19F7-A93E-7C439E361E10}"/>
              </a:ext>
            </a:extLst>
          </p:cNvPr>
          <p:cNvGrpSpPr>
            <a:grpSpLocks noChangeAspect="1"/>
          </p:cNvGrpSpPr>
          <p:nvPr/>
        </p:nvGrpSpPr>
        <p:grpSpPr>
          <a:xfrm flipH="1">
            <a:off x="6421458" y="1054469"/>
            <a:ext cx="1189396" cy="1332000"/>
            <a:chOff x="-723286" y="-2257272"/>
            <a:chExt cx="3548728" cy="3974206"/>
          </a:xfrm>
        </p:grpSpPr>
        <p:sp>
          <p:nvSpPr>
            <p:cNvPr id="251" name="Friform 18">
              <a:extLst>
                <a:ext uri="{FF2B5EF4-FFF2-40B4-BE49-F238E27FC236}">
                  <a16:creationId xmlns:a16="http://schemas.microsoft.com/office/drawing/2014/main" id="{C375A2F7-C082-70A2-5ECA-8A191AC69333}"/>
                </a:ext>
              </a:extLst>
            </p:cNvPr>
            <p:cNvSpPr/>
            <p:nvPr/>
          </p:nvSpPr>
          <p:spPr>
            <a:xfrm>
              <a:off x="945665" y="1592576"/>
              <a:ext cx="1879777" cy="124358"/>
            </a:xfrm>
            <a:custGeom>
              <a:avLst/>
              <a:gdLst>
                <a:gd name="connsiteX0" fmla="*/ 1879778 w 1879777"/>
                <a:gd name="connsiteY0" fmla="*/ 62179 h 124358"/>
                <a:gd name="connsiteX1" fmla="*/ 939889 w 1879777"/>
                <a:gd name="connsiteY1" fmla="*/ 124358 h 124358"/>
                <a:gd name="connsiteX2" fmla="*/ 0 w 1879777"/>
                <a:gd name="connsiteY2" fmla="*/ 62179 h 124358"/>
                <a:gd name="connsiteX3" fmla="*/ 939889 w 1879777"/>
                <a:gd name="connsiteY3" fmla="*/ 0 h 124358"/>
                <a:gd name="connsiteX4" fmla="*/ 1879778 w 1879777"/>
                <a:gd name="connsiteY4" fmla="*/ 62179 h 124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777" h="124358">
                  <a:moveTo>
                    <a:pt x="1879778" y="62179"/>
                  </a:moveTo>
                  <a:cubicBezTo>
                    <a:pt x="1879778" y="96520"/>
                    <a:pt x="1458976" y="124358"/>
                    <a:pt x="939889" y="124358"/>
                  </a:cubicBezTo>
                  <a:cubicBezTo>
                    <a:pt x="420803" y="124358"/>
                    <a:pt x="0" y="96520"/>
                    <a:pt x="0" y="62179"/>
                  </a:cubicBezTo>
                  <a:cubicBezTo>
                    <a:pt x="0" y="27839"/>
                    <a:pt x="420803" y="0"/>
                    <a:pt x="939889" y="0"/>
                  </a:cubicBezTo>
                  <a:cubicBezTo>
                    <a:pt x="1458975" y="0"/>
                    <a:pt x="1879778" y="27839"/>
                    <a:pt x="1879778" y="62179"/>
                  </a:cubicBezTo>
                  <a:close/>
                </a:path>
              </a:pathLst>
            </a:custGeom>
            <a:solidFill>
              <a:srgbClr val="2A3756">
                <a:alpha val="10000"/>
              </a:srgbClr>
            </a:solidFill>
            <a:ln w="0" cap="flat">
              <a:noFill/>
              <a:prstDash val="solid"/>
              <a:miter/>
            </a:ln>
          </p:spPr>
          <p:txBody>
            <a:bodyPr rtlCol="0" anchor="ctr"/>
            <a:lstStyle/>
            <a:p>
              <a:endParaRPr lang="nb-NO"/>
            </a:p>
          </p:txBody>
        </p:sp>
        <p:grpSp>
          <p:nvGrpSpPr>
            <p:cNvPr id="252" name="Grafikk 373">
              <a:extLst>
                <a:ext uri="{FF2B5EF4-FFF2-40B4-BE49-F238E27FC236}">
                  <a16:creationId xmlns:a16="http://schemas.microsoft.com/office/drawing/2014/main" id="{A9CE89BF-917A-E3FB-A34A-987F3681C8B8}"/>
                </a:ext>
              </a:extLst>
            </p:cNvPr>
            <p:cNvGrpSpPr/>
            <p:nvPr/>
          </p:nvGrpSpPr>
          <p:grpSpPr>
            <a:xfrm>
              <a:off x="-723286" y="-2257272"/>
              <a:ext cx="3325076" cy="3926657"/>
              <a:chOff x="-723286" y="-2257272"/>
              <a:chExt cx="3325076" cy="3926657"/>
            </a:xfrm>
          </p:grpSpPr>
          <p:grpSp>
            <p:nvGrpSpPr>
              <p:cNvPr id="253" name="Grafikk 373">
                <a:extLst>
                  <a:ext uri="{FF2B5EF4-FFF2-40B4-BE49-F238E27FC236}">
                    <a16:creationId xmlns:a16="http://schemas.microsoft.com/office/drawing/2014/main" id="{A92E8B7E-FD64-51C5-9756-F27583E6497E}"/>
                  </a:ext>
                </a:extLst>
              </p:cNvPr>
              <p:cNvGrpSpPr/>
              <p:nvPr/>
            </p:nvGrpSpPr>
            <p:grpSpPr>
              <a:xfrm>
                <a:off x="1825203" y="-598412"/>
                <a:ext cx="739749" cy="2264883"/>
                <a:chOff x="1825203" y="-598412"/>
                <a:chExt cx="739749" cy="2264883"/>
              </a:xfrm>
            </p:grpSpPr>
            <p:sp>
              <p:nvSpPr>
                <p:cNvPr id="271" name="Friform 38">
                  <a:extLst>
                    <a:ext uri="{FF2B5EF4-FFF2-40B4-BE49-F238E27FC236}">
                      <a16:creationId xmlns:a16="http://schemas.microsoft.com/office/drawing/2014/main" id="{07F3C6A3-4F25-4F68-E67C-A9395DB42BC2}"/>
                    </a:ext>
                  </a:extLst>
                </p:cNvPr>
                <p:cNvSpPr/>
                <p:nvPr/>
              </p:nvSpPr>
              <p:spPr>
                <a:xfrm>
                  <a:off x="1825203" y="-598412"/>
                  <a:ext cx="523758" cy="1899865"/>
                </a:xfrm>
                <a:custGeom>
                  <a:avLst/>
                  <a:gdLst>
                    <a:gd name="connsiteX0" fmla="*/ 0 w 523758"/>
                    <a:gd name="connsiteY0" fmla="*/ 54207 h 1899865"/>
                    <a:gd name="connsiteX1" fmla="*/ 257175 w 523758"/>
                    <a:gd name="connsiteY1" fmla="*/ 1053475 h 1899865"/>
                    <a:gd name="connsiteX2" fmla="*/ 293465 w 523758"/>
                    <a:gd name="connsiteY2" fmla="*/ 1899866 h 1899865"/>
                    <a:gd name="connsiteX3" fmla="*/ 490290 w 523758"/>
                    <a:gd name="connsiteY3" fmla="*/ 1892322 h 1899865"/>
                    <a:gd name="connsiteX4" fmla="*/ 523437 w 523758"/>
                    <a:gd name="connsiteY4" fmla="*/ 1202979 h 1899865"/>
                    <a:gd name="connsiteX5" fmla="*/ 516064 w 523758"/>
                    <a:gd name="connsiteY5" fmla="*/ 229829 h 1899865"/>
                    <a:gd name="connsiteX6" fmla="*/ 57 w 523758"/>
                    <a:gd name="connsiteY6" fmla="*/ 54264 h 1899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758" h="1899865">
                      <a:moveTo>
                        <a:pt x="0" y="54207"/>
                      </a:moveTo>
                      <a:cubicBezTo>
                        <a:pt x="0" y="54207"/>
                        <a:pt x="267805" y="975236"/>
                        <a:pt x="257175" y="1053475"/>
                      </a:cubicBezTo>
                      <a:cubicBezTo>
                        <a:pt x="230886" y="1247213"/>
                        <a:pt x="267805" y="1790252"/>
                        <a:pt x="293465" y="1899866"/>
                      </a:cubicBezTo>
                      <a:lnTo>
                        <a:pt x="490290" y="1892322"/>
                      </a:lnTo>
                      <a:cubicBezTo>
                        <a:pt x="496748" y="1656578"/>
                        <a:pt x="521951" y="1298820"/>
                        <a:pt x="523437" y="1202979"/>
                      </a:cubicBezTo>
                      <a:cubicBezTo>
                        <a:pt x="525608" y="1066962"/>
                        <a:pt x="516064" y="229829"/>
                        <a:pt x="516064" y="229829"/>
                      </a:cubicBezTo>
                      <a:cubicBezTo>
                        <a:pt x="516064" y="229829"/>
                        <a:pt x="77953" y="-134502"/>
                        <a:pt x="57" y="54264"/>
                      </a:cubicBezTo>
                      <a:close/>
                    </a:path>
                  </a:pathLst>
                </a:custGeom>
                <a:solidFill>
                  <a:schemeClr val="accent6"/>
                </a:solidFill>
                <a:ln w="0" cap="flat">
                  <a:noFill/>
                  <a:prstDash val="solid"/>
                  <a:miter/>
                </a:ln>
              </p:spPr>
              <p:txBody>
                <a:bodyPr rtlCol="0" anchor="ctr"/>
                <a:lstStyle/>
                <a:p>
                  <a:endParaRPr lang="nb-NO"/>
                </a:p>
              </p:txBody>
            </p:sp>
            <p:sp>
              <p:nvSpPr>
                <p:cNvPr id="272" name="Friform 39">
                  <a:extLst>
                    <a:ext uri="{FF2B5EF4-FFF2-40B4-BE49-F238E27FC236}">
                      <a16:creationId xmlns:a16="http://schemas.microsoft.com/office/drawing/2014/main" id="{6064356E-0F2A-BEE2-BAB2-1D61BCFB7BDF}"/>
                    </a:ext>
                  </a:extLst>
                </p:cNvPr>
                <p:cNvSpPr/>
                <p:nvPr/>
              </p:nvSpPr>
              <p:spPr>
                <a:xfrm>
                  <a:off x="2117526" y="1481533"/>
                  <a:ext cx="447427" cy="184937"/>
                </a:xfrm>
                <a:custGeom>
                  <a:avLst/>
                  <a:gdLst>
                    <a:gd name="connsiteX0" fmla="*/ 443655 w 447427"/>
                    <a:gd name="connsiteY0" fmla="*/ 171336 h 184937"/>
                    <a:gd name="connsiteX1" fmla="*/ 0 w 447427"/>
                    <a:gd name="connsiteY1" fmla="*/ 184937 h 184937"/>
                    <a:gd name="connsiteX2" fmla="*/ 0 w 447427"/>
                    <a:gd name="connsiteY2" fmla="*/ 0 h 184937"/>
                    <a:gd name="connsiteX3" fmla="*/ 204940 w 447427"/>
                    <a:gd name="connsiteY3" fmla="*/ 0 h 184937"/>
                    <a:gd name="connsiteX4" fmla="*/ 447427 w 447427"/>
                    <a:gd name="connsiteY4" fmla="*/ 121272 h 184937"/>
                    <a:gd name="connsiteX5" fmla="*/ 443655 w 447427"/>
                    <a:gd name="connsiteY5" fmla="*/ 171336 h 184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427" h="184937">
                      <a:moveTo>
                        <a:pt x="443655" y="171336"/>
                      </a:moveTo>
                      <a:lnTo>
                        <a:pt x="0" y="184937"/>
                      </a:lnTo>
                      <a:lnTo>
                        <a:pt x="0" y="0"/>
                      </a:lnTo>
                      <a:lnTo>
                        <a:pt x="204940" y="0"/>
                      </a:lnTo>
                      <a:lnTo>
                        <a:pt x="447427" y="121272"/>
                      </a:lnTo>
                      <a:lnTo>
                        <a:pt x="443655" y="171336"/>
                      </a:lnTo>
                      <a:close/>
                    </a:path>
                  </a:pathLst>
                </a:custGeom>
                <a:solidFill>
                  <a:srgbClr val="2A3756"/>
                </a:solidFill>
                <a:ln w="0" cap="flat">
                  <a:noFill/>
                  <a:prstDash val="solid"/>
                  <a:miter/>
                </a:ln>
              </p:spPr>
              <p:txBody>
                <a:bodyPr rtlCol="0" anchor="ctr"/>
                <a:lstStyle/>
                <a:p>
                  <a:endParaRPr lang="nb-NO"/>
                </a:p>
              </p:txBody>
            </p:sp>
            <p:sp>
              <p:nvSpPr>
                <p:cNvPr id="273" name="Friform 40">
                  <a:extLst>
                    <a:ext uri="{FF2B5EF4-FFF2-40B4-BE49-F238E27FC236}">
                      <a16:creationId xmlns:a16="http://schemas.microsoft.com/office/drawing/2014/main" id="{A7DE5334-953E-0B20-C93D-B108E2D8B0B5}"/>
                    </a:ext>
                  </a:extLst>
                </p:cNvPr>
                <p:cNvSpPr/>
                <p:nvPr/>
              </p:nvSpPr>
              <p:spPr>
                <a:xfrm>
                  <a:off x="2140785" y="1376320"/>
                  <a:ext cx="146018" cy="105212"/>
                </a:xfrm>
                <a:custGeom>
                  <a:avLst/>
                  <a:gdLst>
                    <a:gd name="connsiteX0" fmla="*/ 5429 w 146018"/>
                    <a:gd name="connsiteY0" fmla="*/ 105213 h 105212"/>
                    <a:gd name="connsiteX1" fmla="*/ 146019 w 146018"/>
                    <a:gd name="connsiteY1" fmla="*/ 105213 h 105212"/>
                    <a:gd name="connsiteX2" fmla="*/ 146019 w 146018"/>
                    <a:gd name="connsiteY2" fmla="*/ 0 h 105212"/>
                    <a:gd name="connsiteX3" fmla="*/ 0 w 146018"/>
                    <a:gd name="connsiteY3" fmla="*/ 12401 h 105212"/>
                    <a:gd name="connsiteX4" fmla="*/ 5429 w 146018"/>
                    <a:gd name="connsiteY4" fmla="*/ 105213 h 105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18" h="105212">
                      <a:moveTo>
                        <a:pt x="5429" y="105213"/>
                      </a:moveTo>
                      <a:lnTo>
                        <a:pt x="146019" y="105213"/>
                      </a:lnTo>
                      <a:lnTo>
                        <a:pt x="146019" y="0"/>
                      </a:lnTo>
                      <a:lnTo>
                        <a:pt x="0" y="12401"/>
                      </a:lnTo>
                      <a:lnTo>
                        <a:pt x="5429" y="105213"/>
                      </a:lnTo>
                      <a:close/>
                    </a:path>
                  </a:pathLst>
                </a:custGeom>
                <a:solidFill>
                  <a:srgbClr val="FFFFFF"/>
                </a:solidFill>
                <a:ln w="0" cap="flat">
                  <a:noFill/>
                  <a:prstDash val="solid"/>
                  <a:miter/>
                </a:ln>
              </p:spPr>
              <p:txBody>
                <a:bodyPr rtlCol="0" anchor="ctr"/>
                <a:lstStyle/>
                <a:p>
                  <a:endParaRPr lang="nb-NO"/>
                </a:p>
              </p:txBody>
            </p:sp>
            <p:sp>
              <p:nvSpPr>
                <p:cNvPr id="274" name="Friform 41">
                  <a:extLst>
                    <a:ext uri="{FF2B5EF4-FFF2-40B4-BE49-F238E27FC236}">
                      <a16:creationId xmlns:a16="http://schemas.microsoft.com/office/drawing/2014/main" id="{8DC58932-3FC8-13E0-9AF3-9F9807C130EB}"/>
                    </a:ext>
                  </a:extLst>
                </p:cNvPr>
                <p:cNvSpPr/>
                <p:nvPr/>
              </p:nvSpPr>
              <p:spPr>
                <a:xfrm>
                  <a:off x="2135585" y="1294995"/>
                  <a:ext cx="151219" cy="93726"/>
                </a:xfrm>
                <a:custGeom>
                  <a:avLst/>
                  <a:gdLst>
                    <a:gd name="connsiteX0" fmla="*/ 151219 w 151219"/>
                    <a:gd name="connsiteY0" fmla="*/ 81325 h 93726"/>
                    <a:gd name="connsiteX1" fmla="*/ 5200 w 151219"/>
                    <a:gd name="connsiteY1" fmla="*/ 93726 h 93726"/>
                    <a:gd name="connsiteX2" fmla="*/ 0 w 151219"/>
                    <a:gd name="connsiteY2" fmla="*/ 6972 h 93726"/>
                    <a:gd name="connsiteX3" fmla="*/ 151219 w 151219"/>
                    <a:gd name="connsiteY3" fmla="*/ 0 h 93726"/>
                    <a:gd name="connsiteX4" fmla="*/ 151219 w 151219"/>
                    <a:gd name="connsiteY4" fmla="*/ 81325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9" h="93726">
                      <a:moveTo>
                        <a:pt x="151219" y="81325"/>
                      </a:moveTo>
                      <a:lnTo>
                        <a:pt x="5200" y="93726"/>
                      </a:lnTo>
                      <a:lnTo>
                        <a:pt x="0" y="6972"/>
                      </a:lnTo>
                      <a:lnTo>
                        <a:pt x="151219" y="0"/>
                      </a:lnTo>
                      <a:lnTo>
                        <a:pt x="151219" y="81325"/>
                      </a:lnTo>
                      <a:close/>
                    </a:path>
                  </a:pathLst>
                </a:custGeom>
                <a:solidFill>
                  <a:srgbClr val="E2857E"/>
                </a:solidFill>
                <a:ln w="0" cap="flat">
                  <a:noFill/>
                  <a:prstDash val="solid"/>
                  <a:miter/>
                </a:ln>
              </p:spPr>
              <p:txBody>
                <a:bodyPr rtlCol="0" anchor="ctr"/>
                <a:lstStyle/>
                <a:p>
                  <a:endParaRPr lang="nb-NO"/>
                </a:p>
              </p:txBody>
            </p:sp>
          </p:grpSp>
          <p:grpSp>
            <p:nvGrpSpPr>
              <p:cNvPr id="254" name="Grafikk 373">
                <a:extLst>
                  <a:ext uri="{FF2B5EF4-FFF2-40B4-BE49-F238E27FC236}">
                    <a16:creationId xmlns:a16="http://schemas.microsoft.com/office/drawing/2014/main" id="{F6FBE54D-57CA-453F-729E-447D604E5BA8}"/>
                  </a:ext>
                </a:extLst>
              </p:cNvPr>
              <p:cNvGrpSpPr/>
              <p:nvPr/>
            </p:nvGrpSpPr>
            <p:grpSpPr>
              <a:xfrm>
                <a:off x="1829576" y="-2257272"/>
                <a:ext cx="421690" cy="628931"/>
                <a:chOff x="1829576" y="-2257272"/>
                <a:chExt cx="421690" cy="628931"/>
              </a:xfrm>
            </p:grpSpPr>
            <p:sp>
              <p:nvSpPr>
                <p:cNvPr id="268" name="Friform 35">
                  <a:extLst>
                    <a:ext uri="{FF2B5EF4-FFF2-40B4-BE49-F238E27FC236}">
                      <a16:creationId xmlns:a16="http://schemas.microsoft.com/office/drawing/2014/main" id="{2FC2B8C9-B134-80BB-FF63-A3D96E1D8330}"/>
                    </a:ext>
                  </a:extLst>
                </p:cNvPr>
                <p:cNvSpPr/>
                <p:nvPr/>
              </p:nvSpPr>
              <p:spPr>
                <a:xfrm>
                  <a:off x="1842622" y="-2169777"/>
                  <a:ext cx="381716" cy="541436"/>
                </a:xfrm>
                <a:custGeom>
                  <a:avLst/>
                  <a:gdLst>
                    <a:gd name="connsiteX0" fmla="*/ 143515 w 381716"/>
                    <a:gd name="connsiteY0" fmla="*/ 4227 h 541436"/>
                    <a:gd name="connsiteX1" fmla="*/ 364114 w 381716"/>
                    <a:gd name="connsiteY1" fmla="*/ 138701 h 541436"/>
                    <a:gd name="connsiteX2" fmla="*/ 339140 w 381716"/>
                    <a:gd name="connsiteY2" fmla="*/ 425937 h 541436"/>
                    <a:gd name="connsiteX3" fmla="*/ 208038 w 381716"/>
                    <a:gd name="connsiteY3" fmla="*/ 425937 h 541436"/>
                    <a:gd name="connsiteX4" fmla="*/ 229869 w 381716"/>
                    <a:gd name="connsiteY4" fmla="*/ 541437 h 541436"/>
                    <a:gd name="connsiteX5" fmla="*/ 39388 w 381716"/>
                    <a:gd name="connsiteY5" fmla="*/ 541437 h 541436"/>
                    <a:gd name="connsiteX6" fmla="*/ 70592 w 381716"/>
                    <a:gd name="connsiteY6" fmla="*/ 375988 h 541436"/>
                    <a:gd name="connsiteX7" fmla="*/ 143458 w 381716"/>
                    <a:gd name="connsiteY7" fmla="*/ 4227 h 54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16" h="541436">
                      <a:moveTo>
                        <a:pt x="143515" y="4227"/>
                      </a:moveTo>
                      <a:cubicBezTo>
                        <a:pt x="226268" y="-16690"/>
                        <a:pt x="345369" y="41889"/>
                        <a:pt x="364114" y="138701"/>
                      </a:cubicBezTo>
                      <a:cubicBezTo>
                        <a:pt x="382859" y="235513"/>
                        <a:pt x="400462" y="404448"/>
                        <a:pt x="339140" y="425937"/>
                      </a:cubicBezTo>
                      <a:cubicBezTo>
                        <a:pt x="311993" y="435481"/>
                        <a:pt x="208038" y="425937"/>
                        <a:pt x="208038" y="425937"/>
                      </a:cubicBezTo>
                      <a:lnTo>
                        <a:pt x="229869" y="541437"/>
                      </a:lnTo>
                      <a:lnTo>
                        <a:pt x="39388" y="541437"/>
                      </a:lnTo>
                      <a:lnTo>
                        <a:pt x="70592" y="375988"/>
                      </a:lnTo>
                      <a:cubicBezTo>
                        <a:pt x="70592" y="375988"/>
                        <a:pt x="-129205" y="73150"/>
                        <a:pt x="143458" y="4227"/>
                      </a:cubicBezTo>
                      <a:close/>
                    </a:path>
                  </a:pathLst>
                </a:custGeom>
                <a:solidFill>
                  <a:srgbClr val="E2857E"/>
                </a:solidFill>
                <a:ln w="0" cap="flat">
                  <a:noFill/>
                  <a:prstDash val="solid"/>
                  <a:miter/>
                </a:ln>
              </p:spPr>
              <p:txBody>
                <a:bodyPr rtlCol="0" anchor="ctr"/>
                <a:lstStyle/>
                <a:p>
                  <a:endParaRPr lang="nb-NO"/>
                </a:p>
              </p:txBody>
            </p:sp>
            <p:sp>
              <p:nvSpPr>
                <p:cNvPr id="269" name="Friform 36">
                  <a:extLst>
                    <a:ext uri="{FF2B5EF4-FFF2-40B4-BE49-F238E27FC236}">
                      <a16:creationId xmlns:a16="http://schemas.microsoft.com/office/drawing/2014/main" id="{C51A1822-56C4-C70D-A77A-82D5715BBA6F}"/>
                    </a:ext>
                  </a:extLst>
                </p:cNvPr>
                <p:cNvSpPr/>
                <p:nvPr/>
              </p:nvSpPr>
              <p:spPr>
                <a:xfrm>
                  <a:off x="1829576" y="-2178556"/>
                  <a:ext cx="351557" cy="384776"/>
                </a:xfrm>
                <a:custGeom>
                  <a:avLst/>
                  <a:gdLst>
                    <a:gd name="connsiteX0" fmla="*/ 351557 w 351557"/>
                    <a:gd name="connsiteY0" fmla="*/ 89472 h 384776"/>
                    <a:gd name="connsiteX1" fmla="*/ 245316 w 351557"/>
                    <a:gd name="connsiteY1" fmla="*/ 155366 h 384776"/>
                    <a:gd name="connsiteX2" fmla="*/ 191423 w 351557"/>
                    <a:gd name="connsiteY2" fmla="*/ 215088 h 384776"/>
                    <a:gd name="connsiteX3" fmla="*/ 118100 w 351557"/>
                    <a:gd name="connsiteY3" fmla="*/ 218117 h 384776"/>
                    <a:gd name="connsiteX4" fmla="*/ 140731 w 351557"/>
                    <a:gd name="connsiteY4" fmla="*/ 308700 h 384776"/>
                    <a:gd name="connsiteX5" fmla="*/ 83581 w 351557"/>
                    <a:gd name="connsiteY5" fmla="*/ 384766 h 384776"/>
                    <a:gd name="connsiteX6" fmla="*/ 12943 w 351557"/>
                    <a:gd name="connsiteY6" fmla="*/ 96159 h 384776"/>
                    <a:gd name="connsiteX7" fmla="*/ 351500 w 351557"/>
                    <a:gd name="connsiteY7" fmla="*/ 89472 h 38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557" h="384776">
                      <a:moveTo>
                        <a:pt x="351557" y="89472"/>
                      </a:moveTo>
                      <a:cubicBezTo>
                        <a:pt x="351557" y="89472"/>
                        <a:pt x="263889" y="107417"/>
                        <a:pt x="245316" y="155366"/>
                      </a:cubicBezTo>
                      <a:cubicBezTo>
                        <a:pt x="226742" y="203372"/>
                        <a:pt x="236800" y="299956"/>
                        <a:pt x="191423" y="215088"/>
                      </a:cubicBezTo>
                      <a:cubicBezTo>
                        <a:pt x="169249" y="173597"/>
                        <a:pt x="135702" y="184513"/>
                        <a:pt x="118100" y="218117"/>
                      </a:cubicBezTo>
                      <a:cubicBezTo>
                        <a:pt x="96440" y="259493"/>
                        <a:pt x="145360" y="294812"/>
                        <a:pt x="140731" y="308700"/>
                      </a:cubicBezTo>
                      <a:cubicBezTo>
                        <a:pt x="136102" y="322644"/>
                        <a:pt x="94382" y="383223"/>
                        <a:pt x="83581" y="384766"/>
                      </a:cubicBezTo>
                      <a:cubicBezTo>
                        <a:pt x="72722" y="386309"/>
                        <a:pt x="-36948" y="211145"/>
                        <a:pt x="12943" y="96159"/>
                      </a:cubicBezTo>
                      <a:cubicBezTo>
                        <a:pt x="59806" y="-11740"/>
                        <a:pt x="314981" y="-48259"/>
                        <a:pt x="351500" y="89472"/>
                      </a:cubicBezTo>
                      <a:close/>
                    </a:path>
                  </a:pathLst>
                </a:custGeom>
                <a:solidFill>
                  <a:srgbClr val="2A3756"/>
                </a:solidFill>
                <a:ln w="0" cap="flat">
                  <a:noFill/>
                  <a:prstDash val="solid"/>
                  <a:miter/>
                </a:ln>
              </p:spPr>
              <p:txBody>
                <a:bodyPr rtlCol="0" anchor="ctr"/>
                <a:lstStyle/>
                <a:p>
                  <a:endParaRPr lang="nb-NO"/>
                </a:p>
              </p:txBody>
            </p:sp>
            <p:sp>
              <p:nvSpPr>
                <p:cNvPr id="270" name="Friform 37">
                  <a:extLst>
                    <a:ext uri="{FF2B5EF4-FFF2-40B4-BE49-F238E27FC236}">
                      <a16:creationId xmlns:a16="http://schemas.microsoft.com/office/drawing/2014/main" id="{DFD69C0E-6CDA-983E-7333-A4CEE6229CBB}"/>
                    </a:ext>
                  </a:extLst>
                </p:cNvPr>
                <p:cNvSpPr/>
                <p:nvPr/>
              </p:nvSpPr>
              <p:spPr>
                <a:xfrm>
                  <a:off x="1884241" y="-2257272"/>
                  <a:ext cx="367025" cy="170463"/>
                </a:xfrm>
                <a:custGeom>
                  <a:avLst/>
                  <a:gdLst>
                    <a:gd name="connsiteX0" fmla="*/ 296892 w 367025"/>
                    <a:gd name="connsiteY0" fmla="*/ 168188 h 170463"/>
                    <a:gd name="connsiteX1" fmla="*/ 364387 w 367025"/>
                    <a:gd name="connsiteY1" fmla="*/ 59889 h 170463"/>
                    <a:gd name="connsiteX2" fmla="*/ 288263 w 367025"/>
                    <a:gd name="connsiteY2" fmla="*/ 78005 h 170463"/>
                    <a:gd name="connsiteX3" fmla="*/ 312666 w 367025"/>
                    <a:gd name="connsiteY3" fmla="*/ 19827 h 170463"/>
                    <a:gd name="connsiteX4" fmla="*/ 113 w 367025"/>
                    <a:gd name="connsiteY4" fmla="*/ 125497 h 170463"/>
                    <a:gd name="connsiteX5" fmla="*/ 296950 w 367025"/>
                    <a:gd name="connsiteY5" fmla="*/ 168188 h 170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025" h="170463">
                      <a:moveTo>
                        <a:pt x="296892" y="168188"/>
                      </a:moveTo>
                      <a:cubicBezTo>
                        <a:pt x="296892" y="168188"/>
                        <a:pt x="383018" y="85778"/>
                        <a:pt x="364387" y="59889"/>
                      </a:cubicBezTo>
                      <a:cubicBezTo>
                        <a:pt x="352957" y="44001"/>
                        <a:pt x="300893" y="92922"/>
                        <a:pt x="288263" y="78005"/>
                      </a:cubicBezTo>
                      <a:cubicBezTo>
                        <a:pt x="278033" y="65947"/>
                        <a:pt x="322324" y="32285"/>
                        <a:pt x="312666" y="19827"/>
                      </a:cubicBezTo>
                      <a:cubicBezTo>
                        <a:pt x="261974" y="-45267"/>
                        <a:pt x="6913" y="65718"/>
                        <a:pt x="113" y="125497"/>
                      </a:cubicBezTo>
                      <a:cubicBezTo>
                        <a:pt x="-6688" y="185333"/>
                        <a:pt x="296950" y="168188"/>
                        <a:pt x="296950" y="168188"/>
                      </a:cubicBezTo>
                      <a:close/>
                    </a:path>
                  </a:pathLst>
                </a:custGeom>
                <a:solidFill>
                  <a:srgbClr val="2A3756"/>
                </a:solidFill>
                <a:ln w="0" cap="flat">
                  <a:noFill/>
                  <a:prstDash val="solid"/>
                  <a:miter/>
                </a:ln>
              </p:spPr>
              <p:txBody>
                <a:bodyPr rtlCol="0" anchor="ctr"/>
                <a:lstStyle/>
                <a:p>
                  <a:endParaRPr lang="nb-NO"/>
                </a:p>
              </p:txBody>
            </p:sp>
          </p:grpSp>
          <p:grpSp>
            <p:nvGrpSpPr>
              <p:cNvPr id="255" name="Grafikk 373">
                <a:extLst>
                  <a:ext uri="{FF2B5EF4-FFF2-40B4-BE49-F238E27FC236}">
                    <a16:creationId xmlns:a16="http://schemas.microsoft.com/office/drawing/2014/main" id="{1F9C6ADB-14AA-8433-E10B-F7D5C38D3579}"/>
                  </a:ext>
                </a:extLst>
              </p:cNvPr>
              <p:cNvGrpSpPr/>
              <p:nvPr/>
            </p:nvGrpSpPr>
            <p:grpSpPr>
              <a:xfrm>
                <a:off x="1599746" y="-412699"/>
                <a:ext cx="456342" cy="2082084"/>
                <a:chOff x="1599746" y="-412699"/>
                <a:chExt cx="456342" cy="2082084"/>
              </a:xfrm>
            </p:grpSpPr>
            <p:sp>
              <p:nvSpPr>
                <p:cNvPr id="264" name="Friform 31">
                  <a:extLst>
                    <a:ext uri="{FF2B5EF4-FFF2-40B4-BE49-F238E27FC236}">
                      <a16:creationId xmlns:a16="http://schemas.microsoft.com/office/drawing/2014/main" id="{CDBAA261-7C23-8DCE-86F8-84B7A5813B0A}"/>
                    </a:ext>
                  </a:extLst>
                </p:cNvPr>
                <p:cNvSpPr/>
                <p:nvPr/>
              </p:nvSpPr>
              <p:spPr>
                <a:xfrm>
                  <a:off x="1599746" y="-412699"/>
                  <a:ext cx="456342" cy="1717410"/>
                </a:xfrm>
                <a:custGeom>
                  <a:avLst/>
                  <a:gdLst>
                    <a:gd name="connsiteX0" fmla="*/ 0 w 456342"/>
                    <a:gd name="connsiteY0" fmla="*/ 93436 h 1717410"/>
                    <a:gd name="connsiteX1" fmla="*/ 60522 w 456342"/>
                    <a:gd name="connsiteY1" fmla="*/ 1002350 h 1717410"/>
                    <a:gd name="connsiteX2" fmla="*/ 63322 w 456342"/>
                    <a:gd name="connsiteY2" fmla="*/ 1717068 h 1717410"/>
                    <a:gd name="connsiteX3" fmla="*/ 247917 w 456342"/>
                    <a:gd name="connsiteY3" fmla="*/ 1717411 h 1717410"/>
                    <a:gd name="connsiteX4" fmla="*/ 310553 w 456342"/>
                    <a:gd name="connsiteY4" fmla="*/ 1020981 h 1717410"/>
                    <a:gd name="connsiteX5" fmla="*/ 456343 w 456342"/>
                    <a:gd name="connsiteY5" fmla="*/ 61375 h 1717410"/>
                    <a:gd name="connsiteX6" fmla="*/ 0 w 456342"/>
                    <a:gd name="connsiteY6" fmla="*/ 93494 h 171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6342" h="1717410">
                      <a:moveTo>
                        <a:pt x="0" y="93436"/>
                      </a:moveTo>
                      <a:cubicBezTo>
                        <a:pt x="0" y="93436"/>
                        <a:pt x="44177" y="566067"/>
                        <a:pt x="60522" y="1002350"/>
                      </a:cubicBezTo>
                      <a:cubicBezTo>
                        <a:pt x="31947" y="1367024"/>
                        <a:pt x="58407" y="1667976"/>
                        <a:pt x="63322" y="1717068"/>
                      </a:cubicBezTo>
                      <a:lnTo>
                        <a:pt x="247917" y="1717411"/>
                      </a:lnTo>
                      <a:cubicBezTo>
                        <a:pt x="249460" y="1621913"/>
                        <a:pt x="270034" y="1332048"/>
                        <a:pt x="310553" y="1020981"/>
                      </a:cubicBezTo>
                      <a:cubicBezTo>
                        <a:pt x="369989" y="564067"/>
                        <a:pt x="456343" y="61375"/>
                        <a:pt x="456343" y="61375"/>
                      </a:cubicBezTo>
                      <a:cubicBezTo>
                        <a:pt x="456343" y="61375"/>
                        <a:pt x="75781" y="-96130"/>
                        <a:pt x="0" y="93494"/>
                      </a:cubicBezTo>
                      <a:close/>
                    </a:path>
                  </a:pathLst>
                </a:custGeom>
                <a:solidFill>
                  <a:schemeClr val="accent6"/>
                </a:solidFill>
                <a:ln w="0" cap="flat">
                  <a:noFill/>
                  <a:prstDash val="solid"/>
                  <a:miter/>
                </a:ln>
              </p:spPr>
              <p:txBody>
                <a:bodyPr rtlCol="0" anchor="ctr"/>
                <a:lstStyle/>
                <a:p>
                  <a:endParaRPr lang="nb-NO"/>
                </a:p>
              </p:txBody>
            </p:sp>
            <p:sp>
              <p:nvSpPr>
                <p:cNvPr id="265" name="Friform 32">
                  <a:extLst>
                    <a:ext uri="{FF2B5EF4-FFF2-40B4-BE49-F238E27FC236}">
                      <a16:creationId xmlns:a16="http://schemas.microsoft.com/office/drawing/2014/main" id="{3A61DAB3-833D-ECAF-0813-A00174BDF60B}"/>
                    </a:ext>
                  </a:extLst>
                </p:cNvPr>
                <p:cNvSpPr/>
                <p:nvPr/>
              </p:nvSpPr>
              <p:spPr>
                <a:xfrm>
                  <a:off x="1693929" y="1377406"/>
                  <a:ext cx="134874" cy="165849"/>
                </a:xfrm>
                <a:custGeom>
                  <a:avLst/>
                  <a:gdLst>
                    <a:gd name="connsiteX0" fmla="*/ 124644 w 134874"/>
                    <a:gd name="connsiteY0" fmla="*/ 165849 h 165849"/>
                    <a:gd name="connsiteX1" fmla="*/ 0 w 134874"/>
                    <a:gd name="connsiteY1" fmla="*/ 131845 h 165849"/>
                    <a:gd name="connsiteX2" fmla="*/ 2915 w 134874"/>
                    <a:gd name="connsiteY2" fmla="*/ 0 h 165849"/>
                    <a:gd name="connsiteX3" fmla="*/ 134874 w 134874"/>
                    <a:gd name="connsiteY3" fmla="*/ 57 h 165849"/>
                    <a:gd name="connsiteX4" fmla="*/ 124644 w 134874"/>
                    <a:gd name="connsiteY4" fmla="*/ 165849 h 165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74" h="165849">
                      <a:moveTo>
                        <a:pt x="124644" y="165849"/>
                      </a:moveTo>
                      <a:lnTo>
                        <a:pt x="0" y="131845"/>
                      </a:lnTo>
                      <a:lnTo>
                        <a:pt x="2915" y="0"/>
                      </a:lnTo>
                      <a:lnTo>
                        <a:pt x="134874" y="57"/>
                      </a:lnTo>
                      <a:lnTo>
                        <a:pt x="124644" y="165849"/>
                      </a:lnTo>
                      <a:close/>
                    </a:path>
                  </a:pathLst>
                </a:custGeom>
                <a:solidFill>
                  <a:srgbClr val="FFFFFF"/>
                </a:solidFill>
                <a:ln w="0" cap="flat">
                  <a:noFill/>
                  <a:prstDash val="solid"/>
                  <a:miter/>
                </a:ln>
              </p:spPr>
              <p:txBody>
                <a:bodyPr rtlCol="0" anchor="ctr"/>
                <a:lstStyle/>
                <a:p>
                  <a:endParaRPr lang="nb-NO"/>
                </a:p>
              </p:txBody>
            </p:sp>
            <p:sp>
              <p:nvSpPr>
                <p:cNvPr id="266" name="Friform 33">
                  <a:extLst>
                    <a:ext uri="{FF2B5EF4-FFF2-40B4-BE49-F238E27FC236}">
                      <a16:creationId xmlns:a16="http://schemas.microsoft.com/office/drawing/2014/main" id="{2F0551B6-721B-ECA3-A612-F70C2CEEFEE7}"/>
                    </a:ext>
                  </a:extLst>
                </p:cNvPr>
                <p:cNvSpPr/>
                <p:nvPr/>
              </p:nvSpPr>
              <p:spPr>
                <a:xfrm>
                  <a:off x="1696844" y="1304711"/>
                  <a:ext cx="137960" cy="72751"/>
                </a:xfrm>
                <a:custGeom>
                  <a:avLst/>
                  <a:gdLst>
                    <a:gd name="connsiteX0" fmla="*/ 0 w 137960"/>
                    <a:gd name="connsiteY0" fmla="*/ 72695 h 72751"/>
                    <a:gd name="connsiteX1" fmla="*/ 131960 w 137960"/>
                    <a:gd name="connsiteY1" fmla="*/ 72752 h 72751"/>
                    <a:gd name="connsiteX2" fmla="*/ 137960 w 137960"/>
                    <a:gd name="connsiteY2" fmla="*/ 0 h 72751"/>
                    <a:gd name="connsiteX3" fmla="*/ 0 w 137960"/>
                    <a:gd name="connsiteY3" fmla="*/ 0 h 72751"/>
                    <a:gd name="connsiteX4" fmla="*/ 0 w 137960"/>
                    <a:gd name="connsiteY4" fmla="*/ 72695 h 7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960" h="72751">
                      <a:moveTo>
                        <a:pt x="0" y="72695"/>
                      </a:moveTo>
                      <a:lnTo>
                        <a:pt x="131960" y="72752"/>
                      </a:lnTo>
                      <a:lnTo>
                        <a:pt x="137960" y="0"/>
                      </a:lnTo>
                      <a:lnTo>
                        <a:pt x="0" y="0"/>
                      </a:lnTo>
                      <a:lnTo>
                        <a:pt x="0" y="72695"/>
                      </a:lnTo>
                      <a:close/>
                    </a:path>
                  </a:pathLst>
                </a:custGeom>
                <a:solidFill>
                  <a:srgbClr val="E2857E"/>
                </a:solidFill>
                <a:ln w="0" cap="flat">
                  <a:noFill/>
                  <a:prstDash val="solid"/>
                  <a:miter/>
                </a:ln>
              </p:spPr>
              <p:txBody>
                <a:bodyPr rtlCol="0" anchor="ctr"/>
                <a:lstStyle/>
                <a:p>
                  <a:endParaRPr lang="nb-NO"/>
                </a:p>
              </p:txBody>
            </p:sp>
            <p:sp>
              <p:nvSpPr>
                <p:cNvPr id="267" name="Friform 34">
                  <a:extLst>
                    <a:ext uri="{FF2B5EF4-FFF2-40B4-BE49-F238E27FC236}">
                      <a16:creationId xmlns:a16="http://schemas.microsoft.com/office/drawing/2014/main" id="{68F31FF2-0F0F-F384-9F63-68E13592FEB3}"/>
                    </a:ext>
                  </a:extLst>
                </p:cNvPr>
                <p:cNvSpPr/>
                <p:nvPr/>
              </p:nvSpPr>
              <p:spPr>
                <a:xfrm>
                  <a:off x="1631693" y="1474275"/>
                  <a:ext cx="216026" cy="195110"/>
                </a:xfrm>
                <a:custGeom>
                  <a:avLst/>
                  <a:gdLst>
                    <a:gd name="connsiteX0" fmla="*/ 216027 w 216026"/>
                    <a:gd name="connsiteY0" fmla="*/ 195110 h 195110"/>
                    <a:gd name="connsiteX1" fmla="*/ 0 w 216026"/>
                    <a:gd name="connsiteY1" fmla="*/ 195110 h 195110"/>
                    <a:gd name="connsiteX2" fmla="*/ 0 w 216026"/>
                    <a:gd name="connsiteY2" fmla="*/ 144075 h 195110"/>
                    <a:gd name="connsiteX3" fmla="*/ 58807 w 216026"/>
                    <a:gd name="connsiteY3" fmla="*/ 0 h 195110"/>
                    <a:gd name="connsiteX4" fmla="*/ 193567 w 216026"/>
                    <a:gd name="connsiteY4" fmla="*/ 0 h 195110"/>
                    <a:gd name="connsiteX5" fmla="*/ 216027 w 216026"/>
                    <a:gd name="connsiteY5" fmla="*/ 144075 h 195110"/>
                    <a:gd name="connsiteX6" fmla="*/ 216027 w 216026"/>
                    <a:gd name="connsiteY6" fmla="*/ 195110 h 19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26" h="195110">
                      <a:moveTo>
                        <a:pt x="216027" y="195110"/>
                      </a:moveTo>
                      <a:lnTo>
                        <a:pt x="0" y="195110"/>
                      </a:lnTo>
                      <a:lnTo>
                        <a:pt x="0" y="144075"/>
                      </a:lnTo>
                      <a:lnTo>
                        <a:pt x="58807" y="0"/>
                      </a:lnTo>
                      <a:lnTo>
                        <a:pt x="193567" y="0"/>
                      </a:lnTo>
                      <a:lnTo>
                        <a:pt x="216027" y="144075"/>
                      </a:lnTo>
                      <a:lnTo>
                        <a:pt x="216027" y="195110"/>
                      </a:lnTo>
                      <a:close/>
                    </a:path>
                  </a:pathLst>
                </a:custGeom>
                <a:solidFill>
                  <a:srgbClr val="2A3756"/>
                </a:solidFill>
                <a:ln w="0" cap="flat">
                  <a:noFill/>
                  <a:prstDash val="solid"/>
                  <a:miter/>
                </a:ln>
              </p:spPr>
              <p:txBody>
                <a:bodyPr rtlCol="0" anchor="ctr"/>
                <a:lstStyle/>
                <a:p>
                  <a:endParaRPr lang="nb-NO"/>
                </a:p>
              </p:txBody>
            </p:sp>
          </p:grpSp>
          <p:grpSp>
            <p:nvGrpSpPr>
              <p:cNvPr id="256" name="Grafikk 373">
                <a:extLst>
                  <a:ext uri="{FF2B5EF4-FFF2-40B4-BE49-F238E27FC236}">
                    <a16:creationId xmlns:a16="http://schemas.microsoft.com/office/drawing/2014/main" id="{49F68E0E-459E-AD40-7EAE-931CA8B4716B}"/>
                  </a:ext>
                </a:extLst>
              </p:cNvPr>
              <p:cNvGrpSpPr/>
              <p:nvPr/>
            </p:nvGrpSpPr>
            <p:grpSpPr>
              <a:xfrm>
                <a:off x="-723286" y="-1642971"/>
                <a:ext cx="3325076" cy="2932423"/>
                <a:chOff x="-723286" y="-1642971"/>
                <a:chExt cx="3325076" cy="2932423"/>
              </a:xfrm>
            </p:grpSpPr>
            <p:grpSp>
              <p:nvGrpSpPr>
                <p:cNvPr id="257" name="Grafikk 373">
                  <a:extLst>
                    <a:ext uri="{FF2B5EF4-FFF2-40B4-BE49-F238E27FC236}">
                      <a16:creationId xmlns:a16="http://schemas.microsoft.com/office/drawing/2014/main" id="{9CB961BC-2E72-88DD-737C-4BE130963A3D}"/>
                    </a:ext>
                  </a:extLst>
                </p:cNvPr>
                <p:cNvGrpSpPr/>
                <p:nvPr/>
              </p:nvGrpSpPr>
              <p:grpSpPr>
                <a:xfrm>
                  <a:off x="1568085" y="-1642971"/>
                  <a:ext cx="1033704" cy="1772174"/>
                  <a:chOff x="1568085" y="-1642971"/>
                  <a:chExt cx="1033704" cy="1772174"/>
                </a:xfrm>
              </p:grpSpPr>
              <p:grpSp>
                <p:nvGrpSpPr>
                  <p:cNvPr id="259" name="Grafikk 373">
                    <a:extLst>
                      <a:ext uri="{FF2B5EF4-FFF2-40B4-BE49-F238E27FC236}">
                        <a16:creationId xmlns:a16="http://schemas.microsoft.com/office/drawing/2014/main" id="{E62692AA-004D-623B-19EB-2E7B796BC19C}"/>
                      </a:ext>
                    </a:extLst>
                  </p:cNvPr>
                  <p:cNvGrpSpPr/>
                  <p:nvPr/>
                </p:nvGrpSpPr>
                <p:grpSpPr>
                  <a:xfrm>
                    <a:off x="2173449" y="-1587992"/>
                    <a:ext cx="428340" cy="1717196"/>
                    <a:chOff x="2173449" y="-1587992"/>
                    <a:chExt cx="428340" cy="1717196"/>
                  </a:xfrm>
                </p:grpSpPr>
                <p:sp>
                  <p:nvSpPr>
                    <p:cNvPr id="261" name="Friform 28">
                      <a:extLst>
                        <a:ext uri="{FF2B5EF4-FFF2-40B4-BE49-F238E27FC236}">
                          <a16:creationId xmlns:a16="http://schemas.microsoft.com/office/drawing/2014/main" id="{8E36B261-33B3-8EE4-16C2-96AD4FA32475}"/>
                        </a:ext>
                      </a:extLst>
                    </p:cNvPr>
                    <p:cNvSpPr/>
                    <p:nvPr/>
                  </p:nvSpPr>
                  <p:spPr>
                    <a:xfrm>
                      <a:off x="2458997" y="-187760"/>
                      <a:ext cx="99440" cy="106241"/>
                    </a:xfrm>
                    <a:custGeom>
                      <a:avLst/>
                      <a:gdLst>
                        <a:gd name="connsiteX0" fmla="*/ 0 w 99440"/>
                        <a:gd name="connsiteY0" fmla="*/ 3486 h 106241"/>
                        <a:gd name="connsiteX1" fmla="*/ 28346 w 99440"/>
                        <a:gd name="connsiteY1" fmla="*/ 106242 h 106241"/>
                        <a:gd name="connsiteX2" fmla="*/ 98184 w 99440"/>
                        <a:gd name="connsiteY2" fmla="*/ 96126 h 106241"/>
                        <a:gd name="connsiteX3" fmla="*/ 99441 w 99440"/>
                        <a:gd name="connsiteY3" fmla="*/ 0 h 106241"/>
                        <a:gd name="connsiteX4" fmla="*/ 0 w 99440"/>
                        <a:gd name="connsiteY4" fmla="*/ 3486 h 106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40" h="106241">
                          <a:moveTo>
                            <a:pt x="0" y="3486"/>
                          </a:moveTo>
                          <a:lnTo>
                            <a:pt x="28346" y="106242"/>
                          </a:lnTo>
                          <a:lnTo>
                            <a:pt x="98184" y="96126"/>
                          </a:lnTo>
                          <a:lnTo>
                            <a:pt x="99441" y="0"/>
                          </a:lnTo>
                          <a:lnTo>
                            <a:pt x="0" y="3486"/>
                          </a:lnTo>
                          <a:close/>
                        </a:path>
                      </a:pathLst>
                    </a:custGeom>
                    <a:solidFill>
                      <a:srgbClr val="E2857E"/>
                    </a:solidFill>
                    <a:ln w="0" cap="flat">
                      <a:noFill/>
                      <a:prstDash val="solid"/>
                      <a:miter/>
                    </a:ln>
                  </p:spPr>
                  <p:txBody>
                    <a:bodyPr rtlCol="0" anchor="ctr"/>
                    <a:lstStyle/>
                    <a:p>
                      <a:endParaRPr lang="nb-NO"/>
                    </a:p>
                  </p:txBody>
                </p:sp>
                <p:sp>
                  <p:nvSpPr>
                    <p:cNvPr id="262" name="Friform 29">
                      <a:extLst>
                        <a:ext uri="{FF2B5EF4-FFF2-40B4-BE49-F238E27FC236}">
                          <a16:creationId xmlns:a16="http://schemas.microsoft.com/office/drawing/2014/main" id="{CC735F1E-1C7E-B0B2-8B49-74C378D722D7}"/>
                        </a:ext>
                      </a:extLst>
                    </p:cNvPr>
                    <p:cNvSpPr/>
                    <p:nvPr/>
                  </p:nvSpPr>
                  <p:spPr>
                    <a:xfrm>
                      <a:off x="2173449" y="-1587992"/>
                      <a:ext cx="416530" cy="1437493"/>
                    </a:xfrm>
                    <a:custGeom>
                      <a:avLst/>
                      <a:gdLst>
                        <a:gd name="connsiteX0" fmla="*/ 33002 w 416530"/>
                        <a:gd name="connsiteY0" fmla="*/ 0 h 1437493"/>
                        <a:gd name="connsiteX1" fmla="*/ 381617 w 416530"/>
                        <a:gd name="connsiteY1" fmla="*/ 793014 h 1437493"/>
                        <a:gd name="connsiteX2" fmla="*/ 416478 w 416530"/>
                        <a:gd name="connsiteY2" fmla="*/ 1435608 h 1437493"/>
                        <a:gd name="connsiteX3" fmla="*/ 284062 w 416530"/>
                        <a:gd name="connsiteY3" fmla="*/ 1437494 h 1437493"/>
                        <a:gd name="connsiteX4" fmla="*/ 1855 w 416530"/>
                        <a:gd name="connsiteY4" fmla="*/ 503834 h 1437493"/>
                        <a:gd name="connsiteX5" fmla="*/ 33002 w 416530"/>
                        <a:gd name="connsiteY5" fmla="*/ 0 h 143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530" h="1437493">
                          <a:moveTo>
                            <a:pt x="33002" y="0"/>
                          </a:moveTo>
                          <a:cubicBezTo>
                            <a:pt x="33002" y="0"/>
                            <a:pt x="324581" y="95383"/>
                            <a:pt x="381617" y="793014"/>
                          </a:cubicBezTo>
                          <a:cubicBezTo>
                            <a:pt x="419393" y="1255243"/>
                            <a:pt x="416478" y="1435608"/>
                            <a:pt x="416478" y="1435608"/>
                          </a:cubicBezTo>
                          <a:lnTo>
                            <a:pt x="284062" y="1437494"/>
                          </a:lnTo>
                          <a:cubicBezTo>
                            <a:pt x="284062" y="1437494"/>
                            <a:pt x="25286" y="790785"/>
                            <a:pt x="1855" y="503834"/>
                          </a:cubicBezTo>
                          <a:cubicBezTo>
                            <a:pt x="-9232" y="368218"/>
                            <a:pt x="33002" y="0"/>
                            <a:pt x="33002" y="0"/>
                          </a:cubicBezTo>
                          <a:close/>
                        </a:path>
                      </a:pathLst>
                    </a:custGeom>
                    <a:solidFill>
                      <a:srgbClr val="FFF6CE"/>
                    </a:solidFill>
                    <a:ln w="0" cap="flat">
                      <a:noFill/>
                      <a:prstDash val="solid"/>
                      <a:miter/>
                    </a:ln>
                  </p:spPr>
                  <p:txBody>
                    <a:bodyPr rtlCol="0" anchor="ctr"/>
                    <a:lstStyle/>
                    <a:p>
                      <a:endParaRPr lang="nb-NO"/>
                    </a:p>
                  </p:txBody>
                </p:sp>
                <p:sp>
                  <p:nvSpPr>
                    <p:cNvPr id="263" name="Friform 30">
                      <a:extLst>
                        <a:ext uri="{FF2B5EF4-FFF2-40B4-BE49-F238E27FC236}">
                          <a16:creationId xmlns:a16="http://schemas.microsoft.com/office/drawing/2014/main" id="{1C6133E4-D759-D227-4D63-E1969B6A0716}"/>
                        </a:ext>
                      </a:extLst>
                    </p:cNvPr>
                    <p:cNvSpPr/>
                    <p:nvPr/>
                  </p:nvSpPr>
                  <p:spPr>
                    <a:xfrm>
                      <a:off x="2469341" y="-128446"/>
                      <a:ext cx="132448" cy="257649"/>
                    </a:xfrm>
                    <a:custGeom>
                      <a:avLst/>
                      <a:gdLst>
                        <a:gd name="connsiteX0" fmla="*/ 132188 w 132448"/>
                        <a:gd name="connsiteY0" fmla="*/ 124823 h 257649"/>
                        <a:gd name="connsiteX1" fmla="*/ 45777 w 132448"/>
                        <a:gd name="connsiteY1" fmla="*/ 64 h 257649"/>
                        <a:gd name="connsiteX2" fmla="*/ 10687 w 132448"/>
                        <a:gd name="connsiteY2" fmla="*/ 15438 h 257649"/>
                        <a:gd name="connsiteX3" fmla="*/ 15316 w 132448"/>
                        <a:gd name="connsiteY3" fmla="*/ 104878 h 257649"/>
                        <a:gd name="connsiteX4" fmla="*/ 20117 w 132448"/>
                        <a:gd name="connsiteY4" fmla="*/ 145626 h 257649"/>
                        <a:gd name="connsiteX5" fmla="*/ 0 w 132448"/>
                        <a:gd name="connsiteY5" fmla="*/ 222549 h 257649"/>
                        <a:gd name="connsiteX6" fmla="*/ 58522 w 132448"/>
                        <a:gd name="connsiteY6" fmla="*/ 257582 h 257649"/>
                        <a:gd name="connsiteX7" fmla="*/ 132188 w 132448"/>
                        <a:gd name="connsiteY7" fmla="*/ 124823 h 25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448" h="257649">
                          <a:moveTo>
                            <a:pt x="132188" y="124823"/>
                          </a:moveTo>
                          <a:cubicBezTo>
                            <a:pt x="128644" y="53728"/>
                            <a:pt x="89954" y="-2164"/>
                            <a:pt x="45777" y="64"/>
                          </a:cubicBezTo>
                          <a:cubicBezTo>
                            <a:pt x="32918" y="693"/>
                            <a:pt x="21031" y="6237"/>
                            <a:pt x="10687" y="15438"/>
                          </a:cubicBezTo>
                          <a:cubicBezTo>
                            <a:pt x="343" y="24696"/>
                            <a:pt x="9430" y="81046"/>
                            <a:pt x="15316" y="104878"/>
                          </a:cubicBezTo>
                          <a:cubicBezTo>
                            <a:pt x="18402" y="117279"/>
                            <a:pt x="20117" y="131109"/>
                            <a:pt x="20117" y="145626"/>
                          </a:cubicBezTo>
                          <a:cubicBezTo>
                            <a:pt x="20117" y="176772"/>
                            <a:pt x="12230" y="204433"/>
                            <a:pt x="0" y="222549"/>
                          </a:cubicBezTo>
                          <a:cubicBezTo>
                            <a:pt x="15659" y="245238"/>
                            <a:pt x="36405" y="258725"/>
                            <a:pt x="58522" y="257582"/>
                          </a:cubicBezTo>
                          <a:cubicBezTo>
                            <a:pt x="102756" y="255411"/>
                            <a:pt x="135731" y="195918"/>
                            <a:pt x="132188" y="124823"/>
                          </a:cubicBezTo>
                          <a:close/>
                        </a:path>
                      </a:pathLst>
                    </a:custGeom>
                    <a:solidFill>
                      <a:srgbClr val="E2857E"/>
                    </a:solidFill>
                    <a:ln w="0" cap="flat">
                      <a:noFill/>
                      <a:prstDash val="solid"/>
                      <a:miter/>
                    </a:ln>
                  </p:spPr>
                  <p:txBody>
                    <a:bodyPr rtlCol="0" anchor="ctr"/>
                    <a:lstStyle/>
                    <a:p>
                      <a:endParaRPr lang="nb-NO"/>
                    </a:p>
                  </p:txBody>
                </p:sp>
              </p:grpSp>
              <p:sp>
                <p:nvSpPr>
                  <p:cNvPr id="260" name="Friform 27">
                    <a:extLst>
                      <a:ext uri="{FF2B5EF4-FFF2-40B4-BE49-F238E27FC236}">
                        <a16:creationId xmlns:a16="http://schemas.microsoft.com/office/drawing/2014/main" id="{41187297-D173-3504-077D-636D046BDA29}"/>
                      </a:ext>
                    </a:extLst>
                  </p:cNvPr>
                  <p:cNvSpPr/>
                  <p:nvPr/>
                </p:nvSpPr>
                <p:spPr>
                  <a:xfrm>
                    <a:off x="1568085" y="-1642971"/>
                    <a:ext cx="809586" cy="1513103"/>
                  </a:xfrm>
                  <a:custGeom>
                    <a:avLst/>
                    <a:gdLst>
                      <a:gd name="connsiteX0" fmla="*/ 309982 w 809586"/>
                      <a:gd name="connsiteY0" fmla="*/ 0 h 1513103"/>
                      <a:gd name="connsiteX1" fmla="*/ 49492 w 809586"/>
                      <a:gd name="connsiteY1" fmla="*/ 114700 h 1513103"/>
                      <a:gd name="connsiteX2" fmla="*/ 0 w 809586"/>
                      <a:gd name="connsiteY2" fmla="*/ 1507103 h 1513103"/>
                      <a:gd name="connsiteX3" fmla="*/ 808330 w 809586"/>
                      <a:gd name="connsiteY3" fmla="*/ 1513103 h 1513103"/>
                      <a:gd name="connsiteX4" fmla="*/ 709231 w 809586"/>
                      <a:gd name="connsiteY4" fmla="*/ 110757 h 1513103"/>
                      <a:gd name="connsiteX5" fmla="*/ 477774 w 809586"/>
                      <a:gd name="connsiteY5" fmla="*/ 2115 h 1513103"/>
                      <a:gd name="connsiteX6" fmla="*/ 309982 w 809586"/>
                      <a:gd name="connsiteY6" fmla="*/ 57 h 151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9586" h="1513103">
                        <a:moveTo>
                          <a:pt x="309982" y="0"/>
                        </a:moveTo>
                        <a:cubicBezTo>
                          <a:pt x="225057" y="8344"/>
                          <a:pt x="73552" y="90697"/>
                          <a:pt x="49492" y="114700"/>
                        </a:cubicBezTo>
                        <a:cubicBezTo>
                          <a:pt x="7715" y="402736"/>
                          <a:pt x="0" y="1507103"/>
                          <a:pt x="0" y="1507103"/>
                        </a:cubicBezTo>
                        <a:lnTo>
                          <a:pt x="808330" y="1513103"/>
                        </a:lnTo>
                        <a:cubicBezTo>
                          <a:pt x="808330" y="1513103"/>
                          <a:pt x="828275" y="533267"/>
                          <a:pt x="709231" y="110757"/>
                        </a:cubicBezTo>
                        <a:cubicBezTo>
                          <a:pt x="670427" y="46063"/>
                          <a:pt x="522237" y="14916"/>
                          <a:pt x="477774" y="2115"/>
                        </a:cubicBezTo>
                        <a:cubicBezTo>
                          <a:pt x="474288" y="1143"/>
                          <a:pt x="312382" y="-228"/>
                          <a:pt x="309982" y="57"/>
                        </a:cubicBezTo>
                        <a:close/>
                      </a:path>
                    </a:pathLst>
                  </a:custGeom>
                  <a:solidFill>
                    <a:srgbClr val="FFF6CE"/>
                  </a:solidFill>
                  <a:ln w="0" cap="flat">
                    <a:noFill/>
                    <a:prstDash val="solid"/>
                    <a:miter/>
                  </a:ln>
                </p:spPr>
                <p:txBody>
                  <a:bodyPr rtlCol="0" anchor="ctr"/>
                  <a:lstStyle/>
                  <a:p>
                    <a:endParaRPr lang="nb-NO"/>
                  </a:p>
                </p:txBody>
              </p:sp>
            </p:grpSp>
            <p:sp>
              <p:nvSpPr>
                <p:cNvPr id="258" name="Friform 25">
                  <a:extLst>
                    <a:ext uri="{FF2B5EF4-FFF2-40B4-BE49-F238E27FC236}">
                      <a16:creationId xmlns:a16="http://schemas.microsoft.com/office/drawing/2014/main" id="{A658947B-14E7-C3A1-1F5F-719F4E429F5C}"/>
                    </a:ext>
                  </a:extLst>
                </p:cNvPr>
                <p:cNvSpPr/>
                <p:nvPr/>
              </p:nvSpPr>
              <p:spPr>
                <a:xfrm>
                  <a:off x="-723286" y="-1571876"/>
                  <a:ext cx="3063965" cy="2861329"/>
                </a:xfrm>
                <a:custGeom>
                  <a:avLst/>
                  <a:gdLst>
                    <a:gd name="connsiteX0" fmla="*/ 2376812 w 3063965"/>
                    <a:gd name="connsiteY0" fmla="*/ 18460 h 2861329"/>
                    <a:gd name="connsiteX1" fmla="*/ 2294058 w 3063965"/>
                    <a:gd name="connsiteY1" fmla="*/ 78181 h 2861329"/>
                    <a:gd name="connsiteX2" fmla="*/ 0 w 3063965"/>
                    <a:gd name="connsiteY2" fmla="*/ 1174661 h 2861329"/>
                    <a:gd name="connsiteX3" fmla="*/ 776669 w 3063965"/>
                    <a:gd name="connsiteY3" fmla="*/ 2182844 h 2861329"/>
                    <a:gd name="connsiteX4" fmla="*/ 1777879 w 3063965"/>
                    <a:gd name="connsiteY4" fmla="*/ 2861329 h 2861329"/>
                    <a:gd name="connsiteX5" fmla="*/ 3050724 w 3063965"/>
                    <a:gd name="connsiteY5" fmla="*/ 78296 h 2861329"/>
                    <a:gd name="connsiteX6" fmla="*/ 2958827 w 3063965"/>
                    <a:gd name="connsiteY6" fmla="*/ 0 h 2861329"/>
                    <a:gd name="connsiteX7" fmla="*/ 2376812 w 3063965"/>
                    <a:gd name="connsiteY7" fmla="*/ 18460 h 286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3965" h="2861329">
                      <a:moveTo>
                        <a:pt x="2376812" y="18460"/>
                      </a:moveTo>
                      <a:cubicBezTo>
                        <a:pt x="2360010" y="25089"/>
                        <a:pt x="2308631" y="65551"/>
                        <a:pt x="2294058" y="78181"/>
                      </a:cubicBezTo>
                      <a:cubicBezTo>
                        <a:pt x="1633919" y="571271"/>
                        <a:pt x="877310" y="357473"/>
                        <a:pt x="0" y="1174661"/>
                      </a:cubicBezTo>
                      <a:cubicBezTo>
                        <a:pt x="594360" y="1357541"/>
                        <a:pt x="761524" y="1965903"/>
                        <a:pt x="776669" y="2182844"/>
                      </a:cubicBezTo>
                      <a:cubicBezTo>
                        <a:pt x="810959" y="2674334"/>
                        <a:pt x="1305020" y="2772061"/>
                        <a:pt x="1777879" y="2861329"/>
                      </a:cubicBezTo>
                      <a:cubicBezTo>
                        <a:pt x="2196503" y="2517629"/>
                        <a:pt x="3189827" y="617391"/>
                        <a:pt x="3050724" y="78296"/>
                      </a:cubicBezTo>
                      <a:cubicBezTo>
                        <a:pt x="3033694" y="47492"/>
                        <a:pt x="2991288" y="10230"/>
                        <a:pt x="2958827" y="0"/>
                      </a:cubicBezTo>
                      <a:cubicBezTo>
                        <a:pt x="2654389" y="121558"/>
                        <a:pt x="2376812" y="18460"/>
                        <a:pt x="2376812" y="18460"/>
                      </a:cubicBezTo>
                      <a:close/>
                    </a:path>
                  </a:pathLst>
                </a:custGeom>
                <a:solidFill>
                  <a:schemeClr val="accent3"/>
                </a:solidFill>
                <a:ln w="0" cap="flat">
                  <a:noFill/>
                  <a:prstDash val="solid"/>
                  <a:miter/>
                </a:ln>
              </p:spPr>
              <p:txBody>
                <a:bodyPr rtlCol="0" anchor="ctr"/>
                <a:lstStyle/>
                <a:p>
                  <a:endParaRPr lang="nb-NO"/>
                </a:p>
              </p:txBody>
            </p:sp>
          </p:grpSp>
        </p:grpSp>
      </p:grpSp>
      <p:sp>
        <p:nvSpPr>
          <p:cNvPr id="426" name="TextBox 425">
            <a:extLst>
              <a:ext uri="{FF2B5EF4-FFF2-40B4-BE49-F238E27FC236}">
                <a16:creationId xmlns:a16="http://schemas.microsoft.com/office/drawing/2014/main" id="{00898F6F-EF6D-6E89-02EF-F7AA08CDD14B}"/>
              </a:ext>
            </a:extLst>
          </p:cNvPr>
          <p:cNvSpPr txBox="1"/>
          <p:nvPr/>
        </p:nvSpPr>
        <p:spPr>
          <a:xfrm>
            <a:off x="3510560" y="650603"/>
            <a:ext cx="1458939" cy="369332"/>
          </a:xfrm>
          <a:prstGeom prst="rect">
            <a:avLst/>
          </a:prstGeom>
          <a:noFill/>
        </p:spPr>
        <p:txBody>
          <a:bodyPr wrap="square" lIns="0" tIns="0" rIns="0" bIns="0">
            <a:spAutoFit/>
          </a:bodyPr>
          <a:lstStyle/>
          <a:p>
            <a:r>
              <a:rPr lang="nb-NO" sz="1200" b="1" dirty="0">
                <a:solidFill>
                  <a:srgbClr val="202020"/>
                </a:solidFill>
                <a:latin typeface="Arial" panose="020B0604020202020204"/>
              </a:rPr>
              <a:t>Illustrasjoner fra Nadia </a:t>
            </a:r>
            <a:r>
              <a:rPr lang="nb-NO" sz="1200" b="1" dirty="0" err="1">
                <a:solidFill>
                  <a:srgbClr val="202020"/>
                </a:solidFill>
                <a:latin typeface="Arial" panose="020B0604020202020204"/>
              </a:rPr>
              <a:t>Bormotova</a:t>
            </a:r>
            <a:r>
              <a:rPr lang="nb-NO" sz="1200" b="1" dirty="0">
                <a:solidFill>
                  <a:srgbClr val="202020"/>
                </a:solidFill>
                <a:latin typeface="Arial" panose="020B0604020202020204"/>
              </a:rPr>
              <a:t>:</a:t>
            </a:r>
            <a:endParaRPr lang="en-NO" sz="1200" b="1"/>
          </a:p>
        </p:txBody>
      </p:sp>
      <p:sp>
        <p:nvSpPr>
          <p:cNvPr id="429" name="TextBox 428">
            <a:extLst>
              <a:ext uri="{FF2B5EF4-FFF2-40B4-BE49-F238E27FC236}">
                <a16:creationId xmlns:a16="http://schemas.microsoft.com/office/drawing/2014/main" id="{93557BD3-4BC7-1DFA-52AF-171748DF6FA8}"/>
              </a:ext>
            </a:extLst>
          </p:cNvPr>
          <p:cNvSpPr txBox="1"/>
          <p:nvPr/>
        </p:nvSpPr>
        <p:spPr>
          <a:xfrm>
            <a:off x="656688" y="650604"/>
            <a:ext cx="2389726" cy="184666"/>
          </a:xfrm>
          <a:prstGeom prst="rect">
            <a:avLst/>
          </a:prstGeom>
          <a:noFill/>
        </p:spPr>
        <p:txBody>
          <a:bodyPr wrap="square" lIns="0" tIns="0" rIns="0" bIns="0">
            <a:spAutoFit/>
          </a:bodyPr>
          <a:lstStyle/>
          <a:p>
            <a:r>
              <a:rPr lang="nb-NO" sz="1200" b="1" dirty="0">
                <a:solidFill>
                  <a:srgbClr val="202020"/>
                </a:solidFill>
                <a:latin typeface="Arial" panose="020B0604020202020204"/>
              </a:rPr>
              <a:t>Ikoner:</a:t>
            </a:r>
            <a:endParaRPr lang="en-NO" sz="1200" b="1"/>
          </a:p>
        </p:txBody>
      </p:sp>
      <p:grpSp>
        <p:nvGrpSpPr>
          <p:cNvPr id="456" name="Gruppe 36">
            <a:extLst>
              <a:ext uri="{FF2B5EF4-FFF2-40B4-BE49-F238E27FC236}">
                <a16:creationId xmlns:a16="http://schemas.microsoft.com/office/drawing/2014/main" id="{CCF7A0A7-058B-09B5-6B01-C1AF72B57B91}"/>
              </a:ext>
            </a:extLst>
          </p:cNvPr>
          <p:cNvGrpSpPr>
            <a:grpSpLocks noGrp="1" noUngrp="1" noRot="1" noMove="1" noResize="1"/>
          </p:cNvGrpSpPr>
          <p:nvPr/>
        </p:nvGrpSpPr>
        <p:grpSpPr>
          <a:xfrm>
            <a:off x="642066" y="1277649"/>
            <a:ext cx="829808" cy="719241"/>
            <a:chOff x="4545454" y="4805332"/>
            <a:chExt cx="603194" cy="522822"/>
          </a:xfrm>
        </p:grpSpPr>
        <p:sp>
          <p:nvSpPr>
            <p:cNvPr id="457" name="Ellipse 37">
              <a:extLst>
                <a:ext uri="{FF2B5EF4-FFF2-40B4-BE49-F238E27FC236}">
                  <a16:creationId xmlns:a16="http://schemas.microsoft.com/office/drawing/2014/main" id="{995F5C33-439B-15FA-E34B-2AF2426BFAFC}"/>
                </a:ext>
              </a:extLst>
            </p:cNvPr>
            <p:cNvSpPr>
              <a:spLocks noGrp="1" noRot="1" noMove="1" noResize="1" noEditPoints="1" noAdjustHandles="1" noChangeArrowheads="1" noChangeShapeType="1"/>
            </p:cNvSpPr>
            <p:nvPr/>
          </p:nvSpPr>
          <p:spPr>
            <a:xfrm>
              <a:off x="4545454" y="4805332"/>
              <a:ext cx="522822" cy="52282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458" name="Gruppe 38">
              <a:extLst>
                <a:ext uri="{FF2B5EF4-FFF2-40B4-BE49-F238E27FC236}">
                  <a16:creationId xmlns:a16="http://schemas.microsoft.com/office/drawing/2014/main" id="{2530B4FC-7579-7BF1-2778-A84D49B4AEDC}"/>
                </a:ext>
              </a:extLst>
            </p:cNvPr>
            <p:cNvGrpSpPr>
              <a:grpSpLocks noGrp="1" noUngrp="1" noRot="1" noMove="1" noResize="1"/>
            </p:cNvGrpSpPr>
            <p:nvPr/>
          </p:nvGrpSpPr>
          <p:grpSpPr>
            <a:xfrm>
              <a:off x="4695378" y="4912376"/>
              <a:ext cx="217234" cy="306380"/>
              <a:chOff x="2300761" y="3583669"/>
              <a:chExt cx="1261190" cy="1778744"/>
            </a:xfrm>
          </p:grpSpPr>
          <p:sp>
            <p:nvSpPr>
              <p:cNvPr id="462" name="Avrundet rektangel 73">
                <a:extLst>
                  <a:ext uri="{FF2B5EF4-FFF2-40B4-BE49-F238E27FC236}">
                    <a16:creationId xmlns:a16="http://schemas.microsoft.com/office/drawing/2014/main" id="{99D6F5C3-7B4A-FBBD-9E72-60942232944C}"/>
                  </a:ext>
                </a:extLst>
              </p:cNvPr>
              <p:cNvSpPr>
                <a:spLocks noGrp="1" noRot="1" noMove="1" noResize="1" noEditPoints="1" noAdjustHandles="1" noChangeArrowheads="1" noChangeShapeType="1"/>
              </p:cNvSpPr>
              <p:nvPr/>
            </p:nvSpPr>
            <p:spPr>
              <a:xfrm>
                <a:off x="2300761" y="3583669"/>
                <a:ext cx="1261190" cy="1778744"/>
              </a:xfrm>
              <a:prstGeom prst="roundRect">
                <a:avLst>
                  <a:gd name="adj" fmla="val 2324"/>
                </a:avLst>
              </a:prstGeom>
              <a:noFill/>
              <a:ln w="127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63" name="Friform 74">
                <a:extLst>
                  <a:ext uri="{FF2B5EF4-FFF2-40B4-BE49-F238E27FC236}">
                    <a16:creationId xmlns:a16="http://schemas.microsoft.com/office/drawing/2014/main" id="{F77E96CB-FBCE-978E-AB8E-A94436A8A408}"/>
                  </a:ext>
                </a:extLst>
              </p:cNvPr>
              <p:cNvSpPr>
                <a:spLocks noGrp="1" noRot="1" noMove="1" noResize="1" noEditPoints="1" noAdjustHandles="1" noChangeArrowheads="1" noChangeShapeType="1"/>
              </p:cNvSpPr>
              <p:nvPr/>
            </p:nvSpPr>
            <p:spPr>
              <a:xfrm>
                <a:off x="2468248" y="3769819"/>
                <a:ext cx="919519" cy="45221"/>
              </a:xfrm>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a:moveTo>
                      <a:pt x="0" y="0"/>
                    </a:moveTo>
                    <a:lnTo>
                      <a:pt x="325464" y="7749"/>
                    </a:lnTo>
                    <a:cubicBezTo>
                      <a:pt x="404247" y="11624"/>
                      <a:pt x="438472" y="17435"/>
                      <a:pt x="472698" y="23247"/>
                    </a:cubicBezTo>
                  </a:path>
                </a:pathLst>
              </a:custGeom>
              <a:noFill/>
              <a:ln w="12700" cap="rnd">
                <a:solidFill>
                  <a:schemeClr val="bg1"/>
                </a:solidFill>
                <a:extLst>
                  <a:ext uri="{C807C97D-BFC1-408E-A445-0C87EB9F89A2}">
                    <ask:lineSketchStyleProps xmlns:ask="http://schemas.microsoft.com/office/drawing/2018/sketchyshapes" sd="1219033472">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extrusionOk="0">
                            <a:moveTo>
                              <a:pt x="0" y="0"/>
                            </a:moveTo>
                            <a:cubicBezTo>
                              <a:pt x="106741" y="-26"/>
                              <a:pt x="249272" y="26947"/>
                              <a:pt x="325464" y="7749"/>
                            </a:cubicBezTo>
                            <a:cubicBezTo>
                              <a:pt x="409242" y="12612"/>
                              <a:pt x="438058" y="15660"/>
                              <a:pt x="472698" y="23247"/>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64" name="Friform 75">
                <a:extLst>
                  <a:ext uri="{FF2B5EF4-FFF2-40B4-BE49-F238E27FC236}">
                    <a16:creationId xmlns:a16="http://schemas.microsoft.com/office/drawing/2014/main" id="{10E55460-0FCB-AB92-8851-60F447D52C9A}"/>
                  </a:ext>
                </a:extLst>
              </p:cNvPr>
              <p:cNvSpPr>
                <a:spLocks noGrp="1" noRot="1" noMove="1" noResize="1" noEditPoints="1" noAdjustHandles="1" noChangeArrowheads="1" noChangeShapeType="1"/>
              </p:cNvSpPr>
              <p:nvPr/>
            </p:nvSpPr>
            <p:spPr>
              <a:xfrm flipH="1">
                <a:off x="2468248" y="4006504"/>
                <a:ext cx="919519" cy="45221"/>
              </a:xfrm>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a:moveTo>
                      <a:pt x="0" y="0"/>
                    </a:moveTo>
                    <a:lnTo>
                      <a:pt x="325464" y="7749"/>
                    </a:lnTo>
                    <a:cubicBezTo>
                      <a:pt x="404247" y="11624"/>
                      <a:pt x="438472" y="17435"/>
                      <a:pt x="472698" y="23247"/>
                    </a:cubicBezTo>
                  </a:path>
                </a:pathLst>
              </a:custGeom>
              <a:noFill/>
              <a:ln w="12700" cap="rnd">
                <a:solidFill>
                  <a:schemeClr val="bg1"/>
                </a:solidFill>
                <a:extLst>
                  <a:ext uri="{C807C97D-BFC1-408E-A445-0C87EB9F89A2}">
                    <ask:lineSketchStyleProps xmlns:ask="http://schemas.microsoft.com/office/drawing/2018/sketchyshapes" sd="1219033472">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extrusionOk="0">
                            <a:moveTo>
                              <a:pt x="0" y="0"/>
                            </a:moveTo>
                            <a:cubicBezTo>
                              <a:pt x="106741" y="-26"/>
                              <a:pt x="249272" y="26947"/>
                              <a:pt x="325464" y="7749"/>
                            </a:cubicBezTo>
                            <a:cubicBezTo>
                              <a:pt x="409242" y="12612"/>
                              <a:pt x="438058" y="15660"/>
                              <a:pt x="472698" y="23247"/>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65" name="Friform 76">
                <a:extLst>
                  <a:ext uri="{FF2B5EF4-FFF2-40B4-BE49-F238E27FC236}">
                    <a16:creationId xmlns:a16="http://schemas.microsoft.com/office/drawing/2014/main" id="{B571884E-37F4-B10D-D006-86B8792E9334}"/>
                  </a:ext>
                </a:extLst>
              </p:cNvPr>
              <p:cNvSpPr>
                <a:spLocks noGrp="1" noRot="1" noMove="1" noResize="1" noEditPoints="1" noAdjustHandles="1" noChangeArrowheads="1" noChangeShapeType="1"/>
              </p:cNvSpPr>
              <p:nvPr/>
            </p:nvSpPr>
            <p:spPr>
              <a:xfrm>
                <a:off x="2468248" y="4479875"/>
                <a:ext cx="919519" cy="45221"/>
              </a:xfrm>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a:moveTo>
                      <a:pt x="0" y="0"/>
                    </a:moveTo>
                    <a:lnTo>
                      <a:pt x="325464" y="7749"/>
                    </a:lnTo>
                    <a:cubicBezTo>
                      <a:pt x="404247" y="11624"/>
                      <a:pt x="438472" y="17435"/>
                      <a:pt x="472698" y="23247"/>
                    </a:cubicBezTo>
                  </a:path>
                </a:pathLst>
              </a:custGeom>
              <a:noFill/>
              <a:ln w="12700" cap="rnd">
                <a:solidFill>
                  <a:schemeClr val="bg1"/>
                </a:solidFill>
                <a:extLst>
                  <a:ext uri="{C807C97D-BFC1-408E-A445-0C87EB9F89A2}">
                    <ask:lineSketchStyleProps xmlns:ask="http://schemas.microsoft.com/office/drawing/2018/sketchyshapes" sd="1219033472">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extrusionOk="0">
                            <a:moveTo>
                              <a:pt x="0" y="0"/>
                            </a:moveTo>
                            <a:cubicBezTo>
                              <a:pt x="106741" y="-26"/>
                              <a:pt x="249272" y="26947"/>
                              <a:pt x="325464" y="7749"/>
                            </a:cubicBezTo>
                            <a:cubicBezTo>
                              <a:pt x="409242" y="12612"/>
                              <a:pt x="438058" y="15660"/>
                              <a:pt x="472698" y="23247"/>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66" name="Friform 77">
                <a:extLst>
                  <a:ext uri="{FF2B5EF4-FFF2-40B4-BE49-F238E27FC236}">
                    <a16:creationId xmlns:a16="http://schemas.microsoft.com/office/drawing/2014/main" id="{3BD9E53F-C6B4-8CFA-BD02-A4162991CCC0}"/>
                  </a:ext>
                </a:extLst>
              </p:cNvPr>
              <p:cNvSpPr>
                <a:spLocks noGrp="1" noRot="1" noMove="1" noResize="1" noEditPoints="1" noAdjustHandles="1" noChangeArrowheads="1" noChangeShapeType="1"/>
              </p:cNvSpPr>
              <p:nvPr/>
            </p:nvSpPr>
            <p:spPr>
              <a:xfrm>
                <a:off x="2468248" y="4243190"/>
                <a:ext cx="919519" cy="45221"/>
              </a:xfrm>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a:moveTo>
                      <a:pt x="0" y="0"/>
                    </a:moveTo>
                    <a:lnTo>
                      <a:pt x="325464" y="7749"/>
                    </a:lnTo>
                    <a:cubicBezTo>
                      <a:pt x="404247" y="11624"/>
                      <a:pt x="438472" y="17435"/>
                      <a:pt x="472698" y="23247"/>
                    </a:cubicBezTo>
                  </a:path>
                </a:pathLst>
              </a:custGeom>
              <a:noFill/>
              <a:ln w="12700" cap="rnd">
                <a:solidFill>
                  <a:schemeClr val="bg1"/>
                </a:solidFill>
                <a:extLst>
                  <a:ext uri="{C807C97D-BFC1-408E-A445-0C87EB9F89A2}">
                    <ask:lineSketchStyleProps xmlns:ask="http://schemas.microsoft.com/office/drawing/2018/sketchyshapes" sd="1219033472">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extrusionOk="0">
                            <a:moveTo>
                              <a:pt x="0" y="0"/>
                            </a:moveTo>
                            <a:cubicBezTo>
                              <a:pt x="106741" y="-26"/>
                              <a:pt x="249272" y="26947"/>
                              <a:pt x="325464" y="7749"/>
                            </a:cubicBezTo>
                            <a:cubicBezTo>
                              <a:pt x="409242" y="12612"/>
                              <a:pt x="438058" y="15660"/>
                              <a:pt x="472698" y="23247"/>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67" name="Friform 78">
                <a:extLst>
                  <a:ext uri="{FF2B5EF4-FFF2-40B4-BE49-F238E27FC236}">
                    <a16:creationId xmlns:a16="http://schemas.microsoft.com/office/drawing/2014/main" id="{F9F62183-18BD-554D-B515-2600E4AE6AE1}"/>
                  </a:ext>
                </a:extLst>
              </p:cNvPr>
              <p:cNvSpPr>
                <a:spLocks noGrp="1" noRot="1" noMove="1" noResize="1" noEditPoints="1" noAdjustHandles="1" noChangeArrowheads="1" noChangeShapeType="1"/>
              </p:cNvSpPr>
              <p:nvPr/>
            </p:nvSpPr>
            <p:spPr>
              <a:xfrm rot="11388004" flipV="1">
                <a:off x="2468248" y="4716556"/>
                <a:ext cx="554025" cy="88935"/>
              </a:xfrm>
              <a:custGeom>
                <a:avLst/>
                <a:gdLst>
                  <a:gd name="connsiteX0" fmla="*/ 0 w 554025"/>
                  <a:gd name="connsiteY0" fmla="*/ 0 h 88935"/>
                  <a:gd name="connsiteX1" fmla="*/ 381459 w 554025"/>
                  <a:gd name="connsiteY1" fmla="*/ 29645 h 88935"/>
                  <a:gd name="connsiteX2" fmla="*/ 554025 w 554025"/>
                  <a:gd name="connsiteY2" fmla="*/ 88935 h 88935"/>
                </a:gdLst>
                <a:ahLst/>
                <a:cxnLst>
                  <a:cxn ang="0">
                    <a:pos x="connsiteX0" y="connsiteY0"/>
                  </a:cxn>
                  <a:cxn ang="0">
                    <a:pos x="connsiteX1" y="connsiteY1"/>
                  </a:cxn>
                  <a:cxn ang="0">
                    <a:pos x="connsiteX2" y="connsiteY2"/>
                  </a:cxn>
                </a:cxnLst>
                <a:rect l="l" t="t" r="r" b="b"/>
                <a:pathLst>
                  <a:path w="554025" h="88935" extrusionOk="0">
                    <a:moveTo>
                      <a:pt x="0" y="0"/>
                    </a:moveTo>
                    <a:cubicBezTo>
                      <a:pt x="126192" y="-1223"/>
                      <a:pt x="201146" y="7385"/>
                      <a:pt x="381459" y="29645"/>
                    </a:cubicBezTo>
                    <a:cubicBezTo>
                      <a:pt x="478073" y="45315"/>
                      <a:pt x="512382" y="60147"/>
                      <a:pt x="554025" y="88935"/>
                    </a:cubicBezTo>
                  </a:path>
                </a:pathLst>
              </a:custGeom>
              <a:noFill/>
              <a:ln w="12700" cap="rnd">
                <a:solidFill>
                  <a:schemeClr val="bg1"/>
                </a:solidFill>
                <a:extLst>
                  <a:ext uri="{C807C97D-BFC1-408E-A445-0C87EB9F89A2}">
                    <ask:lineSketchStyleProps xmlns:ask="http://schemas.microsoft.com/office/drawing/2018/sketchyshapes" sd="1219033472">
                      <a:custGeom>
                        <a:avLst/>
                        <a:gdLst>
                          <a:gd name="connsiteX0" fmla="*/ 0 w 472698"/>
                          <a:gd name="connsiteY0" fmla="*/ 0 h 23247"/>
                          <a:gd name="connsiteX1" fmla="*/ 325464 w 472698"/>
                          <a:gd name="connsiteY1" fmla="*/ 7749 h 23247"/>
                          <a:gd name="connsiteX2" fmla="*/ 472698 w 472698"/>
                          <a:gd name="connsiteY2" fmla="*/ 23247 h 23247"/>
                        </a:gdLst>
                        <a:ahLst/>
                        <a:cxnLst>
                          <a:cxn ang="0">
                            <a:pos x="connsiteX0" y="connsiteY0"/>
                          </a:cxn>
                          <a:cxn ang="0">
                            <a:pos x="connsiteX1" y="connsiteY1"/>
                          </a:cxn>
                          <a:cxn ang="0">
                            <a:pos x="connsiteX2" y="connsiteY2"/>
                          </a:cxn>
                        </a:cxnLst>
                        <a:rect l="l" t="t" r="r" b="b"/>
                        <a:pathLst>
                          <a:path w="472698" h="23247">
                            <a:moveTo>
                              <a:pt x="0" y="0"/>
                            </a:moveTo>
                            <a:lnTo>
                              <a:pt x="325464" y="7749"/>
                            </a:lnTo>
                            <a:cubicBezTo>
                              <a:pt x="404247" y="11624"/>
                              <a:pt x="438472" y="17435"/>
                              <a:pt x="472698" y="23247"/>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459" name="Gruppe 57">
              <a:extLst>
                <a:ext uri="{FF2B5EF4-FFF2-40B4-BE49-F238E27FC236}">
                  <a16:creationId xmlns:a16="http://schemas.microsoft.com/office/drawing/2014/main" id="{250FF68C-7CEE-2CED-9181-32DF514B1818}"/>
                </a:ext>
              </a:extLst>
            </p:cNvPr>
            <p:cNvGrpSpPr>
              <a:grpSpLocks noGrp="1" noUngrp="1" noRot="1" noMove="1" noResize="1"/>
            </p:cNvGrpSpPr>
            <p:nvPr/>
          </p:nvGrpSpPr>
          <p:grpSpPr>
            <a:xfrm rot="20368036">
              <a:off x="4774136" y="4847690"/>
              <a:ext cx="374512" cy="211790"/>
              <a:chOff x="7245457" y="4068388"/>
              <a:chExt cx="1686957" cy="953992"/>
            </a:xfrm>
          </p:grpSpPr>
          <p:sp>
            <p:nvSpPr>
              <p:cNvPr id="460" name="Friform 46">
                <a:extLst>
                  <a:ext uri="{FF2B5EF4-FFF2-40B4-BE49-F238E27FC236}">
                    <a16:creationId xmlns:a16="http://schemas.microsoft.com/office/drawing/2014/main" id="{2122A267-E3DE-C1B9-5092-DE457D36D016}"/>
                  </a:ext>
                </a:extLst>
              </p:cNvPr>
              <p:cNvSpPr>
                <a:spLocks noGrp="1" noRot="1" noMove="1" noResize="1" noEditPoints="1" noAdjustHandles="1" noChangeArrowheads="1" noChangeShapeType="1"/>
              </p:cNvSpPr>
              <p:nvPr/>
            </p:nvSpPr>
            <p:spPr>
              <a:xfrm>
                <a:off x="8180628" y="4068388"/>
                <a:ext cx="751786" cy="486058"/>
              </a:xfrm>
              <a:custGeom>
                <a:avLst/>
                <a:gdLst>
                  <a:gd name="connsiteX0" fmla="*/ 160500 w 1661635"/>
                  <a:gd name="connsiteY0" fmla="*/ 1074312 h 1074311"/>
                  <a:gd name="connsiteX1" fmla="*/ 1591497 w 1661635"/>
                  <a:gd name="connsiteY1" fmla="*/ 259441 h 1074311"/>
                  <a:gd name="connsiteX2" fmla="*/ 1644608 w 1661635"/>
                  <a:gd name="connsiteY2" fmla="*/ 72255 h 1074311"/>
                  <a:gd name="connsiteX3" fmla="*/ 1644608 w 1661635"/>
                  <a:gd name="connsiteY3" fmla="*/ 72255 h 1074311"/>
                  <a:gd name="connsiteX4" fmla="*/ 1458362 w 1661635"/>
                  <a:gd name="connsiteY4" fmla="*/ 15905 h 1074311"/>
                  <a:gd name="connsiteX5" fmla="*/ 0 w 1661635"/>
                  <a:gd name="connsiteY5" fmla="*/ 780677 h 1074311"/>
                  <a:gd name="connsiteX6" fmla="*/ 86889 w 1661635"/>
                  <a:gd name="connsiteY6" fmla="*/ 923884 h 1074311"/>
                  <a:gd name="connsiteX7" fmla="*/ 160533 w 1661635"/>
                  <a:gd name="connsiteY7" fmla="*/ 1074312 h 107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1635" h="1074311">
                    <a:moveTo>
                      <a:pt x="160500" y="1074312"/>
                    </a:moveTo>
                    <a:lnTo>
                      <a:pt x="1591497" y="259441"/>
                    </a:lnTo>
                    <a:cubicBezTo>
                      <a:pt x="1657302" y="221971"/>
                      <a:pt x="1680911" y="138677"/>
                      <a:pt x="1644608" y="72255"/>
                    </a:cubicBezTo>
                    <a:lnTo>
                      <a:pt x="1644608" y="72255"/>
                    </a:lnTo>
                    <a:cubicBezTo>
                      <a:pt x="1608272" y="5801"/>
                      <a:pt x="1525431" y="-19265"/>
                      <a:pt x="1458362" y="15905"/>
                    </a:cubicBezTo>
                    <a:lnTo>
                      <a:pt x="0" y="780677"/>
                    </a:lnTo>
                    <a:cubicBezTo>
                      <a:pt x="30604" y="826340"/>
                      <a:pt x="59653" y="874108"/>
                      <a:pt x="86889" y="923884"/>
                    </a:cubicBezTo>
                    <a:cubicBezTo>
                      <a:pt x="114093" y="973660"/>
                      <a:pt x="138608" y="1023889"/>
                      <a:pt x="160533" y="1074312"/>
                    </a:cubicBezTo>
                    <a:close/>
                  </a:path>
                </a:pathLst>
              </a:custGeom>
              <a:solidFill>
                <a:schemeClr val="accent6"/>
              </a:solidFill>
              <a:ln w="0" cap="flat">
                <a:noFill/>
                <a:prstDash val="solid"/>
                <a:miter/>
              </a:ln>
            </p:spPr>
            <p:txBody>
              <a:bodyPr rtlCol="0" anchor="ctr"/>
              <a:lstStyle/>
              <a:p>
                <a:endParaRPr lang="nb-NO"/>
              </a:p>
            </p:txBody>
          </p:sp>
          <p:sp>
            <p:nvSpPr>
              <p:cNvPr id="461" name="Friform 47">
                <a:extLst>
                  <a:ext uri="{FF2B5EF4-FFF2-40B4-BE49-F238E27FC236}">
                    <a16:creationId xmlns:a16="http://schemas.microsoft.com/office/drawing/2014/main" id="{93E72CFD-D831-C0BD-413F-FA06A95C3149}"/>
                  </a:ext>
                </a:extLst>
              </p:cNvPr>
              <p:cNvSpPr>
                <a:spLocks noGrp="1" noRot="1" noMove="1" noResize="1" noEditPoints="1" noAdjustHandles="1" noChangeArrowheads="1" noChangeShapeType="1"/>
              </p:cNvSpPr>
              <p:nvPr/>
            </p:nvSpPr>
            <p:spPr>
              <a:xfrm>
                <a:off x="7245457" y="4421607"/>
                <a:ext cx="1007786" cy="600773"/>
              </a:xfrm>
              <a:custGeom>
                <a:avLst/>
                <a:gdLst>
                  <a:gd name="connsiteX0" fmla="*/ 254015 w 2227459"/>
                  <a:gd name="connsiteY0" fmla="*/ 1000081 h 1327860"/>
                  <a:gd name="connsiteX1" fmla="*/ 3906 w 2227459"/>
                  <a:gd name="connsiteY1" fmla="*/ 1301650 h 1327860"/>
                  <a:gd name="connsiteX2" fmla="*/ 18155 w 2227459"/>
                  <a:gd name="connsiteY2" fmla="*/ 1327688 h 1327860"/>
                  <a:gd name="connsiteX3" fmla="*/ 407002 w 2227459"/>
                  <a:gd name="connsiteY3" fmla="*/ 1279920 h 1327860"/>
                  <a:gd name="connsiteX4" fmla="*/ 570578 w 2227459"/>
                  <a:gd name="connsiteY4" fmla="*/ 1237107 h 1327860"/>
                  <a:gd name="connsiteX5" fmla="*/ 2227460 w 2227459"/>
                  <a:gd name="connsiteY5" fmla="*/ 293635 h 1327860"/>
                  <a:gd name="connsiteX6" fmla="*/ 2153816 w 2227459"/>
                  <a:gd name="connsiteY6" fmla="*/ 143206 h 1327860"/>
                  <a:gd name="connsiteX7" fmla="*/ 2066928 w 2227459"/>
                  <a:gd name="connsiteY7" fmla="*/ 0 h 1327860"/>
                  <a:gd name="connsiteX8" fmla="*/ 378341 w 2227459"/>
                  <a:gd name="connsiteY8" fmla="*/ 885503 h 1327860"/>
                  <a:gd name="connsiteX9" fmla="*/ 253983 w 2227459"/>
                  <a:gd name="connsiteY9" fmla="*/ 1000081 h 13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7459" h="1327860">
                    <a:moveTo>
                      <a:pt x="254015" y="1000081"/>
                    </a:moveTo>
                    <a:cubicBezTo>
                      <a:pt x="204337" y="1068284"/>
                      <a:pt x="63947" y="1232087"/>
                      <a:pt x="3906" y="1301650"/>
                    </a:cubicBezTo>
                    <a:cubicBezTo>
                      <a:pt x="-5680" y="1312758"/>
                      <a:pt x="3646" y="1329761"/>
                      <a:pt x="18155" y="1327688"/>
                    </a:cubicBezTo>
                    <a:cubicBezTo>
                      <a:pt x="109125" y="1314702"/>
                      <a:pt x="322768" y="1284940"/>
                      <a:pt x="407002" y="1279920"/>
                    </a:cubicBezTo>
                    <a:cubicBezTo>
                      <a:pt x="464226" y="1276520"/>
                      <a:pt x="520770" y="1265476"/>
                      <a:pt x="570578" y="1237107"/>
                    </a:cubicBezTo>
                    <a:lnTo>
                      <a:pt x="2227460" y="293635"/>
                    </a:lnTo>
                    <a:cubicBezTo>
                      <a:pt x="2205535" y="243244"/>
                      <a:pt x="2181020" y="192982"/>
                      <a:pt x="2153816" y="143206"/>
                    </a:cubicBezTo>
                    <a:cubicBezTo>
                      <a:pt x="2126613" y="93431"/>
                      <a:pt x="2097531" y="45663"/>
                      <a:pt x="2066928" y="0"/>
                    </a:cubicBezTo>
                    <a:lnTo>
                      <a:pt x="378341" y="885503"/>
                    </a:lnTo>
                    <a:cubicBezTo>
                      <a:pt x="327561" y="912124"/>
                      <a:pt x="287760" y="953738"/>
                      <a:pt x="253983" y="1000081"/>
                    </a:cubicBezTo>
                    <a:close/>
                  </a:path>
                </a:pathLst>
              </a:custGeom>
              <a:solidFill>
                <a:schemeClr val="accent6"/>
              </a:solidFill>
              <a:ln w="0" cap="flat">
                <a:noFill/>
                <a:prstDash val="solid"/>
                <a:miter/>
              </a:ln>
            </p:spPr>
            <p:txBody>
              <a:bodyPr rtlCol="0" anchor="ctr"/>
              <a:lstStyle/>
              <a:p>
                <a:endParaRPr lang="nb-NO"/>
              </a:p>
            </p:txBody>
          </p:sp>
        </p:grpSp>
      </p:grpSp>
      <p:sp>
        <p:nvSpPr>
          <p:cNvPr id="468" name="TextBox 467">
            <a:extLst>
              <a:ext uri="{FF2B5EF4-FFF2-40B4-BE49-F238E27FC236}">
                <a16:creationId xmlns:a16="http://schemas.microsoft.com/office/drawing/2014/main" id="{22A921F0-C578-DCE5-3C28-18C5D21B41A3}"/>
              </a:ext>
            </a:extLst>
          </p:cNvPr>
          <p:cNvSpPr txBox="1"/>
          <p:nvPr/>
        </p:nvSpPr>
        <p:spPr>
          <a:xfrm>
            <a:off x="1627658" y="1412507"/>
            <a:ext cx="1418755" cy="215444"/>
          </a:xfrm>
          <a:prstGeom prst="rect">
            <a:avLst/>
          </a:prstGeom>
          <a:noFill/>
        </p:spPr>
        <p:txBody>
          <a:bodyPr wrap="square" lIns="0" tIns="0" rIns="0" bIns="0">
            <a:spAutoFit/>
          </a:bodyPr>
          <a:lstStyle/>
          <a:p>
            <a:r>
              <a:rPr lang="nb-NO" sz="1400">
                <a:solidFill>
                  <a:srgbClr val="202020"/>
                </a:solidFill>
                <a:latin typeface="Arial" panose="020B0604020202020204"/>
              </a:rPr>
              <a:t>Kursoppgave</a:t>
            </a:r>
            <a:endParaRPr lang="en-NO" sz="1400"/>
          </a:p>
        </p:txBody>
      </p:sp>
      <p:grpSp>
        <p:nvGrpSpPr>
          <p:cNvPr id="7" name="Grafikk 5">
            <a:extLst>
              <a:ext uri="{FF2B5EF4-FFF2-40B4-BE49-F238E27FC236}">
                <a16:creationId xmlns:a16="http://schemas.microsoft.com/office/drawing/2014/main" id="{620BC1E3-61E0-ED00-2D77-4C8C9BA1F9EF}"/>
              </a:ext>
            </a:extLst>
          </p:cNvPr>
          <p:cNvGrpSpPr>
            <a:grpSpLocks noChangeAspect="1"/>
          </p:cNvGrpSpPr>
          <p:nvPr/>
        </p:nvGrpSpPr>
        <p:grpSpPr>
          <a:xfrm>
            <a:off x="4975856" y="531614"/>
            <a:ext cx="1061876" cy="1868724"/>
            <a:chOff x="4035408" y="330718"/>
            <a:chExt cx="2737506" cy="4817557"/>
          </a:xfrm>
        </p:grpSpPr>
        <p:sp>
          <p:nvSpPr>
            <p:cNvPr id="10" name="Friform 9">
              <a:extLst>
                <a:ext uri="{FF2B5EF4-FFF2-40B4-BE49-F238E27FC236}">
                  <a16:creationId xmlns:a16="http://schemas.microsoft.com/office/drawing/2014/main" id="{E6111115-E08F-2460-9996-7E9EA25A52A3}"/>
                </a:ext>
              </a:extLst>
            </p:cNvPr>
            <p:cNvSpPr/>
            <p:nvPr/>
          </p:nvSpPr>
          <p:spPr>
            <a:xfrm>
              <a:off x="4078869" y="1185921"/>
              <a:ext cx="1161390" cy="849281"/>
            </a:xfrm>
            <a:custGeom>
              <a:avLst/>
              <a:gdLst>
                <a:gd name="connsiteX0" fmla="*/ 0 w 1161390"/>
                <a:gd name="connsiteY0" fmla="*/ 263761 h 849281"/>
                <a:gd name="connsiteX1" fmla="*/ 802371 w 1161390"/>
                <a:gd name="connsiteY1" fmla="*/ 5912 h 849281"/>
                <a:gd name="connsiteX2" fmla="*/ 1161391 w 1161390"/>
                <a:gd name="connsiteY2" fmla="*/ 187300 h 849281"/>
                <a:gd name="connsiteX3" fmla="*/ 834950 w 1161390"/>
                <a:gd name="connsiteY3" fmla="*/ 849282 h 849281"/>
                <a:gd name="connsiteX4" fmla="*/ 0 w 1161390"/>
                <a:gd name="connsiteY4" fmla="*/ 263761 h 849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90" h="849281">
                  <a:moveTo>
                    <a:pt x="0" y="263761"/>
                  </a:moveTo>
                  <a:cubicBezTo>
                    <a:pt x="310896" y="458622"/>
                    <a:pt x="574704" y="402887"/>
                    <a:pt x="802371" y="5912"/>
                  </a:cubicBezTo>
                  <a:cubicBezTo>
                    <a:pt x="897518" y="-26603"/>
                    <a:pt x="1157731" y="80753"/>
                    <a:pt x="1161391" y="187300"/>
                  </a:cubicBezTo>
                  <a:cubicBezTo>
                    <a:pt x="907525" y="560634"/>
                    <a:pt x="1086064" y="669383"/>
                    <a:pt x="834950" y="849282"/>
                  </a:cubicBezTo>
                  <a:cubicBezTo>
                    <a:pt x="686627" y="695550"/>
                    <a:pt x="169956" y="965285"/>
                    <a:pt x="0" y="263761"/>
                  </a:cubicBezTo>
                  <a:close/>
                </a:path>
              </a:pathLst>
            </a:custGeom>
            <a:solidFill>
              <a:schemeClr val="tx1">
                <a:lumMod val="75000"/>
                <a:lumOff val="25000"/>
              </a:schemeClr>
            </a:solidFill>
            <a:ln w="0" cap="flat">
              <a:noFill/>
              <a:prstDash val="solid"/>
              <a:miter/>
            </a:ln>
          </p:spPr>
          <p:txBody>
            <a:bodyPr rtlCol="0" anchor="ctr"/>
            <a:lstStyle/>
            <a:p>
              <a:endParaRPr lang="nb-NO"/>
            </a:p>
          </p:txBody>
        </p:sp>
        <p:sp>
          <p:nvSpPr>
            <p:cNvPr id="448" name="Friform 447">
              <a:extLst>
                <a:ext uri="{FF2B5EF4-FFF2-40B4-BE49-F238E27FC236}">
                  <a16:creationId xmlns:a16="http://schemas.microsoft.com/office/drawing/2014/main" id="{2B5029CB-DAF3-69CD-26A1-E324924F84E1}"/>
                </a:ext>
              </a:extLst>
            </p:cNvPr>
            <p:cNvSpPr/>
            <p:nvPr/>
          </p:nvSpPr>
          <p:spPr>
            <a:xfrm rot="-2017802">
              <a:off x="4225299" y="750472"/>
              <a:ext cx="281619" cy="96118"/>
            </a:xfrm>
            <a:custGeom>
              <a:avLst/>
              <a:gdLst>
                <a:gd name="connsiteX0" fmla="*/ 281620 w 281619"/>
                <a:gd name="connsiteY0" fmla="*/ 48059 h 96118"/>
                <a:gd name="connsiteX1" fmla="*/ 140810 w 281619"/>
                <a:gd name="connsiteY1" fmla="*/ 96119 h 96118"/>
                <a:gd name="connsiteX2" fmla="*/ 0 w 281619"/>
                <a:gd name="connsiteY2" fmla="*/ 48059 h 96118"/>
                <a:gd name="connsiteX3" fmla="*/ 140810 w 281619"/>
                <a:gd name="connsiteY3" fmla="*/ 0 h 96118"/>
                <a:gd name="connsiteX4" fmla="*/ 281620 w 281619"/>
                <a:gd name="connsiteY4" fmla="*/ 48059 h 96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619" h="96118">
                  <a:moveTo>
                    <a:pt x="281620" y="48059"/>
                  </a:moveTo>
                  <a:cubicBezTo>
                    <a:pt x="281620" y="74602"/>
                    <a:pt x="218577" y="96119"/>
                    <a:pt x="140810" y="96119"/>
                  </a:cubicBezTo>
                  <a:cubicBezTo>
                    <a:pt x="63043" y="96119"/>
                    <a:pt x="0" y="74602"/>
                    <a:pt x="0" y="48059"/>
                  </a:cubicBezTo>
                  <a:cubicBezTo>
                    <a:pt x="0" y="21517"/>
                    <a:pt x="63043" y="0"/>
                    <a:pt x="140810" y="0"/>
                  </a:cubicBezTo>
                  <a:cubicBezTo>
                    <a:pt x="218577" y="0"/>
                    <a:pt x="281620" y="21517"/>
                    <a:pt x="281620" y="48059"/>
                  </a:cubicBezTo>
                  <a:close/>
                </a:path>
              </a:pathLst>
            </a:custGeom>
            <a:solidFill>
              <a:srgbClr val="7B79C6"/>
            </a:solidFill>
            <a:ln w="0" cap="flat">
              <a:noFill/>
              <a:prstDash val="solid"/>
              <a:miter/>
            </a:ln>
          </p:spPr>
          <p:txBody>
            <a:bodyPr rtlCol="0" anchor="ctr"/>
            <a:lstStyle/>
            <a:p>
              <a:endParaRPr lang="nb-NO"/>
            </a:p>
          </p:txBody>
        </p:sp>
        <p:sp>
          <p:nvSpPr>
            <p:cNvPr id="449" name="Friform 448">
              <a:extLst>
                <a:ext uri="{FF2B5EF4-FFF2-40B4-BE49-F238E27FC236}">
                  <a16:creationId xmlns:a16="http://schemas.microsoft.com/office/drawing/2014/main" id="{C8573688-692F-8DB0-55AB-440DCA4EA42E}"/>
                </a:ext>
              </a:extLst>
            </p:cNvPr>
            <p:cNvSpPr/>
            <p:nvPr/>
          </p:nvSpPr>
          <p:spPr>
            <a:xfrm>
              <a:off x="4492790" y="330718"/>
              <a:ext cx="146543" cy="123671"/>
            </a:xfrm>
            <a:custGeom>
              <a:avLst/>
              <a:gdLst>
                <a:gd name="connsiteX0" fmla="*/ 92515 w 146543"/>
                <a:gd name="connsiteY0" fmla="*/ 116162 h 123671"/>
                <a:gd name="connsiteX1" fmla="*/ 72080 w 146543"/>
                <a:gd name="connsiteY1" fmla="*/ 123254 h 123671"/>
                <a:gd name="connsiteX2" fmla="*/ 63336 w 146543"/>
                <a:gd name="connsiteY2" fmla="*/ 98965 h 123671"/>
                <a:gd name="connsiteX3" fmla="*/ 44747 w 146543"/>
                <a:gd name="connsiteY3" fmla="*/ 111596 h 123671"/>
                <a:gd name="connsiteX4" fmla="*/ 33833 w 146543"/>
                <a:gd name="connsiteY4" fmla="*/ 110074 h 123671"/>
                <a:gd name="connsiteX5" fmla="*/ 27713 w 146543"/>
                <a:gd name="connsiteY5" fmla="*/ 85267 h 123671"/>
                <a:gd name="connsiteX6" fmla="*/ 12848 w 146543"/>
                <a:gd name="connsiteY6" fmla="*/ 93752 h 123671"/>
                <a:gd name="connsiteX7" fmla="*/ 3877 w 146543"/>
                <a:gd name="connsiteY7" fmla="*/ 91744 h 123671"/>
                <a:gd name="connsiteX8" fmla="*/ 282 w 146543"/>
                <a:gd name="connsiteY8" fmla="*/ 78952 h 123671"/>
                <a:gd name="connsiteX9" fmla="*/ 11261 w 146543"/>
                <a:gd name="connsiteY9" fmla="*/ 43490 h 123671"/>
                <a:gd name="connsiteX10" fmla="*/ 35323 w 146543"/>
                <a:gd name="connsiteY10" fmla="*/ 8417 h 123671"/>
                <a:gd name="connsiteX11" fmla="*/ 80662 w 146543"/>
                <a:gd name="connsiteY11" fmla="*/ 9000 h 123671"/>
                <a:gd name="connsiteX12" fmla="*/ 93422 w 146543"/>
                <a:gd name="connsiteY12" fmla="*/ 23023 h 123671"/>
                <a:gd name="connsiteX13" fmla="*/ 120593 w 146543"/>
                <a:gd name="connsiteY13" fmla="*/ 49773 h 123671"/>
                <a:gd name="connsiteX14" fmla="*/ 144169 w 146543"/>
                <a:gd name="connsiteY14" fmla="*/ 65479 h 123671"/>
                <a:gd name="connsiteX15" fmla="*/ 140056 w 146543"/>
                <a:gd name="connsiteY15" fmla="*/ 84943 h 123671"/>
                <a:gd name="connsiteX16" fmla="*/ 92515 w 146543"/>
                <a:gd name="connsiteY16" fmla="*/ 116130 h 12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6543" h="123671">
                  <a:moveTo>
                    <a:pt x="92515" y="116162"/>
                  </a:moveTo>
                  <a:cubicBezTo>
                    <a:pt x="86912" y="121149"/>
                    <a:pt x="79367" y="124971"/>
                    <a:pt x="72080" y="123254"/>
                  </a:cubicBezTo>
                  <a:cubicBezTo>
                    <a:pt x="62138" y="120923"/>
                    <a:pt x="57183" y="107094"/>
                    <a:pt x="63336" y="98965"/>
                  </a:cubicBezTo>
                  <a:cubicBezTo>
                    <a:pt x="58025" y="104374"/>
                    <a:pt x="52487" y="109912"/>
                    <a:pt x="44747" y="111596"/>
                  </a:cubicBezTo>
                  <a:cubicBezTo>
                    <a:pt x="41055" y="112405"/>
                    <a:pt x="37072" y="112017"/>
                    <a:pt x="33833" y="110074"/>
                  </a:cubicBezTo>
                  <a:cubicBezTo>
                    <a:pt x="25543" y="105119"/>
                    <a:pt x="26288" y="94237"/>
                    <a:pt x="27713" y="85267"/>
                  </a:cubicBezTo>
                  <a:cubicBezTo>
                    <a:pt x="23308" y="89023"/>
                    <a:pt x="18677" y="92877"/>
                    <a:pt x="12848" y="93752"/>
                  </a:cubicBezTo>
                  <a:cubicBezTo>
                    <a:pt x="9706" y="94205"/>
                    <a:pt x="6436" y="93590"/>
                    <a:pt x="3877" y="91744"/>
                  </a:cubicBezTo>
                  <a:cubicBezTo>
                    <a:pt x="-592" y="88440"/>
                    <a:pt x="-203" y="83485"/>
                    <a:pt x="282" y="78952"/>
                  </a:cubicBezTo>
                  <a:cubicBezTo>
                    <a:pt x="1740" y="64605"/>
                    <a:pt x="6792" y="57189"/>
                    <a:pt x="11261" y="43490"/>
                  </a:cubicBezTo>
                  <a:cubicBezTo>
                    <a:pt x="15762" y="29791"/>
                    <a:pt x="23535" y="16708"/>
                    <a:pt x="35323" y="8417"/>
                  </a:cubicBezTo>
                  <a:cubicBezTo>
                    <a:pt x="51354" y="-2853"/>
                    <a:pt x="70331" y="-2950"/>
                    <a:pt x="80662" y="9000"/>
                  </a:cubicBezTo>
                  <a:cubicBezTo>
                    <a:pt x="84807" y="13761"/>
                    <a:pt x="89082" y="18456"/>
                    <a:pt x="93422" y="23023"/>
                  </a:cubicBezTo>
                  <a:cubicBezTo>
                    <a:pt x="114213" y="28042"/>
                    <a:pt x="113468" y="36462"/>
                    <a:pt x="120593" y="49773"/>
                  </a:cubicBezTo>
                  <a:cubicBezTo>
                    <a:pt x="128819" y="51036"/>
                    <a:pt x="140380" y="60557"/>
                    <a:pt x="144169" y="65479"/>
                  </a:cubicBezTo>
                  <a:cubicBezTo>
                    <a:pt x="149059" y="71859"/>
                    <a:pt x="145756" y="79275"/>
                    <a:pt x="140056" y="84943"/>
                  </a:cubicBezTo>
                  <a:cubicBezTo>
                    <a:pt x="130082" y="94917"/>
                    <a:pt x="98118" y="111142"/>
                    <a:pt x="92515" y="116130"/>
                  </a:cubicBezTo>
                  <a:close/>
                </a:path>
              </a:pathLst>
            </a:custGeom>
            <a:solidFill>
              <a:srgbClr val="DEAB91"/>
            </a:solidFill>
            <a:ln w="0" cap="flat">
              <a:noFill/>
              <a:prstDash val="solid"/>
              <a:miter/>
            </a:ln>
          </p:spPr>
          <p:txBody>
            <a:bodyPr rtlCol="0" anchor="ctr"/>
            <a:lstStyle/>
            <a:p>
              <a:endParaRPr lang="nb-NO"/>
            </a:p>
          </p:txBody>
        </p:sp>
        <p:sp>
          <p:nvSpPr>
            <p:cNvPr id="450" name="Friform 449">
              <a:extLst>
                <a:ext uri="{FF2B5EF4-FFF2-40B4-BE49-F238E27FC236}">
                  <a16:creationId xmlns:a16="http://schemas.microsoft.com/office/drawing/2014/main" id="{60FE1CCE-8200-0F39-8C33-4E1B1F0C7EF1}"/>
                </a:ext>
              </a:extLst>
            </p:cNvPr>
            <p:cNvSpPr/>
            <p:nvPr/>
          </p:nvSpPr>
          <p:spPr>
            <a:xfrm>
              <a:off x="4310778" y="386514"/>
              <a:ext cx="374076" cy="530433"/>
            </a:xfrm>
            <a:custGeom>
              <a:avLst/>
              <a:gdLst>
                <a:gd name="connsiteX0" fmla="*/ 276956 w 374076"/>
                <a:gd name="connsiteY0" fmla="*/ 83003 h 530433"/>
                <a:gd name="connsiteX1" fmla="*/ 368055 w 374076"/>
                <a:gd name="connsiteY1" fmla="*/ 17035 h 530433"/>
                <a:gd name="connsiteX2" fmla="*/ 371909 w 374076"/>
                <a:gd name="connsiteY2" fmla="*/ 17326 h 530433"/>
                <a:gd name="connsiteX3" fmla="*/ 374015 w 374076"/>
                <a:gd name="connsiteY3" fmla="*/ 23414 h 530433"/>
                <a:gd name="connsiteX4" fmla="*/ 332821 w 374076"/>
                <a:gd name="connsiteY4" fmla="*/ 80703 h 530433"/>
                <a:gd name="connsiteX5" fmla="*/ 327153 w 374076"/>
                <a:gd name="connsiteY5" fmla="*/ 113121 h 530433"/>
                <a:gd name="connsiteX6" fmla="*/ 268569 w 374076"/>
                <a:gd name="connsiteY6" fmla="*/ 165390 h 530433"/>
                <a:gd name="connsiteX7" fmla="*/ 189290 w 374076"/>
                <a:gd name="connsiteY7" fmla="*/ 186635 h 530433"/>
                <a:gd name="connsiteX8" fmla="*/ 164354 w 374076"/>
                <a:gd name="connsiteY8" fmla="*/ 208397 h 530433"/>
                <a:gd name="connsiteX9" fmla="*/ 162540 w 374076"/>
                <a:gd name="connsiteY9" fmla="*/ 227958 h 530433"/>
                <a:gd name="connsiteX10" fmla="*/ 177016 w 374076"/>
                <a:gd name="connsiteY10" fmla="*/ 366598 h 530433"/>
                <a:gd name="connsiteX11" fmla="*/ 117784 w 374076"/>
                <a:gd name="connsiteY11" fmla="*/ 501838 h 530433"/>
                <a:gd name="connsiteX12" fmla="*/ 0 w 374076"/>
                <a:gd name="connsiteY12" fmla="*/ 530434 h 530433"/>
                <a:gd name="connsiteX13" fmla="*/ 24483 w 374076"/>
                <a:gd name="connsiteY13" fmla="*/ 297489 h 530433"/>
                <a:gd name="connsiteX14" fmla="*/ 56026 w 374076"/>
                <a:gd name="connsiteY14" fmla="*/ 137733 h 530433"/>
                <a:gd name="connsiteX15" fmla="*/ 72704 w 374076"/>
                <a:gd name="connsiteY15" fmla="*/ 102175 h 530433"/>
                <a:gd name="connsiteX16" fmla="*/ 113445 w 374076"/>
                <a:gd name="connsiteY16" fmla="*/ 67296 h 530433"/>
                <a:gd name="connsiteX17" fmla="*/ 164224 w 374076"/>
                <a:gd name="connsiteY17" fmla="*/ 30636 h 530433"/>
                <a:gd name="connsiteX18" fmla="*/ 193241 w 374076"/>
                <a:gd name="connsiteY18" fmla="*/ 0 h 530433"/>
                <a:gd name="connsiteX19" fmla="*/ 326408 w 374076"/>
                <a:gd name="connsiteY19" fmla="*/ 24807 h 530433"/>
                <a:gd name="connsiteX20" fmla="*/ 276860 w 374076"/>
                <a:gd name="connsiteY20" fmla="*/ 83003 h 53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4076" h="530433">
                  <a:moveTo>
                    <a:pt x="276956" y="83003"/>
                  </a:moveTo>
                  <a:cubicBezTo>
                    <a:pt x="299885" y="52043"/>
                    <a:pt x="329971" y="22637"/>
                    <a:pt x="368055" y="17035"/>
                  </a:cubicBezTo>
                  <a:cubicBezTo>
                    <a:pt x="369351" y="16840"/>
                    <a:pt x="370744" y="16711"/>
                    <a:pt x="371909" y="17326"/>
                  </a:cubicBezTo>
                  <a:cubicBezTo>
                    <a:pt x="373917" y="18395"/>
                    <a:pt x="374241" y="21147"/>
                    <a:pt x="374015" y="23414"/>
                  </a:cubicBezTo>
                  <a:cubicBezTo>
                    <a:pt x="371650" y="47250"/>
                    <a:pt x="341630" y="58455"/>
                    <a:pt x="332821" y="80703"/>
                  </a:cubicBezTo>
                  <a:cubicBezTo>
                    <a:pt x="328772" y="90937"/>
                    <a:pt x="329679" y="102401"/>
                    <a:pt x="327153" y="113121"/>
                  </a:cubicBezTo>
                  <a:cubicBezTo>
                    <a:pt x="320871" y="139774"/>
                    <a:pt x="294671" y="157100"/>
                    <a:pt x="268569" y="165390"/>
                  </a:cubicBezTo>
                  <a:cubicBezTo>
                    <a:pt x="242466" y="173713"/>
                    <a:pt x="214486" y="175883"/>
                    <a:pt x="189290" y="186635"/>
                  </a:cubicBezTo>
                  <a:cubicBezTo>
                    <a:pt x="178830" y="191072"/>
                    <a:pt x="168305" y="197775"/>
                    <a:pt x="164354" y="208397"/>
                  </a:cubicBezTo>
                  <a:cubicBezTo>
                    <a:pt x="162054" y="214583"/>
                    <a:pt x="162281" y="221384"/>
                    <a:pt x="162540" y="227958"/>
                  </a:cubicBezTo>
                  <a:cubicBezTo>
                    <a:pt x="163998" y="266010"/>
                    <a:pt x="175559" y="328546"/>
                    <a:pt x="177016" y="366598"/>
                  </a:cubicBezTo>
                  <a:lnTo>
                    <a:pt x="117784" y="501838"/>
                  </a:lnTo>
                  <a:lnTo>
                    <a:pt x="0" y="530434"/>
                  </a:lnTo>
                  <a:cubicBezTo>
                    <a:pt x="5052" y="475833"/>
                    <a:pt x="17715" y="351895"/>
                    <a:pt x="24483" y="297489"/>
                  </a:cubicBezTo>
                  <a:cubicBezTo>
                    <a:pt x="31219" y="243535"/>
                    <a:pt x="38862" y="189323"/>
                    <a:pt x="56026" y="137733"/>
                  </a:cubicBezTo>
                  <a:cubicBezTo>
                    <a:pt x="60171" y="125265"/>
                    <a:pt x="64964" y="112797"/>
                    <a:pt x="72704" y="102175"/>
                  </a:cubicBezTo>
                  <a:cubicBezTo>
                    <a:pt x="83294" y="87634"/>
                    <a:pt x="98645" y="77465"/>
                    <a:pt x="113445" y="67296"/>
                  </a:cubicBezTo>
                  <a:cubicBezTo>
                    <a:pt x="130673" y="55475"/>
                    <a:pt x="147611" y="43266"/>
                    <a:pt x="164224" y="30636"/>
                  </a:cubicBezTo>
                  <a:lnTo>
                    <a:pt x="193241" y="0"/>
                  </a:lnTo>
                  <a:lnTo>
                    <a:pt x="326408" y="24807"/>
                  </a:lnTo>
                  <a:lnTo>
                    <a:pt x="276860" y="83003"/>
                  </a:lnTo>
                  <a:close/>
                </a:path>
              </a:pathLst>
            </a:custGeom>
            <a:solidFill>
              <a:srgbClr val="DEAB91"/>
            </a:solidFill>
            <a:ln w="0" cap="flat">
              <a:noFill/>
              <a:prstDash val="solid"/>
              <a:miter/>
            </a:ln>
          </p:spPr>
          <p:txBody>
            <a:bodyPr rtlCol="0" anchor="ctr"/>
            <a:lstStyle/>
            <a:p>
              <a:endParaRPr lang="nb-NO"/>
            </a:p>
          </p:txBody>
        </p:sp>
        <p:sp>
          <p:nvSpPr>
            <p:cNvPr id="451" name="Friform 450">
              <a:extLst>
                <a:ext uri="{FF2B5EF4-FFF2-40B4-BE49-F238E27FC236}">
                  <a16:creationId xmlns:a16="http://schemas.microsoft.com/office/drawing/2014/main" id="{13485BF4-51CC-3142-1FC2-DAE5BDBCC67D}"/>
                </a:ext>
              </a:extLst>
            </p:cNvPr>
            <p:cNvSpPr/>
            <p:nvPr/>
          </p:nvSpPr>
          <p:spPr>
            <a:xfrm>
              <a:off x="4520730" y="361350"/>
              <a:ext cx="59232" cy="57582"/>
            </a:xfrm>
            <a:custGeom>
              <a:avLst/>
              <a:gdLst>
                <a:gd name="connsiteX0" fmla="*/ 59232 w 59232"/>
                <a:gd name="connsiteY0" fmla="*/ 358 h 57582"/>
                <a:gd name="connsiteX1" fmla="*/ 0 w 59232"/>
                <a:gd name="connsiteY1" fmla="*/ 57582 h 57582"/>
                <a:gd name="connsiteX2" fmla="*/ 32935 w 59232"/>
                <a:gd name="connsiteY2" fmla="*/ 22995 h 57582"/>
                <a:gd name="connsiteX3" fmla="*/ 59232 w 59232"/>
                <a:gd name="connsiteY3" fmla="*/ 358 h 57582"/>
              </a:gdLst>
              <a:ahLst/>
              <a:cxnLst>
                <a:cxn ang="0">
                  <a:pos x="connsiteX0" y="connsiteY0"/>
                </a:cxn>
                <a:cxn ang="0">
                  <a:pos x="connsiteX1" y="connsiteY1"/>
                </a:cxn>
                <a:cxn ang="0">
                  <a:pos x="connsiteX2" y="connsiteY2"/>
                </a:cxn>
                <a:cxn ang="0">
                  <a:pos x="connsiteX3" y="connsiteY3"/>
                </a:cxn>
              </a:cxnLst>
              <a:rect l="l" t="t" r="r" b="b"/>
              <a:pathLst>
                <a:path w="59232" h="57582">
                  <a:moveTo>
                    <a:pt x="59232" y="358"/>
                  </a:moveTo>
                  <a:cubicBezTo>
                    <a:pt x="38409" y="-3496"/>
                    <a:pt x="4663" y="24323"/>
                    <a:pt x="0" y="57582"/>
                  </a:cubicBezTo>
                  <a:cubicBezTo>
                    <a:pt x="0" y="57582"/>
                    <a:pt x="25616" y="28986"/>
                    <a:pt x="32935" y="22995"/>
                  </a:cubicBezTo>
                  <a:cubicBezTo>
                    <a:pt x="40255" y="17004"/>
                    <a:pt x="59232" y="358"/>
                    <a:pt x="59232" y="358"/>
                  </a:cubicBezTo>
                  <a:close/>
                </a:path>
              </a:pathLst>
            </a:custGeom>
            <a:solidFill>
              <a:srgbClr val="967B6F"/>
            </a:solidFill>
            <a:ln w="0" cap="flat">
              <a:noFill/>
              <a:prstDash val="solid"/>
              <a:miter/>
            </a:ln>
          </p:spPr>
          <p:txBody>
            <a:bodyPr rtlCol="0" anchor="ctr"/>
            <a:lstStyle/>
            <a:p>
              <a:endParaRPr lang="nb-NO"/>
            </a:p>
          </p:txBody>
        </p:sp>
        <p:sp>
          <p:nvSpPr>
            <p:cNvPr id="452" name="Friform 451">
              <a:extLst>
                <a:ext uri="{FF2B5EF4-FFF2-40B4-BE49-F238E27FC236}">
                  <a16:creationId xmlns:a16="http://schemas.microsoft.com/office/drawing/2014/main" id="{07B135E2-2D60-D479-7CF9-672A8F38642C}"/>
                </a:ext>
              </a:extLst>
            </p:cNvPr>
            <p:cNvSpPr/>
            <p:nvPr/>
          </p:nvSpPr>
          <p:spPr>
            <a:xfrm>
              <a:off x="4556126" y="389688"/>
              <a:ext cx="50909" cy="39995"/>
            </a:xfrm>
            <a:custGeom>
              <a:avLst/>
              <a:gdLst>
                <a:gd name="connsiteX0" fmla="*/ 50909 w 50909"/>
                <a:gd name="connsiteY0" fmla="*/ 0 h 39995"/>
                <a:gd name="connsiteX1" fmla="*/ 0 w 50909"/>
                <a:gd name="connsiteY1" fmla="*/ 39995 h 39995"/>
                <a:gd name="connsiteX2" fmla="*/ 28499 w 50909"/>
                <a:gd name="connsiteY2" fmla="*/ 20014 h 39995"/>
                <a:gd name="connsiteX3" fmla="*/ 50909 w 50909"/>
                <a:gd name="connsiteY3" fmla="*/ 32 h 39995"/>
              </a:gdLst>
              <a:ahLst/>
              <a:cxnLst>
                <a:cxn ang="0">
                  <a:pos x="connsiteX0" y="connsiteY0"/>
                </a:cxn>
                <a:cxn ang="0">
                  <a:pos x="connsiteX1" y="connsiteY1"/>
                </a:cxn>
                <a:cxn ang="0">
                  <a:pos x="connsiteX2" y="connsiteY2"/>
                </a:cxn>
                <a:cxn ang="0">
                  <a:pos x="connsiteX3" y="connsiteY3"/>
                </a:cxn>
              </a:cxnLst>
              <a:rect l="l" t="t" r="r" b="b"/>
              <a:pathLst>
                <a:path w="50909" h="39995">
                  <a:moveTo>
                    <a:pt x="50909" y="0"/>
                  </a:moveTo>
                  <a:cubicBezTo>
                    <a:pt x="33486" y="0"/>
                    <a:pt x="8938" y="16257"/>
                    <a:pt x="0" y="39995"/>
                  </a:cubicBezTo>
                  <a:cubicBezTo>
                    <a:pt x="0" y="39995"/>
                    <a:pt x="23155" y="24062"/>
                    <a:pt x="28499" y="20014"/>
                  </a:cubicBezTo>
                  <a:cubicBezTo>
                    <a:pt x="33810" y="15966"/>
                    <a:pt x="50909" y="32"/>
                    <a:pt x="50909" y="32"/>
                  </a:cubicBezTo>
                  <a:close/>
                </a:path>
              </a:pathLst>
            </a:custGeom>
            <a:solidFill>
              <a:srgbClr val="967B6F"/>
            </a:solidFill>
            <a:ln w="0" cap="flat">
              <a:noFill/>
              <a:prstDash val="solid"/>
              <a:miter/>
            </a:ln>
          </p:spPr>
          <p:txBody>
            <a:bodyPr rtlCol="0" anchor="ctr"/>
            <a:lstStyle/>
            <a:p>
              <a:endParaRPr lang="nb-NO"/>
            </a:p>
          </p:txBody>
        </p:sp>
        <p:sp>
          <p:nvSpPr>
            <p:cNvPr id="453" name="Friform 452">
              <a:extLst>
                <a:ext uri="{FF2B5EF4-FFF2-40B4-BE49-F238E27FC236}">
                  <a16:creationId xmlns:a16="http://schemas.microsoft.com/office/drawing/2014/main" id="{73DEBCE4-58B2-B536-E77D-50C07E0D4C8C}"/>
                </a:ext>
              </a:extLst>
            </p:cNvPr>
            <p:cNvSpPr/>
            <p:nvPr/>
          </p:nvSpPr>
          <p:spPr>
            <a:xfrm>
              <a:off x="4439735" y="465222"/>
              <a:ext cx="101267" cy="25312"/>
            </a:xfrm>
            <a:custGeom>
              <a:avLst/>
              <a:gdLst>
                <a:gd name="connsiteX0" fmla="*/ 101268 w 101267"/>
                <a:gd name="connsiteY0" fmla="*/ 10416 h 25312"/>
                <a:gd name="connsiteX1" fmla="*/ 0 w 101267"/>
                <a:gd name="connsiteY1" fmla="*/ 25313 h 25312"/>
                <a:gd name="connsiteX2" fmla="*/ 101268 w 101267"/>
                <a:gd name="connsiteY2" fmla="*/ 10416 h 25312"/>
              </a:gdLst>
              <a:ahLst/>
              <a:cxnLst>
                <a:cxn ang="0">
                  <a:pos x="connsiteX0" y="connsiteY0"/>
                </a:cxn>
                <a:cxn ang="0">
                  <a:pos x="connsiteX1" y="connsiteY1"/>
                </a:cxn>
                <a:cxn ang="0">
                  <a:pos x="connsiteX2" y="connsiteY2"/>
                </a:cxn>
              </a:cxnLst>
              <a:rect l="l" t="t" r="r" b="b"/>
              <a:pathLst>
                <a:path w="101267" h="25312">
                  <a:moveTo>
                    <a:pt x="101268" y="10416"/>
                  </a:moveTo>
                  <a:cubicBezTo>
                    <a:pt x="41906" y="-18860"/>
                    <a:pt x="3757" y="22592"/>
                    <a:pt x="0" y="25313"/>
                  </a:cubicBezTo>
                  <a:lnTo>
                    <a:pt x="101268" y="10416"/>
                  </a:lnTo>
                  <a:close/>
                </a:path>
              </a:pathLst>
            </a:custGeom>
            <a:solidFill>
              <a:srgbClr val="967B6F"/>
            </a:solidFill>
            <a:ln w="0" cap="flat">
              <a:noFill/>
              <a:prstDash val="solid"/>
              <a:miter/>
            </a:ln>
          </p:spPr>
          <p:txBody>
            <a:bodyPr rtlCol="0" anchor="ctr"/>
            <a:lstStyle/>
            <a:p>
              <a:endParaRPr lang="nb-NO"/>
            </a:p>
          </p:txBody>
        </p:sp>
        <p:sp>
          <p:nvSpPr>
            <p:cNvPr id="454" name="Friform 453">
              <a:extLst>
                <a:ext uri="{FF2B5EF4-FFF2-40B4-BE49-F238E27FC236}">
                  <a16:creationId xmlns:a16="http://schemas.microsoft.com/office/drawing/2014/main" id="{81427E96-14A6-72E0-339A-DF617A942C1C}"/>
                </a:ext>
              </a:extLst>
            </p:cNvPr>
            <p:cNvSpPr/>
            <p:nvPr/>
          </p:nvSpPr>
          <p:spPr>
            <a:xfrm>
              <a:off x="4570056" y="424405"/>
              <a:ext cx="60944" cy="83358"/>
            </a:xfrm>
            <a:custGeom>
              <a:avLst/>
              <a:gdLst>
                <a:gd name="connsiteX0" fmla="*/ 60944 w 60944"/>
                <a:gd name="connsiteY0" fmla="*/ 0 h 83358"/>
                <a:gd name="connsiteX1" fmla="*/ 7412 w 60944"/>
                <a:gd name="connsiteY1" fmla="*/ 50909 h 83358"/>
                <a:gd name="connsiteX2" fmla="*/ 417 w 60944"/>
                <a:gd name="connsiteY2" fmla="*/ 83359 h 83358"/>
                <a:gd name="connsiteX3" fmla="*/ 26357 w 60944"/>
                <a:gd name="connsiteY3" fmla="*/ 47444 h 83358"/>
                <a:gd name="connsiteX4" fmla="*/ 60944 w 60944"/>
                <a:gd name="connsiteY4" fmla="*/ 32 h 83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 h="83358">
                  <a:moveTo>
                    <a:pt x="60944" y="0"/>
                  </a:moveTo>
                  <a:cubicBezTo>
                    <a:pt x="60944" y="0"/>
                    <a:pt x="17386" y="31446"/>
                    <a:pt x="7412" y="50909"/>
                  </a:cubicBezTo>
                  <a:cubicBezTo>
                    <a:pt x="-2563" y="70373"/>
                    <a:pt x="417" y="83359"/>
                    <a:pt x="417" y="83359"/>
                  </a:cubicBezTo>
                  <a:cubicBezTo>
                    <a:pt x="417" y="83359"/>
                    <a:pt x="19880" y="57419"/>
                    <a:pt x="26357" y="47444"/>
                  </a:cubicBezTo>
                  <a:cubicBezTo>
                    <a:pt x="32834" y="37469"/>
                    <a:pt x="60944" y="32"/>
                    <a:pt x="60944" y="32"/>
                  </a:cubicBezTo>
                  <a:close/>
                </a:path>
              </a:pathLst>
            </a:custGeom>
            <a:solidFill>
              <a:srgbClr val="967B6F"/>
            </a:solidFill>
            <a:ln w="0" cap="flat">
              <a:noFill/>
              <a:prstDash val="solid"/>
              <a:miter/>
            </a:ln>
          </p:spPr>
          <p:txBody>
            <a:bodyPr rtlCol="0" anchor="ctr"/>
            <a:lstStyle/>
            <a:p>
              <a:endParaRPr lang="nb-NO"/>
            </a:p>
          </p:txBody>
        </p:sp>
        <p:sp>
          <p:nvSpPr>
            <p:cNvPr id="455" name="Friform 454">
              <a:extLst>
                <a:ext uri="{FF2B5EF4-FFF2-40B4-BE49-F238E27FC236}">
                  <a16:creationId xmlns:a16="http://schemas.microsoft.com/office/drawing/2014/main" id="{9F25EC86-A5D7-8F7B-82B4-E2D5345E6266}"/>
                </a:ext>
              </a:extLst>
            </p:cNvPr>
            <p:cNvSpPr/>
            <p:nvPr/>
          </p:nvSpPr>
          <p:spPr>
            <a:xfrm>
              <a:off x="4489776" y="401638"/>
              <a:ext cx="108515" cy="58269"/>
            </a:xfrm>
            <a:custGeom>
              <a:avLst/>
              <a:gdLst>
                <a:gd name="connsiteX0" fmla="*/ 6697 w 108515"/>
                <a:gd name="connsiteY0" fmla="*/ 0 h 58269"/>
                <a:gd name="connsiteX1" fmla="*/ 6924 w 108515"/>
                <a:gd name="connsiteY1" fmla="*/ 20824 h 58269"/>
                <a:gd name="connsiteX2" fmla="*/ 30986 w 108515"/>
                <a:gd name="connsiteY2" fmla="*/ 17294 h 58269"/>
                <a:gd name="connsiteX3" fmla="*/ 40636 w 108515"/>
                <a:gd name="connsiteY3" fmla="*/ 37599 h 58269"/>
                <a:gd name="connsiteX4" fmla="*/ 66383 w 108515"/>
                <a:gd name="connsiteY4" fmla="*/ 28045 h 58269"/>
                <a:gd name="connsiteX5" fmla="*/ 74576 w 108515"/>
                <a:gd name="connsiteY5" fmla="*/ 48578 h 58269"/>
                <a:gd name="connsiteX6" fmla="*/ 108515 w 108515"/>
                <a:gd name="connsiteY6" fmla="*/ 44594 h 58269"/>
                <a:gd name="connsiteX7" fmla="*/ 66383 w 108515"/>
                <a:gd name="connsiteY7" fmla="*/ 57581 h 58269"/>
                <a:gd name="connsiteX8" fmla="*/ 60618 w 108515"/>
                <a:gd name="connsiteY8" fmla="*/ 37631 h 58269"/>
                <a:gd name="connsiteX9" fmla="*/ 32670 w 108515"/>
                <a:gd name="connsiteY9" fmla="*/ 46958 h 58269"/>
                <a:gd name="connsiteX10" fmla="*/ 27359 w 108515"/>
                <a:gd name="connsiteY10" fmla="*/ 22831 h 58269"/>
                <a:gd name="connsiteX11" fmla="*/ 8122 w 108515"/>
                <a:gd name="connsiteY11" fmla="*/ 30992 h 58269"/>
                <a:gd name="connsiteX12" fmla="*/ 6729 w 108515"/>
                <a:gd name="connsiteY12" fmla="*/ 65 h 5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515" h="58269">
                  <a:moveTo>
                    <a:pt x="6697" y="0"/>
                  </a:moveTo>
                  <a:cubicBezTo>
                    <a:pt x="6697" y="0"/>
                    <a:pt x="-3181" y="15059"/>
                    <a:pt x="6924" y="20824"/>
                  </a:cubicBezTo>
                  <a:cubicBezTo>
                    <a:pt x="17028" y="26620"/>
                    <a:pt x="30986" y="17294"/>
                    <a:pt x="30986" y="17294"/>
                  </a:cubicBezTo>
                  <a:cubicBezTo>
                    <a:pt x="30986" y="17294"/>
                    <a:pt x="30306" y="34911"/>
                    <a:pt x="40636" y="37599"/>
                  </a:cubicBezTo>
                  <a:cubicBezTo>
                    <a:pt x="50935" y="40255"/>
                    <a:pt x="66383" y="28045"/>
                    <a:pt x="66383" y="28045"/>
                  </a:cubicBezTo>
                  <a:cubicBezTo>
                    <a:pt x="66383" y="28045"/>
                    <a:pt x="59614" y="45922"/>
                    <a:pt x="74576" y="48578"/>
                  </a:cubicBezTo>
                  <a:cubicBezTo>
                    <a:pt x="89538" y="51233"/>
                    <a:pt x="108515" y="44594"/>
                    <a:pt x="108515" y="44594"/>
                  </a:cubicBezTo>
                  <a:cubicBezTo>
                    <a:pt x="108515" y="44594"/>
                    <a:pt x="79142" y="61888"/>
                    <a:pt x="66383" y="57581"/>
                  </a:cubicBezTo>
                  <a:cubicBezTo>
                    <a:pt x="53623" y="53241"/>
                    <a:pt x="60618" y="37631"/>
                    <a:pt x="60618" y="37631"/>
                  </a:cubicBezTo>
                  <a:cubicBezTo>
                    <a:pt x="60618" y="37631"/>
                    <a:pt x="43000" y="51265"/>
                    <a:pt x="32670" y="46958"/>
                  </a:cubicBezTo>
                  <a:cubicBezTo>
                    <a:pt x="22371" y="42619"/>
                    <a:pt x="27359" y="22831"/>
                    <a:pt x="27359" y="22831"/>
                  </a:cubicBezTo>
                  <a:cubicBezTo>
                    <a:pt x="27359" y="22831"/>
                    <a:pt x="19878" y="36498"/>
                    <a:pt x="8122" y="30992"/>
                  </a:cubicBezTo>
                  <a:cubicBezTo>
                    <a:pt x="-9301" y="22831"/>
                    <a:pt x="6729" y="65"/>
                    <a:pt x="6729" y="65"/>
                  </a:cubicBezTo>
                  <a:close/>
                </a:path>
              </a:pathLst>
            </a:custGeom>
            <a:solidFill>
              <a:srgbClr val="967B6F"/>
            </a:solidFill>
            <a:ln w="0" cap="flat">
              <a:noFill/>
              <a:prstDash val="solid"/>
              <a:miter/>
            </a:ln>
          </p:spPr>
          <p:txBody>
            <a:bodyPr rtlCol="0" anchor="ctr"/>
            <a:lstStyle/>
            <a:p>
              <a:endParaRPr lang="nb-NO"/>
            </a:p>
          </p:txBody>
        </p:sp>
        <p:sp>
          <p:nvSpPr>
            <p:cNvPr id="469" name="Friform 468">
              <a:extLst>
                <a:ext uri="{FF2B5EF4-FFF2-40B4-BE49-F238E27FC236}">
                  <a16:creationId xmlns:a16="http://schemas.microsoft.com/office/drawing/2014/main" id="{EDABFFF0-6E75-2F32-08DA-12B92CE2A50B}"/>
                </a:ext>
              </a:extLst>
            </p:cNvPr>
            <p:cNvSpPr/>
            <p:nvPr/>
          </p:nvSpPr>
          <p:spPr>
            <a:xfrm>
              <a:off x="4248857" y="727075"/>
              <a:ext cx="700323" cy="1245415"/>
            </a:xfrm>
            <a:custGeom>
              <a:avLst/>
              <a:gdLst>
                <a:gd name="connsiteX0" fmla="*/ 698059 w 700323"/>
                <a:gd name="connsiteY0" fmla="*/ 851790 h 1245415"/>
                <a:gd name="connsiteX1" fmla="*/ 662047 w 700323"/>
                <a:gd name="connsiteY1" fmla="*/ 839193 h 1245415"/>
                <a:gd name="connsiteX2" fmla="*/ 567741 w 700323"/>
                <a:gd name="connsiteY2" fmla="*/ 828311 h 1245415"/>
                <a:gd name="connsiteX3" fmla="*/ 410869 w 700323"/>
                <a:gd name="connsiteY3" fmla="*/ 723902 h 1245415"/>
                <a:gd name="connsiteX4" fmla="*/ 341759 w 700323"/>
                <a:gd name="connsiteY4" fmla="*/ 557799 h 1245415"/>
                <a:gd name="connsiteX5" fmla="*/ 299756 w 700323"/>
                <a:gd name="connsiteY5" fmla="*/ 394741 h 1245415"/>
                <a:gd name="connsiteX6" fmla="*/ 237123 w 700323"/>
                <a:gd name="connsiteY6" fmla="*/ 0 h 1245415"/>
                <a:gd name="connsiteX7" fmla="*/ 143854 w 700323"/>
                <a:gd name="connsiteY7" fmla="*/ 111340 h 1245415"/>
                <a:gd name="connsiteX8" fmla="*/ 0 w 700323"/>
                <a:gd name="connsiteY8" fmla="*/ 149327 h 1245415"/>
                <a:gd name="connsiteX9" fmla="*/ 74421 w 700323"/>
                <a:gd name="connsiteY9" fmla="*/ 583610 h 1245415"/>
                <a:gd name="connsiteX10" fmla="*/ 98127 w 700323"/>
                <a:gd name="connsiteY10" fmla="*/ 714348 h 1245415"/>
                <a:gd name="connsiteX11" fmla="*/ 218793 w 700323"/>
                <a:gd name="connsiteY11" fmla="*/ 993216 h 1245415"/>
                <a:gd name="connsiteX12" fmla="*/ 65936 w 700323"/>
                <a:gd name="connsiteY12" fmla="*/ 1213822 h 1245415"/>
                <a:gd name="connsiteX13" fmla="*/ 270641 w 700323"/>
                <a:gd name="connsiteY13" fmla="*/ 1213822 h 1245415"/>
                <a:gd name="connsiteX14" fmla="*/ 312839 w 700323"/>
                <a:gd name="connsiteY14" fmla="*/ 1064365 h 1245415"/>
                <a:gd name="connsiteX15" fmla="*/ 389009 w 700323"/>
                <a:gd name="connsiteY15" fmla="*/ 991661 h 1245415"/>
                <a:gd name="connsiteX16" fmla="*/ 497952 w 700323"/>
                <a:gd name="connsiteY16" fmla="*/ 924495 h 1245415"/>
                <a:gd name="connsiteX17" fmla="*/ 639572 w 700323"/>
                <a:gd name="connsiteY17" fmla="*/ 869505 h 1245415"/>
                <a:gd name="connsiteX18" fmla="*/ 698059 w 700323"/>
                <a:gd name="connsiteY18" fmla="*/ 851855 h 124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0323" h="1245415">
                  <a:moveTo>
                    <a:pt x="698059" y="851790"/>
                  </a:moveTo>
                  <a:cubicBezTo>
                    <a:pt x="694269" y="850722"/>
                    <a:pt x="683583" y="841557"/>
                    <a:pt x="662047" y="839193"/>
                  </a:cubicBezTo>
                  <a:cubicBezTo>
                    <a:pt x="624286" y="835047"/>
                    <a:pt x="574802" y="830092"/>
                    <a:pt x="567741" y="828311"/>
                  </a:cubicBezTo>
                  <a:cubicBezTo>
                    <a:pt x="502259" y="811568"/>
                    <a:pt x="440144" y="784818"/>
                    <a:pt x="410869" y="723902"/>
                  </a:cubicBezTo>
                  <a:cubicBezTo>
                    <a:pt x="384248" y="668459"/>
                    <a:pt x="360089" y="610943"/>
                    <a:pt x="341759" y="557799"/>
                  </a:cubicBezTo>
                  <a:cubicBezTo>
                    <a:pt x="323429" y="504720"/>
                    <a:pt x="311155" y="449731"/>
                    <a:pt x="299756" y="394741"/>
                  </a:cubicBezTo>
                  <a:cubicBezTo>
                    <a:pt x="273653" y="268893"/>
                    <a:pt x="254287" y="127370"/>
                    <a:pt x="237123" y="0"/>
                  </a:cubicBezTo>
                  <a:cubicBezTo>
                    <a:pt x="240264" y="23058"/>
                    <a:pt x="208592" y="68268"/>
                    <a:pt x="143854" y="111340"/>
                  </a:cubicBezTo>
                  <a:cubicBezTo>
                    <a:pt x="79084" y="154412"/>
                    <a:pt x="14670" y="171414"/>
                    <a:pt x="0" y="149327"/>
                  </a:cubicBezTo>
                  <a:cubicBezTo>
                    <a:pt x="30701" y="297521"/>
                    <a:pt x="55346" y="433473"/>
                    <a:pt x="74421" y="583610"/>
                  </a:cubicBezTo>
                  <a:cubicBezTo>
                    <a:pt x="80023" y="627621"/>
                    <a:pt x="85173" y="671956"/>
                    <a:pt x="98127" y="714348"/>
                  </a:cubicBezTo>
                  <a:cubicBezTo>
                    <a:pt x="118756" y="781871"/>
                    <a:pt x="177081" y="899429"/>
                    <a:pt x="218793" y="993216"/>
                  </a:cubicBezTo>
                  <a:cubicBezTo>
                    <a:pt x="190294" y="1068414"/>
                    <a:pt x="147222" y="1166249"/>
                    <a:pt x="65936" y="1213822"/>
                  </a:cubicBezTo>
                  <a:cubicBezTo>
                    <a:pt x="103243" y="1284907"/>
                    <a:pt x="270641" y="1213822"/>
                    <a:pt x="270641" y="1213822"/>
                  </a:cubicBezTo>
                  <a:lnTo>
                    <a:pt x="312839" y="1064365"/>
                  </a:lnTo>
                  <a:lnTo>
                    <a:pt x="389009" y="991661"/>
                  </a:lnTo>
                  <a:lnTo>
                    <a:pt x="497952" y="924495"/>
                  </a:lnTo>
                  <a:lnTo>
                    <a:pt x="639572" y="869505"/>
                  </a:lnTo>
                  <a:cubicBezTo>
                    <a:pt x="626553" y="864777"/>
                    <a:pt x="715449" y="856810"/>
                    <a:pt x="698059" y="851855"/>
                  </a:cubicBezTo>
                  <a:close/>
                </a:path>
              </a:pathLst>
            </a:custGeom>
            <a:solidFill>
              <a:srgbClr val="9997E8"/>
            </a:solidFill>
            <a:ln w="0" cap="flat">
              <a:noFill/>
              <a:prstDash val="solid"/>
              <a:miter/>
            </a:ln>
          </p:spPr>
          <p:txBody>
            <a:bodyPr rtlCol="0" anchor="ctr"/>
            <a:lstStyle/>
            <a:p>
              <a:endParaRPr lang="nb-NO"/>
            </a:p>
          </p:txBody>
        </p:sp>
        <p:sp>
          <p:nvSpPr>
            <p:cNvPr id="470" name="Friform 469">
              <a:extLst>
                <a:ext uri="{FF2B5EF4-FFF2-40B4-BE49-F238E27FC236}">
                  <a16:creationId xmlns:a16="http://schemas.microsoft.com/office/drawing/2014/main" id="{CB065559-D094-468A-445D-E678045CDB07}"/>
                </a:ext>
              </a:extLst>
            </p:cNvPr>
            <p:cNvSpPr/>
            <p:nvPr/>
          </p:nvSpPr>
          <p:spPr>
            <a:xfrm>
              <a:off x="4740910" y="1534433"/>
              <a:ext cx="21508" cy="116812"/>
            </a:xfrm>
            <a:custGeom>
              <a:avLst/>
              <a:gdLst>
                <a:gd name="connsiteX0" fmla="*/ 21476 w 21508"/>
                <a:gd name="connsiteY0" fmla="*/ 3757 h 116812"/>
                <a:gd name="connsiteX1" fmla="*/ 12473 w 21508"/>
                <a:gd name="connsiteY1" fmla="*/ 0 h 116812"/>
                <a:gd name="connsiteX2" fmla="*/ 6612 w 21508"/>
                <a:gd name="connsiteY2" fmla="*/ 116813 h 116812"/>
                <a:gd name="connsiteX3" fmla="*/ 15776 w 21508"/>
                <a:gd name="connsiteY3" fmla="*/ 113250 h 116812"/>
                <a:gd name="connsiteX4" fmla="*/ 21509 w 21508"/>
                <a:gd name="connsiteY4" fmla="*/ 3757 h 116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8" h="116812">
                  <a:moveTo>
                    <a:pt x="21476" y="3757"/>
                  </a:moveTo>
                  <a:cubicBezTo>
                    <a:pt x="18432" y="2558"/>
                    <a:pt x="15453" y="1295"/>
                    <a:pt x="12473" y="0"/>
                  </a:cubicBezTo>
                  <a:cubicBezTo>
                    <a:pt x="2725" y="30669"/>
                    <a:pt x="-6763" y="62892"/>
                    <a:pt x="6612" y="116813"/>
                  </a:cubicBezTo>
                  <a:lnTo>
                    <a:pt x="15776" y="113250"/>
                  </a:lnTo>
                  <a:cubicBezTo>
                    <a:pt x="3600" y="63151"/>
                    <a:pt x="11923" y="33842"/>
                    <a:pt x="21509" y="3757"/>
                  </a:cubicBezTo>
                  <a:close/>
                </a:path>
              </a:pathLst>
            </a:custGeom>
            <a:solidFill>
              <a:srgbClr val="7B79C6"/>
            </a:solidFill>
            <a:ln w="0" cap="flat">
              <a:noFill/>
              <a:prstDash val="solid"/>
              <a:miter/>
            </a:ln>
          </p:spPr>
          <p:txBody>
            <a:bodyPr rtlCol="0" anchor="ctr"/>
            <a:lstStyle/>
            <a:p>
              <a:endParaRPr lang="nb-NO"/>
            </a:p>
          </p:txBody>
        </p:sp>
        <p:sp>
          <p:nvSpPr>
            <p:cNvPr id="471" name="Friform 470">
              <a:extLst>
                <a:ext uri="{FF2B5EF4-FFF2-40B4-BE49-F238E27FC236}">
                  <a16:creationId xmlns:a16="http://schemas.microsoft.com/office/drawing/2014/main" id="{409F6E39-26CC-02AB-5125-14EBC4518013}"/>
                </a:ext>
              </a:extLst>
            </p:cNvPr>
            <p:cNvSpPr/>
            <p:nvPr/>
          </p:nvSpPr>
          <p:spPr>
            <a:xfrm>
              <a:off x="4484105" y="872743"/>
              <a:ext cx="64410" cy="248749"/>
            </a:xfrm>
            <a:custGeom>
              <a:avLst/>
              <a:gdLst>
                <a:gd name="connsiteX0" fmla="*/ 13243 w 64410"/>
                <a:gd name="connsiteY0" fmla="*/ 30733 h 248749"/>
                <a:gd name="connsiteX1" fmla="*/ 6766 w 64410"/>
                <a:gd name="connsiteY1" fmla="*/ 150558 h 248749"/>
                <a:gd name="connsiteX2" fmla="*/ 64411 w 64410"/>
                <a:gd name="connsiteY2" fmla="*/ 248749 h 248749"/>
                <a:gd name="connsiteX3" fmla="*/ 60881 w 64410"/>
                <a:gd name="connsiteY3" fmla="*/ 231391 h 248749"/>
                <a:gd name="connsiteX4" fmla="*/ 16157 w 64410"/>
                <a:gd name="connsiteY4" fmla="*/ 148194 h 248749"/>
                <a:gd name="connsiteX5" fmla="*/ 22472 w 64410"/>
                <a:gd name="connsiteY5" fmla="*/ 33680 h 248749"/>
                <a:gd name="connsiteX6" fmla="*/ 25517 w 64410"/>
                <a:gd name="connsiteY6" fmla="*/ 23965 h 248749"/>
                <a:gd name="connsiteX7" fmla="*/ 21986 w 64410"/>
                <a:gd name="connsiteY7" fmla="*/ 0 h 248749"/>
                <a:gd name="connsiteX8" fmla="*/ 13210 w 64410"/>
                <a:gd name="connsiteY8" fmla="*/ 30733 h 24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10" h="248749">
                  <a:moveTo>
                    <a:pt x="13243" y="30733"/>
                  </a:moveTo>
                  <a:cubicBezTo>
                    <a:pt x="3203" y="62244"/>
                    <a:pt x="-7192" y="94856"/>
                    <a:pt x="6766" y="150558"/>
                  </a:cubicBezTo>
                  <a:cubicBezTo>
                    <a:pt x="19817" y="202698"/>
                    <a:pt x="42162" y="226922"/>
                    <a:pt x="64411" y="248749"/>
                  </a:cubicBezTo>
                  <a:cubicBezTo>
                    <a:pt x="63213" y="243017"/>
                    <a:pt x="62047" y="237188"/>
                    <a:pt x="60881" y="231391"/>
                  </a:cubicBezTo>
                  <a:cubicBezTo>
                    <a:pt x="42842" y="212446"/>
                    <a:pt x="26650" y="190035"/>
                    <a:pt x="16157" y="148194"/>
                  </a:cubicBezTo>
                  <a:cubicBezTo>
                    <a:pt x="2879" y="95147"/>
                    <a:pt x="12400" y="65288"/>
                    <a:pt x="22472" y="33680"/>
                  </a:cubicBezTo>
                  <a:cubicBezTo>
                    <a:pt x="23509" y="30474"/>
                    <a:pt x="24513" y="27236"/>
                    <a:pt x="25517" y="23965"/>
                  </a:cubicBezTo>
                  <a:cubicBezTo>
                    <a:pt x="24318" y="15966"/>
                    <a:pt x="23152" y="7967"/>
                    <a:pt x="21986" y="0"/>
                  </a:cubicBezTo>
                  <a:cubicBezTo>
                    <a:pt x="19590" y="10622"/>
                    <a:pt x="16449" y="20597"/>
                    <a:pt x="13210" y="30733"/>
                  </a:cubicBezTo>
                  <a:close/>
                </a:path>
              </a:pathLst>
            </a:custGeom>
            <a:solidFill>
              <a:srgbClr val="7B79C6"/>
            </a:solidFill>
            <a:ln w="0" cap="flat">
              <a:noFill/>
              <a:prstDash val="solid"/>
              <a:miter/>
            </a:ln>
          </p:spPr>
          <p:txBody>
            <a:bodyPr rtlCol="0" anchor="ctr"/>
            <a:lstStyle/>
            <a:p>
              <a:endParaRPr lang="nb-NO"/>
            </a:p>
          </p:txBody>
        </p:sp>
        <p:sp>
          <p:nvSpPr>
            <p:cNvPr id="472" name="Friform 471">
              <a:extLst>
                <a:ext uri="{FF2B5EF4-FFF2-40B4-BE49-F238E27FC236}">
                  <a16:creationId xmlns:a16="http://schemas.microsoft.com/office/drawing/2014/main" id="{A956BE3F-C91C-B419-3730-E85092B20B9B}"/>
                </a:ext>
              </a:extLst>
            </p:cNvPr>
            <p:cNvSpPr/>
            <p:nvPr/>
          </p:nvSpPr>
          <p:spPr>
            <a:xfrm>
              <a:off x="4484750" y="727075"/>
              <a:ext cx="3918" cy="20175"/>
            </a:xfrm>
            <a:custGeom>
              <a:avLst/>
              <a:gdLst>
                <a:gd name="connsiteX0" fmla="*/ 1198 w 3918"/>
                <a:gd name="connsiteY0" fmla="*/ 0 h 20175"/>
                <a:gd name="connsiteX1" fmla="*/ 0 w 3918"/>
                <a:gd name="connsiteY1" fmla="*/ 12824 h 20175"/>
                <a:gd name="connsiteX2" fmla="*/ 3918 w 3918"/>
                <a:gd name="connsiteY2" fmla="*/ 20176 h 20175"/>
                <a:gd name="connsiteX3" fmla="*/ 1198 w 3918"/>
                <a:gd name="connsiteY3" fmla="*/ 0 h 20175"/>
              </a:gdLst>
              <a:ahLst/>
              <a:cxnLst>
                <a:cxn ang="0">
                  <a:pos x="connsiteX0" y="connsiteY0"/>
                </a:cxn>
                <a:cxn ang="0">
                  <a:pos x="connsiteX1" y="connsiteY1"/>
                </a:cxn>
                <a:cxn ang="0">
                  <a:pos x="connsiteX2" y="connsiteY2"/>
                </a:cxn>
                <a:cxn ang="0">
                  <a:pos x="connsiteX3" y="connsiteY3"/>
                </a:cxn>
              </a:cxnLst>
              <a:rect l="l" t="t" r="r" b="b"/>
              <a:pathLst>
                <a:path w="3918" h="20175">
                  <a:moveTo>
                    <a:pt x="1198" y="0"/>
                  </a:moveTo>
                  <a:cubicBezTo>
                    <a:pt x="1716" y="3724"/>
                    <a:pt x="1295" y="8032"/>
                    <a:pt x="0" y="12824"/>
                  </a:cubicBezTo>
                  <a:cubicBezTo>
                    <a:pt x="1328" y="15189"/>
                    <a:pt x="2655" y="17617"/>
                    <a:pt x="3918" y="20176"/>
                  </a:cubicBezTo>
                  <a:cubicBezTo>
                    <a:pt x="3012" y="13407"/>
                    <a:pt x="2105" y="6671"/>
                    <a:pt x="1198" y="0"/>
                  </a:cubicBezTo>
                  <a:close/>
                </a:path>
              </a:pathLst>
            </a:custGeom>
            <a:solidFill>
              <a:srgbClr val="7B79C6"/>
            </a:solidFill>
            <a:ln w="0" cap="flat">
              <a:noFill/>
              <a:prstDash val="solid"/>
              <a:miter/>
            </a:ln>
          </p:spPr>
          <p:txBody>
            <a:bodyPr rtlCol="0" anchor="ctr"/>
            <a:lstStyle/>
            <a:p>
              <a:endParaRPr lang="nb-NO"/>
            </a:p>
          </p:txBody>
        </p:sp>
        <p:sp>
          <p:nvSpPr>
            <p:cNvPr id="473" name="Friform 472">
              <a:extLst>
                <a:ext uri="{FF2B5EF4-FFF2-40B4-BE49-F238E27FC236}">
                  <a16:creationId xmlns:a16="http://schemas.microsoft.com/office/drawing/2014/main" id="{266D16E8-2DA0-6FF7-1CF5-15CD93646C8D}"/>
                </a:ext>
              </a:extLst>
            </p:cNvPr>
            <p:cNvSpPr/>
            <p:nvPr/>
          </p:nvSpPr>
          <p:spPr>
            <a:xfrm>
              <a:off x="4593080" y="1332610"/>
              <a:ext cx="138896" cy="333468"/>
            </a:xfrm>
            <a:custGeom>
              <a:avLst/>
              <a:gdLst>
                <a:gd name="connsiteX0" fmla="*/ 75746 w 138896"/>
                <a:gd name="connsiteY0" fmla="*/ 221319 h 333468"/>
                <a:gd name="connsiteX1" fmla="*/ 16190 w 138896"/>
                <a:gd name="connsiteY1" fmla="*/ 123322 h 333468"/>
                <a:gd name="connsiteX2" fmla="*/ 20756 w 138896"/>
                <a:gd name="connsiteY2" fmla="*/ 14347 h 333468"/>
                <a:gd name="connsiteX3" fmla="*/ 15121 w 138896"/>
                <a:gd name="connsiteY3" fmla="*/ 0 h 333468"/>
                <a:gd name="connsiteX4" fmla="*/ 13242 w 138896"/>
                <a:gd name="connsiteY4" fmla="*/ 5862 h 333468"/>
                <a:gd name="connsiteX5" fmla="*/ 6765 w 138896"/>
                <a:gd name="connsiteY5" fmla="*/ 125686 h 333468"/>
                <a:gd name="connsiteX6" fmla="*/ 68977 w 138896"/>
                <a:gd name="connsiteY6" fmla="*/ 228314 h 333468"/>
                <a:gd name="connsiteX7" fmla="*/ 128533 w 138896"/>
                <a:gd name="connsiteY7" fmla="*/ 326311 h 333468"/>
                <a:gd name="connsiteX8" fmla="*/ 130185 w 138896"/>
                <a:gd name="connsiteY8" fmla="*/ 333468 h 333468"/>
                <a:gd name="connsiteX9" fmla="*/ 138896 w 138896"/>
                <a:gd name="connsiteY9" fmla="*/ 328092 h 333468"/>
                <a:gd name="connsiteX10" fmla="*/ 137957 w 138896"/>
                <a:gd name="connsiteY10" fmla="*/ 323980 h 333468"/>
                <a:gd name="connsiteX11" fmla="*/ 75746 w 138896"/>
                <a:gd name="connsiteY11" fmla="*/ 221352 h 33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896" h="333468">
                  <a:moveTo>
                    <a:pt x="75746" y="221319"/>
                  </a:moveTo>
                  <a:cubicBezTo>
                    <a:pt x="51943" y="198196"/>
                    <a:pt x="29467" y="176336"/>
                    <a:pt x="16190" y="123322"/>
                  </a:cubicBezTo>
                  <a:cubicBezTo>
                    <a:pt x="3689" y="73384"/>
                    <a:pt x="11397" y="44011"/>
                    <a:pt x="20756" y="14347"/>
                  </a:cubicBezTo>
                  <a:cubicBezTo>
                    <a:pt x="18813" y="9554"/>
                    <a:pt x="16967" y="4761"/>
                    <a:pt x="15121" y="0"/>
                  </a:cubicBezTo>
                  <a:cubicBezTo>
                    <a:pt x="14505" y="1943"/>
                    <a:pt x="13890" y="3919"/>
                    <a:pt x="13242" y="5862"/>
                  </a:cubicBezTo>
                  <a:cubicBezTo>
                    <a:pt x="3203" y="37372"/>
                    <a:pt x="-7192" y="69984"/>
                    <a:pt x="6765" y="125686"/>
                  </a:cubicBezTo>
                  <a:cubicBezTo>
                    <a:pt x="20724" y="181388"/>
                    <a:pt x="45239" y="205256"/>
                    <a:pt x="68977" y="228314"/>
                  </a:cubicBezTo>
                  <a:cubicBezTo>
                    <a:pt x="92780" y="251437"/>
                    <a:pt x="115255" y="273297"/>
                    <a:pt x="128533" y="326311"/>
                  </a:cubicBezTo>
                  <a:cubicBezTo>
                    <a:pt x="129148" y="328773"/>
                    <a:pt x="129667" y="331104"/>
                    <a:pt x="130185" y="333468"/>
                  </a:cubicBezTo>
                  <a:lnTo>
                    <a:pt x="138896" y="328092"/>
                  </a:lnTo>
                  <a:cubicBezTo>
                    <a:pt x="138573" y="326700"/>
                    <a:pt x="138313" y="325372"/>
                    <a:pt x="137957" y="323980"/>
                  </a:cubicBezTo>
                  <a:cubicBezTo>
                    <a:pt x="123999" y="268277"/>
                    <a:pt x="99484" y="244410"/>
                    <a:pt x="75746" y="221352"/>
                  </a:cubicBezTo>
                  <a:close/>
                </a:path>
              </a:pathLst>
            </a:custGeom>
            <a:solidFill>
              <a:srgbClr val="7B79C6"/>
            </a:solidFill>
            <a:ln w="0" cap="flat">
              <a:noFill/>
              <a:prstDash val="solid"/>
              <a:miter/>
            </a:ln>
          </p:spPr>
          <p:txBody>
            <a:bodyPr rtlCol="0" anchor="ctr"/>
            <a:lstStyle/>
            <a:p>
              <a:endParaRPr lang="nb-NO"/>
            </a:p>
          </p:txBody>
        </p:sp>
        <p:sp>
          <p:nvSpPr>
            <p:cNvPr id="474" name="Friform 473">
              <a:extLst>
                <a:ext uri="{FF2B5EF4-FFF2-40B4-BE49-F238E27FC236}">
                  <a16:creationId xmlns:a16="http://schemas.microsoft.com/office/drawing/2014/main" id="{D5A1EDB0-A722-2DF6-192F-5D8E2949460A}"/>
                </a:ext>
              </a:extLst>
            </p:cNvPr>
            <p:cNvSpPr/>
            <p:nvPr/>
          </p:nvSpPr>
          <p:spPr>
            <a:xfrm>
              <a:off x="4354465" y="856291"/>
              <a:ext cx="243211" cy="907524"/>
            </a:xfrm>
            <a:custGeom>
              <a:avLst/>
              <a:gdLst>
                <a:gd name="connsiteX0" fmla="*/ 223100 w 243211"/>
                <a:gd name="connsiteY0" fmla="*/ 725262 h 907524"/>
                <a:gd name="connsiteX1" fmla="*/ 229577 w 243211"/>
                <a:gd name="connsiteY1" fmla="*/ 605438 h 907524"/>
                <a:gd name="connsiteX2" fmla="*/ 167366 w 243211"/>
                <a:gd name="connsiteY2" fmla="*/ 502810 h 907524"/>
                <a:gd name="connsiteX3" fmla="*/ 107810 w 243211"/>
                <a:gd name="connsiteY3" fmla="*/ 404813 h 907524"/>
                <a:gd name="connsiteX4" fmla="*/ 114125 w 243211"/>
                <a:gd name="connsiteY4" fmla="*/ 290299 h 907524"/>
                <a:gd name="connsiteX5" fmla="*/ 120602 w 243211"/>
                <a:gd name="connsiteY5" fmla="*/ 170475 h 907524"/>
                <a:gd name="connsiteX6" fmla="*/ 58390 w 243211"/>
                <a:gd name="connsiteY6" fmla="*/ 67847 h 907524"/>
                <a:gd name="connsiteX7" fmla="*/ 8647 w 243211"/>
                <a:gd name="connsiteY7" fmla="*/ 0 h 907524"/>
                <a:gd name="connsiteX8" fmla="*/ 0 w 243211"/>
                <a:gd name="connsiteY8" fmla="*/ 4566 h 907524"/>
                <a:gd name="connsiteX9" fmla="*/ 51622 w 243211"/>
                <a:gd name="connsiteY9" fmla="*/ 74809 h 907524"/>
                <a:gd name="connsiteX10" fmla="*/ 111178 w 243211"/>
                <a:gd name="connsiteY10" fmla="*/ 172806 h 907524"/>
                <a:gd name="connsiteX11" fmla="*/ 104863 w 243211"/>
                <a:gd name="connsiteY11" fmla="*/ 287320 h 907524"/>
                <a:gd name="connsiteX12" fmla="*/ 98386 w 243211"/>
                <a:gd name="connsiteY12" fmla="*/ 407144 h 907524"/>
                <a:gd name="connsiteX13" fmla="*/ 160597 w 243211"/>
                <a:gd name="connsiteY13" fmla="*/ 509772 h 907524"/>
                <a:gd name="connsiteX14" fmla="*/ 220153 w 243211"/>
                <a:gd name="connsiteY14" fmla="*/ 607769 h 907524"/>
                <a:gd name="connsiteX15" fmla="*/ 213838 w 243211"/>
                <a:gd name="connsiteY15" fmla="*/ 722283 h 907524"/>
                <a:gd name="connsiteX16" fmla="*/ 207361 w 243211"/>
                <a:gd name="connsiteY16" fmla="*/ 842107 h 907524"/>
                <a:gd name="connsiteX17" fmla="*/ 236119 w 243211"/>
                <a:gd name="connsiteY17" fmla="*/ 907525 h 907524"/>
                <a:gd name="connsiteX18" fmla="*/ 243211 w 243211"/>
                <a:gd name="connsiteY18" fmla="*/ 900756 h 907524"/>
                <a:gd name="connsiteX19" fmla="*/ 216818 w 243211"/>
                <a:gd name="connsiteY19" fmla="*/ 839743 h 907524"/>
                <a:gd name="connsiteX20" fmla="*/ 223133 w 243211"/>
                <a:gd name="connsiteY20" fmla="*/ 725230 h 90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211" h="907524">
                  <a:moveTo>
                    <a:pt x="223100" y="725262"/>
                  </a:moveTo>
                  <a:cubicBezTo>
                    <a:pt x="233140" y="693752"/>
                    <a:pt x="243535" y="661140"/>
                    <a:pt x="229577" y="605438"/>
                  </a:cubicBezTo>
                  <a:cubicBezTo>
                    <a:pt x="215619" y="549735"/>
                    <a:pt x="191104" y="525868"/>
                    <a:pt x="167366" y="502810"/>
                  </a:cubicBezTo>
                  <a:cubicBezTo>
                    <a:pt x="143563" y="479687"/>
                    <a:pt x="121088" y="457827"/>
                    <a:pt x="107810" y="404813"/>
                  </a:cubicBezTo>
                  <a:cubicBezTo>
                    <a:pt x="94532" y="351766"/>
                    <a:pt x="104053" y="321907"/>
                    <a:pt x="114125" y="290299"/>
                  </a:cubicBezTo>
                  <a:cubicBezTo>
                    <a:pt x="124164" y="258789"/>
                    <a:pt x="134560" y="226177"/>
                    <a:pt x="120602" y="170475"/>
                  </a:cubicBezTo>
                  <a:cubicBezTo>
                    <a:pt x="106644" y="114772"/>
                    <a:pt x="82128" y="90937"/>
                    <a:pt x="58390" y="67847"/>
                  </a:cubicBezTo>
                  <a:cubicBezTo>
                    <a:pt x="39704" y="49711"/>
                    <a:pt x="21892" y="32255"/>
                    <a:pt x="8647" y="0"/>
                  </a:cubicBezTo>
                  <a:cubicBezTo>
                    <a:pt x="5732" y="1587"/>
                    <a:pt x="2882" y="3109"/>
                    <a:pt x="0" y="4566"/>
                  </a:cubicBezTo>
                  <a:cubicBezTo>
                    <a:pt x="14088" y="38311"/>
                    <a:pt x="33098" y="56803"/>
                    <a:pt x="51622" y="74809"/>
                  </a:cubicBezTo>
                  <a:cubicBezTo>
                    <a:pt x="75425" y="97932"/>
                    <a:pt x="97900" y="119792"/>
                    <a:pt x="111178" y="172806"/>
                  </a:cubicBezTo>
                  <a:cubicBezTo>
                    <a:pt x="124456" y="225853"/>
                    <a:pt x="114934" y="255712"/>
                    <a:pt x="104863" y="287320"/>
                  </a:cubicBezTo>
                  <a:cubicBezTo>
                    <a:pt x="94823" y="318830"/>
                    <a:pt x="84428" y="351442"/>
                    <a:pt x="98386" y="407144"/>
                  </a:cubicBezTo>
                  <a:cubicBezTo>
                    <a:pt x="112344" y="462846"/>
                    <a:pt x="136859" y="486714"/>
                    <a:pt x="160597" y="509772"/>
                  </a:cubicBezTo>
                  <a:cubicBezTo>
                    <a:pt x="184400" y="532895"/>
                    <a:pt x="206875" y="554755"/>
                    <a:pt x="220153" y="607769"/>
                  </a:cubicBezTo>
                  <a:cubicBezTo>
                    <a:pt x="233431" y="660784"/>
                    <a:pt x="223910" y="690675"/>
                    <a:pt x="213838" y="722283"/>
                  </a:cubicBezTo>
                  <a:cubicBezTo>
                    <a:pt x="203799" y="753793"/>
                    <a:pt x="193403" y="786405"/>
                    <a:pt x="207361" y="842107"/>
                  </a:cubicBezTo>
                  <a:cubicBezTo>
                    <a:pt x="214615" y="871059"/>
                    <a:pt x="224719" y="891429"/>
                    <a:pt x="236119" y="907525"/>
                  </a:cubicBezTo>
                  <a:lnTo>
                    <a:pt x="243211" y="900756"/>
                  </a:lnTo>
                  <a:cubicBezTo>
                    <a:pt x="232719" y="885633"/>
                    <a:pt x="223554" y="866752"/>
                    <a:pt x="216818" y="839743"/>
                  </a:cubicBezTo>
                  <a:cubicBezTo>
                    <a:pt x="203540" y="786729"/>
                    <a:pt x="213061" y="756837"/>
                    <a:pt x="223133" y="725230"/>
                  </a:cubicBezTo>
                  <a:close/>
                </a:path>
              </a:pathLst>
            </a:custGeom>
            <a:solidFill>
              <a:srgbClr val="7B79C6"/>
            </a:solidFill>
            <a:ln w="0" cap="flat">
              <a:noFill/>
              <a:prstDash val="solid"/>
              <a:miter/>
            </a:ln>
          </p:spPr>
          <p:txBody>
            <a:bodyPr rtlCol="0" anchor="ctr"/>
            <a:lstStyle/>
            <a:p>
              <a:endParaRPr lang="nb-NO"/>
            </a:p>
          </p:txBody>
        </p:sp>
        <p:sp>
          <p:nvSpPr>
            <p:cNvPr id="475" name="Friform 474">
              <a:extLst>
                <a:ext uri="{FF2B5EF4-FFF2-40B4-BE49-F238E27FC236}">
                  <a16:creationId xmlns:a16="http://schemas.microsoft.com/office/drawing/2014/main" id="{5B515DE8-7B98-9F4B-B4E8-3F9CE4B47D61}"/>
                </a:ext>
              </a:extLst>
            </p:cNvPr>
            <p:cNvSpPr/>
            <p:nvPr/>
          </p:nvSpPr>
          <p:spPr>
            <a:xfrm>
              <a:off x="4298247" y="870767"/>
              <a:ext cx="253698" cy="1062843"/>
            </a:xfrm>
            <a:custGeom>
              <a:avLst/>
              <a:gdLst>
                <a:gd name="connsiteX0" fmla="*/ 240456 w 253698"/>
                <a:gd name="connsiteY0" fmla="*/ 952151 h 1062843"/>
                <a:gd name="connsiteX1" fmla="*/ 246933 w 253698"/>
                <a:gd name="connsiteY1" fmla="*/ 832327 h 1062843"/>
                <a:gd name="connsiteX2" fmla="*/ 184721 w 253698"/>
                <a:gd name="connsiteY2" fmla="*/ 729699 h 1062843"/>
                <a:gd name="connsiteX3" fmla="*/ 125165 w 253698"/>
                <a:gd name="connsiteY3" fmla="*/ 631702 h 1062843"/>
                <a:gd name="connsiteX4" fmla="*/ 131480 w 253698"/>
                <a:gd name="connsiteY4" fmla="*/ 517188 h 1062843"/>
                <a:gd name="connsiteX5" fmla="*/ 137957 w 253698"/>
                <a:gd name="connsiteY5" fmla="*/ 397364 h 1062843"/>
                <a:gd name="connsiteX6" fmla="*/ 75746 w 253698"/>
                <a:gd name="connsiteY6" fmla="*/ 294736 h 1062843"/>
                <a:gd name="connsiteX7" fmla="*/ 16190 w 253698"/>
                <a:gd name="connsiteY7" fmla="*/ 196739 h 1062843"/>
                <a:gd name="connsiteX8" fmla="*/ 22505 w 253698"/>
                <a:gd name="connsiteY8" fmla="*/ 82225 h 1062843"/>
                <a:gd name="connsiteX9" fmla="*/ 35264 w 253698"/>
                <a:gd name="connsiteY9" fmla="*/ 0 h 1062843"/>
                <a:gd name="connsiteX10" fmla="*/ 25776 w 253698"/>
                <a:gd name="connsiteY10" fmla="*/ 3821 h 1062843"/>
                <a:gd name="connsiteX11" fmla="*/ 13243 w 253698"/>
                <a:gd name="connsiteY11" fmla="*/ 79246 h 1062843"/>
                <a:gd name="connsiteX12" fmla="*/ 6766 w 253698"/>
                <a:gd name="connsiteY12" fmla="*/ 199071 h 1062843"/>
                <a:gd name="connsiteX13" fmla="*/ 68977 w 253698"/>
                <a:gd name="connsiteY13" fmla="*/ 301699 h 1062843"/>
                <a:gd name="connsiteX14" fmla="*/ 128533 w 253698"/>
                <a:gd name="connsiteY14" fmla="*/ 399696 h 1062843"/>
                <a:gd name="connsiteX15" fmla="*/ 122218 w 253698"/>
                <a:gd name="connsiteY15" fmla="*/ 514209 h 1062843"/>
                <a:gd name="connsiteX16" fmla="*/ 115741 w 253698"/>
                <a:gd name="connsiteY16" fmla="*/ 634034 h 1062843"/>
                <a:gd name="connsiteX17" fmla="*/ 177953 w 253698"/>
                <a:gd name="connsiteY17" fmla="*/ 736662 h 1062843"/>
                <a:gd name="connsiteX18" fmla="*/ 237509 w 253698"/>
                <a:gd name="connsiteY18" fmla="*/ 834659 h 1062843"/>
                <a:gd name="connsiteX19" fmla="*/ 231194 w 253698"/>
                <a:gd name="connsiteY19" fmla="*/ 949172 h 1062843"/>
                <a:gd name="connsiteX20" fmla="*/ 223292 w 253698"/>
                <a:gd name="connsiteY20" fmla="*/ 1062843 h 1062843"/>
                <a:gd name="connsiteX21" fmla="*/ 229283 w 253698"/>
                <a:gd name="connsiteY21" fmla="*/ 1041631 h 1062843"/>
                <a:gd name="connsiteX22" fmla="*/ 240456 w 253698"/>
                <a:gd name="connsiteY22" fmla="*/ 952119 h 106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3698" h="1062843">
                  <a:moveTo>
                    <a:pt x="240456" y="952151"/>
                  </a:moveTo>
                  <a:cubicBezTo>
                    <a:pt x="250495" y="920641"/>
                    <a:pt x="260891" y="888029"/>
                    <a:pt x="246933" y="832327"/>
                  </a:cubicBezTo>
                  <a:cubicBezTo>
                    <a:pt x="232975" y="776625"/>
                    <a:pt x="208459" y="752757"/>
                    <a:pt x="184721" y="729699"/>
                  </a:cubicBezTo>
                  <a:cubicBezTo>
                    <a:pt x="160918" y="706576"/>
                    <a:pt x="138443" y="684716"/>
                    <a:pt x="125165" y="631702"/>
                  </a:cubicBezTo>
                  <a:cubicBezTo>
                    <a:pt x="111887" y="578688"/>
                    <a:pt x="121408" y="548796"/>
                    <a:pt x="131480" y="517188"/>
                  </a:cubicBezTo>
                  <a:cubicBezTo>
                    <a:pt x="141520" y="485678"/>
                    <a:pt x="151915" y="453066"/>
                    <a:pt x="137957" y="397364"/>
                  </a:cubicBezTo>
                  <a:cubicBezTo>
                    <a:pt x="123999" y="341662"/>
                    <a:pt x="99484" y="317794"/>
                    <a:pt x="75746" y="294736"/>
                  </a:cubicBezTo>
                  <a:cubicBezTo>
                    <a:pt x="51943" y="271613"/>
                    <a:pt x="29467" y="249753"/>
                    <a:pt x="16190" y="196739"/>
                  </a:cubicBezTo>
                  <a:cubicBezTo>
                    <a:pt x="2912" y="143692"/>
                    <a:pt x="12433" y="113833"/>
                    <a:pt x="22505" y="82225"/>
                  </a:cubicBezTo>
                  <a:cubicBezTo>
                    <a:pt x="30050" y="58552"/>
                    <a:pt x="37790" y="34263"/>
                    <a:pt x="35264" y="0"/>
                  </a:cubicBezTo>
                  <a:cubicBezTo>
                    <a:pt x="32058" y="1360"/>
                    <a:pt x="28884" y="2656"/>
                    <a:pt x="25776" y="3821"/>
                  </a:cubicBezTo>
                  <a:cubicBezTo>
                    <a:pt x="27524" y="34328"/>
                    <a:pt x="20561" y="56350"/>
                    <a:pt x="13243" y="79246"/>
                  </a:cubicBezTo>
                  <a:cubicBezTo>
                    <a:pt x="3203" y="110757"/>
                    <a:pt x="-7192" y="143368"/>
                    <a:pt x="6766" y="199071"/>
                  </a:cubicBezTo>
                  <a:cubicBezTo>
                    <a:pt x="20724" y="254773"/>
                    <a:pt x="45239" y="278641"/>
                    <a:pt x="68977" y="301699"/>
                  </a:cubicBezTo>
                  <a:cubicBezTo>
                    <a:pt x="92780" y="324822"/>
                    <a:pt x="115255" y="346681"/>
                    <a:pt x="128533" y="399696"/>
                  </a:cubicBezTo>
                  <a:cubicBezTo>
                    <a:pt x="141811" y="452710"/>
                    <a:pt x="132290" y="482601"/>
                    <a:pt x="122218" y="514209"/>
                  </a:cubicBezTo>
                  <a:cubicBezTo>
                    <a:pt x="112179" y="545720"/>
                    <a:pt x="101783" y="578331"/>
                    <a:pt x="115741" y="634034"/>
                  </a:cubicBezTo>
                  <a:cubicBezTo>
                    <a:pt x="129699" y="689736"/>
                    <a:pt x="154214" y="713604"/>
                    <a:pt x="177953" y="736662"/>
                  </a:cubicBezTo>
                  <a:cubicBezTo>
                    <a:pt x="201756" y="759784"/>
                    <a:pt x="224231" y="781644"/>
                    <a:pt x="237509" y="834659"/>
                  </a:cubicBezTo>
                  <a:cubicBezTo>
                    <a:pt x="250787" y="887705"/>
                    <a:pt x="241265" y="917564"/>
                    <a:pt x="231194" y="949172"/>
                  </a:cubicBezTo>
                  <a:cubicBezTo>
                    <a:pt x="221511" y="979517"/>
                    <a:pt x="211601" y="1010898"/>
                    <a:pt x="223292" y="1062843"/>
                  </a:cubicBezTo>
                  <a:lnTo>
                    <a:pt x="229283" y="1041631"/>
                  </a:lnTo>
                  <a:cubicBezTo>
                    <a:pt x="224134" y="1003482"/>
                    <a:pt x="232068" y="978383"/>
                    <a:pt x="240456" y="952119"/>
                  </a:cubicBezTo>
                  <a:close/>
                </a:path>
              </a:pathLst>
            </a:custGeom>
            <a:solidFill>
              <a:srgbClr val="7B79C6"/>
            </a:solidFill>
            <a:ln w="0" cap="flat">
              <a:noFill/>
              <a:prstDash val="solid"/>
              <a:miter/>
            </a:ln>
          </p:spPr>
          <p:txBody>
            <a:bodyPr rtlCol="0" anchor="ctr"/>
            <a:lstStyle/>
            <a:p>
              <a:endParaRPr lang="nb-NO"/>
            </a:p>
          </p:txBody>
        </p:sp>
        <p:sp>
          <p:nvSpPr>
            <p:cNvPr id="476" name="Friform 475">
              <a:extLst>
                <a:ext uri="{FF2B5EF4-FFF2-40B4-BE49-F238E27FC236}">
                  <a16:creationId xmlns:a16="http://schemas.microsoft.com/office/drawing/2014/main" id="{E584225A-3B97-4073-5650-78F4C264F72B}"/>
                </a:ext>
              </a:extLst>
            </p:cNvPr>
            <p:cNvSpPr/>
            <p:nvPr/>
          </p:nvSpPr>
          <p:spPr>
            <a:xfrm>
              <a:off x="4338305" y="1407905"/>
              <a:ext cx="66665" cy="172352"/>
            </a:xfrm>
            <a:custGeom>
              <a:avLst/>
              <a:gdLst>
                <a:gd name="connsiteX0" fmla="*/ 59912 w 66665"/>
                <a:gd name="connsiteY0" fmla="*/ 100394 h 172352"/>
                <a:gd name="connsiteX1" fmla="*/ 0 w 66665"/>
                <a:gd name="connsiteY1" fmla="*/ 0 h 172352"/>
                <a:gd name="connsiteX2" fmla="*/ 4307 w 66665"/>
                <a:gd name="connsiteY2" fmla="*/ 18006 h 172352"/>
                <a:gd name="connsiteX3" fmla="*/ 50488 w 66665"/>
                <a:gd name="connsiteY3" fmla="*/ 102758 h 172352"/>
                <a:gd name="connsiteX4" fmla="*/ 56998 w 66665"/>
                <a:gd name="connsiteY4" fmla="*/ 153958 h 172352"/>
                <a:gd name="connsiteX5" fmla="*/ 65288 w 66665"/>
                <a:gd name="connsiteY5" fmla="*/ 172353 h 172352"/>
                <a:gd name="connsiteX6" fmla="*/ 59912 w 66665"/>
                <a:gd name="connsiteY6" fmla="*/ 100426 h 17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65" h="172352">
                  <a:moveTo>
                    <a:pt x="59912" y="100394"/>
                  </a:moveTo>
                  <a:cubicBezTo>
                    <a:pt x="46408" y="46472"/>
                    <a:pt x="22993" y="22410"/>
                    <a:pt x="0" y="0"/>
                  </a:cubicBezTo>
                  <a:cubicBezTo>
                    <a:pt x="1328" y="6024"/>
                    <a:pt x="2720" y="12015"/>
                    <a:pt x="4307" y="18006"/>
                  </a:cubicBezTo>
                  <a:cubicBezTo>
                    <a:pt x="22961" y="37308"/>
                    <a:pt x="39736" y="59783"/>
                    <a:pt x="50488" y="102758"/>
                  </a:cubicBezTo>
                  <a:cubicBezTo>
                    <a:pt x="55476" y="122642"/>
                    <a:pt x="57257" y="139256"/>
                    <a:pt x="56998" y="153958"/>
                  </a:cubicBezTo>
                  <a:cubicBezTo>
                    <a:pt x="59718" y="160047"/>
                    <a:pt x="62503" y="166167"/>
                    <a:pt x="65288" y="172353"/>
                  </a:cubicBezTo>
                  <a:cubicBezTo>
                    <a:pt x="67847" y="152631"/>
                    <a:pt x="67264" y="129734"/>
                    <a:pt x="59912" y="100426"/>
                  </a:cubicBezTo>
                  <a:close/>
                </a:path>
              </a:pathLst>
            </a:custGeom>
            <a:solidFill>
              <a:srgbClr val="7B79C6"/>
            </a:solidFill>
            <a:ln w="0" cap="flat">
              <a:noFill/>
              <a:prstDash val="solid"/>
              <a:miter/>
            </a:ln>
          </p:spPr>
          <p:txBody>
            <a:bodyPr rtlCol="0" anchor="ctr"/>
            <a:lstStyle/>
            <a:p>
              <a:endParaRPr lang="nb-NO"/>
            </a:p>
          </p:txBody>
        </p:sp>
        <p:sp>
          <p:nvSpPr>
            <p:cNvPr id="477" name="Friform 476">
              <a:extLst>
                <a:ext uri="{FF2B5EF4-FFF2-40B4-BE49-F238E27FC236}">
                  <a16:creationId xmlns:a16="http://schemas.microsoft.com/office/drawing/2014/main" id="{DB2BED51-FC50-F46D-393E-208E17350A76}"/>
                </a:ext>
              </a:extLst>
            </p:cNvPr>
            <p:cNvSpPr/>
            <p:nvPr/>
          </p:nvSpPr>
          <p:spPr>
            <a:xfrm>
              <a:off x="4283380" y="1053419"/>
              <a:ext cx="12607" cy="72218"/>
            </a:xfrm>
            <a:custGeom>
              <a:avLst/>
              <a:gdLst>
                <a:gd name="connsiteX0" fmla="*/ 5862 w 12607"/>
                <a:gd name="connsiteY0" fmla="*/ 19917 h 72218"/>
                <a:gd name="connsiteX1" fmla="*/ 0 w 12607"/>
                <a:gd name="connsiteY1" fmla="*/ 0 h 72218"/>
                <a:gd name="connsiteX2" fmla="*/ 12598 w 12607"/>
                <a:gd name="connsiteY2" fmla="*/ 72219 h 72218"/>
                <a:gd name="connsiteX3" fmla="*/ 5862 w 12607"/>
                <a:gd name="connsiteY3" fmla="*/ 19917 h 72218"/>
              </a:gdLst>
              <a:ahLst/>
              <a:cxnLst>
                <a:cxn ang="0">
                  <a:pos x="connsiteX0" y="connsiteY0"/>
                </a:cxn>
                <a:cxn ang="0">
                  <a:pos x="connsiteX1" y="connsiteY1"/>
                </a:cxn>
                <a:cxn ang="0">
                  <a:pos x="connsiteX2" y="connsiteY2"/>
                </a:cxn>
                <a:cxn ang="0">
                  <a:pos x="connsiteX3" y="connsiteY3"/>
                </a:cxn>
              </a:cxnLst>
              <a:rect l="l" t="t" r="r" b="b"/>
              <a:pathLst>
                <a:path w="12607" h="72218">
                  <a:moveTo>
                    <a:pt x="5862" y="19917"/>
                  </a:moveTo>
                  <a:cubicBezTo>
                    <a:pt x="4081" y="12760"/>
                    <a:pt x="2105" y="6153"/>
                    <a:pt x="0" y="0"/>
                  </a:cubicBezTo>
                  <a:cubicBezTo>
                    <a:pt x="4372" y="24062"/>
                    <a:pt x="8550" y="48124"/>
                    <a:pt x="12598" y="72219"/>
                  </a:cubicBezTo>
                  <a:cubicBezTo>
                    <a:pt x="12760" y="57095"/>
                    <a:pt x="10914" y="40028"/>
                    <a:pt x="5862" y="19917"/>
                  </a:cubicBezTo>
                  <a:close/>
                </a:path>
              </a:pathLst>
            </a:custGeom>
            <a:solidFill>
              <a:srgbClr val="7B79C6"/>
            </a:solidFill>
            <a:ln w="0" cap="flat">
              <a:noFill/>
              <a:prstDash val="solid"/>
              <a:miter/>
            </a:ln>
          </p:spPr>
          <p:txBody>
            <a:bodyPr rtlCol="0" anchor="ctr"/>
            <a:lstStyle/>
            <a:p>
              <a:endParaRPr lang="nb-NO"/>
            </a:p>
          </p:txBody>
        </p:sp>
        <p:sp>
          <p:nvSpPr>
            <p:cNvPr id="478" name="Friform 477">
              <a:extLst>
                <a:ext uri="{FF2B5EF4-FFF2-40B4-BE49-F238E27FC236}">
                  <a16:creationId xmlns:a16="http://schemas.microsoft.com/office/drawing/2014/main" id="{6848807B-F82B-42A3-190F-C40FC6DCDED2}"/>
                </a:ext>
              </a:extLst>
            </p:cNvPr>
            <p:cNvSpPr/>
            <p:nvPr/>
          </p:nvSpPr>
          <p:spPr>
            <a:xfrm>
              <a:off x="4418749" y="1818871"/>
              <a:ext cx="88929" cy="129993"/>
            </a:xfrm>
            <a:custGeom>
              <a:avLst/>
              <a:gdLst>
                <a:gd name="connsiteX0" fmla="*/ 26199 w 88929"/>
                <a:gd name="connsiteY0" fmla="*/ 21763 h 129993"/>
                <a:gd name="connsiteX1" fmla="*/ 5020 w 88929"/>
                <a:gd name="connsiteY1" fmla="*/ 0 h 129993"/>
                <a:gd name="connsiteX2" fmla="*/ 0 w 88929"/>
                <a:gd name="connsiteY2" fmla="*/ 8971 h 129993"/>
                <a:gd name="connsiteX3" fmla="*/ 19431 w 88929"/>
                <a:gd name="connsiteY3" fmla="*/ 28725 h 129993"/>
                <a:gd name="connsiteX4" fmla="*/ 78987 w 88929"/>
                <a:gd name="connsiteY4" fmla="*/ 126723 h 129993"/>
                <a:gd name="connsiteX5" fmla="*/ 79732 w 88929"/>
                <a:gd name="connsiteY5" fmla="*/ 129993 h 129993"/>
                <a:gd name="connsiteX6" fmla="*/ 88929 w 88929"/>
                <a:gd name="connsiteY6" fmla="*/ 126625 h 129993"/>
                <a:gd name="connsiteX7" fmla="*/ 88411 w 88929"/>
                <a:gd name="connsiteY7" fmla="*/ 124358 h 129993"/>
                <a:gd name="connsiteX8" fmla="*/ 26199 w 88929"/>
                <a:gd name="connsiteY8" fmla="*/ 21730 h 12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29" h="129993">
                  <a:moveTo>
                    <a:pt x="26199" y="21763"/>
                  </a:moveTo>
                  <a:cubicBezTo>
                    <a:pt x="18945" y="14703"/>
                    <a:pt x="11788" y="7740"/>
                    <a:pt x="5020" y="0"/>
                  </a:cubicBezTo>
                  <a:cubicBezTo>
                    <a:pt x="3400" y="3012"/>
                    <a:pt x="1716" y="5991"/>
                    <a:pt x="0" y="8971"/>
                  </a:cubicBezTo>
                  <a:cubicBezTo>
                    <a:pt x="6380" y="16031"/>
                    <a:pt x="12922" y="22410"/>
                    <a:pt x="19431" y="28725"/>
                  </a:cubicBezTo>
                  <a:cubicBezTo>
                    <a:pt x="43234" y="51848"/>
                    <a:pt x="65709" y="73708"/>
                    <a:pt x="78987" y="126723"/>
                  </a:cubicBezTo>
                  <a:cubicBezTo>
                    <a:pt x="79278" y="127856"/>
                    <a:pt x="79473" y="128892"/>
                    <a:pt x="79732" y="129993"/>
                  </a:cubicBezTo>
                  <a:cubicBezTo>
                    <a:pt x="83165" y="128763"/>
                    <a:pt x="86241" y="127662"/>
                    <a:pt x="88929" y="126625"/>
                  </a:cubicBezTo>
                  <a:cubicBezTo>
                    <a:pt x="88735" y="125848"/>
                    <a:pt x="88605" y="125136"/>
                    <a:pt x="88411" y="124358"/>
                  </a:cubicBezTo>
                  <a:cubicBezTo>
                    <a:pt x="74453" y="68656"/>
                    <a:pt x="49938" y="44788"/>
                    <a:pt x="26199" y="21730"/>
                  </a:cubicBezTo>
                  <a:close/>
                </a:path>
              </a:pathLst>
            </a:custGeom>
            <a:solidFill>
              <a:srgbClr val="7B79C6"/>
            </a:solidFill>
            <a:ln w="0" cap="flat">
              <a:noFill/>
              <a:prstDash val="solid"/>
              <a:miter/>
            </a:ln>
          </p:spPr>
          <p:txBody>
            <a:bodyPr rtlCol="0" anchor="ctr"/>
            <a:lstStyle/>
            <a:p>
              <a:endParaRPr lang="nb-NO"/>
            </a:p>
          </p:txBody>
        </p:sp>
        <p:sp>
          <p:nvSpPr>
            <p:cNvPr id="479" name="Friform 478">
              <a:extLst>
                <a:ext uri="{FF2B5EF4-FFF2-40B4-BE49-F238E27FC236}">
                  <a16:creationId xmlns:a16="http://schemas.microsoft.com/office/drawing/2014/main" id="{3D9EAFBA-FBA1-9F4E-60A4-EBBFE083BBA7}"/>
                </a:ext>
              </a:extLst>
            </p:cNvPr>
            <p:cNvSpPr/>
            <p:nvPr/>
          </p:nvSpPr>
          <p:spPr>
            <a:xfrm>
              <a:off x="6467230" y="1265800"/>
              <a:ext cx="288855" cy="314295"/>
            </a:xfrm>
            <a:custGeom>
              <a:avLst/>
              <a:gdLst>
                <a:gd name="connsiteX0" fmla="*/ 194537 w 288855"/>
                <a:gd name="connsiteY0" fmla="*/ 237155 h 314295"/>
                <a:gd name="connsiteX1" fmla="*/ 210082 w 288855"/>
                <a:gd name="connsiteY1" fmla="*/ 173000 h 314295"/>
                <a:gd name="connsiteX2" fmla="*/ 213385 w 288855"/>
                <a:gd name="connsiteY2" fmla="*/ 122868 h 314295"/>
                <a:gd name="connsiteX3" fmla="*/ 242629 w 288855"/>
                <a:gd name="connsiteY3" fmla="*/ 86727 h 314295"/>
                <a:gd name="connsiteX4" fmla="*/ 279159 w 288855"/>
                <a:gd name="connsiteY4" fmla="*/ 41420 h 314295"/>
                <a:gd name="connsiteX5" fmla="*/ 286834 w 288855"/>
                <a:gd name="connsiteY5" fmla="*/ 5699 h 314295"/>
                <a:gd name="connsiteX6" fmla="*/ 282721 w 288855"/>
                <a:gd name="connsiteY6" fmla="*/ 841 h 314295"/>
                <a:gd name="connsiteX7" fmla="*/ 270901 w 288855"/>
                <a:gd name="connsiteY7" fmla="*/ 2849 h 314295"/>
                <a:gd name="connsiteX8" fmla="*/ 212414 w 288855"/>
                <a:gd name="connsiteY8" fmla="*/ 54957 h 314295"/>
                <a:gd name="connsiteX9" fmla="*/ 163220 w 288855"/>
                <a:gd name="connsiteY9" fmla="*/ 88864 h 314295"/>
                <a:gd name="connsiteX10" fmla="*/ 108684 w 288855"/>
                <a:gd name="connsiteY10" fmla="*/ 147869 h 314295"/>
                <a:gd name="connsiteX11" fmla="*/ 25098 w 288855"/>
                <a:gd name="connsiteY11" fmla="*/ 199264 h 314295"/>
                <a:gd name="connsiteX12" fmla="*/ 0 w 288855"/>
                <a:gd name="connsiteY12" fmla="*/ 210988 h 314295"/>
                <a:gd name="connsiteX13" fmla="*/ 68851 w 288855"/>
                <a:gd name="connsiteY13" fmla="*/ 314296 h 314295"/>
                <a:gd name="connsiteX14" fmla="*/ 163156 w 288855"/>
                <a:gd name="connsiteY14" fmla="*/ 266398 h 314295"/>
                <a:gd name="connsiteX15" fmla="*/ 194472 w 288855"/>
                <a:gd name="connsiteY15" fmla="*/ 237122 h 31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855" h="314295">
                  <a:moveTo>
                    <a:pt x="194537" y="237155"/>
                  </a:moveTo>
                  <a:cubicBezTo>
                    <a:pt x="204641" y="217400"/>
                    <a:pt x="210017" y="195216"/>
                    <a:pt x="210082" y="173000"/>
                  </a:cubicBezTo>
                  <a:cubicBezTo>
                    <a:pt x="210114" y="156128"/>
                    <a:pt x="207264" y="138575"/>
                    <a:pt x="213385" y="122868"/>
                  </a:cubicBezTo>
                  <a:cubicBezTo>
                    <a:pt x="219052" y="108327"/>
                    <a:pt x="231521" y="97737"/>
                    <a:pt x="242629" y="86727"/>
                  </a:cubicBezTo>
                  <a:cubicBezTo>
                    <a:pt x="256425" y="73028"/>
                    <a:pt x="268731" y="57807"/>
                    <a:pt x="279159" y="41420"/>
                  </a:cubicBezTo>
                  <a:cubicBezTo>
                    <a:pt x="285992" y="30700"/>
                    <a:pt x="292178" y="17261"/>
                    <a:pt x="286834" y="5699"/>
                  </a:cubicBezTo>
                  <a:cubicBezTo>
                    <a:pt x="285927" y="3756"/>
                    <a:pt x="284632" y="1878"/>
                    <a:pt x="282721" y="841"/>
                  </a:cubicBezTo>
                  <a:cubicBezTo>
                    <a:pt x="279029" y="-1134"/>
                    <a:pt x="274495" y="712"/>
                    <a:pt x="270901" y="2849"/>
                  </a:cubicBezTo>
                  <a:cubicBezTo>
                    <a:pt x="248296" y="16062"/>
                    <a:pt x="232913" y="38667"/>
                    <a:pt x="212414" y="54957"/>
                  </a:cubicBezTo>
                  <a:cubicBezTo>
                    <a:pt x="196836" y="67360"/>
                    <a:pt x="178442" y="75975"/>
                    <a:pt x="163220" y="88864"/>
                  </a:cubicBezTo>
                  <a:cubicBezTo>
                    <a:pt x="140648" y="107971"/>
                    <a:pt x="126658" y="124390"/>
                    <a:pt x="108684" y="147869"/>
                  </a:cubicBezTo>
                  <a:cubicBezTo>
                    <a:pt x="90710" y="171348"/>
                    <a:pt x="54666" y="199880"/>
                    <a:pt x="25098" y="199264"/>
                  </a:cubicBezTo>
                  <a:lnTo>
                    <a:pt x="0" y="210988"/>
                  </a:lnTo>
                  <a:lnTo>
                    <a:pt x="68851" y="314296"/>
                  </a:lnTo>
                  <a:lnTo>
                    <a:pt x="163156" y="266398"/>
                  </a:lnTo>
                  <a:lnTo>
                    <a:pt x="194472" y="237122"/>
                  </a:lnTo>
                  <a:close/>
                </a:path>
              </a:pathLst>
            </a:custGeom>
            <a:solidFill>
              <a:srgbClr val="DEAB91"/>
            </a:solidFill>
            <a:ln w="0" cap="flat">
              <a:noFill/>
              <a:prstDash val="solid"/>
              <a:miter/>
            </a:ln>
          </p:spPr>
          <p:txBody>
            <a:bodyPr rtlCol="0" anchor="ctr"/>
            <a:lstStyle/>
            <a:p>
              <a:endParaRPr lang="nb-NO" dirty="0"/>
            </a:p>
          </p:txBody>
        </p:sp>
        <p:sp>
          <p:nvSpPr>
            <p:cNvPr id="480" name="Friform 479">
              <a:extLst>
                <a:ext uri="{FF2B5EF4-FFF2-40B4-BE49-F238E27FC236}">
                  <a16:creationId xmlns:a16="http://schemas.microsoft.com/office/drawing/2014/main" id="{F51AEBD3-CC4E-DE68-6866-3524866DE24C}"/>
                </a:ext>
              </a:extLst>
            </p:cNvPr>
            <p:cNvSpPr/>
            <p:nvPr/>
          </p:nvSpPr>
          <p:spPr>
            <a:xfrm>
              <a:off x="6477269" y="1309878"/>
              <a:ext cx="295645" cy="299947"/>
            </a:xfrm>
            <a:custGeom>
              <a:avLst/>
              <a:gdLst>
                <a:gd name="connsiteX0" fmla="*/ 32935 w 295645"/>
                <a:gd name="connsiteY0" fmla="*/ 299947 h 299947"/>
                <a:gd name="connsiteX1" fmla="*/ 136049 w 295645"/>
                <a:gd name="connsiteY1" fmla="*/ 263223 h 299947"/>
                <a:gd name="connsiteX2" fmla="*/ 188869 w 295645"/>
                <a:gd name="connsiteY2" fmla="*/ 233169 h 299947"/>
                <a:gd name="connsiteX3" fmla="*/ 220380 w 295645"/>
                <a:gd name="connsiteY3" fmla="*/ 182422 h 299947"/>
                <a:gd name="connsiteX4" fmla="*/ 225205 w 295645"/>
                <a:gd name="connsiteY4" fmla="*/ 174164 h 299947"/>
                <a:gd name="connsiteX5" fmla="*/ 229318 w 295645"/>
                <a:gd name="connsiteY5" fmla="*/ 174617 h 299947"/>
                <a:gd name="connsiteX6" fmla="*/ 284923 w 295645"/>
                <a:gd name="connsiteY6" fmla="*/ 154409 h 299947"/>
                <a:gd name="connsiteX7" fmla="*/ 291562 w 295645"/>
                <a:gd name="connsiteY7" fmla="*/ 133359 h 299947"/>
                <a:gd name="connsiteX8" fmla="*/ 288971 w 295645"/>
                <a:gd name="connsiteY8" fmla="*/ 121376 h 299947"/>
                <a:gd name="connsiteX9" fmla="*/ 295642 w 295645"/>
                <a:gd name="connsiteY9" fmla="*/ 71795 h 299947"/>
                <a:gd name="connsiteX10" fmla="*/ 291918 w 295645"/>
                <a:gd name="connsiteY10" fmla="*/ 43167 h 299947"/>
                <a:gd name="connsiteX11" fmla="*/ 291789 w 295645"/>
                <a:gd name="connsiteY11" fmla="*/ 21890 h 299947"/>
                <a:gd name="connsiteX12" fmla="*/ 276665 w 295645"/>
                <a:gd name="connsiteY12" fmla="*/ 6766 h 299947"/>
                <a:gd name="connsiteX13" fmla="*/ 173519 w 295645"/>
                <a:gd name="connsiteY13" fmla="*/ 95 h 299947"/>
                <a:gd name="connsiteX14" fmla="*/ 149295 w 295645"/>
                <a:gd name="connsiteY14" fmla="*/ 10879 h 299947"/>
                <a:gd name="connsiteX15" fmla="*/ 136438 w 295645"/>
                <a:gd name="connsiteY15" fmla="*/ 43847 h 299947"/>
                <a:gd name="connsiteX16" fmla="*/ 133102 w 295645"/>
                <a:gd name="connsiteY16" fmla="*/ 63019 h 299947"/>
                <a:gd name="connsiteX17" fmla="*/ 68526 w 295645"/>
                <a:gd name="connsiteY17" fmla="*/ 149972 h 299947"/>
                <a:gd name="connsiteX18" fmla="*/ 0 w 295645"/>
                <a:gd name="connsiteY18" fmla="*/ 237833 h 299947"/>
                <a:gd name="connsiteX19" fmla="*/ 32935 w 295645"/>
                <a:gd name="connsiteY19" fmla="*/ 299947 h 299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5645" h="299947">
                  <a:moveTo>
                    <a:pt x="32935" y="299947"/>
                  </a:moveTo>
                  <a:cubicBezTo>
                    <a:pt x="68073" y="290037"/>
                    <a:pt x="102531" y="277731"/>
                    <a:pt x="136049" y="263223"/>
                  </a:cubicBezTo>
                  <a:cubicBezTo>
                    <a:pt x="154703" y="255126"/>
                    <a:pt x="173292" y="246188"/>
                    <a:pt x="188869" y="233169"/>
                  </a:cubicBezTo>
                  <a:cubicBezTo>
                    <a:pt x="204447" y="220151"/>
                    <a:pt x="217044" y="202501"/>
                    <a:pt x="220380" y="182422"/>
                  </a:cubicBezTo>
                  <a:cubicBezTo>
                    <a:pt x="220930" y="179086"/>
                    <a:pt x="221902" y="174909"/>
                    <a:pt x="225205" y="174164"/>
                  </a:cubicBezTo>
                  <a:cubicBezTo>
                    <a:pt x="226565" y="173872"/>
                    <a:pt x="227958" y="174261"/>
                    <a:pt x="229318" y="174617"/>
                  </a:cubicBezTo>
                  <a:cubicBezTo>
                    <a:pt x="249623" y="179993"/>
                    <a:pt x="272811" y="171541"/>
                    <a:pt x="284923" y="154409"/>
                  </a:cubicBezTo>
                  <a:cubicBezTo>
                    <a:pt x="289263" y="148288"/>
                    <a:pt x="292275" y="140840"/>
                    <a:pt x="291562" y="133359"/>
                  </a:cubicBezTo>
                  <a:cubicBezTo>
                    <a:pt x="291173" y="129278"/>
                    <a:pt x="289684" y="125425"/>
                    <a:pt x="288971" y="121376"/>
                  </a:cubicBezTo>
                  <a:cubicBezTo>
                    <a:pt x="285992" y="104860"/>
                    <a:pt x="295837" y="88570"/>
                    <a:pt x="295642" y="71795"/>
                  </a:cubicBezTo>
                  <a:cubicBezTo>
                    <a:pt x="295546" y="62177"/>
                    <a:pt x="292113" y="52817"/>
                    <a:pt x="291918" y="43167"/>
                  </a:cubicBezTo>
                  <a:cubicBezTo>
                    <a:pt x="291789" y="36042"/>
                    <a:pt x="293408" y="28820"/>
                    <a:pt x="291789" y="21890"/>
                  </a:cubicBezTo>
                  <a:cubicBezTo>
                    <a:pt x="290170" y="14959"/>
                    <a:pt x="283757" y="6474"/>
                    <a:pt x="276665" y="6766"/>
                  </a:cubicBezTo>
                  <a:cubicBezTo>
                    <a:pt x="262740" y="7381"/>
                    <a:pt x="182457" y="-974"/>
                    <a:pt x="173519" y="95"/>
                  </a:cubicBezTo>
                  <a:cubicBezTo>
                    <a:pt x="164580" y="1163"/>
                    <a:pt x="155610" y="4434"/>
                    <a:pt x="149295" y="10879"/>
                  </a:cubicBezTo>
                  <a:cubicBezTo>
                    <a:pt x="140907" y="19461"/>
                    <a:pt x="138478" y="32026"/>
                    <a:pt x="136438" y="43847"/>
                  </a:cubicBezTo>
                  <a:cubicBezTo>
                    <a:pt x="135337" y="50227"/>
                    <a:pt x="134236" y="56606"/>
                    <a:pt x="133102" y="63019"/>
                  </a:cubicBezTo>
                  <a:lnTo>
                    <a:pt x="68526" y="149972"/>
                  </a:lnTo>
                  <a:lnTo>
                    <a:pt x="0" y="237833"/>
                  </a:lnTo>
                  <a:lnTo>
                    <a:pt x="32935" y="299947"/>
                  </a:lnTo>
                  <a:close/>
                </a:path>
              </a:pathLst>
            </a:custGeom>
            <a:solidFill>
              <a:srgbClr val="DEAB91"/>
            </a:solidFill>
            <a:ln w="0" cap="flat">
              <a:noFill/>
              <a:prstDash val="solid"/>
              <a:miter/>
            </a:ln>
          </p:spPr>
          <p:txBody>
            <a:bodyPr rtlCol="0" anchor="ctr"/>
            <a:lstStyle/>
            <a:p>
              <a:endParaRPr lang="nb-NO"/>
            </a:p>
          </p:txBody>
        </p:sp>
        <p:sp>
          <p:nvSpPr>
            <p:cNvPr id="481" name="Friform 480">
              <a:extLst>
                <a:ext uri="{FF2B5EF4-FFF2-40B4-BE49-F238E27FC236}">
                  <a16:creationId xmlns:a16="http://schemas.microsoft.com/office/drawing/2014/main" id="{C4D3D4F0-2F78-2172-CE5A-4846BB0B2085}"/>
                </a:ext>
              </a:extLst>
            </p:cNvPr>
            <p:cNvSpPr/>
            <p:nvPr/>
          </p:nvSpPr>
          <p:spPr>
            <a:xfrm>
              <a:off x="6700467" y="1381738"/>
              <a:ext cx="53241" cy="28887"/>
            </a:xfrm>
            <a:custGeom>
              <a:avLst/>
              <a:gdLst>
                <a:gd name="connsiteX0" fmla="*/ 0 w 53241"/>
                <a:gd name="connsiteY0" fmla="*/ 28887 h 28887"/>
                <a:gd name="connsiteX1" fmla="*/ 53241 w 53241"/>
                <a:gd name="connsiteY1" fmla="*/ 0 h 28887"/>
                <a:gd name="connsiteX2" fmla="*/ 0 w 53241"/>
                <a:gd name="connsiteY2" fmla="*/ 28887 h 28887"/>
              </a:gdLst>
              <a:ahLst/>
              <a:cxnLst>
                <a:cxn ang="0">
                  <a:pos x="connsiteX0" y="connsiteY0"/>
                </a:cxn>
                <a:cxn ang="0">
                  <a:pos x="connsiteX1" y="connsiteY1"/>
                </a:cxn>
                <a:cxn ang="0">
                  <a:pos x="connsiteX2" y="connsiteY2"/>
                </a:cxn>
              </a:cxnLst>
              <a:rect l="l" t="t" r="r" b="b"/>
              <a:pathLst>
                <a:path w="53241" h="28887">
                  <a:moveTo>
                    <a:pt x="0" y="28887"/>
                  </a:moveTo>
                  <a:cubicBezTo>
                    <a:pt x="18071" y="28402"/>
                    <a:pt x="45598" y="25940"/>
                    <a:pt x="53241" y="0"/>
                  </a:cubicBezTo>
                  <a:lnTo>
                    <a:pt x="0" y="28887"/>
                  </a:lnTo>
                  <a:close/>
                </a:path>
              </a:pathLst>
            </a:custGeom>
            <a:solidFill>
              <a:srgbClr val="967B6F"/>
            </a:solidFill>
            <a:ln w="0" cap="flat">
              <a:noFill/>
              <a:prstDash val="solid"/>
              <a:miter/>
            </a:ln>
          </p:spPr>
          <p:txBody>
            <a:bodyPr rtlCol="0" anchor="ctr"/>
            <a:lstStyle/>
            <a:p>
              <a:endParaRPr lang="nb-NO"/>
            </a:p>
          </p:txBody>
        </p:sp>
        <p:sp>
          <p:nvSpPr>
            <p:cNvPr id="482" name="Friform 481">
              <a:extLst>
                <a:ext uri="{FF2B5EF4-FFF2-40B4-BE49-F238E27FC236}">
                  <a16:creationId xmlns:a16="http://schemas.microsoft.com/office/drawing/2014/main" id="{56C1AFC7-810D-2F18-F491-299BDC80ACB3}"/>
                </a:ext>
              </a:extLst>
            </p:cNvPr>
            <p:cNvSpPr/>
            <p:nvPr/>
          </p:nvSpPr>
          <p:spPr>
            <a:xfrm>
              <a:off x="6709243" y="1421312"/>
              <a:ext cx="44464" cy="28369"/>
            </a:xfrm>
            <a:custGeom>
              <a:avLst/>
              <a:gdLst>
                <a:gd name="connsiteX0" fmla="*/ 0 w 44464"/>
                <a:gd name="connsiteY0" fmla="*/ 28369 h 28369"/>
                <a:gd name="connsiteX1" fmla="*/ 27495 w 44464"/>
                <a:gd name="connsiteY1" fmla="*/ 23609 h 28369"/>
                <a:gd name="connsiteX2" fmla="*/ 44465 w 44464"/>
                <a:gd name="connsiteY2" fmla="*/ 0 h 28369"/>
                <a:gd name="connsiteX3" fmla="*/ 0 w 44464"/>
                <a:gd name="connsiteY3" fmla="*/ 28369 h 28369"/>
              </a:gdLst>
              <a:ahLst/>
              <a:cxnLst>
                <a:cxn ang="0">
                  <a:pos x="connsiteX0" y="connsiteY0"/>
                </a:cxn>
                <a:cxn ang="0">
                  <a:pos x="connsiteX1" y="connsiteY1"/>
                </a:cxn>
                <a:cxn ang="0">
                  <a:pos x="connsiteX2" y="connsiteY2"/>
                </a:cxn>
                <a:cxn ang="0">
                  <a:pos x="connsiteX3" y="connsiteY3"/>
                </a:cxn>
              </a:cxnLst>
              <a:rect l="l" t="t" r="r" b="b"/>
              <a:pathLst>
                <a:path w="44464" h="28369">
                  <a:moveTo>
                    <a:pt x="0" y="28369"/>
                  </a:moveTo>
                  <a:cubicBezTo>
                    <a:pt x="7708" y="26361"/>
                    <a:pt x="17844" y="28369"/>
                    <a:pt x="27495" y="23609"/>
                  </a:cubicBezTo>
                  <a:cubicBezTo>
                    <a:pt x="34652" y="20079"/>
                    <a:pt x="41420" y="7351"/>
                    <a:pt x="44465" y="0"/>
                  </a:cubicBezTo>
                  <a:lnTo>
                    <a:pt x="0" y="28369"/>
                  </a:lnTo>
                  <a:close/>
                </a:path>
              </a:pathLst>
            </a:custGeom>
            <a:solidFill>
              <a:srgbClr val="967B6F"/>
            </a:solidFill>
            <a:ln w="0" cap="flat">
              <a:noFill/>
              <a:prstDash val="solid"/>
              <a:miter/>
            </a:ln>
          </p:spPr>
          <p:txBody>
            <a:bodyPr rtlCol="0" anchor="ctr"/>
            <a:lstStyle/>
            <a:p>
              <a:endParaRPr lang="nb-NO"/>
            </a:p>
          </p:txBody>
        </p:sp>
        <p:sp>
          <p:nvSpPr>
            <p:cNvPr id="483" name="Friform 482">
              <a:extLst>
                <a:ext uri="{FF2B5EF4-FFF2-40B4-BE49-F238E27FC236}">
                  <a16:creationId xmlns:a16="http://schemas.microsoft.com/office/drawing/2014/main" id="{236B30A2-5ECC-89BE-69B8-8128CA781F53}"/>
                </a:ext>
              </a:extLst>
            </p:cNvPr>
            <p:cNvSpPr/>
            <p:nvPr/>
          </p:nvSpPr>
          <p:spPr>
            <a:xfrm>
              <a:off x="5437743" y="3899121"/>
              <a:ext cx="245057" cy="255129"/>
            </a:xfrm>
            <a:custGeom>
              <a:avLst/>
              <a:gdLst>
                <a:gd name="connsiteX0" fmla="*/ 44626 w 245057"/>
                <a:gd name="connsiteY0" fmla="*/ 0 h 255129"/>
                <a:gd name="connsiteX1" fmla="*/ 107518 w 245057"/>
                <a:gd name="connsiteY1" fmla="*/ 17974 h 255129"/>
                <a:gd name="connsiteX2" fmla="*/ 245057 w 245057"/>
                <a:gd name="connsiteY2" fmla="*/ 110789 h 255129"/>
                <a:gd name="connsiteX3" fmla="*/ 239066 w 245057"/>
                <a:gd name="connsiteY3" fmla="*/ 193921 h 255129"/>
                <a:gd name="connsiteX4" fmla="*/ 152242 w 245057"/>
                <a:gd name="connsiteY4" fmla="*/ 255129 h 255129"/>
                <a:gd name="connsiteX5" fmla="*/ 98353 w 245057"/>
                <a:gd name="connsiteY5" fmla="*/ 255129 h 255129"/>
                <a:gd name="connsiteX6" fmla="*/ 89285 w 245057"/>
                <a:gd name="connsiteY6" fmla="*/ 219667 h 255129"/>
                <a:gd name="connsiteX7" fmla="*/ 84395 w 245057"/>
                <a:gd name="connsiteY7" fmla="*/ 219473 h 255129"/>
                <a:gd name="connsiteX8" fmla="*/ 0 w 245057"/>
                <a:gd name="connsiteY8" fmla="*/ 180676 h 255129"/>
                <a:gd name="connsiteX9" fmla="*/ 44659 w 245057"/>
                <a:gd name="connsiteY9" fmla="*/ 0 h 25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057" h="255129">
                  <a:moveTo>
                    <a:pt x="44626" y="0"/>
                  </a:moveTo>
                  <a:lnTo>
                    <a:pt x="107518" y="17974"/>
                  </a:lnTo>
                  <a:lnTo>
                    <a:pt x="245057" y="110789"/>
                  </a:lnTo>
                  <a:lnTo>
                    <a:pt x="239066" y="193921"/>
                  </a:lnTo>
                  <a:lnTo>
                    <a:pt x="152242" y="255129"/>
                  </a:lnTo>
                  <a:lnTo>
                    <a:pt x="98353" y="255129"/>
                  </a:lnTo>
                  <a:lnTo>
                    <a:pt x="89285" y="219667"/>
                  </a:lnTo>
                  <a:cubicBezTo>
                    <a:pt x="88346" y="221255"/>
                    <a:pt x="85950" y="220445"/>
                    <a:pt x="84395" y="219473"/>
                  </a:cubicBezTo>
                  <a:cubicBezTo>
                    <a:pt x="58099" y="202957"/>
                    <a:pt x="29632" y="189873"/>
                    <a:pt x="0" y="180676"/>
                  </a:cubicBezTo>
                  <a:lnTo>
                    <a:pt x="44659" y="0"/>
                  </a:lnTo>
                  <a:close/>
                </a:path>
              </a:pathLst>
            </a:custGeom>
            <a:solidFill>
              <a:srgbClr val="BAA090"/>
            </a:solidFill>
            <a:ln w="0" cap="flat">
              <a:noFill/>
              <a:prstDash val="solid"/>
              <a:miter/>
            </a:ln>
          </p:spPr>
          <p:txBody>
            <a:bodyPr rtlCol="0" anchor="ctr"/>
            <a:lstStyle/>
            <a:p>
              <a:endParaRPr lang="nb-NO"/>
            </a:p>
          </p:txBody>
        </p:sp>
        <p:sp>
          <p:nvSpPr>
            <p:cNvPr id="484" name="Friform 483">
              <a:extLst>
                <a:ext uri="{FF2B5EF4-FFF2-40B4-BE49-F238E27FC236}">
                  <a16:creationId xmlns:a16="http://schemas.microsoft.com/office/drawing/2014/main" id="{F220AC65-5F89-B44B-1E22-FC1D0397A0EB}"/>
                </a:ext>
              </a:extLst>
            </p:cNvPr>
            <p:cNvSpPr/>
            <p:nvPr/>
          </p:nvSpPr>
          <p:spPr>
            <a:xfrm>
              <a:off x="4292253" y="1723238"/>
              <a:ext cx="1500818" cy="599530"/>
            </a:xfrm>
            <a:custGeom>
              <a:avLst/>
              <a:gdLst>
                <a:gd name="connsiteX0" fmla="*/ 560163 w 1500818"/>
                <a:gd name="connsiteY0" fmla="*/ 559030 h 599530"/>
                <a:gd name="connsiteX1" fmla="*/ 1500818 w 1500818"/>
                <a:gd name="connsiteY1" fmla="*/ 370582 h 599530"/>
                <a:gd name="connsiteX2" fmla="*/ 1408488 w 1500818"/>
                <a:gd name="connsiteY2" fmla="*/ 270577 h 599530"/>
                <a:gd name="connsiteX3" fmla="*/ 1057176 w 1500818"/>
                <a:gd name="connsiteY3" fmla="*/ 26070 h 599530"/>
                <a:gd name="connsiteX4" fmla="*/ 701945 w 1500818"/>
                <a:gd name="connsiteY4" fmla="*/ 103924 h 599530"/>
                <a:gd name="connsiteX5" fmla="*/ 306362 w 1500818"/>
                <a:gd name="connsiteY5" fmla="*/ 0 h 599530"/>
                <a:gd name="connsiteX6" fmla="*/ 180222 w 1500818"/>
                <a:gd name="connsiteY6" fmla="*/ 136568 h 599530"/>
                <a:gd name="connsiteX7" fmla="*/ 0 w 1500818"/>
                <a:gd name="connsiteY7" fmla="*/ 225464 h 599530"/>
                <a:gd name="connsiteX8" fmla="*/ 424405 w 1500818"/>
                <a:gd name="connsiteY8" fmla="*/ 549088 h 599530"/>
                <a:gd name="connsiteX9" fmla="*/ 560131 w 1500818"/>
                <a:gd name="connsiteY9" fmla="*/ 559062 h 59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0818" h="599530">
                  <a:moveTo>
                    <a:pt x="560163" y="559030"/>
                  </a:moveTo>
                  <a:cubicBezTo>
                    <a:pt x="1085124" y="702755"/>
                    <a:pt x="1424551" y="421718"/>
                    <a:pt x="1500818" y="370582"/>
                  </a:cubicBezTo>
                  <a:lnTo>
                    <a:pt x="1408488" y="270577"/>
                  </a:lnTo>
                  <a:lnTo>
                    <a:pt x="1057176" y="26070"/>
                  </a:lnTo>
                  <a:lnTo>
                    <a:pt x="701945" y="103924"/>
                  </a:lnTo>
                  <a:lnTo>
                    <a:pt x="306362" y="0"/>
                  </a:lnTo>
                  <a:cubicBezTo>
                    <a:pt x="244895" y="46796"/>
                    <a:pt x="219473" y="89091"/>
                    <a:pt x="180222" y="136568"/>
                  </a:cubicBezTo>
                  <a:cubicBezTo>
                    <a:pt x="140972" y="184044"/>
                    <a:pt x="59135" y="208171"/>
                    <a:pt x="0" y="225464"/>
                  </a:cubicBezTo>
                  <a:cubicBezTo>
                    <a:pt x="64090" y="345386"/>
                    <a:pt x="218825" y="485225"/>
                    <a:pt x="424405" y="549088"/>
                  </a:cubicBezTo>
                  <a:lnTo>
                    <a:pt x="560131" y="559062"/>
                  </a:lnTo>
                  <a:close/>
                </a:path>
              </a:pathLst>
            </a:custGeom>
            <a:solidFill>
              <a:srgbClr val="7B79C6"/>
            </a:solidFill>
            <a:ln w="0" cap="flat">
              <a:noFill/>
              <a:prstDash val="solid"/>
              <a:miter/>
            </a:ln>
          </p:spPr>
          <p:txBody>
            <a:bodyPr rtlCol="0" anchor="ctr"/>
            <a:lstStyle/>
            <a:p>
              <a:endParaRPr lang="nb-NO"/>
            </a:p>
          </p:txBody>
        </p:sp>
        <p:sp>
          <p:nvSpPr>
            <p:cNvPr id="485" name="Friform 484">
              <a:extLst>
                <a:ext uri="{FF2B5EF4-FFF2-40B4-BE49-F238E27FC236}">
                  <a16:creationId xmlns:a16="http://schemas.microsoft.com/office/drawing/2014/main" id="{79E03885-5C3F-B6F6-F692-9B32622FF496}"/>
                </a:ext>
              </a:extLst>
            </p:cNvPr>
            <p:cNvSpPr/>
            <p:nvPr/>
          </p:nvSpPr>
          <p:spPr>
            <a:xfrm>
              <a:off x="4641597" y="2396068"/>
              <a:ext cx="582728" cy="216109"/>
            </a:xfrm>
            <a:custGeom>
              <a:avLst/>
              <a:gdLst>
                <a:gd name="connsiteX0" fmla="*/ 582729 w 582728"/>
                <a:gd name="connsiteY0" fmla="*/ 14962 h 216109"/>
                <a:gd name="connsiteX1" fmla="*/ 2357 w 582728"/>
                <a:gd name="connsiteY1" fmla="*/ 0 h 216109"/>
                <a:gd name="connsiteX2" fmla="*/ 24347 w 582728"/>
                <a:gd name="connsiteY2" fmla="*/ 213191 h 216109"/>
                <a:gd name="connsiteX3" fmla="*/ 582729 w 582728"/>
                <a:gd name="connsiteY3" fmla="*/ 107972 h 216109"/>
                <a:gd name="connsiteX4" fmla="*/ 582729 w 582728"/>
                <a:gd name="connsiteY4" fmla="*/ 14994 h 216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728" h="216109">
                  <a:moveTo>
                    <a:pt x="582729" y="14962"/>
                  </a:moveTo>
                  <a:lnTo>
                    <a:pt x="2357" y="0"/>
                  </a:lnTo>
                  <a:cubicBezTo>
                    <a:pt x="-6840" y="67879"/>
                    <a:pt x="13077" y="156938"/>
                    <a:pt x="24347" y="213191"/>
                  </a:cubicBezTo>
                  <a:cubicBezTo>
                    <a:pt x="215969" y="224169"/>
                    <a:pt x="418504" y="207329"/>
                    <a:pt x="582729" y="107972"/>
                  </a:cubicBezTo>
                  <a:lnTo>
                    <a:pt x="582729" y="14994"/>
                  </a:lnTo>
                  <a:close/>
                </a:path>
              </a:pathLst>
            </a:custGeom>
            <a:solidFill>
              <a:srgbClr val="BAA090"/>
            </a:solidFill>
            <a:ln w="0" cap="flat">
              <a:noFill/>
              <a:prstDash val="solid"/>
              <a:miter/>
            </a:ln>
          </p:spPr>
          <p:txBody>
            <a:bodyPr rtlCol="0" anchor="ctr"/>
            <a:lstStyle/>
            <a:p>
              <a:endParaRPr lang="nb-NO"/>
            </a:p>
          </p:txBody>
        </p:sp>
        <p:sp>
          <p:nvSpPr>
            <p:cNvPr id="486" name="Friform 485">
              <a:extLst>
                <a:ext uri="{FF2B5EF4-FFF2-40B4-BE49-F238E27FC236}">
                  <a16:creationId xmlns:a16="http://schemas.microsoft.com/office/drawing/2014/main" id="{20A9D8E2-EDF8-A26F-4B31-C173D9486C5D}"/>
                </a:ext>
              </a:extLst>
            </p:cNvPr>
            <p:cNvSpPr/>
            <p:nvPr/>
          </p:nvSpPr>
          <p:spPr>
            <a:xfrm>
              <a:off x="4586369" y="1546799"/>
              <a:ext cx="699257" cy="1187904"/>
            </a:xfrm>
            <a:custGeom>
              <a:avLst/>
              <a:gdLst>
                <a:gd name="connsiteX0" fmla="*/ 940 w 699257"/>
                <a:gd name="connsiteY0" fmla="*/ 438655 h 934021"/>
                <a:gd name="connsiteX1" fmla="*/ 19140 w 699257"/>
                <a:gd name="connsiteY1" fmla="*/ 844018 h 934021"/>
                <a:gd name="connsiteX2" fmla="*/ 382662 w 699257"/>
                <a:gd name="connsiteY2" fmla="*/ 921191 h 934021"/>
                <a:gd name="connsiteX3" fmla="*/ 699257 w 699257"/>
                <a:gd name="connsiteY3" fmla="*/ 909468 h 934021"/>
                <a:gd name="connsiteX4" fmla="*/ 660493 w 699257"/>
                <a:gd name="connsiteY4" fmla="*/ 626132 h 934021"/>
                <a:gd name="connsiteX5" fmla="*/ 687081 w 699257"/>
                <a:gd name="connsiteY5" fmla="*/ 339103 h 934021"/>
                <a:gd name="connsiteX6" fmla="*/ 693687 w 699257"/>
                <a:gd name="connsiteY6" fmla="*/ 207588 h 934021"/>
                <a:gd name="connsiteX7" fmla="*/ 643134 w 699257"/>
                <a:gd name="connsiteY7" fmla="*/ 48124 h 934021"/>
                <a:gd name="connsiteX8" fmla="*/ 472822 w 699257"/>
                <a:gd name="connsiteY8" fmla="*/ 0 h 934021"/>
                <a:gd name="connsiteX9" fmla="*/ 293214 w 699257"/>
                <a:gd name="connsiteY9" fmla="*/ 34846 h 934021"/>
                <a:gd name="connsiteX10" fmla="*/ 41162 w 699257"/>
                <a:gd name="connsiteY10" fmla="*/ 188384 h 934021"/>
                <a:gd name="connsiteX11" fmla="*/ 35948 w 699257"/>
                <a:gd name="connsiteY11" fmla="*/ 206681 h 934021"/>
                <a:gd name="connsiteX12" fmla="*/ 940 w 699257"/>
                <a:gd name="connsiteY12" fmla="*/ 438590 h 93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9257" h="934021">
                  <a:moveTo>
                    <a:pt x="940" y="438655"/>
                  </a:moveTo>
                  <a:cubicBezTo>
                    <a:pt x="10331" y="573571"/>
                    <a:pt x="18751" y="708778"/>
                    <a:pt x="19140" y="844018"/>
                  </a:cubicBezTo>
                  <a:cubicBezTo>
                    <a:pt x="135920" y="878217"/>
                    <a:pt x="262190" y="904027"/>
                    <a:pt x="382662" y="921191"/>
                  </a:cubicBezTo>
                  <a:cubicBezTo>
                    <a:pt x="488237" y="936218"/>
                    <a:pt x="598443" y="944217"/>
                    <a:pt x="699257" y="909468"/>
                  </a:cubicBezTo>
                  <a:cubicBezTo>
                    <a:pt x="662792" y="820571"/>
                    <a:pt x="655926" y="722121"/>
                    <a:pt x="660493" y="626132"/>
                  </a:cubicBezTo>
                  <a:cubicBezTo>
                    <a:pt x="665059" y="530142"/>
                    <a:pt x="680604" y="434995"/>
                    <a:pt x="687081" y="339103"/>
                  </a:cubicBezTo>
                  <a:lnTo>
                    <a:pt x="693687" y="207588"/>
                  </a:lnTo>
                  <a:lnTo>
                    <a:pt x="643134" y="48124"/>
                  </a:lnTo>
                  <a:lnTo>
                    <a:pt x="472822" y="0"/>
                  </a:lnTo>
                  <a:lnTo>
                    <a:pt x="293214" y="34846"/>
                  </a:lnTo>
                  <a:cubicBezTo>
                    <a:pt x="293214" y="34846"/>
                    <a:pt x="74907" y="76720"/>
                    <a:pt x="41162" y="188384"/>
                  </a:cubicBezTo>
                  <a:lnTo>
                    <a:pt x="35948" y="206681"/>
                  </a:lnTo>
                  <a:cubicBezTo>
                    <a:pt x="14542" y="282009"/>
                    <a:pt x="-4501" y="360478"/>
                    <a:pt x="940" y="438590"/>
                  </a:cubicBezTo>
                  <a:close/>
                </a:path>
              </a:pathLst>
            </a:custGeom>
            <a:solidFill>
              <a:schemeClr val="accent6">
                <a:lumMod val="60000"/>
                <a:lumOff val="40000"/>
              </a:schemeClr>
            </a:solidFill>
            <a:ln w="0" cap="flat">
              <a:noFill/>
              <a:prstDash val="solid"/>
              <a:miter/>
            </a:ln>
          </p:spPr>
          <p:txBody>
            <a:bodyPr rtlCol="0" anchor="ctr"/>
            <a:lstStyle/>
            <a:p>
              <a:endParaRPr lang="nb-NO" dirty="0"/>
            </a:p>
          </p:txBody>
        </p:sp>
        <p:sp>
          <p:nvSpPr>
            <p:cNvPr id="487" name="Friform 486">
              <a:extLst>
                <a:ext uri="{FF2B5EF4-FFF2-40B4-BE49-F238E27FC236}">
                  <a16:creationId xmlns:a16="http://schemas.microsoft.com/office/drawing/2014/main" id="{6E1F7628-2E18-B752-1684-77162FDF0817}"/>
                </a:ext>
              </a:extLst>
            </p:cNvPr>
            <p:cNvSpPr/>
            <p:nvPr/>
          </p:nvSpPr>
          <p:spPr>
            <a:xfrm>
              <a:off x="5054531" y="3999579"/>
              <a:ext cx="208300" cy="355295"/>
            </a:xfrm>
            <a:custGeom>
              <a:avLst/>
              <a:gdLst>
                <a:gd name="connsiteX0" fmla="*/ 85334 w 208300"/>
                <a:gd name="connsiteY0" fmla="*/ 321454 h 355295"/>
                <a:gd name="connsiteX1" fmla="*/ 0 w 208300"/>
                <a:gd name="connsiteY1" fmla="*/ 228800 h 355295"/>
                <a:gd name="connsiteX2" fmla="*/ 19690 w 208300"/>
                <a:gd name="connsiteY2" fmla="*/ 46084 h 355295"/>
                <a:gd name="connsiteX3" fmla="*/ 75684 w 208300"/>
                <a:gd name="connsiteY3" fmla="*/ 0 h 355295"/>
                <a:gd name="connsiteX4" fmla="*/ 167171 w 208300"/>
                <a:gd name="connsiteY4" fmla="*/ 84169 h 355295"/>
                <a:gd name="connsiteX5" fmla="*/ 208301 w 208300"/>
                <a:gd name="connsiteY5" fmla="*/ 262156 h 355295"/>
                <a:gd name="connsiteX6" fmla="*/ 141879 w 208300"/>
                <a:gd name="connsiteY6" fmla="*/ 355296 h 355295"/>
                <a:gd name="connsiteX7" fmla="*/ 86630 w 208300"/>
                <a:gd name="connsiteY7" fmla="*/ 347977 h 355295"/>
                <a:gd name="connsiteX8" fmla="*/ 85302 w 208300"/>
                <a:gd name="connsiteY8" fmla="*/ 321454 h 35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300" h="355295">
                  <a:moveTo>
                    <a:pt x="85334" y="321454"/>
                  </a:moveTo>
                  <a:cubicBezTo>
                    <a:pt x="58228" y="290882"/>
                    <a:pt x="36563" y="247033"/>
                    <a:pt x="0" y="228800"/>
                  </a:cubicBezTo>
                  <a:lnTo>
                    <a:pt x="19690" y="46084"/>
                  </a:lnTo>
                  <a:lnTo>
                    <a:pt x="75684" y="0"/>
                  </a:lnTo>
                  <a:lnTo>
                    <a:pt x="167171" y="84169"/>
                  </a:lnTo>
                  <a:lnTo>
                    <a:pt x="208301" y="262156"/>
                  </a:lnTo>
                  <a:lnTo>
                    <a:pt x="141879" y="355296"/>
                  </a:lnTo>
                  <a:lnTo>
                    <a:pt x="86630" y="347977"/>
                  </a:lnTo>
                  <a:lnTo>
                    <a:pt x="85302" y="321454"/>
                  </a:lnTo>
                  <a:close/>
                </a:path>
              </a:pathLst>
            </a:custGeom>
            <a:solidFill>
              <a:srgbClr val="BAA090"/>
            </a:solidFill>
            <a:ln w="0" cap="flat">
              <a:noFill/>
              <a:prstDash val="solid"/>
              <a:miter/>
            </a:ln>
          </p:spPr>
          <p:txBody>
            <a:bodyPr rtlCol="0" anchor="ctr"/>
            <a:lstStyle/>
            <a:p>
              <a:endParaRPr lang="nb-NO"/>
            </a:p>
          </p:txBody>
        </p:sp>
        <p:sp>
          <p:nvSpPr>
            <p:cNvPr id="488" name="Friform 487">
              <a:extLst>
                <a:ext uri="{FF2B5EF4-FFF2-40B4-BE49-F238E27FC236}">
                  <a16:creationId xmlns:a16="http://schemas.microsoft.com/office/drawing/2014/main" id="{3F474955-FF68-9824-D1F0-EFA358F6540F}"/>
                </a:ext>
              </a:extLst>
            </p:cNvPr>
            <p:cNvSpPr/>
            <p:nvPr/>
          </p:nvSpPr>
          <p:spPr>
            <a:xfrm>
              <a:off x="5095618" y="4032191"/>
              <a:ext cx="316876" cy="560114"/>
            </a:xfrm>
            <a:custGeom>
              <a:avLst/>
              <a:gdLst>
                <a:gd name="connsiteX0" fmla="*/ 42628 w 316876"/>
                <a:gd name="connsiteY0" fmla="*/ 279548 h 560114"/>
                <a:gd name="connsiteX1" fmla="*/ 82494 w 316876"/>
                <a:gd name="connsiteY1" fmla="*/ 291918 h 560114"/>
                <a:gd name="connsiteX2" fmla="*/ 94477 w 316876"/>
                <a:gd name="connsiteY2" fmla="*/ 288907 h 560114"/>
                <a:gd name="connsiteX3" fmla="*/ 104775 w 316876"/>
                <a:gd name="connsiteY3" fmla="*/ 273071 h 560114"/>
                <a:gd name="connsiteX4" fmla="*/ 112062 w 316876"/>
                <a:gd name="connsiteY4" fmla="*/ 198682 h 560114"/>
                <a:gd name="connsiteX5" fmla="*/ 83660 w 316876"/>
                <a:gd name="connsiteY5" fmla="*/ 107292 h 560114"/>
                <a:gd name="connsiteX6" fmla="*/ 67371 w 316876"/>
                <a:gd name="connsiteY6" fmla="*/ 31996 h 560114"/>
                <a:gd name="connsiteX7" fmla="*/ 105650 w 316876"/>
                <a:gd name="connsiteY7" fmla="*/ 14088 h 560114"/>
                <a:gd name="connsiteX8" fmla="*/ 179293 w 316876"/>
                <a:gd name="connsiteY8" fmla="*/ 0 h 560114"/>
                <a:gd name="connsiteX9" fmla="*/ 235190 w 316876"/>
                <a:gd name="connsiteY9" fmla="*/ 116424 h 560114"/>
                <a:gd name="connsiteX10" fmla="*/ 270457 w 316876"/>
                <a:gd name="connsiteY10" fmla="*/ 341047 h 560114"/>
                <a:gd name="connsiteX11" fmla="*/ 307052 w 316876"/>
                <a:gd name="connsiteY11" fmla="*/ 418512 h 560114"/>
                <a:gd name="connsiteX12" fmla="*/ 316606 w 316876"/>
                <a:gd name="connsiteY12" fmla="*/ 477744 h 560114"/>
                <a:gd name="connsiteX13" fmla="*/ 313270 w 316876"/>
                <a:gd name="connsiteY13" fmla="*/ 497725 h 560114"/>
                <a:gd name="connsiteX14" fmla="*/ 298017 w 316876"/>
                <a:gd name="connsiteY14" fmla="*/ 533770 h 560114"/>
                <a:gd name="connsiteX15" fmla="*/ 250896 w 316876"/>
                <a:gd name="connsiteY15" fmla="*/ 559904 h 560114"/>
                <a:gd name="connsiteX16" fmla="*/ 200149 w 316876"/>
                <a:gd name="connsiteY16" fmla="*/ 541769 h 560114"/>
                <a:gd name="connsiteX17" fmla="*/ 169222 w 316876"/>
                <a:gd name="connsiteY17" fmla="*/ 478165 h 560114"/>
                <a:gd name="connsiteX18" fmla="*/ 140302 w 316876"/>
                <a:gd name="connsiteY18" fmla="*/ 409735 h 560114"/>
                <a:gd name="connsiteX19" fmla="*/ 87126 w 316876"/>
                <a:gd name="connsiteY19" fmla="*/ 359020 h 560114"/>
                <a:gd name="connsiteX20" fmla="*/ 18210 w 316876"/>
                <a:gd name="connsiteY20" fmla="*/ 327639 h 560114"/>
                <a:gd name="connsiteX21" fmla="*/ 13320 w 316876"/>
                <a:gd name="connsiteY21" fmla="*/ 240783 h 560114"/>
                <a:gd name="connsiteX22" fmla="*/ 42596 w 316876"/>
                <a:gd name="connsiteY22" fmla="*/ 279515 h 56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876" h="560114">
                  <a:moveTo>
                    <a:pt x="42628" y="279548"/>
                  </a:moveTo>
                  <a:cubicBezTo>
                    <a:pt x="53996" y="288065"/>
                    <a:pt x="68310" y="292502"/>
                    <a:pt x="82494" y="291918"/>
                  </a:cubicBezTo>
                  <a:cubicBezTo>
                    <a:pt x="86672" y="291757"/>
                    <a:pt x="90947" y="291109"/>
                    <a:pt x="94477" y="288907"/>
                  </a:cubicBezTo>
                  <a:cubicBezTo>
                    <a:pt x="99950" y="285506"/>
                    <a:pt x="102638" y="279127"/>
                    <a:pt x="104775" y="273071"/>
                  </a:cubicBezTo>
                  <a:cubicBezTo>
                    <a:pt x="113195" y="249268"/>
                    <a:pt x="117923" y="223262"/>
                    <a:pt x="112062" y="198682"/>
                  </a:cubicBezTo>
                  <a:cubicBezTo>
                    <a:pt x="105974" y="173098"/>
                    <a:pt x="96226" y="130414"/>
                    <a:pt x="83660" y="107292"/>
                  </a:cubicBezTo>
                  <a:cubicBezTo>
                    <a:pt x="71095" y="84169"/>
                    <a:pt x="57687" y="56447"/>
                    <a:pt x="67371" y="31996"/>
                  </a:cubicBezTo>
                  <a:cubicBezTo>
                    <a:pt x="82397" y="-5991"/>
                    <a:pt x="90332" y="23415"/>
                    <a:pt x="105650" y="14088"/>
                  </a:cubicBezTo>
                  <a:cubicBezTo>
                    <a:pt x="120968" y="4761"/>
                    <a:pt x="179293" y="0"/>
                    <a:pt x="179293" y="0"/>
                  </a:cubicBezTo>
                  <a:cubicBezTo>
                    <a:pt x="179293" y="0"/>
                    <a:pt x="221880" y="79829"/>
                    <a:pt x="235190" y="116424"/>
                  </a:cubicBezTo>
                  <a:cubicBezTo>
                    <a:pt x="248500" y="153019"/>
                    <a:pt x="270457" y="341047"/>
                    <a:pt x="270457" y="341047"/>
                  </a:cubicBezTo>
                  <a:cubicBezTo>
                    <a:pt x="270457" y="341047"/>
                    <a:pt x="303716" y="407857"/>
                    <a:pt x="307052" y="418512"/>
                  </a:cubicBezTo>
                  <a:cubicBezTo>
                    <a:pt x="310388" y="429166"/>
                    <a:pt x="318452" y="464369"/>
                    <a:pt x="316606" y="477744"/>
                  </a:cubicBezTo>
                  <a:cubicBezTo>
                    <a:pt x="315699" y="484415"/>
                    <a:pt x="314792" y="491086"/>
                    <a:pt x="313270" y="497725"/>
                  </a:cubicBezTo>
                  <a:cubicBezTo>
                    <a:pt x="310388" y="510550"/>
                    <a:pt x="305886" y="523245"/>
                    <a:pt x="298017" y="533770"/>
                  </a:cubicBezTo>
                  <a:cubicBezTo>
                    <a:pt x="286973" y="548634"/>
                    <a:pt x="269356" y="558382"/>
                    <a:pt x="250896" y="559904"/>
                  </a:cubicBezTo>
                  <a:cubicBezTo>
                    <a:pt x="232437" y="561426"/>
                    <a:pt x="213459" y="554626"/>
                    <a:pt x="200149" y="541769"/>
                  </a:cubicBezTo>
                  <a:cubicBezTo>
                    <a:pt x="182985" y="525188"/>
                    <a:pt x="176281" y="500964"/>
                    <a:pt x="169222" y="478165"/>
                  </a:cubicBezTo>
                  <a:cubicBezTo>
                    <a:pt x="161870" y="454459"/>
                    <a:pt x="153320" y="430883"/>
                    <a:pt x="140302" y="409735"/>
                  </a:cubicBezTo>
                  <a:cubicBezTo>
                    <a:pt x="127283" y="388588"/>
                    <a:pt x="109471" y="369837"/>
                    <a:pt x="87126" y="359020"/>
                  </a:cubicBezTo>
                  <a:cubicBezTo>
                    <a:pt x="64262" y="347945"/>
                    <a:pt x="36799" y="344998"/>
                    <a:pt x="18210" y="327639"/>
                  </a:cubicBezTo>
                  <a:cubicBezTo>
                    <a:pt x="-4977" y="306006"/>
                    <a:pt x="-5366" y="266399"/>
                    <a:pt x="13320" y="240783"/>
                  </a:cubicBezTo>
                  <a:lnTo>
                    <a:pt x="42596" y="279515"/>
                  </a:lnTo>
                  <a:close/>
                </a:path>
              </a:pathLst>
            </a:custGeom>
            <a:solidFill>
              <a:srgbClr val="171E26"/>
            </a:solidFill>
            <a:ln w="0" cap="flat">
              <a:noFill/>
              <a:prstDash val="solid"/>
              <a:miter/>
            </a:ln>
          </p:spPr>
          <p:txBody>
            <a:bodyPr rtlCol="0" anchor="ctr"/>
            <a:lstStyle/>
            <a:p>
              <a:endParaRPr lang="nb-NO"/>
            </a:p>
          </p:txBody>
        </p:sp>
        <p:sp>
          <p:nvSpPr>
            <p:cNvPr id="489" name="Friform 488">
              <a:extLst>
                <a:ext uri="{FF2B5EF4-FFF2-40B4-BE49-F238E27FC236}">
                  <a16:creationId xmlns:a16="http://schemas.microsoft.com/office/drawing/2014/main" id="{9813C41D-29C0-4BBA-AA87-74A1746520AF}"/>
                </a:ext>
              </a:extLst>
            </p:cNvPr>
            <p:cNvSpPr/>
            <p:nvPr/>
          </p:nvSpPr>
          <p:spPr>
            <a:xfrm>
              <a:off x="5270961" y="4040352"/>
              <a:ext cx="142484" cy="466991"/>
            </a:xfrm>
            <a:custGeom>
              <a:avLst/>
              <a:gdLst>
                <a:gd name="connsiteX0" fmla="*/ 141555 w 142484"/>
                <a:gd name="connsiteY0" fmla="*/ 466992 h 466991"/>
                <a:gd name="connsiteX1" fmla="*/ 120731 w 142484"/>
                <a:gd name="connsiteY1" fmla="*/ 330295 h 466991"/>
                <a:gd name="connsiteX2" fmla="*/ 92006 w 142484"/>
                <a:gd name="connsiteY2" fmla="*/ 171835 h 466991"/>
                <a:gd name="connsiteX3" fmla="*/ 99648 w 142484"/>
                <a:gd name="connsiteY3" fmla="*/ 59426 h 466991"/>
                <a:gd name="connsiteX4" fmla="*/ 81966 w 142484"/>
                <a:gd name="connsiteY4" fmla="*/ 0 h 466991"/>
                <a:gd name="connsiteX5" fmla="*/ 0 w 142484"/>
                <a:gd name="connsiteY5" fmla="*/ 24677 h 466991"/>
                <a:gd name="connsiteX6" fmla="*/ 40254 w 142484"/>
                <a:gd name="connsiteY6" fmla="*/ 154898 h 466991"/>
                <a:gd name="connsiteX7" fmla="*/ 60495 w 142484"/>
                <a:gd name="connsiteY7" fmla="*/ 275726 h 466991"/>
                <a:gd name="connsiteX8" fmla="*/ 111501 w 142484"/>
                <a:gd name="connsiteY8" fmla="*/ 388588 h 466991"/>
                <a:gd name="connsiteX9" fmla="*/ 141522 w 142484"/>
                <a:gd name="connsiteY9" fmla="*/ 466992 h 46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84" h="466991">
                  <a:moveTo>
                    <a:pt x="141555" y="466992"/>
                  </a:moveTo>
                  <a:cubicBezTo>
                    <a:pt x="145959" y="421361"/>
                    <a:pt x="134009" y="374695"/>
                    <a:pt x="120731" y="330295"/>
                  </a:cubicBezTo>
                  <a:cubicBezTo>
                    <a:pt x="105284" y="278543"/>
                    <a:pt x="87763" y="225691"/>
                    <a:pt x="92006" y="171835"/>
                  </a:cubicBezTo>
                  <a:cubicBezTo>
                    <a:pt x="94985" y="134139"/>
                    <a:pt x="109752" y="95860"/>
                    <a:pt x="99648" y="59426"/>
                  </a:cubicBezTo>
                  <a:cubicBezTo>
                    <a:pt x="95503" y="44497"/>
                    <a:pt x="85464" y="13958"/>
                    <a:pt x="81966" y="0"/>
                  </a:cubicBezTo>
                  <a:lnTo>
                    <a:pt x="0" y="24677"/>
                  </a:lnTo>
                  <a:cubicBezTo>
                    <a:pt x="21536" y="59426"/>
                    <a:pt x="34263" y="114481"/>
                    <a:pt x="40254" y="154898"/>
                  </a:cubicBezTo>
                  <a:cubicBezTo>
                    <a:pt x="46245" y="195347"/>
                    <a:pt x="49452" y="236378"/>
                    <a:pt x="60495" y="275726"/>
                  </a:cubicBezTo>
                  <a:cubicBezTo>
                    <a:pt x="71700" y="315592"/>
                    <a:pt x="90742" y="352770"/>
                    <a:pt x="111501" y="388588"/>
                  </a:cubicBezTo>
                  <a:cubicBezTo>
                    <a:pt x="125848" y="413362"/>
                    <a:pt x="142979" y="438396"/>
                    <a:pt x="141522" y="466992"/>
                  </a:cubicBezTo>
                  <a:close/>
                </a:path>
              </a:pathLst>
            </a:custGeom>
            <a:solidFill>
              <a:srgbClr val="FFFFFF"/>
            </a:solidFill>
            <a:ln w="0" cap="flat">
              <a:noFill/>
              <a:prstDash val="solid"/>
              <a:miter/>
            </a:ln>
          </p:spPr>
          <p:txBody>
            <a:bodyPr rtlCol="0" anchor="ctr"/>
            <a:lstStyle/>
            <a:p>
              <a:endParaRPr lang="nb-NO"/>
            </a:p>
          </p:txBody>
        </p:sp>
        <p:sp>
          <p:nvSpPr>
            <p:cNvPr id="490" name="Friform 489">
              <a:extLst>
                <a:ext uri="{FF2B5EF4-FFF2-40B4-BE49-F238E27FC236}">
                  <a16:creationId xmlns:a16="http://schemas.microsoft.com/office/drawing/2014/main" id="{254A38E7-DFAD-9D8B-4A9A-FED49F607872}"/>
                </a:ext>
              </a:extLst>
            </p:cNvPr>
            <p:cNvSpPr/>
            <p:nvPr/>
          </p:nvSpPr>
          <p:spPr>
            <a:xfrm>
              <a:off x="5223956" y="4407342"/>
              <a:ext cx="53033" cy="34456"/>
            </a:xfrm>
            <a:custGeom>
              <a:avLst/>
              <a:gdLst>
                <a:gd name="connsiteX0" fmla="*/ 15040 w 53033"/>
                <a:gd name="connsiteY0" fmla="*/ 31961 h 34456"/>
                <a:gd name="connsiteX1" fmla="*/ 18570 w 53033"/>
                <a:gd name="connsiteY1" fmla="*/ 28625 h 34456"/>
                <a:gd name="connsiteX2" fmla="*/ 20319 w 53033"/>
                <a:gd name="connsiteY2" fmla="*/ 27168 h 34456"/>
                <a:gd name="connsiteX3" fmla="*/ 19898 w 53033"/>
                <a:gd name="connsiteY3" fmla="*/ 27492 h 34456"/>
                <a:gd name="connsiteX4" fmla="*/ 20837 w 53033"/>
                <a:gd name="connsiteY4" fmla="*/ 26812 h 34456"/>
                <a:gd name="connsiteX5" fmla="*/ 29192 w 53033"/>
                <a:gd name="connsiteY5" fmla="*/ 21857 h 34456"/>
                <a:gd name="connsiteX6" fmla="*/ 30229 w 53033"/>
                <a:gd name="connsiteY6" fmla="*/ 21371 h 34456"/>
                <a:gd name="connsiteX7" fmla="*/ 30488 w 53033"/>
                <a:gd name="connsiteY7" fmla="*/ 21241 h 34456"/>
                <a:gd name="connsiteX8" fmla="*/ 30747 w 53033"/>
                <a:gd name="connsiteY8" fmla="*/ 21144 h 34456"/>
                <a:gd name="connsiteX9" fmla="*/ 31815 w 53033"/>
                <a:gd name="connsiteY9" fmla="*/ 20723 h 34456"/>
                <a:gd name="connsiteX10" fmla="*/ 36447 w 53033"/>
                <a:gd name="connsiteY10" fmla="*/ 19201 h 34456"/>
                <a:gd name="connsiteX11" fmla="*/ 40883 w 53033"/>
                <a:gd name="connsiteY11" fmla="*/ 18165 h 34456"/>
                <a:gd name="connsiteX12" fmla="*/ 43409 w 53033"/>
                <a:gd name="connsiteY12" fmla="*/ 17744 h 34456"/>
                <a:gd name="connsiteX13" fmla="*/ 42762 w 53033"/>
                <a:gd name="connsiteY13" fmla="*/ 17841 h 34456"/>
                <a:gd name="connsiteX14" fmla="*/ 44187 w 53033"/>
                <a:gd name="connsiteY14" fmla="*/ 17712 h 34456"/>
                <a:gd name="connsiteX15" fmla="*/ 50437 w 53033"/>
                <a:gd name="connsiteY15" fmla="*/ 15121 h 34456"/>
                <a:gd name="connsiteX16" fmla="*/ 53028 w 53033"/>
                <a:gd name="connsiteY16" fmla="*/ 8871 h 34456"/>
                <a:gd name="connsiteX17" fmla="*/ 44187 w 53033"/>
                <a:gd name="connsiteY17" fmla="*/ 29 h 34456"/>
                <a:gd name="connsiteX18" fmla="*/ 2539 w 53033"/>
                <a:gd name="connsiteY18" fmla="*/ 19428 h 34456"/>
                <a:gd name="connsiteX19" fmla="*/ 2539 w 53033"/>
                <a:gd name="connsiteY19" fmla="*/ 31929 h 34456"/>
                <a:gd name="connsiteX20" fmla="*/ 15040 w 53033"/>
                <a:gd name="connsiteY20" fmla="*/ 31929 h 34456"/>
                <a:gd name="connsiteX21" fmla="*/ 15040 w 53033"/>
                <a:gd name="connsiteY21" fmla="*/ 31929 h 3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3033" h="34456">
                  <a:moveTo>
                    <a:pt x="15040" y="31961"/>
                  </a:moveTo>
                  <a:cubicBezTo>
                    <a:pt x="16174" y="30795"/>
                    <a:pt x="17339" y="29694"/>
                    <a:pt x="18570" y="28625"/>
                  </a:cubicBezTo>
                  <a:cubicBezTo>
                    <a:pt x="19153" y="28139"/>
                    <a:pt x="19736" y="27654"/>
                    <a:pt x="20319" y="27168"/>
                  </a:cubicBezTo>
                  <a:cubicBezTo>
                    <a:pt x="21226" y="26423"/>
                    <a:pt x="18926" y="28172"/>
                    <a:pt x="19898" y="27492"/>
                  </a:cubicBezTo>
                  <a:cubicBezTo>
                    <a:pt x="20222" y="27265"/>
                    <a:pt x="20513" y="27038"/>
                    <a:pt x="20837" y="26812"/>
                  </a:cubicBezTo>
                  <a:cubicBezTo>
                    <a:pt x="23460" y="24933"/>
                    <a:pt x="26278" y="23282"/>
                    <a:pt x="29192" y="21857"/>
                  </a:cubicBezTo>
                  <a:cubicBezTo>
                    <a:pt x="29549" y="21695"/>
                    <a:pt x="29872" y="21533"/>
                    <a:pt x="30229" y="21371"/>
                  </a:cubicBezTo>
                  <a:cubicBezTo>
                    <a:pt x="30488" y="21241"/>
                    <a:pt x="31718" y="20723"/>
                    <a:pt x="30488" y="21241"/>
                  </a:cubicBezTo>
                  <a:cubicBezTo>
                    <a:pt x="29257" y="21760"/>
                    <a:pt x="30488" y="21241"/>
                    <a:pt x="30747" y="21144"/>
                  </a:cubicBezTo>
                  <a:cubicBezTo>
                    <a:pt x="31103" y="21015"/>
                    <a:pt x="31459" y="20853"/>
                    <a:pt x="31815" y="20723"/>
                  </a:cubicBezTo>
                  <a:cubicBezTo>
                    <a:pt x="33337" y="20140"/>
                    <a:pt x="34860" y="19655"/>
                    <a:pt x="36447" y="19201"/>
                  </a:cubicBezTo>
                  <a:cubicBezTo>
                    <a:pt x="37904" y="18780"/>
                    <a:pt x="39393" y="18424"/>
                    <a:pt x="40883" y="18165"/>
                  </a:cubicBezTo>
                  <a:cubicBezTo>
                    <a:pt x="41725" y="18003"/>
                    <a:pt x="42568" y="17873"/>
                    <a:pt x="43409" y="17744"/>
                  </a:cubicBezTo>
                  <a:cubicBezTo>
                    <a:pt x="44575" y="17549"/>
                    <a:pt x="41563" y="17938"/>
                    <a:pt x="42762" y="17841"/>
                  </a:cubicBezTo>
                  <a:cubicBezTo>
                    <a:pt x="43247" y="17809"/>
                    <a:pt x="43701" y="17744"/>
                    <a:pt x="44187" y="17712"/>
                  </a:cubicBezTo>
                  <a:cubicBezTo>
                    <a:pt x="46583" y="17485"/>
                    <a:pt x="48688" y="16870"/>
                    <a:pt x="50437" y="15121"/>
                  </a:cubicBezTo>
                  <a:cubicBezTo>
                    <a:pt x="51959" y="13599"/>
                    <a:pt x="53125" y="11072"/>
                    <a:pt x="53028" y="8871"/>
                  </a:cubicBezTo>
                  <a:cubicBezTo>
                    <a:pt x="52833" y="4434"/>
                    <a:pt x="49109" y="-424"/>
                    <a:pt x="44187" y="29"/>
                  </a:cubicBezTo>
                  <a:cubicBezTo>
                    <a:pt x="28447" y="1487"/>
                    <a:pt x="13648" y="8093"/>
                    <a:pt x="2539" y="19428"/>
                  </a:cubicBezTo>
                  <a:cubicBezTo>
                    <a:pt x="-699" y="22731"/>
                    <a:pt x="-991" y="28658"/>
                    <a:pt x="2539" y="31929"/>
                  </a:cubicBezTo>
                  <a:cubicBezTo>
                    <a:pt x="6037" y="35135"/>
                    <a:pt x="11575" y="35458"/>
                    <a:pt x="15040" y="31929"/>
                  </a:cubicBezTo>
                  <a:lnTo>
                    <a:pt x="15040" y="31929"/>
                  </a:lnTo>
                  <a:close/>
                </a:path>
              </a:pathLst>
            </a:custGeom>
            <a:solidFill>
              <a:srgbClr val="FFFFFF"/>
            </a:solidFill>
            <a:ln w="0" cap="flat">
              <a:noFill/>
              <a:prstDash val="solid"/>
              <a:miter/>
            </a:ln>
          </p:spPr>
          <p:txBody>
            <a:bodyPr rtlCol="0" anchor="ctr"/>
            <a:lstStyle/>
            <a:p>
              <a:endParaRPr lang="nb-NO"/>
            </a:p>
          </p:txBody>
        </p:sp>
        <p:sp>
          <p:nvSpPr>
            <p:cNvPr id="491" name="Friform 490">
              <a:extLst>
                <a:ext uri="{FF2B5EF4-FFF2-40B4-BE49-F238E27FC236}">
                  <a16:creationId xmlns:a16="http://schemas.microsoft.com/office/drawing/2014/main" id="{13EDA187-B8F0-0F69-051F-AD6DB22F2B88}"/>
                </a:ext>
              </a:extLst>
            </p:cNvPr>
            <p:cNvSpPr/>
            <p:nvPr/>
          </p:nvSpPr>
          <p:spPr>
            <a:xfrm>
              <a:off x="5198874" y="4372400"/>
              <a:ext cx="55026" cy="40756"/>
            </a:xfrm>
            <a:custGeom>
              <a:avLst/>
              <a:gdLst>
                <a:gd name="connsiteX0" fmla="*/ 14991 w 55026"/>
                <a:gd name="connsiteY0" fmla="*/ 38242 h 40756"/>
                <a:gd name="connsiteX1" fmla="*/ 22213 w 55026"/>
                <a:gd name="connsiteY1" fmla="*/ 30858 h 40756"/>
                <a:gd name="connsiteX2" fmla="*/ 24480 w 55026"/>
                <a:gd name="connsiteY2" fmla="*/ 28947 h 40756"/>
                <a:gd name="connsiteX3" fmla="*/ 24771 w 55026"/>
                <a:gd name="connsiteY3" fmla="*/ 28688 h 40756"/>
                <a:gd name="connsiteX4" fmla="*/ 25322 w 55026"/>
                <a:gd name="connsiteY4" fmla="*/ 28267 h 40756"/>
                <a:gd name="connsiteX5" fmla="*/ 30115 w 55026"/>
                <a:gd name="connsiteY5" fmla="*/ 24964 h 40756"/>
                <a:gd name="connsiteX6" fmla="*/ 34876 w 55026"/>
                <a:gd name="connsiteY6" fmla="*/ 22179 h 40756"/>
                <a:gd name="connsiteX7" fmla="*/ 37305 w 55026"/>
                <a:gd name="connsiteY7" fmla="*/ 20916 h 40756"/>
                <a:gd name="connsiteX8" fmla="*/ 39992 w 55026"/>
                <a:gd name="connsiteY8" fmla="*/ 19653 h 40756"/>
                <a:gd name="connsiteX9" fmla="*/ 39507 w 55026"/>
                <a:gd name="connsiteY9" fmla="*/ 19880 h 40756"/>
                <a:gd name="connsiteX10" fmla="*/ 40867 w 55026"/>
                <a:gd name="connsiteY10" fmla="*/ 19361 h 40756"/>
                <a:gd name="connsiteX11" fmla="*/ 43263 w 55026"/>
                <a:gd name="connsiteY11" fmla="*/ 18552 h 40756"/>
                <a:gd name="connsiteX12" fmla="*/ 48510 w 55026"/>
                <a:gd name="connsiteY12" fmla="*/ 17256 h 40756"/>
                <a:gd name="connsiteX13" fmla="*/ 54695 w 55026"/>
                <a:gd name="connsiteY13" fmla="*/ 6375 h 40756"/>
                <a:gd name="connsiteX14" fmla="*/ 43814 w 55026"/>
                <a:gd name="connsiteY14" fmla="*/ 189 h 40756"/>
                <a:gd name="connsiteX15" fmla="*/ 21241 w 55026"/>
                <a:gd name="connsiteY15" fmla="*/ 9678 h 40756"/>
                <a:gd name="connsiteX16" fmla="*/ 2523 w 55026"/>
                <a:gd name="connsiteY16" fmla="*/ 25709 h 40756"/>
                <a:gd name="connsiteX17" fmla="*/ 2523 w 55026"/>
                <a:gd name="connsiteY17" fmla="*/ 38210 h 40756"/>
                <a:gd name="connsiteX18" fmla="*/ 15024 w 55026"/>
                <a:gd name="connsiteY18" fmla="*/ 38210 h 40756"/>
                <a:gd name="connsiteX19" fmla="*/ 15024 w 55026"/>
                <a:gd name="connsiteY19" fmla="*/ 38210 h 4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026" h="40756">
                  <a:moveTo>
                    <a:pt x="14991" y="38242"/>
                  </a:moveTo>
                  <a:cubicBezTo>
                    <a:pt x="17193" y="35586"/>
                    <a:pt x="19622" y="33125"/>
                    <a:pt x="22213" y="30858"/>
                  </a:cubicBezTo>
                  <a:cubicBezTo>
                    <a:pt x="22958" y="30210"/>
                    <a:pt x="23735" y="29563"/>
                    <a:pt x="24480" y="28947"/>
                  </a:cubicBezTo>
                  <a:cubicBezTo>
                    <a:pt x="24674" y="28785"/>
                    <a:pt x="25775" y="27943"/>
                    <a:pt x="24771" y="28688"/>
                  </a:cubicBezTo>
                  <a:cubicBezTo>
                    <a:pt x="23670" y="29498"/>
                    <a:pt x="25095" y="28429"/>
                    <a:pt x="25322" y="28267"/>
                  </a:cubicBezTo>
                  <a:cubicBezTo>
                    <a:pt x="26876" y="27101"/>
                    <a:pt x="28496" y="26000"/>
                    <a:pt x="30115" y="24964"/>
                  </a:cubicBezTo>
                  <a:cubicBezTo>
                    <a:pt x="31669" y="23993"/>
                    <a:pt x="33257" y="23053"/>
                    <a:pt x="34876" y="22179"/>
                  </a:cubicBezTo>
                  <a:cubicBezTo>
                    <a:pt x="35685" y="21758"/>
                    <a:pt x="36463" y="21337"/>
                    <a:pt x="37305" y="20916"/>
                  </a:cubicBezTo>
                  <a:cubicBezTo>
                    <a:pt x="37855" y="20657"/>
                    <a:pt x="39442" y="19588"/>
                    <a:pt x="39992" y="19653"/>
                  </a:cubicBezTo>
                  <a:cubicBezTo>
                    <a:pt x="39701" y="19620"/>
                    <a:pt x="38308" y="20333"/>
                    <a:pt x="39507" y="19880"/>
                  </a:cubicBezTo>
                  <a:cubicBezTo>
                    <a:pt x="39960" y="19717"/>
                    <a:pt x="40413" y="19523"/>
                    <a:pt x="40867" y="19361"/>
                  </a:cubicBezTo>
                  <a:cubicBezTo>
                    <a:pt x="41677" y="19070"/>
                    <a:pt x="42454" y="18779"/>
                    <a:pt x="43263" y="18552"/>
                  </a:cubicBezTo>
                  <a:cubicBezTo>
                    <a:pt x="44980" y="18001"/>
                    <a:pt x="46728" y="17580"/>
                    <a:pt x="48510" y="17256"/>
                  </a:cubicBezTo>
                  <a:cubicBezTo>
                    <a:pt x="53076" y="16447"/>
                    <a:pt x="56055" y="10650"/>
                    <a:pt x="54695" y="6375"/>
                  </a:cubicBezTo>
                  <a:cubicBezTo>
                    <a:pt x="53108" y="1485"/>
                    <a:pt x="48704" y="-685"/>
                    <a:pt x="43814" y="189"/>
                  </a:cubicBezTo>
                  <a:cubicBezTo>
                    <a:pt x="35815" y="1614"/>
                    <a:pt x="28042" y="5339"/>
                    <a:pt x="21241" y="9678"/>
                  </a:cubicBezTo>
                  <a:cubicBezTo>
                    <a:pt x="14343" y="14083"/>
                    <a:pt x="7737" y="19394"/>
                    <a:pt x="2523" y="25709"/>
                  </a:cubicBezTo>
                  <a:cubicBezTo>
                    <a:pt x="-424" y="29271"/>
                    <a:pt x="-1234" y="34777"/>
                    <a:pt x="2523" y="38210"/>
                  </a:cubicBezTo>
                  <a:cubicBezTo>
                    <a:pt x="5794" y="41189"/>
                    <a:pt x="11882" y="41998"/>
                    <a:pt x="15024" y="38210"/>
                  </a:cubicBezTo>
                  <a:lnTo>
                    <a:pt x="15024" y="38210"/>
                  </a:lnTo>
                  <a:close/>
                </a:path>
              </a:pathLst>
            </a:custGeom>
            <a:solidFill>
              <a:srgbClr val="FFFFFF"/>
            </a:solidFill>
            <a:ln w="0" cap="flat">
              <a:noFill/>
              <a:prstDash val="solid"/>
              <a:miter/>
            </a:ln>
          </p:spPr>
          <p:txBody>
            <a:bodyPr rtlCol="0" anchor="ctr"/>
            <a:lstStyle/>
            <a:p>
              <a:endParaRPr lang="nb-NO"/>
            </a:p>
          </p:txBody>
        </p:sp>
        <p:sp>
          <p:nvSpPr>
            <p:cNvPr id="492" name="Friform 491">
              <a:extLst>
                <a:ext uri="{FF2B5EF4-FFF2-40B4-BE49-F238E27FC236}">
                  <a16:creationId xmlns:a16="http://schemas.microsoft.com/office/drawing/2014/main" id="{9C96DEF1-D797-6986-2CA3-206FD02F1AEE}"/>
                </a:ext>
              </a:extLst>
            </p:cNvPr>
            <p:cNvSpPr/>
            <p:nvPr/>
          </p:nvSpPr>
          <p:spPr>
            <a:xfrm>
              <a:off x="4525715" y="2602028"/>
              <a:ext cx="615482" cy="1626351"/>
            </a:xfrm>
            <a:custGeom>
              <a:avLst/>
              <a:gdLst>
                <a:gd name="connsiteX0" fmla="*/ 135371 w 615482"/>
                <a:gd name="connsiteY0" fmla="*/ 1272 h 1626351"/>
                <a:gd name="connsiteX1" fmla="*/ 111114 w 615482"/>
                <a:gd name="connsiteY1" fmla="*/ 304623 h 1626351"/>
                <a:gd name="connsiteX2" fmla="*/ 22606 w 615482"/>
                <a:gd name="connsiteY2" fmla="*/ 728380 h 1626351"/>
                <a:gd name="connsiteX3" fmla="*/ 1394 w 615482"/>
                <a:gd name="connsiteY3" fmla="*/ 1162372 h 1626351"/>
                <a:gd name="connsiteX4" fmla="*/ 57679 w 615482"/>
                <a:gd name="connsiteY4" fmla="*/ 1354609 h 1626351"/>
                <a:gd name="connsiteX5" fmla="*/ 171933 w 615482"/>
                <a:gd name="connsiteY5" fmla="*/ 1441530 h 1626351"/>
                <a:gd name="connsiteX6" fmla="*/ 524347 w 615482"/>
                <a:gd name="connsiteY6" fmla="*/ 1626352 h 1626351"/>
                <a:gd name="connsiteX7" fmla="*/ 608936 w 615482"/>
                <a:gd name="connsiteY7" fmla="*/ 1518251 h 1626351"/>
                <a:gd name="connsiteX8" fmla="*/ 595529 w 615482"/>
                <a:gd name="connsiteY8" fmla="*/ 1419509 h 1626351"/>
                <a:gd name="connsiteX9" fmla="*/ 361645 w 615482"/>
                <a:gd name="connsiteY9" fmla="*/ 1063533 h 1626351"/>
                <a:gd name="connsiteX10" fmla="*/ 569945 w 615482"/>
                <a:gd name="connsiteY10" fmla="*/ 243124 h 1626351"/>
                <a:gd name="connsiteX11" fmla="*/ 337680 w 615482"/>
                <a:gd name="connsiteY11" fmla="*/ 139 h 1626351"/>
                <a:gd name="connsiteX12" fmla="*/ 135371 w 615482"/>
                <a:gd name="connsiteY12" fmla="*/ 1272 h 162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5482" h="1626351">
                  <a:moveTo>
                    <a:pt x="135371" y="1272"/>
                  </a:moveTo>
                  <a:cubicBezTo>
                    <a:pt x="133169" y="98848"/>
                    <a:pt x="135630" y="210156"/>
                    <a:pt x="111114" y="304623"/>
                  </a:cubicBezTo>
                  <a:cubicBezTo>
                    <a:pt x="65354" y="481153"/>
                    <a:pt x="38378" y="618369"/>
                    <a:pt x="22606" y="728380"/>
                  </a:cubicBezTo>
                  <a:cubicBezTo>
                    <a:pt x="-8937" y="948275"/>
                    <a:pt x="1912" y="1063015"/>
                    <a:pt x="1394" y="1162372"/>
                  </a:cubicBezTo>
                  <a:cubicBezTo>
                    <a:pt x="1005" y="1236177"/>
                    <a:pt x="18234" y="1299522"/>
                    <a:pt x="57679" y="1354609"/>
                  </a:cubicBezTo>
                  <a:cubicBezTo>
                    <a:pt x="85789" y="1393860"/>
                    <a:pt x="129574" y="1418311"/>
                    <a:pt x="171933" y="1441530"/>
                  </a:cubicBezTo>
                  <a:cubicBezTo>
                    <a:pt x="268667" y="1494577"/>
                    <a:pt x="510972" y="1623826"/>
                    <a:pt x="524347" y="1626352"/>
                  </a:cubicBezTo>
                  <a:cubicBezTo>
                    <a:pt x="569978" y="1609155"/>
                    <a:pt x="601747" y="1544224"/>
                    <a:pt x="608936" y="1518251"/>
                  </a:cubicBezTo>
                  <a:cubicBezTo>
                    <a:pt x="616353" y="1491501"/>
                    <a:pt x="623121" y="1422650"/>
                    <a:pt x="595529" y="1419509"/>
                  </a:cubicBezTo>
                  <a:lnTo>
                    <a:pt x="361645" y="1063533"/>
                  </a:lnTo>
                  <a:lnTo>
                    <a:pt x="569945" y="243124"/>
                  </a:lnTo>
                  <a:cubicBezTo>
                    <a:pt x="569945" y="243124"/>
                    <a:pt x="421428" y="-6727"/>
                    <a:pt x="337680" y="139"/>
                  </a:cubicBezTo>
                  <a:cubicBezTo>
                    <a:pt x="230226" y="8915"/>
                    <a:pt x="135371" y="1272"/>
                    <a:pt x="135371" y="1272"/>
                  </a:cubicBezTo>
                  <a:close/>
                </a:path>
              </a:pathLst>
            </a:custGeom>
            <a:solidFill>
              <a:schemeClr val="tx2">
                <a:lumMod val="75000"/>
              </a:schemeClr>
            </a:solidFill>
            <a:ln w="0" cap="flat">
              <a:noFill/>
              <a:prstDash val="solid"/>
              <a:miter/>
            </a:ln>
          </p:spPr>
          <p:txBody>
            <a:bodyPr rtlCol="0" anchor="ctr"/>
            <a:lstStyle/>
            <a:p>
              <a:endParaRPr lang="nb-NO"/>
            </a:p>
          </p:txBody>
        </p:sp>
        <p:sp>
          <p:nvSpPr>
            <p:cNvPr id="493" name="Friform 492">
              <a:extLst>
                <a:ext uri="{FF2B5EF4-FFF2-40B4-BE49-F238E27FC236}">
                  <a16:creationId xmlns:a16="http://schemas.microsoft.com/office/drawing/2014/main" id="{4E0749FE-E654-421C-AC0E-8C49BE1DB30E}"/>
                </a:ext>
              </a:extLst>
            </p:cNvPr>
            <p:cNvSpPr/>
            <p:nvPr/>
          </p:nvSpPr>
          <p:spPr>
            <a:xfrm>
              <a:off x="4755891" y="2503749"/>
              <a:ext cx="782212" cy="1584986"/>
            </a:xfrm>
            <a:custGeom>
              <a:avLst/>
              <a:gdLst>
                <a:gd name="connsiteX0" fmla="*/ 468079 w 748564"/>
                <a:gd name="connsiteY0" fmla="*/ 0 h 1584986"/>
                <a:gd name="connsiteX1" fmla="*/ 649014 w 748564"/>
                <a:gd name="connsiteY1" fmla="*/ 404359 h 1584986"/>
                <a:gd name="connsiteX2" fmla="*/ 643638 w 748564"/>
                <a:gd name="connsiteY2" fmla="*/ 590022 h 1584986"/>
                <a:gd name="connsiteX3" fmla="*/ 581783 w 748564"/>
                <a:gd name="connsiteY3" fmla="*/ 761145 h 1584986"/>
                <a:gd name="connsiteX4" fmla="*/ 312113 w 748564"/>
                <a:gd name="connsiteY4" fmla="*/ 1263080 h 1584986"/>
                <a:gd name="connsiteX5" fmla="*/ 742347 w 748564"/>
                <a:gd name="connsiteY5" fmla="*/ 1394531 h 1584986"/>
                <a:gd name="connsiteX6" fmla="*/ 681787 w 748564"/>
                <a:gd name="connsiteY6" fmla="*/ 1584987 h 1584986"/>
                <a:gd name="connsiteX7" fmla="*/ 582948 w 748564"/>
                <a:gd name="connsiteY7" fmla="*/ 1576405 h 1584986"/>
                <a:gd name="connsiteX8" fmla="*/ 172922 w 748564"/>
                <a:gd name="connsiteY8" fmla="*/ 1523002 h 1584986"/>
                <a:gd name="connsiteX9" fmla="*/ 97497 w 748564"/>
                <a:gd name="connsiteY9" fmla="*/ 1505223 h 1584986"/>
                <a:gd name="connsiteX10" fmla="*/ 19417 w 748564"/>
                <a:gd name="connsiteY10" fmla="*/ 1416779 h 1584986"/>
                <a:gd name="connsiteX11" fmla="*/ 51 w 748564"/>
                <a:gd name="connsiteY11" fmla="*/ 1298185 h 1584986"/>
                <a:gd name="connsiteX12" fmla="*/ 32630 w 748564"/>
                <a:gd name="connsiteY12" fmla="*/ 1039753 h 1584986"/>
                <a:gd name="connsiteX13" fmla="*/ 141120 w 748564"/>
                <a:gd name="connsiteY13" fmla="*/ 639345 h 1584986"/>
                <a:gd name="connsiteX14" fmla="*/ 107440 w 748564"/>
                <a:gd name="connsiteY14" fmla="*/ 98450 h 1584986"/>
                <a:gd name="connsiteX15" fmla="*/ 468014 w 748564"/>
                <a:gd name="connsiteY15" fmla="*/ 32 h 158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8564" h="1584986">
                  <a:moveTo>
                    <a:pt x="468079" y="0"/>
                  </a:moveTo>
                  <a:cubicBezTo>
                    <a:pt x="561315" y="105640"/>
                    <a:pt x="638424" y="263841"/>
                    <a:pt x="649014" y="404359"/>
                  </a:cubicBezTo>
                  <a:cubicBezTo>
                    <a:pt x="653710" y="466312"/>
                    <a:pt x="655750" y="529106"/>
                    <a:pt x="643638" y="590022"/>
                  </a:cubicBezTo>
                  <a:cubicBezTo>
                    <a:pt x="631785" y="649643"/>
                    <a:pt x="606751" y="705734"/>
                    <a:pt x="581783" y="761145"/>
                  </a:cubicBezTo>
                  <a:cubicBezTo>
                    <a:pt x="506099" y="929029"/>
                    <a:pt x="390290" y="1096330"/>
                    <a:pt x="312113" y="1263080"/>
                  </a:cubicBezTo>
                  <a:cubicBezTo>
                    <a:pt x="452145" y="1271532"/>
                    <a:pt x="634376" y="1326749"/>
                    <a:pt x="742347" y="1394531"/>
                  </a:cubicBezTo>
                  <a:cubicBezTo>
                    <a:pt x="771105" y="1513772"/>
                    <a:pt x="691308" y="1582202"/>
                    <a:pt x="681787" y="1584987"/>
                  </a:cubicBezTo>
                  <a:cubicBezTo>
                    <a:pt x="681787" y="1584987"/>
                    <a:pt x="610249" y="1579935"/>
                    <a:pt x="582948" y="1576405"/>
                  </a:cubicBezTo>
                  <a:cubicBezTo>
                    <a:pt x="446284" y="1558593"/>
                    <a:pt x="309586" y="1540781"/>
                    <a:pt x="172922" y="1523002"/>
                  </a:cubicBezTo>
                  <a:cubicBezTo>
                    <a:pt x="147208" y="1519666"/>
                    <a:pt x="121009" y="1516169"/>
                    <a:pt x="97497" y="1505223"/>
                  </a:cubicBezTo>
                  <a:cubicBezTo>
                    <a:pt x="60967" y="1488188"/>
                    <a:pt x="34282" y="1454216"/>
                    <a:pt x="19417" y="1416779"/>
                  </a:cubicBezTo>
                  <a:cubicBezTo>
                    <a:pt x="4552" y="1379342"/>
                    <a:pt x="504" y="1338472"/>
                    <a:pt x="51" y="1298185"/>
                  </a:cubicBezTo>
                  <a:cubicBezTo>
                    <a:pt x="-986" y="1211167"/>
                    <a:pt x="13976" y="1124764"/>
                    <a:pt x="32630" y="1039753"/>
                  </a:cubicBezTo>
                  <a:cubicBezTo>
                    <a:pt x="62230" y="904643"/>
                    <a:pt x="101189" y="771799"/>
                    <a:pt x="141120" y="639345"/>
                  </a:cubicBezTo>
                  <a:cubicBezTo>
                    <a:pt x="151807" y="603851"/>
                    <a:pt x="218229" y="339460"/>
                    <a:pt x="107440" y="98450"/>
                  </a:cubicBezTo>
                  <a:cubicBezTo>
                    <a:pt x="252168" y="87278"/>
                    <a:pt x="468014" y="32"/>
                    <a:pt x="468014" y="32"/>
                  </a:cubicBezTo>
                  <a:close/>
                </a:path>
              </a:pathLst>
            </a:custGeom>
            <a:solidFill>
              <a:schemeClr val="tx2">
                <a:lumMod val="75000"/>
              </a:schemeClr>
            </a:solidFill>
            <a:ln w="0" cap="flat">
              <a:noFill/>
              <a:prstDash val="solid"/>
              <a:miter/>
            </a:ln>
          </p:spPr>
          <p:txBody>
            <a:bodyPr rtlCol="0" anchor="ctr"/>
            <a:lstStyle/>
            <a:p>
              <a:endParaRPr lang="nb-NO" dirty="0"/>
            </a:p>
          </p:txBody>
        </p:sp>
        <p:sp>
          <p:nvSpPr>
            <p:cNvPr id="494" name="Friform 493">
              <a:extLst>
                <a:ext uri="{FF2B5EF4-FFF2-40B4-BE49-F238E27FC236}">
                  <a16:creationId xmlns:a16="http://schemas.microsoft.com/office/drawing/2014/main" id="{CF746479-B99F-6914-DB05-57C1EDFA24A9}"/>
                </a:ext>
              </a:extLst>
            </p:cNvPr>
            <p:cNvSpPr/>
            <p:nvPr/>
          </p:nvSpPr>
          <p:spPr>
            <a:xfrm>
              <a:off x="5505317" y="3814648"/>
              <a:ext cx="331820" cy="521490"/>
            </a:xfrm>
            <a:custGeom>
              <a:avLst/>
              <a:gdLst>
                <a:gd name="connsiteX0" fmla="*/ 113587 w 331820"/>
                <a:gd name="connsiteY0" fmla="*/ 262040 h 521490"/>
                <a:gd name="connsiteX1" fmla="*/ 91177 w 331820"/>
                <a:gd name="connsiteY1" fmla="*/ 169451 h 521490"/>
                <a:gd name="connsiteX2" fmla="*/ 31427 w 331820"/>
                <a:gd name="connsiteY2" fmla="*/ 121327 h 521490"/>
                <a:gd name="connsiteX3" fmla="*/ 15008 w 331820"/>
                <a:gd name="connsiteY3" fmla="*/ 96812 h 521490"/>
                <a:gd name="connsiteX4" fmla="*/ 32722 w 331820"/>
                <a:gd name="connsiteY4" fmla="*/ 20026 h 521490"/>
                <a:gd name="connsiteX5" fmla="*/ 102933 w 331820"/>
                <a:gd name="connsiteY5" fmla="*/ 13938 h 521490"/>
                <a:gd name="connsiteX6" fmla="*/ 241994 w 331820"/>
                <a:gd name="connsiteY6" fmla="*/ 200897 h 521490"/>
                <a:gd name="connsiteX7" fmla="*/ 309031 w 331820"/>
                <a:gd name="connsiteY7" fmla="*/ 297728 h 521490"/>
                <a:gd name="connsiteX8" fmla="*/ 331603 w 331820"/>
                <a:gd name="connsiteY8" fmla="*/ 416970 h 521490"/>
                <a:gd name="connsiteX9" fmla="*/ 303623 w 331820"/>
                <a:gd name="connsiteY9" fmla="*/ 496281 h 521490"/>
                <a:gd name="connsiteX10" fmla="*/ 226093 w 331820"/>
                <a:gd name="connsiteY10" fmla="*/ 516650 h 521490"/>
                <a:gd name="connsiteX11" fmla="*/ 194517 w 331820"/>
                <a:gd name="connsiteY11" fmla="*/ 488767 h 521490"/>
                <a:gd name="connsiteX12" fmla="*/ 153971 w 331820"/>
                <a:gd name="connsiteY12" fmla="*/ 421730 h 521490"/>
                <a:gd name="connsiteX13" fmla="*/ 93444 w 331820"/>
                <a:gd name="connsiteY13" fmla="*/ 375258 h 521490"/>
                <a:gd name="connsiteX14" fmla="*/ 19768 w 331820"/>
                <a:gd name="connsiteY14" fmla="*/ 367162 h 521490"/>
                <a:gd name="connsiteX15" fmla="*/ 6296 w 331820"/>
                <a:gd name="connsiteY15" fmla="*/ 308966 h 521490"/>
                <a:gd name="connsiteX16" fmla="*/ 13680 w 331820"/>
                <a:gd name="connsiteY16" fmla="*/ 301776 h 521490"/>
                <a:gd name="connsiteX17" fmla="*/ 50987 w 331820"/>
                <a:gd name="connsiteY17" fmla="*/ 308383 h 521490"/>
                <a:gd name="connsiteX18" fmla="*/ 84214 w 331820"/>
                <a:gd name="connsiteY18" fmla="*/ 288660 h 521490"/>
                <a:gd name="connsiteX19" fmla="*/ 113587 w 331820"/>
                <a:gd name="connsiteY19" fmla="*/ 262008 h 521490"/>
                <a:gd name="connsiteX20" fmla="*/ 113587 w 331820"/>
                <a:gd name="connsiteY20" fmla="*/ 262008 h 52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1820" h="521490">
                  <a:moveTo>
                    <a:pt x="113587" y="262040"/>
                  </a:moveTo>
                  <a:cubicBezTo>
                    <a:pt x="123756" y="234610"/>
                    <a:pt x="110155" y="191699"/>
                    <a:pt x="91177" y="169451"/>
                  </a:cubicBezTo>
                  <a:cubicBezTo>
                    <a:pt x="74337" y="149696"/>
                    <a:pt x="42664" y="131884"/>
                    <a:pt x="31427" y="121327"/>
                  </a:cubicBezTo>
                  <a:cubicBezTo>
                    <a:pt x="24140" y="114461"/>
                    <a:pt x="16821" y="106656"/>
                    <a:pt x="15008" y="96812"/>
                  </a:cubicBezTo>
                  <a:cubicBezTo>
                    <a:pt x="12903" y="85282"/>
                    <a:pt x="32722" y="20026"/>
                    <a:pt x="32722" y="20026"/>
                  </a:cubicBezTo>
                  <a:cubicBezTo>
                    <a:pt x="32722" y="20026"/>
                    <a:pt x="66338" y="-20649"/>
                    <a:pt x="102933" y="13938"/>
                  </a:cubicBezTo>
                  <a:cubicBezTo>
                    <a:pt x="139528" y="48525"/>
                    <a:pt x="241994" y="200897"/>
                    <a:pt x="241994" y="200897"/>
                  </a:cubicBezTo>
                  <a:lnTo>
                    <a:pt x="309031" y="297728"/>
                  </a:lnTo>
                  <a:cubicBezTo>
                    <a:pt x="323669" y="336266"/>
                    <a:pt x="333417" y="375938"/>
                    <a:pt x="331603" y="416970"/>
                  </a:cubicBezTo>
                  <a:cubicBezTo>
                    <a:pt x="330340" y="445533"/>
                    <a:pt x="322698" y="474971"/>
                    <a:pt x="303623" y="496281"/>
                  </a:cubicBezTo>
                  <a:cubicBezTo>
                    <a:pt x="284516" y="517557"/>
                    <a:pt x="252131" y="528439"/>
                    <a:pt x="226093" y="516650"/>
                  </a:cubicBezTo>
                  <a:cubicBezTo>
                    <a:pt x="213171" y="510789"/>
                    <a:pt x="202938" y="500199"/>
                    <a:pt x="194517" y="488767"/>
                  </a:cubicBezTo>
                  <a:cubicBezTo>
                    <a:pt x="179005" y="467749"/>
                    <a:pt x="168545" y="443428"/>
                    <a:pt x="153971" y="421730"/>
                  </a:cubicBezTo>
                  <a:cubicBezTo>
                    <a:pt x="139398" y="400032"/>
                    <a:pt x="119093" y="380180"/>
                    <a:pt x="93444" y="375258"/>
                  </a:cubicBezTo>
                  <a:cubicBezTo>
                    <a:pt x="68928" y="370562"/>
                    <a:pt x="41337" y="379727"/>
                    <a:pt x="19768" y="367162"/>
                  </a:cubicBezTo>
                  <a:cubicBezTo>
                    <a:pt x="499" y="355924"/>
                    <a:pt x="-6075" y="327522"/>
                    <a:pt x="6296" y="308966"/>
                  </a:cubicBezTo>
                  <a:cubicBezTo>
                    <a:pt x="8206" y="306083"/>
                    <a:pt x="10603" y="303395"/>
                    <a:pt x="13680" y="301776"/>
                  </a:cubicBezTo>
                  <a:cubicBezTo>
                    <a:pt x="25176" y="295785"/>
                    <a:pt x="38066" y="307379"/>
                    <a:pt x="50987" y="308383"/>
                  </a:cubicBezTo>
                  <a:cubicBezTo>
                    <a:pt x="64362" y="309451"/>
                    <a:pt x="75762" y="299088"/>
                    <a:pt x="84214" y="288660"/>
                  </a:cubicBezTo>
                  <a:cubicBezTo>
                    <a:pt x="92634" y="278232"/>
                    <a:pt x="100860" y="266282"/>
                    <a:pt x="113587" y="262008"/>
                  </a:cubicBezTo>
                  <a:lnTo>
                    <a:pt x="113587" y="262008"/>
                  </a:lnTo>
                  <a:close/>
                </a:path>
              </a:pathLst>
            </a:custGeom>
            <a:solidFill>
              <a:srgbClr val="171E26"/>
            </a:solidFill>
            <a:ln w="0" cap="flat">
              <a:noFill/>
              <a:prstDash val="solid"/>
              <a:miter/>
            </a:ln>
          </p:spPr>
          <p:txBody>
            <a:bodyPr rtlCol="0" anchor="ctr"/>
            <a:lstStyle/>
            <a:p>
              <a:endParaRPr lang="nb-NO"/>
            </a:p>
          </p:txBody>
        </p:sp>
        <p:sp>
          <p:nvSpPr>
            <p:cNvPr id="495" name="Friform 494">
              <a:extLst>
                <a:ext uri="{FF2B5EF4-FFF2-40B4-BE49-F238E27FC236}">
                  <a16:creationId xmlns:a16="http://schemas.microsoft.com/office/drawing/2014/main" id="{A3F399FF-C27A-2EDB-719B-7B462A87BB27}"/>
                </a:ext>
              </a:extLst>
            </p:cNvPr>
            <p:cNvSpPr/>
            <p:nvPr/>
          </p:nvSpPr>
          <p:spPr>
            <a:xfrm>
              <a:off x="5538104" y="3777756"/>
              <a:ext cx="276276" cy="334619"/>
            </a:xfrm>
            <a:custGeom>
              <a:avLst/>
              <a:gdLst>
                <a:gd name="connsiteX0" fmla="*/ 276276 w 276276"/>
                <a:gd name="connsiteY0" fmla="*/ 334620 h 334619"/>
                <a:gd name="connsiteX1" fmla="*/ 230711 w 276276"/>
                <a:gd name="connsiteY1" fmla="*/ 235133 h 334619"/>
                <a:gd name="connsiteX2" fmla="*/ 207555 w 276276"/>
                <a:gd name="connsiteY2" fmla="*/ 180726 h 334619"/>
                <a:gd name="connsiteX3" fmla="*/ 165520 w 276276"/>
                <a:gd name="connsiteY3" fmla="*/ 54749 h 334619"/>
                <a:gd name="connsiteX4" fmla="*/ 49095 w 276276"/>
                <a:gd name="connsiteY4" fmla="*/ 633 h 334619"/>
                <a:gd name="connsiteX5" fmla="*/ 30766 w 276276"/>
                <a:gd name="connsiteY5" fmla="*/ 1864 h 334619"/>
                <a:gd name="connsiteX6" fmla="*/ 0 w 276276"/>
                <a:gd name="connsiteY6" fmla="*/ 56854 h 334619"/>
                <a:gd name="connsiteX7" fmla="*/ 7189 w 276276"/>
                <a:gd name="connsiteY7" fmla="*/ 56854 h 334619"/>
                <a:gd name="connsiteX8" fmla="*/ 98645 w 276276"/>
                <a:gd name="connsiteY8" fmla="*/ 107407 h 334619"/>
                <a:gd name="connsiteX9" fmla="*/ 155059 w 276276"/>
                <a:gd name="connsiteY9" fmla="*/ 199380 h 334619"/>
                <a:gd name="connsiteX10" fmla="*/ 276276 w 276276"/>
                <a:gd name="connsiteY10" fmla="*/ 334587 h 33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276" h="334619">
                  <a:moveTo>
                    <a:pt x="276276" y="334620"/>
                  </a:moveTo>
                  <a:cubicBezTo>
                    <a:pt x="263938" y="303789"/>
                    <a:pt x="245284" y="264765"/>
                    <a:pt x="230711" y="235133"/>
                  </a:cubicBezTo>
                  <a:cubicBezTo>
                    <a:pt x="221999" y="217419"/>
                    <a:pt x="213417" y="199574"/>
                    <a:pt x="207555" y="180726"/>
                  </a:cubicBezTo>
                  <a:cubicBezTo>
                    <a:pt x="194310" y="138043"/>
                    <a:pt x="194310" y="88947"/>
                    <a:pt x="165520" y="54749"/>
                  </a:cubicBezTo>
                  <a:cubicBezTo>
                    <a:pt x="137895" y="21910"/>
                    <a:pt x="91714" y="5653"/>
                    <a:pt x="49095" y="633"/>
                  </a:cubicBezTo>
                  <a:cubicBezTo>
                    <a:pt x="42943" y="-79"/>
                    <a:pt x="36401" y="-727"/>
                    <a:pt x="30766" y="1864"/>
                  </a:cubicBezTo>
                  <a:cubicBezTo>
                    <a:pt x="26070" y="4034"/>
                    <a:pt x="4696" y="44709"/>
                    <a:pt x="0" y="56854"/>
                  </a:cubicBezTo>
                  <a:lnTo>
                    <a:pt x="7189" y="56854"/>
                  </a:lnTo>
                  <a:cubicBezTo>
                    <a:pt x="43201" y="56854"/>
                    <a:pt x="75845" y="79523"/>
                    <a:pt x="98645" y="107407"/>
                  </a:cubicBezTo>
                  <a:cubicBezTo>
                    <a:pt x="121444" y="135290"/>
                    <a:pt x="136632" y="168453"/>
                    <a:pt x="155059" y="199380"/>
                  </a:cubicBezTo>
                  <a:cubicBezTo>
                    <a:pt x="183590" y="247245"/>
                    <a:pt x="233366" y="299061"/>
                    <a:pt x="276276" y="334587"/>
                  </a:cubicBezTo>
                  <a:close/>
                </a:path>
              </a:pathLst>
            </a:custGeom>
            <a:solidFill>
              <a:srgbClr val="FFFFFF"/>
            </a:solidFill>
            <a:ln w="0" cap="flat">
              <a:noFill/>
              <a:prstDash val="solid"/>
              <a:miter/>
            </a:ln>
          </p:spPr>
          <p:txBody>
            <a:bodyPr rtlCol="0" anchor="ctr"/>
            <a:lstStyle/>
            <a:p>
              <a:endParaRPr lang="nb-NO"/>
            </a:p>
          </p:txBody>
        </p:sp>
        <p:sp>
          <p:nvSpPr>
            <p:cNvPr id="496" name="Friform 495">
              <a:extLst>
                <a:ext uri="{FF2B5EF4-FFF2-40B4-BE49-F238E27FC236}">
                  <a16:creationId xmlns:a16="http://schemas.microsoft.com/office/drawing/2014/main" id="{9DE3F68E-F21C-181C-BC99-4FF43979755A}"/>
                </a:ext>
              </a:extLst>
            </p:cNvPr>
            <p:cNvSpPr/>
            <p:nvPr/>
          </p:nvSpPr>
          <p:spPr>
            <a:xfrm>
              <a:off x="5612821" y="4156770"/>
              <a:ext cx="52105" cy="46139"/>
            </a:xfrm>
            <a:custGeom>
              <a:avLst/>
              <a:gdLst>
                <a:gd name="connsiteX0" fmla="*/ 16350 w 52105"/>
                <a:gd name="connsiteY0" fmla="*/ 41848 h 46139"/>
                <a:gd name="connsiteX1" fmla="*/ 19524 w 52105"/>
                <a:gd name="connsiteY1" fmla="*/ 36019 h 46139"/>
                <a:gd name="connsiteX2" fmla="*/ 21175 w 52105"/>
                <a:gd name="connsiteY2" fmla="*/ 33493 h 46139"/>
                <a:gd name="connsiteX3" fmla="*/ 22114 w 52105"/>
                <a:gd name="connsiteY3" fmla="*/ 32197 h 46139"/>
                <a:gd name="connsiteX4" fmla="*/ 22018 w 52105"/>
                <a:gd name="connsiteY4" fmla="*/ 32327 h 46139"/>
                <a:gd name="connsiteX5" fmla="*/ 25806 w 52105"/>
                <a:gd name="connsiteY5" fmla="*/ 28181 h 46139"/>
                <a:gd name="connsiteX6" fmla="*/ 27976 w 52105"/>
                <a:gd name="connsiteY6" fmla="*/ 26174 h 46139"/>
                <a:gd name="connsiteX7" fmla="*/ 28916 w 52105"/>
                <a:gd name="connsiteY7" fmla="*/ 25396 h 46139"/>
                <a:gd name="connsiteX8" fmla="*/ 29337 w 52105"/>
                <a:gd name="connsiteY8" fmla="*/ 25040 h 46139"/>
                <a:gd name="connsiteX9" fmla="*/ 29596 w 52105"/>
                <a:gd name="connsiteY9" fmla="*/ 24878 h 46139"/>
                <a:gd name="connsiteX10" fmla="*/ 30761 w 52105"/>
                <a:gd name="connsiteY10" fmla="*/ 24068 h 46139"/>
                <a:gd name="connsiteX11" fmla="*/ 32931 w 52105"/>
                <a:gd name="connsiteY11" fmla="*/ 22676 h 46139"/>
                <a:gd name="connsiteX12" fmla="*/ 37595 w 52105"/>
                <a:gd name="connsiteY12" fmla="*/ 20150 h 46139"/>
                <a:gd name="connsiteX13" fmla="*/ 38825 w 52105"/>
                <a:gd name="connsiteY13" fmla="*/ 19567 h 46139"/>
                <a:gd name="connsiteX14" fmla="*/ 39020 w 52105"/>
                <a:gd name="connsiteY14" fmla="*/ 19470 h 46139"/>
                <a:gd name="connsiteX15" fmla="*/ 39441 w 52105"/>
                <a:gd name="connsiteY15" fmla="*/ 19340 h 46139"/>
                <a:gd name="connsiteX16" fmla="*/ 40477 w 52105"/>
                <a:gd name="connsiteY16" fmla="*/ 18952 h 46139"/>
                <a:gd name="connsiteX17" fmla="*/ 45561 w 52105"/>
                <a:gd name="connsiteY17" fmla="*/ 17365 h 46139"/>
                <a:gd name="connsiteX18" fmla="*/ 51747 w 52105"/>
                <a:gd name="connsiteY18" fmla="*/ 6484 h 46139"/>
                <a:gd name="connsiteX19" fmla="*/ 40865 w 52105"/>
                <a:gd name="connsiteY19" fmla="*/ 298 h 46139"/>
                <a:gd name="connsiteX20" fmla="*/ 1064 w 52105"/>
                <a:gd name="connsiteY20" fmla="*/ 32974 h 46139"/>
                <a:gd name="connsiteX21" fmla="*/ 4238 w 52105"/>
                <a:gd name="connsiteY21" fmla="*/ 45054 h 46139"/>
                <a:gd name="connsiteX22" fmla="*/ 16318 w 52105"/>
                <a:gd name="connsiteY22" fmla="*/ 41880 h 46139"/>
                <a:gd name="connsiteX23" fmla="*/ 16318 w 52105"/>
                <a:gd name="connsiteY23" fmla="*/ 41880 h 4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105" h="46139">
                  <a:moveTo>
                    <a:pt x="16350" y="41848"/>
                  </a:moveTo>
                  <a:cubicBezTo>
                    <a:pt x="17321" y="39840"/>
                    <a:pt x="18358" y="37897"/>
                    <a:pt x="19524" y="36019"/>
                  </a:cubicBezTo>
                  <a:cubicBezTo>
                    <a:pt x="20042" y="35177"/>
                    <a:pt x="20625" y="34335"/>
                    <a:pt x="21175" y="33493"/>
                  </a:cubicBezTo>
                  <a:cubicBezTo>
                    <a:pt x="21499" y="33039"/>
                    <a:pt x="21791" y="32618"/>
                    <a:pt x="22114" y="32197"/>
                  </a:cubicBezTo>
                  <a:cubicBezTo>
                    <a:pt x="23248" y="30643"/>
                    <a:pt x="20787" y="33752"/>
                    <a:pt x="22018" y="32327"/>
                  </a:cubicBezTo>
                  <a:cubicBezTo>
                    <a:pt x="23248" y="30902"/>
                    <a:pt x="24446" y="29477"/>
                    <a:pt x="25806" y="28181"/>
                  </a:cubicBezTo>
                  <a:cubicBezTo>
                    <a:pt x="26519" y="27501"/>
                    <a:pt x="27231" y="26821"/>
                    <a:pt x="27976" y="26174"/>
                  </a:cubicBezTo>
                  <a:cubicBezTo>
                    <a:pt x="28268" y="25915"/>
                    <a:pt x="28591" y="25655"/>
                    <a:pt x="28916" y="25396"/>
                  </a:cubicBezTo>
                  <a:cubicBezTo>
                    <a:pt x="29174" y="25202"/>
                    <a:pt x="30600" y="24068"/>
                    <a:pt x="29337" y="25040"/>
                  </a:cubicBezTo>
                  <a:cubicBezTo>
                    <a:pt x="28138" y="25979"/>
                    <a:pt x="29337" y="25040"/>
                    <a:pt x="29596" y="24878"/>
                  </a:cubicBezTo>
                  <a:cubicBezTo>
                    <a:pt x="29984" y="24587"/>
                    <a:pt x="30373" y="24328"/>
                    <a:pt x="30761" y="24068"/>
                  </a:cubicBezTo>
                  <a:cubicBezTo>
                    <a:pt x="31474" y="23583"/>
                    <a:pt x="32186" y="23129"/>
                    <a:pt x="32931" y="22676"/>
                  </a:cubicBezTo>
                  <a:cubicBezTo>
                    <a:pt x="34453" y="21769"/>
                    <a:pt x="36008" y="20895"/>
                    <a:pt x="37595" y="20150"/>
                  </a:cubicBezTo>
                  <a:cubicBezTo>
                    <a:pt x="38016" y="19956"/>
                    <a:pt x="38404" y="19761"/>
                    <a:pt x="38825" y="19567"/>
                  </a:cubicBezTo>
                  <a:cubicBezTo>
                    <a:pt x="39149" y="19405"/>
                    <a:pt x="40477" y="18855"/>
                    <a:pt x="39020" y="19470"/>
                  </a:cubicBezTo>
                  <a:cubicBezTo>
                    <a:pt x="37497" y="20118"/>
                    <a:pt x="39117" y="19470"/>
                    <a:pt x="39441" y="19340"/>
                  </a:cubicBezTo>
                  <a:cubicBezTo>
                    <a:pt x="39797" y="19211"/>
                    <a:pt x="40153" y="19081"/>
                    <a:pt x="40477" y="18952"/>
                  </a:cubicBezTo>
                  <a:cubicBezTo>
                    <a:pt x="42161" y="18336"/>
                    <a:pt x="43845" y="17818"/>
                    <a:pt x="45561" y="17365"/>
                  </a:cubicBezTo>
                  <a:cubicBezTo>
                    <a:pt x="50031" y="16167"/>
                    <a:pt x="53204" y="11017"/>
                    <a:pt x="51747" y="6484"/>
                  </a:cubicBezTo>
                  <a:cubicBezTo>
                    <a:pt x="50257" y="1917"/>
                    <a:pt x="45658" y="-965"/>
                    <a:pt x="40865" y="298"/>
                  </a:cubicBezTo>
                  <a:cubicBezTo>
                    <a:pt x="23442" y="5026"/>
                    <a:pt x="8934" y="16620"/>
                    <a:pt x="1064" y="32974"/>
                  </a:cubicBezTo>
                  <a:cubicBezTo>
                    <a:pt x="-944" y="37120"/>
                    <a:pt x="-231" y="42722"/>
                    <a:pt x="4238" y="45054"/>
                  </a:cubicBezTo>
                  <a:cubicBezTo>
                    <a:pt x="8189" y="47127"/>
                    <a:pt x="14180" y="46317"/>
                    <a:pt x="16318" y="41880"/>
                  </a:cubicBezTo>
                  <a:lnTo>
                    <a:pt x="16318" y="41880"/>
                  </a:lnTo>
                  <a:close/>
                </a:path>
              </a:pathLst>
            </a:custGeom>
            <a:solidFill>
              <a:srgbClr val="FFFFFF"/>
            </a:solidFill>
            <a:ln w="0" cap="flat">
              <a:noFill/>
              <a:prstDash val="solid"/>
              <a:miter/>
            </a:ln>
          </p:spPr>
          <p:txBody>
            <a:bodyPr rtlCol="0" anchor="ctr"/>
            <a:lstStyle/>
            <a:p>
              <a:endParaRPr lang="nb-NO"/>
            </a:p>
          </p:txBody>
        </p:sp>
        <p:sp>
          <p:nvSpPr>
            <p:cNvPr id="497" name="Friform 496">
              <a:extLst>
                <a:ext uri="{FF2B5EF4-FFF2-40B4-BE49-F238E27FC236}">
                  <a16:creationId xmlns:a16="http://schemas.microsoft.com/office/drawing/2014/main" id="{B1C7456F-528B-435D-DFBF-D5F3BEA9F1E3}"/>
                </a:ext>
              </a:extLst>
            </p:cNvPr>
            <p:cNvSpPr/>
            <p:nvPr/>
          </p:nvSpPr>
          <p:spPr>
            <a:xfrm>
              <a:off x="5646178" y="4185876"/>
              <a:ext cx="51498" cy="45200"/>
            </a:xfrm>
            <a:custGeom>
              <a:avLst/>
              <a:gdLst>
                <a:gd name="connsiteX0" fmla="*/ 16479 w 51498"/>
                <a:gd name="connsiteY0" fmla="*/ 40949 h 45200"/>
                <a:gd name="connsiteX1" fmla="*/ 18034 w 51498"/>
                <a:gd name="connsiteY1" fmla="*/ 38811 h 45200"/>
                <a:gd name="connsiteX2" fmla="*/ 18843 w 51498"/>
                <a:gd name="connsiteY2" fmla="*/ 37742 h 45200"/>
                <a:gd name="connsiteX3" fmla="*/ 18617 w 51498"/>
                <a:gd name="connsiteY3" fmla="*/ 38034 h 45200"/>
                <a:gd name="connsiteX4" fmla="*/ 21985 w 51498"/>
                <a:gd name="connsiteY4" fmla="*/ 34019 h 45200"/>
                <a:gd name="connsiteX5" fmla="*/ 29725 w 51498"/>
                <a:gd name="connsiteY5" fmla="*/ 26278 h 45200"/>
                <a:gd name="connsiteX6" fmla="*/ 31668 w 51498"/>
                <a:gd name="connsiteY6" fmla="*/ 24659 h 45200"/>
                <a:gd name="connsiteX7" fmla="*/ 32769 w 51498"/>
                <a:gd name="connsiteY7" fmla="*/ 23785 h 45200"/>
                <a:gd name="connsiteX8" fmla="*/ 32542 w 51498"/>
                <a:gd name="connsiteY8" fmla="*/ 23979 h 45200"/>
                <a:gd name="connsiteX9" fmla="*/ 36882 w 51498"/>
                <a:gd name="connsiteY9" fmla="*/ 21065 h 45200"/>
                <a:gd name="connsiteX10" fmla="*/ 41643 w 51498"/>
                <a:gd name="connsiteY10" fmla="*/ 18538 h 45200"/>
                <a:gd name="connsiteX11" fmla="*/ 40995 w 51498"/>
                <a:gd name="connsiteY11" fmla="*/ 18797 h 45200"/>
                <a:gd name="connsiteX12" fmla="*/ 42225 w 51498"/>
                <a:gd name="connsiteY12" fmla="*/ 18311 h 45200"/>
                <a:gd name="connsiteX13" fmla="*/ 44946 w 51498"/>
                <a:gd name="connsiteY13" fmla="*/ 17405 h 45200"/>
                <a:gd name="connsiteX14" fmla="*/ 51131 w 51498"/>
                <a:gd name="connsiteY14" fmla="*/ 6524 h 45200"/>
                <a:gd name="connsiteX15" fmla="*/ 40250 w 51498"/>
                <a:gd name="connsiteY15" fmla="*/ 338 h 45200"/>
                <a:gd name="connsiteX16" fmla="*/ 1259 w 51498"/>
                <a:gd name="connsiteY16" fmla="*/ 31978 h 45200"/>
                <a:gd name="connsiteX17" fmla="*/ 4432 w 51498"/>
                <a:gd name="connsiteY17" fmla="*/ 44058 h 45200"/>
                <a:gd name="connsiteX18" fmla="*/ 16512 w 51498"/>
                <a:gd name="connsiteY18" fmla="*/ 40884 h 45200"/>
                <a:gd name="connsiteX19" fmla="*/ 16512 w 51498"/>
                <a:gd name="connsiteY19" fmla="*/ 40884 h 4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98" h="45200">
                  <a:moveTo>
                    <a:pt x="16479" y="40949"/>
                  </a:moveTo>
                  <a:cubicBezTo>
                    <a:pt x="16998" y="40236"/>
                    <a:pt x="17483" y="39524"/>
                    <a:pt x="18034" y="38811"/>
                  </a:cubicBezTo>
                  <a:cubicBezTo>
                    <a:pt x="18293" y="38455"/>
                    <a:pt x="18584" y="38099"/>
                    <a:pt x="18843" y="37742"/>
                  </a:cubicBezTo>
                  <a:cubicBezTo>
                    <a:pt x="19491" y="36868"/>
                    <a:pt x="17451" y="39491"/>
                    <a:pt x="18617" y="38034"/>
                  </a:cubicBezTo>
                  <a:cubicBezTo>
                    <a:pt x="19718" y="36674"/>
                    <a:pt x="20819" y="35314"/>
                    <a:pt x="21985" y="34019"/>
                  </a:cubicBezTo>
                  <a:cubicBezTo>
                    <a:pt x="24413" y="31298"/>
                    <a:pt x="26972" y="28675"/>
                    <a:pt x="29725" y="26278"/>
                  </a:cubicBezTo>
                  <a:cubicBezTo>
                    <a:pt x="30373" y="25728"/>
                    <a:pt x="30988" y="25177"/>
                    <a:pt x="31668" y="24659"/>
                  </a:cubicBezTo>
                  <a:cubicBezTo>
                    <a:pt x="31927" y="24465"/>
                    <a:pt x="32639" y="24076"/>
                    <a:pt x="32769" y="23785"/>
                  </a:cubicBezTo>
                  <a:cubicBezTo>
                    <a:pt x="32575" y="24271"/>
                    <a:pt x="31279" y="24918"/>
                    <a:pt x="32542" y="23979"/>
                  </a:cubicBezTo>
                  <a:cubicBezTo>
                    <a:pt x="33935" y="22943"/>
                    <a:pt x="35392" y="21971"/>
                    <a:pt x="36882" y="21065"/>
                  </a:cubicBezTo>
                  <a:cubicBezTo>
                    <a:pt x="38436" y="20125"/>
                    <a:pt x="40023" y="19316"/>
                    <a:pt x="41643" y="18538"/>
                  </a:cubicBezTo>
                  <a:cubicBezTo>
                    <a:pt x="42711" y="18020"/>
                    <a:pt x="41351" y="18668"/>
                    <a:pt x="40995" y="18797"/>
                  </a:cubicBezTo>
                  <a:cubicBezTo>
                    <a:pt x="41416" y="18668"/>
                    <a:pt x="41804" y="18474"/>
                    <a:pt x="42225" y="18311"/>
                  </a:cubicBezTo>
                  <a:cubicBezTo>
                    <a:pt x="43132" y="17988"/>
                    <a:pt x="44039" y="17664"/>
                    <a:pt x="44946" y="17405"/>
                  </a:cubicBezTo>
                  <a:cubicBezTo>
                    <a:pt x="49383" y="16110"/>
                    <a:pt x="52621" y="11122"/>
                    <a:pt x="51131" y="6524"/>
                  </a:cubicBezTo>
                  <a:cubicBezTo>
                    <a:pt x="49674" y="2022"/>
                    <a:pt x="45011" y="-1055"/>
                    <a:pt x="40250" y="338"/>
                  </a:cubicBezTo>
                  <a:cubicBezTo>
                    <a:pt x="23734" y="5228"/>
                    <a:pt x="10942" y="18247"/>
                    <a:pt x="1259" y="31978"/>
                  </a:cubicBezTo>
                  <a:cubicBezTo>
                    <a:pt x="-1430" y="35767"/>
                    <a:pt x="449" y="41953"/>
                    <a:pt x="4432" y="44058"/>
                  </a:cubicBezTo>
                  <a:cubicBezTo>
                    <a:pt x="8966" y="46454"/>
                    <a:pt x="13662" y="44932"/>
                    <a:pt x="16512" y="40884"/>
                  </a:cubicBezTo>
                  <a:lnTo>
                    <a:pt x="16512" y="40884"/>
                  </a:lnTo>
                  <a:close/>
                </a:path>
              </a:pathLst>
            </a:custGeom>
            <a:solidFill>
              <a:srgbClr val="FFFFFF"/>
            </a:solidFill>
            <a:ln w="0" cap="flat">
              <a:noFill/>
              <a:prstDash val="solid"/>
              <a:miter/>
            </a:ln>
          </p:spPr>
          <p:txBody>
            <a:bodyPr rtlCol="0" anchor="ctr"/>
            <a:lstStyle/>
            <a:p>
              <a:endParaRPr lang="nb-NO"/>
            </a:p>
          </p:txBody>
        </p:sp>
        <p:sp>
          <p:nvSpPr>
            <p:cNvPr id="498" name="Friform 497">
              <a:extLst>
                <a:ext uri="{FF2B5EF4-FFF2-40B4-BE49-F238E27FC236}">
                  <a16:creationId xmlns:a16="http://schemas.microsoft.com/office/drawing/2014/main" id="{85534CC8-202E-4796-1C27-D2CE5868B694}"/>
                </a:ext>
              </a:extLst>
            </p:cNvPr>
            <p:cNvSpPr/>
            <p:nvPr/>
          </p:nvSpPr>
          <p:spPr>
            <a:xfrm>
              <a:off x="5153640" y="1454086"/>
              <a:ext cx="1371070" cy="639798"/>
            </a:xfrm>
            <a:custGeom>
              <a:avLst/>
              <a:gdLst>
                <a:gd name="connsiteX0" fmla="*/ 1341215 w 1371070"/>
                <a:gd name="connsiteY0" fmla="*/ 0 h 639798"/>
                <a:gd name="connsiteX1" fmla="*/ 779270 w 1371070"/>
                <a:gd name="connsiteY1" fmla="*/ 57451 h 639798"/>
                <a:gd name="connsiteX2" fmla="*/ 241032 w 1371070"/>
                <a:gd name="connsiteY2" fmla="*/ 61629 h 639798"/>
                <a:gd name="connsiteX3" fmla="*/ 128105 w 1371070"/>
                <a:gd name="connsiteY3" fmla="*/ 69822 h 639798"/>
                <a:gd name="connsiteX4" fmla="*/ 14984 w 1371070"/>
                <a:gd name="connsiteY4" fmla="*/ 98904 h 639798"/>
                <a:gd name="connsiteX5" fmla="*/ 5884 w 1371070"/>
                <a:gd name="connsiteY5" fmla="*/ 128763 h 639798"/>
                <a:gd name="connsiteX6" fmla="*/ 47952 w 1371070"/>
                <a:gd name="connsiteY6" fmla="*/ 319608 h 639798"/>
                <a:gd name="connsiteX7" fmla="*/ 338866 w 1371070"/>
                <a:gd name="connsiteY7" fmla="*/ 487232 h 639798"/>
                <a:gd name="connsiteX8" fmla="*/ 639464 w 1371070"/>
                <a:gd name="connsiteY8" fmla="*/ 639798 h 639798"/>
                <a:gd name="connsiteX9" fmla="*/ 440912 w 1371070"/>
                <a:gd name="connsiteY9" fmla="*/ 412067 h 639798"/>
                <a:gd name="connsiteX10" fmla="*/ 916129 w 1371070"/>
                <a:gd name="connsiteY10" fmla="*/ 298849 h 639798"/>
                <a:gd name="connsiteX11" fmla="*/ 1342607 w 1371070"/>
                <a:gd name="connsiteY11" fmla="*/ 206584 h 639798"/>
                <a:gd name="connsiteX12" fmla="*/ 1341247 w 1371070"/>
                <a:gd name="connsiteY12" fmla="*/ 32 h 63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1070" h="639798">
                  <a:moveTo>
                    <a:pt x="1341215" y="0"/>
                  </a:moveTo>
                  <a:cubicBezTo>
                    <a:pt x="1152993" y="6639"/>
                    <a:pt x="966488" y="36822"/>
                    <a:pt x="779270" y="57451"/>
                  </a:cubicBezTo>
                  <a:cubicBezTo>
                    <a:pt x="613297" y="75716"/>
                    <a:pt x="409660" y="82387"/>
                    <a:pt x="241032" y="61629"/>
                  </a:cubicBezTo>
                  <a:cubicBezTo>
                    <a:pt x="196178" y="56091"/>
                    <a:pt x="171922" y="58779"/>
                    <a:pt x="128105" y="69822"/>
                  </a:cubicBezTo>
                  <a:cubicBezTo>
                    <a:pt x="85616" y="80509"/>
                    <a:pt x="35743" y="93172"/>
                    <a:pt x="14984" y="98904"/>
                  </a:cubicBezTo>
                  <a:lnTo>
                    <a:pt x="5884" y="128763"/>
                  </a:lnTo>
                  <a:cubicBezTo>
                    <a:pt x="4718" y="155739"/>
                    <a:pt x="-21740" y="239390"/>
                    <a:pt x="47952" y="319608"/>
                  </a:cubicBezTo>
                  <a:cubicBezTo>
                    <a:pt x="122179" y="405039"/>
                    <a:pt x="232449" y="448759"/>
                    <a:pt x="338866" y="487232"/>
                  </a:cubicBezTo>
                  <a:cubicBezTo>
                    <a:pt x="445284" y="525706"/>
                    <a:pt x="556073" y="563305"/>
                    <a:pt x="639464" y="639798"/>
                  </a:cubicBezTo>
                  <a:cubicBezTo>
                    <a:pt x="591761" y="554464"/>
                    <a:pt x="511511" y="485354"/>
                    <a:pt x="440912" y="412067"/>
                  </a:cubicBezTo>
                  <a:cubicBezTo>
                    <a:pt x="598335" y="370355"/>
                    <a:pt x="756795" y="332594"/>
                    <a:pt x="916129" y="298849"/>
                  </a:cubicBezTo>
                  <a:cubicBezTo>
                    <a:pt x="1023227" y="276179"/>
                    <a:pt x="1318254" y="214551"/>
                    <a:pt x="1342607" y="206584"/>
                  </a:cubicBezTo>
                  <a:cubicBezTo>
                    <a:pt x="1373535" y="196480"/>
                    <a:pt x="1387525" y="82711"/>
                    <a:pt x="1341247" y="32"/>
                  </a:cubicBezTo>
                  <a:close/>
                </a:path>
              </a:pathLst>
            </a:custGeom>
            <a:solidFill>
              <a:srgbClr val="9997E8"/>
            </a:solidFill>
            <a:ln w="0" cap="flat">
              <a:noFill/>
              <a:prstDash val="solid"/>
              <a:miter/>
            </a:ln>
          </p:spPr>
          <p:txBody>
            <a:bodyPr rtlCol="0" anchor="ctr"/>
            <a:lstStyle/>
            <a:p>
              <a:endParaRPr lang="nb-NO"/>
            </a:p>
          </p:txBody>
        </p:sp>
        <p:sp>
          <p:nvSpPr>
            <p:cNvPr id="499" name="Friform 498">
              <a:extLst>
                <a:ext uri="{FF2B5EF4-FFF2-40B4-BE49-F238E27FC236}">
                  <a16:creationId xmlns:a16="http://schemas.microsoft.com/office/drawing/2014/main" id="{E5C6707F-976C-CC47-C7B7-34CD040404B4}"/>
                </a:ext>
              </a:extLst>
            </p:cNvPr>
            <p:cNvSpPr/>
            <p:nvPr/>
          </p:nvSpPr>
          <p:spPr>
            <a:xfrm>
              <a:off x="5163572" y="1527244"/>
              <a:ext cx="401185" cy="68587"/>
            </a:xfrm>
            <a:custGeom>
              <a:avLst/>
              <a:gdLst>
                <a:gd name="connsiteX0" fmla="*/ 158136 w 401185"/>
                <a:gd name="connsiteY0" fmla="*/ 47930 h 68587"/>
                <a:gd name="connsiteX1" fmla="*/ 276795 w 401185"/>
                <a:gd name="connsiteY1" fmla="*/ 65903 h 68587"/>
                <a:gd name="connsiteX2" fmla="*/ 384928 w 401185"/>
                <a:gd name="connsiteY2" fmla="*/ 13861 h 68587"/>
                <a:gd name="connsiteX3" fmla="*/ 401185 w 401185"/>
                <a:gd name="connsiteY3" fmla="*/ 453 h 68587"/>
                <a:gd name="connsiteX4" fmla="*/ 386288 w 401185"/>
                <a:gd name="connsiteY4" fmla="*/ 0 h 68587"/>
                <a:gd name="connsiteX5" fmla="*/ 378646 w 401185"/>
                <a:gd name="connsiteY5" fmla="*/ 6445 h 68587"/>
                <a:gd name="connsiteX6" fmla="*/ 275370 w 401185"/>
                <a:gd name="connsiteY6" fmla="*/ 56285 h 68587"/>
                <a:gd name="connsiteX7" fmla="*/ 161990 w 401185"/>
                <a:gd name="connsiteY7" fmla="*/ 38992 h 68587"/>
                <a:gd name="connsiteX8" fmla="*/ 43331 w 401185"/>
                <a:gd name="connsiteY8" fmla="*/ 21018 h 68587"/>
                <a:gd name="connsiteX9" fmla="*/ 3530 w 401185"/>
                <a:gd name="connsiteY9" fmla="*/ 30636 h 68587"/>
                <a:gd name="connsiteX10" fmla="*/ 0 w 401185"/>
                <a:gd name="connsiteY10" fmla="*/ 42262 h 68587"/>
                <a:gd name="connsiteX11" fmla="*/ 44788 w 401185"/>
                <a:gd name="connsiteY11" fmla="*/ 30604 h 68587"/>
                <a:gd name="connsiteX12" fmla="*/ 158168 w 401185"/>
                <a:gd name="connsiteY12" fmla="*/ 47897 h 6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185" h="68587">
                  <a:moveTo>
                    <a:pt x="158136" y="47930"/>
                  </a:moveTo>
                  <a:cubicBezTo>
                    <a:pt x="188545" y="60981"/>
                    <a:pt x="219991" y="74453"/>
                    <a:pt x="276795" y="65903"/>
                  </a:cubicBezTo>
                  <a:cubicBezTo>
                    <a:pt x="333598" y="57386"/>
                    <a:pt x="359668" y="35235"/>
                    <a:pt x="384928" y="13861"/>
                  </a:cubicBezTo>
                  <a:cubicBezTo>
                    <a:pt x="390304" y="9294"/>
                    <a:pt x="395615" y="4825"/>
                    <a:pt x="401185" y="453"/>
                  </a:cubicBezTo>
                  <a:cubicBezTo>
                    <a:pt x="396198" y="324"/>
                    <a:pt x="391243" y="162"/>
                    <a:pt x="386288" y="0"/>
                  </a:cubicBezTo>
                  <a:cubicBezTo>
                    <a:pt x="383730" y="2137"/>
                    <a:pt x="381171" y="4275"/>
                    <a:pt x="378646" y="6445"/>
                  </a:cubicBezTo>
                  <a:cubicBezTo>
                    <a:pt x="353320" y="27916"/>
                    <a:pt x="329420" y="48189"/>
                    <a:pt x="275370" y="56285"/>
                  </a:cubicBezTo>
                  <a:cubicBezTo>
                    <a:pt x="221319" y="64414"/>
                    <a:pt x="192496" y="52043"/>
                    <a:pt x="161990" y="38992"/>
                  </a:cubicBezTo>
                  <a:cubicBezTo>
                    <a:pt x="131580" y="25940"/>
                    <a:pt x="100135" y="12468"/>
                    <a:pt x="43331" y="21018"/>
                  </a:cubicBezTo>
                  <a:cubicBezTo>
                    <a:pt x="28013" y="23317"/>
                    <a:pt x="14994" y="26620"/>
                    <a:pt x="3530" y="30636"/>
                  </a:cubicBezTo>
                  <a:lnTo>
                    <a:pt x="0" y="42262"/>
                  </a:lnTo>
                  <a:cubicBezTo>
                    <a:pt x="12403" y="37340"/>
                    <a:pt x="26912" y="33292"/>
                    <a:pt x="44788" y="30604"/>
                  </a:cubicBezTo>
                  <a:cubicBezTo>
                    <a:pt x="98839" y="22475"/>
                    <a:pt x="127662" y="34814"/>
                    <a:pt x="158168" y="47897"/>
                  </a:cubicBezTo>
                  <a:close/>
                </a:path>
              </a:pathLst>
            </a:custGeom>
            <a:solidFill>
              <a:srgbClr val="7B79C6"/>
            </a:solidFill>
            <a:ln w="0" cap="flat">
              <a:noFill/>
              <a:prstDash val="solid"/>
              <a:miter/>
            </a:ln>
          </p:spPr>
          <p:txBody>
            <a:bodyPr rtlCol="0" anchor="ctr"/>
            <a:lstStyle/>
            <a:p>
              <a:endParaRPr lang="nb-NO"/>
            </a:p>
          </p:txBody>
        </p:sp>
        <p:sp>
          <p:nvSpPr>
            <p:cNvPr id="500" name="Friform 499">
              <a:extLst>
                <a:ext uri="{FF2B5EF4-FFF2-40B4-BE49-F238E27FC236}">
                  <a16:creationId xmlns:a16="http://schemas.microsoft.com/office/drawing/2014/main" id="{8F8A631F-0777-1022-D8C4-F80012530263}"/>
                </a:ext>
              </a:extLst>
            </p:cNvPr>
            <p:cNvSpPr/>
            <p:nvPr/>
          </p:nvSpPr>
          <p:spPr>
            <a:xfrm>
              <a:off x="5803078" y="1510889"/>
              <a:ext cx="135498" cy="18347"/>
            </a:xfrm>
            <a:custGeom>
              <a:avLst/>
              <a:gdLst>
                <a:gd name="connsiteX0" fmla="*/ 80704 w 135498"/>
                <a:gd name="connsiteY0" fmla="*/ 15642 h 18347"/>
                <a:gd name="connsiteX1" fmla="*/ 135499 w 135498"/>
                <a:gd name="connsiteY1" fmla="*/ 0 h 18347"/>
                <a:gd name="connsiteX2" fmla="*/ 129831 w 135498"/>
                <a:gd name="connsiteY2" fmla="*/ 648 h 18347"/>
                <a:gd name="connsiteX3" fmla="*/ 83230 w 135498"/>
                <a:gd name="connsiteY3" fmla="*/ 5376 h 18347"/>
                <a:gd name="connsiteX4" fmla="*/ 79278 w 135498"/>
                <a:gd name="connsiteY4" fmla="*/ 6056 h 18347"/>
                <a:gd name="connsiteX5" fmla="*/ 45760 w 135498"/>
                <a:gd name="connsiteY5" fmla="*/ 8614 h 18347"/>
                <a:gd name="connsiteX6" fmla="*/ 0 w 135498"/>
                <a:gd name="connsiteY6" fmla="*/ 11918 h 18347"/>
                <a:gd name="connsiteX7" fmla="*/ 80704 w 135498"/>
                <a:gd name="connsiteY7" fmla="*/ 15674 h 1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98" h="18347">
                  <a:moveTo>
                    <a:pt x="80704" y="15642"/>
                  </a:moveTo>
                  <a:cubicBezTo>
                    <a:pt x="103179" y="12274"/>
                    <a:pt x="120796" y="6736"/>
                    <a:pt x="135499" y="0"/>
                  </a:cubicBezTo>
                  <a:cubicBezTo>
                    <a:pt x="133588" y="227"/>
                    <a:pt x="131710" y="421"/>
                    <a:pt x="129831" y="648"/>
                  </a:cubicBezTo>
                  <a:cubicBezTo>
                    <a:pt x="114611" y="2332"/>
                    <a:pt x="99033" y="3919"/>
                    <a:pt x="83230" y="5376"/>
                  </a:cubicBezTo>
                  <a:cubicBezTo>
                    <a:pt x="81902" y="5603"/>
                    <a:pt x="80639" y="5829"/>
                    <a:pt x="79278" y="6056"/>
                  </a:cubicBezTo>
                  <a:cubicBezTo>
                    <a:pt x="66875" y="7934"/>
                    <a:pt x="55832" y="8679"/>
                    <a:pt x="45760" y="8614"/>
                  </a:cubicBezTo>
                  <a:cubicBezTo>
                    <a:pt x="30669" y="9813"/>
                    <a:pt x="15415" y="10914"/>
                    <a:pt x="0" y="11918"/>
                  </a:cubicBezTo>
                  <a:cubicBezTo>
                    <a:pt x="21212" y="17909"/>
                    <a:pt x="46278" y="20856"/>
                    <a:pt x="80704" y="15674"/>
                  </a:cubicBezTo>
                  <a:close/>
                </a:path>
              </a:pathLst>
            </a:custGeom>
            <a:solidFill>
              <a:srgbClr val="7B79C6"/>
            </a:solidFill>
            <a:ln w="0" cap="flat">
              <a:noFill/>
              <a:prstDash val="solid"/>
              <a:miter/>
            </a:ln>
          </p:spPr>
          <p:txBody>
            <a:bodyPr rtlCol="0" anchor="ctr"/>
            <a:lstStyle/>
            <a:p>
              <a:endParaRPr lang="nb-NO"/>
            </a:p>
          </p:txBody>
        </p:sp>
        <p:sp>
          <p:nvSpPr>
            <p:cNvPr id="501" name="Friform 500">
              <a:extLst>
                <a:ext uri="{FF2B5EF4-FFF2-40B4-BE49-F238E27FC236}">
                  <a16:creationId xmlns:a16="http://schemas.microsoft.com/office/drawing/2014/main" id="{F13C500B-6E8F-B14D-E38A-DE1B80419969}"/>
                </a:ext>
              </a:extLst>
            </p:cNvPr>
            <p:cNvSpPr/>
            <p:nvPr/>
          </p:nvSpPr>
          <p:spPr>
            <a:xfrm>
              <a:off x="5164187" y="1473229"/>
              <a:ext cx="1355474" cy="250138"/>
            </a:xfrm>
            <a:custGeom>
              <a:avLst/>
              <a:gdLst>
                <a:gd name="connsiteX0" fmla="*/ 68138 w 1355474"/>
                <a:gd name="connsiteY0" fmla="*/ 247483 h 250138"/>
                <a:gd name="connsiteX1" fmla="*/ 176272 w 1355474"/>
                <a:gd name="connsiteY1" fmla="*/ 195440 h 250138"/>
                <a:gd name="connsiteX2" fmla="*/ 279548 w 1355474"/>
                <a:gd name="connsiteY2" fmla="*/ 145567 h 250138"/>
                <a:gd name="connsiteX3" fmla="*/ 392927 w 1355474"/>
                <a:gd name="connsiteY3" fmla="*/ 162861 h 250138"/>
                <a:gd name="connsiteX4" fmla="*/ 511586 w 1355474"/>
                <a:gd name="connsiteY4" fmla="*/ 180834 h 250138"/>
                <a:gd name="connsiteX5" fmla="*/ 619719 w 1355474"/>
                <a:gd name="connsiteY5" fmla="*/ 128791 h 250138"/>
                <a:gd name="connsiteX6" fmla="*/ 722995 w 1355474"/>
                <a:gd name="connsiteY6" fmla="*/ 78919 h 250138"/>
                <a:gd name="connsiteX7" fmla="*/ 836375 w 1355474"/>
                <a:gd name="connsiteY7" fmla="*/ 96212 h 250138"/>
                <a:gd name="connsiteX8" fmla="*/ 955034 w 1355474"/>
                <a:gd name="connsiteY8" fmla="*/ 114186 h 250138"/>
                <a:gd name="connsiteX9" fmla="*/ 1063167 w 1355474"/>
                <a:gd name="connsiteY9" fmla="*/ 62143 h 250138"/>
                <a:gd name="connsiteX10" fmla="*/ 1166443 w 1355474"/>
                <a:gd name="connsiteY10" fmla="*/ 12270 h 250138"/>
                <a:gd name="connsiteX11" fmla="*/ 1279823 w 1355474"/>
                <a:gd name="connsiteY11" fmla="*/ 29564 h 250138"/>
                <a:gd name="connsiteX12" fmla="*/ 1355474 w 1355474"/>
                <a:gd name="connsiteY12" fmla="*/ 49966 h 250138"/>
                <a:gd name="connsiteX13" fmla="*/ 1353369 w 1355474"/>
                <a:gd name="connsiteY13" fmla="*/ 40186 h 250138"/>
                <a:gd name="connsiteX14" fmla="*/ 1283644 w 1355474"/>
                <a:gd name="connsiteY14" fmla="*/ 20658 h 250138"/>
                <a:gd name="connsiteX15" fmla="*/ 1165018 w 1355474"/>
                <a:gd name="connsiteY15" fmla="*/ 2684 h 250138"/>
                <a:gd name="connsiteX16" fmla="*/ 1056885 w 1355474"/>
                <a:gd name="connsiteY16" fmla="*/ 54727 h 250138"/>
                <a:gd name="connsiteX17" fmla="*/ 953609 w 1355474"/>
                <a:gd name="connsiteY17" fmla="*/ 104600 h 250138"/>
                <a:gd name="connsiteX18" fmla="*/ 840229 w 1355474"/>
                <a:gd name="connsiteY18" fmla="*/ 87306 h 250138"/>
                <a:gd name="connsiteX19" fmla="*/ 721570 w 1355474"/>
                <a:gd name="connsiteY19" fmla="*/ 69333 h 250138"/>
                <a:gd name="connsiteX20" fmla="*/ 613437 w 1355474"/>
                <a:gd name="connsiteY20" fmla="*/ 121375 h 250138"/>
                <a:gd name="connsiteX21" fmla="*/ 510161 w 1355474"/>
                <a:gd name="connsiteY21" fmla="*/ 171248 h 250138"/>
                <a:gd name="connsiteX22" fmla="*/ 396781 w 1355474"/>
                <a:gd name="connsiteY22" fmla="*/ 153955 h 250138"/>
                <a:gd name="connsiteX23" fmla="*/ 278122 w 1355474"/>
                <a:gd name="connsiteY23" fmla="*/ 135981 h 250138"/>
                <a:gd name="connsiteX24" fmla="*/ 169989 w 1355474"/>
                <a:gd name="connsiteY24" fmla="*/ 188024 h 250138"/>
                <a:gd name="connsiteX25" fmla="*/ 66713 w 1355474"/>
                <a:gd name="connsiteY25" fmla="*/ 237864 h 250138"/>
                <a:gd name="connsiteX26" fmla="*/ 0 w 1355474"/>
                <a:gd name="connsiteY26" fmla="*/ 236893 h 250138"/>
                <a:gd name="connsiteX27" fmla="*/ 4081 w 1355474"/>
                <a:gd name="connsiteY27" fmla="*/ 247547 h 250138"/>
                <a:gd name="connsiteX28" fmla="*/ 34360 w 1355474"/>
                <a:gd name="connsiteY28" fmla="*/ 250138 h 250138"/>
                <a:gd name="connsiteX29" fmla="*/ 68138 w 1355474"/>
                <a:gd name="connsiteY29" fmla="*/ 247450 h 25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55474" h="250138">
                  <a:moveTo>
                    <a:pt x="68138" y="247483"/>
                  </a:moveTo>
                  <a:cubicBezTo>
                    <a:pt x="124942" y="238965"/>
                    <a:pt x="151011" y="216814"/>
                    <a:pt x="176272" y="195440"/>
                  </a:cubicBezTo>
                  <a:cubicBezTo>
                    <a:pt x="201597" y="173969"/>
                    <a:pt x="225497" y="153696"/>
                    <a:pt x="279548" y="145567"/>
                  </a:cubicBezTo>
                  <a:cubicBezTo>
                    <a:pt x="333630" y="137438"/>
                    <a:pt x="362421" y="149809"/>
                    <a:pt x="392927" y="162861"/>
                  </a:cubicBezTo>
                  <a:cubicBezTo>
                    <a:pt x="423337" y="175912"/>
                    <a:pt x="454783" y="189384"/>
                    <a:pt x="511586" y="180834"/>
                  </a:cubicBezTo>
                  <a:cubicBezTo>
                    <a:pt x="568389" y="172317"/>
                    <a:pt x="594459" y="150166"/>
                    <a:pt x="619719" y="128791"/>
                  </a:cubicBezTo>
                  <a:cubicBezTo>
                    <a:pt x="645045" y="107320"/>
                    <a:pt x="668945" y="87047"/>
                    <a:pt x="722995" y="78919"/>
                  </a:cubicBezTo>
                  <a:cubicBezTo>
                    <a:pt x="777046" y="70790"/>
                    <a:pt x="805869" y="83161"/>
                    <a:pt x="836375" y="96212"/>
                  </a:cubicBezTo>
                  <a:cubicBezTo>
                    <a:pt x="866785" y="109263"/>
                    <a:pt x="898230" y="122735"/>
                    <a:pt x="955034" y="114186"/>
                  </a:cubicBezTo>
                  <a:cubicBezTo>
                    <a:pt x="1011837" y="105636"/>
                    <a:pt x="1037907" y="83517"/>
                    <a:pt x="1063167" y="62143"/>
                  </a:cubicBezTo>
                  <a:cubicBezTo>
                    <a:pt x="1088492" y="40672"/>
                    <a:pt x="1112392" y="20399"/>
                    <a:pt x="1166443" y="12270"/>
                  </a:cubicBezTo>
                  <a:cubicBezTo>
                    <a:pt x="1220526" y="4142"/>
                    <a:pt x="1249316" y="16513"/>
                    <a:pt x="1279823" y="29564"/>
                  </a:cubicBezTo>
                  <a:cubicBezTo>
                    <a:pt x="1301553" y="38891"/>
                    <a:pt x="1323834" y="48380"/>
                    <a:pt x="1355474" y="49966"/>
                  </a:cubicBezTo>
                  <a:cubicBezTo>
                    <a:pt x="1354827" y="46695"/>
                    <a:pt x="1354146" y="43457"/>
                    <a:pt x="1353369" y="40186"/>
                  </a:cubicBezTo>
                  <a:cubicBezTo>
                    <a:pt x="1325000" y="38373"/>
                    <a:pt x="1304727" y="29693"/>
                    <a:pt x="1283644" y="20658"/>
                  </a:cubicBezTo>
                  <a:cubicBezTo>
                    <a:pt x="1253235" y="7607"/>
                    <a:pt x="1221789" y="-5865"/>
                    <a:pt x="1165018" y="2684"/>
                  </a:cubicBezTo>
                  <a:cubicBezTo>
                    <a:pt x="1108215" y="11202"/>
                    <a:pt x="1082145" y="33353"/>
                    <a:pt x="1056885" y="54727"/>
                  </a:cubicBezTo>
                  <a:cubicBezTo>
                    <a:pt x="1031560" y="76198"/>
                    <a:pt x="1007659" y="96471"/>
                    <a:pt x="953609" y="104600"/>
                  </a:cubicBezTo>
                  <a:cubicBezTo>
                    <a:pt x="899558" y="112729"/>
                    <a:pt x="870736" y="100357"/>
                    <a:pt x="840229" y="87306"/>
                  </a:cubicBezTo>
                  <a:cubicBezTo>
                    <a:pt x="809820" y="74288"/>
                    <a:pt x="778374" y="60783"/>
                    <a:pt x="721570" y="69333"/>
                  </a:cubicBezTo>
                  <a:cubicBezTo>
                    <a:pt x="664767" y="77882"/>
                    <a:pt x="638697" y="100001"/>
                    <a:pt x="613437" y="121375"/>
                  </a:cubicBezTo>
                  <a:cubicBezTo>
                    <a:pt x="588112" y="142847"/>
                    <a:pt x="564212" y="163120"/>
                    <a:pt x="510161" y="171248"/>
                  </a:cubicBezTo>
                  <a:cubicBezTo>
                    <a:pt x="456111" y="179377"/>
                    <a:pt x="427288" y="167006"/>
                    <a:pt x="396781" y="153955"/>
                  </a:cubicBezTo>
                  <a:cubicBezTo>
                    <a:pt x="366372" y="140936"/>
                    <a:pt x="334926" y="127431"/>
                    <a:pt x="278122" y="135981"/>
                  </a:cubicBezTo>
                  <a:cubicBezTo>
                    <a:pt x="221319" y="144531"/>
                    <a:pt x="195249" y="166650"/>
                    <a:pt x="169989" y="188024"/>
                  </a:cubicBezTo>
                  <a:cubicBezTo>
                    <a:pt x="144664" y="209495"/>
                    <a:pt x="120764" y="229768"/>
                    <a:pt x="66713" y="237864"/>
                  </a:cubicBezTo>
                  <a:cubicBezTo>
                    <a:pt x="39057" y="242010"/>
                    <a:pt x="18039" y="240811"/>
                    <a:pt x="0" y="236893"/>
                  </a:cubicBezTo>
                  <a:cubicBezTo>
                    <a:pt x="1231" y="240423"/>
                    <a:pt x="2559" y="243985"/>
                    <a:pt x="4081" y="247547"/>
                  </a:cubicBezTo>
                  <a:cubicBezTo>
                    <a:pt x="13278" y="249166"/>
                    <a:pt x="23253" y="250138"/>
                    <a:pt x="34360" y="250138"/>
                  </a:cubicBezTo>
                  <a:cubicBezTo>
                    <a:pt x="44594" y="250138"/>
                    <a:pt x="55767" y="249329"/>
                    <a:pt x="68138" y="247450"/>
                  </a:cubicBezTo>
                  <a:close/>
                </a:path>
              </a:pathLst>
            </a:custGeom>
            <a:solidFill>
              <a:srgbClr val="7B79C6"/>
            </a:solidFill>
            <a:ln w="0" cap="flat">
              <a:noFill/>
              <a:prstDash val="solid"/>
              <a:miter/>
            </a:ln>
          </p:spPr>
          <p:txBody>
            <a:bodyPr rtlCol="0" anchor="ctr"/>
            <a:lstStyle/>
            <a:p>
              <a:endParaRPr lang="nb-NO"/>
            </a:p>
          </p:txBody>
        </p:sp>
        <p:sp>
          <p:nvSpPr>
            <p:cNvPr id="502" name="Friform 501">
              <a:extLst>
                <a:ext uri="{FF2B5EF4-FFF2-40B4-BE49-F238E27FC236}">
                  <a16:creationId xmlns:a16="http://schemas.microsoft.com/office/drawing/2014/main" id="{30C3917F-9BE9-C54F-6C4B-7554489420B5}"/>
                </a:ext>
              </a:extLst>
            </p:cNvPr>
            <p:cNvSpPr/>
            <p:nvPr/>
          </p:nvSpPr>
          <p:spPr>
            <a:xfrm>
              <a:off x="5184752" y="1548326"/>
              <a:ext cx="1339411" cy="236957"/>
            </a:xfrm>
            <a:custGeom>
              <a:avLst/>
              <a:gdLst>
                <a:gd name="connsiteX0" fmla="*/ 165422 w 1339411"/>
                <a:gd name="connsiteY0" fmla="*/ 216299 h 236957"/>
                <a:gd name="connsiteX1" fmla="*/ 284081 w 1339411"/>
                <a:gd name="connsiteY1" fmla="*/ 234273 h 236957"/>
                <a:gd name="connsiteX2" fmla="*/ 392215 w 1339411"/>
                <a:gd name="connsiteY2" fmla="*/ 182230 h 236957"/>
                <a:gd name="connsiteX3" fmla="*/ 495491 w 1339411"/>
                <a:gd name="connsiteY3" fmla="*/ 132357 h 236957"/>
                <a:gd name="connsiteX4" fmla="*/ 608870 w 1339411"/>
                <a:gd name="connsiteY4" fmla="*/ 149651 h 236957"/>
                <a:gd name="connsiteX5" fmla="*/ 727529 w 1339411"/>
                <a:gd name="connsiteY5" fmla="*/ 167625 h 236957"/>
                <a:gd name="connsiteX6" fmla="*/ 835662 w 1339411"/>
                <a:gd name="connsiteY6" fmla="*/ 115582 h 236957"/>
                <a:gd name="connsiteX7" fmla="*/ 938938 w 1339411"/>
                <a:gd name="connsiteY7" fmla="*/ 65709 h 236957"/>
                <a:gd name="connsiteX8" fmla="*/ 1052318 w 1339411"/>
                <a:gd name="connsiteY8" fmla="*/ 83003 h 236957"/>
                <a:gd name="connsiteX9" fmla="*/ 1170944 w 1339411"/>
                <a:gd name="connsiteY9" fmla="*/ 100976 h 236957"/>
                <a:gd name="connsiteX10" fmla="*/ 1279078 w 1339411"/>
                <a:gd name="connsiteY10" fmla="*/ 48934 h 236957"/>
                <a:gd name="connsiteX11" fmla="*/ 1339411 w 1339411"/>
                <a:gd name="connsiteY11" fmla="*/ 9975 h 236957"/>
                <a:gd name="connsiteX12" fmla="*/ 1338602 w 1339411"/>
                <a:gd name="connsiteY12" fmla="*/ 0 h 236957"/>
                <a:gd name="connsiteX13" fmla="*/ 1272795 w 1339411"/>
                <a:gd name="connsiteY13" fmla="*/ 41518 h 236957"/>
                <a:gd name="connsiteX14" fmla="*/ 1169520 w 1339411"/>
                <a:gd name="connsiteY14" fmla="*/ 91390 h 236957"/>
                <a:gd name="connsiteX15" fmla="*/ 1056140 w 1339411"/>
                <a:gd name="connsiteY15" fmla="*/ 74097 h 236957"/>
                <a:gd name="connsiteX16" fmla="*/ 937513 w 1339411"/>
                <a:gd name="connsiteY16" fmla="*/ 56123 h 236957"/>
                <a:gd name="connsiteX17" fmla="*/ 829380 w 1339411"/>
                <a:gd name="connsiteY17" fmla="*/ 108166 h 236957"/>
                <a:gd name="connsiteX18" fmla="*/ 726104 w 1339411"/>
                <a:gd name="connsiteY18" fmla="*/ 158039 h 236957"/>
                <a:gd name="connsiteX19" fmla="*/ 612724 w 1339411"/>
                <a:gd name="connsiteY19" fmla="*/ 140745 h 236957"/>
                <a:gd name="connsiteX20" fmla="*/ 494065 w 1339411"/>
                <a:gd name="connsiteY20" fmla="*/ 122772 h 236957"/>
                <a:gd name="connsiteX21" fmla="*/ 385932 w 1339411"/>
                <a:gd name="connsiteY21" fmla="*/ 174814 h 236957"/>
                <a:gd name="connsiteX22" fmla="*/ 282656 w 1339411"/>
                <a:gd name="connsiteY22" fmla="*/ 224687 h 236957"/>
                <a:gd name="connsiteX23" fmla="*/ 169276 w 1339411"/>
                <a:gd name="connsiteY23" fmla="*/ 207394 h 236957"/>
                <a:gd name="connsiteX24" fmla="*/ 50618 w 1339411"/>
                <a:gd name="connsiteY24" fmla="*/ 189420 h 236957"/>
                <a:gd name="connsiteX25" fmla="*/ 0 w 1339411"/>
                <a:gd name="connsiteY25" fmla="*/ 203216 h 236957"/>
                <a:gd name="connsiteX26" fmla="*/ 5667 w 1339411"/>
                <a:gd name="connsiteY26" fmla="*/ 211344 h 236957"/>
                <a:gd name="connsiteX27" fmla="*/ 52043 w 1339411"/>
                <a:gd name="connsiteY27" fmla="*/ 199038 h 236957"/>
                <a:gd name="connsiteX28" fmla="*/ 165422 w 1339411"/>
                <a:gd name="connsiteY28" fmla="*/ 216332 h 23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39411" h="236957">
                  <a:moveTo>
                    <a:pt x="165422" y="216299"/>
                  </a:moveTo>
                  <a:cubicBezTo>
                    <a:pt x="195832" y="229351"/>
                    <a:pt x="227278" y="242823"/>
                    <a:pt x="284081" y="234273"/>
                  </a:cubicBezTo>
                  <a:cubicBezTo>
                    <a:pt x="340884" y="225723"/>
                    <a:pt x="366954" y="203604"/>
                    <a:pt x="392215" y="182230"/>
                  </a:cubicBezTo>
                  <a:cubicBezTo>
                    <a:pt x="417540" y="160759"/>
                    <a:pt x="441440" y="140486"/>
                    <a:pt x="495491" y="132357"/>
                  </a:cubicBezTo>
                  <a:cubicBezTo>
                    <a:pt x="549541" y="124229"/>
                    <a:pt x="578364" y="136600"/>
                    <a:pt x="608870" y="149651"/>
                  </a:cubicBezTo>
                  <a:cubicBezTo>
                    <a:pt x="639280" y="162670"/>
                    <a:pt x="670726" y="176174"/>
                    <a:pt x="727529" y="167625"/>
                  </a:cubicBezTo>
                  <a:cubicBezTo>
                    <a:pt x="784332" y="159075"/>
                    <a:pt x="810402" y="136956"/>
                    <a:pt x="835662" y="115582"/>
                  </a:cubicBezTo>
                  <a:cubicBezTo>
                    <a:pt x="860988" y="94111"/>
                    <a:pt x="884888" y="73838"/>
                    <a:pt x="938938" y="65709"/>
                  </a:cubicBezTo>
                  <a:cubicBezTo>
                    <a:pt x="992989" y="57581"/>
                    <a:pt x="1021811" y="69952"/>
                    <a:pt x="1052318" y="83003"/>
                  </a:cubicBezTo>
                  <a:cubicBezTo>
                    <a:pt x="1082728" y="96054"/>
                    <a:pt x="1114173" y="109526"/>
                    <a:pt x="1170944" y="100976"/>
                  </a:cubicBezTo>
                  <a:cubicBezTo>
                    <a:pt x="1227748" y="92427"/>
                    <a:pt x="1253817" y="70308"/>
                    <a:pt x="1279078" y="48934"/>
                  </a:cubicBezTo>
                  <a:cubicBezTo>
                    <a:pt x="1296436" y="34199"/>
                    <a:pt x="1313179" y="20046"/>
                    <a:pt x="1339411" y="9975"/>
                  </a:cubicBezTo>
                  <a:cubicBezTo>
                    <a:pt x="1339217" y="6671"/>
                    <a:pt x="1338925" y="3336"/>
                    <a:pt x="1338602" y="0"/>
                  </a:cubicBezTo>
                  <a:cubicBezTo>
                    <a:pt x="1309131" y="10817"/>
                    <a:pt x="1290704" y="26329"/>
                    <a:pt x="1272795" y="41518"/>
                  </a:cubicBezTo>
                  <a:cubicBezTo>
                    <a:pt x="1247470" y="62989"/>
                    <a:pt x="1223570" y="83262"/>
                    <a:pt x="1169520" y="91390"/>
                  </a:cubicBezTo>
                  <a:cubicBezTo>
                    <a:pt x="1115436" y="99519"/>
                    <a:pt x="1086646" y="87148"/>
                    <a:pt x="1056140" y="74097"/>
                  </a:cubicBezTo>
                  <a:cubicBezTo>
                    <a:pt x="1025730" y="61046"/>
                    <a:pt x="994284" y="47574"/>
                    <a:pt x="937513" y="56123"/>
                  </a:cubicBezTo>
                  <a:cubicBezTo>
                    <a:pt x="880710" y="64673"/>
                    <a:pt x="854640" y="86792"/>
                    <a:pt x="829380" y="108166"/>
                  </a:cubicBezTo>
                  <a:cubicBezTo>
                    <a:pt x="804055" y="129637"/>
                    <a:pt x="780154" y="149910"/>
                    <a:pt x="726104" y="158039"/>
                  </a:cubicBezTo>
                  <a:cubicBezTo>
                    <a:pt x="672053" y="166167"/>
                    <a:pt x="643231" y="153796"/>
                    <a:pt x="612724" y="140745"/>
                  </a:cubicBezTo>
                  <a:cubicBezTo>
                    <a:pt x="582315" y="127694"/>
                    <a:pt x="550869" y="114222"/>
                    <a:pt x="494065" y="122772"/>
                  </a:cubicBezTo>
                  <a:cubicBezTo>
                    <a:pt x="437262" y="131289"/>
                    <a:pt x="411192" y="153440"/>
                    <a:pt x="385932" y="174814"/>
                  </a:cubicBezTo>
                  <a:cubicBezTo>
                    <a:pt x="360607" y="196286"/>
                    <a:pt x="336707" y="216558"/>
                    <a:pt x="282656" y="224687"/>
                  </a:cubicBezTo>
                  <a:cubicBezTo>
                    <a:pt x="228606" y="232816"/>
                    <a:pt x="199783" y="220445"/>
                    <a:pt x="169276" y="207394"/>
                  </a:cubicBezTo>
                  <a:cubicBezTo>
                    <a:pt x="138867" y="194375"/>
                    <a:pt x="107421" y="180870"/>
                    <a:pt x="50618" y="189420"/>
                  </a:cubicBezTo>
                  <a:cubicBezTo>
                    <a:pt x="30247" y="192496"/>
                    <a:pt x="13860" y="197322"/>
                    <a:pt x="0" y="203216"/>
                  </a:cubicBezTo>
                  <a:cubicBezTo>
                    <a:pt x="1781" y="205936"/>
                    <a:pt x="3692" y="208624"/>
                    <a:pt x="5667" y="211344"/>
                  </a:cubicBezTo>
                  <a:cubicBezTo>
                    <a:pt x="18427" y="206098"/>
                    <a:pt x="33421" y="201856"/>
                    <a:pt x="52043" y="199038"/>
                  </a:cubicBezTo>
                  <a:cubicBezTo>
                    <a:pt x="106093" y="190910"/>
                    <a:pt x="134916" y="203281"/>
                    <a:pt x="165422" y="216332"/>
                  </a:cubicBezTo>
                  <a:close/>
                </a:path>
              </a:pathLst>
            </a:custGeom>
            <a:solidFill>
              <a:srgbClr val="7B79C6"/>
            </a:solidFill>
            <a:ln w="0" cap="flat">
              <a:noFill/>
              <a:prstDash val="solid"/>
              <a:miter/>
            </a:ln>
          </p:spPr>
          <p:txBody>
            <a:bodyPr rtlCol="0" anchor="ctr"/>
            <a:lstStyle/>
            <a:p>
              <a:endParaRPr lang="nb-NO"/>
            </a:p>
          </p:txBody>
        </p:sp>
        <p:sp>
          <p:nvSpPr>
            <p:cNvPr id="503" name="Friform 502">
              <a:extLst>
                <a:ext uri="{FF2B5EF4-FFF2-40B4-BE49-F238E27FC236}">
                  <a16:creationId xmlns:a16="http://schemas.microsoft.com/office/drawing/2014/main" id="{6A5C4070-43BC-5EE9-239E-4463AA977413}"/>
                </a:ext>
              </a:extLst>
            </p:cNvPr>
            <p:cNvSpPr/>
            <p:nvPr/>
          </p:nvSpPr>
          <p:spPr>
            <a:xfrm>
              <a:off x="5671272" y="1820619"/>
              <a:ext cx="101818" cy="25551"/>
            </a:xfrm>
            <a:custGeom>
              <a:avLst/>
              <a:gdLst>
                <a:gd name="connsiteX0" fmla="*/ 32935 w 101818"/>
                <a:gd name="connsiteY0" fmla="*/ 22929 h 25551"/>
                <a:gd name="connsiteX1" fmla="*/ 101818 w 101818"/>
                <a:gd name="connsiteY1" fmla="*/ 0 h 25551"/>
                <a:gd name="connsiteX2" fmla="*/ 0 w 101818"/>
                <a:gd name="connsiteY2" fmla="*/ 25552 h 25551"/>
                <a:gd name="connsiteX3" fmla="*/ 32968 w 101818"/>
                <a:gd name="connsiteY3" fmla="*/ 22929 h 25551"/>
              </a:gdLst>
              <a:ahLst/>
              <a:cxnLst>
                <a:cxn ang="0">
                  <a:pos x="connsiteX0" y="connsiteY0"/>
                </a:cxn>
                <a:cxn ang="0">
                  <a:pos x="connsiteX1" y="connsiteY1"/>
                </a:cxn>
                <a:cxn ang="0">
                  <a:pos x="connsiteX2" y="connsiteY2"/>
                </a:cxn>
                <a:cxn ang="0">
                  <a:pos x="connsiteX3" y="connsiteY3"/>
                </a:cxn>
              </a:cxnLst>
              <a:rect l="l" t="t" r="r" b="b"/>
              <a:pathLst>
                <a:path w="101818" h="25551">
                  <a:moveTo>
                    <a:pt x="32935" y="22929"/>
                  </a:moveTo>
                  <a:cubicBezTo>
                    <a:pt x="63054" y="18395"/>
                    <a:pt x="84492" y="10039"/>
                    <a:pt x="101818" y="0"/>
                  </a:cubicBezTo>
                  <a:cubicBezTo>
                    <a:pt x="67814" y="8323"/>
                    <a:pt x="33875" y="16873"/>
                    <a:pt x="0" y="25552"/>
                  </a:cubicBezTo>
                  <a:cubicBezTo>
                    <a:pt x="10007" y="25519"/>
                    <a:pt x="20888" y="24742"/>
                    <a:pt x="32968" y="22929"/>
                  </a:cubicBezTo>
                  <a:close/>
                </a:path>
              </a:pathLst>
            </a:custGeom>
            <a:solidFill>
              <a:srgbClr val="7B79C6"/>
            </a:solidFill>
            <a:ln w="0" cap="flat">
              <a:noFill/>
              <a:prstDash val="solid"/>
              <a:miter/>
            </a:ln>
          </p:spPr>
          <p:txBody>
            <a:bodyPr rtlCol="0" anchor="ctr"/>
            <a:lstStyle/>
            <a:p>
              <a:endParaRPr lang="nb-NO"/>
            </a:p>
          </p:txBody>
        </p:sp>
        <p:sp>
          <p:nvSpPr>
            <p:cNvPr id="504" name="Friform 503">
              <a:extLst>
                <a:ext uri="{FF2B5EF4-FFF2-40B4-BE49-F238E27FC236}">
                  <a16:creationId xmlns:a16="http://schemas.microsoft.com/office/drawing/2014/main" id="{BD52E91C-E0A2-5C4A-DCA3-E10C0A7F67D4}"/>
                </a:ext>
              </a:extLst>
            </p:cNvPr>
            <p:cNvSpPr/>
            <p:nvPr/>
          </p:nvSpPr>
          <p:spPr>
            <a:xfrm>
              <a:off x="5332783" y="1729330"/>
              <a:ext cx="717165" cy="149647"/>
            </a:xfrm>
            <a:custGeom>
              <a:avLst/>
              <a:gdLst>
                <a:gd name="connsiteX0" fmla="*/ 139385 w 717165"/>
                <a:gd name="connsiteY0" fmla="*/ 78919 h 149647"/>
                <a:gd name="connsiteX1" fmla="*/ 252765 w 717165"/>
                <a:gd name="connsiteY1" fmla="*/ 96212 h 149647"/>
                <a:gd name="connsiteX2" fmla="*/ 338456 w 717165"/>
                <a:gd name="connsiteY2" fmla="*/ 116809 h 149647"/>
                <a:gd name="connsiteX3" fmla="*/ 440274 w 717165"/>
                <a:gd name="connsiteY3" fmla="*/ 91257 h 149647"/>
                <a:gd name="connsiteX4" fmla="*/ 479525 w 717165"/>
                <a:gd name="connsiteY4" fmla="*/ 62143 h 149647"/>
                <a:gd name="connsiteX5" fmla="*/ 582800 w 717165"/>
                <a:gd name="connsiteY5" fmla="*/ 12303 h 149647"/>
                <a:gd name="connsiteX6" fmla="*/ 696180 w 717165"/>
                <a:gd name="connsiteY6" fmla="*/ 29596 h 149647"/>
                <a:gd name="connsiteX7" fmla="*/ 700423 w 717165"/>
                <a:gd name="connsiteY7" fmla="*/ 31410 h 149647"/>
                <a:gd name="connsiteX8" fmla="*/ 717166 w 717165"/>
                <a:gd name="connsiteY8" fmla="*/ 27815 h 149647"/>
                <a:gd name="connsiteX9" fmla="*/ 700034 w 717165"/>
                <a:gd name="connsiteY9" fmla="*/ 20658 h 149647"/>
                <a:gd name="connsiteX10" fmla="*/ 581376 w 717165"/>
                <a:gd name="connsiteY10" fmla="*/ 2684 h 149647"/>
                <a:gd name="connsiteX11" fmla="*/ 473242 w 717165"/>
                <a:gd name="connsiteY11" fmla="*/ 54727 h 149647"/>
                <a:gd name="connsiteX12" fmla="*/ 369966 w 717165"/>
                <a:gd name="connsiteY12" fmla="*/ 104568 h 149647"/>
                <a:gd name="connsiteX13" fmla="*/ 256586 w 717165"/>
                <a:gd name="connsiteY13" fmla="*/ 87274 h 149647"/>
                <a:gd name="connsiteX14" fmla="*/ 137928 w 717165"/>
                <a:gd name="connsiteY14" fmla="*/ 69300 h 149647"/>
                <a:gd name="connsiteX15" fmla="*/ 29794 w 717165"/>
                <a:gd name="connsiteY15" fmla="*/ 121343 h 149647"/>
                <a:gd name="connsiteX16" fmla="*/ 0 w 717165"/>
                <a:gd name="connsiteY16" fmla="*/ 144563 h 149647"/>
                <a:gd name="connsiteX17" fmla="*/ 9716 w 717165"/>
                <a:gd name="connsiteY17" fmla="*/ 149647 h 149647"/>
                <a:gd name="connsiteX18" fmla="*/ 36045 w 717165"/>
                <a:gd name="connsiteY18" fmla="*/ 128759 h 149647"/>
                <a:gd name="connsiteX19" fmla="*/ 139320 w 717165"/>
                <a:gd name="connsiteY19" fmla="*/ 78919 h 14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7165" h="149647">
                  <a:moveTo>
                    <a:pt x="139385" y="78919"/>
                  </a:moveTo>
                  <a:cubicBezTo>
                    <a:pt x="193436" y="70790"/>
                    <a:pt x="222258" y="83161"/>
                    <a:pt x="252765" y="96212"/>
                  </a:cubicBezTo>
                  <a:cubicBezTo>
                    <a:pt x="276697" y="106478"/>
                    <a:pt x="301342" y="116971"/>
                    <a:pt x="338456" y="116809"/>
                  </a:cubicBezTo>
                  <a:cubicBezTo>
                    <a:pt x="372363" y="108130"/>
                    <a:pt x="406302" y="99580"/>
                    <a:pt x="440274" y="91257"/>
                  </a:cubicBezTo>
                  <a:cubicBezTo>
                    <a:pt x="455592" y="82384"/>
                    <a:pt x="467672" y="72183"/>
                    <a:pt x="479525" y="62143"/>
                  </a:cubicBezTo>
                  <a:cubicBezTo>
                    <a:pt x="504850" y="40672"/>
                    <a:pt x="528750" y="20399"/>
                    <a:pt x="582800" y="12303"/>
                  </a:cubicBezTo>
                  <a:cubicBezTo>
                    <a:pt x="636851" y="4174"/>
                    <a:pt x="665673" y="16513"/>
                    <a:pt x="696180" y="29596"/>
                  </a:cubicBezTo>
                  <a:cubicBezTo>
                    <a:pt x="697605" y="30212"/>
                    <a:pt x="698998" y="30794"/>
                    <a:pt x="700423" y="31410"/>
                  </a:cubicBezTo>
                  <a:cubicBezTo>
                    <a:pt x="705993" y="30212"/>
                    <a:pt x="711563" y="29013"/>
                    <a:pt x="717166" y="27815"/>
                  </a:cubicBezTo>
                  <a:cubicBezTo>
                    <a:pt x="711401" y="25548"/>
                    <a:pt x="705734" y="23119"/>
                    <a:pt x="700034" y="20658"/>
                  </a:cubicBezTo>
                  <a:cubicBezTo>
                    <a:pt x="669625" y="7607"/>
                    <a:pt x="638179" y="-5865"/>
                    <a:pt x="581376" y="2684"/>
                  </a:cubicBezTo>
                  <a:cubicBezTo>
                    <a:pt x="524572" y="11202"/>
                    <a:pt x="498502" y="33353"/>
                    <a:pt x="473242" y="54727"/>
                  </a:cubicBezTo>
                  <a:cubicBezTo>
                    <a:pt x="447917" y="76198"/>
                    <a:pt x="424017" y="96471"/>
                    <a:pt x="369966" y="104568"/>
                  </a:cubicBezTo>
                  <a:cubicBezTo>
                    <a:pt x="315915" y="112696"/>
                    <a:pt x="287093" y="100325"/>
                    <a:pt x="256586" y="87274"/>
                  </a:cubicBezTo>
                  <a:cubicBezTo>
                    <a:pt x="226177" y="74223"/>
                    <a:pt x="194731" y="60751"/>
                    <a:pt x="137928" y="69300"/>
                  </a:cubicBezTo>
                  <a:cubicBezTo>
                    <a:pt x="81124" y="77818"/>
                    <a:pt x="55055" y="99969"/>
                    <a:pt x="29794" y="121343"/>
                  </a:cubicBezTo>
                  <a:cubicBezTo>
                    <a:pt x="20241" y="129439"/>
                    <a:pt x="10881" y="137373"/>
                    <a:pt x="0" y="144563"/>
                  </a:cubicBezTo>
                  <a:cubicBezTo>
                    <a:pt x="3239" y="146279"/>
                    <a:pt x="6477" y="147963"/>
                    <a:pt x="9716" y="149647"/>
                  </a:cubicBezTo>
                  <a:cubicBezTo>
                    <a:pt x="19301" y="142944"/>
                    <a:pt x="27721" y="135819"/>
                    <a:pt x="36045" y="128759"/>
                  </a:cubicBezTo>
                  <a:cubicBezTo>
                    <a:pt x="61369" y="107288"/>
                    <a:pt x="85270" y="87015"/>
                    <a:pt x="139320" y="78919"/>
                  </a:cubicBezTo>
                  <a:close/>
                </a:path>
              </a:pathLst>
            </a:custGeom>
            <a:solidFill>
              <a:srgbClr val="7B79C6"/>
            </a:solidFill>
            <a:ln w="0" cap="flat">
              <a:noFill/>
              <a:prstDash val="solid"/>
              <a:miter/>
            </a:ln>
          </p:spPr>
          <p:txBody>
            <a:bodyPr rtlCol="0" anchor="ctr"/>
            <a:lstStyle/>
            <a:p>
              <a:endParaRPr lang="nb-NO"/>
            </a:p>
          </p:txBody>
        </p:sp>
        <p:sp>
          <p:nvSpPr>
            <p:cNvPr id="505" name="Friform 504">
              <a:extLst>
                <a:ext uri="{FF2B5EF4-FFF2-40B4-BE49-F238E27FC236}">
                  <a16:creationId xmlns:a16="http://schemas.microsoft.com/office/drawing/2014/main" id="{0F46A460-D148-7E8D-5F4C-F0F1D240A5A7}"/>
                </a:ext>
              </a:extLst>
            </p:cNvPr>
            <p:cNvSpPr/>
            <p:nvPr/>
          </p:nvSpPr>
          <p:spPr>
            <a:xfrm>
              <a:off x="6253392" y="1662722"/>
              <a:ext cx="194601" cy="51383"/>
            </a:xfrm>
            <a:custGeom>
              <a:avLst/>
              <a:gdLst>
                <a:gd name="connsiteX0" fmla="*/ 104182 w 194601"/>
                <a:gd name="connsiteY0" fmla="*/ 2677 h 51383"/>
                <a:gd name="connsiteX1" fmla="*/ 0 w 194601"/>
                <a:gd name="connsiteY1" fmla="*/ 51384 h 51383"/>
                <a:gd name="connsiteX2" fmla="*/ 20888 w 194601"/>
                <a:gd name="connsiteY2" fmla="*/ 46947 h 51383"/>
                <a:gd name="connsiteX3" fmla="*/ 105640 w 194601"/>
                <a:gd name="connsiteY3" fmla="*/ 12263 h 51383"/>
                <a:gd name="connsiteX4" fmla="*/ 174847 w 194601"/>
                <a:gd name="connsiteY4" fmla="*/ 13817 h 51383"/>
                <a:gd name="connsiteX5" fmla="*/ 194601 w 194601"/>
                <a:gd name="connsiteY5" fmla="*/ 9445 h 51383"/>
                <a:gd name="connsiteX6" fmla="*/ 104182 w 194601"/>
                <a:gd name="connsiteY6" fmla="*/ 2677 h 5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601" h="51383">
                  <a:moveTo>
                    <a:pt x="104182" y="2677"/>
                  </a:moveTo>
                  <a:cubicBezTo>
                    <a:pt x="50326" y="10773"/>
                    <a:pt x="24094" y="31078"/>
                    <a:pt x="0" y="51384"/>
                  </a:cubicBezTo>
                  <a:cubicBezTo>
                    <a:pt x="6963" y="49894"/>
                    <a:pt x="13925" y="48437"/>
                    <a:pt x="20888" y="46947"/>
                  </a:cubicBezTo>
                  <a:cubicBezTo>
                    <a:pt x="40967" y="31596"/>
                    <a:pt x="64608" y="18416"/>
                    <a:pt x="105640" y="12263"/>
                  </a:cubicBezTo>
                  <a:cubicBezTo>
                    <a:pt x="134592" y="7923"/>
                    <a:pt x="156258" y="9445"/>
                    <a:pt x="174847" y="13817"/>
                  </a:cubicBezTo>
                  <a:cubicBezTo>
                    <a:pt x="181842" y="12263"/>
                    <a:pt x="188448" y="10805"/>
                    <a:pt x="194601" y="9445"/>
                  </a:cubicBezTo>
                  <a:cubicBezTo>
                    <a:pt x="171349" y="1543"/>
                    <a:pt x="143984" y="-3315"/>
                    <a:pt x="104182" y="2677"/>
                  </a:cubicBezTo>
                  <a:close/>
                </a:path>
              </a:pathLst>
            </a:custGeom>
            <a:solidFill>
              <a:srgbClr val="7B79C6"/>
            </a:solidFill>
            <a:ln w="0" cap="flat">
              <a:noFill/>
              <a:prstDash val="solid"/>
              <a:miter/>
            </a:ln>
          </p:spPr>
          <p:txBody>
            <a:bodyPr rtlCol="0" anchor="ctr"/>
            <a:lstStyle/>
            <a:p>
              <a:endParaRPr lang="nb-NO"/>
            </a:p>
          </p:txBody>
        </p:sp>
        <p:sp>
          <p:nvSpPr>
            <p:cNvPr id="506" name="Friform 505">
              <a:extLst>
                <a:ext uri="{FF2B5EF4-FFF2-40B4-BE49-F238E27FC236}">
                  <a16:creationId xmlns:a16="http://schemas.microsoft.com/office/drawing/2014/main" id="{6F1B1991-FAE5-B06D-4DEF-8F72C5A9B8C9}"/>
                </a:ext>
              </a:extLst>
            </p:cNvPr>
            <p:cNvSpPr/>
            <p:nvPr/>
          </p:nvSpPr>
          <p:spPr>
            <a:xfrm>
              <a:off x="5529716" y="1894166"/>
              <a:ext cx="99292" cy="65741"/>
            </a:xfrm>
            <a:custGeom>
              <a:avLst/>
              <a:gdLst>
                <a:gd name="connsiteX0" fmla="*/ 99293 w 99292"/>
                <a:gd name="connsiteY0" fmla="*/ 6930 h 65741"/>
                <a:gd name="connsiteX1" fmla="*/ 92362 w 99292"/>
                <a:gd name="connsiteY1" fmla="*/ 0 h 65741"/>
                <a:gd name="connsiteX2" fmla="*/ 69401 w 99292"/>
                <a:gd name="connsiteY2" fmla="*/ 18459 h 65741"/>
                <a:gd name="connsiteX3" fmla="*/ 0 w 99292"/>
                <a:gd name="connsiteY3" fmla="*/ 60560 h 65741"/>
                <a:gd name="connsiteX4" fmla="*/ 14217 w 99292"/>
                <a:gd name="connsiteY4" fmla="*/ 65742 h 65741"/>
                <a:gd name="connsiteX5" fmla="*/ 75652 w 99292"/>
                <a:gd name="connsiteY5" fmla="*/ 25843 h 65741"/>
                <a:gd name="connsiteX6" fmla="*/ 99260 w 99292"/>
                <a:gd name="connsiteY6" fmla="*/ 6898 h 6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292" h="65741">
                  <a:moveTo>
                    <a:pt x="99293" y="6930"/>
                  </a:moveTo>
                  <a:cubicBezTo>
                    <a:pt x="96993" y="4631"/>
                    <a:pt x="94662" y="2299"/>
                    <a:pt x="92362" y="0"/>
                  </a:cubicBezTo>
                  <a:cubicBezTo>
                    <a:pt x="84169" y="5991"/>
                    <a:pt x="76720" y="12241"/>
                    <a:pt x="69401" y="18459"/>
                  </a:cubicBezTo>
                  <a:cubicBezTo>
                    <a:pt x="50132" y="34814"/>
                    <a:pt x="31608" y="50456"/>
                    <a:pt x="0" y="60560"/>
                  </a:cubicBezTo>
                  <a:cubicBezTo>
                    <a:pt x="4728" y="62276"/>
                    <a:pt x="9489" y="63993"/>
                    <a:pt x="14217" y="65742"/>
                  </a:cubicBezTo>
                  <a:cubicBezTo>
                    <a:pt x="41194" y="55055"/>
                    <a:pt x="58650" y="40287"/>
                    <a:pt x="75652" y="25843"/>
                  </a:cubicBezTo>
                  <a:cubicBezTo>
                    <a:pt x="83359" y="19301"/>
                    <a:pt x="90937" y="12889"/>
                    <a:pt x="99260" y="6898"/>
                  </a:cubicBezTo>
                  <a:close/>
                </a:path>
              </a:pathLst>
            </a:custGeom>
            <a:solidFill>
              <a:srgbClr val="7B79C6"/>
            </a:solidFill>
            <a:ln w="0" cap="flat">
              <a:noFill/>
              <a:prstDash val="solid"/>
              <a:miter/>
            </a:ln>
          </p:spPr>
          <p:txBody>
            <a:bodyPr rtlCol="0" anchor="ctr"/>
            <a:lstStyle/>
            <a:p>
              <a:endParaRPr lang="nb-NO"/>
            </a:p>
          </p:txBody>
        </p:sp>
        <p:sp>
          <p:nvSpPr>
            <p:cNvPr id="507" name="Friform 506">
              <a:extLst>
                <a:ext uri="{FF2B5EF4-FFF2-40B4-BE49-F238E27FC236}">
                  <a16:creationId xmlns:a16="http://schemas.microsoft.com/office/drawing/2014/main" id="{F239D129-FB42-0A79-A375-1B0363CC0A11}"/>
                </a:ext>
              </a:extLst>
            </p:cNvPr>
            <p:cNvSpPr/>
            <p:nvPr/>
          </p:nvSpPr>
          <p:spPr>
            <a:xfrm>
              <a:off x="5696499" y="2021342"/>
              <a:ext cx="53208" cy="13828"/>
            </a:xfrm>
            <a:custGeom>
              <a:avLst/>
              <a:gdLst>
                <a:gd name="connsiteX0" fmla="*/ 53209 w 53208"/>
                <a:gd name="connsiteY0" fmla="*/ 8485 h 13828"/>
                <a:gd name="connsiteX1" fmla="*/ 46408 w 53208"/>
                <a:gd name="connsiteY1" fmla="*/ 0 h 13828"/>
                <a:gd name="connsiteX2" fmla="*/ 34749 w 53208"/>
                <a:gd name="connsiteY2" fmla="*/ 2040 h 13828"/>
                <a:gd name="connsiteX3" fmla="*/ 0 w 53208"/>
                <a:gd name="connsiteY3" fmla="*/ 4599 h 13828"/>
                <a:gd name="connsiteX4" fmla="*/ 16257 w 53208"/>
                <a:gd name="connsiteY4" fmla="*/ 13828 h 13828"/>
                <a:gd name="connsiteX5" fmla="*/ 36174 w 53208"/>
                <a:gd name="connsiteY5" fmla="*/ 11626 h 13828"/>
                <a:gd name="connsiteX6" fmla="*/ 53209 w 53208"/>
                <a:gd name="connsiteY6" fmla="*/ 8420 h 1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08" h="13828">
                  <a:moveTo>
                    <a:pt x="53209" y="8485"/>
                  </a:moveTo>
                  <a:cubicBezTo>
                    <a:pt x="50974" y="5635"/>
                    <a:pt x="48707" y="2818"/>
                    <a:pt x="46408" y="0"/>
                  </a:cubicBezTo>
                  <a:cubicBezTo>
                    <a:pt x="42684" y="745"/>
                    <a:pt x="38830" y="1457"/>
                    <a:pt x="34749" y="2040"/>
                  </a:cubicBezTo>
                  <a:cubicBezTo>
                    <a:pt x="21827" y="3983"/>
                    <a:pt x="10396" y="4728"/>
                    <a:pt x="0" y="4599"/>
                  </a:cubicBezTo>
                  <a:cubicBezTo>
                    <a:pt x="5473" y="7611"/>
                    <a:pt x="10882" y="10687"/>
                    <a:pt x="16257" y="13828"/>
                  </a:cubicBezTo>
                  <a:cubicBezTo>
                    <a:pt x="22540" y="13407"/>
                    <a:pt x="29147" y="12695"/>
                    <a:pt x="36174" y="11626"/>
                  </a:cubicBezTo>
                  <a:cubicBezTo>
                    <a:pt x="42198" y="10719"/>
                    <a:pt x="47833" y="9618"/>
                    <a:pt x="53209" y="8420"/>
                  </a:cubicBezTo>
                  <a:close/>
                </a:path>
              </a:pathLst>
            </a:custGeom>
            <a:solidFill>
              <a:srgbClr val="7B79C6"/>
            </a:solidFill>
            <a:ln w="0" cap="flat">
              <a:noFill/>
              <a:prstDash val="solid"/>
              <a:miter/>
            </a:ln>
          </p:spPr>
          <p:txBody>
            <a:bodyPr rtlCol="0" anchor="ctr"/>
            <a:lstStyle/>
            <a:p>
              <a:endParaRPr lang="nb-NO"/>
            </a:p>
          </p:txBody>
        </p:sp>
        <p:sp>
          <p:nvSpPr>
            <p:cNvPr id="508" name="Friform 507">
              <a:extLst>
                <a:ext uri="{FF2B5EF4-FFF2-40B4-BE49-F238E27FC236}">
                  <a16:creationId xmlns:a16="http://schemas.microsoft.com/office/drawing/2014/main" id="{C29D5E9F-4FA9-A60E-3BD5-05EF8BDACA76}"/>
                </a:ext>
              </a:extLst>
            </p:cNvPr>
            <p:cNvSpPr/>
            <p:nvPr/>
          </p:nvSpPr>
          <p:spPr>
            <a:xfrm>
              <a:off x="4875864" y="1423968"/>
              <a:ext cx="221060" cy="271309"/>
            </a:xfrm>
            <a:custGeom>
              <a:avLst/>
              <a:gdLst>
                <a:gd name="connsiteX0" fmla="*/ 32449 w 221060"/>
                <a:gd name="connsiteY0" fmla="*/ 16970 h 271309"/>
                <a:gd name="connsiteX1" fmla="*/ 0 w 221060"/>
                <a:gd name="connsiteY1" fmla="*/ 212672 h 271309"/>
                <a:gd name="connsiteX2" fmla="*/ 83391 w 221060"/>
                <a:gd name="connsiteY2" fmla="*/ 263776 h 271309"/>
                <a:gd name="connsiteX3" fmla="*/ 221060 w 221060"/>
                <a:gd name="connsiteY3" fmla="*/ 236119 h 271309"/>
                <a:gd name="connsiteX4" fmla="*/ 221060 w 221060"/>
                <a:gd name="connsiteY4" fmla="*/ 119760 h 271309"/>
                <a:gd name="connsiteX5" fmla="*/ 81837 w 221060"/>
                <a:gd name="connsiteY5" fmla="*/ 0 h 271309"/>
                <a:gd name="connsiteX6" fmla="*/ 32417 w 221060"/>
                <a:gd name="connsiteY6" fmla="*/ 16970 h 2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60" h="271309">
                  <a:moveTo>
                    <a:pt x="32449" y="16970"/>
                  </a:moveTo>
                  <a:cubicBezTo>
                    <a:pt x="37696" y="63086"/>
                    <a:pt x="17035" y="170798"/>
                    <a:pt x="0" y="212672"/>
                  </a:cubicBezTo>
                  <a:cubicBezTo>
                    <a:pt x="13472" y="230387"/>
                    <a:pt x="57742" y="256424"/>
                    <a:pt x="83391" y="263776"/>
                  </a:cubicBezTo>
                  <a:cubicBezTo>
                    <a:pt x="164159" y="286931"/>
                    <a:pt x="210599" y="250660"/>
                    <a:pt x="221060" y="236119"/>
                  </a:cubicBezTo>
                  <a:lnTo>
                    <a:pt x="221060" y="119760"/>
                  </a:lnTo>
                  <a:lnTo>
                    <a:pt x="81837" y="0"/>
                  </a:lnTo>
                  <a:lnTo>
                    <a:pt x="32417" y="16970"/>
                  </a:lnTo>
                  <a:close/>
                </a:path>
              </a:pathLst>
            </a:custGeom>
            <a:solidFill>
              <a:srgbClr val="DEAB91"/>
            </a:solidFill>
            <a:ln w="0" cap="flat">
              <a:noFill/>
              <a:prstDash val="solid"/>
              <a:miter/>
            </a:ln>
          </p:spPr>
          <p:txBody>
            <a:bodyPr rtlCol="0" anchor="ctr"/>
            <a:lstStyle/>
            <a:p>
              <a:endParaRPr lang="nb-NO"/>
            </a:p>
          </p:txBody>
        </p:sp>
        <p:sp>
          <p:nvSpPr>
            <p:cNvPr id="509" name="Friform 508">
              <a:extLst>
                <a:ext uri="{FF2B5EF4-FFF2-40B4-BE49-F238E27FC236}">
                  <a16:creationId xmlns:a16="http://schemas.microsoft.com/office/drawing/2014/main" id="{89C2122F-7C5F-DAD0-8B48-B1CDA5734669}"/>
                </a:ext>
              </a:extLst>
            </p:cNvPr>
            <p:cNvSpPr/>
            <p:nvPr/>
          </p:nvSpPr>
          <p:spPr>
            <a:xfrm>
              <a:off x="4534907" y="1653901"/>
              <a:ext cx="193410" cy="185323"/>
            </a:xfrm>
            <a:custGeom>
              <a:avLst/>
              <a:gdLst>
                <a:gd name="connsiteX0" fmla="*/ 193410 w 193410"/>
                <a:gd name="connsiteY0" fmla="*/ 0 h 185323"/>
                <a:gd name="connsiteX1" fmla="*/ 78994 w 193410"/>
                <a:gd name="connsiteY1" fmla="*/ 178765 h 185323"/>
                <a:gd name="connsiteX2" fmla="*/ 2274 w 193410"/>
                <a:gd name="connsiteY2" fmla="*/ 125816 h 185323"/>
                <a:gd name="connsiteX3" fmla="*/ 193410 w 193410"/>
                <a:gd name="connsiteY3" fmla="*/ 0 h 185323"/>
              </a:gdLst>
              <a:ahLst/>
              <a:cxnLst>
                <a:cxn ang="0">
                  <a:pos x="connsiteX0" y="connsiteY0"/>
                </a:cxn>
                <a:cxn ang="0">
                  <a:pos x="connsiteX1" y="connsiteY1"/>
                </a:cxn>
                <a:cxn ang="0">
                  <a:pos x="connsiteX2" y="connsiteY2"/>
                </a:cxn>
                <a:cxn ang="0">
                  <a:pos x="connsiteX3" y="connsiteY3"/>
                </a:cxn>
              </a:cxnLst>
              <a:rect l="l" t="t" r="r" b="b"/>
              <a:pathLst>
                <a:path w="193410" h="185323">
                  <a:moveTo>
                    <a:pt x="193410" y="0"/>
                  </a:moveTo>
                  <a:cubicBezTo>
                    <a:pt x="141205" y="38214"/>
                    <a:pt x="94992" y="99972"/>
                    <a:pt x="78994" y="178765"/>
                  </a:cubicBezTo>
                  <a:cubicBezTo>
                    <a:pt x="58656" y="205386"/>
                    <a:pt x="-13660" y="143530"/>
                    <a:pt x="2274" y="125816"/>
                  </a:cubicBezTo>
                  <a:cubicBezTo>
                    <a:pt x="91300" y="26880"/>
                    <a:pt x="193410" y="0"/>
                    <a:pt x="193410" y="0"/>
                  </a:cubicBezTo>
                  <a:close/>
                </a:path>
              </a:pathLst>
            </a:custGeom>
            <a:solidFill>
              <a:srgbClr val="7B79C6"/>
            </a:solidFill>
            <a:ln w="0" cap="flat">
              <a:noFill/>
              <a:prstDash val="solid"/>
              <a:miter/>
            </a:ln>
          </p:spPr>
          <p:txBody>
            <a:bodyPr rtlCol="0" anchor="ctr"/>
            <a:lstStyle/>
            <a:p>
              <a:endParaRPr lang="nb-NO"/>
            </a:p>
          </p:txBody>
        </p:sp>
        <p:sp>
          <p:nvSpPr>
            <p:cNvPr id="510" name="Friform 509">
              <a:extLst>
                <a:ext uri="{FF2B5EF4-FFF2-40B4-BE49-F238E27FC236}">
                  <a16:creationId xmlns:a16="http://schemas.microsoft.com/office/drawing/2014/main" id="{9663ACC1-AB3D-7405-A5A6-A2C283F64E89}"/>
                </a:ext>
              </a:extLst>
            </p:cNvPr>
            <p:cNvSpPr/>
            <p:nvPr/>
          </p:nvSpPr>
          <p:spPr>
            <a:xfrm>
              <a:off x="4924928" y="1446710"/>
              <a:ext cx="180027" cy="211653"/>
            </a:xfrm>
            <a:custGeom>
              <a:avLst/>
              <a:gdLst>
                <a:gd name="connsiteX0" fmla="*/ 2849 w 180027"/>
                <a:gd name="connsiteY0" fmla="*/ 13691 h 211653"/>
                <a:gd name="connsiteX1" fmla="*/ 172611 w 180027"/>
                <a:gd name="connsiteY1" fmla="*/ 191712 h 211653"/>
                <a:gd name="connsiteX2" fmla="*/ 180027 w 180027"/>
                <a:gd name="connsiteY2" fmla="*/ 44133 h 211653"/>
                <a:gd name="connsiteX3" fmla="*/ 2881 w 180027"/>
                <a:gd name="connsiteY3" fmla="*/ 13691 h 211653"/>
              </a:gdLst>
              <a:ahLst/>
              <a:cxnLst>
                <a:cxn ang="0">
                  <a:pos x="connsiteX0" y="connsiteY0"/>
                </a:cxn>
                <a:cxn ang="0">
                  <a:pos x="connsiteX1" y="connsiteY1"/>
                </a:cxn>
                <a:cxn ang="0">
                  <a:pos x="connsiteX2" y="connsiteY2"/>
                </a:cxn>
                <a:cxn ang="0">
                  <a:pos x="connsiteX3" y="connsiteY3"/>
                </a:cxn>
              </a:cxnLst>
              <a:rect l="l" t="t" r="r" b="b"/>
              <a:pathLst>
                <a:path w="180027" h="211653">
                  <a:moveTo>
                    <a:pt x="2849" y="13691"/>
                  </a:moveTo>
                  <a:cubicBezTo>
                    <a:pt x="-15287" y="82380"/>
                    <a:pt x="54568" y="273354"/>
                    <a:pt x="172611" y="191712"/>
                  </a:cubicBezTo>
                  <a:lnTo>
                    <a:pt x="180027" y="44133"/>
                  </a:lnTo>
                  <a:cubicBezTo>
                    <a:pt x="180027" y="44133"/>
                    <a:pt x="14345" y="-29770"/>
                    <a:pt x="2881" y="13691"/>
                  </a:cubicBezTo>
                  <a:close/>
                </a:path>
              </a:pathLst>
            </a:custGeom>
            <a:solidFill>
              <a:srgbClr val="967B6F"/>
            </a:solidFill>
            <a:ln w="0" cap="flat">
              <a:noFill/>
              <a:prstDash val="solid"/>
              <a:miter/>
            </a:ln>
          </p:spPr>
          <p:txBody>
            <a:bodyPr rtlCol="0" anchor="ctr"/>
            <a:lstStyle/>
            <a:p>
              <a:endParaRPr lang="nb-NO"/>
            </a:p>
          </p:txBody>
        </p:sp>
        <p:grpSp>
          <p:nvGrpSpPr>
            <p:cNvPr id="511" name="Grafikk 5">
              <a:extLst>
                <a:ext uri="{FF2B5EF4-FFF2-40B4-BE49-F238E27FC236}">
                  <a16:creationId xmlns:a16="http://schemas.microsoft.com/office/drawing/2014/main" id="{E3E48EE7-C40A-EEBE-6DD0-38E804FD7E84}"/>
                </a:ext>
              </a:extLst>
            </p:cNvPr>
            <p:cNvGrpSpPr/>
            <p:nvPr/>
          </p:nvGrpSpPr>
          <p:grpSpPr>
            <a:xfrm>
              <a:off x="4853968" y="1092033"/>
              <a:ext cx="405085" cy="552537"/>
              <a:chOff x="4853968" y="1092033"/>
              <a:chExt cx="405085" cy="552537"/>
            </a:xfrm>
          </p:grpSpPr>
          <p:grpSp>
            <p:nvGrpSpPr>
              <p:cNvPr id="219" name="Grafikk 5">
                <a:extLst>
                  <a:ext uri="{FF2B5EF4-FFF2-40B4-BE49-F238E27FC236}">
                    <a16:creationId xmlns:a16="http://schemas.microsoft.com/office/drawing/2014/main" id="{CC7F4933-4735-8024-F413-5D8024F4DAD8}"/>
                  </a:ext>
                </a:extLst>
              </p:cNvPr>
              <p:cNvGrpSpPr/>
              <p:nvPr/>
            </p:nvGrpSpPr>
            <p:grpSpPr>
              <a:xfrm>
                <a:off x="4853968" y="1092033"/>
                <a:ext cx="405085" cy="552537"/>
                <a:chOff x="4853968" y="1092033"/>
                <a:chExt cx="405085" cy="552537"/>
              </a:xfrm>
            </p:grpSpPr>
            <p:sp>
              <p:nvSpPr>
                <p:cNvPr id="393" name="Friform 392">
                  <a:extLst>
                    <a:ext uri="{FF2B5EF4-FFF2-40B4-BE49-F238E27FC236}">
                      <a16:creationId xmlns:a16="http://schemas.microsoft.com/office/drawing/2014/main" id="{5C955564-902B-F829-0C21-6DDCD308963D}"/>
                    </a:ext>
                  </a:extLst>
                </p:cNvPr>
                <p:cNvSpPr/>
                <p:nvPr/>
              </p:nvSpPr>
              <p:spPr>
                <a:xfrm>
                  <a:off x="4853968" y="1092033"/>
                  <a:ext cx="405085" cy="412998"/>
                </a:xfrm>
                <a:custGeom>
                  <a:avLst/>
                  <a:gdLst>
                    <a:gd name="connsiteX0" fmla="*/ 1623 w 405085"/>
                    <a:gd name="connsiteY0" fmla="*/ 175418 h 412998"/>
                    <a:gd name="connsiteX1" fmla="*/ 175886 w 405085"/>
                    <a:gd name="connsiteY1" fmla="*/ 411537 h 412998"/>
                    <a:gd name="connsiteX2" fmla="*/ 403488 w 405085"/>
                    <a:gd name="connsiteY2" fmla="*/ 226295 h 412998"/>
                    <a:gd name="connsiteX3" fmla="*/ 227767 w 405085"/>
                    <a:gd name="connsiteY3" fmla="*/ 1640 h 412998"/>
                    <a:gd name="connsiteX4" fmla="*/ 1623 w 405085"/>
                    <a:gd name="connsiteY4" fmla="*/ 175451 h 412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085" h="412998">
                      <a:moveTo>
                        <a:pt x="1623" y="175418"/>
                      </a:moveTo>
                      <a:cubicBezTo>
                        <a:pt x="-12303" y="285463"/>
                        <a:pt x="64903" y="397482"/>
                        <a:pt x="175886" y="411537"/>
                      </a:cubicBezTo>
                      <a:cubicBezTo>
                        <a:pt x="286869" y="425592"/>
                        <a:pt x="389562" y="336307"/>
                        <a:pt x="403488" y="226295"/>
                      </a:cubicBezTo>
                      <a:cubicBezTo>
                        <a:pt x="417414" y="116251"/>
                        <a:pt x="338750" y="15663"/>
                        <a:pt x="227767" y="1640"/>
                      </a:cubicBezTo>
                      <a:cubicBezTo>
                        <a:pt x="116816" y="-12415"/>
                        <a:pt x="15548" y="65406"/>
                        <a:pt x="1623" y="175451"/>
                      </a:cubicBezTo>
                      <a:close/>
                    </a:path>
                  </a:pathLst>
                </a:custGeom>
                <a:solidFill>
                  <a:schemeClr val="tx1">
                    <a:lumMod val="75000"/>
                    <a:lumOff val="25000"/>
                  </a:schemeClr>
                </a:solidFill>
                <a:ln w="0" cap="flat">
                  <a:noFill/>
                  <a:prstDash val="solid"/>
                  <a:miter/>
                </a:ln>
              </p:spPr>
              <p:txBody>
                <a:bodyPr rtlCol="0" anchor="ctr"/>
                <a:lstStyle/>
                <a:p>
                  <a:endParaRPr lang="nb-NO"/>
                </a:p>
              </p:txBody>
            </p:sp>
            <p:sp>
              <p:nvSpPr>
                <p:cNvPr id="394" name="Friform 393">
                  <a:extLst>
                    <a:ext uri="{FF2B5EF4-FFF2-40B4-BE49-F238E27FC236}">
                      <a16:creationId xmlns:a16="http://schemas.microsoft.com/office/drawing/2014/main" id="{73A696CA-3CA3-6719-A6BC-BA8109522F19}"/>
                    </a:ext>
                  </a:extLst>
                </p:cNvPr>
                <p:cNvSpPr/>
                <p:nvPr/>
              </p:nvSpPr>
              <p:spPr>
                <a:xfrm>
                  <a:off x="4913775" y="1193660"/>
                  <a:ext cx="335507" cy="450910"/>
                </a:xfrm>
                <a:custGeom>
                  <a:avLst/>
                  <a:gdLst>
                    <a:gd name="connsiteX0" fmla="*/ 21806 w 335507"/>
                    <a:gd name="connsiteY0" fmla="*/ 122563 h 450912"/>
                    <a:gd name="connsiteX1" fmla="*/ 222011 w 335507"/>
                    <a:gd name="connsiteY1" fmla="*/ 1800 h 450912"/>
                    <a:gd name="connsiteX2" fmla="*/ 333577 w 335507"/>
                    <a:gd name="connsiteY2" fmla="*/ 162008 h 450912"/>
                    <a:gd name="connsiteX3" fmla="*/ 318194 w 335507"/>
                    <a:gd name="connsiteY3" fmla="*/ 278206 h 450912"/>
                    <a:gd name="connsiteX4" fmla="*/ 175635 w 335507"/>
                    <a:gd name="connsiteY4" fmla="*/ 450526 h 450912"/>
                    <a:gd name="connsiteX5" fmla="*/ 400 w 335507"/>
                    <a:gd name="connsiteY5" fmla="*/ 267130 h 450912"/>
                    <a:gd name="connsiteX6" fmla="*/ 21774 w 335507"/>
                    <a:gd name="connsiteY6" fmla="*/ 122563 h 45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507" h="450912">
                      <a:moveTo>
                        <a:pt x="21806" y="122563"/>
                      </a:moveTo>
                      <a:cubicBezTo>
                        <a:pt x="48038" y="29683"/>
                        <a:pt x="135381" y="-9146"/>
                        <a:pt x="222011" y="1800"/>
                      </a:cubicBezTo>
                      <a:cubicBezTo>
                        <a:pt x="308641" y="12778"/>
                        <a:pt x="344588" y="75119"/>
                        <a:pt x="333577" y="162008"/>
                      </a:cubicBezTo>
                      <a:cubicBezTo>
                        <a:pt x="333577" y="162008"/>
                        <a:pt x="318874" y="272797"/>
                        <a:pt x="318194" y="278206"/>
                      </a:cubicBezTo>
                      <a:cubicBezTo>
                        <a:pt x="309968" y="343202"/>
                        <a:pt x="238203" y="458428"/>
                        <a:pt x="175635" y="450526"/>
                      </a:cubicBezTo>
                      <a:cubicBezTo>
                        <a:pt x="103449" y="441394"/>
                        <a:pt x="-7502" y="329698"/>
                        <a:pt x="400" y="267130"/>
                      </a:cubicBezTo>
                      <a:cubicBezTo>
                        <a:pt x="1080" y="261754"/>
                        <a:pt x="11832" y="157733"/>
                        <a:pt x="21774" y="122563"/>
                      </a:cubicBezTo>
                      <a:close/>
                    </a:path>
                  </a:pathLst>
                </a:custGeom>
                <a:solidFill>
                  <a:srgbClr val="DEAB91"/>
                </a:solidFill>
                <a:ln w="0" cap="flat">
                  <a:noFill/>
                  <a:prstDash val="solid"/>
                  <a:miter/>
                </a:ln>
              </p:spPr>
              <p:txBody>
                <a:bodyPr rtlCol="0" anchor="ctr"/>
                <a:lstStyle/>
                <a:p>
                  <a:endParaRPr lang="nb-NO"/>
                </a:p>
              </p:txBody>
            </p:sp>
          </p:grpSp>
          <p:grpSp>
            <p:nvGrpSpPr>
              <p:cNvPr id="220" name="Grafikk 5">
                <a:extLst>
                  <a:ext uri="{FF2B5EF4-FFF2-40B4-BE49-F238E27FC236}">
                    <a16:creationId xmlns:a16="http://schemas.microsoft.com/office/drawing/2014/main" id="{9BCDF136-354D-2F77-ABD7-DAC848F948B9}"/>
                  </a:ext>
                </a:extLst>
              </p:cNvPr>
              <p:cNvGrpSpPr/>
              <p:nvPr/>
            </p:nvGrpSpPr>
            <p:grpSpPr>
              <a:xfrm>
                <a:off x="4986408" y="1320768"/>
                <a:ext cx="265589" cy="35432"/>
                <a:chOff x="4986408" y="1320768"/>
                <a:chExt cx="265589" cy="35432"/>
              </a:xfrm>
              <a:solidFill>
                <a:srgbClr val="141C28"/>
              </a:solidFill>
            </p:grpSpPr>
            <p:sp>
              <p:nvSpPr>
                <p:cNvPr id="391" name="Friform 390">
                  <a:extLst>
                    <a:ext uri="{FF2B5EF4-FFF2-40B4-BE49-F238E27FC236}">
                      <a16:creationId xmlns:a16="http://schemas.microsoft.com/office/drawing/2014/main" id="{4BEB6733-2A0A-096C-4525-F6AD789EEAD6}"/>
                    </a:ext>
                  </a:extLst>
                </p:cNvPr>
                <p:cNvSpPr/>
                <p:nvPr/>
              </p:nvSpPr>
              <p:spPr>
                <a:xfrm>
                  <a:off x="4986408" y="1320768"/>
                  <a:ext cx="107729" cy="22459"/>
                </a:xfrm>
                <a:custGeom>
                  <a:avLst/>
                  <a:gdLst>
                    <a:gd name="connsiteX0" fmla="*/ 107666 w 107729"/>
                    <a:gd name="connsiteY0" fmla="*/ 15016 h 38115"/>
                    <a:gd name="connsiteX1" fmla="*/ 31302 w 107729"/>
                    <a:gd name="connsiteY1" fmla="*/ 21 h 38115"/>
                    <a:gd name="connsiteX2" fmla="*/ 18 w 107729"/>
                    <a:gd name="connsiteY2" fmla="*/ 19193 h 38115"/>
                    <a:gd name="connsiteX3" fmla="*/ 95943 w 107729"/>
                    <a:gd name="connsiteY3" fmla="*/ 37815 h 38115"/>
                    <a:gd name="connsiteX4" fmla="*/ 107698 w 107729"/>
                    <a:gd name="connsiteY4" fmla="*/ 14983 h 38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9" h="38115">
                      <a:moveTo>
                        <a:pt x="107666" y="15016"/>
                      </a:moveTo>
                      <a:cubicBezTo>
                        <a:pt x="107666" y="15016"/>
                        <a:pt x="43900" y="410"/>
                        <a:pt x="31302" y="21"/>
                      </a:cubicBezTo>
                      <a:cubicBezTo>
                        <a:pt x="10284" y="-594"/>
                        <a:pt x="4131" y="12295"/>
                        <a:pt x="18" y="19193"/>
                      </a:cubicBezTo>
                      <a:cubicBezTo>
                        <a:pt x="-1407" y="21557"/>
                        <a:pt x="82956" y="40729"/>
                        <a:pt x="95943" y="37815"/>
                      </a:cubicBezTo>
                      <a:cubicBezTo>
                        <a:pt x="108929" y="34900"/>
                        <a:pt x="107698" y="14983"/>
                        <a:pt x="107698" y="14983"/>
                      </a:cubicBezTo>
                      <a:close/>
                    </a:path>
                  </a:pathLst>
                </a:custGeom>
                <a:solidFill>
                  <a:schemeClr val="tx1">
                    <a:lumMod val="65000"/>
                    <a:lumOff val="35000"/>
                  </a:schemeClr>
                </a:solidFill>
                <a:ln w="0" cap="flat">
                  <a:noFill/>
                  <a:prstDash val="solid"/>
                  <a:miter/>
                </a:ln>
              </p:spPr>
              <p:txBody>
                <a:bodyPr rtlCol="0" anchor="ctr"/>
                <a:lstStyle/>
                <a:p>
                  <a:endParaRPr lang="nb-NO"/>
                </a:p>
              </p:txBody>
            </p:sp>
            <p:sp>
              <p:nvSpPr>
                <p:cNvPr id="392" name="Friform 391">
                  <a:extLst>
                    <a:ext uri="{FF2B5EF4-FFF2-40B4-BE49-F238E27FC236}">
                      <a16:creationId xmlns:a16="http://schemas.microsoft.com/office/drawing/2014/main" id="{7EE69360-9F39-D41A-FDB9-D99819EA5C5D}"/>
                    </a:ext>
                  </a:extLst>
                </p:cNvPr>
                <p:cNvSpPr/>
                <p:nvPr/>
              </p:nvSpPr>
              <p:spPr>
                <a:xfrm rot="366917">
                  <a:off x="5162429" y="1342163"/>
                  <a:ext cx="89568" cy="14037"/>
                </a:xfrm>
                <a:custGeom>
                  <a:avLst/>
                  <a:gdLst>
                    <a:gd name="connsiteX0" fmla="*/ 1629 w 89568"/>
                    <a:gd name="connsiteY0" fmla="*/ 0 h 31931"/>
                    <a:gd name="connsiteX1" fmla="*/ 79321 w 89568"/>
                    <a:gd name="connsiteY1" fmla="*/ 4534 h 31931"/>
                    <a:gd name="connsiteX2" fmla="*/ 85700 w 89568"/>
                    <a:gd name="connsiteY2" fmla="*/ 6477 h 31931"/>
                    <a:gd name="connsiteX3" fmla="*/ 83822 w 89568"/>
                    <a:gd name="connsiteY3" fmla="*/ 31932 h 31931"/>
                    <a:gd name="connsiteX4" fmla="*/ 7296 w 89568"/>
                    <a:gd name="connsiteY4" fmla="*/ 25034 h 31931"/>
                    <a:gd name="connsiteX5" fmla="*/ 1597 w 89568"/>
                    <a:gd name="connsiteY5" fmla="*/ 0 h 3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568" h="31931">
                      <a:moveTo>
                        <a:pt x="1629" y="0"/>
                      </a:moveTo>
                      <a:cubicBezTo>
                        <a:pt x="1629" y="0"/>
                        <a:pt x="67014" y="1749"/>
                        <a:pt x="79321" y="4534"/>
                      </a:cubicBezTo>
                      <a:cubicBezTo>
                        <a:pt x="81685" y="5052"/>
                        <a:pt x="83790" y="5732"/>
                        <a:pt x="85700" y="6477"/>
                      </a:cubicBezTo>
                      <a:cubicBezTo>
                        <a:pt x="92404" y="8841"/>
                        <a:pt x="89490" y="31899"/>
                        <a:pt x="83822" y="31932"/>
                      </a:cubicBezTo>
                      <a:cubicBezTo>
                        <a:pt x="57622" y="31608"/>
                        <a:pt x="15328" y="29147"/>
                        <a:pt x="7296" y="25034"/>
                      </a:cubicBezTo>
                      <a:cubicBezTo>
                        <a:pt x="-4557" y="18978"/>
                        <a:pt x="1597" y="0"/>
                        <a:pt x="1597" y="0"/>
                      </a:cubicBezTo>
                      <a:close/>
                    </a:path>
                  </a:pathLst>
                </a:custGeom>
                <a:solidFill>
                  <a:schemeClr val="tx1">
                    <a:lumMod val="65000"/>
                    <a:lumOff val="35000"/>
                  </a:schemeClr>
                </a:solidFill>
                <a:ln w="0" cap="flat">
                  <a:noFill/>
                  <a:prstDash val="solid"/>
                  <a:miter/>
                </a:ln>
              </p:spPr>
              <p:txBody>
                <a:bodyPr rtlCol="0" anchor="ctr"/>
                <a:lstStyle/>
                <a:p>
                  <a:endParaRPr lang="nb-NO"/>
                </a:p>
              </p:txBody>
            </p:sp>
          </p:grpSp>
          <p:sp>
            <p:nvSpPr>
              <p:cNvPr id="361" name="Friform 360">
                <a:extLst>
                  <a:ext uri="{FF2B5EF4-FFF2-40B4-BE49-F238E27FC236}">
                    <a16:creationId xmlns:a16="http://schemas.microsoft.com/office/drawing/2014/main" id="{3AB63244-0A7E-682D-A41E-B0D119F09CA4}"/>
                  </a:ext>
                </a:extLst>
              </p:cNvPr>
              <p:cNvSpPr/>
              <p:nvPr/>
            </p:nvSpPr>
            <p:spPr>
              <a:xfrm>
                <a:off x="5086463" y="1491936"/>
                <a:ext cx="24385" cy="12378"/>
              </a:xfrm>
              <a:custGeom>
                <a:avLst/>
                <a:gdLst>
                  <a:gd name="connsiteX0" fmla="*/ 14055 w 24385"/>
                  <a:gd name="connsiteY0" fmla="*/ 105 h 12378"/>
                  <a:gd name="connsiteX1" fmla="*/ 0 w 24385"/>
                  <a:gd name="connsiteY1" fmla="*/ 7877 h 12378"/>
                  <a:gd name="connsiteX2" fmla="*/ 24386 w 24385"/>
                  <a:gd name="connsiteY2" fmla="*/ 12379 h 12378"/>
                  <a:gd name="connsiteX3" fmla="*/ 14055 w 24385"/>
                  <a:gd name="connsiteY3" fmla="*/ 105 h 12378"/>
                </a:gdLst>
                <a:ahLst/>
                <a:cxnLst>
                  <a:cxn ang="0">
                    <a:pos x="connsiteX0" y="connsiteY0"/>
                  </a:cxn>
                  <a:cxn ang="0">
                    <a:pos x="connsiteX1" y="connsiteY1"/>
                  </a:cxn>
                  <a:cxn ang="0">
                    <a:pos x="connsiteX2" y="connsiteY2"/>
                  </a:cxn>
                  <a:cxn ang="0">
                    <a:pos x="connsiteX3" y="connsiteY3"/>
                  </a:cxn>
                </a:cxnLst>
                <a:rect l="l" t="t" r="r" b="b"/>
                <a:pathLst>
                  <a:path w="24385" h="12378">
                    <a:moveTo>
                      <a:pt x="14055" y="105"/>
                    </a:moveTo>
                    <a:cubicBezTo>
                      <a:pt x="8096" y="-1061"/>
                      <a:pt x="0" y="7877"/>
                      <a:pt x="0" y="7877"/>
                    </a:cubicBezTo>
                    <a:lnTo>
                      <a:pt x="24386" y="12379"/>
                    </a:lnTo>
                    <a:cubicBezTo>
                      <a:pt x="21310" y="6064"/>
                      <a:pt x="19982" y="1271"/>
                      <a:pt x="14055" y="105"/>
                    </a:cubicBezTo>
                    <a:close/>
                  </a:path>
                </a:pathLst>
              </a:custGeom>
              <a:solidFill>
                <a:srgbClr val="967B6F"/>
              </a:solidFill>
              <a:ln w="0" cap="flat">
                <a:noFill/>
                <a:prstDash val="solid"/>
                <a:miter/>
              </a:ln>
            </p:spPr>
            <p:txBody>
              <a:bodyPr rtlCol="0" anchor="ctr"/>
              <a:lstStyle/>
              <a:p>
                <a:endParaRPr lang="nb-NO"/>
              </a:p>
            </p:txBody>
          </p:sp>
          <p:sp>
            <p:nvSpPr>
              <p:cNvPr id="362" name="Friform 361">
                <a:extLst>
                  <a:ext uri="{FF2B5EF4-FFF2-40B4-BE49-F238E27FC236}">
                    <a16:creationId xmlns:a16="http://schemas.microsoft.com/office/drawing/2014/main" id="{ACBB456C-85B8-C32F-7E42-54DF24113A5F}"/>
                  </a:ext>
                </a:extLst>
              </p:cNvPr>
              <p:cNvSpPr/>
              <p:nvPr/>
            </p:nvSpPr>
            <p:spPr>
              <a:xfrm>
                <a:off x="5123673" y="1493220"/>
                <a:ext cx="21989" cy="11354"/>
              </a:xfrm>
              <a:custGeom>
                <a:avLst/>
                <a:gdLst>
                  <a:gd name="connsiteX0" fmla="*/ 10201 w 21989"/>
                  <a:gd name="connsiteY0" fmla="*/ 20 h 11354"/>
                  <a:gd name="connsiteX1" fmla="*/ 0 w 21989"/>
                  <a:gd name="connsiteY1" fmla="*/ 11354 h 11354"/>
                  <a:gd name="connsiteX2" fmla="*/ 21990 w 21989"/>
                  <a:gd name="connsiteY2" fmla="*/ 9411 h 11354"/>
                  <a:gd name="connsiteX3" fmla="*/ 10201 w 21989"/>
                  <a:gd name="connsiteY3" fmla="*/ 20 h 11354"/>
                </a:gdLst>
                <a:ahLst/>
                <a:cxnLst>
                  <a:cxn ang="0">
                    <a:pos x="connsiteX0" y="connsiteY0"/>
                  </a:cxn>
                  <a:cxn ang="0">
                    <a:pos x="connsiteX1" y="connsiteY1"/>
                  </a:cxn>
                  <a:cxn ang="0">
                    <a:pos x="connsiteX2" y="connsiteY2"/>
                  </a:cxn>
                  <a:cxn ang="0">
                    <a:pos x="connsiteX3" y="connsiteY3"/>
                  </a:cxn>
                </a:cxnLst>
                <a:rect l="l" t="t" r="r" b="b"/>
                <a:pathLst>
                  <a:path w="21989" h="11354">
                    <a:moveTo>
                      <a:pt x="10201" y="20"/>
                    </a:moveTo>
                    <a:cubicBezTo>
                      <a:pt x="4178" y="538"/>
                      <a:pt x="0" y="11354"/>
                      <a:pt x="0" y="11354"/>
                    </a:cubicBezTo>
                    <a:lnTo>
                      <a:pt x="21990" y="9411"/>
                    </a:lnTo>
                    <a:cubicBezTo>
                      <a:pt x="21990" y="9411"/>
                      <a:pt x="16225" y="-499"/>
                      <a:pt x="10201" y="20"/>
                    </a:cubicBezTo>
                    <a:close/>
                  </a:path>
                </a:pathLst>
              </a:custGeom>
              <a:solidFill>
                <a:srgbClr val="967B6F"/>
              </a:solidFill>
              <a:ln w="0" cap="flat">
                <a:noFill/>
                <a:prstDash val="solid"/>
                <a:miter/>
              </a:ln>
            </p:spPr>
            <p:txBody>
              <a:bodyPr rtlCol="0" anchor="ctr"/>
              <a:lstStyle/>
              <a:p>
                <a:endParaRPr lang="nb-NO"/>
              </a:p>
            </p:txBody>
          </p:sp>
          <p:sp>
            <p:nvSpPr>
              <p:cNvPr id="363" name="Friform 362">
                <a:extLst>
                  <a:ext uri="{FF2B5EF4-FFF2-40B4-BE49-F238E27FC236}">
                    <a16:creationId xmlns:a16="http://schemas.microsoft.com/office/drawing/2014/main" id="{9004C645-D0C5-68A3-99B0-F2F6D8703643}"/>
                  </a:ext>
                </a:extLst>
              </p:cNvPr>
              <p:cNvSpPr/>
              <p:nvPr/>
            </p:nvSpPr>
            <p:spPr>
              <a:xfrm>
                <a:off x="5134296" y="1365869"/>
                <a:ext cx="24191" cy="92167"/>
              </a:xfrm>
              <a:custGeom>
                <a:avLst/>
                <a:gdLst>
                  <a:gd name="connsiteX0" fmla="*/ 0 w 24191"/>
                  <a:gd name="connsiteY0" fmla="*/ 91585 h 92167"/>
                  <a:gd name="connsiteX1" fmla="*/ 14606 w 24191"/>
                  <a:gd name="connsiteY1" fmla="*/ 0 h 92167"/>
                  <a:gd name="connsiteX2" fmla="*/ 24192 w 24191"/>
                  <a:gd name="connsiteY2" fmla="*/ 2461 h 92167"/>
                  <a:gd name="connsiteX3" fmla="*/ 9878 w 24191"/>
                  <a:gd name="connsiteY3" fmla="*/ 92168 h 92167"/>
                  <a:gd name="connsiteX4" fmla="*/ 0 w 24191"/>
                  <a:gd name="connsiteY4" fmla="*/ 91617 h 92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1" h="92167">
                    <a:moveTo>
                      <a:pt x="0" y="91585"/>
                    </a:moveTo>
                    <a:cubicBezTo>
                      <a:pt x="2396" y="48156"/>
                      <a:pt x="14476" y="453"/>
                      <a:pt x="14606" y="0"/>
                    </a:cubicBezTo>
                    <a:lnTo>
                      <a:pt x="24192" y="2461"/>
                    </a:lnTo>
                    <a:cubicBezTo>
                      <a:pt x="24062" y="2915"/>
                      <a:pt x="12242" y="49711"/>
                      <a:pt x="9878" y="92168"/>
                    </a:cubicBezTo>
                    <a:lnTo>
                      <a:pt x="0" y="91617"/>
                    </a:lnTo>
                    <a:close/>
                  </a:path>
                </a:pathLst>
              </a:custGeom>
              <a:solidFill>
                <a:srgbClr val="967B6F"/>
              </a:solidFill>
              <a:ln w="0" cap="flat">
                <a:noFill/>
                <a:prstDash val="solid"/>
                <a:miter/>
              </a:ln>
            </p:spPr>
            <p:txBody>
              <a:bodyPr rtlCol="0" anchor="ctr"/>
              <a:lstStyle/>
              <a:p>
                <a:endParaRPr lang="nb-NO"/>
              </a:p>
            </p:txBody>
          </p:sp>
          <p:sp>
            <p:nvSpPr>
              <p:cNvPr id="364" name="Friform 363">
                <a:extLst>
                  <a:ext uri="{FF2B5EF4-FFF2-40B4-BE49-F238E27FC236}">
                    <a16:creationId xmlns:a16="http://schemas.microsoft.com/office/drawing/2014/main" id="{D130ED69-AE8D-3892-BE67-144779B3FC94}"/>
                  </a:ext>
                </a:extLst>
              </p:cNvPr>
              <p:cNvSpPr/>
              <p:nvPr/>
            </p:nvSpPr>
            <p:spPr>
              <a:xfrm>
                <a:off x="4857573" y="1324242"/>
                <a:ext cx="74816" cy="133603"/>
              </a:xfrm>
              <a:custGeom>
                <a:avLst/>
                <a:gdLst>
                  <a:gd name="connsiteX0" fmla="*/ 59452 w 74816"/>
                  <a:gd name="connsiteY0" fmla="*/ 10117 h 133603"/>
                  <a:gd name="connsiteX1" fmla="*/ 13951 w 74816"/>
                  <a:gd name="connsiteY1" fmla="*/ 13485 h 133603"/>
                  <a:gd name="connsiteX2" fmla="*/ 41349 w 74816"/>
                  <a:gd name="connsiteY2" fmla="*/ 133342 h 133603"/>
                  <a:gd name="connsiteX3" fmla="*/ 59452 w 74816"/>
                  <a:gd name="connsiteY3" fmla="*/ 10117 h 133603"/>
                </a:gdLst>
                <a:ahLst/>
                <a:cxnLst>
                  <a:cxn ang="0">
                    <a:pos x="connsiteX0" y="connsiteY0"/>
                  </a:cxn>
                  <a:cxn ang="0">
                    <a:pos x="connsiteX1" y="connsiteY1"/>
                  </a:cxn>
                  <a:cxn ang="0">
                    <a:pos x="connsiteX2" y="connsiteY2"/>
                  </a:cxn>
                  <a:cxn ang="0">
                    <a:pos x="connsiteX3" y="connsiteY3"/>
                  </a:cxn>
                </a:cxnLst>
                <a:rect l="l" t="t" r="r" b="b"/>
                <a:pathLst>
                  <a:path w="74816" h="133603">
                    <a:moveTo>
                      <a:pt x="59452" y="10117"/>
                    </a:moveTo>
                    <a:cubicBezTo>
                      <a:pt x="53331" y="498"/>
                      <a:pt x="36362" y="-8148"/>
                      <a:pt x="13951" y="13485"/>
                    </a:cubicBezTo>
                    <a:cubicBezTo>
                      <a:pt x="-8427" y="35183"/>
                      <a:pt x="-7002" y="127221"/>
                      <a:pt x="41349" y="133342"/>
                    </a:cubicBezTo>
                    <a:cubicBezTo>
                      <a:pt x="89700" y="139462"/>
                      <a:pt x="76131" y="36381"/>
                      <a:pt x="59452" y="10117"/>
                    </a:cubicBezTo>
                    <a:close/>
                  </a:path>
                </a:pathLst>
              </a:custGeom>
              <a:solidFill>
                <a:srgbClr val="DEAB91"/>
              </a:solidFill>
              <a:ln w="0" cap="flat">
                <a:noFill/>
                <a:prstDash val="solid"/>
                <a:miter/>
              </a:ln>
            </p:spPr>
            <p:txBody>
              <a:bodyPr rtlCol="0" anchor="ctr"/>
              <a:lstStyle/>
              <a:p>
                <a:endParaRPr lang="nb-NO"/>
              </a:p>
            </p:txBody>
          </p:sp>
          <p:sp>
            <p:nvSpPr>
              <p:cNvPr id="385" name="Friform 384">
                <a:extLst>
                  <a:ext uri="{FF2B5EF4-FFF2-40B4-BE49-F238E27FC236}">
                    <a16:creationId xmlns:a16="http://schemas.microsoft.com/office/drawing/2014/main" id="{D00F7E79-BFEE-3AC3-514D-511ECD8FB64B}"/>
                  </a:ext>
                </a:extLst>
              </p:cNvPr>
              <p:cNvSpPr/>
              <p:nvPr/>
            </p:nvSpPr>
            <p:spPr>
              <a:xfrm>
                <a:off x="4885417" y="1350810"/>
                <a:ext cx="20042" cy="70890"/>
              </a:xfrm>
              <a:custGeom>
                <a:avLst/>
                <a:gdLst>
                  <a:gd name="connsiteX0" fmla="*/ 0 w 20042"/>
                  <a:gd name="connsiteY0" fmla="*/ 0 h 70890"/>
                  <a:gd name="connsiteX1" fmla="*/ 19949 w 20042"/>
                  <a:gd name="connsiteY1" fmla="*/ 26750 h 70890"/>
                  <a:gd name="connsiteX2" fmla="*/ 14347 w 20042"/>
                  <a:gd name="connsiteY2" fmla="*/ 70891 h 70890"/>
                  <a:gd name="connsiteX3" fmla="*/ 0 w 20042"/>
                  <a:gd name="connsiteY3" fmla="*/ 0 h 70890"/>
                </a:gdLst>
                <a:ahLst/>
                <a:cxnLst>
                  <a:cxn ang="0">
                    <a:pos x="connsiteX0" y="connsiteY0"/>
                  </a:cxn>
                  <a:cxn ang="0">
                    <a:pos x="connsiteX1" y="connsiteY1"/>
                  </a:cxn>
                  <a:cxn ang="0">
                    <a:pos x="connsiteX2" y="connsiteY2"/>
                  </a:cxn>
                  <a:cxn ang="0">
                    <a:pos x="connsiteX3" y="connsiteY3"/>
                  </a:cxn>
                </a:cxnLst>
                <a:rect l="l" t="t" r="r" b="b"/>
                <a:pathLst>
                  <a:path w="20042" h="70890">
                    <a:moveTo>
                      <a:pt x="0" y="0"/>
                    </a:moveTo>
                    <a:cubicBezTo>
                      <a:pt x="0" y="0"/>
                      <a:pt x="21633" y="6315"/>
                      <a:pt x="19949" y="26750"/>
                    </a:cubicBezTo>
                    <a:cubicBezTo>
                      <a:pt x="18265" y="47185"/>
                      <a:pt x="14347" y="70891"/>
                      <a:pt x="14347" y="70891"/>
                    </a:cubicBezTo>
                    <a:lnTo>
                      <a:pt x="0" y="0"/>
                    </a:lnTo>
                    <a:close/>
                  </a:path>
                </a:pathLst>
              </a:custGeom>
              <a:solidFill>
                <a:srgbClr val="967B6F"/>
              </a:solidFill>
              <a:ln w="0" cap="flat">
                <a:noFill/>
                <a:prstDash val="solid"/>
                <a:miter/>
              </a:ln>
            </p:spPr>
            <p:txBody>
              <a:bodyPr rtlCol="0" anchor="ctr"/>
              <a:lstStyle/>
              <a:p>
                <a:endParaRPr lang="nb-NO"/>
              </a:p>
            </p:txBody>
          </p:sp>
          <p:sp>
            <p:nvSpPr>
              <p:cNvPr id="386" name="Friform 385">
                <a:extLst>
                  <a:ext uri="{FF2B5EF4-FFF2-40B4-BE49-F238E27FC236}">
                    <a16:creationId xmlns:a16="http://schemas.microsoft.com/office/drawing/2014/main" id="{26A95B78-BE0F-6025-FC50-162494D4A7BF}"/>
                  </a:ext>
                </a:extLst>
              </p:cNvPr>
              <p:cNvSpPr/>
              <p:nvPr/>
            </p:nvSpPr>
            <p:spPr>
              <a:xfrm>
                <a:off x="5177724" y="1405746"/>
                <a:ext cx="43694" cy="31745"/>
              </a:xfrm>
              <a:custGeom>
                <a:avLst/>
                <a:gdLst>
                  <a:gd name="connsiteX0" fmla="*/ 0 w 43694"/>
                  <a:gd name="connsiteY0" fmla="*/ 2969 h 31745"/>
                  <a:gd name="connsiteX1" fmla="*/ 17423 w 43694"/>
                  <a:gd name="connsiteY1" fmla="*/ 31467 h 31745"/>
                  <a:gd name="connsiteX2" fmla="*/ 43299 w 43694"/>
                  <a:gd name="connsiteY2" fmla="*/ 10385 h 31745"/>
                  <a:gd name="connsiteX3" fmla="*/ 25455 w 43694"/>
                  <a:gd name="connsiteY3" fmla="*/ 4556 h 31745"/>
                  <a:gd name="connsiteX4" fmla="*/ 0 w 43694"/>
                  <a:gd name="connsiteY4" fmla="*/ 3001 h 31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94" h="31745">
                    <a:moveTo>
                      <a:pt x="0" y="2969"/>
                    </a:moveTo>
                    <a:cubicBezTo>
                      <a:pt x="0" y="16862"/>
                      <a:pt x="5440" y="29395"/>
                      <a:pt x="17423" y="31467"/>
                    </a:cubicBezTo>
                    <a:cubicBezTo>
                      <a:pt x="29373" y="33508"/>
                      <a:pt x="40967" y="24084"/>
                      <a:pt x="43299" y="10385"/>
                    </a:cubicBezTo>
                    <a:cubicBezTo>
                      <a:pt x="45630" y="-3314"/>
                      <a:pt x="37405" y="6596"/>
                      <a:pt x="25455" y="4556"/>
                    </a:cubicBezTo>
                    <a:cubicBezTo>
                      <a:pt x="13505" y="2515"/>
                      <a:pt x="0" y="-3638"/>
                      <a:pt x="0" y="3001"/>
                    </a:cubicBezTo>
                    <a:close/>
                  </a:path>
                </a:pathLst>
              </a:custGeom>
              <a:solidFill>
                <a:schemeClr val="tx1">
                  <a:lumMod val="75000"/>
                  <a:lumOff val="25000"/>
                </a:schemeClr>
              </a:solidFill>
              <a:ln w="0" cap="flat">
                <a:noFill/>
                <a:prstDash val="solid"/>
                <a:miter/>
              </a:ln>
            </p:spPr>
            <p:txBody>
              <a:bodyPr rtlCol="0" anchor="ctr"/>
              <a:lstStyle/>
              <a:p>
                <a:endParaRPr lang="nb-NO"/>
              </a:p>
            </p:txBody>
          </p:sp>
          <p:sp>
            <p:nvSpPr>
              <p:cNvPr id="387" name="Friform 386">
                <a:extLst>
                  <a:ext uri="{FF2B5EF4-FFF2-40B4-BE49-F238E27FC236}">
                    <a16:creationId xmlns:a16="http://schemas.microsoft.com/office/drawing/2014/main" id="{026F777B-8D41-6240-EFD8-EE3C9B8B75A3}"/>
                  </a:ext>
                </a:extLst>
              </p:cNvPr>
              <p:cNvSpPr/>
              <p:nvPr/>
            </p:nvSpPr>
            <p:spPr>
              <a:xfrm>
                <a:off x="5163766" y="1402900"/>
                <a:ext cx="66227" cy="12129"/>
              </a:xfrm>
              <a:custGeom>
                <a:avLst/>
                <a:gdLst>
                  <a:gd name="connsiteX0" fmla="*/ 1716 w 66227"/>
                  <a:gd name="connsiteY0" fmla="*/ 12130 h 12129"/>
                  <a:gd name="connsiteX1" fmla="*/ 65127 w 66227"/>
                  <a:gd name="connsiteY1" fmla="*/ 10219 h 12129"/>
                  <a:gd name="connsiteX2" fmla="*/ 66228 w 66227"/>
                  <a:gd name="connsiteY2" fmla="*/ 2738 h 12129"/>
                  <a:gd name="connsiteX3" fmla="*/ 0 w 66227"/>
                  <a:gd name="connsiteY3" fmla="*/ 4746 h 12129"/>
                  <a:gd name="connsiteX4" fmla="*/ 1684 w 66227"/>
                  <a:gd name="connsiteY4" fmla="*/ 12130 h 12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27" h="12129">
                    <a:moveTo>
                      <a:pt x="1716" y="12130"/>
                    </a:moveTo>
                    <a:cubicBezTo>
                      <a:pt x="31867" y="5264"/>
                      <a:pt x="47282" y="7563"/>
                      <a:pt x="65127" y="10219"/>
                    </a:cubicBezTo>
                    <a:lnTo>
                      <a:pt x="66228" y="2738"/>
                    </a:lnTo>
                    <a:cubicBezTo>
                      <a:pt x="47606" y="-47"/>
                      <a:pt x="31543" y="-2444"/>
                      <a:pt x="0" y="4746"/>
                    </a:cubicBezTo>
                    <a:lnTo>
                      <a:pt x="1684" y="12130"/>
                    </a:lnTo>
                    <a:close/>
                  </a:path>
                </a:pathLst>
              </a:custGeom>
              <a:solidFill>
                <a:srgbClr val="141C28"/>
              </a:solidFill>
              <a:ln w="0" cap="flat">
                <a:noFill/>
                <a:prstDash val="solid"/>
                <a:miter/>
              </a:ln>
            </p:spPr>
            <p:txBody>
              <a:bodyPr rtlCol="0" anchor="ctr"/>
              <a:lstStyle/>
              <a:p>
                <a:endParaRPr lang="nb-NO"/>
              </a:p>
            </p:txBody>
          </p:sp>
          <p:sp>
            <p:nvSpPr>
              <p:cNvPr id="388" name="Friform 387">
                <a:extLst>
                  <a:ext uri="{FF2B5EF4-FFF2-40B4-BE49-F238E27FC236}">
                    <a16:creationId xmlns:a16="http://schemas.microsoft.com/office/drawing/2014/main" id="{0ECE5B88-A165-E512-6B19-296A26C01D3C}"/>
                  </a:ext>
                </a:extLst>
              </p:cNvPr>
              <p:cNvSpPr/>
              <p:nvPr/>
            </p:nvSpPr>
            <p:spPr>
              <a:xfrm>
                <a:off x="5026129" y="1386724"/>
                <a:ext cx="44010" cy="33681"/>
              </a:xfrm>
              <a:custGeom>
                <a:avLst/>
                <a:gdLst>
                  <a:gd name="connsiteX0" fmla="*/ 43882 w 44010"/>
                  <a:gd name="connsiteY0" fmla="*/ 10364 h 33681"/>
                  <a:gd name="connsiteX1" fmla="*/ 19917 w 44010"/>
                  <a:gd name="connsiteY1" fmla="*/ 33617 h 33681"/>
                  <a:gd name="connsiteX2" fmla="*/ 98 w 44010"/>
                  <a:gd name="connsiteY2" fmla="*/ 6737 h 33681"/>
                  <a:gd name="connsiteX3" fmla="*/ 18849 w 44010"/>
                  <a:gd name="connsiteY3" fmla="*/ 5539 h 33681"/>
                  <a:gd name="connsiteX4" fmla="*/ 43882 w 44010"/>
                  <a:gd name="connsiteY4" fmla="*/ 10364 h 33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10" h="33681">
                    <a:moveTo>
                      <a:pt x="43882" y="10364"/>
                    </a:moveTo>
                    <a:cubicBezTo>
                      <a:pt x="40449" y="23837"/>
                      <a:pt x="31997" y="34621"/>
                      <a:pt x="19917" y="33617"/>
                    </a:cubicBezTo>
                    <a:cubicBezTo>
                      <a:pt x="7838" y="32613"/>
                      <a:pt x="-1036" y="20598"/>
                      <a:pt x="98" y="6737"/>
                    </a:cubicBezTo>
                    <a:cubicBezTo>
                      <a:pt x="1231" y="-7123"/>
                      <a:pt x="6737" y="4535"/>
                      <a:pt x="18849" y="5539"/>
                    </a:cubicBezTo>
                    <a:cubicBezTo>
                      <a:pt x="30928" y="6543"/>
                      <a:pt x="45534" y="3952"/>
                      <a:pt x="43882" y="10364"/>
                    </a:cubicBezTo>
                    <a:close/>
                  </a:path>
                </a:pathLst>
              </a:custGeom>
              <a:solidFill>
                <a:schemeClr val="tx1">
                  <a:lumMod val="75000"/>
                  <a:lumOff val="25000"/>
                </a:schemeClr>
              </a:solidFill>
              <a:ln w="0" cap="flat">
                <a:noFill/>
                <a:prstDash val="solid"/>
                <a:miter/>
              </a:ln>
            </p:spPr>
            <p:txBody>
              <a:bodyPr rtlCol="0" anchor="ctr"/>
              <a:lstStyle/>
              <a:p>
                <a:endParaRPr lang="nb-NO"/>
              </a:p>
            </p:txBody>
          </p:sp>
          <p:sp>
            <p:nvSpPr>
              <p:cNvPr id="389" name="Friform 388">
                <a:extLst>
                  <a:ext uri="{FF2B5EF4-FFF2-40B4-BE49-F238E27FC236}">
                    <a16:creationId xmlns:a16="http://schemas.microsoft.com/office/drawing/2014/main" id="{F91745DB-8E1F-24D6-BDA4-229655244931}"/>
                  </a:ext>
                </a:extLst>
              </p:cNvPr>
              <p:cNvSpPr/>
              <p:nvPr/>
            </p:nvSpPr>
            <p:spPr>
              <a:xfrm>
                <a:off x="5005079" y="1379471"/>
                <a:ext cx="78695" cy="26782"/>
              </a:xfrm>
              <a:custGeom>
                <a:avLst/>
                <a:gdLst>
                  <a:gd name="connsiteX0" fmla="*/ 75231 w 78695"/>
                  <a:gd name="connsiteY0" fmla="*/ 26782 h 26782"/>
                  <a:gd name="connsiteX1" fmla="*/ 78696 w 78695"/>
                  <a:gd name="connsiteY1" fmla="*/ 20079 h 26782"/>
                  <a:gd name="connsiteX2" fmla="*/ 15350 w 78695"/>
                  <a:gd name="connsiteY2" fmla="*/ 1652 h 26782"/>
                  <a:gd name="connsiteX3" fmla="*/ 1037 w 78695"/>
                  <a:gd name="connsiteY3" fmla="*/ 0 h 26782"/>
                  <a:gd name="connsiteX4" fmla="*/ 0 w 78695"/>
                  <a:gd name="connsiteY4" fmla="*/ 7481 h 26782"/>
                  <a:gd name="connsiteX5" fmla="*/ 14573 w 78695"/>
                  <a:gd name="connsiteY5" fmla="*/ 9165 h 26782"/>
                  <a:gd name="connsiteX6" fmla="*/ 75231 w 78695"/>
                  <a:gd name="connsiteY6" fmla="*/ 26782 h 2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695" h="26782">
                    <a:moveTo>
                      <a:pt x="75231" y="26782"/>
                    </a:moveTo>
                    <a:lnTo>
                      <a:pt x="78696" y="20079"/>
                    </a:lnTo>
                    <a:cubicBezTo>
                      <a:pt x="50003" y="5279"/>
                      <a:pt x="33940" y="3595"/>
                      <a:pt x="15350" y="1652"/>
                    </a:cubicBezTo>
                    <a:cubicBezTo>
                      <a:pt x="10849" y="1166"/>
                      <a:pt x="6153" y="680"/>
                      <a:pt x="1037" y="0"/>
                    </a:cubicBezTo>
                    <a:lnTo>
                      <a:pt x="0" y="7481"/>
                    </a:lnTo>
                    <a:cubicBezTo>
                      <a:pt x="5214" y="8193"/>
                      <a:pt x="9975" y="8712"/>
                      <a:pt x="14573" y="9165"/>
                    </a:cubicBezTo>
                    <a:cubicBezTo>
                      <a:pt x="33162" y="11108"/>
                      <a:pt x="47768" y="12630"/>
                      <a:pt x="75231" y="26782"/>
                    </a:cubicBezTo>
                    <a:close/>
                  </a:path>
                </a:pathLst>
              </a:custGeom>
              <a:solidFill>
                <a:srgbClr val="141C28"/>
              </a:solidFill>
              <a:ln w="0" cap="flat">
                <a:noFill/>
                <a:prstDash val="solid"/>
                <a:miter/>
              </a:ln>
            </p:spPr>
            <p:txBody>
              <a:bodyPr rtlCol="0" anchor="ctr"/>
              <a:lstStyle/>
              <a:p>
                <a:endParaRPr lang="nb-NO"/>
              </a:p>
            </p:txBody>
          </p:sp>
          <p:sp>
            <p:nvSpPr>
              <p:cNvPr id="390" name="Friform 389">
                <a:extLst>
                  <a:ext uri="{FF2B5EF4-FFF2-40B4-BE49-F238E27FC236}">
                    <a16:creationId xmlns:a16="http://schemas.microsoft.com/office/drawing/2014/main" id="{05A172F1-83C0-CD48-D1FB-4FEFB28BD8C2}"/>
                  </a:ext>
                </a:extLst>
              </p:cNvPr>
              <p:cNvSpPr/>
              <p:nvPr/>
            </p:nvSpPr>
            <p:spPr>
              <a:xfrm>
                <a:off x="5028202" y="1516978"/>
                <a:ext cx="115743" cy="54114"/>
              </a:xfrm>
              <a:custGeom>
                <a:avLst/>
                <a:gdLst>
                  <a:gd name="connsiteX0" fmla="*/ 115744 w 115743"/>
                  <a:gd name="connsiteY0" fmla="*/ 29114 h 54114"/>
                  <a:gd name="connsiteX1" fmla="*/ 0 w 115743"/>
                  <a:gd name="connsiteY1" fmla="*/ 0 h 54114"/>
                  <a:gd name="connsiteX2" fmla="*/ 38409 w 115743"/>
                  <a:gd name="connsiteY2" fmla="*/ 35040 h 54114"/>
                  <a:gd name="connsiteX3" fmla="*/ 100847 w 115743"/>
                  <a:gd name="connsiteY3" fmla="*/ 51168 h 54114"/>
                  <a:gd name="connsiteX4" fmla="*/ 115744 w 115743"/>
                  <a:gd name="connsiteY4" fmla="*/ 29114 h 54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43" h="54114">
                    <a:moveTo>
                      <a:pt x="115744" y="29114"/>
                    </a:moveTo>
                    <a:lnTo>
                      <a:pt x="0" y="0"/>
                    </a:lnTo>
                    <a:cubicBezTo>
                      <a:pt x="0" y="0"/>
                      <a:pt x="14314" y="19334"/>
                      <a:pt x="38409" y="35040"/>
                    </a:cubicBezTo>
                    <a:cubicBezTo>
                      <a:pt x="53435" y="44821"/>
                      <a:pt x="92103" y="60722"/>
                      <a:pt x="100847" y="51168"/>
                    </a:cubicBezTo>
                    <a:cubicBezTo>
                      <a:pt x="109591" y="41615"/>
                      <a:pt x="100847" y="43072"/>
                      <a:pt x="115744" y="29114"/>
                    </a:cubicBezTo>
                    <a:close/>
                  </a:path>
                </a:pathLst>
              </a:custGeom>
              <a:solidFill>
                <a:srgbClr val="FFFFFF">
                  <a:alpha val="80000"/>
                </a:srgbClr>
              </a:solidFill>
              <a:ln w="0" cap="flat">
                <a:noFill/>
                <a:prstDash val="solid"/>
                <a:miter/>
              </a:ln>
            </p:spPr>
            <p:txBody>
              <a:bodyPr rtlCol="0" anchor="ctr"/>
              <a:lstStyle/>
              <a:p>
                <a:endParaRPr lang="nb-NO"/>
              </a:p>
            </p:txBody>
          </p:sp>
        </p:grpSp>
        <p:sp>
          <p:nvSpPr>
            <p:cNvPr id="204" name="Friform 203">
              <a:extLst>
                <a:ext uri="{FF2B5EF4-FFF2-40B4-BE49-F238E27FC236}">
                  <a16:creationId xmlns:a16="http://schemas.microsoft.com/office/drawing/2014/main" id="{5F27DB4B-F34B-3EC2-F1ED-4AF1D3C4A7B6}"/>
                </a:ext>
              </a:extLst>
            </p:cNvPr>
            <p:cNvSpPr/>
            <p:nvPr/>
          </p:nvSpPr>
          <p:spPr>
            <a:xfrm>
              <a:off x="6664649" y="1325550"/>
              <a:ext cx="68947" cy="171381"/>
            </a:xfrm>
            <a:custGeom>
              <a:avLst/>
              <a:gdLst>
                <a:gd name="connsiteX0" fmla="*/ 68947 w 68947"/>
                <a:gd name="connsiteY0" fmla="*/ 0 h 171381"/>
                <a:gd name="connsiteX1" fmla="*/ 16193 w 68947"/>
                <a:gd name="connsiteY1" fmla="*/ 53500 h 171381"/>
                <a:gd name="connsiteX2" fmla="*/ 12598 w 68947"/>
                <a:gd name="connsiteY2" fmla="*/ 108878 h 171381"/>
                <a:gd name="connsiteX3" fmla="*/ 0 w 68947"/>
                <a:gd name="connsiteY3" fmla="*/ 171381 h 171381"/>
                <a:gd name="connsiteX4" fmla="*/ 28175 w 68947"/>
                <a:gd name="connsiteY4" fmla="*/ 128536 h 171381"/>
                <a:gd name="connsiteX5" fmla="*/ 24192 w 68947"/>
                <a:gd name="connsiteY5" fmla="*/ 62762 h 171381"/>
                <a:gd name="connsiteX6" fmla="*/ 68947 w 68947"/>
                <a:gd name="connsiteY6" fmla="*/ 0 h 17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947" h="171381">
                  <a:moveTo>
                    <a:pt x="68947" y="0"/>
                  </a:moveTo>
                  <a:cubicBezTo>
                    <a:pt x="68947" y="0"/>
                    <a:pt x="20694" y="43040"/>
                    <a:pt x="16193" y="53500"/>
                  </a:cubicBezTo>
                  <a:cubicBezTo>
                    <a:pt x="11691" y="63993"/>
                    <a:pt x="13440" y="89318"/>
                    <a:pt x="12598" y="108878"/>
                  </a:cubicBezTo>
                  <a:cubicBezTo>
                    <a:pt x="11788" y="128471"/>
                    <a:pt x="0" y="171381"/>
                    <a:pt x="0" y="171381"/>
                  </a:cubicBezTo>
                  <a:cubicBezTo>
                    <a:pt x="0" y="171381"/>
                    <a:pt x="25163" y="147157"/>
                    <a:pt x="28175" y="128536"/>
                  </a:cubicBezTo>
                  <a:cubicBezTo>
                    <a:pt x="31154" y="109882"/>
                    <a:pt x="21698" y="71538"/>
                    <a:pt x="24192" y="62762"/>
                  </a:cubicBezTo>
                  <a:cubicBezTo>
                    <a:pt x="26685" y="53986"/>
                    <a:pt x="68947" y="0"/>
                    <a:pt x="68947" y="0"/>
                  </a:cubicBezTo>
                  <a:close/>
                </a:path>
              </a:pathLst>
            </a:custGeom>
            <a:solidFill>
              <a:srgbClr val="967B6F"/>
            </a:solidFill>
            <a:ln w="0" cap="flat">
              <a:noFill/>
              <a:prstDash val="solid"/>
              <a:miter/>
            </a:ln>
          </p:spPr>
          <p:txBody>
            <a:bodyPr rtlCol="0" anchor="ctr"/>
            <a:lstStyle/>
            <a:p>
              <a:endParaRPr lang="nb-NO"/>
            </a:p>
          </p:txBody>
        </p:sp>
        <p:sp>
          <p:nvSpPr>
            <p:cNvPr id="214" name="Friform 213">
              <a:extLst>
                <a:ext uri="{FF2B5EF4-FFF2-40B4-BE49-F238E27FC236}">
                  <a16:creationId xmlns:a16="http://schemas.microsoft.com/office/drawing/2014/main" id="{F0DBEAB5-77FB-FB58-D366-EB579A08C085}"/>
                </a:ext>
              </a:extLst>
            </p:cNvPr>
            <p:cNvSpPr/>
            <p:nvPr/>
          </p:nvSpPr>
          <p:spPr>
            <a:xfrm>
              <a:off x="4742124" y="3016693"/>
              <a:ext cx="360950" cy="1055222"/>
            </a:xfrm>
            <a:custGeom>
              <a:avLst/>
              <a:gdLst>
                <a:gd name="connsiteX0" fmla="*/ 81859 w 360950"/>
                <a:gd name="connsiteY0" fmla="*/ 17586 h 1055222"/>
                <a:gd name="connsiteX1" fmla="*/ 142775 w 360950"/>
                <a:gd name="connsiteY1" fmla="*/ 85239 h 1055222"/>
                <a:gd name="connsiteX2" fmla="*/ 136816 w 360950"/>
                <a:gd name="connsiteY2" fmla="*/ 152470 h 1055222"/>
                <a:gd name="connsiteX3" fmla="*/ 116252 w 360950"/>
                <a:gd name="connsiteY3" fmla="*/ 219086 h 1055222"/>
                <a:gd name="connsiteX4" fmla="*/ 38625 w 360950"/>
                <a:gd name="connsiteY4" fmla="*/ 486910 h 1055222"/>
                <a:gd name="connsiteX5" fmla="*/ 281 w 360950"/>
                <a:gd name="connsiteY5" fmla="*/ 760336 h 1055222"/>
                <a:gd name="connsiteX6" fmla="*/ 69132 w 360950"/>
                <a:gd name="connsiteY6" fmla="*/ 970029 h 1055222"/>
                <a:gd name="connsiteX7" fmla="*/ 176197 w 360950"/>
                <a:gd name="connsiteY7" fmla="*/ 1013393 h 1055222"/>
                <a:gd name="connsiteX8" fmla="*/ 315679 w 360950"/>
                <a:gd name="connsiteY8" fmla="*/ 1046749 h 1055222"/>
                <a:gd name="connsiteX9" fmla="*/ 349942 w 360950"/>
                <a:gd name="connsiteY9" fmla="*/ 1054943 h 1055222"/>
                <a:gd name="connsiteX10" fmla="*/ 354638 w 360950"/>
                <a:gd name="connsiteY10" fmla="*/ 1037908 h 1055222"/>
                <a:gd name="connsiteX11" fmla="*/ 212533 w 360950"/>
                <a:gd name="connsiteY11" fmla="*/ 1003969 h 1055222"/>
                <a:gd name="connsiteX12" fmla="*/ 97857 w 360950"/>
                <a:gd name="connsiteY12" fmla="*/ 967568 h 1055222"/>
                <a:gd name="connsiteX13" fmla="*/ 55044 w 360950"/>
                <a:gd name="connsiteY13" fmla="*/ 932171 h 1055222"/>
                <a:gd name="connsiteX14" fmla="*/ 30691 w 360950"/>
                <a:gd name="connsiteY14" fmla="*/ 885213 h 1055222"/>
                <a:gd name="connsiteX15" fmla="*/ 17704 w 360950"/>
                <a:gd name="connsiteY15" fmla="*/ 773258 h 1055222"/>
                <a:gd name="connsiteX16" fmla="*/ 54073 w 360950"/>
                <a:gd name="connsiteY16" fmla="*/ 498439 h 1055222"/>
                <a:gd name="connsiteX17" fmla="*/ 130858 w 360950"/>
                <a:gd name="connsiteY17" fmla="*/ 231424 h 1055222"/>
                <a:gd name="connsiteX18" fmla="*/ 161397 w 360950"/>
                <a:gd name="connsiteY18" fmla="*/ 95245 h 1055222"/>
                <a:gd name="connsiteX19" fmla="*/ 107605 w 360950"/>
                <a:gd name="connsiteY19" fmla="*/ 6705 h 1055222"/>
                <a:gd name="connsiteX20" fmla="*/ 81827 w 360950"/>
                <a:gd name="connsiteY20" fmla="*/ 34 h 1055222"/>
                <a:gd name="connsiteX21" fmla="*/ 81827 w 360950"/>
                <a:gd name="connsiteY21" fmla="*/ 17716 h 1055222"/>
                <a:gd name="connsiteX22" fmla="*/ 81827 w 360950"/>
                <a:gd name="connsiteY22" fmla="*/ 17716 h 105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0950" h="1055222">
                  <a:moveTo>
                    <a:pt x="81859" y="17586"/>
                  </a:moveTo>
                  <a:cubicBezTo>
                    <a:pt x="115572" y="20274"/>
                    <a:pt x="138015" y="54376"/>
                    <a:pt x="142775" y="85239"/>
                  </a:cubicBezTo>
                  <a:cubicBezTo>
                    <a:pt x="146241" y="107681"/>
                    <a:pt x="142419" y="130707"/>
                    <a:pt x="136816" y="152470"/>
                  </a:cubicBezTo>
                  <a:cubicBezTo>
                    <a:pt x="131019" y="174977"/>
                    <a:pt x="123344" y="196967"/>
                    <a:pt x="116252" y="219086"/>
                  </a:cubicBezTo>
                  <a:cubicBezTo>
                    <a:pt x="87818" y="307594"/>
                    <a:pt x="59999" y="396394"/>
                    <a:pt x="38625" y="486910"/>
                  </a:cubicBezTo>
                  <a:cubicBezTo>
                    <a:pt x="17445" y="576552"/>
                    <a:pt x="2581" y="668104"/>
                    <a:pt x="281" y="760336"/>
                  </a:cubicBezTo>
                  <a:cubicBezTo>
                    <a:pt x="-1597" y="835146"/>
                    <a:pt x="4297" y="921128"/>
                    <a:pt x="69132" y="970029"/>
                  </a:cubicBezTo>
                  <a:cubicBezTo>
                    <a:pt x="100221" y="993444"/>
                    <a:pt x="138954" y="1004293"/>
                    <a:pt x="176197" y="1013393"/>
                  </a:cubicBezTo>
                  <a:cubicBezTo>
                    <a:pt x="222637" y="1024728"/>
                    <a:pt x="269174" y="1035641"/>
                    <a:pt x="315679" y="1046749"/>
                  </a:cubicBezTo>
                  <a:cubicBezTo>
                    <a:pt x="327111" y="1049469"/>
                    <a:pt x="338510" y="1052223"/>
                    <a:pt x="349942" y="1054943"/>
                  </a:cubicBezTo>
                  <a:cubicBezTo>
                    <a:pt x="360985" y="1057598"/>
                    <a:pt x="365714" y="1040532"/>
                    <a:pt x="354638" y="1037908"/>
                  </a:cubicBezTo>
                  <a:cubicBezTo>
                    <a:pt x="307259" y="1026606"/>
                    <a:pt x="259912" y="1015271"/>
                    <a:pt x="212533" y="1003969"/>
                  </a:cubicBezTo>
                  <a:cubicBezTo>
                    <a:pt x="173768" y="994707"/>
                    <a:pt x="133157" y="986934"/>
                    <a:pt x="97857" y="967568"/>
                  </a:cubicBezTo>
                  <a:cubicBezTo>
                    <a:pt x="81438" y="958565"/>
                    <a:pt x="66670" y="946906"/>
                    <a:pt x="55044" y="932171"/>
                  </a:cubicBezTo>
                  <a:cubicBezTo>
                    <a:pt x="44066" y="918278"/>
                    <a:pt x="36196" y="901988"/>
                    <a:pt x="30691" y="885213"/>
                  </a:cubicBezTo>
                  <a:cubicBezTo>
                    <a:pt x="18935" y="849201"/>
                    <a:pt x="17251" y="810857"/>
                    <a:pt x="17704" y="773258"/>
                  </a:cubicBezTo>
                  <a:cubicBezTo>
                    <a:pt x="18838" y="680540"/>
                    <a:pt x="33120" y="588599"/>
                    <a:pt x="54073" y="498439"/>
                  </a:cubicBezTo>
                  <a:cubicBezTo>
                    <a:pt x="75058" y="408182"/>
                    <a:pt x="102586" y="319609"/>
                    <a:pt x="130858" y="231424"/>
                  </a:cubicBezTo>
                  <a:cubicBezTo>
                    <a:pt x="144848" y="187802"/>
                    <a:pt x="164117" y="141912"/>
                    <a:pt x="161397" y="95245"/>
                  </a:cubicBezTo>
                  <a:cubicBezTo>
                    <a:pt x="159356" y="59914"/>
                    <a:pt x="141188" y="22088"/>
                    <a:pt x="107605" y="6705"/>
                  </a:cubicBezTo>
                  <a:cubicBezTo>
                    <a:pt x="99315" y="2916"/>
                    <a:pt x="90894" y="746"/>
                    <a:pt x="81827" y="34"/>
                  </a:cubicBezTo>
                  <a:cubicBezTo>
                    <a:pt x="70492" y="-873"/>
                    <a:pt x="70557" y="16809"/>
                    <a:pt x="81827" y="17716"/>
                  </a:cubicBezTo>
                  <a:lnTo>
                    <a:pt x="81827" y="17716"/>
                  </a:lnTo>
                  <a:close/>
                </a:path>
              </a:pathLst>
            </a:custGeom>
            <a:solidFill>
              <a:schemeClr val="tx1">
                <a:lumMod val="50000"/>
                <a:lumOff val="50000"/>
              </a:schemeClr>
            </a:solidFill>
            <a:ln w="0" cap="flat">
              <a:noFill/>
              <a:prstDash val="solid"/>
              <a:miter/>
            </a:ln>
          </p:spPr>
          <p:txBody>
            <a:bodyPr rtlCol="0" anchor="ctr"/>
            <a:lstStyle/>
            <a:p>
              <a:endParaRPr lang="nb-NO"/>
            </a:p>
          </p:txBody>
        </p:sp>
        <p:sp>
          <p:nvSpPr>
            <p:cNvPr id="215" name="Friform 214">
              <a:extLst>
                <a:ext uri="{FF2B5EF4-FFF2-40B4-BE49-F238E27FC236}">
                  <a16:creationId xmlns:a16="http://schemas.microsoft.com/office/drawing/2014/main" id="{0A1DD399-179F-6EEB-4887-BF520F2D6B82}"/>
                </a:ext>
              </a:extLst>
            </p:cNvPr>
            <p:cNvSpPr/>
            <p:nvPr/>
          </p:nvSpPr>
          <p:spPr>
            <a:xfrm>
              <a:off x="4035408" y="5005652"/>
              <a:ext cx="2337225" cy="142623"/>
            </a:xfrm>
            <a:custGeom>
              <a:avLst/>
              <a:gdLst>
                <a:gd name="connsiteX0" fmla="*/ 2337226 w 2337225"/>
                <a:gd name="connsiteY0" fmla="*/ 71312 h 142623"/>
                <a:gd name="connsiteX1" fmla="*/ 1168613 w 2337225"/>
                <a:gd name="connsiteY1" fmla="*/ 142623 h 142623"/>
                <a:gd name="connsiteX2" fmla="*/ 0 w 2337225"/>
                <a:gd name="connsiteY2" fmla="*/ 71312 h 142623"/>
                <a:gd name="connsiteX3" fmla="*/ 1168613 w 2337225"/>
                <a:gd name="connsiteY3" fmla="*/ 0 h 142623"/>
                <a:gd name="connsiteX4" fmla="*/ 2337226 w 2337225"/>
                <a:gd name="connsiteY4" fmla="*/ 71312 h 142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225" h="142623">
                  <a:moveTo>
                    <a:pt x="2337226" y="71312"/>
                  </a:moveTo>
                  <a:cubicBezTo>
                    <a:pt x="2337226" y="110696"/>
                    <a:pt x="1814020" y="142623"/>
                    <a:pt x="1168613" y="142623"/>
                  </a:cubicBezTo>
                  <a:cubicBezTo>
                    <a:pt x="523206" y="142623"/>
                    <a:pt x="0" y="110696"/>
                    <a:pt x="0" y="71312"/>
                  </a:cubicBezTo>
                  <a:cubicBezTo>
                    <a:pt x="0" y="31927"/>
                    <a:pt x="523206" y="0"/>
                    <a:pt x="1168613" y="0"/>
                  </a:cubicBezTo>
                  <a:cubicBezTo>
                    <a:pt x="1814020" y="0"/>
                    <a:pt x="2337226" y="31927"/>
                    <a:pt x="2337226" y="71312"/>
                  </a:cubicBezTo>
                  <a:close/>
                </a:path>
              </a:pathLst>
            </a:custGeom>
            <a:solidFill>
              <a:schemeClr val="tx1">
                <a:alpha val="27000"/>
              </a:schemeClr>
            </a:solidFill>
            <a:ln w="0" cap="flat">
              <a:noFill/>
              <a:prstDash val="solid"/>
              <a:miter/>
            </a:ln>
          </p:spPr>
          <p:txBody>
            <a:bodyPr rtlCol="0" anchor="ctr"/>
            <a:lstStyle/>
            <a:p>
              <a:endParaRPr lang="nb-NO"/>
            </a:p>
          </p:txBody>
        </p:sp>
        <p:sp>
          <p:nvSpPr>
            <p:cNvPr id="216" name="Friform 215">
              <a:extLst>
                <a:ext uri="{FF2B5EF4-FFF2-40B4-BE49-F238E27FC236}">
                  <a16:creationId xmlns:a16="http://schemas.microsoft.com/office/drawing/2014/main" id="{966187E4-836F-6153-202E-660C2D5C2FDE}"/>
                </a:ext>
              </a:extLst>
            </p:cNvPr>
            <p:cNvSpPr/>
            <p:nvPr/>
          </p:nvSpPr>
          <p:spPr>
            <a:xfrm>
              <a:off x="5350259" y="1550474"/>
              <a:ext cx="240029" cy="284266"/>
            </a:xfrm>
            <a:custGeom>
              <a:avLst/>
              <a:gdLst>
                <a:gd name="connsiteX0" fmla="*/ 239 w 240029"/>
                <a:gd name="connsiteY0" fmla="*/ 10159 h 284266"/>
                <a:gd name="connsiteX1" fmla="*/ 73656 w 240029"/>
                <a:gd name="connsiteY1" fmla="*/ 151034 h 284266"/>
                <a:gd name="connsiteX2" fmla="*/ 178421 w 240029"/>
                <a:gd name="connsiteY2" fmla="*/ 244303 h 284266"/>
                <a:gd name="connsiteX3" fmla="*/ 191926 w 240029"/>
                <a:gd name="connsiteY3" fmla="*/ 254634 h 284266"/>
                <a:gd name="connsiteX4" fmla="*/ 203584 w 240029"/>
                <a:gd name="connsiteY4" fmla="*/ 263669 h 284266"/>
                <a:gd name="connsiteX5" fmla="*/ 225962 w 240029"/>
                <a:gd name="connsiteY5" fmla="*/ 282128 h 284266"/>
                <a:gd name="connsiteX6" fmla="*/ 237426 w 240029"/>
                <a:gd name="connsiteY6" fmla="*/ 270664 h 284266"/>
                <a:gd name="connsiteX7" fmla="*/ 145032 w 240029"/>
                <a:gd name="connsiteY7" fmla="*/ 197344 h 284266"/>
                <a:gd name="connsiteX8" fmla="*/ 48234 w 240029"/>
                <a:gd name="connsiteY8" fmla="*/ 88887 h 284266"/>
                <a:gd name="connsiteX9" fmla="*/ 15816 w 240029"/>
                <a:gd name="connsiteY9" fmla="*/ 5820 h 284266"/>
                <a:gd name="connsiteX10" fmla="*/ 206 w 240029"/>
                <a:gd name="connsiteY10" fmla="*/ 10127 h 284266"/>
                <a:gd name="connsiteX11" fmla="*/ 206 w 240029"/>
                <a:gd name="connsiteY11" fmla="*/ 10127 h 28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0029" h="284266">
                  <a:moveTo>
                    <a:pt x="239" y="10159"/>
                  </a:moveTo>
                  <a:cubicBezTo>
                    <a:pt x="11444" y="63044"/>
                    <a:pt x="38324" y="110553"/>
                    <a:pt x="73656" y="151034"/>
                  </a:cubicBezTo>
                  <a:cubicBezTo>
                    <a:pt x="104551" y="186431"/>
                    <a:pt x="141243" y="215836"/>
                    <a:pt x="178421" y="244303"/>
                  </a:cubicBezTo>
                  <a:cubicBezTo>
                    <a:pt x="182923" y="247736"/>
                    <a:pt x="187424" y="251168"/>
                    <a:pt x="191926" y="254634"/>
                  </a:cubicBezTo>
                  <a:cubicBezTo>
                    <a:pt x="196589" y="258228"/>
                    <a:pt x="198985" y="260074"/>
                    <a:pt x="203584" y="263669"/>
                  </a:cubicBezTo>
                  <a:cubicBezTo>
                    <a:pt x="211195" y="269628"/>
                    <a:pt x="218740" y="275716"/>
                    <a:pt x="225962" y="282128"/>
                  </a:cubicBezTo>
                  <a:cubicBezTo>
                    <a:pt x="233734" y="289026"/>
                    <a:pt x="245231" y="277627"/>
                    <a:pt x="237426" y="270664"/>
                  </a:cubicBezTo>
                  <a:cubicBezTo>
                    <a:pt x="207632" y="244238"/>
                    <a:pt x="175312" y="222670"/>
                    <a:pt x="145032" y="197344"/>
                  </a:cubicBezTo>
                  <a:cubicBezTo>
                    <a:pt x="107757" y="166125"/>
                    <a:pt x="73073" y="131020"/>
                    <a:pt x="48234" y="88887"/>
                  </a:cubicBezTo>
                  <a:cubicBezTo>
                    <a:pt x="33012" y="63076"/>
                    <a:pt x="22034" y="35160"/>
                    <a:pt x="15816" y="5820"/>
                  </a:cubicBezTo>
                  <a:cubicBezTo>
                    <a:pt x="13646" y="-4382"/>
                    <a:pt x="-1963" y="-42"/>
                    <a:pt x="206" y="10127"/>
                  </a:cubicBezTo>
                  <a:lnTo>
                    <a:pt x="206" y="10127"/>
                  </a:lnTo>
                  <a:close/>
                </a:path>
              </a:pathLst>
            </a:custGeom>
            <a:solidFill>
              <a:srgbClr val="7B79C6"/>
            </a:solidFill>
            <a:ln w="0" cap="flat">
              <a:noFill/>
              <a:prstDash val="solid"/>
              <a:miter/>
            </a:ln>
          </p:spPr>
          <p:txBody>
            <a:bodyPr rtlCol="0" anchor="ctr"/>
            <a:lstStyle/>
            <a:p>
              <a:endParaRPr lang="nb-NO"/>
            </a:p>
          </p:txBody>
        </p:sp>
        <p:sp>
          <p:nvSpPr>
            <p:cNvPr id="217" name="Friform 216">
              <a:extLst>
                <a:ext uri="{FF2B5EF4-FFF2-40B4-BE49-F238E27FC236}">
                  <a16:creationId xmlns:a16="http://schemas.microsoft.com/office/drawing/2014/main" id="{572A0B8B-2184-059D-E7F5-70FB1F70D54F}"/>
                </a:ext>
              </a:extLst>
            </p:cNvPr>
            <p:cNvSpPr/>
            <p:nvPr/>
          </p:nvSpPr>
          <p:spPr>
            <a:xfrm>
              <a:off x="4490347" y="1556411"/>
              <a:ext cx="218562" cy="152985"/>
            </a:xfrm>
            <a:custGeom>
              <a:avLst/>
              <a:gdLst>
                <a:gd name="connsiteX0" fmla="*/ 13834 w 218562"/>
                <a:gd name="connsiteY0" fmla="*/ 150602 h 152985"/>
                <a:gd name="connsiteX1" fmla="*/ 163226 w 218562"/>
                <a:gd name="connsiteY1" fmla="*/ 32397 h 152985"/>
                <a:gd name="connsiteX2" fmla="*/ 212743 w 218562"/>
                <a:gd name="connsiteY2" fmla="*/ 15816 h 152985"/>
                <a:gd name="connsiteX3" fmla="*/ 208436 w 218562"/>
                <a:gd name="connsiteY3" fmla="*/ 206 h 152985"/>
                <a:gd name="connsiteX4" fmla="*/ 42139 w 218562"/>
                <a:gd name="connsiteY4" fmla="*/ 100211 h 152985"/>
                <a:gd name="connsiteX5" fmla="*/ 2370 w 218562"/>
                <a:gd name="connsiteY5" fmla="*/ 139138 h 152985"/>
                <a:gd name="connsiteX6" fmla="*/ 13834 w 218562"/>
                <a:gd name="connsiteY6" fmla="*/ 150602 h 152985"/>
                <a:gd name="connsiteX7" fmla="*/ 13834 w 218562"/>
                <a:gd name="connsiteY7" fmla="*/ 150602 h 15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562" h="152985">
                  <a:moveTo>
                    <a:pt x="13834" y="150602"/>
                  </a:moveTo>
                  <a:cubicBezTo>
                    <a:pt x="58590" y="105717"/>
                    <a:pt x="105062" y="59536"/>
                    <a:pt x="163226" y="32397"/>
                  </a:cubicBezTo>
                  <a:cubicBezTo>
                    <a:pt x="179062" y="25013"/>
                    <a:pt x="195676" y="19475"/>
                    <a:pt x="212743" y="15816"/>
                  </a:cubicBezTo>
                  <a:cubicBezTo>
                    <a:pt x="222944" y="13646"/>
                    <a:pt x="218604" y="-1963"/>
                    <a:pt x="208436" y="206"/>
                  </a:cubicBezTo>
                  <a:cubicBezTo>
                    <a:pt x="143503" y="14067"/>
                    <a:pt x="89550" y="55714"/>
                    <a:pt x="42139" y="100211"/>
                  </a:cubicBezTo>
                  <a:cubicBezTo>
                    <a:pt x="28602" y="112906"/>
                    <a:pt x="15453" y="125990"/>
                    <a:pt x="2370" y="139138"/>
                  </a:cubicBezTo>
                  <a:cubicBezTo>
                    <a:pt x="-4982" y="146522"/>
                    <a:pt x="6450" y="157986"/>
                    <a:pt x="13834" y="150602"/>
                  </a:cubicBezTo>
                  <a:lnTo>
                    <a:pt x="13834" y="150602"/>
                  </a:lnTo>
                  <a:close/>
                </a:path>
              </a:pathLst>
            </a:custGeom>
            <a:solidFill>
              <a:srgbClr val="7B79C6"/>
            </a:solidFill>
            <a:ln w="0" cap="flat">
              <a:noFill/>
              <a:prstDash val="solid"/>
              <a:miter/>
            </a:ln>
          </p:spPr>
          <p:txBody>
            <a:bodyPr rtlCol="0" anchor="ctr"/>
            <a:lstStyle/>
            <a:p>
              <a:endParaRPr lang="nb-NO"/>
            </a:p>
          </p:txBody>
        </p:sp>
        <p:sp>
          <p:nvSpPr>
            <p:cNvPr id="218" name="Friform 217">
              <a:extLst>
                <a:ext uri="{FF2B5EF4-FFF2-40B4-BE49-F238E27FC236}">
                  <a16:creationId xmlns:a16="http://schemas.microsoft.com/office/drawing/2014/main" id="{4A8030A6-B6BB-4E61-C0BE-4AF715A15FE5}"/>
                </a:ext>
              </a:extLst>
            </p:cNvPr>
            <p:cNvSpPr/>
            <p:nvPr/>
          </p:nvSpPr>
          <p:spPr>
            <a:xfrm>
              <a:off x="5061895" y="2588288"/>
              <a:ext cx="250888" cy="125854"/>
            </a:xfrm>
            <a:custGeom>
              <a:avLst/>
              <a:gdLst>
                <a:gd name="connsiteX0" fmla="*/ 1348 w 250888"/>
                <a:gd name="connsiteY0" fmla="*/ 13102 h 125854"/>
                <a:gd name="connsiteX1" fmla="*/ 182606 w 250888"/>
                <a:gd name="connsiteY1" fmla="*/ 124636 h 125854"/>
                <a:gd name="connsiteX2" fmla="*/ 244429 w 250888"/>
                <a:gd name="connsiteY2" fmla="*/ 122595 h 125854"/>
                <a:gd name="connsiteX3" fmla="*/ 250615 w 250888"/>
                <a:gd name="connsiteY3" fmla="*/ 111714 h 125854"/>
                <a:gd name="connsiteX4" fmla="*/ 239734 w 250888"/>
                <a:gd name="connsiteY4" fmla="*/ 105528 h 125854"/>
                <a:gd name="connsiteX5" fmla="*/ 52775 w 250888"/>
                <a:gd name="connsiteY5" fmla="*/ 47786 h 125854"/>
                <a:gd name="connsiteX6" fmla="*/ 16633 w 250888"/>
                <a:gd name="connsiteY6" fmla="*/ 4163 h 125854"/>
                <a:gd name="connsiteX7" fmla="*/ 1380 w 250888"/>
                <a:gd name="connsiteY7" fmla="*/ 13069 h 125854"/>
                <a:gd name="connsiteX8" fmla="*/ 1380 w 250888"/>
                <a:gd name="connsiteY8" fmla="*/ 13069 h 12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888" h="125854">
                  <a:moveTo>
                    <a:pt x="1348" y="13102"/>
                  </a:moveTo>
                  <a:cubicBezTo>
                    <a:pt x="40404" y="75993"/>
                    <a:pt x="109384" y="116863"/>
                    <a:pt x="182606" y="124636"/>
                  </a:cubicBezTo>
                  <a:cubicBezTo>
                    <a:pt x="203236" y="126838"/>
                    <a:pt x="223962" y="125996"/>
                    <a:pt x="244429" y="122595"/>
                  </a:cubicBezTo>
                  <a:cubicBezTo>
                    <a:pt x="249125" y="121818"/>
                    <a:pt x="251781" y="115989"/>
                    <a:pt x="250615" y="111714"/>
                  </a:cubicBezTo>
                  <a:cubicBezTo>
                    <a:pt x="249255" y="106727"/>
                    <a:pt x="244462" y="104751"/>
                    <a:pt x="239734" y="105528"/>
                  </a:cubicBezTo>
                  <a:cubicBezTo>
                    <a:pt x="173117" y="116669"/>
                    <a:pt x="102097" y="93416"/>
                    <a:pt x="52775" y="47786"/>
                  </a:cubicBezTo>
                  <a:cubicBezTo>
                    <a:pt x="38817" y="34897"/>
                    <a:pt x="26640" y="20323"/>
                    <a:pt x="16633" y="4163"/>
                  </a:cubicBezTo>
                  <a:cubicBezTo>
                    <a:pt x="10642" y="-5487"/>
                    <a:pt x="-4643" y="3386"/>
                    <a:pt x="1380" y="13069"/>
                  </a:cubicBezTo>
                  <a:lnTo>
                    <a:pt x="1380" y="13069"/>
                  </a:lnTo>
                  <a:close/>
                </a:path>
              </a:pathLst>
            </a:custGeom>
            <a:solidFill>
              <a:srgbClr val="DBD2D2"/>
            </a:solidFill>
            <a:ln w="0" cap="flat">
              <a:noFill/>
              <a:prstDash val="solid"/>
              <a:miter/>
            </a:ln>
          </p:spPr>
          <p:txBody>
            <a:bodyPr rtlCol="0" anchor="ctr"/>
            <a:lstStyle/>
            <a:p>
              <a:endParaRPr lang="nb-NO"/>
            </a:p>
          </p:txBody>
        </p:sp>
      </p:grpSp>
      <p:grpSp>
        <p:nvGrpSpPr>
          <p:cNvPr id="395" name="Gruppe 394">
            <a:extLst>
              <a:ext uri="{FF2B5EF4-FFF2-40B4-BE49-F238E27FC236}">
                <a16:creationId xmlns:a16="http://schemas.microsoft.com/office/drawing/2014/main" id="{1F73B6DF-CF43-186D-99C6-DF194F374AF4}"/>
              </a:ext>
            </a:extLst>
          </p:cNvPr>
          <p:cNvGrpSpPr>
            <a:grpSpLocks noChangeAspect="1"/>
          </p:cNvGrpSpPr>
          <p:nvPr/>
        </p:nvGrpSpPr>
        <p:grpSpPr>
          <a:xfrm>
            <a:off x="7863909" y="3200131"/>
            <a:ext cx="626163" cy="1332000"/>
            <a:chOff x="3978571" y="1553925"/>
            <a:chExt cx="702439" cy="1494257"/>
          </a:xfrm>
        </p:grpSpPr>
        <p:sp>
          <p:nvSpPr>
            <p:cNvPr id="396" name="Friform 395">
              <a:extLst>
                <a:ext uri="{FF2B5EF4-FFF2-40B4-BE49-F238E27FC236}">
                  <a16:creationId xmlns:a16="http://schemas.microsoft.com/office/drawing/2014/main" id="{3A7FCCC1-25F4-A944-19E4-802E7DE6A834}"/>
                </a:ext>
              </a:extLst>
            </p:cNvPr>
            <p:cNvSpPr/>
            <p:nvPr/>
          </p:nvSpPr>
          <p:spPr>
            <a:xfrm>
              <a:off x="4157661" y="1890182"/>
              <a:ext cx="389429" cy="352543"/>
            </a:xfrm>
            <a:custGeom>
              <a:avLst/>
              <a:gdLst>
                <a:gd name="connsiteX0" fmla="*/ 389430 w 389429"/>
                <a:gd name="connsiteY0" fmla="*/ 99195 h 352543"/>
                <a:gd name="connsiteX1" fmla="*/ 324141 w 389429"/>
                <a:gd name="connsiteY1" fmla="*/ 283239 h 352543"/>
                <a:gd name="connsiteX2" fmla="*/ 319024 w 389429"/>
                <a:gd name="connsiteY2" fmla="*/ 352543 h 352543"/>
                <a:gd name="connsiteX3" fmla="*/ 173163 w 389429"/>
                <a:gd name="connsiteY3" fmla="*/ 345969 h 352543"/>
                <a:gd name="connsiteX4" fmla="*/ 0 w 389429"/>
                <a:gd name="connsiteY4" fmla="*/ 166232 h 352543"/>
                <a:gd name="connsiteX5" fmla="*/ 31996 w 389429"/>
                <a:gd name="connsiteY5" fmla="*/ 76817 h 352543"/>
                <a:gd name="connsiteX6" fmla="*/ 126658 w 389429"/>
                <a:gd name="connsiteY6" fmla="*/ 78016 h 352543"/>
                <a:gd name="connsiteX7" fmla="*/ 142850 w 389429"/>
                <a:gd name="connsiteY7" fmla="*/ 27268 h 352543"/>
                <a:gd name="connsiteX8" fmla="*/ 158687 w 389429"/>
                <a:gd name="connsiteY8" fmla="*/ 0 h 352543"/>
                <a:gd name="connsiteX9" fmla="*/ 389430 w 389429"/>
                <a:gd name="connsiteY9" fmla="*/ 99195 h 352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9" h="352543">
                  <a:moveTo>
                    <a:pt x="389430" y="99195"/>
                  </a:moveTo>
                  <a:cubicBezTo>
                    <a:pt x="351992" y="153376"/>
                    <a:pt x="329226" y="217595"/>
                    <a:pt x="324141" y="283239"/>
                  </a:cubicBezTo>
                  <a:lnTo>
                    <a:pt x="319024" y="352543"/>
                  </a:lnTo>
                  <a:lnTo>
                    <a:pt x="173163" y="345969"/>
                  </a:lnTo>
                  <a:lnTo>
                    <a:pt x="0" y="166232"/>
                  </a:lnTo>
                  <a:lnTo>
                    <a:pt x="31996" y="76817"/>
                  </a:lnTo>
                  <a:lnTo>
                    <a:pt x="126658" y="78016"/>
                  </a:lnTo>
                  <a:cubicBezTo>
                    <a:pt x="135628" y="53565"/>
                    <a:pt x="136049" y="44270"/>
                    <a:pt x="142850" y="27268"/>
                  </a:cubicBezTo>
                  <a:cubicBezTo>
                    <a:pt x="149651" y="10266"/>
                    <a:pt x="157844" y="18298"/>
                    <a:pt x="158687" y="0"/>
                  </a:cubicBezTo>
                  <a:lnTo>
                    <a:pt x="389430" y="99195"/>
                  </a:lnTo>
                  <a:close/>
                </a:path>
              </a:pathLst>
            </a:custGeom>
            <a:solidFill>
              <a:srgbClr val="DEAB91"/>
            </a:solidFill>
            <a:ln w="0" cap="flat">
              <a:noFill/>
              <a:prstDash val="solid"/>
              <a:miter/>
            </a:ln>
          </p:spPr>
          <p:txBody>
            <a:bodyPr rtlCol="0" anchor="ctr"/>
            <a:lstStyle/>
            <a:p>
              <a:endParaRPr lang="nb-NO"/>
            </a:p>
          </p:txBody>
        </p:sp>
        <p:sp>
          <p:nvSpPr>
            <p:cNvPr id="397" name="Friform 396">
              <a:extLst>
                <a:ext uri="{FF2B5EF4-FFF2-40B4-BE49-F238E27FC236}">
                  <a16:creationId xmlns:a16="http://schemas.microsoft.com/office/drawing/2014/main" id="{D845FF97-FD69-04C7-E337-6D5B12DCF603}"/>
                </a:ext>
              </a:extLst>
            </p:cNvPr>
            <p:cNvSpPr/>
            <p:nvPr/>
          </p:nvSpPr>
          <p:spPr>
            <a:xfrm>
              <a:off x="4100016" y="1832731"/>
              <a:ext cx="462038" cy="1125637"/>
            </a:xfrm>
            <a:custGeom>
              <a:avLst/>
              <a:gdLst>
                <a:gd name="connsiteX0" fmla="*/ 388070 w 462038"/>
                <a:gd name="connsiteY0" fmla="*/ 349434 h 1125637"/>
                <a:gd name="connsiteX1" fmla="*/ 282332 w 462038"/>
                <a:gd name="connsiteY1" fmla="*/ 375634 h 1125637"/>
                <a:gd name="connsiteX2" fmla="*/ 184336 w 462038"/>
                <a:gd name="connsiteY2" fmla="*/ 135467 h 1125637"/>
                <a:gd name="connsiteX3" fmla="*/ 356 w 462038"/>
                <a:gd name="connsiteY3" fmla="*/ 0 h 1125637"/>
                <a:gd name="connsiteX4" fmla="*/ 0 w 462038"/>
                <a:gd name="connsiteY4" fmla="*/ 1125638 h 1125637"/>
                <a:gd name="connsiteX5" fmla="*/ 111178 w 462038"/>
                <a:gd name="connsiteY5" fmla="*/ 908270 h 1125637"/>
                <a:gd name="connsiteX6" fmla="*/ 380168 w 462038"/>
                <a:gd name="connsiteY6" fmla="*/ 1036547 h 1125637"/>
                <a:gd name="connsiteX7" fmla="*/ 445780 w 462038"/>
                <a:gd name="connsiteY7" fmla="*/ 789352 h 1125637"/>
                <a:gd name="connsiteX8" fmla="*/ 461648 w 462038"/>
                <a:gd name="connsiteY8" fmla="*/ 708163 h 1125637"/>
                <a:gd name="connsiteX9" fmla="*/ 452645 w 462038"/>
                <a:gd name="connsiteY9" fmla="*/ 615088 h 1125637"/>
                <a:gd name="connsiteX10" fmla="*/ 389559 w 462038"/>
                <a:gd name="connsiteY10" fmla="*/ 347265 h 1125637"/>
                <a:gd name="connsiteX11" fmla="*/ 388102 w 462038"/>
                <a:gd name="connsiteY11" fmla="*/ 349402 h 112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2038" h="1125637">
                  <a:moveTo>
                    <a:pt x="388070" y="349434"/>
                  </a:moveTo>
                  <a:cubicBezTo>
                    <a:pt x="361352" y="376411"/>
                    <a:pt x="319057" y="385187"/>
                    <a:pt x="282332" y="375634"/>
                  </a:cubicBezTo>
                  <a:cubicBezTo>
                    <a:pt x="154153" y="342245"/>
                    <a:pt x="145214" y="203572"/>
                    <a:pt x="184336" y="135467"/>
                  </a:cubicBezTo>
                  <a:cubicBezTo>
                    <a:pt x="184336" y="135467"/>
                    <a:pt x="89836" y="47800"/>
                    <a:pt x="356" y="0"/>
                  </a:cubicBezTo>
                  <a:lnTo>
                    <a:pt x="0" y="1125638"/>
                  </a:lnTo>
                  <a:cubicBezTo>
                    <a:pt x="32774" y="1067151"/>
                    <a:pt x="97673" y="924786"/>
                    <a:pt x="111178" y="908270"/>
                  </a:cubicBezTo>
                  <a:cubicBezTo>
                    <a:pt x="100394" y="958661"/>
                    <a:pt x="294315" y="1028256"/>
                    <a:pt x="380168" y="1036547"/>
                  </a:cubicBezTo>
                  <a:cubicBezTo>
                    <a:pt x="402027" y="954159"/>
                    <a:pt x="423920" y="871739"/>
                    <a:pt x="445780" y="789352"/>
                  </a:cubicBezTo>
                  <a:cubicBezTo>
                    <a:pt x="452872" y="762667"/>
                    <a:pt x="459997" y="735755"/>
                    <a:pt x="461648" y="708163"/>
                  </a:cubicBezTo>
                  <a:cubicBezTo>
                    <a:pt x="463527" y="676976"/>
                    <a:pt x="458313" y="645822"/>
                    <a:pt x="452645" y="615088"/>
                  </a:cubicBezTo>
                  <a:cubicBezTo>
                    <a:pt x="435967" y="524864"/>
                    <a:pt x="414917" y="435449"/>
                    <a:pt x="389559" y="347265"/>
                  </a:cubicBezTo>
                  <a:lnTo>
                    <a:pt x="388102" y="349402"/>
                  </a:lnTo>
                  <a:close/>
                </a:path>
              </a:pathLst>
            </a:custGeom>
            <a:solidFill>
              <a:schemeClr val="accent4"/>
            </a:solidFill>
            <a:ln w="0" cap="flat">
              <a:noFill/>
              <a:prstDash val="solid"/>
              <a:miter/>
            </a:ln>
          </p:spPr>
          <p:txBody>
            <a:bodyPr rtlCol="0" anchor="ctr"/>
            <a:lstStyle/>
            <a:p>
              <a:endParaRPr lang="nb-NO"/>
            </a:p>
          </p:txBody>
        </p:sp>
        <p:sp>
          <p:nvSpPr>
            <p:cNvPr id="398" name="Friform 397">
              <a:extLst>
                <a:ext uri="{FF2B5EF4-FFF2-40B4-BE49-F238E27FC236}">
                  <a16:creationId xmlns:a16="http://schemas.microsoft.com/office/drawing/2014/main" id="{022B9826-8B09-EE18-F9DD-1931640522C7}"/>
                </a:ext>
              </a:extLst>
            </p:cNvPr>
            <p:cNvSpPr/>
            <p:nvPr/>
          </p:nvSpPr>
          <p:spPr>
            <a:xfrm>
              <a:off x="4247757" y="2489364"/>
              <a:ext cx="292895" cy="185766"/>
            </a:xfrm>
            <a:custGeom>
              <a:avLst/>
              <a:gdLst>
                <a:gd name="connsiteX0" fmla="*/ 284987 w 292895"/>
                <a:gd name="connsiteY0" fmla="*/ 103 h 185766"/>
                <a:gd name="connsiteX1" fmla="*/ 248263 w 292895"/>
                <a:gd name="connsiteY1" fmla="*/ 11988 h 185766"/>
                <a:gd name="connsiteX2" fmla="*/ 188221 w 292895"/>
                <a:gd name="connsiteY2" fmla="*/ 38123 h 185766"/>
                <a:gd name="connsiteX3" fmla="*/ 54050 w 292895"/>
                <a:gd name="connsiteY3" fmla="*/ 119765 h 185766"/>
                <a:gd name="connsiteX4" fmla="*/ 971 w 292895"/>
                <a:gd name="connsiteY4" fmla="*/ 176504 h 185766"/>
                <a:gd name="connsiteX5" fmla="*/ 11755 w 292895"/>
                <a:gd name="connsiteY5" fmla="*/ 182819 h 185766"/>
                <a:gd name="connsiteX6" fmla="*/ 56478 w 292895"/>
                <a:gd name="connsiteY6" fmla="*/ 133918 h 185766"/>
                <a:gd name="connsiteX7" fmla="*/ 118982 w 292895"/>
                <a:gd name="connsiteY7" fmla="*/ 89745 h 185766"/>
                <a:gd name="connsiteX8" fmla="*/ 187152 w 292895"/>
                <a:gd name="connsiteY8" fmla="*/ 52502 h 185766"/>
                <a:gd name="connsiteX9" fmla="*/ 219084 w 292895"/>
                <a:gd name="connsiteY9" fmla="*/ 37605 h 185766"/>
                <a:gd name="connsiteX10" fmla="*/ 246449 w 292895"/>
                <a:gd name="connsiteY10" fmla="*/ 26076 h 185766"/>
                <a:gd name="connsiteX11" fmla="*/ 288323 w 292895"/>
                <a:gd name="connsiteY11" fmla="*/ 12182 h 185766"/>
                <a:gd name="connsiteX12" fmla="*/ 292695 w 292895"/>
                <a:gd name="connsiteY12" fmla="*/ 4507 h 185766"/>
                <a:gd name="connsiteX13" fmla="*/ 285019 w 292895"/>
                <a:gd name="connsiteY13" fmla="*/ 135 h 185766"/>
                <a:gd name="connsiteX14" fmla="*/ 285019 w 292895"/>
                <a:gd name="connsiteY14" fmla="*/ 135 h 18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895" h="185766">
                  <a:moveTo>
                    <a:pt x="284987" y="103"/>
                  </a:moveTo>
                  <a:cubicBezTo>
                    <a:pt x="272422" y="2402"/>
                    <a:pt x="260148" y="7422"/>
                    <a:pt x="248263" y="11988"/>
                  </a:cubicBezTo>
                  <a:cubicBezTo>
                    <a:pt x="227892" y="19858"/>
                    <a:pt x="207878" y="28667"/>
                    <a:pt x="188221" y="38123"/>
                  </a:cubicBezTo>
                  <a:cubicBezTo>
                    <a:pt x="141068" y="60728"/>
                    <a:pt x="94855" y="86862"/>
                    <a:pt x="54050" y="119765"/>
                  </a:cubicBezTo>
                  <a:cubicBezTo>
                    <a:pt x="33939" y="135990"/>
                    <a:pt x="14669" y="154385"/>
                    <a:pt x="971" y="176504"/>
                  </a:cubicBezTo>
                  <a:cubicBezTo>
                    <a:pt x="-3272" y="183370"/>
                    <a:pt x="7512" y="189652"/>
                    <a:pt x="11755" y="182819"/>
                  </a:cubicBezTo>
                  <a:cubicBezTo>
                    <a:pt x="23219" y="164327"/>
                    <a:pt x="39347" y="148361"/>
                    <a:pt x="56478" y="133918"/>
                  </a:cubicBezTo>
                  <a:cubicBezTo>
                    <a:pt x="75909" y="117499"/>
                    <a:pt x="97154" y="103087"/>
                    <a:pt x="118982" y="89745"/>
                  </a:cubicBezTo>
                  <a:cubicBezTo>
                    <a:pt x="141068" y="76240"/>
                    <a:pt x="163900" y="63901"/>
                    <a:pt x="187152" y="52502"/>
                  </a:cubicBezTo>
                  <a:cubicBezTo>
                    <a:pt x="197710" y="47320"/>
                    <a:pt x="208332" y="42365"/>
                    <a:pt x="219084" y="37605"/>
                  </a:cubicBezTo>
                  <a:cubicBezTo>
                    <a:pt x="228734" y="33330"/>
                    <a:pt x="236572" y="29994"/>
                    <a:pt x="246449" y="26076"/>
                  </a:cubicBezTo>
                  <a:cubicBezTo>
                    <a:pt x="259921" y="20732"/>
                    <a:pt x="273976" y="14806"/>
                    <a:pt x="288323" y="12182"/>
                  </a:cubicBezTo>
                  <a:cubicBezTo>
                    <a:pt x="291658" y="11567"/>
                    <a:pt x="293537" y="7551"/>
                    <a:pt x="292695" y="4507"/>
                  </a:cubicBezTo>
                  <a:cubicBezTo>
                    <a:pt x="291723" y="1010"/>
                    <a:pt x="288355" y="-480"/>
                    <a:pt x="285019" y="135"/>
                  </a:cubicBezTo>
                  <a:lnTo>
                    <a:pt x="285019" y="135"/>
                  </a:lnTo>
                  <a:close/>
                </a:path>
              </a:pathLst>
            </a:custGeom>
            <a:solidFill>
              <a:srgbClr val="DBD2D2"/>
            </a:solidFill>
            <a:ln w="0" cap="flat">
              <a:noFill/>
              <a:prstDash val="solid"/>
              <a:miter/>
            </a:ln>
          </p:spPr>
          <p:txBody>
            <a:bodyPr rtlCol="0" anchor="ctr"/>
            <a:lstStyle/>
            <a:p>
              <a:endParaRPr lang="nb-NO"/>
            </a:p>
          </p:txBody>
        </p:sp>
        <p:sp>
          <p:nvSpPr>
            <p:cNvPr id="399" name="Friform 398">
              <a:extLst>
                <a:ext uri="{FF2B5EF4-FFF2-40B4-BE49-F238E27FC236}">
                  <a16:creationId xmlns:a16="http://schemas.microsoft.com/office/drawing/2014/main" id="{39E8670F-CFED-2A57-C70C-7C250B615848}"/>
                </a:ext>
              </a:extLst>
            </p:cNvPr>
            <p:cNvSpPr/>
            <p:nvPr/>
          </p:nvSpPr>
          <p:spPr>
            <a:xfrm>
              <a:off x="3978571" y="2273364"/>
              <a:ext cx="470523" cy="774818"/>
            </a:xfrm>
            <a:custGeom>
              <a:avLst/>
              <a:gdLst>
                <a:gd name="connsiteX0" fmla="*/ 236736 w 470523"/>
                <a:gd name="connsiteY0" fmla="*/ 113345 h 774818"/>
                <a:gd name="connsiteX1" fmla="*/ 149814 w 470523"/>
                <a:gd name="connsiteY1" fmla="*/ 24125 h 774818"/>
                <a:gd name="connsiteX2" fmla="*/ 70277 w 470523"/>
                <a:gd name="connsiteY2" fmla="*/ 354 h 774818"/>
                <a:gd name="connsiteX3" fmla="*/ 58327 w 470523"/>
                <a:gd name="connsiteY3" fmla="*/ 25420 h 774818"/>
                <a:gd name="connsiteX4" fmla="*/ 58877 w 470523"/>
                <a:gd name="connsiteY4" fmla="*/ 25841 h 774818"/>
                <a:gd name="connsiteX5" fmla="*/ 126627 w 470523"/>
                <a:gd name="connsiteY5" fmla="*/ 66063 h 774818"/>
                <a:gd name="connsiteX6" fmla="*/ 70147 w 470523"/>
                <a:gd name="connsiteY6" fmla="*/ 67488 h 774818"/>
                <a:gd name="connsiteX7" fmla="*/ 9166 w 470523"/>
                <a:gd name="connsiteY7" fmla="*/ 91065 h 774818"/>
                <a:gd name="connsiteX8" fmla="*/ 16291 w 470523"/>
                <a:gd name="connsiteY8" fmla="*/ 121183 h 774818"/>
                <a:gd name="connsiteX9" fmla="*/ 22056 w 470523"/>
                <a:gd name="connsiteY9" fmla="*/ 121636 h 774818"/>
                <a:gd name="connsiteX10" fmla="*/ 9426 w 470523"/>
                <a:gd name="connsiteY10" fmla="*/ 131287 h 774818"/>
                <a:gd name="connsiteX11" fmla="*/ 9587 w 470523"/>
                <a:gd name="connsiteY11" fmla="*/ 159753 h 774818"/>
                <a:gd name="connsiteX12" fmla="*/ 51785 w 470523"/>
                <a:gd name="connsiteY12" fmla="*/ 158523 h 774818"/>
                <a:gd name="connsiteX13" fmla="*/ 44239 w 470523"/>
                <a:gd name="connsiteY13" fmla="*/ 169922 h 774818"/>
                <a:gd name="connsiteX14" fmla="*/ 56060 w 470523"/>
                <a:gd name="connsiteY14" fmla="*/ 188090 h 774818"/>
                <a:gd name="connsiteX15" fmla="*/ 104702 w 470523"/>
                <a:gd name="connsiteY15" fmla="*/ 189580 h 774818"/>
                <a:gd name="connsiteX16" fmla="*/ 96833 w 470523"/>
                <a:gd name="connsiteY16" fmla="*/ 263029 h 774818"/>
                <a:gd name="connsiteX17" fmla="*/ 100913 w 470523"/>
                <a:gd name="connsiteY17" fmla="*/ 343635 h 774818"/>
                <a:gd name="connsiteX18" fmla="*/ 224494 w 470523"/>
                <a:gd name="connsiteY18" fmla="*/ 665542 h 774818"/>
                <a:gd name="connsiteX19" fmla="*/ 286803 w 470523"/>
                <a:gd name="connsiteY19" fmla="*/ 755637 h 774818"/>
                <a:gd name="connsiteX20" fmla="*/ 363037 w 470523"/>
                <a:gd name="connsiteY20" fmla="*/ 767620 h 774818"/>
                <a:gd name="connsiteX21" fmla="*/ 470523 w 470523"/>
                <a:gd name="connsiteY21" fmla="*/ 591478 h 774818"/>
                <a:gd name="connsiteX22" fmla="*/ 382209 w 470523"/>
                <a:gd name="connsiteY22" fmla="*/ 557733 h 774818"/>
                <a:gd name="connsiteX23" fmla="*/ 266336 w 470523"/>
                <a:gd name="connsiteY23" fmla="*/ 435900 h 774818"/>
                <a:gd name="connsiteX24" fmla="*/ 195542 w 470523"/>
                <a:gd name="connsiteY24" fmla="*/ 305874 h 774818"/>
                <a:gd name="connsiteX25" fmla="*/ 196643 w 470523"/>
                <a:gd name="connsiteY25" fmla="*/ 231486 h 774818"/>
                <a:gd name="connsiteX26" fmla="*/ 231166 w 470523"/>
                <a:gd name="connsiteY26" fmla="*/ 161340 h 774818"/>
                <a:gd name="connsiteX27" fmla="*/ 236704 w 470523"/>
                <a:gd name="connsiteY27" fmla="*/ 113345 h 774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70523" h="774818">
                  <a:moveTo>
                    <a:pt x="236736" y="113345"/>
                  </a:moveTo>
                  <a:cubicBezTo>
                    <a:pt x="223167" y="96538"/>
                    <a:pt x="166039" y="36140"/>
                    <a:pt x="149814" y="24125"/>
                  </a:cubicBezTo>
                  <a:cubicBezTo>
                    <a:pt x="139063" y="16158"/>
                    <a:pt x="97254" y="6184"/>
                    <a:pt x="70277" y="354"/>
                  </a:cubicBezTo>
                  <a:cubicBezTo>
                    <a:pt x="55574" y="-2820"/>
                    <a:pt x="46506" y="16126"/>
                    <a:pt x="58327" y="25420"/>
                  </a:cubicBezTo>
                  <a:cubicBezTo>
                    <a:pt x="58521" y="25550"/>
                    <a:pt x="58683" y="25712"/>
                    <a:pt x="58877" y="25841"/>
                  </a:cubicBezTo>
                  <a:cubicBezTo>
                    <a:pt x="76527" y="39249"/>
                    <a:pt x="126627" y="66063"/>
                    <a:pt x="126627" y="66063"/>
                  </a:cubicBezTo>
                  <a:cubicBezTo>
                    <a:pt x="126627" y="66063"/>
                    <a:pt x="88510" y="65351"/>
                    <a:pt x="70147" y="67488"/>
                  </a:cubicBezTo>
                  <a:cubicBezTo>
                    <a:pt x="58748" y="68816"/>
                    <a:pt x="29601" y="81576"/>
                    <a:pt x="9166" y="91065"/>
                  </a:cubicBezTo>
                  <a:cubicBezTo>
                    <a:pt x="-6411" y="98287"/>
                    <a:pt x="-873" y="121830"/>
                    <a:pt x="16291" y="121183"/>
                  </a:cubicBezTo>
                  <a:cubicBezTo>
                    <a:pt x="16583" y="121183"/>
                    <a:pt x="21764" y="121668"/>
                    <a:pt x="22056" y="121636"/>
                  </a:cubicBezTo>
                  <a:lnTo>
                    <a:pt x="9426" y="131287"/>
                  </a:lnTo>
                  <a:cubicBezTo>
                    <a:pt x="-2136" y="137310"/>
                    <a:pt x="-1618" y="153082"/>
                    <a:pt x="9587" y="159753"/>
                  </a:cubicBezTo>
                  <a:cubicBezTo>
                    <a:pt x="20015" y="165939"/>
                    <a:pt x="51785" y="158523"/>
                    <a:pt x="51785" y="158523"/>
                  </a:cubicBezTo>
                  <a:cubicBezTo>
                    <a:pt x="51785" y="158523"/>
                    <a:pt x="48061" y="163801"/>
                    <a:pt x="44239" y="169922"/>
                  </a:cubicBezTo>
                  <a:cubicBezTo>
                    <a:pt x="38896" y="178569"/>
                    <a:pt x="46021" y="189580"/>
                    <a:pt x="56060" y="188090"/>
                  </a:cubicBezTo>
                  <a:cubicBezTo>
                    <a:pt x="75038" y="185273"/>
                    <a:pt x="96444" y="175784"/>
                    <a:pt x="104702" y="189580"/>
                  </a:cubicBezTo>
                  <a:cubicBezTo>
                    <a:pt x="107034" y="193466"/>
                    <a:pt x="102306" y="222677"/>
                    <a:pt x="96833" y="263029"/>
                  </a:cubicBezTo>
                  <a:cubicBezTo>
                    <a:pt x="93173" y="289909"/>
                    <a:pt x="94566" y="317241"/>
                    <a:pt x="100913" y="343635"/>
                  </a:cubicBezTo>
                  <a:cubicBezTo>
                    <a:pt x="100913" y="343635"/>
                    <a:pt x="182167" y="613305"/>
                    <a:pt x="224494" y="665542"/>
                  </a:cubicBezTo>
                  <a:cubicBezTo>
                    <a:pt x="266822" y="717779"/>
                    <a:pt x="271291" y="735170"/>
                    <a:pt x="286803" y="755637"/>
                  </a:cubicBezTo>
                  <a:cubicBezTo>
                    <a:pt x="302316" y="776105"/>
                    <a:pt x="335510" y="780347"/>
                    <a:pt x="363037" y="767620"/>
                  </a:cubicBezTo>
                  <a:cubicBezTo>
                    <a:pt x="390565" y="754892"/>
                    <a:pt x="470523" y="591478"/>
                    <a:pt x="470523" y="591478"/>
                  </a:cubicBezTo>
                  <a:cubicBezTo>
                    <a:pt x="436422" y="589049"/>
                    <a:pt x="382209" y="557733"/>
                    <a:pt x="382209" y="557733"/>
                  </a:cubicBezTo>
                  <a:cubicBezTo>
                    <a:pt x="382209" y="557733"/>
                    <a:pt x="298818" y="471880"/>
                    <a:pt x="266336" y="435900"/>
                  </a:cubicBezTo>
                  <a:cubicBezTo>
                    <a:pt x="245091" y="412356"/>
                    <a:pt x="214293" y="347748"/>
                    <a:pt x="195542" y="305874"/>
                  </a:cubicBezTo>
                  <a:cubicBezTo>
                    <a:pt x="184888" y="282136"/>
                    <a:pt x="185309" y="254933"/>
                    <a:pt x="196643" y="231486"/>
                  </a:cubicBezTo>
                  <a:cubicBezTo>
                    <a:pt x="210148" y="203602"/>
                    <a:pt x="227150" y="168724"/>
                    <a:pt x="231166" y="161340"/>
                  </a:cubicBezTo>
                  <a:cubicBezTo>
                    <a:pt x="238096" y="148645"/>
                    <a:pt x="243602" y="121928"/>
                    <a:pt x="236704" y="113345"/>
                  </a:cubicBezTo>
                  <a:close/>
                </a:path>
              </a:pathLst>
            </a:custGeom>
            <a:solidFill>
              <a:srgbClr val="DEAB91"/>
            </a:solidFill>
            <a:ln w="0" cap="flat">
              <a:noFill/>
              <a:prstDash val="solid"/>
              <a:miter/>
            </a:ln>
          </p:spPr>
          <p:txBody>
            <a:bodyPr rtlCol="0" anchor="ctr"/>
            <a:lstStyle/>
            <a:p>
              <a:endParaRPr lang="nb-NO"/>
            </a:p>
          </p:txBody>
        </p:sp>
        <p:sp>
          <p:nvSpPr>
            <p:cNvPr id="400" name="Friform 399">
              <a:extLst>
                <a:ext uri="{FF2B5EF4-FFF2-40B4-BE49-F238E27FC236}">
                  <a16:creationId xmlns:a16="http://schemas.microsoft.com/office/drawing/2014/main" id="{D4DD5368-C8A6-CB21-35F9-56CCDDF93D01}"/>
                </a:ext>
              </a:extLst>
            </p:cNvPr>
            <p:cNvSpPr/>
            <p:nvPr/>
          </p:nvSpPr>
          <p:spPr>
            <a:xfrm>
              <a:off x="4004275" y="2371683"/>
              <a:ext cx="142545" cy="39509"/>
            </a:xfrm>
            <a:custGeom>
              <a:avLst/>
              <a:gdLst>
                <a:gd name="connsiteX0" fmla="*/ 138813 w 142545"/>
                <a:gd name="connsiteY0" fmla="*/ 39477 h 39509"/>
                <a:gd name="connsiteX1" fmla="*/ 136514 w 142545"/>
                <a:gd name="connsiteY1" fmla="*/ 38668 h 39509"/>
                <a:gd name="connsiteX2" fmla="*/ 67890 w 142545"/>
                <a:gd name="connsiteY2" fmla="*/ 7481 h 39509"/>
                <a:gd name="connsiteX3" fmla="*/ 67663 w 142545"/>
                <a:gd name="connsiteY3" fmla="*/ 7481 h 39509"/>
                <a:gd name="connsiteX4" fmla="*/ 4966 w 142545"/>
                <a:gd name="connsiteY4" fmla="*/ 24483 h 39509"/>
                <a:gd name="connsiteX5" fmla="*/ 205 w 142545"/>
                <a:gd name="connsiteY5" fmla="*/ 22151 h 39509"/>
                <a:gd name="connsiteX6" fmla="*/ 2537 w 142545"/>
                <a:gd name="connsiteY6" fmla="*/ 17391 h 39509"/>
                <a:gd name="connsiteX7" fmla="*/ 67598 w 142545"/>
                <a:gd name="connsiteY7" fmla="*/ 0 h 39509"/>
                <a:gd name="connsiteX8" fmla="*/ 67858 w 142545"/>
                <a:gd name="connsiteY8" fmla="*/ 0 h 39509"/>
                <a:gd name="connsiteX9" fmla="*/ 141112 w 142545"/>
                <a:gd name="connsiteY9" fmla="*/ 32806 h 39509"/>
                <a:gd name="connsiteX10" fmla="*/ 141760 w 142545"/>
                <a:gd name="connsiteY10" fmla="*/ 38085 h 39509"/>
                <a:gd name="connsiteX11" fmla="*/ 138813 w 142545"/>
                <a:gd name="connsiteY11" fmla="*/ 39510 h 3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545" h="39509">
                  <a:moveTo>
                    <a:pt x="138813" y="39477"/>
                  </a:moveTo>
                  <a:cubicBezTo>
                    <a:pt x="138004" y="39477"/>
                    <a:pt x="137194" y="39218"/>
                    <a:pt x="136514" y="38668"/>
                  </a:cubicBezTo>
                  <a:cubicBezTo>
                    <a:pt x="136125" y="38344"/>
                    <a:pt x="96454" y="7481"/>
                    <a:pt x="67890" y="7481"/>
                  </a:cubicBezTo>
                  <a:cubicBezTo>
                    <a:pt x="67825" y="7481"/>
                    <a:pt x="67728" y="7481"/>
                    <a:pt x="67663" y="7481"/>
                  </a:cubicBezTo>
                  <a:cubicBezTo>
                    <a:pt x="57171" y="7546"/>
                    <a:pt x="18859" y="19755"/>
                    <a:pt x="4966" y="24483"/>
                  </a:cubicBezTo>
                  <a:cubicBezTo>
                    <a:pt x="3023" y="25163"/>
                    <a:pt x="885" y="24094"/>
                    <a:pt x="205" y="22151"/>
                  </a:cubicBezTo>
                  <a:cubicBezTo>
                    <a:pt x="-475" y="20176"/>
                    <a:pt x="594" y="18071"/>
                    <a:pt x="2537" y="17391"/>
                  </a:cubicBezTo>
                  <a:cubicBezTo>
                    <a:pt x="4610" y="16678"/>
                    <a:pt x="53770" y="65"/>
                    <a:pt x="67598" y="0"/>
                  </a:cubicBezTo>
                  <a:cubicBezTo>
                    <a:pt x="67696" y="0"/>
                    <a:pt x="67793" y="0"/>
                    <a:pt x="67858" y="0"/>
                  </a:cubicBezTo>
                  <a:cubicBezTo>
                    <a:pt x="99012" y="0"/>
                    <a:pt x="139396" y="31446"/>
                    <a:pt x="141112" y="32806"/>
                  </a:cubicBezTo>
                  <a:cubicBezTo>
                    <a:pt x="142732" y="34069"/>
                    <a:pt x="143023" y="36433"/>
                    <a:pt x="141760" y="38085"/>
                  </a:cubicBezTo>
                  <a:cubicBezTo>
                    <a:pt x="141015" y="39024"/>
                    <a:pt x="139914" y="39510"/>
                    <a:pt x="138813" y="39510"/>
                  </a:cubicBezTo>
                  <a:close/>
                </a:path>
              </a:pathLst>
            </a:custGeom>
            <a:solidFill>
              <a:srgbClr val="8C6254"/>
            </a:solidFill>
            <a:ln w="0" cap="flat">
              <a:noFill/>
              <a:prstDash val="solid"/>
              <a:miter/>
            </a:ln>
          </p:spPr>
          <p:txBody>
            <a:bodyPr rtlCol="0" anchor="ctr"/>
            <a:lstStyle/>
            <a:p>
              <a:endParaRPr lang="nb-NO"/>
            </a:p>
          </p:txBody>
        </p:sp>
        <p:sp>
          <p:nvSpPr>
            <p:cNvPr id="401" name="Friform 400">
              <a:extLst>
                <a:ext uri="{FF2B5EF4-FFF2-40B4-BE49-F238E27FC236}">
                  <a16:creationId xmlns:a16="http://schemas.microsoft.com/office/drawing/2014/main" id="{54311074-2E3C-A653-5516-F30B6E77F98B}"/>
                </a:ext>
              </a:extLst>
            </p:cNvPr>
            <p:cNvSpPr/>
            <p:nvPr/>
          </p:nvSpPr>
          <p:spPr>
            <a:xfrm>
              <a:off x="4033351" y="2408632"/>
              <a:ext cx="103123" cy="41098"/>
            </a:xfrm>
            <a:custGeom>
              <a:avLst/>
              <a:gdLst>
                <a:gd name="connsiteX0" fmla="*/ 99407 w 103123"/>
                <a:gd name="connsiteY0" fmla="*/ 41098 h 41098"/>
                <a:gd name="connsiteX1" fmla="*/ 96686 w 103123"/>
                <a:gd name="connsiteY1" fmla="*/ 39932 h 41098"/>
                <a:gd name="connsiteX2" fmla="*/ 52740 w 103123"/>
                <a:gd name="connsiteY2" fmla="*/ 7644 h 41098"/>
                <a:gd name="connsiteX3" fmla="*/ 5620 w 103123"/>
                <a:gd name="connsiteY3" fmla="*/ 23804 h 41098"/>
                <a:gd name="connsiteX4" fmla="*/ 503 w 103123"/>
                <a:gd name="connsiteY4" fmla="*/ 22412 h 41098"/>
                <a:gd name="connsiteX5" fmla="*/ 1895 w 103123"/>
                <a:gd name="connsiteY5" fmla="*/ 17295 h 41098"/>
                <a:gd name="connsiteX6" fmla="*/ 53808 w 103123"/>
                <a:gd name="connsiteY6" fmla="*/ 228 h 41098"/>
                <a:gd name="connsiteX7" fmla="*/ 102094 w 103123"/>
                <a:gd name="connsiteY7" fmla="*/ 34751 h 41098"/>
                <a:gd name="connsiteX8" fmla="*/ 101965 w 103123"/>
                <a:gd name="connsiteY8" fmla="*/ 40062 h 41098"/>
                <a:gd name="connsiteX9" fmla="*/ 99374 w 103123"/>
                <a:gd name="connsiteY9" fmla="*/ 41098 h 4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123" h="41098">
                  <a:moveTo>
                    <a:pt x="99407" y="41098"/>
                  </a:moveTo>
                  <a:cubicBezTo>
                    <a:pt x="98403" y="41098"/>
                    <a:pt x="97431" y="40709"/>
                    <a:pt x="96686" y="39932"/>
                  </a:cubicBezTo>
                  <a:cubicBezTo>
                    <a:pt x="88687" y="31544"/>
                    <a:pt x="65208" y="9425"/>
                    <a:pt x="52740" y="7644"/>
                  </a:cubicBezTo>
                  <a:cubicBezTo>
                    <a:pt x="40336" y="5863"/>
                    <a:pt x="14493" y="18688"/>
                    <a:pt x="5620" y="23804"/>
                  </a:cubicBezTo>
                  <a:cubicBezTo>
                    <a:pt x="3806" y="24841"/>
                    <a:pt x="1539" y="24225"/>
                    <a:pt x="503" y="22412"/>
                  </a:cubicBezTo>
                  <a:cubicBezTo>
                    <a:pt x="-534" y="20631"/>
                    <a:pt x="82" y="18331"/>
                    <a:pt x="1895" y="17295"/>
                  </a:cubicBezTo>
                  <a:cubicBezTo>
                    <a:pt x="3288" y="16486"/>
                    <a:pt x="36256" y="-2266"/>
                    <a:pt x="53808" y="228"/>
                  </a:cubicBezTo>
                  <a:cubicBezTo>
                    <a:pt x="71070" y="2689"/>
                    <a:pt x="98986" y="31480"/>
                    <a:pt x="102094" y="34751"/>
                  </a:cubicBezTo>
                  <a:cubicBezTo>
                    <a:pt x="103519" y="36240"/>
                    <a:pt x="103455" y="38637"/>
                    <a:pt x="101965" y="40062"/>
                  </a:cubicBezTo>
                  <a:cubicBezTo>
                    <a:pt x="101252" y="40742"/>
                    <a:pt x="100313" y="41098"/>
                    <a:pt x="99374" y="41098"/>
                  </a:cubicBezTo>
                  <a:close/>
                </a:path>
              </a:pathLst>
            </a:custGeom>
            <a:solidFill>
              <a:srgbClr val="8C6254"/>
            </a:solidFill>
            <a:ln w="0" cap="flat">
              <a:noFill/>
              <a:prstDash val="solid"/>
              <a:miter/>
            </a:ln>
          </p:spPr>
          <p:txBody>
            <a:bodyPr rtlCol="0" anchor="ctr"/>
            <a:lstStyle/>
            <a:p>
              <a:endParaRPr lang="nb-NO"/>
            </a:p>
          </p:txBody>
        </p:sp>
        <p:sp>
          <p:nvSpPr>
            <p:cNvPr id="402" name="Friform 401">
              <a:extLst>
                <a:ext uri="{FF2B5EF4-FFF2-40B4-BE49-F238E27FC236}">
                  <a16:creationId xmlns:a16="http://schemas.microsoft.com/office/drawing/2014/main" id="{4F7B31B3-F3FE-2AB0-D18A-8CF31959BA31}"/>
                </a:ext>
              </a:extLst>
            </p:cNvPr>
            <p:cNvSpPr/>
            <p:nvPr/>
          </p:nvSpPr>
          <p:spPr>
            <a:xfrm>
              <a:off x="4110814" y="2340995"/>
              <a:ext cx="44478" cy="27805"/>
            </a:xfrm>
            <a:custGeom>
              <a:avLst/>
              <a:gdLst>
                <a:gd name="connsiteX0" fmla="*/ 40759 w 44478"/>
                <a:gd name="connsiteY0" fmla="*/ 27805 h 27805"/>
                <a:gd name="connsiteX1" fmla="*/ 38395 w 44478"/>
                <a:gd name="connsiteY1" fmla="*/ 26963 h 27805"/>
                <a:gd name="connsiteX2" fmla="*/ 2318 w 44478"/>
                <a:gd name="connsiteY2" fmla="*/ 7208 h 27805"/>
                <a:gd name="connsiteX3" fmla="*/ 278 w 44478"/>
                <a:gd name="connsiteY3" fmla="*/ 2318 h 27805"/>
                <a:gd name="connsiteX4" fmla="*/ 5168 w 44478"/>
                <a:gd name="connsiteY4" fmla="*/ 278 h 27805"/>
                <a:gd name="connsiteX5" fmla="*/ 43091 w 44478"/>
                <a:gd name="connsiteY5" fmla="*/ 21134 h 27805"/>
                <a:gd name="connsiteX6" fmla="*/ 43641 w 44478"/>
                <a:gd name="connsiteY6" fmla="*/ 26413 h 27805"/>
                <a:gd name="connsiteX7" fmla="*/ 40727 w 44478"/>
                <a:gd name="connsiteY7" fmla="*/ 27805 h 2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78" h="27805">
                  <a:moveTo>
                    <a:pt x="40759" y="27805"/>
                  </a:moveTo>
                  <a:cubicBezTo>
                    <a:pt x="39917" y="27805"/>
                    <a:pt x="39075" y="27514"/>
                    <a:pt x="38395" y="26963"/>
                  </a:cubicBezTo>
                  <a:cubicBezTo>
                    <a:pt x="26510" y="17280"/>
                    <a:pt x="2577" y="7306"/>
                    <a:pt x="2318" y="7208"/>
                  </a:cubicBezTo>
                  <a:cubicBezTo>
                    <a:pt x="408" y="6431"/>
                    <a:pt x="-499" y="4229"/>
                    <a:pt x="278" y="2318"/>
                  </a:cubicBezTo>
                  <a:cubicBezTo>
                    <a:pt x="1055" y="408"/>
                    <a:pt x="3257" y="-499"/>
                    <a:pt x="5168" y="278"/>
                  </a:cubicBezTo>
                  <a:cubicBezTo>
                    <a:pt x="6204" y="699"/>
                    <a:pt x="30364" y="10771"/>
                    <a:pt x="43091" y="21134"/>
                  </a:cubicBezTo>
                  <a:cubicBezTo>
                    <a:pt x="44710" y="22429"/>
                    <a:pt x="44937" y="24794"/>
                    <a:pt x="43641" y="26413"/>
                  </a:cubicBezTo>
                  <a:cubicBezTo>
                    <a:pt x="42897" y="27319"/>
                    <a:pt x="41828" y="27805"/>
                    <a:pt x="40727" y="27805"/>
                  </a:cubicBezTo>
                  <a:close/>
                </a:path>
              </a:pathLst>
            </a:custGeom>
            <a:solidFill>
              <a:srgbClr val="8C6254"/>
            </a:solidFill>
            <a:ln w="0" cap="flat">
              <a:noFill/>
              <a:prstDash val="solid"/>
              <a:miter/>
            </a:ln>
          </p:spPr>
          <p:txBody>
            <a:bodyPr rtlCol="0" anchor="ctr"/>
            <a:lstStyle/>
            <a:p>
              <a:endParaRPr lang="nb-NO"/>
            </a:p>
          </p:txBody>
        </p:sp>
        <p:sp>
          <p:nvSpPr>
            <p:cNvPr id="403" name="Friform 402">
              <a:extLst>
                <a:ext uri="{FF2B5EF4-FFF2-40B4-BE49-F238E27FC236}">
                  <a16:creationId xmlns:a16="http://schemas.microsoft.com/office/drawing/2014/main" id="{2FC74660-098E-2FAB-9B00-5E9DDEC3F046}"/>
                </a:ext>
              </a:extLst>
            </p:cNvPr>
            <p:cNvSpPr/>
            <p:nvPr/>
          </p:nvSpPr>
          <p:spPr>
            <a:xfrm>
              <a:off x="4011677" y="1682880"/>
              <a:ext cx="134988" cy="220968"/>
            </a:xfrm>
            <a:custGeom>
              <a:avLst/>
              <a:gdLst>
                <a:gd name="connsiteX0" fmla="*/ 95658 w 134988"/>
                <a:gd name="connsiteY0" fmla="*/ 4313 h 220968"/>
                <a:gd name="connsiteX1" fmla="*/ 66835 w 134988"/>
                <a:gd name="connsiteY1" fmla="*/ 28051 h 220968"/>
                <a:gd name="connsiteX2" fmla="*/ 48279 w 134988"/>
                <a:gd name="connsiteY2" fmla="*/ 47741 h 220968"/>
                <a:gd name="connsiteX3" fmla="*/ 58545 w 134988"/>
                <a:gd name="connsiteY3" fmla="*/ 65067 h 220968"/>
                <a:gd name="connsiteX4" fmla="*/ 79530 w 134988"/>
                <a:gd name="connsiteY4" fmla="*/ 67107 h 220968"/>
                <a:gd name="connsiteX5" fmla="*/ 30694 w 134988"/>
                <a:gd name="connsiteY5" fmla="*/ 84822 h 220968"/>
                <a:gd name="connsiteX6" fmla="*/ 1774 w 134988"/>
                <a:gd name="connsiteY6" fmla="*/ 97161 h 220968"/>
                <a:gd name="connsiteX7" fmla="*/ 2907 w 134988"/>
                <a:gd name="connsiteY7" fmla="*/ 114810 h 220968"/>
                <a:gd name="connsiteX8" fmla="*/ 17092 w 134988"/>
                <a:gd name="connsiteY8" fmla="*/ 126178 h 220968"/>
                <a:gd name="connsiteX9" fmla="*/ 4883 w 134988"/>
                <a:gd name="connsiteY9" fmla="*/ 136897 h 220968"/>
                <a:gd name="connsiteX10" fmla="*/ 18517 w 134988"/>
                <a:gd name="connsiteY10" fmla="*/ 158368 h 220968"/>
                <a:gd name="connsiteX11" fmla="*/ 60585 w 134988"/>
                <a:gd name="connsiteY11" fmla="*/ 171517 h 220968"/>
                <a:gd name="connsiteX12" fmla="*/ 46271 w 134988"/>
                <a:gd name="connsiteY12" fmla="*/ 185053 h 220968"/>
                <a:gd name="connsiteX13" fmla="*/ 41186 w 134988"/>
                <a:gd name="connsiteY13" fmla="*/ 203578 h 220968"/>
                <a:gd name="connsiteX14" fmla="*/ 65411 w 134988"/>
                <a:gd name="connsiteY14" fmla="*/ 220968 h 220968"/>
                <a:gd name="connsiteX15" fmla="*/ 95269 w 134988"/>
                <a:gd name="connsiteY15" fmla="*/ 209796 h 220968"/>
                <a:gd name="connsiteX16" fmla="*/ 121339 w 134988"/>
                <a:gd name="connsiteY16" fmla="*/ 189037 h 220968"/>
                <a:gd name="connsiteX17" fmla="*/ 132933 w 134988"/>
                <a:gd name="connsiteY17" fmla="*/ 172067 h 220968"/>
                <a:gd name="connsiteX18" fmla="*/ 125258 w 134988"/>
                <a:gd name="connsiteY18" fmla="*/ 154676 h 220968"/>
                <a:gd name="connsiteX19" fmla="*/ 127233 w 134988"/>
                <a:gd name="connsiteY19" fmla="*/ 111604 h 220968"/>
                <a:gd name="connsiteX20" fmla="*/ 125161 w 134988"/>
                <a:gd name="connsiteY20" fmla="*/ 79543 h 220968"/>
                <a:gd name="connsiteX21" fmla="*/ 105114 w 134988"/>
                <a:gd name="connsiteY21" fmla="*/ 53247 h 220968"/>
                <a:gd name="connsiteX22" fmla="*/ 122019 w 134988"/>
                <a:gd name="connsiteY22" fmla="*/ 32067 h 220968"/>
                <a:gd name="connsiteX23" fmla="*/ 119655 w 134988"/>
                <a:gd name="connsiteY23" fmla="*/ 6159 h 220968"/>
                <a:gd name="connsiteX24" fmla="*/ 95658 w 134988"/>
                <a:gd name="connsiteY24" fmla="*/ 4410 h 22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988" h="220968">
                  <a:moveTo>
                    <a:pt x="95658" y="4313"/>
                  </a:moveTo>
                  <a:cubicBezTo>
                    <a:pt x="88890" y="13089"/>
                    <a:pt x="76098" y="21995"/>
                    <a:pt x="66835" y="28051"/>
                  </a:cubicBezTo>
                  <a:cubicBezTo>
                    <a:pt x="59031" y="33168"/>
                    <a:pt x="49509" y="38479"/>
                    <a:pt x="48279" y="47741"/>
                  </a:cubicBezTo>
                  <a:cubicBezTo>
                    <a:pt x="47307" y="54833"/>
                    <a:pt x="52165" y="61829"/>
                    <a:pt x="58545" y="65067"/>
                  </a:cubicBezTo>
                  <a:cubicBezTo>
                    <a:pt x="64925" y="68306"/>
                    <a:pt x="72503" y="68370"/>
                    <a:pt x="79530" y="67107"/>
                  </a:cubicBezTo>
                  <a:cubicBezTo>
                    <a:pt x="64763" y="76402"/>
                    <a:pt x="47987" y="82490"/>
                    <a:pt x="30694" y="84822"/>
                  </a:cubicBezTo>
                  <a:cubicBezTo>
                    <a:pt x="19877" y="86279"/>
                    <a:pt x="6891" y="87477"/>
                    <a:pt x="1774" y="97161"/>
                  </a:cubicBezTo>
                  <a:cubicBezTo>
                    <a:pt x="-1108" y="102601"/>
                    <a:pt x="-299" y="109532"/>
                    <a:pt x="2907" y="114810"/>
                  </a:cubicBezTo>
                  <a:cubicBezTo>
                    <a:pt x="6114" y="120089"/>
                    <a:pt x="11392" y="123813"/>
                    <a:pt x="17092" y="126178"/>
                  </a:cubicBezTo>
                  <a:cubicBezTo>
                    <a:pt x="11975" y="128412"/>
                    <a:pt x="6599" y="131586"/>
                    <a:pt x="4883" y="136897"/>
                  </a:cubicBezTo>
                  <a:cubicBezTo>
                    <a:pt x="2033" y="145673"/>
                    <a:pt x="10486" y="153867"/>
                    <a:pt x="18517" y="158368"/>
                  </a:cubicBezTo>
                  <a:cubicBezTo>
                    <a:pt x="31439" y="165590"/>
                    <a:pt x="45850" y="170092"/>
                    <a:pt x="60585" y="171517"/>
                  </a:cubicBezTo>
                  <a:cubicBezTo>
                    <a:pt x="55403" y="175597"/>
                    <a:pt x="50157" y="179742"/>
                    <a:pt x="46271" y="185053"/>
                  </a:cubicBezTo>
                  <a:cubicBezTo>
                    <a:pt x="42385" y="190365"/>
                    <a:pt x="39956" y="197101"/>
                    <a:pt x="41186" y="203578"/>
                  </a:cubicBezTo>
                  <a:cubicBezTo>
                    <a:pt x="43194" y="214168"/>
                    <a:pt x="54626" y="220968"/>
                    <a:pt x="65411" y="220968"/>
                  </a:cubicBezTo>
                  <a:cubicBezTo>
                    <a:pt x="76195" y="220968"/>
                    <a:pt x="86266" y="215722"/>
                    <a:pt x="95269" y="209796"/>
                  </a:cubicBezTo>
                  <a:cubicBezTo>
                    <a:pt x="104564" y="203707"/>
                    <a:pt x="113308" y="196745"/>
                    <a:pt x="121339" y="189037"/>
                  </a:cubicBezTo>
                  <a:cubicBezTo>
                    <a:pt x="126359" y="184212"/>
                    <a:pt x="131282" y="178803"/>
                    <a:pt x="132933" y="172067"/>
                  </a:cubicBezTo>
                  <a:cubicBezTo>
                    <a:pt x="134585" y="165331"/>
                    <a:pt x="131800" y="157008"/>
                    <a:pt x="125258" y="154676"/>
                  </a:cubicBezTo>
                  <a:cubicBezTo>
                    <a:pt x="137370" y="144119"/>
                    <a:pt x="138341" y="123198"/>
                    <a:pt x="127233" y="111604"/>
                  </a:cubicBezTo>
                  <a:cubicBezTo>
                    <a:pt x="131800" y="101533"/>
                    <a:pt x="130018" y="89485"/>
                    <a:pt x="125161" y="79543"/>
                  </a:cubicBezTo>
                  <a:cubicBezTo>
                    <a:pt x="120303" y="69601"/>
                    <a:pt x="112660" y="61343"/>
                    <a:pt x="105114" y="53247"/>
                  </a:cubicBezTo>
                  <a:cubicBezTo>
                    <a:pt x="111915" y="47190"/>
                    <a:pt x="118489" y="40455"/>
                    <a:pt x="122019" y="32067"/>
                  </a:cubicBezTo>
                  <a:cubicBezTo>
                    <a:pt x="125549" y="23679"/>
                    <a:pt x="125452" y="13186"/>
                    <a:pt x="119655" y="6159"/>
                  </a:cubicBezTo>
                  <a:cubicBezTo>
                    <a:pt x="113858" y="-869"/>
                    <a:pt x="101682" y="-2456"/>
                    <a:pt x="95658" y="4410"/>
                  </a:cubicBezTo>
                  <a:close/>
                </a:path>
              </a:pathLst>
            </a:custGeom>
            <a:solidFill>
              <a:srgbClr val="DEAB91"/>
            </a:solidFill>
            <a:ln w="0" cap="flat">
              <a:noFill/>
              <a:prstDash val="solid"/>
              <a:miter/>
            </a:ln>
          </p:spPr>
          <p:txBody>
            <a:bodyPr rtlCol="0" anchor="ctr"/>
            <a:lstStyle/>
            <a:p>
              <a:endParaRPr lang="nb-NO"/>
            </a:p>
          </p:txBody>
        </p:sp>
        <p:sp>
          <p:nvSpPr>
            <p:cNvPr id="404" name="Friform 403">
              <a:extLst>
                <a:ext uri="{FF2B5EF4-FFF2-40B4-BE49-F238E27FC236}">
                  <a16:creationId xmlns:a16="http://schemas.microsoft.com/office/drawing/2014/main" id="{4A0126C2-CCAF-BF0A-298A-6870EE467A66}"/>
                </a:ext>
              </a:extLst>
            </p:cNvPr>
            <p:cNvSpPr/>
            <p:nvPr/>
          </p:nvSpPr>
          <p:spPr>
            <a:xfrm>
              <a:off x="4037216" y="1791115"/>
              <a:ext cx="85248" cy="19279"/>
            </a:xfrm>
            <a:custGeom>
              <a:avLst/>
              <a:gdLst>
                <a:gd name="connsiteX0" fmla="*/ 2240 w 85248"/>
                <a:gd name="connsiteY0" fmla="*/ 17717 h 19279"/>
                <a:gd name="connsiteX1" fmla="*/ 42333 w 85248"/>
                <a:gd name="connsiteY1" fmla="*/ 15968 h 19279"/>
                <a:gd name="connsiteX2" fmla="*/ 83008 w 85248"/>
                <a:gd name="connsiteY2" fmla="*/ 6123 h 19279"/>
                <a:gd name="connsiteX3" fmla="*/ 81357 w 85248"/>
                <a:gd name="connsiteY3" fmla="*/ 99 h 19279"/>
                <a:gd name="connsiteX4" fmla="*/ 43013 w 85248"/>
                <a:gd name="connsiteY4" fmla="*/ 9394 h 19279"/>
                <a:gd name="connsiteX5" fmla="*/ 3892 w 85248"/>
                <a:gd name="connsiteY5" fmla="*/ 11661 h 19279"/>
                <a:gd name="connsiteX6" fmla="*/ 2240 w 85248"/>
                <a:gd name="connsiteY6" fmla="*/ 17684 h 19279"/>
                <a:gd name="connsiteX7" fmla="*/ 2240 w 85248"/>
                <a:gd name="connsiteY7" fmla="*/ 17684 h 1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248" h="19279">
                  <a:moveTo>
                    <a:pt x="2240" y="17717"/>
                  </a:moveTo>
                  <a:cubicBezTo>
                    <a:pt x="15583" y="20761"/>
                    <a:pt x="29120" y="18915"/>
                    <a:pt x="42333" y="15968"/>
                  </a:cubicBezTo>
                  <a:cubicBezTo>
                    <a:pt x="55934" y="12924"/>
                    <a:pt x="69471" y="9426"/>
                    <a:pt x="83008" y="6123"/>
                  </a:cubicBezTo>
                  <a:cubicBezTo>
                    <a:pt x="86927" y="5184"/>
                    <a:pt x="85275" y="-840"/>
                    <a:pt x="81357" y="99"/>
                  </a:cubicBezTo>
                  <a:cubicBezTo>
                    <a:pt x="68597" y="3208"/>
                    <a:pt x="55837" y="6447"/>
                    <a:pt x="43013" y="9394"/>
                  </a:cubicBezTo>
                  <a:cubicBezTo>
                    <a:pt x="30221" y="12373"/>
                    <a:pt x="16910" y="14640"/>
                    <a:pt x="3892" y="11661"/>
                  </a:cubicBezTo>
                  <a:cubicBezTo>
                    <a:pt x="-27" y="10754"/>
                    <a:pt x="-1679" y="16777"/>
                    <a:pt x="2240" y="17684"/>
                  </a:cubicBezTo>
                  <a:lnTo>
                    <a:pt x="2240" y="17684"/>
                  </a:lnTo>
                  <a:close/>
                </a:path>
              </a:pathLst>
            </a:custGeom>
            <a:solidFill>
              <a:srgbClr val="8C6254"/>
            </a:solidFill>
            <a:ln w="0" cap="flat">
              <a:noFill/>
              <a:prstDash val="solid"/>
              <a:miter/>
            </a:ln>
          </p:spPr>
          <p:txBody>
            <a:bodyPr rtlCol="0" anchor="ctr"/>
            <a:lstStyle/>
            <a:p>
              <a:endParaRPr lang="nb-NO"/>
            </a:p>
          </p:txBody>
        </p:sp>
        <p:sp>
          <p:nvSpPr>
            <p:cNvPr id="405" name="Friform 404">
              <a:extLst>
                <a:ext uri="{FF2B5EF4-FFF2-40B4-BE49-F238E27FC236}">
                  <a16:creationId xmlns:a16="http://schemas.microsoft.com/office/drawing/2014/main" id="{025A4FD7-D921-27E0-B82A-807F75ABC7B5}"/>
                </a:ext>
              </a:extLst>
            </p:cNvPr>
            <p:cNvSpPr/>
            <p:nvPr/>
          </p:nvSpPr>
          <p:spPr>
            <a:xfrm>
              <a:off x="4073908" y="1839623"/>
              <a:ext cx="41995" cy="17412"/>
            </a:xfrm>
            <a:custGeom>
              <a:avLst/>
              <a:gdLst>
                <a:gd name="connsiteX0" fmla="*/ 3924 w 41995"/>
                <a:gd name="connsiteY0" fmla="*/ 17332 h 17412"/>
                <a:gd name="connsiteX1" fmla="*/ 39709 w 41995"/>
                <a:gd name="connsiteY1" fmla="*/ 6192 h 17412"/>
                <a:gd name="connsiteX2" fmla="*/ 41879 w 41995"/>
                <a:gd name="connsiteY2" fmla="*/ 2338 h 17412"/>
                <a:gd name="connsiteX3" fmla="*/ 38025 w 41995"/>
                <a:gd name="connsiteY3" fmla="*/ 168 h 17412"/>
                <a:gd name="connsiteX4" fmla="*/ 2240 w 41995"/>
                <a:gd name="connsiteY4" fmla="*/ 11309 h 17412"/>
                <a:gd name="connsiteX5" fmla="*/ 3892 w 41995"/>
                <a:gd name="connsiteY5" fmla="*/ 17332 h 17412"/>
                <a:gd name="connsiteX6" fmla="*/ 3892 w 41995"/>
                <a:gd name="connsiteY6" fmla="*/ 17332 h 1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95" h="17412">
                  <a:moveTo>
                    <a:pt x="3924" y="17332"/>
                  </a:moveTo>
                  <a:cubicBezTo>
                    <a:pt x="16165" y="14677"/>
                    <a:pt x="28148" y="10953"/>
                    <a:pt x="39709" y="6192"/>
                  </a:cubicBezTo>
                  <a:cubicBezTo>
                    <a:pt x="41264" y="5544"/>
                    <a:pt x="42365" y="4119"/>
                    <a:pt x="41879" y="2338"/>
                  </a:cubicBezTo>
                  <a:cubicBezTo>
                    <a:pt x="41458" y="848"/>
                    <a:pt x="39612" y="-479"/>
                    <a:pt x="38025" y="168"/>
                  </a:cubicBezTo>
                  <a:cubicBezTo>
                    <a:pt x="26432" y="4929"/>
                    <a:pt x="14482" y="8653"/>
                    <a:pt x="2240" y="11309"/>
                  </a:cubicBezTo>
                  <a:cubicBezTo>
                    <a:pt x="-1678" y="12151"/>
                    <a:pt x="-27" y="18174"/>
                    <a:pt x="3892" y="17332"/>
                  </a:cubicBezTo>
                  <a:lnTo>
                    <a:pt x="3892" y="17332"/>
                  </a:lnTo>
                  <a:close/>
                </a:path>
              </a:pathLst>
            </a:custGeom>
            <a:solidFill>
              <a:srgbClr val="8C6254"/>
            </a:solidFill>
            <a:ln w="0" cap="flat">
              <a:noFill/>
              <a:prstDash val="solid"/>
              <a:miter/>
            </a:ln>
          </p:spPr>
          <p:txBody>
            <a:bodyPr rtlCol="0" anchor="ctr"/>
            <a:lstStyle/>
            <a:p>
              <a:endParaRPr lang="nb-NO"/>
            </a:p>
          </p:txBody>
        </p:sp>
        <p:sp>
          <p:nvSpPr>
            <p:cNvPr id="406" name="Friform 405">
              <a:extLst>
                <a:ext uri="{FF2B5EF4-FFF2-40B4-BE49-F238E27FC236}">
                  <a16:creationId xmlns:a16="http://schemas.microsoft.com/office/drawing/2014/main" id="{C8A5EEE2-8CBA-B2EB-1CC9-F22AE32DCC7C}"/>
                </a:ext>
              </a:extLst>
            </p:cNvPr>
            <p:cNvSpPr/>
            <p:nvPr/>
          </p:nvSpPr>
          <p:spPr>
            <a:xfrm>
              <a:off x="4091557" y="1739382"/>
              <a:ext cx="17614" cy="11703"/>
            </a:xfrm>
            <a:custGeom>
              <a:avLst/>
              <a:gdLst>
                <a:gd name="connsiteX0" fmla="*/ 3925 w 17614"/>
                <a:gd name="connsiteY0" fmla="*/ 11610 h 11703"/>
                <a:gd name="connsiteX1" fmla="*/ 16069 w 17614"/>
                <a:gd name="connsiteY1" fmla="*/ 5813 h 11703"/>
                <a:gd name="connsiteX2" fmla="*/ 17203 w 17614"/>
                <a:gd name="connsiteY2" fmla="*/ 1538 h 11703"/>
                <a:gd name="connsiteX3" fmla="*/ 12928 w 17614"/>
                <a:gd name="connsiteY3" fmla="*/ 404 h 11703"/>
                <a:gd name="connsiteX4" fmla="*/ 7422 w 17614"/>
                <a:gd name="connsiteY4" fmla="*/ 3254 h 11703"/>
                <a:gd name="connsiteX5" fmla="*/ 4670 w 17614"/>
                <a:gd name="connsiteY5" fmla="*/ 4550 h 11703"/>
                <a:gd name="connsiteX6" fmla="*/ 3277 w 17614"/>
                <a:gd name="connsiteY6" fmla="*/ 5165 h 11703"/>
                <a:gd name="connsiteX7" fmla="*/ 2565 w 17614"/>
                <a:gd name="connsiteY7" fmla="*/ 5457 h 11703"/>
                <a:gd name="connsiteX8" fmla="*/ 2306 w 17614"/>
                <a:gd name="connsiteY8" fmla="*/ 5554 h 11703"/>
                <a:gd name="connsiteX9" fmla="*/ 427 w 17614"/>
                <a:gd name="connsiteY9" fmla="*/ 6979 h 11703"/>
                <a:gd name="connsiteX10" fmla="*/ 104 w 17614"/>
                <a:gd name="connsiteY10" fmla="*/ 9375 h 11703"/>
                <a:gd name="connsiteX11" fmla="*/ 1529 w 17614"/>
                <a:gd name="connsiteY11" fmla="*/ 11253 h 11703"/>
                <a:gd name="connsiteX12" fmla="*/ 3925 w 17614"/>
                <a:gd name="connsiteY12" fmla="*/ 11577 h 11703"/>
                <a:gd name="connsiteX13" fmla="*/ 3925 w 17614"/>
                <a:gd name="connsiteY13" fmla="*/ 11577 h 11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14" h="11703">
                  <a:moveTo>
                    <a:pt x="3925" y="11610"/>
                  </a:moveTo>
                  <a:cubicBezTo>
                    <a:pt x="8070" y="9893"/>
                    <a:pt x="12118" y="7982"/>
                    <a:pt x="16069" y="5813"/>
                  </a:cubicBezTo>
                  <a:cubicBezTo>
                    <a:pt x="17494" y="5036"/>
                    <a:pt x="18077" y="2930"/>
                    <a:pt x="17203" y="1538"/>
                  </a:cubicBezTo>
                  <a:cubicBezTo>
                    <a:pt x="16264" y="81"/>
                    <a:pt x="14450" y="-438"/>
                    <a:pt x="12928" y="404"/>
                  </a:cubicBezTo>
                  <a:cubicBezTo>
                    <a:pt x="11114" y="1408"/>
                    <a:pt x="9268" y="2348"/>
                    <a:pt x="7422" y="3254"/>
                  </a:cubicBezTo>
                  <a:cubicBezTo>
                    <a:pt x="6516" y="3708"/>
                    <a:pt x="5577" y="4129"/>
                    <a:pt x="4670" y="4550"/>
                  </a:cubicBezTo>
                  <a:cubicBezTo>
                    <a:pt x="4216" y="4744"/>
                    <a:pt x="3731" y="4971"/>
                    <a:pt x="3277" y="5165"/>
                  </a:cubicBezTo>
                  <a:cubicBezTo>
                    <a:pt x="3051" y="5262"/>
                    <a:pt x="2824" y="5359"/>
                    <a:pt x="2565" y="5457"/>
                  </a:cubicBezTo>
                  <a:cubicBezTo>
                    <a:pt x="3407" y="5133"/>
                    <a:pt x="2468" y="5489"/>
                    <a:pt x="2306" y="5554"/>
                  </a:cubicBezTo>
                  <a:cubicBezTo>
                    <a:pt x="1529" y="5877"/>
                    <a:pt x="881" y="6234"/>
                    <a:pt x="427" y="6979"/>
                  </a:cubicBezTo>
                  <a:cubicBezTo>
                    <a:pt x="39" y="7659"/>
                    <a:pt x="-123" y="8630"/>
                    <a:pt x="104" y="9375"/>
                  </a:cubicBezTo>
                  <a:cubicBezTo>
                    <a:pt x="363" y="10120"/>
                    <a:pt x="816" y="10865"/>
                    <a:pt x="1529" y="11253"/>
                  </a:cubicBezTo>
                  <a:cubicBezTo>
                    <a:pt x="2209" y="11610"/>
                    <a:pt x="3180" y="11869"/>
                    <a:pt x="3925" y="11577"/>
                  </a:cubicBezTo>
                  <a:lnTo>
                    <a:pt x="3925" y="11577"/>
                  </a:lnTo>
                  <a:close/>
                </a:path>
              </a:pathLst>
            </a:custGeom>
            <a:solidFill>
              <a:srgbClr val="8C6254"/>
            </a:solidFill>
            <a:ln w="0" cap="flat">
              <a:noFill/>
              <a:prstDash val="solid"/>
              <a:miter/>
            </a:ln>
          </p:spPr>
          <p:txBody>
            <a:bodyPr rtlCol="0" anchor="ctr"/>
            <a:lstStyle/>
            <a:p>
              <a:endParaRPr lang="nb-NO"/>
            </a:p>
          </p:txBody>
        </p:sp>
        <p:sp>
          <p:nvSpPr>
            <p:cNvPr id="407" name="Friform 406">
              <a:extLst>
                <a:ext uri="{FF2B5EF4-FFF2-40B4-BE49-F238E27FC236}">
                  <a16:creationId xmlns:a16="http://schemas.microsoft.com/office/drawing/2014/main" id="{CA6388ED-BC3B-8B4B-0738-4C47F88637B0}"/>
                </a:ext>
              </a:extLst>
            </p:cNvPr>
            <p:cNvSpPr/>
            <p:nvPr/>
          </p:nvSpPr>
          <p:spPr>
            <a:xfrm>
              <a:off x="4360812" y="2831096"/>
              <a:ext cx="30247" cy="65676"/>
            </a:xfrm>
            <a:custGeom>
              <a:avLst/>
              <a:gdLst>
                <a:gd name="connsiteX0" fmla="*/ 0 w 30247"/>
                <a:gd name="connsiteY0" fmla="*/ 0 h 65676"/>
                <a:gd name="connsiteX1" fmla="*/ 30247 w 30247"/>
                <a:gd name="connsiteY1" fmla="*/ 65677 h 65676"/>
                <a:gd name="connsiteX2" fmla="*/ 27139 w 30247"/>
                <a:gd name="connsiteY2" fmla="*/ 13990 h 65676"/>
                <a:gd name="connsiteX3" fmla="*/ 0 w 30247"/>
                <a:gd name="connsiteY3" fmla="*/ 0 h 65676"/>
              </a:gdLst>
              <a:ahLst/>
              <a:cxnLst>
                <a:cxn ang="0">
                  <a:pos x="connsiteX0" y="connsiteY0"/>
                </a:cxn>
                <a:cxn ang="0">
                  <a:pos x="connsiteX1" y="connsiteY1"/>
                </a:cxn>
                <a:cxn ang="0">
                  <a:pos x="connsiteX2" y="connsiteY2"/>
                </a:cxn>
                <a:cxn ang="0">
                  <a:pos x="connsiteX3" y="connsiteY3"/>
                </a:cxn>
              </a:cxnLst>
              <a:rect l="l" t="t" r="r" b="b"/>
              <a:pathLst>
                <a:path w="30247" h="65676">
                  <a:moveTo>
                    <a:pt x="0" y="0"/>
                  </a:moveTo>
                  <a:lnTo>
                    <a:pt x="30247" y="65677"/>
                  </a:lnTo>
                  <a:lnTo>
                    <a:pt x="27139" y="13990"/>
                  </a:lnTo>
                  <a:lnTo>
                    <a:pt x="0" y="0"/>
                  </a:lnTo>
                  <a:close/>
                </a:path>
              </a:pathLst>
            </a:custGeom>
            <a:solidFill>
              <a:srgbClr val="8C6254"/>
            </a:solidFill>
            <a:ln w="0" cap="flat">
              <a:noFill/>
              <a:prstDash val="solid"/>
              <a:miter/>
            </a:ln>
          </p:spPr>
          <p:txBody>
            <a:bodyPr rtlCol="0" anchor="ctr"/>
            <a:lstStyle/>
            <a:p>
              <a:endParaRPr lang="nb-NO"/>
            </a:p>
          </p:txBody>
        </p:sp>
        <p:sp>
          <p:nvSpPr>
            <p:cNvPr id="408" name="Friform 407">
              <a:extLst>
                <a:ext uri="{FF2B5EF4-FFF2-40B4-BE49-F238E27FC236}">
                  <a16:creationId xmlns:a16="http://schemas.microsoft.com/office/drawing/2014/main" id="{E544D75A-B682-2DDE-36BB-48CD9963F5A9}"/>
                </a:ext>
              </a:extLst>
            </p:cNvPr>
            <p:cNvSpPr/>
            <p:nvPr/>
          </p:nvSpPr>
          <p:spPr>
            <a:xfrm>
              <a:off x="4294644" y="1679505"/>
              <a:ext cx="288041" cy="436265"/>
            </a:xfrm>
            <a:custGeom>
              <a:avLst/>
              <a:gdLst>
                <a:gd name="connsiteX0" fmla="*/ 285706 w 288041"/>
                <a:gd name="connsiteY0" fmla="*/ 159897 h 436265"/>
                <a:gd name="connsiteX1" fmla="*/ 166918 w 288041"/>
                <a:gd name="connsiteY1" fmla="*/ 2895 h 436265"/>
                <a:gd name="connsiteX2" fmla="*/ 232 w 288041"/>
                <a:gd name="connsiteY2" fmla="*/ 107660 h 436265"/>
                <a:gd name="connsiteX3" fmla="*/ 2629 w 288041"/>
                <a:gd name="connsiteY3" fmla="*/ 232505 h 436265"/>
                <a:gd name="connsiteX4" fmla="*/ 87834 w 288041"/>
                <a:gd name="connsiteY4" fmla="*/ 435299 h 436265"/>
                <a:gd name="connsiteX5" fmla="*/ 254940 w 288041"/>
                <a:gd name="connsiteY5" fmla="*/ 287365 h 436265"/>
                <a:gd name="connsiteX6" fmla="*/ 285706 w 288041"/>
                <a:gd name="connsiteY6" fmla="*/ 159865 h 43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041" h="436265">
                  <a:moveTo>
                    <a:pt x="285706" y="159897"/>
                  </a:moveTo>
                  <a:cubicBezTo>
                    <a:pt x="300182" y="80781"/>
                    <a:pt x="245743" y="17339"/>
                    <a:pt x="166918" y="2895"/>
                  </a:cubicBezTo>
                  <a:cubicBezTo>
                    <a:pt x="88093" y="-11517"/>
                    <a:pt x="14708" y="28576"/>
                    <a:pt x="232" y="107660"/>
                  </a:cubicBezTo>
                  <a:cubicBezTo>
                    <a:pt x="232" y="107660"/>
                    <a:pt x="3535" y="227614"/>
                    <a:pt x="2629" y="232505"/>
                  </a:cubicBezTo>
                  <a:cubicBezTo>
                    <a:pt x="-11135" y="307670"/>
                    <a:pt x="30901" y="424871"/>
                    <a:pt x="87834" y="435299"/>
                  </a:cubicBezTo>
                  <a:cubicBezTo>
                    <a:pt x="153543" y="447314"/>
                    <a:pt x="244545" y="344330"/>
                    <a:pt x="254940" y="287365"/>
                  </a:cubicBezTo>
                  <a:cubicBezTo>
                    <a:pt x="255847" y="282475"/>
                    <a:pt x="285706" y="159865"/>
                    <a:pt x="285706" y="159865"/>
                  </a:cubicBezTo>
                  <a:close/>
                </a:path>
              </a:pathLst>
            </a:custGeom>
            <a:solidFill>
              <a:srgbClr val="8C6254"/>
            </a:solidFill>
            <a:ln w="0" cap="flat">
              <a:noFill/>
              <a:prstDash val="solid"/>
              <a:miter/>
            </a:ln>
          </p:spPr>
          <p:txBody>
            <a:bodyPr rtlCol="0" anchor="ctr"/>
            <a:lstStyle/>
            <a:p>
              <a:endParaRPr lang="nb-NO"/>
            </a:p>
          </p:txBody>
        </p:sp>
        <p:sp>
          <p:nvSpPr>
            <p:cNvPr id="409" name="Friform 408">
              <a:extLst>
                <a:ext uri="{FF2B5EF4-FFF2-40B4-BE49-F238E27FC236}">
                  <a16:creationId xmlns:a16="http://schemas.microsoft.com/office/drawing/2014/main" id="{A3544669-4809-2E03-E7AB-1FDB9881A947}"/>
                </a:ext>
              </a:extLst>
            </p:cNvPr>
            <p:cNvSpPr/>
            <p:nvPr/>
          </p:nvSpPr>
          <p:spPr>
            <a:xfrm>
              <a:off x="4437921" y="1578885"/>
              <a:ext cx="243089" cy="515031"/>
            </a:xfrm>
            <a:custGeom>
              <a:avLst/>
              <a:gdLst>
                <a:gd name="connsiteX0" fmla="*/ 0 w 243089"/>
                <a:gd name="connsiteY0" fmla="*/ 72879 h 515031"/>
                <a:gd name="connsiteX1" fmla="*/ 76914 w 243089"/>
                <a:gd name="connsiteY1" fmla="*/ 282248 h 515031"/>
                <a:gd name="connsiteX2" fmla="*/ 55022 w 243089"/>
                <a:gd name="connsiteY2" fmla="*/ 515031 h 515031"/>
                <a:gd name="connsiteX3" fmla="*/ 216461 w 243089"/>
                <a:gd name="connsiteY3" fmla="*/ 419949 h 515031"/>
                <a:gd name="connsiteX4" fmla="*/ 243082 w 243089"/>
                <a:gd name="connsiteY4" fmla="*/ 255207 h 515031"/>
                <a:gd name="connsiteX5" fmla="*/ 68948 w 243089"/>
                <a:gd name="connsiteY5" fmla="*/ 822 h 515031"/>
                <a:gd name="connsiteX6" fmla="*/ 44076 w 243089"/>
                <a:gd name="connsiteY6" fmla="*/ 12967 h 515031"/>
                <a:gd name="connsiteX7" fmla="*/ 18816 w 243089"/>
                <a:gd name="connsiteY7" fmla="*/ 26342 h 515031"/>
                <a:gd name="connsiteX8" fmla="*/ 32 w 243089"/>
                <a:gd name="connsiteY8" fmla="*/ 72879 h 51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089" h="515031">
                  <a:moveTo>
                    <a:pt x="0" y="72879"/>
                  </a:moveTo>
                  <a:cubicBezTo>
                    <a:pt x="0" y="72879"/>
                    <a:pt x="77141" y="250349"/>
                    <a:pt x="76914" y="282248"/>
                  </a:cubicBezTo>
                  <a:cubicBezTo>
                    <a:pt x="76688" y="314147"/>
                    <a:pt x="55022" y="515031"/>
                    <a:pt x="55022" y="515031"/>
                  </a:cubicBezTo>
                  <a:cubicBezTo>
                    <a:pt x="150072" y="502110"/>
                    <a:pt x="216461" y="419949"/>
                    <a:pt x="216461" y="419949"/>
                  </a:cubicBezTo>
                  <a:cubicBezTo>
                    <a:pt x="216461" y="419949"/>
                    <a:pt x="243600" y="331829"/>
                    <a:pt x="243082" y="255207"/>
                  </a:cubicBezTo>
                  <a:cubicBezTo>
                    <a:pt x="242272" y="138523"/>
                    <a:pt x="202147" y="-12488"/>
                    <a:pt x="68948" y="822"/>
                  </a:cubicBezTo>
                  <a:cubicBezTo>
                    <a:pt x="45015" y="3219"/>
                    <a:pt x="44076" y="12967"/>
                    <a:pt x="44076" y="12967"/>
                  </a:cubicBezTo>
                  <a:lnTo>
                    <a:pt x="18816" y="26342"/>
                  </a:lnTo>
                  <a:lnTo>
                    <a:pt x="32" y="72879"/>
                  </a:lnTo>
                  <a:close/>
                </a:path>
              </a:pathLst>
            </a:custGeom>
            <a:solidFill>
              <a:srgbClr val="151C28"/>
            </a:solidFill>
            <a:ln w="0" cap="flat">
              <a:noFill/>
              <a:prstDash val="solid"/>
              <a:miter/>
            </a:ln>
          </p:spPr>
          <p:txBody>
            <a:bodyPr rtlCol="0" anchor="ctr"/>
            <a:lstStyle/>
            <a:p>
              <a:endParaRPr lang="nb-NO"/>
            </a:p>
          </p:txBody>
        </p:sp>
        <p:sp>
          <p:nvSpPr>
            <p:cNvPr id="410" name="Friform 409">
              <a:extLst>
                <a:ext uri="{FF2B5EF4-FFF2-40B4-BE49-F238E27FC236}">
                  <a16:creationId xmlns:a16="http://schemas.microsoft.com/office/drawing/2014/main" id="{4C2A1839-70E4-9964-B778-B0CF09EE600B}"/>
                </a:ext>
              </a:extLst>
            </p:cNvPr>
            <p:cNvSpPr/>
            <p:nvPr/>
          </p:nvSpPr>
          <p:spPr>
            <a:xfrm>
              <a:off x="4190002" y="1553925"/>
              <a:ext cx="382545" cy="509452"/>
            </a:xfrm>
            <a:custGeom>
              <a:avLst/>
              <a:gdLst>
                <a:gd name="connsiteX0" fmla="*/ 330598 w 382545"/>
                <a:gd name="connsiteY0" fmla="*/ 112963 h 509452"/>
                <a:gd name="connsiteX1" fmla="*/ 162909 w 382545"/>
                <a:gd name="connsiteY1" fmla="*/ 249077 h 509452"/>
                <a:gd name="connsiteX2" fmla="*/ 122201 w 382545"/>
                <a:gd name="connsiteY2" fmla="*/ 509452 h 509452"/>
                <a:gd name="connsiteX3" fmla="*/ 595 w 382545"/>
                <a:gd name="connsiteY3" fmla="*/ 365145 h 509452"/>
                <a:gd name="connsiteX4" fmla="*/ 43634 w 382545"/>
                <a:gd name="connsiteY4" fmla="*/ 198362 h 509452"/>
                <a:gd name="connsiteX5" fmla="*/ 378722 w 382545"/>
                <a:gd name="connsiteY5" fmla="*/ 42785 h 509452"/>
                <a:gd name="connsiteX6" fmla="*/ 330598 w 382545"/>
                <a:gd name="connsiteY6" fmla="*/ 112995 h 50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545" h="509452">
                  <a:moveTo>
                    <a:pt x="330598" y="112963"/>
                  </a:moveTo>
                  <a:cubicBezTo>
                    <a:pt x="330598" y="112963"/>
                    <a:pt x="173984" y="219186"/>
                    <a:pt x="162909" y="249077"/>
                  </a:cubicBezTo>
                  <a:cubicBezTo>
                    <a:pt x="151833" y="278968"/>
                    <a:pt x="137292" y="440278"/>
                    <a:pt x="122201" y="509452"/>
                  </a:cubicBezTo>
                  <a:cubicBezTo>
                    <a:pt x="67049" y="467902"/>
                    <a:pt x="595" y="365145"/>
                    <a:pt x="595" y="365145"/>
                  </a:cubicBezTo>
                  <a:cubicBezTo>
                    <a:pt x="595" y="365145"/>
                    <a:pt x="-8408" y="317960"/>
                    <a:pt x="43634" y="198362"/>
                  </a:cubicBezTo>
                  <a:cubicBezTo>
                    <a:pt x="80424" y="113837"/>
                    <a:pt x="165920" y="-87630"/>
                    <a:pt x="378722" y="42785"/>
                  </a:cubicBezTo>
                  <a:cubicBezTo>
                    <a:pt x="399222" y="55350"/>
                    <a:pt x="330598" y="112995"/>
                    <a:pt x="330598" y="112995"/>
                  </a:cubicBezTo>
                  <a:close/>
                </a:path>
              </a:pathLst>
            </a:custGeom>
            <a:solidFill>
              <a:srgbClr val="151C28"/>
            </a:solidFill>
            <a:ln w="0" cap="flat">
              <a:noFill/>
              <a:prstDash val="solid"/>
              <a:miter/>
            </a:ln>
          </p:spPr>
          <p:txBody>
            <a:bodyPr rtlCol="0" anchor="ctr"/>
            <a:lstStyle/>
            <a:p>
              <a:endParaRPr lang="nb-NO"/>
            </a:p>
          </p:txBody>
        </p:sp>
        <p:sp>
          <p:nvSpPr>
            <p:cNvPr id="411" name="Friform 410">
              <a:extLst>
                <a:ext uri="{FF2B5EF4-FFF2-40B4-BE49-F238E27FC236}">
                  <a16:creationId xmlns:a16="http://schemas.microsoft.com/office/drawing/2014/main" id="{AD36219D-8EAE-4A93-159C-FBA40A0E0AF4}"/>
                </a:ext>
              </a:extLst>
            </p:cNvPr>
            <p:cNvSpPr/>
            <p:nvPr/>
          </p:nvSpPr>
          <p:spPr>
            <a:xfrm rot="17534399">
              <a:off x="4277448" y="1584857"/>
              <a:ext cx="355587" cy="355587"/>
            </a:xfrm>
            <a:custGeom>
              <a:avLst/>
              <a:gdLst>
                <a:gd name="connsiteX0" fmla="*/ 355588 w 355587"/>
                <a:gd name="connsiteY0" fmla="*/ 177794 h 355587"/>
                <a:gd name="connsiteX1" fmla="*/ 177794 w 355587"/>
                <a:gd name="connsiteY1" fmla="*/ 355587 h 355587"/>
                <a:gd name="connsiteX2" fmla="*/ 0 w 355587"/>
                <a:gd name="connsiteY2" fmla="*/ 177794 h 355587"/>
                <a:gd name="connsiteX3" fmla="*/ 177794 w 355587"/>
                <a:gd name="connsiteY3" fmla="*/ 0 h 355587"/>
                <a:gd name="connsiteX4" fmla="*/ 355588 w 355587"/>
                <a:gd name="connsiteY4" fmla="*/ 177794 h 35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587" h="355587">
                  <a:moveTo>
                    <a:pt x="355588" y="177794"/>
                  </a:moveTo>
                  <a:cubicBezTo>
                    <a:pt x="355588" y="275986"/>
                    <a:pt x="275987" y="355587"/>
                    <a:pt x="177794" y="355587"/>
                  </a:cubicBezTo>
                  <a:cubicBezTo>
                    <a:pt x="79601" y="355587"/>
                    <a:pt x="0" y="275986"/>
                    <a:pt x="0" y="177794"/>
                  </a:cubicBezTo>
                  <a:cubicBezTo>
                    <a:pt x="0" y="79601"/>
                    <a:pt x="79601" y="0"/>
                    <a:pt x="177794" y="0"/>
                  </a:cubicBezTo>
                  <a:cubicBezTo>
                    <a:pt x="275987" y="0"/>
                    <a:pt x="355588" y="79601"/>
                    <a:pt x="355588" y="177794"/>
                  </a:cubicBezTo>
                  <a:close/>
                </a:path>
              </a:pathLst>
            </a:custGeom>
            <a:solidFill>
              <a:srgbClr val="151C28"/>
            </a:solidFill>
            <a:ln w="0" cap="flat">
              <a:noFill/>
              <a:prstDash val="solid"/>
              <a:miter/>
            </a:ln>
          </p:spPr>
          <p:txBody>
            <a:bodyPr rtlCol="0" anchor="ctr"/>
            <a:lstStyle/>
            <a:p>
              <a:endParaRPr lang="nb-NO"/>
            </a:p>
          </p:txBody>
        </p:sp>
        <p:grpSp>
          <p:nvGrpSpPr>
            <p:cNvPr id="412" name="Grafikk 6">
              <a:extLst>
                <a:ext uri="{FF2B5EF4-FFF2-40B4-BE49-F238E27FC236}">
                  <a16:creationId xmlns:a16="http://schemas.microsoft.com/office/drawing/2014/main" id="{783C069E-6875-26D6-7712-9A9D928444BD}"/>
                </a:ext>
              </a:extLst>
            </p:cNvPr>
            <p:cNvGrpSpPr/>
            <p:nvPr/>
          </p:nvGrpSpPr>
          <p:grpSpPr>
            <a:xfrm>
              <a:off x="4260188" y="1650229"/>
              <a:ext cx="335483" cy="436273"/>
              <a:chOff x="4260188" y="1650229"/>
              <a:chExt cx="335483" cy="436273"/>
            </a:xfrm>
          </p:grpSpPr>
          <p:sp>
            <p:nvSpPr>
              <p:cNvPr id="428" name="Friform 427">
                <a:extLst>
                  <a:ext uri="{FF2B5EF4-FFF2-40B4-BE49-F238E27FC236}">
                    <a16:creationId xmlns:a16="http://schemas.microsoft.com/office/drawing/2014/main" id="{597D959E-491C-3E5E-FA45-E6F9D3B61220}"/>
                  </a:ext>
                </a:extLst>
              </p:cNvPr>
              <p:cNvSpPr/>
              <p:nvPr/>
            </p:nvSpPr>
            <p:spPr>
              <a:xfrm>
                <a:off x="4260188" y="1797599"/>
                <a:ext cx="50086" cy="102687"/>
              </a:xfrm>
              <a:custGeom>
                <a:avLst/>
                <a:gdLst>
                  <a:gd name="connsiteX0" fmla="*/ 46509 w 50086"/>
                  <a:gd name="connsiteY0" fmla="*/ 6407 h 102687"/>
                  <a:gd name="connsiteX1" fmla="*/ 12893 w 50086"/>
                  <a:gd name="connsiteY1" fmla="*/ 7508 h 102687"/>
                  <a:gd name="connsiteX2" fmla="*/ 27110 w 50086"/>
                  <a:gd name="connsiteY2" fmla="*/ 102396 h 102687"/>
                  <a:gd name="connsiteX3" fmla="*/ 46541 w 50086"/>
                  <a:gd name="connsiteY3" fmla="*/ 6407 h 102687"/>
                </a:gdLst>
                <a:ahLst/>
                <a:cxnLst>
                  <a:cxn ang="0">
                    <a:pos x="connsiteX0" y="connsiteY0"/>
                  </a:cxn>
                  <a:cxn ang="0">
                    <a:pos x="connsiteX1" y="connsiteY1"/>
                  </a:cxn>
                  <a:cxn ang="0">
                    <a:pos x="connsiteX2" y="connsiteY2"/>
                  </a:cxn>
                  <a:cxn ang="0">
                    <a:pos x="connsiteX3" y="connsiteY3"/>
                  </a:cxn>
                </a:cxnLst>
                <a:rect l="l" t="t" r="r" b="b"/>
                <a:pathLst>
                  <a:path w="50086" h="102687">
                    <a:moveTo>
                      <a:pt x="46509" y="6407"/>
                    </a:moveTo>
                    <a:cubicBezTo>
                      <a:pt x="46509" y="6407"/>
                      <a:pt x="30446" y="-8717"/>
                      <a:pt x="12893" y="7508"/>
                    </a:cubicBezTo>
                    <a:cubicBezTo>
                      <a:pt x="-4627" y="23701"/>
                      <a:pt x="-8157" y="95952"/>
                      <a:pt x="27110" y="102396"/>
                    </a:cubicBezTo>
                    <a:cubicBezTo>
                      <a:pt x="62377" y="108841"/>
                      <a:pt x="46541" y="6407"/>
                      <a:pt x="46541" y="6407"/>
                    </a:cubicBezTo>
                    <a:close/>
                  </a:path>
                </a:pathLst>
              </a:custGeom>
              <a:solidFill>
                <a:srgbClr val="DEAB91"/>
              </a:solidFill>
              <a:ln w="0" cap="flat">
                <a:noFill/>
                <a:prstDash val="solid"/>
                <a:miter/>
              </a:ln>
            </p:spPr>
            <p:txBody>
              <a:bodyPr rtlCol="0" anchor="ctr"/>
              <a:lstStyle/>
              <a:p>
                <a:endParaRPr lang="nb-NO"/>
              </a:p>
            </p:txBody>
          </p:sp>
          <p:sp>
            <p:nvSpPr>
              <p:cNvPr id="431" name="Friform 430">
                <a:extLst>
                  <a:ext uri="{FF2B5EF4-FFF2-40B4-BE49-F238E27FC236}">
                    <a16:creationId xmlns:a16="http://schemas.microsoft.com/office/drawing/2014/main" id="{FF817702-0E7B-3ECC-4494-B82F5D1FB0B4}"/>
                  </a:ext>
                </a:extLst>
              </p:cNvPr>
              <p:cNvSpPr/>
              <p:nvPr/>
            </p:nvSpPr>
            <p:spPr>
              <a:xfrm>
                <a:off x="4276050" y="1650229"/>
                <a:ext cx="319621" cy="436273"/>
              </a:xfrm>
              <a:custGeom>
                <a:avLst/>
                <a:gdLst>
                  <a:gd name="connsiteX0" fmla="*/ 317287 w 319621"/>
                  <a:gd name="connsiteY0" fmla="*/ 159897 h 436273"/>
                  <a:gd name="connsiteX1" fmla="*/ 198498 w 319621"/>
                  <a:gd name="connsiteY1" fmla="*/ 2895 h 436273"/>
                  <a:gd name="connsiteX2" fmla="*/ 31813 w 319621"/>
                  <a:gd name="connsiteY2" fmla="*/ 107660 h 436273"/>
                  <a:gd name="connsiteX3" fmla="*/ 1662 w 319621"/>
                  <a:gd name="connsiteY3" fmla="*/ 237524 h 436273"/>
                  <a:gd name="connsiteX4" fmla="*/ 119414 w 319621"/>
                  <a:gd name="connsiteY4" fmla="*/ 435267 h 436273"/>
                  <a:gd name="connsiteX5" fmla="*/ 299539 w 319621"/>
                  <a:gd name="connsiteY5" fmla="*/ 291996 h 436273"/>
                  <a:gd name="connsiteX6" fmla="*/ 317287 w 319621"/>
                  <a:gd name="connsiteY6" fmla="*/ 159865 h 436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621" h="436273">
                    <a:moveTo>
                      <a:pt x="317287" y="159897"/>
                    </a:moveTo>
                    <a:cubicBezTo>
                      <a:pt x="331763" y="80781"/>
                      <a:pt x="277323" y="17338"/>
                      <a:pt x="198498" y="2895"/>
                    </a:cubicBezTo>
                    <a:cubicBezTo>
                      <a:pt x="119673" y="-11517"/>
                      <a:pt x="46289" y="28576"/>
                      <a:pt x="31813" y="107660"/>
                    </a:cubicBezTo>
                    <a:cubicBezTo>
                      <a:pt x="31813" y="107660"/>
                      <a:pt x="2537" y="232634"/>
                      <a:pt x="1662" y="237524"/>
                    </a:cubicBezTo>
                    <a:cubicBezTo>
                      <a:pt x="-12101" y="312690"/>
                      <a:pt x="62481" y="424871"/>
                      <a:pt x="119414" y="435267"/>
                    </a:cubicBezTo>
                    <a:cubicBezTo>
                      <a:pt x="185123" y="447282"/>
                      <a:pt x="289144" y="348928"/>
                      <a:pt x="299539" y="291996"/>
                    </a:cubicBezTo>
                    <a:cubicBezTo>
                      <a:pt x="300446" y="287105"/>
                      <a:pt x="317287" y="159865"/>
                      <a:pt x="317287" y="159865"/>
                    </a:cubicBezTo>
                    <a:close/>
                  </a:path>
                </a:pathLst>
              </a:custGeom>
              <a:solidFill>
                <a:srgbClr val="DEAB91"/>
              </a:solidFill>
              <a:ln w="0" cap="flat">
                <a:noFill/>
                <a:prstDash val="solid"/>
                <a:miter/>
              </a:ln>
            </p:spPr>
            <p:txBody>
              <a:bodyPr rtlCol="0" anchor="ctr"/>
              <a:lstStyle/>
              <a:p>
                <a:endParaRPr lang="nb-NO"/>
              </a:p>
            </p:txBody>
          </p:sp>
        </p:grpSp>
        <p:grpSp>
          <p:nvGrpSpPr>
            <p:cNvPr id="413" name="Grafikk 6">
              <a:extLst>
                <a:ext uri="{FF2B5EF4-FFF2-40B4-BE49-F238E27FC236}">
                  <a16:creationId xmlns:a16="http://schemas.microsoft.com/office/drawing/2014/main" id="{5DFB91D4-63DD-0D8B-14A9-35EA6155B48E}"/>
                </a:ext>
              </a:extLst>
            </p:cNvPr>
            <p:cNvGrpSpPr/>
            <p:nvPr/>
          </p:nvGrpSpPr>
          <p:grpSpPr>
            <a:xfrm>
              <a:off x="4312700" y="1773773"/>
              <a:ext cx="265451" cy="251622"/>
              <a:chOff x="4312700" y="1773773"/>
              <a:chExt cx="265451" cy="251622"/>
            </a:xfrm>
          </p:grpSpPr>
          <p:grpSp>
            <p:nvGrpSpPr>
              <p:cNvPr id="416" name="Grafikk 6">
                <a:extLst>
                  <a:ext uri="{FF2B5EF4-FFF2-40B4-BE49-F238E27FC236}">
                    <a16:creationId xmlns:a16="http://schemas.microsoft.com/office/drawing/2014/main" id="{244BDEEF-853F-EBA0-6EEE-013652110569}"/>
                  </a:ext>
                </a:extLst>
              </p:cNvPr>
              <p:cNvGrpSpPr/>
              <p:nvPr/>
            </p:nvGrpSpPr>
            <p:grpSpPr>
              <a:xfrm>
                <a:off x="4312700" y="1773773"/>
                <a:ext cx="265451" cy="57211"/>
                <a:chOff x="4312700" y="1773773"/>
                <a:chExt cx="265451" cy="57211"/>
              </a:xfrm>
              <a:solidFill>
                <a:srgbClr val="151C28"/>
              </a:solidFill>
            </p:grpSpPr>
            <p:sp>
              <p:nvSpPr>
                <p:cNvPr id="424" name="Friform 423">
                  <a:extLst>
                    <a:ext uri="{FF2B5EF4-FFF2-40B4-BE49-F238E27FC236}">
                      <a16:creationId xmlns:a16="http://schemas.microsoft.com/office/drawing/2014/main" id="{899A0C3D-7EDB-33D9-FE3A-9E30C7C6A9A6}"/>
                    </a:ext>
                  </a:extLst>
                </p:cNvPr>
                <p:cNvSpPr/>
                <p:nvPr/>
              </p:nvSpPr>
              <p:spPr>
                <a:xfrm rot="597223">
                  <a:off x="4477438" y="1806443"/>
                  <a:ext cx="100713" cy="24541"/>
                </a:xfrm>
                <a:custGeom>
                  <a:avLst/>
                  <a:gdLst>
                    <a:gd name="connsiteX0" fmla="*/ 2162 w 100713"/>
                    <a:gd name="connsiteY0" fmla="*/ 0 h 36089"/>
                    <a:gd name="connsiteX1" fmla="*/ 77360 w 100713"/>
                    <a:gd name="connsiteY1" fmla="*/ 8550 h 36089"/>
                    <a:gd name="connsiteX2" fmla="*/ 100710 w 100713"/>
                    <a:gd name="connsiteY2" fmla="*/ 35526 h 36089"/>
                    <a:gd name="connsiteX3" fmla="*/ 6340 w 100713"/>
                    <a:gd name="connsiteY3" fmla="*/ 24613 h 36089"/>
                    <a:gd name="connsiteX4" fmla="*/ 2162 w 100713"/>
                    <a:gd name="connsiteY4" fmla="*/ 32 h 36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13" h="36089">
                      <a:moveTo>
                        <a:pt x="2162" y="0"/>
                      </a:moveTo>
                      <a:cubicBezTo>
                        <a:pt x="2162" y="0"/>
                        <a:pt x="65572" y="5182"/>
                        <a:pt x="77360" y="8550"/>
                      </a:cubicBezTo>
                      <a:cubicBezTo>
                        <a:pt x="97018" y="14152"/>
                        <a:pt x="98929" y="27883"/>
                        <a:pt x="100710" y="35526"/>
                      </a:cubicBezTo>
                      <a:cubicBezTo>
                        <a:pt x="101325" y="38150"/>
                        <a:pt x="17513" y="31122"/>
                        <a:pt x="6340" y="24613"/>
                      </a:cubicBezTo>
                      <a:cubicBezTo>
                        <a:pt x="-4833" y="18103"/>
                        <a:pt x="2162" y="32"/>
                        <a:pt x="2162" y="32"/>
                      </a:cubicBezTo>
                      <a:close/>
                    </a:path>
                  </a:pathLst>
                </a:custGeom>
                <a:solidFill>
                  <a:srgbClr val="151C28"/>
                </a:solidFill>
                <a:ln w="0" cap="flat">
                  <a:noFill/>
                  <a:prstDash val="solid"/>
                  <a:miter/>
                </a:ln>
              </p:spPr>
              <p:txBody>
                <a:bodyPr rtlCol="0" anchor="ctr"/>
                <a:lstStyle/>
                <a:p>
                  <a:endParaRPr lang="nb-NO"/>
                </a:p>
              </p:txBody>
            </p:sp>
            <p:sp>
              <p:nvSpPr>
                <p:cNvPr id="425" name="Friform 424">
                  <a:extLst>
                    <a:ext uri="{FF2B5EF4-FFF2-40B4-BE49-F238E27FC236}">
                      <a16:creationId xmlns:a16="http://schemas.microsoft.com/office/drawing/2014/main" id="{5E007256-E541-77D6-E731-7FFEEF4BE845}"/>
                    </a:ext>
                  </a:extLst>
                </p:cNvPr>
                <p:cNvSpPr/>
                <p:nvPr/>
              </p:nvSpPr>
              <p:spPr>
                <a:xfrm>
                  <a:off x="4312700" y="1773773"/>
                  <a:ext cx="104785" cy="28963"/>
                </a:xfrm>
                <a:custGeom>
                  <a:avLst/>
                  <a:gdLst>
                    <a:gd name="connsiteX0" fmla="*/ 104786 w 104785"/>
                    <a:gd name="connsiteY0" fmla="*/ 18785 h 40460"/>
                    <a:gd name="connsiteX1" fmla="*/ 31434 w 104785"/>
                    <a:gd name="connsiteY1" fmla="*/ 164 h 40460"/>
                    <a:gd name="connsiteX2" fmla="*/ 20 w 104785"/>
                    <a:gd name="connsiteY2" fmla="*/ 17101 h 40460"/>
                    <a:gd name="connsiteX3" fmla="*/ 92123 w 104785"/>
                    <a:gd name="connsiteY3" fmla="*/ 40321 h 40460"/>
                    <a:gd name="connsiteX4" fmla="*/ 104754 w 104785"/>
                    <a:gd name="connsiteY4" fmla="*/ 18785 h 40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85" h="40460">
                      <a:moveTo>
                        <a:pt x="104786" y="18785"/>
                      </a:moveTo>
                      <a:cubicBezTo>
                        <a:pt x="104786" y="18785"/>
                        <a:pt x="43675" y="1200"/>
                        <a:pt x="31434" y="164"/>
                      </a:cubicBezTo>
                      <a:cubicBezTo>
                        <a:pt x="11064" y="-1552"/>
                        <a:pt x="4392" y="10624"/>
                        <a:pt x="20" y="17101"/>
                      </a:cubicBezTo>
                      <a:cubicBezTo>
                        <a:pt x="-1469" y="19336"/>
                        <a:pt x="79396" y="42459"/>
                        <a:pt x="92123" y="40321"/>
                      </a:cubicBezTo>
                      <a:cubicBezTo>
                        <a:pt x="104883" y="38184"/>
                        <a:pt x="104754" y="18785"/>
                        <a:pt x="104754" y="18785"/>
                      </a:cubicBezTo>
                      <a:close/>
                    </a:path>
                  </a:pathLst>
                </a:custGeom>
                <a:solidFill>
                  <a:srgbClr val="151C28"/>
                </a:solidFill>
                <a:ln w="0" cap="flat">
                  <a:noFill/>
                  <a:prstDash val="solid"/>
                  <a:miter/>
                </a:ln>
              </p:spPr>
              <p:txBody>
                <a:bodyPr rtlCol="0" anchor="ctr"/>
                <a:lstStyle/>
                <a:p>
                  <a:endParaRPr lang="nb-NO"/>
                </a:p>
              </p:txBody>
            </p:sp>
          </p:grpSp>
          <p:sp>
            <p:nvSpPr>
              <p:cNvPr id="417" name="Friform 416">
                <a:extLst>
                  <a:ext uri="{FF2B5EF4-FFF2-40B4-BE49-F238E27FC236}">
                    <a16:creationId xmlns:a16="http://schemas.microsoft.com/office/drawing/2014/main" id="{C5E81BEA-CC6B-F500-9DCF-CF07BB4C5E76}"/>
                  </a:ext>
                </a:extLst>
              </p:cNvPr>
              <p:cNvSpPr/>
              <p:nvPr/>
            </p:nvSpPr>
            <p:spPr>
              <a:xfrm>
                <a:off x="4425518" y="1954089"/>
                <a:ext cx="22313" cy="10546"/>
              </a:xfrm>
              <a:custGeom>
                <a:avLst/>
                <a:gdLst>
                  <a:gd name="connsiteX0" fmla="*/ 12209 w 22313"/>
                  <a:gd name="connsiteY0" fmla="*/ 53 h 10546"/>
                  <a:gd name="connsiteX1" fmla="*/ 22313 w 22313"/>
                  <a:gd name="connsiteY1" fmla="*/ 10546 h 10546"/>
                  <a:gd name="connsiteX2" fmla="*/ 0 w 22313"/>
                  <a:gd name="connsiteY2" fmla="*/ 7955 h 10546"/>
                  <a:gd name="connsiteX3" fmla="*/ 12242 w 22313"/>
                  <a:gd name="connsiteY3" fmla="*/ 53 h 10546"/>
                </a:gdLst>
                <a:ahLst/>
                <a:cxnLst>
                  <a:cxn ang="0">
                    <a:pos x="connsiteX0" y="connsiteY0"/>
                  </a:cxn>
                  <a:cxn ang="0">
                    <a:pos x="connsiteX1" y="connsiteY1"/>
                  </a:cxn>
                  <a:cxn ang="0">
                    <a:pos x="connsiteX2" y="connsiteY2"/>
                  </a:cxn>
                  <a:cxn ang="0">
                    <a:pos x="connsiteX3" y="connsiteY3"/>
                  </a:cxn>
                </a:cxnLst>
                <a:rect l="l" t="t" r="r" b="b"/>
                <a:pathLst>
                  <a:path w="22313" h="10546">
                    <a:moveTo>
                      <a:pt x="12209" y="53"/>
                    </a:moveTo>
                    <a:cubicBezTo>
                      <a:pt x="17682" y="636"/>
                      <a:pt x="22313" y="10546"/>
                      <a:pt x="22313" y="10546"/>
                    </a:cubicBezTo>
                    <a:lnTo>
                      <a:pt x="0" y="7955"/>
                    </a:lnTo>
                    <a:cubicBezTo>
                      <a:pt x="4340" y="3292"/>
                      <a:pt x="6769" y="-497"/>
                      <a:pt x="12242" y="53"/>
                    </a:cubicBezTo>
                    <a:close/>
                  </a:path>
                </a:pathLst>
              </a:custGeom>
              <a:solidFill>
                <a:srgbClr val="8C6254"/>
              </a:solidFill>
              <a:ln w="0" cap="flat">
                <a:noFill/>
                <a:prstDash val="solid"/>
                <a:miter/>
              </a:ln>
            </p:spPr>
            <p:txBody>
              <a:bodyPr rtlCol="0" anchor="ctr"/>
              <a:lstStyle/>
              <a:p>
                <a:endParaRPr lang="nb-NO"/>
              </a:p>
            </p:txBody>
          </p:sp>
          <p:sp>
            <p:nvSpPr>
              <p:cNvPr id="418" name="Friform 417">
                <a:extLst>
                  <a:ext uri="{FF2B5EF4-FFF2-40B4-BE49-F238E27FC236}">
                    <a16:creationId xmlns:a16="http://schemas.microsoft.com/office/drawing/2014/main" id="{F02AAB3E-CC19-6D33-EA78-92AA50D073F8}"/>
                  </a:ext>
                </a:extLst>
              </p:cNvPr>
              <p:cNvSpPr/>
              <p:nvPr/>
            </p:nvSpPr>
            <p:spPr>
              <a:xfrm>
                <a:off x="4392485" y="1948111"/>
                <a:ext cx="21795" cy="11892"/>
              </a:xfrm>
              <a:custGeom>
                <a:avLst/>
                <a:gdLst>
                  <a:gd name="connsiteX0" fmla="*/ 13148 w 21795"/>
                  <a:gd name="connsiteY0" fmla="*/ 170 h 11892"/>
                  <a:gd name="connsiteX1" fmla="*/ 0 w 21795"/>
                  <a:gd name="connsiteY1" fmla="*/ 6420 h 11892"/>
                  <a:gd name="connsiteX2" fmla="*/ 21795 w 21795"/>
                  <a:gd name="connsiteY2" fmla="*/ 11893 h 11892"/>
                  <a:gd name="connsiteX3" fmla="*/ 13148 w 21795"/>
                  <a:gd name="connsiteY3" fmla="*/ 202 h 11892"/>
                </a:gdLst>
                <a:ahLst/>
                <a:cxnLst>
                  <a:cxn ang="0">
                    <a:pos x="connsiteX0" y="connsiteY0"/>
                  </a:cxn>
                  <a:cxn ang="0">
                    <a:pos x="connsiteX1" y="connsiteY1"/>
                  </a:cxn>
                  <a:cxn ang="0">
                    <a:pos x="connsiteX2" y="connsiteY2"/>
                  </a:cxn>
                  <a:cxn ang="0">
                    <a:pos x="connsiteX3" y="connsiteY3"/>
                  </a:cxn>
                </a:cxnLst>
                <a:rect l="l" t="t" r="r" b="b"/>
                <a:pathLst>
                  <a:path w="21795" h="11892">
                    <a:moveTo>
                      <a:pt x="13148" y="170"/>
                    </a:moveTo>
                    <a:cubicBezTo>
                      <a:pt x="7837" y="-1223"/>
                      <a:pt x="0" y="6420"/>
                      <a:pt x="0" y="6420"/>
                    </a:cubicBezTo>
                    <a:lnTo>
                      <a:pt x="21795" y="11893"/>
                    </a:lnTo>
                    <a:cubicBezTo>
                      <a:pt x="19366" y="5999"/>
                      <a:pt x="18459" y="1594"/>
                      <a:pt x="13148" y="202"/>
                    </a:cubicBezTo>
                    <a:close/>
                  </a:path>
                </a:pathLst>
              </a:custGeom>
              <a:solidFill>
                <a:srgbClr val="8C6254"/>
              </a:solidFill>
              <a:ln w="0" cap="flat">
                <a:noFill/>
                <a:prstDash val="solid"/>
                <a:miter/>
              </a:ln>
            </p:spPr>
            <p:txBody>
              <a:bodyPr rtlCol="0" anchor="ctr"/>
              <a:lstStyle/>
              <a:p>
                <a:endParaRPr lang="nb-NO"/>
              </a:p>
            </p:txBody>
          </p:sp>
          <p:sp>
            <p:nvSpPr>
              <p:cNvPr id="419" name="Friform 418">
                <a:extLst>
                  <a:ext uri="{FF2B5EF4-FFF2-40B4-BE49-F238E27FC236}">
                    <a16:creationId xmlns:a16="http://schemas.microsoft.com/office/drawing/2014/main" id="{896360AF-9C27-7610-FA06-E3A32CAB2859}"/>
                  </a:ext>
                </a:extLst>
              </p:cNvPr>
              <p:cNvSpPr/>
              <p:nvPr/>
            </p:nvSpPr>
            <p:spPr>
              <a:xfrm>
                <a:off x="4402589" y="1830400"/>
                <a:ext cx="23900" cy="83488"/>
              </a:xfrm>
              <a:custGeom>
                <a:avLst/>
                <a:gdLst>
                  <a:gd name="connsiteX0" fmla="*/ 8582 w 23900"/>
                  <a:gd name="connsiteY0" fmla="*/ 83488 h 83488"/>
                  <a:gd name="connsiteX1" fmla="*/ 23900 w 23900"/>
                  <a:gd name="connsiteY1" fmla="*/ 810 h 83488"/>
                  <a:gd name="connsiteX2" fmla="*/ 14994 w 23900"/>
                  <a:gd name="connsiteY2" fmla="*/ 0 h 83488"/>
                  <a:gd name="connsiteX3" fmla="*/ 0 w 23900"/>
                  <a:gd name="connsiteY3" fmla="*/ 80963 h 83488"/>
                  <a:gd name="connsiteX4" fmla="*/ 8582 w 23900"/>
                  <a:gd name="connsiteY4" fmla="*/ 83488 h 83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0" h="83488">
                    <a:moveTo>
                      <a:pt x="8582" y="83488"/>
                    </a:moveTo>
                    <a:cubicBezTo>
                      <a:pt x="19723" y="45663"/>
                      <a:pt x="23868" y="1263"/>
                      <a:pt x="23900" y="810"/>
                    </a:cubicBezTo>
                    <a:lnTo>
                      <a:pt x="14994" y="0"/>
                    </a:lnTo>
                    <a:cubicBezTo>
                      <a:pt x="14962" y="421"/>
                      <a:pt x="10882" y="43979"/>
                      <a:pt x="0" y="80963"/>
                    </a:cubicBezTo>
                    <a:lnTo>
                      <a:pt x="8582" y="83488"/>
                    </a:lnTo>
                    <a:close/>
                  </a:path>
                </a:pathLst>
              </a:custGeom>
              <a:solidFill>
                <a:srgbClr val="8C6254"/>
              </a:solidFill>
              <a:ln w="0" cap="flat">
                <a:noFill/>
                <a:prstDash val="solid"/>
                <a:miter/>
              </a:ln>
            </p:spPr>
            <p:txBody>
              <a:bodyPr rtlCol="0" anchor="ctr"/>
              <a:lstStyle/>
              <a:p>
                <a:endParaRPr lang="nb-NO"/>
              </a:p>
            </p:txBody>
          </p:sp>
          <p:sp>
            <p:nvSpPr>
              <p:cNvPr id="420" name="Friform 419">
                <a:extLst>
                  <a:ext uri="{FF2B5EF4-FFF2-40B4-BE49-F238E27FC236}">
                    <a16:creationId xmlns:a16="http://schemas.microsoft.com/office/drawing/2014/main" id="{ADD7B5AE-6E1D-BA8F-18F5-FB74A41ADC85}"/>
                  </a:ext>
                </a:extLst>
              </p:cNvPr>
              <p:cNvSpPr/>
              <p:nvPr/>
            </p:nvSpPr>
            <p:spPr>
              <a:xfrm>
                <a:off x="4489347" y="1860801"/>
                <a:ext cx="42296" cy="48010"/>
              </a:xfrm>
              <a:custGeom>
                <a:avLst/>
                <a:gdLst>
                  <a:gd name="connsiteX0" fmla="*/ 41842 w 42296"/>
                  <a:gd name="connsiteY0" fmla="*/ 27794 h 48010"/>
                  <a:gd name="connsiteX1" fmla="*/ 16809 w 42296"/>
                  <a:gd name="connsiteY1" fmla="*/ 47711 h 48010"/>
                  <a:gd name="connsiteX2" fmla="*/ 455 w 42296"/>
                  <a:gd name="connsiteY2" fmla="*/ 20216 h 48010"/>
                  <a:gd name="connsiteX3" fmla="*/ 25488 w 42296"/>
                  <a:gd name="connsiteY3" fmla="*/ 299 h 48010"/>
                  <a:gd name="connsiteX4" fmla="*/ 41842 w 42296"/>
                  <a:gd name="connsiteY4" fmla="*/ 27794 h 48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96" h="48010">
                    <a:moveTo>
                      <a:pt x="41842" y="27794"/>
                    </a:moveTo>
                    <a:cubicBezTo>
                      <a:pt x="39446" y="40878"/>
                      <a:pt x="28241" y="49784"/>
                      <a:pt x="16809" y="47711"/>
                    </a:cubicBezTo>
                    <a:cubicBezTo>
                      <a:pt x="5377" y="45606"/>
                      <a:pt x="-1942" y="33332"/>
                      <a:pt x="455" y="20216"/>
                    </a:cubicBezTo>
                    <a:cubicBezTo>
                      <a:pt x="2851" y="7133"/>
                      <a:pt x="14056" y="-1773"/>
                      <a:pt x="25488" y="299"/>
                    </a:cubicBezTo>
                    <a:cubicBezTo>
                      <a:pt x="36920" y="2372"/>
                      <a:pt x="44239" y="14678"/>
                      <a:pt x="41842" y="27794"/>
                    </a:cubicBezTo>
                    <a:close/>
                  </a:path>
                </a:pathLst>
              </a:custGeom>
              <a:solidFill>
                <a:srgbClr val="151C28"/>
              </a:solidFill>
              <a:ln w="0" cap="flat">
                <a:noFill/>
                <a:prstDash val="solid"/>
                <a:miter/>
              </a:ln>
            </p:spPr>
            <p:txBody>
              <a:bodyPr rtlCol="0" anchor="ctr"/>
              <a:lstStyle/>
              <a:p>
                <a:endParaRPr lang="nb-NO"/>
              </a:p>
            </p:txBody>
          </p:sp>
          <p:sp>
            <p:nvSpPr>
              <p:cNvPr id="421" name="Friform 420">
                <a:extLst>
                  <a:ext uri="{FF2B5EF4-FFF2-40B4-BE49-F238E27FC236}">
                    <a16:creationId xmlns:a16="http://schemas.microsoft.com/office/drawing/2014/main" id="{FB994881-560A-B6F1-B773-992A3245F292}"/>
                  </a:ext>
                </a:extLst>
              </p:cNvPr>
              <p:cNvSpPr/>
              <p:nvPr/>
            </p:nvSpPr>
            <p:spPr>
              <a:xfrm>
                <a:off x="4336231" y="1832788"/>
                <a:ext cx="42297" cy="48010"/>
              </a:xfrm>
              <a:custGeom>
                <a:avLst/>
                <a:gdLst>
                  <a:gd name="connsiteX0" fmla="*/ 41843 w 42297"/>
                  <a:gd name="connsiteY0" fmla="*/ 27794 h 48010"/>
                  <a:gd name="connsiteX1" fmla="*/ 16809 w 42297"/>
                  <a:gd name="connsiteY1" fmla="*/ 47711 h 48010"/>
                  <a:gd name="connsiteX2" fmla="*/ 454 w 42297"/>
                  <a:gd name="connsiteY2" fmla="*/ 20216 h 48010"/>
                  <a:gd name="connsiteX3" fmla="*/ 25488 w 42297"/>
                  <a:gd name="connsiteY3" fmla="*/ 299 h 48010"/>
                  <a:gd name="connsiteX4" fmla="*/ 41843 w 42297"/>
                  <a:gd name="connsiteY4" fmla="*/ 27794 h 48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97" h="48010">
                    <a:moveTo>
                      <a:pt x="41843" y="27794"/>
                    </a:moveTo>
                    <a:cubicBezTo>
                      <a:pt x="39446" y="40878"/>
                      <a:pt x="28241" y="49784"/>
                      <a:pt x="16809" y="47711"/>
                    </a:cubicBezTo>
                    <a:cubicBezTo>
                      <a:pt x="5377" y="45606"/>
                      <a:pt x="-1942" y="33332"/>
                      <a:pt x="454" y="20216"/>
                    </a:cubicBezTo>
                    <a:cubicBezTo>
                      <a:pt x="2851" y="7133"/>
                      <a:pt x="14056" y="-1773"/>
                      <a:pt x="25488" y="299"/>
                    </a:cubicBezTo>
                    <a:cubicBezTo>
                      <a:pt x="36920" y="2404"/>
                      <a:pt x="44239" y="14678"/>
                      <a:pt x="41843" y="27794"/>
                    </a:cubicBezTo>
                    <a:close/>
                  </a:path>
                </a:pathLst>
              </a:custGeom>
              <a:solidFill>
                <a:srgbClr val="151C28"/>
              </a:solidFill>
              <a:ln w="0" cap="flat">
                <a:noFill/>
                <a:prstDash val="solid"/>
                <a:miter/>
              </a:ln>
            </p:spPr>
            <p:txBody>
              <a:bodyPr rtlCol="0" anchor="ctr"/>
              <a:lstStyle/>
              <a:p>
                <a:endParaRPr lang="nb-NO"/>
              </a:p>
            </p:txBody>
          </p:sp>
          <p:sp>
            <p:nvSpPr>
              <p:cNvPr id="422" name="Friform 421">
                <a:extLst>
                  <a:ext uri="{FF2B5EF4-FFF2-40B4-BE49-F238E27FC236}">
                    <a16:creationId xmlns:a16="http://schemas.microsoft.com/office/drawing/2014/main" id="{CE527A97-8965-8010-F582-4B862F70C70B}"/>
                  </a:ext>
                </a:extLst>
              </p:cNvPr>
              <p:cNvSpPr/>
              <p:nvPr/>
            </p:nvSpPr>
            <p:spPr>
              <a:xfrm>
                <a:off x="4355132" y="1974306"/>
                <a:ext cx="121834" cy="32443"/>
              </a:xfrm>
              <a:custGeom>
                <a:avLst/>
                <a:gdLst>
                  <a:gd name="connsiteX0" fmla="*/ 19735 w 121834"/>
                  <a:gd name="connsiteY0" fmla="*/ 17468 h 32443"/>
                  <a:gd name="connsiteX1" fmla="*/ 1373 w 121834"/>
                  <a:gd name="connsiteY1" fmla="*/ 7785 h 32443"/>
                  <a:gd name="connsiteX2" fmla="*/ 1276 w 121834"/>
                  <a:gd name="connsiteY2" fmla="*/ 1373 h 32443"/>
                  <a:gd name="connsiteX3" fmla="*/ 7688 w 121834"/>
                  <a:gd name="connsiteY3" fmla="*/ 1276 h 32443"/>
                  <a:gd name="connsiteX4" fmla="*/ 35798 w 121834"/>
                  <a:gd name="connsiteY4" fmla="*/ 8336 h 32443"/>
                  <a:gd name="connsiteX5" fmla="*/ 47910 w 121834"/>
                  <a:gd name="connsiteY5" fmla="*/ 8692 h 32443"/>
                  <a:gd name="connsiteX6" fmla="*/ 61933 w 121834"/>
                  <a:gd name="connsiteY6" fmla="*/ 12967 h 32443"/>
                  <a:gd name="connsiteX7" fmla="*/ 75081 w 121834"/>
                  <a:gd name="connsiteY7" fmla="*/ 13744 h 32443"/>
                  <a:gd name="connsiteX8" fmla="*/ 87517 w 121834"/>
                  <a:gd name="connsiteY8" fmla="*/ 17922 h 32443"/>
                  <a:gd name="connsiteX9" fmla="*/ 115498 w 121834"/>
                  <a:gd name="connsiteY9" fmla="*/ 20998 h 32443"/>
                  <a:gd name="connsiteX10" fmla="*/ 121457 w 121834"/>
                  <a:gd name="connsiteY10" fmla="*/ 23362 h 32443"/>
                  <a:gd name="connsiteX11" fmla="*/ 119093 w 121834"/>
                  <a:gd name="connsiteY11" fmla="*/ 29321 h 32443"/>
                  <a:gd name="connsiteX12" fmla="*/ 83339 w 121834"/>
                  <a:gd name="connsiteY12" fmla="*/ 25953 h 32443"/>
                  <a:gd name="connsiteX13" fmla="*/ 75405 w 121834"/>
                  <a:gd name="connsiteY13" fmla="*/ 22812 h 32443"/>
                  <a:gd name="connsiteX14" fmla="*/ 60379 w 121834"/>
                  <a:gd name="connsiteY14" fmla="*/ 21905 h 32443"/>
                  <a:gd name="connsiteX15" fmla="*/ 44413 w 121834"/>
                  <a:gd name="connsiteY15" fmla="*/ 17080 h 32443"/>
                  <a:gd name="connsiteX16" fmla="*/ 36964 w 121834"/>
                  <a:gd name="connsiteY16" fmla="*/ 17371 h 32443"/>
                  <a:gd name="connsiteX17" fmla="*/ 19768 w 121834"/>
                  <a:gd name="connsiteY17" fmla="*/ 17533 h 32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34" h="32443">
                    <a:moveTo>
                      <a:pt x="19735" y="17468"/>
                    </a:moveTo>
                    <a:cubicBezTo>
                      <a:pt x="13809" y="16400"/>
                      <a:pt x="7494" y="13679"/>
                      <a:pt x="1373" y="7785"/>
                    </a:cubicBezTo>
                    <a:cubicBezTo>
                      <a:pt x="-408" y="6036"/>
                      <a:pt x="-473" y="3187"/>
                      <a:pt x="1276" y="1373"/>
                    </a:cubicBezTo>
                    <a:cubicBezTo>
                      <a:pt x="3025" y="-408"/>
                      <a:pt x="5875" y="-473"/>
                      <a:pt x="7688" y="1276"/>
                    </a:cubicBezTo>
                    <a:cubicBezTo>
                      <a:pt x="17371" y="10635"/>
                      <a:pt x="27605" y="9372"/>
                      <a:pt x="35798" y="8336"/>
                    </a:cubicBezTo>
                    <a:cubicBezTo>
                      <a:pt x="40462" y="7753"/>
                      <a:pt x="44477" y="7267"/>
                      <a:pt x="47910" y="8692"/>
                    </a:cubicBezTo>
                    <a:cubicBezTo>
                      <a:pt x="52541" y="10635"/>
                      <a:pt x="56460" y="12028"/>
                      <a:pt x="61933" y="12967"/>
                    </a:cubicBezTo>
                    <a:cubicBezTo>
                      <a:pt x="67341" y="13938"/>
                      <a:pt x="70645" y="13906"/>
                      <a:pt x="75081" y="13744"/>
                    </a:cubicBezTo>
                    <a:cubicBezTo>
                      <a:pt x="79259" y="13615"/>
                      <a:pt x="83275" y="15687"/>
                      <a:pt x="87517" y="17922"/>
                    </a:cubicBezTo>
                    <a:cubicBezTo>
                      <a:pt x="94966" y="21808"/>
                      <a:pt x="103386" y="26212"/>
                      <a:pt x="115498" y="20998"/>
                    </a:cubicBezTo>
                    <a:cubicBezTo>
                      <a:pt x="117797" y="20027"/>
                      <a:pt x="120453" y="21063"/>
                      <a:pt x="121457" y="23362"/>
                    </a:cubicBezTo>
                    <a:cubicBezTo>
                      <a:pt x="122461" y="25662"/>
                      <a:pt x="121392" y="28317"/>
                      <a:pt x="119093" y="29321"/>
                    </a:cubicBezTo>
                    <a:cubicBezTo>
                      <a:pt x="103062" y="36252"/>
                      <a:pt x="91177" y="30066"/>
                      <a:pt x="83339" y="25953"/>
                    </a:cubicBezTo>
                    <a:cubicBezTo>
                      <a:pt x="80166" y="24302"/>
                      <a:pt x="77219" y="22747"/>
                      <a:pt x="75405" y="22812"/>
                    </a:cubicBezTo>
                    <a:cubicBezTo>
                      <a:pt x="70709" y="22974"/>
                      <a:pt x="66629" y="23006"/>
                      <a:pt x="60379" y="21905"/>
                    </a:cubicBezTo>
                    <a:cubicBezTo>
                      <a:pt x="53902" y="20707"/>
                      <a:pt x="49497" y="19217"/>
                      <a:pt x="44413" y="17080"/>
                    </a:cubicBezTo>
                    <a:cubicBezTo>
                      <a:pt x="43214" y="16594"/>
                      <a:pt x="39879" y="16983"/>
                      <a:pt x="36964" y="17371"/>
                    </a:cubicBezTo>
                    <a:cubicBezTo>
                      <a:pt x="32236" y="17954"/>
                      <a:pt x="26245" y="18699"/>
                      <a:pt x="19768" y="17533"/>
                    </a:cubicBezTo>
                    <a:close/>
                  </a:path>
                </a:pathLst>
              </a:custGeom>
              <a:solidFill>
                <a:srgbClr val="8C6254"/>
              </a:solidFill>
              <a:ln w="0" cap="flat">
                <a:noFill/>
                <a:prstDash val="solid"/>
                <a:miter/>
              </a:ln>
            </p:spPr>
            <p:txBody>
              <a:bodyPr rtlCol="0" anchor="ctr"/>
              <a:lstStyle/>
              <a:p>
                <a:endParaRPr lang="nb-NO"/>
              </a:p>
            </p:txBody>
          </p:sp>
          <p:sp>
            <p:nvSpPr>
              <p:cNvPr id="423" name="Friform 422">
                <a:extLst>
                  <a:ext uri="{FF2B5EF4-FFF2-40B4-BE49-F238E27FC236}">
                    <a16:creationId xmlns:a16="http://schemas.microsoft.com/office/drawing/2014/main" id="{FA15D6D1-5001-2FE9-666C-FE102799ED1E}"/>
                  </a:ext>
                </a:extLst>
              </p:cNvPr>
              <p:cNvSpPr/>
              <p:nvPr/>
            </p:nvSpPr>
            <p:spPr>
              <a:xfrm>
                <a:off x="4381866" y="2005056"/>
                <a:ext cx="59144" cy="20339"/>
              </a:xfrm>
              <a:custGeom>
                <a:avLst/>
                <a:gdLst>
                  <a:gd name="connsiteX0" fmla="*/ 28624 w 59144"/>
                  <a:gd name="connsiteY0" fmla="*/ 19330 h 20339"/>
                  <a:gd name="connsiteX1" fmla="*/ 1810 w 59144"/>
                  <a:gd name="connsiteY1" fmla="*/ 8157 h 20339"/>
                  <a:gd name="connsiteX2" fmla="*/ 903 w 59144"/>
                  <a:gd name="connsiteY2" fmla="*/ 1810 h 20339"/>
                  <a:gd name="connsiteX3" fmla="*/ 7250 w 59144"/>
                  <a:gd name="connsiteY3" fmla="*/ 903 h 20339"/>
                  <a:gd name="connsiteX4" fmla="*/ 53367 w 59144"/>
                  <a:gd name="connsiteY4" fmla="*/ 9356 h 20339"/>
                  <a:gd name="connsiteX5" fmla="*/ 58969 w 59144"/>
                  <a:gd name="connsiteY5" fmla="*/ 12432 h 20339"/>
                  <a:gd name="connsiteX6" fmla="*/ 55893 w 59144"/>
                  <a:gd name="connsiteY6" fmla="*/ 18035 h 20339"/>
                  <a:gd name="connsiteX7" fmla="*/ 28624 w 59144"/>
                  <a:gd name="connsiteY7" fmla="*/ 19330 h 2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44" h="20339">
                    <a:moveTo>
                      <a:pt x="28624" y="19330"/>
                    </a:moveTo>
                    <a:cubicBezTo>
                      <a:pt x="13080" y="16480"/>
                      <a:pt x="2457" y="8643"/>
                      <a:pt x="1810" y="8157"/>
                    </a:cubicBezTo>
                    <a:cubicBezTo>
                      <a:pt x="-198" y="6668"/>
                      <a:pt x="-587" y="3818"/>
                      <a:pt x="903" y="1810"/>
                    </a:cubicBezTo>
                    <a:cubicBezTo>
                      <a:pt x="2393" y="-198"/>
                      <a:pt x="5243" y="-587"/>
                      <a:pt x="7250" y="903"/>
                    </a:cubicBezTo>
                    <a:cubicBezTo>
                      <a:pt x="7607" y="1162"/>
                      <a:pt x="28722" y="16512"/>
                      <a:pt x="53367" y="9356"/>
                    </a:cubicBezTo>
                    <a:cubicBezTo>
                      <a:pt x="55763" y="8675"/>
                      <a:pt x="58289" y="10035"/>
                      <a:pt x="58969" y="12432"/>
                    </a:cubicBezTo>
                    <a:cubicBezTo>
                      <a:pt x="59649" y="14829"/>
                      <a:pt x="58289" y="17355"/>
                      <a:pt x="55893" y="18035"/>
                    </a:cubicBezTo>
                    <a:cubicBezTo>
                      <a:pt x="45983" y="20917"/>
                      <a:pt x="36656" y="20787"/>
                      <a:pt x="28624" y="19330"/>
                    </a:cubicBezTo>
                    <a:close/>
                  </a:path>
                </a:pathLst>
              </a:custGeom>
              <a:solidFill>
                <a:srgbClr val="8C6254"/>
              </a:solidFill>
              <a:ln w="0" cap="flat">
                <a:noFill/>
                <a:prstDash val="solid"/>
                <a:miter/>
              </a:ln>
            </p:spPr>
            <p:txBody>
              <a:bodyPr rtlCol="0" anchor="ctr"/>
              <a:lstStyle/>
              <a:p>
                <a:endParaRPr lang="nb-NO"/>
              </a:p>
            </p:txBody>
          </p:sp>
        </p:grpSp>
        <p:sp>
          <p:nvSpPr>
            <p:cNvPr id="414" name="Friform 413">
              <a:extLst>
                <a:ext uri="{FF2B5EF4-FFF2-40B4-BE49-F238E27FC236}">
                  <a16:creationId xmlns:a16="http://schemas.microsoft.com/office/drawing/2014/main" id="{56057919-AFEB-23D5-075D-16D55C0FC5CF}"/>
                </a:ext>
              </a:extLst>
            </p:cNvPr>
            <p:cNvSpPr/>
            <p:nvPr/>
          </p:nvSpPr>
          <p:spPr>
            <a:xfrm>
              <a:off x="4573549" y="1852213"/>
              <a:ext cx="39398" cy="98043"/>
            </a:xfrm>
            <a:custGeom>
              <a:avLst/>
              <a:gdLst>
                <a:gd name="connsiteX0" fmla="*/ 36725 w 39398"/>
                <a:gd name="connsiteY0" fmla="*/ 14555 h 98043"/>
                <a:gd name="connsiteX1" fmla="*/ 14185 w 39398"/>
                <a:gd name="connsiteY1" fmla="*/ 14 h 98043"/>
                <a:gd name="connsiteX2" fmla="*/ 2040 w 39398"/>
                <a:gd name="connsiteY2" fmla="*/ 90077 h 98043"/>
                <a:gd name="connsiteX3" fmla="*/ 0 w 39398"/>
                <a:gd name="connsiteY3" fmla="*/ 98044 h 98043"/>
                <a:gd name="connsiteX4" fmla="*/ 36725 w 39398"/>
                <a:gd name="connsiteY4" fmla="*/ 14555 h 98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98" h="98043">
                  <a:moveTo>
                    <a:pt x="36725" y="14555"/>
                  </a:moveTo>
                  <a:cubicBezTo>
                    <a:pt x="30507" y="2120"/>
                    <a:pt x="21050" y="-212"/>
                    <a:pt x="14185" y="14"/>
                  </a:cubicBezTo>
                  <a:cubicBezTo>
                    <a:pt x="9198" y="37549"/>
                    <a:pt x="2591" y="87065"/>
                    <a:pt x="2040" y="90077"/>
                  </a:cubicBezTo>
                  <a:cubicBezTo>
                    <a:pt x="1555" y="92635"/>
                    <a:pt x="842" y="95324"/>
                    <a:pt x="0" y="98044"/>
                  </a:cubicBezTo>
                  <a:cubicBezTo>
                    <a:pt x="29211" y="91405"/>
                    <a:pt x="46311" y="33792"/>
                    <a:pt x="36725" y="14555"/>
                  </a:cubicBezTo>
                  <a:close/>
                </a:path>
              </a:pathLst>
            </a:custGeom>
            <a:solidFill>
              <a:srgbClr val="DEAB91"/>
            </a:solidFill>
            <a:ln w="0" cap="flat">
              <a:noFill/>
              <a:prstDash val="solid"/>
              <a:miter/>
            </a:ln>
          </p:spPr>
          <p:txBody>
            <a:bodyPr rtlCol="0" anchor="ctr"/>
            <a:lstStyle/>
            <a:p>
              <a:endParaRPr lang="nb-NO"/>
            </a:p>
          </p:txBody>
        </p:sp>
        <p:sp>
          <p:nvSpPr>
            <p:cNvPr id="415" name="Friform 414">
              <a:extLst>
                <a:ext uri="{FF2B5EF4-FFF2-40B4-BE49-F238E27FC236}">
                  <a16:creationId xmlns:a16="http://schemas.microsoft.com/office/drawing/2014/main" id="{7BD35957-8D69-C216-B603-ED3A15AE584D}"/>
                </a:ext>
              </a:extLst>
            </p:cNvPr>
            <p:cNvSpPr/>
            <p:nvPr/>
          </p:nvSpPr>
          <p:spPr>
            <a:xfrm>
              <a:off x="4273395" y="1606231"/>
              <a:ext cx="355093" cy="245998"/>
            </a:xfrm>
            <a:custGeom>
              <a:avLst/>
              <a:gdLst>
                <a:gd name="connsiteX0" fmla="*/ 247205 w 355093"/>
                <a:gd name="connsiteY0" fmla="*/ 60657 h 245998"/>
                <a:gd name="connsiteX1" fmla="*/ 314339 w 355093"/>
                <a:gd name="connsiteY1" fmla="*/ 245996 h 245998"/>
                <a:gd name="connsiteX2" fmla="*/ 352780 w 355093"/>
                <a:gd name="connsiteY2" fmla="*/ 122577 h 245998"/>
                <a:gd name="connsiteX3" fmla="*/ 246104 w 355093"/>
                <a:gd name="connsiteY3" fmla="*/ 10493 h 245998"/>
                <a:gd name="connsiteX4" fmla="*/ 149824 w 355093"/>
                <a:gd name="connsiteY4" fmla="*/ 0 h 245998"/>
                <a:gd name="connsiteX5" fmla="*/ 43 w 355093"/>
                <a:gd name="connsiteY5" fmla="*/ 77012 h 245998"/>
                <a:gd name="connsiteX6" fmla="*/ 24915 w 355093"/>
                <a:gd name="connsiteY6" fmla="*/ 192496 h 245998"/>
                <a:gd name="connsiteX7" fmla="*/ 247173 w 355093"/>
                <a:gd name="connsiteY7" fmla="*/ 60689 h 24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5093" h="245998">
                  <a:moveTo>
                    <a:pt x="247205" y="60657"/>
                  </a:moveTo>
                  <a:cubicBezTo>
                    <a:pt x="247205" y="60657"/>
                    <a:pt x="319942" y="203896"/>
                    <a:pt x="314339" y="245996"/>
                  </a:cubicBezTo>
                  <a:cubicBezTo>
                    <a:pt x="346660" y="246515"/>
                    <a:pt x="361103" y="128892"/>
                    <a:pt x="352780" y="122577"/>
                  </a:cubicBezTo>
                  <a:cubicBezTo>
                    <a:pt x="344458" y="116230"/>
                    <a:pt x="246104" y="10493"/>
                    <a:pt x="246104" y="10493"/>
                  </a:cubicBezTo>
                  <a:lnTo>
                    <a:pt x="149824" y="0"/>
                  </a:lnTo>
                  <a:lnTo>
                    <a:pt x="43" y="77012"/>
                  </a:lnTo>
                  <a:cubicBezTo>
                    <a:pt x="43" y="77012"/>
                    <a:pt x="-2159" y="180676"/>
                    <a:pt x="24915" y="192496"/>
                  </a:cubicBezTo>
                  <a:cubicBezTo>
                    <a:pt x="64068" y="110595"/>
                    <a:pt x="247173" y="60689"/>
                    <a:pt x="247173" y="60689"/>
                  </a:cubicBezTo>
                  <a:close/>
                </a:path>
              </a:pathLst>
            </a:custGeom>
            <a:solidFill>
              <a:srgbClr val="151C28"/>
            </a:solidFill>
            <a:ln w="0" cap="flat">
              <a:noFill/>
              <a:prstDash val="solid"/>
              <a:miter/>
            </a:ln>
          </p:spPr>
          <p:txBody>
            <a:bodyPr rtlCol="0" anchor="ctr"/>
            <a:lstStyle/>
            <a:p>
              <a:endParaRPr lang="nb-NO"/>
            </a:p>
          </p:txBody>
        </p:sp>
      </p:grpSp>
      <p:grpSp>
        <p:nvGrpSpPr>
          <p:cNvPr id="432" name="Gruppe 431">
            <a:extLst>
              <a:ext uri="{FF2B5EF4-FFF2-40B4-BE49-F238E27FC236}">
                <a16:creationId xmlns:a16="http://schemas.microsoft.com/office/drawing/2014/main" id="{3F8C2F94-77D7-00DD-9D70-0AF7BF82E3CA}"/>
              </a:ext>
            </a:extLst>
          </p:cNvPr>
          <p:cNvGrpSpPr>
            <a:grpSpLocks noChangeAspect="1"/>
          </p:cNvGrpSpPr>
          <p:nvPr/>
        </p:nvGrpSpPr>
        <p:grpSpPr>
          <a:xfrm>
            <a:off x="9935284" y="634161"/>
            <a:ext cx="1737138" cy="1764852"/>
            <a:chOff x="-807886" y="1226480"/>
            <a:chExt cx="5036346" cy="5116697"/>
          </a:xfrm>
        </p:grpSpPr>
        <p:grpSp>
          <p:nvGrpSpPr>
            <p:cNvPr id="433" name="Bakgrunn">
              <a:extLst>
                <a:ext uri="{FF2B5EF4-FFF2-40B4-BE49-F238E27FC236}">
                  <a16:creationId xmlns:a16="http://schemas.microsoft.com/office/drawing/2014/main" id="{BB44890B-FD7D-8122-AE4E-A08F4DD32D62}"/>
                </a:ext>
              </a:extLst>
            </p:cNvPr>
            <p:cNvGrpSpPr>
              <a:grpSpLocks/>
            </p:cNvGrpSpPr>
            <p:nvPr/>
          </p:nvGrpSpPr>
          <p:grpSpPr>
            <a:xfrm>
              <a:off x="-807886" y="1613372"/>
              <a:ext cx="5036346" cy="4729805"/>
              <a:chOff x="-807886" y="1064889"/>
              <a:chExt cx="5036346" cy="4729805"/>
            </a:xfrm>
          </p:grpSpPr>
          <p:sp>
            <p:nvSpPr>
              <p:cNvPr id="615" name="Freeform 4">
                <a:extLst>
                  <a:ext uri="{FF2B5EF4-FFF2-40B4-BE49-F238E27FC236}">
                    <a16:creationId xmlns:a16="http://schemas.microsoft.com/office/drawing/2014/main" id="{57691566-3ADA-AF75-2D1F-3AE0059E53EF}"/>
                  </a:ext>
                </a:extLst>
              </p:cNvPr>
              <p:cNvSpPr>
                <a:spLocks/>
              </p:cNvSpPr>
              <p:nvPr/>
            </p:nvSpPr>
            <p:spPr>
              <a:xfrm>
                <a:off x="-255265" y="5593530"/>
                <a:ext cx="4483725" cy="201164"/>
              </a:xfrm>
              <a:custGeom>
                <a:avLst/>
                <a:gdLst>
                  <a:gd name="connsiteX0" fmla="*/ 4483726 w 4483725"/>
                  <a:gd name="connsiteY0" fmla="*/ 100582 h 201164"/>
                  <a:gd name="connsiteX1" fmla="*/ 1999686 w 4483725"/>
                  <a:gd name="connsiteY1" fmla="*/ 201165 h 201164"/>
                  <a:gd name="connsiteX2" fmla="*/ 0 w 4483725"/>
                  <a:gd name="connsiteY2" fmla="*/ 100582 h 201164"/>
                  <a:gd name="connsiteX3" fmla="*/ 1999686 w 4483725"/>
                  <a:gd name="connsiteY3" fmla="*/ 0 h 201164"/>
                  <a:gd name="connsiteX4" fmla="*/ 4483726 w 4483725"/>
                  <a:gd name="connsiteY4" fmla="*/ 100582 h 20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3725" h="201164">
                    <a:moveTo>
                      <a:pt x="4483726" y="100582"/>
                    </a:moveTo>
                    <a:cubicBezTo>
                      <a:pt x="4483726" y="156131"/>
                      <a:pt x="3237831" y="201165"/>
                      <a:pt x="1999686" y="201165"/>
                    </a:cubicBezTo>
                    <a:cubicBezTo>
                      <a:pt x="761541" y="201165"/>
                      <a:pt x="0" y="156131"/>
                      <a:pt x="0" y="100582"/>
                    </a:cubicBezTo>
                    <a:cubicBezTo>
                      <a:pt x="0" y="45034"/>
                      <a:pt x="761541" y="0"/>
                      <a:pt x="1999686" y="0"/>
                    </a:cubicBezTo>
                    <a:cubicBezTo>
                      <a:pt x="3237831" y="0"/>
                      <a:pt x="4483726" y="45034"/>
                      <a:pt x="4483726" y="100582"/>
                    </a:cubicBezTo>
                    <a:close/>
                  </a:path>
                </a:pathLst>
              </a:custGeom>
              <a:solidFill>
                <a:srgbClr val="293657">
                  <a:alpha val="30000"/>
                </a:srgbClr>
              </a:solidFill>
              <a:ln w="0" cap="flat">
                <a:noFill/>
                <a:prstDash val="solid"/>
                <a:miter/>
              </a:ln>
            </p:spPr>
            <p:txBody>
              <a:bodyPr rtlCol="0" anchor="ctr"/>
              <a:lstStyle/>
              <a:p>
                <a:endParaRPr lang="en-NO"/>
              </a:p>
            </p:txBody>
          </p:sp>
          <p:sp>
            <p:nvSpPr>
              <p:cNvPr id="616" name="Freeform 5">
                <a:extLst>
                  <a:ext uri="{FF2B5EF4-FFF2-40B4-BE49-F238E27FC236}">
                    <a16:creationId xmlns:a16="http://schemas.microsoft.com/office/drawing/2014/main" id="{E7BBA0E7-97A4-903A-CEAD-34DFDEDA81B7}"/>
                  </a:ext>
                </a:extLst>
              </p:cNvPr>
              <p:cNvSpPr>
                <a:spLocks/>
              </p:cNvSpPr>
              <p:nvPr/>
            </p:nvSpPr>
            <p:spPr>
              <a:xfrm>
                <a:off x="-807886" y="1064889"/>
                <a:ext cx="4988596" cy="3981520"/>
              </a:xfrm>
              <a:custGeom>
                <a:avLst/>
                <a:gdLst>
                  <a:gd name="connsiteX0" fmla="*/ 4602054 w 4988596"/>
                  <a:gd name="connsiteY0" fmla="*/ 1260435 h 3981520"/>
                  <a:gd name="connsiteX1" fmla="*/ 2983381 w 4988596"/>
                  <a:gd name="connsiteY1" fmla="*/ 354569 h 3981520"/>
                  <a:gd name="connsiteX2" fmla="*/ 954011 w 4988596"/>
                  <a:gd name="connsiteY2" fmla="*/ 452419 h 3981520"/>
                  <a:gd name="connsiteX3" fmla="*/ 160225 w 4988596"/>
                  <a:gd name="connsiteY3" fmla="*/ 2485169 h 3981520"/>
                  <a:gd name="connsiteX4" fmla="*/ 2902702 w 4988596"/>
                  <a:gd name="connsiteY4" fmla="*/ 3979587 h 3981520"/>
                  <a:gd name="connsiteX5" fmla="*/ 4944285 w 4988596"/>
                  <a:gd name="connsiteY5" fmla="*/ 2553619 h 3981520"/>
                  <a:gd name="connsiteX6" fmla="*/ 4602054 w 4988596"/>
                  <a:gd name="connsiteY6" fmla="*/ 1260469 h 398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8596" h="3981520">
                    <a:moveTo>
                      <a:pt x="4602054" y="1260435"/>
                    </a:moveTo>
                    <a:cubicBezTo>
                      <a:pt x="4248338" y="1038586"/>
                      <a:pt x="3215628" y="525919"/>
                      <a:pt x="2983381" y="354569"/>
                    </a:cubicBezTo>
                    <a:cubicBezTo>
                      <a:pt x="2751134" y="183150"/>
                      <a:pt x="1786060" y="-400838"/>
                      <a:pt x="954011" y="452419"/>
                    </a:cubicBezTo>
                    <a:cubicBezTo>
                      <a:pt x="121927" y="1305607"/>
                      <a:pt x="-232793" y="1564119"/>
                      <a:pt x="160225" y="2485169"/>
                    </a:cubicBezTo>
                    <a:cubicBezTo>
                      <a:pt x="553209" y="3406218"/>
                      <a:pt x="1938735" y="4020574"/>
                      <a:pt x="2902702" y="3979587"/>
                    </a:cubicBezTo>
                    <a:cubicBezTo>
                      <a:pt x="3866668" y="3938565"/>
                      <a:pt x="4529263" y="3864789"/>
                      <a:pt x="4944285" y="2553619"/>
                    </a:cubicBezTo>
                    <a:cubicBezTo>
                      <a:pt x="5095956" y="1832385"/>
                      <a:pt x="4827590" y="1401935"/>
                      <a:pt x="4602054" y="1260469"/>
                    </a:cubicBezTo>
                    <a:close/>
                  </a:path>
                </a:pathLst>
              </a:custGeom>
              <a:solidFill>
                <a:srgbClr val="293657">
                  <a:alpha val="20000"/>
                </a:srgbClr>
              </a:solidFill>
              <a:ln w="0" cap="flat">
                <a:noFill/>
                <a:prstDash val="solid"/>
                <a:miter/>
              </a:ln>
            </p:spPr>
            <p:txBody>
              <a:bodyPr rtlCol="0" anchor="ctr"/>
              <a:lstStyle/>
              <a:p>
                <a:endParaRPr lang="en-NO"/>
              </a:p>
            </p:txBody>
          </p:sp>
        </p:grpSp>
        <p:sp>
          <p:nvSpPr>
            <p:cNvPr id="434" name="Freeform 6">
              <a:extLst>
                <a:ext uri="{FF2B5EF4-FFF2-40B4-BE49-F238E27FC236}">
                  <a16:creationId xmlns:a16="http://schemas.microsoft.com/office/drawing/2014/main" id="{BBB3A0CF-E0D8-28FB-2097-064FB47C813B}"/>
                </a:ext>
              </a:extLst>
            </p:cNvPr>
            <p:cNvSpPr>
              <a:spLocks/>
            </p:cNvSpPr>
            <p:nvPr/>
          </p:nvSpPr>
          <p:spPr>
            <a:xfrm>
              <a:off x="2285268" y="1262922"/>
              <a:ext cx="1895441" cy="1995194"/>
            </a:xfrm>
            <a:custGeom>
              <a:avLst/>
              <a:gdLst>
                <a:gd name="connsiteX0" fmla="*/ 0 w 1439220"/>
                <a:gd name="connsiteY0" fmla="*/ 0 h 1514963"/>
                <a:gd name="connsiteX1" fmla="*/ 1439221 w 1439220"/>
                <a:gd name="connsiteY1" fmla="*/ 0 h 1514963"/>
                <a:gd name="connsiteX2" fmla="*/ 1439221 w 1439220"/>
                <a:gd name="connsiteY2" fmla="*/ 1514964 h 1514963"/>
                <a:gd name="connsiteX3" fmla="*/ 0 w 1439220"/>
                <a:gd name="connsiteY3" fmla="*/ 1514964 h 1514963"/>
              </a:gdLst>
              <a:ahLst/>
              <a:cxnLst>
                <a:cxn ang="0">
                  <a:pos x="connsiteX0" y="connsiteY0"/>
                </a:cxn>
                <a:cxn ang="0">
                  <a:pos x="connsiteX1" y="connsiteY1"/>
                </a:cxn>
                <a:cxn ang="0">
                  <a:pos x="connsiteX2" y="connsiteY2"/>
                </a:cxn>
                <a:cxn ang="0">
                  <a:pos x="connsiteX3" y="connsiteY3"/>
                </a:cxn>
              </a:cxnLst>
              <a:rect l="l" t="t" r="r" b="b"/>
              <a:pathLst>
                <a:path w="1439220" h="1514963">
                  <a:moveTo>
                    <a:pt x="0" y="0"/>
                  </a:moveTo>
                  <a:lnTo>
                    <a:pt x="1439221" y="0"/>
                  </a:lnTo>
                  <a:lnTo>
                    <a:pt x="1439221" y="1514964"/>
                  </a:lnTo>
                  <a:lnTo>
                    <a:pt x="0" y="1514964"/>
                  </a:lnTo>
                  <a:close/>
                </a:path>
              </a:pathLst>
            </a:custGeom>
            <a:solidFill>
              <a:srgbClr val="293657"/>
            </a:solidFill>
            <a:ln w="0" cap="flat">
              <a:noFill/>
              <a:prstDash val="solid"/>
              <a:miter/>
            </a:ln>
          </p:spPr>
          <p:txBody>
            <a:bodyPr rtlCol="0" anchor="ctr"/>
            <a:lstStyle/>
            <a:p>
              <a:endParaRPr lang="en-NO"/>
            </a:p>
          </p:txBody>
        </p:sp>
        <p:grpSp>
          <p:nvGrpSpPr>
            <p:cNvPr id="435" name="Graphic 17">
              <a:extLst>
                <a:ext uri="{FF2B5EF4-FFF2-40B4-BE49-F238E27FC236}">
                  <a16:creationId xmlns:a16="http://schemas.microsoft.com/office/drawing/2014/main" id="{E86FB972-91E4-C4E8-103D-EBCF86A50D39}"/>
                </a:ext>
              </a:extLst>
            </p:cNvPr>
            <p:cNvGrpSpPr>
              <a:grpSpLocks/>
            </p:cNvGrpSpPr>
            <p:nvPr/>
          </p:nvGrpSpPr>
          <p:grpSpPr>
            <a:xfrm>
              <a:off x="2286544" y="1266841"/>
              <a:ext cx="1893618" cy="1990366"/>
              <a:chOff x="2286238" y="1208609"/>
              <a:chExt cx="1437836" cy="1511297"/>
            </a:xfrm>
            <a:solidFill>
              <a:srgbClr val="7D8EED"/>
            </a:solidFill>
          </p:grpSpPr>
          <p:sp>
            <p:nvSpPr>
              <p:cNvPr id="598" name="Freeform 8">
                <a:extLst>
                  <a:ext uri="{FF2B5EF4-FFF2-40B4-BE49-F238E27FC236}">
                    <a16:creationId xmlns:a16="http://schemas.microsoft.com/office/drawing/2014/main" id="{75ED4B02-C509-197C-EE20-5133FBC70FFF}"/>
                  </a:ext>
                </a:extLst>
              </p:cNvPr>
              <p:cNvSpPr>
                <a:spLocks/>
              </p:cNvSpPr>
              <p:nvPr/>
            </p:nvSpPr>
            <p:spPr>
              <a:xfrm>
                <a:off x="2438290" y="1208609"/>
                <a:ext cx="8683" cy="1511297"/>
              </a:xfrm>
              <a:custGeom>
                <a:avLst/>
                <a:gdLst>
                  <a:gd name="connsiteX0" fmla="*/ 0 w 8683"/>
                  <a:gd name="connsiteY0" fmla="*/ 0 h 1511297"/>
                  <a:gd name="connsiteX1" fmla="*/ 8684 w 8683"/>
                  <a:gd name="connsiteY1" fmla="*/ 0 h 1511297"/>
                  <a:gd name="connsiteX2" fmla="*/ 8684 w 8683"/>
                  <a:gd name="connsiteY2" fmla="*/ 1511297 h 1511297"/>
                  <a:gd name="connsiteX3" fmla="*/ 0 w 8683"/>
                  <a:gd name="connsiteY3" fmla="*/ 1511297 h 1511297"/>
                </a:gdLst>
                <a:ahLst/>
                <a:cxnLst>
                  <a:cxn ang="0">
                    <a:pos x="connsiteX0" y="connsiteY0"/>
                  </a:cxn>
                  <a:cxn ang="0">
                    <a:pos x="connsiteX1" y="connsiteY1"/>
                  </a:cxn>
                  <a:cxn ang="0">
                    <a:pos x="connsiteX2" y="connsiteY2"/>
                  </a:cxn>
                  <a:cxn ang="0">
                    <a:pos x="connsiteX3" y="connsiteY3"/>
                  </a:cxn>
                </a:cxnLst>
                <a:rect l="l" t="t" r="r" b="b"/>
                <a:pathLst>
                  <a:path w="8683" h="1511297">
                    <a:moveTo>
                      <a:pt x="0" y="0"/>
                    </a:moveTo>
                    <a:lnTo>
                      <a:pt x="8684" y="0"/>
                    </a:lnTo>
                    <a:lnTo>
                      <a:pt x="8684" y="1511297"/>
                    </a:lnTo>
                    <a:lnTo>
                      <a:pt x="0" y="1511297"/>
                    </a:lnTo>
                    <a:close/>
                  </a:path>
                </a:pathLst>
              </a:custGeom>
              <a:solidFill>
                <a:srgbClr val="7D8EED">
                  <a:alpha val="39000"/>
                </a:srgbClr>
              </a:solidFill>
              <a:ln w="0" cap="flat">
                <a:noFill/>
                <a:prstDash val="solid"/>
                <a:miter/>
              </a:ln>
            </p:spPr>
            <p:txBody>
              <a:bodyPr rtlCol="0" anchor="ctr"/>
              <a:lstStyle/>
              <a:p>
                <a:endParaRPr lang="en-NO"/>
              </a:p>
            </p:txBody>
          </p:sp>
          <p:sp>
            <p:nvSpPr>
              <p:cNvPr id="599" name="Freeform 9">
                <a:extLst>
                  <a:ext uri="{FF2B5EF4-FFF2-40B4-BE49-F238E27FC236}">
                    <a16:creationId xmlns:a16="http://schemas.microsoft.com/office/drawing/2014/main" id="{19F7BD30-D3AE-956A-8797-FB997830C58F}"/>
                  </a:ext>
                </a:extLst>
              </p:cNvPr>
              <p:cNvSpPr>
                <a:spLocks/>
              </p:cNvSpPr>
              <p:nvPr/>
            </p:nvSpPr>
            <p:spPr>
              <a:xfrm>
                <a:off x="2598992" y="1208609"/>
                <a:ext cx="8683" cy="1511297"/>
              </a:xfrm>
              <a:custGeom>
                <a:avLst/>
                <a:gdLst>
                  <a:gd name="connsiteX0" fmla="*/ 0 w 8683"/>
                  <a:gd name="connsiteY0" fmla="*/ 0 h 1511297"/>
                  <a:gd name="connsiteX1" fmla="*/ 8684 w 8683"/>
                  <a:gd name="connsiteY1" fmla="*/ 0 h 1511297"/>
                  <a:gd name="connsiteX2" fmla="*/ 8684 w 8683"/>
                  <a:gd name="connsiteY2" fmla="*/ 1511297 h 1511297"/>
                  <a:gd name="connsiteX3" fmla="*/ 0 w 8683"/>
                  <a:gd name="connsiteY3" fmla="*/ 1511297 h 1511297"/>
                </a:gdLst>
                <a:ahLst/>
                <a:cxnLst>
                  <a:cxn ang="0">
                    <a:pos x="connsiteX0" y="connsiteY0"/>
                  </a:cxn>
                  <a:cxn ang="0">
                    <a:pos x="connsiteX1" y="connsiteY1"/>
                  </a:cxn>
                  <a:cxn ang="0">
                    <a:pos x="connsiteX2" y="connsiteY2"/>
                  </a:cxn>
                  <a:cxn ang="0">
                    <a:pos x="connsiteX3" y="connsiteY3"/>
                  </a:cxn>
                </a:cxnLst>
                <a:rect l="l" t="t" r="r" b="b"/>
                <a:pathLst>
                  <a:path w="8683" h="1511297">
                    <a:moveTo>
                      <a:pt x="0" y="0"/>
                    </a:moveTo>
                    <a:lnTo>
                      <a:pt x="8684" y="0"/>
                    </a:lnTo>
                    <a:lnTo>
                      <a:pt x="8684" y="1511297"/>
                    </a:lnTo>
                    <a:lnTo>
                      <a:pt x="0" y="1511297"/>
                    </a:lnTo>
                    <a:close/>
                  </a:path>
                </a:pathLst>
              </a:custGeom>
              <a:solidFill>
                <a:srgbClr val="7D8EED">
                  <a:alpha val="39000"/>
                </a:srgbClr>
              </a:solidFill>
              <a:ln w="0" cap="flat">
                <a:noFill/>
                <a:prstDash val="solid"/>
                <a:miter/>
              </a:ln>
            </p:spPr>
            <p:txBody>
              <a:bodyPr rtlCol="0" anchor="ctr"/>
              <a:lstStyle/>
              <a:p>
                <a:endParaRPr lang="en-NO"/>
              </a:p>
            </p:txBody>
          </p:sp>
          <p:sp>
            <p:nvSpPr>
              <p:cNvPr id="600" name="Freeform 10">
                <a:extLst>
                  <a:ext uri="{FF2B5EF4-FFF2-40B4-BE49-F238E27FC236}">
                    <a16:creationId xmlns:a16="http://schemas.microsoft.com/office/drawing/2014/main" id="{3B7F216E-B27D-C06B-1333-0B730EDB7DA9}"/>
                  </a:ext>
                </a:extLst>
              </p:cNvPr>
              <p:cNvSpPr>
                <a:spLocks/>
              </p:cNvSpPr>
              <p:nvPr/>
            </p:nvSpPr>
            <p:spPr>
              <a:xfrm>
                <a:off x="2759728" y="1208609"/>
                <a:ext cx="8683" cy="1511297"/>
              </a:xfrm>
              <a:custGeom>
                <a:avLst/>
                <a:gdLst>
                  <a:gd name="connsiteX0" fmla="*/ 0 w 8683"/>
                  <a:gd name="connsiteY0" fmla="*/ 0 h 1511297"/>
                  <a:gd name="connsiteX1" fmla="*/ 8684 w 8683"/>
                  <a:gd name="connsiteY1" fmla="*/ 0 h 1511297"/>
                  <a:gd name="connsiteX2" fmla="*/ 8684 w 8683"/>
                  <a:gd name="connsiteY2" fmla="*/ 1511297 h 1511297"/>
                  <a:gd name="connsiteX3" fmla="*/ 0 w 8683"/>
                  <a:gd name="connsiteY3" fmla="*/ 1511297 h 1511297"/>
                </a:gdLst>
                <a:ahLst/>
                <a:cxnLst>
                  <a:cxn ang="0">
                    <a:pos x="connsiteX0" y="connsiteY0"/>
                  </a:cxn>
                  <a:cxn ang="0">
                    <a:pos x="connsiteX1" y="connsiteY1"/>
                  </a:cxn>
                  <a:cxn ang="0">
                    <a:pos x="connsiteX2" y="connsiteY2"/>
                  </a:cxn>
                  <a:cxn ang="0">
                    <a:pos x="connsiteX3" y="connsiteY3"/>
                  </a:cxn>
                </a:cxnLst>
                <a:rect l="l" t="t" r="r" b="b"/>
                <a:pathLst>
                  <a:path w="8683" h="1511297">
                    <a:moveTo>
                      <a:pt x="0" y="0"/>
                    </a:moveTo>
                    <a:lnTo>
                      <a:pt x="8684" y="0"/>
                    </a:lnTo>
                    <a:lnTo>
                      <a:pt x="8684" y="1511297"/>
                    </a:lnTo>
                    <a:lnTo>
                      <a:pt x="0" y="1511297"/>
                    </a:lnTo>
                    <a:close/>
                  </a:path>
                </a:pathLst>
              </a:custGeom>
              <a:solidFill>
                <a:srgbClr val="7D8EED">
                  <a:alpha val="39000"/>
                </a:srgbClr>
              </a:solidFill>
              <a:ln w="0" cap="flat">
                <a:noFill/>
                <a:prstDash val="solid"/>
                <a:miter/>
              </a:ln>
            </p:spPr>
            <p:txBody>
              <a:bodyPr rtlCol="0" anchor="ctr"/>
              <a:lstStyle/>
              <a:p>
                <a:endParaRPr lang="en-NO"/>
              </a:p>
            </p:txBody>
          </p:sp>
          <p:sp>
            <p:nvSpPr>
              <p:cNvPr id="601" name="Freeform 11">
                <a:extLst>
                  <a:ext uri="{FF2B5EF4-FFF2-40B4-BE49-F238E27FC236}">
                    <a16:creationId xmlns:a16="http://schemas.microsoft.com/office/drawing/2014/main" id="{1E393A23-8BD2-04B5-176A-971B3CD8EB30}"/>
                  </a:ext>
                </a:extLst>
              </p:cNvPr>
              <p:cNvSpPr>
                <a:spLocks/>
              </p:cNvSpPr>
              <p:nvPr/>
            </p:nvSpPr>
            <p:spPr>
              <a:xfrm>
                <a:off x="2920464" y="1208609"/>
                <a:ext cx="8683" cy="1511297"/>
              </a:xfrm>
              <a:custGeom>
                <a:avLst/>
                <a:gdLst>
                  <a:gd name="connsiteX0" fmla="*/ 0 w 8683"/>
                  <a:gd name="connsiteY0" fmla="*/ 0 h 1511297"/>
                  <a:gd name="connsiteX1" fmla="*/ 8684 w 8683"/>
                  <a:gd name="connsiteY1" fmla="*/ 0 h 1511297"/>
                  <a:gd name="connsiteX2" fmla="*/ 8684 w 8683"/>
                  <a:gd name="connsiteY2" fmla="*/ 1511297 h 1511297"/>
                  <a:gd name="connsiteX3" fmla="*/ 0 w 8683"/>
                  <a:gd name="connsiteY3" fmla="*/ 1511297 h 1511297"/>
                </a:gdLst>
                <a:ahLst/>
                <a:cxnLst>
                  <a:cxn ang="0">
                    <a:pos x="connsiteX0" y="connsiteY0"/>
                  </a:cxn>
                  <a:cxn ang="0">
                    <a:pos x="connsiteX1" y="connsiteY1"/>
                  </a:cxn>
                  <a:cxn ang="0">
                    <a:pos x="connsiteX2" y="connsiteY2"/>
                  </a:cxn>
                  <a:cxn ang="0">
                    <a:pos x="connsiteX3" y="connsiteY3"/>
                  </a:cxn>
                </a:cxnLst>
                <a:rect l="l" t="t" r="r" b="b"/>
                <a:pathLst>
                  <a:path w="8683" h="1511297">
                    <a:moveTo>
                      <a:pt x="0" y="0"/>
                    </a:moveTo>
                    <a:lnTo>
                      <a:pt x="8684" y="0"/>
                    </a:lnTo>
                    <a:lnTo>
                      <a:pt x="8684" y="1511297"/>
                    </a:lnTo>
                    <a:lnTo>
                      <a:pt x="0" y="1511297"/>
                    </a:lnTo>
                    <a:close/>
                  </a:path>
                </a:pathLst>
              </a:custGeom>
              <a:solidFill>
                <a:srgbClr val="7D8EED">
                  <a:alpha val="39000"/>
                </a:srgbClr>
              </a:solidFill>
              <a:ln w="0" cap="flat">
                <a:noFill/>
                <a:prstDash val="solid"/>
                <a:miter/>
              </a:ln>
            </p:spPr>
            <p:txBody>
              <a:bodyPr rtlCol="0" anchor="ctr"/>
              <a:lstStyle/>
              <a:p>
                <a:endParaRPr lang="en-NO"/>
              </a:p>
            </p:txBody>
          </p:sp>
          <p:sp>
            <p:nvSpPr>
              <p:cNvPr id="602" name="Freeform 13">
                <a:extLst>
                  <a:ext uri="{FF2B5EF4-FFF2-40B4-BE49-F238E27FC236}">
                    <a16:creationId xmlns:a16="http://schemas.microsoft.com/office/drawing/2014/main" id="{2BBACEFA-828A-5FE5-C433-AA32485A6096}"/>
                  </a:ext>
                </a:extLst>
              </p:cNvPr>
              <p:cNvSpPr>
                <a:spLocks/>
              </p:cNvSpPr>
              <p:nvPr/>
            </p:nvSpPr>
            <p:spPr>
              <a:xfrm>
                <a:off x="3081165" y="1208609"/>
                <a:ext cx="8683" cy="1511297"/>
              </a:xfrm>
              <a:custGeom>
                <a:avLst/>
                <a:gdLst>
                  <a:gd name="connsiteX0" fmla="*/ 0 w 8683"/>
                  <a:gd name="connsiteY0" fmla="*/ 0 h 1511297"/>
                  <a:gd name="connsiteX1" fmla="*/ 8684 w 8683"/>
                  <a:gd name="connsiteY1" fmla="*/ 0 h 1511297"/>
                  <a:gd name="connsiteX2" fmla="*/ 8684 w 8683"/>
                  <a:gd name="connsiteY2" fmla="*/ 1511297 h 1511297"/>
                  <a:gd name="connsiteX3" fmla="*/ 0 w 8683"/>
                  <a:gd name="connsiteY3" fmla="*/ 1511297 h 1511297"/>
                </a:gdLst>
                <a:ahLst/>
                <a:cxnLst>
                  <a:cxn ang="0">
                    <a:pos x="connsiteX0" y="connsiteY0"/>
                  </a:cxn>
                  <a:cxn ang="0">
                    <a:pos x="connsiteX1" y="connsiteY1"/>
                  </a:cxn>
                  <a:cxn ang="0">
                    <a:pos x="connsiteX2" y="connsiteY2"/>
                  </a:cxn>
                  <a:cxn ang="0">
                    <a:pos x="connsiteX3" y="connsiteY3"/>
                  </a:cxn>
                </a:cxnLst>
                <a:rect l="l" t="t" r="r" b="b"/>
                <a:pathLst>
                  <a:path w="8683" h="1511297">
                    <a:moveTo>
                      <a:pt x="0" y="0"/>
                    </a:moveTo>
                    <a:lnTo>
                      <a:pt x="8684" y="0"/>
                    </a:lnTo>
                    <a:lnTo>
                      <a:pt x="8684" y="1511297"/>
                    </a:lnTo>
                    <a:lnTo>
                      <a:pt x="0" y="1511297"/>
                    </a:lnTo>
                    <a:close/>
                  </a:path>
                </a:pathLst>
              </a:custGeom>
              <a:solidFill>
                <a:srgbClr val="7D8EED">
                  <a:alpha val="39000"/>
                </a:srgbClr>
              </a:solidFill>
              <a:ln w="0" cap="flat">
                <a:noFill/>
                <a:prstDash val="solid"/>
                <a:miter/>
              </a:ln>
            </p:spPr>
            <p:txBody>
              <a:bodyPr rtlCol="0" anchor="ctr"/>
              <a:lstStyle/>
              <a:p>
                <a:endParaRPr lang="en-NO"/>
              </a:p>
            </p:txBody>
          </p:sp>
          <p:sp>
            <p:nvSpPr>
              <p:cNvPr id="603" name="Freeform 14">
                <a:extLst>
                  <a:ext uri="{FF2B5EF4-FFF2-40B4-BE49-F238E27FC236}">
                    <a16:creationId xmlns:a16="http://schemas.microsoft.com/office/drawing/2014/main" id="{B1EFC117-5883-DEE2-E9BF-A11B43062017}"/>
                  </a:ext>
                </a:extLst>
              </p:cNvPr>
              <p:cNvSpPr>
                <a:spLocks/>
              </p:cNvSpPr>
              <p:nvPr/>
            </p:nvSpPr>
            <p:spPr>
              <a:xfrm>
                <a:off x="3241901" y="1208609"/>
                <a:ext cx="8683" cy="1511297"/>
              </a:xfrm>
              <a:custGeom>
                <a:avLst/>
                <a:gdLst>
                  <a:gd name="connsiteX0" fmla="*/ 0 w 8683"/>
                  <a:gd name="connsiteY0" fmla="*/ 0 h 1511297"/>
                  <a:gd name="connsiteX1" fmla="*/ 8684 w 8683"/>
                  <a:gd name="connsiteY1" fmla="*/ 0 h 1511297"/>
                  <a:gd name="connsiteX2" fmla="*/ 8684 w 8683"/>
                  <a:gd name="connsiteY2" fmla="*/ 1511297 h 1511297"/>
                  <a:gd name="connsiteX3" fmla="*/ 0 w 8683"/>
                  <a:gd name="connsiteY3" fmla="*/ 1511297 h 1511297"/>
                </a:gdLst>
                <a:ahLst/>
                <a:cxnLst>
                  <a:cxn ang="0">
                    <a:pos x="connsiteX0" y="connsiteY0"/>
                  </a:cxn>
                  <a:cxn ang="0">
                    <a:pos x="connsiteX1" y="connsiteY1"/>
                  </a:cxn>
                  <a:cxn ang="0">
                    <a:pos x="connsiteX2" y="connsiteY2"/>
                  </a:cxn>
                  <a:cxn ang="0">
                    <a:pos x="connsiteX3" y="connsiteY3"/>
                  </a:cxn>
                </a:cxnLst>
                <a:rect l="l" t="t" r="r" b="b"/>
                <a:pathLst>
                  <a:path w="8683" h="1511297">
                    <a:moveTo>
                      <a:pt x="0" y="0"/>
                    </a:moveTo>
                    <a:lnTo>
                      <a:pt x="8684" y="0"/>
                    </a:lnTo>
                    <a:lnTo>
                      <a:pt x="8684" y="1511297"/>
                    </a:lnTo>
                    <a:lnTo>
                      <a:pt x="0" y="1511297"/>
                    </a:lnTo>
                    <a:close/>
                  </a:path>
                </a:pathLst>
              </a:custGeom>
              <a:solidFill>
                <a:srgbClr val="7D8EED">
                  <a:alpha val="39000"/>
                </a:srgbClr>
              </a:solidFill>
              <a:ln w="0" cap="flat">
                <a:noFill/>
                <a:prstDash val="solid"/>
                <a:miter/>
              </a:ln>
            </p:spPr>
            <p:txBody>
              <a:bodyPr rtlCol="0" anchor="ctr"/>
              <a:lstStyle/>
              <a:p>
                <a:endParaRPr lang="en-NO"/>
              </a:p>
            </p:txBody>
          </p:sp>
          <p:sp>
            <p:nvSpPr>
              <p:cNvPr id="604" name="Freeform 15">
                <a:extLst>
                  <a:ext uri="{FF2B5EF4-FFF2-40B4-BE49-F238E27FC236}">
                    <a16:creationId xmlns:a16="http://schemas.microsoft.com/office/drawing/2014/main" id="{82706383-509F-7397-4044-750D2AD41C28}"/>
                  </a:ext>
                </a:extLst>
              </p:cNvPr>
              <p:cNvSpPr>
                <a:spLocks/>
              </p:cNvSpPr>
              <p:nvPr/>
            </p:nvSpPr>
            <p:spPr>
              <a:xfrm>
                <a:off x="3402637" y="1208609"/>
                <a:ext cx="8683" cy="1511297"/>
              </a:xfrm>
              <a:custGeom>
                <a:avLst/>
                <a:gdLst>
                  <a:gd name="connsiteX0" fmla="*/ 0 w 8683"/>
                  <a:gd name="connsiteY0" fmla="*/ 0 h 1511297"/>
                  <a:gd name="connsiteX1" fmla="*/ 8684 w 8683"/>
                  <a:gd name="connsiteY1" fmla="*/ 0 h 1511297"/>
                  <a:gd name="connsiteX2" fmla="*/ 8684 w 8683"/>
                  <a:gd name="connsiteY2" fmla="*/ 1511297 h 1511297"/>
                  <a:gd name="connsiteX3" fmla="*/ 0 w 8683"/>
                  <a:gd name="connsiteY3" fmla="*/ 1511297 h 1511297"/>
                </a:gdLst>
                <a:ahLst/>
                <a:cxnLst>
                  <a:cxn ang="0">
                    <a:pos x="connsiteX0" y="connsiteY0"/>
                  </a:cxn>
                  <a:cxn ang="0">
                    <a:pos x="connsiteX1" y="connsiteY1"/>
                  </a:cxn>
                  <a:cxn ang="0">
                    <a:pos x="connsiteX2" y="connsiteY2"/>
                  </a:cxn>
                  <a:cxn ang="0">
                    <a:pos x="connsiteX3" y="connsiteY3"/>
                  </a:cxn>
                </a:cxnLst>
                <a:rect l="l" t="t" r="r" b="b"/>
                <a:pathLst>
                  <a:path w="8683" h="1511297">
                    <a:moveTo>
                      <a:pt x="0" y="0"/>
                    </a:moveTo>
                    <a:lnTo>
                      <a:pt x="8684" y="0"/>
                    </a:lnTo>
                    <a:lnTo>
                      <a:pt x="8684" y="1511297"/>
                    </a:lnTo>
                    <a:lnTo>
                      <a:pt x="0" y="1511297"/>
                    </a:lnTo>
                    <a:close/>
                  </a:path>
                </a:pathLst>
              </a:custGeom>
              <a:solidFill>
                <a:srgbClr val="7D8EED">
                  <a:alpha val="39000"/>
                </a:srgbClr>
              </a:solidFill>
              <a:ln w="0" cap="flat">
                <a:noFill/>
                <a:prstDash val="solid"/>
                <a:miter/>
              </a:ln>
            </p:spPr>
            <p:txBody>
              <a:bodyPr rtlCol="0" anchor="ctr"/>
              <a:lstStyle/>
              <a:p>
                <a:endParaRPr lang="en-NO"/>
              </a:p>
            </p:txBody>
          </p:sp>
          <p:sp>
            <p:nvSpPr>
              <p:cNvPr id="605" name="Freeform 16">
                <a:extLst>
                  <a:ext uri="{FF2B5EF4-FFF2-40B4-BE49-F238E27FC236}">
                    <a16:creationId xmlns:a16="http://schemas.microsoft.com/office/drawing/2014/main" id="{93BF4DEB-25EB-C354-CDC6-E879FBE8640C}"/>
                  </a:ext>
                </a:extLst>
              </p:cNvPr>
              <p:cNvSpPr>
                <a:spLocks/>
              </p:cNvSpPr>
              <p:nvPr/>
            </p:nvSpPr>
            <p:spPr>
              <a:xfrm>
                <a:off x="3563339" y="1208609"/>
                <a:ext cx="8683" cy="1511297"/>
              </a:xfrm>
              <a:custGeom>
                <a:avLst/>
                <a:gdLst>
                  <a:gd name="connsiteX0" fmla="*/ 0 w 8683"/>
                  <a:gd name="connsiteY0" fmla="*/ 0 h 1511297"/>
                  <a:gd name="connsiteX1" fmla="*/ 8684 w 8683"/>
                  <a:gd name="connsiteY1" fmla="*/ 0 h 1511297"/>
                  <a:gd name="connsiteX2" fmla="*/ 8684 w 8683"/>
                  <a:gd name="connsiteY2" fmla="*/ 1511297 h 1511297"/>
                  <a:gd name="connsiteX3" fmla="*/ 0 w 8683"/>
                  <a:gd name="connsiteY3" fmla="*/ 1511297 h 1511297"/>
                </a:gdLst>
                <a:ahLst/>
                <a:cxnLst>
                  <a:cxn ang="0">
                    <a:pos x="connsiteX0" y="connsiteY0"/>
                  </a:cxn>
                  <a:cxn ang="0">
                    <a:pos x="connsiteX1" y="connsiteY1"/>
                  </a:cxn>
                  <a:cxn ang="0">
                    <a:pos x="connsiteX2" y="connsiteY2"/>
                  </a:cxn>
                  <a:cxn ang="0">
                    <a:pos x="connsiteX3" y="connsiteY3"/>
                  </a:cxn>
                </a:cxnLst>
                <a:rect l="l" t="t" r="r" b="b"/>
                <a:pathLst>
                  <a:path w="8683" h="1511297">
                    <a:moveTo>
                      <a:pt x="0" y="0"/>
                    </a:moveTo>
                    <a:lnTo>
                      <a:pt x="8684" y="0"/>
                    </a:lnTo>
                    <a:lnTo>
                      <a:pt x="8684" y="1511297"/>
                    </a:lnTo>
                    <a:lnTo>
                      <a:pt x="0" y="1511297"/>
                    </a:lnTo>
                    <a:close/>
                  </a:path>
                </a:pathLst>
              </a:custGeom>
              <a:solidFill>
                <a:srgbClr val="7D8EED">
                  <a:alpha val="39000"/>
                </a:srgbClr>
              </a:solidFill>
              <a:ln w="0" cap="flat">
                <a:noFill/>
                <a:prstDash val="solid"/>
                <a:miter/>
              </a:ln>
            </p:spPr>
            <p:txBody>
              <a:bodyPr rtlCol="0" anchor="ctr"/>
              <a:lstStyle/>
              <a:p>
                <a:endParaRPr lang="en-NO"/>
              </a:p>
            </p:txBody>
          </p:sp>
          <p:sp>
            <p:nvSpPr>
              <p:cNvPr id="606" name="Freeform 18">
                <a:extLst>
                  <a:ext uri="{FF2B5EF4-FFF2-40B4-BE49-F238E27FC236}">
                    <a16:creationId xmlns:a16="http://schemas.microsoft.com/office/drawing/2014/main" id="{49C25B8A-398E-6A4D-F59B-9CCEED7067F1}"/>
                  </a:ext>
                </a:extLst>
              </p:cNvPr>
              <p:cNvSpPr>
                <a:spLocks/>
              </p:cNvSpPr>
              <p:nvPr/>
            </p:nvSpPr>
            <p:spPr>
              <a:xfrm>
                <a:off x="2286238" y="1317181"/>
                <a:ext cx="1437836" cy="8681"/>
              </a:xfrm>
              <a:custGeom>
                <a:avLst/>
                <a:gdLst>
                  <a:gd name="connsiteX0" fmla="*/ 0 w 1437836"/>
                  <a:gd name="connsiteY0" fmla="*/ 0 h 8681"/>
                  <a:gd name="connsiteX1" fmla="*/ 1437837 w 1437836"/>
                  <a:gd name="connsiteY1" fmla="*/ 0 h 8681"/>
                  <a:gd name="connsiteX2" fmla="*/ 1437837 w 1437836"/>
                  <a:gd name="connsiteY2" fmla="*/ 8682 h 8681"/>
                  <a:gd name="connsiteX3" fmla="*/ 0 w 1437836"/>
                  <a:gd name="connsiteY3" fmla="*/ 8682 h 8681"/>
                </a:gdLst>
                <a:ahLst/>
                <a:cxnLst>
                  <a:cxn ang="0">
                    <a:pos x="connsiteX0" y="connsiteY0"/>
                  </a:cxn>
                  <a:cxn ang="0">
                    <a:pos x="connsiteX1" y="connsiteY1"/>
                  </a:cxn>
                  <a:cxn ang="0">
                    <a:pos x="connsiteX2" y="connsiteY2"/>
                  </a:cxn>
                  <a:cxn ang="0">
                    <a:pos x="connsiteX3" y="connsiteY3"/>
                  </a:cxn>
                </a:cxnLst>
                <a:rect l="l" t="t" r="r" b="b"/>
                <a:pathLst>
                  <a:path w="1437836" h="8681">
                    <a:moveTo>
                      <a:pt x="0" y="0"/>
                    </a:moveTo>
                    <a:lnTo>
                      <a:pt x="1437837" y="0"/>
                    </a:lnTo>
                    <a:lnTo>
                      <a:pt x="1437837" y="8682"/>
                    </a:lnTo>
                    <a:lnTo>
                      <a:pt x="0" y="8682"/>
                    </a:lnTo>
                    <a:close/>
                  </a:path>
                </a:pathLst>
              </a:custGeom>
              <a:solidFill>
                <a:srgbClr val="7D8EED">
                  <a:alpha val="39000"/>
                </a:srgbClr>
              </a:solidFill>
              <a:ln w="0" cap="flat">
                <a:noFill/>
                <a:prstDash val="solid"/>
                <a:miter/>
              </a:ln>
            </p:spPr>
            <p:txBody>
              <a:bodyPr rtlCol="0" anchor="ctr"/>
              <a:lstStyle/>
              <a:p>
                <a:endParaRPr lang="en-NO"/>
              </a:p>
            </p:txBody>
          </p:sp>
          <p:sp>
            <p:nvSpPr>
              <p:cNvPr id="607" name="Freeform 19">
                <a:extLst>
                  <a:ext uri="{FF2B5EF4-FFF2-40B4-BE49-F238E27FC236}">
                    <a16:creationId xmlns:a16="http://schemas.microsoft.com/office/drawing/2014/main" id="{CB5F49BA-3A13-F0CA-435F-3783E9DD0041}"/>
                  </a:ext>
                </a:extLst>
              </p:cNvPr>
              <p:cNvSpPr>
                <a:spLocks/>
              </p:cNvSpPr>
              <p:nvPr/>
            </p:nvSpPr>
            <p:spPr>
              <a:xfrm>
                <a:off x="2286238" y="1477843"/>
                <a:ext cx="1437836" cy="8681"/>
              </a:xfrm>
              <a:custGeom>
                <a:avLst/>
                <a:gdLst>
                  <a:gd name="connsiteX0" fmla="*/ 0 w 1437836"/>
                  <a:gd name="connsiteY0" fmla="*/ 0 h 8681"/>
                  <a:gd name="connsiteX1" fmla="*/ 1437837 w 1437836"/>
                  <a:gd name="connsiteY1" fmla="*/ 0 h 8681"/>
                  <a:gd name="connsiteX2" fmla="*/ 1437837 w 1437836"/>
                  <a:gd name="connsiteY2" fmla="*/ 8682 h 8681"/>
                  <a:gd name="connsiteX3" fmla="*/ 0 w 1437836"/>
                  <a:gd name="connsiteY3" fmla="*/ 8682 h 8681"/>
                </a:gdLst>
                <a:ahLst/>
                <a:cxnLst>
                  <a:cxn ang="0">
                    <a:pos x="connsiteX0" y="connsiteY0"/>
                  </a:cxn>
                  <a:cxn ang="0">
                    <a:pos x="connsiteX1" y="connsiteY1"/>
                  </a:cxn>
                  <a:cxn ang="0">
                    <a:pos x="connsiteX2" y="connsiteY2"/>
                  </a:cxn>
                  <a:cxn ang="0">
                    <a:pos x="connsiteX3" y="connsiteY3"/>
                  </a:cxn>
                </a:cxnLst>
                <a:rect l="l" t="t" r="r" b="b"/>
                <a:pathLst>
                  <a:path w="1437836" h="8681">
                    <a:moveTo>
                      <a:pt x="0" y="0"/>
                    </a:moveTo>
                    <a:lnTo>
                      <a:pt x="1437837" y="0"/>
                    </a:lnTo>
                    <a:lnTo>
                      <a:pt x="1437837" y="8682"/>
                    </a:lnTo>
                    <a:lnTo>
                      <a:pt x="0" y="8682"/>
                    </a:lnTo>
                    <a:close/>
                  </a:path>
                </a:pathLst>
              </a:custGeom>
              <a:solidFill>
                <a:srgbClr val="7D8EED">
                  <a:alpha val="39000"/>
                </a:srgbClr>
              </a:solidFill>
              <a:ln w="0" cap="flat">
                <a:noFill/>
                <a:prstDash val="solid"/>
                <a:miter/>
              </a:ln>
            </p:spPr>
            <p:txBody>
              <a:bodyPr rtlCol="0" anchor="ctr"/>
              <a:lstStyle/>
              <a:p>
                <a:endParaRPr lang="en-NO"/>
              </a:p>
            </p:txBody>
          </p:sp>
          <p:sp>
            <p:nvSpPr>
              <p:cNvPr id="608" name="Freeform 20">
                <a:extLst>
                  <a:ext uri="{FF2B5EF4-FFF2-40B4-BE49-F238E27FC236}">
                    <a16:creationId xmlns:a16="http://schemas.microsoft.com/office/drawing/2014/main" id="{A4A3A78A-3028-49DC-12F5-21CB429F9A87}"/>
                  </a:ext>
                </a:extLst>
              </p:cNvPr>
              <p:cNvSpPr>
                <a:spLocks/>
              </p:cNvSpPr>
              <p:nvPr/>
            </p:nvSpPr>
            <p:spPr>
              <a:xfrm>
                <a:off x="2286238" y="1638540"/>
                <a:ext cx="1437836" cy="8681"/>
              </a:xfrm>
              <a:custGeom>
                <a:avLst/>
                <a:gdLst>
                  <a:gd name="connsiteX0" fmla="*/ 0 w 1437836"/>
                  <a:gd name="connsiteY0" fmla="*/ 0 h 8681"/>
                  <a:gd name="connsiteX1" fmla="*/ 1437837 w 1437836"/>
                  <a:gd name="connsiteY1" fmla="*/ 0 h 8681"/>
                  <a:gd name="connsiteX2" fmla="*/ 1437837 w 1437836"/>
                  <a:gd name="connsiteY2" fmla="*/ 8682 h 8681"/>
                  <a:gd name="connsiteX3" fmla="*/ 0 w 1437836"/>
                  <a:gd name="connsiteY3" fmla="*/ 8682 h 8681"/>
                </a:gdLst>
                <a:ahLst/>
                <a:cxnLst>
                  <a:cxn ang="0">
                    <a:pos x="connsiteX0" y="connsiteY0"/>
                  </a:cxn>
                  <a:cxn ang="0">
                    <a:pos x="connsiteX1" y="connsiteY1"/>
                  </a:cxn>
                  <a:cxn ang="0">
                    <a:pos x="connsiteX2" y="connsiteY2"/>
                  </a:cxn>
                  <a:cxn ang="0">
                    <a:pos x="connsiteX3" y="connsiteY3"/>
                  </a:cxn>
                </a:cxnLst>
                <a:rect l="l" t="t" r="r" b="b"/>
                <a:pathLst>
                  <a:path w="1437836" h="8681">
                    <a:moveTo>
                      <a:pt x="0" y="0"/>
                    </a:moveTo>
                    <a:lnTo>
                      <a:pt x="1437837" y="0"/>
                    </a:lnTo>
                    <a:lnTo>
                      <a:pt x="1437837" y="8682"/>
                    </a:lnTo>
                    <a:lnTo>
                      <a:pt x="0" y="8682"/>
                    </a:lnTo>
                    <a:close/>
                  </a:path>
                </a:pathLst>
              </a:custGeom>
              <a:solidFill>
                <a:srgbClr val="7D8EED">
                  <a:alpha val="39000"/>
                </a:srgbClr>
              </a:solidFill>
              <a:ln w="0" cap="flat">
                <a:noFill/>
                <a:prstDash val="solid"/>
                <a:miter/>
              </a:ln>
            </p:spPr>
            <p:txBody>
              <a:bodyPr rtlCol="0" anchor="ctr"/>
              <a:lstStyle/>
              <a:p>
                <a:endParaRPr lang="en-NO"/>
              </a:p>
            </p:txBody>
          </p:sp>
          <p:sp>
            <p:nvSpPr>
              <p:cNvPr id="609" name="Freeform 21">
                <a:extLst>
                  <a:ext uri="{FF2B5EF4-FFF2-40B4-BE49-F238E27FC236}">
                    <a16:creationId xmlns:a16="http://schemas.microsoft.com/office/drawing/2014/main" id="{B5004695-24A1-D9CB-A7D7-EEF314598D32}"/>
                  </a:ext>
                </a:extLst>
              </p:cNvPr>
              <p:cNvSpPr>
                <a:spLocks/>
              </p:cNvSpPr>
              <p:nvPr/>
            </p:nvSpPr>
            <p:spPr>
              <a:xfrm>
                <a:off x="2286238" y="1799237"/>
                <a:ext cx="1437836" cy="8681"/>
              </a:xfrm>
              <a:custGeom>
                <a:avLst/>
                <a:gdLst>
                  <a:gd name="connsiteX0" fmla="*/ 0 w 1437836"/>
                  <a:gd name="connsiteY0" fmla="*/ 0 h 8681"/>
                  <a:gd name="connsiteX1" fmla="*/ 1437837 w 1437836"/>
                  <a:gd name="connsiteY1" fmla="*/ 0 h 8681"/>
                  <a:gd name="connsiteX2" fmla="*/ 1437837 w 1437836"/>
                  <a:gd name="connsiteY2" fmla="*/ 8682 h 8681"/>
                  <a:gd name="connsiteX3" fmla="*/ 0 w 1437836"/>
                  <a:gd name="connsiteY3" fmla="*/ 8682 h 8681"/>
                </a:gdLst>
                <a:ahLst/>
                <a:cxnLst>
                  <a:cxn ang="0">
                    <a:pos x="connsiteX0" y="connsiteY0"/>
                  </a:cxn>
                  <a:cxn ang="0">
                    <a:pos x="connsiteX1" y="connsiteY1"/>
                  </a:cxn>
                  <a:cxn ang="0">
                    <a:pos x="connsiteX2" y="connsiteY2"/>
                  </a:cxn>
                  <a:cxn ang="0">
                    <a:pos x="connsiteX3" y="connsiteY3"/>
                  </a:cxn>
                </a:cxnLst>
                <a:rect l="l" t="t" r="r" b="b"/>
                <a:pathLst>
                  <a:path w="1437836" h="8681">
                    <a:moveTo>
                      <a:pt x="0" y="0"/>
                    </a:moveTo>
                    <a:lnTo>
                      <a:pt x="1437837" y="0"/>
                    </a:lnTo>
                    <a:lnTo>
                      <a:pt x="1437837" y="8682"/>
                    </a:lnTo>
                    <a:lnTo>
                      <a:pt x="0" y="8682"/>
                    </a:lnTo>
                    <a:close/>
                  </a:path>
                </a:pathLst>
              </a:custGeom>
              <a:solidFill>
                <a:srgbClr val="7D8EED">
                  <a:alpha val="39000"/>
                </a:srgbClr>
              </a:solidFill>
              <a:ln w="0" cap="flat">
                <a:noFill/>
                <a:prstDash val="solid"/>
                <a:miter/>
              </a:ln>
            </p:spPr>
            <p:txBody>
              <a:bodyPr rtlCol="0" anchor="ctr"/>
              <a:lstStyle/>
              <a:p>
                <a:endParaRPr lang="en-NO"/>
              </a:p>
            </p:txBody>
          </p:sp>
          <p:sp>
            <p:nvSpPr>
              <p:cNvPr id="610" name="Freeform 22">
                <a:extLst>
                  <a:ext uri="{FF2B5EF4-FFF2-40B4-BE49-F238E27FC236}">
                    <a16:creationId xmlns:a16="http://schemas.microsoft.com/office/drawing/2014/main" id="{B6913E5C-D734-A608-2E51-AE85EEFF5AD8}"/>
                  </a:ext>
                </a:extLst>
              </p:cNvPr>
              <p:cNvSpPr>
                <a:spLocks/>
              </p:cNvSpPr>
              <p:nvPr/>
            </p:nvSpPr>
            <p:spPr>
              <a:xfrm>
                <a:off x="2286238" y="1959899"/>
                <a:ext cx="1437836" cy="8681"/>
              </a:xfrm>
              <a:custGeom>
                <a:avLst/>
                <a:gdLst>
                  <a:gd name="connsiteX0" fmla="*/ 0 w 1437836"/>
                  <a:gd name="connsiteY0" fmla="*/ 0 h 8681"/>
                  <a:gd name="connsiteX1" fmla="*/ 1437837 w 1437836"/>
                  <a:gd name="connsiteY1" fmla="*/ 0 h 8681"/>
                  <a:gd name="connsiteX2" fmla="*/ 1437837 w 1437836"/>
                  <a:gd name="connsiteY2" fmla="*/ 8682 h 8681"/>
                  <a:gd name="connsiteX3" fmla="*/ 0 w 1437836"/>
                  <a:gd name="connsiteY3" fmla="*/ 8682 h 8681"/>
                </a:gdLst>
                <a:ahLst/>
                <a:cxnLst>
                  <a:cxn ang="0">
                    <a:pos x="connsiteX0" y="connsiteY0"/>
                  </a:cxn>
                  <a:cxn ang="0">
                    <a:pos x="connsiteX1" y="connsiteY1"/>
                  </a:cxn>
                  <a:cxn ang="0">
                    <a:pos x="connsiteX2" y="connsiteY2"/>
                  </a:cxn>
                  <a:cxn ang="0">
                    <a:pos x="connsiteX3" y="connsiteY3"/>
                  </a:cxn>
                </a:cxnLst>
                <a:rect l="l" t="t" r="r" b="b"/>
                <a:pathLst>
                  <a:path w="1437836" h="8681">
                    <a:moveTo>
                      <a:pt x="0" y="0"/>
                    </a:moveTo>
                    <a:lnTo>
                      <a:pt x="1437837" y="0"/>
                    </a:lnTo>
                    <a:lnTo>
                      <a:pt x="1437837" y="8682"/>
                    </a:lnTo>
                    <a:lnTo>
                      <a:pt x="0" y="8682"/>
                    </a:lnTo>
                    <a:close/>
                  </a:path>
                </a:pathLst>
              </a:custGeom>
              <a:solidFill>
                <a:srgbClr val="7D8EED">
                  <a:alpha val="39000"/>
                </a:srgbClr>
              </a:solidFill>
              <a:ln w="0" cap="flat">
                <a:noFill/>
                <a:prstDash val="solid"/>
                <a:miter/>
              </a:ln>
            </p:spPr>
            <p:txBody>
              <a:bodyPr rtlCol="0" anchor="ctr"/>
              <a:lstStyle/>
              <a:p>
                <a:endParaRPr lang="en-NO"/>
              </a:p>
            </p:txBody>
          </p:sp>
          <p:sp>
            <p:nvSpPr>
              <p:cNvPr id="611" name="Freeform 23">
                <a:extLst>
                  <a:ext uri="{FF2B5EF4-FFF2-40B4-BE49-F238E27FC236}">
                    <a16:creationId xmlns:a16="http://schemas.microsoft.com/office/drawing/2014/main" id="{9399734C-78FC-FC6F-4992-8A14D4966C0B}"/>
                  </a:ext>
                </a:extLst>
              </p:cNvPr>
              <p:cNvSpPr>
                <a:spLocks/>
              </p:cNvSpPr>
              <p:nvPr/>
            </p:nvSpPr>
            <p:spPr>
              <a:xfrm>
                <a:off x="2286238" y="2120596"/>
                <a:ext cx="1437836" cy="8681"/>
              </a:xfrm>
              <a:custGeom>
                <a:avLst/>
                <a:gdLst>
                  <a:gd name="connsiteX0" fmla="*/ 0 w 1437836"/>
                  <a:gd name="connsiteY0" fmla="*/ 0 h 8681"/>
                  <a:gd name="connsiteX1" fmla="*/ 1437837 w 1437836"/>
                  <a:gd name="connsiteY1" fmla="*/ 0 h 8681"/>
                  <a:gd name="connsiteX2" fmla="*/ 1437837 w 1437836"/>
                  <a:gd name="connsiteY2" fmla="*/ 8682 h 8681"/>
                  <a:gd name="connsiteX3" fmla="*/ 0 w 1437836"/>
                  <a:gd name="connsiteY3" fmla="*/ 8682 h 8681"/>
                </a:gdLst>
                <a:ahLst/>
                <a:cxnLst>
                  <a:cxn ang="0">
                    <a:pos x="connsiteX0" y="connsiteY0"/>
                  </a:cxn>
                  <a:cxn ang="0">
                    <a:pos x="connsiteX1" y="connsiteY1"/>
                  </a:cxn>
                  <a:cxn ang="0">
                    <a:pos x="connsiteX2" y="connsiteY2"/>
                  </a:cxn>
                  <a:cxn ang="0">
                    <a:pos x="connsiteX3" y="connsiteY3"/>
                  </a:cxn>
                </a:cxnLst>
                <a:rect l="l" t="t" r="r" b="b"/>
                <a:pathLst>
                  <a:path w="1437836" h="8681">
                    <a:moveTo>
                      <a:pt x="0" y="0"/>
                    </a:moveTo>
                    <a:lnTo>
                      <a:pt x="1437837" y="0"/>
                    </a:lnTo>
                    <a:lnTo>
                      <a:pt x="1437837" y="8682"/>
                    </a:lnTo>
                    <a:lnTo>
                      <a:pt x="0" y="8682"/>
                    </a:lnTo>
                    <a:close/>
                  </a:path>
                </a:pathLst>
              </a:custGeom>
              <a:solidFill>
                <a:srgbClr val="7D8EED">
                  <a:alpha val="39000"/>
                </a:srgbClr>
              </a:solidFill>
              <a:ln w="0" cap="flat">
                <a:noFill/>
                <a:prstDash val="solid"/>
                <a:miter/>
              </a:ln>
            </p:spPr>
            <p:txBody>
              <a:bodyPr rtlCol="0" anchor="ctr"/>
              <a:lstStyle/>
              <a:p>
                <a:endParaRPr lang="en-NO"/>
              </a:p>
            </p:txBody>
          </p:sp>
          <p:sp>
            <p:nvSpPr>
              <p:cNvPr id="612" name="Freeform 24">
                <a:extLst>
                  <a:ext uri="{FF2B5EF4-FFF2-40B4-BE49-F238E27FC236}">
                    <a16:creationId xmlns:a16="http://schemas.microsoft.com/office/drawing/2014/main" id="{616DF11F-2AA0-FA4A-BDD4-F6997EFA75F6}"/>
                  </a:ext>
                </a:extLst>
              </p:cNvPr>
              <p:cNvSpPr>
                <a:spLocks/>
              </p:cNvSpPr>
              <p:nvPr/>
            </p:nvSpPr>
            <p:spPr>
              <a:xfrm>
                <a:off x="2286238" y="2281293"/>
                <a:ext cx="1437836" cy="8681"/>
              </a:xfrm>
              <a:custGeom>
                <a:avLst/>
                <a:gdLst>
                  <a:gd name="connsiteX0" fmla="*/ 0 w 1437836"/>
                  <a:gd name="connsiteY0" fmla="*/ 0 h 8681"/>
                  <a:gd name="connsiteX1" fmla="*/ 1437837 w 1437836"/>
                  <a:gd name="connsiteY1" fmla="*/ 0 h 8681"/>
                  <a:gd name="connsiteX2" fmla="*/ 1437837 w 1437836"/>
                  <a:gd name="connsiteY2" fmla="*/ 8682 h 8681"/>
                  <a:gd name="connsiteX3" fmla="*/ 0 w 1437836"/>
                  <a:gd name="connsiteY3" fmla="*/ 8682 h 8681"/>
                </a:gdLst>
                <a:ahLst/>
                <a:cxnLst>
                  <a:cxn ang="0">
                    <a:pos x="connsiteX0" y="connsiteY0"/>
                  </a:cxn>
                  <a:cxn ang="0">
                    <a:pos x="connsiteX1" y="connsiteY1"/>
                  </a:cxn>
                  <a:cxn ang="0">
                    <a:pos x="connsiteX2" y="connsiteY2"/>
                  </a:cxn>
                  <a:cxn ang="0">
                    <a:pos x="connsiteX3" y="connsiteY3"/>
                  </a:cxn>
                </a:cxnLst>
                <a:rect l="l" t="t" r="r" b="b"/>
                <a:pathLst>
                  <a:path w="1437836" h="8681">
                    <a:moveTo>
                      <a:pt x="0" y="0"/>
                    </a:moveTo>
                    <a:lnTo>
                      <a:pt x="1437837" y="0"/>
                    </a:lnTo>
                    <a:lnTo>
                      <a:pt x="1437837" y="8682"/>
                    </a:lnTo>
                    <a:lnTo>
                      <a:pt x="0" y="8682"/>
                    </a:lnTo>
                    <a:close/>
                  </a:path>
                </a:pathLst>
              </a:custGeom>
              <a:solidFill>
                <a:srgbClr val="7D8EED">
                  <a:alpha val="39000"/>
                </a:srgbClr>
              </a:solidFill>
              <a:ln w="0" cap="flat">
                <a:noFill/>
                <a:prstDash val="solid"/>
                <a:miter/>
              </a:ln>
            </p:spPr>
            <p:txBody>
              <a:bodyPr rtlCol="0" anchor="ctr"/>
              <a:lstStyle/>
              <a:p>
                <a:endParaRPr lang="en-NO"/>
              </a:p>
            </p:txBody>
          </p:sp>
          <p:sp>
            <p:nvSpPr>
              <p:cNvPr id="613" name="Freeform 25">
                <a:extLst>
                  <a:ext uri="{FF2B5EF4-FFF2-40B4-BE49-F238E27FC236}">
                    <a16:creationId xmlns:a16="http://schemas.microsoft.com/office/drawing/2014/main" id="{AA11AF6F-EDBE-A5CE-820B-BCB8DD90361B}"/>
                  </a:ext>
                </a:extLst>
              </p:cNvPr>
              <p:cNvSpPr>
                <a:spLocks/>
              </p:cNvSpPr>
              <p:nvPr/>
            </p:nvSpPr>
            <p:spPr>
              <a:xfrm>
                <a:off x="2286238" y="2441955"/>
                <a:ext cx="1437836" cy="8681"/>
              </a:xfrm>
              <a:custGeom>
                <a:avLst/>
                <a:gdLst>
                  <a:gd name="connsiteX0" fmla="*/ 0 w 1437836"/>
                  <a:gd name="connsiteY0" fmla="*/ 0 h 8681"/>
                  <a:gd name="connsiteX1" fmla="*/ 1437837 w 1437836"/>
                  <a:gd name="connsiteY1" fmla="*/ 0 h 8681"/>
                  <a:gd name="connsiteX2" fmla="*/ 1437837 w 1437836"/>
                  <a:gd name="connsiteY2" fmla="*/ 8682 h 8681"/>
                  <a:gd name="connsiteX3" fmla="*/ 0 w 1437836"/>
                  <a:gd name="connsiteY3" fmla="*/ 8682 h 8681"/>
                </a:gdLst>
                <a:ahLst/>
                <a:cxnLst>
                  <a:cxn ang="0">
                    <a:pos x="connsiteX0" y="connsiteY0"/>
                  </a:cxn>
                  <a:cxn ang="0">
                    <a:pos x="connsiteX1" y="connsiteY1"/>
                  </a:cxn>
                  <a:cxn ang="0">
                    <a:pos x="connsiteX2" y="connsiteY2"/>
                  </a:cxn>
                  <a:cxn ang="0">
                    <a:pos x="connsiteX3" y="connsiteY3"/>
                  </a:cxn>
                </a:cxnLst>
                <a:rect l="l" t="t" r="r" b="b"/>
                <a:pathLst>
                  <a:path w="1437836" h="8681">
                    <a:moveTo>
                      <a:pt x="0" y="0"/>
                    </a:moveTo>
                    <a:lnTo>
                      <a:pt x="1437837" y="0"/>
                    </a:lnTo>
                    <a:lnTo>
                      <a:pt x="1437837" y="8682"/>
                    </a:lnTo>
                    <a:lnTo>
                      <a:pt x="0" y="8682"/>
                    </a:lnTo>
                    <a:close/>
                  </a:path>
                </a:pathLst>
              </a:custGeom>
              <a:solidFill>
                <a:srgbClr val="7D8EED">
                  <a:alpha val="39000"/>
                </a:srgbClr>
              </a:solidFill>
              <a:ln w="0" cap="flat">
                <a:noFill/>
                <a:prstDash val="solid"/>
                <a:miter/>
              </a:ln>
            </p:spPr>
            <p:txBody>
              <a:bodyPr rtlCol="0" anchor="ctr"/>
              <a:lstStyle/>
              <a:p>
                <a:endParaRPr lang="en-NO"/>
              </a:p>
            </p:txBody>
          </p:sp>
          <p:sp>
            <p:nvSpPr>
              <p:cNvPr id="614" name="Freeform 26">
                <a:extLst>
                  <a:ext uri="{FF2B5EF4-FFF2-40B4-BE49-F238E27FC236}">
                    <a16:creationId xmlns:a16="http://schemas.microsoft.com/office/drawing/2014/main" id="{498733AC-578A-5965-58F0-4A9FFC753DE5}"/>
                  </a:ext>
                </a:extLst>
              </p:cNvPr>
              <p:cNvSpPr>
                <a:spLocks/>
              </p:cNvSpPr>
              <p:nvPr/>
            </p:nvSpPr>
            <p:spPr>
              <a:xfrm>
                <a:off x="2286238" y="2602652"/>
                <a:ext cx="1437836" cy="8681"/>
              </a:xfrm>
              <a:custGeom>
                <a:avLst/>
                <a:gdLst>
                  <a:gd name="connsiteX0" fmla="*/ 0 w 1437836"/>
                  <a:gd name="connsiteY0" fmla="*/ 0 h 8681"/>
                  <a:gd name="connsiteX1" fmla="*/ 1437837 w 1437836"/>
                  <a:gd name="connsiteY1" fmla="*/ 0 h 8681"/>
                  <a:gd name="connsiteX2" fmla="*/ 1437837 w 1437836"/>
                  <a:gd name="connsiteY2" fmla="*/ 8682 h 8681"/>
                  <a:gd name="connsiteX3" fmla="*/ 0 w 1437836"/>
                  <a:gd name="connsiteY3" fmla="*/ 8682 h 8681"/>
                </a:gdLst>
                <a:ahLst/>
                <a:cxnLst>
                  <a:cxn ang="0">
                    <a:pos x="connsiteX0" y="connsiteY0"/>
                  </a:cxn>
                  <a:cxn ang="0">
                    <a:pos x="connsiteX1" y="connsiteY1"/>
                  </a:cxn>
                  <a:cxn ang="0">
                    <a:pos x="connsiteX2" y="connsiteY2"/>
                  </a:cxn>
                  <a:cxn ang="0">
                    <a:pos x="connsiteX3" y="connsiteY3"/>
                  </a:cxn>
                </a:cxnLst>
                <a:rect l="l" t="t" r="r" b="b"/>
                <a:pathLst>
                  <a:path w="1437836" h="8681">
                    <a:moveTo>
                      <a:pt x="0" y="0"/>
                    </a:moveTo>
                    <a:lnTo>
                      <a:pt x="1437837" y="0"/>
                    </a:lnTo>
                    <a:lnTo>
                      <a:pt x="1437837" y="8682"/>
                    </a:lnTo>
                    <a:lnTo>
                      <a:pt x="0" y="8682"/>
                    </a:lnTo>
                    <a:close/>
                  </a:path>
                </a:pathLst>
              </a:custGeom>
              <a:solidFill>
                <a:srgbClr val="7D8EED">
                  <a:alpha val="39000"/>
                </a:srgbClr>
              </a:solidFill>
              <a:ln w="0" cap="flat">
                <a:noFill/>
                <a:prstDash val="solid"/>
                <a:miter/>
              </a:ln>
            </p:spPr>
            <p:txBody>
              <a:bodyPr rtlCol="0" anchor="ctr"/>
              <a:lstStyle/>
              <a:p>
                <a:endParaRPr lang="en-NO"/>
              </a:p>
            </p:txBody>
          </p:sp>
        </p:grpSp>
        <p:sp>
          <p:nvSpPr>
            <p:cNvPr id="436" name="Freeform 27">
              <a:extLst>
                <a:ext uri="{FF2B5EF4-FFF2-40B4-BE49-F238E27FC236}">
                  <a16:creationId xmlns:a16="http://schemas.microsoft.com/office/drawing/2014/main" id="{99C091B0-F7E6-6873-FF5E-C46AB992769D}"/>
                </a:ext>
              </a:extLst>
            </p:cNvPr>
            <p:cNvSpPr>
              <a:spLocks/>
            </p:cNvSpPr>
            <p:nvPr/>
          </p:nvSpPr>
          <p:spPr>
            <a:xfrm>
              <a:off x="2285268" y="1226480"/>
              <a:ext cx="1895441" cy="40997"/>
            </a:xfrm>
            <a:custGeom>
              <a:avLst/>
              <a:gdLst>
                <a:gd name="connsiteX0" fmla="*/ 0 w 1439220"/>
                <a:gd name="connsiteY0" fmla="*/ 0 h 31129"/>
                <a:gd name="connsiteX1" fmla="*/ 1439221 w 1439220"/>
                <a:gd name="connsiteY1" fmla="*/ 0 h 31129"/>
                <a:gd name="connsiteX2" fmla="*/ 1439221 w 1439220"/>
                <a:gd name="connsiteY2" fmla="*/ 31129 h 31129"/>
                <a:gd name="connsiteX3" fmla="*/ 0 w 1439220"/>
                <a:gd name="connsiteY3" fmla="*/ 31129 h 31129"/>
              </a:gdLst>
              <a:ahLst/>
              <a:cxnLst>
                <a:cxn ang="0">
                  <a:pos x="connsiteX0" y="connsiteY0"/>
                </a:cxn>
                <a:cxn ang="0">
                  <a:pos x="connsiteX1" y="connsiteY1"/>
                </a:cxn>
                <a:cxn ang="0">
                  <a:pos x="connsiteX2" y="connsiteY2"/>
                </a:cxn>
                <a:cxn ang="0">
                  <a:pos x="connsiteX3" y="connsiteY3"/>
                </a:cxn>
              </a:cxnLst>
              <a:rect l="l" t="t" r="r" b="b"/>
              <a:pathLst>
                <a:path w="1439220" h="31129">
                  <a:moveTo>
                    <a:pt x="0" y="0"/>
                  </a:moveTo>
                  <a:lnTo>
                    <a:pt x="1439221" y="0"/>
                  </a:lnTo>
                  <a:lnTo>
                    <a:pt x="1439221" y="31129"/>
                  </a:lnTo>
                  <a:lnTo>
                    <a:pt x="0" y="31129"/>
                  </a:lnTo>
                  <a:close/>
                </a:path>
              </a:pathLst>
            </a:custGeom>
            <a:solidFill>
              <a:srgbClr val="FFFFFF"/>
            </a:solidFill>
            <a:ln w="0" cap="flat">
              <a:noFill/>
              <a:prstDash val="solid"/>
              <a:miter/>
            </a:ln>
          </p:spPr>
          <p:txBody>
            <a:bodyPr rtlCol="0" anchor="ctr"/>
            <a:lstStyle/>
            <a:p>
              <a:endParaRPr lang="en-NO"/>
            </a:p>
          </p:txBody>
        </p:sp>
        <p:sp>
          <p:nvSpPr>
            <p:cNvPr id="437" name="Freeform 28">
              <a:extLst>
                <a:ext uri="{FF2B5EF4-FFF2-40B4-BE49-F238E27FC236}">
                  <a16:creationId xmlns:a16="http://schemas.microsoft.com/office/drawing/2014/main" id="{D3B24A1E-4713-B233-B93E-130540903321}"/>
                </a:ext>
              </a:extLst>
            </p:cNvPr>
            <p:cNvSpPr>
              <a:spLocks/>
            </p:cNvSpPr>
            <p:nvPr/>
          </p:nvSpPr>
          <p:spPr>
            <a:xfrm>
              <a:off x="2285268" y="3258118"/>
              <a:ext cx="1895441" cy="45552"/>
            </a:xfrm>
            <a:custGeom>
              <a:avLst/>
              <a:gdLst>
                <a:gd name="connsiteX0" fmla="*/ 0 w 1439220"/>
                <a:gd name="connsiteY0" fmla="*/ 0 h 34588"/>
                <a:gd name="connsiteX1" fmla="*/ 1439221 w 1439220"/>
                <a:gd name="connsiteY1" fmla="*/ 0 h 34588"/>
                <a:gd name="connsiteX2" fmla="*/ 1439221 w 1439220"/>
                <a:gd name="connsiteY2" fmla="*/ 34588 h 34588"/>
                <a:gd name="connsiteX3" fmla="*/ 0 w 1439220"/>
                <a:gd name="connsiteY3" fmla="*/ 34588 h 34588"/>
              </a:gdLst>
              <a:ahLst/>
              <a:cxnLst>
                <a:cxn ang="0">
                  <a:pos x="connsiteX0" y="connsiteY0"/>
                </a:cxn>
                <a:cxn ang="0">
                  <a:pos x="connsiteX1" y="connsiteY1"/>
                </a:cxn>
                <a:cxn ang="0">
                  <a:pos x="connsiteX2" y="connsiteY2"/>
                </a:cxn>
                <a:cxn ang="0">
                  <a:pos x="connsiteX3" y="connsiteY3"/>
                </a:cxn>
              </a:cxnLst>
              <a:rect l="l" t="t" r="r" b="b"/>
              <a:pathLst>
                <a:path w="1439220" h="34588">
                  <a:moveTo>
                    <a:pt x="0" y="0"/>
                  </a:moveTo>
                  <a:lnTo>
                    <a:pt x="1439221" y="0"/>
                  </a:lnTo>
                  <a:lnTo>
                    <a:pt x="1439221" y="34588"/>
                  </a:lnTo>
                  <a:lnTo>
                    <a:pt x="0" y="34588"/>
                  </a:lnTo>
                  <a:close/>
                </a:path>
              </a:pathLst>
            </a:custGeom>
            <a:solidFill>
              <a:srgbClr val="FFFFFF"/>
            </a:solidFill>
            <a:ln w="0" cap="flat">
              <a:noFill/>
              <a:prstDash val="solid"/>
              <a:miter/>
            </a:ln>
          </p:spPr>
          <p:txBody>
            <a:bodyPr rtlCol="0" anchor="ctr"/>
            <a:lstStyle/>
            <a:p>
              <a:endParaRPr lang="en-NO"/>
            </a:p>
          </p:txBody>
        </p:sp>
        <p:sp>
          <p:nvSpPr>
            <p:cNvPr id="438" name="Freeform 74">
              <a:extLst>
                <a:ext uri="{FF2B5EF4-FFF2-40B4-BE49-F238E27FC236}">
                  <a16:creationId xmlns:a16="http://schemas.microsoft.com/office/drawing/2014/main" id="{E448F0BD-62F4-02FF-4A1C-F34556C73702}"/>
                </a:ext>
              </a:extLst>
            </p:cNvPr>
            <p:cNvSpPr>
              <a:spLocks/>
            </p:cNvSpPr>
            <p:nvPr/>
          </p:nvSpPr>
          <p:spPr>
            <a:xfrm>
              <a:off x="1981926" y="3174015"/>
              <a:ext cx="249961" cy="178042"/>
            </a:xfrm>
            <a:custGeom>
              <a:avLst/>
              <a:gdLst>
                <a:gd name="connsiteX0" fmla="*/ 216713 w 249961"/>
                <a:gd name="connsiteY0" fmla="*/ 1920 h 178042"/>
                <a:gd name="connsiteX1" fmla="*/ 226228 w 249961"/>
                <a:gd name="connsiteY1" fmla="*/ 44774 h 178042"/>
                <a:gd name="connsiteX2" fmla="*/ 190524 w 249961"/>
                <a:gd name="connsiteY2" fmla="*/ 51899 h 178042"/>
                <a:gd name="connsiteX3" fmla="*/ 200038 w 249961"/>
                <a:gd name="connsiteY3" fmla="*/ 73310 h 178042"/>
                <a:gd name="connsiteX4" fmla="*/ 185749 w 249961"/>
                <a:gd name="connsiteY4" fmla="*/ 89981 h 178042"/>
                <a:gd name="connsiteX5" fmla="*/ 166687 w 249961"/>
                <a:gd name="connsiteY5" fmla="*/ 89981 h 178042"/>
                <a:gd name="connsiteX6" fmla="*/ 166687 w 249961"/>
                <a:gd name="connsiteY6" fmla="*/ 113778 h 178042"/>
                <a:gd name="connsiteX7" fmla="*/ 114307 w 249961"/>
                <a:gd name="connsiteY7" fmla="*/ 168531 h 178042"/>
                <a:gd name="connsiteX8" fmla="*/ 38091 w 249961"/>
                <a:gd name="connsiteY8" fmla="*/ 178043 h 178042"/>
                <a:gd name="connsiteX9" fmla="*/ 66668 w 249961"/>
                <a:gd name="connsiteY9" fmla="*/ 147086 h 178042"/>
                <a:gd name="connsiteX10" fmla="*/ 0 w 249961"/>
                <a:gd name="connsiteY10" fmla="*/ 116130 h 178042"/>
                <a:gd name="connsiteX11" fmla="*/ 88118 w 249961"/>
                <a:gd name="connsiteY11" fmla="*/ 39932 h 178042"/>
                <a:gd name="connsiteX12" fmla="*/ 176235 w 249961"/>
                <a:gd name="connsiteY12" fmla="*/ 42319 h 178042"/>
                <a:gd name="connsiteX13" fmla="*/ 138144 w 249961"/>
                <a:gd name="connsiteY13" fmla="*/ 18522 h 178042"/>
                <a:gd name="connsiteX14" fmla="*/ 216713 w 249961"/>
                <a:gd name="connsiteY14" fmla="*/ 1850 h 17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961" h="178042">
                  <a:moveTo>
                    <a:pt x="216713" y="1920"/>
                  </a:moveTo>
                  <a:cubicBezTo>
                    <a:pt x="276254" y="11431"/>
                    <a:pt x="240516" y="44774"/>
                    <a:pt x="226228" y="44774"/>
                  </a:cubicBezTo>
                  <a:cubicBezTo>
                    <a:pt x="221453" y="44774"/>
                    <a:pt x="190524" y="51899"/>
                    <a:pt x="190524" y="51899"/>
                  </a:cubicBezTo>
                  <a:cubicBezTo>
                    <a:pt x="190524" y="51899"/>
                    <a:pt x="202425" y="63798"/>
                    <a:pt x="200038" y="73310"/>
                  </a:cubicBezTo>
                  <a:cubicBezTo>
                    <a:pt x="197651" y="82821"/>
                    <a:pt x="191043" y="88494"/>
                    <a:pt x="185749" y="89981"/>
                  </a:cubicBezTo>
                  <a:cubicBezTo>
                    <a:pt x="181148" y="91261"/>
                    <a:pt x="166687" y="89981"/>
                    <a:pt x="166687" y="89981"/>
                  </a:cubicBezTo>
                  <a:cubicBezTo>
                    <a:pt x="166687" y="89981"/>
                    <a:pt x="171115" y="102744"/>
                    <a:pt x="166687" y="113778"/>
                  </a:cubicBezTo>
                  <a:cubicBezTo>
                    <a:pt x="157173" y="137575"/>
                    <a:pt x="123994" y="166905"/>
                    <a:pt x="114307" y="168531"/>
                  </a:cubicBezTo>
                  <a:cubicBezTo>
                    <a:pt x="100019" y="170918"/>
                    <a:pt x="38091" y="178043"/>
                    <a:pt x="38091" y="178043"/>
                  </a:cubicBezTo>
                  <a:lnTo>
                    <a:pt x="66668" y="147086"/>
                  </a:lnTo>
                  <a:lnTo>
                    <a:pt x="0" y="116130"/>
                  </a:lnTo>
                  <a:lnTo>
                    <a:pt x="88118" y="39932"/>
                  </a:lnTo>
                  <a:lnTo>
                    <a:pt x="176235" y="42319"/>
                  </a:lnTo>
                  <a:cubicBezTo>
                    <a:pt x="176235" y="42319"/>
                    <a:pt x="135757" y="39932"/>
                    <a:pt x="138144" y="18522"/>
                  </a:cubicBezTo>
                  <a:cubicBezTo>
                    <a:pt x="140497" y="-2784"/>
                    <a:pt x="196613" y="-1366"/>
                    <a:pt x="216713" y="1850"/>
                  </a:cubicBezTo>
                  <a:close/>
                </a:path>
              </a:pathLst>
            </a:custGeom>
            <a:solidFill>
              <a:srgbClr val="7D8EED"/>
            </a:solidFill>
            <a:ln w="0" cap="flat">
              <a:noFill/>
              <a:prstDash val="solid"/>
              <a:miter/>
            </a:ln>
          </p:spPr>
          <p:txBody>
            <a:bodyPr rtlCol="0" anchor="ctr"/>
            <a:lstStyle/>
            <a:p>
              <a:endParaRPr lang="en-NO"/>
            </a:p>
          </p:txBody>
        </p:sp>
        <p:sp>
          <p:nvSpPr>
            <p:cNvPr id="439" name="Profil">
              <a:extLst>
                <a:ext uri="{FF2B5EF4-FFF2-40B4-BE49-F238E27FC236}">
                  <a16:creationId xmlns:a16="http://schemas.microsoft.com/office/drawing/2014/main" id="{86614377-82C3-56CF-8FDC-C4DC38EA57F8}"/>
                </a:ext>
              </a:extLst>
            </p:cNvPr>
            <p:cNvSpPr>
              <a:spLocks/>
            </p:cNvSpPr>
            <p:nvPr/>
          </p:nvSpPr>
          <p:spPr>
            <a:xfrm rot="515805">
              <a:off x="2561841" y="1483823"/>
              <a:ext cx="1272178" cy="1591103"/>
            </a:xfrm>
            <a:custGeom>
              <a:avLst/>
              <a:gdLst>
                <a:gd name="connsiteX0" fmla="*/ 0 w 1175977"/>
                <a:gd name="connsiteY0" fmla="*/ 488309 h 976618"/>
                <a:gd name="connsiteX1" fmla="*/ 587989 w 1175977"/>
                <a:gd name="connsiteY1" fmla="*/ 0 h 976618"/>
                <a:gd name="connsiteX2" fmla="*/ 1175978 w 1175977"/>
                <a:gd name="connsiteY2" fmla="*/ 488309 h 976618"/>
                <a:gd name="connsiteX3" fmla="*/ 587989 w 1175977"/>
                <a:gd name="connsiteY3" fmla="*/ 976618 h 976618"/>
                <a:gd name="connsiteX4" fmla="*/ 0 w 1175977"/>
                <a:gd name="connsiteY4" fmla="*/ 488309 h 976618"/>
                <a:gd name="connsiteX0" fmla="*/ 25713 w 1201691"/>
                <a:gd name="connsiteY0" fmla="*/ 498652 h 986961"/>
                <a:gd name="connsiteX1" fmla="*/ 155892 w 1201691"/>
                <a:gd name="connsiteY1" fmla="*/ 191650 h 986961"/>
                <a:gd name="connsiteX2" fmla="*/ 613702 w 1201691"/>
                <a:gd name="connsiteY2" fmla="*/ 10343 h 986961"/>
                <a:gd name="connsiteX3" fmla="*/ 1201691 w 1201691"/>
                <a:gd name="connsiteY3" fmla="*/ 498652 h 986961"/>
                <a:gd name="connsiteX4" fmla="*/ 613702 w 1201691"/>
                <a:gd name="connsiteY4" fmla="*/ 986961 h 986961"/>
                <a:gd name="connsiteX5" fmla="*/ 25713 w 1201691"/>
                <a:gd name="connsiteY5" fmla="*/ 498652 h 986961"/>
                <a:gd name="connsiteX0" fmla="*/ 22147 w 1198125"/>
                <a:gd name="connsiteY0" fmla="*/ 498652 h 986961"/>
                <a:gd name="connsiteX1" fmla="*/ 152326 w 1198125"/>
                <a:gd name="connsiteY1" fmla="*/ 191650 h 986961"/>
                <a:gd name="connsiteX2" fmla="*/ 610136 w 1198125"/>
                <a:gd name="connsiteY2" fmla="*/ 10343 h 986961"/>
                <a:gd name="connsiteX3" fmla="*/ 1198125 w 1198125"/>
                <a:gd name="connsiteY3" fmla="*/ 498652 h 986961"/>
                <a:gd name="connsiteX4" fmla="*/ 610136 w 1198125"/>
                <a:gd name="connsiteY4" fmla="*/ 986961 h 986961"/>
                <a:gd name="connsiteX5" fmla="*/ 22147 w 1198125"/>
                <a:gd name="connsiteY5" fmla="*/ 498652 h 986961"/>
                <a:gd name="connsiteX0" fmla="*/ 22876 w 1192319"/>
                <a:gd name="connsiteY0" fmla="*/ 584364 h 987912"/>
                <a:gd name="connsiteX1" fmla="*/ 146520 w 1192319"/>
                <a:gd name="connsiteY1" fmla="*/ 191650 h 987912"/>
                <a:gd name="connsiteX2" fmla="*/ 604330 w 1192319"/>
                <a:gd name="connsiteY2" fmla="*/ 10343 h 987912"/>
                <a:gd name="connsiteX3" fmla="*/ 1192319 w 1192319"/>
                <a:gd name="connsiteY3" fmla="*/ 498652 h 987912"/>
                <a:gd name="connsiteX4" fmla="*/ 604330 w 1192319"/>
                <a:gd name="connsiteY4" fmla="*/ 986961 h 987912"/>
                <a:gd name="connsiteX5" fmla="*/ 22876 w 1192319"/>
                <a:gd name="connsiteY5" fmla="*/ 584364 h 987912"/>
                <a:gd name="connsiteX0" fmla="*/ 1075 w 1170518"/>
                <a:gd name="connsiteY0" fmla="*/ 584364 h 987462"/>
                <a:gd name="connsiteX1" fmla="*/ 124719 w 1170518"/>
                <a:gd name="connsiteY1" fmla="*/ 191650 h 987462"/>
                <a:gd name="connsiteX2" fmla="*/ 582529 w 1170518"/>
                <a:gd name="connsiteY2" fmla="*/ 10343 h 987462"/>
                <a:gd name="connsiteX3" fmla="*/ 1170518 w 1170518"/>
                <a:gd name="connsiteY3" fmla="*/ 498652 h 987462"/>
                <a:gd name="connsiteX4" fmla="*/ 582529 w 1170518"/>
                <a:gd name="connsiteY4" fmla="*/ 986961 h 987462"/>
                <a:gd name="connsiteX5" fmla="*/ 1075 w 1170518"/>
                <a:gd name="connsiteY5" fmla="*/ 584364 h 987462"/>
                <a:gd name="connsiteX0" fmla="*/ 1075 w 1170518"/>
                <a:gd name="connsiteY0" fmla="*/ 584364 h 987462"/>
                <a:gd name="connsiteX1" fmla="*/ 124719 w 1170518"/>
                <a:gd name="connsiteY1" fmla="*/ 191650 h 987462"/>
                <a:gd name="connsiteX2" fmla="*/ 582529 w 1170518"/>
                <a:gd name="connsiteY2" fmla="*/ 10343 h 987462"/>
                <a:gd name="connsiteX3" fmla="*/ 1170518 w 1170518"/>
                <a:gd name="connsiteY3" fmla="*/ 498652 h 987462"/>
                <a:gd name="connsiteX4" fmla="*/ 582529 w 1170518"/>
                <a:gd name="connsiteY4" fmla="*/ 986961 h 987462"/>
                <a:gd name="connsiteX5" fmla="*/ 1075 w 1170518"/>
                <a:gd name="connsiteY5" fmla="*/ 584364 h 987462"/>
                <a:gd name="connsiteX0" fmla="*/ 1075 w 1170518"/>
                <a:gd name="connsiteY0" fmla="*/ 575919 h 979017"/>
                <a:gd name="connsiteX1" fmla="*/ 124719 w 1170518"/>
                <a:gd name="connsiteY1" fmla="*/ 183205 h 979017"/>
                <a:gd name="connsiteX2" fmla="*/ 582529 w 1170518"/>
                <a:gd name="connsiteY2" fmla="*/ 1898 h 979017"/>
                <a:gd name="connsiteX3" fmla="*/ 1170518 w 1170518"/>
                <a:gd name="connsiteY3" fmla="*/ 490207 h 979017"/>
                <a:gd name="connsiteX4" fmla="*/ 582529 w 1170518"/>
                <a:gd name="connsiteY4" fmla="*/ 978516 h 979017"/>
                <a:gd name="connsiteX5" fmla="*/ 1075 w 1170518"/>
                <a:gd name="connsiteY5" fmla="*/ 575919 h 979017"/>
                <a:gd name="connsiteX0" fmla="*/ 1075 w 1170518"/>
                <a:gd name="connsiteY0" fmla="*/ 574634 h 977732"/>
                <a:gd name="connsiteX1" fmla="*/ 124719 w 1170518"/>
                <a:gd name="connsiteY1" fmla="*/ 181920 h 977732"/>
                <a:gd name="connsiteX2" fmla="*/ 582529 w 1170518"/>
                <a:gd name="connsiteY2" fmla="*/ 613 h 977732"/>
                <a:gd name="connsiteX3" fmla="*/ 1170518 w 1170518"/>
                <a:gd name="connsiteY3" fmla="*/ 488922 h 977732"/>
                <a:gd name="connsiteX4" fmla="*/ 582529 w 1170518"/>
                <a:gd name="connsiteY4" fmla="*/ 977231 h 977732"/>
                <a:gd name="connsiteX5" fmla="*/ 1075 w 1170518"/>
                <a:gd name="connsiteY5" fmla="*/ 574634 h 977732"/>
                <a:gd name="connsiteX0" fmla="*/ 46335 w 1215778"/>
                <a:gd name="connsiteY0" fmla="*/ 574634 h 1108291"/>
                <a:gd name="connsiteX1" fmla="*/ 169979 w 1215778"/>
                <a:gd name="connsiteY1" fmla="*/ 181920 h 1108291"/>
                <a:gd name="connsiteX2" fmla="*/ 627789 w 1215778"/>
                <a:gd name="connsiteY2" fmla="*/ 613 h 1108291"/>
                <a:gd name="connsiteX3" fmla="*/ 1215778 w 1215778"/>
                <a:gd name="connsiteY3" fmla="*/ 488922 h 1108291"/>
                <a:gd name="connsiteX4" fmla="*/ 846632 w 1215778"/>
                <a:gd name="connsiteY4" fmla="*/ 1107912 h 1108291"/>
                <a:gd name="connsiteX5" fmla="*/ 46335 w 1215778"/>
                <a:gd name="connsiteY5" fmla="*/ 574634 h 1108291"/>
                <a:gd name="connsiteX0" fmla="*/ 46335 w 1246304"/>
                <a:gd name="connsiteY0" fmla="*/ 574427 h 1115052"/>
                <a:gd name="connsiteX1" fmla="*/ 169979 w 1246304"/>
                <a:gd name="connsiteY1" fmla="*/ 181713 h 1115052"/>
                <a:gd name="connsiteX2" fmla="*/ 627789 w 1246304"/>
                <a:gd name="connsiteY2" fmla="*/ 406 h 1115052"/>
                <a:gd name="connsiteX3" fmla="*/ 1215778 w 1246304"/>
                <a:gd name="connsiteY3" fmla="*/ 488715 h 1115052"/>
                <a:gd name="connsiteX4" fmla="*/ 1129677 w 1246304"/>
                <a:gd name="connsiteY4" fmla="*/ 858664 h 1115052"/>
                <a:gd name="connsiteX5" fmla="*/ 846632 w 1246304"/>
                <a:gd name="connsiteY5" fmla="*/ 1107705 h 1115052"/>
                <a:gd name="connsiteX6" fmla="*/ 46335 w 1246304"/>
                <a:gd name="connsiteY6" fmla="*/ 574427 h 1115052"/>
                <a:gd name="connsiteX0" fmla="*/ 46335 w 1242417"/>
                <a:gd name="connsiteY0" fmla="*/ 574427 h 1115052"/>
                <a:gd name="connsiteX1" fmla="*/ 169979 w 1242417"/>
                <a:gd name="connsiteY1" fmla="*/ 181713 h 1115052"/>
                <a:gd name="connsiteX2" fmla="*/ 627789 w 1242417"/>
                <a:gd name="connsiteY2" fmla="*/ 406 h 1115052"/>
                <a:gd name="connsiteX3" fmla="*/ 1215778 w 1242417"/>
                <a:gd name="connsiteY3" fmla="*/ 488715 h 1115052"/>
                <a:gd name="connsiteX4" fmla="*/ 1129677 w 1242417"/>
                <a:gd name="connsiteY4" fmla="*/ 858664 h 1115052"/>
                <a:gd name="connsiteX5" fmla="*/ 846632 w 1242417"/>
                <a:gd name="connsiteY5" fmla="*/ 1107705 h 1115052"/>
                <a:gd name="connsiteX6" fmla="*/ 46335 w 1242417"/>
                <a:gd name="connsiteY6" fmla="*/ 574427 h 1115052"/>
                <a:gd name="connsiteX0" fmla="*/ 46335 w 1242417"/>
                <a:gd name="connsiteY0" fmla="*/ 574691 h 1115316"/>
                <a:gd name="connsiteX1" fmla="*/ 169979 w 1242417"/>
                <a:gd name="connsiteY1" fmla="*/ 181977 h 1115316"/>
                <a:gd name="connsiteX2" fmla="*/ 627789 w 1242417"/>
                <a:gd name="connsiteY2" fmla="*/ 670 h 1115316"/>
                <a:gd name="connsiteX3" fmla="*/ 1215778 w 1242417"/>
                <a:gd name="connsiteY3" fmla="*/ 488979 h 1115316"/>
                <a:gd name="connsiteX4" fmla="*/ 1129677 w 1242417"/>
                <a:gd name="connsiteY4" fmla="*/ 858928 h 1115316"/>
                <a:gd name="connsiteX5" fmla="*/ 846632 w 1242417"/>
                <a:gd name="connsiteY5" fmla="*/ 1107969 h 1115316"/>
                <a:gd name="connsiteX6" fmla="*/ 46335 w 1242417"/>
                <a:gd name="connsiteY6" fmla="*/ 574691 h 1115316"/>
                <a:gd name="connsiteX0" fmla="*/ 46335 w 1219381"/>
                <a:gd name="connsiteY0" fmla="*/ 574691 h 1115316"/>
                <a:gd name="connsiteX1" fmla="*/ 169979 w 1219381"/>
                <a:gd name="connsiteY1" fmla="*/ 181977 h 1115316"/>
                <a:gd name="connsiteX2" fmla="*/ 627789 w 1219381"/>
                <a:gd name="connsiteY2" fmla="*/ 670 h 1115316"/>
                <a:gd name="connsiteX3" fmla="*/ 1215778 w 1219381"/>
                <a:gd name="connsiteY3" fmla="*/ 488979 h 1115316"/>
                <a:gd name="connsiteX4" fmla="*/ 1129677 w 1219381"/>
                <a:gd name="connsiteY4" fmla="*/ 858928 h 1115316"/>
                <a:gd name="connsiteX5" fmla="*/ 846632 w 1219381"/>
                <a:gd name="connsiteY5" fmla="*/ 1107969 h 1115316"/>
                <a:gd name="connsiteX6" fmla="*/ 46335 w 1219381"/>
                <a:gd name="connsiteY6" fmla="*/ 574691 h 1115316"/>
                <a:gd name="connsiteX0" fmla="*/ 25996 w 1199042"/>
                <a:gd name="connsiteY0" fmla="*/ 574691 h 1115316"/>
                <a:gd name="connsiteX1" fmla="*/ 149640 w 1199042"/>
                <a:gd name="connsiteY1" fmla="*/ 181977 h 1115316"/>
                <a:gd name="connsiteX2" fmla="*/ 607450 w 1199042"/>
                <a:gd name="connsiteY2" fmla="*/ 670 h 1115316"/>
                <a:gd name="connsiteX3" fmla="*/ 1195439 w 1199042"/>
                <a:gd name="connsiteY3" fmla="*/ 488979 h 1115316"/>
                <a:gd name="connsiteX4" fmla="*/ 1109338 w 1199042"/>
                <a:gd name="connsiteY4" fmla="*/ 858928 h 1115316"/>
                <a:gd name="connsiteX5" fmla="*/ 826293 w 1199042"/>
                <a:gd name="connsiteY5" fmla="*/ 1107969 h 1115316"/>
                <a:gd name="connsiteX6" fmla="*/ 25996 w 1199042"/>
                <a:gd name="connsiteY6" fmla="*/ 574691 h 1115316"/>
                <a:gd name="connsiteX0" fmla="*/ 70676 w 1243722"/>
                <a:gd name="connsiteY0" fmla="*/ 574691 h 1115316"/>
                <a:gd name="connsiteX1" fmla="*/ 53930 w 1243722"/>
                <a:gd name="connsiteY1" fmla="*/ 421556 h 1115316"/>
                <a:gd name="connsiteX2" fmla="*/ 194320 w 1243722"/>
                <a:gd name="connsiteY2" fmla="*/ 181977 h 1115316"/>
                <a:gd name="connsiteX3" fmla="*/ 652130 w 1243722"/>
                <a:gd name="connsiteY3" fmla="*/ 670 h 1115316"/>
                <a:gd name="connsiteX4" fmla="*/ 1240119 w 1243722"/>
                <a:gd name="connsiteY4" fmla="*/ 488979 h 1115316"/>
                <a:gd name="connsiteX5" fmla="*/ 1154018 w 1243722"/>
                <a:gd name="connsiteY5" fmla="*/ 858928 h 1115316"/>
                <a:gd name="connsiteX6" fmla="*/ 870973 w 1243722"/>
                <a:gd name="connsiteY6" fmla="*/ 1107969 h 1115316"/>
                <a:gd name="connsiteX7" fmla="*/ 70676 w 1243722"/>
                <a:gd name="connsiteY7" fmla="*/ 574691 h 1115316"/>
                <a:gd name="connsiteX0" fmla="*/ 59855 w 1232901"/>
                <a:gd name="connsiteY0" fmla="*/ 574691 h 1115316"/>
                <a:gd name="connsiteX1" fmla="*/ 71912 w 1232901"/>
                <a:gd name="connsiteY1" fmla="*/ 484634 h 1115316"/>
                <a:gd name="connsiteX2" fmla="*/ 183499 w 1232901"/>
                <a:gd name="connsiteY2" fmla="*/ 181977 h 1115316"/>
                <a:gd name="connsiteX3" fmla="*/ 641309 w 1232901"/>
                <a:gd name="connsiteY3" fmla="*/ 670 h 1115316"/>
                <a:gd name="connsiteX4" fmla="*/ 1229298 w 1232901"/>
                <a:gd name="connsiteY4" fmla="*/ 488979 h 1115316"/>
                <a:gd name="connsiteX5" fmla="*/ 1143197 w 1232901"/>
                <a:gd name="connsiteY5" fmla="*/ 858928 h 1115316"/>
                <a:gd name="connsiteX6" fmla="*/ 860152 w 1232901"/>
                <a:gd name="connsiteY6" fmla="*/ 1107969 h 1115316"/>
                <a:gd name="connsiteX7" fmla="*/ 59855 w 1232901"/>
                <a:gd name="connsiteY7" fmla="*/ 574691 h 1115316"/>
                <a:gd name="connsiteX0" fmla="*/ 106865 w 1175508"/>
                <a:gd name="connsiteY0" fmla="*/ 713039 h 1110316"/>
                <a:gd name="connsiteX1" fmla="*/ 14519 w 1175508"/>
                <a:gd name="connsiteY1" fmla="*/ 484634 h 1110316"/>
                <a:gd name="connsiteX2" fmla="*/ 126106 w 1175508"/>
                <a:gd name="connsiteY2" fmla="*/ 181977 h 1110316"/>
                <a:gd name="connsiteX3" fmla="*/ 583916 w 1175508"/>
                <a:gd name="connsiteY3" fmla="*/ 670 h 1110316"/>
                <a:gd name="connsiteX4" fmla="*/ 1171905 w 1175508"/>
                <a:gd name="connsiteY4" fmla="*/ 488979 h 1110316"/>
                <a:gd name="connsiteX5" fmla="*/ 1085804 w 1175508"/>
                <a:gd name="connsiteY5" fmla="*/ 858928 h 1110316"/>
                <a:gd name="connsiteX6" fmla="*/ 802759 w 1175508"/>
                <a:gd name="connsiteY6" fmla="*/ 1107969 h 1110316"/>
                <a:gd name="connsiteX7" fmla="*/ 106865 w 1175508"/>
                <a:gd name="connsiteY7" fmla="*/ 713039 h 1110316"/>
                <a:gd name="connsiteX0" fmla="*/ 69585 w 1210981"/>
                <a:gd name="connsiteY0" fmla="*/ 656605 h 1112122"/>
                <a:gd name="connsiteX1" fmla="*/ 49992 w 1210981"/>
                <a:gd name="connsiteY1" fmla="*/ 484634 h 1112122"/>
                <a:gd name="connsiteX2" fmla="*/ 161579 w 1210981"/>
                <a:gd name="connsiteY2" fmla="*/ 181977 h 1112122"/>
                <a:gd name="connsiteX3" fmla="*/ 619389 w 1210981"/>
                <a:gd name="connsiteY3" fmla="*/ 670 h 1112122"/>
                <a:gd name="connsiteX4" fmla="*/ 1207378 w 1210981"/>
                <a:gd name="connsiteY4" fmla="*/ 488979 h 1112122"/>
                <a:gd name="connsiteX5" fmla="*/ 1121277 w 1210981"/>
                <a:gd name="connsiteY5" fmla="*/ 858928 h 1112122"/>
                <a:gd name="connsiteX6" fmla="*/ 838232 w 1210981"/>
                <a:gd name="connsiteY6" fmla="*/ 1107969 h 1112122"/>
                <a:gd name="connsiteX7" fmla="*/ 69585 w 1210981"/>
                <a:gd name="connsiteY7" fmla="*/ 656605 h 1112122"/>
                <a:gd name="connsiteX0" fmla="*/ 31364 w 1172760"/>
                <a:gd name="connsiteY0" fmla="*/ 656605 h 1112122"/>
                <a:gd name="connsiteX1" fmla="*/ 11771 w 1172760"/>
                <a:gd name="connsiteY1" fmla="*/ 484634 h 1112122"/>
                <a:gd name="connsiteX2" fmla="*/ 123358 w 1172760"/>
                <a:gd name="connsiteY2" fmla="*/ 181977 h 1112122"/>
                <a:gd name="connsiteX3" fmla="*/ 581168 w 1172760"/>
                <a:gd name="connsiteY3" fmla="*/ 670 h 1112122"/>
                <a:gd name="connsiteX4" fmla="*/ 1169157 w 1172760"/>
                <a:gd name="connsiteY4" fmla="*/ 488979 h 1112122"/>
                <a:gd name="connsiteX5" fmla="*/ 1083056 w 1172760"/>
                <a:gd name="connsiteY5" fmla="*/ 858928 h 1112122"/>
                <a:gd name="connsiteX6" fmla="*/ 800011 w 1172760"/>
                <a:gd name="connsiteY6" fmla="*/ 1107969 h 1112122"/>
                <a:gd name="connsiteX7" fmla="*/ 31364 w 1172760"/>
                <a:gd name="connsiteY7" fmla="*/ 656605 h 1112122"/>
                <a:gd name="connsiteX0" fmla="*/ 31364 w 1172760"/>
                <a:gd name="connsiteY0" fmla="*/ 656605 h 1112122"/>
                <a:gd name="connsiteX1" fmla="*/ 11771 w 1172760"/>
                <a:gd name="connsiteY1" fmla="*/ 484634 h 1112122"/>
                <a:gd name="connsiteX2" fmla="*/ 123358 w 1172760"/>
                <a:gd name="connsiteY2" fmla="*/ 181977 h 1112122"/>
                <a:gd name="connsiteX3" fmla="*/ 581168 w 1172760"/>
                <a:gd name="connsiteY3" fmla="*/ 670 h 1112122"/>
                <a:gd name="connsiteX4" fmla="*/ 1169157 w 1172760"/>
                <a:gd name="connsiteY4" fmla="*/ 488979 h 1112122"/>
                <a:gd name="connsiteX5" fmla="*/ 1083056 w 1172760"/>
                <a:gd name="connsiteY5" fmla="*/ 858928 h 1112122"/>
                <a:gd name="connsiteX6" fmla="*/ 800011 w 1172760"/>
                <a:gd name="connsiteY6" fmla="*/ 1107969 h 1112122"/>
                <a:gd name="connsiteX7" fmla="*/ 132309 w 1172760"/>
                <a:gd name="connsiteY7" fmla="*/ 729718 h 1112122"/>
                <a:gd name="connsiteX8" fmla="*/ 31364 w 1172760"/>
                <a:gd name="connsiteY8" fmla="*/ 656605 h 1112122"/>
                <a:gd name="connsiteX0" fmla="*/ 122961 w 1264357"/>
                <a:gd name="connsiteY0" fmla="*/ 656605 h 1109831"/>
                <a:gd name="connsiteX1" fmla="*/ 103368 w 1264357"/>
                <a:gd name="connsiteY1" fmla="*/ 484634 h 1109831"/>
                <a:gd name="connsiteX2" fmla="*/ 214955 w 1264357"/>
                <a:gd name="connsiteY2" fmla="*/ 181977 h 1109831"/>
                <a:gd name="connsiteX3" fmla="*/ 672765 w 1264357"/>
                <a:gd name="connsiteY3" fmla="*/ 670 h 1109831"/>
                <a:gd name="connsiteX4" fmla="*/ 1260754 w 1264357"/>
                <a:gd name="connsiteY4" fmla="*/ 488979 h 1109831"/>
                <a:gd name="connsiteX5" fmla="*/ 1174653 w 1264357"/>
                <a:gd name="connsiteY5" fmla="*/ 858928 h 1109831"/>
                <a:gd name="connsiteX6" fmla="*/ 891608 w 1264357"/>
                <a:gd name="connsiteY6" fmla="*/ 1107969 h 1109831"/>
                <a:gd name="connsiteX7" fmla="*/ 42995 w 1264357"/>
                <a:gd name="connsiteY7" fmla="*/ 956154 h 1109831"/>
                <a:gd name="connsiteX8" fmla="*/ 122961 w 1264357"/>
                <a:gd name="connsiteY8" fmla="*/ 656605 h 1109831"/>
                <a:gd name="connsiteX0" fmla="*/ 118697 w 1260093"/>
                <a:gd name="connsiteY0" fmla="*/ 656605 h 1109831"/>
                <a:gd name="connsiteX1" fmla="*/ 99104 w 1260093"/>
                <a:gd name="connsiteY1" fmla="*/ 484634 h 1109831"/>
                <a:gd name="connsiteX2" fmla="*/ 210691 w 1260093"/>
                <a:gd name="connsiteY2" fmla="*/ 181977 h 1109831"/>
                <a:gd name="connsiteX3" fmla="*/ 668501 w 1260093"/>
                <a:gd name="connsiteY3" fmla="*/ 670 h 1109831"/>
                <a:gd name="connsiteX4" fmla="*/ 1256490 w 1260093"/>
                <a:gd name="connsiteY4" fmla="*/ 488979 h 1109831"/>
                <a:gd name="connsiteX5" fmla="*/ 1170389 w 1260093"/>
                <a:gd name="connsiteY5" fmla="*/ 858928 h 1109831"/>
                <a:gd name="connsiteX6" fmla="*/ 887344 w 1260093"/>
                <a:gd name="connsiteY6" fmla="*/ 1107969 h 1109831"/>
                <a:gd name="connsiteX7" fmla="*/ 38731 w 1260093"/>
                <a:gd name="connsiteY7" fmla="*/ 956154 h 1109831"/>
                <a:gd name="connsiteX8" fmla="*/ 118697 w 1260093"/>
                <a:gd name="connsiteY8" fmla="*/ 656605 h 1109831"/>
                <a:gd name="connsiteX0" fmla="*/ 118611 w 1260007"/>
                <a:gd name="connsiteY0" fmla="*/ 656605 h 1109831"/>
                <a:gd name="connsiteX1" fmla="*/ 99018 w 1260007"/>
                <a:gd name="connsiteY1" fmla="*/ 484634 h 1109831"/>
                <a:gd name="connsiteX2" fmla="*/ 210605 w 1260007"/>
                <a:gd name="connsiteY2" fmla="*/ 181977 h 1109831"/>
                <a:gd name="connsiteX3" fmla="*/ 668415 w 1260007"/>
                <a:gd name="connsiteY3" fmla="*/ 670 h 1109831"/>
                <a:gd name="connsiteX4" fmla="*/ 1256404 w 1260007"/>
                <a:gd name="connsiteY4" fmla="*/ 488979 h 1109831"/>
                <a:gd name="connsiteX5" fmla="*/ 1170303 w 1260007"/>
                <a:gd name="connsiteY5" fmla="*/ 858928 h 1109831"/>
                <a:gd name="connsiteX6" fmla="*/ 887258 w 1260007"/>
                <a:gd name="connsiteY6" fmla="*/ 1107969 h 1109831"/>
                <a:gd name="connsiteX7" fmla="*/ 38645 w 1260007"/>
                <a:gd name="connsiteY7" fmla="*/ 956154 h 1109831"/>
                <a:gd name="connsiteX8" fmla="*/ 118611 w 1260007"/>
                <a:gd name="connsiteY8" fmla="*/ 656605 h 1109831"/>
                <a:gd name="connsiteX0" fmla="*/ 118611 w 1260007"/>
                <a:gd name="connsiteY0" fmla="*/ 656605 h 1114676"/>
                <a:gd name="connsiteX1" fmla="*/ 99018 w 1260007"/>
                <a:gd name="connsiteY1" fmla="*/ 484634 h 1114676"/>
                <a:gd name="connsiteX2" fmla="*/ 210605 w 1260007"/>
                <a:gd name="connsiteY2" fmla="*/ 181977 h 1114676"/>
                <a:gd name="connsiteX3" fmla="*/ 668415 w 1260007"/>
                <a:gd name="connsiteY3" fmla="*/ 670 h 1114676"/>
                <a:gd name="connsiteX4" fmla="*/ 1256404 w 1260007"/>
                <a:gd name="connsiteY4" fmla="*/ 488979 h 1114676"/>
                <a:gd name="connsiteX5" fmla="*/ 1170303 w 1260007"/>
                <a:gd name="connsiteY5" fmla="*/ 858928 h 1114676"/>
                <a:gd name="connsiteX6" fmla="*/ 887258 w 1260007"/>
                <a:gd name="connsiteY6" fmla="*/ 1107969 h 1114676"/>
                <a:gd name="connsiteX7" fmla="*/ 253035 w 1260007"/>
                <a:gd name="connsiteY7" fmla="*/ 1036133 h 1114676"/>
                <a:gd name="connsiteX8" fmla="*/ 38645 w 1260007"/>
                <a:gd name="connsiteY8" fmla="*/ 956154 h 1114676"/>
                <a:gd name="connsiteX9" fmla="*/ 118611 w 1260007"/>
                <a:gd name="connsiteY9" fmla="*/ 656605 h 1114676"/>
                <a:gd name="connsiteX0" fmla="*/ 118611 w 1260007"/>
                <a:gd name="connsiteY0" fmla="*/ 656605 h 1119051"/>
                <a:gd name="connsiteX1" fmla="*/ 99018 w 1260007"/>
                <a:gd name="connsiteY1" fmla="*/ 484634 h 1119051"/>
                <a:gd name="connsiteX2" fmla="*/ 210605 w 1260007"/>
                <a:gd name="connsiteY2" fmla="*/ 181977 h 1119051"/>
                <a:gd name="connsiteX3" fmla="*/ 668415 w 1260007"/>
                <a:gd name="connsiteY3" fmla="*/ 670 h 1119051"/>
                <a:gd name="connsiteX4" fmla="*/ 1256404 w 1260007"/>
                <a:gd name="connsiteY4" fmla="*/ 488979 h 1119051"/>
                <a:gd name="connsiteX5" fmla="*/ 1170303 w 1260007"/>
                <a:gd name="connsiteY5" fmla="*/ 858928 h 1119051"/>
                <a:gd name="connsiteX6" fmla="*/ 887258 w 1260007"/>
                <a:gd name="connsiteY6" fmla="*/ 1107969 h 1119051"/>
                <a:gd name="connsiteX7" fmla="*/ 135164 w 1260007"/>
                <a:gd name="connsiteY7" fmla="*/ 1063585 h 1119051"/>
                <a:gd name="connsiteX8" fmla="*/ 38645 w 1260007"/>
                <a:gd name="connsiteY8" fmla="*/ 956154 h 1119051"/>
                <a:gd name="connsiteX9" fmla="*/ 118611 w 1260007"/>
                <a:gd name="connsiteY9" fmla="*/ 656605 h 1119051"/>
                <a:gd name="connsiteX0" fmla="*/ 118611 w 1260007"/>
                <a:gd name="connsiteY0" fmla="*/ 656605 h 1119051"/>
                <a:gd name="connsiteX1" fmla="*/ 99018 w 1260007"/>
                <a:gd name="connsiteY1" fmla="*/ 484634 h 1119051"/>
                <a:gd name="connsiteX2" fmla="*/ 210605 w 1260007"/>
                <a:gd name="connsiteY2" fmla="*/ 181977 h 1119051"/>
                <a:gd name="connsiteX3" fmla="*/ 668415 w 1260007"/>
                <a:gd name="connsiteY3" fmla="*/ 670 h 1119051"/>
                <a:gd name="connsiteX4" fmla="*/ 1256404 w 1260007"/>
                <a:gd name="connsiteY4" fmla="*/ 488979 h 1119051"/>
                <a:gd name="connsiteX5" fmla="*/ 1170303 w 1260007"/>
                <a:gd name="connsiteY5" fmla="*/ 858928 h 1119051"/>
                <a:gd name="connsiteX6" fmla="*/ 887258 w 1260007"/>
                <a:gd name="connsiteY6" fmla="*/ 1107969 h 1119051"/>
                <a:gd name="connsiteX7" fmla="*/ 135164 w 1260007"/>
                <a:gd name="connsiteY7" fmla="*/ 1063585 h 1119051"/>
                <a:gd name="connsiteX8" fmla="*/ 38645 w 1260007"/>
                <a:gd name="connsiteY8" fmla="*/ 956154 h 1119051"/>
                <a:gd name="connsiteX9" fmla="*/ 118611 w 1260007"/>
                <a:gd name="connsiteY9" fmla="*/ 656605 h 1119051"/>
                <a:gd name="connsiteX0" fmla="*/ 118611 w 1260007"/>
                <a:gd name="connsiteY0" fmla="*/ 656605 h 1118266"/>
                <a:gd name="connsiteX1" fmla="*/ 99018 w 1260007"/>
                <a:gd name="connsiteY1" fmla="*/ 484634 h 1118266"/>
                <a:gd name="connsiteX2" fmla="*/ 210605 w 1260007"/>
                <a:gd name="connsiteY2" fmla="*/ 181977 h 1118266"/>
                <a:gd name="connsiteX3" fmla="*/ 668415 w 1260007"/>
                <a:gd name="connsiteY3" fmla="*/ 670 h 1118266"/>
                <a:gd name="connsiteX4" fmla="*/ 1256404 w 1260007"/>
                <a:gd name="connsiteY4" fmla="*/ 488979 h 1118266"/>
                <a:gd name="connsiteX5" fmla="*/ 1170303 w 1260007"/>
                <a:gd name="connsiteY5" fmla="*/ 858928 h 1118266"/>
                <a:gd name="connsiteX6" fmla="*/ 887258 w 1260007"/>
                <a:gd name="connsiteY6" fmla="*/ 1107969 h 1118266"/>
                <a:gd name="connsiteX7" fmla="*/ 76757 w 1260007"/>
                <a:gd name="connsiteY7" fmla="*/ 1059570 h 1118266"/>
                <a:gd name="connsiteX8" fmla="*/ 38645 w 1260007"/>
                <a:gd name="connsiteY8" fmla="*/ 956154 h 1118266"/>
                <a:gd name="connsiteX9" fmla="*/ 118611 w 1260007"/>
                <a:gd name="connsiteY9" fmla="*/ 656605 h 1118266"/>
                <a:gd name="connsiteX0" fmla="*/ 118611 w 1260007"/>
                <a:gd name="connsiteY0" fmla="*/ 656605 h 1118266"/>
                <a:gd name="connsiteX1" fmla="*/ 99018 w 1260007"/>
                <a:gd name="connsiteY1" fmla="*/ 484634 h 1118266"/>
                <a:gd name="connsiteX2" fmla="*/ 210605 w 1260007"/>
                <a:gd name="connsiteY2" fmla="*/ 181977 h 1118266"/>
                <a:gd name="connsiteX3" fmla="*/ 668415 w 1260007"/>
                <a:gd name="connsiteY3" fmla="*/ 670 h 1118266"/>
                <a:gd name="connsiteX4" fmla="*/ 1256404 w 1260007"/>
                <a:gd name="connsiteY4" fmla="*/ 488979 h 1118266"/>
                <a:gd name="connsiteX5" fmla="*/ 1170303 w 1260007"/>
                <a:gd name="connsiteY5" fmla="*/ 858928 h 1118266"/>
                <a:gd name="connsiteX6" fmla="*/ 887258 w 1260007"/>
                <a:gd name="connsiteY6" fmla="*/ 1107969 h 1118266"/>
                <a:gd name="connsiteX7" fmla="*/ 76757 w 1260007"/>
                <a:gd name="connsiteY7" fmla="*/ 1059570 h 1118266"/>
                <a:gd name="connsiteX8" fmla="*/ 38645 w 1260007"/>
                <a:gd name="connsiteY8" fmla="*/ 956154 h 1118266"/>
                <a:gd name="connsiteX9" fmla="*/ 118611 w 1260007"/>
                <a:gd name="connsiteY9" fmla="*/ 656605 h 1118266"/>
                <a:gd name="connsiteX0" fmla="*/ 118611 w 1260007"/>
                <a:gd name="connsiteY0" fmla="*/ 656605 h 1118266"/>
                <a:gd name="connsiteX1" fmla="*/ 99018 w 1260007"/>
                <a:gd name="connsiteY1" fmla="*/ 484634 h 1118266"/>
                <a:gd name="connsiteX2" fmla="*/ 210605 w 1260007"/>
                <a:gd name="connsiteY2" fmla="*/ 181977 h 1118266"/>
                <a:gd name="connsiteX3" fmla="*/ 668415 w 1260007"/>
                <a:gd name="connsiteY3" fmla="*/ 670 h 1118266"/>
                <a:gd name="connsiteX4" fmla="*/ 1256404 w 1260007"/>
                <a:gd name="connsiteY4" fmla="*/ 488979 h 1118266"/>
                <a:gd name="connsiteX5" fmla="*/ 1170303 w 1260007"/>
                <a:gd name="connsiteY5" fmla="*/ 858928 h 1118266"/>
                <a:gd name="connsiteX6" fmla="*/ 887258 w 1260007"/>
                <a:gd name="connsiteY6" fmla="*/ 1107969 h 1118266"/>
                <a:gd name="connsiteX7" fmla="*/ 76757 w 1260007"/>
                <a:gd name="connsiteY7" fmla="*/ 1059570 h 1118266"/>
                <a:gd name="connsiteX8" fmla="*/ 38645 w 1260007"/>
                <a:gd name="connsiteY8" fmla="*/ 956154 h 1118266"/>
                <a:gd name="connsiteX9" fmla="*/ 118611 w 1260007"/>
                <a:gd name="connsiteY9" fmla="*/ 656605 h 1118266"/>
                <a:gd name="connsiteX0" fmla="*/ 118611 w 1260007"/>
                <a:gd name="connsiteY0" fmla="*/ 656605 h 1121564"/>
                <a:gd name="connsiteX1" fmla="*/ 99018 w 1260007"/>
                <a:gd name="connsiteY1" fmla="*/ 484634 h 1121564"/>
                <a:gd name="connsiteX2" fmla="*/ 210605 w 1260007"/>
                <a:gd name="connsiteY2" fmla="*/ 181977 h 1121564"/>
                <a:gd name="connsiteX3" fmla="*/ 668415 w 1260007"/>
                <a:gd name="connsiteY3" fmla="*/ 670 h 1121564"/>
                <a:gd name="connsiteX4" fmla="*/ 1256404 w 1260007"/>
                <a:gd name="connsiteY4" fmla="*/ 488979 h 1121564"/>
                <a:gd name="connsiteX5" fmla="*/ 1170303 w 1260007"/>
                <a:gd name="connsiteY5" fmla="*/ 858928 h 1121564"/>
                <a:gd name="connsiteX6" fmla="*/ 887258 w 1260007"/>
                <a:gd name="connsiteY6" fmla="*/ 1107969 h 1121564"/>
                <a:gd name="connsiteX7" fmla="*/ 244456 w 1260007"/>
                <a:gd name="connsiteY7" fmla="*/ 1085595 h 1121564"/>
                <a:gd name="connsiteX8" fmla="*/ 76757 w 1260007"/>
                <a:gd name="connsiteY8" fmla="*/ 1059570 h 1121564"/>
                <a:gd name="connsiteX9" fmla="*/ 38645 w 1260007"/>
                <a:gd name="connsiteY9" fmla="*/ 956154 h 1121564"/>
                <a:gd name="connsiteX10" fmla="*/ 118611 w 1260007"/>
                <a:gd name="connsiteY10" fmla="*/ 656605 h 1121564"/>
                <a:gd name="connsiteX0" fmla="*/ 132073 w 1273469"/>
                <a:gd name="connsiteY0" fmla="*/ 656605 h 1121564"/>
                <a:gd name="connsiteX1" fmla="*/ 112480 w 1273469"/>
                <a:gd name="connsiteY1" fmla="*/ 484634 h 1121564"/>
                <a:gd name="connsiteX2" fmla="*/ 224067 w 1273469"/>
                <a:gd name="connsiteY2" fmla="*/ 181977 h 1121564"/>
                <a:gd name="connsiteX3" fmla="*/ 681877 w 1273469"/>
                <a:gd name="connsiteY3" fmla="*/ 670 h 1121564"/>
                <a:gd name="connsiteX4" fmla="*/ 1269866 w 1273469"/>
                <a:gd name="connsiteY4" fmla="*/ 488979 h 1121564"/>
                <a:gd name="connsiteX5" fmla="*/ 1183765 w 1273469"/>
                <a:gd name="connsiteY5" fmla="*/ 858928 h 1121564"/>
                <a:gd name="connsiteX6" fmla="*/ 900720 w 1273469"/>
                <a:gd name="connsiteY6" fmla="*/ 1107969 h 1121564"/>
                <a:gd name="connsiteX7" fmla="*/ 257918 w 1273469"/>
                <a:gd name="connsiteY7" fmla="*/ 1085595 h 1121564"/>
                <a:gd name="connsiteX8" fmla="*/ 90219 w 1273469"/>
                <a:gd name="connsiteY8" fmla="*/ 1059570 h 1121564"/>
                <a:gd name="connsiteX9" fmla="*/ 52107 w 1273469"/>
                <a:gd name="connsiteY9" fmla="*/ 956154 h 1121564"/>
                <a:gd name="connsiteX10" fmla="*/ 132073 w 1273469"/>
                <a:gd name="connsiteY10" fmla="*/ 656605 h 1121564"/>
                <a:gd name="connsiteX0" fmla="*/ 130782 w 1272178"/>
                <a:gd name="connsiteY0" fmla="*/ 656605 h 1121564"/>
                <a:gd name="connsiteX1" fmla="*/ 111189 w 1272178"/>
                <a:gd name="connsiteY1" fmla="*/ 484634 h 1121564"/>
                <a:gd name="connsiteX2" fmla="*/ 222776 w 1272178"/>
                <a:gd name="connsiteY2" fmla="*/ 181977 h 1121564"/>
                <a:gd name="connsiteX3" fmla="*/ 680586 w 1272178"/>
                <a:gd name="connsiteY3" fmla="*/ 670 h 1121564"/>
                <a:gd name="connsiteX4" fmla="*/ 1268575 w 1272178"/>
                <a:gd name="connsiteY4" fmla="*/ 488979 h 1121564"/>
                <a:gd name="connsiteX5" fmla="*/ 1182474 w 1272178"/>
                <a:gd name="connsiteY5" fmla="*/ 858928 h 1121564"/>
                <a:gd name="connsiteX6" fmla="*/ 899429 w 1272178"/>
                <a:gd name="connsiteY6" fmla="*/ 1107969 h 1121564"/>
                <a:gd name="connsiteX7" fmla="*/ 256627 w 1272178"/>
                <a:gd name="connsiteY7" fmla="*/ 1085595 h 1121564"/>
                <a:gd name="connsiteX8" fmla="*/ 88928 w 1272178"/>
                <a:gd name="connsiteY8" fmla="*/ 1059570 h 1121564"/>
                <a:gd name="connsiteX9" fmla="*/ 50816 w 1272178"/>
                <a:gd name="connsiteY9" fmla="*/ 956154 h 1121564"/>
                <a:gd name="connsiteX10" fmla="*/ 130782 w 1272178"/>
                <a:gd name="connsiteY10" fmla="*/ 656605 h 1121564"/>
                <a:gd name="connsiteX0" fmla="*/ 130782 w 1272178"/>
                <a:gd name="connsiteY0" fmla="*/ 656605 h 1132115"/>
                <a:gd name="connsiteX1" fmla="*/ 111189 w 1272178"/>
                <a:gd name="connsiteY1" fmla="*/ 484634 h 1132115"/>
                <a:gd name="connsiteX2" fmla="*/ 222776 w 1272178"/>
                <a:gd name="connsiteY2" fmla="*/ 181977 h 1132115"/>
                <a:gd name="connsiteX3" fmla="*/ 680586 w 1272178"/>
                <a:gd name="connsiteY3" fmla="*/ 670 h 1132115"/>
                <a:gd name="connsiteX4" fmla="*/ 1268575 w 1272178"/>
                <a:gd name="connsiteY4" fmla="*/ 488979 h 1132115"/>
                <a:gd name="connsiteX5" fmla="*/ 1182474 w 1272178"/>
                <a:gd name="connsiteY5" fmla="*/ 858928 h 1132115"/>
                <a:gd name="connsiteX6" fmla="*/ 899429 w 1272178"/>
                <a:gd name="connsiteY6" fmla="*/ 1107969 h 1132115"/>
                <a:gd name="connsiteX7" fmla="*/ 261373 w 1272178"/>
                <a:gd name="connsiteY7" fmla="*/ 1116988 h 1132115"/>
                <a:gd name="connsiteX8" fmla="*/ 88928 w 1272178"/>
                <a:gd name="connsiteY8" fmla="*/ 1059570 h 1132115"/>
                <a:gd name="connsiteX9" fmla="*/ 50816 w 1272178"/>
                <a:gd name="connsiteY9" fmla="*/ 956154 h 1132115"/>
                <a:gd name="connsiteX10" fmla="*/ 130782 w 1272178"/>
                <a:gd name="connsiteY10" fmla="*/ 656605 h 1132115"/>
                <a:gd name="connsiteX0" fmla="*/ 130782 w 1272178"/>
                <a:gd name="connsiteY0" fmla="*/ 656605 h 1151435"/>
                <a:gd name="connsiteX1" fmla="*/ 111189 w 1272178"/>
                <a:gd name="connsiteY1" fmla="*/ 484634 h 1151435"/>
                <a:gd name="connsiteX2" fmla="*/ 222776 w 1272178"/>
                <a:gd name="connsiteY2" fmla="*/ 181977 h 1151435"/>
                <a:gd name="connsiteX3" fmla="*/ 680586 w 1272178"/>
                <a:gd name="connsiteY3" fmla="*/ 670 h 1151435"/>
                <a:gd name="connsiteX4" fmla="*/ 1268575 w 1272178"/>
                <a:gd name="connsiteY4" fmla="*/ 488979 h 1151435"/>
                <a:gd name="connsiteX5" fmla="*/ 1182474 w 1272178"/>
                <a:gd name="connsiteY5" fmla="*/ 858928 h 1151435"/>
                <a:gd name="connsiteX6" fmla="*/ 899429 w 1272178"/>
                <a:gd name="connsiteY6" fmla="*/ 1107969 h 1151435"/>
                <a:gd name="connsiteX7" fmla="*/ 124666 w 1272178"/>
                <a:gd name="connsiteY7" fmla="*/ 1147288 h 1151435"/>
                <a:gd name="connsiteX8" fmla="*/ 88928 w 1272178"/>
                <a:gd name="connsiteY8" fmla="*/ 1059570 h 1151435"/>
                <a:gd name="connsiteX9" fmla="*/ 50816 w 1272178"/>
                <a:gd name="connsiteY9" fmla="*/ 956154 h 1151435"/>
                <a:gd name="connsiteX10" fmla="*/ 130782 w 1272178"/>
                <a:gd name="connsiteY10" fmla="*/ 656605 h 1151435"/>
                <a:gd name="connsiteX0" fmla="*/ 130782 w 1272178"/>
                <a:gd name="connsiteY0" fmla="*/ 656605 h 1151435"/>
                <a:gd name="connsiteX1" fmla="*/ 111189 w 1272178"/>
                <a:gd name="connsiteY1" fmla="*/ 484634 h 1151435"/>
                <a:gd name="connsiteX2" fmla="*/ 222776 w 1272178"/>
                <a:gd name="connsiteY2" fmla="*/ 181977 h 1151435"/>
                <a:gd name="connsiteX3" fmla="*/ 680586 w 1272178"/>
                <a:gd name="connsiteY3" fmla="*/ 670 h 1151435"/>
                <a:gd name="connsiteX4" fmla="*/ 1268575 w 1272178"/>
                <a:gd name="connsiteY4" fmla="*/ 488979 h 1151435"/>
                <a:gd name="connsiteX5" fmla="*/ 1182474 w 1272178"/>
                <a:gd name="connsiteY5" fmla="*/ 858928 h 1151435"/>
                <a:gd name="connsiteX6" fmla="*/ 899429 w 1272178"/>
                <a:gd name="connsiteY6" fmla="*/ 1107969 h 1151435"/>
                <a:gd name="connsiteX7" fmla="*/ 124666 w 1272178"/>
                <a:gd name="connsiteY7" fmla="*/ 1147288 h 1151435"/>
                <a:gd name="connsiteX8" fmla="*/ 88928 w 1272178"/>
                <a:gd name="connsiteY8" fmla="*/ 1059570 h 1151435"/>
                <a:gd name="connsiteX9" fmla="*/ 50816 w 1272178"/>
                <a:gd name="connsiteY9" fmla="*/ 956154 h 1151435"/>
                <a:gd name="connsiteX10" fmla="*/ 130782 w 1272178"/>
                <a:gd name="connsiteY10" fmla="*/ 656605 h 1151435"/>
                <a:gd name="connsiteX0" fmla="*/ 130782 w 1272178"/>
                <a:gd name="connsiteY0" fmla="*/ 656605 h 1151435"/>
                <a:gd name="connsiteX1" fmla="*/ 111189 w 1272178"/>
                <a:gd name="connsiteY1" fmla="*/ 484634 h 1151435"/>
                <a:gd name="connsiteX2" fmla="*/ 222776 w 1272178"/>
                <a:gd name="connsiteY2" fmla="*/ 181977 h 1151435"/>
                <a:gd name="connsiteX3" fmla="*/ 680586 w 1272178"/>
                <a:gd name="connsiteY3" fmla="*/ 670 h 1151435"/>
                <a:gd name="connsiteX4" fmla="*/ 1268575 w 1272178"/>
                <a:gd name="connsiteY4" fmla="*/ 488979 h 1151435"/>
                <a:gd name="connsiteX5" fmla="*/ 1182474 w 1272178"/>
                <a:gd name="connsiteY5" fmla="*/ 858928 h 1151435"/>
                <a:gd name="connsiteX6" fmla="*/ 899429 w 1272178"/>
                <a:gd name="connsiteY6" fmla="*/ 1107969 h 1151435"/>
                <a:gd name="connsiteX7" fmla="*/ 124666 w 1272178"/>
                <a:gd name="connsiteY7" fmla="*/ 1147288 h 1151435"/>
                <a:gd name="connsiteX8" fmla="*/ 88928 w 1272178"/>
                <a:gd name="connsiteY8" fmla="*/ 1059570 h 1151435"/>
                <a:gd name="connsiteX9" fmla="*/ 50816 w 1272178"/>
                <a:gd name="connsiteY9" fmla="*/ 956154 h 1151435"/>
                <a:gd name="connsiteX10" fmla="*/ 130782 w 1272178"/>
                <a:gd name="connsiteY10" fmla="*/ 656605 h 1151435"/>
                <a:gd name="connsiteX0" fmla="*/ 130782 w 1272178"/>
                <a:gd name="connsiteY0" fmla="*/ 656605 h 1151435"/>
                <a:gd name="connsiteX1" fmla="*/ 111189 w 1272178"/>
                <a:gd name="connsiteY1" fmla="*/ 484634 h 1151435"/>
                <a:gd name="connsiteX2" fmla="*/ 222776 w 1272178"/>
                <a:gd name="connsiteY2" fmla="*/ 181977 h 1151435"/>
                <a:gd name="connsiteX3" fmla="*/ 680586 w 1272178"/>
                <a:gd name="connsiteY3" fmla="*/ 670 h 1151435"/>
                <a:gd name="connsiteX4" fmla="*/ 1268575 w 1272178"/>
                <a:gd name="connsiteY4" fmla="*/ 488979 h 1151435"/>
                <a:gd name="connsiteX5" fmla="*/ 1182474 w 1272178"/>
                <a:gd name="connsiteY5" fmla="*/ 858928 h 1151435"/>
                <a:gd name="connsiteX6" fmla="*/ 899429 w 1272178"/>
                <a:gd name="connsiteY6" fmla="*/ 1107969 h 1151435"/>
                <a:gd name="connsiteX7" fmla="*/ 124666 w 1272178"/>
                <a:gd name="connsiteY7" fmla="*/ 1147288 h 1151435"/>
                <a:gd name="connsiteX8" fmla="*/ 88928 w 1272178"/>
                <a:gd name="connsiteY8" fmla="*/ 1059570 h 1151435"/>
                <a:gd name="connsiteX9" fmla="*/ 50816 w 1272178"/>
                <a:gd name="connsiteY9" fmla="*/ 956154 h 1151435"/>
                <a:gd name="connsiteX10" fmla="*/ 130782 w 1272178"/>
                <a:gd name="connsiteY10" fmla="*/ 656605 h 1151435"/>
                <a:gd name="connsiteX0" fmla="*/ 130782 w 1272178"/>
                <a:gd name="connsiteY0" fmla="*/ 656605 h 1145248"/>
                <a:gd name="connsiteX1" fmla="*/ 111189 w 1272178"/>
                <a:gd name="connsiteY1" fmla="*/ 484634 h 1145248"/>
                <a:gd name="connsiteX2" fmla="*/ 222776 w 1272178"/>
                <a:gd name="connsiteY2" fmla="*/ 181977 h 1145248"/>
                <a:gd name="connsiteX3" fmla="*/ 680586 w 1272178"/>
                <a:gd name="connsiteY3" fmla="*/ 670 h 1145248"/>
                <a:gd name="connsiteX4" fmla="*/ 1268575 w 1272178"/>
                <a:gd name="connsiteY4" fmla="*/ 488979 h 1145248"/>
                <a:gd name="connsiteX5" fmla="*/ 1182474 w 1272178"/>
                <a:gd name="connsiteY5" fmla="*/ 858928 h 1145248"/>
                <a:gd name="connsiteX6" fmla="*/ 899429 w 1272178"/>
                <a:gd name="connsiteY6" fmla="*/ 1107969 h 1145248"/>
                <a:gd name="connsiteX7" fmla="*/ 113824 w 1272178"/>
                <a:gd name="connsiteY7" fmla="*/ 1139294 h 1145248"/>
                <a:gd name="connsiteX8" fmla="*/ 88928 w 1272178"/>
                <a:gd name="connsiteY8" fmla="*/ 1059570 h 1145248"/>
                <a:gd name="connsiteX9" fmla="*/ 50816 w 1272178"/>
                <a:gd name="connsiteY9" fmla="*/ 956154 h 1145248"/>
                <a:gd name="connsiteX10" fmla="*/ 130782 w 1272178"/>
                <a:gd name="connsiteY10" fmla="*/ 656605 h 1145248"/>
                <a:gd name="connsiteX0" fmla="*/ 130782 w 1272178"/>
                <a:gd name="connsiteY0" fmla="*/ 656605 h 1147912"/>
                <a:gd name="connsiteX1" fmla="*/ 111189 w 1272178"/>
                <a:gd name="connsiteY1" fmla="*/ 484634 h 1147912"/>
                <a:gd name="connsiteX2" fmla="*/ 222776 w 1272178"/>
                <a:gd name="connsiteY2" fmla="*/ 181977 h 1147912"/>
                <a:gd name="connsiteX3" fmla="*/ 680586 w 1272178"/>
                <a:gd name="connsiteY3" fmla="*/ 670 h 1147912"/>
                <a:gd name="connsiteX4" fmla="*/ 1268575 w 1272178"/>
                <a:gd name="connsiteY4" fmla="*/ 488979 h 1147912"/>
                <a:gd name="connsiteX5" fmla="*/ 1182474 w 1272178"/>
                <a:gd name="connsiteY5" fmla="*/ 858928 h 1147912"/>
                <a:gd name="connsiteX6" fmla="*/ 899429 w 1272178"/>
                <a:gd name="connsiteY6" fmla="*/ 1107969 h 1147912"/>
                <a:gd name="connsiteX7" fmla="*/ 306931 w 1272178"/>
                <a:gd name="connsiteY7" fmla="*/ 1142214 h 1147912"/>
                <a:gd name="connsiteX8" fmla="*/ 113824 w 1272178"/>
                <a:gd name="connsiteY8" fmla="*/ 1139294 h 1147912"/>
                <a:gd name="connsiteX9" fmla="*/ 88928 w 1272178"/>
                <a:gd name="connsiteY9" fmla="*/ 1059570 h 1147912"/>
                <a:gd name="connsiteX10" fmla="*/ 50816 w 1272178"/>
                <a:gd name="connsiteY10" fmla="*/ 956154 h 1147912"/>
                <a:gd name="connsiteX11" fmla="*/ 130782 w 1272178"/>
                <a:gd name="connsiteY11" fmla="*/ 656605 h 1147912"/>
                <a:gd name="connsiteX0" fmla="*/ 130782 w 1272178"/>
                <a:gd name="connsiteY0" fmla="*/ 656605 h 1270652"/>
                <a:gd name="connsiteX1" fmla="*/ 111189 w 1272178"/>
                <a:gd name="connsiteY1" fmla="*/ 484634 h 1270652"/>
                <a:gd name="connsiteX2" fmla="*/ 222776 w 1272178"/>
                <a:gd name="connsiteY2" fmla="*/ 181977 h 1270652"/>
                <a:gd name="connsiteX3" fmla="*/ 680586 w 1272178"/>
                <a:gd name="connsiteY3" fmla="*/ 670 h 1270652"/>
                <a:gd name="connsiteX4" fmla="*/ 1268575 w 1272178"/>
                <a:gd name="connsiteY4" fmla="*/ 488979 h 1270652"/>
                <a:gd name="connsiteX5" fmla="*/ 1182474 w 1272178"/>
                <a:gd name="connsiteY5" fmla="*/ 858928 h 1270652"/>
                <a:gd name="connsiteX6" fmla="*/ 899429 w 1272178"/>
                <a:gd name="connsiteY6" fmla="*/ 1107969 h 1270652"/>
                <a:gd name="connsiteX7" fmla="*/ 159347 w 1272178"/>
                <a:gd name="connsiteY7" fmla="*/ 1270491 h 1270652"/>
                <a:gd name="connsiteX8" fmla="*/ 113824 w 1272178"/>
                <a:gd name="connsiteY8" fmla="*/ 1139294 h 1270652"/>
                <a:gd name="connsiteX9" fmla="*/ 88928 w 1272178"/>
                <a:gd name="connsiteY9" fmla="*/ 1059570 h 1270652"/>
                <a:gd name="connsiteX10" fmla="*/ 50816 w 1272178"/>
                <a:gd name="connsiteY10" fmla="*/ 956154 h 1270652"/>
                <a:gd name="connsiteX11" fmla="*/ 130782 w 1272178"/>
                <a:gd name="connsiteY11" fmla="*/ 656605 h 1270652"/>
                <a:gd name="connsiteX0" fmla="*/ 130782 w 1272178"/>
                <a:gd name="connsiteY0" fmla="*/ 656605 h 1270491"/>
                <a:gd name="connsiteX1" fmla="*/ 111189 w 1272178"/>
                <a:gd name="connsiteY1" fmla="*/ 484634 h 1270491"/>
                <a:gd name="connsiteX2" fmla="*/ 222776 w 1272178"/>
                <a:gd name="connsiteY2" fmla="*/ 181977 h 1270491"/>
                <a:gd name="connsiteX3" fmla="*/ 680586 w 1272178"/>
                <a:gd name="connsiteY3" fmla="*/ 670 h 1270491"/>
                <a:gd name="connsiteX4" fmla="*/ 1268575 w 1272178"/>
                <a:gd name="connsiteY4" fmla="*/ 488979 h 1270491"/>
                <a:gd name="connsiteX5" fmla="*/ 1182474 w 1272178"/>
                <a:gd name="connsiteY5" fmla="*/ 858928 h 1270491"/>
                <a:gd name="connsiteX6" fmla="*/ 899429 w 1272178"/>
                <a:gd name="connsiteY6" fmla="*/ 1107969 h 1270491"/>
                <a:gd name="connsiteX7" fmla="*/ 159347 w 1272178"/>
                <a:gd name="connsiteY7" fmla="*/ 1270491 h 1270491"/>
                <a:gd name="connsiteX8" fmla="*/ 113824 w 1272178"/>
                <a:gd name="connsiteY8" fmla="*/ 1139294 h 1270491"/>
                <a:gd name="connsiteX9" fmla="*/ 88928 w 1272178"/>
                <a:gd name="connsiteY9" fmla="*/ 1059570 h 1270491"/>
                <a:gd name="connsiteX10" fmla="*/ 50816 w 1272178"/>
                <a:gd name="connsiteY10" fmla="*/ 956154 h 1270491"/>
                <a:gd name="connsiteX11" fmla="*/ 130782 w 1272178"/>
                <a:gd name="connsiteY11" fmla="*/ 656605 h 1270491"/>
                <a:gd name="connsiteX0" fmla="*/ 130782 w 1272178"/>
                <a:gd name="connsiteY0" fmla="*/ 656605 h 1359796"/>
                <a:gd name="connsiteX1" fmla="*/ 111189 w 1272178"/>
                <a:gd name="connsiteY1" fmla="*/ 484634 h 1359796"/>
                <a:gd name="connsiteX2" fmla="*/ 222776 w 1272178"/>
                <a:gd name="connsiteY2" fmla="*/ 181977 h 1359796"/>
                <a:gd name="connsiteX3" fmla="*/ 680586 w 1272178"/>
                <a:gd name="connsiteY3" fmla="*/ 670 h 1359796"/>
                <a:gd name="connsiteX4" fmla="*/ 1268575 w 1272178"/>
                <a:gd name="connsiteY4" fmla="*/ 488979 h 1359796"/>
                <a:gd name="connsiteX5" fmla="*/ 1182474 w 1272178"/>
                <a:gd name="connsiteY5" fmla="*/ 858928 h 1359796"/>
                <a:gd name="connsiteX6" fmla="*/ 899429 w 1272178"/>
                <a:gd name="connsiteY6" fmla="*/ 1107969 h 1359796"/>
                <a:gd name="connsiteX7" fmla="*/ 159347 w 1272178"/>
                <a:gd name="connsiteY7" fmla="*/ 1270491 h 1359796"/>
                <a:gd name="connsiteX8" fmla="*/ 113824 w 1272178"/>
                <a:gd name="connsiteY8" fmla="*/ 1139294 h 1359796"/>
                <a:gd name="connsiteX9" fmla="*/ 88928 w 1272178"/>
                <a:gd name="connsiteY9" fmla="*/ 1059570 h 1359796"/>
                <a:gd name="connsiteX10" fmla="*/ 50816 w 1272178"/>
                <a:gd name="connsiteY10" fmla="*/ 956154 h 1359796"/>
                <a:gd name="connsiteX11" fmla="*/ 130782 w 1272178"/>
                <a:gd name="connsiteY11" fmla="*/ 656605 h 1359796"/>
                <a:gd name="connsiteX0" fmla="*/ 130782 w 1272178"/>
                <a:gd name="connsiteY0" fmla="*/ 656605 h 1279986"/>
                <a:gd name="connsiteX1" fmla="*/ 111189 w 1272178"/>
                <a:gd name="connsiteY1" fmla="*/ 484634 h 1279986"/>
                <a:gd name="connsiteX2" fmla="*/ 222776 w 1272178"/>
                <a:gd name="connsiteY2" fmla="*/ 181977 h 1279986"/>
                <a:gd name="connsiteX3" fmla="*/ 680586 w 1272178"/>
                <a:gd name="connsiteY3" fmla="*/ 670 h 1279986"/>
                <a:gd name="connsiteX4" fmla="*/ 1268575 w 1272178"/>
                <a:gd name="connsiteY4" fmla="*/ 488979 h 1279986"/>
                <a:gd name="connsiteX5" fmla="*/ 1182474 w 1272178"/>
                <a:gd name="connsiteY5" fmla="*/ 858928 h 1279986"/>
                <a:gd name="connsiteX6" fmla="*/ 899429 w 1272178"/>
                <a:gd name="connsiteY6" fmla="*/ 1107969 h 1279986"/>
                <a:gd name="connsiteX7" fmla="*/ 644594 w 1272178"/>
                <a:gd name="connsiteY7" fmla="*/ 1251721 h 1279986"/>
                <a:gd name="connsiteX8" fmla="*/ 159347 w 1272178"/>
                <a:gd name="connsiteY8" fmla="*/ 1270491 h 1279986"/>
                <a:gd name="connsiteX9" fmla="*/ 113824 w 1272178"/>
                <a:gd name="connsiteY9" fmla="*/ 1139294 h 1279986"/>
                <a:gd name="connsiteX10" fmla="*/ 88928 w 1272178"/>
                <a:gd name="connsiteY10" fmla="*/ 1059570 h 1279986"/>
                <a:gd name="connsiteX11" fmla="*/ 50816 w 1272178"/>
                <a:gd name="connsiteY11" fmla="*/ 956154 h 1279986"/>
                <a:gd name="connsiteX12" fmla="*/ 130782 w 1272178"/>
                <a:gd name="connsiteY12" fmla="*/ 656605 h 1279986"/>
                <a:gd name="connsiteX0" fmla="*/ 130782 w 1272178"/>
                <a:gd name="connsiteY0" fmla="*/ 656605 h 1348929"/>
                <a:gd name="connsiteX1" fmla="*/ 111189 w 1272178"/>
                <a:gd name="connsiteY1" fmla="*/ 484634 h 1348929"/>
                <a:gd name="connsiteX2" fmla="*/ 222776 w 1272178"/>
                <a:gd name="connsiteY2" fmla="*/ 181977 h 1348929"/>
                <a:gd name="connsiteX3" fmla="*/ 680586 w 1272178"/>
                <a:gd name="connsiteY3" fmla="*/ 670 h 1348929"/>
                <a:gd name="connsiteX4" fmla="*/ 1268575 w 1272178"/>
                <a:gd name="connsiteY4" fmla="*/ 488979 h 1348929"/>
                <a:gd name="connsiteX5" fmla="*/ 1182474 w 1272178"/>
                <a:gd name="connsiteY5" fmla="*/ 858928 h 1348929"/>
                <a:gd name="connsiteX6" fmla="*/ 899429 w 1272178"/>
                <a:gd name="connsiteY6" fmla="*/ 1107969 h 1348929"/>
                <a:gd name="connsiteX7" fmla="*/ 462587 w 1272178"/>
                <a:gd name="connsiteY7" fmla="*/ 1343458 h 1348929"/>
                <a:gd name="connsiteX8" fmla="*/ 159347 w 1272178"/>
                <a:gd name="connsiteY8" fmla="*/ 1270491 h 1348929"/>
                <a:gd name="connsiteX9" fmla="*/ 113824 w 1272178"/>
                <a:gd name="connsiteY9" fmla="*/ 1139294 h 1348929"/>
                <a:gd name="connsiteX10" fmla="*/ 88928 w 1272178"/>
                <a:gd name="connsiteY10" fmla="*/ 1059570 h 1348929"/>
                <a:gd name="connsiteX11" fmla="*/ 50816 w 1272178"/>
                <a:gd name="connsiteY11" fmla="*/ 956154 h 1348929"/>
                <a:gd name="connsiteX12" fmla="*/ 130782 w 1272178"/>
                <a:gd name="connsiteY12" fmla="*/ 656605 h 1348929"/>
                <a:gd name="connsiteX0" fmla="*/ 130782 w 1272178"/>
                <a:gd name="connsiteY0" fmla="*/ 656605 h 1357301"/>
                <a:gd name="connsiteX1" fmla="*/ 111189 w 1272178"/>
                <a:gd name="connsiteY1" fmla="*/ 484634 h 1357301"/>
                <a:gd name="connsiteX2" fmla="*/ 222776 w 1272178"/>
                <a:gd name="connsiteY2" fmla="*/ 181977 h 1357301"/>
                <a:gd name="connsiteX3" fmla="*/ 680586 w 1272178"/>
                <a:gd name="connsiteY3" fmla="*/ 670 h 1357301"/>
                <a:gd name="connsiteX4" fmla="*/ 1268575 w 1272178"/>
                <a:gd name="connsiteY4" fmla="*/ 488979 h 1357301"/>
                <a:gd name="connsiteX5" fmla="*/ 1182474 w 1272178"/>
                <a:gd name="connsiteY5" fmla="*/ 858928 h 1357301"/>
                <a:gd name="connsiteX6" fmla="*/ 899429 w 1272178"/>
                <a:gd name="connsiteY6" fmla="*/ 1107969 h 1357301"/>
                <a:gd name="connsiteX7" fmla="*/ 462587 w 1272178"/>
                <a:gd name="connsiteY7" fmla="*/ 1343458 h 1357301"/>
                <a:gd name="connsiteX8" fmla="*/ 159347 w 1272178"/>
                <a:gd name="connsiteY8" fmla="*/ 1270491 h 1357301"/>
                <a:gd name="connsiteX9" fmla="*/ 113824 w 1272178"/>
                <a:gd name="connsiteY9" fmla="*/ 1139294 h 1357301"/>
                <a:gd name="connsiteX10" fmla="*/ 88928 w 1272178"/>
                <a:gd name="connsiteY10" fmla="*/ 1059570 h 1357301"/>
                <a:gd name="connsiteX11" fmla="*/ 50816 w 1272178"/>
                <a:gd name="connsiteY11" fmla="*/ 956154 h 1357301"/>
                <a:gd name="connsiteX12" fmla="*/ 130782 w 1272178"/>
                <a:gd name="connsiteY12" fmla="*/ 656605 h 1357301"/>
                <a:gd name="connsiteX0" fmla="*/ 899429 w 1272178"/>
                <a:gd name="connsiteY0" fmla="*/ 1107969 h 1357301"/>
                <a:gd name="connsiteX1" fmla="*/ 462587 w 1272178"/>
                <a:gd name="connsiteY1" fmla="*/ 1343458 h 1357301"/>
                <a:gd name="connsiteX2" fmla="*/ 159347 w 1272178"/>
                <a:gd name="connsiteY2" fmla="*/ 1270491 h 1357301"/>
                <a:gd name="connsiteX3" fmla="*/ 113824 w 1272178"/>
                <a:gd name="connsiteY3" fmla="*/ 1139294 h 1357301"/>
                <a:gd name="connsiteX4" fmla="*/ 88928 w 1272178"/>
                <a:gd name="connsiteY4" fmla="*/ 1059570 h 1357301"/>
                <a:gd name="connsiteX5" fmla="*/ 50816 w 1272178"/>
                <a:gd name="connsiteY5" fmla="*/ 956154 h 1357301"/>
                <a:gd name="connsiteX6" fmla="*/ 130782 w 1272178"/>
                <a:gd name="connsiteY6" fmla="*/ 656605 h 1357301"/>
                <a:gd name="connsiteX7" fmla="*/ 111189 w 1272178"/>
                <a:gd name="connsiteY7" fmla="*/ 484634 h 1357301"/>
                <a:gd name="connsiteX8" fmla="*/ 222776 w 1272178"/>
                <a:gd name="connsiteY8" fmla="*/ 181977 h 1357301"/>
                <a:gd name="connsiteX9" fmla="*/ 680586 w 1272178"/>
                <a:gd name="connsiteY9" fmla="*/ 670 h 1357301"/>
                <a:gd name="connsiteX10" fmla="*/ 1268575 w 1272178"/>
                <a:gd name="connsiteY10" fmla="*/ 488979 h 1357301"/>
                <a:gd name="connsiteX11" fmla="*/ 1182474 w 1272178"/>
                <a:gd name="connsiteY11" fmla="*/ 858928 h 1357301"/>
                <a:gd name="connsiteX12" fmla="*/ 990869 w 1272178"/>
                <a:gd name="connsiteY12" fmla="*/ 1199409 h 1357301"/>
                <a:gd name="connsiteX0" fmla="*/ 899429 w 1272178"/>
                <a:gd name="connsiteY0" fmla="*/ 1107969 h 1357301"/>
                <a:gd name="connsiteX1" fmla="*/ 462587 w 1272178"/>
                <a:gd name="connsiteY1" fmla="*/ 1343458 h 1357301"/>
                <a:gd name="connsiteX2" fmla="*/ 159347 w 1272178"/>
                <a:gd name="connsiteY2" fmla="*/ 1270491 h 1357301"/>
                <a:gd name="connsiteX3" fmla="*/ 113824 w 1272178"/>
                <a:gd name="connsiteY3" fmla="*/ 1139294 h 1357301"/>
                <a:gd name="connsiteX4" fmla="*/ 88928 w 1272178"/>
                <a:gd name="connsiteY4" fmla="*/ 1059570 h 1357301"/>
                <a:gd name="connsiteX5" fmla="*/ 50816 w 1272178"/>
                <a:gd name="connsiteY5" fmla="*/ 956154 h 1357301"/>
                <a:gd name="connsiteX6" fmla="*/ 130782 w 1272178"/>
                <a:gd name="connsiteY6" fmla="*/ 656605 h 1357301"/>
                <a:gd name="connsiteX7" fmla="*/ 111189 w 1272178"/>
                <a:gd name="connsiteY7" fmla="*/ 484634 h 1357301"/>
                <a:gd name="connsiteX8" fmla="*/ 222776 w 1272178"/>
                <a:gd name="connsiteY8" fmla="*/ 181977 h 1357301"/>
                <a:gd name="connsiteX9" fmla="*/ 680586 w 1272178"/>
                <a:gd name="connsiteY9" fmla="*/ 670 h 1357301"/>
                <a:gd name="connsiteX10" fmla="*/ 1268575 w 1272178"/>
                <a:gd name="connsiteY10" fmla="*/ 488979 h 1357301"/>
                <a:gd name="connsiteX11" fmla="*/ 1182474 w 1272178"/>
                <a:gd name="connsiteY11" fmla="*/ 858928 h 1357301"/>
                <a:gd name="connsiteX12" fmla="*/ 1171892 w 1272178"/>
                <a:gd name="connsiteY12" fmla="*/ 1207365 h 1357301"/>
                <a:gd name="connsiteX0" fmla="*/ 899429 w 1272178"/>
                <a:gd name="connsiteY0" fmla="*/ 1107969 h 1357301"/>
                <a:gd name="connsiteX1" fmla="*/ 462587 w 1272178"/>
                <a:gd name="connsiteY1" fmla="*/ 1343458 h 1357301"/>
                <a:gd name="connsiteX2" fmla="*/ 159347 w 1272178"/>
                <a:gd name="connsiteY2" fmla="*/ 1270491 h 1357301"/>
                <a:gd name="connsiteX3" fmla="*/ 113824 w 1272178"/>
                <a:gd name="connsiteY3" fmla="*/ 1139294 h 1357301"/>
                <a:gd name="connsiteX4" fmla="*/ 88928 w 1272178"/>
                <a:gd name="connsiteY4" fmla="*/ 1059570 h 1357301"/>
                <a:gd name="connsiteX5" fmla="*/ 50816 w 1272178"/>
                <a:gd name="connsiteY5" fmla="*/ 956154 h 1357301"/>
                <a:gd name="connsiteX6" fmla="*/ 130782 w 1272178"/>
                <a:gd name="connsiteY6" fmla="*/ 656605 h 1357301"/>
                <a:gd name="connsiteX7" fmla="*/ 111189 w 1272178"/>
                <a:gd name="connsiteY7" fmla="*/ 484634 h 1357301"/>
                <a:gd name="connsiteX8" fmla="*/ 222776 w 1272178"/>
                <a:gd name="connsiteY8" fmla="*/ 181977 h 1357301"/>
                <a:gd name="connsiteX9" fmla="*/ 680586 w 1272178"/>
                <a:gd name="connsiteY9" fmla="*/ 670 h 1357301"/>
                <a:gd name="connsiteX10" fmla="*/ 1268575 w 1272178"/>
                <a:gd name="connsiteY10" fmla="*/ 488979 h 1357301"/>
                <a:gd name="connsiteX11" fmla="*/ 1182474 w 1272178"/>
                <a:gd name="connsiteY11" fmla="*/ 858928 h 1357301"/>
                <a:gd name="connsiteX12" fmla="*/ 1171892 w 1272178"/>
                <a:gd name="connsiteY12" fmla="*/ 1207365 h 1357301"/>
                <a:gd name="connsiteX0" fmla="*/ 899429 w 1272178"/>
                <a:gd name="connsiteY0" fmla="*/ 1107969 h 1357301"/>
                <a:gd name="connsiteX1" fmla="*/ 462587 w 1272178"/>
                <a:gd name="connsiteY1" fmla="*/ 1343458 h 1357301"/>
                <a:gd name="connsiteX2" fmla="*/ 159347 w 1272178"/>
                <a:gd name="connsiteY2" fmla="*/ 1270491 h 1357301"/>
                <a:gd name="connsiteX3" fmla="*/ 113824 w 1272178"/>
                <a:gd name="connsiteY3" fmla="*/ 1139294 h 1357301"/>
                <a:gd name="connsiteX4" fmla="*/ 88928 w 1272178"/>
                <a:gd name="connsiteY4" fmla="*/ 1059570 h 1357301"/>
                <a:gd name="connsiteX5" fmla="*/ 50816 w 1272178"/>
                <a:gd name="connsiteY5" fmla="*/ 956154 h 1357301"/>
                <a:gd name="connsiteX6" fmla="*/ 130782 w 1272178"/>
                <a:gd name="connsiteY6" fmla="*/ 656605 h 1357301"/>
                <a:gd name="connsiteX7" fmla="*/ 111189 w 1272178"/>
                <a:gd name="connsiteY7" fmla="*/ 484634 h 1357301"/>
                <a:gd name="connsiteX8" fmla="*/ 222776 w 1272178"/>
                <a:gd name="connsiteY8" fmla="*/ 181977 h 1357301"/>
                <a:gd name="connsiteX9" fmla="*/ 680586 w 1272178"/>
                <a:gd name="connsiteY9" fmla="*/ 670 h 1357301"/>
                <a:gd name="connsiteX10" fmla="*/ 1268575 w 1272178"/>
                <a:gd name="connsiteY10" fmla="*/ 488979 h 1357301"/>
                <a:gd name="connsiteX11" fmla="*/ 1182474 w 1272178"/>
                <a:gd name="connsiteY11" fmla="*/ 858928 h 1357301"/>
                <a:gd name="connsiteX12" fmla="*/ 1198722 w 1272178"/>
                <a:gd name="connsiteY12" fmla="*/ 1193675 h 1357301"/>
                <a:gd name="connsiteX0" fmla="*/ 899429 w 1272178"/>
                <a:gd name="connsiteY0" fmla="*/ 1107969 h 1357301"/>
                <a:gd name="connsiteX1" fmla="*/ 462587 w 1272178"/>
                <a:gd name="connsiteY1" fmla="*/ 1343458 h 1357301"/>
                <a:gd name="connsiteX2" fmla="*/ 159347 w 1272178"/>
                <a:gd name="connsiteY2" fmla="*/ 1270491 h 1357301"/>
                <a:gd name="connsiteX3" fmla="*/ 113824 w 1272178"/>
                <a:gd name="connsiteY3" fmla="*/ 1139294 h 1357301"/>
                <a:gd name="connsiteX4" fmla="*/ 88928 w 1272178"/>
                <a:gd name="connsiteY4" fmla="*/ 1059570 h 1357301"/>
                <a:gd name="connsiteX5" fmla="*/ 50816 w 1272178"/>
                <a:gd name="connsiteY5" fmla="*/ 956154 h 1357301"/>
                <a:gd name="connsiteX6" fmla="*/ 130782 w 1272178"/>
                <a:gd name="connsiteY6" fmla="*/ 656605 h 1357301"/>
                <a:gd name="connsiteX7" fmla="*/ 111189 w 1272178"/>
                <a:gd name="connsiteY7" fmla="*/ 484634 h 1357301"/>
                <a:gd name="connsiteX8" fmla="*/ 222776 w 1272178"/>
                <a:gd name="connsiteY8" fmla="*/ 181977 h 1357301"/>
                <a:gd name="connsiteX9" fmla="*/ 680586 w 1272178"/>
                <a:gd name="connsiteY9" fmla="*/ 670 h 1357301"/>
                <a:gd name="connsiteX10" fmla="*/ 1268575 w 1272178"/>
                <a:gd name="connsiteY10" fmla="*/ 488979 h 1357301"/>
                <a:gd name="connsiteX11" fmla="*/ 1182474 w 1272178"/>
                <a:gd name="connsiteY11" fmla="*/ 858928 h 1357301"/>
                <a:gd name="connsiteX12" fmla="*/ 1198722 w 1272178"/>
                <a:gd name="connsiteY12" fmla="*/ 1193675 h 1357301"/>
                <a:gd name="connsiteX0" fmla="*/ 593752 w 1272178"/>
                <a:gd name="connsiteY0" fmla="*/ 1507399 h 1522450"/>
                <a:gd name="connsiteX1" fmla="*/ 462587 w 1272178"/>
                <a:gd name="connsiteY1" fmla="*/ 1343458 h 1522450"/>
                <a:gd name="connsiteX2" fmla="*/ 159347 w 1272178"/>
                <a:gd name="connsiteY2" fmla="*/ 1270491 h 1522450"/>
                <a:gd name="connsiteX3" fmla="*/ 113824 w 1272178"/>
                <a:gd name="connsiteY3" fmla="*/ 1139294 h 1522450"/>
                <a:gd name="connsiteX4" fmla="*/ 88928 w 1272178"/>
                <a:gd name="connsiteY4" fmla="*/ 1059570 h 1522450"/>
                <a:gd name="connsiteX5" fmla="*/ 50816 w 1272178"/>
                <a:gd name="connsiteY5" fmla="*/ 956154 h 1522450"/>
                <a:gd name="connsiteX6" fmla="*/ 130782 w 1272178"/>
                <a:gd name="connsiteY6" fmla="*/ 656605 h 1522450"/>
                <a:gd name="connsiteX7" fmla="*/ 111189 w 1272178"/>
                <a:gd name="connsiteY7" fmla="*/ 484634 h 1522450"/>
                <a:gd name="connsiteX8" fmla="*/ 222776 w 1272178"/>
                <a:gd name="connsiteY8" fmla="*/ 181977 h 1522450"/>
                <a:gd name="connsiteX9" fmla="*/ 680586 w 1272178"/>
                <a:gd name="connsiteY9" fmla="*/ 670 h 1522450"/>
                <a:gd name="connsiteX10" fmla="*/ 1268575 w 1272178"/>
                <a:gd name="connsiteY10" fmla="*/ 488979 h 1522450"/>
                <a:gd name="connsiteX11" fmla="*/ 1182474 w 1272178"/>
                <a:gd name="connsiteY11" fmla="*/ 858928 h 1522450"/>
                <a:gd name="connsiteX12" fmla="*/ 1198722 w 1272178"/>
                <a:gd name="connsiteY12" fmla="*/ 1193675 h 1522450"/>
                <a:gd name="connsiteX0" fmla="*/ 593752 w 1272178"/>
                <a:gd name="connsiteY0" fmla="*/ 1507399 h 1507399"/>
                <a:gd name="connsiteX1" fmla="*/ 462587 w 1272178"/>
                <a:gd name="connsiteY1" fmla="*/ 1343458 h 1507399"/>
                <a:gd name="connsiteX2" fmla="*/ 159347 w 1272178"/>
                <a:gd name="connsiteY2" fmla="*/ 1270491 h 1507399"/>
                <a:gd name="connsiteX3" fmla="*/ 113824 w 1272178"/>
                <a:gd name="connsiteY3" fmla="*/ 1139294 h 1507399"/>
                <a:gd name="connsiteX4" fmla="*/ 88928 w 1272178"/>
                <a:gd name="connsiteY4" fmla="*/ 1059570 h 1507399"/>
                <a:gd name="connsiteX5" fmla="*/ 50816 w 1272178"/>
                <a:gd name="connsiteY5" fmla="*/ 956154 h 1507399"/>
                <a:gd name="connsiteX6" fmla="*/ 130782 w 1272178"/>
                <a:gd name="connsiteY6" fmla="*/ 656605 h 1507399"/>
                <a:gd name="connsiteX7" fmla="*/ 111189 w 1272178"/>
                <a:gd name="connsiteY7" fmla="*/ 484634 h 1507399"/>
                <a:gd name="connsiteX8" fmla="*/ 222776 w 1272178"/>
                <a:gd name="connsiteY8" fmla="*/ 181977 h 1507399"/>
                <a:gd name="connsiteX9" fmla="*/ 680586 w 1272178"/>
                <a:gd name="connsiteY9" fmla="*/ 670 h 1507399"/>
                <a:gd name="connsiteX10" fmla="*/ 1268575 w 1272178"/>
                <a:gd name="connsiteY10" fmla="*/ 488979 h 1507399"/>
                <a:gd name="connsiteX11" fmla="*/ 1182474 w 1272178"/>
                <a:gd name="connsiteY11" fmla="*/ 858928 h 1507399"/>
                <a:gd name="connsiteX12" fmla="*/ 1198722 w 1272178"/>
                <a:gd name="connsiteY12" fmla="*/ 1193675 h 1507399"/>
                <a:gd name="connsiteX0" fmla="*/ 571084 w 1272178"/>
                <a:gd name="connsiteY0" fmla="*/ 1591103 h 1591103"/>
                <a:gd name="connsiteX1" fmla="*/ 462587 w 1272178"/>
                <a:gd name="connsiteY1" fmla="*/ 1343458 h 1591103"/>
                <a:gd name="connsiteX2" fmla="*/ 159347 w 1272178"/>
                <a:gd name="connsiteY2" fmla="*/ 1270491 h 1591103"/>
                <a:gd name="connsiteX3" fmla="*/ 113824 w 1272178"/>
                <a:gd name="connsiteY3" fmla="*/ 1139294 h 1591103"/>
                <a:gd name="connsiteX4" fmla="*/ 88928 w 1272178"/>
                <a:gd name="connsiteY4" fmla="*/ 1059570 h 1591103"/>
                <a:gd name="connsiteX5" fmla="*/ 50816 w 1272178"/>
                <a:gd name="connsiteY5" fmla="*/ 956154 h 1591103"/>
                <a:gd name="connsiteX6" fmla="*/ 130782 w 1272178"/>
                <a:gd name="connsiteY6" fmla="*/ 656605 h 1591103"/>
                <a:gd name="connsiteX7" fmla="*/ 111189 w 1272178"/>
                <a:gd name="connsiteY7" fmla="*/ 484634 h 1591103"/>
                <a:gd name="connsiteX8" fmla="*/ 222776 w 1272178"/>
                <a:gd name="connsiteY8" fmla="*/ 181977 h 1591103"/>
                <a:gd name="connsiteX9" fmla="*/ 680586 w 1272178"/>
                <a:gd name="connsiteY9" fmla="*/ 670 h 1591103"/>
                <a:gd name="connsiteX10" fmla="*/ 1268575 w 1272178"/>
                <a:gd name="connsiteY10" fmla="*/ 488979 h 1591103"/>
                <a:gd name="connsiteX11" fmla="*/ 1182474 w 1272178"/>
                <a:gd name="connsiteY11" fmla="*/ 858928 h 1591103"/>
                <a:gd name="connsiteX12" fmla="*/ 1198722 w 1272178"/>
                <a:gd name="connsiteY12" fmla="*/ 1193675 h 1591103"/>
                <a:gd name="connsiteX0" fmla="*/ 571084 w 1272178"/>
                <a:gd name="connsiteY0" fmla="*/ 1591103 h 1591103"/>
                <a:gd name="connsiteX1" fmla="*/ 417687 w 1272178"/>
                <a:gd name="connsiteY1" fmla="*/ 1343826 h 1591103"/>
                <a:gd name="connsiteX2" fmla="*/ 159347 w 1272178"/>
                <a:gd name="connsiteY2" fmla="*/ 1270491 h 1591103"/>
                <a:gd name="connsiteX3" fmla="*/ 113824 w 1272178"/>
                <a:gd name="connsiteY3" fmla="*/ 1139294 h 1591103"/>
                <a:gd name="connsiteX4" fmla="*/ 88928 w 1272178"/>
                <a:gd name="connsiteY4" fmla="*/ 1059570 h 1591103"/>
                <a:gd name="connsiteX5" fmla="*/ 50816 w 1272178"/>
                <a:gd name="connsiteY5" fmla="*/ 956154 h 1591103"/>
                <a:gd name="connsiteX6" fmla="*/ 130782 w 1272178"/>
                <a:gd name="connsiteY6" fmla="*/ 656605 h 1591103"/>
                <a:gd name="connsiteX7" fmla="*/ 111189 w 1272178"/>
                <a:gd name="connsiteY7" fmla="*/ 484634 h 1591103"/>
                <a:gd name="connsiteX8" fmla="*/ 222776 w 1272178"/>
                <a:gd name="connsiteY8" fmla="*/ 181977 h 1591103"/>
                <a:gd name="connsiteX9" fmla="*/ 680586 w 1272178"/>
                <a:gd name="connsiteY9" fmla="*/ 670 h 1591103"/>
                <a:gd name="connsiteX10" fmla="*/ 1268575 w 1272178"/>
                <a:gd name="connsiteY10" fmla="*/ 488979 h 1591103"/>
                <a:gd name="connsiteX11" fmla="*/ 1182474 w 1272178"/>
                <a:gd name="connsiteY11" fmla="*/ 858928 h 1591103"/>
                <a:gd name="connsiteX12" fmla="*/ 1198722 w 1272178"/>
                <a:gd name="connsiteY12" fmla="*/ 1193675 h 1591103"/>
                <a:gd name="connsiteX0" fmla="*/ 571084 w 1272178"/>
                <a:gd name="connsiteY0" fmla="*/ 1591103 h 1591103"/>
                <a:gd name="connsiteX1" fmla="*/ 417687 w 1272178"/>
                <a:gd name="connsiteY1" fmla="*/ 1343826 h 1591103"/>
                <a:gd name="connsiteX2" fmla="*/ 159347 w 1272178"/>
                <a:gd name="connsiteY2" fmla="*/ 1270491 h 1591103"/>
                <a:gd name="connsiteX3" fmla="*/ 113824 w 1272178"/>
                <a:gd name="connsiteY3" fmla="*/ 1139294 h 1591103"/>
                <a:gd name="connsiteX4" fmla="*/ 88928 w 1272178"/>
                <a:gd name="connsiteY4" fmla="*/ 1059570 h 1591103"/>
                <a:gd name="connsiteX5" fmla="*/ 50816 w 1272178"/>
                <a:gd name="connsiteY5" fmla="*/ 956154 h 1591103"/>
                <a:gd name="connsiteX6" fmla="*/ 130782 w 1272178"/>
                <a:gd name="connsiteY6" fmla="*/ 656605 h 1591103"/>
                <a:gd name="connsiteX7" fmla="*/ 111189 w 1272178"/>
                <a:gd name="connsiteY7" fmla="*/ 484634 h 1591103"/>
                <a:gd name="connsiteX8" fmla="*/ 222776 w 1272178"/>
                <a:gd name="connsiteY8" fmla="*/ 181977 h 1591103"/>
                <a:gd name="connsiteX9" fmla="*/ 680586 w 1272178"/>
                <a:gd name="connsiteY9" fmla="*/ 670 h 1591103"/>
                <a:gd name="connsiteX10" fmla="*/ 1268575 w 1272178"/>
                <a:gd name="connsiteY10" fmla="*/ 488979 h 1591103"/>
                <a:gd name="connsiteX11" fmla="*/ 1182474 w 1272178"/>
                <a:gd name="connsiteY11" fmla="*/ 858928 h 1591103"/>
                <a:gd name="connsiteX12" fmla="*/ 1198722 w 1272178"/>
                <a:gd name="connsiteY12" fmla="*/ 1193675 h 1591103"/>
                <a:gd name="connsiteX0" fmla="*/ 571084 w 1272178"/>
                <a:gd name="connsiteY0" fmla="*/ 1591103 h 1591103"/>
                <a:gd name="connsiteX1" fmla="*/ 417687 w 1272178"/>
                <a:gd name="connsiteY1" fmla="*/ 1343826 h 1591103"/>
                <a:gd name="connsiteX2" fmla="*/ 159347 w 1272178"/>
                <a:gd name="connsiteY2" fmla="*/ 1270491 h 1591103"/>
                <a:gd name="connsiteX3" fmla="*/ 113824 w 1272178"/>
                <a:gd name="connsiteY3" fmla="*/ 1139294 h 1591103"/>
                <a:gd name="connsiteX4" fmla="*/ 88928 w 1272178"/>
                <a:gd name="connsiteY4" fmla="*/ 1059570 h 1591103"/>
                <a:gd name="connsiteX5" fmla="*/ 50816 w 1272178"/>
                <a:gd name="connsiteY5" fmla="*/ 956154 h 1591103"/>
                <a:gd name="connsiteX6" fmla="*/ 130782 w 1272178"/>
                <a:gd name="connsiteY6" fmla="*/ 656605 h 1591103"/>
                <a:gd name="connsiteX7" fmla="*/ 111189 w 1272178"/>
                <a:gd name="connsiteY7" fmla="*/ 484634 h 1591103"/>
                <a:gd name="connsiteX8" fmla="*/ 222776 w 1272178"/>
                <a:gd name="connsiteY8" fmla="*/ 181977 h 1591103"/>
                <a:gd name="connsiteX9" fmla="*/ 680586 w 1272178"/>
                <a:gd name="connsiteY9" fmla="*/ 670 h 1591103"/>
                <a:gd name="connsiteX10" fmla="*/ 1268575 w 1272178"/>
                <a:gd name="connsiteY10" fmla="*/ 488979 h 1591103"/>
                <a:gd name="connsiteX11" fmla="*/ 1182474 w 1272178"/>
                <a:gd name="connsiteY11" fmla="*/ 858928 h 1591103"/>
                <a:gd name="connsiteX12" fmla="*/ 1198722 w 1272178"/>
                <a:gd name="connsiteY12" fmla="*/ 1193675 h 1591103"/>
                <a:gd name="connsiteX0" fmla="*/ 571084 w 1272178"/>
                <a:gd name="connsiteY0" fmla="*/ 1591103 h 1591103"/>
                <a:gd name="connsiteX1" fmla="*/ 417687 w 1272178"/>
                <a:gd name="connsiteY1" fmla="*/ 1343826 h 1591103"/>
                <a:gd name="connsiteX2" fmla="*/ 159347 w 1272178"/>
                <a:gd name="connsiteY2" fmla="*/ 1270491 h 1591103"/>
                <a:gd name="connsiteX3" fmla="*/ 113824 w 1272178"/>
                <a:gd name="connsiteY3" fmla="*/ 1139294 h 1591103"/>
                <a:gd name="connsiteX4" fmla="*/ 88928 w 1272178"/>
                <a:gd name="connsiteY4" fmla="*/ 1059570 h 1591103"/>
                <a:gd name="connsiteX5" fmla="*/ 50816 w 1272178"/>
                <a:gd name="connsiteY5" fmla="*/ 956154 h 1591103"/>
                <a:gd name="connsiteX6" fmla="*/ 130782 w 1272178"/>
                <a:gd name="connsiteY6" fmla="*/ 656605 h 1591103"/>
                <a:gd name="connsiteX7" fmla="*/ 111189 w 1272178"/>
                <a:gd name="connsiteY7" fmla="*/ 484634 h 1591103"/>
                <a:gd name="connsiteX8" fmla="*/ 222776 w 1272178"/>
                <a:gd name="connsiteY8" fmla="*/ 181977 h 1591103"/>
                <a:gd name="connsiteX9" fmla="*/ 680586 w 1272178"/>
                <a:gd name="connsiteY9" fmla="*/ 670 h 1591103"/>
                <a:gd name="connsiteX10" fmla="*/ 1268575 w 1272178"/>
                <a:gd name="connsiteY10" fmla="*/ 488979 h 1591103"/>
                <a:gd name="connsiteX11" fmla="*/ 1182474 w 1272178"/>
                <a:gd name="connsiteY11" fmla="*/ 858928 h 1591103"/>
                <a:gd name="connsiteX12" fmla="*/ 1198722 w 1272178"/>
                <a:gd name="connsiteY12" fmla="*/ 1193675 h 1591103"/>
                <a:gd name="connsiteX0" fmla="*/ 571084 w 1272178"/>
                <a:gd name="connsiteY0" fmla="*/ 1591103 h 1591103"/>
                <a:gd name="connsiteX1" fmla="*/ 417687 w 1272178"/>
                <a:gd name="connsiteY1" fmla="*/ 1343826 h 1591103"/>
                <a:gd name="connsiteX2" fmla="*/ 179898 w 1272178"/>
                <a:gd name="connsiteY2" fmla="*/ 1257751 h 1591103"/>
                <a:gd name="connsiteX3" fmla="*/ 113824 w 1272178"/>
                <a:gd name="connsiteY3" fmla="*/ 1139294 h 1591103"/>
                <a:gd name="connsiteX4" fmla="*/ 88928 w 1272178"/>
                <a:gd name="connsiteY4" fmla="*/ 1059570 h 1591103"/>
                <a:gd name="connsiteX5" fmla="*/ 50816 w 1272178"/>
                <a:gd name="connsiteY5" fmla="*/ 956154 h 1591103"/>
                <a:gd name="connsiteX6" fmla="*/ 130782 w 1272178"/>
                <a:gd name="connsiteY6" fmla="*/ 656605 h 1591103"/>
                <a:gd name="connsiteX7" fmla="*/ 111189 w 1272178"/>
                <a:gd name="connsiteY7" fmla="*/ 484634 h 1591103"/>
                <a:gd name="connsiteX8" fmla="*/ 222776 w 1272178"/>
                <a:gd name="connsiteY8" fmla="*/ 181977 h 1591103"/>
                <a:gd name="connsiteX9" fmla="*/ 680586 w 1272178"/>
                <a:gd name="connsiteY9" fmla="*/ 670 h 1591103"/>
                <a:gd name="connsiteX10" fmla="*/ 1268575 w 1272178"/>
                <a:gd name="connsiteY10" fmla="*/ 488979 h 1591103"/>
                <a:gd name="connsiteX11" fmla="*/ 1182474 w 1272178"/>
                <a:gd name="connsiteY11" fmla="*/ 858928 h 1591103"/>
                <a:gd name="connsiteX12" fmla="*/ 1198722 w 1272178"/>
                <a:gd name="connsiteY12" fmla="*/ 1193675 h 1591103"/>
                <a:gd name="connsiteX0" fmla="*/ 571084 w 1272178"/>
                <a:gd name="connsiteY0" fmla="*/ 1591103 h 1591103"/>
                <a:gd name="connsiteX1" fmla="*/ 417687 w 1272178"/>
                <a:gd name="connsiteY1" fmla="*/ 1343826 h 1591103"/>
                <a:gd name="connsiteX2" fmla="*/ 179898 w 1272178"/>
                <a:gd name="connsiteY2" fmla="*/ 1257751 h 1591103"/>
                <a:gd name="connsiteX3" fmla="*/ 113824 w 1272178"/>
                <a:gd name="connsiteY3" fmla="*/ 1139294 h 1591103"/>
                <a:gd name="connsiteX4" fmla="*/ 88928 w 1272178"/>
                <a:gd name="connsiteY4" fmla="*/ 1059570 h 1591103"/>
                <a:gd name="connsiteX5" fmla="*/ 50816 w 1272178"/>
                <a:gd name="connsiteY5" fmla="*/ 956154 h 1591103"/>
                <a:gd name="connsiteX6" fmla="*/ 130782 w 1272178"/>
                <a:gd name="connsiteY6" fmla="*/ 656605 h 1591103"/>
                <a:gd name="connsiteX7" fmla="*/ 111189 w 1272178"/>
                <a:gd name="connsiteY7" fmla="*/ 484634 h 1591103"/>
                <a:gd name="connsiteX8" fmla="*/ 222776 w 1272178"/>
                <a:gd name="connsiteY8" fmla="*/ 181977 h 1591103"/>
                <a:gd name="connsiteX9" fmla="*/ 680586 w 1272178"/>
                <a:gd name="connsiteY9" fmla="*/ 670 h 1591103"/>
                <a:gd name="connsiteX10" fmla="*/ 1268575 w 1272178"/>
                <a:gd name="connsiteY10" fmla="*/ 488979 h 1591103"/>
                <a:gd name="connsiteX11" fmla="*/ 1182474 w 1272178"/>
                <a:gd name="connsiteY11" fmla="*/ 858928 h 1591103"/>
                <a:gd name="connsiteX12" fmla="*/ 1198722 w 1272178"/>
                <a:gd name="connsiteY12" fmla="*/ 1193675 h 1591103"/>
                <a:gd name="connsiteX0" fmla="*/ 571084 w 1272178"/>
                <a:gd name="connsiteY0" fmla="*/ 1591103 h 1591103"/>
                <a:gd name="connsiteX1" fmla="*/ 417687 w 1272178"/>
                <a:gd name="connsiteY1" fmla="*/ 1343826 h 1591103"/>
                <a:gd name="connsiteX2" fmla="*/ 179898 w 1272178"/>
                <a:gd name="connsiteY2" fmla="*/ 1257751 h 1591103"/>
                <a:gd name="connsiteX3" fmla="*/ 113824 w 1272178"/>
                <a:gd name="connsiteY3" fmla="*/ 1139294 h 1591103"/>
                <a:gd name="connsiteX4" fmla="*/ 88928 w 1272178"/>
                <a:gd name="connsiteY4" fmla="*/ 1059570 h 1591103"/>
                <a:gd name="connsiteX5" fmla="*/ 50816 w 1272178"/>
                <a:gd name="connsiteY5" fmla="*/ 956154 h 1591103"/>
                <a:gd name="connsiteX6" fmla="*/ 130782 w 1272178"/>
                <a:gd name="connsiteY6" fmla="*/ 656605 h 1591103"/>
                <a:gd name="connsiteX7" fmla="*/ 111189 w 1272178"/>
                <a:gd name="connsiteY7" fmla="*/ 484634 h 1591103"/>
                <a:gd name="connsiteX8" fmla="*/ 222776 w 1272178"/>
                <a:gd name="connsiteY8" fmla="*/ 181977 h 1591103"/>
                <a:gd name="connsiteX9" fmla="*/ 680586 w 1272178"/>
                <a:gd name="connsiteY9" fmla="*/ 670 h 1591103"/>
                <a:gd name="connsiteX10" fmla="*/ 1268575 w 1272178"/>
                <a:gd name="connsiteY10" fmla="*/ 488979 h 1591103"/>
                <a:gd name="connsiteX11" fmla="*/ 1182474 w 1272178"/>
                <a:gd name="connsiteY11" fmla="*/ 858928 h 1591103"/>
                <a:gd name="connsiteX12" fmla="*/ 1198722 w 1272178"/>
                <a:gd name="connsiteY12" fmla="*/ 1193675 h 159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2178" h="1591103">
                  <a:moveTo>
                    <a:pt x="571084" y="1591103"/>
                  </a:moveTo>
                  <a:cubicBezTo>
                    <a:pt x="567001" y="1567637"/>
                    <a:pt x="541034" y="1316739"/>
                    <a:pt x="417687" y="1343826"/>
                  </a:cubicBezTo>
                  <a:cubicBezTo>
                    <a:pt x="123392" y="1387123"/>
                    <a:pt x="179802" y="1264188"/>
                    <a:pt x="179898" y="1257751"/>
                  </a:cubicBezTo>
                  <a:cubicBezTo>
                    <a:pt x="196912" y="1179595"/>
                    <a:pt x="150158" y="1153068"/>
                    <a:pt x="113824" y="1139294"/>
                  </a:cubicBezTo>
                  <a:cubicBezTo>
                    <a:pt x="80258" y="1080559"/>
                    <a:pt x="188573" y="1109797"/>
                    <a:pt x="88928" y="1059570"/>
                  </a:cubicBezTo>
                  <a:cubicBezTo>
                    <a:pt x="110079" y="984000"/>
                    <a:pt x="117280" y="971005"/>
                    <a:pt x="50816" y="956154"/>
                  </a:cubicBezTo>
                  <a:cubicBezTo>
                    <a:pt x="-110401" y="895565"/>
                    <a:pt x="166752" y="763556"/>
                    <a:pt x="130782" y="656605"/>
                  </a:cubicBezTo>
                  <a:cubicBezTo>
                    <a:pt x="94812" y="549654"/>
                    <a:pt x="90582" y="550086"/>
                    <a:pt x="111189" y="484634"/>
                  </a:cubicBezTo>
                  <a:cubicBezTo>
                    <a:pt x="131796" y="419182"/>
                    <a:pt x="124778" y="263362"/>
                    <a:pt x="222776" y="181977"/>
                  </a:cubicBezTo>
                  <a:cubicBezTo>
                    <a:pt x="320774" y="100592"/>
                    <a:pt x="371660" y="14811"/>
                    <a:pt x="680586" y="670"/>
                  </a:cubicBezTo>
                  <a:cubicBezTo>
                    <a:pt x="989512" y="-13471"/>
                    <a:pt x="1252421" y="197656"/>
                    <a:pt x="1268575" y="488979"/>
                  </a:cubicBezTo>
                  <a:cubicBezTo>
                    <a:pt x="1289327" y="683272"/>
                    <a:pt x="1215087" y="734445"/>
                    <a:pt x="1182474" y="858928"/>
                  </a:cubicBezTo>
                  <a:cubicBezTo>
                    <a:pt x="1120950" y="962093"/>
                    <a:pt x="1133450" y="1080617"/>
                    <a:pt x="1198722" y="1193675"/>
                  </a:cubicBezTo>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440" name="Hjerne">
              <a:extLst>
                <a:ext uri="{FF2B5EF4-FFF2-40B4-BE49-F238E27FC236}">
                  <a16:creationId xmlns:a16="http://schemas.microsoft.com/office/drawing/2014/main" id="{3C83341D-5A78-73B5-6A80-0858E46E0818}"/>
                </a:ext>
              </a:extLst>
            </p:cNvPr>
            <p:cNvGrpSpPr>
              <a:grpSpLocks/>
            </p:cNvGrpSpPr>
            <p:nvPr/>
          </p:nvGrpSpPr>
          <p:grpSpPr>
            <a:xfrm>
              <a:off x="2767635" y="1549760"/>
              <a:ext cx="1030495" cy="790963"/>
              <a:chOff x="2489943" y="1437444"/>
              <a:chExt cx="1030495" cy="790963"/>
            </a:xfrm>
          </p:grpSpPr>
          <p:sp>
            <p:nvSpPr>
              <p:cNvPr id="588" name="Hjerne">
                <a:extLst>
                  <a:ext uri="{FF2B5EF4-FFF2-40B4-BE49-F238E27FC236}">
                    <a16:creationId xmlns:a16="http://schemas.microsoft.com/office/drawing/2014/main" id="{B9010CFE-1E34-5124-E51F-E3B46A5F20C1}"/>
                  </a:ext>
                </a:extLst>
              </p:cNvPr>
              <p:cNvSpPr>
                <a:spLocks/>
              </p:cNvSpPr>
              <p:nvPr/>
            </p:nvSpPr>
            <p:spPr>
              <a:xfrm>
                <a:off x="2502052" y="1449481"/>
                <a:ext cx="1006243" cy="766786"/>
              </a:xfrm>
              <a:custGeom>
                <a:avLst/>
                <a:gdLst>
                  <a:gd name="connsiteX0" fmla="*/ 1006243 w 1006243"/>
                  <a:gd name="connsiteY0" fmla="*/ 377634 h 766786"/>
                  <a:gd name="connsiteX1" fmla="*/ 778459 w 1006243"/>
                  <a:gd name="connsiteY1" fmla="*/ 149905 h 766786"/>
                  <a:gd name="connsiteX2" fmla="*/ 766108 w 1006243"/>
                  <a:gd name="connsiteY2" fmla="*/ 150251 h 766786"/>
                  <a:gd name="connsiteX3" fmla="*/ 562230 w 1006243"/>
                  <a:gd name="connsiteY3" fmla="*/ 0 h 766786"/>
                  <a:gd name="connsiteX4" fmla="*/ 408448 w 1006243"/>
                  <a:gd name="connsiteY4" fmla="*/ 65545 h 766786"/>
                  <a:gd name="connsiteX5" fmla="*/ 308533 w 1006243"/>
                  <a:gd name="connsiteY5" fmla="*/ 40364 h 766786"/>
                  <a:gd name="connsiteX6" fmla="*/ 98047 w 1006243"/>
                  <a:gd name="connsiteY6" fmla="*/ 250799 h 766786"/>
                  <a:gd name="connsiteX7" fmla="*/ 99050 w 1006243"/>
                  <a:gd name="connsiteY7" fmla="*/ 271241 h 766786"/>
                  <a:gd name="connsiteX8" fmla="*/ 0 w 1006243"/>
                  <a:gd name="connsiteY8" fmla="*/ 433840 h 766786"/>
                  <a:gd name="connsiteX9" fmla="*/ 183086 w 1006243"/>
                  <a:gd name="connsiteY9" fmla="*/ 616881 h 766786"/>
                  <a:gd name="connsiteX10" fmla="*/ 201629 w 1006243"/>
                  <a:gd name="connsiteY10" fmla="*/ 615947 h 766786"/>
                  <a:gd name="connsiteX11" fmla="*/ 366898 w 1006243"/>
                  <a:gd name="connsiteY11" fmla="*/ 719227 h 766786"/>
                  <a:gd name="connsiteX12" fmla="*/ 459582 w 1006243"/>
                  <a:gd name="connsiteY12" fmla="*/ 694151 h 766786"/>
                  <a:gd name="connsiteX13" fmla="*/ 575204 w 1006243"/>
                  <a:gd name="connsiteY13" fmla="*/ 766786 h 766786"/>
                  <a:gd name="connsiteX14" fmla="*/ 665882 w 1006243"/>
                  <a:gd name="connsiteY14" fmla="*/ 729258 h 766786"/>
                  <a:gd name="connsiteX15" fmla="*/ 751059 w 1006243"/>
                  <a:gd name="connsiteY15" fmla="*/ 753816 h 766786"/>
                  <a:gd name="connsiteX16" fmla="*/ 911068 w 1006243"/>
                  <a:gd name="connsiteY16" fmla="*/ 593845 h 766786"/>
                  <a:gd name="connsiteX17" fmla="*/ 908370 w 1006243"/>
                  <a:gd name="connsiteY17" fmla="*/ 564653 h 766786"/>
                  <a:gd name="connsiteX18" fmla="*/ 1006243 w 1006243"/>
                  <a:gd name="connsiteY18" fmla="*/ 377634 h 766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6243" h="766786">
                    <a:moveTo>
                      <a:pt x="1006243" y="377634"/>
                    </a:moveTo>
                    <a:cubicBezTo>
                      <a:pt x="1006243" y="251871"/>
                      <a:pt x="904253" y="149905"/>
                      <a:pt x="778459" y="149905"/>
                    </a:cubicBezTo>
                    <a:cubicBezTo>
                      <a:pt x="774308" y="149905"/>
                      <a:pt x="770191" y="150044"/>
                      <a:pt x="766108" y="150251"/>
                    </a:cubicBezTo>
                    <a:cubicBezTo>
                      <a:pt x="739192" y="63227"/>
                      <a:pt x="658097" y="0"/>
                      <a:pt x="562230" y="0"/>
                    </a:cubicBezTo>
                    <a:cubicBezTo>
                      <a:pt x="501790" y="0"/>
                      <a:pt x="447266" y="25180"/>
                      <a:pt x="408448" y="65545"/>
                    </a:cubicBezTo>
                    <a:cubicBezTo>
                      <a:pt x="378729" y="49496"/>
                      <a:pt x="344686" y="40364"/>
                      <a:pt x="308533" y="40364"/>
                    </a:cubicBezTo>
                    <a:cubicBezTo>
                      <a:pt x="192288" y="40364"/>
                      <a:pt x="98047" y="134583"/>
                      <a:pt x="98047" y="250799"/>
                    </a:cubicBezTo>
                    <a:cubicBezTo>
                      <a:pt x="98047" y="257682"/>
                      <a:pt x="98393" y="264496"/>
                      <a:pt x="99050" y="271241"/>
                    </a:cubicBezTo>
                    <a:cubicBezTo>
                      <a:pt x="40236" y="301678"/>
                      <a:pt x="0" y="363038"/>
                      <a:pt x="0" y="433840"/>
                    </a:cubicBezTo>
                    <a:cubicBezTo>
                      <a:pt x="0" y="534941"/>
                      <a:pt x="81959" y="616881"/>
                      <a:pt x="183086" y="616881"/>
                    </a:cubicBezTo>
                    <a:cubicBezTo>
                      <a:pt x="189348" y="616881"/>
                      <a:pt x="195540" y="616570"/>
                      <a:pt x="201629" y="615947"/>
                    </a:cubicBezTo>
                    <a:cubicBezTo>
                      <a:pt x="231486" y="677099"/>
                      <a:pt x="294245" y="719227"/>
                      <a:pt x="366898" y="719227"/>
                    </a:cubicBezTo>
                    <a:cubicBezTo>
                      <a:pt x="400699" y="719227"/>
                      <a:pt x="432354" y="710062"/>
                      <a:pt x="459582" y="694151"/>
                    </a:cubicBezTo>
                    <a:cubicBezTo>
                      <a:pt x="480306" y="737144"/>
                      <a:pt x="524312" y="766786"/>
                      <a:pt x="575204" y="766786"/>
                    </a:cubicBezTo>
                    <a:cubicBezTo>
                      <a:pt x="610631" y="766786"/>
                      <a:pt x="642702" y="752432"/>
                      <a:pt x="665882" y="729258"/>
                    </a:cubicBezTo>
                    <a:cubicBezTo>
                      <a:pt x="690549" y="744788"/>
                      <a:pt x="719749" y="753816"/>
                      <a:pt x="751059" y="753816"/>
                    </a:cubicBezTo>
                    <a:cubicBezTo>
                      <a:pt x="839419" y="753816"/>
                      <a:pt x="911068" y="682183"/>
                      <a:pt x="911068" y="593845"/>
                    </a:cubicBezTo>
                    <a:cubicBezTo>
                      <a:pt x="911068" y="583849"/>
                      <a:pt x="910100" y="574130"/>
                      <a:pt x="908370" y="564653"/>
                    </a:cubicBezTo>
                    <a:cubicBezTo>
                      <a:pt x="967495" y="523527"/>
                      <a:pt x="1006243" y="455112"/>
                      <a:pt x="1006243" y="377634"/>
                    </a:cubicBezTo>
                    <a:close/>
                  </a:path>
                </a:pathLst>
              </a:custGeom>
              <a:solidFill>
                <a:srgbClr val="D9806D"/>
              </a:solidFill>
              <a:ln w="0" cap="flat">
                <a:noFill/>
                <a:prstDash val="solid"/>
                <a:miter/>
              </a:ln>
            </p:spPr>
            <p:txBody>
              <a:bodyPr rtlCol="0" anchor="ctr"/>
              <a:lstStyle/>
              <a:p>
                <a:endParaRPr lang="en-NO"/>
              </a:p>
            </p:txBody>
          </p:sp>
          <p:grpSp>
            <p:nvGrpSpPr>
              <p:cNvPr id="589" name="Gruppe 588">
                <a:extLst>
                  <a:ext uri="{FF2B5EF4-FFF2-40B4-BE49-F238E27FC236}">
                    <a16:creationId xmlns:a16="http://schemas.microsoft.com/office/drawing/2014/main" id="{FAFC3A61-1F96-71D1-3015-C73373E3A138}"/>
                  </a:ext>
                </a:extLst>
              </p:cNvPr>
              <p:cNvGrpSpPr>
                <a:grpSpLocks/>
              </p:cNvGrpSpPr>
              <p:nvPr/>
            </p:nvGrpSpPr>
            <p:grpSpPr>
              <a:xfrm>
                <a:off x="2489943" y="1437444"/>
                <a:ext cx="1030495" cy="790963"/>
                <a:chOff x="2489943" y="1437444"/>
                <a:chExt cx="1030495" cy="790963"/>
              </a:xfrm>
            </p:grpSpPr>
            <p:sp>
              <p:nvSpPr>
                <p:cNvPr id="590" name="Freeform 29">
                  <a:extLst>
                    <a:ext uri="{FF2B5EF4-FFF2-40B4-BE49-F238E27FC236}">
                      <a16:creationId xmlns:a16="http://schemas.microsoft.com/office/drawing/2014/main" id="{3F80AF2F-8C40-7EDB-AED3-D33CBF45341C}"/>
                    </a:ext>
                  </a:extLst>
                </p:cNvPr>
                <p:cNvSpPr>
                  <a:spLocks/>
                </p:cNvSpPr>
                <p:nvPr/>
              </p:nvSpPr>
              <p:spPr>
                <a:xfrm>
                  <a:off x="2489943" y="1437444"/>
                  <a:ext cx="1030495" cy="790963"/>
                </a:xfrm>
                <a:custGeom>
                  <a:avLst/>
                  <a:gdLst>
                    <a:gd name="connsiteX0" fmla="*/ 587278 w 1030495"/>
                    <a:gd name="connsiteY0" fmla="*/ 790894 h 790963"/>
                    <a:gd name="connsiteX1" fmla="*/ 466744 w 1030495"/>
                    <a:gd name="connsiteY1" fmla="*/ 722582 h 790963"/>
                    <a:gd name="connsiteX2" fmla="*/ 378972 w 1030495"/>
                    <a:gd name="connsiteY2" fmla="*/ 743370 h 790963"/>
                    <a:gd name="connsiteX3" fmla="*/ 206646 w 1030495"/>
                    <a:gd name="connsiteY3" fmla="*/ 640712 h 790963"/>
                    <a:gd name="connsiteX4" fmla="*/ 195194 w 1030495"/>
                    <a:gd name="connsiteY4" fmla="*/ 641058 h 790963"/>
                    <a:gd name="connsiteX5" fmla="*/ 0 w 1030495"/>
                    <a:gd name="connsiteY5" fmla="*/ 445911 h 790963"/>
                    <a:gd name="connsiteX6" fmla="*/ 98462 w 1030495"/>
                    <a:gd name="connsiteY6" fmla="*/ 276429 h 790963"/>
                    <a:gd name="connsiteX7" fmla="*/ 98047 w 1030495"/>
                    <a:gd name="connsiteY7" fmla="*/ 262870 h 790963"/>
                    <a:gd name="connsiteX8" fmla="*/ 320642 w 1030495"/>
                    <a:gd name="connsiteY8" fmla="*/ 40330 h 790963"/>
                    <a:gd name="connsiteX9" fmla="*/ 418239 w 1030495"/>
                    <a:gd name="connsiteY9" fmla="*/ 62847 h 790963"/>
                    <a:gd name="connsiteX10" fmla="*/ 574374 w 1030495"/>
                    <a:gd name="connsiteY10" fmla="*/ 0 h 790963"/>
                    <a:gd name="connsiteX11" fmla="*/ 786866 w 1030495"/>
                    <a:gd name="connsiteY11" fmla="*/ 149940 h 790963"/>
                    <a:gd name="connsiteX12" fmla="*/ 790603 w 1030495"/>
                    <a:gd name="connsiteY12" fmla="*/ 149940 h 790963"/>
                    <a:gd name="connsiteX13" fmla="*/ 1030496 w 1030495"/>
                    <a:gd name="connsiteY13" fmla="*/ 389775 h 790963"/>
                    <a:gd name="connsiteX14" fmla="*/ 933660 w 1030495"/>
                    <a:gd name="connsiteY14" fmla="*/ 582223 h 790963"/>
                    <a:gd name="connsiteX15" fmla="*/ 935320 w 1030495"/>
                    <a:gd name="connsiteY15" fmla="*/ 605951 h 790963"/>
                    <a:gd name="connsiteX16" fmla="*/ 763202 w 1030495"/>
                    <a:gd name="connsiteY16" fmla="*/ 778027 h 790963"/>
                    <a:gd name="connsiteX17" fmla="*/ 679651 w 1030495"/>
                    <a:gd name="connsiteY17" fmla="*/ 756375 h 790963"/>
                    <a:gd name="connsiteX18" fmla="*/ 587313 w 1030495"/>
                    <a:gd name="connsiteY18" fmla="*/ 790963 h 790963"/>
                    <a:gd name="connsiteX19" fmla="*/ 476846 w 1030495"/>
                    <a:gd name="connsiteY19" fmla="*/ 689066 h 790963"/>
                    <a:gd name="connsiteX20" fmla="*/ 482554 w 1030495"/>
                    <a:gd name="connsiteY20" fmla="*/ 700896 h 790963"/>
                    <a:gd name="connsiteX21" fmla="*/ 587278 w 1030495"/>
                    <a:gd name="connsiteY21" fmla="*/ 766682 h 790963"/>
                    <a:gd name="connsiteX22" fmla="*/ 669411 w 1030495"/>
                    <a:gd name="connsiteY22" fmla="*/ 732682 h 790963"/>
                    <a:gd name="connsiteX23" fmla="*/ 676261 w 1030495"/>
                    <a:gd name="connsiteY23" fmla="*/ 725834 h 790963"/>
                    <a:gd name="connsiteX24" fmla="*/ 684426 w 1030495"/>
                    <a:gd name="connsiteY24" fmla="*/ 730987 h 790963"/>
                    <a:gd name="connsiteX25" fmla="*/ 763168 w 1030495"/>
                    <a:gd name="connsiteY25" fmla="*/ 753677 h 790963"/>
                    <a:gd name="connsiteX26" fmla="*/ 911068 w 1030495"/>
                    <a:gd name="connsiteY26" fmla="*/ 605813 h 790963"/>
                    <a:gd name="connsiteX27" fmla="*/ 908577 w 1030495"/>
                    <a:gd name="connsiteY27" fmla="*/ 578834 h 790963"/>
                    <a:gd name="connsiteX28" fmla="*/ 907159 w 1030495"/>
                    <a:gd name="connsiteY28" fmla="*/ 571155 h 790963"/>
                    <a:gd name="connsiteX29" fmla="*/ 913559 w 1030495"/>
                    <a:gd name="connsiteY29" fmla="*/ 566693 h 790963"/>
                    <a:gd name="connsiteX30" fmla="*/ 1006243 w 1030495"/>
                    <a:gd name="connsiteY30" fmla="*/ 389636 h 790963"/>
                    <a:gd name="connsiteX31" fmla="*/ 790568 w 1030495"/>
                    <a:gd name="connsiteY31" fmla="*/ 174013 h 790963"/>
                    <a:gd name="connsiteX32" fmla="*/ 778840 w 1030495"/>
                    <a:gd name="connsiteY32" fmla="*/ 174359 h 790963"/>
                    <a:gd name="connsiteX33" fmla="*/ 769395 w 1030495"/>
                    <a:gd name="connsiteY33" fmla="*/ 174878 h 790963"/>
                    <a:gd name="connsiteX34" fmla="*/ 766593 w 1030495"/>
                    <a:gd name="connsiteY34" fmla="*/ 165851 h 790963"/>
                    <a:gd name="connsiteX35" fmla="*/ 574304 w 1030495"/>
                    <a:gd name="connsiteY35" fmla="*/ 24143 h 790963"/>
                    <a:gd name="connsiteX36" fmla="*/ 429241 w 1030495"/>
                    <a:gd name="connsiteY36" fmla="*/ 85986 h 790963"/>
                    <a:gd name="connsiteX37" fmla="*/ 422840 w 1030495"/>
                    <a:gd name="connsiteY37" fmla="*/ 92627 h 790963"/>
                    <a:gd name="connsiteX38" fmla="*/ 414745 w 1030495"/>
                    <a:gd name="connsiteY38" fmla="*/ 88235 h 790963"/>
                    <a:gd name="connsiteX39" fmla="*/ 320573 w 1030495"/>
                    <a:gd name="connsiteY39" fmla="*/ 64507 h 790963"/>
                    <a:gd name="connsiteX40" fmla="*/ 122195 w 1030495"/>
                    <a:gd name="connsiteY40" fmla="*/ 262836 h 790963"/>
                    <a:gd name="connsiteX41" fmla="*/ 123130 w 1030495"/>
                    <a:gd name="connsiteY41" fmla="*/ 282102 h 790963"/>
                    <a:gd name="connsiteX42" fmla="*/ 123925 w 1030495"/>
                    <a:gd name="connsiteY42" fmla="*/ 290264 h 790963"/>
                    <a:gd name="connsiteX43" fmla="*/ 116660 w 1030495"/>
                    <a:gd name="connsiteY43" fmla="*/ 294034 h 790963"/>
                    <a:gd name="connsiteX44" fmla="*/ 24149 w 1030495"/>
                    <a:gd name="connsiteY44" fmla="*/ 445877 h 790963"/>
                    <a:gd name="connsiteX45" fmla="*/ 195125 w 1030495"/>
                    <a:gd name="connsiteY45" fmla="*/ 616812 h 790963"/>
                    <a:gd name="connsiteX46" fmla="*/ 212458 w 1030495"/>
                    <a:gd name="connsiteY46" fmla="*/ 615947 h 790963"/>
                    <a:gd name="connsiteX47" fmla="*/ 220865 w 1030495"/>
                    <a:gd name="connsiteY47" fmla="*/ 615082 h 790963"/>
                    <a:gd name="connsiteX48" fmla="*/ 224567 w 1030495"/>
                    <a:gd name="connsiteY48" fmla="*/ 622657 h 790963"/>
                    <a:gd name="connsiteX49" fmla="*/ 378937 w 1030495"/>
                    <a:gd name="connsiteY49" fmla="*/ 719124 h 790963"/>
                    <a:gd name="connsiteX50" fmla="*/ 465498 w 1030495"/>
                    <a:gd name="connsiteY50" fmla="*/ 695707 h 790963"/>
                    <a:gd name="connsiteX51" fmla="*/ 476811 w 1030495"/>
                    <a:gd name="connsiteY51" fmla="*/ 689066 h 79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30495" h="790963">
                      <a:moveTo>
                        <a:pt x="587278" y="790894"/>
                      </a:moveTo>
                      <a:cubicBezTo>
                        <a:pt x="537943" y="790894"/>
                        <a:pt x="491895" y="764434"/>
                        <a:pt x="466744" y="722582"/>
                      </a:cubicBezTo>
                      <a:cubicBezTo>
                        <a:pt x="439585" y="736210"/>
                        <a:pt x="409486" y="743370"/>
                        <a:pt x="378972" y="743370"/>
                      </a:cubicBezTo>
                      <a:cubicBezTo>
                        <a:pt x="306250" y="743370"/>
                        <a:pt x="240966" y="704251"/>
                        <a:pt x="206646" y="640712"/>
                      </a:cubicBezTo>
                      <a:cubicBezTo>
                        <a:pt x="202840" y="640954"/>
                        <a:pt x="199000" y="641058"/>
                        <a:pt x="195194" y="641058"/>
                      </a:cubicBezTo>
                      <a:cubicBezTo>
                        <a:pt x="87564" y="641058"/>
                        <a:pt x="0" y="553515"/>
                        <a:pt x="0" y="445911"/>
                      </a:cubicBezTo>
                      <a:cubicBezTo>
                        <a:pt x="0" y="375421"/>
                        <a:pt x="37537" y="311190"/>
                        <a:pt x="98462" y="276429"/>
                      </a:cubicBezTo>
                      <a:cubicBezTo>
                        <a:pt x="98185" y="271863"/>
                        <a:pt x="98047" y="267298"/>
                        <a:pt x="98047" y="262870"/>
                      </a:cubicBezTo>
                      <a:cubicBezTo>
                        <a:pt x="98047" y="140151"/>
                        <a:pt x="197893" y="40330"/>
                        <a:pt x="320642" y="40330"/>
                      </a:cubicBezTo>
                      <a:cubicBezTo>
                        <a:pt x="354478" y="40330"/>
                        <a:pt x="388002" y="48078"/>
                        <a:pt x="418239" y="62847"/>
                      </a:cubicBezTo>
                      <a:cubicBezTo>
                        <a:pt x="460447" y="22240"/>
                        <a:pt x="515525" y="0"/>
                        <a:pt x="574374" y="0"/>
                      </a:cubicBezTo>
                      <a:cubicBezTo>
                        <a:pt x="670760" y="0"/>
                        <a:pt x="755003" y="59872"/>
                        <a:pt x="786866" y="149940"/>
                      </a:cubicBezTo>
                      <a:cubicBezTo>
                        <a:pt x="788112" y="149940"/>
                        <a:pt x="789357" y="149940"/>
                        <a:pt x="790603" y="149940"/>
                      </a:cubicBezTo>
                      <a:cubicBezTo>
                        <a:pt x="922866" y="149940"/>
                        <a:pt x="1030496" y="257509"/>
                        <a:pt x="1030496" y="389775"/>
                      </a:cubicBezTo>
                      <a:cubicBezTo>
                        <a:pt x="1030496" y="465627"/>
                        <a:pt x="994446" y="537017"/>
                        <a:pt x="933660" y="582223"/>
                      </a:cubicBezTo>
                      <a:cubicBezTo>
                        <a:pt x="934767" y="590144"/>
                        <a:pt x="935320" y="598099"/>
                        <a:pt x="935320" y="605951"/>
                      </a:cubicBezTo>
                      <a:cubicBezTo>
                        <a:pt x="935320" y="700826"/>
                        <a:pt x="858101" y="778027"/>
                        <a:pt x="763202" y="778027"/>
                      </a:cubicBezTo>
                      <a:cubicBezTo>
                        <a:pt x="733829" y="778027"/>
                        <a:pt x="705149" y="770556"/>
                        <a:pt x="679651" y="756375"/>
                      </a:cubicBezTo>
                      <a:cubicBezTo>
                        <a:pt x="654084" y="778754"/>
                        <a:pt x="621633" y="790963"/>
                        <a:pt x="587313" y="790963"/>
                      </a:cubicBezTo>
                      <a:close/>
                      <a:moveTo>
                        <a:pt x="476846" y="689066"/>
                      </a:moveTo>
                      <a:lnTo>
                        <a:pt x="482554" y="700896"/>
                      </a:lnTo>
                      <a:cubicBezTo>
                        <a:pt x="501825" y="740845"/>
                        <a:pt x="542925" y="766682"/>
                        <a:pt x="587278" y="766682"/>
                      </a:cubicBezTo>
                      <a:cubicBezTo>
                        <a:pt x="618311" y="766682"/>
                        <a:pt x="647476" y="754611"/>
                        <a:pt x="669411" y="732682"/>
                      </a:cubicBezTo>
                      <a:lnTo>
                        <a:pt x="676261" y="725834"/>
                      </a:lnTo>
                      <a:lnTo>
                        <a:pt x="684426" y="730987"/>
                      </a:lnTo>
                      <a:cubicBezTo>
                        <a:pt x="708021" y="745826"/>
                        <a:pt x="735213" y="753677"/>
                        <a:pt x="763168" y="753677"/>
                      </a:cubicBezTo>
                      <a:cubicBezTo>
                        <a:pt x="844712" y="753677"/>
                        <a:pt x="911068" y="687337"/>
                        <a:pt x="911068" y="605813"/>
                      </a:cubicBezTo>
                      <a:cubicBezTo>
                        <a:pt x="911068" y="596854"/>
                        <a:pt x="910238" y="587792"/>
                        <a:pt x="908577" y="578834"/>
                      </a:cubicBezTo>
                      <a:lnTo>
                        <a:pt x="907159" y="571155"/>
                      </a:lnTo>
                      <a:lnTo>
                        <a:pt x="913559" y="566693"/>
                      </a:lnTo>
                      <a:cubicBezTo>
                        <a:pt x="971578" y="526329"/>
                        <a:pt x="1006243" y="460127"/>
                        <a:pt x="1006243" y="389636"/>
                      </a:cubicBezTo>
                      <a:cubicBezTo>
                        <a:pt x="1006243" y="270757"/>
                        <a:pt x="909511" y="174013"/>
                        <a:pt x="790568" y="174013"/>
                      </a:cubicBezTo>
                      <a:cubicBezTo>
                        <a:pt x="786832" y="174013"/>
                        <a:pt x="782888" y="174117"/>
                        <a:pt x="778840" y="174359"/>
                      </a:cubicBezTo>
                      <a:lnTo>
                        <a:pt x="769395" y="174878"/>
                      </a:lnTo>
                      <a:lnTo>
                        <a:pt x="766593" y="165851"/>
                      </a:lnTo>
                      <a:cubicBezTo>
                        <a:pt x="740403" y="81075"/>
                        <a:pt x="663114" y="24143"/>
                        <a:pt x="574304" y="24143"/>
                      </a:cubicBezTo>
                      <a:cubicBezTo>
                        <a:pt x="519088" y="24143"/>
                        <a:pt x="467574" y="46106"/>
                        <a:pt x="429241" y="85986"/>
                      </a:cubicBezTo>
                      <a:lnTo>
                        <a:pt x="422840" y="92627"/>
                      </a:lnTo>
                      <a:lnTo>
                        <a:pt x="414745" y="88235"/>
                      </a:lnTo>
                      <a:cubicBezTo>
                        <a:pt x="385995" y="72704"/>
                        <a:pt x="353439" y="64507"/>
                        <a:pt x="320573" y="64507"/>
                      </a:cubicBezTo>
                      <a:cubicBezTo>
                        <a:pt x="211178" y="64507"/>
                        <a:pt x="122195" y="153468"/>
                        <a:pt x="122195" y="262836"/>
                      </a:cubicBezTo>
                      <a:cubicBezTo>
                        <a:pt x="122195" y="269096"/>
                        <a:pt x="122507" y="275599"/>
                        <a:pt x="123130" y="282102"/>
                      </a:cubicBezTo>
                      <a:lnTo>
                        <a:pt x="123925" y="290264"/>
                      </a:lnTo>
                      <a:lnTo>
                        <a:pt x="116660" y="294034"/>
                      </a:lnTo>
                      <a:cubicBezTo>
                        <a:pt x="59610" y="323573"/>
                        <a:pt x="24149" y="381750"/>
                        <a:pt x="24149" y="445877"/>
                      </a:cubicBezTo>
                      <a:cubicBezTo>
                        <a:pt x="24149" y="540130"/>
                        <a:pt x="100849" y="616812"/>
                        <a:pt x="195125" y="616812"/>
                      </a:cubicBezTo>
                      <a:cubicBezTo>
                        <a:pt x="200903" y="616812"/>
                        <a:pt x="206715" y="616500"/>
                        <a:pt x="212458" y="615947"/>
                      </a:cubicBezTo>
                      <a:lnTo>
                        <a:pt x="220865" y="615082"/>
                      </a:lnTo>
                      <a:lnTo>
                        <a:pt x="224567" y="622657"/>
                      </a:lnTo>
                      <a:cubicBezTo>
                        <a:pt x="253628" y="682149"/>
                        <a:pt x="312788" y="719124"/>
                        <a:pt x="378937" y="719124"/>
                      </a:cubicBezTo>
                      <a:cubicBezTo>
                        <a:pt x="409382" y="719124"/>
                        <a:pt x="439308" y="711030"/>
                        <a:pt x="465498" y="695707"/>
                      </a:cubicBezTo>
                      <a:lnTo>
                        <a:pt x="476811" y="689066"/>
                      </a:lnTo>
                      <a:close/>
                    </a:path>
                  </a:pathLst>
                </a:custGeom>
                <a:solidFill>
                  <a:srgbClr val="FFFFFF"/>
                </a:solidFill>
                <a:ln w="0" cap="flat">
                  <a:noFill/>
                  <a:prstDash val="solid"/>
                  <a:miter/>
                </a:ln>
              </p:spPr>
              <p:txBody>
                <a:bodyPr rtlCol="0" anchor="ctr"/>
                <a:lstStyle/>
                <a:p>
                  <a:endParaRPr lang="en-NO"/>
                </a:p>
              </p:txBody>
            </p:sp>
            <p:sp>
              <p:nvSpPr>
                <p:cNvPr id="591" name="Freeform 31">
                  <a:extLst>
                    <a:ext uri="{FF2B5EF4-FFF2-40B4-BE49-F238E27FC236}">
                      <a16:creationId xmlns:a16="http://schemas.microsoft.com/office/drawing/2014/main" id="{0FE34C66-7BE3-64E0-F6EE-9D4E22FDC9EE}"/>
                    </a:ext>
                  </a:extLst>
                </p:cNvPr>
                <p:cNvSpPr>
                  <a:spLocks/>
                </p:cNvSpPr>
                <p:nvPr/>
              </p:nvSpPr>
              <p:spPr>
                <a:xfrm>
                  <a:off x="2828886" y="1675619"/>
                  <a:ext cx="324482" cy="374694"/>
                </a:xfrm>
                <a:custGeom>
                  <a:avLst/>
                  <a:gdLst>
                    <a:gd name="connsiteX0" fmla="*/ 233839 w 324482"/>
                    <a:gd name="connsiteY0" fmla="*/ 199712 h 374694"/>
                    <a:gd name="connsiteX1" fmla="*/ 221522 w 324482"/>
                    <a:gd name="connsiteY1" fmla="*/ 199712 h 374694"/>
                    <a:gd name="connsiteX2" fmla="*/ 148697 w 324482"/>
                    <a:gd name="connsiteY2" fmla="*/ 293377 h 374694"/>
                    <a:gd name="connsiteX3" fmla="*/ 131087 w 324482"/>
                    <a:gd name="connsiteY3" fmla="*/ 298254 h 374694"/>
                    <a:gd name="connsiteX4" fmla="*/ 129772 w 324482"/>
                    <a:gd name="connsiteY4" fmla="*/ 290749 h 374694"/>
                    <a:gd name="connsiteX5" fmla="*/ 223425 w 324482"/>
                    <a:gd name="connsiteY5" fmla="*/ 78066 h 374694"/>
                    <a:gd name="connsiteX6" fmla="*/ 226850 w 324482"/>
                    <a:gd name="connsiteY6" fmla="*/ 76613 h 374694"/>
                    <a:gd name="connsiteX7" fmla="*/ 229964 w 324482"/>
                    <a:gd name="connsiteY7" fmla="*/ 78654 h 374694"/>
                    <a:gd name="connsiteX8" fmla="*/ 283935 w 324482"/>
                    <a:gd name="connsiteY8" fmla="*/ 93077 h 374694"/>
                    <a:gd name="connsiteX9" fmla="*/ 283935 w 324482"/>
                    <a:gd name="connsiteY9" fmla="*/ 93077 h 374694"/>
                    <a:gd name="connsiteX10" fmla="*/ 324482 w 324482"/>
                    <a:gd name="connsiteY10" fmla="*/ 88304 h 374694"/>
                    <a:gd name="connsiteX11" fmla="*/ 321576 w 324482"/>
                    <a:gd name="connsiteY11" fmla="*/ 76544 h 374694"/>
                    <a:gd name="connsiteX12" fmla="*/ 230795 w 324482"/>
                    <a:gd name="connsiteY12" fmla="*/ 64334 h 374694"/>
                    <a:gd name="connsiteX13" fmla="*/ 203878 w 324482"/>
                    <a:gd name="connsiteY13" fmla="*/ 830 h 374694"/>
                    <a:gd name="connsiteX14" fmla="*/ 191700 w 324482"/>
                    <a:gd name="connsiteY14" fmla="*/ 0 h 374694"/>
                    <a:gd name="connsiteX15" fmla="*/ 211420 w 324482"/>
                    <a:gd name="connsiteY15" fmla="*/ 61463 h 374694"/>
                    <a:gd name="connsiteX16" fmla="*/ 216368 w 324482"/>
                    <a:gd name="connsiteY16" fmla="*/ 67931 h 374694"/>
                    <a:gd name="connsiteX17" fmla="*/ 209172 w 324482"/>
                    <a:gd name="connsiteY17" fmla="*/ 71771 h 374694"/>
                    <a:gd name="connsiteX18" fmla="*/ 118252 w 324482"/>
                    <a:gd name="connsiteY18" fmla="*/ 295349 h 374694"/>
                    <a:gd name="connsiteX19" fmla="*/ 119393 w 324482"/>
                    <a:gd name="connsiteY19" fmla="*/ 301505 h 374694"/>
                    <a:gd name="connsiteX20" fmla="*/ 113373 w 324482"/>
                    <a:gd name="connsiteY20" fmla="*/ 303235 h 374694"/>
                    <a:gd name="connsiteX21" fmla="*/ 0 w 324482"/>
                    <a:gd name="connsiteY21" fmla="*/ 370855 h 374694"/>
                    <a:gd name="connsiteX22" fmla="*/ 11556 w 324482"/>
                    <a:gd name="connsiteY22" fmla="*/ 374694 h 374694"/>
                    <a:gd name="connsiteX23" fmla="*/ 141397 w 324482"/>
                    <a:gd name="connsiteY23" fmla="*/ 307973 h 374694"/>
                    <a:gd name="connsiteX24" fmla="*/ 151949 w 324482"/>
                    <a:gd name="connsiteY24" fmla="*/ 305033 h 374694"/>
                    <a:gd name="connsiteX25" fmla="*/ 233839 w 324482"/>
                    <a:gd name="connsiteY25" fmla="*/ 199712 h 374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4482" h="374694">
                      <a:moveTo>
                        <a:pt x="233839" y="199712"/>
                      </a:moveTo>
                      <a:lnTo>
                        <a:pt x="221522" y="199712"/>
                      </a:lnTo>
                      <a:cubicBezTo>
                        <a:pt x="219516" y="219635"/>
                        <a:pt x="208479" y="276775"/>
                        <a:pt x="148697" y="293377"/>
                      </a:cubicBezTo>
                      <a:lnTo>
                        <a:pt x="131087" y="298254"/>
                      </a:lnTo>
                      <a:lnTo>
                        <a:pt x="129772" y="290749"/>
                      </a:lnTo>
                      <a:cubicBezTo>
                        <a:pt x="103617" y="141500"/>
                        <a:pt x="194849" y="90241"/>
                        <a:pt x="223425" y="78066"/>
                      </a:cubicBezTo>
                      <a:lnTo>
                        <a:pt x="226850" y="76613"/>
                      </a:lnTo>
                      <a:lnTo>
                        <a:pt x="229964" y="78654"/>
                      </a:lnTo>
                      <a:cubicBezTo>
                        <a:pt x="244425" y="88235"/>
                        <a:pt x="262589" y="93077"/>
                        <a:pt x="283935" y="93077"/>
                      </a:cubicBezTo>
                      <a:lnTo>
                        <a:pt x="283935" y="93077"/>
                      </a:lnTo>
                      <a:cubicBezTo>
                        <a:pt x="296320" y="93077"/>
                        <a:pt x="309917" y="91486"/>
                        <a:pt x="324482" y="88304"/>
                      </a:cubicBezTo>
                      <a:lnTo>
                        <a:pt x="321576" y="76544"/>
                      </a:lnTo>
                      <a:cubicBezTo>
                        <a:pt x="281444" y="85260"/>
                        <a:pt x="250930" y="81178"/>
                        <a:pt x="230795" y="64334"/>
                      </a:cubicBezTo>
                      <a:cubicBezTo>
                        <a:pt x="208134" y="45345"/>
                        <a:pt x="204363" y="14492"/>
                        <a:pt x="203878" y="830"/>
                      </a:cubicBezTo>
                      <a:lnTo>
                        <a:pt x="191700" y="0"/>
                      </a:lnTo>
                      <a:cubicBezTo>
                        <a:pt x="191977" y="12521"/>
                        <a:pt x="194641" y="39534"/>
                        <a:pt x="211420" y="61463"/>
                      </a:cubicBezTo>
                      <a:lnTo>
                        <a:pt x="216368" y="67931"/>
                      </a:lnTo>
                      <a:lnTo>
                        <a:pt x="209172" y="71771"/>
                      </a:lnTo>
                      <a:cubicBezTo>
                        <a:pt x="100815" y="129394"/>
                        <a:pt x="109498" y="247306"/>
                        <a:pt x="118252" y="295349"/>
                      </a:cubicBezTo>
                      <a:lnTo>
                        <a:pt x="119393" y="301505"/>
                      </a:lnTo>
                      <a:lnTo>
                        <a:pt x="113373" y="303235"/>
                      </a:lnTo>
                      <a:cubicBezTo>
                        <a:pt x="59333" y="318661"/>
                        <a:pt x="16295" y="333603"/>
                        <a:pt x="0" y="370855"/>
                      </a:cubicBezTo>
                      <a:lnTo>
                        <a:pt x="11556" y="374694"/>
                      </a:lnTo>
                      <a:cubicBezTo>
                        <a:pt x="27747" y="339414"/>
                        <a:pt x="73726" y="326686"/>
                        <a:pt x="141397" y="307973"/>
                      </a:cubicBezTo>
                      <a:lnTo>
                        <a:pt x="151949" y="305033"/>
                      </a:lnTo>
                      <a:cubicBezTo>
                        <a:pt x="212493" y="288224"/>
                        <a:pt x="231521" y="232329"/>
                        <a:pt x="233839" y="199712"/>
                      </a:cubicBezTo>
                      <a:close/>
                    </a:path>
                  </a:pathLst>
                </a:custGeom>
                <a:solidFill>
                  <a:srgbClr val="FFFFFF"/>
                </a:solidFill>
                <a:ln w="0" cap="flat">
                  <a:noFill/>
                  <a:prstDash val="solid"/>
                  <a:miter/>
                </a:ln>
              </p:spPr>
              <p:txBody>
                <a:bodyPr rtlCol="0" anchor="ctr"/>
                <a:lstStyle/>
                <a:p>
                  <a:endParaRPr lang="en-NO"/>
                </a:p>
              </p:txBody>
            </p:sp>
            <p:sp>
              <p:nvSpPr>
                <p:cNvPr id="592" name="Freeform 32">
                  <a:extLst>
                    <a:ext uri="{FF2B5EF4-FFF2-40B4-BE49-F238E27FC236}">
                      <a16:creationId xmlns:a16="http://schemas.microsoft.com/office/drawing/2014/main" id="{3E37DC02-8AA1-4064-0B4B-83AB7B7BC659}"/>
                    </a:ext>
                  </a:extLst>
                </p:cNvPr>
                <p:cNvSpPr>
                  <a:spLocks/>
                </p:cNvSpPr>
                <p:nvPr/>
              </p:nvSpPr>
              <p:spPr>
                <a:xfrm>
                  <a:off x="3190802" y="1808576"/>
                  <a:ext cx="213080" cy="112861"/>
                </a:xfrm>
                <a:custGeom>
                  <a:avLst/>
                  <a:gdLst>
                    <a:gd name="connsiteX0" fmla="*/ 48124 w 213080"/>
                    <a:gd name="connsiteY0" fmla="*/ 39776 h 112861"/>
                    <a:gd name="connsiteX1" fmla="*/ 43177 w 213080"/>
                    <a:gd name="connsiteY1" fmla="*/ 40537 h 112861"/>
                    <a:gd name="connsiteX2" fmla="*/ 40928 w 213080"/>
                    <a:gd name="connsiteY2" fmla="*/ 36076 h 112861"/>
                    <a:gd name="connsiteX3" fmla="*/ 4463 w 213080"/>
                    <a:gd name="connsiteY3" fmla="*/ 0 h 112861"/>
                    <a:gd name="connsiteX4" fmla="*/ 0 w 213080"/>
                    <a:gd name="connsiteY4" fmla="*/ 11380 h 112861"/>
                    <a:gd name="connsiteX5" fmla="*/ 32694 w 213080"/>
                    <a:gd name="connsiteY5" fmla="*/ 47178 h 112861"/>
                    <a:gd name="connsiteX6" fmla="*/ 28058 w 213080"/>
                    <a:gd name="connsiteY6" fmla="*/ 107569 h 112861"/>
                    <a:gd name="connsiteX7" fmla="*/ 38956 w 213080"/>
                    <a:gd name="connsiteY7" fmla="*/ 112861 h 112861"/>
                    <a:gd name="connsiteX8" fmla="*/ 48158 w 213080"/>
                    <a:gd name="connsiteY8" fmla="*/ 58904 h 112861"/>
                    <a:gd name="connsiteX9" fmla="*/ 47189 w 213080"/>
                    <a:gd name="connsiteY9" fmla="*/ 52021 h 112861"/>
                    <a:gd name="connsiteX10" fmla="*/ 54075 w 213080"/>
                    <a:gd name="connsiteY10" fmla="*/ 51087 h 112861"/>
                    <a:gd name="connsiteX11" fmla="*/ 201594 w 213080"/>
                    <a:gd name="connsiteY11" fmla="*/ 112135 h 112861"/>
                    <a:gd name="connsiteX12" fmla="*/ 213081 w 213080"/>
                    <a:gd name="connsiteY12" fmla="*/ 108157 h 112861"/>
                    <a:gd name="connsiteX13" fmla="*/ 48158 w 213080"/>
                    <a:gd name="connsiteY13" fmla="*/ 39707 h 11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3080" h="112861">
                      <a:moveTo>
                        <a:pt x="48124" y="39776"/>
                      </a:moveTo>
                      <a:lnTo>
                        <a:pt x="43177" y="40537"/>
                      </a:lnTo>
                      <a:lnTo>
                        <a:pt x="40928" y="36076"/>
                      </a:lnTo>
                      <a:cubicBezTo>
                        <a:pt x="30825" y="16222"/>
                        <a:pt x="13666" y="4946"/>
                        <a:pt x="4463" y="0"/>
                      </a:cubicBezTo>
                      <a:lnTo>
                        <a:pt x="0" y="11380"/>
                      </a:lnTo>
                      <a:cubicBezTo>
                        <a:pt x="8926" y="16395"/>
                        <a:pt x="25221" y="27809"/>
                        <a:pt x="32694" y="47178"/>
                      </a:cubicBezTo>
                      <a:cubicBezTo>
                        <a:pt x="39405" y="64576"/>
                        <a:pt x="37814" y="84845"/>
                        <a:pt x="28058" y="107569"/>
                      </a:cubicBezTo>
                      <a:lnTo>
                        <a:pt x="38956" y="112861"/>
                      </a:lnTo>
                      <a:cubicBezTo>
                        <a:pt x="47363" y="93492"/>
                        <a:pt x="50476" y="75402"/>
                        <a:pt x="48158" y="58904"/>
                      </a:cubicBezTo>
                      <a:lnTo>
                        <a:pt x="47189" y="52021"/>
                      </a:lnTo>
                      <a:lnTo>
                        <a:pt x="54075" y="51087"/>
                      </a:lnTo>
                      <a:cubicBezTo>
                        <a:pt x="155062" y="37424"/>
                        <a:pt x="191942" y="92835"/>
                        <a:pt x="201594" y="112135"/>
                      </a:cubicBezTo>
                      <a:lnTo>
                        <a:pt x="213081" y="108157"/>
                      </a:lnTo>
                      <a:cubicBezTo>
                        <a:pt x="202806" y="87059"/>
                        <a:pt x="161635" y="22586"/>
                        <a:pt x="48158" y="39707"/>
                      </a:cubicBezTo>
                      <a:close/>
                    </a:path>
                  </a:pathLst>
                </a:custGeom>
                <a:solidFill>
                  <a:srgbClr val="FFFFFF"/>
                </a:solidFill>
                <a:ln w="0" cap="flat">
                  <a:noFill/>
                  <a:prstDash val="solid"/>
                  <a:miter/>
                </a:ln>
              </p:spPr>
              <p:txBody>
                <a:bodyPr rtlCol="0" anchor="ctr"/>
                <a:lstStyle/>
                <a:p>
                  <a:endParaRPr lang="en-NO"/>
                </a:p>
              </p:txBody>
            </p:sp>
            <p:sp>
              <p:nvSpPr>
                <p:cNvPr id="593" name="Freeform 33">
                  <a:extLst>
                    <a:ext uri="{FF2B5EF4-FFF2-40B4-BE49-F238E27FC236}">
                      <a16:creationId xmlns:a16="http://schemas.microsoft.com/office/drawing/2014/main" id="{BD77A8A5-1F33-1F67-40EA-59EB409CC3F9}"/>
                    </a:ext>
                  </a:extLst>
                </p:cNvPr>
                <p:cNvSpPr>
                  <a:spLocks/>
                </p:cNvSpPr>
                <p:nvPr/>
              </p:nvSpPr>
              <p:spPr>
                <a:xfrm>
                  <a:off x="3122162" y="1627619"/>
                  <a:ext cx="169627" cy="102718"/>
                </a:xfrm>
                <a:custGeom>
                  <a:avLst/>
                  <a:gdLst>
                    <a:gd name="connsiteX0" fmla="*/ 39371 w 169627"/>
                    <a:gd name="connsiteY0" fmla="*/ 12097 h 102718"/>
                    <a:gd name="connsiteX1" fmla="*/ 92408 w 169627"/>
                    <a:gd name="connsiteY1" fmla="*/ 23719 h 102718"/>
                    <a:gd name="connsiteX2" fmla="*/ 158176 w 169627"/>
                    <a:gd name="connsiteY2" fmla="*/ 102718 h 102718"/>
                    <a:gd name="connsiteX3" fmla="*/ 169627 w 169627"/>
                    <a:gd name="connsiteY3" fmla="*/ 98775 h 102718"/>
                    <a:gd name="connsiteX4" fmla="*/ 97632 w 169627"/>
                    <a:gd name="connsiteY4" fmla="*/ 12824 h 102718"/>
                    <a:gd name="connsiteX5" fmla="*/ 0 w 169627"/>
                    <a:gd name="connsiteY5" fmla="*/ 5076 h 102718"/>
                    <a:gd name="connsiteX6" fmla="*/ 4083 w 169627"/>
                    <a:gd name="connsiteY6" fmla="*/ 16525 h 102718"/>
                    <a:gd name="connsiteX7" fmla="*/ 39336 w 169627"/>
                    <a:gd name="connsiteY7" fmla="*/ 12132 h 10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627" h="102718">
                      <a:moveTo>
                        <a:pt x="39371" y="12097"/>
                      </a:moveTo>
                      <a:cubicBezTo>
                        <a:pt x="55217" y="12097"/>
                        <a:pt x="73898" y="14795"/>
                        <a:pt x="92408" y="23719"/>
                      </a:cubicBezTo>
                      <a:cubicBezTo>
                        <a:pt x="121573" y="37762"/>
                        <a:pt x="143680" y="64325"/>
                        <a:pt x="158176" y="102718"/>
                      </a:cubicBezTo>
                      <a:lnTo>
                        <a:pt x="169627" y="98775"/>
                      </a:lnTo>
                      <a:cubicBezTo>
                        <a:pt x="153990" y="57200"/>
                        <a:pt x="129807" y="28285"/>
                        <a:pt x="97632" y="12824"/>
                      </a:cubicBezTo>
                      <a:cubicBezTo>
                        <a:pt x="56842" y="-6823"/>
                        <a:pt x="15742" y="856"/>
                        <a:pt x="0" y="5076"/>
                      </a:cubicBezTo>
                      <a:lnTo>
                        <a:pt x="4083" y="16525"/>
                      </a:lnTo>
                      <a:cubicBezTo>
                        <a:pt x="11348" y="14657"/>
                        <a:pt x="24010" y="12132"/>
                        <a:pt x="39336" y="12132"/>
                      </a:cubicBezTo>
                      <a:close/>
                    </a:path>
                  </a:pathLst>
                </a:custGeom>
                <a:solidFill>
                  <a:srgbClr val="FFFFFF"/>
                </a:solidFill>
                <a:ln w="0" cap="flat">
                  <a:noFill/>
                  <a:prstDash val="solid"/>
                  <a:miter/>
                </a:ln>
              </p:spPr>
              <p:txBody>
                <a:bodyPr rtlCol="0" anchor="ctr"/>
                <a:lstStyle/>
                <a:p>
                  <a:endParaRPr lang="en-NO"/>
                </a:p>
              </p:txBody>
            </p:sp>
            <p:sp>
              <p:nvSpPr>
                <p:cNvPr id="594" name="Freeform 34">
                  <a:extLst>
                    <a:ext uri="{FF2B5EF4-FFF2-40B4-BE49-F238E27FC236}">
                      <a16:creationId xmlns:a16="http://schemas.microsoft.com/office/drawing/2014/main" id="{E80DFE2E-B855-E16E-01BC-F101FAEFBA5D}"/>
                    </a:ext>
                  </a:extLst>
                </p:cNvPr>
                <p:cNvSpPr>
                  <a:spLocks/>
                </p:cNvSpPr>
                <p:nvPr/>
              </p:nvSpPr>
              <p:spPr>
                <a:xfrm>
                  <a:off x="2705446" y="1872640"/>
                  <a:ext cx="181874" cy="149621"/>
                </a:xfrm>
                <a:custGeom>
                  <a:avLst/>
                  <a:gdLst>
                    <a:gd name="connsiteX0" fmla="*/ 179038 w 181874"/>
                    <a:gd name="connsiteY0" fmla="*/ 14589 h 149621"/>
                    <a:gd name="connsiteX1" fmla="*/ 181874 w 181874"/>
                    <a:gd name="connsiteY1" fmla="*/ 2726 h 149621"/>
                    <a:gd name="connsiteX2" fmla="*/ 56185 w 181874"/>
                    <a:gd name="connsiteY2" fmla="*/ 27802 h 149621"/>
                    <a:gd name="connsiteX3" fmla="*/ 0 w 181874"/>
                    <a:gd name="connsiteY3" fmla="*/ 149034 h 149621"/>
                    <a:gd name="connsiteX4" fmla="*/ 12109 w 181874"/>
                    <a:gd name="connsiteY4" fmla="*/ 149622 h 149621"/>
                    <a:gd name="connsiteX5" fmla="*/ 63312 w 181874"/>
                    <a:gd name="connsiteY5" fmla="*/ 37590 h 149621"/>
                    <a:gd name="connsiteX6" fmla="*/ 179072 w 181874"/>
                    <a:gd name="connsiteY6" fmla="*/ 14589 h 14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874" h="149621">
                      <a:moveTo>
                        <a:pt x="179038" y="14589"/>
                      </a:moveTo>
                      <a:lnTo>
                        <a:pt x="181874" y="2726"/>
                      </a:lnTo>
                      <a:cubicBezTo>
                        <a:pt x="161878" y="-664"/>
                        <a:pt x="102337" y="-6890"/>
                        <a:pt x="56185" y="27802"/>
                      </a:cubicBezTo>
                      <a:cubicBezTo>
                        <a:pt x="22868" y="52844"/>
                        <a:pt x="3978" y="93589"/>
                        <a:pt x="0" y="149034"/>
                      </a:cubicBezTo>
                      <a:lnTo>
                        <a:pt x="12109" y="149622"/>
                      </a:lnTo>
                      <a:cubicBezTo>
                        <a:pt x="15845" y="98085"/>
                        <a:pt x="33040" y="60419"/>
                        <a:pt x="63312" y="37590"/>
                      </a:cubicBezTo>
                      <a:cubicBezTo>
                        <a:pt x="104620" y="6426"/>
                        <a:pt x="159975" y="11580"/>
                        <a:pt x="179072" y="14589"/>
                      </a:cubicBezTo>
                      <a:close/>
                    </a:path>
                  </a:pathLst>
                </a:custGeom>
                <a:solidFill>
                  <a:srgbClr val="FFFFFF"/>
                </a:solidFill>
                <a:ln w="0" cap="flat">
                  <a:noFill/>
                  <a:prstDash val="solid"/>
                  <a:miter/>
                </a:ln>
              </p:spPr>
              <p:txBody>
                <a:bodyPr rtlCol="0" anchor="ctr"/>
                <a:lstStyle/>
                <a:p>
                  <a:endParaRPr lang="en-NO"/>
                </a:p>
              </p:txBody>
            </p:sp>
            <p:sp>
              <p:nvSpPr>
                <p:cNvPr id="595" name="Freeform 35">
                  <a:extLst>
                    <a:ext uri="{FF2B5EF4-FFF2-40B4-BE49-F238E27FC236}">
                      <a16:creationId xmlns:a16="http://schemas.microsoft.com/office/drawing/2014/main" id="{85C2BF37-9819-0D3D-76FE-8AF491DACF94}"/>
                    </a:ext>
                  </a:extLst>
                </p:cNvPr>
                <p:cNvSpPr>
                  <a:spLocks/>
                </p:cNvSpPr>
                <p:nvPr/>
              </p:nvSpPr>
              <p:spPr>
                <a:xfrm>
                  <a:off x="2578511" y="1615470"/>
                  <a:ext cx="303204" cy="314130"/>
                </a:xfrm>
                <a:custGeom>
                  <a:avLst/>
                  <a:gdLst>
                    <a:gd name="connsiteX0" fmla="*/ 227127 w 303204"/>
                    <a:gd name="connsiteY0" fmla="*/ 66202 h 314130"/>
                    <a:gd name="connsiteX1" fmla="*/ 227404 w 303204"/>
                    <a:gd name="connsiteY1" fmla="*/ 59319 h 314130"/>
                    <a:gd name="connsiteX2" fmla="*/ 235361 w 303204"/>
                    <a:gd name="connsiteY2" fmla="*/ 59630 h 314130"/>
                    <a:gd name="connsiteX3" fmla="*/ 237541 w 303204"/>
                    <a:gd name="connsiteY3" fmla="*/ 59699 h 314130"/>
                    <a:gd name="connsiteX4" fmla="*/ 303205 w 303204"/>
                    <a:gd name="connsiteY4" fmla="*/ 37390 h 314130"/>
                    <a:gd name="connsiteX5" fmla="*/ 296355 w 303204"/>
                    <a:gd name="connsiteY5" fmla="*/ 27428 h 314130"/>
                    <a:gd name="connsiteX6" fmla="*/ 218270 w 303204"/>
                    <a:gd name="connsiteY6" fmla="*/ 44861 h 314130"/>
                    <a:gd name="connsiteX7" fmla="*/ 167136 w 303204"/>
                    <a:gd name="connsiteY7" fmla="*/ 0 h 314130"/>
                    <a:gd name="connsiteX8" fmla="*/ 155927 w 303204"/>
                    <a:gd name="connsiteY8" fmla="*/ 4704 h 314130"/>
                    <a:gd name="connsiteX9" fmla="*/ 210521 w 303204"/>
                    <a:gd name="connsiteY9" fmla="*/ 55064 h 314130"/>
                    <a:gd name="connsiteX10" fmla="*/ 215260 w 303204"/>
                    <a:gd name="connsiteY10" fmla="*/ 56759 h 314130"/>
                    <a:gd name="connsiteX11" fmla="*/ 215122 w 303204"/>
                    <a:gd name="connsiteY11" fmla="*/ 61775 h 314130"/>
                    <a:gd name="connsiteX12" fmla="*/ 196647 w 303204"/>
                    <a:gd name="connsiteY12" fmla="*/ 149075 h 314130"/>
                    <a:gd name="connsiteX13" fmla="*/ 56358 w 303204"/>
                    <a:gd name="connsiteY13" fmla="*/ 246372 h 314130"/>
                    <a:gd name="connsiteX14" fmla="*/ 52345 w 303204"/>
                    <a:gd name="connsiteY14" fmla="*/ 246649 h 314130"/>
                    <a:gd name="connsiteX15" fmla="*/ 49335 w 303204"/>
                    <a:gd name="connsiteY15" fmla="*/ 242152 h 314130"/>
                    <a:gd name="connsiteX16" fmla="*/ 1764 w 303204"/>
                    <a:gd name="connsiteY16" fmla="*/ 209985 h 314130"/>
                    <a:gd name="connsiteX17" fmla="*/ 0 w 303204"/>
                    <a:gd name="connsiteY17" fmla="*/ 222091 h 314130"/>
                    <a:gd name="connsiteX18" fmla="*/ 39579 w 303204"/>
                    <a:gd name="connsiteY18" fmla="*/ 249381 h 314130"/>
                    <a:gd name="connsiteX19" fmla="*/ 50027 w 303204"/>
                    <a:gd name="connsiteY19" fmla="*/ 311674 h 314130"/>
                    <a:gd name="connsiteX20" fmla="*/ 61893 w 303204"/>
                    <a:gd name="connsiteY20" fmla="*/ 314130 h 314130"/>
                    <a:gd name="connsiteX21" fmla="*/ 60579 w 303204"/>
                    <a:gd name="connsiteY21" fmla="*/ 266329 h 314130"/>
                    <a:gd name="connsiteX22" fmla="*/ 58468 w 303204"/>
                    <a:gd name="connsiteY22" fmla="*/ 258512 h 314130"/>
                    <a:gd name="connsiteX23" fmla="*/ 66495 w 303204"/>
                    <a:gd name="connsiteY23" fmla="*/ 257613 h 314130"/>
                    <a:gd name="connsiteX24" fmla="*/ 174575 w 303204"/>
                    <a:gd name="connsiteY24" fmla="*/ 206042 h 314130"/>
                    <a:gd name="connsiteX25" fmla="*/ 227127 w 303204"/>
                    <a:gd name="connsiteY25" fmla="*/ 66133 h 31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3204" h="314130">
                      <a:moveTo>
                        <a:pt x="227127" y="66202"/>
                      </a:moveTo>
                      <a:lnTo>
                        <a:pt x="227404" y="59319"/>
                      </a:lnTo>
                      <a:lnTo>
                        <a:pt x="235361" y="59630"/>
                      </a:lnTo>
                      <a:cubicBezTo>
                        <a:pt x="236088" y="59630"/>
                        <a:pt x="236814" y="59699"/>
                        <a:pt x="237541" y="59699"/>
                      </a:cubicBezTo>
                      <a:cubicBezTo>
                        <a:pt x="258022" y="59699"/>
                        <a:pt x="280060" y="52194"/>
                        <a:pt x="303205" y="37390"/>
                      </a:cubicBezTo>
                      <a:lnTo>
                        <a:pt x="296355" y="27428"/>
                      </a:lnTo>
                      <a:cubicBezTo>
                        <a:pt x="267640" y="45726"/>
                        <a:pt x="241381" y="51606"/>
                        <a:pt x="218270" y="44861"/>
                      </a:cubicBezTo>
                      <a:cubicBezTo>
                        <a:pt x="190005" y="36629"/>
                        <a:pt x="173537" y="11725"/>
                        <a:pt x="167136" y="0"/>
                      </a:cubicBezTo>
                      <a:lnTo>
                        <a:pt x="155927" y="4704"/>
                      </a:lnTo>
                      <a:cubicBezTo>
                        <a:pt x="162501" y="17052"/>
                        <a:pt x="179937" y="44204"/>
                        <a:pt x="210521" y="55064"/>
                      </a:cubicBezTo>
                      <a:lnTo>
                        <a:pt x="215260" y="56759"/>
                      </a:lnTo>
                      <a:lnTo>
                        <a:pt x="215122" y="61775"/>
                      </a:lnTo>
                      <a:cubicBezTo>
                        <a:pt x="214707" y="75921"/>
                        <a:pt x="212112" y="112723"/>
                        <a:pt x="196647" y="149075"/>
                      </a:cubicBezTo>
                      <a:cubicBezTo>
                        <a:pt x="171253" y="208809"/>
                        <a:pt x="124029" y="241530"/>
                        <a:pt x="56358" y="246372"/>
                      </a:cubicBezTo>
                      <a:lnTo>
                        <a:pt x="52345" y="246649"/>
                      </a:lnTo>
                      <a:lnTo>
                        <a:pt x="49335" y="242152"/>
                      </a:lnTo>
                      <a:cubicBezTo>
                        <a:pt x="34666" y="221226"/>
                        <a:pt x="12766" y="212960"/>
                        <a:pt x="1764" y="209985"/>
                      </a:cubicBezTo>
                      <a:lnTo>
                        <a:pt x="0" y="222091"/>
                      </a:lnTo>
                      <a:cubicBezTo>
                        <a:pt x="9687" y="224927"/>
                        <a:pt x="27712" y="232260"/>
                        <a:pt x="39579" y="249381"/>
                      </a:cubicBezTo>
                      <a:cubicBezTo>
                        <a:pt x="50615" y="265292"/>
                        <a:pt x="54109" y="286252"/>
                        <a:pt x="50027" y="311674"/>
                      </a:cubicBezTo>
                      <a:lnTo>
                        <a:pt x="61893" y="314130"/>
                      </a:lnTo>
                      <a:cubicBezTo>
                        <a:pt x="64799" y="296386"/>
                        <a:pt x="64384" y="280338"/>
                        <a:pt x="60579" y="266329"/>
                      </a:cubicBezTo>
                      <a:lnTo>
                        <a:pt x="58468" y="258512"/>
                      </a:lnTo>
                      <a:lnTo>
                        <a:pt x="66495" y="257613"/>
                      </a:lnTo>
                      <a:cubicBezTo>
                        <a:pt x="111159" y="252667"/>
                        <a:pt x="147520" y="235304"/>
                        <a:pt x="174575" y="206042"/>
                      </a:cubicBezTo>
                      <a:cubicBezTo>
                        <a:pt x="218651" y="158379"/>
                        <a:pt x="225985" y="92316"/>
                        <a:pt x="227127" y="66133"/>
                      </a:cubicBezTo>
                      <a:close/>
                    </a:path>
                  </a:pathLst>
                </a:custGeom>
                <a:solidFill>
                  <a:srgbClr val="FFFFFF"/>
                </a:solidFill>
                <a:ln w="0" cap="flat">
                  <a:noFill/>
                  <a:prstDash val="solid"/>
                  <a:miter/>
                </a:ln>
              </p:spPr>
              <p:txBody>
                <a:bodyPr rtlCol="0" anchor="ctr"/>
                <a:lstStyle/>
                <a:p>
                  <a:endParaRPr lang="en-NO"/>
                </a:p>
              </p:txBody>
            </p:sp>
            <p:sp>
              <p:nvSpPr>
                <p:cNvPr id="596" name="Freeform 36">
                  <a:extLst>
                    <a:ext uri="{FF2B5EF4-FFF2-40B4-BE49-F238E27FC236}">
                      <a16:creationId xmlns:a16="http://schemas.microsoft.com/office/drawing/2014/main" id="{DAAE5246-AC99-6B36-3C4F-1046CBAEFB0F}"/>
                    </a:ext>
                  </a:extLst>
                </p:cNvPr>
                <p:cNvSpPr>
                  <a:spLocks/>
                </p:cNvSpPr>
                <p:nvPr/>
              </p:nvSpPr>
              <p:spPr>
                <a:xfrm>
                  <a:off x="2988135" y="1996502"/>
                  <a:ext cx="322406" cy="133917"/>
                </a:xfrm>
                <a:custGeom>
                  <a:avLst/>
                  <a:gdLst>
                    <a:gd name="connsiteX0" fmla="*/ 266913 w 322406"/>
                    <a:gd name="connsiteY0" fmla="*/ 31225 h 133917"/>
                    <a:gd name="connsiteX1" fmla="*/ 263384 w 322406"/>
                    <a:gd name="connsiteY1" fmla="*/ 33265 h 133917"/>
                    <a:gd name="connsiteX2" fmla="*/ 259890 w 322406"/>
                    <a:gd name="connsiteY2" fmla="*/ 31190 h 133917"/>
                    <a:gd name="connsiteX3" fmla="*/ 115726 w 322406"/>
                    <a:gd name="connsiteY3" fmla="*/ 7290 h 133917"/>
                    <a:gd name="connsiteX4" fmla="*/ 0 w 322406"/>
                    <a:gd name="connsiteY4" fmla="*/ 129870 h 133917"/>
                    <a:gd name="connsiteX5" fmla="*/ 11486 w 322406"/>
                    <a:gd name="connsiteY5" fmla="*/ 133917 h 133917"/>
                    <a:gd name="connsiteX6" fmla="*/ 119670 w 322406"/>
                    <a:gd name="connsiteY6" fmla="*/ 18738 h 133917"/>
                    <a:gd name="connsiteX7" fmla="*/ 246882 w 322406"/>
                    <a:gd name="connsiteY7" fmla="*/ 37727 h 133917"/>
                    <a:gd name="connsiteX8" fmla="*/ 253524 w 322406"/>
                    <a:gd name="connsiteY8" fmla="*/ 41428 h 133917"/>
                    <a:gd name="connsiteX9" fmla="*/ 249200 w 322406"/>
                    <a:gd name="connsiteY9" fmla="*/ 47689 h 133917"/>
                    <a:gd name="connsiteX10" fmla="*/ 236226 w 322406"/>
                    <a:gd name="connsiteY10" fmla="*/ 87949 h 133917"/>
                    <a:gd name="connsiteX11" fmla="*/ 248335 w 322406"/>
                    <a:gd name="connsiteY11" fmla="*/ 88434 h 133917"/>
                    <a:gd name="connsiteX12" fmla="*/ 269854 w 322406"/>
                    <a:gd name="connsiteY12" fmla="*/ 43642 h 133917"/>
                    <a:gd name="connsiteX13" fmla="*/ 318704 w 322406"/>
                    <a:gd name="connsiteY13" fmla="*/ 36517 h 133917"/>
                    <a:gd name="connsiteX14" fmla="*/ 322406 w 322406"/>
                    <a:gd name="connsiteY14" fmla="*/ 24930 h 133917"/>
                    <a:gd name="connsiteX15" fmla="*/ 266879 w 322406"/>
                    <a:gd name="connsiteY15" fmla="*/ 31225 h 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2406" h="133917">
                      <a:moveTo>
                        <a:pt x="266913" y="31225"/>
                      </a:moveTo>
                      <a:lnTo>
                        <a:pt x="263384" y="33265"/>
                      </a:lnTo>
                      <a:lnTo>
                        <a:pt x="259890" y="31190"/>
                      </a:lnTo>
                      <a:cubicBezTo>
                        <a:pt x="207926" y="406"/>
                        <a:pt x="159422" y="-7653"/>
                        <a:pt x="115726" y="7290"/>
                      </a:cubicBezTo>
                      <a:cubicBezTo>
                        <a:pt x="45391" y="31328"/>
                        <a:pt x="9445" y="107007"/>
                        <a:pt x="0" y="129870"/>
                      </a:cubicBezTo>
                      <a:lnTo>
                        <a:pt x="11486" y="133917"/>
                      </a:lnTo>
                      <a:cubicBezTo>
                        <a:pt x="20723" y="112057"/>
                        <a:pt x="55251" y="40736"/>
                        <a:pt x="119670" y="18738"/>
                      </a:cubicBezTo>
                      <a:cubicBezTo>
                        <a:pt x="157899" y="5664"/>
                        <a:pt x="200695" y="12063"/>
                        <a:pt x="246882" y="37727"/>
                      </a:cubicBezTo>
                      <a:lnTo>
                        <a:pt x="253524" y="41428"/>
                      </a:lnTo>
                      <a:lnTo>
                        <a:pt x="249200" y="47689"/>
                      </a:lnTo>
                      <a:cubicBezTo>
                        <a:pt x="242073" y="58065"/>
                        <a:pt x="237714" y="71554"/>
                        <a:pt x="236226" y="87949"/>
                      </a:cubicBezTo>
                      <a:lnTo>
                        <a:pt x="248335" y="88434"/>
                      </a:lnTo>
                      <a:cubicBezTo>
                        <a:pt x="250376" y="67335"/>
                        <a:pt x="257572" y="52289"/>
                        <a:pt x="269854" y="43642"/>
                      </a:cubicBezTo>
                      <a:cubicBezTo>
                        <a:pt x="286287" y="32089"/>
                        <a:pt x="307910" y="34338"/>
                        <a:pt x="318704" y="36517"/>
                      </a:cubicBezTo>
                      <a:lnTo>
                        <a:pt x="322406" y="24930"/>
                      </a:lnTo>
                      <a:cubicBezTo>
                        <a:pt x="310920" y="22508"/>
                        <a:pt x="286876" y="19603"/>
                        <a:pt x="266879" y="31225"/>
                      </a:cubicBezTo>
                      <a:close/>
                    </a:path>
                  </a:pathLst>
                </a:custGeom>
                <a:solidFill>
                  <a:srgbClr val="FFFFFF"/>
                </a:solidFill>
                <a:ln w="0" cap="flat">
                  <a:noFill/>
                  <a:prstDash val="solid"/>
                  <a:miter/>
                </a:ln>
              </p:spPr>
              <p:txBody>
                <a:bodyPr rtlCol="0" anchor="ctr"/>
                <a:lstStyle/>
                <a:p>
                  <a:endParaRPr lang="en-NO"/>
                </a:p>
              </p:txBody>
            </p:sp>
            <p:sp>
              <p:nvSpPr>
                <p:cNvPr id="597" name="Freeform 37">
                  <a:extLst>
                    <a:ext uri="{FF2B5EF4-FFF2-40B4-BE49-F238E27FC236}">
                      <a16:creationId xmlns:a16="http://schemas.microsoft.com/office/drawing/2014/main" id="{9E6C13F0-B820-6842-D571-60C8CBC12CA8}"/>
                    </a:ext>
                  </a:extLst>
                </p:cNvPr>
                <p:cNvSpPr>
                  <a:spLocks/>
                </p:cNvSpPr>
                <p:nvPr/>
              </p:nvSpPr>
              <p:spPr>
                <a:xfrm>
                  <a:off x="2885729" y="1541278"/>
                  <a:ext cx="170942" cy="47420"/>
                </a:xfrm>
                <a:custGeom>
                  <a:avLst/>
                  <a:gdLst>
                    <a:gd name="connsiteX0" fmla="*/ 161947 w 170942"/>
                    <a:gd name="connsiteY0" fmla="*/ 0 h 47420"/>
                    <a:gd name="connsiteX1" fmla="*/ 57292 w 170942"/>
                    <a:gd name="connsiteY1" fmla="*/ 32202 h 47420"/>
                    <a:gd name="connsiteX2" fmla="*/ 7715 w 170942"/>
                    <a:gd name="connsiteY2" fmla="*/ 9408 h 47420"/>
                    <a:gd name="connsiteX3" fmla="*/ 0 w 170942"/>
                    <a:gd name="connsiteY3" fmla="*/ 18608 h 47420"/>
                    <a:gd name="connsiteX4" fmla="*/ 84693 w 170942"/>
                    <a:gd name="connsiteY4" fmla="*/ 47420 h 47420"/>
                    <a:gd name="connsiteX5" fmla="*/ 170942 w 170942"/>
                    <a:gd name="connsiteY5" fmla="*/ 8128 h 47420"/>
                    <a:gd name="connsiteX6" fmla="*/ 161947 w 170942"/>
                    <a:gd name="connsiteY6" fmla="*/ 0 h 47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942" h="47420">
                      <a:moveTo>
                        <a:pt x="161947" y="0"/>
                      </a:moveTo>
                      <a:cubicBezTo>
                        <a:pt x="124409" y="38047"/>
                        <a:pt x="84589" y="38704"/>
                        <a:pt x="57292" y="32202"/>
                      </a:cubicBezTo>
                      <a:cubicBezTo>
                        <a:pt x="34355" y="26737"/>
                        <a:pt x="16399" y="15565"/>
                        <a:pt x="7715" y="9408"/>
                      </a:cubicBezTo>
                      <a:lnTo>
                        <a:pt x="0" y="18608"/>
                      </a:lnTo>
                      <a:cubicBezTo>
                        <a:pt x="12662" y="27463"/>
                        <a:pt x="45564" y="47420"/>
                        <a:pt x="84693" y="47420"/>
                      </a:cubicBezTo>
                      <a:cubicBezTo>
                        <a:pt x="116487" y="47420"/>
                        <a:pt x="145479" y="34208"/>
                        <a:pt x="170942" y="8128"/>
                      </a:cubicBezTo>
                      <a:lnTo>
                        <a:pt x="161947" y="0"/>
                      </a:lnTo>
                      <a:close/>
                    </a:path>
                  </a:pathLst>
                </a:custGeom>
                <a:solidFill>
                  <a:srgbClr val="FFFFFF"/>
                </a:solidFill>
                <a:ln w="0" cap="flat">
                  <a:noFill/>
                  <a:prstDash val="solid"/>
                  <a:miter/>
                </a:ln>
              </p:spPr>
              <p:txBody>
                <a:bodyPr rtlCol="0" anchor="ctr"/>
                <a:lstStyle/>
                <a:p>
                  <a:endParaRPr lang="en-NO"/>
                </a:p>
              </p:txBody>
            </p:sp>
          </p:grpSp>
        </p:grpSp>
        <p:grpSp>
          <p:nvGrpSpPr>
            <p:cNvPr id="441" name="Kopper">
              <a:extLst>
                <a:ext uri="{FF2B5EF4-FFF2-40B4-BE49-F238E27FC236}">
                  <a16:creationId xmlns:a16="http://schemas.microsoft.com/office/drawing/2014/main" id="{6A285A2E-7E88-0772-BDFE-E4BD9406305D}"/>
                </a:ext>
              </a:extLst>
            </p:cNvPr>
            <p:cNvGrpSpPr>
              <a:grpSpLocks/>
            </p:cNvGrpSpPr>
            <p:nvPr/>
          </p:nvGrpSpPr>
          <p:grpSpPr>
            <a:xfrm>
              <a:off x="3135398" y="1524960"/>
              <a:ext cx="543167" cy="601807"/>
              <a:chOff x="2857706" y="1412644"/>
              <a:chExt cx="543167" cy="601807"/>
            </a:xfrm>
          </p:grpSpPr>
          <p:grpSp>
            <p:nvGrpSpPr>
              <p:cNvPr id="544" name="Gruppe 543">
                <a:extLst>
                  <a:ext uri="{FF2B5EF4-FFF2-40B4-BE49-F238E27FC236}">
                    <a16:creationId xmlns:a16="http://schemas.microsoft.com/office/drawing/2014/main" id="{CCE5AF5D-EDAA-9935-5890-C425B07165F3}"/>
                  </a:ext>
                </a:extLst>
              </p:cNvPr>
              <p:cNvGrpSpPr>
                <a:grpSpLocks/>
              </p:cNvGrpSpPr>
              <p:nvPr/>
            </p:nvGrpSpPr>
            <p:grpSpPr>
              <a:xfrm>
                <a:off x="2961496" y="1429939"/>
                <a:ext cx="439377" cy="480747"/>
                <a:chOff x="2961496" y="1429939"/>
                <a:chExt cx="439377" cy="480747"/>
              </a:xfrm>
            </p:grpSpPr>
            <p:grpSp>
              <p:nvGrpSpPr>
                <p:cNvPr id="570" name="Gruppe 569">
                  <a:extLst>
                    <a:ext uri="{FF2B5EF4-FFF2-40B4-BE49-F238E27FC236}">
                      <a16:creationId xmlns:a16="http://schemas.microsoft.com/office/drawing/2014/main" id="{4C6BFC87-4929-1BD5-070A-F5715884C05F}"/>
                    </a:ext>
                  </a:extLst>
                </p:cNvPr>
                <p:cNvGrpSpPr>
                  <a:grpSpLocks/>
                </p:cNvGrpSpPr>
                <p:nvPr/>
              </p:nvGrpSpPr>
              <p:grpSpPr>
                <a:xfrm>
                  <a:off x="3189799" y="1429939"/>
                  <a:ext cx="89951" cy="176371"/>
                  <a:chOff x="3189799" y="1429939"/>
                  <a:chExt cx="89951" cy="176371"/>
                </a:xfrm>
              </p:grpSpPr>
              <p:sp>
                <p:nvSpPr>
                  <p:cNvPr id="586" name="Freeform 75">
                    <a:extLst>
                      <a:ext uri="{FF2B5EF4-FFF2-40B4-BE49-F238E27FC236}">
                        <a16:creationId xmlns:a16="http://schemas.microsoft.com/office/drawing/2014/main" id="{4CD7B5CE-BAEE-D377-2927-8D69753E8266}"/>
                      </a:ext>
                    </a:extLst>
                  </p:cNvPr>
                  <p:cNvSpPr>
                    <a:spLocks/>
                  </p:cNvSpPr>
                  <p:nvPr/>
                </p:nvSpPr>
                <p:spPr>
                  <a:xfrm>
                    <a:off x="3196479" y="1459646"/>
                    <a:ext cx="62651" cy="146664"/>
                  </a:xfrm>
                  <a:custGeom>
                    <a:avLst/>
                    <a:gdLst>
                      <a:gd name="connsiteX0" fmla="*/ 62652 w 62651"/>
                      <a:gd name="connsiteY0" fmla="*/ 15672 h 146664"/>
                      <a:gd name="connsiteX1" fmla="*/ 5290 w 62651"/>
                      <a:gd name="connsiteY1" fmla="*/ 146277 h 146664"/>
                      <a:gd name="connsiteX2" fmla="*/ 13317 w 62651"/>
                      <a:gd name="connsiteY2" fmla="*/ 1802 h 146664"/>
                      <a:gd name="connsiteX3" fmla="*/ 62652 w 62651"/>
                      <a:gd name="connsiteY3" fmla="*/ 15672 h 146664"/>
                    </a:gdLst>
                    <a:ahLst/>
                    <a:cxnLst>
                      <a:cxn ang="0">
                        <a:pos x="connsiteX0" y="connsiteY0"/>
                      </a:cxn>
                      <a:cxn ang="0">
                        <a:pos x="connsiteX1" y="connsiteY1"/>
                      </a:cxn>
                      <a:cxn ang="0">
                        <a:pos x="connsiteX2" y="connsiteY2"/>
                      </a:cxn>
                      <a:cxn ang="0">
                        <a:pos x="connsiteX3" y="connsiteY3"/>
                      </a:cxn>
                    </a:cxnLst>
                    <a:rect l="l" t="t" r="r" b="b"/>
                    <a:pathLst>
                      <a:path w="62651" h="146664">
                        <a:moveTo>
                          <a:pt x="62652" y="15672"/>
                        </a:moveTo>
                        <a:cubicBezTo>
                          <a:pt x="62652" y="15672"/>
                          <a:pt x="21586" y="154924"/>
                          <a:pt x="5290" y="146277"/>
                        </a:cubicBezTo>
                        <a:cubicBezTo>
                          <a:pt x="-11005" y="137630"/>
                          <a:pt x="15773" y="9931"/>
                          <a:pt x="13317" y="1802"/>
                        </a:cubicBezTo>
                        <a:cubicBezTo>
                          <a:pt x="10860" y="-6326"/>
                          <a:pt x="62652" y="15672"/>
                          <a:pt x="62652" y="15672"/>
                        </a:cubicBezTo>
                        <a:close/>
                      </a:path>
                    </a:pathLst>
                  </a:custGeom>
                  <a:solidFill>
                    <a:srgbClr val="F9CF00"/>
                  </a:solidFill>
                  <a:ln w="0" cap="flat">
                    <a:noFill/>
                    <a:prstDash val="solid"/>
                    <a:miter/>
                  </a:ln>
                </p:spPr>
                <p:txBody>
                  <a:bodyPr rtlCol="0" anchor="ctr"/>
                  <a:lstStyle/>
                  <a:p>
                    <a:endParaRPr lang="en-NO"/>
                  </a:p>
                </p:txBody>
              </p:sp>
              <p:sp>
                <p:nvSpPr>
                  <p:cNvPr id="587" name="Freeform 76">
                    <a:extLst>
                      <a:ext uri="{FF2B5EF4-FFF2-40B4-BE49-F238E27FC236}">
                        <a16:creationId xmlns:a16="http://schemas.microsoft.com/office/drawing/2014/main" id="{D8214433-077D-96F4-9A5B-F37C73E0B40D}"/>
                      </a:ext>
                    </a:extLst>
                  </p:cNvPr>
                  <p:cNvSpPr>
                    <a:spLocks/>
                  </p:cNvSpPr>
                  <p:nvPr/>
                </p:nvSpPr>
                <p:spPr>
                  <a:xfrm>
                    <a:off x="3189799" y="1429939"/>
                    <a:ext cx="89951" cy="89929"/>
                  </a:xfrm>
                  <a:custGeom>
                    <a:avLst/>
                    <a:gdLst>
                      <a:gd name="connsiteX0" fmla="*/ 89951 w 89951"/>
                      <a:gd name="connsiteY0" fmla="*/ 44965 h 89929"/>
                      <a:gd name="connsiteX1" fmla="*/ 44976 w 89951"/>
                      <a:gd name="connsiteY1" fmla="*/ 89929 h 89929"/>
                      <a:gd name="connsiteX2" fmla="*/ 0 w 89951"/>
                      <a:gd name="connsiteY2" fmla="*/ 44965 h 89929"/>
                      <a:gd name="connsiteX3" fmla="*/ 44976 w 89951"/>
                      <a:gd name="connsiteY3" fmla="*/ 0 h 89929"/>
                      <a:gd name="connsiteX4" fmla="*/ 89951 w 89951"/>
                      <a:gd name="connsiteY4" fmla="*/ 44965 h 8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1" h="89929">
                        <a:moveTo>
                          <a:pt x="89951" y="44965"/>
                        </a:moveTo>
                        <a:cubicBezTo>
                          <a:pt x="89951" y="69798"/>
                          <a:pt x="69815" y="89929"/>
                          <a:pt x="44976" y="89929"/>
                        </a:cubicBezTo>
                        <a:cubicBezTo>
                          <a:pt x="20136" y="89929"/>
                          <a:pt x="0" y="69798"/>
                          <a:pt x="0" y="44965"/>
                        </a:cubicBezTo>
                        <a:cubicBezTo>
                          <a:pt x="0" y="20131"/>
                          <a:pt x="20136" y="0"/>
                          <a:pt x="44976" y="0"/>
                        </a:cubicBezTo>
                        <a:cubicBezTo>
                          <a:pt x="69815" y="0"/>
                          <a:pt x="89951" y="20131"/>
                          <a:pt x="89951" y="44965"/>
                        </a:cubicBezTo>
                        <a:close/>
                      </a:path>
                    </a:pathLst>
                  </a:custGeom>
                  <a:solidFill>
                    <a:srgbClr val="F9CF00"/>
                  </a:solidFill>
                  <a:ln w="0" cap="flat">
                    <a:noFill/>
                    <a:prstDash val="solid"/>
                    <a:miter/>
                  </a:ln>
                </p:spPr>
                <p:txBody>
                  <a:bodyPr rtlCol="0" anchor="ctr"/>
                  <a:lstStyle/>
                  <a:p>
                    <a:endParaRPr lang="en-NO"/>
                  </a:p>
                </p:txBody>
              </p:sp>
            </p:grpSp>
            <p:grpSp>
              <p:nvGrpSpPr>
                <p:cNvPr id="571" name="Gruppe 570">
                  <a:extLst>
                    <a:ext uri="{FF2B5EF4-FFF2-40B4-BE49-F238E27FC236}">
                      <a16:creationId xmlns:a16="http://schemas.microsoft.com/office/drawing/2014/main" id="{100B59C2-3D04-157C-C4EE-7215E58B1042}"/>
                    </a:ext>
                  </a:extLst>
                </p:cNvPr>
                <p:cNvGrpSpPr>
                  <a:grpSpLocks/>
                </p:cNvGrpSpPr>
                <p:nvPr/>
              </p:nvGrpSpPr>
              <p:grpSpPr>
                <a:xfrm>
                  <a:off x="3310922" y="1637468"/>
                  <a:ext cx="89951" cy="176371"/>
                  <a:chOff x="3310922" y="1637468"/>
                  <a:chExt cx="89951" cy="176371"/>
                </a:xfrm>
              </p:grpSpPr>
              <p:sp>
                <p:nvSpPr>
                  <p:cNvPr id="584" name="Freeform 77">
                    <a:extLst>
                      <a:ext uri="{FF2B5EF4-FFF2-40B4-BE49-F238E27FC236}">
                        <a16:creationId xmlns:a16="http://schemas.microsoft.com/office/drawing/2014/main" id="{EE24B3A8-8F61-73D4-7928-AC0D4BD9788E}"/>
                      </a:ext>
                    </a:extLst>
                  </p:cNvPr>
                  <p:cNvSpPr>
                    <a:spLocks/>
                  </p:cNvSpPr>
                  <p:nvPr/>
                </p:nvSpPr>
                <p:spPr>
                  <a:xfrm>
                    <a:off x="3317602" y="1667175"/>
                    <a:ext cx="62651" cy="146664"/>
                  </a:xfrm>
                  <a:custGeom>
                    <a:avLst/>
                    <a:gdLst>
                      <a:gd name="connsiteX0" fmla="*/ 62652 w 62651"/>
                      <a:gd name="connsiteY0" fmla="*/ 15672 h 146664"/>
                      <a:gd name="connsiteX1" fmla="*/ 5290 w 62651"/>
                      <a:gd name="connsiteY1" fmla="*/ 146277 h 146664"/>
                      <a:gd name="connsiteX2" fmla="*/ 13317 w 62651"/>
                      <a:gd name="connsiteY2" fmla="*/ 1802 h 146664"/>
                      <a:gd name="connsiteX3" fmla="*/ 62652 w 62651"/>
                      <a:gd name="connsiteY3" fmla="*/ 15672 h 146664"/>
                    </a:gdLst>
                    <a:ahLst/>
                    <a:cxnLst>
                      <a:cxn ang="0">
                        <a:pos x="connsiteX0" y="connsiteY0"/>
                      </a:cxn>
                      <a:cxn ang="0">
                        <a:pos x="connsiteX1" y="connsiteY1"/>
                      </a:cxn>
                      <a:cxn ang="0">
                        <a:pos x="connsiteX2" y="connsiteY2"/>
                      </a:cxn>
                      <a:cxn ang="0">
                        <a:pos x="connsiteX3" y="connsiteY3"/>
                      </a:cxn>
                    </a:cxnLst>
                    <a:rect l="l" t="t" r="r" b="b"/>
                    <a:pathLst>
                      <a:path w="62651" h="146664">
                        <a:moveTo>
                          <a:pt x="62652" y="15672"/>
                        </a:moveTo>
                        <a:cubicBezTo>
                          <a:pt x="62652" y="15672"/>
                          <a:pt x="21585" y="154924"/>
                          <a:pt x="5290" y="146277"/>
                        </a:cubicBezTo>
                        <a:cubicBezTo>
                          <a:pt x="-11005" y="137630"/>
                          <a:pt x="15773" y="9931"/>
                          <a:pt x="13317" y="1802"/>
                        </a:cubicBezTo>
                        <a:cubicBezTo>
                          <a:pt x="10860" y="-6326"/>
                          <a:pt x="62652" y="15672"/>
                          <a:pt x="62652" y="15672"/>
                        </a:cubicBezTo>
                        <a:close/>
                      </a:path>
                    </a:pathLst>
                  </a:custGeom>
                  <a:solidFill>
                    <a:srgbClr val="F9CF00"/>
                  </a:solidFill>
                  <a:ln w="0" cap="flat">
                    <a:noFill/>
                    <a:prstDash val="solid"/>
                    <a:miter/>
                  </a:ln>
                </p:spPr>
                <p:txBody>
                  <a:bodyPr rtlCol="0" anchor="ctr"/>
                  <a:lstStyle/>
                  <a:p>
                    <a:endParaRPr lang="en-NO"/>
                  </a:p>
                </p:txBody>
              </p:sp>
              <p:sp>
                <p:nvSpPr>
                  <p:cNvPr id="585" name="Freeform 78">
                    <a:extLst>
                      <a:ext uri="{FF2B5EF4-FFF2-40B4-BE49-F238E27FC236}">
                        <a16:creationId xmlns:a16="http://schemas.microsoft.com/office/drawing/2014/main" id="{0460D589-B0BC-6805-6761-2D375B5E64B9}"/>
                      </a:ext>
                    </a:extLst>
                  </p:cNvPr>
                  <p:cNvSpPr>
                    <a:spLocks/>
                  </p:cNvSpPr>
                  <p:nvPr/>
                </p:nvSpPr>
                <p:spPr>
                  <a:xfrm>
                    <a:off x="3310922" y="1637468"/>
                    <a:ext cx="89951" cy="89929"/>
                  </a:xfrm>
                  <a:custGeom>
                    <a:avLst/>
                    <a:gdLst>
                      <a:gd name="connsiteX0" fmla="*/ 89951 w 89951"/>
                      <a:gd name="connsiteY0" fmla="*/ 44965 h 89929"/>
                      <a:gd name="connsiteX1" fmla="*/ 44976 w 89951"/>
                      <a:gd name="connsiteY1" fmla="*/ 89929 h 89929"/>
                      <a:gd name="connsiteX2" fmla="*/ 0 w 89951"/>
                      <a:gd name="connsiteY2" fmla="*/ 44965 h 89929"/>
                      <a:gd name="connsiteX3" fmla="*/ 44976 w 89951"/>
                      <a:gd name="connsiteY3" fmla="*/ 0 h 89929"/>
                      <a:gd name="connsiteX4" fmla="*/ 89951 w 89951"/>
                      <a:gd name="connsiteY4" fmla="*/ 44965 h 8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1" h="89929">
                        <a:moveTo>
                          <a:pt x="89951" y="44965"/>
                        </a:moveTo>
                        <a:cubicBezTo>
                          <a:pt x="89951" y="69798"/>
                          <a:pt x="69815" y="89929"/>
                          <a:pt x="44976" y="89929"/>
                        </a:cubicBezTo>
                        <a:cubicBezTo>
                          <a:pt x="20136" y="89929"/>
                          <a:pt x="0" y="69798"/>
                          <a:pt x="0" y="44965"/>
                        </a:cubicBezTo>
                        <a:cubicBezTo>
                          <a:pt x="0" y="20131"/>
                          <a:pt x="20136" y="0"/>
                          <a:pt x="44976" y="0"/>
                        </a:cubicBezTo>
                        <a:cubicBezTo>
                          <a:pt x="69815" y="0"/>
                          <a:pt x="89951" y="20131"/>
                          <a:pt x="89951" y="44965"/>
                        </a:cubicBezTo>
                        <a:close/>
                      </a:path>
                    </a:pathLst>
                  </a:custGeom>
                  <a:solidFill>
                    <a:srgbClr val="F9CF00"/>
                  </a:solidFill>
                  <a:ln w="0" cap="flat">
                    <a:noFill/>
                    <a:prstDash val="solid"/>
                    <a:miter/>
                  </a:ln>
                </p:spPr>
                <p:txBody>
                  <a:bodyPr rtlCol="0" anchor="ctr"/>
                  <a:lstStyle/>
                  <a:p>
                    <a:endParaRPr lang="en-NO"/>
                  </a:p>
                </p:txBody>
              </p:sp>
            </p:grpSp>
            <p:grpSp>
              <p:nvGrpSpPr>
                <p:cNvPr id="572" name="Gruppe 571">
                  <a:extLst>
                    <a:ext uri="{FF2B5EF4-FFF2-40B4-BE49-F238E27FC236}">
                      <a16:creationId xmlns:a16="http://schemas.microsoft.com/office/drawing/2014/main" id="{3FA9D305-9E04-EA05-FDA7-FE97808D8FC3}"/>
                    </a:ext>
                  </a:extLst>
                </p:cNvPr>
                <p:cNvGrpSpPr>
                  <a:grpSpLocks/>
                </p:cNvGrpSpPr>
                <p:nvPr/>
              </p:nvGrpSpPr>
              <p:grpSpPr>
                <a:xfrm>
                  <a:off x="3158696" y="1620174"/>
                  <a:ext cx="89951" cy="176371"/>
                  <a:chOff x="3158696" y="1620174"/>
                  <a:chExt cx="89951" cy="176371"/>
                </a:xfrm>
              </p:grpSpPr>
              <p:sp>
                <p:nvSpPr>
                  <p:cNvPr id="582" name="Freeform 83">
                    <a:extLst>
                      <a:ext uri="{FF2B5EF4-FFF2-40B4-BE49-F238E27FC236}">
                        <a16:creationId xmlns:a16="http://schemas.microsoft.com/office/drawing/2014/main" id="{1347F865-C4A7-07CE-8735-408F20566B46}"/>
                      </a:ext>
                    </a:extLst>
                  </p:cNvPr>
                  <p:cNvSpPr>
                    <a:spLocks/>
                  </p:cNvSpPr>
                  <p:nvPr/>
                </p:nvSpPr>
                <p:spPr>
                  <a:xfrm>
                    <a:off x="3165377" y="1649881"/>
                    <a:ext cx="62651" cy="146664"/>
                  </a:xfrm>
                  <a:custGeom>
                    <a:avLst/>
                    <a:gdLst>
                      <a:gd name="connsiteX0" fmla="*/ 62652 w 62651"/>
                      <a:gd name="connsiteY0" fmla="*/ 15672 h 146664"/>
                      <a:gd name="connsiteX1" fmla="*/ 5290 w 62651"/>
                      <a:gd name="connsiteY1" fmla="*/ 146277 h 146664"/>
                      <a:gd name="connsiteX2" fmla="*/ 13317 w 62651"/>
                      <a:gd name="connsiteY2" fmla="*/ 1802 h 146664"/>
                      <a:gd name="connsiteX3" fmla="*/ 62652 w 62651"/>
                      <a:gd name="connsiteY3" fmla="*/ 15672 h 146664"/>
                    </a:gdLst>
                    <a:ahLst/>
                    <a:cxnLst>
                      <a:cxn ang="0">
                        <a:pos x="connsiteX0" y="connsiteY0"/>
                      </a:cxn>
                      <a:cxn ang="0">
                        <a:pos x="connsiteX1" y="connsiteY1"/>
                      </a:cxn>
                      <a:cxn ang="0">
                        <a:pos x="connsiteX2" y="connsiteY2"/>
                      </a:cxn>
                      <a:cxn ang="0">
                        <a:pos x="connsiteX3" y="connsiteY3"/>
                      </a:cxn>
                    </a:cxnLst>
                    <a:rect l="l" t="t" r="r" b="b"/>
                    <a:pathLst>
                      <a:path w="62651" h="146664">
                        <a:moveTo>
                          <a:pt x="62652" y="15672"/>
                        </a:moveTo>
                        <a:cubicBezTo>
                          <a:pt x="62652" y="15672"/>
                          <a:pt x="21585" y="154924"/>
                          <a:pt x="5290" y="146277"/>
                        </a:cubicBezTo>
                        <a:cubicBezTo>
                          <a:pt x="-11005" y="137630"/>
                          <a:pt x="15773" y="9931"/>
                          <a:pt x="13317" y="1802"/>
                        </a:cubicBezTo>
                        <a:cubicBezTo>
                          <a:pt x="10860" y="-6326"/>
                          <a:pt x="62652" y="15672"/>
                          <a:pt x="62652" y="15672"/>
                        </a:cubicBezTo>
                        <a:close/>
                      </a:path>
                    </a:pathLst>
                  </a:custGeom>
                  <a:solidFill>
                    <a:srgbClr val="F9CF00"/>
                  </a:solidFill>
                  <a:ln w="0" cap="flat">
                    <a:noFill/>
                    <a:prstDash val="solid"/>
                    <a:miter/>
                  </a:ln>
                </p:spPr>
                <p:txBody>
                  <a:bodyPr rtlCol="0" anchor="ctr"/>
                  <a:lstStyle/>
                  <a:p>
                    <a:endParaRPr lang="en-NO"/>
                  </a:p>
                </p:txBody>
              </p:sp>
              <p:sp>
                <p:nvSpPr>
                  <p:cNvPr id="583" name="Freeform 84">
                    <a:extLst>
                      <a:ext uri="{FF2B5EF4-FFF2-40B4-BE49-F238E27FC236}">
                        <a16:creationId xmlns:a16="http://schemas.microsoft.com/office/drawing/2014/main" id="{39DDFD60-EEF7-44C8-2B96-0D40D5CA3CE0}"/>
                      </a:ext>
                    </a:extLst>
                  </p:cNvPr>
                  <p:cNvSpPr>
                    <a:spLocks/>
                  </p:cNvSpPr>
                  <p:nvPr/>
                </p:nvSpPr>
                <p:spPr>
                  <a:xfrm>
                    <a:off x="3158696" y="1620174"/>
                    <a:ext cx="89951" cy="89929"/>
                  </a:xfrm>
                  <a:custGeom>
                    <a:avLst/>
                    <a:gdLst>
                      <a:gd name="connsiteX0" fmla="*/ 89951 w 89951"/>
                      <a:gd name="connsiteY0" fmla="*/ 44965 h 89929"/>
                      <a:gd name="connsiteX1" fmla="*/ 44976 w 89951"/>
                      <a:gd name="connsiteY1" fmla="*/ 89929 h 89929"/>
                      <a:gd name="connsiteX2" fmla="*/ 0 w 89951"/>
                      <a:gd name="connsiteY2" fmla="*/ 44965 h 89929"/>
                      <a:gd name="connsiteX3" fmla="*/ 44976 w 89951"/>
                      <a:gd name="connsiteY3" fmla="*/ 0 h 89929"/>
                      <a:gd name="connsiteX4" fmla="*/ 89951 w 89951"/>
                      <a:gd name="connsiteY4" fmla="*/ 44965 h 8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1" h="89929">
                        <a:moveTo>
                          <a:pt x="89951" y="44965"/>
                        </a:moveTo>
                        <a:cubicBezTo>
                          <a:pt x="89951" y="69798"/>
                          <a:pt x="69815" y="89929"/>
                          <a:pt x="44976" y="89929"/>
                        </a:cubicBezTo>
                        <a:cubicBezTo>
                          <a:pt x="20136" y="89929"/>
                          <a:pt x="0" y="69798"/>
                          <a:pt x="0" y="44965"/>
                        </a:cubicBezTo>
                        <a:cubicBezTo>
                          <a:pt x="0" y="20131"/>
                          <a:pt x="20136" y="0"/>
                          <a:pt x="44976" y="0"/>
                        </a:cubicBezTo>
                        <a:cubicBezTo>
                          <a:pt x="69815" y="0"/>
                          <a:pt x="89951" y="20131"/>
                          <a:pt x="89951" y="44965"/>
                        </a:cubicBezTo>
                        <a:close/>
                      </a:path>
                    </a:pathLst>
                  </a:custGeom>
                  <a:solidFill>
                    <a:srgbClr val="F9CF00"/>
                  </a:solidFill>
                  <a:ln w="0" cap="flat">
                    <a:noFill/>
                    <a:prstDash val="solid"/>
                    <a:miter/>
                  </a:ln>
                </p:spPr>
                <p:txBody>
                  <a:bodyPr rtlCol="0" anchor="ctr"/>
                  <a:lstStyle/>
                  <a:p>
                    <a:endParaRPr lang="en-NO"/>
                  </a:p>
                </p:txBody>
              </p:sp>
            </p:grpSp>
            <p:grpSp>
              <p:nvGrpSpPr>
                <p:cNvPr id="573" name="Gruppe 572">
                  <a:extLst>
                    <a:ext uri="{FF2B5EF4-FFF2-40B4-BE49-F238E27FC236}">
                      <a16:creationId xmlns:a16="http://schemas.microsoft.com/office/drawing/2014/main" id="{0B5E1812-BBC5-4CDC-0FAF-E51BCB815255}"/>
                    </a:ext>
                  </a:extLst>
                </p:cNvPr>
                <p:cNvGrpSpPr>
                  <a:grpSpLocks/>
                </p:cNvGrpSpPr>
                <p:nvPr/>
              </p:nvGrpSpPr>
              <p:grpSpPr>
                <a:xfrm>
                  <a:off x="2961496" y="1550997"/>
                  <a:ext cx="89951" cy="176372"/>
                  <a:chOff x="2961496" y="1550997"/>
                  <a:chExt cx="89951" cy="176372"/>
                </a:xfrm>
              </p:grpSpPr>
              <p:sp>
                <p:nvSpPr>
                  <p:cNvPr id="580" name="Freeform 89">
                    <a:extLst>
                      <a:ext uri="{FF2B5EF4-FFF2-40B4-BE49-F238E27FC236}">
                        <a16:creationId xmlns:a16="http://schemas.microsoft.com/office/drawing/2014/main" id="{D96B4BA4-C21A-45D3-C937-180BB9175388}"/>
                      </a:ext>
                    </a:extLst>
                  </p:cNvPr>
                  <p:cNvSpPr>
                    <a:spLocks/>
                  </p:cNvSpPr>
                  <p:nvPr/>
                </p:nvSpPr>
                <p:spPr>
                  <a:xfrm>
                    <a:off x="2968176" y="1580705"/>
                    <a:ext cx="62651" cy="146664"/>
                  </a:xfrm>
                  <a:custGeom>
                    <a:avLst/>
                    <a:gdLst>
                      <a:gd name="connsiteX0" fmla="*/ 62652 w 62651"/>
                      <a:gd name="connsiteY0" fmla="*/ 15672 h 146664"/>
                      <a:gd name="connsiteX1" fmla="*/ 5290 w 62651"/>
                      <a:gd name="connsiteY1" fmla="*/ 146277 h 146664"/>
                      <a:gd name="connsiteX2" fmla="*/ 13317 w 62651"/>
                      <a:gd name="connsiteY2" fmla="*/ 1802 h 146664"/>
                      <a:gd name="connsiteX3" fmla="*/ 62652 w 62651"/>
                      <a:gd name="connsiteY3" fmla="*/ 15672 h 146664"/>
                    </a:gdLst>
                    <a:ahLst/>
                    <a:cxnLst>
                      <a:cxn ang="0">
                        <a:pos x="connsiteX0" y="connsiteY0"/>
                      </a:cxn>
                      <a:cxn ang="0">
                        <a:pos x="connsiteX1" y="connsiteY1"/>
                      </a:cxn>
                      <a:cxn ang="0">
                        <a:pos x="connsiteX2" y="connsiteY2"/>
                      </a:cxn>
                      <a:cxn ang="0">
                        <a:pos x="connsiteX3" y="connsiteY3"/>
                      </a:cxn>
                    </a:cxnLst>
                    <a:rect l="l" t="t" r="r" b="b"/>
                    <a:pathLst>
                      <a:path w="62651" h="146664">
                        <a:moveTo>
                          <a:pt x="62652" y="15672"/>
                        </a:moveTo>
                        <a:cubicBezTo>
                          <a:pt x="62652" y="15672"/>
                          <a:pt x="21585" y="154924"/>
                          <a:pt x="5290" y="146277"/>
                        </a:cubicBezTo>
                        <a:cubicBezTo>
                          <a:pt x="-11005" y="137630"/>
                          <a:pt x="15773" y="9931"/>
                          <a:pt x="13317" y="1802"/>
                        </a:cubicBezTo>
                        <a:cubicBezTo>
                          <a:pt x="10860" y="-6326"/>
                          <a:pt x="62652" y="15672"/>
                          <a:pt x="62652" y="15672"/>
                        </a:cubicBezTo>
                        <a:close/>
                      </a:path>
                    </a:pathLst>
                  </a:custGeom>
                  <a:solidFill>
                    <a:srgbClr val="F9CF00"/>
                  </a:solidFill>
                  <a:ln w="0" cap="flat">
                    <a:noFill/>
                    <a:prstDash val="solid"/>
                    <a:miter/>
                  </a:ln>
                </p:spPr>
                <p:txBody>
                  <a:bodyPr rtlCol="0" anchor="ctr"/>
                  <a:lstStyle/>
                  <a:p>
                    <a:endParaRPr lang="en-NO"/>
                  </a:p>
                </p:txBody>
              </p:sp>
              <p:sp>
                <p:nvSpPr>
                  <p:cNvPr id="581" name="Freeform 90">
                    <a:extLst>
                      <a:ext uri="{FF2B5EF4-FFF2-40B4-BE49-F238E27FC236}">
                        <a16:creationId xmlns:a16="http://schemas.microsoft.com/office/drawing/2014/main" id="{076D0D39-5050-7663-FB11-EBA546ED533D}"/>
                      </a:ext>
                    </a:extLst>
                  </p:cNvPr>
                  <p:cNvSpPr>
                    <a:spLocks/>
                  </p:cNvSpPr>
                  <p:nvPr/>
                </p:nvSpPr>
                <p:spPr>
                  <a:xfrm>
                    <a:off x="2961496" y="1550997"/>
                    <a:ext cx="89951" cy="89929"/>
                  </a:xfrm>
                  <a:custGeom>
                    <a:avLst/>
                    <a:gdLst>
                      <a:gd name="connsiteX0" fmla="*/ 89951 w 89951"/>
                      <a:gd name="connsiteY0" fmla="*/ 44965 h 89929"/>
                      <a:gd name="connsiteX1" fmla="*/ 44976 w 89951"/>
                      <a:gd name="connsiteY1" fmla="*/ 89929 h 89929"/>
                      <a:gd name="connsiteX2" fmla="*/ 0 w 89951"/>
                      <a:gd name="connsiteY2" fmla="*/ 44965 h 89929"/>
                      <a:gd name="connsiteX3" fmla="*/ 44976 w 89951"/>
                      <a:gd name="connsiteY3" fmla="*/ 0 h 89929"/>
                      <a:gd name="connsiteX4" fmla="*/ 89951 w 89951"/>
                      <a:gd name="connsiteY4" fmla="*/ 44965 h 8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1" h="89929">
                        <a:moveTo>
                          <a:pt x="89951" y="44965"/>
                        </a:moveTo>
                        <a:cubicBezTo>
                          <a:pt x="89951" y="69798"/>
                          <a:pt x="69815" y="89929"/>
                          <a:pt x="44976" y="89929"/>
                        </a:cubicBezTo>
                        <a:cubicBezTo>
                          <a:pt x="20136" y="89929"/>
                          <a:pt x="0" y="69798"/>
                          <a:pt x="0" y="44965"/>
                        </a:cubicBezTo>
                        <a:cubicBezTo>
                          <a:pt x="0" y="20131"/>
                          <a:pt x="20136" y="0"/>
                          <a:pt x="44976" y="0"/>
                        </a:cubicBezTo>
                        <a:cubicBezTo>
                          <a:pt x="69815" y="0"/>
                          <a:pt x="89951" y="20131"/>
                          <a:pt x="89951" y="44965"/>
                        </a:cubicBezTo>
                        <a:close/>
                      </a:path>
                    </a:pathLst>
                  </a:custGeom>
                  <a:solidFill>
                    <a:srgbClr val="F9CF00"/>
                  </a:solidFill>
                  <a:ln w="0" cap="flat">
                    <a:noFill/>
                    <a:prstDash val="solid"/>
                    <a:miter/>
                  </a:ln>
                </p:spPr>
                <p:txBody>
                  <a:bodyPr rtlCol="0" anchor="ctr"/>
                  <a:lstStyle/>
                  <a:p>
                    <a:endParaRPr lang="en-NO"/>
                  </a:p>
                </p:txBody>
              </p:sp>
            </p:grpSp>
            <p:grpSp>
              <p:nvGrpSpPr>
                <p:cNvPr id="574" name="Gruppe 573">
                  <a:extLst>
                    <a:ext uri="{FF2B5EF4-FFF2-40B4-BE49-F238E27FC236}">
                      <a16:creationId xmlns:a16="http://schemas.microsoft.com/office/drawing/2014/main" id="{EA3CEC6F-5F65-EAEE-A8DA-1F286C7FB519}"/>
                    </a:ext>
                  </a:extLst>
                </p:cNvPr>
                <p:cNvGrpSpPr>
                  <a:grpSpLocks/>
                </p:cNvGrpSpPr>
                <p:nvPr/>
              </p:nvGrpSpPr>
              <p:grpSpPr>
                <a:xfrm>
                  <a:off x="3030654" y="1630550"/>
                  <a:ext cx="89951" cy="176372"/>
                  <a:chOff x="3030654" y="1630550"/>
                  <a:chExt cx="89951" cy="176372"/>
                </a:xfrm>
              </p:grpSpPr>
              <p:sp>
                <p:nvSpPr>
                  <p:cNvPr id="578" name="Freeform 91">
                    <a:extLst>
                      <a:ext uri="{FF2B5EF4-FFF2-40B4-BE49-F238E27FC236}">
                        <a16:creationId xmlns:a16="http://schemas.microsoft.com/office/drawing/2014/main" id="{D9DEDCCC-F2AC-AB2C-9F0E-A5703E9D887E}"/>
                      </a:ext>
                    </a:extLst>
                  </p:cNvPr>
                  <p:cNvSpPr>
                    <a:spLocks/>
                  </p:cNvSpPr>
                  <p:nvPr/>
                </p:nvSpPr>
                <p:spPr>
                  <a:xfrm>
                    <a:off x="3037334" y="1660258"/>
                    <a:ext cx="62651" cy="146664"/>
                  </a:xfrm>
                  <a:custGeom>
                    <a:avLst/>
                    <a:gdLst>
                      <a:gd name="connsiteX0" fmla="*/ 62652 w 62651"/>
                      <a:gd name="connsiteY0" fmla="*/ 15672 h 146664"/>
                      <a:gd name="connsiteX1" fmla="*/ 5290 w 62651"/>
                      <a:gd name="connsiteY1" fmla="*/ 146277 h 146664"/>
                      <a:gd name="connsiteX2" fmla="*/ 13317 w 62651"/>
                      <a:gd name="connsiteY2" fmla="*/ 1802 h 146664"/>
                      <a:gd name="connsiteX3" fmla="*/ 62652 w 62651"/>
                      <a:gd name="connsiteY3" fmla="*/ 15672 h 146664"/>
                    </a:gdLst>
                    <a:ahLst/>
                    <a:cxnLst>
                      <a:cxn ang="0">
                        <a:pos x="connsiteX0" y="connsiteY0"/>
                      </a:cxn>
                      <a:cxn ang="0">
                        <a:pos x="connsiteX1" y="connsiteY1"/>
                      </a:cxn>
                      <a:cxn ang="0">
                        <a:pos x="connsiteX2" y="connsiteY2"/>
                      </a:cxn>
                      <a:cxn ang="0">
                        <a:pos x="connsiteX3" y="connsiteY3"/>
                      </a:cxn>
                    </a:cxnLst>
                    <a:rect l="l" t="t" r="r" b="b"/>
                    <a:pathLst>
                      <a:path w="62651" h="146664">
                        <a:moveTo>
                          <a:pt x="62652" y="15672"/>
                        </a:moveTo>
                        <a:cubicBezTo>
                          <a:pt x="62652" y="15672"/>
                          <a:pt x="21586" y="154924"/>
                          <a:pt x="5290" y="146277"/>
                        </a:cubicBezTo>
                        <a:cubicBezTo>
                          <a:pt x="-11005" y="137630"/>
                          <a:pt x="15773" y="9931"/>
                          <a:pt x="13317" y="1802"/>
                        </a:cubicBezTo>
                        <a:cubicBezTo>
                          <a:pt x="10860" y="-6326"/>
                          <a:pt x="62652" y="15672"/>
                          <a:pt x="62652" y="15672"/>
                        </a:cubicBezTo>
                        <a:close/>
                      </a:path>
                    </a:pathLst>
                  </a:custGeom>
                  <a:solidFill>
                    <a:srgbClr val="F9CF00"/>
                  </a:solidFill>
                  <a:ln w="0" cap="flat">
                    <a:noFill/>
                    <a:prstDash val="solid"/>
                    <a:miter/>
                  </a:ln>
                </p:spPr>
                <p:txBody>
                  <a:bodyPr rtlCol="0" anchor="ctr"/>
                  <a:lstStyle/>
                  <a:p>
                    <a:endParaRPr lang="en-NO"/>
                  </a:p>
                </p:txBody>
              </p:sp>
              <p:sp>
                <p:nvSpPr>
                  <p:cNvPr id="579" name="Freeform 92">
                    <a:extLst>
                      <a:ext uri="{FF2B5EF4-FFF2-40B4-BE49-F238E27FC236}">
                        <a16:creationId xmlns:a16="http://schemas.microsoft.com/office/drawing/2014/main" id="{C7835D9E-445D-17D4-AC78-A138256BB096}"/>
                      </a:ext>
                    </a:extLst>
                  </p:cNvPr>
                  <p:cNvSpPr>
                    <a:spLocks/>
                  </p:cNvSpPr>
                  <p:nvPr/>
                </p:nvSpPr>
                <p:spPr>
                  <a:xfrm>
                    <a:off x="3030654" y="1630550"/>
                    <a:ext cx="89951" cy="89929"/>
                  </a:xfrm>
                  <a:custGeom>
                    <a:avLst/>
                    <a:gdLst>
                      <a:gd name="connsiteX0" fmla="*/ 89951 w 89951"/>
                      <a:gd name="connsiteY0" fmla="*/ 44965 h 89929"/>
                      <a:gd name="connsiteX1" fmla="*/ 44976 w 89951"/>
                      <a:gd name="connsiteY1" fmla="*/ 89929 h 89929"/>
                      <a:gd name="connsiteX2" fmla="*/ 0 w 89951"/>
                      <a:gd name="connsiteY2" fmla="*/ 44965 h 89929"/>
                      <a:gd name="connsiteX3" fmla="*/ 44976 w 89951"/>
                      <a:gd name="connsiteY3" fmla="*/ 0 h 89929"/>
                      <a:gd name="connsiteX4" fmla="*/ 89951 w 89951"/>
                      <a:gd name="connsiteY4" fmla="*/ 44965 h 8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1" h="89929">
                        <a:moveTo>
                          <a:pt x="89951" y="44965"/>
                        </a:moveTo>
                        <a:cubicBezTo>
                          <a:pt x="89951" y="69798"/>
                          <a:pt x="69815" y="89929"/>
                          <a:pt x="44976" y="89929"/>
                        </a:cubicBezTo>
                        <a:cubicBezTo>
                          <a:pt x="20136" y="89929"/>
                          <a:pt x="0" y="69798"/>
                          <a:pt x="0" y="44965"/>
                        </a:cubicBezTo>
                        <a:cubicBezTo>
                          <a:pt x="0" y="20131"/>
                          <a:pt x="20136" y="0"/>
                          <a:pt x="44976" y="0"/>
                        </a:cubicBezTo>
                        <a:cubicBezTo>
                          <a:pt x="69815" y="0"/>
                          <a:pt x="89951" y="20131"/>
                          <a:pt x="89951" y="44965"/>
                        </a:cubicBezTo>
                        <a:close/>
                      </a:path>
                    </a:pathLst>
                  </a:custGeom>
                  <a:solidFill>
                    <a:srgbClr val="F9CF00"/>
                  </a:solidFill>
                  <a:ln w="0" cap="flat">
                    <a:noFill/>
                    <a:prstDash val="solid"/>
                    <a:miter/>
                  </a:ln>
                </p:spPr>
                <p:txBody>
                  <a:bodyPr rtlCol="0" anchor="ctr"/>
                  <a:lstStyle/>
                  <a:p>
                    <a:endParaRPr lang="en-NO"/>
                  </a:p>
                </p:txBody>
              </p:sp>
            </p:grpSp>
            <p:grpSp>
              <p:nvGrpSpPr>
                <p:cNvPr id="575" name="Gruppe 574">
                  <a:extLst>
                    <a:ext uri="{FF2B5EF4-FFF2-40B4-BE49-F238E27FC236}">
                      <a16:creationId xmlns:a16="http://schemas.microsoft.com/office/drawing/2014/main" id="{F7F9A256-0B37-5361-5110-F24D584DE318}"/>
                    </a:ext>
                  </a:extLst>
                </p:cNvPr>
                <p:cNvGrpSpPr>
                  <a:grpSpLocks/>
                </p:cNvGrpSpPr>
                <p:nvPr/>
              </p:nvGrpSpPr>
              <p:grpSpPr>
                <a:xfrm>
                  <a:off x="3089503" y="1734349"/>
                  <a:ext cx="89951" cy="176337"/>
                  <a:chOff x="3089503" y="1734349"/>
                  <a:chExt cx="89951" cy="176337"/>
                </a:xfrm>
              </p:grpSpPr>
              <p:sp>
                <p:nvSpPr>
                  <p:cNvPr id="576" name="Freeform 95">
                    <a:extLst>
                      <a:ext uri="{FF2B5EF4-FFF2-40B4-BE49-F238E27FC236}">
                        <a16:creationId xmlns:a16="http://schemas.microsoft.com/office/drawing/2014/main" id="{A923FB9F-CB90-9F9F-F878-8FB946C280BB}"/>
                      </a:ext>
                    </a:extLst>
                  </p:cNvPr>
                  <p:cNvSpPr>
                    <a:spLocks/>
                  </p:cNvSpPr>
                  <p:nvPr/>
                </p:nvSpPr>
                <p:spPr>
                  <a:xfrm>
                    <a:off x="3096183" y="1764022"/>
                    <a:ext cx="62651" cy="146664"/>
                  </a:xfrm>
                  <a:custGeom>
                    <a:avLst/>
                    <a:gdLst>
                      <a:gd name="connsiteX0" fmla="*/ 62652 w 62651"/>
                      <a:gd name="connsiteY0" fmla="*/ 15672 h 146664"/>
                      <a:gd name="connsiteX1" fmla="*/ 5290 w 62651"/>
                      <a:gd name="connsiteY1" fmla="*/ 146277 h 146664"/>
                      <a:gd name="connsiteX2" fmla="*/ 13317 w 62651"/>
                      <a:gd name="connsiteY2" fmla="*/ 1802 h 146664"/>
                      <a:gd name="connsiteX3" fmla="*/ 62652 w 62651"/>
                      <a:gd name="connsiteY3" fmla="*/ 15672 h 146664"/>
                    </a:gdLst>
                    <a:ahLst/>
                    <a:cxnLst>
                      <a:cxn ang="0">
                        <a:pos x="connsiteX0" y="connsiteY0"/>
                      </a:cxn>
                      <a:cxn ang="0">
                        <a:pos x="connsiteX1" y="connsiteY1"/>
                      </a:cxn>
                      <a:cxn ang="0">
                        <a:pos x="connsiteX2" y="connsiteY2"/>
                      </a:cxn>
                      <a:cxn ang="0">
                        <a:pos x="connsiteX3" y="connsiteY3"/>
                      </a:cxn>
                    </a:cxnLst>
                    <a:rect l="l" t="t" r="r" b="b"/>
                    <a:pathLst>
                      <a:path w="62651" h="146664">
                        <a:moveTo>
                          <a:pt x="62652" y="15672"/>
                        </a:moveTo>
                        <a:cubicBezTo>
                          <a:pt x="62652" y="15672"/>
                          <a:pt x="21585" y="154924"/>
                          <a:pt x="5290" y="146277"/>
                        </a:cubicBezTo>
                        <a:cubicBezTo>
                          <a:pt x="-11005" y="137630"/>
                          <a:pt x="15773" y="9931"/>
                          <a:pt x="13317" y="1802"/>
                        </a:cubicBezTo>
                        <a:cubicBezTo>
                          <a:pt x="10860" y="-6326"/>
                          <a:pt x="62652" y="15672"/>
                          <a:pt x="62652" y="15672"/>
                        </a:cubicBezTo>
                        <a:close/>
                      </a:path>
                    </a:pathLst>
                  </a:custGeom>
                  <a:solidFill>
                    <a:srgbClr val="FFEA50"/>
                  </a:solidFill>
                  <a:ln w="0" cap="flat">
                    <a:noFill/>
                    <a:prstDash val="solid"/>
                    <a:miter/>
                  </a:ln>
                </p:spPr>
                <p:txBody>
                  <a:bodyPr rtlCol="0" anchor="ctr"/>
                  <a:lstStyle/>
                  <a:p>
                    <a:endParaRPr lang="en-NO"/>
                  </a:p>
                </p:txBody>
              </p:sp>
              <p:sp>
                <p:nvSpPr>
                  <p:cNvPr id="577" name="Freeform 96">
                    <a:extLst>
                      <a:ext uri="{FF2B5EF4-FFF2-40B4-BE49-F238E27FC236}">
                        <a16:creationId xmlns:a16="http://schemas.microsoft.com/office/drawing/2014/main" id="{040949CE-1BEF-27D4-C37A-B8A1937E837E}"/>
                      </a:ext>
                    </a:extLst>
                  </p:cNvPr>
                  <p:cNvSpPr>
                    <a:spLocks/>
                  </p:cNvSpPr>
                  <p:nvPr/>
                </p:nvSpPr>
                <p:spPr>
                  <a:xfrm>
                    <a:off x="3089503" y="1734349"/>
                    <a:ext cx="89951" cy="89929"/>
                  </a:xfrm>
                  <a:custGeom>
                    <a:avLst/>
                    <a:gdLst>
                      <a:gd name="connsiteX0" fmla="*/ 89951 w 89951"/>
                      <a:gd name="connsiteY0" fmla="*/ 44965 h 89929"/>
                      <a:gd name="connsiteX1" fmla="*/ 44976 w 89951"/>
                      <a:gd name="connsiteY1" fmla="*/ 89929 h 89929"/>
                      <a:gd name="connsiteX2" fmla="*/ 0 w 89951"/>
                      <a:gd name="connsiteY2" fmla="*/ 44965 h 89929"/>
                      <a:gd name="connsiteX3" fmla="*/ 44976 w 89951"/>
                      <a:gd name="connsiteY3" fmla="*/ 0 h 89929"/>
                      <a:gd name="connsiteX4" fmla="*/ 89951 w 89951"/>
                      <a:gd name="connsiteY4" fmla="*/ 44965 h 8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1" h="89929">
                        <a:moveTo>
                          <a:pt x="89951" y="44965"/>
                        </a:moveTo>
                        <a:cubicBezTo>
                          <a:pt x="89951" y="69798"/>
                          <a:pt x="69815" y="89929"/>
                          <a:pt x="44976" y="89929"/>
                        </a:cubicBezTo>
                        <a:cubicBezTo>
                          <a:pt x="20136" y="89929"/>
                          <a:pt x="0" y="69798"/>
                          <a:pt x="0" y="44965"/>
                        </a:cubicBezTo>
                        <a:cubicBezTo>
                          <a:pt x="0" y="20131"/>
                          <a:pt x="20136" y="0"/>
                          <a:pt x="44976" y="0"/>
                        </a:cubicBezTo>
                        <a:cubicBezTo>
                          <a:pt x="69815" y="0"/>
                          <a:pt x="89951" y="20131"/>
                          <a:pt x="89951" y="44965"/>
                        </a:cubicBezTo>
                        <a:close/>
                      </a:path>
                    </a:pathLst>
                  </a:custGeom>
                  <a:solidFill>
                    <a:srgbClr val="FFEA50"/>
                  </a:solidFill>
                  <a:ln w="0" cap="flat">
                    <a:noFill/>
                    <a:prstDash val="solid"/>
                    <a:miter/>
                  </a:ln>
                </p:spPr>
                <p:txBody>
                  <a:bodyPr rtlCol="0" anchor="ctr"/>
                  <a:lstStyle/>
                  <a:p>
                    <a:endParaRPr lang="en-NO"/>
                  </a:p>
                </p:txBody>
              </p:sp>
            </p:grpSp>
          </p:grpSp>
          <p:grpSp>
            <p:nvGrpSpPr>
              <p:cNvPr id="545" name="Gruppe 544">
                <a:extLst>
                  <a:ext uri="{FF2B5EF4-FFF2-40B4-BE49-F238E27FC236}">
                    <a16:creationId xmlns:a16="http://schemas.microsoft.com/office/drawing/2014/main" id="{177E2ED2-0B95-16B7-7FEF-7BE5A25ED290}"/>
                  </a:ext>
                </a:extLst>
              </p:cNvPr>
              <p:cNvGrpSpPr>
                <a:grpSpLocks/>
              </p:cNvGrpSpPr>
              <p:nvPr/>
            </p:nvGrpSpPr>
            <p:grpSpPr>
              <a:xfrm>
                <a:off x="2857706" y="1412644"/>
                <a:ext cx="480893" cy="601807"/>
                <a:chOff x="2857706" y="1412644"/>
                <a:chExt cx="480893" cy="601807"/>
              </a:xfrm>
            </p:grpSpPr>
            <p:grpSp>
              <p:nvGrpSpPr>
                <p:cNvPr id="546" name="Gruppe 545">
                  <a:extLst>
                    <a:ext uri="{FF2B5EF4-FFF2-40B4-BE49-F238E27FC236}">
                      <a16:creationId xmlns:a16="http://schemas.microsoft.com/office/drawing/2014/main" id="{A59C553E-7FA8-2172-B7D3-83031842DFFC}"/>
                    </a:ext>
                  </a:extLst>
                </p:cNvPr>
                <p:cNvGrpSpPr>
                  <a:grpSpLocks/>
                </p:cNvGrpSpPr>
                <p:nvPr/>
              </p:nvGrpSpPr>
              <p:grpSpPr>
                <a:xfrm>
                  <a:off x="3248648" y="1533738"/>
                  <a:ext cx="89951" cy="176337"/>
                  <a:chOff x="3248648" y="1533738"/>
                  <a:chExt cx="89951" cy="176337"/>
                </a:xfrm>
              </p:grpSpPr>
              <p:sp>
                <p:nvSpPr>
                  <p:cNvPr id="568" name="Freeform 79">
                    <a:extLst>
                      <a:ext uri="{FF2B5EF4-FFF2-40B4-BE49-F238E27FC236}">
                        <a16:creationId xmlns:a16="http://schemas.microsoft.com/office/drawing/2014/main" id="{F21128BC-CB07-84D5-CC8D-58DF4EB4460F}"/>
                      </a:ext>
                    </a:extLst>
                  </p:cNvPr>
                  <p:cNvSpPr>
                    <a:spLocks/>
                  </p:cNvSpPr>
                  <p:nvPr/>
                </p:nvSpPr>
                <p:spPr>
                  <a:xfrm>
                    <a:off x="3255328" y="1563411"/>
                    <a:ext cx="62651" cy="146664"/>
                  </a:xfrm>
                  <a:custGeom>
                    <a:avLst/>
                    <a:gdLst>
                      <a:gd name="connsiteX0" fmla="*/ 62652 w 62651"/>
                      <a:gd name="connsiteY0" fmla="*/ 15672 h 146664"/>
                      <a:gd name="connsiteX1" fmla="*/ 5290 w 62651"/>
                      <a:gd name="connsiteY1" fmla="*/ 146277 h 146664"/>
                      <a:gd name="connsiteX2" fmla="*/ 13317 w 62651"/>
                      <a:gd name="connsiteY2" fmla="*/ 1802 h 146664"/>
                      <a:gd name="connsiteX3" fmla="*/ 62652 w 62651"/>
                      <a:gd name="connsiteY3" fmla="*/ 15672 h 146664"/>
                    </a:gdLst>
                    <a:ahLst/>
                    <a:cxnLst>
                      <a:cxn ang="0">
                        <a:pos x="connsiteX0" y="connsiteY0"/>
                      </a:cxn>
                      <a:cxn ang="0">
                        <a:pos x="connsiteX1" y="connsiteY1"/>
                      </a:cxn>
                      <a:cxn ang="0">
                        <a:pos x="connsiteX2" y="connsiteY2"/>
                      </a:cxn>
                      <a:cxn ang="0">
                        <a:pos x="connsiteX3" y="connsiteY3"/>
                      </a:cxn>
                    </a:cxnLst>
                    <a:rect l="l" t="t" r="r" b="b"/>
                    <a:pathLst>
                      <a:path w="62651" h="146664">
                        <a:moveTo>
                          <a:pt x="62652" y="15672"/>
                        </a:moveTo>
                        <a:cubicBezTo>
                          <a:pt x="62652" y="15672"/>
                          <a:pt x="21585" y="154924"/>
                          <a:pt x="5290" y="146277"/>
                        </a:cubicBezTo>
                        <a:cubicBezTo>
                          <a:pt x="-11005" y="137630"/>
                          <a:pt x="15773" y="9931"/>
                          <a:pt x="13317" y="1802"/>
                        </a:cubicBezTo>
                        <a:cubicBezTo>
                          <a:pt x="10860" y="-6326"/>
                          <a:pt x="62652" y="15672"/>
                          <a:pt x="62652" y="15672"/>
                        </a:cubicBezTo>
                        <a:close/>
                      </a:path>
                    </a:pathLst>
                  </a:custGeom>
                  <a:solidFill>
                    <a:srgbClr val="FFEA50"/>
                  </a:solidFill>
                  <a:ln w="0" cap="flat">
                    <a:noFill/>
                    <a:prstDash val="solid"/>
                    <a:miter/>
                  </a:ln>
                </p:spPr>
                <p:txBody>
                  <a:bodyPr rtlCol="0" anchor="ctr"/>
                  <a:lstStyle/>
                  <a:p>
                    <a:endParaRPr lang="en-NO"/>
                  </a:p>
                </p:txBody>
              </p:sp>
              <p:sp>
                <p:nvSpPr>
                  <p:cNvPr id="569" name="Freeform 80">
                    <a:extLst>
                      <a:ext uri="{FF2B5EF4-FFF2-40B4-BE49-F238E27FC236}">
                        <a16:creationId xmlns:a16="http://schemas.microsoft.com/office/drawing/2014/main" id="{6465F922-0EDB-3F0A-1736-C8381B0B703E}"/>
                      </a:ext>
                    </a:extLst>
                  </p:cNvPr>
                  <p:cNvSpPr>
                    <a:spLocks/>
                  </p:cNvSpPr>
                  <p:nvPr/>
                </p:nvSpPr>
                <p:spPr>
                  <a:xfrm>
                    <a:off x="3248648" y="1533738"/>
                    <a:ext cx="89951" cy="89929"/>
                  </a:xfrm>
                  <a:custGeom>
                    <a:avLst/>
                    <a:gdLst>
                      <a:gd name="connsiteX0" fmla="*/ 89951 w 89951"/>
                      <a:gd name="connsiteY0" fmla="*/ 44965 h 89929"/>
                      <a:gd name="connsiteX1" fmla="*/ 44976 w 89951"/>
                      <a:gd name="connsiteY1" fmla="*/ 89929 h 89929"/>
                      <a:gd name="connsiteX2" fmla="*/ 0 w 89951"/>
                      <a:gd name="connsiteY2" fmla="*/ 44965 h 89929"/>
                      <a:gd name="connsiteX3" fmla="*/ 44976 w 89951"/>
                      <a:gd name="connsiteY3" fmla="*/ 0 h 89929"/>
                      <a:gd name="connsiteX4" fmla="*/ 89951 w 89951"/>
                      <a:gd name="connsiteY4" fmla="*/ 44965 h 8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1" h="89929">
                        <a:moveTo>
                          <a:pt x="89951" y="44965"/>
                        </a:moveTo>
                        <a:cubicBezTo>
                          <a:pt x="89951" y="69798"/>
                          <a:pt x="69815" y="89929"/>
                          <a:pt x="44976" y="89929"/>
                        </a:cubicBezTo>
                        <a:cubicBezTo>
                          <a:pt x="20136" y="89929"/>
                          <a:pt x="0" y="69798"/>
                          <a:pt x="0" y="44965"/>
                        </a:cubicBezTo>
                        <a:cubicBezTo>
                          <a:pt x="0" y="20131"/>
                          <a:pt x="20136" y="0"/>
                          <a:pt x="44976" y="0"/>
                        </a:cubicBezTo>
                        <a:cubicBezTo>
                          <a:pt x="69815" y="0"/>
                          <a:pt x="89951" y="20131"/>
                          <a:pt x="89951" y="44965"/>
                        </a:cubicBezTo>
                        <a:close/>
                      </a:path>
                    </a:pathLst>
                  </a:custGeom>
                  <a:solidFill>
                    <a:srgbClr val="FFEA50"/>
                  </a:solidFill>
                  <a:ln w="0" cap="flat">
                    <a:noFill/>
                    <a:prstDash val="solid"/>
                    <a:miter/>
                  </a:ln>
                </p:spPr>
                <p:txBody>
                  <a:bodyPr rtlCol="0" anchor="ctr"/>
                  <a:lstStyle/>
                  <a:p>
                    <a:endParaRPr lang="en-NO"/>
                  </a:p>
                </p:txBody>
              </p:sp>
            </p:grpSp>
            <p:grpSp>
              <p:nvGrpSpPr>
                <p:cNvPr id="547" name="Gruppe 546">
                  <a:extLst>
                    <a:ext uri="{FF2B5EF4-FFF2-40B4-BE49-F238E27FC236}">
                      <a16:creationId xmlns:a16="http://schemas.microsoft.com/office/drawing/2014/main" id="{E6623876-CA46-C4FB-0C53-E4C0E7EFDE5B}"/>
                    </a:ext>
                  </a:extLst>
                </p:cNvPr>
                <p:cNvGrpSpPr>
                  <a:grpSpLocks/>
                </p:cNvGrpSpPr>
                <p:nvPr/>
              </p:nvGrpSpPr>
              <p:grpSpPr>
                <a:xfrm>
                  <a:off x="3224430" y="1720480"/>
                  <a:ext cx="89951" cy="176371"/>
                  <a:chOff x="3224430" y="1720480"/>
                  <a:chExt cx="89951" cy="176371"/>
                </a:xfrm>
              </p:grpSpPr>
              <p:sp>
                <p:nvSpPr>
                  <p:cNvPr id="566" name="Freeform 81">
                    <a:extLst>
                      <a:ext uri="{FF2B5EF4-FFF2-40B4-BE49-F238E27FC236}">
                        <a16:creationId xmlns:a16="http://schemas.microsoft.com/office/drawing/2014/main" id="{5D236291-5278-681E-09D9-E610C0D9D9F6}"/>
                      </a:ext>
                    </a:extLst>
                  </p:cNvPr>
                  <p:cNvSpPr>
                    <a:spLocks/>
                  </p:cNvSpPr>
                  <p:nvPr/>
                </p:nvSpPr>
                <p:spPr>
                  <a:xfrm>
                    <a:off x="3231110" y="1750187"/>
                    <a:ext cx="62651" cy="146664"/>
                  </a:xfrm>
                  <a:custGeom>
                    <a:avLst/>
                    <a:gdLst>
                      <a:gd name="connsiteX0" fmla="*/ 62652 w 62651"/>
                      <a:gd name="connsiteY0" fmla="*/ 15672 h 146664"/>
                      <a:gd name="connsiteX1" fmla="*/ 5290 w 62651"/>
                      <a:gd name="connsiteY1" fmla="*/ 146277 h 146664"/>
                      <a:gd name="connsiteX2" fmla="*/ 13317 w 62651"/>
                      <a:gd name="connsiteY2" fmla="*/ 1802 h 146664"/>
                      <a:gd name="connsiteX3" fmla="*/ 62652 w 62651"/>
                      <a:gd name="connsiteY3" fmla="*/ 15672 h 146664"/>
                    </a:gdLst>
                    <a:ahLst/>
                    <a:cxnLst>
                      <a:cxn ang="0">
                        <a:pos x="connsiteX0" y="connsiteY0"/>
                      </a:cxn>
                      <a:cxn ang="0">
                        <a:pos x="connsiteX1" y="connsiteY1"/>
                      </a:cxn>
                      <a:cxn ang="0">
                        <a:pos x="connsiteX2" y="connsiteY2"/>
                      </a:cxn>
                      <a:cxn ang="0">
                        <a:pos x="connsiteX3" y="connsiteY3"/>
                      </a:cxn>
                    </a:cxnLst>
                    <a:rect l="l" t="t" r="r" b="b"/>
                    <a:pathLst>
                      <a:path w="62651" h="146664">
                        <a:moveTo>
                          <a:pt x="62652" y="15672"/>
                        </a:moveTo>
                        <a:cubicBezTo>
                          <a:pt x="62652" y="15672"/>
                          <a:pt x="21585" y="154924"/>
                          <a:pt x="5290" y="146277"/>
                        </a:cubicBezTo>
                        <a:cubicBezTo>
                          <a:pt x="-11005" y="137630"/>
                          <a:pt x="15773" y="9931"/>
                          <a:pt x="13317" y="1802"/>
                        </a:cubicBezTo>
                        <a:cubicBezTo>
                          <a:pt x="10860" y="-6326"/>
                          <a:pt x="62652" y="15672"/>
                          <a:pt x="62652" y="15672"/>
                        </a:cubicBezTo>
                        <a:close/>
                      </a:path>
                    </a:pathLst>
                  </a:custGeom>
                  <a:solidFill>
                    <a:srgbClr val="FFEA50"/>
                  </a:solidFill>
                  <a:ln w="0" cap="flat">
                    <a:noFill/>
                    <a:prstDash val="solid"/>
                    <a:miter/>
                  </a:ln>
                </p:spPr>
                <p:txBody>
                  <a:bodyPr rtlCol="0" anchor="ctr"/>
                  <a:lstStyle/>
                  <a:p>
                    <a:endParaRPr lang="en-NO"/>
                  </a:p>
                </p:txBody>
              </p:sp>
              <p:sp>
                <p:nvSpPr>
                  <p:cNvPr id="567" name="Freeform 82">
                    <a:extLst>
                      <a:ext uri="{FF2B5EF4-FFF2-40B4-BE49-F238E27FC236}">
                        <a16:creationId xmlns:a16="http://schemas.microsoft.com/office/drawing/2014/main" id="{786DB657-CA96-3B7C-AE6E-B7280708E837}"/>
                      </a:ext>
                    </a:extLst>
                  </p:cNvPr>
                  <p:cNvSpPr>
                    <a:spLocks/>
                  </p:cNvSpPr>
                  <p:nvPr/>
                </p:nvSpPr>
                <p:spPr>
                  <a:xfrm>
                    <a:off x="3224430" y="1720480"/>
                    <a:ext cx="89951" cy="89929"/>
                  </a:xfrm>
                  <a:custGeom>
                    <a:avLst/>
                    <a:gdLst>
                      <a:gd name="connsiteX0" fmla="*/ 89951 w 89951"/>
                      <a:gd name="connsiteY0" fmla="*/ 44965 h 89929"/>
                      <a:gd name="connsiteX1" fmla="*/ 44976 w 89951"/>
                      <a:gd name="connsiteY1" fmla="*/ 89929 h 89929"/>
                      <a:gd name="connsiteX2" fmla="*/ 0 w 89951"/>
                      <a:gd name="connsiteY2" fmla="*/ 44965 h 89929"/>
                      <a:gd name="connsiteX3" fmla="*/ 44976 w 89951"/>
                      <a:gd name="connsiteY3" fmla="*/ 0 h 89929"/>
                      <a:gd name="connsiteX4" fmla="*/ 89951 w 89951"/>
                      <a:gd name="connsiteY4" fmla="*/ 44965 h 8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1" h="89929">
                        <a:moveTo>
                          <a:pt x="89951" y="44965"/>
                        </a:moveTo>
                        <a:cubicBezTo>
                          <a:pt x="89951" y="69798"/>
                          <a:pt x="69815" y="89929"/>
                          <a:pt x="44976" y="89929"/>
                        </a:cubicBezTo>
                        <a:cubicBezTo>
                          <a:pt x="20136" y="89929"/>
                          <a:pt x="0" y="69798"/>
                          <a:pt x="0" y="44965"/>
                        </a:cubicBezTo>
                        <a:cubicBezTo>
                          <a:pt x="0" y="20131"/>
                          <a:pt x="20136" y="0"/>
                          <a:pt x="44976" y="0"/>
                        </a:cubicBezTo>
                        <a:cubicBezTo>
                          <a:pt x="69815" y="0"/>
                          <a:pt x="89951" y="20131"/>
                          <a:pt x="89951" y="44965"/>
                        </a:cubicBezTo>
                        <a:close/>
                      </a:path>
                    </a:pathLst>
                  </a:custGeom>
                  <a:solidFill>
                    <a:srgbClr val="FFEA50"/>
                  </a:solidFill>
                  <a:ln w="0" cap="flat">
                    <a:noFill/>
                    <a:prstDash val="solid"/>
                    <a:miter/>
                  </a:ln>
                </p:spPr>
                <p:txBody>
                  <a:bodyPr rtlCol="0" anchor="ctr"/>
                  <a:lstStyle/>
                  <a:p>
                    <a:endParaRPr lang="en-NO"/>
                  </a:p>
                </p:txBody>
              </p:sp>
            </p:grpSp>
            <p:grpSp>
              <p:nvGrpSpPr>
                <p:cNvPr id="548" name="Gruppe 547">
                  <a:extLst>
                    <a:ext uri="{FF2B5EF4-FFF2-40B4-BE49-F238E27FC236}">
                      <a16:creationId xmlns:a16="http://schemas.microsoft.com/office/drawing/2014/main" id="{4D3C311E-0BE5-240E-6FED-D953E4E92B9E}"/>
                    </a:ext>
                  </a:extLst>
                </p:cNvPr>
                <p:cNvGrpSpPr>
                  <a:grpSpLocks/>
                </p:cNvGrpSpPr>
                <p:nvPr/>
              </p:nvGrpSpPr>
              <p:grpSpPr>
                <a:xfrm>
                  <a:off x="2919980" y="1412644"/>
                  <a:ext cx="89951" cy="176372"/>
                  <a:chOff x="2919980" y="1412644"/>
                  <a:chExt cx="89951" cy="176372"/>
                </a:xfrm>
              </p:grpSpPr>
              <p:sp>
                <p:nvSpPr>
                  <p:cNvPr id="564" name="Freeform 85">
                    <a:extLst>
                      <a:ext uri="{FF2B5EF4-FFF2-40B4-BE49-F238E27FC236}">
                        <a16:creationId xmlns:a16="http://schemas.microsoft.com/office/drawing/2014/main" id="{F3081379-0502-CECD-9715-87767AE0D5C1}"/>
                      </a:ext>
                    </a:extLst>
                  </p:cNvPr>
                  <p:cNvSpPr>
                    <a:spLocks/>
                  </p:cNvSpPr>
                  <p:nvPr/>
                </p:nvSpPr>
                <p:spPr>
                  <a:xfrm>
                    <a:off x="2926660" y="1442352"/>
                    <a:ext cx="62651" cy="146664"/>
                  </a:xfrm>
                  <a:custGeom>
                    <a:avLst/>
                    <a:gdLst>
                      <a:gd name="connsiteX0" fmla="*/ 62652 w 62651"/>
                      <a:gd name="connsiteY0" fmla="*/ 15672 h 146664"/>
                      <a:gd name="connsiteX1" fmla="*/ 5290 w 62651"/>
                      <a:gd name="connsiteY1" fmla="*/ 146277 h 146664"/>
                      <a:gd name="connsiteX2" fmla="*/ 13317 w 62651"/>
                      <a:gd name="connsiteY2" fmla="*/ 1802 h 146664"/>
                      <a:gd name="connsiteX3" fmla="*/ 62652 w 62651"/>
                      <a:gd name="connsiteY3" fmla="*/ 15672 h 146664"/>
                    </a:gdLst>
                    <a:ahLst/>
                    <a:cxnLst>
                      <a:cxn ang="0">
                        <a:pos x="connsiteX0" y="connsiteY0"/>
                      </a:cxn>
                      <a:cxn ang="0">
                        <a:pos x="connsiteX1" y="connsiteY1"/>
                      </a:cxn>
                      <a:cxn ang="0">
                        <a:pos x="connsiteX2" y="connsiteY2"/>
                      </a:cxn>
                      <a:cxn ang="0">
                        <a:pos x="connsiteX3" y="connsiteY3"/>
                      </a:cxn>
                    </a:cxnLst>
                    <a:rect l="l" t="t" r="r" b="b"/>
                    <a:pathLst>
                      <a:path w="62651" h="146664">
                        <a:moveTo>
                          <a:pt x="62652" y="15672"/>
                        </a:moveTo>
                        <a:cubicBezTo>
                          <a:pt x="62652" y="15672"/>
                          <a:pt x="21585" y="154924"/>
                          <a:pt x="5290" y="146277"/>
                        </a:cubicBezTo>
                        <a:cubicBezTo>
                          <a:pt x="-11005" y="137630"/>
                          <a:pt x="15773" y="9931"/>
                          <a:pt x="13317" y="1802"/>
                        </a:cubicBezTo>
                        <a:cubicBezTo>
                          <a:pt x="10860" y="-6326"/>
                          <a:pt x="62652" y="15672"/>
                          <a:pt x="62652" y="15672"/>
                        </a:cubicBezTo>
                        <a:close/>
                      </a:path>
                    </a:pathLst>
                  </a:custGeom>
                  <a:solidFill>
                    <a:srgbClr val="F9CF00"/>
                  </a:solidFill>
                  <a:ln w="0" cap="flat">
                    <a:noFill/>
                    <a:prstDash val="solid"/>
                    <a:miter/>
                  </a:ln>
                </p:spPr>
                <p:txBody>
                  <a:bodyPr rtlCol="0" anchor="ctr"/>
                  <a:lstStyle/>
                  <a:p>
                    <a:endParaRPr lang="en-NO"/>
                  </a:p>
                </p:txBody>
              </p:sp>
              <p:sp>
                <p:nvSpPr>
                  <p:cNvPr id="565" name="Freeform 86">
                    <a:extLst>
                      <a:ext uri="{FF2B5EF4-FFF2-40B4-BE49-F238E27FC236}">
                        <a16:creationId xmlns:a16="http://schemas.microsoft.com/office/drawing/2014/main" id="{95B42638-7999-CFDE-6E49-23A0EAE31A4E}"/>
                      </a:ext>
                    </a:extLst>
                  </p:cNvPr>
                  <p:cNvSpPr>
                    <a:spLocks/>
                  </p:cNvSpPr>
                  <p:nvPr/>
                </p:nvSpPr>
                <p:spPr>
                  <a:xfrm>
                    <a:off x="2919980" y="1412644"/>
                    <a:ext cx="89951" cy="89929"/>
                  </a:xfrm>
                  <a:custGeom>
                    <a:avLst/>
                    <a:gdLst>
                      <a:gd name="connsiteX0" fmla="*/ 89951 w 89951"/>
                      <a:gd name="connsiteY0" fmla="*/ 44965 h 89929"/>
                      <a:gd name="connsiteX1" fmla="*/ 44976 w 89951"/>
                      <a:gd name="connsiteY1" fmla="*/ 89929 h 89929"/>
                      <a:gd name="connsiteX2" fmla="*/ 0 w 89951"/>
                      <a:gd name="connsiteY2" fmla="*/ 44965 h 89929"/>
                      <a:gd name="connsiteX3" fmla="*/ 44976 w 89951"/>
                      <a:gd name="connsiteY3" fmla="*/ 0 h 89929"/>
                      <a:gd name="connsiteX4" fmla="*/ 89951 w 89951"/>
                      <a:gd name="connsiteY4" fmla="*/ 44965 h 8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1" h="89929">
                        <a:moveTo>
                          <a:pt x="89951" y="44965"/>
                        </a:moveTo>
                        <a:cubicBezTo>
                          <a:pt x="89951" y="69798"/>
                          <a:pt x="69815" y="89929"/>
                          <a:pt x="44976" y="89929"/>
                        </a:cubicBezTo>
                        <a:cubicBezTo>
                          <a:pt x="20136" y="89929"/>
                          <a:pt x="0" y="69798"/>
                          <a:pt x="0" y="44965"/>
                        </a:cubicBezTo>
                        <a:cubicBezTo>
                          <a:pt x="0" y="20131"/>
                          <a:pt x="20136" y="0"/>
                          <a:pt x="44976" y="0"/>
                        </a:cubicBezTo>
                        <a:cubicBezTo>
                          <a:pt x="69815" y="0"/>
                          <a:pt x="89951" y="20131"/>
                          <a:pt x="89951" y="44965"/>
                        </a:cubicBezTo>
                        <a:close/>
                      </a:path>
                    </a:pathLst>
                  </a:custGeom>
                  <a:solidFill>
                    <a:srgbClr val="F9CF00"/>
                  </a:solidFill>
                  <a:ln w="0" cap="flat">
                    <a:noFill/>
                    <a:prstDash val="solid"/>
                    <a:miter/>
                  </a:ln>
                </p:spPr>
                <p:txBody>
                  <a:bodyPr rtlCol="0" anchor="ctr"/>
                  <a:lstStyle/>
                  <a:p>
                    <a:endParaRPr lang="en-NO"/>
                  </a:p>
                </p:txBody>
              </p:sp>
            </p:grpSp>
            <p:grpSp>
              <p:nvGrpSpPr>
                <p:cNvPr id="549" name="Gruppe 548">
                  <a:extLst>
                    <a:ext uri="{FF2B5EF4-FFF2-40B4-BE49-F238E27FC236}">
                      <a16:creationId xmlns:a16="http://schemas.microsoft.com/office/drawing/2014/main" id="{4F49A6F7-B860-50FD-9ACD-F3546F2E5EC0}"/>
                    </a:ext>
                  </a:extLst>
                </p:cNvPr>
                <p:cNvGrpSpPr>
                  <a:grpSpLocks/>
                </p:cNvGrpSpPr>
                <p:nvPr/>
              </p:nvGrpSpPr>
              <p:grpSpPr>
                <a:xfrm>
                  <a:off x="3075803" y="1464942"/>
                  <a:ext cx="89951" cy="176337"/>
                  <a:chOff x="3075803" y="1464942"/>
                  <a:chExt cx="89951" cy="176337"/>
                </a:xfrm>
              </p:grpSpPr>
              <p:sp>
                <p:nvSpPr>
                  <p:cNvPr id="562" name="Freeform 87">
                    <a:extLst>
                      <a:ext uri="{FF2B5EF4-FFF2-40B4-BE49-F238E27FC236}">
                        <a16:creationId xmlns:a16="http://schemas.microsoft.com/office/drawing/2014/main" id="{2E9A105D-54ED-1DE7-592B-22AF1ABAD8C2}"/>
                      </a:ext>
                    </a:extLst>
                  </p:cNvPr>
                  <p:cNvSpPr>
                    <a:spLocks/>
                  </p:cNvSpPr>
                  <p:nvPr/>
                </p:nvSpPr>
                <p:spPr>
                  <a:xfrm>
                    <a:off x="3082483" y="1494615"/>
                    <a:ext cx="62651" cy="146664"/>
                  </a:xfrm>
                  <a:custGeom>
                    <a:avLst/>
                    <a:gdLst>
                      <a:gd name="connsiteX0" fmla="*/ 62651 w 62651"/>
                      <a:gd name="connsiteY0" fmla="*/ 15672 h 146664"/>
                      <a:gd name="connsiteX1" fmla="*/ 5290 w 62651"/>
                      <a:gd name="connsiteY1" fmla="*/ 146277 h 146664"/>
                      <a:gd name="connsiteX2" fmla="*/ 13317 w 62651"/>
                      <a:gd name="connsiteY2" fmla="*/ 1802 h 146664"/>
                      <a:gd name="connsiteX3" fmla="*/ 62651 w 62651"/>
                      <a:gd name="connsiteY3" fmla="*/ 15672 h 146664"/>
                    </a:gdLst>
                    <a:ahLst/>
                    <a:cxnLst>
                      <a:cxn ang="0">
                        <a:pos x="connsiteX0" y="connsiteY0"/>
                      </a:cxn>
                      <a:cxn ang="0">
                        <a:pos x="connsiteX1" y="connsiteY1"/>
                      </a:cxn>
                      <a:cxn ang="0">
                        <a:pos x="connsiteX2" y="connsiteY2"/>
                      </a:cxn>
                      <a:cxn ang="0">
                        <a:pos x="connsiteX3" y="connsiteY3"/>
                      </a:cxn>
                    </a:cxnLst>
                    <a:rect l="l" t="t" r="r" b="b"/>
                    <a:pathLst>
                      <a:path w="62651" h="146664">
                        <a:moveTo>
                          <a:pt x="62651" y="15672"/>
                        </a:moveTo>
                        <a:cubicBezTo>
                          <a:pt x="62651" y="15672"/>
                          <a:pt x="21585" y="154924"/>
                          <a:pt x="5290" y="146277"/>
                        </a:cubicBezTo>
                        <a:cubicBezTo>
                          <a:pt x="-11005" y="137630"/>
                          <a:pt x="15773" y="9931"/>
                          <a:pt x="13317" y="1802"/>
                        </a:cubicBezTo>
                        <a:cubicBezTo>
                          <a:pt x="10860" y="-6326"/>
                          <a:pt x="62651" y="15672"/>
                          <a:pt x="62651" y="15672"/>
                        </a:cubicBezTo>
                        <a:close/>
                      </a:path>
                    </a:pathLst>
                  </a:custGeom>
                  <a:solidFill>
                    <a:srgbClr val="FFEA50"/>
                  </a:solidFill>
                  <a:ln w="0" cap="flat">
                    <a:noFill/>
                    <a:prstDash val="solid"/>
                    <a:miter/>
                  </a:ln>
                </p:spPr>
                <p:txBody>
                  <a:bodyPr rtlCol="0" anchor="ctr"/>
                  <a:lstStyle/>
                  <a:p>
                    <a:endParaRPr lang="en-NO"/>
                  </a:p>
                </p:txBody>
              </p:sp>
              <p:sp>
                <p:nvSpPr>
                  <p:cNvPr id="563" name="Freeform 88">
                    <a:extLst>
                      <a:ext uri="{FF2B5EF4-FFF2-40B4-BE49-F238E27FC236}">
                        <a16:creationId xmlns:a16="http://schemas.microsoft.com/office/drawing/2014/main" id="{21C02429-22FF-2F11-34BE-78E7445310CB}"/>
                      </a:ext>
                    </a:extLst>
                  </p:cNvPr>
                  <p:cNvSpPr>
                    <a:spLocks/>
                  </p:cNvSpPr>
                  <p:nvPr/>
                </p:nvSpPr>
                <p:spPr>
                  <a:xfrm>
                    <a:off x="3075803" y="1464942"/>
                    <a:ext cx="89951" cy="89929"/>
                  </a:xfrm>
                  <a:custGeom>
                    <a:avLst/>
                    <a:gdLst>
                      <a:gd name="connsiteX0" fmla="*/ 89951 w 89951"/>
                      <a:gd name="connsiteY0" fmla="*/ 44965 h 89929"/>
                      <a:gd name="connsiteX1" fmla="*/ 44976 w 89951"/>
                      <a:gd name="connsiteY1" fmla="*/ 89929 h 89929"/>
                      <a:gd name="connsiteX2" fmla="*/ 0 w 89951"/>
                      <a:gd name="connsiteY2" fmla="*/ 44965 h 89929"/>
                      <a:gd name="connsiteX3" fmla="*/ 44976 w 89951"/>
                      <a:gd name="connsiteY3" fmla="*/ 0 h 89929"/>
                      <a:gd name="connsiteX4" fmla="*/ 89951 w 89951"/>
                      <a:gd name="connsiteY4" fmla="*/ 44965 h 8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1" h="89929">
                        <a:moveTo>
                          <a:pt x="89951" y="44965"/>
                        </a:moveTo>
                        <a:cubicBezTo>
                          <a:pt x="89951" y="69798"/>
                          <a:pt x="69815" y="89929"/>
                          <a:pt x="44976" y="89929"/>
                        </a:cubicBezTo>
                        <a:cubicBezTo>
                          <a:pt x="20137" y="89929"/>
                          <a:pt x="0" y="69798"/>
                          <a:pt x="0" y="44965"/>
                        </a:cubicBezTo>
                        <a:cubicBezTo>
                          <a:pt x="0" y="20131"/>
                          <a:pt x="20137" y="0"/>
                          <a:pt x="44976" y="0"/>
                        </a:cubicBezTo>
                        <a:cubicBezTo>
                          <a:pt x="69815" y="0"/>
                          <a:pt x="89951" y="20131"/>
                          <a:pt x="89951" y="44965"/>
                        </a:cubicBezTo>
                        <a:close/>
                      </a:path>
                    </a:pathLst>
                  </a:custGeom>
                  <a:solidFill>
                    <a:srgbClr val="FFEA50"/>
                  </a:solidFill>
                  <a:ln w="0" cap="flat">
                    <a:noFill/>
                    <a:prstDash val="solid"/>
                    <a:miter/>
                  </a:ln>
                </p:spPr>
                <p:txBody>
                  <a:bodyPr rtlCol="0" anchor="ctr"/>
                  <a:lstStyle/>
                  <a:p>
                    <a:endParaRPr lang="en-NO"/>
                  </a:p>
                </p:txBody>
              </p:sp>
            </p:grpSp>
            <p:grpSp>
              <p:nvGrpSpPr>
                <p:cNvPr id="550" name="Gruppe 549">
                  <a:extLst>
                    <a:ext uri="{FF2B5EF4-FFF2-40B4-BE49-F238E27FC236}">
                      <a16:creationId xmlns:a16="http://schemas.microsoft.com/office/drawing/2014/main" id="{E36BFE2B-FA39-BED2-E2F6-779EACD32CCF}"/>
                    </a:ext>
                  </a:extLst>
                </p:cNvPr>
                <p:cNvGrpSpPr>
                  <a:grpSpLocks/>
                </p:cNvGrpSpPr>
                <p:nvPr/>
              </p:nvGrpSpPr>
              <p:grpSpPr>
                <a:xfrm>
                  <a:off x="3151777" y="1838079"/>
                  <a:ext cx="89951" cy="176372"/>
                  <a:chOff x="3151777" y="1838079"/>
                  <a:chExt cx="89951" cy="176372"/>
                </a:xfrm>
              </p:grpSpPr>
              <p:sp>
                <p:nvSpPr>
                  <p:cNvPr id="560" name="Freeform 93">
                    <a:extLst>
                      <a:ext uri="{FF2B5EF4-FFF2-40B4-BE49-F238E27FC236}">
                        <a16:creationId xmlns:a16="http://schemas.microsoft.com/office/drawing/2014/main" id="{A953C1F5-4254-8EC1-B941-A1319D434F31}"/>
                      </a:ext>
                    </a:extLst>
                  </p:cNvPr>
                  <p:cNvSpPr>
                    <a:spLocks/>
                  </p:cNvSpPr>
                  <p:nvPr/>
                </p:nvSpPr>
                <p:spPr>
                  <a:xfrm>
                    <a:off x="3158457" y="1867787"/>
                    <a:ext cx="62651" cy="146664"/>
                  </a:xfrm>
                  <a:custGeom>
                    <a:avLst/>
                    <a:gdLst>
                      <a:gd name="connsiteX0" fmla="*/ 62652 w 62651"/>
                      <a:gd name="connsiteY0" fmla="*/ 15672 h 146664"/>
                      <a:gd name="connsiteX1" fmla="*/ 5290 w 62651"/>
                      <a:gd name="connsiteY1" fmla="*/ 146277 h 146664"/>
                      <a:gd name="connsiteX2" fmla="*/ 13317 w 62651"/>
                      <a:gd name="connsiteY2" fmla="*/ 1802 h 146664"/>
                      <a:gd name="connsiteX3" fmla="*/ 62652 w 62651"/>
                      <a:gd name="connsiteY3" fmla="*/ 15672 h 146664"/>
                    </a:gdLst>
                    <a:ahLst/>
                    <a:cxnLst>
                      <a:cxn ang="0">
                        <a:pos x="connsiteX0" y="connsiteY0"/>
                      </a:cxn>
                      <a:cxn ang="0">
                        <a:pos x="connsiteX1" y="connsiteY1"/>
                      </a:cxn>
                      <a:cxn ang="0">
                        <a:pos x="connsiteX2" y="connsiteY2"/>
                      </a:cxn>
                      <a:cxn ang="0">
                        <a:pos x="connsiteX3" y="connsiteY3"/>
                      </a:cxn>
                    </a:cxnLst>
                    <a:rect l="l" t="t" r="r" b="b"/>
                    <a:pathLst>
                      <a:path w="62651" h="146664">
                        <a:moveTo>
                          <a:pt x="62652" y="15672"/>
                        </a:moveTo>
                        <a:cubicBezTo>
                          <a:pt x="62652" y="15672"/>
                          <a:pt x="21585" y="154925"/>
                          <a:pt x="5290" y="146277"/>
                        </a:cubicBezTo>
                        <a:cubicBezTo>
                          <a:pt x="-11005" y="137630"/>
                          <a:pt x="15773" y="9931"/>
                          <a:pt x="13317" y="1802"/>
                        </a:cubicBezTo>
                        <a:cubicBezTo>
                          <a:pt x="10860" y="-6326"/>
                          <a:pt x="62652" y="15672"/>
                          <a:pt x="62652" y="15672"/>
                        </a:cubicBezTo>
                        <a:close/>
                      </a:path>
                    </a:pathLst>
                  </a:custGeom>
                  <a:solidFill>
                    <a:srgbClr val="F9CF00"/>
                  </a:solidFill>
                  <a:ln w="0" cap="flat">
                    <a:noFill/>
                    <a:prstDash val="solid"/>
                    <a:miter/>
                  </a:ln>
                </p:spPr>
                <p:txBody>
                  <a:bodyPr rtlCol="0" anchor="ctr"/>
                  <a:lstStyle/>
                  <a:p>
                    <a:endParaRPr lang="en-NO"/>
                  </a:p>
                </p:txBody>
              </p:sp>
              <p:sp>
                <p:nvSpPr>
                  <p:cNvPr id="561" name="Freeform 94">
                    <a:extLst>
                      <a:ext uri="{FF2B5EF4-FFF2-40B4-BE49-F238E27FC236}">
                        <a16:creationId xmlns:a16="http://schemas.microsoft.com/office/drawing/2014/main" id="{7A473C08-D95B-F93F-126C-5DB85C7047FA}"/>
                      </a:ext>
                    </a:extLst>
                  </p:cNvPr>
                  <p:cNvSpPr>
                    <a:spLocks/>
                  </p:cNvSpPr>
                  <p:nvPr/>
                </p:nvSpPr>
                <p:spPr>
                  <a:xfrm>
                    <a:off x="3151777" y="1838079"/>
                    <a:ext cx="89951" cy="89929"/>
                  </a:xfrm>
                  <a:custGeom>
                    <a:avLst/>
                    <a:gdLst>
                      <a:gd name="connsiteX0" fmla="*/ 89951 w 89951"/>
                      <a:gd name="connsiteY0" fmla="*/ 44965 h 89929"/>
                      <a:gd name="connsiteX1" fmla="*/ 44976 w 89951"/>
                      <a:gd name="connsiteY1" fmla="*/ 89929 h 89929"/>
                      <a:gd name="connsiteX2" fmla="*/ 0 w 89951"/>
                      <a:gd name="connsiteY2" fmla="*/ 44965 h 89929"/>
                      <a:gd name="connsiteX3" fmla="*/ 44976 w 89951"/>
                      <a:gd name="connsiteY3" fmla="*/ 0 h 89929"/>
                      <a:gd name="connsiteX4" fmla="*/ 89951 w 89951"/>
                      <a:gd name="connsiteY4" fmla="*/ 44965 h 8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1" h="89929">
                        <a:moveTo>
                          <a:pt x="89951" y="44965"/>
                        </a:moveTo>
                        <a:cubicBezTo>
                          <a:pt x="89951" y="69798"/>
                          <a:pt x="69815" y="89929"/>
                          <a:pt x="44976" y="89929"/>
                        </a:cubicBezTo>
                        <a:cubicBezTo>
                          <a:pt x="20136" y="89929"/>
                          <a:pt x="0" y="69798"/>
                          <a:pt x="0" y="44965"/>
                        </a:cubicBezTo>
                        <a:cubicBezTo>
                          <a:pt x="0" y="20131"/>
                          <a:pt x="20136" y="0"/>
                          <a:pt x="44976" y="0"/>
                        </a:cubicBezTo>
                        <a:cubicBezTo>
                          <a:pt x="69815" y="0"/>
                          <a:pt x="89951" y="20131"/>
                          <a:pt x="89951" y="44965"/>
                        </a:cubicBezTo>
                        <a:close/>
                      </a:path>
                    </a:pathLst>
                  </a:custGeom>
                  <a:solidFill>
                    <a:srgbClr val="F9CF00"/>
                  </a:solidFill>
                  <a:ln w="0" cap="flat">
                    <a:noFill/>
                    <a:prstDash val="solid"/>
                    <a:miter/>
                  </a:ln>
                </p:spPr>
                <p:txBody>
                  <a:bodyPr rtlCol="0" anchor="ctr"/>
                  <a:lstStyle/>
                  <a:p>
                    <a:endParaRPr lang="en-NO"/>
                  </a:p>
                </p:txBody>
              </p:sp>
            </p:grpSp>
            <p:grpSp>
              <p:nvGrpSpPr>
                <p:cNvPr id="551" name="Gruppe 550">
                  <a:extLst>
                    <a:ext uri="{FF2B5EF4-FFF2-40B4-BE49-F238E27FC236}">
                      <a16:creationId xmlns:a16="http://schemas.microsoft.com/office/drawing/2014/main" id="{AA9C4CD0-1398-0E69-9F26-52C4262789C9}"/>
                    </a:ext>
                  </a:extLst>
                </p:cNvPr>
                <p:cNvGrpSpPr>
                  <a:grpSpLocks/>
                </p:cNvGrpSpPr>
                <p:nvPr/>
              </p:nvGrpSpPr>
              <p:grpSpPr>
                <a:xfrm>
                  <a:off x="2857706" y="1609797"/>
                  <a:ext cx="89951" cy="176372"/>
                  <a:chOff x="2857706" y="1609797"/>
                  <a:chExt cx="89951" cy="176372"/>
                </a:xfrm>
              </p:grpSpPr>
              <p:sp>
                <p:nvSpPr>
                  <p:cNvPr id="558" name="Freeform 97">
                    <a:extLst>
                      <a:ext uri="{FF2B5EF4-FFF2-40B4-BE49-F238E27FC236}">
                        <a16:creationId xmlns:a16="http://schemas.microsoft.com/office/drawing/2014/main" id="{41D02ECA-A7B5-56B0-FDE0-79087F18C8C7}"/>
                      </a:ext>
                    </a:extLst>
                  </p:cNvPr>
                  <p:cNvSpPr>
                    <a:spLocks/>
                  </p:cNvSpPr>
                  <p:nvPr/>
                </p:nvSpPr>
                <p:spPr>
                  <a:xfrm>
                    <a:off x="2864386" y="1639505"/>
                    <a:ext cx="62651" cy="146664"/>
                  </a:xfrm>
                  <a:custGeom>
                    <a:avLst/>
                    <a:gdLst>
                      <a:gd name="connsiteX0" fmla="*/ 62652 w 62651"/>
                      <a:gd name="connsiteY0" fmla="*/ 15672 h 146664"/>
                      <a:gd name="connsiteX1" fmla="*/ 5290 w 62651"/>
                      <a:gd name="connsiteY1" fmla="*/ 146277 h 146664"/>
                      <a:gd name="connsiteX2" fmla="*/ 13317 w 62651"/>
                      <a:gd name="connsiteY2" fmla="*/ 1802 h 146664"/>
                      <a:gd name="connsiteX3" fmla="*/ 62652 w 62651"/>
                      <a:gd name="connsiteY3" fmla="*/ 15672 h 146664"/>
                    </a:gdLst>
                    <a:ahLst/>
                    <a:cxnLst>
                      <a:cxn ang="0">
                        <a:pos x="connsiteX0" y="connsiteY0"/>
                      </a:cxn>
                      <a:cxn ang="0">
                        <a:pos x="connsiteX1" y="connsiteY1"/>
                      </a:cxn>
                      <a:cxn ang="0">
                        <a:pos x="connsiteX2" y="connsiteY2"/>
                      </a:cxn>
                      <a:cxn ang="0">
                        <a:pos x="connsiteX3" y="connsiteY3"/>
                      </a:cxn>
                    </a:cxnLst>
                    <a:rect l="l" t="t" r="r" b="b"/>
                    <a:pathLst>
                      <a:path w="62651" h="146664">
                        <a:moveTo>
                          <a:pt x="62652" y="15672"/>
                        </a:moveTo>
                        <a:cubicBezTo>
                          <a:pt x="62652" y="15672"/>
                          <a:pt x="21585" y="154924"/>
                          <a:pt x="5290" y="146277"/>
                        </a:cubicBezTo>
                        <a:cubicBezTo>
                          <a:pt x="-11005" y="137630"/>
                          <a:pt x="15773" y="9931"/>
                          <a:pt x="13317" y="1802"/>
                        </a:cubicBezTo>
                        <a:cubicBezTo>
                          <a:pt x="10860" y="-6326"/>
                          <a:pt x="62652" y="15672"/>
                          <a:pt x="62652" y="15672"/>
                        </a:cubicBezTo>
                        <a:close/>
                      </a:path>
                    </a:pathLst>
                  </a:custGeom>
                  <a:solidFill>
                    <a:srgbClr val="F9CF00"/>
                  </a:solidFill>
                  <a:ln w="0" cap="flat">
                    <a:noFill/>
                    <a:prstDash val="solid"/>
                    <a:miter/>
                  </a:ln>
                </p:spPr>
                <p:txBody>
                  <a:bodyPr rtlCol="0" anchor="ctr"/>
                  <a:lstStyle/>
                  <a:p>
                    <a:endParaRPr lang="en-NO"/>
                  </a:p>
                </p:txBody>
              </p:sp>
              <p:sp>
                <p:nvSpPr>
                  <p:cNvPr id="559" name="Freeform 98">
                    <a:extLst>
                      <a:ext uri="{FF2B5EF4-FFF2-40B4-BE49-F238E27FC236}">
                        <a16:creationId xmlns:a16="http://schemas.microsoft.com/office/drawing/2014/main" id="{5AFD8D68-DBD0-8F8B-D2C4-A94B29F56AC9}"/>
                      </a:ext>
                    </a:extLst>
                  </p:cNvPr>
                  <p:cNvSpPr>
                    <a:spLocks/>
                  </p:cNvSpPr>
                  <p:nvPr/>
                </p:nvSpPr>
                <p:spPr>
                  <a:xfrm>
                    <a:off x="2857706" y="1609797"/>
                    <a:ext cx="89951" cy="89929"/>
                  </a:xfrm>
                  <a:custGeom>
                    <a:avLst/>
                    <a:gdLst>
                      <a:gd name="connsiteX0" fmla="*/ 89951 w 89951"/>
                      <a:gd name="connsiteY0" fmla="*/ 44965 h 89929"/>
                      <a:gd name="connsiteX1" fmla="*/ 44976 w 89951"/>
                      <a:gd name="connsiteY1" fmla="*/ 89929 h 89929"/>
                      <a:gd name="connsiteX2" fmla="*/ 0 w 89951"/>
                      <a:gd name="connsiteY2" fmla="*/ 44965 h 89929"/>
                      <a:gd name="connsiteX3" fmla="*/ 44976 w 89951"/>
                      <a:gd name="connsiteY3" fmla="*/ 0 h 89929"/>
                      <a:gd name="connsiteX4" fmla="*/ 89951 w 89951"/>
                      <a:gd name="connsiteY4" fmla="*/ 44965 h 8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1" h="89929">
                        <a:moveTo>
                          <a:pt x="89951" y="44965"/>
                        </a:moveTo>
                        <a:cubicBezTo>
                          <a:pt x="89951" y="69798"/>
                          <a:pt x="69815" y="89929"/>
                          <a:pt x="44976" y="89929"/>
                        </a:cubicBezTo>
                        <a:cubicBezTo>
                          <a:pt x="20136" y="89929"/>
                          <a:pt x="0" y="69798"/>
                          <a:pt x="0" y="44965"/>
                        </a:cubicBezTo>
                        <a:cubicBezTo>
                          <a:pt x="0" y="20131"/>
                          <a:pt x="20136" y="0"/>
                          <a:pt x="44976" y="0"/>
                        </a:cubicBezTo>
                        <a:cubicBezTo>
                          <a:pt x="69815" y="0"/>
                          <a:pt x="89951" y="20131"/>
                          <a:pt x="89951" y="44965"/>
                        </a:cubicBezTo>
                        <a:close/>
                      </a:path>
                    </a:pathLst>
                  </a:custGeom>
                  <a:solidFill>
                    <a:srgbClr val="F9CF00"/>
                  </a:solidFill>
                  <a:ln w="0" cap="flat">
                    <a:noFill/>
                    <a:prstDash val="solid"/>
                    <a:miter/>
                  </a:ln>
                </p:spPr>
                <p:txBody>
                  <a:bodyPr rtlCol="0" anchor="ctr"/>
                  <a:lstStyle/>
                  <a:p>
                    <a:endParaRPr lang="en-NO"/>
                  </a:p>
                </p:txBody>
              </p:sp>
            </p:grpSp>
            <p:grpSp>
              <p:nvGrpSpPr>
                <p:cNvPr id="552" name="Gruppe 551">
                  <a:extLst>
                    <a:ext uri="{FF2B5EF4-FFF2-40B4-BE49-F238E27FC236}">
                      <a16:creationId xmlns:a16="http://schemas.microsoft.com/office/drawing/2014/main" id="{F588D2DF-C26E-7047-E1F0-B8D1E4BE1857}"/>
                    </a:ext>
                  </a:extLst>
                </p:cNvPr>
                <p:cNvGrpSpPr>
                  <a:grpSpLocks/>
                </p:cNvGrpSpPr>
                <p:nvPr/>
              </p:nvGrpSpPr>
              <p:grpSpPr>
                <a:xfrm>
                  <a:off x="2999552" y="1820785"/>
                  <a:ext cx="89951" cy="176372"/>
                  <a:chOff x="2999552" y="1820785"/>
                  <a:chExt cx="89951" cy="176372"/>
                </a:xfrm>
              </p:grpSpPr>
              <p:sp>
                <p:nvSpPr>
                  <p:cNvPr id="556" name="Freeform 99">
                    <a:extLst>
                      <a:ext uri="{FF2B5EF4-FFF2-40B4-BE49-F238E27FC236}">
                        <a16:creationId xmlns:a16="http://schemas.microsoft.com/office/drawing/2014/main" id="{F4185360-2867-0CC2-2FD4-E0315E4D52D9}"/>
                      </a:ext>
                    </a:extLst>
                  </p:cNvPr>
                  <p:cNvSpPr>
                    <a:spLocks/>
                  </p:cNvSpPr>
                  <p:nvPr/>
                </p:nvSpPr>
                <p:spPr>
                  <a:xfrm>
                    <a:off x="3006232" y="1850493"/>
                    <a:ext cx="62651" cy="146664"/>
                  </a:xfrm>
                  <a:custGeom>
                    <a:avLst/>
                    <a:gdLst>
                      <a:gd name="connsiteX0" fmla="*/ 62652 w 62651"/>
                      <a:gd name="connsiteY0" fmla="*/ 15672 h 146664"/>
                      <a:gd name="connsiteX1" fmla="*/ 5290 w 62651"/>
                      <a:gd name="connsiteY1" fmla="*/ 146277 h 146664"/>
                      <a:gd name="connsiteX2" fmla="*/ 13317 w 62651"/>
                      <a:gd name="connsiteY2" fmla="*/ 1802 h 146664"/>
                      <a:gd name="connsiteX3" fmla="*/ 62652 w 62651"/>
                      <a:gd name="connsiteY3" fmla="*/ 15672 h 146664"/>
                    </a:gdLst>
                    <a:ahLst/>
                    <a:cxnLst>
                      <a:cxn ang="0">
                        <a:pos x="connsiteX0" y="connsiteY0"/>
                      </a:cxn>
                      <a:cxn ang="0">
                        <a:pos x="connsiteX1" y="connsiteY1"/>
                      </a:cxn>
                      <a:cxn ang="0">
                        <a:pos x="connsiteX2" y="connsiteY2"/>
                      </a:cxn>
                      <a:cxn ang="0">
                        <a:pos x="connsiteX3" y="connsiteY3"/>
                      </a:cxn>
                    </a:cxnLst>
                    <a:rect l="l" t="t" r="r" b="b"/>
                    <a:pathLst>
                      <a:path w="62651" h="146664">
                        <a:moveTo>
                          <a:pt x="62652" y="15672"/>
                        </a:moveTo>
                        <a:cubicBezTo>
                          <a:pt x="62652" y="15672"/>
                          <a:pt x="21585" y="154925"/>
                          <a:pt x="5290" y="146277"/>
                        </a:cubicBezTo>
                        <a:cubicBezTo>
                          <a:pt x="-11005" y="137630"/>
                          <a:pt x="15773" y="9931"/>
                          <a:pt x="13317" y="1802"/>
                        </a:cubicBezTo>
                        <a:cubicBezTo>
                          <a:pt x="10860" y="-6326"/>
                          <a:pt x="62652" y="15672"/>
                          <a:pt x="62652" y="15672"/>
                        </a:cubicBezTo>
                        <a:close/>
                      </a:path>
                    </a:pathLst>
                  </a:custGeom>
                  <a:solidFill>
                    <a:srgbClr val="F9CF00"/>
                  </a:solidFill>
                  <a:ln w="0" cap="flat">
                    <a:noFill/>
                    <a:prstDash val="solid"/>
                    <a:miter/>
                  </a:ln>
                </p:spPr>
                <p:txBody>
                  <a:bodyPr rtlCol="0" anchor="ctr"/>
                  <a:lstStyle/>
                  <a:p>
                    <a:endParaRPr lang="en-NO"/>
                  </a:p>
                </p:txBody>
              </p:sp>
              <p:sp>
                <p:nvSpPr>
                  <p:cNvPr id="557" name="Freeform 100">
                    <a:extLst>
                      <a:ext uri="{FF2B5EF4-FFF2-40B4-BE49-F238E27FC236}">
                        <a16:creationId xmlns:a16="http://schemas.microsoft.com/office/drawing/2014/main" id="{035DB243-0835-03D3-5B87-9EA5A02E653B}"/>
                      </a:ext>
                    </a:extLst>
                  </p:cNvPr>
                  <p:cNvSpPr>
                    <a:spLocks/>
                  </p:cNvSpPr>
                  <p:nvPr/>
                </p:nvSpPr>
                <p:spPr>
                  <a:xfrm>
                    <a:off x="2999552" y="1820785"/>
                    <a:ext cx="89951" cy="89929"/>
                  </a:xfrm>
                  <a:custGeom>
                    <a:avLst/>
                    <a:gdLst>
                      <a:gd name="connsiteX0" fmla="*/ 89951 w 89951"/>
                      <a:gd name="connsiteY0" fmla="*/ 44965 h 89929"/>
                      <a:gd name="connsiteX1" fmla="*/ 44976 w 89951"/>
                      <a:gd name="connsiteY1" fmla="*/ 89929 h 89929"/>
                      <a:gd name="connsiteX2" fmla="*/ 0 w 89951"/>
                      <a:gd name="connsiteY2" fmla="*/ 44965 h 89929"/>
                      <a:gd name="connsiteX3" fmla="*/ 44976 w 89951"/>
                      <a:gd name="connsiteY3" fmla="*/ 0 h 89929"/>
                      <a:gd name="connsiteX4" fmla="*/ 89951 w 89951"/>
                      <a:gd name="connsiteY4" fmla="*/ 44965 h 8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1" h="89929">
                        <a:moveTo>
                          <a:pt x="89951" y="44965"/>
                        </a:moveTo>
                        <a:cubicBezTo>
                          <a:pt x="89951" y="69798"/>
                          <a:pt x="69815" y="89929"/>
                          <a:pt x="44976" y="89929"/>
                        </a:cubicBezTo>
                        <a:cubicBezTo>
                          <a:pt x="20136" y="89929"/>
                          <a:pt x="0" y="69798"/>
                          <a:pt x="0" y="44965"/>
                        </a:cubicBezTo>
                        <a:cubicBezTo>
                          <a:pt x="0" y="20131"/>
                          <a:pt x="20136" y="0"/>
                          <a:pt x="44976" y="0"/>
                        </a:cubicBezTo>
                        <a:cubicBezTo>
                          <a:pt x="69815" y="0"/>
                          <a:pt x="89951" y="20131"/>
                          <a:pt x="89951" y="44965"/>
                        </a:cubicBezTo>
                        <a:close/>
                      </a:path>
                    </a:pathLst>
                  </a:custGeom>
                  <a:solidFill>
                    <a:srgbClr val="F9CF00"/>
                  </a:solidFill>
                  <a:ln w="0" cap="flat">
                    <a:noFill/>
                    <a:prstDash val="solid"/>
                    <a:miter/>
                  </a:ln>
                </p:spPr>
                <p:txBody>
                  <a:bodyPr rtlCol="0" anchor="ctr"/>
                  <a:lstStyle/>
                  <a:p>
                    <a:endParaRPr lang="en-NO"/>
                  </a:p>
                </p:txBody>
              </p:sp>
            </p:grpSp>
            <p:grpSp>
              <p:nvGrpSpPr>
                <p:cNvPr id="553" name="Gruppe 552">
                  <a:extLst>
                    <a:ext uri="{FF2B5EF4-FFF2-40B4-BE49-F238E27FC236}">
                      <a16:creationId xmlns:a16="http://schemas.microsoft.com/office/drawing/2014/main" id="{BA023E08-DAC0-8AFC-651E-345525F0B0FA}"/>
                    </a:ext>
                  </a:extLst>
                </p:cNvPr>
                <p:cNvGrpSpPr>
                  <a:grpSpLocks/>
                </p:cNvGrpSpPr>
                <p:nvPr/>
              </p:nvGrpSpPr>
              <p:grpSpPr>
                <a:xfrm>
                  <a:off x="2916520" y="1730856"/>
                  <a:ext cx="89951" cy="176371"/>
                  <a:chOff x="2916520" y="1730856"/>
                  <a:chExt cx="89951" cy="176371"/>
                </a:xfrm>
              </p:grpSpPr>
              <p:sp>
                <p:nvSpPr>
                  <p:cNvPr id="554" name="Freeform 101">
                    <a:extLst>
                      <a:ext uri="{FF2B5EF4-FFF2-40B4-BE49-F238E27FC236}">
                        <a16:creationId xmlns:a16="http://schemas.microsoft.com/office/drawing/2014/main" id="{06D4A649-C105-E56C-9A28-8DEB3ECF7959}"/>
                      </a:ext>
                    </a:extLst>
                  </p:cNvPr>
                  <p:cNvSpPr>
                    <a:spLocks/>
                  </p:cNvSpPr>
                  <p:nvPr/>
                </p:nvSpPr>
                <p:spPr>
                  <a:xfrm>
                    <a:off x="2923200" y="1760563"/>
                    <a:ext cx="62651" cy="146664"/>
                  </a:xfrm>
                  <a:custGeom>
                    <a:avLst/>
                    <a:gdLst>
                      <a:gd name="connsiteX0" fmla="*/ 62652 w 62651"/>
                      <a:gd name="connsiteY0" fmla="*/ 15672 h 146664"/>
                      <a:gd name="connsiteX1" fmla="*/ 5290 w 62651"/>
                      <a:gd name="connsiteY1" fmla="*/ 146277 h 146664"/>
                      <a:gd name="connsiteX2" fmla="*/ 13317 w 62651"/>
                      <a:gd name="connsiteY2" fmla="*/ 1802 h 146664"/>
                      <a:gd name="connsiteX3" fmla="*/ 62652 w 62651"/>
                      <a:gd name="connsiteY3" fmla="*/ 15672 h 146664"/>
                    </a:gdLst>
                    <a:ahLst/>
                    <a:cxnLst>
                      <a:cxn ang="0">
                        <a:pos x="connsiteX0" y="connsiteY0"/>
                      </a:cxn>
                      <a:cxn ang="0">
                        <a:pos x="connsiteX1" y="connsiteY1"/>
                      </a:cxn>
                      <a:cxn ang="0">
                        <a:pos x="connsiteX2" y="connsiteY2"/>
                      </a:cxn>
                      <a:cxn ang="0">
                        <a:pos x="connsiteX3" y="connsiteY3"/>
                      </a:cxn>
                    </a:cxnLst>
                    <a:rect l="l" t="t" r="r" b="b"/>
                    <a:pathLst>
                      <a:path w="62651" h="146664">
                        <a:moveTo>
                          <a:pt x="62652" y="15672"/>
                        </a:moveTo>
                        <a:cubicBezTo>
                          <a:pt x="62652" y="15672"/>
                          <a:pt x="21585" y="154924"/>
                          <a:pt x="5290" y="146277"/>
                        </a:cubicBezTo>
                        <a:cubicBezTo>
                          <a:pt x="-11005" y="137630"/>
                          <a:pt x="15773" y="9931"/>
                          <a:pt x="13317" y="1802"/>
                        </a:cubicBezTo>
                        <a:cubicBezTo>
                          <a:pt x="10860" y="-6326"/>
                          <a:pt x="62652" y="15672"/>
                          <a:pt x="62652" y="15672"/>
                        </a:cubicBezTo>
                        <a:close/>
                      </a:path>
                    </a:pathLst>
                  </a:custGeom>
                  <a:solidFill>
                    <a:srgbClr val="FFEA50"/>
                  </a:solidFill>
                  <a:ln w="0" cap="flat">
                    <a:noFill/>
                    <a:prstDash val="solid"/>
                    <a:miter/>
                  </a:ln>
                </p:spPr>
                <p:txBody>
                  <a:bodyPr rtlCol="0" anchor="ctr"/>
                  <a:lstStyle/>
                  <a:p>
                    <a:endParaRPr lang="en-NO"/>
                  </a:p>
                </p:txBody>
              </p:sp>
              <p:sp>
                <p:nvSpPr>
                  <p:cNvPr id="555" name="Freeform 102">
                    <a:extLst>
                      <a:ext uri="{FF2B5EF4-FFF2-40B4-BE49-F238E27FC236}">
                        <a16:creationId xmlns:a16="http://schemas.microsoft.com/office/drawing/2014/main" id="{87E4606C-EEC5-5D1C-E661-AA850545C9BF}"/>
                      </a:ext>
                    </a:extLst>
                  </p:cNvPr>
                  <p:cNvSpPr>
                    <a:spLocks/>
                  </p:cNvSpPr>
                  <p:nvPr/>
                </p:nvSpPr>
                <p:spPr>
                  <a:xfrm>
                    <a:off x="2916520" y="1730856"/>
                    <a:ext cx="89951" cy="89929"/>
                  </a:xfrm>
                  <a:custGeom>
                    <a:avLst/>
                    <a:gdLst>
                      <a:gd name="connsiteX0" fmla="*/ 89951 w 89951"/>
                      <a:gd name="connsiteY0" fmla="*/ 44965 h 89929"/>
                      <a:gd name="connsiteX1" fmla="*/ 44976 w 89951"/>
                      <a:gd name="connsiteY1" fmla="*/ 89929 h 89929"/>
                      <a:gd name="connsiteX2" fmla="*/ 0 w 89951"/>
                      <a:gd name="connsiteY2" fmla="*/ 44965 h 89929"/>
                      <a:gd name="connsiteX3" fmla="*/ 44976 w 89951"/>
                      <a:gd name="connsiteY3" fmla="*/ 0 h 89929"/>
                      <a:gd name="connsiteX4" fmla="*/ 89951 w 89951"/>
                      <a:gd name="connsiteY4" fmla="*/ 44965 h 8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51" h="89929">
                        <a:moveTo>
                          <a:pt x="89951" y="44965"/>
                        </a:moveTo>
                        <a:cubicBezTo>
                          <a:pt x="89951" y="69798"/>
                          <a:pt x="69815" y="89929"/>
                          <a:pt x="44976" y="89929"/>
                        </a:cubicBezTo>
                        <a:cubicBezTo>
                          <a:pt x="20136" y="89929"/>
                          <a:pt x="0" y="69798"/>
                          <a:pt x="0" y="44965"/>
                        </a:cubicBezTo>
                        <a:cubicBezTo>
                          <a:pt x="0" y="20131"/>
                          <a:pt x="20136" y="0"/>
                          <a:pt x="44976" y="0"/>
                        </a:cubicBezTo>
                        <a:cubicBezTo>
                          <a:pt x="69815" y="0"/>
                          <a:pt x="89951" y="20131"/>
                          <a:pt x="89951" y="44965"/>
                        </a:cubicBezTo>
                        <a:close/>
                      </a:path>
                    </a:pathLst>
                  </a:custGeom>
                  <a:solidFill>
                    <a:srgbClr val="FFEA50"/>
                  </a:solidFill>
                  <a:ln w="0" cap="flat">
                    <a:noFill/>
                    <a:prstDash val="solid"/>
                    <a:miter/>
                  </a:ln>
                </p:spPr>
                <p:txBody>
                  <a:bodyPr rtlCol="0" anchor="ctr"/>
                  <a:lstStyle/>
                  <a:p>
                    <a:endParaRPr lang="en-NO"/>
                  </a:p>
                </p:txBody>
              </p:sp>
            </p:grpSp>
          </p:grpSp>
        </p:grpSp>
        <p:grpSp>
          <p:nvGrpSpPr>
            <p:cNvPr id="442" name="Lege">
              <a:extLst>
                <a:ext uri="{FF2B5EF4-FFF2-40B4-BE49-F238E27FC236}">
                  <a16:creationId xmlns:a16="http://schemas.microsoft.com/office/drawing/2014/main" id="{EEE6A93C-EB9B-751E-12A8-3A69520B92F5}"/>
                </a:ext>
              </a:extLst>
            </p:cNvPr>
            <p:cNvGrpSpPr>
              <a:grpSpLocks/>
            </p:cNvGrpSpPr>
            <p:nvPr/>
          </p:nvGrpSpPr>
          <p:grpSpPr>
            <a:xfrm>
              <a:off x="88548" y="1918547"/>
              <a:ext cx="2110591" cy="4306735"/>
              <a:chOff x="88548" y="1370064"/>
              <a:chExt cx="2110591" cy="4306735"/>
            </a:xfrm>
          </p:grpSpPr>
          <p:sp>
            <p:nvSpPr>
              <p:cNvPr id="444" name="Freeform 72">
                <a:extLst>
                  <a:ext uri="{FF2B5EF4-FFF2-40B4-BE49-F238E27FC236}">
                    <a16:creationId xmlns:a16="http://schemas.microsoft.com/office/drawing/2014/main" id="{B5D47894-AE65-91DC-F9CF-15AA8E7779FB}"/>
                  </a:ext>
                </a:extLst>
              </p:cNvPr>
              <p:cNvSpPr>
                <a:spLocks/>
              </p:cNvSpPr>
              <p:nvPr/>
            </p:nvSpPr>
            <p:spPr>
              <a:xfrm>
                <a:off x="1893705" y="2558414"/>
                <a:ext cx="305434" cy="253324"/>
              </a:xfrm>
              <a:custGeom>
                <a:avLst/>
                <a:gdLst>
                  <a:gd name="connsiteX0" fmla="*/ 35 w 305434"/>
                  <a:gd name="connsiteY0" fmla="*/ 154160 h 253324"/>
                  <a:gd name="connsiteX1" fmla="*/ 82513 w 305434"/>
                  <a:gd name="connsiteY1" fmla="*/ 88857 h 253324"/>
                  <a:gd name="connsiteX2" fmla="*/ 152502 w 305434"/>
                  <a:gd name="connsiteY2" fmla="*/ 38082 h 253324"/>
                  <a:gd name="connsiteX3" fmla="*/ 304900 w 305434"/>
                  <a:gd name="connsiteY3" fmla="*/ 0 h 253324"/>
                  <a:gd name="connsiteX4" fmla="*/ 273936 w 305434"/>
                  <a:gd name="connsiteY4" fmla="*/ 49980 h 253324"/>
                  <a:gd name="connsiteX5" fmla="*/ 214395 w 305434"/>
                  <a:gd name="connsiteY5" fmla="*/ 78550 h 253324"/>
                  <a:gd name="connsiteX6" fmla="*/ 104862 w 305434"/>
                  <a:gd name="connsiteY6" fmla="*/ 209501 h 253324"/>
                  <a:gd name="connsiteX7" fmla="*/ 40443 w 305434"/>
                  <a:gd name="connsiteY7" fmla="*/ 253324 h 253324"/>
                  <a:gd name="connsiteX8" fmla="*/ 0 w 305434"/>
                  <a:gd name="connsiteY8" fmla="*/ 154160 h 25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434" h="253324">
                    <a:moveTo>
                      <a:pt x="35" y="154160"/>
                    </a:moveTo>
                    <a:cubicBezTo>
                      <a:pt x="35" y="154160"/>
                      <a:pt x="42381" y="123930"/>
                      <a:pt x="82513" y="88857"/>
                    </a:cubicBezTo>
                    <a:cubicBezTo>
                      <a:pt x="115553" y="59976"/>
                      <a:pt x="147139" y="40226"/>
                      <a:pt x="152502" y="38082"/>
                    </a:cubicBezTo>
                    <a:cubicBezTo>
                      <a:pt x="164403" y="33308"/>
                      <a:pt x="304900" y="0"/>
                      <a:pt x="304900" y="0"/>
                    </a:cubicBezTo>
                    <a:cubicBezTo>
                      <a:pt x="304900" y="0"/>
                      <a:pt x="312062" y="30956"/>
                      <a:pt x="273936" y="49980"/>
                    </a:cubicBezTo>
                    <a:cubicBezTo>
                      <a:pt x="258575" y="57659"/>
                      <a:pt x="214395" y="78550"/>
                      <a:pt x="214395" y="78550"/>
                    </a:cubicBezTo>
                    <a:cubicBezTo>
                      <a:pt x="214395" y="78550"/>
                      <a:pt x="137522" y="183802"/>
                      <a:pt x="104862" y="209501"/>
                    </a:cubicBezTo>
                    <a:cubicBezTo>
                      <a:pt x="93549" y="218390"/>
                      <a:pt x="40443" y="253324"/>
                      <a:pt x="40443" y="253324"/>
                    </a:cubicBezTo>
                    <a:lnTo>
                      <a:pt x="0" y="154160"/>
                    </a:lnTo>
                    <a:close/>
                  </a:path>
                </a:pathLst>
              </a:custGeom>
              <a:solidFill>
                <a:srgbClr val="7D8EED"/>
              </a:solidFill>
              <a:ln w="0" cap="flat">
                <a:noFill/>
                <a:prstDash val="solid"/>
                <a:miter/>
              </a:ln>
            </p:spPr>
            <p:txBody>
              <a:bodyPr rtlCol="0" anchor="ctr"/>
              <a:lstStyle/>
              <a:p>
                <a:endParaRPr lang="en-NO"/>
              </a:p>
            </p:txBody>
          </p:sp>
          <p:grpSp>
            <p:nvGrpSpPr>
              <p:cNvPr id="445" name="Lege">
                <a:extLst>
                  <a:ext uri="{FF2B5EF4-FFF2-40B4-BE49-F238E27FC236}">
                    <a16:creationId xmlns:a16="http://schemas.microsoft.com/office/drawing/2014/main" id="{1997EF61-174B-FAD2-1882-2820E3269361}"/>
                  </a:ext>
                </a:extLst>
              </p:cNvPr>
              <p:cNvGrpSpPr>
                <a:grpSpLocks/>
              </p:cNvGrpSpPr>
              <p:nvPr/>
            </p:nvGrpSpPr>
            <p:grpSpPr>
              <a:xfrm>
                <a:off x="88548" y="1370064"/>
                <a:ext cx="1865319" cy="4306735"/>
                <a:chOff x="88548" y="1370064"/>
                <a:chExt cx="1865319" cy="4306735"/>
              </a:xfrm>
            </p:grpSpPr>
            <p:sp>
              <p:nvSpPr>
                <p:cNvPr id="446" name="Freeform 38">
                  <a:extLst>
                    <a:ext uri="{FF2B5EF4-FFF2-40B4-BE49-F238E27FC236}">
                      <a16:creationId xmlns:a16="http://schemas.microsoft.com/office/drawing/2014/main" id="{925B11CD-1454-2738-6F34-90F1F3ED62FB}"/>
                    </a:ext>
                  </a:extLst>
                </p:cNvPr>
                <p:cNvSpPr>
                  <a:spLocks/>
                </p:cNvSpPr>
                <p:nvPr/>
              </p:nvSpPr>
              <p:spPr>
                <a:xfrm>
                  <a:off x="602039" y="1448789"/>
                  <a:ext cx="416093" cy="427199"/>
                </a:xfrm>
                <a:custGeom>
                  <a:avLst/>
                  <a:gdLst>
                    <a:gd name="connsiteX0" fmla="*/ 0 w 416093"/>
                    <a:gd name="connsiteY0" fmla="*/ 207633 h 427199"/>
                    <a:gd name="connsiteX1" fmla="*/ 206646 w 416093"/>
                    <a:gd name="connsiteY1" fmla="*/ 427199 h 427199"/>
                    <a:gd name="connsiteX2" fmla="*/ 416094 w 416093"/>
                    <a:gd name="connsiteY2" fmla="*/ 207633 h 427199"/>
                    <a:gd name="connsiteX3" fmla="*/ 206646 w 416093"/>
                    <a:gd name="connsiteY3" fmla="*/ 0 h 427199"/>
                    <a:gd name="connsiteX4" fmla="*/ 55078 w 416093"/>
                    <a:gd name="connsiteY4" fmla="*/ 67309 h 427199"/>
                    <a:gd name="connsiteX5" fmla="*/ 0 w 416093"/>
                    <a:gd name="connsiteY5" fmla="*/ 207633 h 42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93" h="427199">
                      <a:moveTo>
                        <a:pt x="0" y="207633"/>
                      </a:moveTo>
                      <a:cubicBezTo>
                        <a:pt x="0" y="322293"/>
                        <a:pt x="90989" y="427199"/>
                        <a:pt x="206646" y="427199"/>
                      </a:cubicBezTo>
                      <a:cubicBezTo>
                        <a:pt x="322302" y="427199"/>
                        <a:pt x="416094" y="322293"/>
                        <a:pt x="416094" y="207633"/>
                      </a:cubicBezTo>
                      <a:cubicBezTo>
                        <a:pt x="416094" y="92973"/>
                        <a:pt x="322302" y="0"/>
                        <a:pt x="206646" y="0"/>
                      </a:cubicBezTo>
                      <a:cubicBezTo>
                        <a:pt x="145548" y="0"/>
                        <a:pt x="93376" y="25941"/>
                        <a:pt x="55078" y="67309"/>
                      </a:cubicBezTo>
                      <a:cubicBezTo>
                        <a:pt x="8096" y="70767"/>
                        <a:pt x="0" y="153537"/>
                        <a:pt x="0" y="207633"/>
                      </a:cubicBezTo>
                      <a:close/>
                    </a:path>
                  </a:pathLst>
                </a:custGeom>
                <a:solidFill>
                  <a:srgbClr val="283558"/>
                </a:solidFill>
                <a:ln w="0" cap="flat">
                  <a:noFill/>
                  <a:prstDash val="solid"/>
                  <a:miter/>
                </a:ln>
              </p:spPr>
              <p:txBody>
                <a:bodyPr rtlCol="0" anchor="ctr"/>
                <a:lstStyle/>
                <a:p>
                  <a:endParaRPr lang="en-NO"/>
                </a:p>
              </p:txBody>
            </p:sp>
            <p:grpSp>
              <p:nvGrpSpPr>
                <p:cNvPr id="447" name="Graphic 17">
                  <a:extLst>
                    <a:ext uri="{FF2B5EF4-FFF2-40B4-BE49-F238E27FC236}">
                      <a16:creationId xmlns:a16="http://schemas.microsoft.com/office/drawing/2014/main" id="{8F29371A-C61F-0EDE-48AB-300C61E8C211}"/>
                    </a:ext>
                  </a:extLst>
                </p:cNvPr>
                <p:cNvGrpSpPr>
                  <a:grpSpLocks/>
                </p:cNvGrpSpPr>
                <p:nvPr/>
              </p:nvGrpSpPr>
              <p:grpSpPr>
                <a:xfrm>
                  <a:off x="710845" y="3181657"/>
                  <a:ext cx="563355" cy="2373860"/>
                  <a:chOff x="710845" y="3181657"/>
                  <a:chExt cx="563355" cy="2373860"/>
                </a:xfrm>
              </p:grpSpPr>
              <p:sp>
                <p:nvSpPr>
                  <p:cNvPr id="542" name="Freeform 40">
                    <a:extLst>
                      <a:ext uri="{FF2B5EF4-FFF2-40B4-BE49-F238E27FC236}">
                        <a16:creationId xmlns:a16="http://schemas.microsoft.com/office/drawing/2014/main" id="{4C5DAFAB-F27A-ECB5-341C-6F67CEE58FB1}"/>
                      </a:ext>
                    </a:extLst>
                  </p:cNvPr>
                  <p:cNvSpPr>
                    <a:spLocks/>
                  </p:cNvSpPr>
                  <p:nvPr/>
                </p:nvSpPr>
                <p:spPr>
                  <a:xfrm>
                    <a:off x="1090578" y="5324675"/>
                    <a:ext cx="155235" cy="230842"/>
                  </a:xfrm>
                  <a:custGeom>
                    <a:avLst/>
                    <a:gdLst>
                      <a:gd name="connsiteX0" fmla="*/ 10033 w 155235"/>
                      <a:gd name="connsiteY0" fmla="*/ 152085 h 230842"/>
                      <a:gd name="connsiteX1" fmla="*/ 96455 w 155235"/>
                      <a:gd name="connsiteY1" fmla="*/ 230842 h 230842"/>
                      <a:gd name="connsiteX2" fmla="*/ 155235 w 155235"/>
                      <a:gd name="connsiteY2" fmla="*/ 120782 h 230842"/>
                      <a:gd name="connsiteX3" fmla="*/ 145202 w 155235"/>
                      <a:gd name="connsiteY3" fmla="*/ 5673 h 230842"/>
                      <a:gd name="connsiteX4" fmla="*/ 0 w 155235"/>
                      <a:gd name="connsiteY4" fmla="*/ 0 h 230842"/>
                      <a:gd name="connsiteX5" fmla="*/ 10033 w 155235"/>
                      <a:gd name="connsiteY5" fmla="*/ 152085 h 23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35" h="230842">
                        <a:moveTo>
                          <a:pt x="10033" y="152085"/>
                        </a:moveTo>
                        <a:lnTo>
                          <a:pt x="96455" y="230842"/>
                        </a:lnTo>
                        <a:lnTo>
                          <a:pt x="155235" y="120782"/>
                        </a:lnTo>
                        <a:lnTo>
                          <a:pt x="145202" y="5673"/>
                        </a:lnTo>
                        <a:lnTo>
                          <a:pt x="0" y="0"/>
                        </a:lnTo>
                        <a:lnTo>
                          <a:pt x="10033" y="152085"/>
                        </a:lnTo>
                        <a:close/>
                      </a:path>
                    </a:pathLst>
                  </a:custGeom>
                  <a:solidFill>
                    <a:srgbClr val="E3847C"/>
                  </a:solidFill>
                  <a:ln w="0" cap="flat">
                    <a:noFill/>
                    <a:prstDash val="solid"/>
                    <a:miter/>
                  </a:ln>
                </p:spPr>
                <p:txBody>
                  <a:bodyPr rtlCol="0" anchor="ctr"/>
                  <a:lstStyle/>
                  <a:p>
                    <a:endParaRPr lang="en-NO"/>
                  </a:p>
                </p:txBody>
              </p:sp>
              <p:sp>
                <p:nvSpPr>
                  <p:cNvPr id="543" name="Freeform 41">
                    <a:extLst>
                      <a:ext uri="{FF2B5EF4-FFF2-40B4-BE49-F238E27FC236}">
                        <a16:creationId xmlns:a16="http://schemas.microsoft.com/office/drawing/2014/main" id="{80FAA156-61C6-3615-1DFF-0E220A184C21}"/>
                      </a:ext>
                    </a:extLst>
                  </p:cNvPr>
                  <p:cNvSpPr>
                    <a:spLocks/>
                  </p:cNvSpPr>
                  <p:nvPr/>
                </p:nvSpPr>
                <p:spPr>
                  <a:xfrm>
                    <a:off x="710845" y="3181657"/>
                    <a:ext cx="563355" cy="2155781"/>
                  </a:xfrm>
                  <a:custGeom>
                    <a:avLst/>
                    <a:gdLst>
                      <a:gd name="connsiteX0" fmla="*/ 0 w 563355"/>
                      <a:gd name="connsiteY0" fmla="*/ 53337 h 2155781"/>
                      <a:gd name="connsiteX1" fmla="*/ 257710 w 563355"/>
                      <a:gd name="connsiteY1" fmla="*/ 1245005 h 2155781"/>
                      <a:gd name="connsiteX2" fmla="*/ 368973 w 563355"/>
                      <a:gd name="connsiteY2" fmla="*/ 2155782 h 2155781"/>
                      <a:gd name="connsiteX3" fmla="*/ 561884 w 563355"/>
                      <a:gd name="connsiteY3" fmla="*/ 2148656 h 2155781"/>
                      <a:gd name="connsiteX4" fmla="*/ 549499 w 563355"/>
                      <a:gd name="connsiteY4" fmla="*/ 1301868 h 2155781"/>
                      <a:gd name="connsiteX5" fmla="*/ 523205 w 563355"/>
                      <a:gd name="connsiteY5" fmla="*/ 307802 h 2155781"/>
                      <a:gd name="connsiteX6" fmla="*/ 0 w 563355"/>
                      <a:gd name="connsiteY6" fmla="*/ 53337 h 215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355" h="2155781">
                        <a:moveTo>
                          <a:pt x="0" y="53337"/>
                        </a:moveTo>
                        <a:cubicBezTo>
                          <a:pt x="0" y="53337"/>
                          <a:pt x="248646" y="1159019"/>
                          <a:pt x="257710" y="1245005"/>
                        </a:cubicBezTo>
                        <a:cubicBezTo>
                          <a:pt x="266775" y="1331026"/>
                          <a:pt x="269681" y="1765246"/>
                          <a:pt x="368973" y="2155782"/>
                        </a:cubicBezTo>
                        <a:lnTo>
                          <a:pt x="561884" y="2148656"/>
                        </a:lnTo>
                        <a:cubicBezTo>
                          <a:pt x="569011" y="1890421"/>
                          <a:pt x="547838" y="1406912"/>
                          <a:pt x="549499" y="1301868"/>
                        </a:cubicBezTo>
                        <a:cubicBezTo>
                          <a:pt x="551851" y="1152827"/>
                          <a:pt x="523205" y="307802"/>
                          <a:pt x="523205" y="307802"/>
                        </a:cubicBezTo>
                        <a:cubicBezTo>
                          <a:pt x="523205" y="307802"/>
                          <a:pt x="85315" y="-153466"/>
                          <a:pt x="0" y="53337"/>
                        </a:cubicBezTo>
                        <a:close/>
                      </a:path>
                    </a:pathLst>
                  </a:custGeom>
                  <a:solidFill>
                    <a:srgbClr val="2A3756"/>
                  </a:solidFill>
                  <a:ln w="0" cap="flat">
                    <a:noFill/>
                    <a:prstDash val="solid"/>
                    <a:miter/>
                  </a:ln>
                </p:spPr>
                <p:txBody>
                  <a:bodyPr rtlCol="0" anchor="ctr"/>
                  <a:lstStyle/>
                  <a:p>
                    <a:endParaRPr lang="en-NO"/>
                  </a:p>
                </p:txBody>
              </p:sp>
            </p:grpSp>
            <p:grpSp>
              <p:nvGrpSpPr>
                <p:cNvPr id="512" name="Graphic 17">
                  <a:extLst>
                    <a:ext uri="{FF2B5EF4-FFF2-40B4-BE49-F238E27FC236}">
                      <a16:creationId xmlns:a16="http://schemas.microsoft.com/office/drawing/2014/main" id="{1BBCD026-F645-F14E-6BF5-4C9B659D5F9C}"/>
                    </a:ext>
                  </a:extLst>
                </p:cNvPr>
                <p:cNvGrpSpPr>
                  <a:grpSpLocks/>
                </p:cNvGrpSpPr>
                <p:nvPr/>
              </p:nvGrpSpPr>
              <p:grpSpPr>
                <a:xfrm>
                  <a:off x="397642" y="3378245"/>
                  <a:ext cx="500094" cy="2142787"/>
                  <a:chOff x="397642" y="3378245"/>
                  <a:chExt cx="500094" cy="2142787"/>
                </a:xfrm>
              </p:grpSpPr>
              <p:sp>
                <p:nvSpPr>
                  <p:cNvPr id="540" name="Freeform 43">
                    <a:extLst>
                      <a:ext uri="{FF2B5EF4-FFF2-40B4-BE49-F238E27FC236}">
                        <a16:creationId xmlns:a16="http://schemas.microsoft.com/office/drawing/2014/main" id="{074C899F-89FE-F4C4-42F6-1F32DA7471B6}"/>
                      </a:ext>
                    </a:extLst>
                  </p:cNvPr>
                  <p:cNvSpPr>
                    <a:spLocks/>
                  </p:cNvSpPr>
                  <p:nvPr/>
                </p:nvSpPr>
                <p:spPr>
                  <a:xfrm>
                    <a:off x="433934" y="5308834"/>
                    <a:ext cx="147796" cy="212198"/>
                  </a:xfrm>
                  <a:custGeom>
                    <a:avLst/>
                    <a:gdLst>
                      <a:gd name="connsiteX0" fmla="*/ 136588 w 147796"/>
                      <a:gd name="connsiteY0" fmla="*/ 212199 h 212198"/>
                      <a:gd name="connsiteX1" fmla="*/ 0 w 147796"/>
                      <a:gd name="connsiteY1" fmla="*/ 174913 h 212198"/>
                      <a:gd name="connsiteX2" fmla="*/ 3183 w 147796"/>
                      <a:gd name="connsiteY2" fmla="*/ 0 h 212198"/>
                      <a:gd name="connsiteX3" fmla="*/ 147797 w 147796"/>
                      <a:gd name="connsiteY3" fmla="*/ 35 h 212198"/>
                      <a:gd name="connsiteX4" fmla="*/ 136588 w 147796"/>
                      <a:gd name="connsiteY4" fmla="*/ 212199 h 212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96" h="212198">
                        <a:moveTo>
                          <a:pt x="136588" y="212199"/>
                        </a:moveTo>
                        <a:lnTo>
                          <a:pt x="0" y="174913"/>
                        </a:lnTo>
                        <a:lnTo>
                          <a:pt x="3183" y="0"/>
                        </a:lnTo>
                        <a:lnTo>
                          <a:pt x="147797" y="35"/>
                        </a:lnTo>
                        <a:lnTo>
                          <a:pt x="136588" y="212199"/>
                        </a:lnTo>
                        <a:close/>
                      </a:path>
                    </a:pathLst>
                  </a:custGeom>
                  <a:solidFill>
                    <a:srgbClr val="E3847C"/>
                  </a:solidFill>
                  <a:ln w="0" cap="flat">
                    <a:noFill/>
                    <a:prstDash val="solid"/>
                    <a:miter/>
                  </a:ln>
                </p:spPr>
                <p:txBody>
                  <a:bodyPr rtlCol="0" anchor="ctr"/>
                  <a:lstStyle/>
                  <a:p>
                    <a:endParaRPr lang="en-NO"/>
                  </a:p>
                </p:txBody>
              </p:sp>
              <p:sp>
                <p:nvSpPr>
                  <p:cNvPr id="541" name="Freeform 44">
                    <a:extLst>
                      <a:ext uri="{FF2B5EF4-FFF2-40B4-BE49-F238E27FC236}">
                        <a16:creationId xmlns:a16="http://schemas.microsoft.com/office/drawing/2014/main" id="{2FC53304-961A-B958-DB37-B25F8DB876B3}"/>
                      </a:ext>
                    </a:extLst>
                  </p:cNvPr>
                  <p:cNvSpPr>
                    <a:spLocks/>
                  </p:cNvSpPr>
                  <p:nvPr/>
                </p:nvSpPr>
                <p:spPr>
                  <a:xfrm>
                    <a:off x="397642" y="3378245"/>
                    <a:ext cx="500094" cy="1942556"/>
                  </a:xfrm>
                  <a:custGeom>
                    <a:avLst/>
                    <a:gdLst>
                      <a:gd name="connsiteX0" fmla="*/ 0 w 500094"/>
                      <a:gd name="connsiteY0" fmla="*/ 102395 h 1942556"/>
                      <a:gd name="connsiteX1" fmla="*/ 32867 w 500094"/>
                      <a:gd name="connsiteY1" fmla="*/ 1098155 h 1942556"/>
                      <a:gd name="connsiteX2" fmla="*/ 2491 w 500094"/>
                      <a:gd name="connsiteY2" fmla="*/ 1942176 h 1942556"/>
                      <a:gd name="connsiteX3" fmla="*/ 204812 w 500094"/>
                      <a:gd name="connsiteY3" fmla="*/ 1942557 h 1942556"/>
                      <a:gd name="connsiteX4" fmla="*/ 306872 w 500094"/>
                      <a:gd name="connsiteY4" fmla="*/ 1118527 h 1942556"/>
                      <a:gd name="connsiteX5" fmla="*/ 500095 w 500094"/>
                      <a:gd name="connsiteY5" fmla="*/ 67253 h 1942556"/>
                      <a:gd name="connsiteX6" fmla="*/ 35 w 500094"/>
                      <a:gd name="connsiteY6" fmla="*/ 102395 h 194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094" h="1942556">
                        <a:moveTo>
                          <a:pt x="0" y="102395"/>
                        </a:moveTo>
                        <a:cubicBezTo>
                          <a:pt x="0" y="102395"/>
                          <a:pt x="14980" y="620215"/>
                          <a:pt x="32867" y="1098155"/>
                        </a:cubicBezTo>
                        <a:cubicBezTo>
                          <a:pt x="1557" y="1497683"/>
                          <a:pt x="-2872" y="1888357"/>
                          <a:pt x="2491" y="1942176"/>
                        </a:cubicBezTo>
                        <a:lnTo>
                          <a:pt x="204812" y="1942557"/>
                        </a:lnTo>
                        <a:cubicBezTo>
                          <a:pt x="206507" y="1837927"/>
                          <a:pt x="262485" y="1459325"/>
                          <a:pt x="306872" y="1118527"/>
                        </a:cubicBezTo>
                        <a:cubicBezTo>
                          <a:pt x="372018" y="617967"/>
                          <a:pt x="500095" y="67253"/>
                          <a:pt x="500095" y="67253"/>
                        </a:cubicBezTo>
                        <a:cubicBezTo>
                          <a:pt x="500095" y="67253"/>
                          <a:pt x="83101" y="-105308"/>
                          <a:pt x="35" y="102395"/>
                        </a:cubicBezTo>
                        <a:close/>
                      </a:path>
                    </a:pathLst>
                  </a:custGeom>
                  <a:solidFill>
                    <a:srgbClr val="2A3756"/>
                  </a:solidFill>
                  <a:ln w="0" cap="flat">
                    <a:noFill/>
                    <a:prstDash val="solid"/>
                    <a:miter/>
                  </a:ln>
                </p:spPr>
                <p:txBody>
                  <a:bodyPr rtlCol="0" anchor="ctr"/>
                  <a:lstStyle/>
                  <a:p>
                    <a:endParaRPr lang="en-NO"/>
                  </a:p>
                </p:txBody>
              </p:sp>
            </p:grpSp>
            <p:sp>
              <p:nvSpPr>
                <p:cNvPr id="513" name="Freeform 45">
                  <a:extLst>
                    <a:ext uri="{FF2B5EF4-FFF2-40B4-BE49-F238E27FC236}">
                      <a16:creationId xmlns:a16="http://schemas.microsoft.com/office/drawing/2014/main" id="{5F3815C8-DA47-C7A5-1DE0-44A147F366E1}"/>
                    </a:ext>
                  </a:extLst>
                </p:cNvPr>
                <p:cNvSpPr>
                  <a:spLocks/>
                </p:cNvSpPr>
                <p:nvPr/>
              </p:nvSpPr>
              <p:spPr>
                <a:xfrm>
                  <a:off x="1060417" y="5420346"/>
                  <a:ext cx="530346" cy="245848"/>
                </a:xfrm>
                <a:custGeom>
                  <a:avLst/>
                  <a:gdLst>
                    <a:gd name="connsiteX0" fmla="*/ 27289 w 530346"/>
                    <a:gd name="connsiteY0" fmla="*/ 38566 h 245848"/>
                    <a:gd name="connsiteX1" fmla="*/ 5286 w 530346"/>
                    <a:gd name="connsiteY1" fmla="*/ 236964 h 245848"/>
                    <a:gd name="connsiteX2" fmla="*/ 524443 w 530346"/>
                    <a:gd name="connsiteY2" fmla="*/ 227210 h 245848"/>
                    <a:gd name="connsiteX3" fmla="*/ 513545 w 530346"/>
                    <a:gd name="connsiteY3" fmla="*/ 147623 h 245848"/>
                    <a:gd name="connsiteX4" fmla="*/ 197228 w 530346"/>
                    <a:gd name="connsiteY4" fmla="*/ 0 h 245848"/>
                    <a:gd name="connsiteX5" fmla="*/ 155781 w 530346"/>
                    <a:gd name="connsiteY5" fmla="*/ 41852 h 245848"/>
                    <a:gd name="connsiteX6" fmla="*/ 161421 w 530346"/>
                    <a:gd name="connsiteY6" fmla="*/ 52401 h 245848"/>
                    <a:gd name="connsiteX7" fmla="*/ 103229 w 530346"/>
                    <a:gd name="connsiteY7" fmla="*/ 77305 h 245848"/>
                    <a:gd name="connsiteX8" fmla="*/ 27289 w 530346"/>
                    <a:gd name="connsiteY8" fmla="*/ 38566 h 245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346" h="245848">
                      <a:moveTo>
                        <a:pt x="27289" y="38566"/>
                      </a:moveTo>
                      <a:cubicBezTo>
                        <a:pt x="16772" y="41437"/>
                        <a:pt x="-11701" y="227279"/>
                        <a:pt x="5286" y="236964"/>
                      </a:cubicBezTo>
                      <a:cubicBezTo>
                        <a:pt x="22238" y="246649"/>
                        <a:pt x="496904" y="254189"/>
                        <a:pt x="524443" y="227210"/>
                      </a:cubicBezTo>
                      <a:cubicBezTo>
                        <a:pt x="538905" y="213029"/>
                        <a:pt x="523475" y="150389"/>
                        <a:pt x="513545" y="147623"/>
                      </a:cubicBezTo>
                      <a:cubicBezTo>
                        <a:pt x="330321" y="96432"/>
                        <a:pt x="197228" y="0"/>
                        <a:pt x="197228" y="0"/>
                      </a:cubicBezTo>
                      <a:cubicBezTo>
                        <a:pt x="197228" y="0"/>
                        <a:pt x="150315" y="16775"/>
                        <a:pt x="155781" y="41852"/>
                      </a:cubicBezTo>
                      <a:lnTo>
                        <a:pt x="161421" y="52401"/>
                      </a:lnTo>
                      <a:cubicBezTo>
                        <a:pt x="161421" y="52401"/>
                        <a:pt x="131840" y="80003"/>
                        <a:pt x="103229" y="77305"/>
                      </a:cubicBezTo>
                      <a:cubicBezTo>
                        <a:pt x="74618" y="74607"/>
                        <a:pt x="53963" y="31303"/>
                        <a:pt x="27289" y="38566"/>
                      </a:cubicBezTo>
                      <a:close/>
                    </a:path>
                  </a:pathLst>
                </a:custGeom>
                <a:solidFill>
                  <a:srgbClr val="FFFFFF"/>
                </a:solidFill>
                <a:ln w="0" cap="flat">
                  <a:noFill/>
                  <a:prstDash val="solid"/>
                  <a:miter/>
                </a:ln>
              </p:spPr>
              <p:txBody>
                <a:bodyPr rtlCol="0" anchor="ctr"/>
                <a:lstStyle/>
                <a:p>
                  <a:endParaRPr lang="en-NO"/>
                </a:p>
              </p:txBody>
            </p:sp>
            <p:sp>
              <p:nvSpPr>
                <p:cNvPr id="514" name="Freeform 46">
                  <a:extLst>
                    <a:ext uri="{FF2B5EF4-FFF2-40B4-BE49-F238E27FC236}">
                      <a16:creationId xmlns:a16="http://schemas.microsoft.com/office/drawing/2014/main" id="{C79D1978-D074-CB4F-0382-F67E20EC89F3}"/>
                    </a:ext>
                  </a:extLst>
                </p:cNvPr>
                <p:cNvSpPr>
                  <a:spLocks/>
                </p:cNvSpPr>
                <p:nvPr/>
              </p:nvSpPr>
              <p:spPr>
                <a:xfrm>
                  <a:off x="374981" y="5399433"/>
                  <a:ext cx="248749" cy="277366"/>
                </a:xfrm>
                <a:custGeom>
                  <a:avLst/>
                  <a:gdLst>
                    <a:gd name="connsiteX0" fmla="*/ 60406 w 248749"/>
                    <a:gd name="connsiteY0" fmla="*/ 20360 h 277366"/>
                    <a:gd name="connsiteX1" fmla="*/ 132540 w 248749"/>
                    <a:gd name="connsiteY1" fmla="*/ 57 h 277366"/>
                    <a:gd name="connsiteX2" fmla="*/ 198654 w 248749"/>
                    <a:gd name="connsiteY2" fmla="*/ 20014 h 277366"/>
                    <a:gd name="connsiteX3" fmla="*/ 248750 w 248749"/>
                    <a:gd name="connsiteY3" fmla="*/ 216579 h 277366"/>
                    <a:gd name="connsiteX4" fmla="*/ 246916 w 248749"/>
                    <a:gd name="connsiteY4" fmla="*/ 258120 h 277366"/>
                    <a:gd name="connsiteX5" fmla="*/ 126693 w 248749"/>
                    <a:gd name="connsiteY5" fmla="*/ 277212 h 277366"/>
                    <a:gd name="connsiteX6" fmla="*/ 0 w 248749"/>
                    <a:gd name="connsiteY6" fmla="*/ 247120 h 277366"/>
                    <a:gd name="connsiteX7" fmla="*/ 1038 w 248749"/>
                    <a:gd name="connsiteY7" fmla="*/ 209765 h 277366"/>
                    <a:gd name="connsiteX8" fmla="*/ 60406 w 248749"/>
                    <a:gd name="connsiteY8" fmla="*/ 20394 h 27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749" h="277366">
                      <a:moveTo>
                        <a:pt x="60406" y="20360"/>
                      </a:moveTo>
                      <a:cubicBezTo>
                        <a:pt x="80437" y="6905"/>
                        <a:pt x="104516" y="-739"/>
                        <a:pt x="132540" y="57"/>
                      </a:cubicBezTo>
                      <a:cubicBezTo>
                        <a:pt x="157519" y="749"/>
                        <a:pt x="180352" y="8116"/>
                        <a:pt x="198654" y="20014"/>
                      </a:cubicBezTo>
                      <a:lnTo>
                        <a:pt x="248750" y="216579"/>
                      </a:lnTo>
                      <a:cubicBezTo>
                        <a:pt x="248750" y="216579"/>
                        <a:pt x="247885" y="255940"/>
                        <a:pt x="246916" y="258120"/>
                      </a:cubicBezTo>
                      <a:cubicBezTo>
                        <a:pt x="218651" y="270986"/>
                        <a:pt x="175232" y="278561"/>
                        <a:pt x="126693" y="277212"/>
                      </a:cubicBezTo>
                      <a:cubicBezTo>
                        <a:pt x="73379" y="275725"/>
                        <a:pt x="26778" y="263861"/>
                        <a:pt x="0" y="247120"/>
                      </a:cubicBezTo>
                      <a:lnTo>
                        <a:pt x="1038" y="209765"/>
                      </a:lnTo>
                      <a:lnTo>
                        <a:pt x="60406" y="20394"/>
                      </a:lnTo>
                      <a:close/>
                    </a:path>
                  </a:pathLst>
                </a:custGeom>
                <a:solidFill>
                  <a:srgbClr val="FFFFFF"/>
                </a:solidFill>
                <a:ln w="0" cap="flat">
                  <a:noFill/>
                  <a:prstDash val="solid"/>
                  <a:miter/>
                </a:ln>
              </p:spPr>
              <p:txBody>
                <a:bodyPr rtlCol="0" anchor="ctr"/>
                <a:lstStyle/>
                <a:p>
                  <a:endParaRPr lang="en-NO"/>
                </a:p>
              </p:txBody>
            </p:sp>
            <p:sp>
              <p:nvSpPr>
                <p:cNvPr id="515" name="Freeform 47">
                  <a:extLst>
                    <a:ext uri="{FF2B5EF4-FFF2-40B4-BE49-F238E27FC236}">
                      <a16:creationId xmlns:a16="http://schemas.microsoft.com/office/drawing/2014/main" id="{7924154D-73BB-6F41-7C76-8004560CEFDA}"/>
                    </a:ext>
                  </a:extLst>
                </p:cNvPr>
                <p:cNvSpPr>
                  <a:spLocks/>
                </p:cNvSpPr>
                <p:nvPr/>
              </p:nvSpPr>
              <p:spPr>
                <a:xfrm>
                  <a:off x="343187" y="2029261"/>
                  <a:ext cx="972719" cy="2332063"/>
                </a:xfrm>
                <a:custGeom>
                  <a:avLst/>
                  <a:gdLst>
                    <a:gd name="connsiteX0" fmla="*/ 447888 w 972719"/>
                    <a:gd name="connsiteY0" fmla="*/ 541 h 2332063"/>
                    <a:gd name="connsiteX1" fmla="*/ 54455 w 972719"/>
                    <a:gd name="connsiteY1" fmla="*/ 168744 h 2332063"/>
                    <a:gd name="connsiteX2" fmla="*/ 54455 w 972719"/>
                    <a:gd name="connsiteY2" fmla="*/ 562219 h 2332063"/>
                    <a:gd name="connsiteX3" fmla="*/ 0 w 972719"/>
                    <a:gd name="connsiteY3" fmla="*/ 2279490 h 2332063"/>
                    <a:gd name="connsiteX4" fmla="*/ 972719 w 972719"/>
                    <a:gd name="connsiteY4" fmla="*/ 2286027 h 2332063"/>
                    <a:gd name="connsiteX5" fmla="*/ 906571 w 972719"/>
                    <a:gd name="connsiteY5" fmla="*/ 1110961 h 2332063"/>
                    <a:gd name="connsiteX6" fmla="*/ 899202 w 972719"/>
                    <a:gd name="connsiteY6" fmla="*/ 640112 h 2332063"/>
                    <a:gd name="connsiteX7" fmla="*/ 928816 w 972719"/>
                    <a:gd name="connsiteY7" fmla="*/ 490068 h 2332063"/>
                    <a:gd name="connsiteX8" fmla="*/ 835128 w 972719"/>
                    <a:gd name="connsiteY8" fmla="*/ 197694 h 2332063"/>
                    <a:gd name="connsiteX9" fmla="*/ 557525 w 972719"/>
                    <a:gd name="connsiteY9" fmla="*/ 27071 h 2332063"/>
                    <a:gd name="connsiteX10" fmla="*/ 447888 w 972719"/>
                    <a:gd name="connsiteY10" fmla="*/ 541 h 233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2719" h="2332063">
                      <a:moveTo>
                        <a:pt x="447888" y="541"/>
                      </a:moveTo>
                      <a:cubicBezTo>
                        <a:pt x="355204" y="6283"/>
                        <a:pt x="82963" y="72001"/>
                        <a:pt x="54455" y="168744"/>
                      </a:cubicBezTo>
                      <a:cubicBezTo>
                        <a:pt x="35289" y="300663"/>
                        <a:pt x="134235" y="130662"/>
                        <a:pt x="54455" y="562219"/>
                      </a:cubicBezTo>
                      <a:cubicBezTo>
                        <a:pt x="15050" y="1193904"/>
                        <a:pt x="0" y="2279490"/>
                        <a:pt x="0" y="2279490"/>
                      </a:cubicBezTo>
                      <a:cubicBezTo>
                        <a:pt x="374959" y="2393838"/>
                        <a:pt x="972719" y="2286027"/>
                        <a:pt x="972719" y="2286027"/>
                      </a:cubicBezTo>
                      <a:cubicBezTo>
                        <a:pt x="972719" y="2286027"/>
                        <a:pt x="946979" y="1444081"/>
                        <a:pt x="906571" y="1110961"/>
                      </a:cubicBezTo>
                      <a:cubicBezTo>
                        <a:pt x="899063" y="1049221"/>
                        <a:pt x="909996" y="859920"/>
                        <a:pt x="899202" y="640112"/>
                      </a:cubicBezTo>
                      <a:cubicBezTo>
                        <a:pt x="896918" y="593522"/>
                        <a:pt x="933660" y="538457"/>
                        <a:pt x="928816" y="490068"/>
                      </a:cubicBezTo>
                      <a:cubicBezTo>
                        <a:pt x="918956" y="391596"/>
                        <a:pt x="886435" y="302773"/>
                        <a:pt x="835128" y="197694"/>
                      </a:cubicBezTo>
                      <a:cubicBezTo>
                        <a:pt x="808178" y="111120"/>
                        <a:pt x="617343" y="38519"/>
                        <a:pt x="557525" y="27071"/>
                      </a:cubicBezTo>
                      <a:cubicBezTo>
                        <a:pt x="550606" y="25722"/>
                        <a:pt x="526665" y="-4370"/>
                        <a:pt x="447888" y="541"/>
                      </a:cubicBezTo>
                      <a:close/>
                    </a:path>
                  </a:pathLst>
                </a:custGeom>
                <a:solidFill>
                  <a:srgbClr val="FFFFFF"/>
                </a:solidFill>
                <a:ln w="0" cap="flat">
                  <a:noFill/>
                  <a:prstDash val="solid"/>
                  <a:miter/>
                </a:ln>
              </p:spPr>
              <p:txBody>
                <a:bodyPr rtlCol="0" anchor="ctr"/>
                <a:lstStyle/>
                <a:p>
                  <a:endParaRPr lang="en-NO"/>
                </a:p>
              </p:txBody>
            </p:sp>
            <p:sp>
              <p:nvSpPr>
                <p:cNvPr id="516" name="Freeform 48">
                  <a:extLst>
                    <a:ext uri="{FF2B5EF4-FFF2-40B4-BE49-F238E27FC236}">
                      <a16:creationId xmlns:a16="http://schemas.microsoft.com/office/drawing/2014/main" id="{A1BECD94-2B26-B357-EDED-A8182CD240E8}"/>
                    </a:ext>
                  </a:extLst>
                </p:cNvPr>
                <p:cNvSpPr>
                  <a:spLocks/>
                </p:cNvSpPr>
                <p:nvPr/>
              </p:nvSpPr>
              <p:spPr>
                <a:xfrm>
                  <a:off x="700328" y="2046958"/>
                  <a:ext cx="285837" cy="734653"/>
                </a:xfrm>
                <a:custGeom>
                  <a:avLst/>
                  <a:gdLst>
                    <a:gd name="connsiteX0" fmla="*/ 203290 w 285837"/>
                    <a:gd name="connsiteY0" fmla="*/ 88062 h 734653"/>
                    <a:gd name="connsiteX1" fmla="*/ 285838 w 285837"/>
                    <a:gd name="connsiteY1" fmla="*/ 734654 h 734653"/>
                    <a:gd name="connsiteX2" fmla="*/ 0 w 285837"/>
                    <a:gd name="connsiteY2" fmla="*/ 0 h 734653"/>
                    <a:gd name="connsiteX3" fmla="*/ 203290 w 285837"/>
                    <a:gd name="connsiteY3" fmla="*/ 88062 h 734653"/>
                  </a:gdLst>
                  <a:ahLst/>
                  <a:cxnLst>
                    <a:cxn ang="0">
                      <a:pos x="connsiteX0" y="connsiteY0"/>
                    </a:cxn>
                    <a:cxn ang="0">
                      <a:pos x="connsiteX1" y="connsiteY1"/>
                    </a:cxn>
                    <a:cxn ang="0">
                      <a:pos x="connsiteX2" y="connsiteY2"/>
                    </a:cxn>
                    <a:cxn ang="0">
                      <a:pos x="connsiteX3" y="connsiteY3"/>
                    </a:cxn>
                  </a:cxnLst>
                  <a:rect l="l" t="t" r="r" b="b"/>
                  <a:pathLst>
                    <a:path w="285837" h="734653">
                      <a:moveTo>
                        <a:pt x="203290" y="88062"/>
                      </a:moveTo>
                      <a:lnTo>
                        <a:pt x="285838" y="734654"/>
                      </a:lnTo>
                      <a:lnTo>
                        <a:pt x="0" y="0"/>
                      </a:lnTo>
                      <a:lnTo>
                        <a:pt x="203290" y="88062"/>
                      </a:lnTo>
                      <a:close/>
                    </a:path>
                  </a:pathLst>
                </a:custGeom>
                <a:solidFill>
                  <a:srgbClr val="7D8EED"/>
                </a:solidFill>
                <a:ln w="0" cap="flat">
                  <a:noFill/>
                  <a:prstDash val="solid"/>
                  <a:miter/>
                </a:ln>
              </p:spPr>
              <p:txBody>
                <a:bodyPr rtlCol="0" anchor="ctr"/>
                <a:lstStyle/>
                <a:p>
                  <a:endParaRPr lang="en-NO"/>
                </a:p>
              </p:txBody>
            </p:sp>
            <p:sp>
              <p:nvSpPr>
                <p:cNvPr id="517" name="Freeform 49">
                  <a:extLst>
                    <a:ext uri="{FF2B5EF4-FFF2-40B4-BE49-F238E27FC236}">
                      <a16:creationId xmlns:a16="http://schemas.microsoft.com/office/drawing/2014/main" id="{660F754B-FAA7-BB37-4256-E1BF311FB8B7}"/>
                    </a:ext>
                  </a:extLst>
                </p:cNvPr>
                <p:cNvSpPr>
                  <a:spLocks/>
                </p:cNvSpPr>
                <p:nvPr/>
              </p:nvSpPr>
              <p:spPr>
                <a:xfrm>
                  <a:off x="700362" y="1811274"/>
                  <a:ext cx="206749" cy="328117"/>
                </a:xfrm>
                <a:custGeom>
                  <a:avLst/>
                  <a:gdLst>
                    <a:gd name="connsiteX0" fmla="*/ 206715 w 206749"/>
                    <a:gd name="connsiteY0" fmla="*/ 149629 h 328117"/>
                    <a:gd name="connsiteX1" fmla="*/ 203290 w 206749"/>
                    <a:gd name="connsiteY1" fmla="*/ 323746 h 328117"/>
                    <a:gd name="connsiteX2" fmla="*/ 0 w 206749"/>
                    <a:gd name="connsiteY2" fmla="*/ 235684 h 328117"/>
                    <a:gd name="connsiteX3" fmla="*/ 53902 w 206749"/>
                    <a:gd name="connsiteY3" fmla="*/ 0 h 328117"/>
                    <a:gd name="connsiteX4" fmla="*/ 206750 w 206749"/>
                    <a:gd name="connsiteY4" fmla="*/ 149629 h 328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749" h="328117">
                      <a:moveTo>
                        <a:pt x="206715" y="149629"/>
                      </a:moveTo>
                      <a:lnTo>
                        <a:pt x="203290" y="323746"/>
                      </a:lnTo>
                      <a:cubicBezTo>
                        <a:pt x="103790" y="351797"/>
                        <a:pt x="0" y="235684"/>
                        <a:pt x="0" y="235684"/>
                      </a:cubicBezTo>
                      <a:lnTo>
                        <a:pt x="53902" y="0"/>
                      </a:lnTo>
                      <a:lnTo>
                        <a:pt x="206750" y="149629"/>
                      </a:lnTo>
                      <a:close/>
                    </a:path>
                  </a:pathLst>
                </a:custGeom>
                <a:solidFill>
                  <a:srgbClr val="E3847C"/>
                </a:solidFill>
                <a:ln w="0" cap="flat">
                  <a:noFill/>
                  <a:prstDash val="solid"/>
                  <a:miter/>
                </a:ln>
              </p:spPr>
              <p:txBody>
                <a:bodyPr rtlCol="0" anchor="ctr"/>
                <a:lstStyle/>
                <a:p>
                  <a:endParaRPr lang="en-NO"/>
                </a:p>
              </p:txBody>
            </p:sp>
            <p:sp>
              <p:nvSpPr>
                <p:cNvPr id="518" name="Freeform 50">
                  <a:extLst>
                    <a:ext uri="{FF2B5EF4-FFF2-40B4-BE49-F238E27FC236}">
                      <a16:creationId xmlns:a16="http://schemas.microsoft.com/office/drawing/2014/main" id="{5AEC8E9C-B8DB-7FAD-9067-DD4F2664E897}"/>
                    </a:ext>
                  </a:extLst>
                </p:cNvPr>
                <p:cNvSpPr>
                  <a:spLocks/>
                </p:cNvSpPr>
                <p:nvPr/>
              </p:nvSpPr>
              <p:spPr>
                <a:xfrm>
                  <a:off x="1163888" y="2198973"/>
                  <a:ext cx="789979" cy="949352"/>
                </a:xfrm>
                <a:custGeom>
                  <a:avLst/>
                  <a:gdLst>
                    <a:gd name="connsiteX0" fmla="*/ 0 w 789979"/>
                    <a:gd name="connsiteY0" fmla="*/ 0 h 949352"/>
                    <a:gd name="connsiteX1" fmla="*/ 400802 w 789979"/>
                    <a:gd name="connsiteY1" fmla="*/ 598169 h 949352"/>
                    <a:gd name="connsiteX2" fmla="*/ 712138 w 789979"/>
                    <a:gd name="connsiteY2" fmla="*/ 467702 h 949352"/>
                    <a:gd name="connsiteX3" fmla="*/ 789980 w 789979"/>
                    <a:gd name="connsiteY3" fmla="*/ 661845 h 949352"/>
                    <a:gd name="connsiteX4" fmla="*/ 313204 w 789979"/>
                    <a:gd name="connsiteY4" fmla="*/ 947198 h 949352"/>
                    <a:gd name="connsiteX5" fmla="*/ 14323 w 789979"/>
                    <a:gd name="connsiteY5" fmla="*/ 623418 h 949352"/>
                    <a:gd name="connsiteX6" fmla="*/ 0 w 789979"/>
                    <a:gd name="connsiteY6" fmla="*/ 35 h 94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979" h="949352">
                      <a:moveTo>
                        <a:pt x="0" y="0"/>
                      </a:moveTo>
                      <a:lnTo>
                        <a:pt x="400802" y="598169"/>
                      </a:lnTo>
                      <a:lnTo>
                        <a:pt x="712138" y="467702"/>
                      </a:lnTo>
                      <a:lnTo>
                        <a:pt x="789980" y="661845"/>
                      </a:lnTo>
                      <a:cubicBezTo>
                        <a:pt x="789980" y="661845"/>
                        <a:pt x="443564" y="978328"/>
                        <a:pt x="313204" y="947198"/>
                      </a:cubicBezTo>
                      <a:cubicBezTo>
                        <a:pt x="182843" y="916069"/>
                        <a:pt x="14323" y="623418"/>
                        <a:pt x="14323" y="623418"/>
                      </a:cubicBezTo>
                      <a:lnTo>
                        <a:pt x="0" y="35"/>
                      </a:lnTo>
                      <a:close/>
                    </a:path>
                  </a:pathLst>
                </a:custGeom>
                <a:solidFill>
                  <a:srgbClr val="FFFFFF"/>
                </a:solidFill>
                <a:ln w="0" cap="flat">
                  <a:noFill/>
                  <a:prstDash val="solid"/>
                  <a:miter/>
                </a:ln>
              </p:spPr>
              <p:txBody>
                <a:bodyPr rtlCol="0" anchor="ctr"/>
                <a:lstStyle/>
                <a:p>
                  <a:endParaRPr lang="en-NO"/>
                </a:p>
              </p:txBody>
            </p:sp>
            <p:grpSp>
              <p:nvGrpSpPr>
                <p:cNvPr id="519" name="Graphic 17">
                  <a:extLst>
                    <a:ext uri="{FF2B5EF4-FFF2-40B4-BE49-F238E27FC236}">
                      <a16:creationId xmlns:a16="http://schemas.microsoft.com/office/drawing/2014/main" id="{FC4D1630-9736-A12C-3471-495855852BA8}"/>
                    </a:ext>
                  </a:extLst>
                </p:cNvPr>
                <p:cNvGrpSpPr>
                  <a:grpSpLocks/>
                </p:cNvGrpSpPr>
                <p:nvPr/>
              </p:nvGrpSpPr>
              <p:grpSpPr>
                <a:xfrm>
                  <a:off x="88548" y="3603877"/>
                  <a:ext cx="224738" cy="367546"/>
                  <a:chOff x="88548" y="3603877"/>
                  <a:chExt cx="224738" cy="367546"/>
                </a:xfrm>
              </p:grpSpPr>
              <p:sp>
                <p:nvSpPr>
                  <p:cNvPr id="538" name="Freeform 52">
                    <a:extLst>
                      <a:ext uri="{FF2B5EF4-FFF2-40B4-BE49-F238E27FC236}">
                        <a16:creationId xmlns:a16="http://schemas.microsoft.com/office/drawing/2014/main" id="{363D5A1B-2FF6-B0F0-1047-BF4ABD313444}"/>
                      </a:ext>
                    </a:extLst>
                  </p:cNvPr>
                  <p:cNvSpPr>
                    <a:spLocks/>
                  </p:cNvSpPr>
                  <p:nvPr/>
                </p:nvSpPr>
                <p:spPr>
                  <a:xfrm>
                    <a:off x="265621" y="3818116"/>
                    <a:ext cx="46988" cy="134132"/>
                  </a:xfrm>
                  <a:custGeom>
                    <a:avLst/>
                    <a:gdLst>
                      <a:gd name="connsiteX0" fmla="*/ 0 w 46988"/>
                      <a:gd name="connsiteY0" fmla="*/ 100825 h 134132"/>
                      <a:gd name="connsiteX1" fmla="*/ 25498 w 46988"/>
                      <a:gd name="connsiteY1" fmla="*/ 133095 h 134132"/>
                      <a:gd name="connsiteX2" fmla="*/ 46982 w 46988"/>
                      <a:gd name="connsiteY2" fmla="*/ 0 h 134132"/>
                      <a:gd name="connsiteX3" fmla="*/ 0 w 46988"/>
                      <a:gd name="connsiteY3" fmla="*/ 100825 h 134132"/>
                    </a:gdLst>
                    <a:ahLst/>
                    <a:cxnLst>
                      <a:cxn ang="0">
                        <a:pos x="connsiteX0" y="connsiteY0"/>
                      </a:cxn>
                      <a:cxn ang="0">
                        <a:pos x="connsiteX1" y="connsiteY1"/>
                      </a:cxn>
                      <a:cxn ang="0">
                        <a:pos x="connsiteX2" y="connsiteY2"/>
                      </a:cxn>
                      <a:cxn ang="0">
                        <a:pos x="connsiteX3" y="connsiteY3"/>
                      </a:cxn>
                    </a:cxnLst>
                    <a:rect l="l" t="t" r="r" b="b"/>
                    <a:pathLst>
                      <a:path w="46988" h="134132">
                        <a:moveTo>
                          <a:pt x="0" y="100825"/>
                        </a:moveTo>
                        <a:cubicBezTo>
                          <a:pt x="0" y="100825"/>
                          <a:pt x="16468" y="127181"/>
                          <a:pt x="25498" y="133095"/>
                        </a:cubicBezTo>
                        <a:cubicBezTo>
                          <a:pt x="47986" y="147865"/>
                          <a:pt x="46982" y="0"/>
                          <a:pt x="46982" y="0"/>
                        </a:cubicBezTo>
                        <a:lnTo>
                          <a:pt x="0" y="100825"/>
                        </a:lnTo>
                        <a:close/>
                      </a:path>
                    </a:pathLst>
                  </a:custGeom>
                  <a:solidFill>
                    <a:srgbClr val="7285D6"/>
                  </a:solidFill>
                  <a:ln w="0" cap="flat">
                    <a:noFill/>
                    <a:prstDash val="solid"/>
                    <a:miter/>
                  </a:ln>
                </p:spPr>
                <p:txBody>
                  <a:bodyPr rtlCol="0" anchor="ctr"/>
                  <a:lstStyle/>
                  <a:p>
                    <a:endParaRPr lang="en-NO"/>
                  </a:p>
                </p:txBody>
              </p:sp>
              <p:sp>
                <p:nvSpPr>
                  <p:cNvPr id="539" name="Freeform 53">
                    <a:extLst>
                      <a:ext uri="{FF2B5EF4-FFF2-40B4-BE49-F238E27FC236}">
                        <a16:creationId xmlns:a16="http://schemas.microsoft.com/office/drawing/2014/main" id="{AAC58C1A-793C-EA20-E6EB-255244205621}"/>
                      </a:ext>
                    </a:extLst>
                  </p:cNvPr>
                  <p:cNvSpPr>
                    <a:spLocks/>
                  </p:cNvSpPr>
                  <p:nvPr/>
                </p:nvSpPr>
                <p:spPr>
                  <a:xfrm>
                    <a:off x="88548" y="3603877"/>
                    <a:ext cx="224738" cy="367546"/>
                  </a:xfrm>
                  <a:custGeom>
                    <a:avLst/>
                    <a:gdLst>
                      <a:gd name="connsiteX0" fmla="*/ 180671 w 224738"/>
                      <a:gd name="connsiteY0" fmla="*/ 35 h 367546"/>
                      <a:gd name="connsiteX1" fmla="*/ 196412 w 224738"/>
                      <a:gd name="connsiteY1" fmla="*/ 106532 h 367546"/>
                      <a:gd name="connsiteX2" fmla="*/ 224505 w 224738"/>
                      <a:gd name="connsiteY2" fmla="*/ 228697 h 367546"/>
                      <a:gd name="connsiteX3" fmla="*/ 162300 w 224738"/>
                      <a:gd name="connsiteY3" fmla="*/ 367431 h 367546"/>
                      <a:gd name="connsiteX4" fmla="*/ 129745 w 224738"/>
                      <a:gd name="connsiteY4" fmla="*/ 338515 h 367546"/>
                      <a:gd name="connsiteX5" fmla="*/ 93107 w 224738"/>
                      <a:gd name="connsiteY5" fmla="*/ 343980 h 367546"/>
                      <a:gd name="connsiteX6" fmla="*/ 74148 w 224738"/>
                      <a:gd name="connsiteY6" fmla="*/ 319906 h 367546"/>
                      <a:gd name="connsiteX7" fmla="*/ 51695 w 224738"/>
                      <a:gd name="connsiteY7" fmla="*/ 316171 h 367546"/>
                      <a:gd name="connsiteX8" fmla="*/ 28930 w 224738"/>
                      <a:gd name="connsiteY8" fmla="*/ 287324 h 367546"/>
                      <a:gd name="connsiteX9" fmla="*/ 11286 w 224738"/>
                      <a:gd name="connsiteY9" fmla="*/ 279784 h 367546"/>
                      <a:gd name="connsiteX10" fmla="*/ 803 w 224738"/>
                      <a:gd name="connsiteY10" fmla="*/ 239281 h 367546"/>
                      <a:gd name="connsiteX11" fmla="*/ 41074 w 224738"/>
                      <a:gd name="connsiteY11" fmla="*/ 92489 h 367546"/>
                      <a:gd name="connsiteX12" fmla="*/ 35919 w 224738"/>
                      <a:gd name="connsiteY12" fmla="*/ 6848 h 367546"/>
                      <a:gd name="connsiteX13" fmla="*/ 180706 w 224738"/>
                      <a:gd name="connsiteY13" fmla="*/ 0 h 36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738" h="367546">
                        <a:moveTo>
                          <a:pt x="180671" y="35"/>
                        </a:moveTo>
                        <a:cubicBezTo>
                          <a:pt x="180671" y="35"/>
                          <a:pt x="194233" y="79034"/>
                          <a:pt x="196412" y="106532"/>
                        </a:cubicBezTo>
                        <a:cubicBezTo>
                          <a:pt x="198592" y="134064"/>
                          <a:pt x="227619" y="193071"/>
                          <a:pt x="224505" y="228697"/>
                        </a:cubicBezTo>
                        <a:cubicBezTo>
                          <a:pt x="221391" y="264323"/>
                          <a:pt x="180014" y="365182"/>
                          <a:pt x="162300" y="367431"/>
                        </a:cubicBezTo>
                        <a:cubicBezTo>
                          <a:pt x="144587" y="369679"/>
                          <a:pt x="129745" y="338515"/>
                          <a:pt x="129745" y="338515"/>
                        </a:cubicBezTo>
                        <a:cubicBezTo>
                          <a:pt x="129745" y="338515"/>
                          <a:pt x="104282" y="350759"/>
                          <a:pt x="93107" y="343980"/>
                        </a:cubicBezTo>
                        <a:cubicBezTo>
                          <a:pt x="81898" y="337200"/>
                          <a:pt x="74148" y="319906"/>
                          <a:pt x="74148" y="319906"/>
                        </a:cubicBezTo>
                        <a:cubicBezTo>
                          <a:pt x="74148" y="319906"/>
                          <a:pt x="63388" y="318661"/>
                          <a:pt x="51695" y="316171"/>
                        </a:cubicBezTo>
                        <a:cubicBezTo>
                          <a:pt x="40001" y="313681"/>
                          <a:pt x="28930" y="287324"/>
                          <a:pt x="28930" y="287324"/>
                        </a:cubicBezTo>
                        <a:cubicBezTo>
                          <a:pt x="28930" y="287324"/>
                          <a:pt x="20073" y="288466"/>
                          <a:pt x="11286" y="279784"/>
                        </a:cubicBezTo>
                        <a:cubicBezTo>
                          <a:pt x="2498" y="271102"/>
                          <a:pt x="-1930" y="253117"/>
                          <a:pt x="803" y="239281"/>
                        </a:cubicBezTo>
                        <a:lnTo>
                          <a:pt x="41074" y="92489"/>
                        </a:lnTo>
                        <a:lnTo>
                          <a:pt x="35919" y="6848"/>
                        </a:lnTo>
                        <a:lnTo>
                          <a:pt x="180706" y="0"/>
                        </a:lnTo>
                        <a:close/>
                      </a:path>
                    </a:pathLst>
                  </a:custGeom>
                  <a:solidFill>
                    <a:srgbClr val="7D8EED"/>
                  </a:solidFill>
                  <a:ln w="0" cap="flat">
                    <a:noFill/>
                    <a:prstDash val="solid"/>
                    <a:miter/>
                  </a:ln>
                </p:spPr>
                <p:txBody>
                  <a:bodyPr rtlCol="0" anchor="ctr"/>
                  <a:lstStyle/>
                  <a:p>
                    <a:endParaRPr lang="en-NO"/>
                  </a:p>
                </p:txBody>
              </p:sp>
            </p:grpSp>
            <p:sp>
              <p:nvSpPr>
                <p:cNvPr id="520" name="Freeform 54">
                  <a:extLst>
                    <a:ext uri="{FF2B5EF4-FFF2-40B4-BE49-F238E27FC236}">
                      <a16:creationId xmlns:a16="http://schemas.microsoft.com/office/drawing/2014/main" id="{1F0D1295-9DD0-9EDC-12D6-1EA3BE27CEAB}"/>
                    </a:ext>
                  </a:extLst>
                </p:cNvPr>
                <p:cNvSpPr>
                  <a:spLocks/>
                </p:cNvSpPr>
                <p:nvPr/>
              </p:nvSpPr>
              <p:spPr>
                <a:xfrm>
                  <a:off x="90908" y="2139377"/>
                  <a:ext cx="378833" cy="1541112"/>
                </a:xfrm>
                <a:custGeom>
                  <a:avLst/>
                  <a:gdLst>
                    <a:gd name="connsiteX0" fmla="*/ 355827 w 378833"/>
                    <a:gd name="connsiteY0" fmla="*/ 0 h 1541112"/>
                    <a:gd name="connsiteX1" fmla="*/ 135135 w 378833"/>
                    <a:gd name="connsiteY1" fmla="*/ 297147 h 1541112"/>
                    <a:gd name="connsiteX2" fmla="*/ 31137 w 378833"/>
                    <a:gd name="connsiteY2" fmla="*/ 897806 h 1541112"/>
                    <a:gd name="connsiteX3" fmla="*/ 0 w 378833"/>
                    <a:gd name="connsiteY3" fmla="*/ 1504622 h 1541112"/>
                    <a:gd name="connsiteX4" fmla="*/ 223148 w 378833"/>
                    <a:gd name="connsiteY4" fmla="*/ 1541113 h 1541112"/>
                    <a:gd name="connsiteX5" fmla="*/ 306734 w 378833"/>
                    <a:gd name="connsiteY5" fmla="*/ 856300 h 1541112"/>
                    <a:gd name="connsiteX6" fmla="*/ 326627 w 378833"/>
                    <a:gd name="connsiteY6" fmla="*/ 657764 h 1541112"/>
                    <a:gd name="connsiteX7" fmla="*/ 378833 w 378833"/>
                    <a:gd name="connsiteY7" fmla="*/ 339241 h 1541112"/>
                    <a:gd name="connsiteX8" fmla="*/ 355861 w 378833"/>
                    <a:gd name="connsiteY8" fmla="*/ 0 h 154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833" h="1541112">
                      <a:moveTo>
                        <a:pt x="355827" y="0"/>
                      </a:moveTo>
                      <a:cubicBezTo>
                        <a:pt x="355827" y="0"/>
                        <a:pt x="202840" y="80383"/>
                        <a:pt x="135135" y="297147"/>
                      </a:cubicBezTo>
                      <a:cubicBezTo>
                        <a:pt x="67463" y="513912"/>
                        <a:pt x="31137" y="897806"/>
                        <a:pt x="31137" y="897806"/>
                      </a:cubicBezTo>
                      <a:lnTo>
                        <a:pt x="0" y="1504622"/>
                      </a:lnTo>
                      <a:lnTo>
                        <a:pt x="223148" y="1541113"/>
                      </a:lnTo>
                      <a:lnTo>
                        <a:pt x="306734" y="856300"/>
                      </a:lnTo>
                      <a:lnTo>
                        <a:pt x="326627" y="657764"/>
                      </a:lnTo>
                      <a:lnTo>
                        <a:pt x="378833" y="339241"/>
                      </a:lnTo>
                      <a:lnTo>
                        <a:pt x="355861" y="0"/>
                      </a:lnTo>
                      <a:close/>
                    </a:path>
                  </a:pathLst>
                </a:custGeom>
                <a:solidFill>
                  <a:srgbClr val="FFFFFF"/>
                </a:solidFill>
                <a:ln w="0" cap="flat">
                  <a:noFill/>
                  <a:prstDash val="solid"/>
                  <a:miter/>
                </a:ln>
              </p:spPr>
              <p:txBody>
                <a:bodyPr rtlCol="0" anchor="ctr"/>
                <a:lstStyle/>
                <a:p>
                  <a:endParaRPr lang="en-NO"/>
                </a:p>
              </p:txBody>
            </p:sp>
            <p:grpSp>
              <p:nvGrpSpPr>
                <p:cNvPr id="521" name="Graphic 17">
                  <a:extLst>
                    <a:ext uri="{FF2B5EF4-FFF2-40B4-BE49-F238E27FC236}">
                      <a16:creationId xmlns:a16="http://schemas.microsoft.com/office/drawing/2014/main" id="{FAB51FEF-C416-9064-6D1C-C435CC871F26}"/>
                    </a:ext>
                  </a:extLst>
                </p:cNvPr>
                <p:cNvGrpSpPr>
                  <a:grpSpLocks/>
                </p:cNvGrpSpPr>
                <p:nvPr/>
              </p:nvGrpSpPr>
              <p:grpSpPr>
                <a:xfrm>
                  <a:off x="587058" y="1370064"/>
                  <a:ext cx="487760" cy="641025"/>
                  <a:chOff x="587058" y="1370064"/>
                  <a:chExt cx="487760" cy="641025"/>
                </a:xfrm>
              </p:grpSpPr>
              <p:sp>
                <p:nvSpPr>
                  <p:cNvPr id="522" name="Freeform 56">
                    <a:extLst>
                      <a:ext uri="{FF2B5EF4-FFF2-40B4-BE49-F238E27FC236}">
                        <a16:creationId xmlns:a16="http://schemas.microsoft.com/office/drawing/2014/main" id="{7BC04CF6-9217-6D63-7A24-5524BC4AE9B4}"/>
                      </a:ext>
                    </a:extLst>
                  </p:cNvPr>
                  <p:cNvSpPr>
                    <a:spLocks/>
                  </p:cNvSpPr>
                  <p:nvPr/>
                </p:nvSpPr>
                <p:spPr>
                  <a:xfrm>
                    <a:off x="765612" y="1849978"/>
                    <a:ext cx="143264" cy="161111"/>
                  </a:xfrm>
                  <a:custGeom>
                    <a:avLst/>
                    <a:gdLst>
                      <a:gd name="connsiteX0" fmla="*/ 35 w 143264"/>
                      <a:gd name="connsiteY0" fmla="*/ 35 h 161111"/>
                      <a:gd name="connsiteX1" fmla="*/ 143265 w 143264"/>
                      <a:gd name="connsiteY1" fmla="*/ 25976 h 161111"/>
                      <a:gd name="connsiteX2" fmla="*/ 140428 w 143264"/>
                      <a:gd name="connsiteY2" fmla="*/ 161112 h 161111"/>
                      <a:gd name="connsiteX3" fmla="*/ 0 w 143264"/>
                      <a:gd name="connsiteY3" fmla="*/ 0 h 161111"/>
                    </a:gdLst>
                    <a:ahLst/>
                    <a:cxnLst>
                      <a:cxn ang="0">
                        <a:pos x="connsiteX0" y="connsiteY0"/>
                      </a:cxn>
                      <a:cxn ang="0">
                        <a:pos x="connsiteX1" y="connsiteY1"/>
                      </a:cxn>
                      <a:cxn ang="0">
                        <a:pos x="connsiteX2" y="connsiteY2"/>
                      </a:cxn>
                      <a:cxn ang="0">
                        <a:pos x="connsiteX3" y="connsiteY3"/>
                      </a:cxn>
                    </a:cxnLst>
                    <a:rect l="l" t="t" r="r" b="b"/>
                    <a:pathLst>
                      <a:path w="143264" h="161111">
                        <a:moveTo>
                          <a:pt x="35" y="35"/>
                        </a:moveTo>
                        <a:lnTo>
                          <a:pt x="143265" y="25976"/>
                        </a:lnTo>
                        <a:lnTo>
                          <a:pt x="140428" y="161112"/>
                        </a:lnTo>
                        <a:cubicBezTo>
                          <a:pt x="40236" y="149387"/>
                          <a:pt x="0" y="39846"/>
                          <a:pt x="0" y="0"/>
                        </a:cubicBezTo>
                        <a:close/>
                      </a:path>
                    </a:pathLst>
                  </a:custGeom>
                  <a:solidFill>
                    <a:srgbClr val="CA706F"/>
                  </a:solidFill>
                  <a:ln w="0" cap="flat">
                    <a:noFill/>
                    <a:prstDash val="solid"/>
                    <a:miter/>
                  </a:ln>
                </p:spPr>
                <p:txBody>
                  <a:bodyPr rtlCol="0" anchor="ctr"/>
                  <a:lstStyle/>
                  <a:p>
                    <a:endParaRPr lang="en-NO"/>
                  </a:p>
                </p:txBody>
              </p:sp>
              <p:grpSp>
                <p:nvGrpSpPr>
                  <p:cNvPr id="523" name="Graphic 17">
                    <a:extLst>
                      <a:ext uri="{FF2B5EF4-FFF2-40B4-BE49-F238E27FC236}">
                        <a16:creationId xmlns:a16="http://schemas.microsoft.com/office/drawing/2014/main" id="{2C4C61F5-2293-F16C-0918-D790E3394567}"/>
                      </a:ext>
                    </a:extLst>
                  </p:cNvPr>
                  <p:cNvGrpSpPr>
                    <a:grpSpLocks/>
                  </p:cNvGrpSpPr>
                  <p:nvPr/>
                </p:nvGrpSpPr>
                <p:grpSpPr>
                  <a:xfrm>
                    <a:off x="587058" y="1370064"/>
                    <a:ext cx="487760" cy="610719"/>
                    <a:chOff x="587058" y="1370064"/>
                    <a:chExt cx="487760" cy="610719"/>
                  </a:xfrm>
                </p:grpSpPr>
                <p:sp>
                  <p:nvSpPr>
                    <p:cNvPr id="524" name="Freeform 58">
                      <a:extLst>
                        <a:ext uri="{FF2B5EF4-FFF2-40B4-BE49-F238E27FC236}">
                          <a16:creationId xmlns:a16="http://schemas.microsoft.com/office/drawing/2014/main" id="{FCBDED83-7684-8E85-28BB-0DA9868FB630}"/>
                        </a:ext>
                      </a:extLst>
                    </p:cNvPr>
                    <p:cNvSpPr>
                      <a:spLocks/>
                    </p:cNvSpPr>
                    <p:nvPr/>
                  </p:nvSpPr>
                  <p:spPr>
                    <a:xfrm>
                      <a:off x="653505" y="1386343"/>
                      <a:ext cx="392401" cy="223197"/>
                    </a:xfrm>
                    <a:custGeom>
                      <a:avLst/>
                      <a:gdLst>
                        <a:gd name="connsiteX0" fmla="*/ 345634 w 392401"/>
                        <a:gd name="connsiteY0" fmla="*/ 210553 h 223197"/>
                        <a:gd name="connsiteX1" fmla="*/ 387185 w 392401"/>
                        <a:gd name="connsiteY1" fmla="*/ 58226 h 223197"/>
                        <a:gd name="connsiteX2" fmla="*/ 319790 w 392401"/>
                        <a:gd name="connsiteY2" fmla="*/ 83856 h 223197"/>
                        <a:gd name="connsiteX3" fmla="*/ 365043 w 392401"/>
                        <a:gd name="connsiteY3" fmla="*/ 26959 h 223197"/>
                        <a:gd name="connsiteX4" fmla="*/ 809 w 392401"/>
                        <a:gd name="connsiteY4" fmla="*/ 129720 h 223197"/>
                        <a:gd name="connsiteX5" fmla="*/ 345599 w 392401"/>
                        <a:gd name="connsiteY5" fmla="*/ 210553 h 22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401" h="223197">
                          <a:moveTo>
                            <a:pt x="345634" y="210553"/>
                          </a:moveTo>
                          <a:cubicBezTo>
                            <a:pt x="380473" y="191702"/>
                            <a:pt x="403168" y="81574"/>
                            <a:pt x="387185" y="58226"/>
                          </a:cubicBezTo>
                          <a:cubicBezTo>
                            <a:pt x="377359" y="43872"/>
                            <a:pt x="332003" y="85102"/>
                            <a:pt x="319790" y="83856"/>
                          </a:cubicBezTo>
                          <a:cubicBezTo>
                            <a:pt x="320932" y="77319"/>
                            <a:pt x="359922" y="42005"/>
                            <a:pt x="365043" y="26959"/>
                          </a:cubicBezTo>
                          <a:cubicBezTo>
                            <a:pt x="321416" y="-31841"/>
                            <a:pt x="44539" y="6932"/>
                            <a:pt x="809" y="129720"/>
                          </a:cubicBezTo>
                          <a:cubicBezTo>
                            <a:pt x="-17112" y="180081"/>
                            <a:pt x="267757" y="252716"/>
                            <a:pt x="345599" y="210553"/>
                          </a:cubicBezTo>
                          <a:close/>
                        </a:path>
                      </a:pathLst>
                    </a:custGeom>
                    <a:solidFill>
                      <a:srgbClr val="293657"/>
                    </a:solidFill>
                    <a:ln w="0" cap="flat">
                      <a:noFill/>
                      <a:prstDash val="solid"/>
                      <a:miter/>
                    </a:ln>
                  </p:spPr>
                  <p:txBody>
                    <a:bodyPr rtlCol="0" anchor="ctr"/>
                    <a:lstStyle/>
                    <a:p>
                      <a:endParaRPr lang="en-NO"/>
                    </a:p>
                  </p:txBody>
                </p:sp>
                <p:grpSp>
                  <p:nvGrpSpPr>
                    <p:cNvPr id="525" name="Graphic 17">
                      <a:extLst>
                        <a:ext uri="{FF2B5EF4-FFF2-40B4-BE49-F238E27FC236}">
                          <a16:creationId xmlns:a16="http://schemas.microsoft.com/office/drawing/2014/main" id="{5C6E2E09-25B7-C48E-E6E8-837B3F5D7386}"/>
                        </a:ext>
                      </a:extLst>
                    </p:cNvPr>
                    <p:cNvGrpSpPr>
                      <a:grpSpLocks/>
                    </p:cNvGrpSpPr>
                    <p:nvPr/>
                  </p:nvGrpSpPr>
                  <p:grpSpPr>
                    <a:xfrm>
                      <a:off x="748659" y="1542800"/>
                      <a:ext cx="326159" cy="437983"/>
                      <a:chOff x="748659" y="1542800"/>
                      <a:chExt cx="326159" cy="437983"/>
                    </a:xfrm>
                  </p:grpSpPr>
                  <p:grpSp>
                    <p:nvGrpSpPr>
                      <p:cNvPr id="532" name="Graphic 17">
                        <a:extLst>
                          <a:ext uri="{FF2B5EF4-FFF2-40B4-BE49-F238E27FC236}">
                            <a16:creationId xmlns:a16="http://schemas.microsoft.com/office/drawing/2014/main" id="{22F58AA7-4F13-2173-8A36-30853E74FFCA}"/>
                          </a:ext>
                        </a:extLst>
                      </p:cNvPr>
                      <p:cNvGrpSpPr>
                        <a:grpSpLocks/>
                      </p:cNvGrpSpPr>
                      <p:nvPr/>
                    </p:nvGrpSpPr>
                    <p:grpSpPr>
                      <a:xfrm>
                        <a:off x="748659" y="1542800"/>
                        <a:ext cx="326159" cy="437983"/>
                        <a:chOff x="748659" y="1542800"/>
                        <a:chExt cx="326159" cy="437983"/>
                      </a:xfrm>
                    </p:grpSpPr>
                    <p:sp>
                      <p:nvSpPr>
                        <p:cNvPr id="535" name="Freeform 61">
                          <a:extLst>
                            <a:ext uri="{FF2B5EF4-FFF2-40B4-BE49-F238E27FC236}">
                              <a16:creationId xmlns:a16="http://schemas.microsoft.com/office/drawing/2014/main" id="{D2A4A7E9-F69E-A568-A4AC-7BDE0C84BF76}"/>
                            </a:ext>
                          </a:extLst>
                        </p:cNvPr>
                        <p:cNvSpPr>
                          <a:spLocks/>
                        </p:cNvSpPr>
                        <p:nvPr/>
                      </p:nvSpPr>
                      <p:spPr>
                        <a:xfrm>
                          <a:off x="1030401" y="1697029"/>
                          <a:ext cx="44417" cy="144059"/>
                        </a:xfrm>
                        <a:custGeom>
                          <a:avLst/>
                          <a:gdLst>
                            <a:gd name="connsiteX0" fmla="*/ 12607 w 44417"/>
                            <a:gd name="connsiteY0" fmla="*/ 143991 h 144059"/>
                            <a:gd name="connsiteX1" fmla="*/ 844 w 44417"/>
                            <a:gd name="connsiteY1" fmla="*/ 119641 h 144059"/>
                            <a:gd name="connsiteX2" fmla="*/ 2366 w 44417"/>
                            <a:gd name="connsiteY2" fmla="*/ 69384 h 144059"/>
                            <a:gd name="connsiteX3" fmla="*/ 30874 w 44417"/>
                            <a:gd name="connsiteY3" fmla="*/ 0 h 144059"/>
                            <a:gd name="connsiteX4" fmla="*/ 31808 w 44417"/>
                            <a:gd name="connsiteY4" fmla="*/ 69 h 144059"/>
                            <a:gd name="connsiteX5" fmla="*/ 42049 w 44417"/>
                            <a:gd name="connsiteY5" fmla="*/ 74676 h 144059"/>
                            <a:gd name="connsiteX6" fmla="*/ 13541 w 44417"/>
                            <a:gd name="connsiteY6" fmla="*/ 144060 h 144059"/>
                            <a:gd name="connsiteX7" fmla="*/ 12607 w 44417"/>
                            <a:gd name="connsiteY7" fmla="*/ 143991 h 144059"/>
                            <a:gd name="connsiteX8" fmla="*/ 7902 w 44417"/>
                            <a:gd name="connsiteY8" fmla="*/ 70110 h 144059"/>
                            <a:gd name="connsiteX9" fmla="*/ 6380 w 44417"/>
                            <a:gd name="connsiteY9" fmla="*/ 119053 h 144059"/>
                            <a:gd name="connsiteX10" fmla="*/ 13334 w 44417"/>
                            <a:gd name="connsiteY10" fmla="*/ 138457 h 144059"/>
                            <a:gd name="connsiteX11" fmla="*/ 13541 w 44417"/>
                            <a:gd name="connsiteY11" fmla="*/ 138457 h 144059"/>
                            <a:gd name="connsiteX12" fmla="*/ 36513 w 44417"/>
                            <a:gd name="connsiteY12" fmla="*/ 73915 h 144059"/>
                            <a:gd name="connsiteX13" fmla="*/ 38036 w 44417"/>
                            <a:gd name="connsiteY13" fmla="*/ 24973 h 144059"/>
                            <a:gd name="connsiteX14" fmla="*/ 31082 w 44417"/>
                            <a:gd name="connsiteY14" fmla="*/ 5569 h 144059"/>
                            <a:gd name="connsiteX15" fmla="*/ 30874 w 44417"/>
                            <a:gd name="connsiteY15" fmla="*/ 5569 h 144059"/>
                            <a:gd name="connsiteX16" fmla="*/ 7902 w 44417"/>
                            <a:gd name="connsiteY16" fmla="*/ 70110 h 14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417" h="144059">
                              <a:moveTo>
                                <a:pt x="12607" y="143991"/>
                              </a:moveTo>
                              <a:cubicBezTo>
                                <a:pt x="6483" y="143161"/>
                                <a:pt x="2505" y="134998"/>
                                <a:pt x="844" y="119641"/>
                              </a:cubicBezTo>
                              <a:cubicBezTo>
                                <a:pt x="-678" y="105909"/>
                                <a:pt x="-125" y="88062"/>
                                <a:pt x="2366" y="69384"/>
                              </a:cubicBezTo>
                              <a:cubicBezTo>
                                <a:pt x="6968" y="34900"/>
                                <a:pt x="18246" y="0"/>
                                <a:pt x="30874" y="0"/>
                              </a:cubicBezTo>
                              <a:cubicBezTo>
                                <a:pt x="31185" y="0"/>
                                <a:pt x="31497" y="0"/>
                                <a:pt x="31808" y="69"/>
                              </a:cubicBezTo>
                              <a:cubicBezTo>
                                <a:pt x="44851" y="1799"/>
                                <a:pt x="46823" y="38912"/>
                                <a:pt x="42049" y="74676"/>
                              </a:cubicBezTo>
                              <a:cubicBezTo>
                                <a:pt x="37447" y="109160"/>
                                <a:pt x="26169" y="144060"/>
                                <a:pt x="13541" y="144060"/>
                              </a:cubicBezTo>
                              <a:cubicBezTo>
                                <a:pt x="13230" y="144060"/>
                                <a:pt x="12918" y="144060"/>
                                <a:pt x="12607" y="143991"/>
                              </a:cubicBezTo>
                              <a:close/>
                              <a:moveTo>
                                <a:pt x="7902" y="70110"/>
                              </a:moveTo>
                              <a:cubicBezTo>
                                <a:pt x="5480" y="88373"/>
                                <a:pt x="4927" y="105771"/>
                                <a:pt x="6380" y="119053"/>
                              </a:cubicBezTo>
                              <a:cubicBezTo>
                                <a:pt x="8006" y="133856"/>
                                <a:pt x="11534" y="138215"/>
                                <a:pt x="13334" y="138457"/>
                              </a:cubicBezTo>
                              <a:cubicBezTo>
                                <a:pt x="13403" y="138457"/>
                                <a:pt x="13472" y="138457"/>
                                <a:pt x="13541" y="138457"/>
                              </a:cubicBezTo>
                              <a:cubicBezTo>
                                <a:pt x="19526" y="138457"/>
                                <a:pt x="31185" y="113899"/>
                                <a:pt x="36513" y="73915"/>
                              </a:cubicBezTo>
                              <a:cubicBezTo>
                                <a:pt x="38935" y="55652"/>
                                <a:pt x="39489" y="38255"/>
                                <a:pt x="38036" y="24973"/>
                              </a:cubicBezTo>
                              <a:cubicBezTo>
                                <a:pt x="36409" y="10169"/>
                                <a:pt x="32881" y="5811"/>
                                <a:pt x="31082" y="5569"/>
                              </a:cubicBezTo>
                              <a:cubicBezTo>
                                <a:pt x="31012" y="5569"/>
                                <a:pt x="30943" y="5569"/>
                                <a:pt x="30874" y="5569"/>
                              </a:cubicBezTo>
                              <a:cubicBezTo>
                                <a:pt x="24889" y="5569"/>
                                <a:pt x="13230" y="30126"/>
                                <a:pt x="7902" y="70110"/>
                              </a:cubicBezTo>
                              <a:close/>
                            </a:path>
                          </a:pathLst>
                        </a:custGeom>
                        <a:solidFill>
                          <a:srgbClr val="FFFFFF"/>
                        </a:solidFill>
                        <a:ln w="0" cap="flat">
                          <a:noFill/>
                          <a:prstDash val="solid"/>
                          <a:miter/>
                        </a:ln>
                      </p:spPr>
                      <p:txBody>
                        <a:bodyPr rtlCol="0" anchor="ctr"/>
                        <a:lstStyle/>
                        <a:p>
                          <a:endParaRPr lang="en-NO"/>
                        </a:p>
                      </p:txBody>
                    </p:sp>
                    <p:sp>
                      <p:nvSpPr>
                        <p:cNvPr id="536" name="Freeform 62">
                          <a:extLst>
                            <a:ext uri="{FF2B5EF4-FFF2-40B4-BE49-F238E27FC236}">
                              <a16:creationId xmlns:a16="http://schemas.microsoft.com/office/drawing/2014/main" id="{16764EDE-0FA9-0CEC-942E-AE1686B14F36}"/>
                            </a:ext>
                          </a:extLst>
                        </p:cNvPr>
                        <p:cNvSpPr>
                          <a:spLocks/>
                        </p:cNvSpPr>
                        <p:nvPr/>
                      </p:nvSpPr>
                      <p:spPr>
                        <a:xfrm>
                          <a:off x="932668" y="1687884"/>
                          <a:ext cx="105702" cy="30531"/>
                        </a:xfrm>
                        <a:custGeom>
                          <a:avLst/>
                          <a:gdLst>
                            <a:gd name="connsiteX0" fmla="*/ 105184 w 105702"/>
                            <a:gd name="connsiteY0" fmla="*/ 5374 h 30531"/>
                            <a:gd name="connsiteX1" fmla="*/ 28345 w 105702"/>
                            <a:gd name="connsiteY1" fmla="*/ 152 h 30531"/>
                            <a:gd name="connsiteX2" fmla="*/ 11 w 105702"/>
                            <a:gd name="connsiteY2" fmla="*/ 22876 h 30531"/>
                            <a:gd name="connsiteX3" fmla="*/ 96501 w 105702"/>
                            <a:gd name="connsiteY3" fmla="*/ 29240 h 30531"/>
                            <a:gd name="connsiteX4" fmla="*/ 105184 w 105702"/>
                            <a:gd name="connsiteY4" fmla="*/ 5374 h 30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02" h="30531">
                              <a:moveTo>
                                <a:pt x="105184" y="5374"/>
                              </a:moveTo>
                              <a:cubicBezTo>
                                <a:pt x="105184" y="5374"/>
                                <a:pt x="40766" y="-1059"/>
                                <a:pt x="28345" y="152"/>
                              </a:cubicBezTo>
                              <a:cubicBezTo>
                                <a:pt x="7657" y="2158"/>
                                <a:pt x="3194" y="15578"/>
                                <a:pt x="11" y="22876"/>
                              </a:cubicBezTo>
                              <a:cubicBezTo>
                                <a:pt x="-1096" y="25366"/>
                                <a:pt x="84115" y="33702"/>
                                <a:pt x="96501" y="29240"/>
                              </a:cubicBezTo>
                              <a:cubicBezTo>
                                <a:pt x="108886" y="24778"/>
                                <a:pt x="105184" y="5374"/>
                                <a:pt x="105184" y="5374"/>
                              </a:cubicBezTo>
                              <a:close/>
                            </a:path>
                          </a:pathLst>
                        </a:custGeom>
                        <a:solidFill>
                          <a:srgbClr val="283558"/>
                        </a:solidFill>
                        <a:ln w="0" cap="flat">
                          <a:noFill/>
                          <a:prstDash val="solid"/>
                          <a:miter/>
                        </a:ln>
                      </p:spPr>
                      <p:txBody>
                        <a:bodyPr rtlCol="0" anchor="ctr"/>
                        <a:lstStyle/>
                        <a:p>
                          <a:endParaRPr lang="en-NO"/>
                        </a:p>
                      </p:txBody>
                    </p:sp>
                    <p:sp>
                      <p:nvSpPr>
                        <p:cNvPr id="537" name="Freeform 63">
                          <a:extLst>
                            <a:ext uri="{FF2B5EF4-FFF2-40B4-BE49-F238E27FC236}">
                              <a16:creationId xmlns:a16="http://schemas.microsoft.com/office/drawing/2014/main" id="{E87671FB-0735-C6AA-89F9-F942A3CE8E28}"/>
                            </a:ext>
                          </a:extLst>
                        </p:cNvPr>
                        <p:cNvSpPr>
                          <a:spLocks/>
                        </p:cNvSpPr>
                        <p:nvPr/>
                      </p:nvSpPr>
                      <p:spPr>
                        <a:xfrm>
                          <a:off x="748659" y="1542800"/>
                          <a:ext cx="283692" cy="437983"/>
                        </a:xfrm>
                        <a:custGeom>
                          <a:avLst/>
                          <a:gdLst>
                            <a:gd name="connsiteX0" fmla="*/ 42865 w 283692"/>
                            <a:gd name="connsiteY0" fmla="*/ 202030 h 437983"/>
                            <a:gd name="connsiteX1" fmla="*/ 189105 w 283692"/>
                            <a:gd name="connsiteY1" fmla="*/ 0 h 437983"/>
                            <a:gd name="connsiteX2" fmla="*/ 281790 w 283692"/>
                            <a:gd name="connsiteY2" fmla="*/ 172215 h 437983"/>
                            <a:gd name="connsiteX3" fmla="*/ 279679 w 283692"/>
                            <a:gd name="connsiteY3" fmla="*/ 262594 h 437983"/>
                            <a:gd name="connsiteX4" fmla="*/ 277500 w 283692"/>
                            <a:gd name="connsiteY4" fmla="*/ 312954 h 437983"/>
                            <a:gd name="connsiteX5" fmla="*/ 233804 w 283692"/>
                            <a:gd name="connsiteY5" fmla="*/ 437749 h 437983"/>
                            <a:gd name="connsiteX6" fmla="*/ 45944 w 283692"/>
                            <a:gd name="connsiteY6" fmla="*/ 377530 h 437983"/>
                            <a:gd name="connsiteX7" fmla="*/ 0 w 283692"/>
                            <a:gd name="connsiteY7" fmla="*/ 295418 h 437983"/>
                            <a:gd name="connsiteX8" fmla="*/ 32382 w 283692"/>
                            <a:gd name="connsiteY8" fmla="*/ 233125 h 437983"/>
                            <a:gd name="connsiteX9" fmla="*/ 42831 w 283692"/>
                            <a:gd name="connsiteY9" fmla="*/ 201961 h 43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92" h="437983">
                              <a:moveTo>
                                <a:pt x="42865" y="202030"/>
                              </a:moveTo>
                              <a:cubicBezTo>
                                <a:pt x="75870" y="98196"/>
                                <a:pt x="115726" y="0"/>
                                <a:pt x="189105" y="0"/>
                              </a:cubicBezTo>
                              <a:cubicBezTo>
                                <a:pt x="275493" y="0"/>
                                <a:pt x="289712" y="123272"/>
                                <a:pt x="281790" y="172215"/>
                              </a:cubicBezTo>
                              <a:cubicBezTo>
                                <a:pt x="281790" y="172215"/>
                                <a:pt x="279679" y="257233"/>
                                <a:pt x="279679" y="262594"/>
                              </a:cubicBezTo>
                              <a:cubicBezTo>
                                <a:pt x="279679" y="277190"/>
                                <a:pt x="279091" y="294657"/>
                                <a:pt x="277500" y="312954"/>
                              </a:cubicBezTo>
                              <a:cubicBezTo>
                                <a:pt x="277500" y="312954"/>
                                <a:pt x="263523" y="435639"/>
                                <a:pt x="233804" y="437749"/>
                              </a:cubicBezTo>
                              <a:cubicBezTo>
                                <a:pt x="193084" y="440619"/>
                                <a:pt x="96628" y="416961"/>
                                <a:pt x="45944" y="377530"/>
                              </a:cubicBezTo>
                              <a:cubicBezTo>
                                <a:pt x="7265" y="347439"/>
                                <a:pt x="0" y="322431"/>
                                <a:pt x="0" y="295418"/>
                              </a:cubicBezTo>
                              <a:cubicBezTo>
                                <a:pt x="0" y="291509"/>
                                <a:pt x="22142" y="262732"/>
                                <a:pt x="32382" y="233125"/>
                              </a:cubicBezTo>
                              <a:cubicBezTo>
                                <a:pt x="36188" y="222126"/>
                                <a:pt x="39890" y="211265"/>
                                <a:pt x="42831" y="201961"/>
                              </a:cubicBezTo>
                              <a:close/>
                            </a:path>
                          </a:pathLst>
                        </a:custGeom>
                        <a:solidFill>
                          <a:srgbClr val="E4837A"/>
                        </a:solidFill>
                        <a:ln w="0" cap="flat">
                          <a:noFill/>
                          <a:prstDash val="solid"/>
                          <a:miter/>
                        </a:ln>
                      </p:spPr>
                      <p:txBody>
                        <a:bodyPr rtlCol="0" anchor="ctr"/>
                        <a:lstStyle/>
                        <a:p>
                          <a:endParaRPr lang="en-NO"/>
                        </a:p>
                      </p:txBody>
                    </p:sp>
                  </p:grpSp>
                  <p:sp>
                    <p:nvSpPr>
                      <p:cNvPr id="533" name="Freeform 64">
                        <a:extLst>
                          <a:ext uri="{FF2B5EF4-FFF2-40B4-BE49-F238E27FC236}">
                            <a16:creationId xmlns:a16="http://schemas.microsoft.com/office/drawing/2014/main" id="{2CC7196D-BA34-E810-2C86-2D9F4AF9A491}"/>
                          </a:ext>
                        </a:extLst>
                      </p:cNvPr>
                      <p:cNvSpPr>
                        <a:spLocks/>
                      </p:cNvSpPr>
                      <p:nvPr/>
                    </p:nvSpPr>
                    <p:spPr>
                      <a:xfrm>
                        <a:off x="911149" y="1686293"/>
                        <a:ext cx="105702" cy="30496"/>
                      </a:xfrm>
                      <a:custGeom>
                        <a:avLst/>
                        <a:gdLst>
                          <a:gd name="connsiteX0" fmla="*/ 105185 w 105702"/>
                          <a:gd name="connsiteY0" fmla="*/ 5375 h 30496"/>
                          <a:gd name="connsiteX1" fmla="*/ 28345 w 105702"/>
                          <a:gd name="connsiteY1" fmla="*/ 152 h 30496"/>
                          <a:gd name="connsiteX2" fmla="*/ 11 w 105702"/>
                          <a:gd name="connsiteY2" fmla="*/ 22842 h 30496"/>
                          <a:gd name="connsiteX3" fmla="*/ 96501 w 105702"/>
                          <a:gd name="connsiteY3" fmla="*/ 29206 h 30496"/>
                          <a:gd name="connsiteX4" fmla="*/ 105185 w 105702"/>
                          <a:gd name="connsiteY4" fmla="*/ 5340 h 30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02" h="30496">
                            <a:moveTo>
                              <a:pt x="105185" y="5375"/>
                            </a:moveTo>
                            <a:cubicBezTo>
                              <a:pt x="105185" y="5375"/>
                              <a:pt x="40766" y="-1059"/>
                              <a:pt x="28345" y="152"/>
                            </a:cubicBezTo>
                            <a:cubicBezTo>
                              <a:pt x="7657" y="2158"/>
                              <a:pt x="3194" y="15578"/>
                              <a:pt x="11" y="22842"/>
                            </a:cubicBezTo>
                            <a:cubicBezTo>
                              <a:pt x="-1096" y="25332"/>
                              <a:pt x="84115" y="33668"/>
                              <a:pt x="96501" y="29206"/>
                            </a:cubicBezTo>
                            <a:cubicBezTo>
                              <a:pt x="108886" y="24744"/>
                              <a:pt x="105185" y="5340"/>
                              <a:pt x="105185" y="5340"/>
                            </a:cubicBezTo>
                            <a:close/>
                          </a:path>
                        </a:pathLst>
                      </a:custGeom>
                      <a:solidFill>
                        <a:srgbClr val="283558"/>
                      </a:solidFill>
                      <a:ln w="0" cap="flat">
                        <a:noFill/>
                        <a:prstDash val="solid"/>
                        <a:miter/>
                      </a:ln>
                    </p:spPr>
                    <p:txBody>
                      <a:bodyPr rtlCol="0" anchor="ctr"/>
                      <a:lstStyle/>
                      <a:p>
                        <a:endParaRPr lang="en-NO"/>
                      </a:p>
                    </p:txBody>
                  </p:sp>
                  <p:sp>
                    <p:nvSpPr>
                      <p:cNvPr id="534" name="Freeform 65">
                        <a:extLst>
                          <a:ext uri="{FF2B5EF4-FFF2-40B4-BE49-F238E27FC236}">
                            <a16:creationId xmlns:a16="http://schemas.microsoft.com/office/drawing/2014/main" id="{E79E28CA-AB48-A160-196F-743D848E9305}"/>
                          </a:ext>
                        </a:extLst>
                      </p:cNvPr>
                      <p:cNvSpPr>
                        <a:spLocks/>
                      </p:cNvSpPr>
                      <p:nvPr/>
                    </p:nvSpPr>
                    <p:spPr>
                      <a:xfrm>
                        <a:off x="1015849" y="1715049"/>
                        <a:ext cx="45010" cy="145270"/>
                      </a:xfrm>
                      <a:custGeom>
                        <a:avLst/>
                        <a:gdLst>
                          <a:gd name="connsiteX0" fmla="*/ 14600 w 45010"/>
                          <a:gd name="connsiteY0" fmla="*/ 0 h 145270"/>
                          <a:gd name="connsiteX1" fmla="*/ 45010 w 45010"/>
                          <a:gd name="connsiteY1" fmla="*/ 125451 h 145270"/>
                          <a:gd name="connsiteX2" fmla="*/ 0 w 45010"/>
                          <a:gd name="connsiteY2" fmla="*/ 145271 h 145270"/>
                          <a:gd name="connsiteX3" fmla="*/ 14600 w 45010"/>
                          <a:gd name="connsiteY3" fmla="*/ 0 h 145270"/>
                        </a:gdLst>
                        <a:ahLst/>
                        <a:cxnLst>
                          <a:cxn ang="0">
                            <a:pos x="connsiteX0" y="connsiteY0"/>
                          </a:cxn>
                          <a:cxn ang="0">
                            <a:pos x="connsiteX1" y="connsiteY1"/>
                          </a:cxn>
                          <a:cxn ang="0">
                            <a:pos x="connsiteX2" y="connsiteY2"/>
                          </a:cxn>
                          <a:cxn ang="0">
                            <a:pos x="connsiteX3" y="connsiteY3"/>
                          </a:cxn>
                        </a:cxnLst>
                        <a:rect l="l" t="t" r="r" b="b"/>
                        <a:pathLst>
                          <a:path w="45010" h="145270">
                            <a:moveTo>
                              <a:pt x="14600" y="0"/>
                            </a:moveTo>
                            <a:lnTo>
                              <a:pt x="45010" y="125451"/>
                            </a:lnTo>
                            <a:lnTo>
                              <a:pt x="0" y="145271"/>
                            </a:lnTo>
                            <a:lnTo>
                              <a:pt x="14600" y="0"/>
                            </a:lnTo>
                            <a:close/>
                          </a:path>
                        </a:pathLst>
                      </a:custGeom>
                      <a:solidFill>
                        <a:srgbClr val="E4837A"/>
                      </a:solidFill>
                      <a:ln w="0" cap="flat">
                        <a:noFill/>
                        <a:prstDash val="solid"/>
                        <a:miter/>
                      </a:ln>
                    </p:spPr>
                    <p:txBody>
                      <a:bodyPr rtlCol="0" anchor="ctr"/>
                      <a:lstStyle/>
                      <a:p>
                        <a:endParaRPr lang="en-NO"/>
                      </a:p>
                    </p:txBody>
                  </p:sp>
                </p:grpSp>
                <p:sp>
                  <p:nvSpPr>
                    <p:cNvPr id="526" name="Freeform 66">
                      <a:extLst>
                        <a:ext uri="{FF2B5EF4-FFF2-40B4-BE49-F238E27FC236}">
                          <a16:creationId xmlns:a16="http://schemas.microsoft.com/office/drawing/2014/main" id="{0C44C4C6-C643-2A3A-549C-1A8216326E32}"/>
                        </a:ext>
                      </a:extLst>
                    </p:cNvPr>
                    <p:cNvSpPr>
                      <a:spLocks/>
                    </p:cNvSpPr>
                    <p:nvPr/>
                  </p:nvSpPr>
                  <p:spPr>
                    <a:xfrm>
                      <a:off x="976931" y="1697375"/>
                      <a:ext cx="44435" cy="144059"/>
                    </a:xfrm>
                    <a:custGeom>
                      <a:avLst/>
                      <a:gdLst>
                        <a:gd name="connsiteX0" fmla="*/ 12590 w 44435"/>
                        <a:gd name="connsiteY0" fmla="*/ 144025 h 144059"/>
                        <a:gd name="connsiteX1" fmla="*/ 827 w 44435"/>
                        <a:gd name="connsiteY1" fmla="*/ 119675 h 144059"/>
                        <a:gd name="connsiteX2" fmla="*/ 2384 w 44435"/>
                        <a:gd name="connsiteY2" fmla="*/ 69384 h 144059"/>
                        <a:gd name="connsiteX3" fmla="*/ 30892 w 44435"/>
                        <a:gd name="connsiteY3" fmla="*/ 0 h 144059"/>
                        <a:gd name="connsiteX4" fmla="*/ 31826 w 44435"/>
                        <a:gd name="connsiteY4" fmla="*/ 69 h 144059"/>
                        <a:gd name="connsiteX5" fmla="*/ 42066 w 44435"/>
                        <a:gd name="connsiteY5" fmla="*/ 74676 h 144059"/>
                        <a:gd name="connsiteX6" fmla="*/ 13559 w 44435"/>
                        <a:gd name="connsiteY6" fmla="*/ 144060 h 144059"/>
                        <a:gd name="connsiteX7" fmla="*/ 12625 w 44435"/>
                        <a:gd name="connsiteY7" fmla="*/ 143991 h 144059"/>
                        <a:gd name="connsiteX8" fmla="*/ 7885 w 44435"/>
                        <a:gd name="connsiteY8" fmla="*/ 70145 h 144059"/>
                        <a:gd name="connsiteX9" fmla="*/ 6363 w 44435"/>
                        <a:gd name="connsiteY9" fmla="*/ 119087 h 144059"/>
                        <a:gd name="connsiteX10" fmla="*/ 13317 w 44435"/>
                        <a:gd name="connsiteY10" fmla="*/ 138491 h 144059"/>
                        <a:gd name="connsiteX11" fmla="*/ 13524 w 44435"/>
                        <a:gd name="connsiteY11" fmla="*/ 138491 h 144059"/>
                        <a:gd name="connsiteX12" fmla="*/ 36496 w 44435"/>
                        <a:gd name="connsiteY12" fmla="*/ 73950 h 144059"/>
                        <a:gd name="connsiteX13" fmla="*/ 38019 w 44435"/>
                        <a:gd name="connsiteY13" fmla="*/ 25007 h 144059"/>
                        <a:gd name="connsiteX14" fmla="*/ 31065 w 44435"/>
                        <a:gd name="connsiteY14" fmla="*/ 5603 h 144059"/>
                        <a:gd name="connsiteX15" fmla="*/ 30857 w 44435"/>
                        <a:gd name="connsiteY15" fmla="*/ 5603 h 144059"/>
                        <a:gd name="connsiteX16" fmla="*/ 7885 w 44435"/>
                        <a:gd name="connsiteY16" fmla="*/ 70145 h 14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435" h="144059">
                          <a:moveTo>
                            <a:pt x="12590" y="144025"/>
                          </a:moveTo>
                          <a:cubicBezTo>
                            <a:pt x="6466" y="143195"/>
                            <a:pt x="2488" y="135032"/>
                            <a:pt x="827" y="119675"/>
                          </a:cubicBezTo>
                          <a:cubicBezTo>
                            <a:pt x="-660" y="105944"/>
                            <a:pt x="-142" y="88096"/>
                            <a:pt x="2384" y="69384"/>
                          </a:cubicBezTo>
                          <a:cubicBezTo>
                            <a:pt x="6985" y="34899"/>
                            <a:pt x="18264" y="0"/>
                            <a:pt x="30892" y="0"/>
                          </a:cubicBezTo>
                          <a:cubicBezTo>
                            <a:pt x="31203" y="0"/>
                            <a:pt x="31549" y="0"/>
                            <a:pt x="31826" y="69"/>
                          </a:cubicBezTo>
                          <a:cubicBezTo>
                            <a:pt x="44869" y="1799"/>
                            <a:pt x="46841" y="38912"/>
                            <a:pt x="42066" y="74676"/>
                          </a:cubicBezTo>
                          <a:cubicBezTo>
                            <a:pt x="37465" y="109160"/>
                            <a:pt x="26187" y="144060"/>
                            <a:pt x="13559" y="144060"/>
                          </a:cubicBezTo>
                          <a:cubicBezTo>
                            <a:pt x="13247" y="144060"/>
                            <a:pt x="12936" y="144060"/>
                            <a:pt x="12625" y="143991"/>
                          </a:cubicBezTo>
                          <a:close/>
                          <a:moveTo>
                            <a:pt x="7885" y="70145"/>
                          </a:moveTo>
                          <a:cubicBezTo>
                            <a:pt x="5429" y="88407"/>
                            <a:pt x="4910" y="105805"/>
                            <a:pt x="6363" y="119087"/>
                          </a:cubicBezTo>
                          <a:cubicBezTo>
                            <a:pt x="7989" y="133891"/>
                            <a:pt x="11517" y="138249"/>
                            <a:pt x="13317" y="138491"/>
                          </a:cubicBezTo>
                          <a:cubicBezTo>
                            <a:pt x="13386" y="138491"/>
                            <a:pt x="13455" y="138491"/>
                            <a:pt x="13524" y="138491"/>
                          </a:cubicBezTo>
                          <a:cubicBezTo>
                            <a:pt x="19509" y="138491"/>
                            <a:pt x="31169" y="113934"/>
                            <a:pt x="36496" y="73950"/>
                          </a:cubicBezTo>
                          <a:cubicBezTo>
                            <a:pt x="38953" y="55687"/>
                            <a:pt x="39472" y="38289"/>
                            <a:pt x="38019" y="25007"/>
                          </a:cubicBezTo>
                          <a:cubicBezTo>
                            <a:pt x="36392" y="10204"/>
                            <a:pt x="32864" y="5845"/>
                            <a:pt x="31065" y="5603"/>
                          </a:cubicBezTo>
                          <a:cubicBezTo>
                            <a:pt x="30995" y="5603"/>
                            <a:pt x="30926" y="5603"/>
                            <a:pt x="30857" y="5603"/>
                          </a:cubicBezTo>
                          <a:cubicBezTo>
                            <a:pt x="24872" y="5603"/>
                            <a:pt x="13247" y="30161"/>
                            <a:pt x="7885" y="70145"/>
                          </a:cubicBezTo>
                          <a:close/>
                        </a:path>
                      </a:pathLst>
                    </a:custGeom>
                    <a:solidFill>
                      <a:srgbClr val="FFFFFF"/>
                    </a:solidFill>
                    <a:ln w="0" cap="flat">
                      <a:noFill/>
                      <a:prstDash val="solid"/>
                      <a:miter/>
                    </a:ln>
                  </p:spPr>
                  <p:txBody>
                    <a:bodyPr rtlCol="0" anchor="ctr"/>
                    <a:lstStyle/>
                    <a:p>
                      <a:endParaRPr lang="en-NO"/>
                    </a:p>
                  </p:txBody>
                </p:sp>
                <p:sp>
                  <p:nvSpPr>
                    <p:cNvPr id="527" name="Freeform 67">
                      <a:extLst>
                        <a:ext uri="{FF2B5EF4-FFF2-40B4-BE49-F238E27FC236}">
                          <a16:creationId xmlns:a16="http://schemas.microsoft.com/office/drawing/2014/main" id="{2D409B38-5FA1-7123-FF0E-FDCB6F28ACFC}"/>
                        </a:ext>
                      </a:extLst>
                    </p:cNvPr>
                    <p:cNvSpPr>
                      <a:spLocks/>
                    </p:cNvSpPr>
                    <p:nvPr/>
                  </p:nvSpPr>
                  <p:spPr>
                    <a:xfrm>
                      <a:off x="1015745" y="1742028"/>
                      <a:ext cx="26604" cy="12278"/>
                    </a:xfrm>
                    <a:custGeom>
                      <a:avLst/>
                      <a:gdLst>
                        <a:gd name="connsiteX0" fmla="*/ 4705 w 26604"/>
                        <a:gd name="connsiteY0" fmla="*/ 12279 h 12278"/>
                        <a:gd name="connsiteX1" fmla="*/ 16018 w 26604"/>
                        <a:gd name="connsiteY1" fmla="*/ 5603 h 12278"/>
                        <a:gd name="connsiteX2" fmla="*/ 23353 w 26604"/>
                        <a:gd name="connsiteY2" fmla="*/ 8024 h 12278"/>
                        <a:gd name="connsiteX3" fmla="*/ 26605 w 26604"/>
                        <a:gd name="connsiteY3" fmla="*/ 3493 h 12278"/>
                        <a:gd name="connsiteX4" fmla="*/ 16018 w 26604"/>
                        <a:gd name="connsiteY4" fmla="*/ 0 h 12278"/>
                        <a:gd name="connsiteX5" fmla="*/ 0 w 26604"/>
                        <a:gd name="connsiteY5" fmla="*/ 9270 h 12278"/>
                        <a:gd name="connsiteX6" fmla="*/ 4705 w 26604"/>
                        <a:gd name="connsiteY6" fmla="*/ 12279 h 1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4" h="12278">
                          <a:moveTo>
                            <a:pt x="4705" y="12279"/>
                          </a:moveTo>
                          <a:cubicBezTo>
                            <a:pt x="7438" y="8024"/>
                            <a:pt x="11555" y="5603"/>
                            <a:pt x="16018" y="5603"/>
                          </a:cubicBezTo>
                          <a:cubicBezTo>
                            <a:pt x="18613" y="5603"/>
                            <a:pt x="21139" y="6433"/>
                            <a:pt x="23353" y="8024"/>
                          </a:cubicBezTo>
                          <a:lnTo>
                            <a:pt x="26605" y="3493"/>
                          </a:lnTo>
                          <a:cubicBezTo>
                            <a:pt x="23422" y="1211"/>
                            <a:pt x="19789" y="0"/>
                            <a:pt x="16018" y="0"/>
                          </a:cubicBezTo>
                          <a:cubicBezTo>
                            <a:pt x="9722" y="0"/>
                            <a:pt x="3736" y="3459"/>
                            <a:pt x="0" y="9270"/>
                          </a:cubicBezTo>
                          <a:lnTo>
                            <a:pt x="4705" y="12279"/>
                          </a:lnTo>
                          <a:close/>
                        </a:path>
                      </a:pathLst>
                    </a:custGeom>
                    <a:solidFill>
                      <a:srgbClr val="FFFFFF"/>
                    </a:solidFill>
                    <a:ln w="0" cap="flat">
                      <a:noFill/>
                      <a:prstDash val="solid"/>
                      <a:miter/>
                    </a:ln>
                  </p:spPr>
                  <p:txBody>
                    <a:bodyPr rtlCol="0" anchor="ctr"/>
                    <a:lstStyle/>
                    <a:p>
                      <a:endParaRPr lang="en-NO"/>
                    </a:p>
                  </p:txBody>
                </p:sp>
                <p:sp>
                  <p:nvSpPr>
                    <p:cNvPr id="528" name="Freeform 68">
                      <a:extLst>
                        <a:ext uri="{FF2B5EF4-FFF2-40B4-BE49-F238E27FC236}">
                          <a16:creationId xmlns:a16="http://schemas.microsoft.com/office/drawing/2014/main" id="{3B24F4C1-1199-E635-D859-74AFE4E1D7BF}"/>
                        </a:ext>
                      </a:extLst>
                    </p:cNvPr>
                    <p:cNvSpPr>
                      <a:spLocks/>
                    </p:cNvSpPr>
                    <p:nvPr/>
                  </p:nvSpPr>
                  <p:spPr>
                    <a:xfrm rot="-5284800">
                      <a:off x="880062" y="1655196"/>
                      <a:ext cx="5570" cy="200923"/>
                    </a:xfrm>
                    <a:custGeom>
                      <a:avLst/>
                      <a:gdLst>
                        <a:gd name="connsiteX0" fmla="*/ 0 w 5570"/>
                        <a:gd name="connsiteY0" fmla="*/ 0 h 200923"/>
                        <a:gd name="connsiteX1" fmla="*/ 5570 w 5570"/>
                        <a:gd name="connsiteY1" fmla="*/ 0 h 200923"/>
                        <a:gd name="connsiteX2" fmla="*/ 5570 w 5570"/>
                        <a:gd name="connsiteY2" fmla="*/ 200923 h 200923"/>
                        <a:gd name="connsiteX3" fmla="*/ 0 w 5570"/>
                        <a:gd name="connsiteY3" fmla="*/ 200923 h 200923"/>
                      </a:gdLst>
                      <a:ahLst/>
                      <a:cxnLst>
                        <a:cxn ang="0">
                          <a:pos x="connsiteX0" y="connsiteY0"/>
                        </a:cxn>
                        <a:cxn ang="0">
                          <a:pos x="connsiteX1" y="connsiteY1"/>
                        </a:cxn>
                        <a:cxn ang="0">
                          <a:pos x="connsiteX2" y="connsiteY2"/>
                        </a:cxn>
                        <a:cxn ang="0">
                          <a:pos x="connsiteX3" y="connsiteY3"/>
                        </a:cxn>
                      </a:cxnLst>
                      <a:rect l="l" t="t" r="r" b="b"/>
                      <a:pathLst>
                        <a:path w="5570" h="200923">
                          <a:moveTo>
                            <a:pt x="0" y="0"/>
                          </a:moveTo>
                          <a:lnTo>
                            <a:pt x="5570" y="0"/>
                          </a:lnTo>
                          <a:lnTo>
                            <a:pt x="5570" y="200923"/>
                          </a:lnTo>
                          <a:lnTo>
                            <a:pt x="0" y="200923"/>
                          </a:lnTo>
                          <a:close/>
                        </a:path>
                      </a:pathLst>
                    </a:custGeom>
                    <a:solidFill>
                      <a:srgbClr val="FFFFFF"/>
                    </a:solidFill>
                    <a:ln w="0" cap="flat">
                      <a:noFill/>
                      <a:prstDash val="solid"/>
                      <a:miter/>
                    </a:ln>
                  </p:spPr>
                  <p:txBody>
                    <a:bodyPr rtlCol="0" anchor="ctr"/>
                    <a:lstStyle/>
                    <a:p>
                      <a:endParaRPr lang="en-NO"/>
                    </a:p>
                  </p:txBody>
                </p:sp>
                <p:sp>
                  <p:nvSpPr>
                    <p:cNvPr id="529" name="Freeform 69">
                      <a:extLst>
                        <a:ext uri="{FF2B5EF4-FFF2-40B4-BE49-F238E27FC236}">
                          <a16:creationId xmlns:a16="http://schemas.microsoft.com/office/drawing/2014/main" id="{6BD0021E-E621-B865-D53A-92FC4CAB1AD9}"/>
                        </a:ext>
                      </a:extLst>
                    </p:cNvPr>
                    <p:cNvSpPr>
                      <a:spLocks/>
                    </p:cNvSpPr>
                    <p:nvPr/>
                  </p:nvSpPr>
                  <p:spPr>
                    <a:xfrm>
                      <a:off x="715335" y="1701302"/>
                      <a:ext cx="77790" cy="131000"/>
                    </a:xfrm>
                    <a:custGeom>
                      <a:avLst/>
                      <a:gdLst>
                        <a:gd name="connsiteX0" fmla="*/ 52837 w 77790"/>
                        <a:gd name="connsiteY0" fmla="*/ 7798 h 131000"/>
                        <a:gd name="connsiteX1" fmla="*/ 8588 w 77790"/>
                        <a:gd name="connsiteY1" fmla="*/ 16756 h 131000"/>
                        <a:gd name="connsiteX2" fmla="*/ 50381 w 77790"/>
                        <a:gd name="connsiteY2" fmla="*/ 131001 h 131000"/>
                        <a:gd name="connsiteX3" fmla="*/ 52837 w 77790"/>
                        <a:gd name="connsiteY3" fmla="*/ 7798 h 131000"/>
                      </a:gdLst>
                      <a:ahLst/>
                      <a:cxnLst>
                        <a:cxn ang="0">
                          <a:pos x="connsiteX0" y="connsiteY0"/>
                        </a:cxn>
                        <a:cxn ang="0">
                          <a:pos x="connsiteX1" y="connsiteY1"/>
                        </a:cxn>
                        <a:cxn ang="0">
                          <a:pos x="connsiteX2" y="connsiteY2"/>
                        </a:cxn>
                        <a:cxn ang="0">
                          <a:pos x="connsiteX3" y="connsiteY3"/>
                        </a:cxn>
                      </a:cxnLst>
                      <a:rect l="l" t="t" r="r" b="b"/>
                      <a:pathLst>
                        <a:path w="77790" h="131000">
                          <a:moveTo>
                            <a:pt x="52837" y="7798"/>
                          </a:moveTo>
                          <a:cubicBezTo>
                            <a:pt x="45641" y="-884"/>
                            <a:pt x="27893" y="-7248"/>
                            <a:pt x="8588" y="16756"/>
                          </a:cubicBezTo>
                          <a:cubicBezTo>
                            <a:pt x="-10682" y="40829"/>
                            <a:pt x="2153" y="131001"/>
                            <a:pt x="50381" y="131001"/>
                          </a:cubicBezTo>
                          <a:cubicBezTo>
                            <a:pt x="98608" y="131001"/>
                            <a:pt x="72488" y="31525"/>
                            <a:pt x="52837" y="7798"/>
                          </a:cubicBezTo>
                          <a:close/>
                        </a:path>
                      </a:pathLst>
                    </a:custGeom>
                    <a:solidFill>
                      <a:srgbClr val="E4837A"/>
                    </a:solidFill>
                    <a:ln w="0" cap="flat">
                      <a:noFill/>
                      <a:prstDash val="solid"/>
                      <a:miter/>
                    </a:ln>
                  </p:spPr>
                  <p:txBody>
                    <a:bodyPr rtlCol="0" anchor="ctr"/>
                    <a:lstStyle/>
                    <a:p>
                      <a:endParaRPr lang="en-NO"/>
                    </a:p>
                  </p:txBody>
                </p:sp>
                <p:sp>
                  <p:nvSpPr>
                    <p:cNvPr id="530" name="Freeform 70">
                      <a:extLst>
                        <a:ext uri="{FF2B5EF4-FFF2-40B4-BE49-F238E27FC236}">
                          <a16:creationId xmlns:a16="http://schemas.microsoft.com/office/drawing/2014/main" id="{C7DB4115-89E2-D52B-AD94-CEC67A0594AB}"/>
                        </a:ext>
                      </a:extLst>
                    </p:cNvPr>
                    <p:cNvSpPr>
                      <a:spLocks/>
                    </p:cNvSpPr>
                    <p:nvPr/>
                  </p:nvSpPr>
                  <p:spPr>
                    <a:xfrm>
                      <a:off x="650958" y="1370064"/>
                      <a:ext cx="268885" cy="156548"/>
                    </a:xfrm>
                    <a:custGeom>
                      <a:avLst/>
                      <a:gdLst>
                        <a:gd name="connsiteX0" fmla="*/ 5224 w 268885"/>
                        <a:gd name="connsiteY0" fmla="*/ 156549 h 156548"/>
                        <a:gd name="connsiteX1" fmla="*/ 68847 w 268885"/>
                        <a:gd name="connsiteY1" fmla="*/ 68107 h 156548"/>
                        <a:gd name="connsiteX2" fmla="*/ 156861 w 268885"/>
                        <a:gd name="connsiteY2" fmla="*/ 23349 h 156548"/>
                        <a:gd name="connsiteX3" fmla="*/ 268816 w 268885"/>
                        <a:gd name="connsiteY3" fmla="*/ 5571 h 156548"/>
                        <a:gd name="connsiteX4" fmla="*/ 268885 w 268885"/>
                        <a:gd name="connsiteY4" fmla="*/ 2 h 156548"/>
                        <a:gd name="connsiteX5" fmla="*/ 155339 w 268885"/>
                        <a:gd name="connsiteY5" fmla="*/ 17988 h 156548"/>
                        <a:gd name="connsiteX6" fmla="*/ 65491 w 268885"/>
                        <a:gd name="connsiteY6" fmla="*/ 63679 h 156548"/>
                        <a:gd name="connsiteX7" fmla="*/ 0 w 268885"/>
                        <a:gd name="connsiteY7" fmla="*/ 154716 h 156548"/>
                        <a:gd name="connsiteX8" fmla="*/ 5259 w 268885"/>
                        <a:gd name="connsiteY8" fmla="*/ 156549 h 15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885" h="156548">
                          <a:moveTo>
                            <a:pt x="5224" y="156549"/>
                          </a:moveTo>
                          <a:cubicBezTo>
                            <a:pt x="17471" y="121476"/>
                            <a:pt x="38852" y="91696"/>
                            <a:pt x="68847" y="68107"/>
                          </a:cubicBezTo>
                          <a:cubicBezTo>
                            <a:pt x="92892" y="49152"/>
                            <a:pt x="122507" y="34106"/>
                            <a:pt x="156861" y="23349"/>
                          </a:cubicBezTo>
                          <a:cubicBezTo>
                            <a:pt x="215502" y="4983"/>
                            <a:pt x="268297" y="5571"/>
                            <a:pt x="268816" y="5571"/>
                          </a:cubicBezTo>
                          <a:lnTo>
                            <a:pt x="268885" y="2"/>
                          </a:lnTo>
                          <a:cubicBezTo>
                            <a:pt x="268366" y="2"/>
                            <a:pt x="214811" y="-620"/>
                            <a:pt x="155339" y="17988"/>
                          </a:cubicBezTo>
                          <a:cubicBezTo>
                            <a:pt x="120327" y="28953"/>
                            <a:pt x="90090" y="44310"/>
                            <a:pt x="65491" y="63679"/>
                          </a:cubicBezTo>
                          <a:cubicBezTo>
                            <a:pt x="34631" y="87960"/>
                            <a:pt x="12593" y="118605"/>
                            <a:pt x="0" y="154716"/>
                          </a:cubicBezTo>
                          <a:lnTo>
                            <a:pt x="5259" y="156549"/>
                          </a:lnTo>
                          <a:close/>
                        </a:path>
                      </a:pathLst>
                    </a:custGeom>
                    <a:solidFill>
                      <a:srgbClr val="293657"/>
                    </a:solidFill>
                    <a:ln w="0" cap="flat">
                      <a:noFill/>
                      <a:prstDash val="solid"/>
                      <a:miter/>
                    </a:ln>
                  </p:spPr>
                  <p:txBody>
                    <a:bodyPr rtlCol="0" anchor="ctr"/>
                    <a:lstStyle/>
                    <a:p>
                      <a:endParaRPr lang="en-NO"/>
                    </a:p>
                  </p:txBody>
                </p:sp>
                <p:sp>
                  <p:nvSpPr>
                    <p:cNvPr id="531" name="Freeform 71">
                      <a:extLst>
                        <a:ext uri="{FF2B5EF4-FFF2-40B4-BE49-F238E27FC236}">
                          <a16:creationId xmlns:a16="http://schemas.microsoft.com/office/drawing/2014/main" id="{9FCD7B8F-1178-485B-60F5-186CF3EDE973}"/>
                        </a:ext>
                      </a:extLst>
                    </p:cNvPr>
                    <p:cNvSpPr>
                      <a:spLocks/>
                    </p:cNvSpPr>
                    <p:nvPr/>
                  </p:nvSpPr>
                  <p:spPr>
                    <a:xfrm>
                      <a:off x="587058" y="1509591"/>
                      <a:ext cx="132760" cy="23541"/>
                    </a:xfrm>
                    <a:custGeom>
                      <a:avLst/>
                      <a:gdLst>
                        <a:gd name="connsiteX0" fmla="*/ 1211 w 132760"/>
                        <a:gd name="connsiteY0" fmla="*/ 10173 h 23541"/>
                        <a:gd name="connsiteX1" fmla="*/ 109914 w 132760"/>
                        <a:gd name="connsiteY1" fmla="*/ 17748 h 23541"/>
                        <a:gd name="connsiteX2" fmla="*/ 111920 w 132760"/>
                        <a:gd name="connsiteY2" fmla="*/ 12525 h 23541"/>
                        <a:gd name="connsiteX3" fmla="*/ 0 w 132760"/>
                        <a:gd name="connsiteY3" fmla="*/ 4708 h 23541"/>
                        <a:gd name="connsiteX4" fmla="*/ 1211 w 132760"/>
                        <a:gd name="connsiteY4" fmla="*/ 10173 h 23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760" h="23541">
                          <a:moveTo>
                            <a:pt x="1211" y="10173"/>
                          </a:moveTo>
                          <a:cubicBezTo>
                            <a:pt x="37503" y="2114"/>
                            <a:pt x="74071" y="4673"/>
                            <a:pt x="109914" y="17748"/>
                          </a:cubicBezTo>
                          <a:cubicBezTo>
                            <a:pt x="138663" y="28228"/>
                            <a:pt x="141327" y="23282"/>
                            <a:pt x="111920" y="12525"/>
                          </a:cubicBezTo>
                          <a:cubicBezTo>
                            <a:pt x="75040" y="-930"/>
                            <a:pt x="37399" y="-3559"/>
                            <a:pt x="0" y="4708"/>
                          </a:cubicBezTo>
                          <a:lnTo>
                            <a:pt x="1211" y="10173"/>
                          </a:lnTo>
                          <a:close/>
                        </a:path>
                      </a:pathLst>
                    </a:custGeom>
                    <a:solidFill>
                      <a:srgbClr val="293657"/>
                    </a:solidFill>
                    <a:ln w="0" cap="flat">
                      <a:noFill/>
                      <a:prstDash val="solid"/>
                      <a:miter/>
                    </a:ln>
                  </p:spPr>
                  <p:txBody>
                    <a:bodyPr rtlCol="0" anchor="ctr"/>
                    <a:lstStyle/>
                    <a:p>
                      <a:endParaRPr lang="en-NO"/>
                    </a:p>
                  </p:txBody>
                </p:sp>
              </p:grpSp>
            </p:grpSp>
          </p:grpSp>
        </p:grpSp>
        <p:sp>
          <p:nvSpPr>
            <p:cNvPr id="443" name="Pekestokk">
              <a:extLst>
                <a:ext uri="{FF2B5EF4-FFF2-40B4-BE49-F238E27FC236}">
                  <a16:creationId xmlns:a16="http://schemas.microsoft.com/office/drawing/2014/main" id="{3D6483FE-DFC5-17D1-5676-2F4E303636DA}"/>
                </a:ext>
              </a:extLst>
            </p:cNvPr>
            <p:cNvSpPr>
              <a:spLocks/>
            </p:cNvSpPr>
            <p:nvPr/>
          </p:nvSpPr>
          <p:spPr>
            <a:xfrm>
              <a:off x="1734283" y="2459336"/>
              <a:ext cx="1116433" cy="1147498"/>
            </a:xfrm>
            <a:custGeom>
              <a:avLst/>
              <a:gdLst>
                <a:gd name="connsiteX0" fmla="*/ 0 w 1116433"/>
                <a:gd name="connsiteY0" fmla="*/ 1099905 h 1147498"/>
                <a:gd name="connsiteX1" fmla="*/ 45252 w 1116433"/>
                <a:gd name="connsiteY1" fmla="*/ 1147499 h 1147498"/>
                <a:gd name="connsiteX2" fmla="*/ 1116434 w 1116433"/>
                <a:gd name="connsiteY2" fmla="*/ 11587 h 1147498"/>
                <a:gd name="connsiteX3" fmla="*/ 1104913 w 1116433"/>
                <a:gd name="connsiteY3" fmla="*/ 0 h 1147498"/>
                <a:gd name="connsiteX4" fmla="*/ 0 w 1116433"/>
                <a:gd name="connsiteY4" fmla="*/ 1099905 h 1147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433" h="1147498">
                  <a:moveTo>
                    <a:pt x="0" y="1099905"/>
                  </a:moveTo>
                  <a:lnTo>
                    <a:pt x="45252" y="1147499"/>
                  </a:lnTo>
                  <a:lnTo>
                    <a:pt x="1116434" y="11587"/>
                  </a:lnTo>
                  <a:lnTo>
                    <a:pt x="1104913" y="0"/>
                  </a:lnTo>
                  <a:lnTo>
                    <a:pt x="0" y="1099905"/>
                  </a:lnTo>
                  <a:close/>
                </a:path>
              </a:pathLst>
            </a:custGeom>
            <a:solidFill>
              <a:srgbClr val="192133"/>
            </a:solidFill>
            <a:ln w="0" cap="flat">
              <a:noFill/>
              <a:prstDash val="solid"/>
              <a:miter/>
            </a:ln>
          </p:spPr>
          <p:txBody>
            <a:bodyPr rtlCol="0" anchor="ctr"/>
            <a:lstStyle/>
            <a:p>
              <a:endParaRPr lang="en-NO"/>
            </a:p>
          </p:txBody>
        </p:sp>
      </p:grpSp>
      <p:grpSp>
        <p:nvGrpSpPr>
          <p:cNvPr id="617" name="Group 45">
            <a:extLst>
              <a:ext uri="{FF2B5EF4-FFF2-40B4-BE49-F238E27FC236}">
                <a16:creationId xmlns:a16="http://schemas.microsoft.com/office/drawing/2014/main" id="{911BD804-9E6D-F7B5-7B50-30FEE111D53B}"/>
              </a:ext>
            </a:extLst>
          </p:cNvPr>
          <p:cNvGrpSpPr>
            <a:grpSpLocks noChangeAspect="1"/>
          </p:cNvGrpSpPr>
          <p:nvPr/>
        </p:nvGrpSpPr>
        <p:grpSpPr>
          <a:xfrm>
            <a:off x="8105608" y="721333"/>
            <a:ext cx="1634748" cy="1677680"/>
            <a:chOff x="9411884" y="3531066"/>
            <a:chExt cx="2129056" cy="2184968"/>
          </a:xfrm>
        </p:grpSpPr>
        <p:grpSp>
          <p:nvGrpSpPr>
            <p:cNvPr id="618" name="!!Stige">
              <a:extLst>
                <a:ext uri="{FF2B5EF4-FFF2-40B4-BE49-F238E27FC236}">
                  <a16:creationId xmlns:a16="http://schemas.microsoft.com/office/drawing/2014/main" id="{3907EB05-AA4B-56B8-870A-7576E519A367}"/>
                </a:ext>
              </a:extLst>
            </p:cNvPr>
            <p:cNvGrpSpPr/>
            <p:nvPr/>
          </p:nvGrpSpPr>
          <p:grpSpPr>
            <a:xfrm>
              <a:off x="10120783" y="3896507"/>
              <a:ext cx="461436" cy="1764428"/>
              <a:chOff x="7502868" y="1834926"/>
              <a:chExt cx="1407390" cy="5381460"/>
            </a:xfrm>
            <a:solidFill>
              <a:schemeClr val="tx1"/>
            </a:solidFill>
          </p:grpSpPr>
          <p:sp>
            <p:nvSpPr>
              <p:cNvPr id="644" name="Friform 176">
                <a:extLst>
                  <a:ext uri="{FF2B5EF4-FFF2-40B4-BE49-F238E27FC236}">
                    <a16:creationId xmlns:a16="http://schemas.microsoft.com/office/drawing/2014/main" id="{EFAC4175-A6E9-1260-5C18-B4FBAEF10348}"/>
                  </a:ext>
                </a:extLst>
              </p:cNvPr>
              <p:cNvSpPr/>
              <p:nvPr/>
            </p:nvSpPr>
            <p:spPr>
              <a:xfrm>
                <a:off x="7502868" y="1834926"/>
                <a:ext cx="87130" cy="5381460"/>
              </a:xfrm>
              <a:custGeom>
                <a:avLst/>
                <a:gdLst>
                  <a:gd name="connsiteX0" fmla="*/ 0 w 72315"/>
                  <a:gd name="connsiteY0" fmla="*/ 0 h 4466413"/>
                  <a:gd name="connsiteX1" fmla="*/ 72316 w 72315"/>
                  <a:gd name="connsiteY1" fmla="*/ 0 h 4466413"/>
                  <a:gd name="connsiteX2" fmla="*/ 72316 w 72315"/>
                  <a:gd name="connsiteY2" fmla="*/ 4466414 h 4466413"/>
                  <a:gd name="connsiteX3" fmla="*/ 0 w 72315"/>
                  <a:gd name="connsiteY3" fmla="*/ 4466414 h 4466413"/>
                </a:gdLst>
                <a:ahLst/>
                <a:cxnLst>
                  <a:cxn ang="0">
                    <a:pos x="connsiteX0" y="connsiteY0"/>
                  </a:cxn>
                  <a:cxn ang="0">
                    <a:pos x="connsiteX1" y="connsiteY1"/>
                  </a:cxn>
                  <a:cxn ang="0">
                    <a:pos x="connsiteX2" y="connsiteY2"/>
                  </a:cxn>
                  <a:cxn ang="0">
                    <a:pos x="connsiteX3" y="connsiteY3"/>
                  </a:cxn>
                </a:cxnLst>
                <a:rect l="l" t="t" r="r" b="b"/>
                <a:pathLst>
                  <a:path w="72315" h="4466413">
                    <a:moveTo>
                      <a:pt x="0" y="0"/>
                    </a:moveTo>
                    <a:lnTo>
                      <a:pt x="72316" y="0"/>
                    </a:lnTo>
                    <a:lnTo>
                      <a:pt x="72316" y="4466414"/>
                    </a:lnTo>
                    <a:lnTo>
                      <a:pt x="0" y="4466414"/>
                    </a:lnTo>
                    <a:close/>
                  </a:path>
                </a:pathLst>
              </a:custGeom>
              <a:grpFill/>
              <a:ln w="0" cap="flat">
                <a:noFill/>
                <a:prstDash val="solid"/>
                <a:miter/>
              </a:ln>
            </p:spPr>
            <p:txBody>
              <a:bodyPr rtlCol="0" anchor="ctr"/>
              <a:lstStyle/>
              <a:p>
                <a:endParaRPr lang="nb-NO"/>
              </a:p>
            </p:txBody>
          </p:sp>
          <p:sp>
            <p:nvSpPr>
              <p:cNvPr id="645" name="Friform 177">
                <a:extLst>
                  <a:ext uri="{FF2B5EF4-FFF2-40B4-BE49-F238E27FC236}">
                    <a16:creationId xmlns:a16="http://schemas.microsoft.com/office/drawing/2014/main" id="{BB9DF380-31FE-5372-1104-DEB179571344}"/>
                  </a:ext>
                </a:extLst>
              </p:cNvPr>
              <p:cNvSpPr/>
              <p:nvPr/>
            </p:nvSpPr>
            <p:spPr>
              <a:xfrm>
                <a:off x="8823128" y="1837521"/>
                <a:ext cx="87130" cy="5378865"/>
              </a:xfrm>
              <a:custGeom>
                <a:avLst/>
                <a:gdLst>
                  <a:gd name="connsiteX0" fmla="*/ 0 w 72315"/>
                  <a:gd name="connsiteY0" fmla="*/ 0 h 4464259"/>
                  <a:gd name="connsiteX1" fmla="*/ 0 w 72315"/>
                  <a:gd name="connsiteY1" fmla="*/ 4464260 h 4464259"/>
                  <a:gd name="connsiteX2" fmla="*/ 72316 w 72315"/>
                  <a:gd name="connsiteY2" fmla="*/ 4464260 h 4464259"/>
                  <a:gd name="connsiteX3" fmla="*/ 72316 w 72315"/>
                  <a:gd name="connsiteY3" fmla="*/ 65 h 4464259"/>
                  <a:gd name="connsiteX4" fmla="*/ 0 w 72315"/>
                  <a:gd name="connsiteY4" fmla="*/ 0 h 4464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15" h="4464259">
                    <a:moveTo>
                      <a:pt x="0" y="0"/>
                    </a:moveTo>
                    <a:lnTo>
                      <a:pt x="0" y="4464260"/>
                    </a:lnTo>
                    <a:lnTo>
                      <a:pt x="72316" y="4464260"/>
                    </a:lnTo>
                    <a:lnTo>
                      <a:pt x="72316" y="65"/>
                    </a:lnTo>
                    <a:lnTo>
                      <a:pt x="0" y="0"/>
                    </a:lnTo>
                    <a:close/>
                  </a:path>
                </a:pathLst>
              </a:custGeom>
              <a:grpFill/>
              <a:ln w="0" cap="flat">
                <a:noFill/>
                <a:prstDash val="solid"/>
                <a:miter/>
              </a:ln>
            </p:spPr>
            <p:txBody>
              <a:bodyPr rtlCol="0" anchor="ctr"/>
              <a:lstStyle/>
              <a:p>
                <a:endParaRPr lang="nb-NO"/>
              </a:p>
            </p:txBody>
          </p:sp>
          <p:sp>
            <p:nvSpPr>
              <p:cNvPr id="646" name="Friform 178">
                <a:extLst>
                  <a:ext uri="{FF2B5EF4-FFF2-40B4-BE49-F238E27FC236}">
                    <a16:creationId xmlns:a16="http://schemas.microsoft.com/office/drawing/2014/main" id="{8CC0E812-83DE-4F51-8216-3CB967435398}"/>
                  </a:ext>
                </a:extLst>
              </p:cNvPr>
              <p:cNvSpPr/>
              <p:nvPr/>
            </p:nvSpPr>
            <p:spPr>
              <a:xfrm>
                <a:off x="7546434" y="2732348"/>
                <a:ext cx="1320259" cy="105296"/>
              </a:xfrm>
              <a:custGeom>
                <a:avLst/>
                <a:gdLst>
                  <a:gd name="connsiteX0" fmla="*/ 0 w 1095766"/>
                  <a:gd name="connsiteY0" fmla="*/ 0 h 87392"/>
                  <a:gd name="connsiteX1" fmla="*/ 1095767 w 1095766"/>
                  <a:gd name="connsiteY1" fmla="*/ 0 h 87392"/>
                  <a:gd name="connsiteX2" fmla="*/ 1095767 w 1095766"/>
                  <a:gd name="connsiteY2" fmla="*/ 87393 h 87392"/>
                  <a:gd name="connsiteX3" fmla="*/ 0 w 1095766"/>
                  <a:gd name="connsiteY3" fmla="*/ 87393 h 87392"/>
                </a:gdLst>
                <a:ahLst/>
                <a:cxnLst>
                  <a:cxn ang="0">
                    <a:pos x="connsiteX0" y="connsiteY0"/>
                  </a:cxn>
                  <a:cxn ang="0">
                    <a:pos x="connsiteX1" y="connsiteY1"/>
                  </a:cxn>
                  <a:cxn ang="0">
                    <a:pos x="connsiteX2" y="connsiteY2"/>
                  </a:cxn>
                  <a:cxn ang="0">
                    <a:pos x="connsiteX3" y="connsiteY3"/>
                  </a:cxn>
                </a:cxnLst>
                <a:rect l="l" t="t" r="r" b="b"/>
                <a:pathLst>
                  <a:path w="1095766" h="87392">
                    <a:moveTo>
                      <a:pt x="0" y="0"/>
                    </a:moveTo>
                    <a:lnTo>
                      <a:pt x="1095767" y="0"/>
                    </a:lnTo>
                    <a:lnTo>
                      <a:pt x="1095767" y="87393"/>
                    </a:lnTo>
                    <a:lnTo>
                      <a:pt x="0" y="87393"/>
                    </a:lnTo>
                    <a:close/>
                  </a:path>
                </a:pathLst>
              </a:custGeom>
              <a:grpFill/>
              <a:ln w="0" cap="flat">
                <a:noFill/>
                <a:prstDash val="solid"/>
                <a:miter/>
              </a:ln>
            </p:spPr>
            <p:txBody>
              <a:bodyPr rtlCol="0" anchor="ctr"/>
              <a:lstStyle/>
              <a:p>
                <a:endParaRPr lang="nb-NO"/>
              </a:p>
            </p:txBody>
          </p:sp>
          <p:sp>
            <p:nvSpPr>
              <p:cNvPr id="647" name="Friform 179">
                <a:extLst>
                  <a:ext uri="{FF2B5EF4-FFF2-40B4-BE49-F238E27FC236}">
                    <a16:creationId xmlns:a16="http://schemas.microsoft.com/office/drawing/2014/main" id="{C7849D23-62E1-81E4-1FA7-95DDB6E3E811}"/>
                  </a:ext>
                </a:extLst>
              </p:cNvPr>
              <p:cNvSpPr/>
              <p:nvPr/>
            </p:nvSpPr>
            <p:spPr>
              <a:xfrm>
                <a:off x="7589999" y="2732348"/>
                <a:ext cx="97983" cy="105296"/>
              </a:xfrm>
              <a:custGeom>
                <a:avLst/>
                <a:gdLst>
                  <a:gd name="connsiteX0" fmla="*/ 0 w 81322"/>
                  <a:gd name="connsiteY0" fmla="*/ 0 h 87392"/>
                  <a:gd name="connsiteX1" fmla="*/ 81323 w 81322"/>
                  <a:gd name="connsiteY1" fmla="*/ 0 h 87392"/>
                  <a:gd name="connsiteX2" fmla="*/ 81323 w 81322"/>
                  <a:gd name="connsiteY2" fmla="*/ 87393 h 87392"/>
                  <a:gd name="connsiteX3" fmla="*/ 0 w 81322"/>
                  <a:gd name="connsiteY3" fmla="*/ 87393 h 87392"/>
                </a:gdLst>
                <a:ahLst/>
                <a:cxnLst>
                  <a:cxn ang="0">
                    <a:pos x="connsiteX0" y="connsiteY0"/>
                  </a:cxn>
                  <a:cxn ang="0">
                    <a:pos x="connsiteX1" y="connsiteY1"/>
                  </a:cxn>
                  <a:cxn ang="0">
                    <a:pos x="connsiteX2" y="connsiteY2"/>
                  </a:cxn>
                  <a:cxn ang="0">
                    <a:pos x="connsiteX3" y="connsiteY3"/>
                  </a:cxn>
                </a:cxnLst>
                <a:rect l="l" t="t" r="r" b="b"/>
                <a:pathLst>
                  <a:path w="81322" h="87392">
                    <a:moveTo>
                      <a:pt x="0" y="0"/>
                    </a:moveTo>
                    <a:lnTo>
                      <a:pt x="81323" y="0"/>
                    </a:lnTo>
                    <a:lnTo>
                      <a:pt x="81323" y="87393"/>
                    </a:lnTo>
                    <a:lnTo>
                      <a:pt x="0" y="87393"/>
                    </a:lnTo>
                    <a:close/>
                  </a:path>
                </a:pathLst>
              </a:custGeom>
              <a:grpFill/>
              <a:ln w="0" cap="flat">
                <a:noFill/>
                <a:prstDash val="solid"/>
                <a:miter/>
              </a:ln>
            </p:spPr>
            <p:txBody>
              <a:bodyPr rtlCol="0" anchor="ctr"/>
              <a:lstStyle/>
              <a:p>
                <a:endParaRPr lang="nb-NO"/>
              </a:p>
            </p:txBody>
          </p:sp>
          <p:sp>
            <p:nvSpPr>
              <p:cNvPr id="648" name="Friform 180">
                <a:extLst>
                  <a:ext uri="{FF2B5EF4-FFF2-40B4-BE49-F238E27FC236}">
                    <a16:creationId xmlns:a16="http://schemas.microsoft.com/office/drawing/2014/main" id="{66A70B54-4735-ED8D-481A-E90BD48E63B6}"/>
                  </a:ext>
                </a:extLst>
              </p:cNvPr>
              <p:cNvSpPr/>
              <p:nvPr/>
            </p:nvSpPr>
            <p:spPr>
              <a:xfrm>
                <a:off x="7546434" y="3865842"/>
                <a:ext cx="1320259" cy="105218"/>
              </a:xfrm>
              <a:custGeom>
                <a:avLst/>
                <a:gdLst>
                  <a:gd name="connsiteX0" fmla="*/ 0 w 1095766"/>
                  <a:gd name="connsiteY0" fmla="*/ 0 h 87327"/>
                  <a:gd name="connsiteX1" fmla="*/ 1095767 w 1095766"/>
                  <a:gd name="connsiteY1" fmla="*/ 0 h 87327"/>
                  <a:gd name="connsiteX2" fmla="*/ 1095767 w 1095766"/>
                  <a:gd name="connsiteY2" fmla="*/ 87327 h 87327"/>
                  <a:gd name="connsiteX3" fmla="*/ 0 w 1095766"/>
                  <a:gd name="connsiteY3" fmla="*/ 87327 h 87327"/>
                </a:gdLst>
                <a:ahLst/>
                <a:cxnLst>
                  <a:cxn ang="0">
                    <a:pos x="connsiteX0" y="connsiteY0"/>
                  </a:cxn>
                  <a:cxn ang="0">
                    <a:pos x="connsiteX1" y="connsiteY1"/>
                  </a:cxn>
                  <a:cxn ang="0">
                    <a:pos x="connsiteX2" y="connsiteY2"/>
                  </a:cxn>
                  <a:cxn ang="0">
                    <a:pos x="connsiteX3" y="connsiteY3"/>
                  </a:cxn>
                </a:cxnLst>
                <a:rect l="l" t="t" r="r" b="b"/>
                <a:pathLst>
                  <a:path w="1095766" h="87327">
                    <a:moveTo>
                      <a:pt x="0" y="0"/>
                    </a:moveTo>
                    <a:lnTo>
                      <a:pt x="1095767" y="0"/>
                    </a:lnTo>
                    <a:lnTo>
                      <a:pt x="1095767" y="87327"/>
                    </a:lnTo>
                    <a:lnTo>
                      <a:pt x="0" y="87327"/>
                    </a:lnTo>
                    <a:close/>
                  </a:path>
                </a:pathLst>
              </a:custGeom>
              <a:grpFill/>
              <a:ln w="0" cap="flat">
                <a:noFill/>
                <a:prstDash val="solid"/>
                <a:miter/>
              </a:ln>
            </p:spPr>
            <p:txBody>
              <a:bodyPr rtlCol="0" anchor="ctr"/>
              <a:lstStyle/>
              <a:p>
                <a:endParaRPr lang="nb-NO"/>
              </a:p>
            </p:txBody>
          </p:sp>
          <p:sp>
            <p:nvSpPr>
              <p:cNvPr id="649" name="Friform 181">
                <a:extLst>
                  <a:ext uri="{FF2B5EF4-FFF2-40B4-BE49-F238E27FC236}">
                    <a16:creationId xmlns:a16="http://schemas.microsoft.com/office/drawing/2014/main" id="{E78EAADE-C8BA-0F23-9D6B-BD982E5F2108}"/>
                  </a:ext>
                </a:extLst>
              </p:cNvPr>
              <p:cNvSpPr/>
              <p:nvPr/>
            </p:nvSpPr>
            <p:spPr>
              <a:xfrm>
                <a:off x="7589999" y="3865842"/>
                <a:ext cx="97983" cy="105218"/>
              </a:xfrm>
              <a:custGeom>
                <a:avLst/>
                <a:gdLst>
                  <a:gd name="connsiteX0" fmla="*/ 0 w 81322"/>
                  <a:gd name="connsiteY0" fmla="*/ 0 h 87327"/>
                  <a:gd name="connsiteX1" fmla="*/ 81323 w 81322"/>
                  <a:gd name="connsiteY1" fmla="*/ 0 h 87327"/>
                  <a:gd name="connsiteX2" fmla="*/ 81323 w 81322"/>
                  <a:gd name="connsiteY2" fmla="*/ 87327 h 87327"/>
                  <a:gd name="connsiteX3" fmla="*/ 0 w 81322"/>
                  <a:gd name="connsiteY3" fmla="*/ 87327 h 87327"/>
                </a:gdLst>
                <a:ahLst/>
                <a:cxnLst>
                  <a:cxn ang="0">
                    <a:pos x="connsiteX0" y="connsiteY0"/>
                  </a:cxn>
                  <a:cxn ang="0">
                    <a:pos x="connsiteX1" y="connsiteY1"/>
                  </a:cxn>
                  <a:cxn ang="0">
                    <a:pos x="connsiteX2" y="connsiteY2"/>
                  </a:cxn>
                  <a:cxn ang="0">
                    <a:pos x="connsiteX3" y="connsiteY3"/>
                  </a:cxn>
                </a:cxnLst>
                <a:rect l="l" t="t" r="r" b="b"/>
                <a:pathLst>
                  <a:path w="81322" h="87327">
                    <a:moveTo>
                      <a:pt x="0" y="0"/>
                    </a:moveTo>
                    <a:lnTo>
                      <a:pt x="81323" y="0"/>
                    </a:lnTo>
                    <a:lnTo>
                      <a:pt x="81323" y="87327"/>
                    </a:lnTo>
                    <a:lnTo>
                      <a:pt x="0" y="87327"/>
                    </a:lnTo>
                    <a:close/>
                  </a:path>
                </a:pathLst>
              </a:custGeom>
              <a:grpFill/>
              <a:ln w="0" cap="flat">
                <a:noFill/>
                <a:prstDash val="solid"/>
                <a:miter/>
              </a:ln>
            </p:spPr>
            <p:txBody>
              <a:bodyPr rtlCol="0" anchor="ctr"/>
              <a:lstStyle/>
              <a:p>
                <a:endParaRPr lang="nb-NO"/>
              </a:p>
            </p:txBody>
          </p:sp>
          <p:sp>
            <p:nvSpPr>
              <p:cNvPr id="650" name="Friform 182">
                <a:extLst>
                  <a:ext uri="{FF2B5EF4-FFF2-40B4-BE49-F238E27FC236}">
                    <a16:creationId xmlns:a16="http://schemas.microsoft.com/office/drawing/2014/main" id="{D6A6CF9A-00C7-4C29-66CC-9B49B5985BA5}"/>
                  </a:ext>
                </a:extLst>
              </p:cNvPr>
              <p:cNvSpPr/>
              <p:nvPr/>
            </p:nvSpPr>
            <p:spPr>
              <a:xfrm>
                <a:off x="7546434" y="4999335"/>
                <a:ext cx="1320259" cy="105296"/>
              </a:xfrm>
              <a:custGeom>
                <a:avLst/>
                <a:gdLst>
                  <a:gd name="connsiteX0" fmla="*/ 0 w 1095766"/>
                  <a:gd name="connsiteY0" fmla="*/ 0 h 87392"/>
                  <a:gd name="connsiteX1" fmla="*/ 1095767 w 1095766"/>
                  <a:gd name="connsiteY1" fmla="*/ 0 h 87392"/>
                  <a:gd name="connsiteX2" fmla="*/ 1095767 w 1095766"/>
                  <a:gd name="connsiteY2" fmla="*/ 87393 h 87392"/>
                  <a:gd name="connsiteX3" fmla="*/ 0 w 1095766"/>
                  <a:gd name="connsiteY3" fmla="*/ 87393 h 87392"/>
                </a:gdLst>
                <a:ahLst/>
                <a:cxnLst>
                  <a:cxn ang="0">
                    <a:pos x="connsiteX0" y="connsiteY0"/>
                  </a:cxn>
                  <a:cxn ang="0">
                    <a:pos x="connsiteX1" y="connsiteY1"/>
                  </a:cxn>
                  <a:cxn ang="0">
                    <a:pos x="connsiteX2" y="connsiteY2"/>
                  </a:cxn>
                  <a:cxn ang="0">
                    <a:pos x="connsiteX3" y="connsiteY3"/>
                  </a:cxn>
                </a:cxnLst>
                <a:rect l="l" t="t" r="r" b="b"/>
                <a:pathLst>
                  <a:path w="1095766" h="87392">
                    <a:moveTo>
                      <a:pt x="0" y="0"/>
                    </a:moveTo>
                    <a:lnTo>
                      <a:pt x="1095767" y="0"/>
                    </a:lnTo>
                    <a:lnTo>
                      <a:pt x="1095767" y="87393"/>
                    </a:lnTo>
                    <a:lnTo>
                      <a:pt x="0" y="87393"/>
                    </a:lnTo>
                    <a:close/>
                  </a:path>
                </a:pathLst>
              </a:custGeom>
              <a:grpFill/>
              <a:ln w="0" cap="flat">
                <a:noFill/>
                <a:prstDash val="solid"/>
                <a:miter/>
              </a:ln>
            </p:spPr>
            <p:txBody>
              <a:bodyPr rtlCol="0" anchor="ctr"/>
              <a:lstStyle/>
              <a:p>
                <a:endParaRPr lang="nb-NO"/>
              </a:p>
            </p:txBody>
          </p:sp>
          <p:sp>
            <p:nvSpPr>
              <p:cNvPr id="651" name="Friform 183">
                <a:extLst>
                  <a:ext uri="{FF2B5EF4-FFF2-40B4-BE49-F238E27FC236}">
                    <a16:creationId xmlns:a16="http://schemas.microsoft.com/office/drawing/2014/main" id="{7E490E9A-9051-2DD4-2CB5-22ED3B4B0676}"/>
                  </a:ext>
                </a:extLst>
              </p:cNvPr>
              <p:cNvSpPr/>
              <p:nvPr/>
            </p:nvSpPr>
            <p:spPr>
              <a:xfrm>
                <a:off x="7589999" y="4999335"/>
                <a:ext cx="97983" cy="105296"/>
              </a:xfrm>
              <a:custGeom>
                <a:avLst/>
                <a:gdLst>
                  <a:gd name="connsiteX0" fmla="*/ 0 w 81322"/>
                  <a:gd name="connsiteY0" fmla="*/ 0 h 87392"/>
                  <a:gd name="connsiteX1" fmla="*/ 81323 w 81322"/>
                  <a:gd name="connsiteY1" fmla="*/ 0 h 87392"/>
                  <a:gd name="connsiteX2" fmla="*/ 81323 w 81322"/>
                  <a:gd name="connsiteY2" fmla="*/ 87393 h 87392"/>
                  <a:gd name="connsiteX3" fmla="*/ 0 w 81322"/>
                  <a:gd name="connsiteY3" fmla="*/ 87393 h 87392"/>
                </a:gdLst>
                <a:ahLst/>
                <a:cxnLst>
                  <a:cxn ang="0">
                    <a:pos x="connsiteX0" y="connsiteY0"/>
                  </a:cxn>
                  <a:cxn ang="0">
                    <a:pos x="connsiteX1" y="connsiteY1"/>
                  </a:cxn>
                  <a:cxn ang="0">
                    <a:pos x="connsiteX2" y="connsiteY2"/>
                  </a:cxn>
                  <a:cxn ang="0">
                    <a:pos x="connsiteX3" y="connsiteY3"/>
                  </a:cxn>
                </a:cxnLst>
                <a:rect l="l" t="t" r="r" b="b"/>
                <a:pathLst>
                  <a:path w="81322" h="87392">
                    <a:moveTo>
                      <a:pt x="0" y="0"/>
                    </a:moveTo>
                    <a:lnTo>
                      <a:pt x="81323" y="0"/>
                    </a:lnTo>
                    <a:lnTo>
                      <a:pt x="81323" y="87393"/>
                    </a:lnTo>
                    <a:lnTo>
                      <a:pt x="0" y="87393"/>
                    </a:lnTo>
                    <a:close/>
                  </a:path>
                </a:pathLst>
              </a:custGeom>
              <a:grpFill/>
              <a:ln w="0" cap="flat">
                <a:noFill/>
                <a:prstDash val="solid"/>
                <a:miter/>
              </a:ln>
            </p:spPr>
            <p:txBody>
              <a:bodyPr rtlCol="0" anchor="ctr"/>
              <a:lstStyle/>
              <a:p>
                <a:endParaRPr lang="nb-NO"/>
              </a:p>
            </p:txBody>
          </p:sp>
          <p:sp>
            <p:nvSpPr>
              <p:cNvPr id="652" name="Friform 184">
                <a:extLst>
                  <a:ext uri="{FF2B5EF4-FFF2-40B4-BE49-F238E27FC236}">
                    <a16:creationId xmlns:a16="http://schemas.microsoft.com/office/drawing/2014/main" id="{89B8DB7A-B287-7358-CE00-A783C665240A}"/>
                  </a:ext>
                </a:extLst>
              </p:cNvPr>
              <p:cNvSpPr/>
              <p:nvPr/>
            </p:nvSpPr>
            <p:spPr>
              <a:xfrm>
                <a:off x="7546434" y="6132829"/>
                <a:ext cx="1320259" cy="105218"/>
              </a:xfrm>
              <a:custGeom>
                <a:avLst/>
                <a:gdLst>
                  <a:gd name="connsiteX0" fmla="*/ 0 w 1095766"/>
                  <a:gd name="connsiteY0" fmla="*/ 0 h 87327"/>
                  <a:gd name="connsiteX1" fmla="*/ 1095767 w 1095766"/>
                  <a:gd name="connsiteY1" fmla="*/ 0 h 87327"/>
                  <a:gd name="connsiteX2" fmla="*/ 1095767 w 1095766"/>
                  <a:gd name="connsiteY2" fmla="*/ 87327 h 87327"/>
                  <a:gd name="connsiteX3" fmla="*/ 0 w 1095766"/>
                  <a:gd name="connsiteY3" fmla="*/ 87327 h 87327"/>
                </a:gdLst>
                <a:ahLst/>
                <a:cxnLst>
                  <a:cxn ang="0">
                    <a:pos x="connsiteX0" y="connsiteY0"/>
                  </a:cxn>
                  <a:cxn ang="0">
                    <a:pos x="connsiteX1" y="connsiteY1"/>
                  </a:cxn>
                  <a:cxn ang="0">
                    <a:pos x="connsiteX2" y="connsiteY2"/>
                  </a:cxn>
                  <a:cxn ang="0">
                    <a:pos x="connsiteX3" y="connsiteY3"/>
                  </a:cxn>
                </a:cxnLst>
                <a:rect l="l" t="t" r="r" b="b"/>
                <a:pathLst>
                  <a:path w="1095766" h="87327">
                    <a:moveTo>
                      <a:pt x="0" y="0"/>
                    </a:moveTo>
                    <a:lnTo>
                      <a:pt x="1095767" y="0"/>
                    </a:lnTo>
                    <a:lnTo>
                      <a:pt x="1095767" y="87327"/>
                    </a:lnTo>
                    <a:lnTo>
                      <a:pt x="0" y="87327"/>
                    </a:lnTo>
                    <a:close/>
                  </a:path>
                </a:pathLst>
              </a:custGeom>
              <a:grpFill/>
              <a:ln w="0" cap="flat">
                <a:noFill/>
                <a:prstDash val="solid"/>
                <a:miter/>
              </a:ln>
            </p:spPr>
            <p:txBody>
              <a:bodyPr rtlCol="0" anchor="ctr"/>
              <a:lstStyle/>
              <a:p>
                <a:endParaRPr lang="nb-NO"/>
              </a:p>
            </p:txBody>
          </p:sp>
          <p:sp>
            <p:nvSpPr>
              <p:cNvPr id="653" name="Friform 185">
                <a:extLst>
                  <a:ext uri="{FF2B5EF4-FFF2-40B4-BE49-F238E27FC236}">
                    <a16:creationId xmlns:a16="http://schemas.microsoft.com/office/drawing/2014/main" id="{710C4627-40DB-7755-DF4A-2CFF8225860C}"/>
                  </a:ext>
                </a:extLst>
              </p:cNvPr>
              <p:cNvSpPr/>
              <p:nvPr/>
            </p:nvSpPr>
            <p:spPr>
              <a:xfrm>
                <a:off x="7589999" y="6132829"/>
                <a:ext cx="97983" cy="105218"/>
              </a:xfrm>
              <a:custGeom>
                <a:avLst/>
                <a:gdLst>
                  <a:gd name="connsiteX0" fmla="*/ 0 w 81322"/>
                  <a:gd name="connsiteY0" fmla="*/ 0 h 87327"/>
                  <a:gd name="connsiteX1" fmla="*/ 81323 w 81322"/>
                  <a:gd name="connsiteY1" fmla="*/ 0 h 87327"/>
                  <a:gd name="connsiteX2" fmla="*/ 81323 w 81322"/>
                  <a:gd name="connsiteY2" fmla="*/ 87327 h 87327"/>
                  <a:gd name="connsiteX3" fmla="*/ 0 w 81322"/>
                  <a:gd name="connsiteY3" fmla="*/ 87327 h 87327"/>
                </a:gdLst>
                <a:ahLst/>
                <a:cxnLst>
                  <a:cxn ang="0">
                    <a:pos x="connsiteX0" y="connsiteY0"/>
                  </a:cxn>
                  <a:cxn ang="0">
                    <a:pos x="connsiteX1" y="connsiteY1"/>
                  </a:cxn>
                  <a:cxn ang="0">
                    <a:pos x="connsiteX2" y="connsiteY2"/>
                  </a:cxn>
                  <a:cxn ang="0">
                    <a:pos x="connsiteX3" y="connsiteY3"/>
                  </a:cxn>
                </a:cxnLst>
                <a:rect l="l" t="t" r="r" b="b"/>
                <a:pathLst>
                  <a:path w="81322" h="87327">
                    <a:moveTo>
                      <a:pt x="0" y="0"/>
                    </a:moveTo>
                    <a:lnTo>
                      <a:pt x="81323" y="0"/>
                    </a:lnTo>
                    <a:lnTo>
                      <a:pt x="81323" y="87327"/>
                    </a:lnTo>
                    <a:lnTo>
                      <a:pt x="0" y="87327"/>
                    </a:lnTo>
                    <a:close/>
                  </a:path>
                </a:pathLst>
              </a:custGeom>
              <a:grpFill/>
              <a:ln w="0" cap="flat">
                <a:noFill/>
                <a:prstDash val="solid"/>
                <a:miter/>
              </a:ln>
            </p:spPr>
            <p:txBody>
              <a:bodyPr rtlCol="0" anchor="ctr"/>
              <a:lstStyle/>
              <a:p>
                <a:endParaRPr lang="nb-NO"/>
              </a:p>
            </p:txBody>
          </p:sp>
        </p:grpSp>
        <p:grpSp>
          <p:nvGrpSpPr>
            <p:cNvPr id="619" name="Group 47">
              <a:extLst>
                <a:ext uri="{FF2B5EF4-FFF2-40B4-BE49-F238E27FC236}">
                  <a16:creationId xmlns:a16="http://schemas.microsoft.com/office/drawing/2014/main" id="{5F1692DB-E26A-AD45-B863-F0BABCD0FD91}"/>
                </a:ext>
              </a:extLst>
            </p:cNvPr>
            <p:cNvGrpSpPr/>
            <p:nvPr/>
          </p:nvGrpSpPr>
          <p:grpSpPr>
            <a:xfrm>
              <a:off x="10103919" y="3531066"/>
              <a:ext cx="575804" cy="1415787"/>
              <a:chOff x="10120395" y="3531066"/>
              <a:chExt cx="575804" cy="1415787"/>
            </a:xfrm>
          </p:grpSpPr>
          <p:grpSp>
            <p:nvGrpSpPr>
              <p:cNvPr id="623" name="Graphic 5">
                <a:extLst>
                  <a:ext uri="{FF2B5EF4-FFF2-40B4-BE49-F238E27FC236}">
                    <a16:creationId xmlns:a16="http://schemas.microsoft.com/office/drawing/2014/main" id="{E3F5F721-7887-7C56-1AB8-AAFD27E5865B}"/>
                  </a:ext>
                </a:extLst>
              </p:cNvPr>
              <p:cNvGrpSpPr/>
              <p:nvPr/>
            </p:nvGrpSpPr>
            <p:grpSpPr>
              <a:xfrm>
                <a:off x="10120395" y="3557965"/>
                <a:ext cx="448374" cy="1388888"/>
                <a:chOff x="5669590" y="3101757"/>
                <a:chExt cx="1116335" cy="3457961"/>
              </a:xfrm>
            </p:grpSpPr>
            <p:grpSp>
              <p:nvGrpSpPr>
                <p:cNvPr id="629" name="Graphic 5">
                  <a:extLst>
                    <a:ext uri="{FF2B5EF4-FFF2-40B4-BE49-F238E27FC236}">
                      <a16:creationId xmlns:a16="http://schemas.microsoft.com/office/drawing/2014/main" id="{B971C4F9-3D3C-A9CD-9A07-B8810E28A5BB}"/>
                    </a:ext>
                  </a:extLst>
                </p:cNvPr>
                <p:cNvGrpSpPr/>
                <p:nvPr/>
              </p:nvGrpSpPr>
              <p:grpSpPr>
                <a:xfrm>
                  <a:off x="6090255" y="3101757"/>
                  <a:ext cx="695670" cy="3447585"/>
                  <a:chOff x="6090255" y="3101757"/>
                  <a:chExt cx="695670" cy="3447585"/>
                </a:xfrm>
              </p:grpSpPr>
              <p:grpSp>
                <p:nvGrpSpPr>
                  <p:cNvPr id="637" name="Graphic 5">
                    <a:extLst>
                      <a:ext uri="{FF2B5EF4-FFF2-40B4-BE49-F238E27FC236}">
                        <a16:creationId xmlns:a16="http://schemas.microsoft.com/office/drawing/2014/main" id="{622B7F6F-6450-8D0E-D4B1-EED21B484B41}"/>
                      </a:ext>
                    </a:extLst>
                  </p:cNvPr>
                  <p:cNvGrpSpPr/>
                  <p:nvPr/>
                </p:nvGrpSpPr>
                <p:grpSpPr>
                  <a:xfrm>
                    <a:off x="6090255" y="3101757"/>
                    <a:ext cx="356928" cy="506044"/>
                    <a:chOff x="6090255" y="3101757"/>
                    <a:chExt cx="356928" cy="506044"/>
                  </a:xfrm>
                </p:grpSpPr>
                <p:sp>
                  <p:nvSpPr>
                    <p:cNvPr id="642" name="Freeform 25">
                      <a:extLst>
                        <a:ext uri="{FF2B5EF4-FFF2-40B4-BE49-F238E27FC236}">
                          <a16:creationId xmlns:a16="http://schemas.microsoft.com/office/drawing/2014/main" id="{3B18427D-4871-5DF3-DC1A-3A278BC3E5FF}"/>
                        </a:ext>
                      </a:extLst>
                    </p:cNvPr>
                    <p:cNvSpPr/>
                    <p:nvPr/>
                  </p:nvSpPr>
                  <p:spPr>
                    <a:xfrm>
                      <a:off x="6100774" y="3116294"/>
                      <a:ext cx="346409" cy="491507"/>
                    </a:xfrm>
                    <a:custGeom>
                      <a:avLst/>
                      <a:gdLst>
                        <a:gd name="connsiteX0" fmla="*/ 130271 w 346409"/>
                        <a:gd name="connsiteY0" fmla="*/ 3845 h 491507"/>
                        <a:gd name="connsiteX1" fmla="*/ 330524 w 346409"/>
                        <a:gd name="connsiteY1" fmla="*/ 125934 h 491507"/>
                        <a:gd name="connsiteX2" fmla="*/ 307697 w 346409"/>
                        <a:gd name="connsiteY2" fmla="*/ 386712 h 491507"/>
                        <a:gd name="connsiteX3" fmla="*/ 188721 w 346409"/>
                        <a:gd name="connsiteY3" fmla="*/ 386712 h 491507"/>
                        <a:gd name="connsiteX4" fmla="*/ 208435 w 346409"/>
                        <a:gd name="connsiteY4" fmla="*/ 491508 h 491507"/>
                        <a:gd name="connsiteX5" fmla="*/ 35505 w 346409"/>
                        <a:gd name="connsiteY5" fmla="*/ 491508 h 491507"/>
                        <a:gd name="connsiteX6" fmla="*/ 63866 w 346409"/>
                        <a:gd name="connsiteY6" fmla="*/ 341404 h 491507"/>
                        <a:gd name="connsiteX7" fmla="*/ 130271 w 346409"/>
                        <a:gd name="connsiteY7" fmla="*/ 3845 h 4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409" h="491507">
                          <a:moveTo>
                            <a:pt x="130271" y="3845"/>
                          </a:moveTo>
                          <a:cubicBezTo>
                            <a:pt x="205322" y="-15177"/>
                            <a:pt x="313577" y="38085"/>
                            <a:pt x="330524" y="125934"/>
                          </a:cubicBezTo>
                          <a:cubicBezTo>
                            <a:pt x="347471" y="213782"/>
                            <a:pt x="363380" y="367344"/>
                            <a:pt x="307697" y="386712"/>
                          </a:cubicBezTo>
                          <a:cubicBezTo>
                            <a:pt x="283141" y="395359"/>
                            <a:pt x="188721" y="386712"/>
                            <a:pt x="188721" y="386712"/>
                          </a:cubicBezTo>
                          <a:lnTo>
                            <a:pt x="208435" y="491508"/>
                          </a:lnTo>
                          <a:lnTo>
                            <a:pt x="35505" y="491508"/>
                          </a:lnTo>
                          <a:lnTo>
                            <a:pt x="63866" y="341404"/>
                          </a:lnTo>
                          <a:cubicBezTo>
                            <a:pt x="64211" y="341404"/>
                            <a:pt x="-117365" y="66446"/>
                            <a:pt x="130271" y="3845"/>
                          </a:cubicBezTo>
                          <a:close/>
                        </a:path>
                      </a:pathLst>
                    </a:custGeom>
                    <a:solidFill>
                      <a:srgbClr val="E2857E"/>
                    </a:solidFill>
                    <a:ln w="3458" cap="flat">
                      <a:noFill/>
                      <a:prstDash val="solid"/>
                      <a:miter/>
                    </a:ln>
                  </p:spPr>
                  <p:txBody>
                    <a:bodyPr rtlCol="0" anchor="ctr"/>
                    <a:lstStyle/>
                    <a:p>
                      <a:endParaRPr lang="en-NO"/>
                    </a:p>
                  </p:txBody>
                </p:sp>
                <p:sp>
                  <p:nvSpPr>
                    <p:cNvPr id="643" name="Freeform 26">
                      <a:extLst>
                        <a:ext uri="{FF2B5EF4-FFF2-40B4-BE49-F238E27FC236}">
                          <a16:creationId xmlns:a16="http://schemas.microsoft.com/office/drawing/2014/main" id="{B2AB396E-660A-1095-B6A4-7DCD2E7692BC}"/>
                        </a:ext>
                      </a:extLst>
                    </p:cNvPr>
                    <p:cNvSpPr/>
                    <p:nvPr/>
                  </p:nvSpPr>
                  <p:spPr>
                    <a:xfrm>
                      <a:off x="6090255" y="3101757"/>
                      <a:ext cx="297464" cy="355951"/>
                    </a:xfrm>
                    <a:custGeom>
                      <a:avLst/>
                      <a:gdLst>
                        <a:gd name="connsiteX0" fmla="*/ 213420 w 297464"/>
                        <a:gd name="connsiteY0" fmla="*/ 129058 h 355951"/>
                        <a:gd name="connsiteX1" fmla="*/ 172608 w 297464"/>
                        <a:gd name="connsiteY1" fmla="*/ 201689 h 355951"/>
                        <a:gd name="connsiteX2" fmla="*/ 106203 w 297464"/>
                        <a:gd name="connsiteY2" fmla="*/ 204455 h 355951"/>
                        <a:gd name="connsiteX3" fmla="*/ 126609 w 297464"/>
                        <a:gd name="connsiteY3" fmla="*/ 286770 h 355951"/>
                        <a:gd name="connsiteX4" fmla="*/ 74730 w 297464"/>
                        <a:gd name="connsiteY4" fmla="*/ 355942 h 355951"/>
                        <a:gd name="connsiteX5" fmla="*/ 10746 w 297464"/>
                        <a:gd name="connsiteY5" fmla="*/ 93780 h 355951"/>
                        <a:gd name="connsiteX6" fmla="*/ 297464 w 297464"/>
                        <a:gd name="connsiteY6" fmla="*/ 64382 h 355951"/>
                        <a:gd name="connsiteX7" fmla="*/ 213420 w 297464"/>
                        <a:gd name="connsiteY7" fmla="*/ 129058 h 35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464" h="355951">
                          <a:moveTo>
                            <a:pt x="213420" y="129058"/>
                          </a:moveTo>
                          <a:cubicBezTo>
                            <a:pt x="192669" y="189929"/>
                            <a:pt x="213766" y="278815"/>
                            <a:pt x="172608" y="201689"/>
                          </a:cubicBezTo>
                          <a:cubicBezTo>
                            <a:pt x="152549" y="163990"/>
                            <a:pt x="122113" y="174020"/>
                            <a:pt x="106203" y="204455"/>
                          </a:cubicBezTo>
                          <a:cubicBezTo>
                            <a:pt x="86489" y="242154"/>
                            <a:pt x="131105" y="273973"/>
                            <a:pt x="126609" y="286770"/>
                          </a:cubicBezTo>
                          <a:cubicBezTo>
                            <a:pt x="122459" y="299567"/>
                            <a:pt x="84414" y="354559"/>
                            <a:pt x="74730" y="355942"/>
                          </a:cubicBezTo>
                          <a:cubicBezTo>
                            <a:pt x="65046" y="357326"/>
                            <a:pt x="-31795" y="199613"/>
                            <a:pt x="10746" y="93780"/>
                          </a:cubicBezTo>
                          <a:cubicBezTo>
                            <a:pt x="57091" y="-21737"/>
                            <a:pt x="253540" y="-29346"/>
                            <a:pt x="297464" y="64382"/>
                          </a:cubicBezTo>
                          <a:cubicBezTo>
                            <a:pt x="280517" y="64036"/>
                            <a:pt x="234172" y="68878"/>
                            <a:pt x="213420" y="129058"/>
                          </a:cubicBezTo>
                          <a:close/>
                        </a:path>
                      </a:pathLst>
                    </a:custGeom>
                    <a:solidFill>
                      <a:schemeClr val="accent6">
                        <a:lumMod val="50000"/>
                      </a:schemeClr>
                    </a:solidFill>
                    <a:ln w="3458" cap="flat">
                      <a:noFill/>
                      <a:prstDash val="solid"/>
                      <a:miter/>
                    </a:ln>
                  </p:spPr>
                  <p:txBody>
                    <a:bodyPr rtlCol="0" anchor="ctr"/>
                    <a:lstStyle/>
                    <a:p>
                      <a:endParaRPr lang="en-NO"/>
                    </a:p>
                  </p:txBody>
                </p:sp>
              </p:grpSp>
              <p:grpSp>
                <p:nvGrpSpPr>
                  <p:cNvPr id="638" name="Graphic 5">
                    <a:extLst>
                      <a:ext uri="{FF2B5EF4-FFF2-40B4-BE49-F238E27FC236}">
                        <a16:creationId xmlns:a16="http://schemas.microsoft.com/office/drawing/2014/main" id="{01426A04-D8EB-C448-BD6C-64493724E7B2}"/>
                      </a:ext>
                    </a:extLst>
                  </p:cNvPr>
                  <p:cNvGrpSpPr/>
                  <p:nvPr/>
                </p:nvGrpSpPr>
                <p:grpSpPr>
                  <a:xfrm>
                    <a:off x="6142505" y="4506459"/>
                    <a:ext cx="643420" cy="2042883"/>
                    <a:chOff x="6142505" y="4506459"/>
                    <a:chExt cx="643420" cy="2042883"/>
                  </a:xfrm>
                </p:grpSpPr>
                <p:sp>
                  <p:nvSpPr>
                    <p:cNvPr id="639" name="Freeform 28">
                      <a:extLst>
                        <a:ext uri="{FF2B5EF4-FFF2-40B4-BE49-F238E27FC236}">
                          <a16:creationId xmlns:a16="http://schemas.microsoft.com/office/drawing/2014/main" id="{392F5363-2986-AD35-2A39-4E2080A2B05C}"/>
                        </a:ext>
                      </a:extLst>
                    </p:cNvPr>
                    <p:cNvSpPr/>
                    <p:nvPr/>
                  </p:nvSpPr>
                  <p:spPr>
                    <a:xfrm>
                      <a:off x="6142505" y="4506459"/>
                      <a:ext cx="433016" cy="1780374"/>
                    </a:xfrm>
                    <a:custGeom>
                      <a:avLst/>
                      <a:gdLst>
                        <a:gd name="connsiteX0" fmla="*/ 0 w 433016"/>
                        <a:gd name="connsiteY0" fmla="*/ 44157 h 1780374"/>
                        <a:gd name="connsiteX1" fmla="*/ 185727 w 433016"/>
                        <a:gd name="connsiteY1" fmla="*/ 1031588 h 1780374"/>
                        <a:gd name="connsiteX2" fmla="*/ 252824 w 433016"/>
                        <a:gd name="connsiteY2" fmla="*/ 1775187 h 1780374"/>
                        <a:gd name="connsiteX3" fmla="*/ 409844 w 433016"/>
                        <a:gd name="connsiteY3" fmla="*/ 1780375 h 1780374"/>
                        <a:gd name="connsiteX4" fmla="*/ 427137 w 433016"/>
                        <a:gd name="connsiteY4" fmla="*/ 1078625 h 1780374"/>
                        <a:gd name="connsiteX5" fmla="*/ 433017 w 433016"/>
                        <a:gd name="connsiteY5" fmla="*/ 254786 h 1780374"/>
                        <a:gd name="connsiteX6" fmla="*/ 0 w 433016"/>
                        <a:gd name="connsiteY6" fmla="*/ 44157 h 1780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016" h="1780374">
                          <a:moveTo>
                            <a:pt x="0" y="44157"/>
                          </a:moveTo>
                          <a:cubicBezTo>
                            <a:pt x="0" y="44157"/>
                            <a:pt x="178118" y="960341"/>
                            <a:pt x="185727" y="1031588"/>
                          </a:cubicBezTo>
                          <a:cubicBezTo>
                            <a:pt x="193336" y="1102835"/>
                            <a:pt x="170855" y="1451808"/>
                            <a:pt x="252824" y="1775187"/>
                          </a:cubicBezTo>
                          <a:lnTo>
                            <a:pt x="409844" y="1780375"/>
                          </a:lnTo>
                          <a:cubicBezTo>
                            <a:pt x="415724" y="1566287"/>
                            <a:pt x="425754" y="1165782"/>
                            <a:pt x="427137" y="1078625"/>
                          </a:cubicBezTo>
                          <a:cubicBezTo>
                            <a:pt x="429213" y="955153"/>
                            <a:pt x="433017" y="254786"/>
                            <a:pt x="433017" y="254786"/>
                          </a:cubicBezTo>
                          <a:cubicBezTo>
                            <a:pt x="433017" y="254786"/>
                            <a:pt x="70901" y="-127044"/>
                            <a:pt x="0" y="44157"/>
                          </a:cubicBezTo>
                          <a:close/>
                        </a:path>
                      </a:pathLst>
                    </a:custGeom>
                    <a:solidFill>
                      <a:schemeClr val="bg2"/>
                    </a:solidFill>
                    <a:ln w="3458" cap="flat">
                      <a:noFill/>
                      <a:prstDash val="solid"/>
                      <a:miter/>
                    </a:ln>
                  </p:spPr>
                  <p:txBody>
                    <a:bodyPr rtlCol="0" anchor="ctr"/>
                    <a:lstStyle/>
                    <a:p>
                      <a:endParaRPr lang="en-NO"/>
                    </a:p>
                  </p:txBody>
                </p:sp>
                <p:sp>
                  <p:nvSpPr>
                    <p:cNvPr id="640" name="Freeform 29">
                      <a:extLst>
                        <a:ext uri="{FF2B5EF4-FFF2-40B4-BE49-F238E27FC236}">
                          <a16:creationId xmlns:a16="http://schemas.microsoft.com/office/drawing/2014/main" id="{C37CFC5B-BF02-B899-B55D-17B10B7338F0}"/>
                        </a:ext>
                      </a:extLst>
                    </p:cNvPr>
                    <p:cNvSpPr/>
                    <p:nvPr/>
                  </p:nvSpPr>
                  <p:spPr>
                    <a:xfrm>
                      <a:off x="6379540" y="6382637"/>
                      <a:ext cx="406385" cy="166705"/>
                    </a:xfrm>
                    <a:custGeom>
                      <a:avLst/>
                      <a:gdLst>
                        <a:gd name="connsiteX0" fmla="*/ 402927 w 406385"/>
                        <a:gd name="connsiteY0" fmla="*/ 154599 h 166704"/>
                        <a:gd name="connsiteX1" fmla="*/ 0 w 406385"/>
                        <a:gd name="connsiteY1" fmla="*/ 166704 h 166704"/>
                        <a:gd name="connsiteX2" fmla="*/ 0 w 406385"/>
                        <a:gd name="connsiteY2" fmla="*/ 0 h 166704"/>
                        <a:gd name="connsiteX3" fmla="*/ 157712 w 406385"/>
                        <a:gd name="connsiteY3" fmla="*/ 0 h 166704"/>
                        <a:gd name="connsiteX4" fmla="*/ 406386 w 406385"/>
                        <a:gd name="connsiteY4" fmla="*/ 108946 h 166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385" h="166704">
                          <a:moveTo>
                            <a:pt x="402927" y="154599"/>
                          </a:moveTo>
                          <a:lnTo>
                            <a:pt x="0" y="166704"/>
                          </a:lnTo>
                          <a:lnTo>
                            <a:pt x="0" y="0"/>
                          </a:lnTo>
                          <a:lnTo>
                            <a:pt x="157712" y="0"/>
                          </a:lnTo>
                          <a:lnTo>
                            <a:pt x="406386" y="108946"/>
                          </a:lnTo>
                          <a:close/>
                        </a:path>
                      </a:pathLst>
                    </a:custGeom>
                    <a:solidFill>
                      <a:schemeClr val="bg2"/>
                    </a:solidFill>
                    <a:ln w="3458" cap="flat">
                      <a:noFill/>
                      <a:prstDash val="solid"/>
                      <a:miter/>
                    </a:ln>
                  </p:spPr>
                  <p:txBody>
                    <a:bodyPr rtlCol="0" anchor="ctr"/>
                    <a:lstStyle/>
                    <a:p>
                      <a:endParaRPr lang="en-NO"/>
                    </a:p>
                  </p:txBody>
                </p:sp>
                <p:sp>
                  <p:nvSpPr>
                    <p:cNvPr id="641" name="Freeform 30">
                      <a:extLst>
                        <a:ext uri="{FF2B5EF4-FFF2-40B4-BE49-F238E27FC236}">
                          <a16:creationId xmlns:a16="http://schemas.microsoft.com/office/drawing/2014/main" id="{09FFF29A-5EDC-8CFE-16ED-9F422B167CC0}"/>
                        </a:ext>
                      </a:extLst>
                    </p:cNvPr>
                    <p:cNvSpPr/>
                    <p:nvPr/>
                  </p:nvSpPr>
                  <p:spPr>
                    <a:xfrm>
                      <a:off x="6410200" y="6282338"/>
                      <a:ext cx="120013" cy="100299"/>
                    </a:xfrm>
                    <a:custGeom>
                      <a:avLst/>
                      <a:gdLst>
                        <a:gd name="connsiteX0" fmla="*/ 2767 w 120013"/>
                        <a:gd name="connsiteY0" fmla="*/ 100299 h 100299"/>
                        <a:gd name="connsiteX1" fmla="*/ 120014 w 120013"/>
                        <a:gd name="connsiteY1" fmla="*/ 100299 h 100299"/>
                        <a:gd name="connsiteX2" fmla="*/ 120014 w 120013"/>
                        <a:gd name="connsiteY2" fmla="*/ 4842 h 100299"/>
                        <a:gd name="connsiteX3" fmla="*/ 0 w 120013"/>
                        <a:gd name="connsiteY3" fmla="*/ 0 h 100299"/>
                      </a:gdLst>
                      <a:ahLst/>
                      <a:cxnLst>
                        <a:cxn ang="0">
                          <a:pos x="connsiteX0" y="connsiteY0"/>
                        </a:cxn>
                        <a:cxn ang="0">
                          <a:pos x="connsiteX1" y="connsiteY1"/>
                        </a:cxn>
                        <a:cxn ang="0">
                          <a:pos x="connsiteX2" y="connsiteY2"/>
                        </a:cxn>
                        <a:cxn ang="0">
                          <a:pos x="connsiteX3" y="connsiteY3"/>
                        </a:cxn>
                      </a:cxnLst>
                      <a:rect l="l" t="t" r="r" b="b"/>
                      <a:pathLst>
                        <a:path w="120013" h="100299">
                          <a:moveTo>
                            <a:pt x="2767" y="100299"/>
                          </a:moveTo>
                          <a:lnTo>
                            <a:pt x="120014" y="100299"/>
                          </a:lnTo>
                          <a:lnTo>
                            <a:pt x="120014" y="4842"/>
                          </a:lnTo>
                          <a:lnTo>
                            <a:pt x="0" y="0"/>
                          </a:lnTo>
                          <a:close/>
                        </a:path>
                      </a:pathLst>
                    </a:custGeom>
                    <a:solidFill>
                      <a:srgbClr val="E2857E"/>
                    </a:solidFill>
                    <a:ln w="3458" cap="flat">
                      <a:noFill/>
                      <a:prstDash val="solid"/>
                      <a:miter/>
                    </a:ln>
                  </p:spPr>
                  <p:txBody>
                    <a:bodyPr rtlCol="0" anchor="ctr"/>
                    <a:lstStyle/>
                    <a:p>
                      <a:endParaRPr lang="en-NO"/>
                    </a:p>
                  </p:txBody>
                </p:sp>
              </p:grpSp>
            </p:grpSp>
            <p:grpSp>
              <p:nvGrpSpPr>
                <p:cNvPr id="630" name="Graphic 5">
                  <a:extLst>
                    <a:ext uri="{FF2B5EF4-FFF2-40B4-BE49-F238E27FC236}">
                      <a16:creationId xmlns:a16="http://schemas.microsoft.com/office/drawing/2014/main" id="{2E1C69B1-8E02-3B5F-5B7A-CFCA9CFFEF34}"/>
                    </a:ext>
                  </a:extLst>
                </p:cNvPr>
                <p:cNvGrpSpPr/>
                <p:nvPr/>
              </p:nvGrpSpPr>
              <p:grpSpPr>
                <a:xfrm>
                  <a:off x="5865471" y="3552410"/>
                  <a:ext cx="735039" cy="3007308"/>
                  <a:chOff x="5865471" y="3552410"/>
                  <a:chExt cx="735039" cy="3007308"/>
                </a:xfrm>
              </p:grpSpPr>
              <p:grpSp>
                <p:nvGrpSpPr>
                  <p:cNvPr id="632" name="Graphic 5">
                    <a:extLst>
                      <a:ext uri="{FF2B5EF4-FFF2-40B4-BE49-F238E27FC236}">
                        <a16:creationId xmlns:a16="http://schemas.microsoft.com/office/drawing/2014/main" id="{A1CB7ABB-2F09-CD9B-CFBF-18750523F0F4}"/>
                      </a:ext>
                    </a:extLst>
                  </p:cNvPr>
                  <p:cNvGrpSpPr/>
                  <p:nvPr/>
                </p:nvGrpSpPr>
                <p:grpSpPr>
                  <a:xfrm>
                    <a:off x="5883110" y="4669445"/>
                    <a:ext cx="414340" cy="1890273"/>
                    <a:chOff x="5883110" y="4669445"/>
                    <a:chExt cx="414340" cy="1890273"/>
                  </a:xfrm>
                </p:grpSpPr>
                <p:sp>
                  <p:nvSpPr>
                    <p:cNvPr id="634" name="Freeform 33">
                      <a:extLst>
                        <a:ext uri="{FF2B5EF4-FFF2-40B4-BE49-F238E27FC236}">
                          <a16:creationId xmlns:a16="http://schemas.microsoft.com/office/drawing/2014/main" id="{85AC31AB-EF95-4A72-85FD-AD20DD746872}"/>
                        </a:ext>
                      </a:extLst>
                    </p:cNvPr>
                    <p:cNvSpPr/>
                    <p:nvPr/>
                  </p:nvSpPr>
                  <p:spPr>
                    <a:xfrm>
                      <a:off x="5968537" y="6269196"/>
                      <a:ext cx="122434" cy="176042"/>
                    </a:xfrm>
                    <a:custGeom>
                      <a:avLst/>
                      <a:gdLst>
                        <a:gd name="connsiteX0" fmla="*/ 113096 w 122434"/>
                        <a:gd name="connsiteY0" fmla="*/ 176043 h 176042"/>
                        <a:gd name="connsiteX1" fmla="*/ 0 w 122434"/>
                        <a:gd name="connsiteY1" fmla="*/ 145261 h 176042"/>
                        <a:gd name="connsiteX2" fmla="*/ 2767 w 122434"/>
                        <a:gd name="connsiteY2" fmla="*/ 0 h 176042"/>
                        <a:gd name="connsiteX3" fmla="*/ 122434 w 122434"/>
                        <a:gd name="connsiteY3" fmla="*/ 0 h 176042"/>
                      </a:gdLst>
                      <a:ahLst/>
                      <a:cxnLst>
                        <a:cxn ang="0">
                          <a:pos x="connsiteX0" y="connsiteY0"/>
                        </a:cxn>
                        <a:cxn ang="0">
                          <a:pos x="connsiteX1" y="connsiteY1"/>
                        </a:cxn>
                        <a:cxn ang="0">
                          <a:pos x="connsiteX2" y="connsiteY2"/>
                        </a:cxn>
                        <a:cxn ang="0">
                          <a:pos x="connsiteX3" y="connsiteY3"/>
                        </a:cxn>
                      </a:cxnLst>
                      <a:rect l="l" t="t" r="r" b="b"/>
                      <a:pathLst>
                        <a:path w="122434" h="176042">
                          <a:moveTo>
                            <a:pt x="113096" y="176043"/>
                          </a:moveTo>
                          <a:lnTo>
                            <a:pt x="0" y="145261"/>
                          </a:lnTo>
                          <a:lnTo>
                            <a:pt x="2767" y="0"/>
                          </a:lnTo>
                          <a:lnTo>
                            <a:pt x="122434" y="0"/>
                          </a:lnTo>
                          <a:close/>
                        </a:path>
                      </a:pathLst>
                    </a:custGeom>
                    <a:solidFill>
                      <a:srgbClr val="E2857E"/>
                    </a:solidFill>
                    <a:ln w="3458" cap="flat">
                      <a:noFill/>
                      <a:prstDash val="solid"/>
                      <a:miter/>
                    </a:ln>
                  </p:spPr>
                  <p:txBody>
                    <a:bodyPr rtlCol="0" anchor="ctr"/>
                    <a:lstStyle/>
                    <a:p>
                      <a:endParaRPr lang="en-NO"/>
                    </a:p>
                  </p:txBody>
                </p:sp>
                <p:sp>
                  <p:nvSpPr>
                    <p:cNvPr id="635" name="Freeform 34">
                      <a:extLst>
                        <a:ext uri="{FF2B5EF4-FFF2-40B4-BE49-F238E27FC236}">
                          <a16:creationId xmlns:a16="http://schemas.microsoft.com/office/drawing/2014/main" id="{7C03E1CE-BF96-5A51-8093-9E6BDDC7A472}"/>
                        </a:ext>
                      </a:extLst>
                    </p:cNvPr>
                    <p:cNvSpPr/>
                    <p:nvPr/>
                  </p:nvSpPr>
                  <p:spPr>
                    <a:xfrm>
                      <a:off x="5883110" y="4669445"/>
                      <a:ext cx="414340" cy="1609780"/>
                    </a:xfrm>
                    <a:custGeom>
                      <a:avLst/>
                      <a:gdLst>
                        <a:gd name="connsiteX0" fmla="*/ 0 w 414340"/>
                        <a:gd name="connsiteY0" fmla="*/ 84883 h 1609780"/>
                        <a:gd name="connsiteX1" fmla="*/ 54992 w 414340"/>
                        <a:gd name="connsiteY1" fmla="*/ 910105 h 1609780"/>
                        <a:gd name="connsiteX2" fmla="*/ 57413 w 414340"/>
                        <a:gd name="connsiteY2" fmla="*/ 1609435 h 1609780"/>
                        <a:gd name="connsiteX3" fmla="*/ 225155 w 414340"/>
                        <a:gd name="connsiteY3" fmla="*/ 1609781 h 1609780"/>
                        <a:gd name="connsiteX4" fmla="*/ 281876 w 414340"/>
                        <a:gd name="connsiteY4" fmla="*/ 927053 h 1609780"/>
                        <a:gd name="connsiteX5" fmla="*/ 414340 w 414340"/>
                        <a:gd name="connsiteY5" fmla="*/ 55831 h 1609780"/>
                        <a:gd name="connsiteX6" fmla="*/ 0 w 414340"/>
                        <a:gd name="connsiteY6" fmla="*/ 84883 h 160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340" h="1609780">
                          <a:moveTo>
                            <a:pt x="0" y="84883"/>
                          </a:moveTo>
                          <a:cubicBezTo>
                            <a:pt x="0" y="84883"/>
                            <a:pt x="40120" y="514096"/>
                            <a:pt x="54992" y="910105"/>
                          </a:cubicBezTo>
                          <a:cubicBezTo>
                            <a:pt x="29052" y="1241094"/>
                            <a:pt x="52917" y="1564819"/>
                            <a:pt x="57413" y="1609435"/>
                          </a:cubicBezTo>
                          <a:lnTo>
                            <a:pt x="225155" y="1609781"/>
                          </a:lnTo>
                          <a:cubicBezTo>
                            <a:pt x="226538" y="1522970"/>
                            <a:pt x="245215" y="1209274"/>
                            <a:pt x="281876" y="927053"/>
                          </a:cubicBezTo>
                          <a:cubicBezTo>
                            <a:pt x="335830" y="512366"/>
                            <a:pt x="414340" y="55831"/>
                            <a:pt x="414340" y="55831"/>
                          </a:cubicBezTo>
                          <a:cubicBezTo>
                            <a:pt x="414340" y="55831"/>
                            <a:pt x="68826" y="-87355"/>
                            <a:pt x="0" y="84883"/>
                          </a:cubicBezTo>
                          <a:close/>
                        </a:path>
                      </a:pathLst>
                    </a:custGeom>
                    <a:solidFill>
                      <a:schemeClr val="bg2"/>
                    </a:solidFill>
                    <a:ln w="3458" cap="flat">
                      <a:noFill/>
                      <a:prstDash val="solid"/>
                      <a:miter/>
                    </a:ln>
                  </p:spPr>
                  <p:txBody>
                    <a:bodyPr rtlCol="0" anchor="ctr"/>
                    <a:lstStyle/>
                    <a:p>
                      <a:endParaRPr lang="en-NO"/>
                    </a:p>
                  </p:txBody>
                </p:sp>
                <p:sp>
                  <p:nvSpPr>
                    <p:cNvPr id="636" name="Freeform 35">
                      <a:extLst>
                        <a:ext uri="{FF2B5EF4-FFF2-40B4-BE49-F238E27FC236}">
                          <a16:creationId xmlns:a16="http://schemas.microsoft.com/office/drawing/2014/main" id="{C84E7761-78FA-D14D-DCE0-4F8078C651C5}"/>
                        </a:ext>
                      </a:extLst>
                    </p:cNvPr>
                    <p:cNvSpPr/>
                    <p:nvPr/>
                  </p:nvSpPr>
                  <p:spPr>
                    <a:xfrm>
                      <a:off x="5912162" y="6382638"/>
                      <a:ext cx="196102" cy="177080"/>
                    </a:xfrm>
                    <a:custGeom>
                      <a:avLst/>
                      <a:gdLst>
                        <a:gd name="connsiteX0" fmla="*/ 196103 w 196102"/>
                        <a:gd name="connsiteY0" fmla="*/ 177080 h 177080"/>
                        <a:gd name="connsiteX1" fmla="*/ 0 w 196102"/>
                        <a:gd name="connsiteY1" fmla="*/ 177080 h 177080"/>
                        <a:gd name="connsiteX2" fmla="*/ 0 w 196102"/>
                        <a:gd name="connsiteY2" fmla="*/ 130735 h 177080"/>
                        <a:gd name="connsiteX3" fmla="*/ 53262 w 196102"/>
                        <a:gd name="connsiteY3" fmla="*/ 0 h 177080"/>
                        <a:gd name="connsiteX4" fmla="*/ 172930 w 196102"/>
                        <a:gd name="connsiteY4" fmla="*/ 0 h 177080"/>
                        <a:gd name="connsiteX5" fmla="*/ 196103 w 196102"/>
                        <a:gd name="connsiteY5" fmla="*/ 130735 h 17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102" h="177080">
                          <a:moveTo>
                            <a:pt x="196103" y="177080"/>
                          </a:moveTo>
                          <a:lnTo>
                            <a:pt x="0" y="177080"/>
                          </a:lnTo>
                          <a:lnTo>
                            <a:pt x="0" y="130735"/>
                          </a:lnTo>
                          <a:lnTo>
                            <a:pt x="53262" y="0"/>
                          </a:lnTo>
                          <a:lnTo>
                            <a:pt x="172930" y="0"/>
                          </a:lnTo>
                          <a:lnTo>
                            <a:pt x="196103" y="130735"/>
                          </a:lnTo>
                          <a:close/>
                        </a:path>
                      </a:pathLst>
                    </a:custGeom>
                    <a:solidFill>
                      <a:schemeClr val="bg2"/>
                    </a:solidFill>
                    <a:ln w="3458" cap="flat">
                      <a:noFill/>
                      <a:prstDash val="solid"/>
                      <a:miter/>
                    </a:ln>
                  </p:spPr>
                  <p:txBody>
                    <a:bodyPr rtlCol="0" anchor="ctr"/>
                    <a:lstStyle/>
                    <a:p>
                      <a:endParaRPr lang="en-NO"/>
                    </a:p>
                  </p:txBody>
                </p:sp>
              </p:grpSp>
              <p:sp>
                <p:nvSpPr>
                  <p:cNvPr id="633" name="Freeform 40">
                    <a:extLst>
                      <a:ext uri="{FF2B5EF4-FFF2-40B4-BE49-F238E27FC236}">
                        <a16:creationId xmlns:a16="http://schemas.microsoft.com/office/drawing/2014/main" id="{C8D8E113-AFAE-1E34-FECB-77FE54C01FD3}"/>
                      </a:ext>
                    </a:extLst>
                  </p:cNvPr>
                  <p:cNvSpPr/>
                  <p:nvPr/>
                </p:nvSpPr>
                <p:spPr>
                  <a:xfrm>
                    <a:off x="5865471" y="3552410"/>
                    <a:ext cx="735039" cy="1373810"/>
                  </a:xfrm>
                  <a:custGeom>
                    <a:avLst/>
                    <a:gdLst>
                      <a:gd name="connsiteX0" fmla="*/ 281530 w 735039"/>
                      <a:gd name="connsiteY0" fmla="*/ 54 h 1373810"/>
                      <a:gd name="connsiteX1" fmla="*/ 44962 w 735039"/>
                      <a:gd name="connsiteY1" fmla="*/ 104158 h 1373810"/>
                      <a:gd name="connsiteX2" fmla="*/ 0 w 735039"/>
                      <a:gd name="connsiteY2" fmla="*/ 1368277 h 1373810"/>
                      <a:gd name="connsiteX3" fmla="*/ 733915 w 735039"/>
                      <a:gd name="connsiteY3" fmla="*/ 1373810 h 1373810"/>
                      <a:gd name="connsiteX4" fmla="*/ 643992 w 735039"/>
                      <a:gd name="connsiteY4" fmla="*/ 100699 h 1373810"/>
                      <a:gd name="connsiteX5" fmla="*/ 433708 w 735039"/>
                      <a:gd name="connsiteY5" fmla="*/ 2129 h 1373810"/>
                      <a:gd name="connsiteX6" fmla="*/ 281530 w 735039"/>
                      <a:gd name="connsiteY6" fmla="*/ 54 h 137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039" h="1373810">
                        <a:moveTo>
                          <a:pt x="281530" y="54"/>
                        </a:moveTo>
                        <a:cubicBezTo>
                          <a:pt x="204403" y="7663"/>
                          <a:pt x="66751" y="82369"/>
                          <a:pt x="44962" y="104158"/>
                        </a:cubicBezTo>
                        <a:cubicBezTo>
                          <a:pt x="6917" y="365628"/>
                          <a:pt x="0" y="1368277"/>
                          <a:pt x="0" y="1368277"/>
                        </a:cubicBezTo>
                        <a:lnTo>
                          <a:pt x="733915" y="1373810"/>
                        </a:lnTo>
                        <a:cubicBezTo>
                          <a:pt x="733915" y="1373810"/>
                          <a:pt x="751900" y="484258"/>
                          <a:pt x="643992" y="100699"/>
                        </a:cubicBezTo>
                        <a:cubicBezTo>
                          <a:pt x="608714" y="41903"/>
                          <a:pt x="474174" y="13543"/>
                          <a:pt x="433708" y="2129"/>
                        </a:cubicBezTo>
                        <a:cubicBezTo>
                          <a:pt x="430942" y="1092"/>
                          <a:pt x="283951" y="-292"/>
                          <a:pt x="281530" y="54"/>
                        </a:cubicBezTo>
                        <a:close/>
                      </a:path>
                    </a:pathLst>
                  </a:custGeom>
                  <a:solidFill>
                    <a:srgbClr val="AD8ABC"/>
                  </a:solidFill>
                  <a:ln w="3458" cap="flat">
                    <a:noFill/>
                    <a:prstDash val="solid"/>
                    <a:miter/>
                  </a:ln>
                </p:spPr>
                <p:txBody>
                  <a:bodyPr rtlCol="0" anchor="ctr"/>
                  <a:lstStyle/>
                  <a:p>
                    <a:endParaRPr lang="en-NO" dirty="0"/>
                  </a:p>
                </p:txBody>
              </p:sp>
            </p:grpSp>
            <p:sp>
              <p:nvSpPr>
                <p:cNvPr id="631" name="Freeform 41">
                  <a:extLst>
                    <a:ext uri="{FF2B5EF4-FFF2-40B4-BE49-F238E27FC236}">
                      <a16:creationId xmlns:a16="http://schemas.microsoft.com/office/drawing/2014/main" id="{42CC3B13-240E-0983-F288-59EE415D9C9F}"/>
                    </a:ext>
                  </a:extLst>
                </p:cNvPr>
                <p:cNvSpPr/>
                <p:nvPr/>
              </p:nvSpPr>
              <p:spPr>
                <a:xfrm>
                  <a:off x="5669590" y="3633742"/>
                  <a:ext cx="365006" cy="1035850"/>
                </a:xfrm>
                <a:custGeom>
                  <a:avLst/>
                  <a:gdLst>
                    <a:gd name="connsiteX0" fmla="*/ 273699 w 365006"/>
                    <a:gd name="connsiteY0" fmla="*/ 0 h 1035850"/>
                    <a:gd name="connsiteX1" fmla="*/ 6349 w 365006"/>
                    <a:gd name="connsiteY1" fmla="*/ 705900 h 1035850"/>
                    <a:gd name="connsiteX2" fmla="*/ 365006 w 365006"/>
                    <a:gd name="connsiteY2" fmla="*/ 1035851 h 1035850"/>
                    <a:gd name="connsiteX3" fmla="*/ 273699 w 365006"/>
                    <a:gd name="connsiteY3" fmla="*/ 0 h 1035850"/>
                  </a:gdLst>
                  <a:ahLst/>
                  <a:cxnLst>
                    <a:cxn ang="0">
                      <a:pos x="connsiteX0" y="connsiteY0"/>
                    </a:cxn>
                    <a:cxn ang="0">
                      <a:pos x="connsiteX1" y="connsiteY1"/>
                    </a:cxn>
                    <a:cxn ang="0">
                      <a:pos x="connsiteX2" y="connsiteY2"/>
                    </a:cxn>
                    <a:cxn ang="0">
                      <a:pos x="connsiteX3" y="connsiteY3"/>
                    </a:cxn>
                  </a:cxnLst>
                  <a:rect l="l" t="t" r="r" b="b"/>
                  <a:pathLst>
                    <a:path w="365006" h="1035850">
                      <a:moveTo>
                        <a:pt x="273699" y="0"/>
                      </a:moveTo>
                      <a:cubicBezTo>
                        <a:pt x="85897" y="110329"/>
                        <a:pt x="-28928" y="499422"/>
                        <a:pt x="6349" y="705900"/>
                      </a:cubicBezTo>
                      <a:cubicBezTo>
                        <a:pt x="40244" y="904770"/>
                        <a:pt x="365006" y="1035851"/>
                        <a:pt x="365006" y="1035851"/>
                      </a:cubicBezTo>
                      <a:cubicBezTo>
                        <a:pt x="365006" y="1035851"/>
                        <a:pt x="365352" y="148028"/>
                        <a:pt x="273699" y="0"/>
                      </a:cubicBezTo>
                      <a:close/>
                    </a:path>
                  </a:pathLst>
                </a:custGeom>
                <a:solidFill>
                  <a:srgbClr val="AD8ABC"/>
                </a:solidFill>
                <a:ln w="3458" cap="flat">
                  <a:noFill/>
                  <a:prstDash val="solid"/>
                  <a:miter/>
                </a:ln>
              </p:spPr>
              <p:txBody>
                <a:bodyPr rtlCol="0" anchor="ctr"/>
                <a:lstStyle/>
                <a:p>
                  <a:endParaRPr lang="en-NO"/>
                </a:p>
              </p:txBody>
            </p:sp>
          </p:grpSp>
          <p:grpSp>
            <p:nvGrpSpPr>
              <p:cNvPr id="624" name="Person">
                <a:extLst>
                  <a:ext uri="{FF2B5EF4-FFF2-40B4-BE49-F238E27FC236}">
                    <a16:creationId xmlns:a16="http://schemas.microsoft.com/office/drawing/2014/main" id="{E24DF210-5E41-F1A6-6231-5310BEA4DB66}"/>
                  </a:ext>
                </a:extLst>
              </p:cNvPr>
              <p:cNvGrpSpPr/>
              <p:nvPr/>
            </p:nvGrpSpPr>
            <p:grpSpPr>
              <a:xfrm>
                <a:off x="10411094" y="3531066"/>
                <a:ext cx="285105" cy="435058"/>
                <a:chOff x="8317301" y="1396276"/>
                <a:chExt cx="721716" cy="1101286"/>
              </a:xfrm>
            </p:grpSpPr>
            <p:sp>
              <p:nvSpPr>
                <p:cNvPr id="625" name="Friform 192">
                  <a:extLst>
                    <a:ext uri="{FF2B5EF4-FFF2-40B4-BE49-F238E27FC236}">
                      <a16:creationId xmlns:a16="http://schemas.microsoft.com/office/drawing/2014/main" id="{08A93954-3E74-8066-B3B3-D922637A7E2B}"/>
                    </a:ext>
                  </a:extLst>
                </p:cNvPr>
                <p:cNvSpPr/>
                <p:nvPr/>
              </p:nvSpPr>
              <p:spPr>
                <a:xfrm>
                  <a:off x="8658577" y="1581482"/>
                  <a:ext cx="91895" cy="189404"/>
                </a:xfrm>
                <a:custGeom>
                  <a:avLst/>
                  <a:gdLst>
                    <a:gd name="connsiteX0" fmla="*/ 91896 w 91895"/>
                    <a:gd name="connsiteY0" fmla="*/ 189405 h 189404"/>
                    <a:gd name="connsiteX1" fmla="*/ 0 w 91895"/>
                    <a:gd name="connsiteY1" fmla="*/ 189405 h 189404"/>
                    <a:gd name="connsiteX2" fmla="*/ 19580 w 91895"/>
                    <a:gd name="connsiteY2" fmla="*/ 0 h 189404"/>
                    <a:gd name="connsiteX3" fmla="*/ 82954 w 91895"/>
                    <a:gd name="connsiteY3" fmla="*/ 0 h 189404"/>
                    <a:gd name="connsiteX4" fmla="*/ 91896 w 91895"/>
                    <a:gd name="connsiteY4" fmla="*/ 189405 h 189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5" h="189404">
                      <a:moveTo>
                        <a:pt x="91896" y="189405"/>
                      </a:moveTo>
                      <a:lnTo>
                        <a:pt x="0" y="189405"/>
                      </a:lnTo>
                      <a:lnTo>
                        <a:pt x="19580" y="0"/>
                      </a:lnTo>
                      <a:lnTo>
                        <a:pt x="82954" y="0"/>
                      </a:lnTo>
                      <a:lnTo>
                        <a:pt x="91896" y="189405"/>
                      </a:lnTo>
                      <a:close/>
                    </a:path>
                  </a:pathLst>
                </a:custGeom>
                <a:solidFill>
                  <a:srgbClr val="E2857E"/>
                </a:solidFill>
                <a:ln w="0" cap="flat">
                  <a:noFill/>
                  <a:prstDash val="solid"/>
                  <a:miter/>
                </a:ln>
              </p:spPr>
              <p:txBody>
                <a:bodyPr rtlCol="0" anchor="ctr"/>
                <a:lstStyle/>
                <a:p>
                  <a:endParaRPr lang="nb-NO"/>
                </a:p>
              </p:txBody>
            </p:sp>
            <p:sp>
              <p:nvSpPr>
                <p:cNvPr id="626" name="Friform 193">
                  <a:extLst>
                    <a:ext uri="{FF2B5EF4-FFF2-40B4-BE49-F238E27FC236}">
                      <a16:creationId xmlns:a16="http://schemas.microsoft.com/office/drawing/2014/main" id="{1B6561EE-165B-43E0-98E5-DD383BF78F01}"/>
                    </a:ext>
                  </a:extLst>
                </p:cNvPr>
                <p:cNvSpPr/>
                <p:nvPr/>
              </p:nvSpPr>
              <p:spPr>
                <a:xfrm>
                  <a:off x="8547231" y="1427844"/>
                  <a:ext cx="491786" cy="199847"/>
                </a:xfrm>
                <a:custGeom>
                  <a:avLst/>
                  <a:gdLst>
                    <a:gd name="connsiteX0" fmla="*/ 455302 w 491786"/>
                    <a:gd name="connsiteY0" fmla="*/ 0 h 199847"/>
                    <a:gd name="connsiteX1" fmla="*/ 455302 w 491786"/>
                    <a:gd name="connsiteY1" fmla="*/ 21212 h 199847"/>
                    <a:gd name="connsiteX2" fmla="*/ 33025 w 491786"/>
                    <a:gd name="connsiteY2" fmla="*/ 53715 h 199847"/>
                    <a:gd name="connsiteX3" fmla="*/ 33025 w 491786"/>
                    <a:gd name="connsiteY3" fmla="*/ 44186 h 199847"/>
                    <a:gd name="connsiteX4" fmla="*/ 0 w 491786"/>
                    <a:gd name="connsiteY4" fmla="*/ 44186 h 199847"/>
                    <a:gd name="connsiteX5" fmla="*/ 0 w 491786"/>
                    <a:gd name="connsiteY5" fmla="*/ 155596 h 199847"/>
                    <a:gd name="connsiteX6" fmla="*/ 33025 w 491786"/>
                    <a:gd name="connsiteY6" fmla="*/ 155596 h 199847"/>
                    <a:gd name="connsiteX7" fmla="*/ 33025 w 491786"/>
                    <a:gd name="connsiteY7" fmla="*/ 146067 h 199847"/>
                    <a:gd name="connsiteX8" fmla="*/ 455302 w 491786"/>
                    <a:gd name="connsiteY8" fmla="*/ 178636 h 199847"/>
                    <a:gd name="connsiteX9" fmla="*/ 455302 w 491786"/>
                    <a:gd name="connsiteY9" fmla="*/ 199847 h 199847"/>
                    <a:gd name="connsiteX10" fmla="*/ 491786 w 491786"/>
                    <a:gd name="connsiteY10" fmla="*/ 199847 h 199847"/>
                    <a:gd name="connsiteX11" fmla="*/ 491786 w 491786"/>
                    <a:gd name="connsiteY11" fmla="*/ 0 h 199847"/>
                    <a:gd name="connsiteX12" fmla="*/ 455302 w 491786"/>
                    <a:gd name="connsiteY12" fmla="*/ 0 h 199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786" h="199847">
                      <a:moveTo>
                        <a:pt x="455302" y="0"/>
                      </a:moveTo>
                      <a:lnTo>
                        <a:pt x="455302" y="21212"/>
                      </a:lnTo>
                      <a:lnTo>
                        <a:pt x="33025" y="53715"/>
                      </a:lnTo>
                      <a:lnTo>
                        <a:pt x="33025" y="44186"/>
                      </a:lnTo>
                      <a:lnTo>
                        <a:pt x="0" y="44186"/>
                      </a:lnTo>
                      <a:lnTo>
                        <a:pt x="0" y="155596"/>
                      </a:lnTo>
                      <a:lnTo>
                        <a:pt x="33025" y="155596"/>
                      </a:lnTo>
                      <a:lnTo>
                        <a:pt x="33025" y="146067"/>
                      </a:lnTo>
                      <a:lnTo>
                        <a:pt x="455302" y="178636"/>
                      </a:lnTo>
                      <a:lnTo>
                        <a:pt x="455302" y="199847"/>
                      </a:lnTo>
                      <a:lnTo>
                        <a:pt x="491786" y="199847"/>
                      </a:lnTo>
                      <a:lnTo>
                        <a:pt x="491786" y="0"/>
                      </a:lnTo>
                      <a:lnTo>
                        <a:pt x="455302" y="0"/>
                      </a:lnTo>
                      <a:close/>
                    </a:path>
                  </a:pathLst>
                </a:custGeom>
                <a:solidFill>
                  <a:srgbClr val="2A3756"/>
                </a:solidFill>
                <a:ln w="0" cap="flat">
                  <a:noFill/>
                  <a:prstDash val="solid"/>
                  <a:miter/>
                </a:ln>
              </p:spPr>
              <p:txBody>
                <a:bodyPr rtlCol="0" anchor="ctr"/>
                <a:lstStyle/>
                <a:p>
                  <a:endParaRPr lang="nb-NO"/>
                </a:p>
              </p:txBody>
            </p:sp>
            <p:sp>
              <p:nvSpPr>
                <p:cNvPr id="627" name="Friform 194">
                  <a:extLst>
                    <a:ext uri="{FF2B5EF4-FFF2-40B4-BE49-F238E27FC236}">
                      <a16:creationId xmlns:a16="http://schemas.microsoft.com/office/drawing/2014/main" id="{A9412116-49DE-7539-9546-641CBD4C35F1}"/>
                    </a:ext>
                  </a:extLst>
                </p:cNvPr>
                <p:cNvSpPr/>
                <p:nvPr/>
              </p:nvSpPr>
              <p:spPr>
                <a:xfrm>
                  <a:off x="8659424" y="1396276"/>
                  <a:ext cx="192538" cy="239447"/>
                </a:xfrm>
                <a:custGeom>
                  <a:avLst/>
                  <a:gdLst>
                    <a:gd name="connsiteX0" fmla="*/ 26434 w 192538"/>
                    <a:gd name="connsiteY0" fmla="*/ 78560 h 239447"/>
                    <a:gd name="connsiteX1" fmla="*/ 30024 w 192538"/>
                    <a:gd name="connsiteY1" fmla="*/ 232133 h 239447"/>
                    <a:gd name="connsiteX2" fmla="*/ 68271 w 192538"/>
                    <a:gd name="connsiteY2" fmla="*/ 238660 h 239447"/>
                    <a:gd name="connsiteX3" fmla="*/ 114153 w 192538"/>
                    <a:gd name="connsiteY3" fmla="*/ 160470 h 239447"/>
                    <a:gd name="connsiteX4" fmla="*/ 132755 w 192538"/>
                    <a:gd name="connsiteY4" fmla="*/ 123398 h 239447"/>
                    <a:gd name="connsiteX5" fmla="*/ 192539 w 192538"/>
                    <a:gd name="connsiteY5" fmla="*/ 69553 h 239447"/>
                    <a:gd name="connsiteX6" fmla="*/ 162516 w 192538"/>
                    <a:gd name="connsiteY6" fmla="*/ 7353 h 239447"/>
                    <a:gd name="connsiteX7" fmla="*/ 26369 w 192538"/>
                    <a:gd name="connsiteY7" fmla="*/ 78560 h 23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538" h="239447">
                      <a:moveTo>
                        <a:pt x="26434" y="78560"/>
                      </a:moveTo>
                      <a:cubicBezTo>
                        <a:pt x="-10180" y="140629"/>
                        <a:pt x="-8549" y="209420"/>
                        <a:pt x="30024" y="232133"/>
                      </a:cubicBezTo>
                      <a:cubicBezTo>
                        <a:pt x="41250" y="238725"/>
                        <a:pt x="54369" y="240748"/>
                        <a:pt x="68271" y="238660"/>
                      </a:cubicBezTo>
                      <a:cubicBezTo>
                        <a:pt x="82107" y="236571"/>
                        <a:pt x="105864" y="183901"/>
                        <a:pt x="114153" y="160470"/>
                      </a:cubicBezTo>
                      <a:cubicBezTo>
                        <a:pt x="118461" y="148265"/>
                        <a:pt x="124661" y="135668"/>
                        <a:pt x="132755" y="123398"/>
                      </a:cubicBezTo>
                      <a:cubicBezTo>
                        <a:pt x="150050" y="97096"/>
                        <a:pt x="172176" y="78038"/>
                        <a:pt x="192539" y="69553"/>
                      </a:cubicBezTo>
                      <a:cubicBezTo>
                        <a:pt x="191886" y="41684"/>
                        <a:pt x="181900" y="18710"/>
                        <a:pt x="162516" y="7353"/>
                      </a:cubicBezTo>
                      <a:cubicBezTo>
                        <a:pt x="123943" y="-15425"/>
                        <a:pt x="62984" y="16491"/>
                        <a:pt x="26369" y="78560"/>
                      </a:cubicBezTo>
                      <a:close/>
                    </a:path>
                  </a:pathLst>
                </a:custGeom>
                <a:solidFill>
                  <a:srgbClr val="E2857E"/>
                </a:solidFill>
                <a:ln w="0" cap="flat">
                  <a:noFill/>
                  <a:prstDash val="solid"/>
                  <a:miter/>
                </a:ln>
              </p:spPr>
              <p:txBody>
                <a:bodyPr rtlCol="0" anchor="ctr"/>
                <a:lstStyle/>
                <a:p>
                  <a:endParaRPr lang="nb-NO"/>
                </a:p>
              </p:txBody>
            </p:sp>
            <p:sp>
              <p:nvSpPr>
                <p:cNvPr id="628" name="Friform 195">
                  <a:extLst>
                    <a:ext uri="{FF2B5EF4-FFF2-40B4-BE49-F238E27FC236}">
                      <a16:creationId xmlns:a16="http://schemas.microsoft.com/office/drawing/2014/main" id="{FD1A45EA-86E6-D298-C1B3-B9EC3BEA5CD9}"/>
                    </a:ext>
                  </a:extLst>
                </p:cNvPr>
                <p:cNvSpPr/>
                <p:nvPr/>
              </p:nvSpPr>
              <p:spPr>
                <a:xfrm>
                  <a:off x="8317301" y="1668937"/>
                  <a:ext cx="478717" cy="828625"/>
                </a:xfrm>
                <a:custGeom>
                  <a:avLst/>
                  <a:gdLst>
                    <a:gd name="connsiteX0" fmla="*/ 324768 w 478716"/>
                    <a:gd name="connsiteY0" fmla="*/ 0 h 828624"/>
                    <a:gd name="connsiteX1" fmla="*/ 448645 w 478716"/>
                    <a:gd name="connsiteY1" fmla="*/ 17426 h 828624"/>
                    <a:gd name="connsiteX2" fmla="*/ 422081 w 478716"/>
                    <a:gd name="connsiteY2" fmla="*/ 822037 h 828624"/>
                    <a:gd name="connsiteX3" fmla="*/ 0 w 478716"/>
                    <a:gd name="connsiteY3" fmla="*/ 641444 h 828624"/>
                    <a:gd name="connsiteX4" fmla="*/ 85108 w 478716"/>
                    <a:gd name="connsiteY4" fmla="*/ 329990 h 828624"/>
                    <a:gd name="connsiteX5" fmla="*/ 293048 w 478716"/>
                    <a:gd name="connsiteY5" fmla="*/ 524290 h 828624"/>
                    <a:gd name="connsiteX6" fmla="*/ 324768 w 478716"/>
                    <a:gd name="connsiteY6" fmla="*/ 0 h 828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716" h="828624">
                      <a:moveTo>
                        <a:pt x="324768" y="0"/>
                      </a:moveTo>
                      <a:lnTo>
                        <a:pt x="448645" y="17426"/>
                      </a:lnTo>
                      <a:cubicBezTo>
                        <a:pt x="448645" y="17426"/>
                        <a:pt x="531534" y="774197"/>
                        <a:pt x="422081" y="822037"/>
                      </a:cubicBezTo>
                      <a:cubicBezTo>
                        <a:pt x="312629" y="869878"/>
                        <a:pt x="0" y="641444"/>
                        <a:pt x="0" y="641444"/>
                      </a:cubicBezTo>
                      <a:lnTo>
                        <a:pt x="85108" y="329990"/>
                      </a:lnTo>
                      <a:lnTo>
                        <a:pt x="293048" y="524290"/>
                      </a:lnTo>
                      <a:lnTo>
                        <a:pt x="324768" y="0"/>
                      </a:lnTo>
                      <a:close/>
                    </a:path>
                  </a:pathLst>
                </a:custGeom>
                <a:solidFill>
                  <a:srgbClr val="AD8ABC"/>
                </a:solidFill>
                <a:ln w="0" cap="flat">
                  <a:noFill/>
                  <a:prstDash val="solid"/>
                  <a:miter/>
                </a:ln>
              </p:spPr>
              <p:txBody>
                <a:bodyPr rtlCol="0" anchor="ctr"/>
                <a:lstStyle/>
                <a:p>
                  <a:endParaRPr lang="nb-NO"/>
                </a:p>
              </p:txBody>
            </p:sp>
          </p:grpSp>
        </p:grpSp>
        <p:grpSp>
          <p:nvGrpSpPr>
            <p:cNvPr id="620" name="Skyer">
              <a:extLst>
                <a:ext uri="{FF2B5EF4-FFF2-40B4-BE49-F238E27FC236}">
                  <a16:creationId xmlns:a16="http://schemas.microsoft.com/office/drawing/2014/main" id="{17E4D540-EABF-96E2-CC65-BE7434221133}"/>
                </a:ext>
              </a:extLst>
            </p:cNvPr>
            <p:cNvGrpSpPr/>
            <p:nvPr/>
          </p:nvGrpSpPr>
          <p:grpSpPr>
            <a:xfrm>
              <a:off x="9411884" y="4966049"/>
              <a:ext cx="2129056" cy="749985"/>
              <a:chOff x="5340627" y="5097004"/>
              <a:chExt cx="6493565" cy="2287433"/>
            </a:xfrm>
          </p:grpSpPr>
          <p:sp>
            <p:nvSpPr>
              <p:cNvPr id="621" name="Friform 203">
                <a:extLst>
                  <a:ext uri="{FF2B5EF4-FFF2-40B4-BE49-F238E27FC236}">
                    <a16:creationId xmlns:a16="http://schemas.microsoft.com/office/drawing/2014/main" id="{2EA2A508-4AB1-6D2A-B991-C82FF2C4B423}"/>
                  </a:ext>
                </a:extLst>
              </p:cNvPr>
              <p:cNvSpPr/>
              <p:nvPr/>
            </p:nvSpPr>
            <p:spPr>
              <a:xfrm>
                <a:off x="6399650" y="5097004"/>
                <a:ext cx="5434542" cy="1762915"/>
              </a:xfrm>
              <a:custGeom>
                <a:avLst/>
                <a:gdLst>
                  <a:gd name="connsiteX0" fmla="*/ 0 w 4510469"/>
                  <a:gd name="connsiteY0" fmla="*/ 1461849 h 1463154"/>
                  <a:gd name="connsiteX1" fmla="*/ 489568 w 4510469"/>
                  <a:gd name="connsiteY1" fmla="*/ 1115021 h 1463154"/>
                  <a:gd name="connsiteX2" fmla="*/ 1179048 w 4510469"/>
                  <a:gd name="connsiteY2" fmla="*/ 672250 h 1463154"/>
                  <a:gd name="connsiteX3" fmla="*/ 1526007 w 4510469"/>
                  <a:gd name="connsiteY3" fmla="*/ 747307 h 1463154"/>
                  <a:gd name="connsiteX4" fmla="*/ 2695656 w 4510469"/>
                  <a:gd name="connsiteY4" fmla="*/ 0 h 1463154"/>
                  <a:gd name="connsiteX5" fmla="*/ 3900092 w 4510469"/>
                  <a:gd name="connsiteY5" fmla="*/ 938735 h 1463154"/>
                  <a:gd name="connsiteX6" fmla="*/ 4510469 w 4510469"/>
                  <a:gd name="connsiteY6" fmla="*/ 1463155 h 1463154"/>
                  <a:gd name="connsiteX7" fmla="*/ 507124 w 4510469"/>
                  <a:gd name="connsiteY7" fmla="*/ 1463155 h 1463154"/>
                  <a:gd name="connsiteX8" fmla="*/ 506602 w 4510469"/>
                  <a:gd name="connsiteY8" fmla="*/ 1461784 h 1463154"/>
                  <a:gd name="connsiteX9" fmla="*/ 0 w 4510469"/>
                  <a:gd name="connsiteY9" fmla="*/ 1461784 h 1463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0469" h="1463154">
                    <a:moveTo>
                      <a:pt x="0" y="1461849"/>
                    </a:moveTo>
                    <a:cubicBezTo>
                      <a:pt x="0" y="1280473"/>
                      <a:pt x="214989" y="1131468"/>
                      <a:pt x="489568" y="1115021"/>
                    </a:cubicBezTo>
                    <a:cubicBezTo>
                      <a:pt x="569585" y="860284"/>
                      <a:pt x="847948" y="672250"/>
                      <a:pt x="1179048" y="672250"/>
                    </a:cubicBezTo>
                    <a:cubicBezTo>
                      <a:pt x="1305013" y="672250"/>
                      <a:pt x="1423342" y="699597"/>
                      <a:pt x="1526007" y="747307"/>
                    </a:cubicBezTo>
                    <a:cubicBezTo>
                      <a:pt x="1657455" y="317981"/>
                      <a:pt x="2131097" y="-65"/>
                      <a:pt x="2695656" y="0"/>
                    </a:cubicBezTo>
                    <a:cubicBezTo>
                      <a:pt x="3341342" y="0"/>
                      <a:pt x="3868373" y="415946"/>
                      <a:pt x="3900092" y="938735"/>
                    </a:cubicBezTo>
                    <a:cubicBezTo>
                      <a:pt x="4209197" y="984552"/>
                      <a:pt x="4453948" y="1195103"/>
                      <a:pt x="4510469" y="1463155"/>
                    </a:cubicBezTo>
                    <a:lnTo>
                      <a:pt x="507124" y="1463155"/>
                    </a:lnTo>
                    <a:cubicBezTo>
                      <a:pt x="506928" y="1462698"/>
                      <a:pt x="506798" y="1462241"/>
                      <a:pt x="506602" y="1461784"/>
                    </a:cubicBezTo>
                    <a:lnTo>
                      <a:pt x="0" y="1461784"/>
                    </a:lnTo>
                    <a:close/>
                  </a:path>
                </a:pathLst>
              </a:custGeom>
              <a:solidFill>
                <a:srgbClr val="FFFFFF">
                  <a:alpha val="81362"/>
                </a:srgbClr>
              </a:solidFill>
              <a:ln w="0" cap="flat">
                <a:noFill/>
                <a:prstDash val="solid"/>
                <a:miter/>
              </a:ln>
            </p:spPr>
            <p:txBody>
              <a:bodyPr rtlCol="0" anchor="ctr"/>
              <a:lstStyle/>
              <a:p>
                <a:endParaRPr lang="nb-NO"/>
              </a:p>
            </p:txBody>
          </p:sp>
          <p:sp>
            <p:nvSpPr>
              <p:cNvPr id="622" name="Friform 204">
                <a:extLst>
                  <a:ext uri="{FF2B5EF4-FFF2-40B4-BE49-F238E27FC236}">
                    <a16:creationId xmlns:a16="http://schemas.microsoft.com/office/drawing/2014/main" id="{15A1F12A-F968-EB3C-9ABC-E80831C1A86A}"/>
                  </a:ext>
                </a:extLst>
              </p:cNvPr>
              <p:cNvSpPr/>
              <p:nvPr/>
            </p:nvSpPr>
            <p:spPr>
              <a:xfrm>
                <a:off x="5340627" y="5799559"/>
                <a:ext cx="4885645" cy="1584878"/>
              </a:xfrm>
              <a:custGeom>
                <a:avLst/>
                <a:gdLst>
                  <a:gd name="connsiteX0" fmla="*/ 4054906 w 4054905"/>
                  <a:gd name="connsiteY0" fmla="*/ 1314151 h 1315390"/>
                  <a:gd name="connsiteX1" fmla="*/ 3614811 w 4054905"/>
                  <a:gd name="connsiteY1" fmla="*/ 1002370 h 1315390"/>
                  <a:gd name="connsiteX2" fmla="*/ 2994970 w 4054905"/>
                  <a:gd name="connsiteY2" fmla="*/ 604372 h 1315390"/>
                  <a:gd name="connsiteX3" fmla="*/ 2683059 w 4054905"/>
                  <a:gd name="connsiteY3" fmla="*/ 671858 h 1315390"/>
                  <a:gd name="connsiteX4" fmla="*/ 1631543 w 4054905"/>
                  <a:gd name="connsiteY4" fmla="*/ 0 h 1315390"/>
                  <a:gd name="connsiteX5" fmla="*/ 548765 w 4054905"/>
                  <a:gd name="connsiteY5" fmla="*/ 843902 h 1315390"/>
                  <a:gd name="connsiteX6" fmla="*/ 0 w 4054905"/>
                  <a:gd name="connsiteY6" fmla="*/ 1315390 h 1315390"/>
                  <a:gd name="connsiteX7" fmla="*/ 3599016 w 4054905"/>
                  <a:gd name="connsiteY7" fmla="*/ 1315390 h 1315390"/>
                  <a:gd name="connsiteX8" fmla="*/ 3599473 w 4054905"/>
                  <a:gd name="connsiteY8" fmla="*/ 1314151 h 1315390"/>
                  <a:gd name="connsiteX9" fmla="*/ 4054906 w 4054905"/>
                  <a:gd name="connsiteY9" fmla="*/ 1314151 h 1315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4905" h="1315390">
                    <a:moveTo>
                      <a:pt x="4054906" y="1314151"/>
                    </a:moveTo>
                    <a:cubicBezTo>
                      <a:pt x="4054906" y="1151048"/>
                      <a:pt x="3861650" y="1017185"/>
                      <a:pt x="3614811" y="1002370"/>
                    </a:cubicBezTo>
                    <a:cubicBezTo>
                      <a:pt x="3542886" y="773348"/>
                      <a:pt x="3292653" y="604372"/>
                      <a:pt x="2994970" y="604372"/>
                    </a:cubicBezTo>
                    <a:cubicBezTo>
                      <a:pt x="2881732" y="604372"/>
                      <a:pt x="2775347" y="628978"/>
                      <a:pt x="2683059" y="671858"/>
                    </a:cubicBezTo>
                    <a:cubicBezTo>
                      <a:pt x="2564926" y="285869"/>
                      <a:pt x="2139059" y="0"/>
                      <a:pt x="1631543" y="0"/>
                    </a:cubicBezTo>
                    <a:cubicBezTo>
                      <a:pt x="1051124" y="0"/>
                      <a:pt x="577286" y="373914"/>
                      <a:pt x="548765" y="843902"/>
                    </a:cubicBezTo>
                    <a:cubicBezTo>
                      <a:pt x="270858" y="885085"/>
                      <a:pt x="50843" y="1074359"/>
                      <a:pt x="0" y="1315390"/>
                    </a:cubicBezTo>
                    <a:lnTo>
                      <a:pt x="3599016" y="1315390"/>
                    </a:lnTo>
                    <a:cubicBezTo>
                      <a:pt x="3599212" y="1314999"/>
                      <a:pt x="3599342" y="1314607"/>
                      <a:pt x="3599473" y="1314151"/>
                    </a:cubicBezTo>
                    <a:lnTo>
                      <a:pt x="4054906" y="1314151"/>
                    </a:lnTo>
                    <a:close/>
                  </a:path>
                </a:pathLst>
              </a:custGeom>
              <a:solidFill>
                <a:srgbClr val="FFFFFF"/>
              </a:solidFill>
              <a:ln w="0" cap="flat">
                <a:noFill/>
                <a:prstDash val="solid"/>
                <a:miter/>
              </a:ln>
            </p:spPr>
            <p:txBody>
              <a:bodyPr rtlCol="0" anchor="ctr"/>
              <a:lstStyle/>
              <a:p>
                <a:endParaRPr lang="nb-NO"/>
              </a:p>
            </p:txBody>
          </p:sp>
        </p:grpSp>
      </p:grpSp>
      <p:grpSp>
        <p:nvGrpSpPr>
          <p:cNvPr id="655" name="Gruppe 45">
            <a:extLst>
              <a:ext uri="{FF2B5EF4-FFF2-40B4-BE49-F238E27FC236}">
                <a16:creationId xmlns:a16="http://schemas.microsoft.com/office/drawing/2014/main" id="{6063F075-4487-818E-8D80-8AEC6E38E706}"/>
              </a:ext>
            </a:extLst>
          </p:cNvPr>
          <p:cNvGrpSpPr>
            <a:grpSpLocks noChangeAspect="1"/>
          </p:cNvGrpSpPr>
          <p:nvPr/>
        </p:nvGrpSpPr>
        <p:grpSpPr>
          <a:xfrm>
            <a:off x="8932155" y="3162645"/>
            <a:ext cx="1466882" cy="1332000"/>
            <a:chOff x="2635115" y="321385"/>
            <a:chExt cx="5709019" cy="5184064"/>
          </a:xfrm>
        </p:grpSpPr>
        <p:sp>
          <p:nvSpPr>
            <p:cNvPr id="656" name="Friform 7">
              <a:extLst>
                <a:ext uri="{FF2B5EF4-FFF2-40B4-BE49-F238E27FC236}">
                  <a16:creationId xmlns:a16="http://schemas.microsoft.com/office/drawing/2014/main" id="{D6E59A3B-3260-94E8-5524-49EC7CBD13C9}"/>
                </a:ext>
              </a:extLst>
            </p:cNvPr>
            <p:cNvSpPr/>
            <p:nvPr/>
          </p:nvSpPr>
          <p:spPr>
            <a:xfrm>
              <a:off x="2635115" y="321385"/>
              <a:ext cx="5012266" cy="4942613"/>
            </a:xfrm>
            <a:custGeom>
              <a:avLst/>
              <a:gdLst>
                <a:gd name="connsiteX0" fmla="*/ 4125782 w 5012266"/>
                <a:gd name="connsiteY0" fmla="*/ 130645 h 4942613"/>
                <a:gd name="connsiteX1" fmla="*/ 1717407 w 5012266"/>
                <a:gd name="connsiteY1" fmla="*/ 820445 h 4942613"/>
                <a:gd name="connsiteX2" fmla="*/ 134104 w 5012266"/>
                <a:gd name="connsiteY2" fmla="*/ 3124573 h 4942613"/>
                <a:gd name="connsiteX3" fmla="*/ 3397865 w 5012266"/>
                <a:gd name="connsiteY3" fmla="*/ 4863745 h 4942613"/>
                <a:gd name="connsiteX4" fmla="*/ 4125782 w 5012266"/>
                <a:gd name="connsiteY4" fmla="*/ 130677 h 4942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2266" h="4942613">
                  <a:moveTo>
                    <a:pt x="4125782" y="130645"/>
                  </a:moveTo>
                  <a:cubicBezTo>
                    <a:pt x="3523939" y="-214644"/>
                    <a:pt x="2663341" y="162058"/>
                    <a:pt x="1717407" y="820445"/>
                  </a:cubicBezTo>
                  <a:cubicBezTo>
                    <a:pt x="771473" y="1478832"/>
                    <a:pt x="-400119" y="1849414"/>
                    <a:pt x="134104" y="3124573"/>
                  </a:cubicBezTo>
                  <a:cubicBezTo>
                    <a:pt x="668327" y="4399733"/>
                    <a:pt x="2426282" y="5205892"/>
                    <a:pt x="3397865" y="4863745"/>
                  </a:cubicBezTo>
                  <a:cubicBezTo>
                    <a:pt x="4369447" y="4521597"/>
                    <a:pt x="6059199" y="1240025"/>
                    <a:pt x="4125782" y="130677"/>
                  </a:cubicBezTo>
                  <a:close/>
                </a:path>
              </a:pathLst>
            </a:custGeom>
            <a:solidFill>
              <a:schemeClr val="bg1">
                <a:alpha val="41000"/>
              </a:schemeClr>
            </a:solidFill>
            <a:ln w="0" cap="flat">
              <a:noFill/>
              <a:prstDash val="solid"/>
              <a:miter/>
            </a:ln>
          </p:spPr>
          <p:txBody>
            <a:bodyPr rtlCol="0" anchor="ctr"/>
            <a:lstStyle/>
            <a:p>
              <a:endParaRPr lang="nb-NO"/>
            </a:p>
          </p:txBody>
        </p:sp>
        <p:grpSp>
          <p:nvGrpSpPr>
            <p:cNvPr id="657" name="Grafikk 4">
              <a:extLst>
                <a:ext uri="{FF2B5EF4-FFF2-40B4-BE49-F238E27FC236}">
                  <a16:creationId xmlns:a16="http://schemas.microsoft.com/office/drawing/2014/main" id="{E9A082BF-C5C4-AD4A-86D9-75AA823D9FB0}"/>
                </a:ext>
              </a:extLst>
            </p:cNvPr>
            <p:cNvGrpSpPr/>
            <p:nvPr/>
          </p:nvGrpSpPr>
          <p:grpSpPr>
            <a:xfrm>
              <a:off x="3327601" y="768449"/>
              <a:ext cx="3627282" cy="4737000"/>
              <a:chOff x="3327601" y="768449"/>
              <a:chExt cx="3627282" cy="4737000"/>
            </a:xfrm>
          </p:grpSpPr>
          <p:grpSp>
            <p:nvGrpSpPr>
              <p:cNvPr id="682" name="Grafikk 4">
                <a:extLst>
                  <a:ext uri="{FF2B5EF4-FFF2-40B4-BE49-F238E27FC236}">
                    <a16:creationId xmlns:a16="http://schemas.microsoft.com/office/drawing/2014/main" id="{1F2F8EF1-44FB-174A-5BE0-F4D637CA5D4F}"/>
                  </a:ext>
                </a:extLst>
              </p:cNvPr>
              <p:cNvGrpSpPr/>
              <p:nvPr/>
            </p:nvGrpSpPr>
            <p:grpSpPr>
              <a:xfrm>
                <a:off x="4497073" y="768449"/>
                <a:ext cx="1455038" cy="3093235"/>
                <a:chOff x="4497073" y="768449"/>
                <a:chExt cx="1455038" cy="3093235"/>
              </a:xfrm>
            </p:grpSpPr>
            <p:sp>
              <p:nvSpPr>
                <p:cNvPr id="684" name="Friform 10">
                  <a:extLst>
                    <a:ext uri="{FF2B5EF4-FFF2-40B4-BE49-F238E27FC236}">
                      <a16:creationId xmlns:a16="http://schemas.microsoft.com/office/drawing/2014/main" id="{7BF2EAAA-CE8A-C671-2679-63D9BDE3D0BF}"/>
                    </a:ext>
                  </a:extLst>
                </p:cNvPr>
                <p:cNvSpPr/>
                <p:nvPr/>
              </p:nvSpPr>
              <p:spPr>
                <a:xfrm>
                  <a:off x="4913662" y="768449"/>
                  <a:ext cx="579241" cy="689407"/>
                </a:xfrm>
                <a:custGeom>
                  <a:avLst/>
                  <a:gdLst>
                    <a:gd name="connsiteX0" fmla="*/ 578974 w 579241"/>
                    <a:gd name="connsiteY0" fmla="*/ 350258 h 689407"/>
                    <a:gd name="connsiteX1" fmla="*/ 279413 w 579241"/>
                    <a:gd name="connsiteY1" fmla="*/ 689200 h 689407"/>
                    <a:gd name="connsiteX2" fmla="*/ 351 w 579241"/>
                    <a:gd name="connsiteY2" fmla="*/ 363666 h 689407"/>
                    <a:gd name="connsiteX3" fmla="*/ 269632 w 579241"/>
                    <a:gd name="connsiteY3" fmla="*/ 176 h 689407"/>
                    <a:gd name="connsiteX4" fmla="*/ 578974 w 579241"/>
                    <a:gd name="connsiteY4" fmla="*/ 350258 h 689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241" h="689407">
                      <a:moveTo>
                        <a:pt x="578974" y="350258"/>
                      </a:moveTo>
                      <a:cubicBezTo>
                        <a:pt x="585742" y="552600"/>
                        <a:pt x="463392" y="683046"/>
                        <a:pt x="279413" y="689200"/>
                      </a:cubicBezTo>
                      <a:cubicBezTo>
                        <a:pt x="95337" y="695320"/>
                        <a:pt x="7055" y="565975"/>
                        <a:pt x="351" y="363666"/>
                      </a:cubicBezTo>
                      <a:cubicBezTo>
                        <a:pt x="-6450" y="161356"/>
                        <a:pt x="85621" y="6297"/>
                        <a:pt x="269632" y="176"/>
                      </a:cubicBezTo>
                      <a:cubicBezTo>
                        <a:pt x="453709" y="-5944"/>
                        <a:pt x="572238" y="148046"/>
                        <a:pt x="578974" y="350258"/>
                      </a:cubicBezTo>
                      <a:close/>
                    </a:path>
                  </a:pathLst>
                </a:custGeom>
                <a:solidFill>
                  <a:srgbClr val="293657"/>
                </a:solidFill>
                <a:ln w="0" cap="flat">
                  <a:noFill/>
                  <a:prstDash val="solid"/>
                  <a:miter/>
                </a:ln>
              </p:spPr>
              <p:txBody>
                <a:bodyPr rtlCol="0" anchor="ctr"/>
                <a:lstStyle/>
                <a:p>
                  <a:endParaRPr lang="nb-NO"/>
                </a:p>
              </p:txBody>
            </p:sp>
            <p:sp>
              <p:nvSpPr>
                <p:cNvPr id="685" name="Friform 11">
                  <a:extLst>
                    <a:ext uri="{FF2B5EF4-FFF2-40B4-BE49-F238E27FC236}">
                      <a16:creationId xmlns:a16="http://schemas.microsoft.com/office/drawing/2014/main" id="{6ABD383B-CDB4-41E3-16E8-F750C66B64B1}"/>
                    </a:ext>
                  </a:extLst>
                </p:cNvPr>
                <p:cNvSpPr/>
                <p:nvPr/>
              </p:nvSpPr>
              <p:spPr>
                <a:xfrm>
                  <a:off x="4507874" y="1334838"/>
                  <a:ext cx="1285052" cy="1056404"/>
                </a:xfrm>
                <a:custGeom>
                  <a:avLst/>
                  <a:gdLst>
                    <a:gd name="connsiteX0" fmla="*/ 83876 w 1285052"/>
                    <a:gd name="connsiteY0" fmla="*/ 1056405 h 1056404"/>
                    <a:gd name="connsiteX1" fmla="*/ 42261 w 1285052"/>
                    <a:gd name="connsiteY1" fmla="*/ 399864 h 1056404"/>
                    <a:gd name="connsiteX2" fmla="*/ 1104003 w 1285052"/>
                    <a:gd name="connsiteY2" fmla="*/ 161607 h 1056404"/>
                    <a:gd name="connsiteX3" fmla="*/ 1200640 w 1285052"/>
                    <a:gd name="connsiteY3" fmla="*/ 1056405 h 1056404"/>
                    <a:gd name="connsiteX4" fmla="*/ 415822 w 1285052"/>
                    <a:gd name="connsiteY4" fmla="*/ 712800 h 1056404"/>
                    <a:gd name="connsiteX5" fmla="*/ 83876 w 1285052"/>
                    <a:gd name="connsiteY5" fmla="*/ 1056405 h 105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052" h="1056404">
                      <a:moveTo>
                        <a:pt x="83876" y="1056405"/>
                      </a:moveTo>
                      <a:cubicBezTo>
                        <a:pt x="83876" y="1056405"/>
                        <a:pt x="-72932" y="653535"/>
                        <a:pt x="42261" y="399864"/>
                      </a:cubicBezTo>
                      <a:cubicBezTo>
                        <a:pt x="246675" y="-50255"/>
                        <a:pt x="744789" y="-106508"/>
                        <a:pt x="1104003" y="161607"/>
                      </a:cubicBezTo>
                      <a:cubicBezTo>
                        <a:pt x="1444143" y="415473"/>
                        <a:pt x="1200640" y="1056405"/>
                        <a:pt x="1200640" y="1056405"/>
                      </a:cubicBezTo>
                      <a:lnTo>
                        <a:pt x="415822" y="712800"/>
                      </a:lnTo>
                      <a:lnTo>
                        <a:pt x="83876" y="1056405"/>
                      </a:lnTo>
                      <a:close/>
                    </a:path>
                  </a:pathLst>
                </a:custGeom>
                <a:solidFill>
                  <a:srgbClr val="293657"/>
                </a:solidFill>
                <a:ln w="0" cap="flat">
                  <a:noFill/>
                  <a:prstDash val="solid"/>
                  <a:miter/>
                </a:ln>
              </p:spPr>
              <p:txBody>
                <a:bodyPr rtlCol="0" anchor="ctr"/>
                <a:lstStyle/>
                <a:p>
                  <a:endParaRPr lang="nb-NO"/>
                </a:p>
              </p:txBody>
            </p:sp>
            <p:sp>
              <p:nvSpPr>
                <p:cNvPr id="686" name="Friform 12">
                  <a:extLst>
                    <a:ext uri="{FF2B5EF4-FFF2-40B4-BE49-F238E27FC236}">
                      <a16:creationId xmlns:a16="http://schemas.microsoft.com/office/drawing/2014/main" id="{7B274728-B5B4-C2E1-2E0D-5E2D78D6AFD7}"/>
                    </a:ext>
                  </a:extLst>
                </p:cNvPr>
                <p:cNvSpPr/>
                <p:nvPr/>
              </p:nvSpPr>
              <p:spPr>
                <a:xfrm>
                  <a:off x="4814364" y="2817754"/>
                  <a:ext cx="672441" cy="1043930"/>
                </a:xfrm>
                <a:custGeom>
                  <a:avLst/>
                  <a:gdLst>
                    <a:gd name="connsiteX0" fmla="*/ 672442 w 672441"/>
                    <a:gd name="connsiteY0" fmla="*/ 724258 h 1043930"/>
                    <a:gd name="connsiteX1" fmla="*/ 336221 w 672441"/>
                    <a:gd name="connsiteY1" fmla="*/ 1043931 h 1043930"/>
                    <a:gd name="connsiteX2" fmla="*/ 0 w 672441"/>
                    <a:gd name="connsiteY2" fmla="*/ 733391 h 1043930"/>
                    <a:gd name="connsiteX3" fmla="*/ 59167 w 672441"/>
                    <a:gd name="connsiteY3" fmla="*/ 0 h 1043930"/>
                    <a:gd name="connsiteX4" fmla="*/ 613275 w 672441"/>
                    <a:gd name="connsiteY4" fmla="*/ 0 h 1043930"/>
                    <a:gd name="connsiteX5" fmla="*/ 672442 w 672441"/>
                    <a:gd name="connsiteY5" fmla="*/ 724258 h 104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441" h="1043930">
                      <a:moveTo>
                        <a:pt x="672442" y="724258"/>
                      </a:moveTo>
                      <a:lnTo>
                        <a:pt x="336221" y="1043931"/>
                      </a:lnTo>
                      <a:lnTo>
                        <a:pt x="0" y="733391"/>
                      </a:lnTo>
                      <a:lnTo>
                        <a:pt x="59167" y="0"/>
                      </a:lnTo>
                      <a:lnTo>
                        <a:pt x="613275" y="0"/>
                      </a:lnTo>
                      <a:lnTo>
                        <a:pt x="672442" y="724258"/>
                      </a:lnTo>
                      <a:close/>
                    </a:path>
                  </a:pathLst>
                </a:custGeom>
                <a:solidFill>
                  <a:srgbClr val="CE7676"/>
                </a:solidFill>
                <a:ln w="0" cap="flat">
                  <a:noFill/>
                  <a:prstDash val="solid"/>
                  <a:miter/>
                </a:ln>
              </p:spPr>
              <p:txBody>
                <a:bodyPr rtlCol="0" anchor="ctr"/>
                <a:lstStyle/>
                <a:p>
                  <a:endParaRPr lang="nb-NO"/>
                </a:p>
              </p:txBody>
            </p:sp>
            <p:sp>
              <p:nvSpPr>
                <p:cNvPr id="687" name="Friform 13">
                  <a:extLst>
                    <a:ext uri="{FF2B5EF4-FFF2-40B4-BE49-F238E27FC236}">
                      <a16:creationId xmlns:a16="http://schemas.microsoft.com/office/drawing/2014/main" id="{3E538B4B-B556-B1FE-E177-7DD990D53271}"/>
                    </a:ext>
                  </a:extLst>
                </p:cNvPr>
                <p:cNvSpPr/>
                <p:nvPr/>
              </p:nvSpPr>
              <p:spPr>
                <a:xfrm>
                  <a:off x="4497073" y="2267608"/>
                  <a:ext cx="198639" cy="374716"/>
                </a:xfrm>
                <a:custGeom>
                  <a:avLst/>
                  <a:gdLst>
                    <a:gd name="connsiteX0" fmla="*/ 144776 w 198639"/>
                    <a:gd name="connsiteY0" fmla="*/ 13656 h 374716"/>
                    <a:gd name="connsiteX1" fmla="*/ 23591 w 198639"/>
                    <a:gd name="connsiteY1" fmla="*/ 39953 h 374716"/>
                    <a:gd name="connsiteX2" fmla="*/ 138105 w 198639"/>
                    <a:gd name="connsiteY2" fmla="*/ 374716 h 374716"/>
                    <a:gd name="connsiteX3" fmla="*/ 144776 w 198639"/>
                    <a:gd name="connsiteY3" fmla="*/ 13656 h 374716"/>
                  </a:gdLst>
                  <a:ahLst/>
                  <a:cxnLst>
                    <a:cxn ang="0">
                      <a:pos x="connsiteX0" y="connsiteY0"/>
                    </a:cxn>
                    <a:cxn ang="0">
                      <a:pos x="connsiteX1" y="connsiteY1"/>
                    </a:cxn>
                    <a:cxn ang="0">
                      <a:pos x="connsiteX2" y="connsiteY2"/>
                    </a:cxn>
                    <a:cxn ang="0">
                      <a:pos x="connsiteX3" y="connsiteY3"/>
                    </a:cxn>
                  </a:cxnLst>
                  <a:rect l="l" t="t" r="r" b="b"/>
                  <a:pathLst>
                    <a:path w="198639" h="374716">
                      <a:moveTo>
                        <a:pt x="144776" y="13656"/>
                      </a:moveTo>
                      <a:cubicBezTo>
                        <a:pt x="144776" y="13656"/>
                        <a:pt x="76443" y="-30485"/>
                        <a:pt x="23591" y="39953"/>
                      </a:cubicBezTo>
                      <a:cubicBezTo>
                        <a:pt x="-29326" y="110422"/>
                        <a:pt x="5909" y="374716"/>
                        <a:pt x="138105" y="374716"/>
                      </a:cubicBezTo>
                      <a:cubicBezTo>
                        <a:pt x="270300" y="374716"/>
                        <a:pt x="144776" y="13656"/>
                        <a:pt x="144776" y="13656"/>
                      </a:cubicBezTo>
                      <a:close/>
                    </a:path>
                  </a:pathLst>
                </a:custGeom>
                <a:solidFill>
                  <a:srgbClr val="D77D79"/>
                </a:solidFill>
                <a:ln w="0" cap="flat">
                  <a:noFill/>
                  <a:prstDash val="solid"/>
                  <a:miter/>
                </a:ln>
              </p:spPr>
              <p:txBody>
                <a:bodyPr rtlCol="0" anchor="ctr"/>
                <a:lstStyle/>
                <a:p>
                  <a:endParaRPr lang="nb-NO"/>
                </a:p>
              </p:txBody>
            </p:sp>
            <p:sp>
              <p:nvSpPr>
                <p:cNvPr id="688" name="Friform 14">
                  <a:extLst>
                    <a:ext uri="{FF2B5EF4-FFF2-40B4-BE49-F238E27FC236}">
                      <a16:creationId xmlns:a16="http://schemas.microsoft.com/office/drawing/2014/main" id="{53A2F1E6-4AF2-929D-EF86-200118B3BBA4}"/>
                    </a:ext>
                  </a:extLst>
                </p:cNvPr>
                <p:cNvSpPr/>
                <p:nvPr/>
              </p:nvSpPr>
              <p:spPr>
                <a:xfrm>
                  <a:off x="5609553" y="2267608"/>
                  <a:ext cx="198576" cy="374716"/>
                </a:xfrm>
                <a:custGeom>
                  <a:avLst/>
                  <a:gdLst>
                    <a:gd name="connsiteX0" fmla="*/ 53849 w 198576"/>
                    <a:gd name="connsiteY0" fmla="*/ 13656 h 374716"/>
                    <a:gd name="connsiteX1" fmla="*/ 175034 w 198576"/>
                    <a:gd name="connsiteY1" fmla="*/ 39953 h 374716"/>
                    <a:gd name="connsiteX2" fmla="*/ 60520 w 198576"/>
                    <a:gd name="connsiteY2" fmla="*/ 374716 h 374716"/>
                    <a:gd name="connsiteX3" fmla="*/ 53849 w 198576"/>
                    <a:gd name="connsiteY3" fmla="*/ 13656 h 374716"/>
                  </a:gdLst>
                  <a:ahLst/>
                  <a:cxnLst>
                    <a:cxn ang="0">
                      <a:pos x="connsiteX0" y="connsiteY0"/>
                    </a:cxn>
                    <a:cxn ang="0">
                      <a:pos x="connsiteX1" y="connsiteY1"/>
                    </a:cxn>
                    <a:cxn ang="0">
                      <a:pos x="connsiteX2" y="connsiteY2"/>
                    </a:cxn>
                    <a:cxn ang="0">
                      <a:pos x="connsiteX3" y="connsiteY3"/>
                    </a:cxn>
                  </a:cxnLst>
                  <a:rect l="l" t="t" r="r" b="b"/>
                  <a:pathLst>
                    <a:path w="198576" h="374716">
                      <a:moveTo>
                        <a:pt x="53849" y="13656"/>
                      </a:moveTo>
                      <a:cubicBezTo>
                        <a:pt x="53849" y="13656"/>
                        <a:pt x="122181" y="-30485"/>
                        <a:pt x="175034" y="39953"/>
                      </a:cubicBezTo>
                      <a:cubicBezTo>
                        <a:pt x="227853" y="110422"/>
                        <a:pt x="192683" y="374716"/>
                        <a:pt x="60520" y="374716"/>
                      </a:cubicBezTo>
                      <a:cubicBezTo>
                        <a:pt x="-71643" y="374716"/>
                        <a:pt x="53849" y="13656"/>
                        <a:pt x="53849" y="13656"/>
                      </a:cubicBezTo>
                      <a:close/>
                    </a:path>
                  </a:pathLst>
                </a:custGeom>
                <a:solidFill>
                  <a:srgbClr val="D77D79"/>
                </a:solidFill>
                <a:ln w="0" cap="flat">
                  <a:noFill/>
                  <a:prstDash val="solid"/>
                  <a:miter/>
                </a:ln>
              </p:spPr>
              <p:txBody>
                <a:bodyPr rtlCol="0" anchor="ctr"/>
                <a:lstStyle/>
                <a:p>
                  <a:endParaRPr lang="nb-NO"/>
                </a:p>
              </p:txBody>
            </p:sp>
            <p:sp>
              <p:nvSpPr>
                <p:cNvPr id="689" name="Friform 15">
                  <a:extLst>
                    <a:ext uri="{FF2B5EF4-FFF2-40B4-BE49-F238E27FC236}">
                      <a16:creationId xmlns:a16="http://schemas.microsoft.com/office/drawing/2014/main" id="{EF757F0F-BB32-655C-87C3-55BF85760AA1}"/>
                    </a:ext>
                  </a:extLst>
                </p:cNvPr>
                <p:cNvSpPr/>
                <p:nvPr/>
              </p:nvSpPr>
              <p:spPr>
                <a:xfrm>
                  <a:off x="4591574" y="1699240"/>
                  <a:ext cx="1118201" cy="1535955"/>
                </a:xfrm>
                <a:custGeom>
                  <a:avLst/>
                  <a:gdLst>
                    <a:gd name="connsiteX0" fmla="*/ 1100877 w 1118201"/>
                    <a:gd name="connsiteY0" fmla="*/ 445261 h 1535955"/>
                    <a:gd name="connsiteX1" fmla="*/ 559627 w 1118201"/>
                    <a:gd name="connsiteY1" fmla="*/ 0 h 1535955"/>
                    <a:gd name="connsiteX2" fmla="*/ 558558 w 1118201"/>
                    <a:gd name="connsiteY2" fmla="*/ 0 h 1535955"/>
                    <a:gd name="connsiteX3" fmla="*/ 17308 w 1118201"/>
                    <a:gd name="connsiteY3" fmla="*/ 445261 h 1535955"/>
                    <a:gd name="connsiteX4" fmla="*/ 5033 w 1118201"/>
                    <a:gd name="connsiteY4" fmla="*/ 811309 h 1535955"/>
                    <a:gd name="connsiteX5" fmla="*/ 172529 w 1118201"/>
                    <a:gd name="connsiteY5" fmla="*/ 1263404 h 1535955"/>
                    <a:gd name="connsiteX6" fmla="*/ 558558 w 1118201"/>
                    <a:gd name="connsiteY6" fmla="*/ 1535956 h 1535955"/>
                    <a:gd name="connsiteX7" fmla="*/ 559627 w 1118201"/>
                    <a:gd name="connsiteY7" fmla="*/ 1535956 h 1535955"/>
                    <a:gd name="connsiteX8" fmla="*/ 945656 w 1118201"/>
                    <a:gd name="connsiteY8" fmla="*/ 1263404 h 1535955"/>
                    <a:gd name="connsiteX9" fmla="*/ 1113151 w 1118201"/>
                    <a:gd name="connsiteY9" fmla="*/ 811309 h 1535955"/>
                    <a:gd name="connsiteX10" fmla="*/ 1100910 w 1118201"/>
                    <a:gd name="connsiteY10" fmla="*/ 445261 h 153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8201" h="1535955">
                      <a:moveTo>
                        <a:pt x="1100877" y="445261"/>
                      </a:moveTo>
                      <a:cubicBezTo>
                        <a:pt x="1072281" y="0"/>
                        <a:pt x="559627" y="0"/>
                        <a:pt x="559627" y="0"/>
                      </a:cubicBezTo>
                      <a:lnTo>
                        <a:pt x="558558" y="0"/>
                      </a:lnTo>
                      <a:cubicBezTo>
                        <a:pt x="558558" y="0"/>
                        <a:pt x="45903" y="0"/>
                        <a:pt x="17308" y="445261"/>
                      </a:cubicBezTo>
                      <a:cubicBezTo>
                        <a:pt x="17308" y="445261"/>
                        <a:pt x="-11288" y="736176"/>
                        <a:pt x="5033" y="811309"/>
                      </a:cubicBezTo>
                      <a:cubicBezTo>
                        <a:pt x="21356" y="886442"/>
                        <a:pt x="74467" y="1140859"/>
                        <a:pt x="172529" y="1263404"/>
                      </a:cubicBezTo>
                      <a:cubicBezTo>
                        <a:pt x="259580" y="1372217"/>
                        <a:pt x="406575" y="1535956"/>
                        <a:pt x="558558" y="1535956"/>
                      </a:cubicBezTo>
                      <a:lnTo>
                        <a:pt x="559627" y="1535956"/>
                      </a:lnTo>
                      <a:cubicBezTo>
                        <a:pt x="712419" y="1535956"/>
                        <a:pt x="858573" y="1372217"/>
                        <a:pt x="945656" y="1263404"/>
                      </a:cubicBezTo>
                      <a:cubicBezTo>
                        <a:pt x="1043686" y="1140859"/>
                        <a:pt x="1096797" y="886442"/>
                        <a:pt x="1113151" y="811309"/>
                      </a:cubicBezTo>
                      <a:cubicBezTo>
                        <a:pt x="1129506" y="736176"/>
                        <a:pt x="1100910" y="445261"/>
                        <a:pt x="1100910" y="445261"/>
                      </a:cubicBezTo>
                      <a:close/>
                    </a:path>
                  </a:pathLst>
                </a:custGeom>
                <a:solidFill>
                  <a:srgbClr val="E3847C"/>
                </a:solidFill>
                <a:ln w="0" cap="flat">
                  <a:noFill/>
                  <a:prstDash val="solid"/>
                  <a:miter/>
                </a:ln>
              </p:spPr>
              <p:txBody>
                <a:bodyPr rtlCol="0" anchor="ctr"/>
                <a:lstStyle/>
                <a:p>
                  <a:endParaRPr lang="nb-NO"/>
                </a:p>
              </p:txBody>
            </p:sp>
            <p:sp>
              <p:nvSpPr>
                <p:cNvPr id="690" name="Friform 16">
                  <a:extLst>
                    <a:ext uri="{FF2B5EF4-FFF2-40B4-BE49-F238E27FC236}">
                      <a16:creationId xmlns:a16="http://schemas.microsoft.com/office/drawing/2014/main" id="{A76D8F15-64F6-9214-38CD-5ABD7603B154}"/>
                    </a:ext>
                  </a:extLst>
                </p:cNvPr>
                <p:cNvSpPr/>
                <p:nvPr/>
              </p:nvSpPr>
              <p:spPr>
                <a:xfrm>
                  <a:off x="4550146" y="2556880"/>
                  <a:ext cx="29868" cy="127706"/>
                </a:xfrm>
                <a:custGeom>
                  <a:avLst/>
                  <a:gdLst>
                    <a:gd name="connsiteX0" fmla="*/ 11971 w 29868"/>
                    <a:gd name="connsiteY0" fmla="*/ 127674 h 127706"/>
                    <a:gd name="connsiteX1" fmla="*/ 11259 w 29868"/>
                    <a:gd name="connsiteY1" fmla="*/ 127674 h 127706"/>
                    <a:gd name="connsiteX2" fmla="*/ 21 w 29868"/>
                    <a:gd name="connsiteY2" fmla="*/ 115044 h 127706"/>
                    <a:gd name="connsiteX3" fmla="*/ 5980 w 29868"/>
                    <a:gd name="connsiteY3" fmla="*/ 11250 h 127706"/>
                    <a:gd name="connsiteX4" fmla="*/ 18610 w 29868"/>
                    <a:gd name="connsiteY4" fmla="*/ 12 h 127706"/>
                    <a:gd name="connsiteX5" fmla="*/ 29847 w 29868"/>
                    <a:gd name="connsiteY5" fmla="*/ 12642 h 127706"/>
                    <a:gd name="connsiteX6" fmla="*/ 23856 w 29868"/>
                    <a:gd name="connsiteY6" fmla="*/ 116436 h 127706"/>
                    <a:gd name="connsiteX7" fmla="*/ 11939 w 29868"/>
                    <a:gd name="connsiteY7" fmla="*/ 127706 h 12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8" h="127706">
                      <a:moveTo>
                        <a:pt x="11971" y="127674"/>
                      </a:moveTo>
                      <a:cubicBezTo>
                        <a:pt x="11744" y="127674"/>
                        <a:pt x="11518" y="127674"/>
                        <a:pt x="11259" y="127674"/>
                      </a:cubicBezTo>
                      <a:cubicBezTo>
                        <a:pt x="4684" y="127285"/>
                        <a:pt x="-368" y="121650"/>
                        <a:pt x="21" y="115044"/>
                      </a:cubicBezTo>
                      <a:lnTo>
                        <a:pt x="5980" y="11250"/>
                      </a:lnTo>
                      <a:cubicBezTo>
                        <a:pt x="6369" y="4643"/>
                        <a:pt x="12036" y="-279"/>
                        <a:pt x="18610" y="12"/>
                      </a:cubicBezTo>
                      <a:cubicBezTo>
                        <a:pt x="25217" y="401"/>
                        <a:pt x="30236" y="6068"/>
                        <a:pt x="29847" y="12642"/>
                      </a:cubicBezTo>
                      <a:lnTo>
                        <a:pt x="23856" y="116436"/>
                      </a:lnTo>
                      <a:cubicBezTo>
                        <a:pt x="23500" y="122784"/>
                        <a:pt x="18221" y="127706"/>
                        <a:pt x="11939" y="127706"/>
                      </a:cubicBezTo>
                      <a:close/>
                    </a:path>
                  </a:pathLst>
                </a:custGeom>
                <a:solidFill>
                  <a:srgbClr val="FFFFFF"/>
                </a:solidFill>
                <a:ln w="0" cap="flat">
                  <a:noFill/>
                  <a:prstDash val="solid"/>
                  <a:miter/>
                </a:ln>
              </p:spPr>
              <p:txBody>
                <a:bodyPr rtlCol="0" anchor="ctr"/>
                <a:lstStyle/>
                <a:p>
                  <a:endParaRPr lang="nb-NO"/>
                </a:p>
              </p:txBody>
            </p:sp>
            <p:sp>
              <p:nvSpPr>
                <p:cNvPr id="691" name="Friform 17">
                  <a:extLst>
                    <a:ext uri="{FF2B5EF4-FFF2-40B4-BE49-F238E27FC236}">
                      <a16:creationId xmlns:a16="http://schemas.microsoft.com/office/drawing/2014/main" id="{577CB513-7303-5F44-1445-FBDAF9FC5350}"/>
                    </a:ext>
                  </a:extLst>
                </p:cNvPr>
                <p:cNvSpPr/>
                <p:nvPr/>
              </p:nvSpPr>
              <p:spPr>
                <a:xfrm>
                  <a:off x="5722937" y="2556880"/>
                  <a:ext cx="29868" cy="127706"/>
                </a:xfrm>
                <a:custGeom>
                  <a:avLst/>
                  <a:gdLst>
                    <a:gd name="connsiteX0" fmla="*/ 17898 w 29868"/>
                    <a:gd name="connsiteY0" fmla="*/ 127674 h 127706"/>
                    <a:gd name="connsiteX1" fmla="*/ 18610 w 29868"/>
                    <a:gd name="connsiteY1" fmla="*/ 127674 h 127706"/>
                    <a:gd name="connsiteX2" fmla="*/ 29848 w 29868"/>
                    <a:gd name="connsiteY2" fmla="*/ 115044 h 127706"/>
                    <a:gd name="connsiteX3" fmla="*/ 23856 w 29868"/>
                    <a:gd name="connsiteY3" fmla="*/ 11250 h 127706"/>
                    <a:gd name="connsiteX4" fmla="*/ 11259 w 29868"/>
                    <a:gd name="connsiteY4" fmla="*/ 12 h 127706"/>
                    <a:gd name="connsiteX5" fmla="*/ 21 w 29868"/>
                    <a:gd name="connsiteY5" fmla="*/ 12642 h 127706"/>
                    <a:gd name="connsiteX6" fmla="*/ 6012 w 29868"/>
                    <a:gd name="connsiteY6" fmla="*/ 116436 h 127706"/>
                    <a:gd name="connsiteX7" fmla="*/ 17930 w 29868"/>
                    <a:gd name="connsiteY7" fmla="*/ 127706 h 12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8" h="127706">
                      <a:moveTo>
                        <a:pt x="17898" y="127674"/>
                      </a:moveTo>
                      <a:cubicBezTo>
                        <a:pt x="18124" y="127674"/>
                        <a:pt x="18384" y="127674"/>
                        <a:pt x="18610" y="127674"/>
                      </a:cubicBezTo>
                      <a:cubicBezTo>
                        <a:pt x="25184" y="127285"/>
                        <a:pt x="30236" y="121650"/>
                        <a:pt x="29848" y="115044"/>
                      </a:cubicBezTo>
                      <a:lnTo>
                        <a:pt x="23856" y="11250"/>
                      </a:lnTo>
                      <a:cubicBezTo>
                        <a:pt x="23500" y="4643"/>
                        <a:pt x="17833" y="-279"/>
                        <a:pt x="11259" y="12"/>
                      </a:cubicBezTo>
                      <a:cubicBezTo>
                        <a:pt x="4652" y="401"/>
                        <a:pt x="-367" y="6068"/>
                        <a:pt x="21" y="12642"/>
                      </a:cubicBezTo>
                      <a:lnTo>
                        <a:pt x="6012" y="116436"/>
                      </a:lnTo>
                      <a:cubicBezTo>
                        <a:pt x="6368" y="122784"/>
                        <a:pt x="11647" y="127706"/>
                        <a:pt x="17930" y="127706"/>
                      </a:cubicBezTo>
                      <a:close/>
                    </a:path>
                  </a:pathLst>
                </a:custGeom>
                <a:solidFill>
                  <a:srgbClr val="FFFFFF"/>
                </a:solidFill>
                <a:ln w="0" cap="flat">
                  <a:noFill/>
                  <a:prstDash val="solid"/>
                  <a:miter/>
                </a:ln>
              </p:spPr>
              <p:txBody>
                <a:bodyPr rtlCol="0" anchor="ctr"/>
                <a:lstStyle/>
                <a:p>
                  <a:endParaRPr lang="nb-NO"/>
                </a:p>
              </p:txBody>
            </p:sp>
            <p:sp>
              <p:nvSpPr>
                <p:cNvPr id="692" name="Friform 18">
                  <a:extLst>
                    <a:ext uri="{FF2B5EF4-FFF2-40B4-BE49-F238E27FC236}">
                      <a16:creationId xmlns:a16="http://schemas.microsoft.com/office/drawing/2014/main" id="{4D54E9A4-87AB-C305-5BB0-251DA0F2F5F7}"/>
                    </a:ext>
                  </a:extLst>
                </p:cNvPr>
                <p:cNvSpPr/>
                <p:nvPr/>
              </p:nvSpPr>
              <p:spPr>
                <a:xfrm>
                  <a:off x="4848012" y="1563516"/>
                  <a:ext cx="343448" cy="544163"/>
                </a:xfrm>
                <a:custGeom>
                  <a:avLst/>
                  <a:gdLst>
                    <a:gd name="connsiteX0" fmla="*/ 341403 w 343448"/>
                    <a:gd name="connsiteY0" fmla="*/ 73157 h 544163"/>
                    <a:gd name="connsiteX1" fmla="*/ 0 w 343448"/>
                    <a:gd name="connsiteY1" fmla="*/ 544164 h 544163"/>
                    <a:gd name="connsiteX2" fmla="*/ 292858 w 343448"/>
                    <a:gd name="connsiteY2" fmla="*/ 132842 h 544163"/>
                    <a:gd name="connsiteX3" fmla="*/ 341370 w 343448"/>
                    <a:gd name="connsiteY3" fmla="*/ 73157 h 544163"/>
                  </a:gdLst>
                  <a:ahLst/>
                  <a:cxnLst>
                    <a:cxn ang="0">
                      <a:pos x="connsiteX0" y="connsiteY0"/>
                    </a:cxn>
                    <a:cxn ang="0">
                      <a:pos x="connsiteX1" y="connsiteY1"/>
                    </a:cxn>
                    <a:cxn ang="0">
                      <a:pos x="connsiteX2" y="connsiteY2"/>
                    </a:cxn>
                    <a:cxn ang="0">
                      <a:pos x="connsiteX3" y="connsiteY3"/>
                    </a:cxn>
                  </a:cxnLst>
                  <a:rect l="l" t="t" r="r" b="b"/>
                  <a:pathLst>
                    <a:path w="343448" h="544163">
                      <a:moveTo>
                        <a:pt x="341403" y="73157"/>
                      </a:moveTo>
                      <a:cubicBezTo>
                        <a:pt x="341403" y="73157"/>
                        <a:pt x="391146" y="398593"/>
                        <a:pt x="0" y="544164"/>
                      </a:cubicBezTo>
                      <a:cubicBezTo>
                        <a:pt x="0" y="544164"/>
                        <a:pt x="304419" y="391663"/>
                        <a:pt x="292858" y="132842"/>
                      </a:cubicBezTo>
                      <a:cubicBezTo>
                        <a:pt x="281296" y="-125979"/>
                        <a:pt x="341370" y="73157"/>
                        <a:pt x="341370" y="73157"/>
                      </a:cubicBezTo>
                      <a:close/>
                    </a:path>
                  </a:pathLst>
                </a:custGeom>
                <a:solidFill>
                  <a:srgbClr val="293657"/>
                </a:solidFill>
                <a:ln w="0" cap="flat">
                  <a:noFill/>
                  <a:prstDash val="solid"/>
                  <a:miter/>
                </a:ln>
              </p:spPr>
              <p:txBody>
                <a:bodyPr rtlCol="0" anchor="ctr"/>
                <a:lstStyle/>
                <a:p>
                  <a:endParaRPr lang="nb-NO"/>
                </a:p>
              </p:txBody>
            </p:sp>
            <p:sp>
              <p:nvSpPr>
                <p:cNvPr id="693" name="Friform 19">
                  <a:extLst>
                    <a:ext uri="{FF2B5EF4-FFF2-40B4-BE49-F238E27FC236}">
                      <a16:creationId xmlns:a16="http://schemas.microsoft.com/office/drawing/2014/main" id="{B2374C4E-CD37-DE5E-8159-C79607F067D2}"/>
                    </a:ext>
                  </a:extLst>
                </p:cNvPr>
                <p:cNvSpPr/>
                <p:nvPr/>
              </p:nvSpPr>
              <p:spPr>
                <a:xfrm>
                  <a:off x="5223290" y="1325111"/>
                  <a:ext cx="728822" cy="536896"/>
                </a:xfrm>
                <a:custGeom>
                  <a:avLst/>
                  <a:gdLst>
                    <a:gd name="connsiteX0" fmla="*/ 723254 w 728822"/>
                    <a:gd name="connsiteY0" fmla="*/ 536897 h 536896"/>
                    <a:gd name="connsiteX1" fmla="*/ 301796 w 728822"/>
                    <a:gd name="connsiteY1" fmla="*/ 8373 h 536896"/>
                    <a:gd name="connsiteX2" fmla="*/ 0 w 728822"/>
                    <a:gd name="connsiteY2" fmla="*/ 40175 h 536896"/>
                    <a:gd name="connsiteX3" fmla="*/ 110174 w 728822"/>
                    <a:gd name="connsiteY3" fmla="*/ 53259 h 536896"/>
                    <a:gd name="connsiteX4" fmla="*/ 723254 w 728822"/>
                    <a:gd name="connsiteY4" fmla="*/ 536864 h 536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822" h="536896">
                      <a:moveTo>
                        <a:pt x="723254" y="536897"/>
                      </a:moveTo>
                      <a:cubicBezTo>
                        <a:pt x="764092" y="292163"/>
                        <a:pt x="575935" y="55850"/>
                        <a:pt x="301796" y="8373"/>
                      </a:cubicBezTo>
                      <a:cubicBezTo>
                        <a:pt x="194634" y="-10183"/>
                        <a:pt x="90160" y="2835"/>
                        <a:pt x="0" y="40175"/>
                      </a:cubicBezTo>
                      <a:cubicBezTo>
                        <a:pt x="36239" y="42507"/>
                        <a:pt x="72607" y="50279"/>
                        <a:pt x="110174" y="53259"/>
                      </a:cubicBezTo>
                      <a:cubicBezTo>
                        <a:pt x="435546" y="79037"/>
                        <a:pt x="689736" y="314994"/>
                        <a:pt x="723254" y="536864"/>
                      </a:cubicBezTo>
                      <a:close/>
                    </a:path>
                  </a:pathLst>
                </a:custGeom>
                <a:solidFill>
                  <a:srgbClr val="293657"/>
                </a:solidFill>
                <a:ln w="0" cap="flat">
                  <a:noFill/>
                  <a:prstDash val="solid"/>
                  <a:miter/>
                </a:ln>
              </p:spPr>
              <p:txBody>
                <a:bodyPr rtlCol="0" anchor="ctr"/>
                <a:lstStyle/>
                <a:p>
                  <a:endParaRPr lang="nb-NO"/>
                </a:p>
              </p:txBody>
            </p:sp>
          </p:grpSp>
          <p:sp>
            <p:nvSpPr>
              <p:cNvPr id="683" name="Friform 20">
                <a:extLst>
                  <a:ext uri="{FF2B5EF4-FFF2-40B4-BE49-F238E27FC236}">
                    <a16:creationId xmlns:a16="http://schemas.microsoft.com/office/drawing/2014/main" id="{2E04C242-81CA-D1FD-E34C-9B12B8EA40A8}"/>
                  </a:ext>
                </a:extLst>
              </p:cNvPr>
              <p:cNvSpPr/>
              <p:nvPr/>
            </p:nvSpPr>
            <p:spPr>
              <a:xfrm>
                <a:off x="3327601" y="3405541"/>
                <a:ext cx="3627282" cy="2099908"/>
              </a:xfrm>
              <a:custGeom>
                <a:avLst/>
                <a:gdLst>
                  <a:gd name="connsiteX0" fmla="*/ 3469599 w 3627282"/>
                  <a:gd name="connsiteY0" fmla="*/ 1293587 h 2099908"/>
                  <a:gd name="connsiteX1" fmla="*/ 3060545 w 3627282"/>
                  <a:gd name="connsiteY1" fmla="*/ 415144 h 2099908"/>
                  <a:gd name="connsiteX2" fmla="*/ 2156161 w 3627282"/>
                  <a:gd name="connsiteY2" fmla="*/ 0 h 2099908"/>
                  <a:gd name="connsiteX3" fmla="*/ 1491168 w 3627282"/>
                  <a:gd name="connsiteY3" fmla="*/ 11108 h 2099908"/>
                  <a:gd name="connsiteX4" fmla="*/ 579012 w 3627282"/>
                  <a:gd name="connsiteY4" fmla="*/ 437295 h 2099908"/>
                  <a:gd name="connsiteX5" fmla="*/ 75749 w 3627282"/>
                  <a:gd name="connsiteY5" fmla="*/ 1665334 h 2099908"/>
                  <a:gd name="connsiteX6" fmla="*/ 0 w 3627282"/>
                  <a:gd name="connsiteY6" fmla="*/ 2099908 h 2099908"/>
                  <a:gd name="connsiteX7" fmla="*/ 3627282 w 3627282"/>
                  <a:gd name="connsiteY7" fmla="*/ 2099908 h 2099908"/>
                  <a:gd name="connsiteX8" fmla="*/ 3469599 w 3627282"/>
                  <a:gd name="connsiteY8" fmla="*/ 1293587 h 209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7282" h="2099908">
                    <a:moveTo>
                      <a:pt x="3469599" y="1293587"/>
                    </a:moveTo>
                    <a:cubicBezTo>
                      <a:pt x="3388767" y="1051606"/>
                      <a:pt x="3238630" y="630730"/>
                      <a:pt x="3060545" y="415144"/>
                    </a:cubicBezTo>
                    <a:cubicBezTo>
                      <a:pt x="2953415" y="285441"/>
                      <a:pt x="2437522" y="93884"/>
                      <a:pt x="2156161" y="0"/>
                    </a:cubicBezTo>
                    <a:cubicBezTo>
                      <a:pt x="2101528" y="257655"/>
                      <a:pt x="1553379" y="258011"/>
                      <a:pt x="1491168" y="11108"/>
                    </a:cubicBezTo>
                    <a:cubicBezTo>
                      <a:pt x="1242969" y="99616"/>
                      <a:pt x="747381" y="293700"/>
                      <a:pt x="579012" y="437295"/>
                    </a:cubicBezTo>
                    <a:cubicBezTo>
                      <a:pt x="202342" y="758586"/>
                      <a:pt x="97835" y="1551792"/>
                      <a:pt x="75749" y="1665334"/>
                    </a:cubicBezTo>
                    <a:cubicBezTo>
                      <a:pt x="53500" y="1779783"/>
                      <a:pt x="24936" y="1935619"/>
                      <a:pt x="0" y="2099908"/>
                    </a:cubicBezTo>
                    <a:lnTo>
                      <a:pt x="3627282" y="2099908"/>
                    </a:lnTo>
                    <a:cubicBezTo>
                      <a:pt x="3587805" y="1791247"/>
                      <a:pt x="3532880" y="1483007"/>
                      <a:pt x="3469599" y="1293587"/>
                    </a:cubicBezTo>
                    <a:close/>
                  </a:path>
                </a:pathLst>
              </a:custGeom>
              <a:solidFill>
                <a:schemeClr val="accent4"/>
              </a:solidFill>
              <a:ln w="0" cap="flat">
                <a:noFill/>
                <a:prstDash val="solid"/>
                <a:miter/>
              </a:ln>
            </p:spPr>
            <p:txBody>
              <a:bodyPr rtlCol="0" anchor="ctr"/>
              <a:lstStyle/>
              <a:p>
                <a:endParaRPr lang="nb-NO"/>
              </a:p>
            </p:txBody>
          </p:sp>
        </p:grpSp>
        <p:sp>
          <p:nvSpPr>
            <p:cNvPr id="658" name="Friform 21">
              <a:extLst>
                <a:ext uri="{FF2B5EF4-FFF2-40B4-BE49-F238E27FC236}">
                  <a16:creationId xmlns:a16="http://schemas.microsoft.com/office/drawing/2014/main" id="{A4690B44-948F-986A-374A-64B5BB6BC69E}"/>
                </a:ext>
              </a:extLst>
            </p:cNvPr>
            <p:cNvSpPr/>
            <p:nvPr/>
          </p:nvSpPr>
          <p:spPr>
            <a:xfrm>
              <a:off x="6384421" y="4543615"/>
              <a:ext cx="1959713" cy="961834"/>
            </a:xfrm>
            <a:custGeom>
              <a:avLst/>
              <a:gdLst>
                <a:gd name="connsiteX0" fmla="*/ 1959714 w 1959713"/>
                <a:gd name="connsiteY0" fmla="*/ 961835 h 961834"/>
                <a:gd name="connsiteX1" fmla="*/ 362453 w 1959713"/>
                <a:gd name="connsiteY1" fmla="*/ 961835 h 961834"/>
                <a:gd name="connsiteX2" fmla="*/ 0 w 1959713"/>
                <a:gd name="connsiteY2" fmla="*/ 116586 h 961834"/>
                <a:gd name="connsiteX3" fmla="*/ 1156566 w 1959713"/>
                <a:gd name="connsiteY3" fmla="*/ 0 h 961834"/>
                <a:gd name="connsiteX4" fmla="*/ 1959714 w 1959713"/>
                <a:gd name="connsiteY4" fmla="*/ 961835 h 96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713" h="961834">
                  <a:moveTo>
                    <a:pt x="1959714" y="961835"/>
                  </a:moveTo>
                  <a:lnTo>
                    <a:pt x="362453" y="961835"/>
                  </a:lnTo>
                  <a:lnTo>
                    <a:pt x="0" y="116586"/>
                  </a:lnTo>
                  <a:lnTo>
                    <a:pt x="1156566" y="0"/>
                  </a:lnTo>
                  <a:lnTo>
                    <a:pt x="1959714" y="961835"/>
                  </a:lnTo>
                  <a:close/>
                </a:path>
              </a:pathLst>
            </a:custGeom>
            <a:solidFill>
              <a:schemeClr val="accent4"/>
            </a:solidFill>
            <a:ln w="0" cap="flat">
              <a:noFill/>
              <a:prstDash val="solid"/>
              <a:miter/>
            </a:ln>
          </p:spPr>
          <p:txBody>
            <a:bodyPr rtlCol="0" anchor="ctr"/>
            <a:lstStyle/>
            <a:p>
              <a:endParaRPr lang="nb-NO"/>
            </a:p>
          </p:txBody>
        </p:sp>
        <p:sp>
          <p:nvSpPr>
            <p:cNvPr id="659" name="Friform 22">
              <a:extLst>
                <a:ext uri="{FF2B5EF4-FFF2-40B4-BE49-F238E27FC236}">
                  <a16:creationId xmlns:a16="http://schemas.microsoft.com/office/drawing/2014/main" id="{B6CBC01B-B46D-0D1E-CAF5-C108F84EFF02}"/>
                </a:ext>
              </a:extLst>
            </p:cNvPr>
            <p:cNvSpPr/>
            <p:nvPr/>
          </p:nvSpPr>
          <p:spPr>
            <a:xfrm>
              <a:off x="6345559" y="2071037"/>
              <a:ext cx="1419337" cy="3025249"/>
            </a:xfrm>
            <a:custGeom>
              <a:avLst/>
              <a:gdLst>
                <a:gd name="connsiteX0" fmla="*/ 0 w 1419337"/>
                <a:gd name="connsiteY0" fmla="*/ 1942760 h 3025249"/>
                <a:gd name="connsiteX1" fmla="*/ 197095 w 1419337"/>
                <a:gd name="connsiteY1" fmla="*/ 1600418 h 3025249"/>
                <a:gd name="connsiteX2" fmla="*/ 274172 w 1419337"/>
                <a:gd name="connsiteY2" fmla="*/ 928138 h 3025249"/>
                <a:gd name="connsiteX3" fmla="*/ 311414 w 1419337"/>
                <a:gd name="connsiteY3" fmla="*/ 145975 h 3025249"/>
                <a:gd name="connsiteX4" fmla="*/ 495523 w 1419337"/>
                <a:gd name="connsiteY4" fmla="*/ 11513 h 3025249"/>
                <a:gd name="connsiteX5" fmla="*/ 601681 w 1419337"/>
                <a:gd name="connsiteY5" fmla="*/ 423903 h 3025249"/>
                <a:gd name="connsiteX6" fmla="*/ 601681 w 1419337"/>
                <a:gd name="connsiteY6" fmla="*/ 870492 h 3025249"/>
                <a:gd name="connsiteX7" fmla="*/ 601681 w 1419337"/>
                <a:gd name="connsiteY7" fmla="*/ 1321875 h 3025249"/>
                <a:gd name="connsiteX8" fmla="*/ 1419338 w 1419337"/>
                <a:gd name="connsiteY8" fmla="*/ 1760562 h 3025249"/>
                <a:gd name="connsiteX9" fmla="*/ 1359976 w 1419337"/>
                <a:gd name="connsiteY9" fmla="*/ 2247373 h 3025249"/>
                <a:gd name="connsiteX10" fmla="*/ 1095876 w 1419337"/>
                <a:gd name="connsiteY10" fmla="*/ 2892126 h 3025249"/>
                <a:gd name="connsiteX11" fmla="*/ 642551 w 1419337"/>
                <a:gd name="connsiteY11" fmla="*/ 2997766 h 3025249"/>
                <a:gd name="connsiteX12" fmla="*/ 196027 w 1419337"/>
                <a:gd name="connsiteY12" fmla="*/ 2804816 h 3025249"/>
                <a:gd name="connsiteX13" fmla="*/ 0 w 1419337"/>
                <a:gd name="connsiteY13" fmla="*/ 1942727 h 302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9337" h="3025249">
                  <a:moveTo>
                    <a:pt x="0" y="1942760"/>
                  </a:moveTo>
                  <a:cubicBezTo>
                    <a:pt x="0" y="1942760"/>
                    <a:pt x="185274" y="1672442"/>
                    <a:pt x="197095" y="1600418"/>
                  </a:cubicBezTo>
                  <a:cubicBezTo>
                    <a:pt x="208916" y="1528393"/>
                    <a:pt x="269832" y="1048189"/>
                    <a:pt x="274172" y="928138"/>
                  </a:cubicBezTo>
                  <a:cubicBezTo>
                    <a:pt x="278543" y="808086"/>
                    <a:pt x="286737" y="221497"/>
                    <a:pt x="311414" y="145975"/>
                  </a:cubicBezTo>
                  <a:cubicBezTo>
                    <a:pt x="363165" y="-12193"/>
                    <a:pt x="450994" y="-12485"/>
                    <a:pt x="495523" y="11513"/>
                  </a:cubicBezTo>
                  <a:cubicBezTo>
                    <a:pt x="540052" y="35510"/>
                    <a:pt x="588435" y="140599"/>
                    <a:pt x="601681" y="423903"/>
                  </a:cubicBezTo>
                  <a:cubicBezTo>
                    <a:pt x="614959" y="707207"/>
                    <a:pt x="601681" y="870492"/>
                    <a:pt x="601681" y="870492"/>
                  </a:cubicBezTo>
                  <a:lnTo>
                    <a:pt x="601681" y="1321875"/>
                  </a:lnTo>
                  <a:lnTo>
                    <a:pt x="1419338" y="1760562"/>
                  </a:lnTo>
                  <a:cubicBezTo>
                    <a:pt x="1419338" y="1760562"/>
                    <a:pt x="1383649" y="2145263"/>
                    <a:pt x="1359976" y="2247373"/>
                  </a:cubicBezTo>
                  <a:cubicBezTo>
                    <a:pt x="1336335" y="2349515"/>
                    <a:pt x="1186554" y="2796105"/>
                    <a:pt x="1095876" y="2892126"/>
                  </a:cubicBezTo>
                  <a:cubicBezTo>
                    <a:pt x="1005198" y="2988180"/>
                    <a:pt x="812021" y="3069790"/>
                    <a:pt x="642551" y="2997766"/>
                  </a:cubicBezTo>
                  <a:cubicBezTo>
                    <a:pt x="473048" y="2925742"/>
                    <a:pt x="295837" y="2882313"/>
                    <a:pt x="196027" y="2804816"/>
                  </a:cubicBezTo>
                  <a:cubicBezTo>
                    <a:pt x="96216" y="2727286"/>
                    <a:pt x="0" y="1942727"/>
                    <a:pt x="0" y="1942727"/>
                  </a:cubicBezTo>
                  <a:close/>
                </a:path>
              </a:pathLst>
            </a:custGeom>
            <a:solidFill>
              <a:srgbClr val="D77D79"/>
            </a:solidFill>
            <a:ln w="0" cap="flat">
              <a:noFill/>
              <a:prstDash val="solid"/>
              <a:miter/>
            </a:ln>
          </p:spPr>
          <p:txBody>
            <a:bodyPr rtlCol="0" anchor="ctr"/>
            <a:lstStyle/>
            <a:p>
              <a:endParaRPr lang="nb-NO"/>
            </a:p>
          </p:txBody>
        </p:sp>
        <p:sp>
          <p:nvSpPr>
            <p:cNvPr id="660" name="Friform 23">
              <a:extLst>
                <a:ext uri="{FF2B5EF4-FFF2-40B4-BE49-F238E27FC236}">
                  <a16:creationId xmlns:a16="http://schemas.microsoft.com/office/drawing/2014/main" id="{64331712-1B49-82D4-9E22-A00E8BA2297C}"/>
                </a:ext>
              </a:extLst>
            </p:cNvPr>
            <p:cNvSpPr/>
            <p:nvPr/>
          </p:nvSpPr>
          <p:spPr>
            <a:xfrm>
              <a:off x="5690476" y="3270374"/>
              <a:ext cx="1208452" cy="1678611"/>
            </a:xfrm>
            <a:custGeom>
              <a:avLst/>
              <a:gdLst>
                <a:gd name="connsiteX0" fmla="*/ 714866 w 1208452"/>
                <a:gd name="connsiteY0" fmla="*/ 663107 h 1678611"/>
                <a:gd name="connsiteX1" fmla="*/ 526580 w 1208452"/>
                <a:gd name="connsiteY1" fmla="*/ 473105 h 1678611"/>
                <a:gd name="connsiteX2" fmla="*/ 318733 w 1208452"/>
                <a:gd name="connsiteY2" fmla="*/ 146566 h 1678611"/>
                <a:gd name="connsiteX3" fmla="*/ 28272 w 1208452"/>
                <a:gd name="connsiteY3" fmla="*/ 28070 h 1678611"/>
                <a:gd name="connsiteX4" fmla="*/ 95276 w 1208452"/>
                <a:gd name="connsiteY4" fmla="*/ 427798 h 1678611"/>
                <a:gd name="connsiteX5" fmla="*/ 414592 w 1208452"/>
                <a:gd name="connsiteY5" fmla="*/ 1145385 h 1678611"/>
                <a:gd name="connsiteX6" fmla="*/ 982269 w 1208452"/>
                <a:gd name="connsiteY6" fmla="*/ 1678409 h 1678611"/>
                <a:gd name="connsiteX7" fmla="*/ 1187266 w 1208452"/>
                <a:gd name="connsiteY7" fmla="*/ 1289433 h 1678611"/>
                <a:gd name="connsiteX8" fmla="*/ 1088719 w 1208452"/>
                <a:gd name="connsiteY8" fmla="*/ 743390 h 1678611"/>
                <a:gd name="connsiteX9" fmla="*/ 714866 w 1208452"/>
                <a:gd name="connsiteY9" fmla="*/ 663107 h 167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8452" h="1678611">
                  <a:moveTo>
                    <a:pt x="714866" y="663107"/>
                  </a:moveTo>
                  <a:cubicBezTo>
                    <a:pt x="683550" y="618124"/>
                    <a:pt x="585488" y="557306"/>
                    <a:pt x="526580" y="473105"/>
                  </a:cubicBezTo>
                  <a:cubicBezTo>
                    <a:pt x="441472" y="351466"/>
                    <a:pt x="340852" y="174936"/>
                    <a:pt x="318733" y="146566"/>
                  </a:cubicBezTo>
                  <a:cubicBezTo>
                    <a:pt x="243826" y="50512"/>
                    <a:pt x="140194" y="-50334"/>
                    <a:pt x="28272" y="28070"/>
                  </a:cubicBezTo>
                  <a:cubicBezTo>
                    <a:pt x="-22735" y="63790"/>
                    <a:pt x="-7222" y="238443"/>
                    <a:pt x="95276" y="427798"/>
                  </a:cubicBezTo>
                  <a:cubicBezTo>
                    <a:pt x="197775" y="617153"/>
                    <a:pt x="387000" y="1097357"/>
                    <a:pt x="414592" y="1145385"/>
                  </a:cubicBezTo>
                  <a:cubicBezTo>
                    <a:pt x="442184" y="1193411"/>
                    <a:pt x="655083" y="1663998"/>
                    <a:pt x="982269" y="1678409"/>
                  </a:cubicBezTo>
                  <a:cubicBezTo>
                    <a:pt x="1149376" y="1685761"/>
                    <a:pt x="1139952" y="1491127"/>
                    <a:pt x="1187266" y="1289433"/>
                  </a:cubicBezTo>
                  <a:cubicBezTo>
                    <a:pt x="1234581" y="1087739"/>
                    <a:pt x="1203038" y="836043"/>
                    <a:pt x="1088719" y="743390"/>
                  </a:cubicBezTo>
                  <a:cubicBezTo>
                    <a:pt x="974399" y="650736"/>
                    <a:pt x="791424" y="773022"/>
                    <a:pt x="714866" y="663107"/>
                  </a:cubicBezTo>
                  <a:close/>
                </a:path>
              </a:pathLst>
            </a:custGeom>
            <a:solidFill>
              <a:srgbClr val="D77D79"/>
            </a:solidFill>
            <a:ln w="0" cap="flat">
              <a:noFill/>
              <a:prstDash val="solid"/>
              <a:miter/>
            </a:ln>
          </p:spPr>
          <p:txBody>
            <a:bodyPr rtlCol="0" anchor="ctr"/>
            <a:lstStyle/>
            <a:p>
              <a:endParaRPr lang="nb-NO"/>
            </a:p>
          </p:txBody>
        </p:sp>
        <p:sp>
          <p:nvSpPr>
            <p:cNvPr id="661" name="Friform 24">
              <a:extLst>
                <a:ext uri="{FF2B5EF4-FFF2-40B4-BE49-F238E27FC236}">
                  <a16:creationId xmlns:a16="http://schemas.microsoft.com/office/drawing/2014/main" id="{B67DD7F2-F1DA-9A1B-CD38-45685C8A2736}"/>
                </a:ext>
              </a:extLst>
            </p:cNvPr>
            <p:cNvSpPr/>
            <p:nvPr/>
          </p:nvSpPr>
          <p:spPr>
            <a:xfrm>
              <a:off x="6569317" y="3291201"/>
              <a:ext cx="1149154" cy="1101710"/>
            </a:xfrm>
            <a:custGeom>
              <a:avLst/>
              <a:gdLst>
                <a:gd name="connsiteX0" fmla="*/ 1116755 w 1149154"/>
                <a:gd name="connsiteY0" fmla="*/ 515785 h 1101710"/>
                <a:gd name="connsiteX1" fmla="*/ 856574 w 1149154"/>
                <a:gd name="connsiteY1" fmla="*/ 573398 h 1101710"/>
                <a:gd name="connsiteX2" fmla="*/ 805082 w 1149154"/>
                <a:gd name="connsiteY2" fmla="*/ 620162 h 1101710"/>
                <a:gd name="connsiteX3" fmla="*/ 599696 w 1149154"/>
                <a:gd name="connsiteY3" fmla="*/ 315905 h 1101710"/>
                <a:gd name="connsiteX4" fmla="*/ 337151 w 1149154"/>
                <a:gd name="connsiteY4" fmla="*/ 59902 h 1101710"/>
                <a:gd name="connsiteX5" fmla="*/ 379 w 1149154"/>
                <a:gd name="connsiteY5" fmla="*/ 805631 h 1101710"/>
                <a:gd name="connsiteX6" fmla="*/ 217391 w 1149154"/>
                <a:gd name="connsiteY6" fmla="*/ 885881 h 1101710"/>
                <a:gd name="connsiteX7" fmla="*/ 265062 w 1149154"/>
                <a:gd name="connsiteY7" fmla="*/ 907870 h 1101710"/>
                <a:gd name="connsiteX8" fmla="*/ 313477 w 1149154"/>
                <a:gd name="connsiteY8" fmla="*/ 1087575 h 1101710"/>
                <a:gd name="connsiteX9" fmla="*/ 516952 w 1149154"/>
                <a:gd name="connsiteY9" fmla="*/ 993529 h 1101710"/>
                <a:gd name="connsiteX10" fmla="*/ 538650 w 1149154"/>
                <a:gd name="connsiteY10" fmla="*/ 980607 h 1101710"/>
                <a:gd name="connsiteX11" fmla="*/ 556980 w 1149154"/>
                <a:gd name="connsiteY11" fmla="*/ 1063253 h 1101710"/>
                <a:gd name="connsiteX12" fmla="*/ 916583 w 1149154"/>
                <a:gd name="connsiteY12" fmla="*/ 915092 h 1101710"/>
                <a:gd name="connsiteX13" fmla="*/ 1116723 w 1149154"/>
                <a:gd name="connsiteY13" fmla="*/ 515818 h 110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9154" h="1101710">
                  <a:moveTo>
                    <a:pt x="1116755" y="515785"/>
                  </a:moveTo>
                  <a:cubicBezTo>
                    <a:pt x="1037023" y="418663"/>
                    <a:pt x="947252" y="496581"/>
                    <a:pt x="856574" y="573398"/>
                  </a:cubicBezTo>
                  <a:cubicBezTo>
                    <a:pt x="843458" y="584506"/>
                    <a:pt x="825646" y="600537"/>
                    <a:pt x="805082" y="620162"/>
                  </a:cubicBezTo>
                  <a:cubicBezTo>
                    <a:pt x="881964" y="526893"/>
                    <a:pt x="620876" y="284006"/>
                    <a:pt x="599696" y="315905"/>
                  </a:cubicBezTo>
                  <a:cubicBezTo>
                    <a:pt x="636226" y="259749"/>
                    <a:pt x="443568" y="-151378"/>
                    <a:pt x="337151" y="59902"/>
                  </a:cubicBezTo>
                  <a:cubicBezTo>
                    <a:pt x="230701" y="271181"/>
                    <a:pt x="-10858" y="682179"/>
                    <a:pt x="379" y="805631"/>
                  </a:cubicBezTo>
                  <a:cubicBezTo>
                    <a:pt x="11617" y="929083"/>
                    <a:pt x="66477" y="1029930"/>
                    <a:pt x="217391" y="885881"/>
                  </a:cubicBezTo>
                  <a:cubicBezTo>
                    <a:pt x="255864" y="849156"/>
                    <a:pt x="275231" y="856831"/>
                    <a:pt x="265062" y="907870"/>
                  </a:cubicBezTo>
                  <a:cubicBezTo>
                    <a:pt x="250942" y="978956"/>
                    <a:pt x="256253" y="1054963"/>
                    <a:pt x="313477" y="1087575"/>
                  </a:cubicBezTo>
                  <a:cubicBezTo>
                    <a:pt x="388222" y="1130129"/>
                    <a:pt x="459955" y="1070151"/>
                    <a:pt x="516952" y="993529"/>
                  </a:cubicBezTo>
                  <a:cubicBezTo>
                    <a:pt x="528546" y="977951"/>
                    <a:pt x="541112" y="969369"/>
                    <a:pt x="538650" y="980607"/>
                  </a:cubicBezTo>
                  <a:cubicBezTo>
                    <a:pt x="531267" y="1014255"/>
                    <a:pt x="535606" y="1043013"/>
                    <a:pt x="556980" y="1063253"/>
                  </a:cubicBezTo>
                  <a:cubicBezTo>
                    <a:pt x="663430" y="1164100"/>
                    <a:pt x="774672" y="1039936"/>
                    <a:pt x="916583" y="915092"/>
                  </a:cubicBezTo>
                  <a:cubicBezTo>
                    <a:pt x="1058495" y="790248"/>
                    <a:pt x="1219221" y="640662"/>
                    <a:pt x="1116723" y="515818"/>
                  </a:cubicBezTo>
                  <a:close/>
                </a:path>
              </a:pathLst>
            </a:custGeom>
            <a:solidFill>
              <a:srgbClr val="D17875"/>
            </a:solidFill>
            <a:ln w="0" cap="flat">
              <a:noFill/>
              <a:prstDash val="solid"/>
              <a:miter/>
            </a:ln>
          </p:spPr>
          <p:txBody>
            <a:bodyPr rtlCol="0" anchor="ctr"/>
            <a:lstStyle/>
            <a:p>
              <a:endParaRPr lang="nb-NO"/>
            </a:p>
          </p:txBody>
        </p:sp>
        <p:sp>
          <p:nvSpPr>
            <p:cNvPr id="662" name="Friform 25">
              <a:extLst>
                <a:ext uri="{FF2B5EF4-FFF2-40B4-BE49-F238E27FC236}">
                  <a16:creationId xmlns:a16="http://schemas.microsoft.com/office/drawing/2014/main" id="{7028A418-C808-2AF8-3BDD-BD8845F57C77}"/>
                </a:ext>
              </a:extLst>
            </p:cNvPr>
            <p:cNvSpPr/>
            <p:nvPr/>
          </p:nvSpPr>
          <p:spPr>
            <a:xfrm>
              <a:off x="7152803" y="3678619"/>
              <a:ext cx="613917" cy="629683"/>
            </a:xfrm>
            <a:custGeom>
              <a:avLst/>
              <a:gdLst>
                <a:gd name="connsiteX0" fmla="*/ 581457 w 613917"/>
                <a:gd name="connsiteY0" fmla="*/ 45299 h 629683"/>
                <a:gd name="connsiteX1" fmla="*/ 321276 w 613917"/>
                <a:gd name="connsiteY1" fmla="*/ 102912 h 629683"/>
                <a:gd name="connsiteX2" fmla="*/ 21682 w 613917"/>
                <a:gd name="connsiteY2" fmla="*/ 592703 h 629683"/>
                <a:gd name="connsiteX3" fmla="*/ 381318 w 613917"/>
                <a:gd name="connsiteY3" fmla="*/ 444542 h 629683"/>
                <a:gd name="connsiteX4" fmla="*/ 581490 w 613917"/>
                <a:gd name="connsiteY4" fmla="*/ 45267 h 6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917" h="629683">
                  <a:moveTo>
                    <a:pt x="581457" y="45299"/>
                  </a:moveTo>
                  <a:cubicBezTo>
                    <a:pt x="501726" y="-51823"/>
                    <a:pt x="411954" y="26095"/>
                    <a:pt x="321276" y="102912"/>
                  </a:cubicBezTo>
                  <a:cubicBezTo>
                    <a:pt x="230598" y="179730"/>
                    <a:pt x="-84767" y="491889"/>
                    <a:pt x="21682" y="592703"/>
                  </a:cubicBezTo>
                  <a:cubicBezTo>
                    <a:pt x="128132" y="693550"/>
                    <a:pt x="239407" y="569418"/>
                    <a:pt x="381318" y="444542"/>
                  </a:cubicBezTo>
                  <a:cubicBezTo>
                    <a:pt x="523229" y="319697"/>
                    <a:pt x="683988" y="170111"/>
                    <a:pt x="581490" y="45267"/>
                  </a:cubicBezTo>
                  <a:close/>
                </a:path>
              </a:pathLst>
            </a:custGeom>
            <a:solidFill>
              <a:srgbClr val="E2857E"/>
            </a:solidFill>
            <a:ln w="0" cap="flat">
              <a:noFill/>
              <a:prstDash val="solid"/>
              <a:miter/>
            </a:ln>
          </p:spPr>
          <p:txBody>
            <a:bodyPr rtlCol="0" anchor="ctr"/>
            <a:lstStyle/>
            <a:p>
              <a:endParaRPr lang="nb-NO"/>
            </a:p>
          </p:txBody>
        </p:sp>
        <p:sp>
          <p:nvSpPr>
            <p:cNvPr id="663" name="Friform 26">
              <a:extLst>
                <a:ext uri="{FF2B5EF4-FFF2-40B4-BE49-F238E27FC236}">
                  <a16:creationId xmlns:a16="http://schemas.microsoft.com/office/drawing/2014/main" id="{1898CA79-F31A-0CC6-6F63-AB4861C59AAF}"/>
                </a:ext>
              </a:extLst>
            </p:cNvPr>
            <p:cNvSpPr/>
            <p:nvPr/>
          </p:nvSpPr>
          <p:spPr>
            <a:xfrm>
              <a:off x="6858189" y="3298433"/>
              <a:ext cx="747657" cy="1011387"/>
            </a:xfrm>
            <a:custGeom>
              <a:avLst/>
              <a:gdLst>
                <a:gd name="connsiteX0" fmla="*/ 709386 w 747657"/>
                <a:gd name="connsiteY0" fmla="*/ 45123 h 1011387"/>
                <a:gd name="connsiteX1" fmla="*/ 401923 w 747657"/>
                <a:gd name="connsiteY1" fmla="*/ 137680 h 1011387"/>
                <a:gd name="connsiteX2" fmla="*/ 55015 w 747657"/>
                <a:gd name="connsiteY2" fmla="*/ 689909 h 1011387"/>
                <a:gd name="connsiteX3" fmla="*/ 55015 w 747657"/>
                <a:gd name="connsiteY3" fmla="*/ 997242 h 1011387"/>
                <a:gd name="connsiteX4" fmla="*/ 301399 w 747657"/>
                <a:gd name="connsiteY4" fmla="*/ 838783 h 1011387"/>
                <a:gd name="connsiteX5" fmla="*/ 709386 w 747657"/>
                <a:gd name="connsiteY5" fmla="*/ 315376 h 1011387"/>
                <a:gd name="connsiteX6" fmla="*/ 709386 w 747657"/>
                <a:gd name="connsiteY6" fmla="*/ 45123 h 101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657" h="1011387">
                  <a:moveTo>
                    <a:pt x="709386" y="45123"/>
                  </a:moveTo>
                  <a:cubicBezTo>
                    <a:pt x="620165" y="-22691"/>
                    <a:pt x="524111" y="-30366"/>
                    <a:pt x="401923" y="137680"/>
                  </a:cubicBezTo>
                  <a:cubicBezTo>
                    <a:pt x="279702" y="305758"/>
                    <a:pt x="98378" y="622678"/>
                    <a:pt x="55015" y="689909"/>
                  </a:cubicBezTo>
                  <a:cubicBezTo>
                    <a:pt x="11651" y="757140"/>
                    <a:pt x="-43339" y="941216"/>
                    <a:pt x="55015" y="997242"/>
                  </a:cubicBezTo>
                  <a:cubicBezTo>
                    <a:pt x="150064" y="1051390"/>
                    <a:pt x="240321" y="939630"/>
                    <a:pt x="301399" y="838783"/>
                  </a:cubicBezTo>
                  <a:cubicBezTo>
                    <a:pt x="362510" y="737936"/>
                    <a:pt x="669973" y="396986"/>
                    <a:pt x="709386" y="315376"/>
                  </a:cubicBezTo>
                  <a:cubicBezTo>
                    <a:pt x="748798" y="233734"/>
                    <a:pt x="770852" y="91855"/>
                    <a:pt x="709386" y="45123"/>
                  </a:cubicBezTo>
                  <a:close/>
                </a:path>
              </a:pathLst>
            </a:custGeom>
            <a:solidFill>
              <a:srgbClr val="E2857E"/>
            </a:solidFill>
            <a:ln w="0" cap="flat">
              <a:noFill/>
              <a:prstDash val="solid"/>
              <a:miter/>
            </a:ln>
          </p:spPr>
          <p:txBody>
            <a:bodyPr rtlCol="0" anchor="ctr"/>
            <a:lstStyle/>
            <a:p>
              <a:endParaRPr lang="nb-NO"/>
            </a:p>
          </p:txBody>
        </p:sp>
        <p:sp>
          <p:nvSpPr>
            <p:cNvPr id="664" name="Friform 27">
              <a:extLst>
                <a:ext uri="{FF2B5EF4-FFF2-40B4-BE49-F238E27FC236}">
                  <a16:creationId xmlns:a16="http://schemas.microsoft.com/office/drawing/2014/main" id="{7DB47037-12D8-E7C8-8E47-20FD562F6FF9}"/>
                </a:ext>
              </a:extLst>
            </p:cNvPr>
            <p:cNvSpPr/>
            <p:nvPr/>
          </p:nvSpPr>
          <p:spPr>
            <a:xfrm>
              <a:off x="6599694" y="3070223"/>
              <a:ext cx="701294" cy="1094606"/>
            </a:xfrm>
            <a:custGeom>
              <a:avLst/>
              <a:gdLst>
                <a:gd name="connsiteX0" fmla="*/ 623758 w 701294"/>
                <a:gd name="connsiteY0" fmla="*/ 15355 h 1094606"/>
                <a:gd name="connsiteX1" fmla="*/ 337151 w 701294"/>
                <a:gd name="connsiteY1" fmla="*/ 197844 h 1094606"/>
                <a:gd name="connsiteX2" fmla="*/ 379 w 701294"/>
                <a:gd name="connsiteY2" fmla="*/ 943574 h 1094606"/>
                <a:gd name="connsiteX3" fmla="*/ 217423 w 701294"/>
                <a:gd name="connsiteY3" fmla="*/ 1023824 h 1094606"/>
                <a:gd name="connsiteX4" fmla="*/ 596295 w 701294"/>
                <a:gd name="connsiteY4" fmla="*/ 459062 h 1094606"/>
                <a:gd name="connsiteX5" fmla="*/ 623758 w 701294"/>
                <a:gd name="connsiteY5" fmla="*/ 15387 h 109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294" h="1094606">
                  <a:moveTo>
                    <a:pt x="623758" y="15355"/>
                  </a:moveTo>
                  <a:cubicBezTo>
                    <a:pt x="574986" y="-17872"/>
                    <a:pt x="443600" y="-13468"/>
                    <a:pt x="337151" y="197844"/>
                  </a:cubicBezTo>
                  <a:cubicBezTo>
                    <a:pt x="230701" y="409124"/>
                    <a:pt x="-10858" y="820090"/>
                    <a:pt x="379" y="943574"/>
                  </a:cubicBezTo>
                  <a:cubicBezTo>
                    <a:pt x="11617" y="1067025"/>
                    <a:pt x="66477" y="1167872"/>
                    <a:pt x="217423" y="1023824"/>
                  </a:cubicBezTo>
                  <a:cubicBezTo>
                    <a:pt x="368337" y="879775"/>
                    <a:pt x="567926" y="501292"/>
                    <a:pt x="596295" y="459062"/>
                  </a:cubicBezTo>
                  <a:cubicBezTo>
                    <a:pt x="624632" y="416832"/>
                    <a:pt x="799997" y="135438"/>
                    <a:pt x="623758" y="15387"/>
                  </a:cubicBezTo>
                  <a:close/>
                </a:path>
              </a:pathLst>
            </a:custGeom>
            <a:solidFill>
              <a:srgbClr val="E2857E"/>
            </a:solidFill>
            <a:ln w="0" cap="flat">
              <a:noFill/>
              <a:prstDash val="solid"/>
              <a:miter/>
            </a:ln>
          </p:spPr>
          <p:txBody>
            <a:bodyPr rtlCol="0" anchor="ctr"/>
            <a:lstStyle/>
            <a:p>
              <a:endParaRPr lang="nb-NO"/>
            </a:p>
          </p:txBody>
        </p:sp>
        <p:sp>
          <p:nvSpPr>
            <p:cNvPr id="665" name="Friform 28">
              <a:extLst>
                <a:ext uri="{FF2B5EF4-FFF2-40B4-BE49-F238E27FC236}">
                  <a16:creationId xmlns:a16="http://schemas.microsoft.com/office/drawing/2014/main" id="{CF6D0B54-9DBD-4719-A158-A0B6D60CE561}"/>
                </a:ext>
              </a:extLst>
            </p:cNvPr>
            <p:cNvSpPr/>
            <p:nvPr/>
          </p:nvSpPr>
          <p:spPr>
            <a:xfrm>
              <a:off x="6937015" y="1997708"/>
              <a:ext cx="81213" cy="391591"/>
            </a:xfrm>
            <a:custGeom>
              <a:avLst/>
              <a:gdLst>
                <a:gd name="connsiteX0" fmla="*/ 72664 w 81213"/>
                <a:gd name="connsiteY0" fmla="*/ 391592 h 391591"/>
                <a:gd name="connsiteX1" fmla="*/ 64147 w 81213"/>
                <a:gd name="connsiteY1" fmla="*/ 383074 h 391591"/>
                <a:gd name="connsiteX2" fmla="*/ 64147 w 81213"/>
                <a:gd name="connsiteY2" fmla="*/ 161399 h 391591"/>
                <a:gd name="connsiteX3" fmla="*/ 2551 w 81213"/>
                <a:gd name="connsiteY3" fmla="*/ 14630 h 391591"/>
                <a:gd name="connsiteX4" fmla="*/ 2453 w 81213"/>
                <a:gd name="connsiteY4" fmla="*/ 2551 h 391591"/>
                <a:gd name="connsiteX5" fmla="*/ 14533 w 81213"/>
                <a:gd name="connsiteY5" fmla="*/ 2453 h 391591"/>
                <a:gd name="connsiteX6" fmla="*/ 81214 w 81213"/>
                <a:gd name="connsiteY6" fmla="*/ 161367 h 391591"/>
                <a:gd name="connsiteX7" fmla="*/ 81214 w 81213"/>
                <a:gd name="connsiteY7" fmla="*/ 383042 h 391591"/>
                <a:gd name="connsiteX8" fmla="*/ 72696 w 81213"/>
                <a:gd name="connsiteY8" fmla="*/ 391559 h 39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13" h="391591">
                  <a:moveTo>
                    <a:pt x="72664" y="391592"/>
                  </a:moveTo>
                  <a:cubicBezTo>
                    <a:pt x="67936" y="391592"/>
                    <a:pt x="64147" y="387770"/>
                    <a:pt x="64147" y="383074"/>
                  </a:cubicBezTo>
                  <a:lnTo>
                    <a:pt x="64147" y="161399"/>
                  </a:lnTo>
                  <a:cubicBezTo>
                    <a:pt x="64147" y="105859"/>
                    <a:pt x="42287" y="53751"/>
                    <a:pt x="2551" y="14630"/>
                  </a:cubicBezTo>
                  <a:cubicBezTo>
                    <a:pt x="-817" y="11327"/>
                    <a:pt x="-850" y="5919"/>
                    <a:pt x="2453" y="2551"/>
                  </a:cubicBezTo>
                  <a:cubicBezTo>
                    <a:pt x="5757" y="-817"/>
                    <a:pt x="11165" y="-850"/>
                    <a:pt x="14533" y="2453"/>
                  </a:cubicBezTo>
                  <a:cubicBezTo>
                    <a:pt x="57540" y="44781"/>
                    <a:pt x="81214" y="101228"/>
                    <a:pt x="81214" y="161367"/>
                  </a:cubicBezTo>
                  <a:lnTo>
                    <a:pt x="81214" y="383042"/>
                  </a:lnTo>
                  <a:cubicBezTo>
                    <a:pt x="81214" y="387738"/>
                    <a:pt x="77392" y="391559"/>
                    <a:pt x="72696" y="391559"/>
                  </a:cubicBezTo>
                  <a:close/>
                </a:path>
              </a:pathLst>
            </a:custGeom>
            <a:solidFill>
              <a:srgbClr val="FFFFFF"/>
            </a:solidFill>
            <a:ln w="0" cap="flat">
              <a:noFill/>
              <a:prstDash val="solid"/>
              <a:miter/>
            </a:ln>
          </p:spPr>
          <p:txBody>
            <a:bodyPr rtlCol="0" anchor="ctr"/>
            <a:lstStyle/>
            <a:p>
              <a:endParaRPr lang="nb-NO"/>
            </a:p>
          </p:txBody>
        </p:sp>
        <p:sp>
          <p:nvSpPr>
            <p:cNvPr id="666" name="Friform 29">
              <a:extLst>
                <a:ext uri="{FF2B5EF4-FFF2-40B4-BE49-F238E27FC236}">
                  <a16:creationId xmlns:a16="http://schemas.microsoft.com/office/drawing/2014/main" id="{F0F0057B-BB91-6859-DE50-123AAECB5BAD}"/>
                </a:ext>
              </a:extLst>
            </p:cNvPr>
            <p:cNvSpPr/>
            <p:nvPr/>
          </p:nvSpPr>
          <p:spPr>
            <a:xfrm>
              <a:off x="6567753" y="1935359"/>
              <a:ext cx="343566" cy="311252"/>
            </a:xfrm>
            <a:custGeom>
              <a:avLst/>
              <a:gdLst>
                <a:gd name="connsiteX0" fmla="*/ 8517 w 343566"/>
                <a:gd name="connsiteY0" fmla="*/ 311220 h 311252"/>
                <a:gd name="connsiteX1" fmla="*/ 0 w 343566"/>
                <a:gd name="connsiteY1" fmla="*/ 302703 h 311252"/>
                <a:gd name="connsiteX2" fmla="*/ 0 w 343566"/>
                <a:gd name="connsiteY2" fmla="*/ 223748 h 311252"/>
                <a:gd name="connsiteX3" fmla="*/ 225238 w 343566"/>
                <a:gd name="connsiteY3" fmla="*/ 0 h 311252"/>
                <a:gd name="connsiteX4" fmla="*/ 339330 w 343566"/>
                <a:gd name="connsiteY4" fmla="*/ 30798 h 311252"/>
                <a:gd name="connsiteX5" fmla="*/ 342407 w 343566"/>
                <a:gd name="connsiteY5" fmla="*/ 42457 h 311252"/>
                <a:gd name="connsiteX6" fmla="*/ 330716 w 343566"/>
                <a:gd name="connsiteY6" fmla="*/ 45533 h 311252"/>
                <a:gd name="connsiteX7" fmla="*/ 225238 w 343566"/>
                <a:gd name="connsiteY7" fmla="*/ 17067 h 311252"/>
                <a:gd name="connsiteX8" fmla="*/ 17067 w 343566"/>
                <a:gd name="connsiteY8" fmla="*/ 223780 h 311252"/>
                <a:gd name="connsiteX9" fmla="*/ 17067 w 343566"/>
                <a:gd name="connsiteY9" fmla="*/ 302735 h 311252"/>
                <a:gd name="connsiteX10" fmla="*/ 8550 w 343566"/>
                <a:gd name="connsiteY10" fmla="*/ 311252 h 311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566" h="311252">
                  <a:moveTo>
                    <a:pt x="8517" y="311220"/>
                  </a:moveTo>
                  <a:cubicBezTo>
                    <a:pt x="3789" y="311220"/>
                    <a:pt x="0" y="307399"/>
                    <a:pt x="0" y="302703"/>
                  </a:cubicBezTo>
                  <a:lnTo>
                    <a:pt x="0" y="223748"/>
                  </a:lnTo>
                  <a:cubicBezTo>
                    <a:pt x="0" y="100361"/>
                    <a:pt x="101041" y="0"/>
                    <a:pt x="225238" y="0"/>
                  </a:cubicBezTo>
                  <a:cubicBezTo>
                    <a:pt x="265427" y="0"/>
                    <a:pt x="304872" y="10655"/>
                    <a:pt x="339330" y="30798"/>
                  </a:cubicBezTo>
                  <a:cubicBezTo>
                    <a:pt x="343411" y="33162"/>
                    <a:pt x="344771" y="38409"/>
                    <a:pt x="342407" y="42457"/>
                  </a:cubicBezTo>
                  <a:cubicBezTo>
                    <a:pt x="340043" y="46537"/>
                    <a:pt x="334796" y="47898"/>
                    <a:pt x="330716" y="45533"/>
                  </a:cubicBezTo>
                  <a:cubicBezTo>
                    <a:pt x="298881" y="26912"/>
                    <a:pt x="262416" y="17067"/>
                    <a:pt x="225238" y="17067"/>
                  </a:cubicBezTo>
                  <a:cubicBezTo>
                    <a:pt x="110433" y="17067"/>
                    <a:pt x="17067" y="109785"/>
                    <a:pt x="17067" y="223780"/>
                  </a:cubicBezTo>
                  <a:lnTo>
                    <a:pt x="17067" y="302735"/>
                  </a:lnTo>
                  <a:cubicBezTo>
                    <a:pt x="17067" y="307431"/>
                    <a:pt x="13245" y="311252"/>
                    <a:pt x="8550" y="311252"/>
                  </a:cubicBezTo>
                  <a:close/>
                </a:path>
              </a:pathLst>
            </a:custGeom>
            <a:solidFill>
              <a:srgbClr val="FFFFFF"/>
            </a:solidFill>
            <a:ln w="0" cap="flat">
              <a:noFill/>
              <a:prstDash val="solid"/>
              <a:miter/>
            </a:ln>
          </p:spPr>
          <p:txBody>
            <a:bodyPr rtlCol="0" anchor="ctr"/>
            <a:lstStyle/>
            <a:p>
              <a:endParaRPr lang="nb-NO"/>
            </a:p>
          </p:txBody>
        </p:sp>
        <p:sp>
          <p:nvSpPr>
            <p:cNvPr id="667" name="Friform 30">
              <a:extLst>
                <a:ext uri="{FF2B5EF4-FFF2-40B4-BE49-F238E27FC236}">
                  <a16:creationId xmlns:a16="http://schemas.microsoft.com/office/drawing/2014/main" id="{0C500A19-E727-2C13-7D11-F3C5953D7A0A}"/>
                </a:ext>
              </a:extLst>
            </p:cNvPr>
            <p:cNvSpPr/>
            <p:nvPr/>
          </p:nvSpPr>
          <p:spPr>
            <a:xfrm>
              <a:off x="6567753" y="2272584"/>
              <a:ext cx="17034" cy="113185"/>
            </a:xfrm>
            <a:custGeom>
              <a:avLst/>
              <a:gdLst>
                <a:gd name="connsiteX0" fmla="*/ 8517 w 17034"/>
                <a:gd name="connsiteY0" fmla="*/ 113186 h 113185"/>
                <a:gd name="connsiteX1" fmla="*/ 0 w 17034"/>
                <a:gd name="connsiteY1" fmla="*/ 104668 h 113185"/>
                <a:gd name="connsiteX2" fmla="*/ 0 w 17034"/>
                <a:gd name="connsiteY2" fmla="*/ 8517 h 113185"/>
                <a:gd name="connsiteX3" fmla="*/ 8517 w 17034"/>
                <a:gd name="connsiteY3" fmla="*/ 0 h 113185"/>
                <a:gd name="connsiteX4" fmla="*/ 17035 w 17034"/>
                <a:gd name="connsiteY4" fmla="*/ 8517 h 113185"/>
                <a:gd name="connsiteX5" fmla="*/ 17035 w 17034"/>
                <a:gd name="connsiteY5" fmla="*/ 104668 h 113185"/>
                <a:gd name="connsiteX6" fmla="*/ 8517 w 17034"/>
                <a:gd name="connsiteY6" fmla="*/ 113186 h 11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34" h="113185">
                  <a:moveTo>
                    <a:pt x="8517" y="113186"/>
                  </a:moveTo>
                  <a:cubicBezTo>
                    <a:pt x="3789" y="113186"/>
                    <a:pt x="0" y="109364"/>
                    <a:pt x="0" y="104668"/>
                  </a:cubicBezTo>
                  <a:lnTo>
                    <a:pt x="0" y="8517"/>
                  </a:lnTo>
                  <a:cubicBezTo>
                    <a:pt x="0" y="3789"/>
                    <a:pt x="3822" y="0"/>
                    <a:pt x="8517" y="0"/>
                  </a:cubicBezTo>
                  <a:cubicBezTo>
                    <a:pt x="13213" y="0"/>
                    <a:pt x="17035" y="3821"/>
                    <a:pt x="17035" y="8517"/>
                  </a:cubicBezTo>
                  <a:lnTo>
                    <a:pt x="17035" y="104668"/>
                  </a:lnTo>
                  <a:cubicBezTo>
                    <a:pt x="17035" y="109364"/>
                    <a:pt x="13213" y="113186"/>
                    <a:pt x="8517" y="113186"/>
                  </a:cubicBezTo>
                  <a:close/>
                </a:path>
              </a:pathLst>
            </a:custGeom>
            <a:solidFill>
              <a:srgbClr val="FFFFFF"/>
            </a:solidFill>
            <a:ln w="0" cap="flat">
              <a:noFill/>
              <a:prstDash val="solid"/>
              <a:miter/>
            </a:ln>
          </p:spPr>
          <p:txBody>
            <a:bodyPr rtlCol="0" anchor="ctr"/>
            <a:lstStyle/>
            <a:p>
              <a:endParaRPr lang="nb-NO"/>
            </a:p>
          </p:txBody>
        </p:sp>
        <p:sp>
          <p:nvSpPr>
            <p:cNvPr id="668" name="Friform 31">
              <a:extLst>
                <a:ext uri="{FF2B5EF4-FFF2-40B4-BE49-F238E27FC236}">
                  <a16:creationId xmlns:a16="http://schemas.microsoft.com/office/drawing/2014/main" id="{177FD1FB-8571-1C7D-AA68-DEE02C52CCDF}"/>
                </a:ext>
              </a:extLst>
            </p:cNvPr>
            <p:cNvSpPr/>
            <p:nvPr/>
          </p:nvSpPr>
          <p:spPr>
            <a:xfrm>
              <a:off x="6611635" y="2166135"/>
              <a:ext cx="17034" cy="271742"/>
            </a:xfrm>
            <a:custGeom>
              <a:avLst/>
              <a:gdLst>
                <a:gd name="connsiteX0" fmla="*/ 8517 w 17034"/>
                <a:gd name="connsiteY0" fmla="*/ 271743 h 271742"/>
                <a:gd name="connsiteX1" fmla="*/ 0 w 17034"/>
                <a:gd name="connsiteY1" fmla="*/ 263225 h 271742"/>
                <a:gd name="connsiteX2" fmla="*/ 0 w 17034"/>
                <a:gd name="connsiteY2" fmla="*/ 8517 h 271742"/>
                <a:gd name="connsiteX3" fmla="*/ 8517 w 17034"/>
                <a:gd name="connsiteY3" fmla="*/ 0 h 271742"/>
                <a:gd name="connsiteX4" fmla="*/ 17035 w 17034"/>
                <a:gd name="connsiteY4" fmla="*/ 8517 h 271742"/>
                <a:gd name="connsiteX5" fmla="*/ 17035 w 17034"/>
                <a:gd name="connsiteY5" fmla="*/ 263225 h 271742"/>
                <a:gd name="connsiteX6" fmla="*/ 8517 w 17034"/>
                <a:gd name="connsiteY6" fmla="*/ 271743 h 27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34" h="271742">
                  <a:moveTo>
                    <a:pt x="8517" y="271743"/>
                  </a:moveTo>
                  <a:cubicBezTo>
                    <a:pt x="3789" y="271743"/>
                    <a:pt x="0" y="267921"/>
                    <a:pt x="0" y="263225"/>
                  </a:cubicBezTo>
                  <a:lnTo>
                    <a:pt x="0" y="8517"/>
                  </a:lnTo>
                  <a:cubicBezTo>
                    <a:pt x="0" y="3821"/>
                    <a:pt x="3821" y="0"/>
                    <a:pt x="8517" y="0"/>
                  </a:cubicBezTo>
                  <a:cubicBezTo>
                    <a:pt x="13213" y="0"/>
                    <a:pt x="17035" y="3821"/>
                    <a:pt x="17035" y="8517"/>
                  </a:cubicBezTo>
                  <a:lnTo>
                    <a:pt x="17035" y="263225"/>
                  </a:lnTo>
                  <a:cubicBezTo>
                    <a:pt x="17035" y="267921"/>
                    <a:pt x="13213" y="271743"/>
                    <a:pt x="8517" y="271743"/>
                  </a:cubicBezTo>
                  <a:close/>
                </a:path>
              </a:pathLst>
            </a:custGeom>
            <a:solidFill>
              <a:srgbClr val="FFFFFF"/>
            </a:solidFill>
            <a:ln w="0" cap="flat">
              <a:noFill/>
              <a:prstDash val="solid"/>
              <a:miter/>
            </a:ln>
          </p:spPr>
          <p:txBody>
            <a:bodyPr rtlCol="0" anchor="ctr"/>
            <a:lstStyle/>
            <a:p>
              <a:endParaRPr lang="nb-NO"/>
            </a:p>
          </p:txBody>
        </p:sp>
        <p:sp>
          <p:nvSpPr>
            <p:cNvPr id="669" name="Friform 32">
              <a:extLst>
                <a:ext uri="{FF2B5EF4-FFF2-40B4-BE49-F238E27FC236}">
                  <a16:creationId xmlns:a16="http://schemas.microsoft.com/office/drawing/2014/main" id="{6B58A6FE-7E52-B504-E684-257156B4C9AE}"/>
                </a:ext>
              </a:extLst>
            </p:cNvPr>
            <p:cNvSpPr/>
            <p:nvPr/>
          </p:nvSpPr>
          <p:spPr>
            <a:xfrm>
              <a:off x="6957280" y="2222161"/>
              <a:ext cx="17034" cy="217756"/>
            </a:xfrm>
            <a:custGeom>
              <a:avLst/>
              <a:gdLst>
                <a:gd name="connsiteX0" fmla="*/ 8517 w 17034"/>
                <a:gd name="connsiteY0" fmla="*/ 217757 h 217756"/>
                <a:gd name="connsiteX1" fmla="*/ 0 w 17034"/>
                <a:gd name="connsiteY1" fmla="*/ 209240 h 217756"/>
                <a:gd name="connsiteX2" fmla="*/ 0 w 17034"/>
                <a:gd name="connsiteY2" fmla="*/ 8517 h 217756"/>
                <a:gd name="connsiteX3" fmla="*/ 8517 w 17034"/>
                <a:gd name="connsiteY3" fmla="*/ 0 h 217756"/>
                <a:gd name="connsiteX4" fmla="*/ 17035 w 17034"/>
                <a:gd name="connsiteY4" fmla="*/ 8517 h 217756"/>
                <a:gd name="connsiteX5" fmla="*/ 17035 w 17034"/>
                <a:gd name="connsiteY5" fmla="*/ 209240 h 217756"/>
                <a:gd name="connsiteX6" fmla="*/ 8517 w 17034"/>
                <a:gd name="connsiteY6" fmla="*/ 217757 h 21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34" h="217756">
                  <a:moveTo>
                    <a:pt x="8517" y="217757"/>
                  </a:moveTo>
                  <a:cubicBezTo>
                    <a:pt x="3789" y="217757"/>
                    <a:pt x="0" y="213935"/>
                    <a:pt x="0" y="209240"/>
                  </a:cubicBezTo>
                  <a:lnTo>
                    <a:pt x="0" y="8517"/>
                  </a:lnTo>
                  <a:cubicBezTo>
                    <a:pt x="0" y="3789"/>
                    <a:pt x="3821" y="0"/>
                    <a:pt x="8517" y="0"/>
                  </a:cubicBezTo>
                  <a:cubicBezTo>
                    <a:pt x="13213" y="0"/>
                    <a:pt x="17035" y="3821"/>
                    <a:pt x="17035" y="8517"/>
                  </a:cubicBezTo>
                  <a:lnTo>
                    <a:pt x="17035" y="209240"/>
                  </a:lnTo>
                  <a:cubicBezTo>
                    <a:pt x="17035" y="213968"/>
                    <a:pt x="13213" y="217757"/>
                    <a:pt x="8517" y="217757"/>
                  </a:cubicBezTo>
                  <a:close/>
                </a:path>
              </a:pathLst>
            </a:custGeom>
            <a:solidFill>
              <a:srgbClr val="FFFFFF"/>
            </a:solidFill>
            <a:ln w="0" cap="flat">
              <a:noFill/>
              <a:prstDash val="solid"/>
              <a:miter/>
            </a:ln>
          </p:spPr>
          <p:txBody>
            <a:bodyPr rtlCol="0" anchor="ctr"/>
            <a:lstStyle/>
            <a:p>
              <a:endParaRPr lang="nb-NO"/>
            </a:p>
          </p:txBody>
        </p:sp>
        <p:sp>
          <p:nvSpPr>
            <p:cNvPr id="670" name="Friform 33">
              <a:extLst>
                <a:ext uri="{FF2B5EF4-FFF2-40B4-BE49-F238E27FC236}">
                  <a16:creationId xmlns:a16="http://schemas.microsoft.com/office/drawing/2014/main" id="{20ADC45F-C544-AA97-4230-7BAAA39D18B1}"/>
                </a:ext>
              </a:extLst>
            </p:cNvPr>
            <p:cNvSpPr/>
            <p:nvPr/>
          </p:nvSpPr>
          <p:spPr>
            <a:xfrm>
              <a:off x="6621467" y="1994494"/>
              <a:ext cx="352847" cy="202697"/>
            </a:xfrm>
            <a:custGeom>
              <a:avLst/>
              <a:gdLst>
                <a:gd name="connsiteX0" fmla="*/ 344330 w 352847"/>
                <a:gd name="connsiteY0" fmla="*/ 202698 h 202697"/>
                <a:gd name="connsiteX1" fmla="*/ 335813 w 352847"/>
                <a:gd name="connsiteY1" fmla="*/ 194181 h 202697"/>
                <a:gd name="connsiteX2" fmla="*/ 335813 w 352847"/>
                <a:gd name="connsiteY2" fmla="*/ 180158 h 202697"/>
                <a:gd name="connsiteX3" fmla="*/ 171524 w 352847"/>
                <a:gd name="connsiteY3" fmla="*/ 17067 h 202697"/>
                <a:gd name="connsiteX4" fmla="*/ 16593 w 352847"/>
                <a:gd name="connsiteY4" fmla="*/ 125751 h 202697"/>
                <a:gd name="connsiteX5" fmla="*/ 5680 w 352847"/>
                <a:gd name="connsiteY5" fmla="*/ 130933 h 202697"/>
                <a:gd name="connsiteX6" fmla="*/ 498 w 352847"/>
                <a:gd name="connsiteY6" fmla="*/ 120019 h 202697"/>
                <a:gd name="connsiteX7" fmla="*/ 171491 w 352847"/>
                <a:gd name="connsiteY7" fmla="*/ 0 h 202697"/>
                <a:gd name="connsiteX8" fmla="*/ 352847 w 352847"/>
                <a:gd name="connsiteY8" fmla="*/ 180158 h 202697"/>
                <a:gd name="connsiteX9" fmla="*/ 352847 w 352847"/>
                <a:gd name="connsiteY9" fmla="*/ 194181 h 202697"/>
                <a:gd name="connsiteX10" fmla="*/ 344330 w 352847"/>
                <a:gd name="connsiteY10" fmla="*/ 202698 h 20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2847" h="202697">
                  <a:moveTo>
                    <a:pt x="344330" y="202698"/>
                  </a:moveTo>
                  <a:cubicBezTo>
                    <a:pt x="339602" y="202698"/>
                    <a:pt x="335813" y="198876"/>
                    <a:pt x="335813" y="194181"/>
                  </a:cubicBezTo>
                  <a:lnTo>
                    <a:pt x="335813" y="180158"/>
                  </a:lnTo>
                  <a:cubicBezTo>
                    <a:pt x="335813" y="90225"/>
                    <a:pt x="262104" y="17067"/>
                    <a:pt x="171524" y="17067"/>
                  </a:cubicBezTo>
                  <a:cubicBezTo>
                    <a:pt x="102025" y="17067"/>
                    <a:pt x="39781" y="60754"/>
                    <a:pt x="16593" y="125751"/>
                  </a:cubicBezTo>
                  <a:cubicBezTo>
                    <a:pt x="15007" y="130188"/>
                    <a:pt x="10149" y="132519"/>
                    <a:pt x="5680" y="130933"/>
                  </a:cubicBezTo>
                  <a:cubicBezTo>
                    <a:pt x="1243" y="129346"/>
                    <a:pt x="-1089" y="124456"/>
                    <a:pt x="498" y="120019"/>
                  </a:cubicBezTo>
                  <a:cubicBezTo>
                    <a:pt x="26082" y="48221"/>
                    <a:pt x="94803" y="0"/>
                    <a:pt x="171491" y="0"/>
                  </a:cubicBezTo>
                  <a:cubicBezTo>
                    <a:pt x="271496" y="0"/>
                    <a:pt x="352847" y="80833"/>
                    <a:pt x="352847" y="180158"/>
                  </a:cubicBezTo>
                  <a:lnTo>
                    <a:pt x="352847" y="194181"/>
                  </a:lnTo>
                  <a:cubicBezTo>
                    <a:pt x="352847" y="198909"/>
                    <a:pt x="349026" y="202698"/>
                    <a:pt x="344330" y="202698"/>
                  </a:cubicBezTo>
                  <a:close/>
                </a:path>
              </a:pathLst>
            </a:custGeom>
            <a:solidFill>
              <a:srgbClr val="FFFFFF"/>
            </a:solidFill>
            <a:ln w="0" cap="flat">
              <a:noFill/>
              <a:prstDash val="solid"/>
              <a:miter/>
            </a:ln>
          </p:spPr>
          <p:txBody>
            <a:bodyPr rtlCol="0" anchor="ctr"/>
            <a:lstStyle/>
            <a:p>
              <a:endParaRPr lang="nb-NO"/>
            </a:p>
          </p:txBody>
        </p:sp>
        <p:sp>
          <p:nvSpPr>
            <p:cNvPr id="671" name="Friform 34">
              <a:extLst>
                <a:ext uri="{FF2B5EF4-FFF2-40B4-BE49-F238E27FC236}">
                  <a16:creationId xmlns:a16="http://schemas.microsoft.com/office/drawing/2014/main" id="{1E37C35B-0B96-BBA6-5424-E147446E06D4}"/>
                </a:ext>
              </a:extLst>
            </p:cNvPr>
            <p:cNvSpPr/>
            <p:nvPr/>
          </p:nvSpPr>
          <p:spPr>
            <a:xfrm>
              <a:off x="6654512" y="2049355"/>
              <a:ext cx="277021" cy="421490"/>
            </a:xfrm>
            <a:custGeom>
              <a:avLst/>
              <a:gdLst>
                <a:gd name="connsiteX0" fmla="*/ 268439 w 277021"/>
                <a:gd name="connsiteY0" fmla="*/ 421491 h 421490"/>
                <a:gd name="connsiteX1" fmla="*/ 259922 w 277021"/>
                <a:gd name="connsiteY1" fmla="*/ 412974 h 421490"/>
                <a:gd name="connsiteX2" fmla="*/ 259922 w 277021"/>
                <a:gd name="connsiteY2" fmla="*/ 138511 h 421490"/>
                <a:gd name="connsiteX3" fmla="*/ 138478 w 277021"/>
                <a:gd name="connsiteY3" fmla="*/ 17067 h 421490"/>
                <a:gd name="connsiteX4" fmla="*/ 17035 w 277021"/>
                <a:gd name="connsiteY4" fmla="*/ 138511 h 421490"/>
                <a:gd name="connsiteX5" fmla="*/ 17035 w 277021"/>
                <a:gd name="connsiteY5" fmla="*/ 411613 h 421490"/>
                <a:gd name="connsiteX6" fmla="*/ 8517 w 277021"/>
                <a:gd name="connsiteY6" fmla="*/ 420131 h 421490"/>
                <a:gd name="connsiteX7" fmla="*/ 0 w 277021"/>
                <a:gd name="connsiteY7" fmla="*/ 411613 h 421490"/>
                <a:gd name="connsiteX8" fmla="*/ 0 w 277021"/>
                <a:gd name="connsiteY8" fmla="*/ 138511 h 421490"/>
                <a:gd name="connsiteX9" fmla="*/ 138511 w 277021"/>
                <a:gd name="connsiteY9" fmla="*/ 0 h 421490"/>
                <a:gd name="connsiteX10" fmla="*/ 277021 w 277021"/>
                <a:gd name="connsiteY10" fmla="*/ 138511 h 421490"/>
                <a:gd name="connsiteX11" fmla="*/ 277021 w 277021"/>
                <a:gd name="connsiteY11" fmla="*/ 412974 h 421490"/>
                <a:gd name="connsiteX12" fmla="*/ 268504 w 277021"/>
                <a:gd name="connsiteY12" fmla="*/ 421491 h 42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7021" h="421490">
                  <a:moveTo>
                    <a:pt x="268439" y="421491"/>
                  </a:moveTo>
                  <a:cubicBezTo>
                    <a:pt x="263711" y="421491"/>
                    <a:pt x="259922" y="417669"/>
                    <a:pt x="259922" y="412974"/>
                  </a:cubicBezTo>
                  <a:lnTo>
                    <a:pt x="259922" y="138511"/>
                  </a:lnTo>
                  <a:cubicBezTo>
                    <a:pt x="259922" y="71539"/>
                    <a:pt x="205450" y="17067"/>
                    <a:pt x="138478" y="17067"/>
                  </a:cubicBezTo>
                  <a:cubicBezTo>
                    <a:pt x="71506" y="17067"/>
                    <a:pt x="17035" y="71539"/>
                    <a:pt x="17035" y="138511"/>
                  </a:cubicBezTo>
                  <a:lnTo>
                    <a:pt x="17035" y="411613"/>
                  </a:lnTo>
                  <a:cubicBezTo>
                    <a:pt x="17035" y="416309"/>
                    <a:pt x="13213" y="420131"/>
                    <a:pt x="8517" y="420131"/>
                  </a:cubicBezTo>
                  <a:cubicBezTo>
                    <a:pt x="3821" y="420131"/>
                    <a:pt x="0" y="416309"/>
                    <a:pt x="0" y="411613"/>
                  </a:cubicBezTo>
                  <a:lnTo>
                    <a:pt x="0" y="138511"/>
                  </a:lnTo>
                  <a:cubicBezTo>
                    <a:pt x="0" y="62114"/>
                    <a:pt x="62147" y="0"/>
                    <a:pt x="138511" y="0"/>
                  </a:cubicBezTo>
                  <a:cubicBezTo>
                    <a:pt x="214874" y="0"/>
                    <a:pt x="277021" y="62147"/>
                    <a:pt x="277021" y="138511"/>
                  </a:cubicBezTo>
                  <a:lnTo>
                    <a:pt x="277021" y="412974"/>
                  </a:lnTo>
                  <a:cubicBezTo>
                    <a:pt x="277021" y="417702"/>
                    <a:pt x="273200" y="421491"/>
                    <a:pt x="268504" y="421491"/>
                  </a:cubicBezTo>
                  <a:close/>
                </a:path>
              </a:pathLst>
            </a:custGeom>
            <a:solidFill>
              <a:srgbClr val="FFFFFF"/>
            </a:solidFill>
            <a:ln w="0" cap="flat">
              <a:noFill/>
              <a:prstDash val="solid"/>
              <a:miter/>
            </a:ln>
          </p:spPr>
          <p:txBody>
            <a:bodyPr rtlCol="0" anchor="ctr"/>
            <a:lstStyle/>
            <a:p>
              <a:endParaRPr lang="nb-NO"/>
            </a:p>
          </p:txBody>
        </p:sp>
        <p:sp>
          <p:nvSpPr>
            <p:cNvPr id="672" name="Friform 35">
              <a:extLst>
                <a:ext uri="{FF2B5EF4-FFF2-40B4-BE49-F238E27FC236}">
                  <a16:creationId xmlns:a16="http://schemas.microsoft.com/office/drawing/2014/main" id="{EC548446-DB8E-D00C-9EF9-159C1B4F48BD}"/>
                </a:ext>
              </a:extLst>
            </p:cNvPr>
            <p:cNvSpPr/>
            <p:nvPr/>
          </p:nvSpPr>
          <p:spPr>
            <a:xfrm>
              <a:off x="6698945" y="2106093"/>
              <a:ext cx="150391" cy="217141"/>
            </a:xfrm>
            <a:custGeom>
              <a:avLst/>
              <a:gdLst>
                <a:gd name="connsiteX0" fmla="*/ 8517 w 150391"/>
                <a:gd name="connsiteY0" fmla="*/ 217141 h 217141"/>
                <a:gd name="connsiteX1" fmla="*/ 0 w 150391"/>
                <a:gd name="connsiteY1" fmla="*/ 208624 h 217141"/>
                <a:gd name="connsiteX2" fmla="*/ 0 w 150391"/>
                <a:gd name="connsiteY2" fmla="*/ 94823 h 217141"/>
                <a:gd name="connsiteX3" fmla="*/ 94046 w 150391"/>
                <a:gd name="connsiteY3" fmla="*/ 0 h 217141"/>
                <a:gd name="connsiteX4" fmla="*/ 146672 w 150391"/>
                <a:gd name="connsiteY4" fmla="*/ 16225 h 217141"/>
                <a:gd name="connsiteX5" fmla="*/ 148906 w 150391"/>
                <a:gd name="connsiteY5" fmla="*/ 28078 h 217141"/>
                <a:gd name="connsiteX6" fmla="*/ 137054 w 150391"/>
                <a:gd name="connsiteY6" fmla="*/ 30312 h 217141"/>
                <a:gd name="connsiteX7" fmla="*/ 94046 w 150391"/>
                <a:gd name="connsiteY7" fmla="*/ 17067 h 217141"/>
                <a:gd name="connsiteX8" fmla="*/ 17067 w 150391"/>
                <a:gd name="connsiteY8" fmla="*/ 94823 h 217141"/>
                <a:gd name="connsiteX9" fmla="*/ 17067 w 150391"/>
                <a:gd name="connsiteY9" fmla="*/ 208624 h 217141"/>
                <a:gd name="connsiteX10" fmla="*/ 8550 w 150391"/>
                <a:gd name="connsiteY10" fmla="*/ 217141 h 217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391" h="217141">
                  <a:moveTo>
                    <a:pt x="8517" y="217141"/>
                  </a:moveTo>
                  <a:cubicBezTo>
                    <a:pt x="3822" y="217141"/>
                    <a:pt x="0" y="213320"/>
                    <a:pt x="0" y="208624"/>
                  </a:cubicBezTo>
                  <a:lnTo>
                    <a:pt x="0" y="94823"/>
                  </a:lnTo>
                  <a:cubicBezTo>
                    <a:pt x="0" y="42522"/>
                    <a:pt x="42198" y="0"/>
                    <a:pt x="94046" y="0"/>
                  </a:cubicBezTo>
                  <a:cubicBezTo>
                    <a:pt x="112894" y="0"/>
                    <a:pt x="131094" y="5603"/>
                    <a:pt x="146672" y="16225"/>
                  </a:cubicBezTo>
                  <a:cubicBezTo>
                    <a:pt x="150558" y="18880"/>
                    <a:pt x="151562" y="24192"/>
                    <a:pt x="148906" y="28078"/>
                  </a:cubicBezTo>
                  <a:cubicBezTo>
                    <a:pt x="146251" y="31964"/>
                    <a:pt x="140940" y="32968"/>
                    <a:pt x="137054" y="30312"/>
                  </a:cubicBezTo>
                  <a:cubicBezTo>
                    <a:pt x="124326" y="21633"/>
                    <a:pt x="109461" y="17067"/>
                    <a:pt x="94046" y="17067"/>
                  </a:cubicBezTo>
                  <a:cubicBezTo>
                    <a:pt x="51589" y="17067"/>
                    <a:pt x="17067" y="51945"/>
                    <a:pt x="17067" y="94823"/>
                  </a:cubicBezTo>
                  <a:lnTo>
                    <a:pt x="17067" y="208624"/>
                  </a:lnTo>
                  <a:cubicBezTo>
                    <a:pt x="17067" y="213352"/>
                    <a:pt x="13245" y="217141"/>
                    <a:pt x="8550" y="217141"/>
                  </a:cubicBezTo>
                  <a:close/>
                </a:path>
              </a:pathLst>
            </a:custGeom>
            <a:solidFill>
              <a:srgbClr val="FFFFFF"/>
            </a:solidFill>
            <a:ln w="0" cap="flat">
              <a:noFill/>
              <a:prstDash val="solid"/>
              <a:miter/>
            </a:ln>
          </p:spPr>
          <p:txBody>
            <a:bodyPr rtlCol="0" anchor="ctr"/>
            <a:lstStyle/>
            <a:p>
              <a:endParaRPr lang="nb-NO"/>
            </a:p>
          </p:txBody>
        </p:sp>
        <p:sp>
          <p:nvSpPr>
            <p:cNvPr id="673" name="Friform 36">
              <a:extLst>
                <a:ext uri="{FF2B5EF4-FFF2-40B4-BE49-F238E27FC236}">
                  <a16:creationId xmlns:a16="http://schemas.microsoft.com/office/drawing/2014/main" id="{9BDCB9E9-8232-F357-28F4-D8A87918719A}"/>
                </a:ext>
              </a:extLst>
            </p:cNvPr>
            <p:cNvSpPr/>
            <p:nvPr/>
          </p:nvSpPr>
          <p:spPr>
            <a:xfrm>
              <a:off x="6698945" y="2355555"/>
              <a:ext cx="17034" cy="134753"/>
            </a:xfrm>
            <a:custGeom>
              <a:avLst/>
              <a:gdLst>
                <a:gd name="connsiteX0" fmla="*/ 8517 w 17034"/>
                <a:gd name="connsiteY0" fmla="*/ 134754 h 134753"/>
                <a:gd name="connsiteX1" fmla="*/ 0 w 17034"/>
                <a:gd name="connsiteY1" fmla="*/ 126237 h 134753"/>
                <a:gd name="connsiteX2" fmla="*/ 0 w 17034"/>
                <a:gd name="connsiteY2" fmla="*/ 8517 h 134753"/>
                <a:gd name="connsiteX3" fmla="*/ 8517 w 17034"/>
                <a:gd name="connsiteY3" fmla="*/ 0 h 134753"/>
                <a:gd name="connsiteX4" fmla="*/ 17035 w 17034"/>
                <a:gd name="connsiteY4" fmla="*/ 8517 h 134753"/>
                <a:gd name="connsiteX5" fmla="*/ 17035 w 17034"/>
                <a:gd name="connsiteY5" fmla="*/ 126237 h 134753"/>
                <a:gd name="connsiteX6" fmla="*/ 8517 w 17034"/>
                <a:gd name="connsiteY6" fmla="*/ 134754 h 13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34" h="134753">
                  <a:moveTo>
                    <a:pt x="8517" y="134754"/>
                  </a:moveTo>
                  <a:cubicBezTo>
                    <a:pt x="3822" y="134754"/>
                    <a:pt x="0" y="130933"/>
                    <a:pt x="0" y="126237"/>
                  </a:cubicBezTo>
                  <a:lnTo>
                    <a:pt x="0" y="8517"/>
                  </a:lnTo>
                  <a:cubicBezTo>
                    <a:pt x="0" y="3789"/>
                    <a:pt x="3822" y="0"/>
                    <a:pt x="8517" y="0"/>
                  </a:cubicBezTo>
                  <a:cubicBezTo>
                    <a:pt x="13213" y="0"/>
                    <a:pt x="17035" y="3821"/>
                    <a:pt x="17035" y="8517"/>
                  </a:cubicBezTo>
                  <a:lnTo>
                    <a:pt x="17035" y="126237"/>
                  </a:lnTo>
                  <a:cubicBezTo>
                    <a:pt x="17035" y="130933"/>
                    <a:pt x="13213" y="134754"/>
                    <a:pt x="8517" y="134754"/>
                  </a:cubicBezTo>
                  <a:close/>
                </a:path>
              </a:pathLst>
            </a:custGeom>
            <a:solidFill>
              <a:srgbClr val="FFFFFF"/>
            </a:solidFill>
            <a:ln w="0" cap="flat">
              <a:noFill/>
              <a:prstDash val="solid"/>
              <a:miter/>
            </a:ln>
          </p:spPr>
          <p:txBody>
            <a:bodyPr rtlCol="0" anchor="ctr"/>
            <a:lstStyle/>
            <a:p>
              <a:endParaRPr lang="nb-NO"/>
            </a:p>
          </p:txBody>
        </p:sp>
        <p:sp>
          <p:nvSpPr>
            <p:cNvPr id="674" name="Friform 37">
              <a:extLst>
                <a:ext uri="{FF2B5EF4-FFF2-40B4-BE49-F238E27FC236}">
                  <a16:creationId xmlns:a16="http://schemas.microsoft.com/office/drawing/2014/main" id="{1C307EA1-CAD9-C558-114E-AB8FEB68C012}"/>
                </a:ext>
              </a:extLst>
            </p:cNvPr>
            <p:cNvSpPr/>
            <p:nvPr/>
          </p:nvSpPr>
          <p:spPr>
            <a:xfrm>
              <a:off x="6869970" y="2352025"/>
              <a:ext cx="17034" cy="139093"/>
            </a:xfrm>
            <a:custGeom>
              <a:avLst/>
              <a:gdLst>
                <a:gd name="connsiteX0" fmla="*/ 8517 w 17034"/>
                <a:gd name="connsiteY0" fmla="*/ 139093 h 139093"/>
                <a:gd name="connsiteX1" fmla="*/ 0 w 17034"/>
                <a:gd name="connsiteY1" fmla="*/ 130576 h 139093"/>
                <a:gd name="connsiteX2" fmla="*/ 0 w 17034"/>
                <a:gd name="connsiteY2" fmla="*/ 8517 h 139093"/>
                <a:gd name="connsiteX3" fmla="*/ 8517 w 17034"/>
                <a:gd name="connsiteY3" fmla="*/ 0 h 139093"/>
                <a:gd name="connsiteX4" fmla="*/ 17035 w 17034"/>
                <a:gd name="connsiteY4" fmla="*/ 8517 h 139093"/>
                <a:gd name="connsiteX5" fmla="*/ 17035 w 17034"/>
                <a:gd name="connsiteY5" fmla="*/ 130576 h 139093"/>
                <a:gd name="connsiteX6" fmla="*/ 8517 w 17034"/>
                <a:gd name="connsiteY6" fmla="*/ 139093 h 13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34" h="139093">
                  <a:moveTo>
                    <a:pt x="8517" y="139093"/>
                  </a:moveTo>
                  <a:cubicBezTo>
                    <a:pt x="3789" y="139093"/>
                    <a:pt x="0" y="135272"/>
                    <a:pt x="0" y="130576"/>
                  </a:cubicBezTo>
                  <a:lnTo>
                    <a:pt x="0" y="8517"/>
                  </a:lnTo>
                  <a:cubicBezTo>
                    <a:pt x="0" y="3789"/>
                    <a:pt x="3821" y="0"/>
                    <a:pt x="8517" y="0"/>
                  </a:cubicBezTo>
                  <a:cubicBezTo>
                    <a:pt x="13213" y="0"/>
                    <a:pt x="17035" y="3821"/>
                    <a:pt x="17035" y="8517"/>
                  </a:cubicBezTo>
                  <a:lnTo>
                    <a:pt x="17035" y="130576"/>
                  </a:lnTo>
                  <a:cubicBezTo>
                    <a:pt x="17035" y="135304"/>
                    <a:pt x="13213" y="139093"/>
                    <a:pt x="8517" y="139093"/>
                  </a:cubicBezTo>
                  <a:close/>
                </a:path>
              </a:pathLst>
            </a:custGeom>
            <a:solidFill>
              <a:srgbClr val="FFFFFF"/>
            </a:solidFill>
            <a:ln w="0" cap="flat">
              <a:noFill/>
              <a:prstDash val="solid"/>
              <a:miter/>
            </a:ln>
          </p:spPr>
          <p:txBody>
            <a:bodyPr rtlCol="0" anchor="ctr"/>
            <a:lstStyle/>
            <a:p>
              <a:endParaRPr lang="nb-NO"/>
            </a:p>
          </p:txBody>
        </p:sp>
        <p:sp>
          <p:nvSpPr>
            <p:cNvPr id="675" name="Friform 38">
              <a:extLst>
                <a:ext uri="{FF2B5EF4-FFF2-40B4-BE49-F238E27FC236}">
                  <a16:creationId xmlns:a16="http://schemas.microsoft.com/office/drawing/2014/main" id="{6799FCBD-DBD7-A2CD-F7B8-0B14D5E4E64F}"/>
                </a:ext>
              </a:extLst>
            </p:cNvPr>
            <p:cNvSpPr/>
            <p:nvPr/>
          </p:nvSpPr>
          <p:spPr>
            <a:xfrm>
              <a:off x="6859213" y="2150438"/>
              <a:ext cx="27823" cy="158612"/>
            </a:xfrm>
            <a:custGeom>
              <a:avLst/>
              <a:gdLst>
                <a:gd name="connsiteX0" fmla="*/ 19274 w 27823"/>
                <a:gd name="connsiteY0" fmla="*/ 158612 h 158612"/>
                <a:gd name="connsiteX1" fmla="*/ 10757 w 27823"/>
                <a:gd name="connsiteY1" fmla="*/ 150095 h 158612"/>
                <a:gd name="connsiteX2" fmla="*/ 10757 w 27823"/>
                <a:gd name="connsiteY2" fmla="*/ 50479 h 158612"/>
                <a:gd name="connsiteX3" fmla="*/ 1074 w 27823"/>
                <a:gd name="connsiteY3" fmla="*/ 12653 h 158612"/>
                <a:gd name="connsiteX4" fmla="*/ 4409 w 27823"/>
                <a:gd name="connsiteY4" fmla="*/ 1059 h 158612"/>
                <a:gd name="connsiteX5" fmla="*/ 16003 w 27823"/>
                <a:gd name="connsiteY5" fmla="*/ 4395 h 158612"/>
                <a:gd name="connsiteX6" fmla="*/ 27824 w 27823"/>
                <a:gd name="connsiteY6" fmla="*/ 50479 h 158612"/>
                <a:gd name="connsiteX7" fmla="*/ 27824 w 27823"/>
                <a:gd name="connsiteY7" fmla="*/ 150095 h 158612"/>
                <a:gd name="connsiteX8" fmla="*/ 19306 w 27823"/>
                <a:gd name="connsiteY8" fmla="*/ 158612 h 15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23" h="158612">
                  <a:moveTo>
                    <a:pt x="19274" y="158612"/>
                  </a:moveTo>
                  <a:cubicBezTo>
                    <a:pt x="14546" y="158612"/>
                    <a:pt x="10757" y="154791"/>
                    <a:pt x="10757" y="150095"/>
                  </a:cubicBezTo>
                  <a:lnTo>
                    <a:pt x="10757" y="50479"/>
                  </a:lnTo>
                  <a:cubicBezTo>
                    <a:pt x="10757" y="37234"/>
                    <a:pt x="7389" y="24150"/>
                    <a:pt x="1074" y="12653"/>
                  </a:cubicBezTo>
                  <a:cubicBezTo>
                    <a:pt x="-1226" y="8540"/>
                    <a:pt x="296" y="3326"/>
                    <a:pt x="4409" y="1059"/>
                  </a:cubicBezTo>
                  <a:cubicBezTo>
                    <a:pt x="8522" y="-1207"/>
                    <a:pt x="13736" y="282"/>
                    <a:pt x="16003" y="4395"/>
                  </a:cubicBezTo>
                  <a:cubicBezTo>
                    <a:pt x="23744" y="18418"/>
                    <a:pt x="27824" y="34351"/>
                    <a:pt x="27824" y="50479"/>
                  </a:cubicBezTo>
                  <a:lnTo>
                    <a:pt x="27824" y="150095"/>
                  </a:lnTo>
                  <a:cubicBezTo>
                    <a:pt x="27824" y="154824"/>
                    <a:pt x="24002" y="158612"/>
                    <a:pt x="19306" y="158612"/>
                  </a:cubicBezTo>
                  <a:close/>
                </a:path>
              </a:pathLst>
            </a:custGeom>
            <a:solidFill>
              <a:srgbClr val="FFFFFF"/>
            </a:solidFill>
            <a:ln w="0" cap="flat">
              <a:noFill/>
              <a:prstDash val="solid"/>
              <a:miter/>
            </a:ln>
          </p:spPr>
          <p:txBody>
            <a:bodyPr rtlCol="0" anchor="ctr"/>
            <a:lstStyle/>
            <a:p>
              <a:endParaRPr lang="nb-NO"/>
            </a:p>
          </p:txBody>
        </p:sp>
        <p:sp>
          <p:nvSpPr>
            <p:cNvPr id="676" name="Friform 39">
              <a:extLst>
                <a:ext uri="{FF2B5EF4-FFF2-40B4-BE49-F238E27FC236}">
                  <a16:creationId xmlns:a16="http://schemas.microsoft.com/office/drawing/2014/main" id="{6B179FEB-A8AA-9439-95E3-C95CBDD80484}"/>
                </a:ext>
              </a:extLst>
            </p:cNvPr>
            <p:cNvSpPr/>
            <p:nvPr/>
          </p:nvSpPr>
          <p:spPr>
            <a:xfrm>
              <a:off x="6738390" y="2170054"/>
              <a:ext cx="109266" cy="331266"/>
            </a:xfrm>
            <a:custGeom>
              <a:avLst/>
              <a:gdLst>
                <a:gd name="connsiteX0" fmla="*/ 100685 w 109266"/>
                <a:gd name="connsiteY0" fmla="*/ 331266 h 331266"/>
                <a:gd name="connsiteX1" fmla="*/ 92168 w 109266"/>
                <a:gd name="connsiteY1" fmla="*/ 322749 h 331266"/>
                <a:gd name="connsiteX2" fmla="*/ 92168 w 109266"/>
                <a:gd name="connsiteY2" fmla="*/ 54601 h 331266"/>
                <a:gd name="connsiteX3" fmla="*/ 54601 w 109266"/>
                <a:gd name="connsiteY3" fmla="*/ 17035 h 331266"/>
                <a:gd name="connsiteX4" fmla="*/ 17035 w 109266"/>
                <a:gd name="connsiteY4" fmla="*/ 54601 h 331266"/>
                <a:gd name="connsiteX5" fmla="*/ 17035 w 109266"/>
                <a:gd name="connsiteY5" fmla="*/ 322328 h 331266"/>
                <a:gd name="connsiteX6" fmla="*/ 8517 w 109266"/>
                <a:gd name="connsiteY6" fmla="*/ 330845 h 331266"/>
                <a:gd name="connsiteX7" fmla="*/ 0 w 109266"/>
                <a:gd name="connsiteY7" fmla="*/ 322328 h 331266"/>
                <a:gd name="connsiteX8" fmla="*/ 0 w 109266"/>
                <a:gd name="connsiteY8" fmla="*/ 54601 h 331266"/>
                <a:gd name="connsiteX9" fmla="*/ 54633 w 109266"/>
                <a:gd name="connsiteY9" fmla="*/ 0 h 331266"/>
                <a:gd name="connsiteX10" fmla="*/ 109267 w 109266"/>
                <a:gd name="connsiteY10" fmla="*/ 54601 h 331266"/>
                <a:gd name="connsiteX11" fmla="*/ 109267 w 109266"/>
                <a:gd name="connsiteY11" fmla="*/ 322749 h 331266"/>
                <a:gd name="connsiteX12" fmla="*/ 100750 w 109266"/>
                <a:gd name="connsiteY12" fmla="*/ 331266 h 33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266" h="331266">
                  <a:moveTo>
                    <a:pt x="100685" y="331266"/>
                  </a:moveTo>
                  <a:cubicBezTo>
                    <a:pt x="95957" y="331266"/>
                    <a:pt x="92168" y="327445"/>
                    <a:pt x="92168" y="322749"/>
                  </a:cubicBezTo>
                  <a:lnTo>
                    <a:pt x="92168" y="54601"/>
                  </a:lnTo>
                  <a:cubicBezTo>
                    <a:pt x="92168" y="33907"/>
                    <a:pt x="75328" y="17035"/>
                    <a:pt x="54601" y="17035"/>
                  </a:cubicBezTo>
                  <a:cubicBezTo>
                    <a:pt x="33875" y="17035"/>
                    <a:pt x="17035" y="33875"/>
                    <a:pt x="17035" y="54601"/>
                  </a:cubicBezTo>
                  <a:lnTo>
                    <a:pt x="17035" y="322328"/>
                  </a:lnTo>
                  <a:cubicBezTo>
                    <a:pt x="17035" y="327056"/>
                    <a:pt x="13213" y="330845"/>
                    <a:pt x="8517" y="330845"/>
                  </a:cubicBezTo>
                  <a:cubicBezTo>
                    <a:pt x="3821" y="330845"/>
                    <a:pt x="0" y="327024"/>
                    <a:pt x="0" y="322328"/>
                  </a:cubicBezTo>
                  <a:lnTo>
                    <a:pt x="0" y="54601"/>
                  </a:lnTo>
                  <a:cubicBezTo>
                    <a:pt x="0" y="24483"/>
                    <a:pt x="24515" y="0"/>
                    <a:pt x="54633" y="0"/>
                  </a:cubicBezTo>
                  <a:cubicBezTo>
                    <a:pt x="84751" y="0"/>
                    <a:pt x="109267" y="24515"/>
                    <a:pt x="109267" y="54601"/>
                  </a:cubicBezTo>
                  <a:lnTo>
                    <a:pt x="109267" y="322749"/>
                  </a:lnTo>
                  <a:cubicBezTo>
                    <a:pt x="109267" y="327445"/>
                    <a:pt x="105445" y="331266"/>
                    <a:pt x="100750" y="331266"/>
                  </a:cubicBezTo>
                  <a:close/>
                </a:path>
              </a:pathLst>
            </a:custGeom>
            <a:solidFill>
              <a:srgbClr val="FFFFFF"/>
            </a:solidFill>
            <a:ln w="0" cap="flat">
              <a:noFill/>
              <a:prstDash val="solid"/>
              <a:miter/>
            </a:ln>
          </p:spPr>
          <p:txBody>
            <a:bodyPr rtlCol="0" anchor="ctr"/>
            <a:lstStyle/>
            <a:p>
              <a:endParaRPr lang="nb-NO"/>
            </a:p>
          </p:txBody>
        </p:sp>
        <p:sp>
          <p:nvSpPr>
            <p:cNvPr id="677" name="Friform 40">
              <a:extLst>
                <a:ext uri="{FF2B5EF4-FFF2-40B4-BE49-F238E27FC236}">
                  <a16:creationId xmlns:a16="http://schemas.microsoft.com/office/drawing/2014/main" id="{54179514-C1AD-6C9D-D631-099027DFB9FB}"/>
                </a:ext>
              </a:extLst>
            </p:cNvPr>
            <p:cNvSpPr/>
            <p:nvPr/>
          </p:nvSpPr>
          <p:spPr>
            <a:xfrm>
              <a:off x="6784473" y="2222032"/>
              <a:ext cx="17034" cy="283174"/>
            </a:xfrm>
            <a:custGeom>
              <a:avLst/>
              <a:gdLst>
                <a:gd name="connsiteX0" fmla="*/ 8517 w 17034"/>
                <a:gd name="connsiteY0" fmla="*/ 283174 h 283174"/>
                <a:gd name="connsiteX1" fmla="*/ 0 w 17034"/>
                <a:gd name="connsiteY1" fmla="*/ 274657 h 283174"/>
                <a:gd name="connsiteX2" fmla="*/ 0 w 17034"/>
                <a:gd name="connsiteY2" fmla="*/ 8517 h 283174"/>
                <a:gd name="connsiteX3" fmla="*/ 8517 w 17034"/>
                <a:gd name="connsiteY3" fmla="*/ 0 h 283174"/>
                <a:gd name="connsiteX4" fmla="*/ 17035 w 17034"/>
                <a:gd name="connsiteY4" fmla="*/ 8517 h 283174"/>
                <a:gd name="connsiteX5" fmla="*/ 17035 w 17034"/>
                <a:gd name="connsiteY5" fmla="*/ 274657 h 283174"/>
                <a:gd name="connsiteX6" fmla="*/ 8517 w 17034"/>
                <a:gd name="connsiteY6" fmla="*/ 283174 h 28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34" h="283174">
                  <a:moveTo>
                    <a:pt x="8517" y="283174"/>
                  </a:moveTo>
                  <a:cubicBezTo>
                    <a:pt x="3789" y="283174"/>
                    <a:pt x="0" y="279353"/>
                    <a:pt x="0" y="274657"/>
                  </a:cubicBezTo>
                  <a:lnTo>
                    <a:pt x="0" y="8517"/>
                  </a:lnTo>
                  <a:cubicBezTo>
                    <a:pt x="0" y="3789"/>
                    <a:pt x="3821" y="0"/>
                    <a:pt x="8517" y="0"/>
                  </a:cubicBezTo>
                  <a:cubicBezTo>
                    <a:pt x="13213" y="0"/>
                    <a:pt x="17035" y="3821"/>
                    <a:pt x="17035" y="8517"/>
                  </a:cubicBezTo>
                  <a:lnTo>
                    <a:pt x="17035" y="274657"/>
                  </a:lnTo>
                  <a:cubicBezTo>
                    <a:pt x="17035" y="279385"/>
                    <a:pt x="13213" y="283174"/>
                    <a:pt x="8517" y="283174"/>
                  </a:cubicBezTo>
                  <a:close/>
                </a:path>
              </a:pathLst>
            </a:custGeom>
            <a:solidFill>
              <a:srgbClr val="FFFFFF"/>
            </a:solidFill>
            <a:ln w="0" cap="flat">
              <a:noFill/>
              <a:prstDash val="solid"/>
              <a:miter/>
            </a:ln>
          </p:spPr>
          <p:txBody>
            <a:bodyPr rtlCol="0" anchor="ctr"/>
            <a:lstStyle/>
            <a:p>
              <a:endParaRPr lang="nb-NO"/>
            </a:p>
          </p:txBody>
        </p:sp>
        <p:sp>
          <p:nvSpPr>
            <p:cNvPr id="678" name="Friform 41">
              <a:extLst>
                <a:ext uri="{FF2B5EF4-FFF2-40B4-BE49-F238E27FC236}">
                  <a16:creationId xmlns:a16="http://schemas.microsoft.com/office/drawing/2014/main" id="{4B3EDDD4-C062-E432-8CFC-111BF23C07A9}"/>
                </a:ext>
              </a:extLst>
            </p:cNvPr>
            <p:cNvSpPr/>
            <p:nvPr/>
          </p:nvSpPr>
          <p:spPr>
            <a:xfrm>
              <a:off x="6465967" y="1879172"/>
              <a:ext cx="140939" cy="140939"/>
            </a:xfrm>
            <a:custGeom>
              <a:avLst/>
              <a:gdLst>
                <a:gd name="connsiteX0" fmla="*/ 8517 w 140939"/>
                <a:gd name="connsiteY0" fmla="*/ 140940 h 140939"/>
                <a:gd name="connsiteX1" fmla="*/ 0 w 140939"/>
                <a:gd name="connsiteY1" fmla="*/ 132422 h 140939"/>
                <a:gd name="connsiteX2" fmla="*/ 0 w 140939"/>
                <a:gd name="connsiteY2" fmla="*/ 97414 h 140939"/>
                <a:gd name="connsiteX3" fmla="*/ 97414 w 140939"/>
                <a:gd name="connsiteY3" fmla="*/ 0 h 140939"/>
                <a:gd name="connsiteX4" fmla="*/ 132422 w 140939"/>
                <a:gd name="connsiteY4" fmla="*/ 0 h 140939"/>
                <a:gd name="connsiteX5" fmla="*/ 140939 w 140939"/>
                <a:gd name="connsiteY5" fmla="*/ 8517 h 140939"/>
                <a:gd name="connsiteX6" fmla="*/ 132422 w 140939"/>
                <a:gd name="connsiteY6" fmla="*/ 17035 h 140939"/>
                <a:gd name="connsiteX7" fmla="*/ 97414 w 140939"/>
                <a:gd name="connsiteY7" fmla="*/ 17035 h 140939"/>
                <a:gd name="connsiteX8" fmla="*/ 17067 w 140939"/>
                <a:gd name="connsiteY8" fmla="*/ 97382 h 140939"/>
                <a:gd name="connsiteX9" fmla="*/ 17067 w 140939"/>
                <a:gd name="connsiteY9" fmla="*/ 132390 h 140939"/>
                <a:gd name="connsiteX10" fmla="*/ 8549 w 140939"/>
                <a:gd name="connsiteY10" fmla="*/ 140907 h 14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939" h="140939">
                  <a:moveTo>
                    <a:pt x="8517" y="140940"/>
                  </a:moveTo>
                  <a:cubicBezTo>
                    <a:pt x="3821" y="140940"/>
                    <a:pt x="0" y="137118"/>
                    <a:pt x="0" y="132422"/>
                  </a:cubicBezTo>
                  <a:lnTo>
                    <a:pt x="0" y="97414"/>
                  </a:lnTo>
                  <a:cubicBezTo>
                    <a:pt x="0" y="43720"/>
                    <a:pt x="43687" y="0"/>
                    <a:pt x="97414" y="0"/>
                  </a:cubicBezTo>
                  <a:lnTo>
                    <a:pt x="132422" y="0"/>
                  </a:lnTo>
                  <a:cubicBezTo>
                    <a:pt x="137150" y="0"/>
                    <a:pt x="140939" y="3821"/>
                    <a:pt x="140939" y="8517"/>
                  </a:cubicBezTo>
                  <a:cubicBezTo>
                    <a:pt x="140939" y="13213"/>
                    <a:pt x="137118" y="17035"/>
                    <a:pt x="132422" y="17035"/>
                  </a:cubicBezTo>
                  <a:lnTo>
                    <a:pt x="97414" y="17035"/>
                  </a:lnTo>
                  <a:cubicBezTo>
                    <a:pt x="53111" y="17035"/>
                    <a:pt x="17067" y="53079"/>
                    <a:pt x="17067" y="97382"/>
                  </a:cubicBezTo>
                  <a:lnTo>
                    <a:pt x="17067" y="132390"/>
                  </a:lnTo>
                  <a:cubicBezTo>
                    <a:pt x="17067" y="137118"/>
                    <a:pt x="13245" y="140907"/>
                    <a:pt x="8549" y="140907"/>
                  </a:cubicBezTo>
                  <a:close/>
                </a:path>
              </a:pathLst>
            </a:custGeom>
            <a:solidFill>
              <a:srgbClr val="FFFFFF"/>
            </a:solidFill>
            <a:ln w="0" cap="flat">
              <a:noFill/>
              <a:prstDash val="solid"/>
              <a:miter/>
            </a:ln>
          </p:spPr>
          <p:txBody>
            <a:bodyPr rtlCol="0" anchor="ctr"/>
            <a:lstStyle/>
            <a:p>
              <a:endParaRPr lang="nb-NO"/>
            </a:p>
          </p:txBody>
        </p:sp>
        <p:sp>
          <p:nvSpPr>
            <p:cNvPr id="679" name="Friform 42">
              <a:extLst>
                <a:ext uri="{FF2B5EF4-FFF2-40B4-BE49-F238E27FC236}">
                  <a16:creationId xmlns:a16="http://schemas.microsoft.com/office/drawing/2014/main" id="{486E8CD0-1FE2-44F4-39F4-D2FBE741CF0A}"/>
                </a:ext>
              </a:extLst>
            </p:cNvPr>
            <p:cNvSpPr/>
            <p:nvPr/>
          </p:nvSpPr>
          <p:spPr>
            <a:xfrm>
              <a:off x="6979852" y="1879204"/>
              <a:ext cx="140939" cy="140939"/>
            </a:xfrm>
            <a:custGeom>
              <a:avLst/>
              <a:gdLst>
                <a:gd name="connsiteX0" fmla="*/ 132390 w 140939"/>
                <a:gd name="connsiteY0" fmla="*/ 140907 h 140939"/>
                <a:gd name="connsiteX1" fmla="*/ 123873 w 140939"/>
                <a:gd name="connsiteY1" fmla="*/ 132390 h 140939"/>
                <a:gd name="connsiteX2" fmla="*/ 123873 w 140939"/>
                <a:gd name="connsiteY2" fmla="*/ 97382 h 140939"/>
                <a:gd name="connsiteX3" fmla="*/ 43526 w 140939"/>
                <a:gd name="connsiteY3" fmla="*/ 17035 h 140939"/>
                <a:gd name="connsiteX4" fmla="*/ 8517 w 140939"/>
                <a:gd name="connsiteY4" fmla="*/ 17035 h 140939"/>
                <a:gd name="connsiteX5" fmla="*/ 0 w 140939"/>
                <a:gd name="connsiteY5" fmla="*/ 8517 h 140939"/>
                <a:gd name="connsiteX6" fmla="*/ 8517 w 140939"/>
                <a:gd name="connsiteY6" fmla="*/ 0 h 140939"/>
                <a:gd name="connsiteX7" fmla="*/ 43526 w 140939"/>
                <a:gd name="connsiteY7" fmla="*/ 0 h 140939"/>
                <a:gd name="connsiteX8" fmla="*/ 140940 w 140939"/>
                <a:gd name="connsiteY8" fmla="*/ 97414 h 140939"/>
                <a:gd name="connsiteX9" fmla="*/ 140940 w 140939"/>
                <a:gd name="connsiteY9" fmla="*/ 132422 h 140939"/>
                <a:gd name="connsiteX10" fmla="*/ 132422 w 140939"/>
                <a:gd name="connsiteY10" fmla="*/ 140939 h 14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939" h="140939">
                  <a:moveTo>
                    <a:pt x="132390" y="140907"/>
                  </a:moveTo>
                  <a:cubicBezTo>
                    <a:pt x="127662" y="140907"/>
                    <a:pt x="123873" y="137086"/>
                    <a:pt x="123873" y="132390"/>
                  </a:cubicBezTo>
                  <a:lnTo>
                    <a:pt x="123873" y="97382"/>
                  </a:lnTo>
                  <a:cubicBezTo>
                    <a:pt x="123873" y="53079"/>
                    <a:pt x="87828" y="17035"/>
                    <a:pt x="43526" y="17035"/>
                  </a:cubicBezTo>
                  <a:lnTo>
                    <a:pt x="8517" y="17035"/>
                  </a:lnTo>
                  <a:cubicBezTo>
                    <a:pt x="3789" y="17035"/>
                    <a:pt x="0" y="13213"/>
                    <a:pt x="0" y="8517"/>
                  </a:cubicBezTo>
                  <a:cubicBezTo>
                    <a:pt x="0" y="3821"/>
                    <a:pt x="3822" y="0"/>
                    <a:pt x="8517" y="0"/>
                  </a:cubicBezTo>
                  <a:lnTo>
                    <a:pt x="43526" y="0"/>
                  </a:lnTo>
                  <a:cubicBezTo>
                    <a:pt x="97220" y="0"/>
                    <a:pt x="140940" y="43687"/>
                    <a:pt x="140940" y="97414"/>
                  </a:cubicBezTo>
                  <a:lnTo>
                    <a:pt x="140940" y="132422"/>
                  </a:lnTo>
                  <a:cubicBezTo>
                    <a:pt x="140940" y="137150"/>
                    <a:pt x="137118" y="140939"/>
                    <a:pt x="132422" y="140939"/>
                  </a:cubicBezTo>
                  <a:close/>
                </a:path>
              </a:pathLst>
            </a:custGeom>
            <a:solidFill>
              <a:srgbClr val="FFFFFF"/>
            </a:solidFill>
            <a:ln w="0" cap="flat">
              <a:noFill/>
              <a:prstDash val="solid"/>
              <a:miter/>
            </a:ln>
          </p:spPr>
          <p:txBody>
            <a:bodyPr rtlCol="0" anchor="ctr"/>
            <a:lstStyle/>
            <a:p>
              <a:endParaRPr lang="nb-NO"/>
            </a:p>
          </p:txBody>
        </p:sp>
        <p:sp>
          <p:nvSpPr>
            <p:cNvPr id="680" name="Friform 43">
              <a:extLst>
                <a:ext uri="{FF2B5EF4-FFF2-40B4-BE49-F238E27FC236}">
                  <a16:creationId xmlns:a16="http://schemas.microsoft.com/office/drawing/2014/main" id="{73258780-F664-E096-428C-88BF8CAC9F61}"/>
                </a:ext>
              </a:extLst>
            </p:cNvPr>
            <p:cNvSpPr/>
            <p:nvPr/>
          </p:nvSpPr>
          <p:spPr>
            <a:xfrm>
              <a:off x="6465967" y="2395065"/>
              <a:ext cx="140907" cy="140939"/>
            </a:xfrm>
            <a:custGeom>
              <a:avLst/>
              <a:gdLst>
                <a:gd name="connsiteX0" fmla="*/ 132422 w 140907"/>
                <a:gd name="connsiteY0" fmla="*/ 140940 h 140939"/>
                <a:gd name="connsiteX1" fmla="*/ 97414 w 140907"/>
                <a:gd name="connsiteY1" fmla="*/ 140940 h 140939"/>
                <a:gd name="connsiteX2" fmla="*/ 0 w 140907"/>
                <a:gd name="connsiteY2" fmla="*/ 43525 h 140939"/>
                <a:gd name="connsiteX3" fmla="*/ 0 w 140907"/>
                <a:gd name="connsiteY3" fmla="*/ 8517 h 140939"/>
                <a:gd name="connsiteX4" fmla="*/ 8517 w 140907"/>
                <a:gd name="connsiteY4" fmla="*/ 0 h 140939"/>
                <a:gd name="connsiteX5" fmla="*/ 17035 w 140907"/>
                <a:gd name="connsiteY5" fmla="*/ 8517 h 140939"/>
                <a:gd name="connsiteX6" fmla="*/ 17035 w 140907"/>
                <a:gd name="connsiteY6" fmla="*/ 43525 h 140939"/>
                <a:gd name="connsiteX7" fmla="*/ 97382 w 140907"/>
                <a:gd name="connsiteY7" fmla="*/ 123873 h 140939"/>
                <a:gd name="connsiteX8" fmla="*/ 132390 w 140907"/>
                <a:gd name="connsiteY8" fmla="*/ 123873 h 140939"/>
                <a:gd name="connsiteX9" fmla="*/ 140907 w 140907"/>
                <a:gd name="connsiteY9" fmla="*/ 132390 h 140939"/>
                <a:gd name="connsiteX10" fmla="*/ 132390 w 140907"/>
                <a:gd name="connsiteY10" fmla="*/ 140907 h 14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907" h="140939">
                  <a:moveTo>
                    <a:pt x="132422" y="140940"/>
                  </a:moveTo>
                  <a:lnTo>
                    <a:pt x="97414" y="140940"/>
                  </a:lnTo>
                  <a:cubicBezTo>
                    <a:pt x="43720" y="140940"/>
                    <a:pt x="0" y="97252"/>
                    <a:pt x="0" y="43525"/>
                  </a:cubicBezTo>
                  <a:lnTo>
                    <a:pt x="0" y="8517"/>
                  </a:lnTo>
                  <a:cubicBezTo>
                    <a:pt x="0" y="3789"/>
                    <a:pt x="3821" y="0"/>
                    <a:pt x="8517" y="0"/>
                  </a:cubicBezTo>
                  <a:cubicBezTo>
                    <a:pt x="13213" y="0"/>
                    <a:pt x="17035" y="3821"/>
                    <a:pt x="17035" y="8517"/>
                  </a:cubicBezTo>
                  <a:lnTo>
                    <a:pt x="17035" y="43525"/>
                  </a:lnTo>
                  <a:cubicBezTo>
                    <a:pt x="17035" y="87828"/>
                    <a:pt x="53079" y="123873"/>
                    <a:pt x="97382" y="123873"/>
                  </a:cubicBezTo>
                  <a:lnTo>
                    <a:pt x="132390" y="123873"/>
                  </a:lnTo>
                  <a:cubicBezTo>
                    <a:pt x="137118" y="123873"/>
                    <a:pt x="140907" y="127694"/>
                    <a:pt x="140907" y="132390"/>
                  </a:cubicBezTo>
                  <a:cubicBezTo>
                    <a:pt x="140907" y="137086"/>
                    <a:pt x="137086" y="140907"/>
                    <a:pt x="132390" y="140907"/>
                  </a:cubicBezTo>
                  <a:close/>
                </a:path>
              </a:pathLst>
            </a:custGeom>
            <a:solidFill>
              <a:srgbClr val="FFFFFF"/>
            </a:solidFill>
            <a:ln w="0" cap="flat">
              <a:noFill/>
              <a:prstDash val="solid"/>
              <a:miter/>
            </a:ln>
          </p:spPr>
          <p:txBody>
            <a:bodyPr rtlCol="0" anchor="ctr"/>
            <a:lstStyle/>
            <a:p>
              <a:endParaRPr lang="nb-NO"/>
            </a:p>
          </p:txBody>
        </p:sp>
        <p:sp>
          <p:nvSpPr>
            <p:cNvPr id="681" name="Friform 44">
              <a:extLst>
                <a:ext uri="{FF2B5EF4-FFF2-40B4-BE49-F238E27FC236}">
                  <a16:creationId xmlns:a16="http://schemas.microsoft.com/office/drawing/2014/main" id="{3021C036-3071-85D7-967A-3A9B1A1E585F}"/>
                </a:ext>
              </a:extLst>
            </p:cNvPr>
            <p:cNvSpPr/>
            <p:nvPr/>
          </p:nvSpPr>
          <p:spPr>
            <a:xfrm>
              <a:off x="6979852" y="2395097"/>
              <a:ext cx="140907" cy="140939"/>
            </a:xfrm>
            <a:custGeom>
              <a:avLst/>
              <a:gdLst>
                <a:gd name="connsiteX0" fmla="*/ 43526 w 140907"/>
                <a:gd name="connsiteY0" fmla="*/ 140907 h 140939"/>
                <a:gd name="connsiteX1" fmla="*/ 8517 w 140907"/>
                <a:gd name="connsiteY1" fmla="*/ 140907 h 140939"/>
                <a:gd name="connsiteX2" fmla="*/ 0 w 140907"/>
                <a:gd name="connsiteY2" fmla="*/ 132390 h 140939"/>
                <a:gd name="connsiteX3" fmla="*/ 8517 w 140907"/>
                <a:gd name="connsiteY3" fmla="*/ 123873 h 140939"/>
                <a:gd name="connsiteX4" fmla="*/ 43526 w 140907"/>
                <a:gd name="connsiteY4" fmla="*/ 123873 h 140939"/>
                <a:gd name="connsiteX5" fmla="*/ 123873 w 140907"/>
                <a:gd name="connsiteY5" fmla="*/ 43525 h 140939"/>
                <a:gd name="connsiteX6" fmla="*/ 123873 w 140907"/>
                <a:gd name="connsiteY6" fmla="*/ 8517 h 140939"/>
                <a:gd name="connsiteX7" fmla="*/ 132390 w 140907"/>
                <a:gd name="connsiteY7" fmla="*/ 0 h 140939"/>
                <a:gd name="connsiteX8" fmla="*/ 140907 w 140907"/>
                <a:gd name="connsiteY8" fmla="*/ 8517 h 140939"/>
                <a:gd name="connsiteX9" fmla="*/ 140907 w 140907"/>
                <a:gd name="connsiteY9" fmla="*/ 43525 h 140939"/>
                <a:gd name="connsiteX10" fmla="*/ 43493 w 140907"/>
                <a:gd name="connsiteY10" fmla="*/ 140940 h 14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907" h="140939">
                  <a:moveTo>
                    <a:pt x="43526" y="140907"/>
                  </a:moveTo>
                  <a:lnTo>
                    <a:pt x="8517" y="140907"/>
                  </a:lnTo>
                  <a:cubicBezTo>
                    <a:pt x="3789" y="140907"/>
                    <a:pt x="0" y="137086"/>
                    <a:pt x="0" y="132390"/>
                  </a:cubicBezTo>
                  <a:cubicBezTo>
                    <a:pt x="0" y="127694"/>
                    <a:pt x="3822" y="123873"/>
                    <a:pt x="8517" y="123873"/>
                  </a:cubicBezTo>
                  <a:lnTo>
                    <a:pt x="43526" y="123873"/>
                  </a:lnTo>
                  <a:cubicBezTo>
                    <a:pt x="87828" y="123873"/>
                    <a:pt x="123873" y="87828"/>
                    <a:pt x="123873" y="43525"/>
                  </a:cubicBezTo>
                  <a:lnTo>
                    <a:pt x="123873" y="8517"/>
                  </a:lnTo>
                  <a:cubicBezTo>
                    <a:pt x="123873" y="3789"/>
                    <a:pt x="127694" y="0"/>
                    <a:pt x="132390" y="0"/>
                  </a:cubicBezTo>
                  <a:cubicBezTo>
                    <a:pt x="137086" y="0"/>
                    <a:pt x="140907" y="3821"/>
                    <a:pt x="140907" y="8517"/>
                  </a:cubicBezTo>
                  <a:lnTo>
                    <a:pt x="140907" y="43525"/>
                  </a:lnTo>
                  <a:cubicBezTo>
                    <a:pt x="140907" y="97252"/>
                    <a:pt x="97220" y="140940"/>
                    <a:pt x="43493" y="140940"/>
                  </a:cubicBezTo>
                  <a:close/>
                </a:path>
              </a:pathLst>
            </a:custGeom>
            <a:solidFill>
              <a:srgbClr val="FFFFFF"/>
            </a:solidFill>
            <a:ln w="0" cap="flat">
              <a:noFill/>
              <a:prstDash val="solid"/>
              <a:miter/>
            </a:ln>
          </p:spPr>
          <p:txBody>
            <a:bodyPr rtlCol="0" anchor="ctr"/>
            <a:lstStyle/>
            <a:p>
              <a:endParaRPr lang="nb-NO"/>
            </a:p>
          </p:txBody>
        </p:sp>
      </p:grpSp>
      <p:pic>
        <p:nvPicPr>
          <p:cNvPr id="694" name="Graphic 61">
            <a:extLst>
              <a:ext uri="{FF2B5EF4-FFF2-40B4-BE49-F238E27FC236}">
                <a16:creationId xmlns:a16="http://schemas.microsoft.com/office/drawing/2014/main" id="{6169314A-BB4A-A2ED-6479-D89F70117E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21765" y="2859123"/>
            <a:ext cx="1882008" cy="1882008"/>
          </a:xfrm>
          <a:prstGeom prst="rect">
            <a:avLst/>
          </a:prstGeom>
        </p:spPr>
      </p:pic>
      <p:grpSp>
        <p:nvGrpSpPr>
          <p:cNvPr id="695" name="Group 239">
            <a:extLst>
              <a:ext uri="{FF2B5EF4-FFF2-40B4-BE49-F238E27FC236}">
                <a16:creationId xmlns:a16="http://schemas.microsoft.com/office/drawing/2014/main" id="{78490684-3884-F8C9-B5BE-8C40AB5B896E}"/>
              </a:ext>
            </a:extLst>
          </p:cNvPr>
          <p:cNvGrpSpPr>
            <a:grpSpLocks noChangeAspect="1"/>
          </p:cNvGrpSpPr>
          <p:nvPr/>
        </p:nvGrpSpPr>
        <p:grpSpPr>
          <a:xfrm>
            <a:off x="3820486" y="3297692"/>
            <a:ext cx="1094808" cy="1332000"/>
            <a:chOff x="6669931" y="985115"/>
            <a:chExt cx="4409683" cy="5365049"/>
          </a:xfrm>
        </p:grpSpPr>
        <p:sp>
          <p:nvSpPr>
            <p:cNvPr id="696" name="Freeform 206">
              <a:extLst>
                <a:ext uri="{FF2B5EF4-FFF2-40B4-BE49-F238E27FC236}">
                  <a16:creationId xmlns:a16="http://schemas.microsoft.com/office/drawing/2014/main" id="{DAE68988-51C2-571B-AE26-07E8D0BF210B}"/>
                </a:ext>
              </a:extLst>
            </p:cNvPr>
            <p:cNvSpPr/>
            <p:nvPr/>
          </p:nvSpPr>
          <p:spPr>
            <a:xfrm>
              <a:off x="7674618" y="6101219"/>
              <a:ext cx="2913963" cy="248945"/>
            </a:xfrm>
            <a:custGeom>
              <a:avLst/>
              <a:gdLst>
                <a:gd name="connsiteX0" fmla="*/ 2913964 w 2913963"/>
                <a:gd name="connsiteY0" fmla="*/ 124472 h 248945"/>
                <a:gd name="connsiteX1" fmla="*/ 1456982 w 2913963"/>
                <a:gd name="connsiteY1" fmla="*/ 248945 h 248945"/>
                <a:gd name="connsiteX2" fmla="*/ 0 w 2913963"/>
                <a:gd name="connsiteY2" fmla="*/ 124472 h 248945"/>
                <a:gd name="connsiteX3" fmla="*/ 1456982 w 2913963"/>
                <a:gd name="connsiteY3" fmla="*/ 0 h 248945"/>
                <a:gd name="connsiteX4" fmla="*/ 2913964 w 2913963"/>
                <a:gd name="connsiteY4" fmla="*/ 124472 h 248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3963" h="248945">
                  <a:moveTo>
                    <a:pt x="2913964" y="124472"/>
                  </a:moveTo>
                  <a:cubicBezTo>
                    <a:pt x="2913964" y="193395"/>
                    <a:pt x="2261768" y="248945"/>
                    <a:pt x="1456982" y="248945"/>
                  </a:cubicBezTo>
                  <a:cubicBezTo>
                    <a:pt x="652196" y="248945"/>
                    <a:pt x="0" y="193052"/>
                    <a:pt x="0" y="124472"/>
                  </a:cubicBezTo>
                  <a:cubicBezTo>
                    <a:pt x="0" y="55550"/>
                    <a:pt x="652196" y="0"/>
                    <a:pt x="1456982" y="0"/>
                  </a:cubicBezTo>
                  <a:cubicBezTo>
                    <a:pt x="2261768" y="0"/>
                    <a:pt x="2913964" y="55550"/>
                    <a:pt x="2913964" y="124472"/>
                  </a:cubicBezTo>
                  <a:close/>
                </a:path>
              </a:pathLst>
            </a:custGeom>
            <a:solidFill>
              <a:srgbClr val="2A3756">
                <a:alpha val="10000"/>
              </a:srgbClr>
            </a:solidFill>
            <a:ln w="3429" cap="flat">
              <a:noFill/>
              <a:prstDash val="solid"/>
              <a:miter/>
            </a:ln>
          </p:spPr>
          <p:txBody>
            <a:bodyPr rtlCol="0" anchor="ctr"/>
            <a:lstStyle/>
            <a:p>
              <a:endParaRPr lang="en-NO"/>
            </a:p>
          </p:txBody>
        </p:sp>
        <p:sp>
          <p:nvSpPr>
            <p:cNvPr id="697" name="Freeform 208">
              <a:extLst>
                <a:ext uri="{FF2B5EF4-FFF2-40B4-BE49-F238E27FC236}">
                  <a16:creationId xmlns:a16="http://schemas.microsoft.com/office/drawing/2014/main" id="{FA3BCBF7-6EAE-18B8-B687-6EE5829105C3}"/>
                </a:ext>
              </a:extLst>
            </p:cNvPr>
            <p:cNvSpPr/>
            <p:nvPr/>
          </p:nvSpPr>
          <p:spPr>
            <a:xfrm>
              <a:off x="6669931" y="1350653"/>
              <a:ext cx="2130717" cy="4129920"/>
            </a:xfrm>
            <a:custGeom>
              <a:avLst/>
              <a:gdLst>
                <a:gd name="connsiteX0" fmla="*/ 770829 w 2130717"/>
                <a:gd name="connsiteY0" fmla="*/ 106671 h 4129920"/>
                <a:gd name="connsiteX1" fmla="*/ 152923 w 2130717"/>
                <a:gd name="connsiteY1" fmla="*/ 1066791 h 4129920"/>
                <a:gd name="connsiteX2" fmla="*/ 302771 w 2130717"/>
                <a:gd name="connsiteY2" fmla="*/ 2605727 h 4129920"/>
                <a:gd name="connsiteX3" fmla="*/ 427243 w 2130717"/>
                <a:gd name="connsiteY3" fmla="*/ 2918451 h 4129920"/>
                <a:gd name="connsiteX4" fmla="*/ 501995 w 2130717"/>
                <a:gd name="connsiteY4" fmla="*/ 3837423 h 4129920"/>
                <a:gd name="connsiteX5" fmla="*/ 1579387 w 2130717"/>
                <a:gd name="connsiteY5" fmla="*/ 3622082 h 4129920"/>
                <a:gd name="connsiteX6" fmla="*/ 1927431 w 2130717"/>
                <a:gd name="connsiteY6" fmla="*/ 1011927 h 4129920"/>
                <a:gd name="connsiteX7" fmla="*/ 770829 w 2130717"/>
                <a:gd name="connsiteY7" fmla="*/ 106671 h 41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0717" h="4129920">
                  <a:moveTo>
                    <a:pt x="770829" y="106671"/>
                  </a:moveTo>
                  <a:cubicBezTo>
                    <a:pt x="480050" y="269892"/>
                    <a:pt x="247907" y="799329"/>
                    <a:pt x="152923" y="1066791"/>
                  </a:cubicBezTo>
                  <a:cubicBezTo>
                    <a:pt x="-231125" y="2150355"/>
                    <a:pt x="219103" y="2498742"/>
                    <a:pt x="302771" y="2605727"/>
                  </a:cubicBezTo>
                  <a:cubicBezTo>
                    <a:pt x="386438" y="2712711"/>
                    <a:pt x="468391" y="2795007"/>
                    <a:pt x="427243" y="2918451"/>
                  </a:cubicBezTo>
                  <a:cubicBezTo>
                    <a:pt x="386095" y="3041895"/>
                    <a:pt x="220132" y="3398511"/>
                    <a:pt x="501995" y="3837423"/>
                  </a:cubicBezTo>
                  <a:cubicBezTo>
                    <a:pt x="783859" y="4276336"/>
                    <a:pt x="1154534" y="4234502"/>
                    <a:pt x="1579387" y="3622082"/>
                  </a:cubicBezTo>
                  <a:cubicBezTo>
                    <a:pt x="2004241" y="3009663"/>
                    <a:pt x="2374915" y="2167500"/>
                    <a:pt x="1927431" y="1011927"/>
                  </a:cubicBezTo>
                  <a:cubicBezTo>
                    <a:pt x="1645224" y="283608"/>
                    <a:pt x="1376048" y="-232800"/>
                    <a:pt x="770829" y="106671"/>
                  </a:cubicBezTo>
                  <a:close/>
                </a:path>
              </a:pathLst>
            </a:custGeom>
            <a:solidFill>
              <a:schemeClr val="accent3"/>
            </a:solidFill>
            <a:ln w="3429" cap="flat">
              <a:noFill/>
              <a:prstDash val="solid"/>
              <a:miter/>
            </a:ln>
          </p:spPr>
          <p:txBody>
            <a:bodyPr rtlCol="0" anchor="ctr"/>
            <a:lstStyle/>
            <a:p>
              <a:endParaRPr lang="en-NO"/>
            </a:p>
          </p:txBody>
        </p:sp>
        <p:grpSp>
          <p:nvGrpSpPr>
            <p:cNvPr id="698" name="Graphic 4">
              <a:extLst>
                <a:ext uri="{FF2B5EF4-FFF2-40B4-BE49-F238E27FC236}">
                  <a16:creationId xmlns:a16="http://schemas.microsoft.com/office/drawing/2014/main" id="{B5A505CF-7AF5-9DFB-1132-2B2D3EEA1DCF}"/>
                </a:ext>
              </a:extLst>
            </p:cNvPr>
            <p:cNvGrpSpPr/>
            <p:nvPr/>
          </p:nvGrpSpPr>
          <p:grpSpPr>
            <a:xfrm>
              <a:off x="6945265" y="985115"/>
              <a:ext cx="2168460" cy="5239603"/>
              <a:chOff x="4493623" y="985115"/>
              <a:chExt cx="2168460" cy="5239603"/>
            </a:xfrm>
          </p:grpSpPr>
          <p:grpSp>
            <p:nvGrpSpPr>
              <p:cNvPr id="705" name="Graphic 4">
                <a:extLst>
                  <a:ext uri="{FF2B5EF4-FFF2-40B4-BE49-F238E27FC236}">
                    <a16:creationId xmlns:a16="http://schemas.microsoft.com/office/drawing/2014/main" id="{AF6E3193-57B0-323C-2153-B8F3AEEA2F4C}"/>
                  </a:ext>
                </a:extLst>
              </p:cNvPr>
              <p:cNvGrpSpPr/>
              <p:nvPr/>
            </p:nvGrpSpPr>
            <p:grpSpPr>
              <a:xfrm>
                <a:off x="6218415" y="3514382"/>
                <a:ext cx="443668" cy="341685"/>
                <a:chOff x="6218415" y="3514382"/>
                <a:chExt cx="443668" cy="341685"/>
              </a:xfrm>
            </p:grpSpPr>
            <p:sp>
              <p:nvSpPr>
                <p:cNvPr id="723" name="Freeform 228">
                  <a:extLst>
                    <a:ext uri="{FF2B5EF4-FFF2-40B4-BE49-F238E27FC236}">
                      <a16:creationId xmlns:a16="http://schemas.microsoft.com/office/drawing/2014/main" id="{CAA1FB20-C798-E13F-DAE6-AD46DBE80C0B}"/>
                    </a:ext>
                  </a:extLst>
                </p:cNvPr>
                <p:cNvSpPr/>
                <p:nvPr/>
              </p:nvSpPr>
              <p:spPr>
                <a:xfrm>
                  <a:off x="6537998" y="3700576"/>
                  <a:ext cx="57269" cy="91568"/>
                </a:xfrm>
                <a:custGeom>
                  <a:avLst/>
                  <a:gdLst>
                    <a:gd name="connsiteX0" fmla="*/ 0 w 57269"/>
                    <a:gd name="connsiteY0" fmla="*/ 0 h 91568"/>
                    <a:gd name="connsiteX1" fmla="*/ 19888 w 57269"/>
                    <a:gd name="connsiteY1" fmla="*/ 46635 h 91568"/>
                    <a:gd name="connsiteX2" fmla="*/ 44234 w 57269"/>
                    <a:gd name="connsiteY2" fmla="*/ 91555 h 91568"/>
                    <a:gd name="connsiteX3" fmla="*/ 55550 w 57269"/>
                    <a:gd name="connsiteY3" fmla="*/ 36348 h 91568"/>
                    <a:gd name="connsiteX4" fmla="*/ 18173 w 57269"/>
                    <a:gd name="connsiteY4" fmla="*/ 2058 h 91568"/>
                    <a:gd name="connsiteX5" fmla="*/ 0 w 57269"/>
                    <a:gd name="connsiteY5" fmla="*/ 0 h 9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69" h="91568">
                      <a:moveTo>
                        <a:pt x="0" y="0"/>
                      </a:moveTo>
                      <a:cubicBezTo>
                        <a:pt x="0" y="0"/>
                        <a:pt x="18173" y="44234"/>
                        <a:pt x="19888" y="46635"/>
                      </a:cubicBezTo>
                      <a:cubicBezTo>
                        <a:pt x="21602" y="49035"/>
                        <a:pt x="24689" y="90526"/>
                        <a:pt x="44234" y="91555"/>
                      </a:cubicBezTo>
                      <a:cubicBezTo>
                        <a:pt x="63779" y="92583"/>
                        <a:pt x="55550" y="36348"/>
                        <a:pt x="55550" y="36348"/>
                      </a:cubicBezTo>
                      <a:lnTo>
                        <a:pt x="18173" y="2058"/>
                      </a:lnTo>
                      <a:lnTo>
                        <a:pt x="0" y="0"/>
                      </a:lnTo>
                      <a:close/>
                    </a:path>
                  </a:pathLst>
                </a:custGeom>
                <a:solidFill>
                  <a:srgbClr val="CC7676"/>
                </a:solidFill>
                <a:ln w="3429" cap="flat">
                  <a:noFill/>
                  <a:prstDash val="solid"/>
                  <a:miter/>
                </a:ln>
              </p:spPr>
              <p:txBody>
                <a:bodyPr rtlCol="0" anchor="ctr"/>
                <a:lstStyle/>
                <a:p>
                  <a:endParaRPr lang="en-NO"/>
                </a:p>
              </p:txBody>
            </p:sp>
            <p:sp>
              <p:nvSpPr>
                <p:cNvPr id="724" name="Freeform 229">
                  <a:extLst>
                    <a:ext uri="{FF2B5EF4-FFF2-40B4-BE49-F238E27FC236}">
                      <a16:creationId xmlns:a16="http://schemas.microsoft.com/office/drawing/2014/main" id="{D1CEB276-5190-11C1-09BF-D6BD61E1E9BA}"/>
                    </a:ext>
                  </a:extLst>
                </p:cNvPr>
                <p:cNvSpPr/>
                <p:nvPr/>
              </p:nvSpPr>
              <p:spPr>
                <a:xfrm>
                  <a:off x="6450558" y="3604907"/>
                  <a:ext cx="176620" cy="133387"/>
                </a:xfrm>
                <a:custGeom>
                  <a:avLst/>
                  <a:gdLst>
                    <a:gd name="connsiteX0" fmla="*/ 176594 w 176620"/>
                    <a:gd name="connsiteY0" fmla="*/ 133388 h 133387"/>
                    <a:gd name="connsiteX1" fmla="*/ 171793 w 176620"/>
                    <a:gd name="connsiteY1" fmla="*/ 104241 h 133387"/>
                    <a:gd name="connsiteX2" fmla="*/ 73724 w 176620"/>
                    <a:gd name="connsiteY2" fmla="*/ 21260 h 133387"/>
                    <a:gd name="connsiteX3" fmla="*/ 0 w 176620"/>
                    <a:gd name="connsiteY3" fmla="*/ 0 h 133387"/>
                    <a:gd name="connsiteX4" fmla="*/ 62750 w 176620"/>
                    <a:gd name="connsiteY4" fmla="*/ 66179 h 133387"/>
                    <a:gd name="connsiteX5" fmla="*/ 176594 w 176620"/>
                    <a:gd name="connsiteY5" fmla="*/ 133388 h 13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20" h="133387">
                      <a:moveTo>
                        <a:pt x="176594" y="133388"/>
                      </a:moveTo>
                      <a:cubicBezTo>
                        <a:pt x="176594" y="133388"/>
                        <a:pt x="177279" y="115214"/>
                        <a:pt x="171793" y="104241"/>
                      </a:cubicBezTo>
                      <a:cubicBezTo>
                        <a:pt x="166307" y="93269"/>
                        <a:pt x="85039" y="28460"/>
                        <a:pt x="73724" y="21260"/>
                      </a:cubicBezTo>
                      <a:cubicBezTo>
                        <a:pt x="62408" y="14059"/>
                        <a:pt x="0" y="0"/>
                        <a:pt x="0" y="0"/>
                      </a:cubicBezTo>
                      <a:lnTo>
                        <a:pt x="62750" y="66179"/>
                      </a:lnTo>
                      <a:lnTo>
                        <a:pt x="176594" y="133388"/>
                      </a:lnTo>
                      <a:close/>
                    </a:path>
                  </a:pathLst>
                </a:custGeom>
                <a:solidFill>
                  <a:srgbClr val="E2857E"/>
                </a:solidFill>
                <a:ln w="3429" cap="flat">
                  <a:noFill/>
                  <a:prstDash val="solid"/>
                  <a:miter/>
                </a:ln>
              </p:spPr>
              <p:txBody>
                <a:bodyPr rtlCol="0" anchor="ctr"/>
                <a:lstStyle/>
                <a:p>
                  <a:endParaRPr lang="en-NO"/>
                </a:p>
              </p:txBody>
            </p:sp>
            <p:sp>
              <p:nvSpPr>
                <p:cNvPr id="725" name="Freeform 230">
                  <a:extLst>
                    <a:ext uri="{FF2B5EF4-FFF2-40B4-BE49-F238E27FC236}">
                      <a16:creationId xmlns:a16="http://schemas.microsoft.com/office/drawing/2014/main" id="{B68350C3-9A97-B078-AF06-DA38A1B877DC}"/>
                    </a:ext>
                  </a:extLst>
                </p:cNvPr>
                <p:cNvSpPr/>
                <p:nvPr/>
              </p:nvSpPr>
              <p:spPr>
                <a:xfrm>
                  <a:off x="6570573" y="3721836"/>
                  <a:ext cx="40461" cy="111800"/>
                </a:xfrm>
                <a:custGeom>
                  <a:avLst/>
                  <a:gdLst>
                    <a:gd name="connsiteX0" fmla="*/ 0 w 40461"/>
                    <a:gd name="connsiteY0" fmla="*/ 0 h 111800"/>
                    <a:gd name="connsiteX1" fmla="*/ 8230 w 40461"/>
                    <a:gd name="connsiteY1" fmla="*/ 46977 h 111800"/>
                    <a:gd name="connsiteX2" fmla="*/ 2057 w 40461"/>
                    <a:gd name="connsiteY2" fmla="*/ 86753 h 111800"/>
                    <a:gd name="connsiteX3" fmla="*/ 15088 w 40461"/>
                    <a:gd name="connsiteY3" fmla="*/ 111785 h 111800"/>
                    <a:gd name="connsiteX4" fmla="*/ 40462 w 40461"/>
                    <a:gd name="connsiteY4" fmla="*/ 60350 h 111800"/>
                    <a:gd name="connsiteX5" fmla="*/ 28460 w 40461"/>
                    <a:gd name="connsiteY5" fmla="*/ 2743 h 111800"/>
                    <a:gd name="connsiteX6" fmla="*/ 0 w 40461"/>
                    <a:gd name="connsiteY6" fmla="*/ 0 h 11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61" h="111800">
                      <a:moveTo>
                        <a:pt x="0" y="0"/>
                      </a:moveTo>
                      <a:lnTo>
                        <a:pt x="8230" y="46977"/>
                      </a:lnTo>
                      <a:cubicBezTo>
                        <a:pt x="8230" y="46977"/>
                        <a:pt x="0" y="70980"/>
                        <a:pt x="2057" y="86753"/>
                      </a:cubicBezTo>
                      <a:cubicBezTo>
                        <a:pt x="4115" y="102527"/>
                        <a:pt x="12002" y="110756"/>
                        <a:pt x="15088" y="111785"/>
                      </a:cubicBezTo>
                      <a:cubicBezTo>
                        <a:pt x="18173" y="112814"/>
                        <a:pt x="40462" y="60350"/>
                        <a:pt x="40462" y="60350"/>
                      </a:cubicBezTo>
                      <a:lnTo>
                        <a:pt x="28460" y="2743"/>
                      </a:lnTo>
                      <a:lnTo>
                        <a:pt x="0" y="0"/>
                      </a:lnTo>
                      <a:close/>
                    </a:path>
                  </a:pathLst>
                </a:custGeom>
                <a:solidFill>
                  <a:srgbClr val="CC7676"/>
                </a:solidFill>
                <a:ln w="3429" cap="flat">
                  <a:noFill/>
                  <a:prstDash val="solid"/>
                  <a:miter/>
                </a:ln>
              </p:spPr>
              <p:txBody>
                <a:bodyPr rtlCol="0" anchor="ctr"/>
                <a:lstStyle/>
                <a:p>
                  <a:endParaRPr lang="en-NO"/>
                </a:p>
              </p:txBody>
            </p:sp>
            <p:sp>
              <p:nvSpPr>
                <p:cNvPr id="726" name="Freeform 231">
                  <a:extLst>
                    <a:ext uri="{FF2B5EF4-FFF2-40B4-BE49-F238E27FC236}">
                      <a16:creationId xmlns:a16="http://schemas.microsoft.com/office/drawing/2014/main" id="{261AAC6E-E60D-3A25-DB30-EDD5681CF655}"/>
                    </a:ext>
                  </a:extLst>
                </p:cNvPr>
                <p:cNvSpPr/>
                <p:nvPr/>
              </p:nvSpPr>
              <p:spPr>
                <a:xfrm>
                  <a:off x="6590461" y="3731437"/>
                  <a:ext cx="45948" cy="124630"/>
                </a:xfrm>
                <a:custGeom>
                  <a:avLst/>
                  <a:gdLst>
                    <a:gd name="connsiteX0" fmla="*/ 0 w 45948"/>
                    <a:gd name="connsiteY0" fmla="*/ 0 h 124630"/>
                    <a:gd name="connsiteX1" fmla="*/ 12688 w 45948"/>
                    <a:gd name="connsiteY1" fmla="*/ 60008 h 124630"/>
                    <a:gd name="connsiteX2" fmla="*/ 16802 w 45948"/>
                    <a:gd name="connsiteY2" fmla="*/ 117958 h 124630"/>
                    <a:gd name="connsiteX3" fmla="*/ 35319 w 45948"/>
                    <a:gd name="connsiteY3" fmla="*/ 123787 h 124630"/>
                    <a:gd name="connsiteX4" fmla="*/ 45949 w 45948"/>
                    <a:gd name="connsiteY4" fmla="*/ 63437 h 124630"/>
                    <a:gd name="connsiteX5" fmla="*/ 0 w 45948"/>
                    <a:gd name="connsiteY5" fmla="*/ 0 h 12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48" h="124630">
                      <a:moveTo>
                        <a:pt x="0" y="0"/>
                      </a:moveTo>
                      <a:lnTo>
                        <a:pt x="12688" y="60008"/>
                      </a:lnTo>
                      <a:cubicBezTo>
                        <a:pt x="12688" y="60008"/>
                        <a:pt x="6172" y="107671"/>
                        <a:pt x="16802" y="117958"/>
                      </a:cubicBezTo>
                      <a:cubicBezTo>
                        <a:pt x="27432" y="127902"/>
                        <a:pt x="35319" y="123787"/>
                        <a:pt x="35319" y="123787"/>
                      </a:cubicBezTo>
                      <a:lnTo>
                        <a:pt x="45949" y="63437"/>
                      </a:lnTo>
                      <a:lnTo>
                        <a:pt x="0" y="0"/>
                      </a:lnTo>
                      <a:close/>
                    </a:path>
                  </a:pathLst>
                </a:custGeom>
                <a:solidFill>
                  <a:srgbClr val="DB807D"/>
                </a:solidFill>
                <a:ln w="3429" cap="flat">
                  <a:noFill/>
                  <a:prstDash val="solid"/>
                  <a:miter/>
                </a:ln>
              </p:spPr>
              <p:txBody>
                <a:bodyPr rtlCol="0" anchor="ctr"/>
                <a:lstStyle/>
                <a:p>
                  <a:endParaRPr lang="en-NO"/>
                </a:p>
              </p:txBody>
            </p:sp>
            <p:sp>
              <p:nvSpPr>
                <p:cNvPr id="727" name="Freeform 232">
                  <a:extLst>
                    <a:ext uri="{FF2B5EF4-FFF2-40B4-BE49-F238E27FC236}">
                      <a16:creationId xmlns:a16="http://schemas.microsoft.com/office/drawing/2014/main" id="{D04DE213-1CE9-BC90-5745-F07EBBA8BEFF}"/>
                    </a:ext>
                  </a:extLst>
                </p:cNvPr>
                <p:cNvSpPr/>
                <p:nvPr/>
              </p:nvSpPr>
              <p:spPr>
                <a:xfrm>
                  <a:off x="6218415" y="3514382"/>
                  <a:ext cx="443668" cy="332262"/>
                </a:xfrm>
                <a:custGeom>
                  <a:avLst/>
                  <a:gdLst>
                    <a:gd name="connsiteX0" fmla="*/ 39091 w 443668"/>
                    <a:gd name="connsiteY0" fmla="*/ 0 h 332262"/>
                    <a:gd name="connsiteX1" fmla="*/ 113157 w 443668"/>
                    <a:gd name="connsiteY1" fmla="*/ 30175 h 332262"/>
                    <a:gd name="connsiteX2" fmla="*/ 239002 w 443668"/>
                    <a:gd name="connsiteY2" fmla="*/ 83668 h 332262"/>
                    <a:gd name="connsiteX3" fmla="*/ 326784 w 443668"/>
                    <a:gd name="connsiteY3" fmla="*/ 143332 h 332262"/>
                    <a:gd name="connsiteX4" fmla="*/ 398793 w 443668"/>
                    <a:gd name="connsiteY4" fmla="*/ 201282 h 332262"/>
                    <a:gd name="connsiteX5" fmla="*/ 443370 w 443668"/>
                    <a:gd name="connsiteY5" fmla="*/ 329870 h 332262"/>
                    <a:gd name="connsiteX6" fmla="*/ 414909 w 443668"/>
                    <a:gd name="connsiteY6" fmla="*/ 312039 h 332262"/>
                    <a:gd name="connsiteX7" fmla="*/ 378905 w 443668"/>
                    <a:gd name="connsiteY7" fmla="*/ 237629 h 332262"/>
                    <a:gd name="connsiteX8" fmla="*/ 308610 w 443668"/>
                    <a:gd name="connsiteY8" fmla="*/ 189967 h 332262"/>
                    <a:gd name="connsiteX9" fmla="*/ 271920 w 443668"/>
                    <a:gd name="connsiteY9" fmla="*/ 186538 h 332262"/>
                    <a:gd name="connsiteX10" fmla="*/ 250317 w 443668"/>
                    <a:gd name="connsiteY10" fmla="*/ 205397 h 332262"/>
                    <a:gd name="connsiteX11" fmla="*/ 283579 w 443668"/>
                    <a:gd name="connsiteY11" fmla="*/ 242430 h 332262"/>
                    <a:gd name="connsiteX12" fmla="*/ 344958 w 443668"/>
                    <a:gd name="connsiteY12" fmla="*/ 283578 h 332262"/>
                    <a:gd name="connsiteX13" fmla="*/ 275349 w 443668"/>
                    <a:gd name="connsiteY13" fmla="*/ 280835 h 332262"/>
                    <a:gd name="connsiteX14" fmla="*/ 182423 w 443668"/>
                    <a:gd name="connsiteY14" fmla="*/ 238658 h 332262"/>
                    <a:gd name="connsiteX15" fmla="*/ 76124 w 443668"/>
                    <a:gd name="connsiteY15" fmla="*/ 134759 h 332262"/>
                    <a:gd name="connsiteX16" fmla="*/ 0 w 443668"/>
                    <a:gd name="connsiteY16" fmla="*/ 93955 h 332262"/>
                    <a:gd name="connsiteX17" fmla="*/ 39091 w 443668"/>
                    <a:gd name="connsiteY17" fmla="*/ 0 h 33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3668" h="332262">
                      <a:moveTo>
                        <a:pt x="39091" y="0"/>
                      </a:moveTo>
                      <a:lnTo>
                        <a:pt x="113157" y="30175"/>
                      </a:lnTo>
                      <a:cubicBezTo>
                        <a:pt x="113157" y="30175"/>
                        <a:pt x="220485" y="78867"/>
                        <a:pt x="239002" y="83668"/>
                      </a:cubicBezTo>
                      <a:cubicBezTo>
                        <a:pt x="257518" y="88468"/>
                        <a:pt x="305181" y="128245"/>
                        <a:pt x="326784" y="143332"/>
                      </a:cubicBezTo>
                      <a:cubicBezTo>
                        <a:pt x="361074" y="167335"/>
                        <a:pt x="383020" y="182080"/>
                        <a:pt x="398793" y="201282"/>
                      </a:cubicBezTo>
                      <a:cubicBezTo>
                        <a:pt x="425196" y="233515"/>
                        <a:pt x="446456" y="322326"/>
                        <a:pt x="443370" y="329870"/>
                      </a:cubicBezTo>
                      <a:cubicBezTo>
                        <a:pt x="439941" y="338099"/>
                        <a:pt x="420739" y="323354"/>
                        <a:pt x="414909" y="312039"/>
                      </a:cubicBezTo>
                      <a:cubicBezTo>
                        <a:pt x="405651" y="300038"/>
                        <a:pt x="386791" y="249631"/>
                        <a:pt x="378905" y="237629"/>
                      </a:cubicBezTo>
                      <a:cubicBezTo>
                        <a:pt x="370675" y="225285"/>
                        <a:pt x="319240" y="193052"/>
                        <a:pt x="308610" y="189967"/>
                      </a:cubicBezTo>
                      <a:cubicBezTo>
                        <a:pt x="299695" y="187566"/>
                        <a:pt x="271920" y="186538"/>
                        <a:pt x="271920" y="186538"/>
                      </a:cubicBezTo>
                      <a:lnTo>
                        <a:pt x="250317" y="205397"/>
                      </a:lnTo>
                      <a:lnTo>
                        <a:pt x="283579" y="242430"/>
                      </a:lnTo>
                      <a:cubicBezTo>
                        <a:pt x="283579" y="242430"/>
                        <a:pt x="350101" y="267119"/>
                        <a:pt x="344958" y="283578"/>
                      </a:cubicBezTo>
                      <a:cubicBezTo>
                        <a:pt x="338100" y="305867"/>
                        <a:pt x="291808" y="287007"/>
                        <a:pt x="275349" y="280835"/>
                      </a:cubicBezTo>
                      <a:cubicBezTo>
                        <a:pt x="251689" y="271577"/>
                        <a:pt x="202997" y="253403"/>
                        <a:pt x="182423" y="238658"/>
                      </a:cubicBezTo>
                      <a:cubicBezTo>
                        <a:pt x="151562" y="217055"/>
                        <a:pt x="76124" y="134759"/>
                        <a:pt x="76124" y="134759"/>
                      </a:cubicBezTo>
                      <a:lnTo>
                        <a:pt x="0" y="93955"/>
                      </a:lnTo>
                      <a:lnTo>
                        <a:pt x="39091" y="0"/>
                      </a:lnTo>
                      <a:close/>
                    </a:path>
                  </a:pathLst>
                </a:custGeom>
                <a:solidFill>
                  <a:srgbClr val="E2857E"/>
                </a:solidFill>
                <a:ln w="3429" cap="flat">
                  <a:noFill/>
                  <a:prstDash val="solid"/>
                  <a:miter/>
                </a:ln>
              </p:spPr>
              <p:txBody>
                <a:bodyPr rtlCol="0" anchor="ctr"/>
                <a:lstStyle/>
                <a:p>
                  <a:endParaRPr lang="en-NO"/>
                </a:p>
              </p:txBody>
            </p:sp>
          </p:grpSp>
          <p:sp>
            <p:nvSpPr>
              <p:cNvPr id="706" name="Freeform 211">
                <a:extLst>
                  <a:ext uri="{FF2B5EF4-FFF2-40B4-BE49-F238E27FC236}">
                    <a16:creationId xmlns:a16="http://schemas.microsoft.com/office/drawing/2014/main" id="{D7DE794B-3B14-605C-584E-BDDA5A7016CE}"/>
                  </a:ext>
                </a:extLst>
              </p:cNvPr>
              <p:cNvSpPr/>
              <p:nvPr/>
            </p:nvSpPr>
            <p:spPr>
              <a:xfrm>
                <a:off x="5406734" y="2778531"/>
                <a:ext cx="890547" cy="933017"/>
              </a:xfrm>
              <a:custGeom>
                <a:avLst/>
                <a:gdLst>
                  <a:gd name="connsiteX0" fmla="*/ 271613 w 890547"/>
                  <a:gd name="connsiteY0" fmla="*/ 298310 h 933017"/>
                  <a:gd name="connsiteX1" fmla="*/ 890548 w 890547"/>
                  <a:gd name="connsiteY1" fmla="*/ 729335 h 933017"/>
                  <a:gd name="connsiteX2" fmla="*/ 784249 w 890547"/>
                  <a:gd name="connsiteY2" fmla="*/ 933018 h 933017"/>
                  <a:gd name="connsiteX3" fmla="*/ 29183 w 890547"/>
                  <a:gd name="connsiteY3" fmla="*/ 485190 h 933017"/>
                  <a:gd name="connsiteX4" fmla="*/ 271613 w 890547"/>
                  <a:gd name="connsiteY4" fmla="*/ 298310 h 933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547" h="933017">
                    <a:moveTo>
                      <a:pt x="271613" y="298310"/>
                    </a:moveTo>
                    <a:lnTo>
                      <a:pt x="890548" y="729335"/>
                    </a:lnTo>
                    <a:lnTo>
                      <a:pt x="784249" y="933018"/>
                    </a:lnTo>
                    <a:cubicBezTo>
                      <a:pt x="784249" y="933018"/>
                      <a:pt x="173544" y="700875"/>
                      <a:pt x="29183" y="485190"/>
                    </a:cubicBezTo>
                    <a:cubicBezTo>
                      <a:pt x="-114835" y="269506"/>
                      <a:pt x="323734" y="-373774"/>
                      <a:pt x="271613" y="298310"/>
                    </a:cubicBezTo>
                    <a:close/>
                  </a:path>
                </a:pathLst>
              </a:custGeom>
              <a:solidFill>
                <a:srgbClr val="D0DFDA"/>
              </a:solidFill>
              <a:ln w="3429" cap="flat">
                <a:noFill/>
                <a:prstDash val="solid"/>
                <a:miter/>
              </a:ln>
            </p:spPr>
            <p:txBody>
              <a:bodyPr rtlCol="0" anchor="ctr"/>
              <a:lstStyle/>
              <a:p>
                <a:endParaRPr lang="en-NO"/>
              </a:p>
            </p:txBody>
          </p:sp>
          <p:grpSp>
            <p:nvGrpSpPr>
              <p:cNvPr id="707" name="Graphic 4">
                <a:extLst>
                  <a:ext uri="{FF2B5EF4-FFF2-40B4-BE49-F238E27FC236}">
                    <a16:creationId xmlns:a16="http://schemas.microsoft.com/office/drawing/2014/main" id="{05C0DEA0-E4CE-A16C-20CF-22167BB26259}"/>
                  </a:ext>
                </a:extLst>
              </p:cNvPr>
              <p:cNvGrpSpPr/>
              <p:nvPr/>
            </p:nvGrpSpPr>
            <p:grpSpPr>
              <a:xfrm>
                <a:off x="5149110" y="985115"/>
                <a:ext cx="589725" cy="1032508"/>
                <a:chOff x="5149110" y="985115"/>
                <a:chExt cx="589725" cy="1032508"/>
              </a:xfrm>
            </p:grpSpPr>
            <p:sp>
              <p:nvSpPr>
                <p:cNvPr id="720" name="Freeform 225">
                  <a:extLst>
                    <a:ext uri="{FF2B5EF4-FFF2-40B4-BE49-F238E27FC236}">
                      <a16:creationId xmlns:a16="http://schemas.microsoft.com/office/drawing/2014/main" id="{1C90A8C9-564A-7121-0D00-02292B75C54C}"/>
                    </a:ext>
                  </a:extLst>
                </p:cNvPr>
                <p:cNvSpPr/>
                <p:nvPr/>
              </p:nvSpPr>
              <p:spPr>
                <a:xfrm>
                  <a:off x="5248692" y="1315073"/>
                  <a:ext cx="490143" cy="702550"/>
                </a:xfrm>
                <a:custGeom>
                  <a:avLst/>
                  <a:gdLst>
                    <a:gd name="connsiteX0" fmla="*/ 186197 w 490143"/>
                    <a:gd name="connsiteY0" fmla="*/ 9207 h 702550"/>
                    <a:gd name="connsiteX1" fmla="*/ 469775 w 490143"/>
                    <a:gd name="connsiteY1" fmla="*/ 184086 h 702550"/>
                    <a:gd name="connsiteX2" fmla="*/ 435485 w 490143"/>
                    <a:gd name="connsiteY2" fmla="*/ 554418 h 702550"/>
                    <a:gd name="connsiteX3" fmla="*/ 266435 w 490143"/>
                    <a:gd name="connsiteY3" fmla="*/ 553389 h 702550"/>
                    <a:gd name="connsiteX4" fmla="*/ 293867 w 490143"/>
                    <a:gd name="connsiteY4" fmla="*/ 702551 h 702550"/>
                    <a:gd name="connsiteX5" fmla="*/ 48351 w 490143"/>
                    <a:gd name="connsiteY5" fmla="*/ 701179 h 702550"/>
                    <a:gd name="connsiteX6" fmla="*/ 89842 w 490143"/>
                    <a:gd name="connsiteY6" fmla="*/ 487895 h 702550"/>
                    <a:gd name="connsiteX7" fmla="*/ 186197 w 490143"/>
                    <a:gd name="connsiteY7" fmla="*/ 9207 h 70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143" h="702550">
                      <a:moveTo>
                        <a:pt x="186197" y="9207"/>
                      </a:moveTo>
                      <a:cubicBezTo>
                        <a:pt x="293181" y="-17197"/>
                        <a:pt x="440285" y="5092"/>
                        <a:pt x="469775" y="184086"/>
                      </a:cubicBezTo>
                      <a:cubicBezTo>
                        <a:pt x="490349" y="309587"/>
                        <a:pt x="514695" y="526986"/>
                        <a:pt x="435485" y="554418"/>
                      </a:cubicBezTo>
                      <a:cubicBezTo>
                        <a:pt x="400509" y="566419"/>
                        <a:pt x="266435" y="553389"/>
                        <a:pt x="266435" y="553389"/>
                      </a:cubicBezTo>
                      <a:lnTo>
                        <a:pt x="293867" y="702551"/>
                      </a:lnTo>
                      <a:lnTo>
                        <a:pt x="48351" y="701179"/>
                      </a:lnTo>
                      <a:lnTo>
                        <a:pt x="89842" y="487895"/>
                      </a:lnTo>
                      <a:cubicBezTo>
                        <a:pt x="89499" y="488238"/>
                        <a:pt x="-165962" y="95960"/>
                        <a:pt x="186197" y="9207"/>
                      </a:cubicBezTo>
                      <a:close/>
                    </a:path>
                  </a:pathLst>
                </a:custGeom>
                <a:solidFill>
                  <a:srgbClr val="E2857E"/>
                </a:solidFill>
                <a:ln w="3429" cap="flat">
                  <a:noFill/>
                  <a:prstDash val="solid"/>
                  <a:miter/>
                </a:ln>
              </p:spPr>
              <p:txBody>
                <a:bodyPr rtlCol="0" anchor="ctr"/>
                <a:lstStyle/>
                <a:p>
                  <a:endParaRPr lang="en-NO"/>
                </a:p>
              </p:txBody>
            </p:sp>
            <p:sp>
              <p:nvSpPr>
                <p:cNvPr id="721" name="Freeform 226">
                  <a:extLst>
                    <a:ext uri="{FF2B5EF4-FFF2-40B4-BE49-F238E27FC236}">
                      <a16:creationId xmlns:a16="http://schemas.microsoft.com/office/drawing/2014/main" id="{07AD14B5-6A84-BFC2-BDAD-D3577F96385E}"/>
                    </a:ext>
                  </a:extLst>
                </p:cNvPr>
                <p:cNvSpPr/>
                <p:nvPr/>
              </p:nvSpPr>
              <p:spPr>
                <a:xfrm>
                  <a:off x="5149110" y="1248633"/>
                  <a:ext cx="492203" cy="554359"/>
                </a:xfrm>
                <a:custGeom>
                  <a:avLst/>
                  <a:gdLst>
                    <a:gd name="connsiteX0" fmla="*/ 492204 w 492203"/>
                    <a:gd name="connsiteY0" fmla="*/ 100335 h 554359"/>
                    <a:gd name="connsiteX1" fmla="*/ 329326 w 492203"/>
                    <a:gd name="connsiteY1" fmla="*/ 336250 h 554359"/>
                    <a:gd name="connsiteX2" fmla="*/ 234686 w 492203"/>
                    <a:gd name="connsiteY2" fmla="*/ 339679 h 554359"/>
                    <a:gd name="connsiteX3" fmla="*/ 263146 w 492203"/>
                    <a:gd name="connsiteY3" fmla="*/ 456608 h 554359"/>
                    <a:gd name="connsiteX4" fmla="*/ 188737 w 492203"/>
                    <a:gd name="connsiteY4" fmla="*/ 554335 h 554359"/>
                    <a:gd name="connsiteX5" fmla="*/ 33061 w 492203"/>
                    <a:gd name="connsiteY5" fmla="*/ 128796 h 554359"/>
                    <a:gd name="connsiteX6" fmla="*/ 492204 w 492203"/>
                    <a:gd name="connsiteY6" fmla="*/ 100335 h 55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2203" h="554359">
                      <a:moveTo>
                        <a:pt x="492204" y="100335"/>
                      </a:moveTo>
                      <a:lnTo>
                        <a:pt x="329326" y="336250"/>
                      </a:lnTo>
                      <a:cubicBezTo>
                        <a:pt x="300865" y="282415"/>
                        <a:pt x="257660" y="296474"/>
                        <a:pt x="234686" y="339679"/>
                      </a:cubicBezTo>
                      <a:cubicBezTo>
                        <a:pt x="206568" y="392829"/>
                        <a:pt x="269319" y="438777"/>
                        <a:pt x="263146" y="456608"/>
                      </a:cubicBezTo>
                      <a:cubicBezTo>
                        <a:pt x="256974" y="474439"/>
                        <a:pt x="202796" y="552277"/>
                        <a:pt x="188737" y="554335"/>
                      </a:cubicBezTo>
                      <a:cubicBezTo>
                        <a:pt x="174678" y="556392"/>
                        <a:pt x="-91412" y="433291"/>
                        <a:pt x="33061" y="128796"/>
                      </a:cubicBezTo>
                      <a:cubicBezTo>
                        <a:pt x="91011" y="-11793"/>
                        <a:pt x="334127" y="-59799"/>
                        <a:pt x="492204" y="100335"/>
                      </a:cubicBezTo>
                      <a:close/>
                    </a:path>
                  </a:pathLst>
                </a:custGeom>
                <a:solidFill>
                  <a:srgbClr val="2A3756"/>
                </a:solidFill>
                <a:ln w="3429" cap="flat">
                  <a:noFill/>
                  <a:prstDash val="solid"/>
                  <a:miter/>
                </a:ln>
              </p:spPr>
              <p:txBody>
                <a:bodyPr rtlCol="0" anchor="ctr"/>
                <a:lstStyle/>
                <a:p>
                  <a:endParaRPr lang="en-NO"/>
                </a:p>
              </p:txBody>
            </p:sp>
            <p:sp>
              <p:nvSpPr>
                <p:cNvPr id="722" name="Freeform 227">
                  <a:extLst>
                    <a:ext uri="{FF2B5EF4-FFF2-40B4-BE49-F238E27FC236}">
                      <a16:creationId xmlns:a16="http://schemas.microsoft.com/office/drawing/2014/main" id="{9211F6EB-8B47-52EC-619B-3C069B8232CF}"/>
                    </a:ext>
                  </a:extLst>
                </p:cNvPr>
                <p:cNvSpPr/>
                <p:nvPr/>
              </p:nvSpPr>
              <p:spPr>
                <a:xfrm>
                  <a:off x="5219664" y="985115"/>
                  <a:ext cx="253538" cy="296482"/>
                </a:xfrm>
                <a:custGeom>
                  <a:avLst/>
                  <a:gdLst>
                    <a:gd name="connsiteX0" fmla="*/ 248829 w 253538"/>
                    <a:gd name="connsiteY0" fmla="*/ 125881 h 296482"/>
                    <a:gd name="connsiteX1" fmla="*/ 150073 w 253538"/>
                    <a:gd name="connsiteY1" fmla="*/ 292873 h 296482"/>
                    <a:gd name="connsiteX2" fmla="*/ 6055 w 253538"/>
                    <a:gd name="connsiteY2" fmla="*/ 178344 h 296482"/>
                    <a:gd name="connsiteX3" fmla="*/ 90066 w 253538"/>
                    <a:gd name="connsiteY3" fmla="*/ 3122 h 296482"/>
                    <a:gd name="connsiteX4" fmla="*/ 248829 w 253538"/>
                    <a:gd name="connsiteY4" fmla="*/ 125881 h 296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538" h="296482">
                      <a:moveTo>
                        <a:pt x="248829" y="125881"/>
                      </a:moveTo>
                      <a:cubicBezTo>
                        <a:pt x="268031" y="210577"/>
                        <a:pt x="227226" y="275385"/>
                        <a:pt x="150073" y="292873"/>
                      </a:cubicBezTo>
                      <a:cubicBezTo>
                        <a:pt x="72921" y="310361"/>
                        <a:pt x="25258" y="263041"/>
                        <a:pt x="6055" y="178344"/>
                      </a:cubicBezTo>
                      <a:cubicBezTo>
                        <a:pt x="-13147" y="93648"/>
                        <a:pt x="12913" y="20610"/>
                        <a:pt x="90066" y="3122"/>
                      </a:cubicBezTo>
                      <a:cubicBezTo>
                        <a:pt x="167218" y="-14023"/>
                        <a:pt x="229626" y="41184"/>
                        <a:pt x="248829" y="125881"/>
                      </a:cubicBezTo>
                      <a:close/>
                    </a:path>
                  </a:pathLst>
                </a:custGeom>
                <a:solidFill>
                  <a:srgbClr val="2A3756"/>
                </a:solidFill>
                <a:ln w="3429" cap="flat">
                  <a:noFill/>
                  <a:prstDash val="solid"/>
                  <a:miter/>
                </a:ln>
              </p:spPr>
              <p:txBody>
                <a:bodyPr rtlCol="0" anchor="ctr"/>
                <a:lstStyle/>
                <a:p>
                  <a:endParaRPr lang="en-NO"/>
                </a:p>
              </p:txBody>
            </p:sp>
          </p:grpSp>
          <p:sp>
            <p:nvSpPr>
              <p:cNvPr id="708" name="Freeform 213">
                <a:extLst>
                  <a:ext uri="{FF2B5EF4-FFF2-40B4-BE49-F238E27FC236}">
                    <a16:creationId xmlns:a16="http://schemas.microsoft.com/office/drawing/2014/main" id="{AB72285E-927A-AB0F-EF82-E9DC1C1C3A8F}"/>
                  </a:ext>
                </a:extLst>
              </p:cNvPr>
              <p:cNvSpPr/>
              <p:nvPr/>
            </p:nvSpPr>
            <p:spPr>
              <a:xfrm>
                <a:off x="4559490" y="3423481"/>
                <a:ext cx="1051158" cy="1439183"/>
              </a:xfrm>
              <a:custGeom>
                <a:avLst/>
                <a:gdLst>
                  <a:gd name="connsiteX0" fmla="*/ 913804 w 1051158"/>
                  <a:gd name="connsiteY0" fmla="*/ 523983 h 1439183"/>
                  <a:gd name="connsiteX1" fmla="*/ 1026961 w 1051158"/>
                  <a:gd name="connsiteY1" fmla="*/ 103931 h 1439183"/>
                  <a:gd name="connsiteX2" fmla="*/ 611709 w 1051158"/>
                  <a:gd name="connsiteY2" fmla="*/ 32 h 1439183"/>
                  <a:gd name="connsiteX3" fmla="*/ 437515 w 1051158"/>
                  <a:gd name="connsiteY3" fmla="*/ 1114115 h 1439183"/>
                  <a:gd name="connsiteX4" fmla="*/ 4090 w 1051158"/>
                  <a:gd name="connsiteY4" fmla="*/ 1165550 h 1439183"/>
                  <a:gd name="connsiteX5" fmla="*/ 21235 w 1051158"/>
                  <a:gd name="connsiteY5" fmla="*/ 1439184 h 1439183"/>
                  <a:gd name="connsiteX6" fmla="*/ 601422 w 1051158"/>
                  <a:gd name="connsiteY6" fmla="*/ 1383291 h 1439183"/>
                  <a:gd name="connsiteX7" fmla="*/ 913804 w 1051158"/>
                  <a:gd name="connsiteY7" fmla="*/ 523983 h 143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1158" h="1439183">
                    <a:moveTo>
                      <a:pt x="913804" y="523983"/>
                    </a:moveTo>
                    <a:cubicBezTo>
                      <a:pt x="913804" y="523983"/>
                      <a:pt x="1120229" y="329559"/>
                      <a:pt x="1026961" y="103931"/>
                    </a:cubicBezTo>
                    <a:cubicBezTo>
                      <a:pt x="1000900" y="40837"/>
                      <a:pt x="670002" y="-1339"/>
                      <a:pt x="611709" y="32"/>
                    </a:cubicBezTo>
                    <a:cubicBezTo>
                      <a:pt x="228004" y="9291"/>
                      <a:pt x="535585" y="1084282"/>
                      <a:pt x="437515" y="1114115"/>
                    </a:cubicBezTo>
                    <a:cubicBezTo>
                      <a:pt x="340818" y="1143604"/>
                      <a:pt x="295555" y="1122001"/>
                      <a:pt x="4090" y="1165550"/>
                    </a:cubicBezTo>
                    <a:cubicBezTo>
                      <a:pt x="-3797" y="1246817"/>
                      <a:pt x="-1397" y="1339057"/>
                      <a:pt x="21235" y="1439184"/>
                    </a:cubicBezTo>
                    <a:cubicBezTo>
                      <a:pt x="282868" y="1415181"/>
                      <a:pt x="533527" y="1394950"/>
                      <a:pt x="601422" y="1383291"/>
                    </a:cubicBezTo>
                    <a:cubicBezTo>
                      <a:pt x="775615" y="1352430"/>
                      <a:pt x="913804" y="523983"/>
                      <a:pt x="913804" y="523983"/>
                    </a:cubicBezTo>
                    <a:close/>
                  </a:path>
                </a:pathLst>
              </a:custGeom>
              <a:solidFill>
                <a:srgbClr val="1D273F"/>
              </a:solidFill>
              <a:ln w="3429" cap="flat">
                <a:noFill/>
                <a:prstDash val="solid"/>
                <a:miter/>
              </a:ln>
            </p:spPr>
            <p:txBody>
              <a:bodyPr rtlCol="0" anchor="ctr"/>
              <a:lstStyle/>
              <a:p>
                <a:endParaRPr lang="en-NO"/>
              </a:p>
            </p:txBody>
          </p:sp>
          <p:grpSp>
            <p:nvGrpSpPr>
              <p:cNvPr id="709" name="Graphic 4">
                <a:extLst>
                  <a:ext uri="{FF2B5EF4-FFF2-40B4-BE49-F238E27FC236}">
                    <a16:creationId xmlns:a16="http://schemas.microsoft.com/office/drawing/2014/main" id="{EAF943B0-88F7-0D6F-3FCA-97D816CECDE4}"/>
                  </a:ext>
                </a:extLst>
              </p:cNvPr>
              <p:cNvGrpSpPr/>
              <p:nvPr/>
            </p:nvGrpSpPr>
            <p:grpSpPr>
              <a:xfrm>
                <a:off x="4981232" y="3469742"/>
                <a:ext cx="1243698" cy="2608502"/>
                <a:chOff x="4981232" y="3469742"/>
                <a:chExt cx="1243698" cy="2608502"/>
              </a:xfrm>
            </p:grpSpPr>
            <p:sp>
              <p:nvSpPr>
                <p:cNvPr id="717" name="Freeform 222">
                  <a:extLst>
                    <a:ext uri="{FF2B5EF4-FFF2-40B4-BE49-F238E27FC236}">
                      <a16:creationId xmlns:a16="http://schemas.microsoft.com/office/drawing/2014/main" id="{9C0966AC-0A71-CB10-7E54-AA83BD1703E2}"/>
                    </a:ext>
                  </a:extLst>
                </p:cNvPr>
                <p:cNvSpPr/>
                <p:nvPr/>
              </p:nvSpPr>
              <p:spPr>
                <a:xfrm>
                  <a:off x="4981232" y="3469742"/>
                  <a:ext cx="1164488" cy="2351327"/>
                </a:xfrm>
                <a:custGeom>
                  <a:avLst/>
                  <a:gdLst>
                    <a:gd name="connsiteX0" fmla="*/ 0 w 1164488"/>
                    <a:gd name="connsiteY0" fmla="*/ 102590 h 2351327"/>
                    <a:gd name="connsiteX1" fmla="*/ 606247 w 1164488"/>
                    <a:gd name="connsiteY1" fmla="*/ 1272907 h 2351327"/>
                    <a:gd name="connsiteX2" fmla="*/ 774954 w 1164488"/>
                    <a:gd name="connsiteY2" fmla="*/ 1894928 h 2351327"/>
                    <a:gd name="connsiteX3" fmla="*/ 1004011 w 1164488"/>
                    <a:gd name="connsiteY3" fmla="*/ 2351328 h 2351327"/>
                    <a:gd name="connsiteX4" fmla="*/ 1164488 w 1164488"/>
                    <a:gd name="connsiteY4" fmla="*/ 2316352 h 2351327"/>
                    <a:gd name="connsiteX5" fmla="*/ 936117 w 1164488"/>
                    <a:gd name="connsiteY5" fmla="*/ 1382635 h 2351327"/>
                    <a:gd name="connsiteX6" fmla="*/ 744093 w 1164488"/>
                    <a:gd name="connsiteY6" fmla="*/ 161568 h 2351327"/>
                    <a:gd name="connsiteX7" fmla="*/ 0 w 1164488"/>
                    <a:gd name="connsiteY7" fmla="*/ 102590 h 235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488" h="2351327">
                      <a:moveTo>
                        <a:pt x="0" y="102590"/>
                      </a:moveTo>
                      <a:cubicBezTo>
                        <a:pt x="0" y="102590"/>
                        <a:pt x="569557" y="1178267"/>
                        <a:pt x="606247" y="1272907"/>
                      </a:cubicBezTo>
                      <a:cubicBezTo>
                        <a:pt x="643280" y="1367891"/>
                        <a:pt x="629564" y="1573288"/>
                        <a:pt x="774954" y="1894928"/>
                      </a:cubicBezTo>
                      <a:cubicBezTo>
                        <a:pt x="847649" y="2055748"/>
                        <a:pt x="935088" y="2223769"/>
                        <a:pt x="1004011" y="2351328"/>
                      </a:cubicBezTo>
                      <a:lnTo>
                        <a:pt x="1164488" y="2316352"/>
                      </a:lnTo>
                      <a:cubicBezTo>
                        <a:pt x="1092822" y="2020772"/>
                        <a:pt x="966635" y="1502650"/>
                        <a:pt x="936117" y="1382635"/>
                      </a:cubicBezTo>
                      <a:cubicBezTo>
                        <a:pt x="892912" y="1212557"/>
                        <a:pt x="744093" y="161568"/>
                        <a:pt x="744093" y="161568"/>
                      </a:cubicBezTo>
                      <a:cubicBezTo>
                        <a:pt x="744093" y="161568"/>
                        <a:pt x="32918" y="-158700"/>
                        <a:pt x="0" y="102590"/>
                      </a:cubicBezTo>
                      <a:close/>
                    </a:path>
                  </a:pathLst>
                </a:custGeom>
                <a:solidFill>
                  <a:srgbClr val="2A3756"/>
                </a:solidFill>
                <a:ln w="3429" cap="flat">
                  <a:noFill/>
                  <a:prstDash val="solid"/>
                  <a:miter/>
                </a:ln>
              </p:spPr>
              <p:txBody>
                <a:bodyPr rtlCol="0" anchor="ctr"/>
                <a:lstStyle/>
                <a:p>
                  <a:endParaRPr lang="en-NO"/>
                </a:p>
              </p:txBody>
            </p:sp>
            <p:sp>
              <p:nvSpPr>
                <p:cNvPr id="718" name="Freeform 223">
                  <a:extLst>
                    <a:ext uri="{FF2B5EF4-FFF2-40B4-BE49-F238E27FC236}">
                      <a16:creationId xmlns:a16="http://schemas.microsoft.com/office/drawing/2014/main" id="{A2147B28-50FE-6D71-6C88-FBF7731C8B45}"/>
                    </a:ext>
                  </a:extLst>
                </p:cNvPr>
                <p:cNvSpPr/>
                <p:nvPr/>
              </p:nvSpPr>
              <p:spPr>
                <a:xfrm>
                  <a:off x="6022619" y="5856046"/>
                  <a:ext cx="202311" cy="222198"/>
                </a:xfrm>
                <a:custGeom>
                  <a:avLst/>
                  <a:gdLst>
                    <a:gd name="connsiteX0" fmla="*/ 54178 w 202311"/>
                    <a:gd name="connsiteY0" fmla="*/ 207111 h 222198"/>
                    <a:gd name="connsiteX1" fmla="*/ 148476 w 202311"/>
                    <a:gd name="connsiteY1" fmla="*/ 222199 h 222198"/>
                    <a:gd name="connsiteX2" fmla="*/ 202311 w 202311"/>
                    <a:gd name="connsiteY2" fmla="*/ 121043 h 222198"/>
                    <a:gd name="connsiteX3" fmla="*/ 148476 w 202311"/>
                    <a:gd name="connsiteY3" fmla="*/ 0 h 222198"/>
                    <a:gd name="connsiteX4" fmla="*/ 0 w 202311"/>
                    <a:gd name="connsiteY4" fmla="*/ 53150 h 222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311" h="222198">
                      <a:moveTo>
                        <a:pt x="54178" y="207111"/>
                      </a:moveTo>
                      <a:lnTo>
                        <a:pt x="148476" y="222199"/>
                      </a:lnTo>
                      <a:lnTo>
                        <a:pt x="202311" y="121043"/>
                      </a:lnTo>
                      <a:lnTo>
                        <a:pt x="148476" y="0"/>
                      </a:lnTo>
                      <a:lnTo>
                        <a:pt x="0" y="53150"/>
                      </a:lnTo>
                      <a:close/>
                    </a:path>
                  </a:pathLst>
                </a:custGeom>
                <a:solidFill>
                  <a:srgbClr val="FFFFFF"/>
                </a:solidFill>
                <a:ln w="3429" cap="flat">
                  <a:noFill/>
                  <a:prstDash val="solid"/>
                  <a:miter/>
                </a:ln>
              </p:spPr>
              <p:txBody>
                <a:bodyPr rtlCol="0" anchor="ctr"/>
                <a:lstStyle/>
                <a:p>
                  <a:endParaRPr lang="en-NO"/>
                </a:p>
              </p:txBody>
            </p:sp>
            <p:sp>
              <p:nvSpPr>
                <p:cNvPr id="719" name="Freeform 224">
                  <a:extLst>
                    <a:ext uri="{FF2B5EF4-FFF2-40B4-BE49-F238E27FC236}">
                      <a16:creationId xmlns:a16="http://schemas.microsoft.com/office/drawing/2014/main" id="{E7623CD1-A0A4-A20C-54EE-D82679FF788C}"/>
                    </a:ext>
                  </a:extLst>
                </p:cNvPr>
                <p:cNvSpPr/>
                <p:nvPr/>
              </p:nvSpPr>
              <p:spPr>
                <a:xfrm>
                  <a:off x="5985243" y="5786094"/>
                  <a:ext cx="185851" cy="123101"/>
                </a:xfrm>
                <a:custGeom>
                  <a:avLst/>
                  <a:gdLst>
                    <a:gd name="connsiteX0" fmla="*/ 185852 w 185851"/>
                    <a:gd name="connsiteY0" fmla="*/ 69952 h 123101"/>
                    <a:gd name="connsiteX1" fmla="*/ 37376 w 185851"/>
                    <a:gd name="connsiteY1" fmla="*/ 123101 h 123101"/>
                    <a:gd name="connsiteX2" fmla="*/ 0 w 185851"/>
                    <a:gd name="connsiteY2" fmla="*/ 34976 h 123101"/>
                    <a:gd name="connsiteX3" fmla="*/ 160477 w 185851"/>
                    <a:gd name="connsiteY3" fmla="*/ 0 h 123101"/>
                  </a:gdLst>
                  <a:ahLst/>
                  <a:cxnLst>
                    <a:cxn ang="0">
                      <a:pos x="connsiteX0" y="connsiteY0"/>
                    </a:cxn>
                    <a:cxn ang="0">
                      <a:pos x="connsiteX1" y="connsiteY1"/>
                    </a:cxn>
                    <a:cxn ang="0">
                      <a:pos x="connsiteX2" y="connsiteY2"/>
                    </a:cxn>
                    <a:cxn ang="0">
                      <a:pos x="connsiteX3" y="connsiteY3"/>
                    </a:cxn>
                  </a:cxnLst>
                  <a:rect l="l" t="t" r="r" b="b"/>
                  <a:pathLst>
                    <a:path w="185851" h="123101">
                      <a:moveTo>
                        <a:pt x="185852" y="69952"/>
                      </a:moveTo>
                      <a:lnTo>
                        <a:pt x="37376" y="123101"/>
                      </a:lnTo>
                      <a:lnTo>
                        <a:pt x="0" y="34976"/>
                      </a:lnTo>
                      <a:lnTo>
                        <a:pt x="160477" y="0"/>
                      </a:lnTo>
                      <a:close/>
                    </a:path>
                  </a:pathLst>
                </a:custGeom>
                <a:solidFill>
                  <a:srgbClr val="E2857E"/>
                </a:solidFill>
                <a:ln w="3429" cap="flat">
                  <a:noFill/>
                  <a:prstDash val="solid"/>
                  <a:miter/>
                </a:ln>
              </p:spPr>
              <p:txBody>
                <a:bodyPr rtlCol="0" anchor="ctr"/>
                <a:lstStyle/>
                <a:p>
                  <a:endParaRPr lang="en-NO"/>
                </a:p>
              </p:txBody>
            </p:sp>
          </p:grpSp>
          <p:grpSp>
            <p:nvGrpSpPr>
              <p:cNvPr id="710" name="Graphic 4">
                <a:extLst>
                  <a:ext uri="{FF2B5EF4-FFF2-40B4-BE49-F238E27FC236}">
                    <a16:creationId xmlns:a16="http://schemas.microsoft.com/office/drawing/2014/main" id="{8D64C4B8-7B8B-6F8A-D3D2-D01A5F4B5A57}"/>
                  </a:ext>
                </a:extLst>
              </p:cNvPr>
              <p:cNvGrpSpPr/>
              <p:nvPr/>
            </p:nvGrpSpPr>
            <p:grpSpPr>
              <a:xfrm>
                <a:off x="4802234" y="1788909"/>
                <a:ext cx="1060593" cy="2246341"/>
                <a:chOff x="4802234" y="1788909"/>
                <a:chExt cx="1060593" cy="2246341"/>
              </a:xfrm>
              <a:solidFill>
                <a:srgbClr val="FFFFFF"/>
              </a:solidFill>
            </p:grpSpPr>
            <p:sp>
              <p:nvSpPr>
                <p:cNvPr id="715" name="Freeform 220">
                  <a:extLst>
                    <a:ext uri="{FF2B5EF4-FFF2-40B4-BE49-F238E27FC236}">
                      <a16:creationId xmlns:a16="http://schemas.microsoft.com/office/drawing/2014/main" id="{481A19C2-516C-D378-25AE-058607AA2FF1}"/>
                    </a:ext>
                  </a:extLst>
                </p:cNvPr>
                <p:cNvSpPr/>
                <p:nvPr/>
              </p:nvSpPr>
              <p:spPr>
                <a:xfrm>
                  <a:off x="4802234" y="1788909"/>
                  <a:ext cx="789016" cy="505350"/>
                </a:xfrm>
                <a:custGeom>
                  <a:avLst/>
                  <a:gdLst>
                    <a:gd name="connsiteX0" fmla="*/ 789016 w 789016"/>
                    <a:gd name="connsiteY0" fmla="*/ 190310 h 505350"/>
                    <a:gd name="connsiteX1" fmla="*/ 31893 w 789016"/>
                    <a:gd name="connsiteY1" fmla="*/ 0 h 505350"/>
                    <a:gd name="connsiteX2" fmla="*/ 256493 w 789016"/>
                    <a:gd name="connsiteY2" fmla="*/ 504063 h 505350"/>
                    <a:gd name="connsiteX3" fmla="*/ 789016 w 789016"/>
                    <a:gd name="connsiteY3" fmla="*/ 190310 h 505350"/>
                  </a:gdLst>
                  <a:ahLst/>
                  <a:cxnLst>
                    <a:cxn ang="0">
                      <a:pos x="connsiteX0" y="connsiteY0"/>
                    </a:cxn>
                    <a:cxn ang="0">
                      <a:pos x="connsiteX1" y="connsiteY1"/>
                    </a:cxn>
                    <a:cxn ang="0">
                      <a:pos x="connsiteX2" y="connsiteY2"/>
                    </a:cxn>
                    <a:cxn ang="0">
                      <a:pos x="connsiteX3" y="connsiteY3"/>
                    </a:cxn>
                  </a:cxnLst>
                  <a:rect l="l" t="t" r="r" b="b"/>
                  <a:pathLst>
                    <a:path w="789016" h="505350">
                      <a:moveTo>
                        <a:pt x="789016" y="190310"/>
                      </a:moveTo>
                      <a:lnTo>
                        <a:pt x="31893" y="0"/>
                      </a:lnTo>
                      <a:cubicBezTo>
                        <a:pt x="31893" y="0"/>
                        <a:pt x="-124812" y="479374"/>
                        <a:pt x="256493" y="504063"/>
                      </a:cubicBezTo>
                      <a:cubicBezTo>
                        <a:pt x="637798" y="528752"/>
                        <a:pt x="789016" y="190310"/>
                        <a:pt x="789016" y="190310"/>
                      </a:cubicBezTo>
                      <a:close/>
                    </a:path>
                  </a:pathLst>
                </a:custGeom>
                <a:solidFill>
                  <a:srgbClr val="E8F7F2"/>
                </a:solidFill>
                <a:ln w="3429" cap="flat">
                  <a:noFill/>
                  <a:prstDash val="solid"/>
                  <a:miter/>
                </a:ln>
              </p:spPr>
              <p:txBody>
                <a:bodyPr rtlCol="0" anchor="ctr"/>
                <a:lstStyle/>
                <a:p>
                  <a:endParaRPr lang="en-NO"/>
                </a:p>
              </p:txBody>
            </p:sp>
            <p:sp>
              <p:nvSpPr>
                <p:cNvPr id="716" name="Freeform 221">
                  <a:extLst>
                    <a:ext uri="{FF2B5EF4-FFF2-40B4-BE49-F238E27FC236}">
                      <a16:creationId xmlns:a16="http://schemas.microsoft.com/office/drawing/2014/main" id="{01743744-E3A0-912C-8081-0E4A350A5B24}"/>
                    </a:ext>
                  </a:extLst>
                </p:cNvPr>
                <p:cNvSpPr/>
                <p:nvPr/>
              </p:nvSpPr>
              <p:spPr>
                <a:xfrm>
                  <a:off x="4844757" y="1952802"/>
                  <a:ext cx="1018070" cy="2082448"/>
                </a:xfrm>
                <a:custGeom>
                  <a:avLst/>
                  <a:gdLst>
                    <a:gd name="connsiteX0" fmla="*/ 539382 w 1018070"/>
                    <a:gd name="connsiteY0" fmla="*/ 1042 h 2082444"/>
                    <a:gd name="connsiteX1" fmla="*/ 257518 w 1018070"/>
                    <a:gd name="connsiteY1" fmla="*/ 325768 h 2082444"/>
                    <a:gd name="connsiteX2" fmla="*/ 0 w 1018070"/>
                    <a:gd name="connsiteY2" fmla="*/ 2082445 h 2082444"/>
                    <a:gd name="connsiteX3" fmla="*/ 1018070 w 1018070"/>
                    <a:gd name="connsiteY3" fmla="*/ 1997748 h 2082444"/>
                    <a:gd name="connsiteX4" fmla="*/ 782155 w 1018070"/>
                    <a:gd name="connsiteY4" fmla="*/ 39789 h 2082444"/>
                    <a:gd name="connsiteX5" fmla="*/ 539382 w 1018070"/>
                    <a:gd name="connsiteY5" fmla="*/ 1042 h 208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8070" h="2082444">
                      <a:moveTo>
                        <a:pt x="539382" y="1042"/>
                      </a:moveTo>
                      <a:cubicBezTo>
                        <a:pt x="430340" y="7214"/>
                        <a:pt x="328841" y="120371"/>
                        <a:pt x="257518" y="325768"/>
                      </a:cubicBezTo>
                      <a:cubicBezTo>
                        <a:pt x="201625" y="696786"/>
                        <a:pt x="0" y="2082445"/>
                        <a:pt x="0" y="2082445"/>
                      </a:cubicBezTo>
                      <a:lnTo>
                        <a:pt x="1018070" y="1997748"/>
                      </a:lnTo>
                      <a:cubicBezTo>
                        <a:pt x="1018070" y="1997748"/>
                        <a:pt x="976236" y="191351"/>
                        <a:pt x="782155" y="39789"/>
                      </a:cubicBezTo>
                      <a:cubicBezTo>
                        <a:pt x="712546" y="9957"/>
                        <a:pt x="632308" y="-4102"/>
                        <a:pt x="539382" y="1042"/>
                      </a:cubicBezTo>
                      <a:close/>
                    </a:path>
                  </a:pathLst>
                </a:custGeom>
                <a:solidFill>
                  <a:srgbClr val="E8F7F2"/>
                </a:solidFill>
                <a:ln w="3429" cap="flat">
                  <a:noFill/>
                  <a:prstDash val="solid"/>
                  <a:miter/>
                </a:ln>
              </p:spPr>
              <p:txBody>
                <a:bodyPr rtlCol="0" anchor="ctr"/>
                <a:lstStyle/>
                <a:p>
                  <a:endParaRPr lang="en-NO"/>
                </a:p>
              </p:txBody>
            </p:sp>
          </p:grpSp>
          <p:grpSp>
            <p:nvGrpSpPr>
              <p:cNvPr id="711" name="Graphic 4">
                <a:extLst>
                  <a:ext uri="{FF2B5EF4-FFF2-40B4-BE49-F238E27FC236}">
                    <a16:creationId xmlns:a16="http://schemas.microsoft.com/office/drawing/2014/main" id="{A83FD6FF-F426-6030-2952-7516BCDAD590}"/>
                  </a:ext>
                </a:extLst>
              </p:cNvPr>
              <p:cNvGrpSpPr/>
              <p:nvPr/>
            </p:nvGrpSpPr>
            <p:grpSpPr>
              <a:xfrm>
                <a:off x="4493623" y="2149640"/>
                <a:ext cx="741354" cy="2121864"/>
                <a:chOff x="4493623" y="2149640"/>
                <a:chExt cx="741354" cy="2121864"/>
              </a:xfrm>
            </p:grpSpPr>
            <p:sp>
              <p:nvSpPr>
                <p:cNvPr id="713" name="Freeform 218">
                  <a:extLst>
                    <a:ext uri="{FF2B5EF4-FFF2-40B4-BE49-F238E27FC236}">
                      <a16:creationId xmlns:a16="http://schemas.microsoft.com/office/drawing/2014/main" id="{31EEEF1F-C8D6-3B9C-37DB-96DC30E0CE16}"/>
                    </a:ext>
                  </a:extLst>
                </p:cNvPr>
                <p:cNvSpPr/>
                <p:nvPr/>
              </p:nvSpPr>
              <p:spPr>
                <a:xfrm>
                  <a:off x="4493623" y="3828135"/>
                  <a:ext cx="211231" cy="443369"/>
                </a:xfrm>
                <a:custGeom>
                  <a:avLst/>
                  <a:gdLst>
                    <a:gd name="connsiteX0" fmla="*/ 207802 w 211231"/>
                    <a:gd name="connsiteY0" fmla="*/ 253746 h 443369"/>
                    <a:gd name="connsiteX1" fmla="*/ 211231 w 211231"/>
                    <a:gd name="connsiteY1" fmla="*/ 46292 h 443369"/>
                    <a:gd name="connsiteX2" fmla="*/ 103561 w 211231"/>
                    <a:gd name="connsiteY2" fmla="*/ 0 h 443369"/>
                    <a:gd name="connsiteX3" fmla="*/ 105961 w 211231"/>
                    <a:gd name="connsiteY3" fmla="*/ 21946 h 443369"/>
                    <a:gd name="connsiteX4" fmla="*/ 78872 w 211231"/>
                    <a:gd name="connsiteY4" fmla="*/ 92926 h 443369"/>
                    <a:gd name="connsiteX5" fmla="*/ 67556 w 211231"/>
                    <a:gd name="connsiteY5" fmla="*/ 202311 h 443369"/>
                    <a:gd name="connsiteX6" fmla="*/ 5 w 211231"/>
                    <a:gd name="connsiteY6" fmla="*/ 328841 h 443369"/>
                    <a:gd name="connsiteX7" fmla="*/ 15436 w 211231"/>
                    <a:gd name="connsiteY7" fmla="*/ 340499 h 443369"/>
                    <a:gd name="connsiteX8" fmla="*/ 97046 w 211231"/>
                    <a:gd name="connsiteY8" fmla="*/ 235915 h 443369"/>
                    <a:gd name="connsiteX9" fmla="*/ 107333 w 211231"/>
                    <a:gd name="connsiteY9" fmla="*/ 253746 h 443369"/>
                    <a:gd name="connsiteX10" fmla="*/ 85044 w 211231"/>
                    <a:gd name="connsiteY10" fmla="*/ 311353 h 443369"/>
                    <a:gd name="connsiteX11" fmla="*/ 22979 w 211231"/>
                    <a:gd name="connsiteY11" fmla="*/ 394678 h 443369"/>
                    <a:gd name="connsiteX12" fmla="*/ 27780 w 211231"/>
                    <a:gd name="connsiteY12" fmla="*/ 419366 h 443369"/>
                    <a:gd name="connsiteX13" fmla="*/ 40467 w 211231"/>
                    <a:gd name="connsiteY13" fmla="*/ 443369 h 443369"/>
                    <a:gd name="connsiteX14" fmla="*/ 155682 w 211231"/>
                    <a:gd name="connsiteY14" fmla="*/ 372389 h 443369"/>
                    <a:gd name="connsiteX15" fmla="*/ 207802 w 211231"/>
                    <a:gd name="connsiteY15" fmla="*/ 253746 h 44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1231" h="443369">
                      <a:moveTo>
                        <a:pt x="207802" y="253746"/>
                      </a:moveTo>
                      <a:cubicBezTo>
                        <a:pt x="210203" y="243802"/>
                        <a:pt x="211231" y="46292"/>
                        <a:pt x="211231" y="46292"/>
                      </a:cubicBezTo>
                      <a:lnTo>
                        <a:pt x="103561" y="0"/>
                      </a:lnTo>
                      <a:lnTo>
                        <a:pt x="105961" y="21946"/>
                      </a:lnTo>
                      <a:cubicBezTo>
                        <a:pt x="105961" y="21946"/>
                        <a:pt x="81958" y="72695"/>
                        <a:pt x="78872" y="92926"/>
                      </a:cubicBezTo>
                      <a:cubicBezTo>
                        <a:pt x="75786" y="113157"/>
                        <a:pt x="67556" y="202311"/>
                        <a:pt x="67556" y="202311"/>
                      </a:cubicBezTo>
                      <a:cubicBezTo>
                        <a:pt x="67556" y="202311"/>
                        <a:pt x="-681" y="314096"/>
                        <a:pt x="5" y="328841"/>
                      </a:cubicBezTo>
                      <a:cubicBezTo>
                        <a:pt x="348" y="343586"/>
                        <a:pt x="15436" y="340499"/>
                        <a:pt x="15436" y="340499"/>
                      </a:cubicBezTo>
                      <a:lnTo>
                        <a:pt x="97046" y="235915"/>
                      </a:lnTo>
                      <a:lnTo>
                        <a:pt x="107333" y="253746"/>
                      </a:lnTo>
                      <a:lnTo>
                        <a:pt x="85044" y="311353"/>
                      </a:lnTo>
                      <a:cubicBezTo>
                        <a:pt x="85044" y="311353"/>
                        <a:pt x="22636" y="385076"/>
                        <a:pt x="22979" y="394678"/>
                      </a:cubicBezTo>
                      <a:cubicBezTo>
                        <a:pt x="23322" y="404279"/>
                        <a:pt x="37038" y="398450"/>
                        <a:pt x="27780" y="419366"/>
                      </a:cubicBezTo>
                      <a:cubicBezTo>
                        <a:pt x="18522" y="440284"/>
                        <a:pt x="40467" y="443369"/>
                        <a:pt x="40467" y="443369"/>
                      </a:cubicBezTo>
                      <a:cubicBezTo>
                        <a:pt x="40467" y="443369"/>
                        <a:pt x="148481" y="378905"/>
                        <a:pt x="155682" y="372389"/>
                      </a:cubicBezTo>
                      <a:cubicBezTo>
                        <a:pt x="162883" y="366217"/>
                        <a:pt x="205402" y="264719"/>
                        <a:pt x="207802" y="253746"/>
                      </a:cubicBezTo>
                      <a:close/>
                    </a:path>
                  </a:pathLst>
                </a:custGeom>
                <a:solidFill>
                  <a:srgbClr val="E2857E"/>
                </a:solidFill>
                <a:ln w="3429" cap="flat">
                  <a:noFill/>
                  <a:prstDash val="solid"/>
                  <a:miter/>
                </a:ln>
              </p:spPr>
              <p:txBody>
                <a:bodyPr rtlCol="0" anchor="ctr"/>
                <a:lstStyle/>
                <a:p>
                  <a:endParaRPr lang="en-NO"/>
                </a:p>
              </p:txBody>
            </p:sp>
            <p:sp>
              <p:nvSpPr>
                <p:cNvPr id="714" name="Freeform 219">
                  <a:extLst>
                    <a:ext uri="{FF2B5EF4-FFF2-40B4-BE49-F238E27FC236}">
                      <a16:creationId xmlns:a16="http://schemas.microsoft.com/office/drawing/2014/main" id="{12BCBED2-F922-2C26-7CB7-EB70B20E62CD}"/>
                    </a:ext>
                  </a:extLst>
                </p:cNvPr>
                <p:cNvSpPr/>
                <p:nvPr/>
              </p:nvSpPr>
              <p:spPr>
                <a:xfrm>
                  <a:off x="4521059" y="2149640"/>
                  <a:ext cx="713918" cy="1768335"/>
                </a:xfrm>
                <a:custGeom>
                  <a:avLst/>
                  <a:gdLst>
                    <a:gd name="connsiteX0" fmla="*/ 565785 w 713917"/>
                    <a:gd name="connsiteY0" fmla="*/ 0 h 1768335"/>
                    <a:gd name="connsiteX1" fmla="*/ 78524 w 713917"/>
                    <a:gd name="connsiteY1" fmla="*/ 905599 h 1768335"/>
                    <a:gd name="connsiteX2" fmla="*/ 0 w 713917"/>
                    <a:gd name="connsiteY2" fmla="*/ 1706613 h 1768335"/>
                    <a:gd name="connsiteX3" fmla="*/ 228029 w 713917"/>
                    <a:gd name="connsiteY3" fmla="*/ 1768335 h 1768335"/>
                    <a:gd name="connsiteX4" fmla="*/ 372047 w 713917"/>
                    <a:gd name="connsiteY4" fmla="*/ 1043102 h 1768335"/>
                    <a:gd name="connsiteX5" fmla="*/ 713918 w 713917"/>
                    <a:gd name="connsiteY5" fmla="*/ 461886 h 1768335"/>
                    <a:gd name="connsiteX6" fmla="*/ 565785 w 713917"/>
                    <a:gd name="connsiteY6" fmla="*/ 0 h 1768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917" h="1768335">
                      <a:moveTo>
                        <a:pt x="565785" y="0"/>
                      </a:moveTo>
                      <a:cubicBezTo>
                        <a:pt x="565785" y="0"/>
                        <a:pt x="164249" y="693001"/>
                        <a:pt x="78524" y="905599"/>
                      </a:cubicBezTo>
                      <a:cubicBezTo>
                        <a:pt x="32918" y="1018756"/>
                        <a:pt x="0" y="1706613"/>
                        <a:pt x="0" y="1706613"/>
                      </a:cubicBezTo>
                      <a:lnTo>
                        <a:pt x="228029" y="1768335"/>
                      </a:lnTo>
                      <a:lnTo>
                        <a:pt x="372047" y="1043102"/>
                      </a:lnTo>
                      <a:lnTo>
                        <a:pt x="713918" y="461886"/>
                      </a:lnTo>
                      <a:lnTo>
                        <a:pt x="565785" y="0"/>
                      </a:lnTo>
                      <a:close/>
                    </a:path>
                  </a:pathLst>
                </a:custGeom>
                <a:solidFill>
                  <a:srgbClr val="E8F7F2"/>
                </a:solidFill>
                <a:ln w="3429" cap="flat">
                  <a:noFill/>
                  <a:prstDash val="solid"/>
                  <a:miter/>
                </a:ln>
              </p:spPr>
              <p:txBody>
                <a:bodyPr rtlCol="0" anchor="ctr"/>
                <a:lstStyle/>
                <a:p>
                  <a:endParaRPr lang="en-NO"/>
                </a:p>
              </p:txBody>
            </p:sp>
          </p:grpSp>
          <p:sp>
            <p:nvSpPr>
              <p:cNvPr id="712" name="Freeform 217">
                <a:extLst>
                  <a:ext uri="{FF2B5EF4-FFF2-40B4-BE49-F238E27FC236}">
                    <a16:creationId xmlns:a16="http://schemas.microsoft.com/office/drawing/2014/main" id="{A380B2C1-D253-BF75-9715-8FDA847BE170}"/>
                  </a:ext>
                </a:extLst>
              </p:cNvPr>
              <p:cNvSpPr/>
              <p:nvPr/>
            </p:nvSpPr>
            <p:spPr>
              <a:xfrm>
                <a:off x="6056949" y="5931827"/>
                <a:ext cx="541410" cy="292891"/>
              </a:xfrm>
              <a:custGeom>
                <a:avLst/>
                <a:gdLst>
                  <a:gd name="connsiteX0" fmla="*/ 1331 w 541410"/>
                  <a:gd name="connsiteY0" fmla="*/ 96355 h 292891"/>
                  <a:gd name="connsiteX1" fmla="*/ 50023 w 541410"/>
                  <a:gd name="connsiteY1" fmla="*/ 292837 h 292891"/>
                  <a:gd name="connsiteX2" fmla="*/ 540027 w 541410"/>
                  <a:gd name="connsiteY2" fmla="*/ 101156 h 292891"/>
                  <a:gd name="connsiteX3" fmla="*/ 501623 w 541410"/>
                  <a:gd name="connsiteY3" fmla="*/ 29147 h 292891"/>
                  <a:gd name="connsiteX4" fmla="*/ 149121 w 541410"/>
                  <a:gd name="connsiteY4" fmla="*/ 0 h 292891"/>
                  <a:gd name="connsiteX5" fmla="*/ 124433 w 541410"/>
                  <a:gd name="connsiteY5" fmla="*/ 54521 h 292891"/>
                  <a:gd name="connsiteX6" fmla="*/ 133348 w 541410"/>
                  <a:gd name="connsiteY6" fmla="*/ 62750 h 292891"/>
                  <a:gd name="connsiteX7" fmla="*/ 86714 w 541410"/>
                  <a:gd name="connsiteY7" fmla="*/ 106985 h 292891"/>
                  <a:gd name="connsiteX8" fmla="*/ 1331 w 541410"/>
                  <a:gd name="connsiteY8" fmla="*/ 96355 h 29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410" h="292891">
                    <a:moveTo>
                      <a:pt x="1331" y="96355"/>
                    </a:moveTo>
                    <a:cubicBezTo>
                      <a:pt x="-7584" y="102870"/>
                      <a:pt x="30478" y="289408"/>
                      <a:pt x="50023" y="292837"/>
                    </a:cubicBezTo>
                    <a:cubicBezTo>
                      <a:pt x="69569" y="296266"/>
                      <a:pt x="523568" y="136474"/>
                      <a:pt x="540027" y="101156"/>
                    </a:cubicBezTo>
                    <a:cubicBezTo>
                      <a:pt x="548943" y="82639"/>
                      <a:pt x="512252" y="28460"/>
                      <a:pt x="501623" y="29147"/>
                    </a:cubicBezTo>
                    <a:cubicBezTo>
                      <a:pt x="309256" y="44920"/>
                      <a:pt x="149121" y="0"/>
                      <a:pt x="149121" y="0"/>
                    </a:cubicBezTo>
                    <a:cubicBezTo>
                      <a:pt x="149121" y="0"/>
                      <a:pt x="110374" y="32576"/>
                      <a:pt x="124433" y="54521"/>
                    </a:cubicBezTo>
                    <a:lnTo>
                      <a:pt x="133348" y="62750"/>
                    </a:lnTo>
                    <a:cubicBezTo>
                      <a:pt x="133348" y="62750"/>
                      <a:pt x="114831" y="99441"/>
                      <a:pt x="86714" y="106985"/>
                    </a:cubicBezTo>
                    <a:cubicBezTo>
                      <a:pt x="58939" y="114185"/>
                      <a:pt x="23963" y="80239"/>
                      <a:pt x="1331" y="96355"/>
                    </a:cubicBezTo>
                    <a:close/>
                  </a:path>
                </a:pathLst>
              </a:custGeom>
              <a:solidFill>
                <a:srgbClr val="2A3756"/>
              </a:solidFill>
              <a:ln w="3429" cap="flat">
                <a:noFill/>
                <a:prstDash val="solid"/>
                <a:miter/>
              </a:ln>
            </p:spPr>
            <p:txBody>
              <a:bodyPr rtlCol="0" anchor="ctr"/>
              <a:lstStyle/>
              <a:p>
                <a:endParaRPr lang="en-NO"/>
              </a:p>
            </p:txBody>
          </p:sp>
        </p:grpSp>
        <p:grpSp>
          <p:nvGrpSpPr>
            <p:cNvPr id="699" name="Graphic 4">
              <a:extLst>
                <a:ext uri="{FF2B5EF4-FFF2-40B4-BE49-F238E27FC236}">
                  <a16:creationId xmlns:a16="http://schemas.microsoft.com/office/drawing/2014/main" id="{BE4955B7-9C45-B150-C41C-8B711D6DCC05}"/>
                </a:ext>
              </a:extLst>
            </p:cNvPr>
            <p:cNvGrpSpPr/>
            <p:nvPr/>
          </p:nvGrpSpPr>
          <p:grpSpPr>
            <a:xfrm>
              <a:off x="8344645" y="1716900"/>
              <a:ext cx="2734969" cy="4458729"/>
              <a:chOff x="5893003" y="1716900"/>
              <a:chExt cx="2734969" cy="4458729"/>
            </a:xfrm>
          </p:grpSpPr>
          <p:grpSp>
            <p:nvGrpSpPr>
              <p:cNvPr id="700" name="Graphic 4">
                <a:extLst>
                  <a:ext uri="{FF2B5EF4-FFF2-40B4-BE49-F238E27FC236}">
                    <a16:creationId xmlns:a16="http://schemas.microsoft.com/office/drawing/2014/main" id="{6A46090A-060C-50A5-5449-5FB44718FCD1}"/>
                  </a:ext>
                </a:extLst>
              </p:cNvPr>
              <p:cNvGrpSpPr/>
              <p:nvPr/>
            </p:nvGrpSpPr>
            <p:grpSpPr>
              <a:xfrm>
                <a:off x="5893003" y="1716900"/>
                <a:ext cx="2734969" cy="4458728"/>
                <a:chOff x="5893003" y="1716900"/>
                <a:chExt cx="2734969" cy="4458728"/>
              </a:xfrm>
            </p:grpSpPr>
            <p:sp>
              <p:nvSpPr>
                <p:cNvPr id="702" name="Freeform 236">
                  <a:extLst>
                    <a:ext uri="{FF2B5EF4-FFF2-40B4-BE49-F238E27FC236}">
                      <a16:creationId xmlns:a16="http://schemas.microsoft.com/office/drawing/2014/main" id="{5A1E2E1B-137E-9B0D-FE9D-B8E953922632}"/>
                    </a:ext>
                  </a:extLst>
                </p:cNvPr>
                <p:cNvSpPr/>
                <p:nvPr/>
              </p:nvSpPr>
              <p:spPr>
                <a:xfrm>
                  <a:off x="7224483" y="1716900"/>
                  <a:ext cx="72009" cy="4458728"/>
                </a:xfrm>
                <a:custGeom>
                  <a:avLst/>
                  <a:gdLst>
                    <a:gd name="connsiteX0" fmla="*/ 0 w 72009"/>
                    <a:gd name="connsiteY0" fmla="*/ 0 h 4458728"/>
                    <a:gd name="connsiteX1" fmla="*/ 72009 w 72009"/>
                    <a:gd name="connsiteY1" fmla="*/ 0 h 4458728"/>
                    <a:gd name="connsiteX2" fmla="*/ 72009 w 72009"/>
                    <a:gd name="connsiteY2" fmla="*/ 4458729 h 4458728"/>
                    <a:gd name="connsiteX3" fmla="*/ 0 w 72009"/>
                    <a:gd name="connsiteY3" fmla="*/ 4458729 h 4458728"/>
                  </a:gdLst>
                  <a:ahLst/>
                  <a:cxnLst>
                    <a:cxn ang="0">
                      <a:pos x="connsiteX0" y="connsiteY0"/>
                    </a:cxn>
                    <a:cxn ang="0">
                      <a:pos x="connsiteX1" y="connsiteY1"/>
                    </a:cxn>
                    <a:cxn ang="0">
                      <a:pos x="connsiteX2" y="connsiteY2"/>
                    </a:cxn>
                    <a:cxn ang="0">
                      <a:pos x="connsiteX3" y="connsiteY3"/>
                    </a:cxn>
                  </a:cxnLst>
                  <a:rect l="l" t="t" r="r" b="b"/>
                  <a:pathLst>
                    <a:path w="72009" h="4458728">
                      <a:moveTo>
                        <a:pt x="0" y="0"/>
                      </a:moveTo>
                      <a:lnTo>
                        <a:pt x="72009" y="0"/>
                      </a:lnTo>
                      <a:lnTo>
                        <a:pt x="72009" y="4458729"/>
                      </a:lnTo>
                      <a:lnTo>
                        <a:pt x="0" y="4458729"/>
                      </a:lnTo>
                      <a:close/>
                    </a:path>
                  </a:pathLst>
                </a:custGeom>
                <a:solidFill>
                  <a:srgbClr val="FFFFFF"/>
                </a:solidFill>
                <a:ln w="3429" cap="flat">
                  <a:noFill/>
                  <a:prstDash val="solid"/>
                  <a:miter/>
                </a:ln>
              </p:spPr>
              <p:txBody>
                <a:bodyPr rtlCol="0" anchor="ctr"/>
                <a:lstStyle/>
                <a:p>
                  <a:endParaRPr lang="en-NO"/>
                </a:p>
              </p:txBody>
            </p:sp>
            <p:sp>
              <p:nvSpPr>
                <p:cNvPr id="703" name="Freeform 237">
                  <a:extLst>
                    <a:ext uri="{FF2B5EF4-FFF2-40B4-BE49-F238E27FC236}">
                      <a16:creationId xmlns:a16="http://schemas.microsoft.com/office/drawing/2014/main" id="{76C52E26-7E42-E87B-AFF6-9F1A0CF8AFCF}"/>
                    </a:ext>
                  </a:extLst>
                </p:cNvPr>
                <p:cNvSpPr/>
                <p:nvPr/>
              </p:nvSpPr>
              <p:spPr>
                <a:xfrm>
                  <a:off x="7296492" y="1716900"/>
                  <a:ext cx="1331480" cy="538353"/>
                </a:xfrm>
                <a:custGeom>
                  <a:avLst/>
                  <a:gdLst>
                    <a:gd name="connsiteX0" fmla="*/ 1157974 w 1331480"/>
                    <a:gd name="connsiteY0" fmla="*/ 538353 h 538353"/>
                    <a:gd name="connsiteX1" fmla="*/ 0 w 1331480"/>
                    <a:gd name="connsiteY1" fmla="*/ 538353 h 538353"/>
                    <a:gd name="connsiteX2" fmla="*/ 0 w 1331480"/>
                    <a:gd name="connsiteY2" fmla="*/ 0 h 538353"/>
                    <a:gd name="connsiteX3" fmla="*/ 1157974 w 1331480"/>
                    <a:gd name="connsiteY3" fmla="*/ 0 h 538353"/>
                    <a:gd name="connsiteX4" fmla="*/ 1331481 w 1331480"/>
                    <a:gd name="connsiteY4" fmla="*/ 269177 h 538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480" h="538353">
                      <a:moveTo>
                        <a:pt x="1157974" y="538353"/>
                      </a:moveTo>
                      <a:lnTo>
                        <a:pt x="0" y="538353"/>
                      </a:lnTo>
                      <a:lnTo>
                        <a:pt x="0" y="0"/>
                      </a:lnTo>
                      <a:lnTo>
                        <a:pt x="1157974" y="0"/>
                      </a:lnTo>
                      <a:lnTo>
                        <a:pt x="1331481" y="269177"/>
                      </a:lnTo>
                      <a:close/>
                    </a:path>
                  </a:pathLst>
                </a:custGeom>
                <a:solidFill>
                  <a:schemeClr val="bg1"/>
                </a:solidFill>
                <a:ln w="3429" cap="flat">
                  <a:noFill/>
                  <a:prstDash val="solid"/>
                  <a:miter/>
                </a:ln>
              </p:spPr>
              <p:txBody>
                <a:bodyPr rtlCol="0" anchor="ctr"/>
                <a:lstStyle/>
                <a:p>
                  <a:endParaRPr lang="en-NO"/>
                </a:p>
              </p:txBody>
            </p:sp>
            <p:sp>
              <p:nvSpPr>
                <p:cNvPr id="704" name="Freeform 238">
                  <a:extLst>
                    <a:ext uri="{FF2B5EF4-FFF2-40B4-BE49-F238E27FC236}">
                      <a16:creationId xmlns:a16="http://schemas.microsoft.com/office/drawing/2014/main" id="{DA5024F8-7921-E3DD-BCA3-23A488676243}"/>
                    </a:ext>
                  </a:extLst>
                </p:cNvPr>
                <p:cNvSpPr/>
                <p:nvPr/>
              </p:nvSpPr>
              <p:spPr>
                <a:xfrm>
                  <a:off x="5893003" y="2049513"/>
                  <a:ext cx="1331480" cy="538695"/>
                </a:xfrm>
                <a:custGeom>
                  <a:avLst/>
                  <a:gdLst>
                    <a:gd name="connsiteX0" fmla="*/ 173508 w 1331480"/>
                    <a:gd name="connsiteY0" fmla="*/ 538696 h 538695"/>
                    <a:gd name="connsiteX1" fmla="*/ 1331481 w 1331480"/>
                    <a:gd name="connsiteY1" fmla="*/ 538696 h 538695"/>
                    <a:gd name="connsiteX2" fmla="*/ 1331481 w 1331480"/>
                    <a:gd name="connsiteY2" fmla="*/ 0 h 538695"/>
                    <a:gd name="connsiteX3" fmla="*/ 173508 w 1331480"/>
                    <a:gd name="connsiteY3" fmla="*/ 0 h 538695"/>
                    <a:gd name="connsiteX4" fmla="*/ 0 w 1331480"/>
                    <a:gd name="connsiteY4" fmla="*/ 269177 h 538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480" h="538695">
                      <a:moveTo>
                        <a:pt x="173508" y="538696"/>
                      </a:moveTo>
                      <a:lnTo>
                        <a:pt x="1331481" y="538696"/>
                      </a:lnTo>
                      <a:lnTo>
                        <a:pt x="1331481" y="0"/>
                      </a:lnTo>
                      <a:lnTo>
                        <a:pt x="173508" y="0"/>
                      </a:lnTo>
                      <a:lnTo>
                        <a:pt x="0" y="269177"/>
                      </a:lnTo>
                      <a:close/>
                    </a:path>
                  </a:pathLst>
                </a:custGeom>
                <a:solidFill>
                  <a:srgbClr val="FFF6CE"/>
                </a:solidFill>
                <a:ln w="3429" cap="flat">
                  <a:noFill/>
                  <a:prstDash val="solid"/>
                  <a:miter/>
                </a:ln>
              </p:spPr>
              <p:txBody>
                <a:bodyPr rtlCol="0" anchor="ctr"/>
                <a:lstStyle/>
                <a:p>
                  <a:endParaRPr lang="en-NO"/>
                </a:p>
              </p:txBody>
            </p:sp>
          </p:grpSp>
          <p:sp>
            <p:nvSpPr>
              <p:cNvPr id="701" name="Freeform 235">
                <a:extLst>
                  <a:ext uri="{FF2B5EF4-FFF2-40B4-BE49-F238E27FC236}">
                    <a16:creationId xmlns:a16="http://schemas.microsoft.com/office/drawing/2014/main" id="{1FC36E0C-9856-3288-83F6-B3A969C7FA03}"/>
                  </a:ext>
                </a:extLst>
              </p:cNvPr>
              <p:cNvSpPr/>
              <p:nvPr/>
            </p:nvSpPr>
            <p:spPr>
              <a:xfrm>
                <a:off x="7110984" y="5462397"/>
                <a:ext cx="301752" cy="713232"/>
              </a:xfrm>
              <a:custGeom>
                <a:avLst/>
                <a:gdLst>
                  <a:gd name="connsiteX0" fmla="*/ 0 w 301752"/>
                  <a:gd name="connsiteY0" fmla="*/ 0 h 713232"/>
                  <a:gd name="connsiteX1" fmla="*/ 301752 w 301752"/>
                  <a:gd name="connsiteY1" fmla="*/ 0 h 713232"/>
                  <a:gd name="connsiteX2" fmla="*/ 301752 w 301752"/>
                  <a:gd name="connsiteY2" fmla="*/ 713232 h 713232"/>
                  <a:gd name="connsiteX3" fmla="*/ 0 w 301752"/>
                  <a:gd name="connsiteY3" fmla="*/ 713232 h 713232"/>
                </a:gdLst>
                <a:ahLst/>
                <a:cxnLst>
                  <a:cxn ang="0">
                    <a:pos x="connsiteX0" y="connsiteY0"/>
                  </a:cxn>
                  <a:cxn ang="0">
                    <a:pos x="connsiteX1" y="connsiteY1"/>
                  </a:cxn>
                  <a:cxn ang="0">
                    <a:pos x="connsiteX2" y="connsiteY2"/>
                  </a:cxn>
                  <a:cxn ang="0">
                    <a:pos x="connsiteX3" y="connsiteY3"/>
                  </a:cxn>
                </a:cxnLst>
                <a:rect l="l" t="t" r="r" b="b"/>
                <a:pathLst>
                  <a:path w="301752" h="713232">
                    <a:moveTo>
                      <a:pt x="0" y="0"/>
                    </a:moveTo>
                    <a:lnTo>
                      <a:pt x="301752" y="0"/>
                    </a:lnTo>
                    <a:lnTo>
                      <a:pt x="301752" y="713232"/>
                    </a:lnTo>
                    <a:lnTo>
                      <a:pt x="0" y="713232"/>
                    </a:lnTo>
                    <a:close/>
                  </a:path>
                </a:pathLst>
              </a:custGeom>
              <a:solidFill>
                <a:srgbClr val="FFFFFF"/>
              </a:solidFill>
              <a:ln w="3429" cap="flat">
                <a:noFill/>
                <a:prstDash val="solid"/>
                <a:miter/>
              </a:ln>
            </p:spPr>
            <p:txBody>
              <a:bodyPr rtlCol="0" anchor="ctr"/>
              <a:lstStyle/>
              <a:p>
                <a:endParaRPr lang="en-NO"/>
              </a:p>
            </p:txBody>
          </p:sp>
        </p:grpSp>
      </p:grpSp>
      <p:grpSp>
        <p:nvGrpSpPr>
          <p:cNvPr id="729" name="Gruppe 728">
            <a:extLst>
              <a:ext uri="{FF2B5EF4-FFF2-40B4-BE49-F238E27FC236}">
                <a16:creationId xmlns:a16="http://schemas.microsoft.com/office/drawing/2014/main" id="{339F1509-C621-6888-9475-35848AC3F231}"/>
              </a:ext>
            </a:extLst>
          </p:cNvPr>
          <p:cNvGrpSpPr>
            <a:grpSpLocks noChangeAspect="1"/>
          </p:cNvGrpSpPr>
          <p:nvPr/>
        </p:nvGrpSpPr>
        <p:grpSpPr>
          <a:xfrm>
            <a:off x="4912894" y="3330386"/>
            <a:ext cx="1128701" cy="1332000"/>
            <a:chOff x="7118720" y="1149785"/>
            <a:chExt cx="4446498" cy="5247392"/>
          </a:xfrm>
        </p:grpSpPr>
        <p:sp>
          <p:nvSpPr>
            <p:cNvPr id="730" name="Friform 729">
              <a:extLst>
                <a:ext uri="{FF2B5EF4-FFF2-40B4-BE49-F238E27FC236}">
                  <a16:creationId xmlns:a16="http://schemas.microsoft.com/office/drawing/2014/main" id="{8FEDF215-4CD6-24FC-1CA5-9E1B1013F00F}"/>
                </a:ext>
              </a:extLst>
            </p:cNvPr>
            <p:cNvSpPr/>
            <p:nvPr/>
          </p:nvSpPr>
          <p:spPr>
            <a:xfrm>
              <a:off x="7118720" y="6057747"/>
              <a:ext cx="4446498" cy="339430"/>
            </a:xfrm>
            <a:custGeom>
              <a:avLst/>
              <a:gdLst>
                <a:gd name="connsiteX0" fmla="*/ 4446498 w 4446498"/>
                <a:gd name="connsiteY0" fmla="*/ 150214 h 339430"/>
                <a:gd name="connsiteX1" fmla="*/ 2662705 w 4446498"/>
                <a:gd name="connsiteY1" fmla="*/ 300428 h 339430"/>
                <a:gd name="connsiteX2" fmla="*/ 0 w 4446498"/>
                <a:gd name="connsiteY2" fmla="*/ 150214 h 339430"/>
                <a:gd name="connsiteX3" fmla="*/ 2662705 w 4446498"/>
                <a:gd name="connsiteY3" fmla="*/ 0 h 339430"/>
                <a:gd name="connsiteX4" fmla="*/ 4446498 w 4446498"/>
                <a:gd name="connsiteY4" fmla="*/ 150214 h 339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6498" h="339430">
                  <a:moveTo>
                    <a:pt x="4446498" y="150214"/>
                  </a:moveTo>
                  <a:cubicBezTo>
                    <a:pt x="4446498" y="233311"/>
                    <a:pt x="3929138" y="420280"/>
                    <a:pt x="2662705" y="300428"/>
                  </a:cubicBezTo>
                  <a:cubicBezTo>
                    <a:pt x="1440218" y="184571"/>
                    <a:pt x="0" y="233311"/>
                    <a:pt x="0" y="150214"/>
                  </a:cubicBezTo>
                  <a:cubicBezTo>
                    <a:pt x="0" y="67117"/>
                    <a:pt x="1435025" y="0"/>
                    <a:pt x="2662705" y="0"/>
                  </a:cubicBezTo>
                  <a:cubicBezTo>
                    <a:pt x="3890387" y="0"/>
                    <a:pt x="4446498" y="67117"/>
                    <a:pt x="4446498" y="150214"/>
                  </a:cubicBezTo>
                  <a:close/>
                </a:path>
              </a:pathLst>
            </a:custGeom>
            <a:solidFill>
              <a:srgbClr val="2A3756">
                <a:alpha val="20000"/>
              </a:srgbClr>
            </a:solidFill>
            <a:ln w="3991" cap="flat">
              <a:noFill/>
              <a:prstDash val="solid"/>
              <a:miter/>
            </a:ln>
          </p:spPr>
          <p:txBody>
            <a:bodyPr rtlCol="0" anchor="ctr"/>
            <a:lstStyle/>
            <a:p>
              <a:endParaRPr lang="nb-NO"/>
            </a:p>
          </p:txBody>
        </p:sp>
        <p:grpSp>
          <p:nvGrpSpPr>
            <p:cNvPr id="731" name="Graphic 40">
              <a:extLst>
                <a:ext uri="{FF2B5EF4-FFF2-40B4-BE49-F238E27FC236}">
                  <a16:creationId xmlns:a16="http://schemas.microsoft.com/office/drawing/2014/main" id="{15CA8BE6-51B6-4E36-A566-16AF0FBD1472}"/>
                </a:ext>
              </a:extLst>
            </p:cNvPr>
            <p:cNvGrpSpPr/>
            <p:nvPr/>
          </p:nvGrpSpPr>
          <p:grpSpPr>
            <a:xfrm>
              <a:off x="7786586" y="1149785"/>
              <a:ext cx="3211546" cy="5095866"/>
              <a:chOff x="7786586" y="1149785"/>
              <a:chExt cx="3211546" cy="5095866"/>
            </a:xfrm>
          </p:grpSpPr>
          <p:grpSp>
            <p:nvGrpSpPr>
              <p:cNvPr id="732" name="Graphic 40">
                <a:extLst>
                  <a:ext uri="{FF2B5EF4-FFF2-40B4-BE49-F238E27FC236}">
                    <a16:creationId xmlns:a16="http://schemas.microsoft.com/office/drawing/2014/main" id="{54B01DBC-E279-457A-A3FA-3F95037A7CCE}"/>
                  </a:ext>
                </a:extLst>
              </p:cNvPr>
              <p:cNvGrpSpPr/>
              <p:nvPr/>
            </p:nvGrpSpPr>
            <p:grpSpPr>
              <a:xfrm>
                <a:off x="9465429" y="1149785"/>
                <a:ext cx="562495" cy="838996"/>
                <a:chOff x="9465429" y="1149785"/>
                <a:chExt cx="562495" cy="838996"/>
              </a:xfrm>
            </p:grpSpPr>
            <p:sp>
              <p:nvSpPr>
                <p:cNvPr id="750" name="Friform 749">
                  <a:extLst>
                    <a:ext uri="{FF2B5EF4-FFF2-40B4-BE49-F238E27FC236}">
                      <a16:creationId xmlns:a16="http://schemas.microsoft.com/office/drawing/2014/main" id="{E83EFBB3-74F5-F936-7057-120D4F4A0C96}"/>
                    </a:ext>
                  </a:extLst>
                </p:cNvPr>
                <p:cNvSpPr/>
                <p:nvPr/>
              </p:nvSpPr>
              <p:spPr>
                <a:xfrm>
                  <a:off x="9482936" y="1266415"/>
                  <a:ext cx="509367" cy="722366"/>
                </a:xfrm>
                <a:custGeom>
                  <a:avLst/>
                  <a:gdLst>
                    <a:gd name="connsiteX0" fmla="*/ 191422 w 509367"/>
                    <a:gd name="connsiteY0" fmla="*/ 5653 h 722366"/>
                    <a:gd name="connsiteX1" fmla="*/ 485858 w 509367"/>
                    <a:gd name="connsiteY1" fmla="*/ 185031 h 722366"/>
                    <a:gd name="connsiteX2" fmla="*/ 452699 w 509367"/>
                    <a:gd name="connsiteY2" fmla="*/ 568157 h 722366"/>
                    <a:gd name="connsiteX3" fmla="*/ 277715 w 509367"/>
                    <a:gd name="connsiteY3" fmla="*/ 568157 h 722366"/>
                    <a:gd name="connsiteX4" fmla="*/ 306880 w 509367"/>
                    <a:gd name="connsiteY4" fmla="*/ 722366 h 722366"/>
                    <a:gd name="connsiteX5" fmla="*/ 52793 w 509367"/>
                    <a:gd name="connsiteY5" fmla="*/ 722366 h 722366"/>
                    <a:gd name="connsiteX6" fmla="*/ 94342 w 509367"/>
                    <a:gd name="connsiteY6" fmla="*/ 501440 h 722366"/>
                    <a:gd name="connsiteX7" fmla="*/ 191422 w 509367"/>
                    <a:gd name="connsiteY7" fmla="*/ 5653 h 72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9367" h="722366">
                      <a:moveTo>
                        <a:pt x="191422" y="5653"/>
                      </a:moveTo>
                      <a:cubicBezTo>
                        <a:pt x="301686" y="-22312"/>
                        <a:pt x="460689" y="55991"/>
                        <a:pt x="485858" y="185031"/>
                      </a:cubicBezTo>
                      <a:cubicBezTo>
                        <a:pt x="511027" y="314071"/>
                        <a:pt x="534198" y="539393"/>
                        <a:pt x="452699" y="568157"/>
                      </a:cubicBezTo>
                      <a:cubicBezTo>
                        <a:pt x="416344" y="580941"/>
                        <a:pt x="277715" y="568157"/>
                        <a:pt x="277715" y="568157"/>
                      </a:cubicBezTo>
                      <a:lnTo>
                        <a:pt x="306880" y="722366"/>
                      </a:lnTo>
                      <a:lnTo>
                        <a:pt x="52793" y="722366"/>
                      </a:lnTo>
                      <a:lnTo>
                        <a:pt x="94342" y="501440"/>
                      </a:lnTo>
                      <a:cubicBezTo>
                        <a:pt x="94342" y="501440"/>
                        <a:pt x="-172528" y="97539"/>
                        <a:pt x="191422" y="5653"/>
                      </a:cubicBezTo>
                      <a:close/>
                    </a:path>
                  </a:pathLst>
                </a:custGeom>
                <a:solidFill>
                  <a:srgbClr val="E2857E"/>
                </a:solidFill>
                <a:ln w="3991" cap="flat">
                  <a:noFill/>
                  <a:prstDash val="solid"/>
                  <a:miter/>
                </a:ln>
              </p:spPr>
              <p:txBody>
                <a:bodyPr rtlCol="0" anchor="ctr"/>
                <a:lstStyle/>
                <a:p>
                  <a:endParaRPr lang="nb-NO"/>
                </a:p>
              </p:txBody>
            </p:sp>
            <p:sp>
              <p:nvSpPr>
                <p:cNvPr id="751" name="Friform 750">
                  <a:extLst>
                    <a:ext uri="{FF2B5EF4-FFF2-40B4-BE49-F238E27FC236}">
                      <a16:creationId xmlns:a16="http://schemas.microsoft.com/office/drawing/2014/main" id="{1ADF3F60-0A78-2710-7262-052C24A2651B}"/>
                    </a:ext>
                  </a:extLst>
                </p:cNvPr>
                <p:cNvSpPr/>
                <p:nvPr/>
              </p:nvSpPr>
              <p:spPr>
                <a:xfrm>
                  <a:off x="9465429" y="1254553"/>
                  <a:ext cx="469007" cy="513314"/>
                </a:xfrm>
                <a:custGeom>
                  <a:avLst/>
                  <a:gdLst>
                    <a:gd name="connsiteX0" fmla="*/ 469007 w 469007"/>
                    <a:gd name="connsiteY0" fmla="*/ 119389 h 513314"/>
                    <a:gd name="connsiteX1" fmla="*/ 327183 w 469007"/>
                    <a:gd name="connsiteY1" fmla="*/ 207281 h 513314"/>
                    <a:gd name="connsiteX2" fmla="*/ 255271 w 469007"/>
                    <a:gd name="connsiteY2" fmla="*/ 286782 h 513314"/>
                    <a:gd name="connsiteX3" fmla="*/ 157393 w 469007"/>
                    <a:gd name="connsiteY3" fmla="*/ 290777 h 513314"/>
                    <a:gd name="connsiteX4" fmla="*/ 187755 w 469007"/>
                    <a:gd name="connsiteY4" fmla="*/ 411827 h 513314"/>
                    <a:gd name="connsiteX5" fmla="*/ 111449 w 469007"/>
                    <a:gd name="connsiteY5" fmla="*/ 513302 h 513314"/>
                    <a:gd name="connsiteX6" fmla="*/ 17166 w 469007"/>
                    <a:gd name="connsiteY6" fmla="*/ 128178 h 513314"/>
                    <a:gd name="connsiteX7" fmla="*/ 469007 w 469007"/>
                    <a:gd name="connsiteY7" fmla="*/ 119389 h 51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9007" h="513314">
                      <a:moveTo>
                        <a:pt x="469007" y="119389"/>
                      </a:moveTo>
                      <a:cubicBezTo>
                        <a:pt x="469007" y="119389"/>
                        <a:pt x="351952" y="143360"/>
                        <a:pt x="327183" y="207281"/>
                      </a:cubicBezTo>
                      <a:cubicBezTo>
                        <a:pt x="302413" y="271201"/>
                        <a:pt x="315996" y="400242"/>
                        <a:pt x="255271" y="286782"/>
                      </a:cubicBezTo>
                      <a:cubicBezTo>
                        <a:pt x="225708" y="231251"/>
                        <a:pt x="180964" y="246033"/>
                        <a:pt x="157393" y="290777"/>
                      </a:cubicBezTo>
                      <a:cubicBezTo>
                        <a:pt x="128628" y="345909"/>
                        <a:pt x="193747" y="393051"/>
                        <a:pt x="187755" y="411827"/>
                      </a:cubicBezTo>
                      <a:cubicBezTo>
                        <a:pt x="181363" y="430604"/>
                        <a:pt x="125832" y="511304"/>
                        <a:pt x="111449" y="513302"/>
                      </a:cubicBezTo>
                      <a:cubicBezTo>
                        <a:pt x="97067" y="515299"/>
                        <a:pt x="-49152" y="281589"/>
                        <a:pt x="17166" y="128178"/>
                      </a:cubicBezTo>
                      <a:cubicBezTo>
                        <a:pt x="79888" y="-15644"/>
                        <a:pt x="420268" y="-64383"/>
                        <a:pt x="469007" y="119389"/>
                      </a:cubicBezTo>
                      <a:close/>
                    </a:path>
                  </a:pathLst>
                </a:custGeom>
                <a:solidFill>
                  <a:srgbClr val="2A3756"/>
                </a:solidFill>
                <a:ln w="3991" cap="flat">
                  <a:noFill/>
                  <a:prstDash val="solid"/>
                  <a:miter/>
                </a:ln>
              </p:spPr>
              <p:txBody>
                <a:bodyPr rtlCol="0" anchor="ctr"/>
                <a:lstStyle/>
                <a:p>
                  <a:endParaRPr lang="nb-NO"/>
                </a:p>
              </p:txBody>
            </p:sp>
            <p:sp>
              <p:nvSpPr>
                <p:cNvPr id="752" name="Friform 751">
                  <a:extLst>
                    <a:ext uri="{FF2B5EF4-FFF2-40B4-BE49-F238E27FC236}">
                      <a16:creationId xmlns:a16="http://schemas.microsoft.com/office/drawing/2014/main" id="{0CFAFB67-6173-F482-77B7-E60489EFE156}"/>
                    </a:ext>
                  </a:extLst>
                </p:cNvPr>
                <p:cNvSpPr/>
                <p:nvPr/>
              </p:nvSpPr>
              <p:spPr>
                <a:xfrm>
                  <a:off x="9537986" y="1149785"/>
                  <a:ext cx="489939" cy="227178"/>
                </a:xfrm>
                <a:custGeom>
                  <a:avLst/>
                  <a:gdLst>
                    <a:gd name="connsiteX0" fmla="*/ 396450 w 489939"/>
                    <a:gd name="connsiteY0" fmla="*/ 224157 h 227178"/>
                    <a:gd name="connsiteX1" fmla="*/ 486339 w 489939"/>
                    <a:gd name="connsiteY1" fmla="*/ 79536 h 227178"/>
                    <a:gd name="connsiteX2" fmla="*/ 384865 w 489939"/>
                    <a:gd name="connsiteY2" fmla="*/ 103906 h 227178"/>
                    <a:gd name="connsiteX3" fmla="*/ 417225 w 489939"/>
                    <a:gd name="connsiteY3" fmla="*/ 26402 h 227178"/>
                    <a:gd name="connsiteX4" fmla="*/ 141 w 489939"/>
                    <a:gd name="connsiteY4" fmla="*/ 167427 h 227178"/>
                    <a:gd name="connsiteX5" fmla="*/ 396450 w 489939"/>
                    <a:gd name="connsiteY5" fmla="*/ 224157 h 22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939" h="227178">
                      <a:moveTo>
                        <a:pt x="396450" y="224157"/>
                      </a:moveTo>
                      <a:cubicBezTo>
                        <a:pt x="396450" y="224157"/>
                        <a:pt x="511508" y="114293"/>
                        <a:pt x="486339" y="79536"/>
                      </a:cubicBezTo>
                      <a:cubicBezTo>
                        <a:pt x="471158" y="58362"/>
                        <a:pt x="401644" y="123482"/>
                        <a:pt x="384865" y="103906"/>
                      </a:cubicBezTo>
                      <a:cubicBezTo>
                        <a:pt x="371281" y="87926"/>
                        <a:pt x="430408" y="42782"/>
                        <a:pt x="417225" y="26402"/>
                      </a:cubicBezTo>
                      <a:cubicBezTo>
                        <a:pt x="349708" y="-60291"/>
                        <a:pt x="9329" y="87526"/>
                        <a:pt x="141" y="167427"/>
                      </a:cubicBezTo>
                      <a:cubicBezTo>
                        <a:pt x="-8648" y="246929"/>
                        <a:pt x="396450" y="224157"/>
                        <a:pt x="396450" y="224157"/>
                      </a:cubicBezTo>
                      <a:close/>
                    </a:path>
                  </a:pathLst>
                </a:custGeom>
                <a:solidFill>
                  <a:srgbClr val="2A3756"/>
                </a:solidFill>
                <a:ln w="3991" cap="flat">
                  <a:noFill/>
                  <a:prstDash val="solid"/>
                  <a:miter/>
                </a:ln>
              </p:spPr>
              <p:txBody>
                <a:bodyPr rtlCol="0" anchor="ctr"/>
                <a:lstStyle/>
                <a:p>
                  <a:endParaRPr lang="nb-NO"/>
                </a:p>
              </p:txBody>
            </p:sp>
          </p:grpSp>
          <p:sp>
            <p:nvSpPr>
              <p:cNvPr id="733" name="Friform 732">
                <a:extLst>
                  <a:ext uri="{FF2B5EF4-FFF2-40B4-BE49-F238E27FC236}">
                    <a16:creationId xmlns:a16="http://schemas.microsoft.com/office/drawing/2014/main" id="{9836A469-AEBD-25C3-5680-8D22E466055E}"/>
                  </a:ext>
                </a:extLst>
              </p:cNvPr>
              <p:cNvSpPr/>
              <p:nvPr/>
            </p:nvSpPr>
            <p:spPr>
              <a:xfrm>
                <a:off x="9023737" y="1756269"/>
                <a:ext cx="818832" cy="522057"/>
              </a:xfrm>
              <a:custGeom>
                <a:avLst/>
                <a:gdLst>
                  <a:gd name="connsiteX0" fmla="*/ 816017 w 818832"/>
                  <a:gd name="connsiteY0" fmla="*/ 192162 h 522057"/>
                  <a:gd name="connsiteX1" fmla="*/ 31787 w 818832"/>
                  <a:gd name="connsiteY1" fmla="*/ 0 h 522057"/>
                  <a:gd name="connsiteX2" fmla="*/ 267496 w 818832"/>
                  <a:gd name="connsiteY2" fmla="*/ 520156 h 522057"/>
                  <a:gd name="connsiteX3" fmla="*/ 795642 w 818832"/>
                  <a:gd name="connsiteY3" fmla="*/ 346771 h 522057"/>
                  <a:gd name="connsiteX4" fmla="*/ 816017 w 818832"/>
                  <a:gd name="connsiteY4" fmla="*/ 192162 h 522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832" h="522057">
                    <a:moveTo>
                      <a:pt x="816017" y="192162"/>
                    </a:moveTo>
                    <a:lnTo>
                      <a:pt x="31787" y="0"/>
                    </a:lnTo>
                    <a:cubicBezTo>
                      <a:pt x="31787" y="0"/>
                      <a:pt x="-127616" y="496985"/>
                      <a:pt x="267496" y="520156"/>
                    </a:cubicBezTo>
                    <a:cubicBezTo>
                      <a:pt x="535963" y="536137"/>
                      <a:pt x="722932" y="449045"/>
                      <a:pt x="795642" y="346771"/>
                    </a:cubicBezTo>
                    <a:cubicBezTo>
                      <a:pt x="830000" y="298431"/>
                      <a:pt x="816017" y="192162"/>
                      <a:pt x="816017" y="192162"/>
                    </a:cubicBezTo>
                    <a:close/>
                  </a:path>
                </a:pathLst>
              </a:custGeom>
              <a:solidFill>
                <a:schemeClr val="accent6"/>
              </a:solidFill>
              <a:ln w="3991" cap="flat">
                <a:noFill/>
                <a:prstDash val="solid"/>
                <a:miter/>
              </a:ln>
            </p:spPr>
            <p:txBody>
              <a:bodyPr rtlCol="0" anchor="ctr"/>
              <a:lstStyle/>
              <a:p>
                <a:endParaRPr lang="nb-NO"/>
              </a:p>
            </p:txBody>
          </p:sp>
          <p:sp>
            <p:nvSpPr>
              <p:cNvPr id="734" name="Friform 733">
                <a:extLst>
                  <a:ext uri="{FF2B5EF4-FFF2-40B4-BE49-F238E27FC236}">
                    <a16:creationId xmlns:a16="http://schemas.microsoft.com/office/drawing/2014/main" id="{E5FAFBFF-F240-8F28-CE5A-D4316C41C38E}"/>
                  </a:ext>
                </a:extLst>
              </p:cNvPr>
              <p:cNvSpPr/>
              <p:nvPr/>
            </p:nvSpPr>
            <p:spPr>
              <a:xfrm>
                <a:off x="10400659" y="2488559"/>
                <a:ext cx="359100" cy="378735"/>
              </a:xfrm>
              <a:custGeom>
                <a:avLst/>
                <a:gdLst>
                  <a:gd name="connsiteX0" fmla="*/ 84696 w 359100"/>
                  <a:gd name="connsiteY0" fmla="*/ 378735 h 378735"/>
                  <a:gd name="connsiteX1" fmla="*/ 0 w 359100"/>
                  <a:gd name="connsiteY1" fmla="*/ 281655 h 378735"/>
                  <a:gd name="connsiteX2" fmla="*/ 96281 w 359100"/>
                  <a:gd name="connsiteY2" fmla="*/ 194563 h 378735"/>
                  <a:gd name="connsiteX3" fmla="*/ 134234 w 359100"/>
                  <a:gd name="connsiteY3" fmla="*/ 102277 h 378735"/>
                  <a:gd name="connsiteX4" fmla="*/ 220927 w 359100"/>
                  <a:gd name="connsiteY4" fmla="*/ 31165 h 378735"/>
                  <a:gd name="connsiteX5" fmla="*/ 290042 w 359100"/>
                  <a:gd name="connsiteY5" fmla="*/ 4 h 378735"/>
                  <a:gd name="connsiteX6" fmla="*/ 293637 w 359100"/>
                  <a:gd name="connsiteY6" fmla="*/ 32364 h 378735"/>
                  <a:gd name="connsiteX7" fmla="*/ 318406 w 359100"/>
                  <a:gd name="connsiteY7" fmla="*/ 39555 h 378735"/>
                  <a:gd name="connsiteX8" fmla="*/ 325997 w 359100"/>
                  <a:gd name="connsiteY8" fmla="*/ 67520 h 378735"/>
                  <a:gd name="connsiteX9" fmla="*/ 349967 w 359100"/>
                  <a:gd name="connsiteY9" fmla="*/ 89893 h 378735"/>
                  <a:gd name="connsiteX10" fmla="*/ 346372 w 359100"/>
                  <a:gd name="connsiteY10" fmla="*/ 115062 h 378735"/>
                  <a:gd name="connsiteX11" fmla="*/ 358756 w 359100"/>
                  <a:gd name="connsiteY11" fmla="*/ 134637 h 378735"/>
                  <a:gd name="connsiteX12" fmla="*/ 346372 w 359100"/>
                  <a:gd name="connsiteY12" fmla="*/ 163402 h 378735"/>
                  <a:gd name="connsiteX13" fmla="*/ 343575 w 359100"/>
                  <a:gd name="connsiteY13" fmla="*/ 192166 h 378735"/>
                  <a:gd name="connsiteX14" fmla="*/ 191763 w 359100"/>
                  <a:gd name="connsiteY14" fmla="*/ 290045 h 378735"/>
                  <a:gd name="connsiteX15" fmla="*/ 84696 w 359100"/>
                  <a:gd name="connsiteY15" fmla="*/ 378735 h 37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9100" h="378735">
                    <a:moveTo>
                      <a:pt x="84696" y="378735"/>
                    </a:moveTo>
                    <a:lnTo>
                      <a:pt x="0" y="281655"/>
                    </a:lnTo>
                    <a:cubicBezTo>
                      <a:pt x="0" y="281655"/>
                      <a:pt x="85095" y="205749"/>
                      <a:pt x="96281" y="194563"/>
                    </a:cubicBezTo>
                    <a:cubicBezTo>
                      <a:pt x="107467" y="183377"/>
                      <a:pt x="123447" y="121054"/>
                      <a:pt x="134234" y="102277"/>
                    </a:cubicBezTo>
                    <a:cubicBezTo>
                      <a:pt x="145021" y="83900"/>
                      <a:pt x="220927" y="31165"/>
                      <a:pt x="220927" y="31165"/>
                    </a:cubicBezTo>
                    <a:cubicBezTo>
                      <a:pt x="220927" y="31165"/>
                      <a:pt x="279654" y="-396"/>
                      <a:pt x="290042" y="4"/>
                    </a:cubicBezTo>
                    <a:cubicBezTo>
                      <a:pt x="300429" y="403"/>
                      <a:pt x="293637" y="32364"/>
                      <a:pt x="293637" y="32364"/>
                    </a:cubicBezTo>
                    <a:cubicBezTo>
                      <a:pt x="293637" y="32364"/>
                      <a:pt x="312014" y="27969"/>
                      <a:pt x="318406" y="39555"/>
                    </a:cubicBezTo>
                    <a:cubicBezTo>
                      <a:pt x="324798" y="51141"/>
                      <a:pt x="325997" y="67520"/>
                      <a:pt x="325997" y="67520"/>
                    </a:cubicBezTo>
                    <a:cubicBezTo>
                      <a:pt x="325997" y="67520"/>
                      <a:pt x="348769" y="80305"/>
                      <a:pt x="349967" y="89893"/>
                    </a:cubicBezTo>
                    <a:cubicBezTo>
                      <a:pt x="350766" y="99481"/>
                      <a:pt x="346372" y="115062"/>
                      <a:pt x="346372" y="115062"/>
                    </a:cubicBezTo>
                    <a:cubicBezTo>
                      <a:pt x="346372" y="115062"/>
                      <a:pt x="356359" y="119855"/>
                      <a:pt x="358756" y="134637"/>
                    </a:cubicBezTo>
                    <a:cubicBezTo>
                      <a:pt x="361553" y="149020"/>
                      <a:pt x="346372" y="163402"/>
                      <a:pt x="346372" y="163402"/>
                    </a:cubicBezTo>
                    <a:cubicBezTo>
                      <a:pt x="346372" y="163402"/>
                      <a:pt x="346771" y="184575"/>
                      <a:pt x="343575" y="192166"/>
                    </a:cubicBezTo>
                    <a:cubicBezTo>
                      <a:pt x="339980" y="199757"/>
                      <a:pt x="216932" y="286849"/>
                      <a:pt x="191763" y="290045"/>
                    </a:cubicBezTo>
                    <a:cubicBezTo>
                      <a:pt x="166195" y="294040"/>
                      <a:pt x="84696" y="378735"/>
                      <a:pt x="84696" y="378735"/>
                    </a:cubicBezTo>
                    <a:close/>
                  </a:path>
                </a:pathLst>
              </a:custGeom>
              <a:solidFill>
                <a:srgbClr val="E2857E"/>
              </a:solidFill>
              <a:ln w="3991" cap="flat">
                <a:noFill/>
                <a:prstDash val="solid"/>
                <a:miter/>
              </a:ln>
            </p:spPr>
            <p:txBody>
              <a:bodyPr rtlCol="0" anchor="ctr"/>
              <a:lstStyle/>
              <a:p>
                <a:endParaRPr lang="nb-NO"/>
              </a:p>
            </p:txBody>
          </p:sp>
          <p:grpSp>
            <p:nvGrpSpPr>
              <p:cNvPr id="735" name="Graphic 40">
                <a:extLst>
                  <a:ext uri="{FF2B5EF4-FFF2-40B4-BE49-F238E27FC236}">
                    <a16:creationId xmlns:a16="http://schemas.microsoft.com/office/drawing/2014/main" id="{12AEAC21-9B2F-6C8E-6EBE-7DC496F67D03}"/>
                  </a:ext>
                </a:extLst>
              </p:cNvPr>
              <p:cNvGrpSpPr/>
              <p:nvPr/>
            </p:nvGrpSpPr>
            <p:grpSpPr>
              <a:xfrm>
                <a:off x="7918131" y="1920582"/>
                <a:ext cx="2661906" cy="4213071"/>
                <a:chOff x="7918131" y="1920582"/>
                <a:chExt cx="2661906" cy="4213071"/>
              </a:xfrm>
            </p:grpSpPr>
            <p:grpSp>
              <p:nvGrpSpPr>
                <p:cNvPr id="741" name="Graphic 40">
                  <a:extLst>
                    <a:ext uri="{FF2B5EF4-FFF2-40B4-BE49-F238E27FC236}">
                      <a16:creationId xmlns:a16="http://schemas.microsoft.com/office/drawing/2014/main" id="{B6C9C5F6-227F-AE81-5C44-3B9E504F3163}"/>
                    </a:ext>
                  </a:extLst>
                </p:cNvPr>
                <p:cNvGrpSpPr/>
                <p:nvPr/>
              </p:nvGrpSpPr>
              <p:grpSpPr>
                <a:xfrm>
                  <a:off x="7918131" y="3182638"/>
                  <a:ext cx="1928813" cy="1825207"/>
                  <a:chOff x="7918131" y="3182638"/>
                  <a:chExt cx="1928813" cy="1825207"/>
                </a:xfrm>
              </p:grpSpPr>
              <p:sp>
                <p:nvSpPr>
                  <p:cNvPr id="748" name="Friform 747">
                    <a:extLst>
                      <a:ext uri="{FF2B5EF4-FFF2-40B4-BE49-F238E27FC236}">
                        <a16:creationId xmlns:a16="http://schemas.microsoft.com/office/drawing/2014/main" id="{082E4B8D-129A-0563-C941-E0399D3C331D}"/>
                      </a:ext>
                    </a:extLst>
                  </p:cNvPr>
                  <p:cNvSpPr/>
                  <p:nvPr/>
                </p:nvSpPr>
                <p:spPr>
                  <a:xfrm>
                    <a:off x="8153040" y="3182638"/>
                    <a:ext cx="1693904" cy="1825207"/>
                  </a:xfrm>
                  <a:custGeom>
                    <a:avLst/>
                    <a:gdLst>
                      <a:gd name="connsiteX0" fmla="*/ 1276820 w 1693904"/>
                      <a:gd name="connsiteY0" fmla="*/ 1581110 h 1825207"/>
                      <a:gd name="connsiteX1" fmla="*/ 1334749 w 1693904"/>
                      <a:gd name="connsiteY1" fmla="*/ 1473243 h 1825207"/>
                      <a:gd name="connsiteX2" fmla="*/ 1693904 w 1693904"/>
                      <a:gd name="connsiteY2" fmla="*/ 518824 h 1825207"/>
                      <a:gd name="connsiteX3" fmla="*/ 1109028 w 1693904"/>
                      <a:gd name="connsiteY3" fmla="*/ 43812 h 1825207"/>
                      <a:gd name="connsiteX4" fmla="*/ 939238 w 1693904"/>
                      <a:gd name="connsiteY4" fmla="*/ 1344203 h 1825207"/>
                      <a:gd name="connsiteX5" fmla="*/ 619634 w 1693904"/>
                      <a:gd name="connsiteY5" fmla="*/ 1391744 h 1825207"/>
                      <a:gd name="connsiteX6" fmla="*/ 0 w 1693904"/>
                      <a:gd name="connsiteY6" fmla="*/ 1544355 h 1825207"/>
                      <a:gd name="connsiteX7" fmla="*/ 13184 w 1693904"/>
                      <a:gd name="connsiteY7" fmla="*/ 1825208 h 1825207"/>
                      <a:gd name="connsiteX8" fmla="*/ 1276820 w 1693904"/>
                      <a:gd name="connsiteY8" fmla="*/ 1581110 h 182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3904" h="1825207">
                        <a:moveTo>
                          <a:pt x="1276820" y="1581110"/>
                        </a:moveTo>
                        <a:cubicBezTo>
                          <a:pt x="1298793" y="1549149"/>
                          <a:pt x="1331952" y="1486827"/>
                          <a:pt x="1334749" y="1473243"/>
                        </a:cubicBezTo>
                        <a:cubicBezTo>
                          <a:pt x="1406660" y="1237135"/>
                          <a:pt x="1693904" y="518824"/>
                          <a:pt x="1693904" y="518824"/>
                        </a:cubicBezTo>
                        <a:cubicBezTo>
                          <a:pt x="1693904" y="518824"/>
                          <a:pt x="1266034" y="-178713"/>
                          <a:pt x="1109028" y="43812"/>
                        </a:cubicBezTo>
                        <a:cubicBezTo>
                          <a:pt x="1109028" y="43812"/>
                          <a:pt x="1012348" y="1026196"/>
                          <a:pt x="939238" y="1344203"/>
                        </a:cubicBezTo>
                        <a:cubicBezTo>
                          <a:pt x="849349" y="1348997"/>
                          <a:pt x="743480" y="1362181"/>
                          <a:pt x="619634" y="1391744"/>
                        </a:cubicBezTo>
                        <a:cubicBezTo>
                          <a:pt x="441853" y="1434491"/>
                          <a:pt x="143423" y="1499211"/>
                          <a:pt x="0" y="1544355"/>
                        </a:cubicBezTo>
                        <a:lnTo>
                          <a:pt x="13184" y="1825208"/>
                        </a:lnTo>
                        <a:cubicBezTo>
                          <a:pt x="327195" y="1809627"/>
                          <a:pt x="1166557" y="1742510"/>
                          <a:pt x="1276820" y="1581110"/>
                        </a:cubicBezTo>
                        <a:close/>
                      </a:path>
                    </a:pathLst>
                  </a:custGeom>
                  <a:solidFill>
                    <a:schemeClr val="tx1"/>
                  </a:solidFill>
                  <a:ln w="3991" cap="flat">
                    <a:noFill/>
                    <a:prstDash val="solid"/>
                    <a:miter/>
                  </a:ln>
                </p:spPr>
                <p:txBody>
                  <a:bodyPr rtlCol="0" anchor="ctr"/>
                  <a:lstStyle/>
                  <a:p>
                    <a:endParaRPr lang="nb-NO"/>
                  </a:p>
                </p:txBody>
              </p:sp>
              <p:sp>
                <p:nvSpPr>
                  <p:cNvPr id="749" name="Friform 748">
                    <a:extLst>
                      <a:ext uri="{FF2B5EF4-FFF2-40B4-BE49-F238E27FC236}">
                        <a16:creationId xmlns:a16="http://schemas.microsoft.com/office/drawing/2014/main" id="{4E8FE0C3-A514-86CC-6403-9434C4B43CD4}"/>
                      </a:ext>
                    </a:extLst>
                  </p:cNvPr>
                  <p:cNvSpPr/>
                  <p:nvPr/>
                </p:nvSpPr>
                <p:spPr>
                  <a:xfrm>
                    <a:off x="7918131" y="4757755"/>
                    <a:ext cx="245296" cy="203747"/>
                  </a:xfrm>
                  <a:custGeom>
                    <a:avLst/>
                    <a:gdLst>
                      <a:gd name="connsiteX0" fmla="*/ 86693 w 245296"/>
                      <a:gd name="connsiteY0" fmla="*/ 22372 h 203747"/>
                      <a:gd name="connsiteX1" fmla="*/ 0 w 245296"/>
                      <a:gd name="connsiteY1" fmla="*/ 149016 h 203747"/>
                      <a:gd name="connsiteX2" fmla="*/ 144222 w 245296"/>
                      <a:gd name="connsiteY2" fmla="*/ 203748 h 203747"/>
                      <a:gd name="connsiteX3" fmla="*/ 245297 w 245296"/>
                      <a:gd name="connsiteY3" fmla="*/ 194160 h 203747"/>
                      <a:gd name="connsiteX4" fmla="*/ 236108 w 245296"/>
                      <a:gd name="connsiteY4" fmla="*/ 0 h 203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296" h="203747">
                        <a:moveTo>
                          <a:pt x="86693" y="22372"/>
                        </a:moveTo>
                        <a:lnTo>
                          <a:pt x="0" y="149016"/>
                        </a:lnTo>
                        <a:lnTo>
                          <a:pt x="144222" y="203748"/>
                        </a:lnTo>
                        <a:lnTo>
                          <a:pt x="245297" y="194160"/>
                        </a:lnTo>
                        <a:lnTo>
                          <a:pt x="236108" y="0"/>
                        </a:lnTo>
                        <a:close/>
                      </a:path>
                    </a:pathLst>
                  </a:custGeom>
                  <a:solidFill>
                    <a:srgbClr val="E2857E"/>
                  </a:solidFill>
                  <a:ln w="3991" cap="flat">
                    <a:noFill/>
                    <a:prstDash val="solid"/>
                    <a:miter/>
                  </a:ln>
                </p:spPr>
                <p:txBody>
                  <a:bodyPr rtlCol="0" anchor="ctr"/>
                  <a:lstStyle/>
                  <a:p>
                    <a:endParaRPr lang="nb-NO"/>
                  </a:p>
                </p:txBody>
              </p:sp>
            </p:grpSp>
            <p:grpSp>
              <p:nvGrpSpPr>
                <p:cNvPr id="742" name="Graphic 40">
                  <a:extLst>
                    <a:ext uri="{FF2B5EF4-FFF2-40B4-BE49-F238E27FC236}">
                      <a16:creationId xmlns:a16="http://schemas.microsoft.com/office/drawing/2014/main" id="{DB05F5FE-6D60-CC61-970C-B89994A21065}"/>
                    </a:ext>
                  </a:extLst>
                </p:cNvPr>
                <p:cNvGrpSpPr/>
                <p:nvPr/>
              </p:nvGrpSpPr>
              <p:grpSpPr>
                <a:xfrm>
                  <a:off x="9164589" y="3465527"/>
                  <a:ext cx="1414250" cy="2668126"/>
                  <a:chOff x="9164589" y="3465527"/>
                  <a:chExt cx="1414250" cy="2668126"/>
                </a:xfrm>
              </p:grpSpPr>
              <p:sp>
                <p:nvSpPr>
                  <p:cNvPr id="746" name="Friform 745">
                    <a:extLst>
                      <a:ext uri="{FF2B5EF4-FFF2-40B4-BE49-F238E27FC236}">
                        <a16:creationId xmlns:a16="http://schemas.microsoft.com/office/drawing/2014/main" id="{6E4D4925-E3F6-43D2-E51A-E488B8E7C05F}"/>
                      </a:ext>
                    </a:extLst>
                  </p:cNvPr>
                  <p:cNvSpPr/>
                  <p:nvPr/>
                </p:nvSpPr>
                <p:spPr>
                  <a:xfrm>
                    <a:off x="9164589" y="3465527"/>
                    <a:ext cx="1414250" cy="2451993"/>
                  </a:xfrm>
                  <a:custGeom>
                    <a:avLst/>
                    <a:gdLst>
                      <a:gd name="connsiteX0" fmla="*/ 0 w 1414250"/>
                      <a:gd name="connsiteY0" fmla="*/ 134861 h 2451993"/>
                      <a:gd name="connsiteX1" fmla="*/ 735890 w 1414250"/>
                      <a:gd name="connsiteY1" fmla="*/ 1282640 h 2451993"/>
                      <a:gd name="connsiteX2" fmla="*/ 876515 w 1414250"/>
                      <a:gd name="connsiteY2" fmla="*/ 1873110 h 2451993"/>
                      <a:gd name="connsiteX3" fmla="*/ 1147780 w 1414250"/>
                      <a:gd name="connsiteY3" fmla="*/ 2451994 h 2451993"/>
                      <a:gd name="connsiteX4" fmla="*/ 1414250 w 1414250"/>
                      <a:gd name="connsiteY4" fmla="*/ 2361706 h 2451993"/>
                      <a:gd name="connsiteX5" fmla="*/ 1190527 w 1414250"/>
                      <a:gd name="connsiteY5" fmla="*/ 1325787 h 2451993"/>
                      <a:gd name="connsiteX6" fmla="*/ 876515 w 1414250"/>
                      <a:gd name="connsiteY6" fmla="*/ 86521 h 2451993"/>
                      <a:gd name="connsiteX7" fmla="*/ 0 w 1414250"/>
                      <a:gd name="connsiteY7" fmla="*/ 134861 h 2451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4250" h="2451993">
                        <a:moveTo>
                          <a:pt x="0" y="134861"/>
                        </a:moveTo>
                        <a:cubicBezTo>
                          <a:pt x="0" y="134861"/>
                          <a:pt x="688748" y="1188757"/>
                          <a:pt x="735890" y="1282640"/>
                        </a:cubicBezTo>
                        <a:cubicBezTo>
                          <a:pt x="783031" y="1376924"/>
                          <a:pt x="750671" y="1506364"/>
                          <a:pt x="876515" y="1873110"/>
                        </a:cubicBezTo>
                        <a:cubicBezTo>
                          <a:pt x="936042" y="2046096"/>
                          <a:pt x="1064283" y="2326949"/>
                          <a:pt x="1147780" y="2451994"/>
                        </a:cubicBezTo>
                        <a:lnTo>
                          <a:pt x="1414250" y="2361706"/>
                        </a:lnTo>
                        <a:cubicBezTo>
                          <a:pt x="1312377" y="2064074"/>
                          <a:pt x="1233674" y="1446438"/>
                          <a:pt x="1190527" y="1325787"/>
                        </a:cubicBezTo>
                        <a:cubicBezTo>
                          <a:pt x="1129802" y="1154799"/>
                          <a:pt x="876515" y="86521"/>
                          <a:pt x="876515" y="86521"/>
                        </a:cubicBezTo>
                        <a:cubicBezTo>
                          <a:pt x="876515" y="86521"/>
                          <a:pt x="9189" y="-137203"/>
                          <a:pt x="0" y="134861"/>
                        </a:cubicBezTo>
                        <a:close/>
                      </a:path>
                    </a:pathLst>
                  </a:custGeom>
                  <a:solidFill>
                    <a:schemeClr val="tx1"/>
                  </a:solidFill>
                  <a:ln w="3991" cap="flat">
                    <a:noFill/>
                    <a:prstDash val="solid"/>
                    <a:miter/>
                  </a:ln>
                </p:spPr>
                <p:txBody>
                  <a:bodyPr rtlCol="0" anchor="ctr"/>
                  <a:lstStyle/>
                  <a:p>
                    <a:endParaRPr lang="nb-NO"/>
                  </a:p>
                </p:txBody>
              </p:sp>
              <p:sp>
                <p:nvSpPr>
                  <p:cNvPr id="747" name="Friform 746">
                    <a:extLst>
                      <a:ext uri="{FF2B5EF4-FFF2-40B4-BE49-F238E27FC236}">
                        <a16:creationId xmlns:a16="http://schemas.microsoft.com/office/drawing/2014/main" id="{A2DC9734-7C5F-3776-53C5-FF7FD2AC9DE4}"/>
                      </a:ext>
                    </a:extLst>
                  </p:cNvPr>
                  <p:cNvSpPr/>
                  <p:nvPr/>
                </p:nvSpPr>
                <p:spPr>
                  <a:xfrm>
                    <a:off x="10341133" y="5845210"/>
                    <a:ext cx="221325" cy="288442"/>
                  </a:xfrm>
                  <a:custGeom>
                    <a:avLst/>
                    <a:gdLst>
                      <a:gd name="connsiteX0" fmla="*/ 63122 w 221325"/>
                      <a:gd name="connsiteY0" fmla="*/ 200152 h 288442"/>
                      <a:gd name="connsiteX1" fmla="*/ 221326 w 221325"/>
                      <a:gd name="connsiteY1" fmla="*/ 288443 h 288442"/>
                      <a:gd name="connsiteX2" fmla="*/ 221326 w 221325"/>
                      <a:gd name="connsiteY2" fmla="*/ 94683 h 288442"/>
                      <a:gd name="connsiteX3" fmla="*/ 184172 w 221325"/>
                      <a:gd name="connsiteY3" fmla="*/ 0 h 288442"/>
                      <a:gd name="connsiteX4" fmla="*/ 0 w 221325"/>
                      <a:gd name="connsiteY4" fmla="*/ 62722 h 288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325" h="288442">
                        <a:moveTo>
                          <a:pt x="63122" y="200152"/>
                        </a:moveTo>
                        <a:lnTo>
                          <a:pt x="221326" y="288443"/>
                        </a:lnTo>
                        <a:lnTo>
                          <a:pt x="221326" y="94683"/>
                        </a:lnTo>
                        <a:lnTo>
                          <a:pt x="184172" y="0"/>
                        </a:lnTo>
                        <a:lnTo>
                          <a:pt x="0" y="62722"/>
                        </a:lnTo>
                        <a:close/>
                      </a:path>
                    </a:pathLst>
                  </a:custGeom>
                  <a:solidFill>
                    <a:srgbClr val="E2857E"/>
                  </a:solidFill>
                  <a:ln w="3991" cap="flat">
                    <a:noFill/>
                    <a:prstDash val="solid"/>
                    <a:miter/>
                  </a:ln>
                </p:spPr>
                <p:txBody>
                  <a:bodyPr rtlCol="0" anchor="ctr"/>
                  <a:lstStyle/>
                  <a:p>
                    <a:endParaRPr lang="nb-NO"/>
                  </a:p>
                </p:txBody>
              </p:sp>
            </p:grpSp>
            <p:sp>
              <p:nvSpPr>
                <p:cNvPr id="743" name="Friform 742">
                  <a:extLst>
                    <a:ext uri="{FF2B5EF4-FFF2-40B4-BE49-F238E27FC236}">
                      <a16:creationId xmlns:a16="http://schemas.microsoft.com/office/drawing/2014/main" id="{90DDADF2-9E15-59EB-B700-6BE1DF2392CE}"/>
                    </a:ext>
                  </a:extLst>
                </p:cNvPr>
                <p:cNvSpPr/>
                <p:nvPr/>
              </p:nvSpPr>
              <p:spPr>
                <a:xfrm>
                  <a:off x="9310186" y="2087682"/>
                  <a:ext cx="1269851" cy="1181113"/>
                </a:xfrm>
                <a:custGeom>
                  <a:avLst/>
                  <a:gdLst>
                    <a:gd name="connsiteX0" fmla="*/ 94906 w 1269851"/>
                    <a:gd name="connsiteY0" fmla="*/ 7768 h 1181113"/>
                    <a:gd name="connsiteX1" fmla="*/ 536759 w 1269851"/>
                    <a:gd name="connsiteY1" fmla="*/ 869102 h 1181113"/>
                    <a:gd name="connsiteX2" fmla="*/ 1121635 w 1269851"/>
                    <a:gd name="connsiteY2" fmla="*/ 591845 h 1181113"/>
                    <a:gd name="connsiteX3" fmla="*/ 1269852 w 1269851"/>
                    <a:gd name="connsiteY3" fmla="*/ 752846 h 1181113"/>
                    <a:gd name="connsiteX4" fmla="*/ 392937 w 1269851"/>
                    <a:gd name="connsiteY4" fmla="*/ 1148357 h 1181113"/>
                    <a:gd name="connsiteX5" fmla="*/ 94906 w 1269851"/>
                    <a:gd name="connsiteY5" fmla="*/ 7768 h 118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9851" h="1181113">
                      <a:moveTo>
                        <a:pt x="94906" y="7768"/>
                      </a:moveTo>
                      <a:cubicBezTo>
                        <a:pt x="239526" y="-47364"/>
                        <a:pt x="395334" y="185947"/>
                        <a:pt x="536759" y="869102"/>
                      </a:cubicBezTo>
                      <a:lnTo>
                        <a:pt x="1121635" y="591845"/>
                      </a:lnTo>
                      <a:lnTo>
                        <a:pt x="1269852" y="752846"/>
                      </a:lnTo>
                      <a:cubicBezTo>
                        <a:pt x="1269852" y="752846"/>
                        <a:pt x="598283" y="1321342"/>
                        <a:pt x="392937" y="1148357"/>
                      </a:cubicBezTo>
                      <a:cubicBezTo>
                        <a:pt x="187591" y="975371"/>
                        <a:pt x="-171964" y="109242"/>
                        <a:pt x="94906" y="7768"/>
                      </a:cubicBezTo>
                      <a:close/>
                    </a:path>
                  </a:pathLst>
                </a:custGeom>
                <a:solidFill>
                  <a:schemeClr val="accent6"/>
                </a:solidFill>
                <a:ln w="3991" cap="flat">
                  <a:noFill/>
                  <a:prstDash val="solid"/>
                  <a:miter/>
                </a:ln>
              </p:spPr>
              <p:txBody>
                <a:bodyPr rtlCol="0" anchor="ctr"/>
                <a:lstStyle/>
                <a:p>
                  <a:endParaRPr lang="nb-NO"/>
                </a:p>
              </p:txBody>
            </p:sp>
            <p:sp>
              <p:nvSpPr>
                <p:cNvPr id="744" name="Friform 743">
                  <a:extLst>
                    <a:ext uri="{FF2B5EF4-FFF2-40B4-BE49-F238E27FC236}">
                      <a16:creationId xmlns:a16="http://schemas.microsoft.com/office/drawing/2014/main" id="{9275C987-863E-9628-BD96-A6C18D6E1D66}"/>
                    </a:ext>
                  </a:extLst>
                </p:cNvPr>
                <p:cNvSpPr/>
                <p:nvPr/>
              </p:nvSpPr>
              <p:spPr>
                <a:xfrm>
                  <a:off x="9125038" y="1920582"/>
                  <a:ext cx="1022734" cy="1993816"/>
                </a:xfrm>
                <a:custGeom>
                  <a:avLst/>
                  <a:gdLst>
                    <a:gd name="connsiteX0" fmla="*/ 423077 w 1022734"/>
                    <a:gd name="connsiteY0" fmla="*/ 283 h 1993816"/>
                    <a:gd name="connsiteX1" fmla="*/ 162998 w 1022734"/>
                    <a:gd name="connsiteY1" fmla="*/ 261560 h 1993816"/>
                    <a:gd name="connsiteX2" fmla="*/ 0 w 1022734"/>
                    <a:gd name="connsiteY2" fmla="*/ 1993817 h 1993816"/>
                    <a:gd name="connsiteX3" fmla="*/ 1022735 w 1022734"/>
                    <a:gd name="connsiteY3" fmla="*/ 1993817 h 1993816"/>
                    <a:gd name="connsiteX4" fmla="*/ 686750 w 1022734"/>
                    <a:gd name="connsiteY4" fmla="*/ 78586 h 1993816"/>
                    <a:gd name="connsiteX5" fmla="*/ 423077 w 1022734"/>
                    <a:gd name="connsiteY5" fmla="*/ 283 h 199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734" h="1993816">
                      <a:moveTo>
                        <a:pt x="423077" y="283"/>
                      </a:moveTo>
                      <a:cubicBezTo>
                        <a:pt x="310416" y="7475"/>
                        <a:pt x="235708" y="48624"/>
                        <a:pt x="162998" y="261560"/>
                      </a:cubicBezTo>
                      <a:cubicBezTo>
                        <a:pt x="107067" y="645885"/>
                        <a:pt x="0" y="1993817"/>
                        <a:pt x="0" y="1993817"/>
                      </a:cubicBezTo>
                      <a:lnTo>
                        <a:pt x="1022735" y="1993817"/>
                      </a:lnTo>
                      <a:cubicBezTo>
                        <a:pt x="1022735" y="1993817"/>
                        <a:pt x="888501" y="234394"/>
                        <a:pt x="686750" y="78586"/>
                      </a:cubicBezTo>
                      <a:cubicBezTo>
                        <a:pt x="673567" y="85378"/>
                        <a:pt x="518958" y="-5709"/>
                        <a:pt x="423077" y="283"/>
                      </a:cubicBezTo>
                      <a:close/>
                    </a:path>
                  </a:pathLst>
                </a:custGeom>
                <a:solidFill>
                  <a:schemeClr val="accent6"/>
                </a:solidFill>
                <a:ln w="3991" cap="flat">
                  <a:noFill/>
                  <a:prstDash val="solid"/>
                  <a:miter/>
                </a:ln>
              </p:spPr>
              <p:txBody>
                <a:bodyPr rtlCol="0" anchor="ctr"/>
                <a:lstStyle/>
                <a:p>
                  <a:endParaRPr lang="nb-NO"/>
                </a:p>
              </p:txBody>
            </p:sp>
            <p:sp>
              <p:nvSpPr>
                <p:cNvPr id="745" name="Friform 744">
                  <a:extLst>
                    <a:ext uri="{FF2B5EF4-FFF2-40B4-BE49-F238E27FC236}">
                      <a16:creationId xmlns:a16="http://schemas.microsoft.com/office/drawing/2014/main" id="{87B0A74F-673A-AE83-59C3-642483035690}"/>
                    </a:ext>
                  </a:extLst>
                </p:cNvPr>
                <p:cNvSpPr/>
                <p:nvPr/>
              </p:nvSpPr>
              <p:spPr>
                <a:xfrm>
                  <a:off x="8717252" y="1920774"/>
                  <a:ext cx="1002101" cy="1552969"/>
                </a:xfrm>
                <a:custGeom>
                  <a:avLst/>
                  <a:gdLst>
                    <a:gd name="connsiteX0" fmla="*/ 969890 w 1002101"/>
                    <a:gd name="connsiteY0" fmla="*/ 32851 h 1552969"/>
                    <a:gd name="connsiteX1" fmla="*/ 353852 w 1002101"/>
                    <a:gd name="connsiteY1" fmla="*/ 955309 h 1552969"/>
                    <a:gd name="connsiteX2" fmla="*/ 803296 w 1002101"/>
                    <a:gd name="connsiteY2" fmla="*/ 1353217 h 1552969"/>
                    <a:gd name="connsiteX3" fmla="*/ 713408 w 1002101"/>
                    <a:gd name="connsiteY3" fmla="*/ 1552970 h 1552969"/>
                    <a:gd name="connsiteX4" fmla="*/ 5483 w 1002101"/>
                    <a:gd name="connsiteY4" fmla="*/ 901776 h 1552969"/>
                    <a:gd name="connsiteX5" fmla="*/ 969890 w 1002101"/>
                    <a:gd name="connsiteY5" fmla="*/ 32851 h 1552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2101" h="1552969">
                      <a:moveTo>
                        <a:pt x="969890" y="32851"/>
                      </a:moveTo>
                      <a:cubicBezTo>
                        <a:pt x="1077357" y="144313"/>
                        <a:pt x="926744" y="557402"/>
                        <a:pt x="353852" y="955309"/>
                      </a:cubicBezTo>
                      <a:lnTo>
                        <a:pt x="803296" y="1353217"/>
                      </a:lnTo>
                      <a:lnTo>
                        <a:pt x="713408" y="1552970"/>
                      </a:lnTo>
                      <a:cubicBezTo>
                        <a:pt x="713408" y="1552970"/>
                        <a:pt x="-72820" y="1158258"/>
                        <a:pt x="5483" y="901776"/>
                      </a:cubicBezTo>
                      <a:cubicBezTo>
                        <a:pt x="84186" y="644893"/>
                        <a:pt x="771735" y="-172895"/>
                        <a:pt x="969890" y="32851"/>
                      </a:cubicBezTo>
                      <a:close/>
                    </a:path>
                  </a:pathLst>
                </a:custGeom>
                <a:solidFill>
                  <a:schemeClr val="accent6"/>
                </a:solidFill>
                <a:ln w="3991" cap="flat">
                  <a:noFill/>
                  <a:prstDash val="solid"/>
                  <a:miter/>
                </a:ln>
              </p:spPr>
              <p:txBody>
                <a:bodyPr rtlCol="0" anchor="ctr"/>
                <a:lstStyle/>
                <a:p>
                  <a:endParaRPr lang="nb-NO"/>
                </a:p>
              </p:txBody>
            </p:sp>
          </p:grpSp>
          <p:sp>
            <p:nvSpPr>
              <p:cNvPr id="736" name="Friform 735">
                <a:extLst>
                  <a:ext uri="{FF2B5EF4-FFF2-40B4-BE49-F238E27FC236}">
                    <a16:creationId xmlns:a16="http://schemas.microsoft.com/office/drawing/2014/main" id="{C04E30A6-7F78-01B8-9AEA-3591D8FF47D3}"/>
                  </a:ext>
                </a:extLst>
              </p:cNvPr>
              <p:cNvSpPr/>
              <p:nvPr/>
            </p:nvSpPr>
            <p:spPr>
              <a:xfrm>
                <a:off x="10381490" y="5921116"/>
                <a:ext cx="616642" cy="324535"/>
              </a:xfrm>
              <a:custGeom>
                <a:avLst/>
                <a:gdLst>
                  <a:gd name="connsiteX0" fmla="*/ 2390 w 616642"/>
                  <a:gd name="connsiteY0" fmla="*/ 97080 h 324535"/>
                  <a:gd name="connsiteX1" fmla="*/ 41542 w 616642"/>
                  <a:gd name="connsiteY1" fmla="*/ 324398 h 324535"/>
                  <a:gd name="connsiteX2" fmla="*/ 614432 w 616642"/>
                  <a:gd name="connsiteY2" fmla="*/ 147417 h 324535"/>
                  <a:gd name="connsiteX3" fmla="*/ 576879 w 616642"/>
                  <a:gd name="connsiteY3" fmla="*/ 62722 h 324535"/>
                  <a:gd name="connsiteX4" fmla="*/ 178971 w 616642"/>
                  <a:gd name="connsiteY4" fmla="*/ 0 h 324535"/>
                  <a:gd name="connsiteX5" fmla="*/ 146212 w 616642"/>
                  <a:gd name="connsiteY5" fmla="*/ 59526 h 324535"/>
                  <a:gd name="connsiteX6" fmla="*/ 155800 w 616642"/>
                  <a:gd name="connsiteY6" fmla="*/ 69514 h 324535"/>
                  <a:gd name="connsiteX7" fmla="*/ 99070 w 616642"/>
                  <a:gd name="connsiteY7" fmla="*/ 115857 h 324535"/>
                  <a:gd name="connsiteX8" fmla="*/ 2390 w 616642"/>
                  <a:gd name="connsiteY8" fmla="*/ 97080 h 32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642" h="324535">
                    <a:moveTo>
                      <a:pt x="2390" y="97080"/>
                    </a:moveTo>
                    <a:cubicBezTo>
                      <a:pt x="-8397" y="103472"/>
                      <a:pt x="19569" y="318805"/>
                      <a:pt x="41542" y="324398"/>
                    </a:cubicBezTo>
                    <a:cubicBezTo>
                      <a:pt x="63514" y="329592"/>
                      <a:pt x="592460" y="186170"/>
                      <a:pt x="614432" y="147417"/>
                    </a:cubicBezTo>
                    <a:cubicBezTo>
                      <a:pt x="626018" y="127043"/>
                      <a:pt x="588864" y="62323"/>
                      <a:pt x="576879" y="62722"/>
                    </a:cubicBezTo>
                    <a:cubicBezTo>
                      <a:pt x="357151" y="64320"/>
                      <a:pt x="178971" y="0"/>
                      <a:pt x="178971" y="0"/>
                    </a:cubicBezTo>
                    <a:cubicBezTo>
                      <a:pt x="178971" y="0"/>
                      <a:pt x="132229" y="33558"/>
                      <a:pt x="146212" y="59526"/>
                    </a:cubicBezTo>
                    <a:lnTo>
                      <a:pt x="155800" y="69514"/>
                    </a:lnTo>
                    <a:cubicBezTo>
                      <a:pt x="155800" y="69514"/>
                      <a:pt x="131830" y="109464"/>
                      <a:pt x="99070" y="115857"/>
                    </a:cubicBezTo>
                    <a:cubicBezTo>
                      <a:pt x="66311" y="121849"/>
                      <a:pt x="29556" y="80301"/>
                      <a:pt x="2390" y="97080"/>
                    </a:cubicBezTo>
                    <a:close/>
                  </a:path>
                </a:pathLst>
              </a:custGeom>
              <a:solidFill>
                <a:srgbClr val="FFFFFF"/>
              </a:solidFill>
              <a:ln w="3991" cap="flat">
                <a:noFill/>
                <a:prstDash val="solid"/>
                <a:miter/>
              </a:ln>
            </p:spPr>
            <p:txBody>
              <a:bodyPr rtlCol="0" anchor="ctr"/>
              <a:lstStyle/>
              <a:p>
                <a:endParaRPr lang="nb-NO"/>
              </a:p>
            </p:txBody>
          </p:sp>
          <p:sp>
            <p:nvSpPr>
              <p:cNvPr id="737" name="Friform 736">
                <a:extLst>
                  <a:ext uri="{FF2B5EF4-FFF2-40B4-BE49-F238E27FC236}">
                    <a16:creationId xmlns:a16="http://schemas.microsoft.com/office/drawing/2014/main" id="{F118E6E3-F1CA-CC13-F56E-390D59DD3124}"/>
                  </a:ext>
                </a:extLst>
              </p:cNvPr>
              <p:cNvSpPr/>
              <p:nvPr/>
            </p:nvSpPr>
            <p:spPr>
              <a:xfrm>
                <a:off x="7786586" y="4757748"/>
                <a:ext cx="293744" cy="611293"/>
              </a:xfrm>
              <a:custGeom>
                <a:avLst/>
                <a:gdLst>
                  <a:gd name="connsiteX0" fmla="*/ 231821 w 293744"/>
                  <a:gd name="connsiteY0" fmla="*/ 15189 h 611293"/>
                  <a:gd name="connsiteX1" fmla="*/ 1306 w 293744"/>
                  <a:gd name="connsiteY1" fmla="*/ 10794 h 611293"/>
                  <a:gd name="connsiteX2" fmla="*/ 66825 w 293744"/>
                  <a:gd name="connsiteY2" fmla="*/ 606457 h 611293"/>
                  <a:gd name="connsiteX3" fmla="*/ 157113 w 293744"/>
                  <a:gd name="connsiteY3" fmla="*/ 585683 h 611293"/>
                  <a:gd name="connsiteX4" fmla="*/ 293744 w 293744"/>
                  <a:gd name="connsiteY4" fmla="*/ 206552 h 611293"/>
                  <a:gd name="connsiteX5" fmla="*/ 241409 w 293744"/>
                  <a:gd name="connsiteY5" fmla="*/ 163405 h 611293"/>
                  <a:gd name="connsiteX6" fmla="*/ 229823 w 293744"/>
                  <a:gd name="connsiteY6" fmla="*/ 170996 h 611293"/>
                  <a:gd name="connsiteX7" fmla="*/ 195066 w 293744"/>
                  <a:gd name="connsiteY7" fmla="*/ 106676 h 611293"/>
                  <a:gd name="connsiteX8" fmla="*/ 231821 w 293744"/>
                  <a:gd name="connsiteY8" fmla="*/ 15189 h 61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744" h="611293">
                    <a:moveTo>
                      <a:pt x="231821" y="15189"/>
                    </a:moveTo>
                    <a:cubicBezTo>
                      <a:pt x="227426" y="3603"/>
                      <a:pt x="10894" y="-9980"/>
                      <a:pt x="1306" y="10794"/>
                    </a:cubicBezTo>
                    <a:cubicBezTo>
                      <a:pt x="-7883" y="31169"/>
                      <a:pt x="33266" y="577693"/>
                      <a:pt x="66825" y="606457"/>
                    </a:cubicBezTo>
                    <a:cubicBezTo>
                      <a:pt x="84802" y="621638"/>
                      <a:pt x="155116" y="597268"/>
                      <a:pt x="157113" y="585683"/>
                    </a:cubicBezTo>
                    <a:cubicBezTo>
                      <a:pt x="196664" y="369550"/>
                      <a:pt x="293744" y="206552"/>
                      <a:pt x="293744" y="206552"/>
                    </a:cubicBezTo>
                    <a:cubicBezTo>
                      <a:pt x="293744" y="206552"/>
                      <a:pt x="269374" y="154217"/>
                      <a:pt x="241409" y="163405"/>
                    </a:cubicBezTo>
                    <a:lnTo>
                      <a:pt x="229823" y="170996"/>
                    </a:lnTo>
                    <a:cubicBezTo>
                      <a:pt x="229823" y="170996"/>
                      <a:pt x="195066" y="139834"/>
                      <a:pt x="195066" y="106676"/>
                    </a:cubicBezTo>
                    <a:cubicBezTo>
                      <a:pt x="195066" y="73117"/>
                      <a:pt x="243007" y="44752"/>
                      <a:pt x="231821" y="15189"/>
                    </a:cubicBezTo>
                    <a:close/>
                  </a:path>
                </a:pathLst>
              </a:custGeom>
              <a:solidFill>
                <a:srgbClr val="EBECED"/>
              </a:solidFill>
              <a:ln w="3991" cap="flat">
                <a:noFill/>
                <a:prstDash val="solid"/>
                <a:miter/>
              </a:ln>
            </p:spPr>
            <p:txBody>
              <a:bodyPr rtlCol="0" anchor="ctr"/>
              <a:lstStyle/>
              <a:p>
                <a:endParaRPr lang="nb-NO"/>
              </a:p>
            </p:txBody>
          </p:sp>
          <p:grpSp>
            <p:nvGrpSpPr>
              <p:cNvPr id="738" name="Graphic 40">
                <a:extLst>
                  <a:ext uri="{FF2B5EF4-FFF2-40B4-BE49-F238E27FC236}">
                    <a16:creationId xmlns:a16="http://schemas.microsoft.com/office/drawing/2014/main" id="{FC2A16B9-0887-9427-1589-87B5F14E93D5}"/>
                  </a:ext>
                </a:extLst>
              </p:cNvPr>
              <p:cNvGrpSpPr/>
              <p:nvPr/>
            </p:nvGrpSpPr>
            <p:grpSpPr>
              <a:xfrm>
                <a:off x="9479000" y="3283979"/>
                <a:ext cx="381808" cy="258464"/>
                <a:chOff x="9479000" y="3283979"/>
                <a:chExt cx="381808" cy="258464"/>
              </a:xfrm>
            </p:grpSpPr>
            <p:sp>
              <p:nvSpPr>
                <p:cNvPr id="739" name="Friform 738">
                  <a:extLst>
                    <a:ext uri="{FF2B5EF4-FFF2-40B4-BE49-F238E27FC236}">
                      <a16:creationId xmlns:a16="http://schemas.microsoft.com/office/drawing/2014/main" id="{C60EE3AF-86BA-CB72-F5DE-DACC16B2A8AC}"/>
                    </a:ext>
                  </a:extLst>
                </p:cNvPr>
                <p:cNvSpPr/>
                <p:nvPr/>
              </p:nvSpPr>
              <p:spPr>
                <a:xfrm>
                  <a:off x="9741875" y="3333118"/>
                  <a:ext cx="118933" cy="86692"/>
                </a:xfrm>
                <a:custGeom>
                  <a:avLst/>
                  <a:gdLst>
                    <a:gd name="connsiteX0" fmla="*/ 75107 w 118933"/>
                    <a:gd name="connsiteY0" fmla="*/ 86693 h 86692"/>
                    <a:gd name="connsiteX1" fmla="*/ 116256 w 118933"/>
                    <a:gd name="connsiteY1" fmla="*/ 76305 h 86692"/>
                    <a:gd name="connsiteX2" fmla="*/ 0 w 118933"/>
                    <a:gd name="connsiteY2" fmla="*/ 0 h 86692"/>
                    <a:gd name="connsiteX3" fmla="*/ 75107 w 118933"/>
                    <a:gd name="connsiteY3" fmla="*/ 86693 h 86692"/>
                  </a:gdLst>
                  <a:ahLst/>
                  <a:cxnLst>
                    <a:cxn ang="0">
                      <a:pos x="connsiteX0" y="connsiteY0"/>
                    </a:cxn>
                    <a:cxn ang="0">
                      <a:pos x="connsiteX1" y="connsiteY1"/>
                    </a:cxn>
                    <a:cxn ang="0">
                      <a:pos x="connsiteX2" y="connsiteY2"/>
                    </a:cxn>
                    <a:cxn ang="0">
                      <a:pos x="connsiteX3" y="connsiteY3"/>
                    </a:cxn>
                  </a:cxnLst>
                  <a:rect l="l" t="t" r="r" b="b"/>
                  <a:pathLst>
                    <a:path w="118933" h="86692">
                      <a:moveTo>
                        <a:pt x="75107" y="86693"/>
                      </a:moveTo>
                      <a:cubicBezTo>
                        <a:pt x="75107" y="86693"/>
                        <a:pt x="106668" y="82298"/>
                        <a:pt x="116256" y="76305"/>
                      </a:cubicBezTo>
                      <a:cubicBezTo>
                        <a:pt x="139827" y="61524"/>
                        <a:pt x="0" y="0"/>
                        <a:pt x="0" y="0"/>
                      </a:cubicBezTo>
                      <a:lnTo>
                        <a:pt x="75107" y="86693"/>
                      </a:lnTo>
                      <a:close/>
                    </a:path>
                  </a:pathLst>
                </a:custGeom>
                <a:solidFill>
                  <a:srgbClr val="D67D7B"/>
                </a:solidFill>
                <a:ln w="3991" cap="flat">
                  <a:noFill/>
                  <a:prstDash val="solid"/>
                  <a:miter/>
                </a:ln>
              </p:spPr>
              <p:txBody>
                <a:bodyPr rtlCol="0" anchor="ctr"/>
                <a:lstStyle/>
                <a:p>
                  <a:endParaRPr lang="nb-NO"/>
                </a:p>
              </p:txBody>
            </p:sp>
            <p:sp>
              <p:nvSpPr>
                <p:cNvPr id="740" name="Friform 739">
                  <a:extLst>
                    <a:ext uri="{FF2B5EF4-FFF2-40B4-BE49-F238E27FC236}">
                      <a16:creationId xmlns:a16="http://schemas.microsoft.com/office/drawing/2014/main" id="{67D52369-A73C-87E4-D689-6EF34EDF3760}"/>
                    </a:ext>
                  </a:extLst>
                </p:cNvPr>
                <p:cNvSpPr/>
                <p:nvPr/>
              </p:nvSpPr>
              <p:spPr>
                <a:xfrm>
                  <a:off x="9479000" y="3283979"/>
                  <a:ext cx="364179" cy="258464"/>
                </a:xfrm>
                <a:custGeom>
                  <a:avLst/>
                  <a:gdLst>
                    <a:gd name="connsiteX0" fmla="*/ 50737 w 364179"/>
                    <a:gd name="connsiteY0" fmla="*/ 0 h 258464"/>
                    <a:gd name="connsiteX1" fmla="*/ 149815 w 364179"/>
                    <a:gd name="connsiteY1" fmla="*/ 27965 h 258464"/>
                    <a:gd name="connsiteX2" fmla="*/ 267269 w 364179"/>
                    <a:gd name="connsiteY2" fmla="*/ 51137 h 258464"/>
                    <a:gd name="connsiteX3" fmla="*/ 363950 w 364179"/>
                    <a:gd name="connsiteY3" fmla="*/ 159403 h 258464"/>
                    <a:gd name="connsiteX4" fmla="*/ 325997 w 364179"/>
                    <a:gd name="connsiteY4" fmla="*/ 176582 h 258464"/>
                    <a:gd name="connsiteX5" fmla="*/ 316408 w 364179"/>
                    <a:gd name="connsiteY5" fmla="*/ 210540 h 258464"/>
                    <a:gd name="connsiteX6" fmla="*/ 288044 w 364179"/>
                    <a:gd name="connsiteY6" fmla="*/ 217731 h 258464"/>
                    <a:gd name="connsiteX7" fmla="*/ 276058 w 364179"/>
                    <a:gd name="connsiteY7" fmla="*/ 235708 h 258464"/>
                    <a:gd name="connsiteX8" fmla="*/ 242100 w 364179"/>
                    <a:gd name="connsiteY8" fmla="*/ 244098 h 258464"/>
                    <a:gd name="connsiteX9" fmla="*/ 228517 w 364179"/>
                    <a:gd name="connsiteY9" fmla="*/ 256483 h 258464"/>
                    <a:gd name="connsiteX10" fmla="*/ 188966 w 364179"/>
                    <a:gd name="connsiteY10" fmla="*/ 249691 h 258464"/>
                    <a:gd name="connsiteX11" fmla="*/ 76705 w 364179"/>
                    <a:gd name="connsiteY11" fmla="*/ 157405 h 258464"/>
                    <a:gd name="connsiteX12" fmla="*/ 0 w 364179"/>
                    <a:gd name="connsiteY12" fmla="*/ 128241 h 258464"/>
                    <a:gd name="connsiteX13" fmla="*/ 50737 w 364179"/>
                    <a:gd name="connsiteY13" fmla="*/ 0 h 25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4179" h="258464">
                      <a:moveTo>
                        <a:pt x="50737" y="0"/>
                      </a:moveTo>
                      <a:cubicBezTo>
                        <a:pt x="50737" y="0"/>
                        <a:pt x="125045" y="19176"/>
                        <a:pt x="149815" y="27965"/>
                      </a:cubicBezTo>
                      <a:cubicBezTo>
                        <a:pt x="174584" y="36755"/>
                        <a:pt x="237306" y="34757"/>
                        <a:pt x="267269" y="51137"/>
                      </a:cubicBezTo>
                      <a:cubicBezTo>
                        <a:pt x="297232" y="67916"/>
                        <a:pt x="368744" y="143422"/>
                        <a:pt x="363950" y="159403"/>
                      </a:cubicBezTo>
                      <a:cubicBezTo>
                        <a:pt x="359156" y="175783"/>
                        <a:pt x="325997" y="176582"/>
                        <a:pt x="325997" y="176582"/>
                      </a:cubicBezTo>
                      <a:cubicBezTo>
                        <a:pt x="325997" y="176582"/>
                        <a:pt x="326796" y="203348"/>
                        <a:pt x="316408" y="210540"/>
                      </a:cubicBezTo>
                      <a:cubicBezTo>
                        <a:pt x="306021" y="217731"/>
                        <a:pt x="288044" y="217731"/>
                        <a:pt x="288044" y="217731"/>
                      </a:cubicBezTo>
                      <a:cubicBezTo>
                        <a:pt x="288044" y="217731"/>
                        <a:pt x="282850" y="226520"/>
                        <a:pt x="276058" y="235708"/>
                      </a:cubicBezTo>
                      <a:cubicBezTo>
                        <a:pt x="269267" y="244897"/>
                        <a:pt x="242100" y="244098"/>
                        <a:pt x="242100" y="244098"/>
                      </a:cubicBezTo>
                      <a:cubicBezTo>
                        <a:pt x="242100" y="244098"/>
                        <a:pt x="239703" y="252088"/>
                        <a:pt x="228517" y="256483"/>
                      </a:cubicBezTo>
                      <a:cubicBezTo>
                        <a:pt x="217331" y="260877"/>
                        <a:pt x="200152" y="257681"/>
                        <a:pt x="188966" y="249691"/>
                      </a:cubicBezTo>
                      <a:lnTo>
                        <a:pt x="76705" y="157405"/>
                      </a:lnTo>
                      <a:lnTo>
                        <a:pt x="0" y="128241"/>
                      </a:lnTo>
                      <a:lnTo>
                        <a:pt x="50737" y="0"/>
                      </a:lnTo>
                      <a:close/>
                    </a:path>
                  </a:pathLst>
                </a:custGeom>
                <a:solidFill>
                  <a:srgbClr val="E2857E"/>
                </a:solidFill>
                <a:ln w="3991" cap="flat">
                  <a:noFill/>
                  <a:prstDash val="solid"/>
                  <a:miter/>
                </a:ln>
              </p:spPr>
              <p:txBody>
                <a:bodyPr rtlCol="0" anchor="ctr"/>
                <a:lstStyle/>
                <a:p>
                  <a:endParaRPr lang="nb-NO"/>
                </a:p>
              </p:txBody>
            </p:sp>
          </p:grpSp>
        </p:grpSp>
      </p:grpSp>
      <p:grpSp>
        <p:nvGrpSpPr>
          <p:cNvPr id="753" name="Gruppe 752">
            <a:extLst>
              <a:ext uri="{FF2B5EF4-FFF2-40B4-BE49-F238E27FC236}">
                <a16:creationId xmlns:a16="http://schemas.microsoft.com/office/drawing/2014/main" id="{F1B450DB-50F8-EB2A-EED2-E7F1C4ABC214}"/>
              </a:ext>
            </a:extLst>
          </p:cNvPr>
          <p:cNvGrpSpPr>
            <a:grpSpLocks noChangeAspect="1"/>
          </p:cNvGrpSpPr>
          <p:nvPr/>
        </p:nvGrpSpPr>
        <p:grpSpPr>
          <a:xfrm>
            <a:off x="6046040" y="3189846"/>
            <a:ext cx="1455655" cy="1332000"/>
            <a:chOff x="6103149" y="1186023"/>
            <a:chExt cx="4902402" cy="4485953"/>
          </a:xfrm>
        </p:grpSpPr>
        <p:grpSp>
          <p:nvGrpSpPr>
            <p:cNvPr id="754" name="Gruppe 753">
              <a:extLst>
                <a:ext uri="{FF2B5EF4-FFF2-40B4-BE49-F238E27FC236}">
                  <a16:creationId xmlns:a16="http://schemas.microsoft.com/office/drawing/2014/main" id="{2FF01181-B99D-ADA7-C389-F17DD0FEA4E9}"/>
                </a:ext>
              </a:extLst>
            </p:cNvPr>
            <p:cNvGrpSpPr/>
            <p:nvPr/>
          </p:nvGrpSpPr>
          <p:grpSpPr>
            <a:xfrm>
              <a:off x="8585292" y="4097277"/>
              <a:ext cx="2420259" cy="1446864"/>
              <a:chOff x="8585292" y="4097277"/>
              <a:chExt cx="2420259" cy="1446864"/>
            </a:xfrm>
          </p:grpSpPr>
          <p:sp>
            <p:nvSpPr>
              <p:cNvPr id="792" name="Friform 791">
                <a:extLst>
                  <a:ext uri="{FF2B5EF4-FFF2-40B4-BE49-F238E27FC236}">
                    <a16:creationId xmlns:a16="http://schemas.microsoft.com/office/drawing/2014/main" id="{5A81180A-42C6-61B2-23E4-F96B18817E1C}"/>
                  </a:ext>
                </a:extLst>
              </p:cNvPr>
              <p:cNvSpPr/>
              <p:nvPr/>
            </p:nvSpPr>
            <p:spPr>
              <a:xfrm>
                <a:off x="10204347" y="4097277"/>
                <a:ext cx="801204" cy="365691"/>
              </a:xfrm>
              <a:custGeom>
                <a:avLst/>
                <a:gdLst>
                  <a:gd name="connsiteX0" fmla="*/ 801205 w 801204"/>
                  <a:gd name="connsiteY0" fmla="*/ 365692 h 365691"/>
                  <a:gd name="connsiteX1" fmla="*/ 0 w 801204"/>
                  <a:gd name="connsiteY1" fmla="*/ 365692 h 365691"/>
                  <a:gd name="connsiteX2" fmla="*/ 0 w 801204"/>
                  <a:gd name="connsiteY2" fmla="*/ 0 h 365691"/>
                  <a:gd name="connsiteX3" fmla="*/ 679988 w 801204"/>
                  <a:gd name="connsiteY3" fmla="*/ 0 h 365691"/>
                  <a:gd name="connsiteX4" fmla="*/ 801205 w 801204"/>
                  <a:gd name="connsiteY4" fmla="*/ 279418 h 365691"/>
                  <a:gd name="connsiteX5" fmla="*/ 801205 w 801204"/>
                  <a:gd name="connsiteY5" fmla="*/ 365692 h 36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1204" h="365691">
                    <a:moveTo>
                      <a:pt x="801205" y="365692"/>
                    </a:moveTo>
                    <a:lnTo>
                      <a:pt x="0" y="365692"/>
                    </a:lnTo>
                    <a:lnTo>
                      <a:pt x="0" y="0"/>
                    </a:lnTo>
                    <a:lnTo>
                      <a:pt x="679988" y="0"/>
                    </a:lnTo>
                    <a:lnTo>
                      <a:pt x="801205" y="279418"/>
                    </a:lnTo>
                    <a:lnTo>
                      <a:pt x="801205" y="365692"/>
                    </a:lnTo>
                    <a:close/>
                  </a:path>
                </a:pathLst>
              </a:custGeom>
              <a:solidFill>
                <a:schemeClr val="accent4"/>
              </a:solidFill>
              <a:ln w="0" cap="flat">
                <a:noFill/>
                <a:prstDash val="solid"/>
                <a:miter/>
              </a:ln>
            </p:spPr>
            <p:txBody>
              <a:bodyPr rtlCol="0" anchor="ctr"/>
              <a:lstStyle/>
              <a:p>
                <a:endParaRPr lang="nb-NO"/>
              </a:p>
            </p:txBody>
          </p:sp>
          <p:sp>
            <p:nvSpPr>
              <p:cNvPr id="793" name="Friform 792">
                <a:extLst>
                  <a:ext uri="{FF2B5EF4-FFF2-40B4-BE49-F238E27FC236}">
                    <a16:creationId xmlns:a16="http://schemas.microsoft.com/office/drawing/2014/main" id="{7E58489F-C26C-34CB-F750-5E73679600BD}"/>
                  </a:ext>
                </a:extLst>
              </p:cNvPr>
              <p:cNvSpPr/>
              <p:nvPr/>
            </p:nvSpPr>
            <p:spPr>
              <a:xfrm>
                <a:off x="9405086" y="4545130"/>
                <a:ext cx="799261" cy="456077"/>
              </a:xfrm>
              <a:custGeom>
                <a:avLst/>
                <a:gdLst>
                  <a:gd name="connsiteX0" fmla="*/ 799262 w 799261"/>
                  <a:gd name="connsiteY0" fmla="*/ 456078 h 456077"/>
                  <a:gd name="connsiteX1" fmla="*/ 0 w 799261"/>
                  <a:gd name="connsiteY1" fmla="*/ 456078 h 456077"/>
                  <a:gd name="connsiteX2" fmla="*/ 0 w 799261"/>
                  <a:gd name="connsiteY2" fmla="*/ 373950 h 456077"/>
                  <a:gd name="connsiteX3" fmla="*/ 129540 w 799261"/>
                  <a:gd name="connsiteY3" fmla="*/ 0 h 456077"/>
                  <a:gd name="connsiteX4" fmla="*/ 799262 w 799261"/>
                  <a:gd name="connsiteY4" fmla="*/ 0 h 456077"/>
                  <a:gd name="connsiteX5" fmla="*/ 799262 w 799261"/>
                  <a:gd name="connsiteY5" fmla="*/ 456078 h 45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261" h="456077">
                    <a:moveTo>
                      <a:pt x="799262" y="456078"/>
                    </a:moveTo>
                    <a:lnTo>
                      <a:pt x="0" y="456078"/>
                    </a:lnTo>
                    <a:lnTo>
                      <a:pt x="0" y="373950"/>
                    </a:lnTo>
                    <a:lnTo>
                      <a:pt x="129540" y="0"/>
                    </a:lnTo>
                    <a:lnTo>
                      <a:pt x="799262" y="0"/>
                    </a:lnTo>
                    <a:lnTo>
                      <a:pt x="799262" y="456078"/>
                    </a:lnTo>
                    <a:close/>
                  </a:path>
                </a:pathLst>
              </a:custGeom>
              <a:solidFill>
                <a:schemeClr val="accent4"/>
              </a:solidFill>
              <a:ln w="0" cap="flat">
                <a:noFill/>
                <a:prstDash val="solid"/>
                <a:miter/>
              </a:ln>
            </p:spPr>
            <p:txBody>
              <a:bodyPr rtlCol="0" anchor="ctr"/>
              <a:lstStyle/>
              <a:p>
                <a:endParaRPr lang="nb-NO"/>
              </a:p>
            </p:txBody>
          </p:sp>
          <p:sp>
            <p:nvSpPr>
              <p:cNvPr id="794" name="Friform 793">
                <a:extLst>
                  <a:ext uri="{FF2B5EF4-FFF2-40B4-BE49-F238E27FC236}">
                    <a16:creationId xmlns:a16="http://schemas.microsoft.com/office/drawing/2014/main" id="{18024251-B7ED-A45E-BEA5-4C7714E75388}"/>
                  </a:ext>
                </a:extLst>
              </p:cNvPr>
              <p:cNvSpPr/>
              <p:nvPr/>
            </p:nvSpPr>
            <p:spPr>
              <a:xfrm>
                <a:off x="8585292" y="5001207"/>
                <a:ext cx="949333" cy="460773"/>
              </a:xfrm>
              <a:custGeom>
                <a:avLst/>
                <a:gdLst>
                  <a:gd name="connsiteX0" fmla="*/ 813673 w 949333"/>
                  <a:gd name="connsiteY0" fmla="*/ 460774 h 460773"/>
                  <a:gd name="connsiteX1" fmla="*/ 0 w 949333"/>
                  <a:gd name="connsiteY1" fmla="*/ 460774 h 460773"/>
                  <a:gd name="connsiteX2" fmla="*/ 269314 w 949333"/>
                  <a:gd name="connsiteY2" fmla="*/ 0 h 460773"/>
                  <a:gd name="connsiteX3" fmla="*/ 949334 w 949333"/>
                  <a:gd name="connsiteY3" fmla="*/ 0 h 460773"/>
                  <a:gd name="connsiteX4" fmla="*/ 813673 w 949333"/>
                  <a:gd name="connsiteY4" fmla="*/ 460774 h 460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333" h="460773">
                    <a:moveTo>
                      <a:pt x="813673" y="460774"/>
                    </a:moveTo>
                    <a:lnTo>
                      <a:pt x="0" y="460774"/>
                    </a:lnTo>
                    <a:lnTo>
                      <a:pt x="269314" y="0"/>
                    </a:lnTo>
                    <a:lnTo>
                      <a:pt x="949334" y="0"/>
                    </a:lnTo>
                    <a:lnTo>
                      <a:pt x="813673" y="460774"/>
                    </a:lnTo>
                    <a:close/>
                  </a:path>
                </a:pathLst>
              </a:custGeom>
              <a:solidFill>
                <a:schemeClr val="accent4"/>
              </a:solidFill>
              <a:ln w="0" cap="flat">
                <a:noFill/>
                <a:prstDash val="solid"/>
                <a:miter/>
              </a:ln>
            </p:spPr>
            <p:txBody>
              <a:bodyPr rtlCol="0" anchor="ctr"/>
              <a:lstStyle/>
              <a:p>
                <a:endParaRPr lang="nb-NO"/>
              </a:p>
            </p:txBody>
          </p:sp>
          <p:sp>
            <p:nvSpPr>
              <p:cNvPr id="795" name="Friform 794">
                <a:extLst>
                  <a:ext uri="{FF2B5EF4-FFF2-40B4-BE49-F238E27FC236}">
                    <a16:creationId xmlns:a16="http://schemas.microsoft.com/office/drawing/2014/main" id="{DAAA2906-42EE-76BF-6AD4-333CAE7E82A6}"/>
                  </a:ext>
                </a:extLst>
              </p:cNvPr>
              <p:cNvSpPr/>
              <p:nvPr/>
            </p:nvSpPr>
            <p:spPr>
              <a:xfrm>
                <a:off x="8585292" y="5461981"/>
                <a:ext cx="816555" cy="82160"/>
              </a:xfrm>
              <a:custGeom>
                <a:avLst/>
                <a:gdLst>
                  <a:gd name="connsiteX0" fmla="*/ 0 w 816555"/>
                  <a:gd name="connsiteY0" fmla="*/ 0 h 82160"/>
                  <a:gd name="connsiteX1" fmla="*/ 816556 w 816555"/>
                  <a:gd name="connsiteY1" fmla="*/ 0 h 82160"/>
                  <a:gd name="connsiteX2" fmla="*/ 816556 w 816555"/>
                  <a:gd name="connsiteY2" fmla="*/ 82161 h 82160"/>
                  <a:gd name="connsiteX3" fmla="*/ 0 w 816555"/>
                  <a:gd name="connsiteY3" fmla="*/ 82161 h 82160"/>
                </a:gdLst>
                <a:ahLst/>
                <a:cxnLst>
                  <a:cxn ang="0">
                    <a:pos x="connsiteX0" y="connsiteY0"/>
                  </a:cxn>
                  <a:cxn ang="0">
                    <a:pos x="connsiteX1" y="connsiteY1"/>
                  </a:cxn>
                  <a:cxn ang="0">
                    <a:pos x="connsiteX2" y="connsiteY2"/>
                  </a:cxn>
                  <a:cxn ang="0">
                    <a:pos x="connsiteX3" y="connsiteY3"/>
                  </a:cxn>
                </a:cxnLst>
                <a:rect l="l" t="t" r="r" b="b"/>
                <a:pathLst>
                  <a:path w="816555" h="82160">
                    <a:moveTo>
                      <a:pt x="0" y="0"/>
                    </a:moveTo>
                    <a:lnTo>
                      <a:pt x="816556" y="0"/>
                    </a:lnTo>
                    <a:lnTo>
                      <a:pt x="816556" y="82161"/>
                    </a:lnTo>
                    <a:lnTo>
                      <a:pt x="0" y="82161"/>
                    </a:lnTo>
                    <a:close/>
                  </a:path>
                </a:pathLst>
              </a:custGeom>
              <a:solidFill>
                <a:srgbClr val="FFFFFF"/>
              </a:solidFill>
              <a:ln w="0" cap="flat">
                <a:noFill/>
                <a:prstDash val="solid"/>
                <a:miter/>
              </a:ln>
            </p:spPr>
            <p:txBody>
              <a:bodyPr rtlCol="0" anchor="ctr"/>
              <a:lstStyle/>
              <a:p>
                <a:endParaRPr lang="nb-NO"/>
              </a:p>
            </p:txBody>
          </p:sp>
          <p:sp>
            <p:nvSpPr>
              <p:cNvPr id="796" name="Friform 795">
                <a:extLst>
                  <a:ext uri="{FF2B5EF4-FFF2-40B4-BE49-F238E27FC236}">
                    <a16:creationId xmlns:a16="http://schemas.microsoft.com/office/drawing/2014/main" id="{656F1C09-2937-7EC4-E026-FB7917468CC8}"/>
                  </a:ext>
                </a:extLst>
              </p:cNvPr>
              <p:cNvSpPr/>
              <p:nvPr/>
            </p:nvSpPr>
            <p:spPr>
              <a:xfrm>
                <a:off x="9405086" y="4919079"/>
                <a:ext cx="800362" cy="82160"/>
              </a:xfrm>
              <a:custGeom>
                <a:avLst/>
                <a:gdLst>
                  <a:gd name="connsiteX0" fmla="*/ 0 w 800362"/>
                  <a:gd name="connsiteY0" fmla="*/ 0 h 82160"/>
                  <a:gd name="connsiteX1" fmla="*/ 800363 w 800362"/>
                  <a:gd name="connsiteY1" fmla="*/ 0 h 82160"/>
                  <a:gd name="connsiteX2" fmla="*/ 800363 w 800362"/>
                  <a:gd name="connsiteY2" fmla="*/ 82161 h 82160"/>
                  <a:gd name="connsiteX3" fmla="*/ 0 w 800362"/>
                  <a:gd name="connsiteY3" fmla="*/ 82161 h 82160"/>
                </a:gdLst>
                <a:ahLst/>
                <a:cxnLst>
                  <a:cxn ang="0">
                    <a:pos x="connsiteX0" y="connsiteY0"/>
                  </a:cxn>
                  <a:cxn ang="0">
                    <a:pos x="connsiteX1" y="connsiteY1"/>
                  </a:cxn>
                  <a:cxn ang="0">
                    <a:pos x="connsiteX2" y="connsiteY2"/>
                  </a:cxn>
                  <a:cxn ang="0">
                    <a:pos x="connsiteX3" y="connsiteY3"/>
                  </a:cxn>
                </a:cxnLst>
                <a:rect l="l" t="t" r="r" b="b"/>
                <a:pathLst>
                  <a:path w="800362" h="82160">
                    <a:moveTo>
                      <a:pt x="0" y="0"/>
                    </a:moveTo>
                    <a:lnTo>
                      <a:pt x="800363" y="0"/>
                    </a:lnTo>
                    <a:lnTo>
                      <a:pt x="800363" y="82161"/>
                    </a:lnTo>
                    <a:lnTo>
                      <a:pt x="0" y="82161"/>
                    </a:lnTo>
                    <a:close/>
                  </a:path>
                </a:pathLst>
              </a:custGeom>
              <a:solidFill>
                <a:srgbClr val="FFFFFF"/>
              </a:solidFill>
              <a:ln w="0" cap="flat">
                <a:noFill/>
                <a:prstDash val="solid"/>
                <a:miter/>
              </a:ln>
            </p:spPr>
            <p:txBody>
              <a:bodyPr rtlCol="0" anchor="ctr"/>
              <a:lstStyle/>
              <a:p>
                <a:endParaRPr lang="nb-NO"/>
              </a:p>
            </p:txBody>
          </p:sp>
          <p:sp>
            <p:nvSpPr>
              <p:cNvPr id="797" name="Friform 796">
                <a:extLst>
                  <a:ext uri="{FF2B5EF4-FFF2-40B4-BE49-F238E27FC236}">
                    <a16:creationId xmlns:a16="http://schemas.microsoft.com/office/drawing/2014/main" id="{D5960CE9-E224-AFB1-C154-44198239E4C2}"/>
                  </a:ext>
                </a:extLst>
              </p:cNvPr>
              <p:cNvSpPr/>
              <p:nvPr/>
            </p:nvSpPr>
            <p:spPr>
              <a:xfrm>
                <a:off x="10204347" y="4380808"/>
                <a:ext cx="800362" cy="82160"/>
              </a:xfrm>
              <a:custGeom>
                <a:avLst/>
                <a:gdLst>
                  <a:gd name="connsiteX0" fmla="*/ 0 w 800362"/>
                  <a:gd name="connsiteY0" fmla="*/ 0 h 82160"/>
                  <a:gd name="connsiteX1" fmla="*/ 800363 w 800362"/>
                  <a:gd name="connsiteY1" fmla="*/ 0 h 82160"/>
                  <a:gd name="connsiteX2" fmla="*/ 800363 w 800362"/>
                  <a:gd name="connsiteY2" fmla="*/ 82161 h 82160"/>
                  <a:gd name="connsiteX3" fmla="*/ 0 w 800362"/>
                  <a:gd name="connsiteY3" fmla="*/ 82161 h 82160"/>
                </a:gdLst>
                <a:ahLst/>
                <a:cxnLst>
                  <a:cxn ang="0">
                    <a:pos x="connsiteX0" y="connsiteY0"/>
                  </a:cxn>
                  <a:cxn ang="0">
                    <a:pos x="connsiteX1" y="connsiteY1"/>
                  </a:cxn>
                  <a:cxn ang="0">
                    <a:pos x="connsiteX2" y="connsiteY2"/>
                  </a:cxn>
                  <a:cxn ang="0">
                    <a:pos x="connsiteX3" y="connsiteY3"/>
                  </a:cxn>
                </a:cxnLst>
                <a:rect l="l" t="t" r="r" b="b"/>
                <a:pathLst>
                  <a:path w="800362" h="82160">
                    <a:moveTo>
                      <a:pt x="0" y="0"/>
                    </a:moveTo>
                    <a:lnTo>
                      <a:pt x="800363" y="0"/>
                    </a:lnTo>
                    <a:lnTo>
                      <a:pt x="800363" y="82161"/>
                    </a:lnTo>
                    <a:lnTo>
                      <a:pt x="0" y="82161"/>
                    </a:lnTo>
                    <a:close/>
                  </a:path>
                </a:pathLst>
              </a:custGeom>
              <a:solidFill>
                <a:srgbClr val="FFFFFF"/>
              </a:solidFill>
              <a:ln w="0" cap="flat">
                <a:noFill/>
                <a:prstDash val="solid"/>
                <a:miter/>
              </a:ln>
            </p:spPr>
            <p:txBody>
              <a:bodyPr rtlCol="0" anchor="ctr"/>
              <a:lstStyle/>
              <a:p>
                <a:endParaRPr lang="nb-NO"/>
              </a:p>
            </p:txBody>
          </p:sp>
          <p:sp>
            <p:nvSpPr>
              <p:cNvPr id="798" name="Friform 797">
                <a:extLst>
                  <a:ext uri="{FF2B5EF4-FFF2-40B4-BE49-F238E27FC236}">
                    <a16:creationId xmlns:a16="http://schemas.microsoft.com/office/drawing/2014/main" id="{7DA45313-C5D3-C37D-FD95-E4A9FD273FF8}"/>
                  </a:ext>
                </a:extLst>
              </p:cNvPr>
              <p:cNvSpPr/>
              <p:nvPr/>
            </p:nvSpPr>
            <p:spPr>
              <a:xfrm>
                <a:off x="9398965" y="5001207"/>
                <a:ext cx="135660" cy="542902"/>
              </a:xfrm>
              <a:custGeom>
                <a:avLst/>
                <a:gdLst>
                  <a:gd name="connsiteX0" fmla="*/ 135661 w 135660"/>
                  <a:gd name="connsiteY0" fmla="*/ 0 h 542902"/>
                  <a:gd name="connsiteX1" fmla="*/ 135661 w 135660"/>
                  <a:gd name="connsiteY1" fmla="*/ 86921 h 542902"/>
                  <a:gd name="connsiteX2" fmla="*/ 2882 w 135660"/>
                  <a:gd name="connsiteY2" fmla="*/ 542902 h 542902"/>
                  <a:gd name="connsiteX3" fmla="*/ 0 w 135660"/>
                  <a:gd name="connsiteY3" fmla="*/ 460774 h 542902"/>
                  <a:gd name="connsiteX4" fmla="*/ 135661 w 135660"/>
                  <a:gd name="connsiteY4" fmla="*/ 0 h 542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60" h="542902">
                    <a:moveTo>
                      <a:pt x="135661" y="0"/>
                    </a:moveTo>
                    <a:lnTo>
                      <a:pt x="135661" y="86921"/>
                    </a:lnTo>
                    <a:lnTo>
                      <a:pt x="2882" y="542902"/>
                    </a:lnTo>
                    <a:lnTo>
                      <a:pt x="0" y="460774"/>
                    </a:lnTo>
                    <a:lnTo>
                      <a:pt x="135661" y="0"/>
                    </a:lnTo>
                    <a:close/>
                  </a:path>
                </a:pathLst>
              </a:custGeom>
              <a:solidFill>
                <a:srgbClr val="FFFFFF"/>
              </a:solidFill>
              <a:ln w="0" cap="flat">
                <a:noFill/>
                <a:prstDash val="solid"/>
                <a:miter/>
              </a:ln>
            </p:spPr>
            <p:txBody>
              <a:bodyPr rtlCol="0" anchor="ctr"/>
              <a:lstStyle/>
              <a:p>
                <a:endParaRPr lang="nb-NO"/>
              </a:p>
            </p:txBody>
          </p:sp>
        </p:grpSp>
        <p:grpSp>
          <p:nvGrpSpPr>
            <p:cNvPr id="755" name="Gruppe 754">
              <a:extLst>
                <a:ext uri="{FF2B5EF4-FFF2-40B4-BE49-F238E27FC236}">
                  <a16:creationId xmlns:a16="http://schemas.microsoft.com/office/drawing/2014/main" id="{DB7019E4-1860-D7F4-731F-CA67874B7CF9}"/>
                </a:ext>
              </a:extLst>
            </p:cNvPr>
            <p:cNvGrpSpPr/>
            <p:nvPr/>
          </p:nvGrpSpPr>
          <p:grpSpPr>
            <a:xfrm>
              <a:off x="6103149" y="1186023"/>
              <a:ext cx="3098319" cy="4485953"/>
              <a:chOff x="6192192" y="1309477"/>
              <a:chExt cx="3098319" cy="4485953"/>
            </a:xfrm>
          </p:grpSpPr>
          <p:sp>
            <p:nvSpPr>
              <p:cNvPr id="756" name="Friform 755">
                <a:extLst>
                  <a:ext uri="{FF2B5EF4-FFF2-40B4-BE49-F238E27FC236}">
                    <a16:creationId xmlns:a16="http://schemas.microsoft.com/office/drawing/2014/main" id="{0D06B4F9-646B-4281-3EC1-D037BE8792A9}"/>
                  </a:ext>
                </a:extLst>
              </p:cNvPr>
              <p:cNvSpPr/>
              <p:nvPr/>
            </p:nvSpPr>
            <p:spPr>
              <a:xfrm>
                <a:off x="6192192" y="1309477"/>
                <a:ext cx="3098319" cy="3055242"/>
              </a:xfrm>
              <a:custGeom>
                <a:avLst/>
                <a:gdLst>
                  <a:gd name="connsiteX0" fmla="*/ 2550342 w 3098319"/>
                  <a:gd name="connsiteY0" fmla="*/ 80760 h 3055242"/>
                  <a:gd name="connsiteX1" fmla="*/ 1061603 w 3098319"/>
                  <a:gd name="connsiteY1" fmla="*/ 507141 h 3055242"/>
                  <a:gd name="connsiteX2" fmla="*/ 82896 w 3098319"/>
                  <a:gd name="connsiteY2" fmla="*/ 1931433 h 3055242"/>
                  <a:gd name="connsiteX3" fmla="*/ 2100384 w 3098319"/>
                  <a:gd name="connsiteY3" fmla="*/ 3006486 h 3055242"/>
                  <a:gd name="connsiteX4" fmla="*/ 2550342 w 3098319"/>
                  <a:gd name="connsiteY4" fmla="*/ 80760 h 3055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8319" h="3055242">
                    <a:moveTo>
                      <a:pt x="2550342" y="80760"/>
                    </a:moveTo>
                    <a:cubicBezTo>
                      <a:pt x="2178303" y="-132689"/>
                      <a:pt x="1646347" y="100191"/>
                      <a:pt x="1061603" y="507141"/>
                    </a:cubicBezTo>
                    <a:cubicBezTo>
                      <a:pt x="476892" y="914124"/>
                      <a:pt x="-247334" y="1143183"/>
                      <a:pt x="82896" y="1931433"/>
                    </a:cubicBezTo>
                    <a:cubicBezTo>
                      <a:pt x="413126" y="2719685"/>
                      <a:pt x="1499805" y="3217992"/>
                      <a:pt x="2100384" y="3006486"/>
                    </a:cubicBezTo>
                    <a:cubicBezTo>
                      <a:pt x="2700964" y="2794980"/>
                      <a:pt x="3745478" y="766480"/>
                      <a:pt x="2550342" y="80760"/>
                    </a:cubicBezTo>
                    <a:close/>
                  </a:path>
                </a:pathLst>
              </a:custGeom>
              <a:solidFill>
                <a:schemeClr val="accent4">
                  <a:alpha val="61000"/>
                </a:schemeClr>
              </a:solidFill>
              <a:ln w="0" cap="flat">
                <a:noFill/>
                <a:prstDash val="solid"/>
                <a:miter/>
              </a:ln>
            </p:spPr>
            <p:txBody>
              <a:bodyPr rtlCol="0" anchor="ctr"/>
              <a:lstStyle/>
              <a:p>
                <a:endParaRPr lang="nb-NO"/>
              </a:p>
            </p:txBody>
          </p:sp>
          <p:sp>
            <p:nvSpPr>
              <p:cNvPr id="757" name="Friform 756">
                <a:extLst>
                  <a:ext uri="{FF2B5EF4-FFF2-40B4-BE49-F238E27FC236}">
                    <a16:creationId xmlns:a16="http://schemas.microsoft.com/office/drawing/2014/main" id="{0C06AE3B-2A56-1087-600B-479F4F1B6401}"/>
                  </a:ext>
                </a:extLst>
              </p:cNvPr>
              <p:cNvSpPr/>
              <p:nvPr/>
            </p:nvSpPr>
            <p:spPr>
              <a:xfrm flipH="1">
                <a:off x="7777576" y="3401420"/>
                <a:ext cx="490924" cy="2266717"/>
              </a:xfrm>
              <a:custGeom>
                <a:avLst/>
                <a:gdLst>
                  <a:gd name="connsiteX0" fmla="*/ 0 w 490924"/>
                  <a:gd name="connsiteY0" fmla="*/ 323909 h 2266717"/>
                  <a:gd name="connsiteX1" fmla="*/ 51784 w 490924"/>
                  <a:gd name="connsiteY1" fmla="*/ 1233313 h 2266717"/>
                  <a:gd name="connsiteX2" fmla="*/ 36660 w 490924"/>
                  <a:gd name="connsiteY2" fmla="*/ 2166778 h 2266717"/>
                  <a:gd name="connsiteX3" fmla="*/ 84007 w 490924"/>
                  <a:gd name="connsiteY3" fmla="*/ 2266718 h 2266717"/>
                  <a:gd name="connsiteX4" fmla="*/ 162152 w 490924"/>
                  <a:gd name="connsiteY4" fmla="*/ 2198839 h 2266717"/>
                  <a:gd name="connsiteX5" fmla="*/ 240523 w 490924"/>
                  <a:gd name="connsiteY5" fmla="*/ 1595118 h 2266717"/>
                  <a:gd name="connsiteX6" fmla="*/ 256424 w 490924"/>
                  <a:gd name="connsiteY6" fmla="*/ 1153969 h 2266717"/>
                  <a:gd name="connsiteX7" fmla="*/ 389073 w 490924"/>
                  <a:gd name="connsiteY7" fmla="*/ 499598 h 2266717"/>
                  <a:gd name="connsiteX8" fmla="*/ 452030 w 490924"/>
                  <a:gd name="connsiteY8" fmla="*/ 219111 h 2266717"/>
                  <a:gd name="connsiteX9" fmla="*/ 490924 w 490924"/>
                  <a:gd name="connsiteY9" fmla="*/ 47180 h 2266717"/>
                  <a:gd name="connsiteX10" fmla="*/ 32 w 490924"/>
                  <a:gd name="connsiteY10" fmla="*/ 323909 h 226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0924" h="2266717">
                    <a:moveTo>
                      <a:pt x="0" y="323909"/>
                    </a:moveTo>
                    <a:cubicBezTo>
                      <a:pt x="0" y="323909"/>
                      <a:pt x="49484" y="1092859"/>
                      <a:pt x="51784" y="1233313"/>
                    </a:cubicBezTo>
                    <a:cubicBezTo>
                      <a:pt x="52949" y="1304624"/>
                      <a:pt x="36660" y="2166778"/>
                      <a:pt x="36660" y="2166778"/>
                    </a:cubicBezTo>
                    <a:lnTo>
                      <a:pt x="84007" y="2266718"/>
                    </a:lnTo>
                    <a:lnTo>
                      <a:pt x="162152" y="2198839"/>
                    </a:lnTo>
                    <a:cubicBezTo>
                      <a:pt x="162152" y="2198839"/>
                      <a:pt x="227699" y="1675238"/>
                      <a:pt x="240523" y="1595118"/>
                    </a:cubicBezTo>
                    <a:cubicBezTo>
                      <a:pt x="285247" y="1315830"/>
                      <a:pt x="247907" y="1235029"/>
                      <a:pt x="256424" y="1153969"/>
                    </a:cubicBezTo>
                    <a:cubicBezTo>
                      <a:pt x="261055" y="1109861"/>
                      <a:pt x="325178" y="785752"/>
                      <a:pt x="389073" y="499598"/>
                    </a:cubicBezTo>
                    <a:cubicBezTo>
                      <a:pt x="412164" y="396128"/>
                      <a:pt x="434315" y="297645"/>
                      <a:pt x="452030" y="219111"/>
                    </a:cubicBezTo>
                    <a:cubicBezTo>
                      <a:pt x="475315" y="115900"/>
                      <a:pt x="490924" y="47180"/>
                      <a:pt x="490924" y="47180"/>
                    </a:cubicBezTo>
                    <a:cubicBezTo>
                      <a:pt x="410415" y="-147649"/>
                      <a:pt x="32" y="323909"/>
                      <a:pt x="32" y="323909"/>
                    </a:cubicBezTo>
                    <a:close/>
                  </a:path>
                </a:pathLst>
              </a:custGeom>
              <a:solidFill>
                <a:srgbClr val="D87873"/>
              </a:solidFill>
              <a:ln w="0" cap="flat">
                <a:noFill/>
                <a:prstDash val="solid"/>
                <a:miter/>
              </a:ln>
            </p:spPr>
            <p:txBody>
              <a:bodyPr rtlCol="0" anchor="ctr"/>
              <a:lstStyle/>
              <a:p>
                <a:endParaRPr lang="nb-NO"/>
              </a:p>
            </p:txBody>
          </p:sp>
          <p:grpSp>
            <p:nvGrpSpPr>
              <p:cNvPr id="758" name="Grafikk 28">
                <a:extLst>
                  <a:ext uri="{FF2B5EF4-FFF2-40B4-BE49-F238E27FC236}">
                    <a16:creationId xmlns:a16="http://schemas.microsoft.com/office/drawing/2014/main" id="{AC043D07-47C4-9930-1F5E-8F3A79128B00}"/>
                  </a:ext>
                </a:extLst>
              </p:cNvPr>
              <p:cNvGrpSpPr/>
              <p:nvPr/>
            </p:nvGrpSpPr>
            <p:grpSpPr>
              <a:xfrm flipH="1">
                <a:off x="8066378" y="5562045"/>
                <a:ext cx="489451" cy="233385"/>
                <a:chOff x="4326056" y="5927495"/>
                <a:chExt cx="489451" cy="233385"/>
              </a:xfrm>
            </p:grpSpPr>
            <p:sp>
              <p:nvSpPr>
                <p:cNvPr id="789" name="Friform 788">
                  <a:extLst>
                    <a:ext uri="{FF2B5EF4-FFF2-40B4-BE49-F238E27FC236}">
                      <a16:creationId xmlns:a16="http://schemas.microsoft.com/office/drawing/2014/main" id="{BFB4F0BF-0B0C-4CEF-F465-5DECB5BBD79B}"/>
                    </a:ext>
                  </a:extLst>
                </p:cNvPr>
                <p:cNvSpPr/>
                <p:nvPr/>
              </p:nvSpPr>
              <p:spPr>
                <a:xfrm>
                  <a:off x="4326056" y="5927495"/>
                  <a:ext cx="489451" cy="233385"/>
                </a:xfrm>
                <a:custGeom>
                  <a:avLst/>
                  <a:gdLst>
                    <a:gd name="connsiteX0" fmla="*/ 464281 w 489451"/>
                    <a:gd name="connsiteY0" fmla="*/ 42003 h 233385"/>
                    <a:gd name="connsiteX1" fmla="*/ 484586 w 489451"/>
                    <a:gd name="connsiteY1" fmla="*/ 225173 h 233385"/>
                    <a:gd name="connsiteX2" fmla="*/ 5450 w 489451"/>
                    <a:gd name="connsiteY2" fmla="*/ 216170 h 233385"/>
                    <a:gd name="connsiteX3" fmla="*/ 15522 w 489451"/>
                    <a:gd name="connsiteY3" fmla="*/ 142688 h 233385"/>
                    <a:gd name="connsiteX4" fmla="*/ 316864 w 489451"/>
                    <a:gd name="connsiteY4" fmla="*/ 0 h 233385"/>
                    <a:gd name="connsiteX5" fmla="*/ 345719 w 489451"/>
                    <a:gd name="connsiteY5" fmla="*/ 45048 h 233385"/>
                    <a:gd name="connsiteX6" fmla="*/ 340537 w 489451"/>
                    <a:gd name="connsiteY6" fmla="*/ 54796 h 233385"/>
                    <a:gd name="connsiteX7" fmla="*/ 394232 w 489451"/>
                    <a:gd name="connsiteY7" fmla="*/ 77789 h 233385"/>
                    <a:gd name="connsiteX8" fmla="*/ 464313 w 489451"/>
                    <a:gd name="connsiteY8" fmla="*/ 42036 h 23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451" h="233385">
                      <a:moveTo>
                        <a:pt x="464281" y="42003"/>
                      </a:moveTo>
                      <a:cubicBezTo>
                        <a:pt x="473996" y="44627"/>
                        <a:pt x="500228" y="216202"/>
                        <a:pt x="484586" y="225173"/>
                      </a:cubicBezTo>
                      <a:cubicBezTo>
                        <a:pt x="468944" y="234111"/>
                        <a:pt x="30872" y="241106"/>
                        <a:pt x="5450" y="216170"/>
                      </a:cubicBezTo>
                      <a:cubicBezTo>
                        <a:pt x="-7893" y="203086"/>
                        <a:pt x="6324" y="145247"/>
                        <a:pt x="15522" y="142688"/>
                      </a:cubicBezTo>
                      <a:cubicBezTo>
                        <a:pt x="184636" y="95439"/>
                        <a:pt x="316864" y="0"/>
                        <a:pt x="316864" y="0"/>
                      </a:cubicBezTo>
                      <a:cubicBezTo>
                        <a:pt x="316864" y="0"/>
                        <a:pt x="350739" y="21892"/>
                        <a:pt x="345719" y="45048"/>
                      </a:cubicBezTo>
                      <a:lnTo>
                        <a:pt x="340537" y="54796"/>
                      </a:lnTo>
                      <a:cubicBezTo>
                        <a:pt x="340537" y="54796"/>
                        <a:pt x="367806" y="80250"/>
                        <a:pt x="394232" y="77789"/>
                      </a:cubicBezTo>
                      <a:cubicBezTo>
                        <a:pt x="420626" y="75295"/>
                        <a:pt x="439700" y="35300"/>
                        <a:pt x="464313" y="42036"/>
                      </a:cubicBezTo>
                      <a:close/>
                    </a:path>
                  </a:pathLst>
                </a:custGeom>
                <a:solidFill>
                  <a:srgbClr val="FFFFFF"/>
                </a:solidFill>
                <a:ln w="0" cap="flat">
                  <a:noFill/>
                  <a:prstDash val="solid"/>
                  <a:miter/>
                </a:ln>
              </p:spPr>
              <p:txBody>
                <a:bodyPr rtlCol="0" anchor="ctr"/>
                <a:lstStyle/>
                <a:p>
                  <a:endParaRPr lang="nb-NO"/>
                </a:p>
              </p:txBody>
            </p:sp>
            <p:sp>
              <p:nvSpPr>
                <p:cNvPr id="790" name="Friform 789">
                  <a:extLst>
                    <a:ext uri="{FF2B5EF4-FFF2-40B4-BE49-F238E27FC236}">
                      <a16:creationId xmlns:a16="http://schemas.microsoft.com/office/drawing/2014/main" id="{071A002F-8E57-5198-8173-CA1E69AA9A21}"/>
                    </a:ext>
                  </a:extLst>
                </p:cNvPr>
                <p:cNvSpPr/>
                <p:nvPr/>
              </p:nvSpPr>
              <p:spPr>
                <a:xfrm>
                  <a:off x="4566135" y="5971376"/>
                  <a:ext cx="39542" cy="50423"/>
                </a:xfrm>
                <a:custGeom>
                  <a:avLst/>
                  <a:gdLst>
                    <a:gd name="connsiteX0" fmla="*/ 6833 w 39542"/>
                    <a:gd name="connsiteY0" fmla="*/ 32 h 50423"/>
                    <a:gd name="connsiteX1" fmla="*/ 39542 w 39542"/>
                    <a:gd name="connsiteY1" fmla="*/ 48578 h 50423"/>
                    <a:gd name="connsiteX2" fmla="*/ 32774 w 39542"/>
                    <a:gd name="connsiteY2" fmla="*/ 50423 h 50423"/>
                    <a:gd name="connsiteX3" fmla="*/ 1166 w 39542"/>
                    <a:gd name="connsiteY3" fmla="*/ 4631 h 50423"/>
                    <a:gd name="connsiteX4" fmla="*/ 0 w 39542"/>
                    <a:gd name="connsiteY4" fmla="*/ 3854 h 50423"/>
                    <a:gd name="connsiteX5" fmla="*/ 6801 w 39542"/>
                    <a:gd name="connsiteY5" fmla="*/ 0 h 50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42" h="50423">
                      <a:moveTo>
                        <a:pt x="6833" y="32"/>
                      </a:moveTo>
                      <a:cubicBezTo>
                        <a:pt x="28531" y="15545"/>
                        <a:pt x="36919" y="39024"/>
                        <a:pt x="39542" y="48578"/>
                      </a:cubicBezTo>
                      <a:lnTo>
                        <a:pt x="32774" y="50423"/>
                      </a:lnTo>
                      <a:cubicBezTo>
                        <a:pt x="30280" y="41388"/>
                        <a:pt x="22216" y="18815"/>
                        <a:pt x="1166" y="4631"/>
                      </a:cubicBezTo>
                      <a:cubicBezTo>
                        <a:pt x="777" y="4372"/>
                        <a:pt x="389" y="4113"/>
                        <a:pt x="0" y="3854"/>
                      </a:cubicBezTo>
                      <a:lnTo>
                        <a:pt x="6801" y="0"/>
                      </a:lnTo>
                      <a:close/>
                    </a:path>
                  </a:pathLst>
                </a:custGeom>
                <a:solidFill>
                  <a:srgbClr val="E8E2E2"/>
                </a:solidFill>
                <a:ln w="0" cap="flat">
                  <a:noFill/>
                  <a:prstDash val="solid"/>
                  <a:miter/>
                </a:ln>
              </p:spPr>
              <p:txBody>
                <a:bodyPr rtlCol="0" anchor="ctr"/>
                <a:lstStyle/>
                <a:p>
                  <a:endParaRPr lang="nb-NO"/>
                </a:p>
              </p:txBody>
            </p:sp>
            <p:sp>
              <p:nvSpPr>
                <p:cNvPr id="791" name="Friform 790">
                  <a:extLst>
                    <a:ext uri="{FF2B5EF4-FFF2-40B4-BE49-F238E27FC236}">
                      <a16:creationId xmlns:a16="http://schemas.microsoft.com/office/drawing/2014/main" id="{094C815C-C29E-73BA-2550-475714BA1059}"/>
                    </a:ext>
                  </a:extLst>
                </p:cNvPr>
                <p:cNvSpPr/>
                <p:nvPr/>
              </p:nvSpPr>
              <p:spPr>
                <a:xfrm>
                  <a:off x="4527500" y="5992459"/>
                  <a:ext cx="37469" cy="48739"/>
                </a:xfrm>
                <a:custGeom>
                  <a:avLst/>
                  <a:gdLst>
                    <a:gd name="connsiteX0" fmla="*/ 6963 w 37469"/>
                    <a:gd name="connsiteY0" fmla="*/ 0 h 48739"/>
                    <a:gd name="connsiteX1" fmla="*/ 37469 w 37469"/>
                    <a:gd name="connsiteY1" fmla="*/ 46894 h 48739"/>
                    <a:gd name="connsiteX2" fmla="*/ 30701 w 37469"/>
                    <a:gd name="connsiteY2" fmla="*/ 48740 h 48739"/>
                    <a:gd name="connsiteX3" fmla="*/ 0 w 37469"/>
                    <a:gd name="connsiteY3" fmla="*/ 3563 h 48739"/>
                    <a:gd name="connsiteX4" fmla="*/ 6963 w 37469"/>
                    <a:gd name="connsiteY4" fmla="*/ 0 h 48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69" h="48739">
                      <a:moveTo>
                        <a:pt x="6963" y="0"/>
                      </a:moveTo>
                      <a:cubicBezTo>
                        <a:pt x="27009" y="15480"/>
                        <a:pt x="34911" y="37696"/>
                        <a:pt x="37469" y="46894"/>
                      </a:cubicBezTo>
                      <a:lnTo>
                        <a:pt x="30701" y="48740"/>
                      </a:lnTo>
                      <a:cubicBezTo>
                        <a:pt x="28240" y="39834"/>
                        <a:pt x="20370" y="17747"/>
                        <a:pt x="0" y="3563"/>
                      </a:cubicBezTo>
                      <a:lnTo>
                        <a:pt x="6963" y="0"/>
                      </a:lnTo>
                      <a:close/>
                    </a:path>
                  </a:pathLst>
                </a:custGeom>
                <a:solidFill>
                  <a:srgbClr val="E8E2E2"/>
                </a:solidFill>
                <a:ln w="0" cap="flat">
                  <a:noFill/>
                  <a:prstDash val="solid"/>
                  <a:miter/>
                </a:ln>
              </p:spPr>
              <p:txBody>
                <a:bodyPr rtlCol="0" anchor="ctr"/>
                <a:lstStyle/>
                <a:p>
                  <a:endParaRPr lang="nb-NO"/>
                </a:p>
              </p:txBody>
            </p:sp>
          </p:grpSp>
          <p:grpSp>
            <p:nvGrpSpPr>
              <p:cNvPr id="759" name="Gruppe 758">
                <a:extLst>
                  <a:ext uri="{FF2B5EF4-FFF2-40B4-BE49-F238E27FC236}">
                    <a16:creationId xmlns:a16="http://schemas.microsoft.com/office/drawing/2014/main" id="{8CF51C07-1C2D-989F-3C02-FE87DED12800}"/>
                  </a:ext>
                </a:extLst>
              </p:cNvPr>
              <p:cNvGrpSpPr/>
              <p:nvPr/>
            </p:nvGrpSpPr>
            <p:grpSpPr>
              <a:xfrm rot="19375778">
                <a:off x="7883222" y="3729151"/>
                <a:ext cx="1023666" cy="1811932"/>
                <a:chOff x="7029887" y="3585683"/>
                <a:chExt cx="1023666" cy="1811932"/>
              </a:xfrm>
            </p:grpSpPr>
            <p:sp>
              <p:nvSpPr>
                <p:cNvPr id="784" name="Friform 783">
                  <a:extLst>
                    <a:ext uri="{FF2B5EF4-FFF2-40B4-BE49-F238E27FC236}">
                      <a16:creationId xmlns:a16="http://schemas.microsoft.com/office/drawing/2014/main" id="{561AA572-0E0E-2C16-E3AC-F67BFCFB9E99}"/>
                    </a:ext>
                  </a:extLst>
                </p:cNvPr>
                <p:cNvSpPr/>
                <p:nvPr/>
              </p:nvSpPr>
              <p:spPr>
                <a:xfrm flipH="1">
                  <a:off x="7149342" y="3585683"/>
                  <a:ext cx="904211" cy="1475430"/>
                </a:xfrm>
                <a:custGeom>
                  <a:avLst/>
                  <a:gdLst>
                    <a:gd name="connsiteX0" fmla="*/ 881542 w 904211"/>
                    <a:gd name="connsiteY0" fmla="*/ 1356318 h 1475430"/>
                    <a:gd name="connsiteX1" fmla="*/ 248577 w 904211"/>
                    <a:gd name="connsiteY1" fmla="*/ 878380 h 1475430"/>
                    <a:gd name="connsiteX2" fmla="*/ 646168 w 904211"/>
                    <a:gd name="connsiteY2" fmla="*/ 295677 h 1475430"/>
                    <a:gd name="connsiteX3" fmla="*/ 676318 w 904211"/>
                    <a:gd name="connsiteY3" fmla="*/ 49551 h 1475430"/>
                    <a:gd name="connsiteX4" fmla="*/ 348971 w 904211"/>
                    <a:gd name="connsiteY4" fmla="*/ 80576 h 1475430"/>
                    <a:gd name="connsiteX5" fmla="*/ 18806 w 904211"/>
                    <a:gd name="connsiteY5" fmla="*/ 955133 h 1475430"/>
                    <a:gd name="connsiteX6" fmla="*/ 771401 w 904211"/>
                    <a:gd name="connsiteY6" fmla="*/ 1450947 h 1475430"/>
                    <a:gd name="connsiteX7" fmla="*/ 904212 w 904211"/>
                    <a:gd name="connsiteY7" fmla="*/ 1475430 h 1475430"/>
                    <a:gd name="connsiteX8" fmla="*/ 881445 w 904211"/>
                    <a:gd name="connsiteY8" fmla="*/ 1356351 h 1475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211" h="1475430">
                      <a:moveTo>
                        <a:pt x="881542" y="1356318"/>
                      </a:moveTo>
                      <a:cubicBezTo>
                        <a:pt x="881542" y="1356318"/>
                        <a:pt x="515073" y="1009022"/>
                        <a:pt x="248577" y="878380"/>
                      </a:cubicBezTo>
                      <a:cubicBezTo>
                        <a:pt x="314416" y="767429"/>
                        <a:pt x="548916" y="453813"/>
                        <a:pt x="646168" y="295677"/>
                      </a:cubicBezTo>
                      <a:cubicBezTo>
                        <a:pt x="678650" y="242857"/>
                        <a:pt x="702388" y="176921"/>
                        <a:pt x="676318" y="49551"/>
                      </a:cubicBezTo>
                      <a:cubicBezTo>
                        <a:pt x="650248" y="-77819"/>
                        <a:pt x="348971" y="80576"/>
                        <a:pt x="348971" y="80576"/>
                      </a:cubicBezTo>
                      <a:cubicBezTo>
                        <a:pt x="348971" y="80576"/>
                        <a:pt x="-95546" y="840069"/>
                        <a:pt x="18806" y="955133"/>
                      </a:cubicBezTo>
                      <a:cubicBezTo>
                        <a:pt x="123765" y="1060740"/>
                        <a:pt x="771401" y="1450947"/>
                        <a:pt x="771401" y="1450947"/>
                      </a:cubicBezTo>
                      <a:lnTo>
                        <a:pt x="904212" y="1475430"/>
                      </a:lnTo>
                      <a:lnTo>
                        <a:pt x="881445" y="1356351"/>
                      </a:lnTo>
                      <a:close/>
                    </a:path>
                  </a:pathLst>
                </a:custGeom>
                <a:solidFill>
                  <a:srgbClr val="E3847C"/>
                </a:solidFill>
                <a:ln w="0" cap="flat">
                  <a:noFill/>
                  <a:prstDash val="solid"/>
                  <a:miter/>
                </a:ln>
              </p:spPr>
              <p:txBody>
                <a:bodyPr rtlCol="0" anchor="ctr"/>
                <a:lstStyle/>
                <a:p>
                  <a:endParaRPr lang="nb-NO"/>
                </a:p>
              </p:txBody>
            </p:sp>
            <p:grpSp>
              <p:nvGrpSpPr>
                <p:cNvPr id="785" name="Grafikk 28">
                  <a:extLst>
                    <a:ext uri="{FF2B5EF4-FFF2-40B4-BE49-F238E27FC236}">
                      <a16:creationId xmlns:a16="http://schemas.microsoft.com/office/drawing/2014/main" id="{7DE306BD-A3B6-9A7E-0844-9562DE2DEF01}"/>
                    </a:ext>
                  </a:extLst>
                </p:cNvPr>
                <p:cNvGrpSpPr/>
                <p:nvPr/>
              </p:nvGrpSpPr>
              <p:grpSpPr>
                <a:xfrm flipH="1">
                  <a:off x="7029887" y="4913856"/>
                  <a:ext cx="350276" cy="483759"/>
                  <a:chOff x="5148922" y="5279306"/>
                  <a:chExt cx="350276" cy="483759"/>
                </a:xfrm>
              </p:grpSpPr>
              <p:sp>
                <p:nvSpPr>
                  <p:cNvPr id="786" name="Friform 785">
                    <a:extLst>
                      <a:ext uri="{FF2B5EF4-FFF2-40B4-BE49-F238E27FC236}">
                        <a16:creationId xmlns:a16="http://schemas.microsoft.com/office/drawing/2014/main" id="{CF6781C6-36FD-86FE-27CD-1647639145FB}"/>
                      </a:ext>
                    </a:extLst>
                  </p:cNvPr>
                  <p:cNvSpPr/>
                  <p:nvPr/>
                </p:nvSpPr>
                <p:spPr>
                  <a:xfrm>
                    <a:off x="5148922" y="5279306"/>
                    <a:ext cx="350276" cy="483759"/>
                  </a:xfrm>
                  <a:custGeom>
                    <a:avLst/>
                    <a:gdLst>
                      <a:gd name="connsiteX0" fmla="*/ 186908 w 350276"/>
                      <a:gd name="connsiteY0" fmla="*/ 359 h 483759"/>
                      <a:gd name="connsiteX1" fmla="*/ 350258 w 350276"/>
                      <a:gd name="connsiteY1" fmla="*/ 93725 h 483759"/>
                      <a:gd name="connsiteX2" fmla="*/ 54777 w 350276"/>
                      <a:gd name="connsiteY2" fmla="*/ 483608 h 483759"/>
                      <a:gd name="connsiteX3" fmla="*/ 208 w 350276"/>
                      <a:gd name="connsiteY3" fmla="*/ 431144 h 483759"/>
                      <a:gd name="connsiteX4" fmla="*/ 63229 w 350276"/>
                      <a:gd name="connsiteY4" fmla="*/ 108363 h 483759"/>
                      <a:gd name="connsiteX5" fmla="*/ 118122 w 350276"/>
                      <a:gd name="connsiteY5" fmla="*/ 100040 h 483759"/>
                      <a:gd name="connsiteX6" fmla="*/ 123044 w 350276"/>
                      <a:gd name="connsiteY6" fmla="*/ 110176 h 483759"/>
                      <a:gd name="connsiteX7" fmla="*/ 174310 w 350276"/>
                      <a:gd name="connsiteY7" fmla="*/ 79702 h 483759"/>
                      <a:gd name="connsiteX8" fmla="*/ 186940 w 350276"/>
                      <a:gd name="connsiteY8" fmla="*/ 391 h 4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276" h="483759">
                        <a:moveTo>
                          <a:pt x="186908" y="359"/>
                        </a:moveTo>
                        <a:cubicBezTo>
                          <a:pt x="194939" y="-6053"/>
                          <a:pt x="352266" y="75395"/>
                          <a:pt x="350258" y="93725"/>
                        </a:cubicBezTo>
                        <a:cubicBezTo>
                          <a:pt x="348217" y="112022"/>
                          <a:pt x="90627" y="477649"/>
                          <a:pt x="54777" y="483608"/>
                        </a:cubicBezTo>
                        <a:cubicBezTo>
                          <a:pt x="35961" y="486749"/>
                          <a:pt x="-3192" y="440277"/>
                          <a:pt x="208" y="431144"/>
                        </a:cubicBezTo>
                        <a:cubicBezTo>
                          <a:pt x="62906" y="263195"/>
                          <a:pt x="63229" y="108363"/>
                          <a:pt x="63229" y="108363"/>
                        </a:cubicBezTo>
                        <a:cubicBezTo>
                          <a:pt x="63229" y="108363"/>
                          <a:pt x="102027" y="81969"/>
                          <a:pt x="118122" y="100040"/>
                        </a:cubicBezTo>
                        <a:lnTo>
                          <a:pt x="123044" y="110176"/>
                        </a:lnTo>
                        <a:cubicBezTo>
                          <a:pt x="123044" y="110176"/>
                          <a:pt x="160481" y="102987"/>
                          <a:pt x="174310" y="79702"/>
                        </a:cubicBezTo>
                        <a:cubicBezTo>
                          <a:pt x="188138" y="56417"/>
                          <a:pt x="166602" y="16648"/>
                          <a:pt x="186940" y="391"/>
                        </a:cubicBezTo>
                        <a:close/>
                      </a:path>
                    </a:pathLst>
                  </a:custGeom>
                  <a:solidFill>
                    <a:srgbClr val="FFFFFF"/>
                  </a:solidFill>
                  <a:ln w="0" cap="flat">
                    <a:noFill/>
                    <a:prstDash val="solid"/>
                    <a:miter/>
                  </a:ln>
                </p:spPr>
                <p:txBody>
                  <a:bodyPr rtlCol="0" anchor="ctr"/>
                  <a:lstStyle/>
                  <a:p>
                    <a:endParaRPr lang="nb-NO"/>
                  </a:p>
                </p:txBody>
              </p:sp>
              <p:sp>
                <p:nvSpPr>
                  <p:cNvPr id="787" name="Friform 786">
                    <a:extLst>
                      <a:ext uri="{FF2B5EF4-FFF2-40B4-BE49-F238E27FC236}">
                        <a16:creationId xmlns:a16="http://schemas.microsoft.com/office/drawing/2014/main" id="{5DF87FC8-7784-978F-E9FF-399A96BE5A5E}"/>
                      </a:ext>
                    </a:extLst>
                  </p:cNvPr>
                  <p:cNvSpPr/>
                  <p:nvPr/>
                </p:nvSpPr>
                <p:spPr>
                  <a:xfrm>
                    <a:off x="5199780" y="5492874"/>
                    <a:ext cx="76266" cy="23168"/>
                  </a:xfrm>
                  <a:custGeom>
                    <a:avLst/>
                    <a:gdLst>
                      <a:gd name="connsiteX0" fmla="*/ 1490 w 76266"/>
                      <a:gd name="connsiteY0" fmla="*/ 13389 h 23168"/>
                      <a:gd name="connsiteX1" fmla="*/ 15771 w 76266"/>
                      <a:gd name="connsiteY1" fmla="*/ 5713 h 23168"/>
                      <a:gd name="connsiteX2" fmla="*/ 76267 w 76266"/>
                      <a:gd name="connsiteY2" fmla="*/ 4936 h 23168"/>
                      <a:gd name="connsiteX3" fmla="*/ 74032 w 76266"/>
                      <a:gd name="connsiteY3" fmla="*/ 11575 h 23168"/>
                      <a:gd name="connsiteX4" fmla="*/ 18395 w 76266"/>
                      <a:gd name="connsiteY4" fmla="*/ 12190 h 23168"/>
                      <a:gd name="connsiteX5" fmla="*/ 0 w 76266"/>
                      <a:gd name="connsiteY5" fmla="*/ 23169 h 23168"/>
                      <a:gd name="connsiteX6" fmla="*/ 1458 w 76266"/>
                      <a:gd name="connsiteY6" fmla="*/ 13389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66" h="23168">
                        <a:moveTo>
                          <a:pt x="1490" y="13389"/>
                        </a:moveTo>
                        <a:cubicBezTo>
                          <a:pt x="6056" y="10312"/>
                          <a:pt x="10849" y="7721"/>
                          <a:pt x="15771" y="5713"/>
                        </a:cubicBezTo>
                        <a:cubicBezTo>
                          <a:pt x="41453" y="-4715"/>
                          <a:pt x="66649" y="1698"/>
                          <a:pt x="76267" y="4936"/>
                        </a:cubicBezTo>
                        <a:lnTo>
                          <a:pt x="74032" y="11575"/>
                        </a:lnTo>
                        <a:cubicBezTo>
                          <a:pt x="65126" y="8596"/>
                          <a:pt x="41906" y="2669"/>
                          <a:pt x="18395" y="12190"/>
                        </a:cubicBezTo>
                        <a:cubicBezTo>
                          <a:pt x="11918" y="14814"/>
                          <a:pt x="5700" y="18570"/>
                          <a:pt x="0" y="23169"/>
                        </a:cubicBezTo>
                        <a:lnTo>
                          <a:pt x="1458" y="13389"/>
                        </a:lnTo>
                        <a:close/>
                      </a:path>
                    </a:pathLst>
                  </a:custGeom>
                  <a:solidFill>
                    <a:srgbClr val="E8E2E2"/>
                  </a:solidFill>
                  <a:ln w="0" cap="flat">
                    <a:noFill/>
                    <a:prstDash val="solid"/>
                    <a:miter/>
                  </a:ln>
                </p:spPr>
                <p:txBody>
                  <a:bodyPr rtlCol="0" anchor="ctr"/>
                  <a:lstStyle/>
                  <a:p>
                    <a:endParaRPr lang="nb-NO"/>
                  </a:p>
                </p:txBody>
              </p:sp>
              <p:sp>
                <p:nvSpPr>
                  <p:cNvPr id="788" name="Friform 787">
                    <a:extLst>
                      <a:ext uri="{FF2B5EF4-FFF2-40B4-BE49-F238E27FC236}">
                        <a16:creationId xmlns:a16="http://schemas.microsoft.com/office/drawing/2014/main" id="{2417F2FF-21D1-97EE-D44E-F57AA6B9D7E3}"/>
                      </a:ext>
                    </a:extLst>
                  </p:cNvPr>
                  <p:cNvSpPr/>
                  <p:nvPr/>
                </p:nvSpPr>
                <p:spPr>
                  <a:xfrm>
                    <a:off x="5206364" y="5451843"/>
                    <a:ext cx="65893" cy="16246"/>
                  </a:xfrm>
                  <a:custGeom>
                    <a:avLst/>
                    <a:gdLst>
                      <a:gd name="connsiteX0" fmla="*/ 962 w 65893"/>
                      <a:gd name="connsiteY0" fmla="*/ 7689 h 16246"/>
                      <a:gd name="connsiteX1" fmla="*/ 5398 w 65893"/>
                      <a:gd name="connsiteY1" fmla="*/ 5713 h 16246"/>
                      <a:gd name="connsiteX2" fmla="*/ 65893 w 65893"/>
                      <a:gd name="connsiteY2" fmla="*/ 4936 h 16246"/>
                      <a:gd name="connsiteX3" fmla="*/ 63659 w 65893"/>
                      <a:gd name="connsiteY3" fmla="*/ 11575 h 16246"/>
                      <a:gd name="connsiteX4" fmla="*/ 8021 w 65893"/>
                      <a:gd name="connsiteY4" fmla="*/ 12190 h 16246"/>
                      <a:gd name="connsiteX5" fmla="*/ 22 w 65893"/>
                      <a:gd name="connsiteY5" fmla="*/ 16076 h 16246"/>
                      <a:gd name="connsiteX6" fmla="*/ 962 w 65893"/>
                      <a:gd name="connsiteY6" fmla="*/ 7656 h 1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893" h="16246">
                        <a:moveTo>
                          <a:pt x="962" y="7689"/>
                        </a:moveTo>
                        <a:cubicBezTo>
                          <a:pt x="2419" y="6976"/>
                          <a:pt x="3908" y="6328"/>
                          <a:pt x="5398" y="5713"/>
                        </a:cubicBezTo>
                        <a:cubicBezTo>
                          <a:pt x="31080" y="-4715"/>
                          <a:pt x="56275" y="1698"/>
                          <a:pt x="65893" y="4936"/>
                        </a:cubicBezTo>
                        <a:lnTo>
                          <a:pt x="63659" y="11575"/>
                        </a:lnTo>
                        <a:cubicBezTo>
                          <a:pt x="54753" y="8596"/>
                          <a:pt x="31533" y="2669"/>
                          <a:pt x="8021" y="12190"/>
                        </a:cubicBezTo>
                        <a:cubicBezTo>
                          <a:pt x="5301" y="13291"/>
                          <a:pt x="2645" y="14587"/>
                          <a:pt x="22" y="16076"/>
                        </a:cubicBezTo>
                        <a:cubicBezTo>
                          <a:pt x="-172" y="17663"/>
                          <a:pt x="962" y="7656"/>
                          <a:pt x="962" y="7656"/>
                        </a:cubicBezTo>
                        <a:close/>
                      </a:path>
                    </a:pathLst>
                  </a:custGeom>
                  <a:solidFill>
                    <a:srgbClr val="E8E2E2"/>
                  </a:solidFill>
                  <a:ln w="0" cap="flat">
                    <a:noFill/>
                    <a:prstDash val="solid"/>
                    <a:miter/>
                  </a:ln>
                </p:spPr>
                <p:txBody>
                  <a:bodyPr rtlCol="0" anchor="ctr"/>
                  <a:lstStyle/>
                  <a:p>
                    <a:endParaRPr lang="nb-NO"/>
                  </a:p>
                </p:txBody>
              </p:sp>
            </p:grpSp>
          </p:grpSp>
          <p:grpSp>
            <p:nvGrpSpPr>
              <p:cNvPr id="760" name="Grafikk 28">
                <a:extLst>
                  <a:ext uri="{FF2B5EF4-FFF2-40B4-BE49-F238E27FC236}">
                    <a16:creationId xmlns:a16="http://schemas.microsoft.com/office/drawing/2014/main" id="{3BCFC1AD-1054-0958-FDBB-2E0A25052337}"/>
                  </a:ext>
                </a:extLst>
              </p:cNvPr>
              <p:cNvGrpSpPr/>
              <p:nvPr/>
            </p:nvGrpSpPr>
            <p:grpSpPr>
              <a:xfrm flipH="1">
                <a:off x="7711934" y="1935669"/>
                <a:ext cx="594764" cy="1009420"/>
                <a:chOff x="4575187" y="2301119"/>
                <a:chExt cx="594764" cy="1009420"/>
              </a:xfrm>
              <a:solidFill>
                <a:srgbClr val="FFFFFF"/>
              </a:solidFill>
            </p:grpSpPr>
            <p:sp>
              <p:nvSpPr>
                <p:cNvPr id="782" name="Friform 781">
                  <a:extLst>
                    <a:ext uri="{FF2B5EF4-FFF2-40B4-BE49-F238E27FC236}">
                      <a16:creationId xmlns:a16="http://schemas.microsoft.com/office/drawing/2014/main" id="{C3CF8D9B-B7CE-45A6-317E-632CBDC81FF8}"/>
                    </a:ext>
                  </a:extLst>
                </p:cNvPr>
                <p:cNvSpPr/>
                <p:nvPr/>
              </p:nvSpPr>
              <p:spPr>
                <a:xfrm>
                  <a:off x="4575187" y="2310950"/>
                  <a:ext cx="565346" cy="999589"/>
                </a:xfrm>
                <a:custGeom>
                  <a:avLst/>
                  <a:gdLst>
                    <a:gd name="connsiteX0" fmla="*/ 447350 w 565346"/>
                    <a:gd name="connsiteY0" fmla="*/ 931536 h 999589"/>
                    <a:gd name="connsiteX1" fmla="*/ 398157 w 565346"/>
                    <a:gd name="connsiteY1" fmla="*/ 79 h 999589"/>
                    <a:gd name="connsiteX2" fmla="*/ 55362 w 565346"/>
                    <a:gd name="connsiteY2" fmla="*/ 79195 h 999589"/>
                    <a:gd name="connsiteX3" fmla="*/ 89819 w 565346"/>
                    <a:gd name="connsiteY3" fmla="*/ 340413 h 999589"/>
                    <a:gd name="connsiteX4" fmla="*/ 8857 w 565346"/>
                    <a:gd name="connsiteY4" fmla="*/ 855658 h 999589"/>
                    <a:gd name="connsiteX5" fmla="*/ 447350 w 565346"/>
                    <a:gd name="connsiteY5" fmla="*/ 931569 h 999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346" h="999589">
                      <a:moveTo>
                        <a:pt x="447350" y="931536"/>
                      </a:moveTo>
                      <a:cubicBezTo>
                        <a:pt x="739009" y="759993"/>
                        <a:pt x="398157" y="79"/>
                        <a:pt x="398157" y="79"/>
                      </a:cubicBezTo>
                      <a:cubicBezTo>
                        <a:pt x="398157" y="79"/>
                        <a:pt x="63426" y="-5589"/>
                        <a:pt x="55362" y="79195"/>
                      </a:cubicBezTo>
                      <a:cubicBezTo>
                        <a:pt x="47687" y="160158"/>
                        <a:pt x="87423" y="270850"/>
                        <a:pt x="89819" y="340413"/>
                      </a:cubicBezTo>
                      <a:cubicBezTo>
                        <a:pt x="94029" y="463411"/>
                        <a:pt x="-34215" y="726410"/>
                        <a:pt x="8857" y="855658"/>
                      </a:cubicBezTo>
                      <a:cubicBezTo>
                        <a:pt x="91374" y="1103112"/>
                        <a:pt x="393429" y="963274"/>
                        <a:pt x="447350" y="931569"/>
                      </a:cubicBezTo>
                      <a:close/>
                    </a:path>
                  </a:pathLst>
                </a:custGeom>
                <a:solidFill>
                  <a:srgbClr val="FFFFFF"/>
                </a:solidFill>
                <a:ln w="0" cap="flat">
                  <a:noFill/>
                  <a:prstDash val="solid"/>
                  <a:miter/>
                </a:ln>
              </p:spPr>
              <p:txBody>
                <a:bodyPr rtlCol="0" anchor="ctr"/>
                <a:lstStyle/>
                <a:p>
                  <a:endParaRPr lang="nb-NO"/>
                </a:p>
              </p:txBody>
            </p:sp>
            <p:sp>
              <p:nvSpPr>
                <p:cNvPr id="783" name="Friform 782">
                  <a:extLst>
                    <a:ext uri="{FF2B5EF4-FFF2-40B4-BE49-F238E27FC236}">
                      <a16:creationId xmlns:a16="http://schemas.microsoft.com/office/drawing/2014/main" id="{2487C4A3-FA21-B27E-6A1E-40BA414DD903}"/>
                    </a:ext>
                  </a:extLst>
                </p:cNvPr>
                <p:cNvSpPr/>
                <p:nvPr/>
              </p:nvSpPr>
              <p:spPr>
                <a:xfrm>
                  <a:off x="4954010" y="2301119"/>
                  <a:ext cx="215941" cy="929773"/>
                </a:xfrm>
                <a:custGeom>
                  <a:avLst/>
                  <a:gdLst>
                    <a:gd name="connsiteX0" fmla="*/ 113510 w 215941"/>
                    <a:gd name="connsiteY0" fmla="*/ 929741 h 929773"/>
                    <a:gd name="connsiteX1" fmla="*/ 110530 w 215941"/>
                    <a:gd name="connsiteY1" fmla="*/ 925337 h 929773"/>
                    <a:gd name="connsiteX2" fmla="*/ 210373 w 215941"/>
                    <a:gd name="connsiteY2" fmla="*/ 702852 h 929773"/>
                    <a:gd name="connsiteX3" fmla="*/ 159982 w 215941"/>
                    <a:gd name="connsiteY3" fmla="*/ 394547 h 929773"/>
                    <a:gd name="connsiteX4" fmla="*/ 324 w 215941"/>
                    <a:gd name="connsiteY4" fmla="*/ 2461 h 929773"/>
                    <a:gd name="connsiteX5" fmla="*/ 0 w 215941"/>
                    <a:gd name="connsiteY5" fmla="*/ 1231 h 929773"/>
                    <a:gd name="connsiteX6" fmla="*/ 5020 w 215941"/>
                    <a:gd name="connsiteY6" fmla="*/ 0 h 929773"/>
                    <a:gd name="connsiteX7" fmla="*/ 165067 w 215941"/>
                    <a:gd name="connsiteY7" fmla="*/ 393057 h 929773"/>
                    <a:gd name="connsiteX8" fmla="*/ 215684 w 215941"/>
                    <a:gd name="connsiteY8" fmla="*/ 703046 h 929773"/>
                    <a:gd name="connsiteX9" fmla="*/ 113510 w 215941"/>
                    <a:gd name="connsiteY9" fmla="*/ 929773 h 92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941" h="929773">
                      <a:moveTo>
                        <a:pt x="113510" y="929741"/>
                      </a:moveTo>
                      <a:lnTo>
                        <a:pt x="110530" y="925337"/>
                      </a:lnTo>
                      <a:cubicBezTo>
                        <a:pt x="173584" y="882524"/>
                        <a:pt x="207167" y="807682"/>
                        <a:pt x="210373" y="702852"/>
                      </a:cubicBezTo>
                      <a:cubicBezTo>
                        <a:pt x="212964" y="618521"/>
                        <a:pt x="195994" y="514792"/>
                        <a:pt x="159982" y="394547"/>
                      </a:cubicBezTo>
                      <a:cubicBezTo>
                        <a:pt x="98580" y="189517"/>
                        <a:pt x="4307" y="9975"/>
                        <a:pt x="324" y="2461"/>
                      </a:cubicBezTo>
                      <a:lnTo>
                        <a:pt x="0" y="1231"/>
                      </a:lnTo>
                      <a:lnTo>
                        <a:pt x="5020" y="0"/>
                      </a:lnTo>
                      <a:cubicBezTo>
                        <a:pt x="9003" y="7546"/>
                        <a:pt x="103503" y="187509"/>
                        <a:pt x="165067" y="393057"/>
                      </a:cubicBezTo>
                      <a:cubicBezTo>
                        <a:pt x="201240" y="513853"/>
                        <a:pt x="218275" y="618165"/>
                        <a:pt x="215684" y="703046"/>
                      </a:cubicBezTo>
                      <a:cubicBezTo>
                        <a:pt x="212446" y="809690"/>
                        <a:pt x="178053" y="885956"/>
                        <a:pt x="113510" y="929773"/>
                      </a:cubicBezTo>
                      <a:close/>
                    </a:path>
                  </a:pathLst>
                </a:custGeom>
                <a:solidFill>
                  <a:srgbClr val="FFFFFF"/>
                </a:solidFill>
                <a:ln w="0" cap="flat">
                  <a:noFill/>
                  <a:prstDash val="solid"/>
                  <a:miter/>
                </a:ln>
              </p:spPr>
              <p:txBody>
                <a:bodyPr rtlCol="0" anchor="ctr"/>
                <a:lstStyle/>
                <a:p>
                  <a:endParaRPr lang="nb-NO"/>
                </a:p>
              </p:txBody>
            </p:sp>
          </p:grpSp>
          <p:sp>
            <p:nvSpPr>
              <p:cNvPr id="761" name="Friform 760">
                <a:extLst>
                  <a:ext uri="{FF2B5EF4-FFF2-40B4-BE49-F238E27FC236}">
                    <a16:creationId xmlns:a16="http://schemas.microsoft.com/office/drawing/2014/main" id="{518BEE09-0C2B-525C-ECC8-2CE4B2A2DE25}"/>
                  </a:ext>
                </a:extLst>
              </p:cNvPr>
              <p:cNvSpPr/>
              <p:nvPr/>
            </p:nvSpPr>
            <p:spPr>
              <a:xfrm flipH="1">
                <a:off x="7890243" y="1828507"/>
                <a:ext cx="398562" cy="406528"/>
              </a:xfrm>
              <a:custGeom>
                <a:avLst/>
                <a:gdLst>
                  <a:gd name="connsiteX0" fmla="*/ 398562 w 398562"/>
                  <a:gd name="connsiteY0" fmla="*/ 197581 h 406528"/>
                  <a:gd name="connsiteX1" fmla="*/ 199297 w 398562"/>
                  <a:gd name="connsiteY1" fmla="*/ 406529 h 406528"/>
                  <a:gd name="connsiteX2" fmla="*/ 0 w 398562"/>
                  <a:gd name="connsiteY2" fmla="*/ 197581 h 406528"/>
                  <a:gd name="connsiteX3" fmla="*/ 199297 w 398562"/>
                  <a:gd name="connsiteY3" fmla="*/ 0 h 406528"/>
                  <a:gd name="connsiteX4" fmla="*/ 398562 w 398562"/>
                  <a:gd name="connsiteY4" fmla="*/ 197581 h 406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562" h="406528">
                    <a:moveTo>
                      <a:pt x="398562" y="197581"/>
                    </a:moveTo>
                    <a:cubicBezTo>
                      <a:pt x="398562" y="306718"/>
                      <a:pt x="309342" y="406529"/>
                      <a:pt x="199297" y="406529"/>
                    </a:cubicBezTo>
                    <a:cubicBezTo>
                      <a:pt x="89253" y="406529"/>
                      <a:pt x="0" y="306718"/>
                      <a:pt x="0" y="197581"/>
                    </a:cubicBezTo>
                    <a:cubicBezTo>
                      <a:pt x="0" y="88443"/>
                      <a:pt x="89221" y="0"/>
                      <a:pt x="199297" y="0"/>
                    </a:cubicBezTo>
                    <a:cubicBezTo>
                      <a:pt x="309374" y="0"/>
                      <a:pt x="398562" y="88476"/>
                      <a:pt x="398562" y="197581"/>
                    </a:cubicBezTo>
                    <a:close/>
                  </a:path>
                </a:pathLst>
              </a:custGeom>
              <a:solidFill>
                <a:srgbClr val="FFFFFF"/>
              </a:solidFill>
              <a:ln w="0" cap="flat">
                <a:noFill/>
                <a:prstDash val="solid"/>
                <a:miter/>
              </a:ln>
            </p:spPr>
            <p:txBody>
              <a:bodyPr rtlCol="0" anchor="ctr"/>
              <a:lstStyle/>
              <a:p>
                <a:endParaRPr lang="nb-NO"/>
              </a:p>
            </p:txBody>
          </p:sp>
          <p:sp>
            <p:nvSpPr>
              <p:cNvPr id="762" name="Friform 761">
                <a:extLst>
                  <a:ext uri="{FF2B5EF4-FFF2-40B4-BE49-F238E27FC236}">
                    <a16:creationId xmlns:a16="http://schemas.microsoft.com/office/drawing/2014/main" id="{5CAC53E9-06F7-52D6-21CA-DB31B384C7C9}"/>
                  </a:ext>
                </a:extLst>
              </p:cNvPr>
              <p:cNvSpPr/>
              <p:nvPr/>
            </p:nvSpPr>
            <p:spPr>
              <a:xfrm flipH="1">
                <a:off x="7693990" y="2382842"/>
                <a:ext cx="1106229" cy="2146332"/>
              </a:xfrm>
              <a:custGeom>
                <a:avLst/>
                <a:gdLst>
                  <a:gd name="connsiteX0" fmla="*/ 480140 w 825429"/>
                  <a:gd name="connsiteY0" fmla="*/ 2137 h 2187311"/>
                  <a:gd name="connsiteX1" fmla="*/ 716130 w 825429"/>
                  <a:gd name="connsiteY1" fmla="*/ 184011 h 2187311"/>
                  <a:gd name="connsiteX2" fmla="*/ 800136 w 825429"/>
                  <a:gd name="connsiteY2" fmla="*/ 615930 h 2187311"/>
                  <a:gd name="connsiteX3" fmla="*/ 825429 w 825429"/>
                  <a:gd name="connsiteY3" fmla="*/ 2105252 h 2187311"/>
                  <a:gd name="connsiteX4" fmla="*/ 0 w 825429"/>
                  <a:gd name="connsiteY4" fmla="*/ 2147320 h 2187311"/>
                  <a:gd name="connsiteX5" fmla="*/ 204349 w 825429"/>
                  <a:gd name="connsiteY5" fmla="*/ 411969 h 2187311"/>
                  <a:gd name="connsiteX6" fmla="*/ 390077 w 825429"/>
                  <a:gd name="connsiteY6" fmla="*/ 20467 h 2187311"/>
                  <a:gd name="connsiteX7" fmla="*/ 480140 w 825429"/>
                  <a:gd name="connsiteY7" fmla="*/ 2137 h 2187311"/>
                  <a:gd name="connsiteX0" fmla="*/ 760940 w 1106229"/>
                  <a:gd name="connsiteY0" fmla="*/ 2137 h 2146332"/>
                  <a:gd name="connsiteX1" fmla="*/ 996930 w 1106229"/>
                  <a:gd name="connsiteY1" fmla="*/ 184011 h 2146332"/>
                  <a:gd name="connsiteX2" fmla="*/ 1080936 w 1106229"/>
                  <a:gd name="connsiteY2" fmla="*/ 615930 h 2146332"/>
                  <a:gd name="connsiteX3" fmla="*/ 1106229 w 1106229"/>
                  <a:gd name="connsiteY3" fmla="*/ 2105252 h 2146332"/>
                  <a:gd name="connsiteX4" fmla="*/ 0 w 1106229"/>
                  <a:gd name="connsiteY4" fmla="*/ 1924120 h 2146332"/>
                  <a:gd name="connsiteX5" fmla="*/ 485149 w 1106229"/>
                  <a:gd name="connsiteY5" fmla="*/ 411969 h 2146332"/>
                  <a:gd name="connsiteX6" fmla="*/ 670877 w 1106229"/>
                  <a:gd name="connsiteY6" fmla="*/ 20467 h 2146332"/>
                  <a:gd name="connsiteX7" fmla="*/ 760940 w 1106229"/>
                  <a:gd name="connsiteY7" fmla="*/ 2137 h 214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6229" h="2146332">
                    <a:moveTo>
                      <a:pt x="760940" y="2137"/>
                    </a:moveTo>
                    <a:cubicBezTo>
                      <a:pt x="790411" y="-3368"/>
                      <a:pt x="915579" y="66939"/>
                      <a:pt x="996930" y="184011"/>
                    </a:cubicBezTo>
                    <a:cubicBezTo>
                      <a:pt x="1036601" y="241106"/>
                      <a:pt x="1080645" y="437521"/>
                      <a:pt x="1080936" y="615930"/>
                    </a:cubicBezTo>
                    <a:lnTo>
                      <a:pt x="1106229" y="2105252"/>
                    </a:lnTo>
                    <a:cubicBezTo>
                      <a:pt x="967880" y="2260894"/>
                      <a:pt x="0" y="1924120"/>
                      <a:pt x="0" y="1924120"/>
                    </a:cubicBezTo>
                    <a:cubicBezTo>
                      <a:pt x="0" y="1924120"/>
                      <a:pt x="458820" y="508153"/>
                      <a:pt x="485149" y="411969"/>
                    </a:cubicBezTo>
                    <a:cubicBezTo>
                      <a:pt x="508208" y="327704"/>
                      <a:pt x="579811" y="72866"/>
                      <a:pt x="670877" y="20467"/>
                    </a:cubicBezTo>
                    <a:cubicBezTo>
                      <a:pt x="722499" y="-9230"/>
                      <a:pt x="760940" y="2137"/>
                      <a:pt x="760940" y="2137"/>
                    </a:cubicBezTo>
                    <a:close/>
                  </a:path>
                </a:pathLst>
              </a:custGeom>
              <a:solidFill>
                <a:srgbClr val="A7A1F1"/>
              </a:solidFill>
              <a:ln w="0" cap="flat">
                <a:noFill/>
                <a:prstDash val="solid"/>
                <a:miter/>
              </a:ln>
            </p:spPr>
            <p:txBody>
              <a:bodyPr rtlCol="0" anchor="ctr"/>
              <a:lstStyle/>
              <a:p>
                <a:endParaRPr lang="nb-NO"/>
              </a:p>
            </p:txBody>
          </p:sp>
          <p:grpSp>
            <p:nvGrpSpPr>
              <p:cNvPr id="763" name="Grafikk 28">
                <a:extLst>
                  <a:ext uri="{FF2B5EF4-FFF2-40B4-BE49-F238E27FC236}">
                    <a16:creationId xmlns:a16="http://schemas.microsoft.com/office/drawing/2014/main" id="{D65067B1-3326-FD18-52DD-405032A7B8E5}"/>
                  </a:ext>
                </a:extLst>
              </p:cNvPr>
              <p:cNvGrpSpPr/>
              <p:nvPr/>
            </p:nvGrpSpPr>
            <p:grpSpPr>
              <a:xfrm flipH="1">
                <a:off x="8006117" y="2172760"/>
                <a:ext cx="189061" cy="328554"/>
                <a:chOff x="4686707" y="2538210"/>
                <a:chExt cx="189061" cy="328554"/>
              </a:xfrm>
            </p:grpSpPr>
            <p:sp>
              <p:nvSpPr>
                <p:cNvPr id="780" name="Friform 779">
                  <a:extLst>
                    <a:ext uri="{FF2B5EF4-FFF2-40B4-BE49-F238E27FC236}">
                      <a16:creationId xmlns:a16="http://schemas.microsoft.com/office/drawing/2014/main" id="{BA0EAC5D-8417-1794-355E-CD34153870CF}"/>
                    </a:ext>
                  </a:extLst>
                </p:cNvPr>
                <p:cNvSpPr/>
                <p:nvPr/>
              </p:nvSpPr>
              <p:spPr>
                <a:xfrm>
                  <a:off x="4686707" y="2538210"/>
                  <a:ext cx="189061" cy="328554"/>
                </a:xfrm>
                <a:custGeom>
                  <a:avLst/>
                  <a:gdLst>
                    <a:gd name="connsiteX0" fmla="*/ 189029 w 189061"/>
                    <a:gd name="connsiteY0" fmla="*/ 238451 h 328554"/>
                    <a:gd name="connsiteX1" fmla="*/ 63 w 189061"/>
                    <a:gd name="connsiteY1" fmla="*/ 318183 h 328554"/>
                    <a:gd name="connsiteX2" fmla="*/ 28367 w 189061"/>
                    <a:gd name="connsiteY2" fmla="*/ 72542 h 328554"/>
                    <a:gd name="connsiteX3" fmla="*/ 160919 w 189061"/>
                    <a:gd name="connsiteY3" fmla="*/ 0 h 328554"/>
                    <a:gd name="connsiteX4" fmla="*/ 189062 w 189061"/>
                    <a:gd name="connsiteY4" fmla="*/ 238451 h 3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61" h="328554">
                      <a:moveTo>
                        <a:pt x="189029" y="238451"/>
                      </a:moveTo>
                      <a:cubicBezTo>
                        <a:pt x="189029" y="259048"/>
                        <a:pt x="-3985" y="360931"/>
                        <a:pt x="63" y="318183"/>
                      </a:cubicBezTo>
                      <a:lnTo>
                        <a:pt x="28367" y="72542"/>
                      </a:lnTo>
                      <a:lnTo>
                        <a:pt x="160919" y="0"/>
                      </a:lnTo>
                      <a:cubicBezTo>
                        <a:pt x="160919" y="0"/>
                        <a:pt x="183848" y="181615"/>
                        <a:pt x="189062" y="238451"/>
                      </a:cubicBezTo>
                      <a:close/>
                    </a:path>
                  </a:pathLst>
                </a:custGeom>
                <a:solidFill>
                  <a:srgbClr val="E4837A"/>
                </a:solidFill>
                <a:ln w="0" cap="flat">
                  <a:noFill/>
                  <a:prstDash val="solid"/>
                  <a:miter/>
                </a:ln>
              </p:spPr>
              <p:txBody>
                <a:bodyPr rtlCol="0" anchor="ctr"/>
                <a:lstStyle/>
                <a:p>
                  <a:endParaRPr lang="nb-NO"/>
                </a:p>
              </p:txBody>
            </p:sp>
            <p:sp>
              <p:nvSpPr>
                <p:cNvPr id="781" name="Friform 780">
                  <a:extLst>
                    <a:ext uri="{FF2B5EF4-FFF2-40B4-BE49-F238E27FC236}">
                      <a16:creationId xmlns:a16="http://schemas.microsoft.com/office/drawing/2014/main" id="{B59BC491-545D-F7AE-CEF5-8C18D141C6F7}"/>
                    </a:ext>
                  </a:extLst>
                </p:cNvPr>
                <p:cNvSpPr/>
                <p:nvPr/>
              </p:nvSpPr>
              <p:spPr>
                <a:xfrm>
                  <a:off x="4701666" y="2575777"/>
                  <a:ext cx="131645" cy="151108"/>
                </a:xfrm>
                <a:custGeom>
                  <a:avLst/>
                  <a:gdLst>
                    <a:gd name="connsiteX0" fmla="*/ 131645 w 131645"/>
                    <a:gd name="connsiteY0" fmla="*/ 0 h 151108"/>
                    <a:gd name="connsiteX1" fmla="*/ 12857 w 131645"/>
                    <a:gd name="connsiteY1" fmla="*/ 30409 h 151108"/>
                    <a:gd name="connsiteX2" fmla="*/ 0 w 131645"/>
                    <a:gd name="connsiteY2" fmla="*/ 151108 h 151108"/>
                    <a:gd name="connsiteX3" fmla="*/ 131645 w 131645"/>
                    <a:gd name="connsiteY3" fmla="*/ 0 h 151108"/>
                  </a:gdLst>
                  <a:ahLst/>
                  <a:cxnLst>
                    <a:cxn ang="0">
                      <a:pos x="connsiteX0" y="connsiteY0"/>
                    </a:cxn>
                    <a:cxn ang="0">
                      <a:pos x="connsiteX1" y="connsiteY1"/>
                    </a:cxn>
                    <a:cxn ang="0">
                      <a:pos x="connsiteX2" y="connsiteY2"/>
                    </a:cxn>
                    <a:cxn ang="0">
                      <a:pos x="connsiteX3" y="connsiteY3"/>
                    </a:cxn>
                  </a:cxnLst>
                  <a:rect l="l" t="t" r="r" b="b"/>
                  <a:pathLst>
                    <a:path w="131645" h="151108">
                      <a:moveTo>
                        <a:pt x="131645" y="0"/>
                      </a:moveTo>
                      <a:lnTo>
                        <a:pt x="12857" y="30409"/>
                      </a:lnTo>
                      <a:lnTo>
                        <a:pt x="0" y="151108"/>
                      </a:lnTo>
                      <a:cubicBezTo>
                        <a:pt x="95341" y="139968"/>
                        <a:pt x="131645" y="37890"/>
                        <a:pt x="131645" y="0"/>
                      </a:cubicBezTo>
                      <a:close/>
                    </a:path>
                  </a:pathLst>
                </a:custGeom>
                <a:solidFill>
                  <a:srgbClr val="CA706F"/>
                </a:solidFill>
                <a:ln w="0" cap="flat">
                  <a:noFill/>
                  <a:prstDash val="solid"/>
                  <a:miter/>
                </a:ln>
              </p:spPr>
              <p:txBody>
                <a:bodyPr rtlCol="0" anchor="ctr"/>
                <a:lstStyle/>
                <a:p>
                  <a:endParaRPr lang="nb-NO"/>
                </a:p>
              </p:txBody>
            </p:sp>
          </p:grpSp>
          <p:grpSp>
            <p:nvGrpSpPr>
              <p:cNvPr id="764" name="Grafikk 28">
                <a:extLst>
                  <a:ext uri="{FF2B5EF4-FFF2-40B4-BE49-F238E27FC236}">
                    <a16:creationId xmlns:a16="http://schemas.microsoft.com/office/drawing/2014/main" id="{D8315996-FBA0-AD5B-88BA-0CD598351574}"/>
                  </a:ext>
                </a:extLst>
              </p:cNvPr>
              <p:cNvGrpSpPr/>
              <p:nvPr/>
            </p:nvGrpSpPr>
            <p:grpSpPr>
              <a:xfrm flipH="1">
                <a:off x="7842282" y="1917987"/>
                <a:ext cx="500426" cy="899396"/>
                <a:chOff x="4539177" y="2283437"/>
                <a:chExt cx="500426" cy="899396"/>
              </a:xfrm>
            </p:grpSpPr>
            <p:grpSp>
              <p:nvGrpSpPr>
                <p:cNvPr id="768" name="Grafikk 28">
                  <a:extLst>
                    <a:ext uri="{FF2B5EF4-FFF2-40B4-BE49-F238E27FC236}">
                      <a16:creationId xmlns:a16="http://schemas.microsoft.com/office/drawing/2014/main" id="{3D6BB057-70FD-147D-C594-56E647C4668C}"/>
                    </a:ext>
                  </a:extLst>
                </p:cNvPr>
                <p:cNvGrpSpPr/>
                <p:nvPr/>
              </p:nvGrpSpPr>
              <p:grpSpPr>
                <a:xfrm>
                  <a:off x="4539177" y="2283437"/>
                  <a:ext cx="310294" cy="416827"/>
                  <a:chOff x="4539177" y="2283437"/>
                  <a:chExt cx="310294" cy="416827"/>
                </a:xfrm>
              </p:grpSpPr>
              <p:grpSp>
                <p:nvGrpSpPr>
                  <p:cNvPr id="774" name="Grafikk 28">
                    <a:extLst>
                      <a:ext uri="{FF2B5EF4-FFF2-40B4-BE49-F238E27FC236}">
                        <a16:creationId xmlns:a16="http://schemas.microsoft.com/office/drawing/2014/main" id="{F3C08281-46A0-529C-4643-451790F6897E}"/>
                      </a:ext>
                    </a:extLst>
                  </p:cNvPr>
                  <p:cNvGrpSpPr/>
                  <p:nvPr/>
                </p:nvGrpSpPr>
                <p:grpSpPr>
                  <a:xfrm>
                    <a:off x="4539177" y="2283437"/>
                    <a:ext cx="310294" cy="416827"/>
                    <a:chOff x="4539177" y="2283437"/>
                    <a:chExt cx="310294" cy="416827"/>
                  </a:xfrm>
                </p:grpSpPr>
                <p:sp>
                  <p:nvSpPr>
                    <p:cNvPr id="777" name="Friform 776">
                      <a:extLst>
                        <a:ext uri="{FF2B5EF4-FFF2-40B4-BE49-F238E27FC236}">
                          <a16:creationId xmlns:a16="http://schemas.microsoft.com/office/drawing/2014/main" id="{187FA632-DC69-FDD8-3F5D-7AF4A0F889D4}"/>
                        </a:ext>
                      </a:extLst>
                    </p:cNvPr>
                    <p:cNvSpPr/>
                    <p:nvPr/>
                  </p:nvSpPr>
                  <p:spPr>
                    <a:xfrm>
                      <a:off x="4539177" y="2430141"/>
                      <a:ext cx="42301" cy="137118"/>
                    </a:xfrm>
                    <a:custGeom>
                      <a:avLst/>
                      <a:gdLst>
                        <a:gd name="connsiteX0" fmla="*/ 29354 w 42301"/>
                        <a:gd name="connsiteY0" fmla="*/ 137118 h 137118"/>
                        <a:gd name="connsiteX1" fmla="*/ 2248 w 42301"/>
                        <a:gd name="connsiteY1" fmla="*/ 71085 h 137118"/>
                        <a:gd name="connsiteX2" fmla="*/ 11996 w 42301"/>
                        <a:gd name="connsiteY2" fmla="*/ 65 h 137118"/>
                        <a:gd name="connsiteX3" fmla="*/ 12903 w 42301"/>
                        <a:gd name="connsiteY3" fmla="*/ 0 h 137118"/>
                        <a:gd name="connsiteX4" fmla="*/ 40041 w 42301"/>
                        <a:gd name="connsiteY4" fmla="*/ 66033 h 137118"/>
                        <a:gd name="connsiteX5" fmla="*/ 41499 w 42301"/>
                        <a:gd name="connsiteY5" fmla="*/ 113866 h 137118"/>
                        <a:gd name="connsiteX6" fmla="*/ 30293 w 42301"/>
                        <a:gd name="connsiteY6" fmla="*/ 137021 h 137118"/>
                        <a:gd name="connsiteX7" fmla="*/ 29387 w 42301"/>
                        <a:gd name="connsiteY7" fmla="*/ 137086 h 137118"/>
                        <a:gd name="connsiteX8" fmla="*/ 12870 w 42301"/>
                        <a:gd name="connsiteY8" fmla="*/ 5311 h 137118"/>
                        <a:gd name="connsiteX9" fmla="*/ 12676 w 42301"/>
                        <a:gd name="connsiteY9" fmla="*/ 5311 h 137118"/>
                        <a:gd name="connsiteX10" fmla="*/ 6037 w 42301"/>
                        <a:gd name="connsiteY10" fmla="*/ 23803 h 137118"/>
                        <a:gd name="connsiteX11" fmla="*/ 7494 w 42301"/>
                        <a:gd name="connsiteY11" fmla="*/ 70373 h 137118"/>
                        <a:gd name="connsiteX12" fmla="*/ 29354 w 42301"/>
                        <a:gd name="connsiteY12" fmla="*/ 131807 h 137118"/>
                        <a:gd name="connsiteX13" fmla="*/ 29548 w 42301"/>
                        <a:gd name="connsiteY13" fmla="*/ 131807 h 137118"/>
                        <a:gd name="connsiteX14" fmla="*/ 36188 w 42301"/>
                        <a:gd name="connsiteY14" fmla="*/ 113315 h 137118"/>
                        <a:gd name="connsiteX15" fmla="*/ 34730 w 42301"/>
                        <a:gd name="connsiteY15" fmla="*/ 66745 h 137118"/>
                        <a:gd name="connsiteX16" fmla="*/ 12870 w 42301"/>
                        <a:gd name="connsiteY16" fmla="*/ 5311 h 13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301" h="137118">
                          <a:moveTo>
                            <a:pt x="29354" y="137118"/>
                          </a:moveTo>
                          <a:cubicBezTo>
                            <a:pt x="17339" y="137118"/>
                            <a:pt x="6620" y="103891"/>
                            <a:pt x="2248" y="71085"/>
                          </a:cubicBezTo>
                          <a:cubicBezTo>
                            <a:pt x="-2286" y="37048"/>
                            <a:pt x="-408" y="1716"/>
                            <a:pt x="11996" y="65"/>
                          </a:cubicBezTo>
                          <a:cubicBezTo>
                            <a:pt x="12287" y="32"/>
                            <a:pt x="12579" y="0"/>
                            <a:pt x="12903" y="0"/>
                          </a:cubicBezTo>
                          <a:cubicBezTo>
                            <a:pt x="24917" y="0"/>
                            <a:pt x="35637" y="33227"/>
                            <a:pt x="40041" y="66033"/>
                          </a:cubicBezTo>
                          <a:cubicBezTo>
                            <a:pt x="42405" y="83845"/>
                            <a:pt x="42956" y="100814"/>
                            <a:pt x="41499" y="113866"/>
                          </a:cubicBezTo>
                          <a:cubicBezTo>
                            <a:pt x="39912" y="128471"/>
                            <a:pt x="36123" y="136244"/>
                            <a:pt x="30293" y="137021"/>
                          </a:cubicBezTo>
                          <a:cubicBezTo>
                            <a:pt x="30002" y="137053"/>
                            <a:pt x="29711" y="137086"/>
                            <a:pt x="29387" y="137086"/>
                          </a:cubicBezTo>
                          <a:close/>
                          <a:moveTo>
                            <a:pt x="12870" y="5311"/>
                          </a:moveTo>
                          <a:cubicBezTo>
                            <a:pt x="12870" y="5311"/>
                            <a:pt x="12741" y="5311"/>
                            <a:pt x="12676" y="5311"/>
                          </a:cubicBezTo>
                          <a:cubicBezTo>
                            <a:pt x="10927" y="5538"/>
                            <a:pt x="7591" y="9683"/>
                            <a:pt x="6037" y="23803"/>
                          </a:cubicBezTo>
                          <a:cubicBezTo>
                            <a:pt x="4644" y="36433"/>
                            <a:pt x="5163" y="52982"/>
                            <a:pt x="7494" y="70373"/>
                          </a:cubicBezTo>
                          <a:cubicBezTo>
                            <a:pt x="12579" y="108425"/>
                            <a:pt x="23654" y="131807"/>
                            <a:pt x="29354" y="131807"/>
                          </a:cubicBezTo>
                          <a:cubicBezTo>
                            <a:pt x="29419" y="131807"/>
                            <a:pt x="29484" y="131807"/>
                            <a:pt x="29548" y="131807"/>
                          </a:cubicBezTo>
                          <a:cubicBezTo>
                            <a:pt x="31297" y="131580"/>
                            <a:pt x="34633" y="127403"/>
                            <a:pt x="36188" y="113315"/>
                          </a:cubicBezTo>
                          <a:cubicBezTo>
                            <a:pt x="37580" y="100685"/>
                            <a:pt x="37062" y="84136"/>
                            <a:pt x="34730" y="66745"/>
                          </a:cubicBezTo>
                          <a:cubicBezTo>
                            <a:pt x="29646" y="28693"/>
                            <a:pt x="18570" y="5311"/>
                            <a:pt x="12870" y="5311"/>
                          </a:cubicBezTo>
                          <a:close/>
                        </a:path>
                      </a:pathLst>
                    </a:custGeom>
                    <a:solidFill>
                      <a:srgbClr val="FFFFFF"/>
                    </a:solidFill>
                    <a:ln w="0" cap="flat">
                      <a:noFill/>
                      <a:prstDash val="solid"/>
                      <a:miter/>
                    </a:ln>
                  </p:spPr>
                  <p:txBody>
                    <a:bodyPr rtlCol="0" anchor="ctr"/>
                    <a:lstStyle/>
                    <a:p>
                      <a:endParaRPr lang="nb-NO"/>
                    </a:p>
                  </p:txBody>
                </p:sp>
                <p:sp>
                  <p:nvSpPr>
                    <p:cNvPr id="778" name="Friform 777">
                      <a:extLst>
                        <a:ext uri="{FF2B5EF4-FFF2-40B4-BE49-F238E27FC236}">
                          <a16:creationId xmlns:a16="http://schemas.microsoft.com/office/drawing/2014/main" id="{E1E25B2E-04FE-7728-0353-4124E9FB2086}"/>
                        </a:ext>
                      </a:extLst>
                    </p:cNvPr>
                    <p:cNvSpPr/>
                    <p:nvPr/>
                  </p:nvSpPr>
                  <p:spPr>
                    <a:xfrm>
                      <a:off x="4573866" y="2421509"/>
                      <a:ext cx="100542" cy="29034"/>
                    </a:xfrm>
                    <a:custGeom>
                      <a:avLst/>
                      <a:gdLst>
                        <a:gd name="connsiteX0" fmla="*/ 495 w 100542"/>
                        <a:gd name="connsiteY0" fmla="*/ 5103 h 29034"/>
                        <a:gd name="connsiteX1" fmla="*/ 73588 w 100542"/>
                        <a:gd name="connsiteY1" fmla="*/ 148 h 29034"/>
                        <a:gd name="connsiteX2" fmla="*/ 100533 w 100542"/>
                        <a:gd name="connsiteY2" fmla="*/ 21748 h 29034"/>
                        <a:gd name="connsiteX3" fmla="*/ 8754 w 100542"/>
                        <a:gd name="connsiteY3" fmla="*/ 27804 h 29034"/>
                        <a:gd name="connsiteX4" fmla="*/ 495 w 100542"/>
                        <a:gd name="connsiteY4" fmla="*/ 5103 h 29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42" h="29034">
                          <a:moveTo>
                            <a:pt x="495" y="5103"/>
                          </a:moveTo>
                          <a:cubicBezTo>
                            <a:pt x="495" y="5103"/>
                            <a:pt x="61800" y="-1018"/>
                            <a:pt x="73588" y="148"/>
                          </a:cubicBezTo>
                          <a:cubicBezTo>
                            <a:pt x="93278" y="2058"/>
                            <a:pt x="97489" y="14818"/>
                            <a:pt x="100533" y="21748"/>
                          </a:cubicBezTo>
                          <a:cubicBezTo>
                            <a:pt x="101569" y="24145"/>
                            <a:pt x="20509" y="32047"/>
                            <a:pt x="8754" y="27804"/>
                          </a:cubicBezTo>
                          <a:cubicBezTo>
                            <a:pt x="-3035" y="23562"/>
                            <a:pt x="495" y="5103"/>
                            <a:pt x="495" y="5103"/>
                          </a:cubicBezTo>
                          <a:close/>
                        </a:path>
                      </a:pathLst>
                    </a:custGeom>
                    <a:solidFill>
                      <a:srgbClr val="283558"/>
                    </a:solidFill>
                    <a:ln w="0" cap="flat">
                      <a:noFill/>
                      <a:prstDash val="solid"/>
                      <a:miter/>
                    </a:ln>
                  </p:spPr>
                  <p:txBody>
                    <a:bodyPr rtlCol="0" anchor="ctr"/>
                    <a:lstStyle/>
                    <a:p>
                      <a:endParaRPr lang="nb-NO"/>
                    </a:p>
                  </p:txBody>
                </p:sp>
                <p:sp>
                  <p:nvSpPr>
                    <p:cNvPr id="779" name="Friform 778">
                      <a:extLst>
                        <a:ext uri="{FF2B5EF4-FFF2-40B4-BE49-F238E27FC236}">
                          <a16:creationId xmlns:a16="http://schemas.microsoft.com/office/drawing/2014/main" id="{B21E8D9F-74C4-068C-293E-EA5826A7D85C}"/>
                        </a:ext>
                      </a:extLst>
                    </p:cNvPr>
                    <p:cNvSpPr/>
                    <p:nvPr/>
                  </p:nvSpPr>
                  <p:spPr>
                    <a:xfrm>
                      <a:off x="4579619" y="2283437"/>
                      <a:ext cx="269852" cy="416827"/>
                    </a:xfrm>
                    <a:custGeom>
                      <a:avLst/>
                      <a:gdLst>
                        <a:gd name="connsiteX0" fmla="*/ 229112 w 269852"/>
                        <a:gd name="connsiteY0" fmla="*/ 192237 h 416827"/>
                        <a:gd name="connsiteX1" fmla="*/ 89986 w 269852"/>
                        <a:gd name="connsiteY1" fmla="*/ 0 h 416827"/>
                        <a:gd name="connsiteX2" fmla="*/ 1802 w 269852"/>
                        <a:gd name="connsiteY2" fmla="*/ 163901 h 416827"/>
                        <a:gd name="connsiteX3" fmla="*/ 3810 w 269852"/>
                        <a:gd name="connsiteY3" fmla="*/ 249915 h 416827"/>
                        <a:gd name="connsiteX4" fmla="*/ 5882 w 269852"/>
                        <a:gd name="connsiteY4" fmla="*/ 297845 h 416827"/>
                        <a:gd name="connsiteX5" fmla="*/ 47432 w 269852"/>
                        <a:gd name="connsiteY5" fmla="*/ 416601 h 416827"/>
                        <a:gd name="connsiteX6" fmla="*/ 226133 w 269852"/>
                        <a:gd name="connsiteY6" fmla="*/ 359312 h 416827"/>
                        <a:gd name="connsiteX7" fmla="*/ 269853 w 269852"/>
                        <a:gd name="connsiteY7" fmla="*/ 281167 h 416827"/>
                        <a:gd name="connsiteX8" fmla="*/ 239054 w 269852"/>
                        <a:gd name="connsiteY8" fmla="*/ 221902 h 416827"/>
                        <a:gd name="connsiteX9" fmla="*/ 229112 w 269852"/>
                        <a:gd name="connsiteY9" fmla="*/ 192237 h 41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852" h="416827">
                          <a:moveTo>
                            <a:pt x="229112" y="192237"/>
                          </a:moveTo>
                          <a:cubicBezTo>
                            <a:pt x="197699" y="93431"/>
                            <a:pt x="159808" y="0"/>
                            <a:pt x="89986" y="0"/>
                          </a:cubicBezTo>
                          <a:cubicBezTo>
                            <a:pt x="7793" y="0"/>
                            <a:pt x="-5711" y="117331"/>
                            <a:pt x="1802" y="163901"/>
                          </a:cubicBezTo>
                          <a:cubicBezTo>
                            <a:pt x="1802" y="163901"/>
                            <a:pt x="3810" y="244798"/>
                            <a:pt x="3810" y="249915"/>
                          </a:cubicBezTo>
                          <a:cubicBezTo>
                            <a:pt x="3810" y="263808"/>
                            <a:pt x="4360" y="280422"/>
                            <a:pt x="5882" y="297845"/>
                          </a:cubicBezTo>
                          <a:cubicBezTo>
                            <a:pt x="5882" y="297845"/>
                            <a:pt x="19160" y="414625"/>
                            <a:pt x="47432" y="416601"/>
                          </a:cubicBezTo>
                          <a:cubicBezTo>
                            <a:pt x="86197" y="419353"/>
                            <a:pt x="177944" y="396813"/>
                            <a:pt x="226133" y="359312"/>
                          </a:cubicBezTo>
                          <a:cubicBezTo>
                            <a:pt x="262955" y="330683"/>
                            <a:pt x="269853" y="306880"/>
                            <a:pt x="269853" y="281167"/>
                          </a:cubicBezTo>
                          <a:cubicBezTo>
                            <a:pt x="269853" y="277442"/>
                            <a:pt x="248802" y="250077"/>
                            <a:pt x="239054" y="221902"/>
                          </a:cubicBezTo>
                          <a:cubicBezTo>
                            <a:pt x="235427" y="211442"/>
                            <a:pt x="231930" y="201111"/>
                            <a:pt x="229112" y="192237"/>
                          </a:cubicBezTo>
                          <a:close/>
                        </a:path>
                      </a:pathLst>
                    </a:custGeom>
                    <a:solidFill>
                      <a:srgbClr val="E4837A"/>
                    </a:solidFill>
                    <a:ln w="0" cap="flat">
                      <a:noFill/>
                      <a:prstDash val="solid"/>
                      <a:miter/>
                    </a:ln>
                  </p:spPr>
                  <p:txBody>
                    <a:bodyPr rtlCol="0" anchor="ctr"/>
                    <a:lstStyle/>
                    <a:p>
                      <a:endParaRPr lang="nb-NO"/>
                    </a:p>
                  </p:txBody>
                </p:sp>
              </p:grpSp>
              <p:sp>
                <p:nvSpPr>
                  <p:cNvPr id="775" name="Friform 774">
                    <a:extLst>
                      <a:ext uri="{FF2B5EF4-FFF2-40B4-BE49-F238E27FC236}">
                        <a16:creationId xmlns:a16="http://schemas.microsoft.com/office/drawing/2014/main" id="{84A71EE2-D34D-7E22-CD3C-2EB436B5D9B4}"/>
                      </a:ext>
                    </a:extLst>
                  </p:cNvPr>
                  <p:cNvSpPr/>
                  <p:nvPr/>
                </p:nvSpPr>
                <p:spPr>
                  <a:xfrm>
                    <a:off x="4594311" y="2419987"/>
                    <a:ext cx="100565" cy="29034"/>
                  </a:xfrm>
                  <a:custGeom>
                    <a:avLst/>
                    <a:gdLst>
                      <a:gd name="connsiteX0" fmla="*/ 517 w 100565"/>
                      <a:gd name="connsiteY0" fmla="*/ 5103 h 29034"/>
                      <a:gd name="connsiteX1" fmla="*/ 73610 w 100565"/>
                      <a:gd name="connsiteY1" fmla="*/ 148 h 29034"/>
                      <a:gd name="connsiteX2" fmla="*/ 100555 w 100565"/>
                      <a:gd name="connsiteY2" fmla="*/ 21748 h 29034"/>
                      <a:gd name="connsiteX3" fmla="*/ 8776 w 100565"/>
                      <a:gd name="connsiteY3" fmla="*/ 27804 h 29034"/>
                      <a:gd name="connsiteX4" fmla="*/ 485 w 100565"/>
                      <a:gd name="connsiteY4" fmla="*/ 5103 h 29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65" h="29034">
                        <a:moveTo>
                          <a:pt x="517" y="5103"/>
                        </a:moveTo>
                        <a:cubicBezTo>
                          <a:pt x="517" y="5103"/>
                          <a:pt x="61822" y="-1018"/>
                          <a:pt x="73610" y="148"/>
                        </a:cubicBezTo>
                        <a:cubicBezTo>
                          <a:pt x="93300" y="2058"/>
                          <a:pt x="97543" y="14818"/>
                          <a:pt x="100555" y="21748"/>
                        </a:cubicBezTo>
                        <a:cubicBezTo>
                          <a:pt x="101623" y="24145"/>
                          <a:pt x="20564" y="32047"/>
                          <a:pt x="8776" y="27804"/>
                        </a:cubicBezTo>
                        <a:cubicBezTo>
                          <a:pt x="-3013" y="23562"/>
                          <a:pt x="485" y="5103"/>
                          <a:pt x="485" y="5103"/>
                        </a:cubicBezTo>
                        <a:close/>
                      </a:path>
                    </a:pathLst>
                  </a:custGeom>
                  <a:solidFill>
                    <a:srgbClr val="283558"/>
                  </a:solidFill>
                  <a:ln w="0" cap="flat">
                    <a:noFill/>
                    <a:prstDash val="solid"/>
                    <a:miter/>
                  </a:ln>
                </p:spPr>
                <p:txBody>
                  <a:bodyPr rtlCol="0" anchor="ctr"/>
                  <a:lstStyle/>
                  <a:p>
                    <a:endParaRPr lang="nb-NO"/>
                  </a:p>
                </p:txBody>
              </p:sp>
              <p:sp>
                <p:nvSpPr>
                  <p:cNvPr id="776" name="Friform 775">
                    <a:extLst>
                      <a:ext uri="{FF2B5EF4-FFF2-40B4-BE49-F238E27FC236}">
                        <a16:creationId xmlns:a16="http://schemas.microsoft.com/office/drawing/2014/main" id="{94600A61-44FA-5D44-7FB8-AFA95890A1BF}"/>
                      </a:ext>
                    </a:extLst>
                  </p:cNvPr>
                  <p:cNvSpPr/>
                  <p:nvPr/>
                </p:nvSpPr>
                <p:spPr>
                  <a:xfrm>
                    <a:off x="4552469" y="2447338"/>
                    <a:ext cx="42845" cy="138251"/>
                  </a:xfrm>
                  <a:custGeom>
                    <a:avLst/>
                    <a:gdLst>
                      <a:gd name="connsiteX0" fmla="*/ 28952 w 42845"/>
                      <a:gd name="connsiteY0" fmla="*/ 0 h 138251"/>
                      <a:gd name="connsiteX1" fmla="*/ 0 w 42845"/>
                      <a:gd name="connsiteY1" fmla="*/ 119403 h 138251"/>
                      <a:gd name="connsiteX2" fmla="*/ 42845 w 42845"/>
                      <a:gd name="connsiteY2" fmla="*/ 138252 h 138251"/>
                      <a:gd name="connsiteX3" fmla="*/ 28952 w 42845"/>
                      <a:gd name="connsiteY3" fmla="*/ 0 h 138251"/>
                    </a:gdLst>
                    <a:ahLst/>
                    <a:cxnLst>
                      <a:cxn ang="0">
                        <a:pos x="connsiteX0" y="connsiteY0"/>
                      </a:cxn>
                      <a:cxn ang="0">
                        <a:pos x="connsiteX1" y="connsiteY1"/>
                      </a:cxn>
                      <a:cxn ang="0">
                        <a:pos x="connsiteX2" y="connsiteY2"/>
                      </a:cxn>
                      <a:cxn ang="0">
                        <a:pos x="connsiteX3" y="connsiteY3"/>
                      </a:cxn>
                    </a:cxnLst>
                    <a:rect l="l" t="t" r="r" b="b"/>
                    <a:pathLst>
                      <a:path w="42845" h="138251">
                        <a:moveTo>
                          <a:pt x="28952" y="0"/>
                        </a:moveTo>
                        <a:lnTo>
                          <a:pt x="0" y="119403"/>
                        </a:lnTo>
                        <a:lnTo>
                          <a:pt x="42845" y="138252"/>
                        </a:lnTo>
                        <a:lnTo>
                          <a:pt x="28952" y="0"/>
                        </a:lnTo>
                        <a:close/>
                      </a:path>
                    </a:pathLst>
                  </a:custGeom>
                  <a:solidFill>
                    <a:srgbClr val="E4837A"/>
                  </a:solidFill>
                  <a:ln w="0" cap="flat">
                    <a:noFill/>
                    <a:prstDash val="solid"/>
                    <a:miter/>
                  </a:ln>
                </p:spPr>
                <p:txBody>
                  <a:bodyPr rtlCol="0" anchor="ctr"/>
                  <a:lstStyle/>
                  <a:p>
                    <a:endParaRPr lang="nb-NO"/>
                  </a:p>
                </p:txBody>
              </p:sp>
            </p:grpSp>
            <p:sp>
              <p:nvSpPr>
                <p:cNvPr id="769" name="Friform 768">
                  <a:extLst>
                    <a:ext uri="{FF2B5EF4-FFF2-40B4-BE49-F238E27FC236}">
                      <a16:creationId xmlns:a16="http://schemas.microsoft.com/office/drawing/2014/main" id="{548E16D7-B593-8598-593C-4F3F7F2D1CC7}"/>
                    </a:ext>
                  </a:extLst>
                </p:cNvPr>
                <p:cNvSpPr/>
                <p:nvPr/>
              </p:nvSpPr>
              <p:spPr>
                <a:xfrm>
                  <a:off x="4590054" y="2430530"/>
                  <a:ext cx="42277" cy="137118"/>
                </a:xfrm>
                <a:custGeom>
                  <a:avLst/>
                  <a:gdLst>
                    <a:gd name="connsiteX0" fmla="*/ 29387 w 42277"/>
                    <a:gd name="connsiteY0" fmla="*/ 137118 h 137118"/>
                    <a:gd name="connsiteX1" fmla="*/ 2248 w 42277"/>
                    <a:gd name="connsiteY1" fmla="*/ 71085 h 137118"/>
                    <a:gd name="connsiteX2" fmla="*/ 11996 w 42277"/>
                    <a:gd name="connsiteY2" fmla="*/ 65 h 137118"/>
                    <a:gd name="connsiteX3" fmla="*/ 12903 w 42277"/>
                    <a:gd name="connsiteY3" fmla="*/ 0 h 137118"/>
                    <a:gd name="connsiteX4" fmla="*/ 40009 w 42277"/>
                    <a:gd name="connsiteY4" fmla="*/ 66033 h 137118"/>
                    <a:gd name="connsiteX5" fmla="*/ 41466 w 42277"/>
                    <a:gd name="connsiteY5" fmla="*/ 113866 h 137118"/>
                    <a:gd name="connsiteX6" fmla="*/ 30261 w 42277"/>
                    <a:gd name="connsiteY6" fmla="*/ 137021 h 137118"/>
                    <a:gd name="connsiteX7" fmla="*/ 29354 w 42277"/>
                    <a:gd name="connsiteY7" fmla="*/ 137086 h 137118"/>
                    <a:gd name="connsiteX8" fmla="*/ 12903 w 42277"/>
                    <a:gd name="connsiteY8" fmla="*/ 5311 h 137118"/>
                    <a:gd name="connsiteX9" fmla="*/ 12708 w 42277"/>
                    <a:gd name="connsiteY9" fmla="*/ 5311 h 137118"/>
                    <a:gd name="connsiteX10" fmla="*/ 6102 w 42277"/>
                    <a:gd name="connsiteY10" fmla="*/ 23803 h 137118"/>
                    <a:gd name="connsiteX11" fmla="*/ 7559 w 42277"/>
                    <a:gd name="connsiteY11" fmla="*/ 70373 h 137118"/>
                    <a:gd name="connsiteX12" fmla="*/ 29419 w 42277"/>
                    <a:gd name="connsiteY12" fmla="*/ 131807 h 137118"/>
                    <a:gd name="connsiteX13" fmla="*/ 29613 w 42277"/>
                    <a:gd name="connsiteY13" fmla="*/ 131807 h 137118"/>
                    <a:gd name="connsiteX14" fmla="*/ 36252 w 42277"/>
                    <a:gd name="connsiteY14" fmla="*/ 113348 h 137118"/>
                    <a:gd name="connsiteX15" fmla="*/ 34795 w 42277"/>
                    <a:gd name="connsiteY15" fmla="*/ 66778 h 137118"/>
                    <a:gd name="connsiteX16" fmla="*/ 12935 w 42277"/>
                    <a:gd name="connsiteY16" fmla="*/ 5344 h 13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277" h="137118">
                      <a:moveTo>
                        <a:pt x="29387" y="137118"/>
                      </a:moveTo>
                      <a:cubicBezTo>
                        <a:pt x="17372" y="137118"/>
                        <a:pt x="6652" y="103891"/>
                        <a:pt x="2248" y="71085"/>
                      </a:cubicBezTo>
                      <a:cubicBezTo>
                        <a:pt x="-2286" y="37048"/>
                        <a:pt x="-408" y="1716"/>
                        <a:pt x="11996" y="65"/>
                      </a:cubicBezTo>
                      <a:cubicBezTo>
                        <a:pt x="12287" y="32"/>
                        <a:pt x="12611" y="0"/>
                        <a:pt x="12903" y="0"/>
                      </a:cubicBezTo>
                      <a:cubicBezTo>
                        <a:pt x="24917" y="0"/>
                        <a:pt x="35637" y="33227"/>
                        <a:pt x="40009" y="66033"/>
                      </a:cubicBezTo>
                      <a:cubicBezTo>
                        <a:pt x="42405" y="83845"/>
                        <a:pt x="42924" y="100815"/>
                        <a:pt x="41466" y="113866"/>
                      </a:cubicBezTo>
                      <a:cubicBezTo>
                        <a:pt x="39879" y="128471"/>
                        <a:pt x="36090" y="136244"/>
                        <a:pt x="30261" y="137021"/>
                      </a:cubicBezTo>
                      <a:cubicBezTo>
                        <a:pt x="29970" y="137053"/>
                        <a:pt x="29646" y="137086"/>
                        <a:pt x="29354" y="137086"/>
                      </a:cubicBezTo>
                      <a:close/>
                      <a:moveTo>
                        <a:pt x="12903" y="5311"/>
                      </a:moveTo>
                      <a:cubicBezTo>
                        <a:pt x="12903" y="5311"/>
                        <a:pt x="12773" y="5311"/>
                        <a:pt x="12708" y="5311"/>
                      </a:cubicBezTo>
                      <a:cubicBezTo>
                        <a:pt x="10992" y="5538"/>
                        <a:pt x="7624" y="9683"/>
                        <a:pt x="6102" y="23803"/>
                      </a:cubicBezTo>
                      <a:cubicBezTo>
                        <a:pt x="4709" y="36433"/>
                        <a:pt x="5227" y="52982"/>
                        <a:pt x="7559" y="70373"/>
                      </a:cubicBezTo>
                      <a:cubicBezTo>
                        <a:pt x="12643" y="108425"/>
                        <a:pt x="23719" y="131807"/>
                        <a:pt x="29419" y="131807"/>
                      </a:cubicBezTo>
                      <a:cubicBezTo>
                        <a:pt x="29484" y="131807"/>
                        <a:pt x="29549" y="131807"/>
                        <a:pt x="29613" y="131807"/>
                      </a:cubicBezTo>
                      <a:cubicBezTo>
                        <a:pt x="31330" y="131580"/>
                        <a:pt x="34698" y="127435"/>
                        <a:pt x="36252" y="113348"/>
                      </a:cubicBezTo>
                      <a:cubicBezTo>
                        <a:pt x="37645" y="100717"/>
                        <a:pt x="37127" y="84169"/>
                        <a:pt x="34795" y="66778"/>
                      </a:cubicBezTo>
                      <a:cubicBezTo>
                        <a:pt x="29710" y="28725"/>
                        <a:pt x="18667" y="5344"/>
                        <a:pt x="12935" y="5344"/>
                      </a:cubicBezTo>
                      <a:close/>
                    </a:path>
                  </a:pathLst>
                </a:custGeom>
                <a:solidFill>
                  <a:srgbClr val="FFFFFF"/>
                </a:solidFill>
                <a:ln w="0" cap="flat">
                  <a:noFill/>
                  <a:prstDash val="solid"/>
                  <a:miter/>
                </a:ln>
              </p:spPr>
              <p:txBody>
                <a:bodyPr rtlCol="0" anchor="ctr"/>
                <a:lstStyle/>
                <a:p>
                  <a:endParaRPr lang="nb-NO"/>
                </a:p>
              </p:txBody>
            </p:sp>
            <p:sp>
              <p:nvSpPr>
                <p:cNvPr id="770" name="Friform 769">
                  <a:extLst>
                    <a:ext uri="{FF2B5EF4-FFF2-40B4-BE49-F238E27FC236}">
                      <a16:creationId xmlns:a16="http://schemas.microsoft.com/office/drawing/2014/main" id="{217E936B-E42F-876C-38FD-DE8ED073E15D}"/>
                    </a:ext>
                  </a:extLst>
                </p:cNvPr>
                <p:cNvSpPr/>
                <p:nvPr/>
              </p:nvSpPr>
              <p:spPr>
                <a:xfrm>
                  <a:off x="4570118" y="2473051"/>
                  <a:ext cx="25292" cy="11690"/>
                </a:xfrm>
                <a:custGeom>
                  <a:avLst/>
                  <a:gdLst>
                    <a:gd name="connsiteX0" fmla="*/ 20824 w 25292"/>
                    <a:gd name="connsiteY0" fmla="*/ 11659 h 11690"/>
                    <a:gd name="connsiteX1" fmla="*/ 10072 w 25292"/>
                    <a:gd name="connsiteY1" fmla="*/ 5311 h 11690"/>
                    <a:gd name="connsiteX2" fmla="*/ 3109 w 25292"/>
                    <a:gd name="connsiteY2" fmla="*/ 7610 h 11690"/>
                    <a:gd name="connsiteX3" fmla="*/ 0 w 25292"/>
                    <a:gd name="connsiteY3" fmla="*/ 3303 h 11690"/>
                    <a:gd name="connsiteX4" fmla="*/ 10072 w 25292"/>
                    <a:gd name="connsiteY4" fmla="*/ 0 h 11690"/>
                    <a:gd name="connsiteX5" fmla="*/ 25293 w 25292"/>
                    <a:gd name="connsiteY5" fmla="*/ 8809 h 11690"/>
                    <a:gd name="connsiteX6" fmla="*/ 20824 w 25292"/>
                    <a:gd name="connsiteY6" fmla="*/ 11691 h 11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11690">
                      <a:moveTo>
                        <a:pt x="20824" y="11659"/>
                      </a:moveTo>
                      <a:cubicBezTo>
                        <a:pt x="18233" y="7610"/>
                        <a:pt x="14314" y="5311"/>
                        <a:pt x="10072" y="5311"/>
                      </a:cubicBezTo>
                      <a:cubicBezTo>
                        <a:pt x="7611" y="5311"/>
                        <a:pt x="5214" y="6121"/>
                        <a:pt x="3109" y="7610"/>
                      </a:cubicBezTo>
                      <a:lnTo>
                        <a:pt x="0" y="3303"/>
                      </a:lnTo>
                      <a:cubicBezTo>
                        <a:pt x="3012" y="1133"/>
                        <a:pt x="6477" y="0"/>
                        <a:pt x="10072" y="0"/>
                      </a:cubicBezTo>
                      <a:cubicBezTo>
                        <a:pt x="16063" y="0"/>
                        <a:pt x="21763" y="3303"/>
                        <a:pt x="25293" y="8809"/>
                      </a:cubicBezTo>
                      <a:lnTo>
                        <a:pt x="20824" y="11691"/>
                      </a:lnTo>
                      <a:close/>
                    </a:path>
                  </a:pathLst>
                </a:custGeom>
                <a:solidFill>
                  <a:srgbClr val="FFFFFF"/>
                </a:solidFill>
                <a:ln w="0" cap="flat">
                  <a:noFill/>
                  <a:prstDash val="solid"/>
                  <a:miter/>
                </a:ln>
              </p:spPr>
              <p:txBody>
                <a:bodyPr rtlCol="0" anchor="ctr"/>
                <a:lstStyle/>
                <a:p>
                  <a:endParaRPr lang="nb-NO"/>
                </a:p>
              </p:txBody>
            </p:sp>
            <p:sp>
              <p:nvSpPr>
                <p:cNvPr id="771" name="Friform 770">
                  <a:extLst>
                    <a:ext uri="{FF2B5EF4-FFF2-40B4-BE49-F238E27FC236}">
                      <a16:creationId xmlns:a16="http://schemas.microsoft.com/office/drawing/2014/main" id="{A493A876-E68C-5400-04AB-5381917984B6}"/>
                    </a:ext>
                  </a:extLst>
                </p:cNvPr>
                <p:cNvSpPr/>
                <p:nvPr/>
              </p:nvSpPr>
              <p:spPr>
                <a:xfrm rot="-112800">
                  <a:off x="4626201" y="2483482"/>
                  <a:ext cx="191201" cy="5311"/>
                </a:xfrm>
                <a:custGeom>
                  <a:avLst/>
                  <a:gdLst>
                    <a:gd name="connsiteX0" fmla="*/ 0 w 191201"/>
                    <a:gd name="connsiteY0" fmla="*/ 0 h 5311"/>
                    <a:gd name="connsiteX1" fmla="*/ 191201 w 191201"/>
                    <a:gd name="connsiteY1" fmla="*/ 0 h 5311"/>
                    <a:gd name="connsiteX2" fmla="*/ 191201 w 191201"/>
                    <a:gd name="connsiteY2" fmla="*/ 5311 h 5311"/>
                    <a:gd name="connsiteX3" fmla="*/ 0 w 191201"/>
                    <a:gd name="connsiteY3" fmla="*/ 5311 h 5311"/>
                  </a:gdLst>
                  <a:ahLst/>
                  <a:cxnLst>
                    <a:cxn ang="0">
                      <a:pos x="connsiteX0" y="connsiteY0"/>
                    </a:cxn>
                    <a:cxn ang="0">
                      <a:pos x="connsiteX1" y="connsiteY1"/>
                    </a:cxn>
                    <a:cxn ang="0">
                      <a:pos x="connsiteX2" y="connsiteY2"/>
                    </a:cxn>
                    <a:cxn ang="0">
                      <a:pos x="connsiteX3" y="connsiteY3"/>
                    </a:cxn>
                  </a:cxnLst>
                  <a:rect l="l" t="t" r="r" b="b"/>
                  <a:pathLst>
                    <a:path w="191201" h="5311">
                      <a:moveTo>
                        <a:pt x="0" y="0"/>
                      </a:moveTo>
                      <a:lnTo>
                        <a:pt x="191201" y="0"/>
                      </a:lnTo>
                      <a:lnTo>
                        <a:pt x="191201" y="5311"/>
                      </a:lnTo>
                      <a:lnTo>
                        <a:pt x="0" y="5311"/>
                      </a:lnTo>
                      <a:close/>
                    </a:path>
                  </a:pathLst>
                </a:custGeom>
                <a:solidFill>
                  <a:srgbClr val="FFFFFF"/>
                </a:solidFill>
                <a:ln w="0" cap="flat">
                  <a:noFill/>
                  <a:prstDash val="solid"/>
                  <a:miter/>
                </a:ln>
              </p:spPr>
              <p:txBody>
                <a:bodyPr rtlCol="0" anchor="ctr"/>
                <a:lstStyle/>
                <a:p>
                  <a:endParaRPr lang="nb-NO"/>
                </a:p>
              </p:txBody>
            </p:sp>
            <p:sp>
              <p:nvSpPr>
                <p:cNvPr id="772" name="Friform 771">
                  <a:extLst>
                    <a:ext uri="{FF2B5EF4-FFF2-40B4-BE49-F238E27FC236}">
                      <a16:creationId xmlns:a16="http://schemas.microsoft.com/office/drawing/2014/main" id="{9E1E4F29-2840-EA5B-C58F-D166574E592D}"/>
                    </a:ext>
                  </a:extLst>
                </p:cNvPr>
                <p:cNvSpPr/>
                <p:nvPr/>
              </p:nvSpPr>
              <p:spPr>
                <a:xfrm>
                  <a:off x="4807162" y="2434252"/>
                  <a:ext cx="74021" cy="124652"/>
                </a:xfrm>
                <a:custGeom>
                  <a:avLst/>
                  <a:gdLst>
                    <a:gd name="connsiteX0" fmla="*/ 23753 w 74021"/>
                    <a:gd name="connsiteY0" fmla="*/ 7418 h 124652"/>
                    <a:gd name="connsiteX1" fmla="*/ 65853 w 74021"/>
                    <a:gd name="connsiteY1" fmla="*/ 15936 h 124652"/>
                    <a:gd name="connsiteX2" fmla="*/ 26085 w 74021"/>
                    <a:gd name="connsiteY2" fmla="*/ 124652 h 124652"/>
                    <a:gd name="connsiteX3" fmla="*/ 23753 w 74021"/>
                    <a:gd name="connsiteY3" fmla="*/ 7418 h 124652"/>
                  </a:gdLst>
                  <a:ahLst/>
                  <a:cxnLst>
                    <a:cxn ang="0">
                      <a:pos x="connsiteX0" y="connsiteY0"/>
                    </a:cxn>
                    <a:cxn ang="0">
                      <a:pos x="connsiteX1" y="connsiteY1"/>
                    </a:cxn>
                    <a:cxn ang="0">
                      <a:pos x="connsiteX2" y="connsiteY2"/>
                    </a:cxn>
                    <a:cxn ang="0">
                      <a:pos x="connsiteX3" y="connsiteY3"/>
                    </a:cxn>
                  </a:cxnLst>
                  <a:rect l="l" t="t" r="r" b="b"/>
                  <a:pathLst>
                    <a:path w="74021" h="124652">
                      <a:moveTo>
                        <a:pt x="23753" y="7418"/>
                      </a:moveTo>
                      <a:cubicBezTo>
                        <a:pt x="30619" y="-840"/>
                        <a:pt x="47491" y="-6896"/>
                        <a:pt x="65853" y="15936"/>
                      </a:cubicBezTo>
                      <a:cubicBezTo>
                        <a:pt x="84183" y="38832"/>
                        <a:pt x="71974" y="124652"/>
                        <a:pt x="26085" y="124652"/>
                      </a:cubicBezTo>
                      <a:cubicBezTo>
                        <a:pt x="-19805" y="124652"/>
                        <a:pt x="5035" y="29991"/>
                        <a:pt x="23753" y="7418"/>
                      </a:cubicBezTo>
                      <a:close/>
                    </a:path>
                  </a:pathLst>
                </a:custGeom>
                <a:solidFill>
                  <a:srgbClr val="E4837A"/>
                </a:solidFill>
                <a:ln w="0" cap="flat">
                  <a:noFill/>
                  <a:prstDash val="solid"/>
                  <a:miter/>
                </a:ln>
              </p:spPr>
              <p:txBody>
                <a:bodyPr rtlCol="0" anchor="ctr"/>
                <a:lstStyle/>
                <a:p>
                  <a:endParaRPr lang="nb-NO"/>
                </a:p>
              </p:txBody>
            </p:sp>
            <p:sp>
              <p:nvSpPr>
                <p:cNvPr id="773" name="Friform 772">
                  <a:extLst>
                    <a:ext uri="{FF2B5EF4-FFF2-40B4-BE49-F238E27FC236}">
                      <a16:creationId xmlns:a16="http://schemas.microsoft.com/office/drawing/2014/main" id="{DC7FA0F8-7F2B-775F-6981-24B2C3D965C8}"/>
                    </a:ext>
                  </a:extLst>
                </p:cNvPr>
                <p:cNvSpPr/>
                <p:nvPr/>
              </p:nvSpPr>
              <p:spPr>
                <a:xfrm>
                  <a:off x="4732335" y="2638744"/>
                  <a:ext cx="307268" cy="544089"/>
                </a:xfrm>
                <a:custGeom>
                  <a:avLst/>
                  <a:gdLst>
                    <a:gd name="connsiteX0" fmla="*/ 141166 w 307268"/>
                    <a:gd name="connsiteY0" fmla="*/ 16052 h 544089"/>
                    <a:gd name="connsiteX1" fmla="*/ 135305 w 307268"/>
                    <a:gd name="connsiteY1" fmla="*/ 63723 h 544089"/>
                    <a:gd name="connsiteX2" fmla="*/ 0 w 307268"/>
                    <a:gd name="connsiteY2" fmla="*/ 544089 h 544089"/>
                    <a:gd name="connsiteX3" fmla="*/ 307269 w 307268"/>
                    <a:gd name="connsiteY3" fmla="*/ 109547 h 544089"/>
                    <a:gd name="connsiteX4" fmla="*/ 141166 w 307268"/>
                    <a:gd name="connsiteY4" fmla="*/ 16052 h 544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268" h="544089">
                      <a:moveTo>
                        <a:pt x="141166" y="16052"/>
                      </a:moveTo>
                      <a:cubicBezTo>
                        <a:pt x="144761" y="38657"/>
                        <a:pt x="132746" y="40567"/>
                        <a:pt x="135305" y="63723"/>
                      </a:cubicBezTo>
                      <a:cubicBezTo>
                        <a:pt x="153181" y="225907"/>
                        <a:pt x="67879" y="457330"/>
                        <a:pt x="0" y="544089"/>
                      </a:cubicBezTo>
                      <a:cubicBezTo>
                        <a:pt x="148874" y="506555"/>
                        <a:pt x="289749" y="362118"/>
                        <a:pt x="307269" y="109547"/>
                      </a:cubicBezTo>
                      <a:cubicBezTo>
                        <a:pt x="263905" y="-30583"/>
                        <a:pt x="131969" y="-3703"/>
                        <a:pt x="141166" y="16052"/>
                      </a:cubicBezTo>
                      <a:close/>
                    </a:path>
                  </a:pathLst>
                </a:custGeom>
                <a:solidFill>
                  <a:srgbClr val="FFFFFF"/>
                </a:solidFill>
                <a:ln w="0" cap="flat">
                  <a:noFill/>
                  <a:prstDash val="solid"/>
                  <a:miter/>
                </a:ln>
              </p:spPr>
              <p:txBody>
                <a:bodyPr rtlCol="0" anchor="ctr"/>
                <a:lstStyle/>
                <a:p>
                  <a:endParaRPr lang="nb-NO"/>
                </a:p>
              </p:txBody>
            </p:sp>
          </p:grpSp>
          <p:sp>
            <p:nvSpPr>
              <p:cNvPr id="765" name="Friform 764">
                <a:extLst>
                  <a:ext uri="{FF2B5EF4-FFF2-40B4-BE49-F238E27FC236}">
                    <a16:creationId xmlns:a16="http://schemas.microsoft.com/office/drawing/2014/main" id="{C64415CA-C284-6462-6389-B1A13E5649D6}"/>
                  </a:ext>
                </a:extLst>
              </p:cNvPr>
              <p:cNvSpPr/>
              <p:nvPr/>
            </p:nvSpPr>
            <p:spPr>
              <a:xfrm flipH="1">
                <a:off x="8124840" y="3773094"/>
                <a:ext cx="208304" cy="378227"/>
              </a:xfrm>
              <a:custGeom>
                <a:avLst/>
                <a:gdLst>
                  <a:gd name="connsiteX0" fmla="*/ 113643 w 208304"/>
                  <a:gd name="connsiteY0" fmla="*/ 910 h 378227"/>
                  <a:gd name="connsiteX1" fmla="*/ 35498 w 208304"/>
                  <a:gd name="connsiteY1" fmla="*/ 152763 h 378227"/>
                  <a:gd name="connsiteX2" fmla="*/ 15160 w 208304"/>
                  <a:gd name="connsiteY2" fmla="*/ 194993 h 378227"/>
                  <a:gd name="connsiteX3" fmla="*/ 36 w 208304"/>
                  <a:gd name="connsiteY3" fmla="*/ 275437 h 378227"/>
                  <a:gd name="connsiteX4" fmla="*/ 10270 w 208304"/>
                  <a:gd name="connsiteY4" fmla="*/ 362391 h 378227"/>
                  <a:gd name="connsiteX5" fmla="*/ 31029 w 208304"/>
                  <a:gd name="connsiteY5" fmla="*/ 341503 h 378227"/>
                  <a:gd name="connsiteX6" fmla="*/ 33943 w 208304"/>
                  <a:gd name="connsiteY6" fmla="*/ 283566 h 378227"/>
                  <a:gd name="connsiteX7" fmla="*/ 56904 w 208304"/>
                  <a:gd name="connsiteY7" fmla="*/ 378227 h 378227"/>
                  <a:gd name="connsiteX8" fmla="*/ 76076 w 208304"/>
                  <a:gd name="connsiteY8" fmla="*/ 353939 h 378227"/>
                  <a:gd name="connsiteX9" fmla="*/ 65616 w 208304"/>
                  <a:gd name="connsiteY9" fmla="*/ 275340 h 378227"/>
                  <a:gd name="connsiteX10" fmla="*/ 74587 w 208304"/>
                  <a:gd name="connsiteY10" fmla="*/ 224755 h 378227"/>
                  <a:gd name="connsiteX11" fmla="*/ 81420 w 208304"/>
                  <a:gd name="connsiteY11" fmla="*/ 290723 h 378227"/>
                  <a:gd name="connsiteX12" fmla="*/ 120508 w 208304"/>
                  <a:gd name="connsiteY12" fmla="*/ 369483 h 378227"/>
                  <a:gd name="connsiteX13" fmla="*/ 129965 w 208304"/>
                  <a:gd name="connsiteY13" fmla="*/ 345130 h 378227"/>
                  <a:gd name="connsiteX14" fmla="*/ 109335 w 208304"/>
                  <a:gd name="connsiteY14" fmla="*/ 283566 h 378227"/>
                  <a:gd name="connsiteX15" fmla="*/ 127050 w 208304"/>
                  <a:gd name="connsiteY15" fmla="*/ 228414 h 378227"/>
                  <a:gd name="connsiteX16" fmla="*/ 132491 w 208304"/>
                  <a:gd name="connsiteY16" fmla="*/ 284376 h 378227"/>
                  <a:gd name="connsiteX17" fmla="*/ 167175 w 208304"/>
                  <a:gd name="connsiteY17" fmla="*/ 324565 h 378227"/>
                  <a:gd name="connsiteX18" fmla="*/ 169248 w 208304"/>
                  <a:gd name="connsiteY18" fmla="*/ 295095 h 378227"/>
                  <a:gd name="connsiteX19" fmla="*/ 152440 w 208304"/>
                  <a:gd name="connsiteY19" fmla="*/ 261577 h 378227"/>
                  <a:gd name="connsiteX20" fmla="*/ 201406 w 208304"/>
                  <a:gd name="connsiteY20" fmla="*/ 146772 h 378227"/>
                  <a:gd name="connsiteX21" fmla="*/ 208304 w 208304"/>
                  <a:gd name="connsiteY21" fmla="*/ 63024 h 378227"/>
                  <a:gd name="connsiteX22" fmla="*/ 113675 w 208304"/>
                  <a:gd name="connsiteY22" fmla="*/ 942 h 378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8304" h="378227">
                    <a:moveTo>
                      <a:pt x="113643" y="910"/>
                    </a:moveTo>
                    <a:cubicBezTo>
                      <a:pt x="110016" y="10852"/>
                      <a:pt x="35498" y="152763"/>
                      <a:pt x="35498" y="152763"/>
                    </a:cubicBezTo>
                    <a:lnTo>
                      <a:pt x="15160" y="194993"/>
                    </a:lnTo>
                    <a:cubicBezTo>
                      <a:pt x="15160" y="194993"/>
                      <a:pt x="749" y="254970"/>
                      <a:pt x="36" y="275437"/>
                    </a:cubicBezTo>
                    <a:cubicBezTo>
                      <a:pt x="-709" y="297330"/>
                      <a:pt x="10270" y="362391"/>
                      <a:pt x="10270" y="362391"/>
                    </a:cubicBezTo>
                    <a:cubicBezTo>
                      <a:pt x="10270" y="362391"/>
                      <a:pt x="27078" y="353161"/>
                      <a:pt x="31029" y="341503"/>
                    </a:cubicBezTo>
                    <a:cubicBezTo>
                      <a:pt x="34980" y="329844"/>
                      <a:pt x="33943" y="283566"/>
                      <a:pt x="33943" y="283566"/>
                    </a:cubicBezTo>
                    <a:lnTo>
                      <a:pt x="56904" y="378227"/>
                    </a:lnTo>
                    <a:cubicBezTo>
                      <a:pt x="56904" y="378227"/>
                      <a:pt x="73971" y="367022"/>
                      <a:pt x="76076" y="353939"/>
                    </a:cubicBezTo>
                    <a:cubicBezTo>
                      <a:pt x="78699" y="337584"/>
                      <a:pt x="65616" y="275340"/>
                      <a:pt x="65616" y="275340"/>
                    </a:cubicBezTo>
                    <a:lnTo>
                      <a:pt x="74587" y="224755"/>
                    </a:lnTo>
                    <a:cubicBezTo>
                      <a:pt x="74587" y="224755"/>
                      <a:pt x="75688" y="272814"/>
                      <a:pt x="81420" y="290723"/>
                    </a:cubicBezTo>
                    <a:cubicBezTo>
                      <a:pt x="87605" y="310089"/>
                      <a:pt x="120508" y="369483"/>
                      <a:pt x="120508" y="369483"/>
                    </a:cubicBezTo>
                    <a:cubicBezTo>
                      <a:pt x="120508" y="369483"/>
                      <a:pt x="131746" y="359185"/>
                      <a:pt x="129965" y="345130"/>
                    </a:cubicBezTo>
                    <a:cubicBezTo>
                      <a:pt x="128831" y="336321"/>
                      <a:pt x="109335" y="283566"/>
                      <a:pt x="109335" y="283566"/>
                    </a:cubicBezTo>
                    <a:lnTo>
                      <a:pt x="127050" y="228414"/>
                    </a:lnTo>
                    <a:cubicBezTo>
                      <a:pt x="127050" y="228414"/>
                      <a:pt x="126564" y="271616"/>
                      <a:pt x="132491" y="284376"/>
                    </a:cubicBezTo>
                    <a:cubicBezTo>
                      <a:pt x="138547" y="297427"/>
                      <a:pt x="167175" y="324565"/>
                      <a:pt x="167175" y="324565"/>
                    </a:cubicBezTo>
                    <a:cubicBezTo>
                      <a:pt x="167175" y="324565"/>
                      <a:pt x="178607" y="308567"/>
                      <a:pt x="169248" y="295095"/>
                    </a:cubicBezTo>
                    <a:cubicBezTo>
                      <a:pt x="164293" y="287938"/>
                      <a:pt x="152440" y="261577"/>
                      <a:pt x="152440" y="261577"/>
                    </a:cubicBezTo>
                    <a:cubicBezTo>
                      <a:pt x="152440" y="261577"/>
                      <a:pt x="197553" y="167304"/>
                      <a:pt x="201406" y="146772"/>
                    </a:cubicBezTo>
                    <a:cubicBezTo>
                      <a:pt x="205260" y="126240"/>
                      <a:pt x="208304" y="63024"/>
                      <a:pt x="208304" y="63024"/>
                    </a:cubicBezTo>
                    <a:cubicBezTo>
                      <a:pt x="208304" y="63024"/>
                      <a:pt x="117302" y="-9000"/>
                      <a:pt x="113675" y="942"/>
                    </a:cubicBezTo>
                    <a:close/>
                  </a:path>
                </a:pathLst>
              </a:custGeom>
              <a:solidFill>
                <a:srgbClr val="E4837A"/>
              </a:solidFill>
              <a:ln w="0" cap="flat">
                <a:noFill/>
                <a:prstDash val="solid"/>
                <a:miter/>
              </a:ln>
            </p:spPr>
            <p:txBody>
              <a:bodyPr rtlCol="0" anchor="ctr"/>
              <a:lstStyle/>
              <a:p>
                <a:endParaRPr lang="nb-NO"/>
              </a:p>
            </p:txBody>
          </p:sp>
          <p:sp>
            <p:nvSpPr>
              <p:cNvPr id="766" name="Friform 765">
                <a:extLst>
                  <a:ext uri="{FF2B5EF4-FFF2-40B4-BE49-F238E27FC236}">
                    <a16:creationId xmlns:a16="http://schemas.microsoft.com/office/drawing/2014/main" id="{702A60D7-C052-DE30-B123-9A566ED05424}"/>
                  </a:ext>
                </a:extLst>
              </p:cNvPr>
              <p:cNvSpPr/>
              <p:nvPr/>
            </p:nvSpPr>
            <p:spPr>
              <a:xfrm flipH="1">
                <a:off x="8038859" y="2908806"/>
                <a:ext cx="175850" cy="844859"/>
              </a:xfrm>
              <a:custGeom>
                <a:avLst/>
                <a:gdLst>
                  <a:gd name="connsiteX0" fmla="*/ 9165 w 175850"/>
                  <a:gd name="connsiteY0" fmla="*/ 844860 h 844859"/>
                  <a:gd name="connsiteX1" fmla="*/ 0 w 175850"/>
                  <a:gd name="connsiteY1" fmla="*/ 841654 h 844859"/>
                  <a:gd name="connsiteX2" fmla="*/ 166038 w 175850"/>
                  <a:gd name="connsiteY2" fmla="*/ 367214 h 844859"/>
                  <a:gd name="connsiteX3" fmla="*/ 144923 w 175850"/>
                  <a:gd name="connsiteY3" fmla="*/ 551 h 844859"/>
                  <a:gd name="connsiteX4" fmla="*/ 154606 w 175850"/>
                  <a:gd name="connsiteY4" fmla="*/ 0 h 844859"/>
                  <a:gd name="connsiteX5" fmla="*/ 175851 w 175850"/>
                  <a:gd name="connsiteY5" fmla="*/ 368606 h 844859"/>
                  <a:gd name="connsiteX6" fmla="*/ 175527 w 175850"/>
                  <a:gd name="connsiteY6" fmla="*/ 369513 h 844859"/>
                  <a:gd name="connsiteX7" fmla="*/ 9165 w 175850"/>
                  <a:gd name="connsiteY7" fmla="*/ 844860 h 84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850" h="844859">
                    <a:moveTo>
                      <a:pt x="9165" y="844860"/>
                    </a:moveTo>
                    <a:lnTo>
                      <a:pt x="0" y="841654"/>
                    </a:lnTo>
                    <a:lnTo>
                      <a:pt x="166038" y="367214"/>
                    </a:lnTo>
                    <a:lnTo>
                      <a:pt x="144923" y="551"/>
                    </a:lnTo>
                    <a:lnTo>
                      <a:pt x="154606" y="0"/>
                    </a:lnTo>
                    <a:lnTo>
                      <a:pt x="175851" y="368606"/>
                    </a:lnTo>
                    <a:lnTo>
                      <a:pt x="175527" y="369513"/>
                    </a:lnTo>
                    <a:lnTo>
                      <a:pt x="9165" y="844860"/>
                    </a:lnTo>
                    <a:close/>
                  </a:path>
                </a:pathLst>
              </a:custGeom>
              <a:solidFill>
                <a:srgbClr val="8D8BD8"/>
              </a:solidFill>
              <a:ln w="0" cap="flat">
                <a:noFill/>
                <a:prstDash val="solid"/>
                <a:miter/>
              </a:ln>
            </p:spPr>
            <p:txBody>
              <a:bodyPr rtlCol="0" anchor="ctr"/>
              <a:lstStyle/>
              <a:p>
                <a:endParaRPr lang="nb-NO"/>
              </a:p>
            </p:txBody>
          </p:sp>
          <p:sp>
            <p:nvSpPr>
              <p:cNvPr id="767" name="Friform 766">
                <a:extLst>
                  <a:ext uri="{FF2B5EF4-FFF2-40B4-BE49-F238E27FC236}">
                    <a16:creationId xmlns:a16="http://schemas.microsoft.com/office/drawing/2014/main" id="{1CB7201A-6B44-9EB5-415A-3DB07429E2E8}"/>
                  </a:ext>
                </a:extLst>
              </p:cNvPr>
              <p:cNvSpPr/>
              <p:nvPr/>
            </p:nvSpPr>
            <p:spPr>
              <a:xfrm flipH="1">
                <a:off x="7825348" y="3169765"/>
                <a:ext cx="224715" cy="660071"/>
              </a:xfrm>
              <a:custGeom>
                <a:avLst/>
                <a:gdLst>
                  <a:gd name="connsiteX0" fmla="*/ 8582 w 224715"/>
                  <a:gd name="connsiteY0" fmla="*/ 660071 h 660071"/>
                  <a:gd name="connsiteX1" fmla="*/ 0 w 224715"/>
                  <a:gd name="connsiteY1" fmla="*/ 655505 h 660071"/>
                  <a:gd name="connsiteX2" fmla="*/ 207264 w 224715"/>
                  <a:gd name="connsiteY2" fmla="*/ 237220 h 660071"/>
                  <a:gd name="connsiteX3" fmla="*/ 209110 w 224715"/>
                  <a:gd name="connsiteY3" fmla="*/ 810 h 660071"/>
                  <a:gd name="connsiteX4" fmla="*/ 218793 w 224715"/>
                  <a:gd name="connsiteY4" fmla="*/ 0 h 660071"/>
                  <a:gd name="connsiteX5" fmla="*/ 216656 w 224715"/>
                  <a:gd name="connsiteY5" fmla="*/ 239714 h 660071"/>
                  <a:gd name="connsiteX6" fmla="*/ 8550 w 224715"/>
                  <a:gd name="connsiteY6" fmla="*/ 660071 h 660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715" h="660071">
                    <a:moveTo>
                      <a:pt x="8582" y="660071"/>
                    </a:moveTo>
                    <a:lnTo>
                      <a:pt x="0" y="655505"/>
                    </a:lnTo>
                    <a:cubicBezTo>
                      <a:pt x="1911" y="651942"/>
                      <a:pt x="191169" y="297586"/>
                      <a:pt x="207264" y="237220"/>
                    </a:cubicBezTo>
                    <a:cubicBezTo>
                      <a:pt x="223295" y="177114"/>
                      <a:pt x="209239" y="2558"/>
                      <a:pt x="209110" y="810"/>
                    </a:cubicBezTo>
                    <a:lnTo>
                      <a:pt x="218793" y="0"/>
                    </a:lnTo>
                    <a:cubicBezTo>
                      <a:pt x="219376" y="7254"/>
                      <a:pt x="233107" y="177988"/>
                      <a:pt x="216656" y="239714"/>
                    </a:cubicBezTo>
                    <a:cubicBezTo>
                      <a:pt x="200269" y="301181"/>
                      <a:pt x="16387" y="645465"/>
                      <a:pt x="8550" y="660071"/>
                    </a:cubicBezTo>
                    <a:close/>
                  </a:path>
                </a:pathLst>
              </a:custGeom>
              <a:solidFill>
                <a:srgbClr val="8D8BD8"/>
              </a:solidFill>
              <a:ln w="0" cap="flat">
                <a:noFill/>
                <a:prstDash val="solid"/>
                <a:miter/>
              </a:ln>
            </p:spPr>
            <p:txBody>
              <a:bodyPr rtlCol="0" anchor="ctr"/>
              <a:lstStyle/>
              <a:p>
                <a:endParaRPr lang="nb-NO"/>
              </a:p>
            </p:txBody>
          </p:sp>
        </p:grpSp>
      </p:grpSp>
      <p:grpSp>
        <p:nvGrpSpPr>
          <p:cNvPr id="800" name="Group 78">
            <a:extLst>
              <a:ext uri="{FF2B5EF4-FFF2-40B4-BE49-F238E27FC236}">
                <a16:creationId xmlns:a16="http://schemas.microsoft.com/office/drawing/2014/main" id="{E7640726-3417-4FDC-F6D7-02183E2445BF}"/>
              </a:ext>
            </a:extLst>
          </p:cNvPr>
          <p:cNvGrpSpPr>
            <a:grpSpLocks noChangeAspect="1"/>
          </p:cNvGrpSpPr>
          <p:nvPr/>
        </p:nvGrpSpPr>
        <p:grpSpPr>
          <a:xfrm>
            <a:off x="5290207" y="5297026"/>
            <a:ext cx="1664757" cy="1080000"/>
            <a:chOff x="66124" y="3839214"/>
            <a:chExt cx="3317169" cy="2151991"/>
          </a:xfrm>
        </p:grpSpPr>
        <p:grpSp>
          <p:nvGrpSpPr>
            <p:cNvPr id="801" name="Gruppe 31">
              <a:extLst>
                <a:ext uri="{FF2B5EF4-FFF2-40B4-BE49-F238E27FC236}">
                  <a16:creationId xmlns:a16="http://schemas.microsoft.com/office/drawing/2014/main" id="{4CA1BD3B-3A2F-4C4C-E322-8BA2A182998F}"/>
                </a:ext>
              </a:extLst>
            </p:cNvPr>
            <p:cNvGrpSpPr/>
            <p:nvPr/>
          </p:nvGrpSpPr>
          <p:grpSpPr>
            <a:xfrm>
              <a:off x="207145" y="3839214"/>
              <a:ext cx="2594272" cy="1757948"/>
              <a:chOff x="6364546" y="1611812"/>
              <a:chExt cx="5140840" cy="3483570"/>
            </a:xfrm>
          </p:grpSpPr>
          <p:sp>
            <p:nvSpPr>
              <p:cNvPr id="803" name="Friform 7">
                <a:extLst>
                  <a:ext uri="{FF2B5EF4-FFF2-40B4-BE49-F238E27FC236}">
                    <a16:creationId xmlns:a16="http://schemas.microsoft.com/office/drawing/2014/main" id="{8E611119-CB4D-8C3B-9555-196F4A01388B}"/>
                  </a:ext>
                </a:extLst>
              </p:cNvPr>
              <p:cNvSpPr/>
              <p:nvPr/>
            </p:nvSpPr>
            <p:spPr>
              <a:xfrm>
                <a:off x="7019579" y="4128102"/>
                <a:ext cx="4485807" cy="637474"/>
              </a:xfrm>
              <a:custGeom>
                <a:avLst/>
                <a:gdLst>
                  <a:gd name="connsiteX0" fmla="*/ 1766343 w 3532717"/>
                  <a:gd name="connsiteY0" fmla="*/ 32 h 502031"/>
                  <a:gd name="connsiteX1" fmla="*/ 1565167 w 3532717"/>
                  <a:gd name="connsiteY1" fmla="*/ 1651 h 502031"/>
                  <a:gd name="connsiteX2" fmla="*/ 1384783 w 3532717"/>
                  <a:gd name="connsiteY2" fmla="*/ 5926 h 502031"/>
                  <a:gd name="connsiteX3" fmla="*/ 551776 w 3532717"/>
                  <a:gd name="connsiteY3" fmla="*/ 68786 h 502031"/>
                  <a:gd name="connsiteX4" fmla="*/ 0 w 3532717"/>
                  <a:gd name="connsiteY4" fmla="*/ 251016 h 502031"/>
                  <a:gd name="connsiteX5" fmla="*/ 551776 w 3532717"/>
                  <a:gd name="connsiteY5" fmla="*/ 433246 h 502031"/>
                  <a:gd name="connsiteX6" fmla="*/ 1384783 w 3532717"/>
                  <a:gd name="connsiteY6" fmla="*/ 496106 h 502031"/>
                  <a:gd name="connsiteX7" fmla="*/ 1565167 w 3532717"/>
                  <a:gd name="connsiteY7" fmla="*/ 500380 h 502031"/>
                  <a:gd name="connsiteX8" fmla="*/ 1766343 w 3532717"/>
                  <a:gd name="connsiteY8" fmla="*/ 502032 h 502031"/>
                  <a:gd name="connsiteX9" fmla="*/ 3532718 w 3532717"/>
                  <a:gd name="connsiteY9" fmla="*/ 251016 h 502031"/>
                  <a:gd name="connsiteX10" fmla="*/ 1766343 w 3532717"/>
                  <a:gd name="connsiteY10" fmla="*/ 0 h 50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32717" h="502031">
                    <a:moveTo>
                      <a:pt x="1766343" y="32"/>
                    </a:moveTo>
                    <a:cubicBezTo>
                      <a:pt x="1698302" y="32"/>
                      <a:pt x="1631200" y="583"/>
                      <a:pt x="1565167" y="1651"/>
                    </a:cubicBezTo>
                    <a:cubicBezTo>
                      <a:pt x="1504057" y="2655"/>
                      <a:pt x="1443853" y="4080"/>
                      <a:pt x="1384783" y="5926"/>
                    </a:cubicBezTo>
                    <a:cubicBezTo>
                      <a:pt x="1066373" y="15868"/>
                      <a:pt x="780187" y="38052"/>
                      <a:pt x="551776" y="68786"/>
                    </a:cubicBezTo>
                    <a:cubicBezTo>
                      <a:pt x="211992" y="114546"/>
                      <a:pt x="0" y="179251"/>
                      <a:pt x="0" y="251016"/>
                    </a:cubicBezTo>
                    <a:cubicBezTo>
                      <a:pt x="0" y="322781"/>
                      <a:pt x="211992" y="387519"/>
                      <a:pt x="551776" y="433246"/>
                    </a:cubicBezTo>
                    <a:cubicBezTo>
                      <a:pt x="780187" y="463980"/>
                      <a:pt x="1066373" y="486164"/>
                      <a:pt x="1384783" y="496106"/>
                    </a:cubicBezTo>
                    <a:cubicBezTo>
                      <a:pt x="1443853" y="497951"/>
                      <a:pt x="1504057" y="499377"/>
                      <a:pt x="1565167" y="500380"/>
                    </a:cubicBezTo>
                    <a:cubicBezTo>
                      <a:pt x="1631200" y="501449"/>
                      <a:pt x="1698302" y="502032"/>
                      <a:pt x="1766343" y="502032"/>
                    </a:cubicBezTo>
                    <a:cubicBezTo>
                      <a:pt x="2741876" y="502032"/>
                      <a:pt x="3532718" y="389656"/>
                      <a:pt x="3532718" y="251016"/>
                    </a:cubicBezTo>
                    <a:cubicBezTo>
                      <a:pt x="3532718" y="112376"/>
                      <a:pt x="2741909" y="0"/>
                      <a:pt x="1766343" y="0"/>
                    </a:cubicBezTo>
                    <a:close/>
                  </a:path>
                </a:pathLst>
              </a:custGeom>
              <a:solidFill>
                <a:srgbClr val="171E26"/>
              </a:solidFill>
              <a:ln w="0" cap="flat">
                <a:noFill/>
                <a:prstDash val="solid"/>
                <a:miter/>
              </a:ln>
            </p:spPr>
            <p:txBody>
              <a:bodyPr rtlCol="0" anchor="ctr"/>
              <a:lstStyle/>
              <a:p>
                <a:endParaRPr lang="nb-NO"/>
              </a:p>
            </p:txBody>
          </p:sp>
          <p:sp>
            <p:nvSpPr>
              <p:cNvPr id="804" name="Friform 8">
                <a:extLst>
                  <a:ext uri="{FF2B5EF4-FFF2-40B4-BE49-F238E27FC236}">
                    <a16:creationId xmlns:a16="http://schemas.microsoft.com/office/drawing/2014/main" id="{C67CB91D-5717-DF4F-2A85-B8B9950D09B4}"/>
                  </a:ext>
                </a:extLst>
              </p:cNvPr>
              <p:cNvSpPr/>
              <p:nvPr/>
            </p:nvSpPr>
            <p:spPr>
              <a:xfrm>
                <a:off x="6364546" y="3601820"/>
                <a:ext cx="4485807" cy="637433"/>
              </a:xfrm>
              <a:custGeom>
                <a:avLst/>
                <a:gdLst>
                  <a:gd name="connsiteX0" fmla="*/ 3276002 w 3532717"/>
                  <a:gd name="connsiteY0" fmla="*/ 120602 h 501999"/>
                  <a:gd name="connsiteX1" fmla="*/ 1766343 w 3532717"/>
                  <a:gd name="connsiteY1" fmla="*/ 0 h 501999"/>
                  <a:gd name="connsiteX2" fmla="*/ 256716 w 3532717"/>
                  <a:gd name="connsiteY2" fmla="*/ 120602 h 501999"/>
                  <a:gd name="connsiteX3" fmla="*/ 0 w 3532717"/>
                  <a:gd name="connsiteY3" fmla="*/ 120602 h 501999"/>
                  <a:gd name="connsiteX4" fmla="*/ 0 w 3532717"/>
                  <a:gd name="connsiteY4" fmla="*/ 250984 h 501999"/>
                  <a:gd name="connsiteX5" fmla="*/ 1766343 w 3532717"/>
                  <a:gd name="connsiteY5" fmla="*/ 502000 h 501999"/>
                  <a:gd name="connsiteX6" fmla="*/ 3532718 w 3532717"/>
                  <a:gd name="connsiteY6" fmla="*/ 250984 h 501999"/>
                  <a:gd name="connsiteX7" fmla="*/ 3532718 w 3532717"/>
                  <a:gd name="connsiteY7" fmla="*/ 120602 h 501999"/>
                  <a:gd name="connsiteX8" fmla="*/ 3276002 w 3532717"/>
                  <a:gd name="connsiteY8" fmla="*/ 120602 h 50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2717" h="501999">
                    <a:moveTo>
                      <a:pt x="3276002" y="120602"/>
                    </a:moveTo>
                    <a:cubicBezTo>
                      <a:pt x="2966013" y="48286"/>
                      <a:pt x="2405882" y="0"/>
                      <a:pt x="1766343" y="0"/>
                    </a:cubicBezTo>
                    <a:cubicBezTo>
                      <a:pt x="1126804" y="0"/>
                      <a:pt x="566705" y="48318"/>
                      <a:pt x="256716" y="120602"/>
                    </a:cubicBezTo>
                    <a:lnTo>
                      <a:pt x="0" y="120602"/>
                    </a:lnTo>
                    <a:lnTo>
                      <a:pt x="0" y="250984"/>
                    </a:lnTo>
                    <a:cubicBezTo>
                      <a:pt x="0" y="389624"/>
                      <a:pt x="790809" y="502000"/>
                      <a:pt x="1766343" y="502000"/>
                    </a:cubicBezTo>
                    <a:cubicBezTo>
                      <a:pt x="2741876" y="502000"/>
                      <a:pt x="3532718" y="389624"/>
                      <a:pt x="3532718" y="250984"/>
                    </a:cubicBezTo>
                    <a:lnTo>
                      <a:pt x="3532718" y="120602"/>
                    </a:lnTo>
                    <a:lnTo>
                      <a:pt x="3276002" y="120602"/>
                    </a:lnTo>
                    <a:close/>
                  </a:path>
                </a:pathLst>
              </a:custGeom>
              <a:solidFill>
                <a:srgbClr val="AA9797"/>
              </a:solidFill>
              <a:ln w="0" cap="flat">
                <a:noFill/>
                <a:prstDash val="solid"/>
                <a:miter/>
              </a:ln>
            </p:spPr>
            <p:txBody>
              <a:bodyPr rtlCol="0" anchor="ctr"/>
              <a:lstStyle/>
              <a:p>
                <a:endParaRPr lang="nb-NO"/>
              </a:p>
            </p:txBody>
          </p:sp>
          <p:sp>
            <p:nvSpPr>
              <p:cNvPr id="805" name="Friform 9">
                <a:extLst>
                  <a:ext uri="{FF2B5EF4-FFF2-40B4-BE49-F238E27FC236}">
                    <a16:creationId xmlns:a16="http://schemas.microsoft.com/office/drawing/2014/main" id="{2D0FEAA7-96EB-AABE-8620-8E4844507D5E}"/>
                  </a:ext>
                </a:extLst>
              </p:cNvPr>
              <p:cNvSpPr/>
              <p:nvPr/>
            </p:nvSpPr>
            <p:spPr>
              <a:xfrm>
                <a:off x="6364546" y="3436222"/>
                <a:ext cx="4485807" cy="637475"/>
              </a:xfrm>
              <a:custGeom>
                <a:avLst/>
                <a:gdLst>
                  <a:gd name="connsiteX0" fmla="*/ 3532718 w 3532717"/>
                  <a:gd name="connsiteY0" fmla="*/ 251016 h 502032"/>
                  <a:gd name="connsiteX1" fmla="*/ 1766343 w 3532717"/>
                  <a:gd name="connsiteY1" fmla="*/ 502032 h 502032"/>
                  <a:gd name="connsiteX2" fmla="*/ 0 w 3532717"/>
                  <a:gd name="connsiteY2" fmla="*/ 251016 h 502032"/>
                  <a:gd name="connsiteX3" fmla="*/ 1766343 w 3532717"/>
                  <a:gd name="connsiteY3" fmla="*/ 0 h 502032"/>
                  <a:gd name="connsiteX4" fmla="*/ 3532718 w 3532717"/>
                  <a:gd name="connsiteY4" fmla="*/ 251016 h 502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2717" h="502032">
                    <a:moveTo>
                      <a:pt x="3532718" y="251016"/>
                    </a:moveTo>
                    <a:cubicBezTo>
                      <a:pt x="3532718" y="389656"/>
                      <a:pt x="2741876" y="502032"/>
                      <a:pt x="1766343" y="502032"/>
                    </a:cubicBezTo>
                    <a:cubicBezTo>
                      <a:pt x="790809" y="502032"/>
                      <a:pt x="0" y="389656"/>
                      <a:pt x="0" y="251016"/>
                    </a:cubicBezTo>
                    <a:cubicBezTo>
                      <a:pt x="0" y="112376"/>
                      <a:pt x="790809" y="0"/>
                      <a:pt x="1766343" y="0"/>
                    </a:cubicBezTo>
                    <a:cubicBezTo>
                      <a:pt x="2741876" y="0"/>
                      <a:pt x="3532718" y="112376"/>
                      <a:pt x="3532718" y="251016"/>
                    </a:cubicBezTo>
                    <a:close/>
                  </a:path>
                </a:pathLst>
              </a:custGeom>
              <a:solidFill>
                <a:srgbClr val="C4B7B7"/>
              </a:solidFill>
              <a:ln w="0" cap="flat">
                <a:noFill/>
                <a:prstDash val="solid"/>
                <a:miter/>
              </a:ln>
            </p:spPr>
            <p:txBody>
              <a:bodyPr rtlCol="0" anchor="ctr"/>
              <a:lstStyle/>
              <a:p>
                <a:endParaRPr lang="nb-NO"/>
              </a:p>
            </p:txBody>
          </p:sp>
          <p:sp>
            <p:nvSpPr>
              <p:cNvPr id="806" name="Friform 10">
                <a:extLst>
                  <a:ext uri="{FF2B5EF4-FFF2-40B4-BE49-F238E27FC236}">
                    <a16:creationId xmlns:a16="http://schemas.microsoft.com/office/drawing/2014/main" id="{5DEF7527-7B04-E11F-B115-BE9848D700CB}"/>
                  </a:ext>
                </a:extLst>
              </p:cNvPr>
              <p:cNvSpPr/>
              <p:nvPr/>
            </p:nvSpPr>
            <p:spPr>
              <a:xfrm>
                <a:off x="7186001" y="3552967"/>
                <a:ext cx="2842937" cy="403984"/>
              </a:xfrm>
              <a:custGeom>
                <a:avLst/>
                <a:gdLst>
                  <a:gd name="connsiteX0" fmla="*/ 2238905 w 2238904"/>
                  <a:gd name="connsiteY0" fmla="*/ 159075 h 318150"/>
                  <a:gd name="connsiteX1" fmla="*/ 1119452 w 2238904"/>
                  <a:gd name="connsiteY1" fmla="*/ 318150 h 318150"/>
                  <a:gd name="connsiteX2" fmla="*/ 0 w 2238904"/>
                  <a:gd name="connsiteY2" fmla="*/ 159075 h 318150"/>
                  <a:gd name="connsiteX3" fmla="*/ 1119452 w 2238904"/>
                  <a:gd name="connsiteY3" fmla="*/ 0 h 318150"/>
                  <a:gd name="connsiteX4" fmla="*/ 2238905 w 2238904"/>
                  <a:gd name="connsiteY4" fmla="*/ 159075 h 31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904" h="318150">
                    <a:moveTo>
                      <a:pt x="2238905" y="159075"/>
                    </a:moveTo>
                    <a:cubicBezTo>
                      <a:pt x="2238905" y="246936"/>
                      <a:pt x="1737714" y="318150"/>
                      <a:pt x="1119452" y="318150"/>
                    </a:cubicBezTo>
                    <a:cubicBezTo>
                      <a:pt x="501190" y="318150"/>
                      <a:pt x="0" y="246936"/>
                      <a:pt x="0" y="159075"/>
                    </a:cubicBezTo>
                    <a:cubicBezTo>
                      <a:pt x="0" y="71215"/>
                      <a:pt x="501190" y="0"/>
                      <a:pt x="1119452" y="0"/>
                    </a:cubicBezTo>
                    <a:cubicBezTo>
                      <a:pt x="1737714" y="0"/>
                      <a:pt x="2238905" y="71215"/>
                      <a:pt x="2238905" y="159075"/>
                    </a:cubicBezTo>
                    <a:close/>
                  </a:path>
                </a:pathLst>
              </a:custGeom>
              <a:solidFill>
                <a:srgbClr val="AA9797"/>
              </a:solidFill>
              <a:ln w="0" cap="flat">
                <a:noFill/>
                <a:prstDash val="solid"/>
                <a:miter/>
              </a:ln>
            </p:spPr>
            <p:txBody>
              <a:bodyPr rtlCol="0" anchor="ctr"/>
              <a:lstStyle/>
              <a:p>
                <a:endParaRPr lang="nb-NO"/>
              </a:p>
            </p:txBody>
          </p:sp>
          <p:sp>
            <p:nvSpPr>
              <p:cNvPr id="807" name="Friform 11">
                <a:extLst>
                  <a:ext uri="{FF2B5EF4-FFF2-40B4-BE49-F238E27FC236}">
                    <a16:creationId xmlns:a16="http://schemas.microsoft.com/office/drawing/2014/main" id="{3A9D074F-B423-FEA3-A864-41AAAE6FD5A0}"/>
                  </a:ext>
                </a:extLst>
              </p:cNvPr>
              <p:cNvSpPr/>
              <p:nvPr/>
            </p:nvSpPr>
            <p:spPr>
              <a:xfrm>
                <a:off x="8075802" y="3054902"/>
                <a:ext cx="722268" cy="242160"/>
              </a:xfrm>
              <a:custGeom>
                <a:avLst/>
                <a:gdLst>
                  <a:gd name="connsiteX0" fmla="*/ 0 w 568809"/>
                  <a:gd name="connsiteY0" fmla="*/ 77492 h 190709"/>
                  <a:gd name="connsiteX1" fmla="*/ 568810 w 568809"/>
                  <a:gd name="connsiteY1" fmla="*/ 23053 h 190709"/>
                  <a:gd name="connsiteX2" fmla="*/ 235309 w 568809"/>
                  <a:gd name="connsiteY2" fmla="*/ 190710 h 190709"/>
                  <a:gd name="connsiteX3" fmla="*/ 0 w 568809"/>
                  <a:gd name="connsiteY3" fmla="*/ 77492 h 190709"/>
                </a:gdLst>
                <a:ahLst/>
                <a:cxnLst>
                  <a:cxn ang="0">
                    <a:pos x="connsiteX0" y="connsiteY0"/>
                  </a:cxn>
                  <a:cxn ang="0">
                    <a:pos x="connsiteX1" y="connsiteY1"/>
                  </a:cxn>
                  <a:cxn ang="0">
                    <a:pos x="connsiteX2" y="connsiteY2"/>
                  </a:cxn>
                  <a:cxn ang="0">
                    <a:pos x="connsiteX3" y="connsiteY3"/>
                  </a:cxn>
                </a:cxnLst>
                <a:rect l="l" t="t" r="r" b="b"/>
                <a:pathLst>
                  <a:path w="568809" h="190709">
                    <a:moveTo>
                      <a:pt x="0" y="77492"/>
                    </a:moveTo>
                    <a:cubicBezTo>
                      <a:pt x="0" y="77492"/>
                      <a:pt x="459414" y="-51141"/>
                      <a:pt x="568810" y="23053"/>
                    </a:cubicBezTo>
                    <a:lnTo>
                      <a:pt x="235309" y="190710"/>
                    </a:lnTo>
                    <a:lnTo>
                      <a:pt x="0" y="77492"/>
                    </a:lnTo>
                    <a:close/>
                  </a:path>
                </a:pathLst>
              </a:custGeom>
              <a:solidFill>
                <a:srgbClr val="171E26"/>
              </a:solidFill>
              <a:ln w="0" cap="flat">
                <a:noFill/>
                <a:prstDash val="solid"/>
                <a:miter/>
              </a:ln>
            </p:spPr>
            <p:txBody>
              <a:bodyPr rtlCol="0" anchor="ctr"/>
              <a:lstStyle/>
              <a:p>
                <a:endParaRPr lang="nb-NO"/>
              </a:p>
            </p:txBody>
          </p:sp>
          <p:sp>
            <p:nvSpPr>
              <p:cNvPr id="808" name="Friform 12">
                <a:extLst>
                  <a:ext uri="{FF2B5EF4-FFF2-40B4-BE49-F238E27FC236}">
                    <a16:creationId xmlns:a16="http://schemas.microsoft.com/office/drawing/2014/main" id="{5DBFE31C-FC46-5DA4-1B59-6F267769DD23}"/>
                  </a:ext>
                </a:extLst>
              </p:cNvPr>
              <p:cNvSpPr/>
              <p:nvPr/>
            </p:nvSpPr>
            <p:spPr>
              <a:xfrm>
                <a:off x="8190861" y="2161724"/>
                <a:ext cx="551241" cy="1104992"/>
              </a:xfrm>
              <a:custGeom>
                <a:avLst/>
                <a:gdLst>
                  <a:gd name="connsiteX0" fmla="*/ 434121 w 434120"/>
                  <a:gd name="connsiteY0" fmla="*/ 788640 h 870217"/>
                  <a:gd name="connsiteX1" fmla="*/ 423045 w 434120"/>
                  <a:gd name="connsiteY1" fmla="*/ 266010 h 870217"/>
                  <a:gd name="connsiteX2" fmla="*/ 417410 w 434120"/>
                  <a:gd name="connsiteY2" fmla="*/ 0 h 870217"/>
                  <a:gd name="connsiteX3" fmla="*/ 0 w 434120"/>
                  <a:gd name="connsiteY3" fmla="*/ 197257 h 870217"/>
                  <a:gd name="connsiteX4" fmla="*/ 95795 w 434120"/>
                  <a:gd name="connsiteY4" fmla="*/ 494325 h 870217"/>
                  <a:gd name="connsiteX5" fmla="*/ 28402 w 434120"/>
                  <a:gd name="connsiteY5" fmla="*/ 870217 h 870217"/>
                  <a:gd name="connsiteX6" fmla="*/ 434121 w 434120"/>
                  <a:gd name="connsiteY6" fmla="*/ 788607 h 87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120" h="870217">
                    <a:moveTo>
                      <a:pt x="434121" y="788640"/>
                    </a:moveTo>
                    <a:cubicBezTo>
                      <a:pt x="431627" y="781612"/>
                      <a:pt x="424308" y="324886"/>
                      <a:pt x="423045" y="266010"/>
                    </a:cubicBezTo>
                    <a:cubicBezTo>
                      <a:pt x="421815" y="207167"/>
                      <a:pt x="412714" y="97"/>
                      <a:pt x="417410" y="0"/>
                    </a:cubicBezTo>
                    <a:cubicBezTo>
                      <a:pt x="422106" y="-97"/>
                      <a:pt x="0" y="197257"/>
                      <a:pt x="0" y="197257"/>
                    </a:cubicBezTo>
                    <a:cubicBezTo>
                      <a:pt x="0" y="197257"/>
                      <a:pt x="98288" y="390660"/>
                      <a:pt x="95795" y="494325"/>
                    </a:cubicBezTo>
                    <a:cubicBezTo>
                      <a:pt x="93269" y="598021"/>
                      <a:pt x="28402" y="870217"/>
                      <a:pt x="28402" y="870217"/>
                    </a:cubicBezTo>
                    <a:lnTo>
                      <a:pt x="434121" y="788607"/>
                    </a:lnTo>
                    <a:close/>
                  </a:path>
                </a:pathLst>
              </a:custGeom>
              <a:solidFill>
                <a:srgbClr val="E2BC5D"/>
              </a:solidFill>
              <a:ln w="0" cap="flat">
                <a:noFill/>
                <a:prstDash val="solid"/>
                <a:miter/>
              </a:ln>
            </p:spPr>
            <p:txBody>
              <a:bodyPr rtlCol="0" anchor="ctr"/>
              <a:lstStyle/>
              <a:p>
                <a:endParaRPr lang="nb-NO"/>
              </a:p>
            </p:txBody>
          </p:sp>
          <p:sp>
            <p:nvSpPr>
              <p:cNvPr id="809" name="Friform 13">
                <a:extLst>
                  <a:ext uri="{FF2B5EF4-FFF2-40B4-BE49-F238E27FC236}">
                    <a16:creationId xmlns:a16="http://schemas.microsoft.com/office/drawing/2014/main" id="{E78942CF-571D-5464-285B-9C94E5A358EB}"/>
                  </a:ext>
                </a:extLst>
              </p:cNvPr>
              <p:cNvSpPr/>
              <p:nvPr/>
            </p:nvSpPr>
            <p:spPr>
              <a:xfrm>
                <a:off x="7300315" y="1611812"/>
                <a:ext cx="1559563" cy="707985"/>
              </a:xfrm>
              <a:custGeom>
                <a:avLst/>
                <a:gdLst>
                  <a:gd name="connsiteX0" fmla="*/ 1228174 w 1228206"/>
                  <a:gd name="connsiteY0" fmla="*/ 39790 h 557561"/>
                  <a:gd name="connsiteX1" fmla="*/ 1010708 w 1228206"/>
                  <a:gd name="connsiteY1" fmla="*/ 1996 h 557561"/>
                  <a:gd name="connsiteX2" fmla="*/ 575098 w 1228206"/>
                  <a:gd name="connsiteY2" fmla="*/ 117222 h 557561"/>
                  <a:gd name="connsiteX3" fmla="*/ 135601 w 1228206"/>
                  <a:gd name="connsiteY3" fmla="*/ 271763 h 557561"/>
                  <a:gd name="connsiteX4" fmla="*/ 5 w 1228206"/>
                  <a:gd name="connsiteY4" fmla="*/ 452116 h 557561"/>
                  <a:gd name="connsiteX5" fmla="*/ 134565 w 1228206"/>
                  <a:gd name="connsiteY5" fmla="*/ 557561 h 557561"/>
                  <a:gd name="connsiteX6" fmla="*/ 714612 w 1228206"/>
                  <a:gd name="connsiteY6" fmla="*/ 366295 h 557561"/>
                  <a:gd name="connsiteX7" fmla="*/ 1080272 w 1228206"/>
                  <a:gd name="connsiteY7" fmla="*/ 172503 h 557561"/>
                  <a:gd name="connsiteX8" fmla="*/ 1228206 w 1228206"/>
                  <a:gd name="connsiteY8" fmla="*/ 39822 h 557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8206" h="557561">
                    <a:moveTo>
                      <a:pt x="1228174" y="39790"/>
                    </a:moveTo>
                    <a:cubicBezTo>
                      <a:pt x="1228174" y="39790"/>
                      <a:pt x="1156441" y="-10504"/>
                      <a:pt x="1010708" y="1996"/>
                    </a:cubicBezTo>
                    <a:cubicBezTo>
                      <a:pt x="864944" y="14497"/>
                      <a:pt x="746123" y="75899"/>
                      <a:pt x="575098" y="117222"/>
                    </a:cubicBezTo>
                    <a:cubicBezTo>
                      <a:pt x="404040" y="158513"/>
                      <a:pt x="216725" y="210394"/>
                      <a:pt x="135601" y="271763"/>
                    </a:cubicBezTo>
                    <a:cubicBezTo>
                      <a:pt x="54477" y="333165"/>
                      <a:pt x="-610" y="414484"/>
                      <a:pt x="5" y="452116"/>
                    </a:cubicBezTo>
                    <a:cubicBezTo>
                      <a:pt x="620" y="489747"/>
                      <a:pt x="134565" y="557561"/>
                      <a:pt x="134565" y="557561"/>
                    </a:cubicBezTo>
                    <a:lnTo>
                      <a:pt x="714612" y="366295"/>
                    </a:lnTo>
                    <a:lnTo>
                      <a:pt x="1080272" y="172503"/>
                    </a:lnTo>
                    <a:cubicBezTo>
                      <a:pt x="1080272" y="172503"/>
                      <a:pt x="1221794" y="70588"/>
                      <a:pt x="1228206" y="39822"/>
                    </a:cubicBezTo>
                    <a:close/>
                  </a:path>
                </a:pathLst>
              </a:custGeom>
              <a:solidFill>
                <a:srgbClr val="171E26"/>
              </a:solidFill>
              <a:ln w="0" cap="flat">
                <a:noFill/>
                <a:prstDash val="solid"/>
                <a:miter/>
              </a:ln>
            </p:spPr>
            <p:txBody>
              <a:bodyPr rtlCol="0" anchor="ctr"/>
              <a:lstStyle/>
              <a:p>
                <a:endParaRPr lang="nb-NO"/>
              </a:p>
            </p:txBody>
          </p:sp>
          <p:sp>
            <p:nvSpPr>
              <p:cNvPr id="810" name="Friform 14">
                <a:extLst>
                  <a:ext uri="{FF2B5EF4-FFF2-40B4-BE49-F238E27FC236}">
                    <a16:creationId xmlns:a16="http://schemas.microsoft.com/office/drawing/2014/main" id="{69EC76C8-5EC7-78A7-C7DF-1E346B94515F}"/>
                  </a:ext>
                </a:extLst>
              </p:cNvPr>
              <p:cNvSpPr/>
              <p:nvPr/>
            </p:nvSpPr>
            <p:spPr>
              <a:xfrm>
                <a:off x="7298376" y="1662336"/>
                <a:ext cx="1564060" cy="993047"/>
              </a:xfrm>
              <a:custGeom>
                <a:avLst/>
                <a:gdLst>
                  <a:gd name="connsiteX0" fmla="*/ 1181155 w 1231747"/>
                  <a:gd name="connsiteY0" fmla="*/ 488560 h 782056"/>
                  <a:gd name="connsiteX1" fmla="*/ 1231740 w 1231747"/>
                  <a:gd name="connsiteY1" fmla="*/ 96313 h 782056"/>
                  <a:gd name="connsiteX2" fmla="*/ 1229700 w 1231747"/>
                  <a:gd name="connsiteY2" fmla="*/ 0 h 782056"/>
                  <a:gd name="connsiteX3" fmla="*/ 1085036 w 1231747"/>
                  <a:gd name="connsiteY3" fmla="*/ 64284 h 782056"/>
                  <a:gd name="connsiteX4" fmla="*/ 708269 w 1231747"/>
                  <a:gd name="connsiteY4" fmla="*/ 178247 h 782056"/>
                  <a:gd name="connsiteX5" fmla="*/ 351354 w 1231747"/>
                  <a:gd name="connsiteY5" fmla="*/ 371294 h 782056"/>
                  <a:gd name="connsiteX6" fmla="*/ 35568 w 1231747"/>
                  <a:gd name="connsiteY6" fmla="*/ 442152 h 782056"/>
                  <a:gd name="connsiteX7" fmla="*/ 2147 w 1231747"/>
                  <a:gd name="connsiteY7" fmla="*/ 394579 h 782056"/>
                  <a:gd name="connsiteX8" fmla="*/ 13902 w 1231747"/>
                  <a:gd name="connsiteY8" fmla="*/ 522079 h 782056"/>
                  <a:gd name="connsiteX9" fmla="*/ 106070 w 1231747"/>
                  <a:gd name="connsiteY9" fmla="*/ 628042 h 782056"/>
                  <a:gd name="connsiteX10" fmla="*/ 176572 w 1231747"/>
                  <a:gd name="connsiteY10" fmla="*/ 651133 h 782056"/>
                  <a:gd name="connsiteX11" fmla="*/ 364243 w 1231747"/>
                  <a:gd name="connsiteY11" fmla="*/ 616546 h 782056"/>
                  <a:gd name="connsiteX12" fmla="*/ 541843 w 1231747"/>
                  <a:gd name="connsiteY12" fmla="*/ 662241 h 782056"/>
                  <a:gd name="connsiteX13" fmla="*/ 660922 w 1231747"/>
                  <a:gd name="connsiteY13" fmla="*/ 751008 h 782056"/>
                  <a:gd name="connsiteX14" fmla="*/ 775760 w 1231747"/>
                  <a:gd name="connsiteY14" fmla="*/ 781450 h 782056"/>
                  <a:gd name="connsiteX15" fmla="*/ 851767 w 1231747"/>
                  <a:gd name="connsiteY15" fmla="*/ 761630 h 782056"/>
                  <a:gd name="connsiteX16" fmla="*/ 1034224 w 1231747"/>
                  <a:gd name="connsiteY16" fmla="*/ 557573 h 782056"/>
                  <a:gd name="connsiteX17" fmla="*/ 1181123 w 1231747"/>
                  <a:gd name="connsiteY17" fmla="*/ 488528 h 782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1747" h="782056">
                    <a:moveTo>
                      <a:pt x="1181155" y="488560"/>
                    </a:moveTo>
                    <a:cubicBezTo>
                      <a:pt x="1181155" y="488560"/>
                      <a:pt x="1232421" y="128860"/>
                      <a:pt x="1231740" y="96313"/>
                    </a:cubicBezTo>
                    <a:lnTo>
                      <a:pt x="1229700" y="0"/>
                    </a:lnTo>
                    <a:cubicBezTo>
                      <a:pt x="1229700" y="0"/>
                      <a:pt x="1234979" y="30215"/>
                      <a:pt x="1085036" y="64284"/>
                    </a:cubicBezTo>
                    <a:cubicBezTo>
                      <a:pt x="1004268" y="82646"/>
                      <a:pt x="829227" y="107389"/>
                      <a:pt x="708269" y="178247"/>
                    </a:cubicBezTo>
                    <a:cubicBezTo>
                      <a:pt x="617559" y="231391"/>
                      <a:pt x="473187" y="317470"/>
                      <a:pt x="351354" y="371294"/>
                    </a:cubicBezTo>
                    <a:cubicBezTo>
                      <a:pt x="310743" y="389235"/>
                      <a:pt x="90234" y="475347"/>
                      <a:pt x="35568" y="442152"/>
                    </a:cubicBezTo>
                    <a:cubicBezTo>
                      <a:pt x="-3132" y="418641"/>
                      <a:pt x="2147" y="394579"/>
                      <a:pt x="2147" y="394579"/>
                    </a:cubicBezTo>
                    <a:cubicBezTo>
                      <a:pt x="2147" y="394579"/>
                      <a:pt x="-7439" y="468449"/>
                      <a:pt x="13902" y="522079"/>
                    </a:cubicBezTo>
                    <a:cubicBezTo>
                      <a:pt x="31779" y="566932"/>
                      <a:pt x="63646" y="604984"/>
                      <a:pt x="106070" y="628042"/>
                    </a:cubicBezTo>
                    <a:cubicBezTo>
                      <a:pt x="128740" y="640349"/>
                      <a:pt x="154227" y="650679"/>
                      <a:pt x="176572" y="651133"/>
                    </a:cubicBezTo>
                    <a:cubicBezTo>
                      <a:pt x="233117" y="652299"/>
                      <a:pt x="305497" y="622504"/>
                      <a:pt x="364243" y="616546"/>
                    </a:cubicBezTo>
                    <a:cubicBezTo>
                      <a:pt x="422990" y="610587"/>
                      <a:pt x="474676" y="604790"/>
                      <a:pt x="541843" y="662241"/>
                    </a:cubicBezTo>
                    <a:cubicBezTo>
                      <a:pt x="579442" y="694399"/>
                      <a:pt x="626627" y="727820"/>
                      <a:pt x="660922" y="751008"/>
                    </a:cubicBezTo>
                    <a:cubicBezTo>
                      <a:pt x="694667" y="773840"/>
                      <a:pt x="735149" y="784850"/>
                      <a:pt x="775760" y="781450"/>
                    </a:cubicBezTo>
                    <a:cubicBezTo>
                      <a:pt x="801927" y="779248"/>
                      <a:pt x="830490" y="773807"/>
                      <a:pt x="851767" y="761630"/>
                    </a:cubicBezTo>
                    <a:cubicBezTo>
                      <a:pt x="902968" y="732290"/>
                      <a:pt x="985614" y="596273"/>
                      <a:pt x="1034224" y="557573"/>
                    </a:cubicBezTo>
                    <a:cubicBezTo>
                      <a:pt x="1082866" y="518872"/>
                      <a:pt x="1181123" y="488528"/>
                      <a:pt x="1181123" y="488528"/>
                    </a:cubicBezTo>
                    <a:close/>
                  </a:path>
                </a:pathLst>
              </a:custGeom>
              <a:solidFill>
                <a:srgbClr val="FFFFFF"/>
              </a:solidFill>
              <a:ln w="0" cap="flat">
                <a:noFill/>
                <a:prstDash val="solid"/>
                <a:miter/>
              </a:ln>
            </p:spPr>
            <p:txBody>
              <a:bodyPr rtlCol="0" anchor="ctr"/>
              <a:lstStyle/>
              <a:p>
                <a:endParaRPr lang="nb-NO"/>
              </a:p>
            </p:txBody>
          </p:sp>
          <p:sp>
            <p:nvSpPr>
              <p:cNvPr id="811" name="Friform 15">
                <a:extLst>
                  <a:ext uri="{FF2B5EF4-FFF2-40B4-BE49-F238E27FC236}">
                    <a16:creationId xmlns:a16="http://schemas.microsoft.com/office/drawing/2014/main" id="{5A94BDB3-4E54-2B87-C02B-3FA04B1381BB}"/>
                  </a:ext>
                </a:extLst>
              </p:cNvPr>
              <p:cNvSpPr/>
              <p:nvPr/>
            </p:nvSpPr>
            <p:spPr>
              <a:xfrm>
                <a:off x="8052589" y="3084216"/>
                <a:ext cx="921170" cy="2011166"/>
              </a:xfrm>
              <a:custGeom>
                <a:avLst/>
                <a:gdLst>
                  <a:gd name="connsiteX0" fmla="*/ 725278 w 725451"/>
                  <a:gd name="connsiteY0" fmla="*/ 1408586 h 1583858"/>
                  <a:gd name="connsiteX1" fmla="*/ 587091 w 725451"/>
                  <a:gd name="connsiteY1" fmla="*/ 0 h 1583858"/>
                  <a:gd name="connsiteX2" fmla="*/ 18281 w 725451"/>
                  <a:gd name="connsiteY2" fmla="*/ 54439 h 1583858"/>
                  <a:gd name="connsiteX3" fmla="*/ 696 w 725451"/>
                  <a:gd name="connsiteY3" fmla="*/ 1447480 h 1583858"/>
                  <a:gd name="connsiteX4" fmla="*/ 725278 w 725451"/>
                  <a:gd name="connsiteY4" fmla="*/ 1408586 h 1583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451" h="1583858">
                    <a:moveTo>
                      <a:pt x="725278" y="1408586"/>
                    </a:moveTo>
                    <a:cubicBezTo>
                      <a:pt x="712162" y="1234581"/>
                      <a:pt x="587091" y="0"/>
                      <a:pt x="587091" y="0"/>
                    </a:cubicBezTo>
                    <a:cubicBezTo>
                      <a:pt x="412666" y="95827"/>
                      <a:pt x="18281" y="54439"/>
                      <a:pt x="18281" y="54439"/>
                    </a:cubicBezTo>
                    <a:cubicBezTo>
                      <a:pt x="18281" y="54439"/>
                      <a:pt x="-4194" y="1216801"/>
                      <a:pt x="696" y="1447480"/>
                    </a:cubicBezTo>
                    <a:cubicBezTo>
                      <a:pt x="5586" y="1678191"/>
                      <a:pt x="738362" y="1582590"/>
                      <a:pt x="725278" y="1408586"/>
                    </a:cubicBezTo>
                    <a:close/>
                  </a:path>
                </a:pathLst>
              </a:custGeom>
              <a:solidFill>
                <a:schemeClr val="accent6"/>
              </a:solidFill>
              <a:ln w="0" cap="flat">
                <a:noFill/>
                <a:prstDash val="solid"/>
                <a:miter/>
              </a:ln>
            </p:spPr>
            <p:txBody>
              <a:bodyPr rtlCol="0" anchor="ctr"/>
              <a:lstStyle/>
              <a:p>
                <a:endParaRPr lang="nb-NO"/>
              </a:p>
            </p:txBody>
          </p:sp>
          <p:sp>
            <p:nvSpPr>
              <p:cNvPr id="812" name="Friform 16">
                <a:extLst>
                  <a:ext uri="{FF2B5EF4-FFF2-40B4-BE49-F238E27FC236}">
                    <a16:creationId xmlns:a16="http://schemas.microsoft.com/office/drawing/2014/main" id="{B50AE59F-C74D-3C3D-7BD2-CE358A2C7926}"/>
                  </a:ext>
                </a:extLst>
              </p:cNvPr>
              <p:cNvSpPr/>
              <p:nvPr/>
            </p:nvSpPr>
            <p:spPr>
              <a:xfrm>
                <a:off x="9727637" y="3054902"/>
                <a:ext cx="722269" cy="242160"/>
              </a:xfrm>
              <a:custGeom>
                <a:avLst/>
                <a:gdLst>
                  <a:gd name="connsiteX0" fmla="*/ 568810 w 568810"/>
                  <a:gd name="connsiteY0" fmla="*/ 77492 h 190709"/>
                  <a:gd name="connsiteX1" fmla="*/ 0 w 568810"/>
                  <a:gd name="connsiteY1" fmla="*/ 23053 h 190709"/>
                  <a:gd name="connsiteX2" fmla="*/ 333501 w 568810"/>
                  <a:gd name="connsiteY2" fmla="*/ 190710 h 190709"/>
                  <a:gd name="connsiteX3" fmla="*/ 568810 w 568810"/>
                  <a:gd name="connsiteY3" fmla="*/ 77492 h 190709"/>
                </a:gdLst>
                <a:ahLst/>
                <a:cxnLst>
                  <a:cxn ang="0">
                    <a:pos x="connsiteX0" y="connsiteY0"/>
                  </a:cxn>
                  <a:cxn ang="0">
                    <a:pos x="connsiteX1" y="connsiteY1"/>
                  </a:cxn>
                  <a:cxn ang="0">
                    <a:pos x="connsiteX2" y="connsiteY2"/>
                  </a:cxn>
                  <a:cxn ang="0">
                    <a:pos x="connsiteX3" y="connsiteY3"/>
                  </a:cxn>
                </a:cxnLst>
                <a:rect l="l" t="t" r="r" b="b"/>
                <a:pathLst>
                  <a:path w="568810" h="190709">
                    <a:moveTo>
                      <a:pt x="568810" y="77492"/>
                    </a:moveTo>
                    <a:cubicBezTo>
                      <a:pt x="568810" y="77492"/>
                      <a:pt x="109397" y="-51141"/>
                      <a:pt x="0" y="23053"/>
                    </a:cubicBezTo>
                    <a:lnTo>
                      <a:pt x="333501" y="190710"/>
                    </a:lnTo>
                    <a:lnTo>
                      <a:pt x="568810" y="77492"/>
                    </a:lnTo>
                    <a:close/>
                  </a:path>
                </a:pathLst>
              </a:custGeom>
              <a:solidFill>
                <a:srgbClr val="171E26"/>
              </a:solidFill>
              <a:ln w="0" cap="flat">
                <a:noFill/>
                <a:prstDash val="solid"/>
                <a:miter/>
              </a:ln>
            </p:spPr>
            <p:txBody>
              <a:bodyPr rtlCol="0" anchor="ctr"/>
              <a:lstStyle/>
              <a:p>
                <a:endParaRPr lang="nb-NO"/>
              </a:p>
            </p:txBody>
          </p:sp>
          <p:sp>
            <p:nvSpPr>
              <p:cNvPr id="813" name="Friform 17">
                <a:extLst>
                  <a:ext uri="{FF2B5EF4-FFF2-40B4-BE49-F238E27FC236}">
                    <a16:creationId xmlns:a16="http://schemas.microsoft.com/office/drawing/2014/main" id="{13EF52C9-1ADF-2348-9FE5-1E056FADE66B}"/>
                  </a:ext>
                </a:extLst>
              </p:cNvPr>
              <p:cNvSpPr/>
              <p:nvPr/>
            </p:nvSpPr>
            <p:spPr>
              <a:xfrm>
                <a:off x="9783604" y="2161724"/>
                <a:ext cx="551241" cy="1104992"/>
              </a:xfrm>
              <a:custGeom>
                <a:avLst/>
                <a:gdLst>
                  <a:gd name="connsiteX0" fmla="*/ 0 w 434120"/>
                  <a:gd name="connsiteY0" fmla="*/ 788640 h 870217"/>
                  <a:gd name="connsiteX1" fmla="*/ 11076 w 434120"/>
                  <a:gd name="connsiteY1" fmla="*/ 266010 h 870217"/>
                  <a:gd name="connsiteX2" fmla="*/ 16711 w 434120"/>
                  <a:gd name="connsiteY2" fmla="*/ 0 h 870217"/>
                  <a:gd name="connsiteX3" fmla="*/ 434121 w 434120"/>
                  <a:gd name="connsiteY3" fmla="*/ 197257 h 870217"/>
                  <a:gd name="connsiteX4" fmla="*/ 338326 w 434120"/>
                  <a:gd name="connsiteY4" fmla="*/ 494325 h 870217"/>
                  <a:gd name="connsiteX5" fmla="*/ 405719 w 434120"/>
                  <a:gd name="connsiteY5" fmla="*/ 870217 h 870217"/>
                  <a:gd name="connsiteX6" fmla="*/ 0 w 434120"/>
                  <a:gd name="connsiteY6" fmla="*/ 788607 h 87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120" h="870217">
                    <a:moveTo>
                      <a:pt x="0" y="788640"/>
                    </a:moveTo>
                    <a:cubicBezTo>
                      <a:pt x="2494" y="781612"/>
                      <a:pt x="9813" y="324886"/>
                      <a:pt x="11076" y="266010"/>
                    </a:cubicBezTo>
                    <a:cubicBezTo>
                      <a:pt x="12306" y="207167"/>
                      <a:pt x="21406" y="97"/>
                      <a:pt x="16711" y="0"/>
                    </a:cubicBezTo>
                    <a:cubicBezTo>
                      <a:pt x="12015" y="-97"/>
                      <a:pt x="434121" y="197257"/>
                      <a:pt x="434121" y="197257"/>
                    </a:cubicBezTo>
                    <a:cubicBezTo>
                      <a:pt x="434121" y="197257"/>
                      <a:pt x="335832" y="390660"/>
                      <a:pt x="338326" y="494325"/>
                    </a:cubicBezTo>
                    <a:cubicBezTo>
                      <a:pt x="340852" y="598021"/>
                      <a:pt x="405719" y="870217"/>
                      <a:pt x="405719" y="870217"/>
                    </a:cubicBezTo>
                    <a:lnTo>
                      <a:pt x="0" y="788607"/>
                    </a:lnTo>
                    <a:close/>
                  </a:path>
                </a:pathLst>
              </a:custGeom>
              <a:solidFill>
                <a:srgbClr val="E2BC5D"/>
              </a:solidFill>
              <a:ln w="0" cap="flat">
                <a:noFill/>
                <a:prstDash val="solid"/>
                <a:miter/>
              </a:ln>
            </p:spPr>
            <p:txBody>
              <a:bodyPr rtlCol="0" anchor="ctr"/>
              <a:lstStyle/>
              <a:p>
                <a:endParaRPr lang="nb-NO"/>
              </a:p>
            </p:txBody>
          </p:sp>
          <p:sp>
            <p:nvSpPr>
              <p:cNvPr id="814" name="Friform 18">
                <a:extLst>
                  <a:ext uri="{FF2B5EF4-FFF2-40B4-BE49-F238E27FC236}">
                    <a16:creationId xmlns:a16="http://schemas.microsoft.com/office/drawing/2014/main" id="{9DC2FE6D-2DC4-BB31-73C8-9D602BEEB885}"/>
                  </a:ext>
                </a:extLst>
              </p:cNvPr>
              <p:cNvSpPr/>
              <p:nvPr/>
            </p:nvSpPr>
            <p:spPr>
              <a:xfrm>
                <a:off x="9665830" y="1611812"/>
                <a:ext cx="1559563" cy="707985"/>
              </a:xfrm>
              <a:custGeom>
                <a:avLst/>
                <a:gdLst>
                  <a:gd name="connsiteX0" fmla="*/ 32 w 1228206"/>
                  <a:gd name="connsiteY0" fmla="*/ 39790 h 557561"/>
                  <a:gd name="connsiteX1" fmla="*/ 217498 w 1228206"/>
                  <a:gd name="connsiteY1" fmla="*/ 1996 h 557561"/>
                  <a:gd name="connsiteX2" fmla="*/ 653108 w 1228206"/>
                  <a:gd name="connsiteY2" fmla="*/ 117222 h 557561"/>
                  <a:gd name="connsiteX3" fmla="*/ 1092605 w 1228206"/>
                  <a:gd name="connsiteY3" fmla="*/ 271763 h 557561"/>
                  <a:gd name="connsiteX4" fmla="*/ 1228201 w 1228206"/>
                  <a:gd name="connsiteY4" fmla="*/ 452116 h 557561"/>
                  <a:gd name="connsiteX5" fmla="*/ 1093641 w 1228206"/>
                  <a:gd name="connsiteY5" fmla="*/ 557561 h 557561"/>
                  <a:gd name="connsiteX6" fmla="*/ 513594 w 1228206"/>
                  <a:gd name="connsiteY6" fmla="*/ 366295 h 557561"/>
                  <a:gd name="connsiteX7" fmla="*/ 147935 w 1228206"/>
                  <a:gd name="connsiteY7" fmla="*/ 172503 h 557561"/>
                  <a:gd name="connsiteX8" fmla="*/ 0 w 1228206"/>
                  <a:gd name="connsiteY8" fmla="*/ 39822 h 557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8206" h="557561">
                    <a:moveTo>
                      <a:pt x="32" y="39790"/>
                    </a:moveTo>
                    <a:cubicBezTo>
                      <a:pt x="32" y="39790"/>
                      <a:pt x="71765" y="-10504"/>
                      <a:pt x="217498" y="1996"/>
                    </a:cubicBezTo>
                    <a:cubicBezTo>
                      <a:pt x="363263" y="14497"/>
                      <a:pt x="482083" y="75899"/>
                      <a:pt x="653108" y="117222"/>
                    </a:cubicBezTo>
                    <a:cubicBezTo>
                      <a:pt x="824166" y="158513"/>
                      <a:pt x="1011481" y="210394"/>
                      <a:pt x="1092605" y="271763"/>
                    </a:cubicBezTo>
                    <a:cubicBezTo>
                      <a:pt x="1173730" y="333165"/>
                      <a:pt x="1228816" y="414484"/>
                      <a:pt x="1228201" y="452116"/>
                    </a:cubicBezTo>
                    <a:cubicBezTo>
                      <a:pt x="1227586" y="489747"/>
                      <a:pt x="1093641" y="557561"/>
                      <a:pt x="1093641" y="557561"/>
                    </a:cubicBezTo>
                    <a:lnTo>
                      <a:pt x="513594" y="366295"/>
                    </a:lnTo>
                    <a:lnTo>
                      <a:pt x="147935" y="172503"/>
                    </a:lnTo>
                    <a:cubicBezTo>
                      <a:pt x="147935" y="172503"/>
                      <a:pt x="6412" y="70588"/>
                      <a:pt x="0" y="39822"/>
                    </a:cubicBezTo>
                    <a:close/>
                  </a:path>
                </a:pathLst>
              </a:custGeom>
              <a:solidFill>
                <a:srgbClr val="171E26"/>
              </a:solidFill>
              <a:ln w="0" cap="flat">
                <a:noFill/>
                <a:prstDash val="solid"/>
                <a:miter/>
              </a:ln>
            </p:spPr>
            <p:txBody>
              <a:bodyPr rtlCol="0" anchor="ctr"/>
              <a:lstStyle/>
              <a:p>
                <a:endParaRPr lang="nb-NO"/>
              </a:p>
            </p:txBody>
          </p:sp>
          <p:sp>
            <p:nvSpPr>
              <p:cNvPr id="815" name="Friform 19">
                <a:extLst>
                  <a:ext uri="{FF2B5EF4-FFF2-40B4-BE49-F238E27FC236}">
                    <a16:creationId xmlns:a16="http://schemas.microsoft.com/office/drawing/2014/main" id="{6BFB0463-56B5-38B1-AC5C-7217BA8F2EFA}"/>
                  </a:ext>
                </a:extLst>
              </p:cNvPr>
              <p:cNvSpPr/>
              <p:nvPr/>
            </p:nvSpPr>
            <p:spPr>
              <a:xfrm>
                <a:off x="9663273" y="1662336"/>
                <a:ext cx="1564060" cy="993047"/>
              </a:xfrm>
              <a:custGeom>
                <a:avLst/>
                <a:gdLst>
                  <a:gd name="connsiteX0" fmla="*/ 50592 w 1231747"/>
                  <a:gd name="connsiteY0" fmla="*/ 488560 h 782056"/>
                  <a:gd name="connsiteX1" fmla="*/ 7 w 1231747"/>
                  <a:gd name="connsiteY1" fmla="*/ 96313 h 782056"/>
                  <a:gd name="connsiteX2" fmla="*/ 2047 w 1231747"/>
                  <a:gd name="connsiteY2" fmla="*/ 0 h 782056"/>
                  <a:gd name="connsiteX3" fmla="*/ 146711 w 1231747"/>
                  <a:gd name="connsiteY3" fmla="*/ 64284 h 782056"/>
                  <a:gd name="connsiteX4" fmla="*/ 523478 w 1231747"/>
                  <a:gd name="connsiteY4" fmla="*/ 178247 h 782056"/>
                  <a:gd name="connsiteX5" fmla="*/ 880393 w 1231747"/>
                  <a:gd name="connsiteY5" fmla="*/ 371294 h 782056"/>
                  <a:gd name="connsiteX6" fmla="*/ 1196179 w 1231747"/>
                  <a:gd name="connsiteY6" fmla="*/ 442152 h 782056"/>
                  <a:gd name="connsiteX7" fmla="*/ 1229601 w 1231747"/>
                  <a:gd name="connsiteY7" fmla="*/ 394579 h 782056"/>
                  <a:gd name="connsiteX8" fmla="*/ 1217845 w 1231747"/>
                  <a:gd name="connsiteY8" fmla="*/ 522079 h 782056"/>
                  <a:gd name="connsiteX9" fmla="*/ 1125677 w 1231747"/>
                  <a:gd name="connsiteY9" fmla="*/ 628042 h 782056"/>
                  <a:gd name="connsiteX10" fmla="*/ 1055175 w 1231747"/>
                  <a:gd name="connsiteY10" fmla="*/ 651133 h 782056"/>
                  <a:gd name="connsiteX11" fmla="*/ 867504 w 1231747"/>
                  <a:gd name="connsiteY11" fmla="*/ 616546 h 782056"/>
                  <a:gd name="connsiteX12" fmla="*/ 689904 w 1231747"/>
                  <a:gd name="connsiteY12" fmla="*/ 662241 h 782056"/>
                  <a:gd name="connsiteX13" fmla="*/ 570825 w 1231747"/>
                  <a:gd name="connsiteY13" fmla="*/ 751008 h 782056"/>
                  <a:gd name="connsiteX14" fmla="*/ 455988 w 1231747"/>
                  <a:gd name="connsiteY14" fmla="*/ 781450 h 782056"/>
                  <a:gd name="connsiteX15" fmla="*/ 379980 w 1231747"/>
                  <a:gd name="connsiteY15" fmla="*/ 761630 h 782056"/>
                  <a:gd name="connsiteX16" fmla="*/ 197523 w 1231747"/>
                  <a:gd name="connsiteY16" fmla="*/ 557573 h 782056"/>
                  <a:gd name="connsiteX17" fmla="*/ 50624 w 1231747"/>
                  <a:gd name="connsiteY17" fmla="*/ 488528 h 782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1747" h="782056">
                    <a:moveTo>
                      <a:pt x="50592" y="488560"/>
                    </a:moveTo>
                    <a:cubicBezTo>
                      <a:pt x="50592" y="488560"/>
                      <a:pt x="-673" y="128860"/>
                      <a:pt x="7" y="96313"/>
                    </a:cubicBezTo>
                    <a:lnTo>
                      <a:pt x="2047" y="0"/>
                    </a:lnTo>
                    <a:cubicBezTo>
                      <a:pt x="2047" y="0"/>
                      <a:pt x="-3232" y="30215"/>
                      <a:pt x="146711" y="64284"/>
                    </a:cubicBezTo>
                    <a:cubicBezTo>
                      <a:pt x="227479" y="82646"/>
                      <a:pt x="402520" y="107389"/>
                      <a:pt x="523478" y="178247"/>
                    </a:cubicBezTo>
                    <a:cubicBezTo>
                      <a:pt x="614188" y="231391"/>
                      <a:pt x="758561" y="317470"/>
                      <a:pt x="880393" y="371294"/>
                    </a:cubicBezTo>
                    <a:cubicBezTo>
                      <a:pt x="921004" y="389235"/>
                      <a:pt x="1141513" y="475347"/>
                      <a:pt x="1196179" y="442152"/>
                    </a:cubicBezTo>
                    <a:cubicBezTo>
                      <a:pt x="1234879" y="418641"/>
                      <a:pt x="1229601" y="394579"/>
                      <a:pt x="1229601" y="394579"/>
                    </a:cubicBezTo>
                    <a:cubicBezTo>
                      <a:pt x="1229601" y="394579"/>
                      <a:pt x="1239186" y="468449"/>
                      <a:pt x="1217845" y="522079"/>
                    </a:cubicBezTo>
                    <a:cubicBezTo>
                      <a:pt x="1199968" y="566932"/>
                      <a:pt x="1168101" y="604984"/>
                      <a:pt x="1125677" y="628042"/>
                    </a:cubicBezTo>
                    <a:cubicBezTo>
                      <a:pt x="1103007" y="640349"/>
                      <a:pt x="1077520" y="650679"/>
                      <a:pt x="1055175" y="651133"/>
                    </a:cubicBezTo>
                    <a:cubicBezTo>
                      <a:pt x="998631" y="652299"/>
                      <a:pt x="926250" y="622504"/>
                      <a:pt x="867504" y="616546"/>
                    </a:cubicBezTo>
                    <a:cubicBezTo>
                      <a:pt x="808757" y="610587"/>
                      <a:pt x="757071" y="604790"/>
                      <a:pt x="689904" y="662241"/>
                    </a:cubicBezTo>
                    <a:cubicBezTo>
                      <a:pt x="652306" y="694399"/>
                      <a:pt x="605120" y="727820"/>
                      <a:pt x="570825" y="751008"/>
                    </a:cubicBezTo>
                    <a:cubicBezTo>
                      <a:pt x="537079" y="773840"/>
                      <a:pt x="496598" y="784850"/>
                      <a:pt x="455988" y="781450"/>
                    </a:cubicBezTo>
                    <a:cubicBezTo>
                      <a:pt x="429820" y="779248"/>
                      <a:pt x="401257" y="773807"/>
                      <a:pt x="379980" y="761630"/>
                    </a:cubicBezTo>
                    <a:cubicBezTo>
                      <a:pt x="328779" y="732290"/>
                      <a:pt x="246133" y="596273"/>
                      <a:pt x="197523" y="557573"/>
                    </a:cubicBezTo>
                    <a:cubicBezTo>
                      <a:pt x="148880" y="518872"/>
                      <a:pt x="50624" y="488528"/>
                      <a:pt x="50624" y="488528"/>
                    </a:cubicBezTo>
                    <a:close/>
                  </a:path>
                </a:pathLst>
              </a:custGeom>
              <a:solidFill>
                <a:srgbClr val="FFFFFF"/>
              </a:solidFill>
              <a:ln w="0" cap="flat">
                <a:noFill/>
                <a:prstDash val="solid"/>
                <a:miter/>
              </a:ln>
            </p:spPr>
            <p:txBody>
              <a:bodyPr rtlCol="0" anchor="ctr"/>
              <a:lstStyle/>
              <a:p>
                <a:endParaRPr lang="nb-NO"/>
              </a:p>
            </p:txBody>
          </p:sp>
          <p:sp>
            <p:nvSpPr>
              <p:cNvPr id="816" name="Friform 20">
                <a:extLst>
                  <a:ext uri="{FF2B5EF4-FFF2-40B4-BE49-F238E27FC236}">
                    <a16:creationId xmlns:a16="http://schemas.microsoft.com/office/drawing/2014/main" id="{C386AB28-2086-F96A-2C46-00FE4373B3E8}"/>
                  </a:ext>
                </a:extLst>
              </p:cNvPr>
              <p:cNvSpPr/>
              <p:nvPr/>
            </p:nvSpPr>
            <p:spPr>
              <a:xfrm>
                <a:off x="9551949" y="3084216"/>
                <a:ext cx="921170" cy="2011166"/>
              </a:xfrm>
              <a:custGeom>
                <a:avLst/>
                <a:gdLst>
                  <a:gd name="connsiteX0" fmla="*/ 173 w 725451"/>
                  <a:gd name="connsiteY0" fmla="*/ 1408586 h 1583858"/>
                  <a:gd name="connsiteX1" fmla="*/ 138360 w 725451"/>
                  <a:gd name="connsiteY1" fmla="*/ 0 h 1583858"/>
                  <a:gd name="connsiteX2" fmla="*/ 707170 w 725451"/>
                  <a:gd name="connsiteY2" fmla="*/ 54439 h 1583858"/>
                  <a:gd name="connsiteX3" fmla="*/ 724755 w 725451"/>
                  <a:gd name="connsiteY3" fmla="*/ 1447480 h 1583858"/>
                  <a:gd name="connsiteX4" fmla="*/ 173 w 725451"/>
                  <a:gd name="connsiteY4" fmla="*/ 1408586 h 1583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451" h="1583858">
                    <a:moveTo>
                      <a:pt x="173" y="1408586"/>
                    </a:moveTo>
                    <a:cubicBezTo>
                      <a:pt x="13289" y="1234581"/>
                      <a:pt x="138360" y="0"/>
                      <a:pt x="138360" y="0"/>
                    </a:cubicBezTo>
                    <a:cubicBezTo>
                      <a:pt x="312786" y="95827"/>
                      <a:pt x="707170" y="54439"/>
                      <a:pt x="707170" y="54439"/>
                    </a:cubicBezTo>
                    <a:cubicBezTo>
                      <a:pt x="707170" y="54439"/>
                      <a:pt x="729645" y="1216801"/>
                      <a:pt x="724755" y="1447480"/>
                    </a:cubicBezTo>
                    <a:cubicBezTo>
                      <a:pt x="719865" y="1678191"/>
                      <a:pt x="-12911" y="1582590"/>
                      <a:pt x="173" y="1408586"/>
                    </a:cubicBezTo>
                    <a:close/>
                  </a:path>
                </a:pathLst>
              </a:custGeom>
              <a:solidFill>
                <a:schemeClr val="accent6"/>
              </a:solidFill>
              <a:ln w="0" cap="flat">
                <a:noFill/>
                <a:prstDash val="solid"/>
                <a:miter/>
              </a:ln>
            </p:spPr>
            <p:txBody>
              <a:bodyPr rtlCol="0" anchor="ctr"/>
              <a:lstStyle/>
              <a:p>
                <a:endParaRPr lang="nb-NO"/>
              </a:p>
            </p:txBody>
          </p:sp>
        </p:grpSp>
        <p:sp>
          <p:nvSpPr>
            <p:cNvPr id="802" name="Friform 21">
              <a:extLst>
                <a:ext uri="{FF2B5EF4-FFF2-40B4-BE49-F238E27FC236}">
                  <a16:creationId xmlns:a16="http://schemas.microsoft.com/office/drawing/2014/main" id="{D5645E8B-46B4-1E4C-8A1D-D9DF52D027C7}"/>
                </a:ext>
              </a:extLst>
            </p:cNvPr>
            <p:cNvSpPr/>
            <p:nvPr/>
          </p:nvSpPr>
          <p:spPr>
            <a:xfrm>
              <a:off x="66124" y="5287211"/>
              <a:ext cx="3317169" cy="703994"/>
            </a:xfrm>
            <a:custGeom>
              <a:avLst/>
              <a:gdLst>
                <a:gd name="connsiteX0" fmla="*/ 4283564 w 5206568"/>
                <a:gd name="connsiteY0" fmla="*/ 0 h 1104976"/>
                <a:gd name="connsiteX1" fmla="*/ 2517189 w 5206568"/>
                <a:gd name="connsiteY1" fmla="*/ 251016 h 1104976"/>
                <a:gd name="connsiteX2" fmla="*/ 2316013 w 5206568"/>
                <a:gd name="connsiteY2" fmla="*/ 249365 h 1104976"/>
                <a:gd name="connsiteX3" fmla="*/ 2135629 w 5206568"/>
                <a:gd name="connsiteY3" fmla="*/ 245090 h 1104976"/>
                <a:gd name="connsiteX4" fmla="*/ 1302622 w 5206568"/>
                <a:gd name="connsiteY4" fmla="*/ 182230 h 1104976"/>
                <a:gd name="connsiteX5" fmla="*/ 750846 w 5206568"/>
                <a:gd name="connsiteY5" fmla="*/ 0 h 1104976"/>
                <a:gd name="connsiteX6" fmla="*/ 0 w 5206568"/>
                <a:gd name="connsiteY6" fmla="*/ 0 h 1104976"/>
                <a:gd name="connsiteX7" fmla="*/ 0 w 5206568"/>
                <a:gd name="connsiteY7" fmla="*/ 1104976 h 1104976"/>
                <a:gd name="connsiteX8" fmla="*/ 5206569 w 5206568"/>
                <a:gd name="connsiteY8" fmla="*/ 1104976 h 1104976"/>
                <a:gd name="connsiteX9" fmla="*/ 5206569 w 5206568"/>
                <a:gd name="connsiteY9" fmla="*/ 0 h 1104976"/>
                <a:gd name="connsiteX10" fmla="*/ 4283564 w 5206568"/>
                <a:gd name="connsiteY10" fmla="*/ 0 h 110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06568" h="1104976">
                  <a:moveTo>
                    <a:pt x="4283564" y="0"/>
                  </a:moveTo>
                  <a:cubicBezTo>
                    <a:pt x="4283564" y="138640"/>
                    <a:pt x="3492722" y="251016"/>
                    <a:pt x="2517189" y="251016"/>
                  </a:cubicBezTo>
                  <a:cubicBezTo>
                    <a:pt x="2449148" y="251016"/>
                    <a:pt x="2382047" y="250466"/>
                    <a:pt x="2316013" y="249365"/>
                  </a:cubicBezTo>
                  <a:cubicBezTo>
                    <a:pt x="2254903" y="248361"/>
                    <a:pt x="2194699" y="246968"/>
                    <a:pt x="2135629" y="245090"/>
                  </a:cubicBezTo>
                  <a:cubicBezTo>
                    <a:pt x="1817220" y="235147"/>
                    <a:pt x="1531033" y="212964"/>
                    <a:pt x="1302622" y="182230"/>
                  </a:cubicBezTo>
                  <a:cubicBezTo>
                    <a:pt x="962838" y="136470"/>
                    <a:pt x="750846" y="71765"/>
                    <a:pt x="750846" y="0"/>
                  </a:cubicBezTo>
                  <a:lnTo>
                    <a:pt x="0" y="0"/>
                  </a:lnTo>
                  <a:lnTo>
                    <a:pt x="0" y="1104976"/>
                  </a:lnTo>
                  <a:lnTo>
                    <a:pt x="5206569" y="1104976"/>
                  </a:lnTo>
                  <a:lnTo>
                    <a:pt x="5206569" y="0"/>
                  </a:lnTo>
                  <a:lnTo>
                    <a:pt x="4283564" y="0"/>
                  </a:lnTo>
                  <a:close/>
                </a:path>
              </a:pathLst>
            </a:custGeom>
            <a:solidFill>
              <a:schemeClr val="accent3"/>
            </a:solidFill>
            <a:ln w="0" cap="flat">
              <a:noFill/>
              <a:prstDash val="solid"/>
              <a:miter/>
            </a:ln>
          </p:spPr>
          <p:txBody>
            <a:bodyPr rtlCol="0" anchor="ctr"/>
            <a:lstStyle/>
            <a:p>
              <a:endParaRPr lang="nb-NO"/>
            </a:p>
          </p:txBody>
        </p:sp>
      </p:grpSp>
      <p:pic>
        <p:nvPicPr>
          <p:cNvPr id="817" name="Graphic 230">
            <a:extLst>
              <a:ext uri="{FF2B5EF4-FFF2-40B4-BE49-F238E27FC236}">
                <a16:creationId xmlns:a16="http://schemas.microsoft.com/office/drawing/2014/main" id="{0F369332-D457-E3D7-0809-3054CE8DD3CB}"/>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05197" y="5222170"/>
            <a:ext cx="1066542" cy="998908"/>
          </a:xfrm>
          <a:prstGeom prst="rect">
            <a:avLst/>
          </a:prstGeom>
        </p:spPr>
      </p:pic>
      <p:grpSp>
        <p:nvGrpSpPr>
          <p:cNvPr id="818" name="Gruppe 817">
            <a:extLst>
              <a:ext uri="{FF2B5EF4-FFF2-40B4-BE49-F238E27FC236}">
                <a16:creationId xmlns:a16="http://schemas.microsoft.com/office/drawing/2014/main" id="{4DAC2C7A-A567-5700-0102-80A7F22C3BE7}"/>
              </a:ext>
            </a:extLst>
          </p:cNvPr>
          <p:cNvGrpSpPr/>
          <p:nvPr/>
        </p:nvGrpSpPr>
        <p:grpSpPr>
          <a:xfrm>
            <a:off x="1456650" y="5013886"/>
            <a:ext cx="2023008" cy="1432964"/>
            <a:chOff x="4082211" y="3286967"/>
            <a:chExt cx="4107318" cy="2909350"/>
          </a:xfrm>
        </p:grpSpPr>
        <p:pic>
          <p:nvPicPr>
            <p:cNvPr id="819" name="Graphic 62">
              <a:extLst>
                <a:ext uri="{FF2B5EF4-FFF2-40B4-BE49-F238E27FC236}">
                  <a16:creationId xmlns:a16="http://schemas.microsoft.com/office/drawing/2014/main" id="{0FD3C951-D808-EC79-9C12-E3283FF298A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82211" y="3286967"/>
              <a:ext cx="4107318" cy="2909350"/>
            </a:xfrm>
            <a:prstGeom prst="rect">
              <a:avLst/>
            </a:prstGeom>
          </p:spPr>
        </p:pic>
        <p:grpSp>
          <p:nvGrpSpPr>
            <p:cNvPr id="820" name="Graphic 6">
              <a:extLst>
                <a:ext uri="{FF2B5EF4-FFF2-40B4-BE49-F238E27FC236}">
                  <a16:creationId xmlns:a16="http://schemas.microsoft.com/office/drawing/2014/main" id="{7B5E19B1-6E1B-223F-52C9-826AFD685728}"/>
                </a:ext>
              </a:extLst>
            </p:cNvPr>
            <p:cNvGrpSpPr/>
            <p:nvPr/>
          </p:nvGrpSpPr>
          <p:grpSpPr>
            <a:xfrm>
              <a:off x="5702320" y="4948306"/>
              <a:ext cx="958757" cy="830053"/>
              <a:chOff x="6239791" y="2968399"/>
              <a:chExt cx="1744264" cy="1510112"/>
            </a:xfrm>
            <a:solidFill>
              <a:srgbClr val="FFFFFF"/>
            </a:solidFill>
          </p:grpSpPr>
          <p:sp>
            <p:nvSpPr>
              <p:cNvPr id="821" name="Freeform 9">
                <a:extLst>
                  <a:ext uri="{FF2B5EF4-FFF2-40B4-BE49-F238E27FC236}">
                    <a16:creationId xmlns:a16="http://schemas.microsoft.com/office/drawing/2014/main" id="{250C6B1E-494F-448C-2225-3A854604D315}"/>
                  </a:ext>
                </a:extLst>
              </p:cNvPr>
              <p:cNvSpPr/>
              <p:nvPr/>
            </p:nvSpPr>
            <p:spPr>
              <a:xfrm>
                <a:off x="6393628" y="4207449"/>
                <a:ext cx="215036" cy="159334"/>
              </a:xfrm>
              <a:custGeom>
                <a:avLst/>
                <a:gdLst>
                  <a:gd name="connsiteX0" fmla="*/ 215036 w 215036"/>
                  <a:gd name="connsiteY0" fmla="*/ 79667 h 159334"/>
                  <a:gd name="connsiteX1" fmla="*/ 107518 w 215036"/>
                  <a:gd name="connsiteY1" fmla="*/ 159334 h 159334"/>
                  <a:gd name="connsiteX2" fmla="*/ 0 w 215036"/>
                  <a:gd name="connsiteY2" fmla="*/ 79667 h 159334"/>
                  <a:gd name="connsiteX3" fmla="*/ 107518 w 215036"/>
                  <a:gd name="connsiteY3" fmla="*/ 0 h 159334"/>
                  <a:gd name="connsiteX4" fmla="*/ 215036 w 215036"/>
                  <a:gd name="connsiteY4" fmla="*/ 79667 h 15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36" h="159334">
                    <a:moveTo>
                      <a:pt x="215036" y="79667"/>
                    </a:moveTo>
                    <a:cubicBezTo>
                      <a:pt x="215036" y="123666"/>
                      <a:pt x="166899" y="159334"/>
                      <a:pt x="107518" y="159334"/>
                    </a:cubicBezTo>
                    <a:cubicBezTo>
                      <a:pt x="48138" y="159334"/>
                      <a:pt x="0" y="123666"/>
                      <a:pt x="0" y="79667"/>
                    </a:cubicBezTo>
                    <a:cubicBezTo>
                      <a:pt x="0" y="35668"/>
                      <a:pt x="48138" y="0"/>
                      <a:pt x="107518" y="0"/>
                    </a:cubicBezTo>
                    <a:cubicBezTo>
                      <a:pt x="166899" y="0"/>
                      <a:pt x="215036" y="35668"/>
                      <a:pt x="215036" y="79667"/>
                    </a:cubicBezTo>
                    <a:close/>
                  </a:path>
                </a:pathLst>
              </a:custGeom>
              <a:solidFill>
                <a:srgbClr val="FFFFFF"/>
              </a:solidFill>
              <a:ln w="3239" cap="flat">
                <a:noFill/>
                <a:prstDash val="solid"/>
                <a:miter/>
              </a:ln>
            </p:spPr>
            <p:txBody>
              <a:bodyPr rtlCol="0" anchor="ctr"/>
              <a:lstStyle/>
              <a:p>
                <a:endParaRPr lang="en-NO"/>
              </a:p>
            </p:txBody>
          </p:sp>
          <p:sp>
            <p:nvSpPr>
              <p:cNvPr id="822" name="Freeform 10">
                <a:extLst>
                  <a:ext uri="{FF2B5EF4-FFF2-40B4-BE49-F238E27FC236}">
                    <a16:creationId xmlns:a16="http://schemas.microsoft.com/office/drawing/2014/main" id="{29496B6D-9F4F-CB01-F55A-DE6828099EFE}"/>
                  </a:ext>
                </a:extLst>
              </p:cNvPr>
              <p:cNvSpPr/>
              <p:nvPr/>
            </p:nvSpPr>
            <p:spPr>
              <a:xfrm>
                <a:off x="6264735" y="4359334"/>
                <a:ext cx="160629" cy="119176"/>
              </a:xfrm>
              <a:custGeom>
                <a:avLst/>
                <a:gdLst>
                  <a:gd name="connsiteX0" fmla="*/ 160630 w 160629"/>
                  <a:gd name="connsiteY0" fmla="*/ 59588 h 119176"/>
                  <a:gd name="connsiteX1" fmla="*/ 80315 w 160629"/>
                  <a:gd name="connsiteY1" fmla="*/ 119177 h 119176"/>
                  <a:gd name="connsiteX2" fmla="*/ 0 w 160629"/>
                  <a:gd name="connsiteY2" fmla="*/ 59588 h 119176"/>
                  <a:gd name="connsiteX3" fmla="*/ 80315 w 160629"/>
                  <a:gd name="connsiteY3" fmla="*/ 0 h 119176"/>
                  <a:gd name="connsiteX4" fmla="*/ 160630 w 160629"/>
                  <a:gd name="connsiteY4" fmla="*/ 59588 h 119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629" h="119176">
                    <a:moveTo>
                      <a:pt x="160630" y="59588"/>
                    </a:moveTo>
                    <a:cubicBezTo>
                      <a:pt x="160630" y="92498"/>
                      <a:pt x="124671" y="119177"/>
                      <a:pt x="80315" y="119177"/>
                    </a:cubicBezTo>
                    <a:cubicBezTo>
                      <a:pt x="35958" y="119177"/>
                      <a:pt x="0" y="92498"/>
                      <a:pt x="0" y="59588"/>
                    </a:cubicBezTo>
                    <a:cubicBezTo>
                      <a:pt x="0" y="26679"/>
                      <a:pt x="35958" y="0"/>
                      <a:pt x="80315" y="0"/>
                    </a:cubicBezTo>
                    <a:cubicBezTo>
                      <a:pt x="124671" y="0"/>
                      <a:pt x="160630" y="26679"/>
                      <a:pt x="160630" y="59588"/>
                    </a:cubicBezTo>
                    <a:close/>
                  </a:path>
                </a:pathLst>
              </a:custGeom>
              <a:solidFill>
                <a:srgbClr val="FFFFFF"/>
              </a:solidFill>
              <a:ln w="3239" cap="flat">
                <a:noFill/>
                <a:prstDash val="solid"/>
                <a:miter/>
              </a:ln>
            </p:spPr>
            <p:txBody>
              <a:bodyPr rtlCol="0" anchor="ctr"/>
              <a:lstStyle/>
              <a:p>
                <a:endParaRPr lang="en-NO"/>
              </a:p>
            </p:txBody>
          </p:sp>
          <p:sp>
            <p:nvSpPr>
              <p:cNvPr id="823" name="Freeform 11">
                <a:extLst>
                  <a:ext uri="{FF2B5EF4-FFF2-40B4-BE49-F238E27FC236}">
                    <a16:creationId xmlns:a16="http://schemas.microsoft.com/office/drawing/2014/main" id="{5CC37679-DBC0-27AE-F007-390EA1587314}"/>
                  </a:ext>
                </a:extLst>
              </p:cNvPr>
              <p:cNvSpPr/>
              <p:nvPr/>
            </p:nvSpPr>
            <p:spPr>
              <a:xfrm>
                <a:off x="6239791" y="2968399"/>
                <a:ext cx="1744264" cy="1327461"/>
              </a:xfrm>
              <a:custGeom>
                <a:avLst/>
                <a:gdLst>
                  <a:gd name="connsiteX0" fmla="*/ 99106 w 1744264"/>
                  <a:gd name="connsiteY0" fmla="*/ 611105 h 1327461"/>
                  <a:gd name="connsiteX1" fmla="*/ 50853 w 1744264"/>
                  <a:gd name="connsiteY1" fmla="*/ 463106 h 1327461"/>
                  <a:gd name="connsiteX2" fmla="*/ 301512 w 1744264"/>
                  <a:gd name="connsiteY2" fmla="*/ 212446 h 1327461"/>
                  <a:gd name="connsiteX3" fmla="*/ 394457 w 1744264"/>
                  <a:gd name="connsiteY3" fmla="*/ 230257 h 1327461"/>
                  <a:gd name="connsiteX4" fmla="*/ 627629 w 1744264"/>
                  <a:gd name="connsiteY4" fmla="*/ 16516 h 1327461"/>
                  <a:gd name="connsiteX5" fmla="*/ 744863 w 1744264"/>
                  <a:gd name="connsiteY5" fmla="*/ 47930 h 1327461"/>
                  <a:gd name="connsiteX6" fmla="*/ 879261 w 1744264"/>
                  <a:gd name="connsiteY6" fmla="*/ 0 h 1327461"/>
                  <a:gd name="connsiteX7" fmla="*/ 1039890 w 1744264"/>
                  <a:gd name="connsiteY7" fmla="*/ 73514 h 1327461"/>
                  <a:gd name="connsiteX8" fmla="*/ 1157124 w 1744264"/>
                  <a:gd name="connsiteY8" fmla="*/ 38214 h 1327461"/>
                  <a:gd name="connsiteX9" fmla="*/ 1366979 w 1744264"/>
                  <a:gd name="connsiteY9" fmla="*/ 218599 h 1327461"/>
                  <a:gd name="connsiteX10" fmla="*/ 1430453 w 1744264"/>
                  <a:gd name="connsiteY10" fmla="*/ 212122 h 1327461"/>
                  <a:gd name="connsiteX11" fmla="*/ 1744264 w 1744264"/>
                  <a:gd name="connsiteY11" fmla="*/ 525932 h 1327461"/>
                  <a:gd name="connsiteX12" fmla="*/ 1572947 w 1744264"/>
                  <a:gd name="connsiteY12" fmla="*/ 805415 h 1327461"/>
                  <a:gd name="connsiteX13" fmla="*/ 1592702 w 1744264"/>
                  <a:gd name="connsiteY13" fmla="*/ 902894 h 1327461"/>
                  <a:gd name="connsiteX14" fmla="*/ 1342042 w 1744264"/>
                  <a:gd name="connsiteY14" fmla="*/ 1153554 h 1327461"/>
                  <a:gd name="connsiteX15" fmla="*/ 1244564 w 1744264"/>
                  <a:gd name="connsiteY15" fmla="*/ 1133799 h 1327461"/>
                  <a:gd name="connsiteX16" fmla="*/ 1033090 w 1744264"/>
                  <a:gd name="connsiteY16" fmla="*/ 1327461 h 1327461"/>
                  <a:gd name="connsiteX17" fmla="*/ 849467 w 1744264"/>
                  <a:gd name="connsiteY17" fmla="*/ 1221886 h 1327461"/>
                  <a:gd name="connsiteX18" fmla="*/ 662281 w 1744264"/>
                  <a:gd name="connsiteY18" fmla="*/ 1306087 h 1327461"/>
                  <a:gd name="connsiteX19" fmla="*/ 424252 w 1744264"/>
                  <a:gd name="connsiteY19" fmla="*/ 1133475 h 1327461"/>
                  <a:gd name="connsiteX20" fmla="*/ 313819 w 1744264"/>
                  <a:gd name="connsiteY20" fmla="*/ 1153554 h 1327461"/>
                  <a:gd name="connsiteX21" fmla="*/ 8 w 1744264"/>
                  <a:gd name="connsiteY21" fmla="*/ 839743 h 1327461"/>
                  <a:gd name="connsiteX22" fmla="*/ 99106 w 1744264"/>
                  <a:gd name="connsiteY22" fmla="*/ 611105 h 132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44264" h="1327461">
                    <a:moveTo>
                      <a:pt x="99106" y="611105"/>
                    </a:moveTo>
                    <a:cubicBezTo>
                      <a:pt x="68664" y="569652"/>
                      <a:pt x="50853" y="518484"/>
                      <a:pt x="50853" y="463106"/>
                    </a:cubicBezTo>
                    <a:cubicBezTo>
                      <a:pt x="50853" y="324822"/>
                      <a:pt x="162905" y="212446"/>
                      <a:pt x="301512" y="212446"/>
                    </a:cubicBezTo>
                    <a:cubicBezTo>
                      <a:pt x="334221" y="212446"/>
                      <a:pt x="365635" y="218923"/>
                      <a:pt x="394457" y="230257"/>
                    </a:cubicBezTo>
                    <a:cubicBezTo>
                      <a:pt x="404821" y="110433"/>
                      <a:pt x="505214" y="16516"/>
                      <a:pt x="627629" y="16516"/>
                    </a:cubicBezTo>
                    <a:cubicBezTo>
                      <a:pt x="670378" y="16516"/>
                      <a:pt x="710211" y="28175"/>
                      <a:pt x="744863" y="47930"/>
                    </a:cubicBezTo>
                    <a:cubicBezTo>
                      <a:pt x="781458" y="18136"/>
                      <a:pt x="828093" y="0"/>
                      <a:pt x="879261" y="0"/>
                    </a:cubicBezTo>
                    <a:cubicBezTo>
                      <a:pt x="943383" y="0"/>
                      <a:pt x="1001028" y="28499"/>
                      <a:pt x="1039890" y="73514"/>
                    </a:cubicBezTo>
                    <a:cubicBezTo>
                      <a:pt x="1073571" y="51168"/>
                      <a:pt x="1113728" y="38214"/>
                      <a:pt x="1157124" y="38214"/>
                    </a:cubicBezTo>
                    <a:cubicBezTo>
                      <a:pt x="1263347" y="38214"/>
                      <a:pt x="1351758" y="116586"/>
                      <a:pt x="1366979" y="218599"/>
                    </a:cubicBezTo>
                    <a:cubicBezTo>
                      <a:pt x="1387381" y="214389"/>
                      <a:pt x="1408756" y="212122"/>
                      <a:pt x="1430453" y="212122"/>
                    </a:cubicBezTo>
                    <a:cubicBezTo>
                      <a:pt x="1603713" y="212122"/>
                      <a:pt x="1744264" y="352673"/>
                      <a:pt x="1744264" y="525932"/>
                    </a:cubicBezTo>
                    <a:cubicBezTo>
                      <a:pt x="1744264" y="648024"/>
                      <a:pt x="1674636" y="753599"/>
                      <a:pt x="1572947" y="805415"/>
                    </a:cubicBezTo>
                    <a:cubicBezTo>
                      <a:pt x="1585578" y="835533"/>
                      <a:pt x="1592702" y="868242"/>
                      <a:pt x="1592702" y="902894"/>
                    </a:cubicBezTo>
                    <a:cubicBezTo>
                      <a:pt x="1592702" y="1041178"/>
                      <a:pt x="1480650" y="1153554"/>
                      <a:pt x="1342042" y="1153554"/>
                    </a:cubicBezTo>
                    <a:cubicBezTo>
                      <a:pt x="1307390" y="1153554"/>
                      <a:pt x="1274682" y="1146429"/>
                      <a:pt x="1244564" y="1133799"/>
                    </a:cubicBezTo>
                    <a:cubicBezTo>
                      <a:pt x="1235172" y="1242289"/>
                      <a:pt x="1144170" y="1327461"/>
                      <a:pt x="1033090" y="1327461"/>
                    </a:cubicBezTo>
                    <a:cubicBezTo>
                      <a:pt x="954718" y="1327461"/>
                      <a:pt x="886386" y="1285037"/>
                      <a:pt x="849467" y="1221886"/>
                    </a:cubicBezTo>
                    <a:cubicBezTo>
                      <a:pt x="803480" y="1273702"/>
                      <a:pt x="736767" y="1306087"/>
                      <a:pt x="662281" y="1306087"/>
                    </a:cubicBezTo>
                    <a:cubicBezTo>
                      <a:pt x="551201" y="1306087"/>
                      <a:pt x="456960" y="1233545"/>
                      <a:pt x="424252" y="1133475"/>
                    </a:cubicBezTo>
                    <a:cubicBezTo>
                      <a:pt x="389923" y="1146429"/>
                      <a:pt x="352681" y="1153554"/>
                      <a:pt x="313819" y="1153554"/>
                    </a:cubicBezTo>
                    <a:cubicBezTo>
                      <a:pt x="140559" y="1153554"/>
                      <a:pt x="8" y="1013003"/>
                      <a:pt x="8" y="839743"/>
                    </a:cubicBezTo>
                    <a:cubicBezTo>
                      <a:pt x="-640" y="749713"/>
                      <a:pt x="37899" y="668426"/>
                      <a:pt x="99106" y="611105"/>
                    </a:cubicBezTo>
                    <a:close/>
                  </a:path>
                </a:pathLst>
              </a:custGeom>
              <a:solidFill>
                <a:srgbClr val="FFFFFF"/>
              </a:solidFill>
              <a:ln w="3239" cap="flat">
                <a:noFill/>
                <a:prstDash val="solid"/>
                <a:miter/>
              </a:ln>
            </p:spPr>
            <p:txBody>
              <a:bodyPr rtlCol="0" anchor="ctr"/>
              <a:lstStyle/>
              <a:p>
                <a:endParaRPr lang="en-NO"/>
              </a:p>
            </p:txBody>
          </p:sp>
        </p:grpSp>
      </p:grpSp>
      <p:grpSp>
        <p:nvGrpSpPr>
          <p:cNvPr id="825" name="Group 22">
            <a:extLst>
              <a:ext uri="{FF2B5EF4-FFF2-40B4-BE49-F238E27FC236}">
                <a16:creationId xmlns:a16="http://schemas.microsoft.com/office/drawing/2014/main" id="{C6B4EDEA-92B2-394A-21B9-B41B412D22D6}"/>
              </a:ext>
            </a:extLst>
          </p:cNvPr>
          <p:cNvGrpSpPr/>
          <p:nvPr/>
        </p:nvGrpSpPr>
        <p:grpSpPr>
          <a:xfrm>
            <a:off x="461739" y="5297260"/>
            <a:ext cx="780281" cy="837770"/>
            <a:chOff x="7201105" y="857084"/>
            <a:chExt cx="3514467" cy="3773404"/>
          </a:xfrm>
        </p:grpSpPr>
        <p:sp>
          <p:nvSpPr>
            <p:cNvPr id="826" name="Friform 209">
              <a:extLst>
                <a:ext uri="{FF2B5EF4-FFF2-40B4-BE49-F238E27FC236}">
                  <a16:creationId xmlns:a16="http://schemas.microsoft.com/office/drawing/2014/main" id="{25099954-29AF-5EB0-EF1D-55666EEA3E8E}"/>
                </a:ext>
              </a:extLst>
            </p:cNvPr>
            <p:cNvSpPr/>
            <p:nvPr/>
          </p:nvSpPr>
          <p:spPr>
            <a:xfrm>
              <a:off x="7217358" y="1266916"/>
              <a:ext cx="3291988" cy="3112667"/>
            </a:xfrm>
            <a:custGeom>
              <a:avLst/>
              <a:gdLst>
                <a:gd name="connsiteX0" fmla="*/ 931389 w 949317"/>
                <a:gd name="connsiteY0" fmla="*/ 7665 h 897606"/>
                <a:gd name="connsiteX1" fmla="*/ 923192 w 949317"/>
                <a:gd name="connsiteY1" fmla="*/ 56 h 897606"/>
                <a:gd name="connsiteX2" fmla="*/ 915741 w 949317"/>
                <a:gd name="connsiteY2" fmla="*/ 7367 h 897606"/>
                <a:gd name="connsiteX3" fmla="*/ 926173 w 949317"/>
                <a:gd name="connsiteY3" fmla="*/ 378897 h 897606"/>
                <a:gd name="connsiteX4" fmla="*/ 932134 w 949317"/>
                <a:gd name="connsiteY4" fmla="*/ 752815 h 897606"/>
                <a:gd name="connsiteX5" fmla="*/ 932730 w 949317"/>
                <a:gd name="connsiteY5" fmla="*/ 831896 h 897606"/>
                <a:gd name="connsiteX6" fmla="*/ 933475 w 949317"/>
                <a:gd name="connsiteY6" fmla="*/ 868004 h 897606"/>
                <a:gd name="connsiteX7" fmla="*/ 925129 w 949317"/>
                <a:gd name="connsiteY7" fmla="*/ 879195 h 897606"/>
                <a:gd name="connsiteX8" fmla="*/ 909332 w 949317"/>
                <a:gd name="connsiteY8" fmla="*/ 880239 h 897606"/>
                <a:gd name="connsiteX9" fmla="*/ 831689 w 949317"/>
                <a:gd name="connsiteY9" fmla="*/ 881433 h 897606"/>
                <a:gd name="connsiteX10" fmla="*/ 754045 w 949317"/>
                <a:gd name="connsiteY10" fmla="*/ 881135 h 897606"/>
                <a:gd name="connsiteX11" fmla="*/ 412771 w 949317"/>
                <a:gd name="connsiteY11" fmla="*/ 882328 h 897606"/>
                <a:gd name="connsiteX12" fmla="*/ 54209 w 949317"/>
                <a:gd name="connsiteY12" fmla="*/ 881135 h 897606"/>
                <a:gd name="connsiteX13" fmla="*/ 7415 w 949317"/>
                <a:gd name="connsiteY13" fmla="*/ 880836 h 897606"/>
                <a:gd name="connsiteX14" fmla="*/ 112 w 949317"/>
                <a:gd name="connsiteY14" fmla="*/ 888446 h 897606"/>
                <a:gd name="connsiteX15" fmla="*/ 7415 w 949317"/>
                <a:gd name="connsiteY15" fmla="*/ 896055 h 897606"/>
                <a:gd name="connsiteX16" fmla="*/ 377004 w 949317"/>
                <a:gd name="connsiteY16" fmla="*/ 897548 h 897606"/>
                <a:gd name="connsiteX17" fmla="*/ 725432 w 949317"/>
                <a:gd name="connsiteY17" fmla="*/ 896652 h 897606"/>
                <a:gd name="connsiteX18" fmla="*/ 806950 w 949317"/>
                <a:gd name="connsiteY18" fmla="*/ 897249 h 897606"/>
                <a:gd name="connsiteX19" fmla="*/ 888469 w 949317"/>
                <a:gd name="connsiteY19" fmla="*/ 896354 h 897606"/>
                <a:gd name="connsiteX20" fmla="*/ 922447 w 949317"/>
                <a:gd name="connsiteY20" fmla="*/ 894862 h 897606"/>
                <a:gd name="connsiteX21" fmla="*/ 947186 w 949317"/>
                <a:gd name="connsiteY21" fmla="*/ 879046 h 897606"/>
                <a:gd name="connsiteX22" fmla="*/ 949421 w 949317"/>
                <a:gd name="connsiteY22" fmla="*/ 861439 h 897606"/>
                <a:gd name="connsiteX23" fmla="*/ 948378 w 949317"/>
                <a:gd name="connsiteY23" fmla="*/ 843534 h 897606"/>
                <a:gd name="connsiteX24" fmla="*/ 948080 w 949317"/>
                <a:gd name="connsiteY24" fmla="*/ 811603 h 897606"/>
                <a:gd name="connsiteX25" fmla="*/ 943013 w 949317"/>
                <a:gd name="connsiteY25" fmla="*/ 433209 h 897606"/>
                <a:gd name="connsiteX26" fmla="*/ 933177 w 949317"/>
                <a:gd name="connsiteY26" fmla="*/ 54219 h 897606"/>
                <a:gd name="connsiteX27" fmla="*/ 931389 w 949317"/>
                <a:gd name="connsiteY27" fmla="*/ 7665 h 89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9317" h="897606">
                  <a:moveTo>
                    <a:pt x="931389" y="7665"/>
                  </a:moveTo>
                  <a:cubicBezTo>
                    <a:pt x="930992" y="2592"/>
                    <a:pt x="928259" y="56"/>
                    <a:pt x="923192" y="56"/>
                  </a:cubicBezTo>
                  <a:cubicBezTo>
                    <a:pt x="918125" y="-44"/>
                    <a:pt x="915642" y="2393"/>
                    <a:pt x="915741" y="7367"/>
                  </a:cubicBezTo>
                  <a:cubicBezTo>
                    <a:pt x="919714" y="117483"/>
                    <a:pt x="923192" y="241327"/>
                    <a:pt x="926173" y="378897"/>
                  </a:cubicBezTo>
                  <a:cubicBezTo>
                    <a:pt x="928953" y="499756"/>
                    <a:pt x="930941" y="624397"/>
                    <a:pt x="932134" y="752815"/>
                  </a:cubicBezTo>
                  <a:lnTo>
                    <a:pt x="932730" y="831896"/>
                  </a:lnTo>
                  <a:cubicBezTo>
                    <a:pt x="933228" y="851791"/>
                    <a:pt x="933475" y="863826"/>
                    <a:pt x="933475" y="868004"/>
                  </a:cubicBezTo>
                  <a:cubicBezTo>
                    <a:pt x="933475" y="873973"/>
                    <a:pt x="930694" y="877703"/>
                    <a:pt x="925129" y="879195"/>
                  </a:cubicBezTo>
                  <a:cubicBezTo>
                    <a:pt x="924733" y="879293"/>
                    <a:pt x="919466" y="879642"/>
                    <a:pt x="909332" y="880239"/>
                  </a:cubicBezTo>
                  <a:cubicBezTo>
                    <a:pt x="888567" y="881036"/>
                    <a:pt x="862687" y="881433"/>
                    <a:pt x="831689" y="881433"/>
                  </a:cubicBezTo>
                  <a:lnTo>
                    <a:pt x="754045" y="881135"/>
                  </a:lnTo>
                  <a:cubicBezTo>
                    <a:pt x="652804" y="881931"/>
                    <a:pt x="539048" y="882328"/>
                    <a:pt x="412771" y="882328"/>
                  </a:cubicBezTo>
                  <a:cubicBezTo>
                    <a:pt x="253410" y="881931"/>
                    <a:pt x="133890" y="881531"/>
                    <a:pt x="54209" y="881135"/>
                  </a:cubicBezTo>
                  <a:lnTo>
                    <a:pt x="7415" y="880836"/>
                  </a:lnTo>
                  <a:cubicBezTo>
                    <a:pt x="2546" y="880836"/>
                    <a:pt x="112" y="883373"/>
                    <a:pt x="112" y="888446"/>
                  </a:cubicBezTo>
                  <a:cubicBezTo>
                    <a:pt x="112" y="893519"/>
                    <a:pt x="2546" y="896055"/>
                    <a:pt x="7415" y="896055"/>
                  </a:cubicBezTo>
                  <a:cubicBezTo>
                    <a:pt x="171345" y="896852"/>
                    <a:pt x="294542" y="897348"/>
                    <a:pt x="377004" y="897548"/>
                  </a:cubicBezTo>
                  <a:cubicBezTo>
                    <a:pt x="493046" y="897846"/>
                    <a:pt x="609190" y="897548"/>
                    <a:pt x="725432" y="896652"/>
                  </a:cubicBezTo>
                  <a:cubicBezTo>
                    <a:pt x="732683" y="896652"/>
                    <a:pt x="759857" y="896852"/>
                    <a:pt x="806950" y="897249"/>
                  </a:cubicBezTo>
                  <a:cubicBezTo>
                    <a:pt x="840034" y="897449"/>
                    <a:pt x="867208" y="897151"/>
                    <a:pt x="888469" y="896354"/>
                  </a:cubicBezTo>
                  <a:cubicBezTo>
                    <a:pt x="896018" y="896154"/>
                    <a:pt x="907344" y="895659"/>
                    <a:pt x="922447" y="894862"/>
                  </a:cubicBezTo>
                  <a:cubicBezTo>
                    <a:pt x="935064" y="894166"/>
                    <a:pt x="943311" y="888893"/>
                    <a:pt x="947186" y="879046"/>
                  </a:cubicBezTo>
                  <a:cubicBezTo>
                    <a:pt x="948774" y="874668"/>
                    <a:pt x="949519" y="868801"/>
                    <a:pt x="949421" y="861439"/>
                  </a:cubicBezTo>
                  <a:cubicBezTo>
                    <a:pt x="948825" y="853083"/>
                    <a:pt x="948476" y="847115"/>
                    <a:pt x="948378" y="843534"/>
                  </a:cubicBezTo>
                  <a:cubicBezTo>
                    <a:pt x="948178" y="836372"/>
                    <a:pt x="948080" y="825727"/>
                    <a:pt x="948080" y="811603"/>
                  </a:cubicBezTo>
                  <a:cubicBezTo>
                    <a:pt x="947582" y="713224"/>
                    <a:pt x="945895" y="587094"/>
                    <a:pt x="943013" y="433209"/>
                  </a:cubicBezTo>
                  <a:cubicBezTo>
                    <a:pt x="940628" y="306880"/>
                    <a:pt x="937350" y="180549"/>
                    <a:pt x="933177" y="54219"/>
                  </a:cubicBezTo>
                  <a:lnTo>
                    <a:pt x="931389" y="7665"/>
                  </a:lnTo>
                </a:path>
              </a:pathLst>
            </a:custGeom>
            <a:solidFill>
              <a:schemeClr val="accent4"/>
            </a:solidFill>
            <a:ln w="2975" cap="flat">
              <a:noFill/>
              <a:prstDash val="solid"/>
              <a:miter/>
            </a:ln>
          </p:spPr>
          <p:txBody>
            <a:bodyPr rtlCol="0" anchor="ctr"/>
            <a:lstStyle/>
            <a:p>
              <a:endParaRPr lang="nb-NO"/>
            </a:p>
          </p:txBody>
        </p:sp>
        <p:sp>
          <p:nvSpPr>
            <p:cNvPr id="827" name="Friform 210">
              <a:extLst>
                <a:ext uri="{FF2B5EF4-FFF2-40B4-BE49-F238E27FC236}">
                  <a16:creationId xmlns:a16="http://schemas.microsoft.com/office/drawing/2014/main" id="{270D8AF3-A560-044B-44E1-D16E18A6916F}"/>
                </a:ext>
              </a:extLst>
            </p:cNvPr>
            <p:cNvSpPr/>
            <p:nvPr/>
          </p:nvSpPr>
          <p:spPr>
            <a:xfrm>
              <a:off x="7322784" y="1392649"/>
              <a:ext cx="3291440" cy="3118181"/>
            </a:xfrm>
            <a:custGeom>
              <a:avLst/>
              <a:gdLst>
                <a:gd name="connsiteX0" fmla="*/ 927369 w 949159"/>
                <a:gd name="connsiteY0" fmla="*/ 61 h 899196"/>
                <a:gd name="connsiteX1" fmla="*/ 920067 w 949159"/>
                <a:gd name="connsiteY1" fmla="*/ 7223 h 899196"/>
                <a:gd name="connsiteX2" fmla="*/ 928710 w 949159"/>
                <a:gd name="connsiteY2" fmla="*/ 360997 h 899196"/>
                <a:gd name="connsiteX3" fmla="*/ 933777 w 949159"/>
                <a:gd name="connsiteY3" fmla="*/ 726708 h 899196"/>
                <a:gd name="connsiteX4" fmla="*/ 934075 w 949159"/>
                <a:gd name="connsiteY4" fmla="*/ 825037 h 899196"/>
                <a:gd name="connsiteX5" fmla="*/ 934075 w 949159"/>
                <a:gd name="connsiteY5" fmla="*/ 850551 h 899196"/>
                <a:gd name="connsiteX6" fmla="*/ 933777 w 949159"/>
                <a:gd name="connsiteY6" fmla="*/ 860549 h 899196"/>
                <a:gd name="connsiteX7" fmla="*/ 930797 w 949159"/>
                <a:gd name="connsiteY7" fmla="*/ 869949 h 899196"/>
                <a:gd name="connsiteX8" fmla="*/ 915596 w 949159"/>
                <a:gd name="connsiteY8" fmla="*/ 880841 h 899196"/>
                <a:gd name="connsiteX9" fmla="*/ 896222 w 949159"/>
                <a:gd name="connsiteY9" fmla="*/ 882184 h 899196"/>
                <a:gd name="connsiteX10" fmla="*/ 720369 w 949159"/>
                <a:gd name="connsiteY10" fmla="*/ 883676 h 899196"/>
                <a:gd name="connsiteX11" fmla="*/ 405026 w 949159"/>
                <a:gd name="connsiteY11" fmla="*/ 883079 h 899196"/>
                <a:gd name="connsiteX12" fmla="*/ 57790 w 949159"/>
                <a:gd name="connsiteY12" fmla="*/ 882184 h 899196"/>
                <a:gd name="connsiteX13" fmla="*/ 7419 w 949159"/>
                <a:gd name="connsiteY13" fmla="*/ 882482 h 899196"/>
                <a:gd name="connsiteX14" fmla="*/ 116 w 949159"/>
                <a:gd name="connsiteY14" fmla="*/ 890092 h 899196"/>
                <a:gd name="connsiteX15" fmla="*/ 7419 w 949159"/>
                <a:gd name="connsiteY15" fmla="*/ 897702 h 899196"/>
                <a:gd name="connsiteX16" fmla="*/ 371047 w 949159"/>
                <a:gd name="connsiteY16" fmla="*/ 898298 h 899196"/>
                <a:gd name="connsiteX17" fmla="*/ 691458 w 949159"/>
                <a:gd name="connsiteY17" fmla="*/ 899194 h 899196"/>
                <a:gd name="connsiteX18" fmla="*/ 866417 w 949159"/>
                <a:gd name="connsiteY18" fmla="*/ 898000 h 899196"/>
                <a:gd name="connsiteX19" fmla="*/ 889367 w 949159"/>
                <a:gd name="connsiteY19" fmla="*/ 898000 h 899196"/>
                <a:gd name="connsiteX20" fmla="*/ 912317 w 949159"/>
                <a:gd name="connsiteY20" fmla="*/ 897403 h 899196"/>
                <a:gd name="connsiteX21" fmla="*/ 929157 w 949159"/>
                <a:gd name="connsiteY21" fmla="*/ 892330 h 899196"/>
                <a:gd name="connsiteX22" fmla="*/ 942123 w 949159"/>
                <a:gd name="connsiteY22" fmla="*/ 880393 h 899196"/>
                <a:gd name="connsiteX23" fmla="*/ 948978 w 949159"/>
                <a:gd name="connsiteY23" fmla="*/ 860996 h 899196"/>
                <a:gd name="connsiteX24" fmla="*/ 949276 w 949159"/>
                <a:gd name="connsiteY24" fmla="*/ 840107 h 899196"/>
                <a:gd name="connsiteX25" fmla="*/ 949276 w 949159"/>
                <a:gd name="connsiteY25" fmla="*/ 789376 h 899196"/>
                <a:gd name="connsiteX26" fmla="*/ 945103 w 949159"/>
                <a:gd name="connsiteY26" fmla="*/ 410385 h 899196"/>
                <a:gd name="connsiteX27" fmla="*/ 936460 w 949159"/>
                <a:gd name="connsiteY27" fmla="*/ 52582 h 899196"/>
                <a:gd name="connsiteX28" fmla="*/ 935267 w 949159"/>
                <a:gd name="connsiteY28" fmla="*/ 7521 h 899196"/>
                <a:gd name="connsiteX29" fmla="*/ 927369 w 949159"/>
                <a:gd name="connsiteY29" fmla="*/ 61 h 899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49159" h="899196">
                  <a:moveTo>
                    <a:pt x="927369" y="61"/>
                  </a:moveTo>
                  <a:cubicBezTo>
                    <a:pt x="922302" y="-39"/>
                    <a:pt x="919867" y="2348"/>
                    <a:pt x="920067" y="7223"/>
                  </a:cubicBezTo>
                  <a:cubicBezTo>
                    <a:pt x="924040" y="163494"/>
                    <a:pt x="926922" y="281419"/>
                    <a:pt x="928710" y="360997"/>
                  </a:cubicBezTo>
                  <a:cubicBezTo>
                    <a:pt x="931491" y="488920"/>
                    <a:pt x="933181" y="610823"/>
                    <a:pt x="933777" y="726708"/>
                  </a:cubicBezTo>
                  <a:cubicBezTo>
                    <a:pt x="933977" y="748591"/>
                    <a:pt x="934075" y="781369"/>
                    <a:pt x="934075" y="825037"/>
                  </a:cubicBezTo>
                  <a:lnTo>
                    <a:pt x="934075" y="850551"/>
                  </a:lnTo>
                  <a:cubicBezTo>
                    <a:pt x="934075" y="855526"/>
                    <a:pt x="933977" y="858857"/>
                    <a:pt x="933777" y="860549"/>
                  </a:cubicBezTo>
                  <a:cubicBezTo>
                    <a:pt x="933381" y="864228"/>
                    <a:pt x="932385" y="867361"/>
                    <a:pt x="930797" y="869949"/>
                  </a:cubicBezTo>
                  <a:cubicBezTo>
                    <a:pt x="927420" y="875619"/>
                    <a:pt x="922353" y="879250"/>
                    <a:pt x="915596" y="880841"/>
                  </a:cubicBezTo>
                  <a:cubicBezTo>
                    <a:pt x="912517" y="881536"/>
                    <a:pt x="906058" y="881984"/>
                    <a:pt x="896222" y="882184"/>
                  </a:cubicBezTo>
                  <a:cubicBezTo>
                    <a:pt x="817932" y="882981"/>
                    <a:pt x="759316" y="883476"/>
                    <a:pt x="720369" y="883676"/>
                  </a:cubicBezTo>
                  <a:cubicBezTo>
                    <a:pt x="685398" y="883774"/>
                    <a:pt x="580283" y="883577"/>
                    <a:pt x="405026" y="883079"/>
                  </a:cubicBezTo>
                  <a:cubicBezTo>
                    <a:pt x="250831" y="882282"/>
                    <a:pt x="135086" y="881984"/>
                    <a:pt x="57790" y="882184"/>
                  </a:cubicBezTo>
                  <a:cubicBezTo>
                    <a:pt x="35337" y="882184"/>
                    <a:pt x="18546" y="882282"/>
                    <a:pt x="7419" y="882482"/>
                  </a:cubicBezTo>
                  <a:cubicBezTo>
                    <a:pt x="2550" y="882482"/>
                    <a:pt x="116" y="885019"/>
                    <a:pt x="116" y="890092"/>
                  </a:cubicBezTo>
                  <a:cubicBezTo>
                    <a:pt x="116" y="895165"/>
                    <a:pt x="2550" y="897702"/>
                    <a:pt x="7419" y="897702"/>
                  </a:cubicBezTo>
                  <a:cubicBezTo>
                    <a:pt x="88192" y="897305"/>
                    <a:pt x="209402" y="897502"/>
                    <a:pt x="371047" y="898298"/>
                  </a:cubicBezTo>
                  <a:cubicBezTo>
                    <a:pt x="513318" y="899095"/>
                    <a:pt x="620124" y="899394"/>
                    <a:pt x="691458" y="899194"/>
                  </a:cubicBezTo>
                  <a:cubicBezTo>
                    <a:pt x="730205" y="899194"/>
                    <a:pt x="788525" y="898797"/>
                    <a:pt x="866417" y="898000"/>
                  </a:cubicBezTo>
                  <a:cubicBezTo>
                    <a:pt x="868405" y="898000"/>
                    <a:pt x="876053" y="898000"/>
                    <a:pt x="889367" y="898000"/>
                  </a:cubicBezTo>
                  <a:cubicBezTo>
                    <a:pt x="898705" y="898098"/>
                    <a:pt x="906356" y="897901"/>
                    <a:pt x="912317" y="897403"/>
                  </a:cubicBezTo>
                  <a:cubicBezTo>
                    <a:pt x="918278" y="897006"/>
                    <a:pt x="923891" y="895314"/>
                    <a:pt x="929157" y="892330"/>
                  </a:cubicBezTo>
                  <a:cubicBezTo>
                    <a:pt x="934424" y="889247"/>
                    <a:pt x="938746" y="885267"/>
                    <a:pt x="942123" y="880393"/>
                  </a:cubicBezTo>
                  <a:cubicBezTo>
                    <a:pt x="945899" y="875222"/>
                    <a:pt x="948182" y="868755"/>
                    <a:pt x="948978" y="860996"/>
                  </a:cubicBezTo>
                  <a:cubicBezTo>
                    <a:pt x="949178" y="858907"/>
                    <a:pt x="949276" y="851945"/>
                    <a:pt x="949276" y="840107"/>
                  </a:cubicBezTo>
                  <a:lnTo>
                    <a:pt x="949276" y="789376"/>
                  </a:lnTo>
                  <a:cubicBezTo>
                    <a:pt x="948978" y="669313"/>
                    <a:pt x="947586" y="542981"/>
                    <a:pt x="945103" y="410385"/>
                  </a:cubicBezTo>
                  <a:cubicBezTo>
                    <a:pt x="944308" y="371591"/>
                    <a:pt x="941428" y="252323"/>
                    <a:pt x="936460" y="52582"/>
                  </a:cubicBezTo>
                  <a:cubicBezTo>
                    <a:pt x="936063" y="32290"/>
                    <a:pt x="935664" y="17269"/>
                    <a:pt x="935267" y="7521"/>
                  </a:cubicBezTo>
                  <a:cubicBezTo>
                    <a:pt x="935169" y="2547"/>
                    <a:pt x="932534" y="61"/>
                    <a:pt x="927369" y="61"/>
                  </a:cubicBezTo>
                </a:path>
              </a:pathLst>
            </a:custGeom>
            <a:solidFill>
              <a:schemeClr val="accent4"/>
            </a:solidFill>
            <a:ln w="2975" cap="flat">
              <a:noFill/>
              <a:prstDash val="solid"/>
              <a:miter/>
            </a:ln>
          </p:spPr>
          <p:txBody>
            <a:bodyPr rtlCol="0" anchor="ctr"/>
            <a:lstStyle/>
            <a:p>
              <a:endParaRPr lang="nb-NO"/>
            </a:p>
          </p:txBody>
        </p:sp>
        <p:sp>
          <p:nvSpPr>
            <p:cNvPr id="828" name="Friform 211">
              <a:extLst>
                <a:ext uri="{FF2B5EF4-FFF2-40B4-BE49-F238E27FC236}">
                  <a16:creationId xmlns:a16="http://schemas.microsoft.com/office/drawing/2014/main" id="{A66F6BE6-1B90-9C00-169B-195FB29BECBD}"/>
                </a:ext>
              </a:extLst>
            </p:cNvPr>
            <p:cNvSpPr/>
            <p:nvPr/>
          </p:nvSpPr>
          <p:spPr>
            <a:xfrm>
              <a:off x="7423040" y="1571685"/>
              <a:ext cx="3292532" cy="3058803"/>
            </a:xfrm>
            <a:custGeom>
              <a:avLst/>
              <a:gdLst>
                <a:gd name="connsiteX0" fmla="*/ 940487 w 949474"/>
                <a:gd name="connsiteY0" fmla="*/ 69747 h 882073"/>
                <a:gd name="connsiteX1" fmla="*/ 938401 w 949474"/>
                <a:gd name="connsiteY1" fmla="*/ 7378 h 882073"/>
                <a:gd name="connsiteX2" fmla="*/ 931099 w 949474"/>
                <a:gd name="connsiteY2" fmla="*/ 66 h 882073"/>
                <a:gd name="connsiteX3" fmla="*/ 923945 w 949474"/>
                <a:gd name="connsiteY3" fmla="*/ 7378 h 882073"/>
                <a:gd name="connsiteX4" fmla="*/ 928118 w 949474"/>
                <a:gd name="connsiteY4" fmla="*/ 251185 h 882073"/>
                <a:gd name="connsiteX5" fmla="*/ 929906 w 949474"/>
                <a:gd name="connsiteY5" fmla="*/ 363838 h 882073"/>
                <a:gd name="connsiteX6" fmla="*/ 932291 w 949474"/>
                <a:gd name="connsiteY6" fmla="*/ 476192 h 882073"/>
                <a:gd name="connsiteX7" fmla="*/ 933036 w 949474"/>
                <a:gd name="connsiteY7" fmla="*/ 640919 h 882073"/>
                <a:gd name="connsiteX8" fmla="*/ 933930 w 949474"/>
                <a:gd name="connsiteY8" fmla="*/ 805646 h 882073"/>
                <a:gd name="connsiteX9" fmla="*/ 933036 w 949474"/>
                <a:gd name="connsiteY9" fmla="*/ 827579 h 882073"/>
                <a:gd name="connsiteX10" fmla="*/ 924989 w 949474"/>
                <a:gd name="connsiteY10" fmla="*/ 847722 h 882073"/>
                <a:gd name="connsiteX11" fmla="*/ 910831 w 949474"/>
                <a:gd name="connsiteY11" fmla="*/ 860853 h 882073"/>
                <a:gd name="connsiteX12" fmla="*/ 892202 w 949474"/>
                <a:gd name="connsiteY12" fmla="*/ 866224 h 882073"/>
                <a:gd name="connsiteX13" fmla="*/ 863738 w 949474"/>
                <a:gd name="connsiteY13" fmla="*/ 866821 h 882073"/>
                <a:gd name="connsiteX14" fmla="*/ 426490 w 949474"/>
                <a:gd name="connsiteY14" fmla="*/ 865031 h 882073"/>
                <a:gd name="connsiteX15" fmla="*/ 49449 w 949474"/>
                <a:gd name="connsiteY15" fmla="*/ 866224 h 882073"/>
                <a:gd name="connsiteX16" fmla="*/ 7423 w 949474"/>
                <a:gd name="connsiteY16" fmla="*/ 866821 h 882073"/>
                <a:gd name="connsiteX17" fmla="*/ 120 w 949474"/>
                <a:gd name="connsiteY17" fmla="*/ 874729 h 882073"/>
                <a:gd name="connsiteX18" fmla="*/ 7423 w 949474"/>
                <a:gd name="connsiteY18" fmla="*/ 882041 h 882073"/>
                <a:gd name="connsiteX19" fmla="*/ 385060 w 949474"/>
                <a:gd name="connsiteY19" fmla="*/ 879952 h 882073"/>
                <a:gd name="connsiteX20" fmla="*/ 734680 w 949474"/>
                <a:gd name="connsiteY20" fmla="*/ 881742 h 882073"/>
                <a:gd name="connsiteX21" fmla="*/ 850922 w 949474"/>
                <a:gd name="connsiteY21" fmla="*/ 882041 h 882073"/>
                <a:gd name="connsiteX22" fmla="*/ 885198 w 949474"/>
                <a:gd name="connsiteY22" fmla="*/ 881742 h 882073"/>
                <a:gd name="connsiteX23" fmla="*/ 901889 w 949474"/>
                <a:gd name="connsiteY23" fmla="*/ 880548 h 882073"/>
                <a:gd name="connsiteX24" fmla="*/ 922455 w 949474"/>
                <a:gd name="connsiteY24" fmla="*/ 871596 h 882073"/>
                <a:gd name="connsiteX25" fmla="*/ 938252 w 949474"/>
                <a:gd name="connsiteY25" fmla="*/ 855481 h 882073"/>
                <a:gd name="connsiteX26" fmla="*/ 949578 w 949474"/>
                <a:gd name="connsiteY26" fmla="*/ 813703 h 882073"/>
                <a:gd name="connsiteX27" fmla="*/ 948684 w 949474"/>
                <a:gd name="connsiteY27" fmla="*/ 766851 h 882073"/>
                <a:gd name="connsiteX28" fmla="*/ 947641 w 949474"/>
                <a:gd name="connsiteY28" fmla="*/ 668373 h 882073"/>
                <a:gd name="connsiteX29" fmla="*/ 947641 w 949474"/>
                <a:gd name="connsiteY29" fmla="*/ 501259 h 882073"/>
                <a:gd name="connsiteX30" fmla="*/ 945852 w 949474"/>
                <a:gd name="connsiteY30" fmla="*/ 406959 h 882073"/>
                <a:gd name="connsiteX31" fmla="*/ 943468 w 949474"/>
                <a:gd name="connsiteY31" fmla="*/ 312510 h 882073"/>
                <a:gd name="connsiteX32" fmla="*/ 942425 w 949474"/>
                <a:gd name="connsiteY32" fmla="*/ 191203 h 882073"/>
                <a:gd name="connsiteX33" fmla="*/ 940487 w 949474"/>
                <a:gd name="connsiteY33" fmla="*/ 69747 h 88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49474" h="882073">
                  <a:moveTo>
                    <a:pt x="940487" y="69747"/>
                  </a:moveTo>
                  <a:cubicBezTo>
                    <a:pt x="939692" y="41895"/>
                    <a:pt x="938997" y="21105"/>
                    <a:pt x="938401" y="7378"/>
                  </a:cubicBezTo>
                  <a:cubicBezTo>
                    <a:pt x="938601" y="2504"/>
                    <a:pt x="936166" y="66"/>
                    <a:pt x="931099" y="66"/>
                  </a:cubicBezTo>
                  <a:cubicBezTo>
                    <a:pt x="926130" y="66"/>
                    <a:pt x="923746" y="2504"/>
                    <a:pt x="923945" y="7378"/>
                  </a:cubicBezTo>
                  <a:cubicBezTo>
                    <a:pt x="925933" y="61391"/>
                    <a:pt x="927322" y="142660"/>
                    <a:pt x="928118" y="251185"/>
                  </a:cubicBezTo>
                  <a:cubicBezTo>
                    <a:pt x="928318" y="282021"/>
                    <a:pt x="928914" y="319574"/>
                    <a:pt x="929906" y="363838"/>
                  </a:cubicBezTo>
                  <a:cubicBezTo>
                    <a:pt x="930404" y="388806"/>
                    <a:pt x="931197" y="426258"/>
                    <a:pt x="932291" y="476192"/>
                  </a:cubicBezTo>
                  <a:cubicBezTo>
                    <a:pt x="933087" y="511802"/>
                    <a:pt x="933334" y="566711"/>
                    <a:pt x="933036" y="640919"/>
                  </a:cubicBezTo>
                  <a:cubicBezTo>
                    <a:pt x="932738" y="713234"/>
                    <a:pt x="933036" y="768143"/>
                    <a:pt x="933930" y="805646"/>
                  </a:cubicBezTo>
                  <a:cubicBezTo>
                    <a:pt x="934130" y="815293"/>
                    <a:pt x="933832" y="822605"/>
                    <a:pt x="933036" y="827579"/>
                  </a:cubicBezTo>
                  <a:cubicBezTo>
                    <a:pt x="931844" y="835240"/>
                    <a:pt x="929161" y="841954"/>
                    <a:pt x="924989" y="847722"/>
                  </a:cubicBezTo>
                  <a:cubicBezTo>
                    <a:pt x="921114" y="853192"/>
                    <a:pt x="916396" y="857570"/>
                    <a:pt x="910831" y="860853"/>
                  </a:cubicBezTo>
                  <a:cubicBezTo>
                    <a:pt x="904968" y="864135"/>
                    <a:pt x="898760" y="865926"/>
                    <a:pt x="892202" y="866224"/>
                  </a:cubicBezTo>
                  <a:cubicBezTo>
                    <a:pt x="885845" y="866621"/>
                    <a:pt x="876355" y="866821"/>
                    <a:pt x="863738" y="866821"/>
                  </a:cubicBezTo>
                  <a:lnTo>
                    <a:pt x="426490" y="865031"/>
                  </a:lnTo>
                  <a:cubicBezTo>
                    <a:pt x="279747" y="864335"/>
                    <a:pt x="154066" y="864732"/>
                    <a:pt x="49449" y="866224"/>
                  </a:cubicBezTo>
                  <a:lnTo>
                    <a:pt x="7423" y="866821"/>
                  </a:lnTo>
                  <a:cubicBezTo>
                    <a:pt x="2554" y="867021"/>
                    <a:pt x="120" y="869656"/>
                    <a:pt x="120" y="874729"/>
                  </a:cubicBezTo>
                  <a:cubicBezTo>
                    <a:pt x="120" y="879802"/>
                    <a:pt x="2554" y="882240"/>
                    <a:pt x="7423" y="882041"/>
                  </a:cubicBezTo>
                  <a:cubicBezTo>
                    <a:pt x="100615" y="880250"/>
                    <a:pt x="226494" y="879555"/>
                    <a:pt x="385060" y="879952"/>
                  </a:cubicBezTo>
                  <a:lnTo>
                    <a:pt x="734680" y="881742"/>
                  </a:lnTo>
                  <a:cubicBezTo>
                    <a:pt x="786342" y="882139"/>
                    <a:pt x="825089" y="882240"/>
                    <a:pt x="850922" y="882041"/>
                  </a:cubicBezTo>
                  <a:cubicBezTo>
                    <a:pt x="866221" y="882041"/>
                    <a:pt x="877648" y="881942"/>
                    <a:pt x="885198" y="881742"/>
                  </a:cubicBezTo>
                  <a:cubicBezTo>
                    <a:pt x="891556" y="881742"/>
                    <a:pt x="897120" y="881345"/>
                    <a:pt x="901889" y="880548"/>
                  </a:cubicBezTo>
                  <a:cubicBezTo>
                    <a:pt x="909141" y="879056"/>
                    <a:pt x="915996" y="876072"/>
                    <a:pt x="922455" y="871596"/>
                  </a:cubicBezTo>
                  <a:cubicBezTo>
                    <a:pt x="928514" y="867320"/>
                    <a:pt x="933781" y="861948"/>
                    <a:pt x="938252" y="855481"/>
                  </a:cubicBezTo>
                  <a:cubicBezTo>
                    <a:pt x="946100" y="844043"/>
                    <a:pt x="949876" y="830116"/>
                    <a:pt x="949578" y="813703"/>
                  </a:cubicBezTo>
                  <a:lnTo>
                    <a:pt x="948684" y="766851"/>
                  </a:lnTo>
                  <a:cubicBezTo>
                    <a:pt x="948288" y="723082"/>
                    <a:pt x="947939" y="690256"/>
                    <a:pt x="947641" y="668373"/>
                  </a:cubicBezTo>
                  <a:cubicBezTo>
                    <a:pt x="947840" y="594166"/>
                    <a:pt x="947840" y="538463"/>
                    <a:pt x="947641" y="501259"/>
                  </a:cubicBezTo>
                  <a:cubicBezTo>
                    <a:pt x="947542" y="478183"/>
                    <a:pt x="946946" y="446747"/>
                    <a:pt x="945852" y="406959"/>
                  </a:cubicBezTo>
                  <a:cubicBezTo>
                    <a:pt x="944562" y="361600"/>
                    <a:pt x="943766" y="330117"/>
                    <a:pt x="943468" y="312510"/>
                  </a:cubicBezTo>
                  <a:cubicBezTo>
                    <a:pt x="943072" y="258596"/>
                    <a:pt x="942723" y="218160"/>
                    <a:pt x="942425" y="191203"/>
                  </a:cubicBezTo>
                  <a:cubicBezTo>
                    <a:pt x="942028" y="143158"/>
                    <a:pt x="941382" y="102672"/>
                    <a:pt x="940487" y="69747"/>
                  </a:cubicBezTo>
                </a:path>
              </a:pathLst>
            </a:custGeom>
            <a:solidFill>
              <a:schemeClr val="accent4"/>
            </a:solidFill>
            <a:ln w="2975" cap="flat">
              <a:noFill/>
              <a:prstDash val="solid"/>
              <a:miter/>
            </a:ln>
          </p:spPr>
          <p:txBody>
            <a:bodyPr rtlCol="0" anchor="ctr"/>
            <a:lstStyle/>
            <a:p>
              <a:endParaRPr lang="nb-NO"/>
            </a:p>
          </p:txBody>
        </p:sp>
        <p:sp>
          <p:nvSpPr>
            <p:cNvPr id="829" name="Friform 217">
              <a:extLst>
                <a:ext uri="{FF2B5EF4-FFF2-40B4-BE49-F238E27FC236}">
                  <a16:creationId xmlns:a16="http://schemas.microsoft.com/office/drawing/2014/main" id="{79D1F08D-14CF-AE85-3EB6-1827CA1E216C}"/>
                </a:ext>
              </a:extLst>
            </p:cNvPr>
            <p:cNvSpPr/>
            <p:nvPr/>
          </p:nvSpPr>
          <p:spPr>
            <a:xfrm>
              <a:off x="7217344" y="1296579"/>
              <a:ext cx="3170575" cy="516739"/>
            </a:xfrm>
            <a:custGeom>
              <a:avLst/>
              <a:gdLst>
                <a:gd name="connsiteX0" fmla="*/ 906211 w 914305"/>
                <a:gd name="connsiteY0" fmla="*/ 3215 h 149013"/>
                <a:gd name="connsiteX1" fmla="*/ 901144 w 914305"/>
                <a:gd name="connsiteY1" fmla="*/ 1276 h 149013"/>
                <a:gd name="connsiteX2" fmla="*/ 527828 w 914305"/>
                <a:gd name="connsiteY2" fmla="*/ 231 h 149013"/>
                <a:gd name="connsiteX3" fmla="*/ 16513 w 914305"/>
                <a:gd name="connsiteY3" fmla="*/ 1276 h 149013"/>
                <a:gd name="connsiteX4" fmla="*/ 4889 w 914305"/>
                <a:gd name="connsiteY4" fmla="*/ 6349 h 149013"/>
                <a:gd name="connsiteX5" fmla="*/ 120 w 914305"/>
                <a:gd name="connsiteY5" fmla="*/ 18286 h 149013"/>
                <a:gd name="connsiteX6" fmla="*/ 1610 w 914305"/>
                <a:gd name="connsiteY6" fmla="*/ 143621 h 149013"/>
                <a:gd name="connsiteX7" fmla="*/ 183425 w 914305"/>
                <a:gd name="connsiteY7" fmla="*/ 145859 h 149013"/>
                <a:gd name="connsiteX8" fmla="*/ 559870 w 914305"/>
                <a:gd name="connsiteY8" fmla="*/ 148545 h 149013"/>
                <a:gd name="connsiteX9" fmla="*/ 914407 w 914305"/>
                <a:gd name="connsiteY9" fmla="*/ 149142 h 149013"/>
                <a:gd name="connsiteX10" fmla="*/ 908595 w 914305"/>
                <a:gd name="connsiteY10" fmla="*/ 8139 h 149013"/>
                <a:gd name="connsiteX11" fmla="*/ 906211 w 914305"/>
                <a:gd name="connsiteY11" fmla="*/ 3215 h 14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305" h="149013">
                  <a:moveTo>
                    <a:pt x="906211" y="3215"/>
                  </a:moveTo>
                  <a:cubicBezTo>
                    <a:pt x="904819" y="1922"/>
                    <a:pt x="903132" y="1276"/>
                    <a:pt x="901144" y="1276"/>
                  </a:cubicBezTo>
                  <a:cubicBezTo>
                    <a:pt x="794440" y="778"/>
                    <a:pt x="670001" y="430"/>
                    <a:pt x="527828" y="231"/>
                  </a:cubicBezTo>
                  <a:cubicBezTo>
                    <a:pt x="293556" y="-67"/>
                    <a:pt x="123118" y="281"/>
                    <a:pt x="16513" y="1276"/>
                  </a:cubicBezTo>
                  <a:cubicBezTo>
                    <a:pt x="11943" y="1276"/>
                    <a:pt x="8068" y="2967"/>
                    <a:pt x="4889" y="6349"/>
                  </a:cubicBezTo>
                  <a:cubicBezTo>
                    <a:pt x="1610" y="9631"/>
                    <a:pt x="21" y="13610"/>
                    <a:pt x="120" y="18286"/>
                  </a:cubicBezTo>
                  <a:cubicBezTo>
                    <a:pt x="915" y="56483"/>
                    <a:pt x="1412" y="98262"/>
                    <a:pt x="1610" y="143621"/>
                  </a:cubicBezTo>
                  <a:cubicBezTo>
                    <a:pt x="122323" y="145113"/>
                    <a:pt x="182928" y="145859"/>
                    <a:pt x="183425" y="145859"/>
                  </a:cubicBezTo>
                  <a:cubicBezTo>
                    <a:pt x="290924" y="147152"/>
                    <a:pt x="416406" y="148047"/>
                    <a:pt x="559870" y="148545"/>
                  </a:cubicBezTo>
                  <a:cubicBezTo>
                    <a:pt x="717243" y="148943"/>
                    <a:pt x="835422" y="149142"/>
                    <a:pt x="914407" y="149142"/>
                  </a:cubicBezTo>
                  <a:cubicBezTo>
                    <a:pt x="914607" y="92940"/>
                    <a:pt x="912670" y="45939"/>
                    <a:pt x="908595" y="8139"/>
                  </a:cubicBezTo>
                  <a:cubicBezTo>
                    <a:pt x="908497" y="6249"/>
                    <a:pt x="907701" y="4608"/>
                    <a:pt x="906211" y="3215"/>
                  </a:cubicBezTo>
                </a:path>
              </a:pathLst>
            </a:custGeom>
            <a:solidFill>
              <a:srgbClr val="96183B"/>
            </a:solidFill>
            <a:ln w="2975" cap="flat">
              <a:noFill/>
              <a:prstDash val="solid"/>
              <a:miter/>
            </a:ln>
          </p:spPr>
          <p:txBody>
            <a:bodyPr rtlCol="0" anchor="ctr"/>
            <a:lstStyle/>
            <a:p>
              <a:endParaRPr lang="nb-NO"/>
            </a:p>
          </p:txBody>
        </p:sp>
        <p:sp>
          <p:nvSpPr>
            <p:cNvPr id="830" name="Friform 222">
              <a:extLst>
                <a:ext uri="{FF2B5EF4-FFF2-40B4-BE49-F238E27FC236}">
                  <a16:creationId xmlns:a16="http://schemas.microsoft.com/office/drawing/2014/main" id="{98974307-1EE2-B8FB-14C9-E65BEE96E704}"/>
                </a:ext>
              </a:extLst>
            </p:cNvPr>
            <p:cNvSpPr/>
            <p:nvPr/>
          </p:nvSpPr>
          <p:spPr>
            <a:xfrm>
              <a:off x="7217344" y="1296579"/>
              <a:ext cx="3170575" cy="516739"/>
            </a:xfrm>
            <a:custGeom>
              <a:avLst/>
              <a:gdLst>
                <a:gd name="connsiteX0" fmla="*/ 906211 w 914305"/>
                <a:gd name="connsiteY0" fmla="*/ 3215 h 149013"/>
                <a:gd name="connsiteX1" fmla="*/ 901144 w 914305"/>
                <a:gd name="connsiteY1" fmla="*/ 1276 h 149013"/>
                <a:gd name="connsiteX2" fmla="*/ 527828 w 914305"/>
                <a:gd name="connsiteY2" fmla="*/ 231 h 149013"/>
                <a:gd name="connsiteX3" fmla="*/ 16513 w 914305"/>
                <a:gd name="connsiteY3" fmla="*/ 1276 h 149013"/>
                <a:gd name="connsiteX4" fmla="*/ 4889 w 914305"/>
                <a:gd name="connsiteY4" fmla="*/ 6349 h 149013"/>
                <a:gd name="connsiteX5" fmla="*/ 120 w 914305"/>
                <a:gd name="connsiteY5" fmla="*/ 18286 h 149013"/>
                <a:gd name="connsiteX6" fmla="*/ 1610 w 914305"/>
                <a:gd name="connsiteY6" fmla="*/ 143621 h 149013"/>
                <a:gd name="connsiteX7" fmla="*/ 183425 w 914305"/>
                <a:gd name="connsiteY7" fmla="*/ 145859 h 149013"/>
                <a:gd name="connsiteX8" fmla="*/ 559870 w 914305"/>
                <a:gd name="connsiteY8" fmla="*/ 148545 h 149013"/>
                <a:gd name="connsiteX9" fmla="*/ 914407 w 914305"/>
                <a:gd name="connsiteY9" fmla="*/ 149142 h 149013"/>
                <a:gd name="connsiteX10" fmla="*/ 908595 w 914305"/>
                <a:gd name="connsiteY10" fmla="*/ 8139 h 149013"/>
                <a:gd name="connsiteX11" fmla="*/ 906211 w 914305"/>
                <a:gd name="connsiteY11" fmla="*/ 3215 h 14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305" h="149013">
                  <a:moveTo>
                    <a:pt x="906211" y="3215"/>
                  </a:moveTo>
                  <a:cubicBezTo>
                    <a:pt x="904819" y="1922"/>
                    <a:pt x="903132" y="1276"/>
                    <a:pt x="901144" y="1276"/>
                  </a:cubicBezTo>
                  <a:cubicBezTo>
                    <a:pt x="794440" y="778"/>
                    <a:pt x="670001" y="430"/>
                    <a:pt x="527828" y="231"/>
                  </a:cubicBezTo>
                  <a:cubicBezTo>
                    <a:pt x="293556" y="-67"/>
                    <a:pt x="123118" y="281"/>
                    <a:pt x="16513" y="1276"/>
                  </a:cubicBezTo>
                  <a:cubicBezTo>
                    <a:pt x="11943" y="1276"/>
                    <a:pt x="8068" y="2967"/>
                    <a:pt x="4889" y="6349"/>
                  </a:cubicBezTo>
                  <a:cubicBezTo>
                    <a:pt x="1610" y="9631"/>
                    <a:pt x="21" y="13610"/>
                    <a:pt x="120" y="18286"/>
                  </a:cubicBezTo>
                  <a:cubicBezTo>
                    <a:pt x="915" y="56483"/>
                    <a:pt x="1412" y="98262"/>
                    <a:pt x="1610" y="143621"/>
                  </a:cubicBezTo>
                  <a:cubicBezTo>
                    <a:pt x="122323" y="145113"/>
                    <a:pt x="182928" y="145859"/>
                    <a:pt x="183425" y="145859"/>
                  </a:cubicBezTo>
                  <a:cubicBezTo>
                    <a:pt x="290924" y="147152"/>
                    <a:pt x="416406" y="148047"/>
                    <a:pt x="559870" y="148545"/>
                  </a:cubicBezTo>
                  <a:cubicBezTo>
                    <a:pt x="717243" y="148943"/>
                    <a:pt x="835422" y="149142"/>
                    <a:pt x="914407" y="149142"/>
                  </a:cubicBezTo>
                  <a:cubicBezTo>
                    <a:pt x="914607" y="92940"/>
                    <a:pt x="912670" y="45939"/>
                    <a:pt x="908595" y="8139"/>
                  </a:cubicBezTo>
                  <a:cubicBezTo>
                    <a:pt x="908497" y="6249"/>
                    <a:pt x="907701" y="4608"/>
                    <a:pt x="906211" y="3215"/>
                  </a:cubicBezTo>
                </a:path>
              </a:pathLst>
            </a:custGeom>
            <a:solidFill>
              <a:srgbClr val="96183B"/>
            </a:solidFill>
            <a:ln w="2975" cap="flat">
              <a:noFill/>
              <a:prstDash val="solid"/>
              <a:miter/>
            </a:ln>
          </p:spPr>
          <p:txBody>
            <a:bodyPr rtlCol="0" anchor="ctr"/>
            <a:lstStyle/>
            <a:p>
              <a:endParaRPr lang="nb-NO"/>
            </a:p>
          </p:txBody>
        </p:sp>
        <p:sp>
          <p:nvSpPr>
            <p:cNvPr id="831" name="Friform 227">
              <a:extLst>
                <a:ext uri="{FF2B5EF4-FFF2-40B4-BE49-F238E27FC236}">
                  <a16:creationId xmlns:a16="http://schemas.microsoft.com/office/drawing/2014/main" id="{7932AD23-AA4B-2A2A-BF87-E3043D2808A8}"/>
                </a:ext>
              </a:extLst>
            </p:cNvPr>
            <p:cNvSpPr/>
            <p:nvPr/>
          </p:nvSpPr>
          <p:spPr>
            <a:xfrm>
              <a:off x="7217344" y="1296579"/>
              <a:ext cx="3170575" cy="516739"/>
            </a:xfrm>
            <a:custGeom>
              <a:avLst/>
              <a:gdLst>
                <a:gd name="connsiteX0" fmla="*/ 906211 w 914305"/>
                <a:gd name="connsiteY0" fmla="*/ 3215 h 149013"/>
                <a:gd name="connsiteX1" fmla="*/ 901144 w 914305"/>
                <a:gd name="connsiteY1" fmla="*/ 1276 h 149013"/>
                <a:gd name="connsiteX2" fmla="*/ 527828 w 914305"/>
                <a:gd name="connsiteY2" fmla="*/ 231 h 149013"/>
                <a:gd name="connsiteX3" fmla="*/ 16513 w 914305"/>
                <a:gd name="connsiteY3" fmla="*/ 1276 h 149013"/>
                <a:gd name="connsiteX4" fmla="*/ 4889 w 914305"/>
                <a:gd name="connsiteY4" fmla="*/ 6349 h 149013"/>
                <a:gd name="connsiteX5" fmla="*/ 120 w 914305"/>
                <a:gd name="connsiteY5" fmla="*/ 18286 h 149013"/>
                <a:gd name="connsiteX6" fmla="*/ 1610 w 914305"/>
                <a:gd name="connsiteY6" fmla="*/ 143621 h 149013"/>
                <a:gd name="connsiteX7" fmla="*/ 183425 w 914305"/>
                <a:gd name="connsiteY7" fmla="*/ 145859 h 149013"/>
                <a:gd name="connsiteX8" fmla="*/ 559870 w 914305"/>
                <a:gd name="connsiteY8" fmla="*/ 148545 h 149013"/>
                <a:gd name="connsiteX9" fmla="*/ 914407 w 914305"/>
                <a:gd name="connsiteY9" fmla="*/ 149142 h 149013"/>
                <a:gd name="connsiteX10" fmla="*/ 908595 w 914305"/>
                <a:gd name="connsiteY10" fmla="*/ 8139 h 149013"/>
                <a:gd name="connsiteX11" fmla="*/ 906211 w 914305"/>
                <a:gd name="connsiteY11" fmla="*/ 3215 h 14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305" h="149013">
                  <a:moveTo>
                    <a:pt x="906211" y="3215"/>
                  </a:moveTo>
                  <a:cubicBezTo>
                    <a:pt x="904819" y="1922"/>
                    <a:pt x="903132" y="1276"/>
                    <a:pt x="901144" y="1276"/>
                  </a:cubicBezTo>
                  <a:cubicBezTo>
                    <a:pt x="794440" y="778"/>
                    <a:pt x="670001" y="430"/>
                    <a:pt x="527828" y="231"/>
                  </a:cubicBezTo>
                  <a:cubicBezTo>
                    <a:pt x="293556" y="-67"/>
                    <a:pt x="123118" y="281"/>
                    <a:pt x="16513" y="1276"/>
                  </a:cubicBezTo>
                  <a:cubicBezTo>
                    <a:pt x="11943" y="1276"/>
                    <a:pt x="8068" y="2967"/>
                    <a:pt x="4889" y="6349"/>
                  </a:cubicBezTo>
                  <a:cubicBezTo>
                    <a:pt x="1610" y="9631"/>
                    <a:pt x="21" y="13610"/>
                    <a:pt x="120" y="18286"/>
                  </a:cubicBezTo>
                  <a:cubicBezTo>
                    <a:pt x="915" y="56483"/>
                    <a:pt x="1412" y="98262"/>
                    <a:pt x="1610" y="143621"/>
                  </a:cubicBezTo>
                  <a:cubicBezTo>
                    <a:pt x="122323" y="145113"/>
                    <a:pt x="182928" y="145859"/>
                    <a:pt x="183425" y="145859"/>
                  </a:cubicBezTo>
                  <a:cubicBezTo>
                    <a:pt x="290924" y="147152"/>
                    <a:pt x="416406" y="148047"/>
                    <a:pt x="559870" y="148545"/>
                  </a:cubicBezTo>
                  <a:cubicBezTo>
                    <a:pt x="717243" y="148943"/>
                    <a:pt x="835422" y="149142"/>
                    <a:pt x="914407" y="149142"/>
                  </a:cubicBezTo>
                  <a:cubicBezTo>
                    <a:pt x="914607" y="92940"/>
                    <a:pt x="912670" y="45939"/>
                    <a:pt x="908595" y="8139"/>
                  </a:cubicBezTo>
                  <a:cubicBezTo>
                    <a:pt x="908497" y="6249"/>
                    <a:pt x="907701" y="4608"/>
                    <a:pt x="906211" y="3215"/>
                  </a:cubicBezTo>
                </a:path>
              </a:pathLst>
            </a:custGeom>
            <a:solidFill>
              <a:schemeClr val="bg1"/>
            </a:solidFill>
            <a:ln w="2975" cap="flat">
              <a:noFill/>
              <a:prstDash val="solid"/>
              <a:miter/>
            </a:ln>
          </p:spPr>
          <p:txBody>
            <a:bodyPr rtlCol="0" anchor="ctr"/>
            <a:lstStyle/>
            <a:p>
              <a:endParaRPr lang="nb-NO"/>
            </a:p>
          </p:txBody>
        </p:sp>
        <p:sp>
          <p:nvSpPr>
            <p:cNvPr id="832" name="Friform 831">
              <a:extLst>
                <a:ext uri="{FF2B5EF4-FFF2-40B4-BE49-F238E27FC236}">
                  <a16:creationId xmlns:a16="http://schemas.microsoft.com/office/drawing/2014/main" id="{F3E840F9-6E0D-C26A-0601-561B5B15C497}"/>
                </a:ext>
              </a:extLst>
            </p:cNvPr>
            <p:cNvSpPr/>
            <p:nvPr/>
          </p:nvSpPr>
          <p:spPr>
            <a:xfrm>
              <a:off x="7201105" y="1788081"/>
              <a:ext cx="3203841" cy="2502265"/>
            </a:xfrm>
            <a:custGeom>
              <a:avLst/>
              <a:gdLst>
                <a:gd name="connsiteX0" fmla="*/ 3766 w 3203841"/>
                <a:gd name="connsiteY0" fmla="*/ 0 h 2276898"/>
                <a:gd name="connsiteX1" fmla="*/ 1194970 w 3203841"/>
                <a:gd name="connsiteY1" fmla="*/ 13199 h 2276898"/>
                <a:gd name="connsiteX2" fmla="*/ 2510205 w 3203841"/>
                <a:gd name="connsiteY2" fmla="*/ 17915 h 2276898"/>
                <a:gd name="connsiteX3" fmla="*/ 3169111 w 3203841"/>
                <a:gd name="connsiteY3" fmla="*/ 17915 h 2276898"/>
                <a:gd name="connsiteX4" fmla="*/ 3185132 w 3203841"/>
                <a:gd name="connsiteY4" fmla="*/ 784359 h 2276898"/>
                <a:gd name="connsiteX5" fmla="*/ 3190819 w 3203841"/>
                <a:gd name="connsiteY5" fmla="*/ 1506492 h 2276898"/>
                <a:gd name="connsiteX6" fmla="*/ 3203737 w 3203841"/>
                <a:gd name="connsiteY6" fmla="*/ 2228629 h 2276898"/>
                <a:gd name="connsiteX7" fmla="*/ 3195470 w 3203841"/>
                <a:gd name="connsiteY7" fmla="*/ 2249370 h 2276898"/>
                <a:gd name="connsiteX8" fmla="*/ 3172732 w 3203841"/>
                <a:gd name="connsiteY8" fmla="*/ 2257855 h 2276898"/>
                <a:gd name="connsiteX9" fmla="*/ 1612022 w 3203841"/>
                <a:gd name="connsiteY9" fmla="*/ 2275766 h 2276898"/>
                <a:gd name="connsiteX10" fmla="*/ 51312 w 3203841"/>
                <a:gd name="connsiteY10" fmla="*/ 2258798 h 2276898"/>
                <a:gd name="connsiteX11" fmla="*/ 22370 w 3203841"/>
                <a:gd name="connsiteY11" fmla="*/ 2247012 h 2276898"/>
                <a:gd name="connsiteX12" fmla="*/ 8936 w 3203841"/>
                <a:gd name="connsiteY12" fmla="*/ 2219204 h 2276898"/>
                <a:gd name="connsiteX13" fmla="*/ 665 w 3203841"/>
                <a:gd name="connsiteY13" fmla="*/ 1120442 h 2276898"/>
                <a:gd name="connsiteX14" fmla="*/ 3766 w 3203841"/>
                <a:gd name="connsiteY14" fmla="*/ 0 h 227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03841" h="2276898">
                  <a:moveTo>
                    <a:pt x="3766" y="0"/>
                  </a:moveTo>
                  <a:cubicBezTo>
                    <a:pt x="335545" y="5656"/>
                    <a:pt x="732616" y="10057"/>
                    <a:pt x="1194970" y="13199"/>
                  </a:cubicBezTo>
                  <a:cubicBezTo>
                    <a:pt x="1486441" y="15085"/>
                    <a:pt x="1924854" y="16656"/>
                    <a:pt x="2510205" y="17915"/>
                  </a:cubicBezTo>
                  <a:lnTo>
                    <a:pt x="3169111" y="17915"/>
                  </a:lnTo>
                  <a:cubicBezTo>
                    <a:pt x="3167388" y="188237"/>
                    <a:pt x="3172732" y="443719"/>
                    <a:pt x="3185132" y="784359"/>
                  </a:cubicBezTo>
                  <a:cubicBezTo>
                    <a:pt x="3183065" y="948394"/>
                    <a:pt x="3184959" y="1189104"/>
                    <a:pt x="3190819" y="1506492"/>
                  </a:cubicBezTo>
                  <a:cubicBezTo>
                    <a:pt x="3199087" y="1966239"/>
                    <a:pt x="3203397" y="2206945"/>
                    <a:pt x="3203737" y="2228629"/>
                  </a:cubicBezTo>
                  <a:cubicBezTo>
                    <a:pt x="3204430" y="2236483"/>
                    <a:pt x="3201670" y="2243402"/>
                    <a:pt x="3195470" y="2249370"/>
                  </a:cubicBezTo>
                  <a:cubicBezTo>
                    <a:pt x="3189266" y="2255026"/>
                    <a:pt x="3181692" y="2257855"/>
                    <a:pt x="3172732" y="2257855"/>
                  </a:cubicBezTo>
                  <a:cubicBezTo>
                    <a:pt x="2479890" y="2267593"/>
                    <a:pt x="1959645" y="2273571"/>
                    <a:pt x="1612022" y="2275766"/>
                  </a:cubicBezTo>
                  <a:cubicBezTo>
                    <a:pt x="1010132" y="2279539"/>
                    <a:pt x="489895" y="2273880"/>
                    <a:pt x="51312" y="2258798"/>
                  </a:cubicBezTo>
                  <a:cubicBezTo>
                    <a:pt x="39941" y="2258486"/>
                    <a:pt x="30297" y="2254554"/>
                    <a:pt x="22370" y="2247012"/>
                  </a:cubicBezTo>
                  <a:cubicBezTo>
                    <a:pt x="14103" y="2239161"/>
                    <a:pt x="9623" y="2229884"/>
                    <a:pt x="8936" y="2219204"/>
                  </a:cubicBezTo>
                  <a:cubicBezTo>
                    <a:pt x="1355" y="1948637"/>
                    <a:pt x="-1402" y="1582384"/>
                    <a:pt x="665" y="1120442"/>
                  </a:cubicBezTo>
                  <a:cubicBezTo>
                    <a:pt x="3422" y="503895"/>
                    <a:pt x="4456" y="130412"/>
                    <a:pt x="3766" y="0"/>
                  </a:cubicBezTo>
                  <a:close/>
                </a:path>
              </a:pathLst>
            </a:custGeom>
            <a:solidFill>
              <a:schemeClr val="bg1">
                <a:lumMod val="95000"/>
              </a:schemeClr>
            </a:solidFill>
            <a:ln w="2843" cap="flat">
              <a:noFill/>
              <a:prstDash val="solid"/>
              <a:miter/>
            </a:ln>
          </p:spPr>
          <p:txBody>
            <a:bodyPr wrap="square" rtlCol="0" anchor="ctr">
              <a:noAutofit/>
            </a:bodyPr>
            <a:lstStyle/>
            <a:p>
              <a:endParaRPr lang="nb-NO"/>
            </a:p>
          </p:txBody>
        </p:sp>
        <p:sp>
          <p:nvSpPr>
            <p:cNvPr id="833" name="Friform 232">
              <a:extLst>
                <a:ext uri="{FF2B5EF4-FFF2-40B4-BE49-F238E27FC236}">
                  <a16:creationId xmlns:a16="http://schemas.microsoft.com/office/drawing/2014/main" id="{F4C6171A-DC96-29DA-838A-06192420B6C0}"/>
                </a:ext>
              </a:extLst>
            </p:cNvPr>
            <p:cNvSpPr/>
            <p:nvPr/>
          </p:nvSpPr>
          <p:spPr>
            <a:xfrm>
              <a:off x="7217344" y="1227015"/>
              <a:ext cx="3170575" cy="530313"/>
            </a:xfrm>
            <a:custGeom>
              <a:avLst/>
              <a:gdLst>
                <a:gd name="connsiteX0" fmla="*/ 906211 w 914305"/>
                <a:gd name="connsiteY0" fmla="*/ 2939 h 135751"/>
                <a:gd name="connsiteX1" fmla="*/ 901144 w 914305"/>
                <a:gd name="connsiteY1" fmla="*/ 1172 h 135751"/>
                <a:gd name="connsiteX2" fmla="*/ 527828 w 914305"/>
                <a:gd name="connsiteY2" fmla="*/ 221 h 135751"/>
                <a:gd name="connsiteX3" fmla="*/ 16513 w 914305"/>
                <a:gd name="connsiteY3" fmla="*/ 1172 h 135751"/>
                <a:gd name="connsiteX4" fmla="*/ 4889 w 914305"/>
                <a:gd name="connsiteY4" fmla="*/ 5794 h 135751"/>
                <a:gd name="connsiteX5" fmla="*/ 120 w 914305"/>
                <a:gd name="connsiteY5" fmla="*/ 16668 h 135751"/>
                <a:gd name="connsiteX6" fmla="*/ 1610 w 914305"/>
                <a:gd name="connsiteY6" fmla="*/ 130849 h 135751"/>
                <a:gd name="connsiteX7" fmla="*/ 183425 w 914305"/>
                <a:gd name="connsiteY7" fmla="*/ 132888 h 135751"/>
                <a:gd name="connsiteX8" fmla="*/ 559870 w 914305"/>
                <a:gd name="connsiteY8" fmla="*/ 135335 h 135751"/>
                <a:gd name="connsiteX9" fmla="*/ 914407 w 914305"/>
                <a:gd name="connsiteY9" fmla="*/ 135878 h 135751"/>
                <a:gd name="connsiteX10" fmla="*/ 908595 w 914305"/>
                <a:gd name="connsiteY10" fmla="*/ 7425 h 135751"/>
                <a:gd name="connsiteX11" fmla="*/ 906211 w 914305"/>
                <a:gd name="connsiteY11" fmla="*/ 2939 h 13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305" h="135751">
                  <a:moveTo>
                    <a:pt x="906211" y="2939"/>
                  </a:moveTo>
                  <a:cubicBezTo>
                    <a:pt x="904819" y="1761"/>
                    <a:pt x="903132" y="1172"/>
                    <a:pt x="901144" y="1172"/>
                  </a:cubicBezTo>
                  <a:cubicBezTo>
                    <a:pt x="794440" y="719"/>
                    <a:pt x="670001" y="402"/>
                    <a:pt x="527828" y="221"/>
                  </a:cubicBezTo>
                  <a:cubicBezTo>
                    <a:pt x="293556" y="-51"/>
                    <a:pt x="123118" y="266"/>
                    <a:pt x="16513" y="1172"/>
                  </a:cubicBezTo>
                  <a:cubicBezTo>
                    <a:pt x="11943" y="1172"/>
                    <a:pt x="8068" y="2713"/>
                    <a:pt x="4889" y="5794"/>
                  </a:cubicBezTo>
                  <a:cubicBezTo>
                    <a:pt x="1610" y="8784"/>
                    <a:pt x="21" y="12409"/>
                    <a:pt x="120" y="16668"/>
                  </a:cubicBezTo>
                  <a:cubicBezTo>
                    <a:pt x="915" y="51466"/>
                    <a:pt x="1412" y="89526"/>
                    <a:pt x="1610" y="130849"/>
                  </a:cubicBezTo>
                  <a:cubicBezTo>
                    <a:pt x="122323" y="132208"/>
                    <a:pt x="182928" y="132888"/>
                    <a:pt x="183425" y="132888"/>
                  </a:cubicBezTo>
                  <a:cubicBezTo>
                    <a:pt x="290924" y="134066"/>
                    <a:pt x="416406" y="134881"/>
                    <a:pt x="559870" y="135335"/>
                  </a:cubicBezTo>
                  <a:cubicBezTo>
                    <a:pt x="717243" y="135697"/>
                    <a:pt x="835422" y="135878"/>
                    <a:pt x="914407" y="135878"/>
                  </a:cubicBezTo>
                  <a:cubicBezTo>
                    <a:pt x="914607" y="84678"/>
                    <a:pt x="912670" y="41861"/>
                    <a:pt x="908595" y="7425"/>
                  </a:cubicBezTo>
                  <a:cubicBezTo>
                    <a:pt x="908497" y="5703"/>
                    <a:pt x="907701" y="4208"/>
                    <a:pt x="906211" y="2939"/>
                  </a:cubicBezTo>
                </a:path>
              </a:pathLst>
            </a:custGeom>
            <a:solidFill>
              <a:schemeClr val="accent4"/>
            </a:solidFill>
            <a:ln w="2843" cap="flat">
              <a:noFill/>
              <a:prstDash val="solid"/>
              <a:miter/>
            </a:ln>
          </p:spPr>
          <p:txBody>
            <a:bodyPr rtlCol="0" anchor="ctr"/>
            <a:lstStyle/>
            <a:p>
              <a:endParaRPr lang="nb-NO"/>
            </a:p>
          </p:txBody>
        </p:sp>
        <p:sp>
          <p:nvSpPr>
            <p:cNvPr id="834" name="Friform 238">
              <a:extLst>
                <a:ext uri="{FF2B5EF4-FFF2-40B4-BE49-F238E27FC236}">
                  <a16:creationId xmlns:a16="http://schemas.microsoft.com/office/drawing/2014/main" id="{D652F2B6-C45D-9C07-A4A3-21A9AAD1A12C}"/>
                </a:ext>
              </a:extLst>
            </p:cNvPr>
            <p:cNvSpPr/>
            <p:nvPr/>
          </p:nvSpPr>
          <p:spPr>
            <a:xfrm>
              <a:off x="7946839" y="857084"/>
              <a:ext cx="384202" cy="700685"/>
            </a:xfrm>
            <a:custGeom>
              <a:avLst/>
              <a:gdLst>
                <a:gd name="connsiteX0" fmla="*/ 86742 w 110793"/>
                <a:gd name="connsiteY0" fmla="*/ 100876 h 202058"/>
                <a:gd name="connsiteX1" fmla="*/ 110139 w 110793"/>
                <a:gd name="connsiteY1" fmla="*/ 100578 h 202058"/>
                <a:gd name="connsiteX2" fmla="*/ 89573 w 110793"/>
                <a:gd name="connsiteY2" fmla="*/ 21199 h 202058"/>
                <a:gd name="connsiteX3" fmla="*/ 66772 w 110793"/>
                <a:gd name="connsiteY3" fmla="*/ 2249 h 202058"/>
                <a:gd name="connsiteX4" fmla="*/ 38009 w 110793"/>
                <a:gd name="connsiteY4" fmla="*/ 3890 h 202058"/>
                <a:gd name="connsiteX5" fmla="*/ 3584 w 110793"/>
                <a:gd name="connsiteY5" fmla="*/ 62082 h 202058"/>
                <a:gd name="connsiteX6" fmla="*/ -589 w 110793"/>
                <a:gd name="connsiteY6" fmla="*/ 106845 h 202058"/>
                <a:gd name="connsiteX7" fmla="*/ 6713 w 110793"/>
                <a:gd name="connsiteY7" fmla="*/ 151309 h 202058"/>
                <a:gd name="connsiteX8" fmla="*/ 23405 w 110793"/>
                <a:gd name="connsiteY8" fmla="*/ 184582 h 202058"/>
                <a:gd name="connsiteX9" fmla="*/ 54999 w 110793"/>
                <a:gd name="connsiteY9" fmla="*/ 201741 h 202058"/>
                <a:gd name="connsiteX10" fmla="*/ 66474 w 110793"/>
                <a:gd name="connsiteY10" fmla="*/ 190252 h 202058"/>
                <a:gd name="connsiteX11" fmla="*/ 54999 w 110793"/>
                <a:gd name="connsiteY11" fmla="*/ 178166 h 202058"/>
                <a:gd name="connsiteX12" fmla="*/ 49783 w 110793"/>
                <a:gd name="connsiteY12" fmla="*/ 176674 h 202058"/>
                <a:gd name="connsiteX13" fmla="*/ 42331 w 110793"/>
                <a:gd name="connsiteY13" fmla="*/ 170408 h 202058"/>
                <a:gd name="connsiteX14" fmla="*/ 31005 w 110793"/>
                <a:gd name="connsiteY14" fmla="*/ 149220 h 202058"/>
                <a:gd name="connsiteX15" fmla="*/ 24448 w 110793"/>
                <a:gd name="connsiteY15" fmla="*/ 79987 h 202058"/>
                <a:gd name="connsiteX16" fmla="*/ 45014 w 110793"/>
                <a:gd name="connsiteY16" fmla="*/ 28361 h 202058"/>
                <a:gd name="connsiteX17" fmla="*/ 69454 w 110793"/>
                <a:gd name="connsiteY17" fmla="*/ 33135 h 202058"/>
                <a:gd name="connsiteX18" fmla="*/ 86742 w 110793"/>
                <a:gd name="connsiteY18" fmla="*/ 100876 h 20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93" h="202058">
                  <a:moveTo>
                    <a:pt x="86742" y="100876"/>
                  </a:moveTo>
                  <a:lnTo>
                    <a:pt x="110139" y="100578"/>
                  </a:lnTo>
                  <a:cubicBezTo>
                    <a:pt x="109939" y="66657"/>
                    <a:pt x="103084" y="40199"/>
                    <a:pt x="89573" y="21199"/>
                  </a:cubicBezTo>
                  <a:cubicBezTo>
                    <a:pt x="83114" y="12046"/>
                    <a:pt x="75514" y="5732"/>
                    <a:pt x="66772" y="2249"/>
                  </a:cubicBezTo>
                  <a:cubicBezTo>
                    <a:pt x="57034" y="-1630"/>
                    <a:pt x="47449" y="-1084"/>
                    <a:pt x="38009" y="3890"/>
                  </a:cubicBezTo>
                  <a:cubicBezTo>
                    <a:pt x="21417" y="12544"/>
                    <a:pt x="9941" y="31942"/>
                    <a:pt x="3584" y="62082"/>
                  </a:cubicBezTo>
                  <a:cubicBezTo>
                    <a:pt x="404" y="77003"/>
                    <a:pt x="-985" y="91924"/>
                    <a:pt x="-589" y="106845"/>
                  </a:cubicBezTo>
                  <a:cubicBezTo>
                    <a:pt x="-91" y="122461"/>
                    <a:pt x="2341" y="137283"/>
                    <a:pt x="6713" y="151309"/>
                  </a:cubicBezTo>
                  <a:cubicBezTo>
                    <a:pt x="10886" y="164938"/>
                    <a:pt x="16451" y="176027"/>
                    <a:pt x="23405" y="184582"/>
                  </a:cubicBezTo>
                  <a:cubicBezTo>
                    <a:pt x="32346" y="195624"/>
                    <a:pt x="42877" y="201345"/>
                    <a:pt x="54999" y="201741"/>
                  </a:cubicBezTo>
                  <a:cubicBezTo>
                    <a:pt x="62650" y="202040"/>
                    <a:pt x="66474" y="198211"/>
                    <a:pt x="66474" y="190252"/>
                  </a:cubicBezTo>
                  <a:cubicBezTo>
                    <a:pt x="66474" y="182395"/>
                    <a:pt x="62650" y="178366"/>
                    <a:pt x="54999" y="178166"/>
                  </a:cubicBezTo>
                  <a:cubicBezTo>
                    <a:pt x="53210" y="178166"/>
                    <a:pt x="51473" y="177668"/>
                    <a:pt x="49783" y="176674"/>
                  </a:cubicBezTo>
                  <a:cubicBezTo>
                    <a:pt x="47198" y="175382"/>
                    <a:pt x="44716" y="173293"/>
                    <a:pt x="42331" y="170408"/>
                  </a:cubicBezTo>
                  <a:cubicBezTo>
                    <a:pt x="37860" y="165236"/>
                    <a:pt x="34084" y="158172"/>
                    <a:pt x="31005" y="149220"/>
                  </a:cubicBezTo>
                  <a:cubicBezTo>
                    <a:pt x="23652" y="128331"/>
                    <a:pt x="21467" y="105254"/>
                    <a:pt x="24448" y="79987"/>
                  </a:cubicBezTo>
                  <a:cubicBezTo>
                    <a:pt x="27330" y="55717"/>
                    <a:pt x="34185" y="38507"/>
                    <a:pt x="45014" y="28361"/>
                  </a:cubicBezTo>
                  <a:cubicBezTo>
                    <a:pt x="53160" y="20802"/>
                    <a:pt x="61308" y="22392"/>
                    <a:pt x="69454" y="33135"/>
                  </a:cubicBezTo>
                  <a:cubicBezTo>
                    <a:pt x="80581" y="48056"/>
                    <a:pt x="86345" y="70638"/>
                    <a:pt x="86742" y="100876"/>
                  </a:cubicBezTo>
                </a:path>
              </a:pathLst>
            </a:custGeom>
            <a:solidFill>
              <a:srgbClr val="12100B"/>
            </a:solidFill>
            <a:ln w="2975" cap="flat">
              <a:noFill/>
              <a:prstDash val="solid"/>
              <a:miter/>
            </a:ln>
          </p:spPr>
          <p:txBody>
            <a:bodyPr rtlCol="0" anchor="ctr"/>
            <a:lstStyle/>
            <a:p>
              <a:endParaRPr lang="nb-NO"/>
            </a:p>
          </p:txBody>
        </p:sp>
        <p:sp>
          <p:nvSpPr>
            <p:cNvPr id="835" name="Friform 239">
              <a:extLst>
                <a:ext uri="{FF2B5EF4-FFF2-40B4-BE49-F238E27FC236}">
                  <a16:creationId xmlns:a16="http://schemas.microsoft.com/office/drawing/2014/main" id="{F3CDE950-C3EF-590A-DA81-CE315EC17146}"/>
                </a:ext>
              </a:extLst>
            </p:cNvPr>
            <p:cNvSpPr/>
            <p:nvPr/>
          </p:nvSpPr>
          <p:spPr>
            <a:xfrm>
              <a:off x="7494129" y="857084"/>
              <a:ext cx="384202" cy="700685"/>
            </a:xfrm>
            <a:custGeom>
              <a:avLst/>
              <a:gdLst>
                <a:gd name="connsiteX0" fmla="*/ 86724 w 110793"/>
                <a:gd name="connsiteY0" fmla="*/ 100876 h 202058"/>
                <a:gd name="connsiteX1" fmla="*/ 110121 w 110793"/>
                <a:gd name="connsiteY1" fmla="*/ 100578 h 202058"/>
                <a:gd name="connsiteX2" fmla="*/ 89555 w 110793"/>
                <a:gd name="connsiteY2" fmla="*/ 21199 h 202058"/>
                <a:gd name="connsiteX3" fmla="*/ 66754 w 110793"/>
                <a:gd name="connsiteY3" fmla="*/ 2249 h 202058"/>
                <a:gd name="connsiteX4" fmla="*/ 37991 w 110793"/>
                <a:gd name="connsiteY4" fmla="*/ 3890 h 202058"/>
                <a:gd name="connsiteX5" fmla="*/ 3566 w 110793"/>
                <a:gd name="connsiteY5" fmla="*/ 62082 h 202058"/>
                <a:gd name="connsiteX6" fmla="*/ -607 w 110793"/>
                <a:gd name="connsiteY6" fmla="*/ 106845 h 202058"/>
                <a:gd name="connsiteX7" fmla="*/ 6695 w 110793"/>
                <a:gd name="connsiteY7" fmla="*/ 151309 h 202058"/>
                <a:gd name="connsiteX8" fmla="*/ 23387 w 110793"/>
                <a:gd name="connsiteY8" fmla="*/ 184582 h 202058"/>
                <a:gd name="connsiteX9" fmla="*/ 54981 w 110793"/>
                <a:gd name="connsiteY9" fmla="*/ 201741 h 202058"/>
                <a:gd name="connsiteX10" fmla="*/ 66456 w 110793"/>
                <a:gd name="connsiteY10" fmla="*/ 190252 h 202058"/>
                <a:gd name="connsiteX11" fmla="*/ 54981 w 110793"/>
                <a:gd name="connsiteY11" fmla="*/ 178166 h 202058"/>
                <a:gd name="connsiteX12" fmla="*/ 49765 w 110793"/>
                <a:gd name="connsiteY12" fmla="*/ 176674 h 202058"/>
                <a:gd name="connsiteX13" fmla="*/ 42313 w 110793"/>
                <a:gd name="connsiteY13" fmla="*/ 170408 h 202058"/>
                <a:gd name="connsiteX14" fmla="*/ 30987 w 110793"/>
                <a:gd name="connsiteY14" fmla="*/ 149220 h 202058"/>
                <a:gd name="connsiteX15" fmla="*/ 24430 w 110793"/>
                <a:gd name="connsiteY15" fmla="*/ 79987 h 202058"/>
                <a:gd name="connsiteX16" fmla="*/ 44996 w 110793"/>
                <a:gd name="connsiteY16" fmla="*/ 28361 h 202058"/>
                <a:gd name="connsiteX17" fmla="*/ 69436 w 110793"/>
                <a:gd name="connsiteY17" fmla="*/ 33135 h 202058"/>
                <a:gd name="connsiteX18" fmla="*/ 86724 w 110793"/>
                <a:gd name="connsiteY18" fmla="*/ 100876 h 20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93" h="202058">
                  <a:moveTo>
                    <a:pt x="86724" y="100876"/>
                  </a:moveTo>
                  <a:lnTo>
                    <a:pt x="110121" y="100578"/>
                  </a:lnTo>
                  <a:cubicBezTo>
                    <a:pt x="109921" y="66657"/>
                    <a:pt x="103066" y="40199"/>
                    <a:pt x="89555" y="21199"/>
                  </a:cubicBezTo>
                  <a:cubicBezTo>
                    <a:pt x="83096" y="12046"/>
                    <a:pt x="75496" y="5732"/>
                    <a:pt x="66754" y="2249"/>
                  </a:cubicBezTo>
                  <a:cubicBezTo>
                    <a:pt x="57016" y="-1630"/>
                    <a:pt x="47431" y="-1084"/>
                    <a:pt x="37991" y="3890"/>
                  </a:cubicBezTo>
                  <a:cubicBezTo>
                    <a:pt x="21399" y="12544"/>
                    <a:pt x="9923" y="31942"/>
                    <a:pt x="3566" y="62082"/>
                  </a:cubicBezTo>
                  <a:cubicBezTo>
                    <a:pt x="386" y="77003"/>
                    <a:pt x="-1003" y="91924"/>
                    <a:pt x="-607" y="106845"/>
                  </a:cubicBezTo>
                  <a:cubicBezTo>
                    <a:pt x="-109" y="122461"/>
                    <a:pt x="2323" y="137283"/>
                    <a:pt x="6695" y="151309"/>
                  </a:cubicBezTo>
                  <a:cubicBezTo>
                    <a:pt x="10868" y="164938"/>
                    <a:pt x="16433" y="176027"/>
                    <a:pt x="23387" y="184582"/>
                  </a:cubicBezTo>
                  <a:cubicBezTo>
                    <a:pt x="32328" y="195624"/>
                    <a:pt x="42859" y="201345"/>
                    <a:pt x="54981" y="201741"/>
                  </a:cubicBezTo>
                  <a:cubicBezTo>
                    <a:pt x="62632" y="202040"/>
                    <a:pt x="66456" y="198211"/>
                    <a:pt x="66456" y="190252"/>
                  </a:cubicBezTo>
                  <a:cubicBezTo>
                    <a:pt x="66456" y="182395"/>
                    <a:pt x="62632" y="178366"/>
                    <a:pt x="54981" y="178166"/>
                  </a:cubicBezTo>
                  <a:cubicBezTo>
                    <a:pt x="53192" y="178166"/>
                    <a:pt x="51455" y="177668"/>
                    <a:pt x="49765" y="176674"/>
                  </a:cubicBezTo>
                  <a:cubicBezTo>
                    <a:pt x="47180" y="175382"/>
                    <a:pt x="44698" y="173293"/>
                    <a:pt x="42313" y="170408"/>
                  </a:cubicBezTo>
                  <a:cubicBezTo>
                    <a:pt x="37842" y="165236"/>
                    <a:pt x="34066" y="158172"/>
                    <a:pt x="30987" y="149220"/>
                  </a:cubicBezTo>
                  <a:cubicBezTo>
                    <a:pt x="23634" y="128331"/>
                    <a:pt x="21449" y="105254"/>
                    <a:pt x="24430" y="79987"/>
                  </a:cubicBezTo>
                  <a:cubicBezTo>
                    <a:pt x="27312" y="55717"/>
                    <a:pt x="34167" y="38507"/>
                    <a:pt x="44996" y="28361"/>
                  </a:cubicBezTo>
                  <a:cubicBezTo>
                    <a:pt x="53142" y="20802"/>
                    <a:pt x="61290" y="22392"/>
                    <a:pt x="69436" y="33135"/>
                  </a:cubicBezTo>
                  <a:cubicBezTo>
                    <a:pt x="80563" y="48056"/>
                    <a:pt x="86327" y="70638"/>
                    <a:pt x="86724" y="100876"/>
                  </a:cubicBezTo>
                </a:path>
              </a:pathLst>
            </a:custGeom>
            <a:solidFill>
              <a:srgbClr val="12100B"/>
            </a:solidFill>
            <a:ln w="2975" cap="flat">
              <a:noFill/>
              <a:prstDash val="solid"/>
              <a:miter/>
            </a:ln>
          </p:spPr>
          <p:txBody>
            <a:bodyPr rtlCol="0" anchor="ctr"/>
            <a:lstStyle/>
            <a:p>
              <a:endParaRPr lang="nb-NO"/>
            </a:p>
          </p:txBody>
        </p:sp>
        <p:sp>
          <p:nvSpPr>
            <p:cNvPr id="836" name="Friform 240">
              <a:extLst>
                <a:ext uri="{FF2B5EF4-FFF2-40B4-BE49-F238E27FC236}">
                  <a16:creationId xmlns:a16="http://schemas.microsoft.com/office/drawing/2014/main" id="{0F1B80F3-C2C1-B18B-F4DF-411BB5AA928B}"/>
                </a:ext>
              </a:extLst>
            </p:cNvPr>
            <p:cNvSpPr/>
            <p:nvPr/>
          </p:nvSpPr>
          <p:spPr>
            <a:xfrm>
              <a:off x="9605738" y="857084"/>
              <a:ext cx="384202" cy="700685"/>
            </a:xfrm>
            <a:custGeom>
              <a:avLst/>
              <a:gdLst>
                <a:gd name="connsiteX0" fmla="*/ 86807 w 110793"/>
                <a:gd name="connsiteY0" fmla="*/ 100876 h 202058"/>
                <a:gd name="connsiteX1" fmla="*/ 110205 w 110793"/>
                <a:gd name="connsiteY1" fmla="*/ 100578 h 202058"/>
                <a:gd name="connsiteX2" fmla="*/ 89639 w 110793"/>
                <a:gd name="connsiteY2" fmla="*/ 21199 h 202058"/>
                <a:gd name="connsiteX3" fmla="*/ 66838 w 110793"/>
                <a:gd name="connsiteY3" fmla="*/ 2249 h 202058"/>
                <a:gd name="connsiteX4" fmla="*/ 38075 w 110793"/>
                <a:gd name="connsiteY4" fmla="*/ 3890 h 202058"/>
                <a:gd name="connsiteX5" fmla="*/ 3650 w 110793"/>
                <a:gd name="connsiteY5" fmla="*/ 62082 h 202058"/>
                <a:gd name="connsiteX6" fmla="*/ -523 w 110793"/>
                <a:gd name="connsiteY6" fmla="*/ 106845 h 202058"/>
                <a:gd name="connsiteX7" fmla="*/ 6779 w 110793"/>
                <a:gd name="connsiteY7" fmla="*/ 151309 h 202058"/>
                <a:gd name="connsiteX8" fmla="*/ 23471 w 110793"/>
                <a:gd name="connsiteY8" fmla="*/ 184582 h 202058"/>
                <a:gd name="connsiteX9" fmla="*/ 55064 w 110793"/>
                <a:gd name="connsiteY9" fmla="*/ 201741 h 202058"/>
                <a:gd name="connsiteX10" fmla="*/ 66539 w 110793"/>
                <a:gd name="connsiteY10" fmla="*/ 190252 h 202058"/>
                <a:gd name="connsiteX11" fmla="*/ 55064 w 110793"/>
                <a:gd name="connsiteY11" fmla="*/ 178166 h 202058"/>
                <a:gd name="connsiteX12" fmla="*/ 49848 w 110793"/>
                <a:gd name="connsiteY12" fmla="*/ 176674 h 202058"/>
                <a:gd name="connsiteX13" fmla="*/ 42397 w 110793"/>
                <a:gd name="connsiteY13" fmla="*/ 170408 h 202058"/>
                <a:gd name="connsiteX14" fmla="*/ 31071 w 110793"/>
                <a:gd name="connsiteY14" fmla="*/ 149220 h 202058"/>
                <a:gd name="connsiteX15" fmla="*/ 24514 w 110793"/>
                <a:gd name="connsiteY15" fmla="*/ 79987 h 202058"/>
                <a:gd name="connsiteX16" fmla="*/ 45080 w 110793"/>
                <a:gd name="connsiteY16" fmla="*/ 28361 h 202058"/>
                <a:gd name="connsiteX17" fmla="*/ 69520 w 110793"/>
                <a:gd name="connsiteY17" fmla="*/ 33135 h 202058"/>
                <a:gd name="connsiteX18" fmla="*/ 86807 w 110793"/>
                <a:gd name="connsiteY18" fmla="*/ 100876 h 20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93" h="202058">
                  <a:moveTo>
                    <a:pt x="86807" y="100876"/>
                  </a:moveTo>
                  <a:lnTo>
                    <a:pt x="110205" y="100578"/>
                  </a:lnTo>
                  <a:cubicBezTo>
                    <a:pt x="110005" y="66657"/>
                    <a:pt x="103150" y="40199"/>
                    <a:pt x="89639" y="21199"/>
                  </a:cubicBezTo>
                  <a:cubicBezTo>
                    <a:pt x="83180" y="12046"/>
                    <a:pt x="75580" y="5732"/>
                    <a:pt x="66838" y="2249"/>
                  </a:cubicBezTo>
                  <a:cubicBezTo>
                    <a:pt x="57100" y="-1630"/>
                    <a:pt x="47515" y="-1084"/>
                    <a:pt x="38075" y="3890"/>
                  </a:cubicBezTo>
                  <a:cubicBezTo>
                    <a:pt x="21482" y="12544"/>
                    <a:pt x="10007" y="31942"/>
                    <a:pt x="3650" y="62082"/>
                  </a:cubicBezTo>
                  <a:cubicBezTo>
                    <a:pt x="469" y="77003"/>
                    <a:pt x="-920" y="91924"/>
                    <a:pt x="-523" y="106845"/>
                  </a:cubicBezTo>
                  <a:cubicBezTo>
                    <a:pt x="-25" y="122461"/>
                    <a:pt x="2407" y="137283"/>
                    <a:pt x="6779" y="151309"/>
                  </a:cubicBezTo>
                  <a:cubicBezTo>
                    <a:pt x="10952" y="164938"/>
                    <a:pt x="16517" y="176027"/>
                    <a:pt x="23471" y="184582"/>
                  </a:cubicBezTo>
                  <a:cubicBezTo>
                    <a:pt x="32412" y="195624"/>
                    <a:pt x="42942" y="201345"/>
                    <a:pt x="55064" y="201741"/>
                  </a:cubicBezTo>
                  <a:cubicBezTo>
                    <a:pt x="62716" y="202040"/>
                    <a:pt x="66539" y="198211"/>
                    <a:pt x="66539" y="190252"/>
                  </a:cubicBezTo>
                  <a:cubicBezTo>
                    <a:pt x="66539" y="182395"/>
                    <a:pt x="62716" y="178366"/>
                    <a:pt x="55064" y="178166"/>
                  </a:cubicBezTo>
                  <a:cubicBezTo>
                    <a:pt x="53276" y="178166"/>
                    <a:pt x="51538" y="177668"/>
                    <a:pt x="49848" y="176674"/>
                  </a:cubicBezTo>
                  <a:cubicBezTo>
                    <a:pt x="47264" y="175382"/>
                    <a:pt x="44781" y="173293"/>
                    <a:pt x="42397" y="170408"/>
                  </a:cubicBezTo>
                  <a:cubicBezTo>
                    <a:pt x="37926" y="165236"/>
                    <a:pt x="34150" y="158172"/>
                    <a:pt x="31071" y="149220"/>
                  </a:cubicBezTo>
                  <a:cubicBezTo>
                    <a:pt x="23718" y="128331"/>
                    <a:pt x="21533" y="105254"/>
                    <a:pt x="24514" y="79987"/>
                  </a:cubicBezTo>
                  <a:cubicBezTo>
                    <a:pt x="27396" y="55717"/>
                    <a:pt x="34251" y="38507"/>
                    <a:pt x="45080" y="28361"/>
                  </a:cubicBezTo>
                  <a:cubicBezTo>
                    <a:pt x="53225" y="20802"/>
                    <a:pt x="61374" y="22392"/>
                    <a:pt x="69520" y="33135"/>
                  </a:cubicBezTo>
                  <a:cubicBezTo>
                    <a:pt x="80647" y="48056"/>
                    <a:pt x="86411" y="70638"/>
                    <a:pt x="86807" y="100876"/>
                  </a:cubicBezTo>
                </a:path>
              </a:pathLst>
            </a:custGeom>
            <a:solidFill>
              <a:srgbClr val="12100B"/>
            </a:solidFill>
            <a:ln w="2975" cap="flat">
              <a:noFill/>
              <a:prstDash val="solid"/>
              <a:miter/>
            </a:ln>
          </p:spPr>
          <p:txBody>
            <a:bodyPr rtlCol="0" anchor="ctr"/>
            <a:lstStyle/>
            <a:p>
              <a:endParaRPr lang="nb-NO"/>
            </a:p>
          </p:txBody>
        </p:sp>
        <p:sp>
          <p:nvSpPr>
            <p:cNvPr id="837" name="Friform 241">
              <a:extLst>
                <a:ext uri="{FF2B5EF4-FFF2-40B4-BE49-F238E27FC236}">
                  <a16:creationId xmlns:a16="http://schemas.microsoft.com/office/drawing/2014/main" id="{2969AE0B-4ACB-F350-2073-E2560DE8324D}"/>
                </a:ext>
              </a:extLst>
            </p:cNvPr>
            <p:cNvSpPr/>
            <p:nvPr/>
          </p:nvSpPr>
          <p:spPr>
            <a:xfrm>
              <a:off x="9153028" y="857084"/>
              <a:ext cx="384202" cy="700685"/>
            </a:xfrm>
            <a:custGeom>
              <a:avLst/>
              <a:gdLst>
                <a:gd name="connsiteX0" fmla="*/ 86789 w 110793"/>
                <a:gd name="connsiteY0" fmla="*/ 100876 h 202058"/>
                <a:gd name="connsiteX1" fmla="*/ 110187 w 110793"/>
                <a:gd name="connsiteY1" fmla="*/ 100578 h 202058"/>
                <a:gd name="connsiteX2" fmla="*/ 89621 w 110793"/>
                <a:gd name="connsiteY2" fmla="*/ 21199 h 202058"/>
                <a:gd name="connsiteX3" fmla="*/ 66820 w 110793"/>
                <a:gd name="connsiteY3" fmla="*/ 2249 h 202058"/>
                <a:gd name="connsiteX4" fmla="*/ 38057 w 110793"/>
                <a:gd name="connsiteY4" fmla="*/ 3890 h 202058"/>
                <a:gd name="connsiteX5" fmla="*/ 3632 w 110793"/>
                <a:gd name="connsiteY5" fmla="*/ 62082 h 202058"/>
                <a:gd name="connsiteX6" fmla="*/ -541 w 110793"/>
                <a:gd name="connsiteY6" fmla="*/ 106845 h 202058"/>
                <a:gd name="connsiteX7" fmla="*/ 6761 w 110793"/>
                <a:gd name="connsiteY7" fmla="*/ 151309 h 202058"/>
                <a:gd name="connsiteX8" fmla="*/ 23453 w 110793"/>
                <a:gd name="connsiteY8" fmla="*/ 184582 h 202058"/>
                <a:gd name="connsiteX9" fmla="*/ 55046 w 110793"/>
                <a:gd name="connsiteY9" fmla="*/ 201741 h 202058"/>
                <a:gd name="connsiteX10" fmla="*/ 66522 w 110793"/>
                <a:gd name="connsiteY10" fmla="*/ 190252 h 202058"/>
                <a:gd name="connsiteX11" fmla="*/ 55046 w 110793"/>
                <a:gd name="connsiteY11" fmla="*/ 178166 h 202058"/>
                <a:gd name="connsiteX12" fmla="*/ 49830 w 110793"/>
                <a:gd name="connsiteY12" fmla="*/ 176674 h 202058"/>
                <a:gd name="connsiteX13" fmla="*/ 42379 w 110793"/>
                <a:gd name="connsiteY13" fmla="*/ 170408 h 202058"/>
                <a:gd name="connsiteX14" fmla="*/ 31053 w 110793"/>
                <a:gd name="connsiteY14" fmla="*/ 149220 h 202058"/>
                <a:gd name="connsiteX15" fmla="*/ 24496 w 110793"/>
                <a:gd name="connsiteY15" fmla="*/ 79987 h 202058"/>
                <a:gd name="connsiteX16" fmla="*/ 45062 w 110793"/>
                <a:gd name="connsiteY16" fmla="*/ 28361 h 202058"/>
                <a:gd name="connsiteX17" fmla="*/ 69502 w 110793"/>
                <a:gd name="connsiteY17" fmla="*/ 33135 h 202058"/>
                <a:gd name="connsiteX18" fmla="*/ 86789 w 110793"/>
                <a:gd name="connsiteY18" fmla="*/ 100876 h 20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93" h="202058">
                  <a:moveTo>
                    <a:pt x="86789" y="100876"/>
                  </a:moveTo>
                  <a:lnTo>
                    <a:pt x="110187" y="100578"/>
                  </a:lnTo>
                  <a:cubicBezTo>
                    <a:pt x="109987" y="66657"/>
                    <a:pt x="103132" y="40199"/>
                    <a:pt x="89621" y="21199"/>
                  </a:cubicBezTo>
                  <a:cubicBezTo>
                    <a:pt x="83162" y="12046"/>
                    <a:pt x="75562" y="5732"/>
                    <a:pt x="66820" y="2249"/>
                  </a:cubicBezTo>
                  <a:cubicBezTo>
                    <a:pt x="57082" y="-1630"/>
                    <a:pt x="47497" y="-1084"/>
                    <a:pt x="38057" y="3890"/>
                  </a:cubicBezTo>
                  <a:cubicBezTo>
                    <a:pt x="21464" y="12544"/>
                    <a:pt x="9989" y="31942"/>
                    <a:pt x="3632" y="62082"/>
                  </a:cubicBezTo>
                  <a:cubicBezTo>
                    <a:pt x="451" y="77003"/>
                    <a:pt x="-938" y="91924"/>
                    <a:pt x="-541" y="106845"/>
                  </a:cubicBezTo>
                  <a:cubicBezTo>
                    <a:pt x="-43" y="122461"/>
                    <a:pt x="2389" y="137283"/>
                    <a:pt x="6761" y="151309"/>
                  </a:cubicBezTo>
                  <a:cubicBezTo>
                    <a:pt x="10934" y="164938"/>
                    <a:pt x="16499" y="176027"/>
                    <a:pt x="23453" y="184582"/>
                  </a:cubicBezTo>
                  <a:cubicBezTo>
                    <a:pt x="32394" y="195624"/>
                    <a:pt x="42924" y="201345"/>
                    <a:pt x="55046" y="201741"/>
                  </a:cubicBezTo>
                  <a:cubicBezTo>
                    <a:pt x="62698" y="202040"/>
                    <a:pt x="66522" y="198211"/>
                    <a:pt x="66522" y="190252"/>
                  </a:cubicBezTo>
                  <a:cubicBezTo>
                    <a:pt x="66522" y="182395"/>
                    <a:pt x="62698" y="178366"/>
                    <a:pt x="55046" y="178166"/>
                  </a:cubicBezTo>
                  <a:cubicBezTo>
                    <a:pt x="53258" y="178166"/>
                    <a:pt x="51520" y="177668"/>
                    <a:pt x="49830" y="176674"/>
                  </a:cubicBezTo>
                  <a:cubicBezTo>
                    <a:pt x="47246" y="175382"/>
                    <a:pt x="44763" y="173293"/>
                    <a:pt x="42379" y="170408"/>
                  </a:cubicBezTo>
                  <a:cubicBezTo>
                    <a:pt x="37908" y="165236"/>
                    <a:pt x="34132" y="158172"/>
                    <a:pt x="31053" y="149220"/>
                  </a:cubicBezTo>
                  <a:cubicBezTo>
                    <a:pt x="23700" y="128331"/>
                    <a:pt x="21515" y="105254"/>
                    <a:pt x="24496" y="79987"/>
                  </a:cubicBezTo>
                  <a:cubicBezTo>
                    <a:pt x="27378" y="55717"/>
                    <a:pt x="34233" y="38507"/>
                    <a:pt x="45062" y="28361"/>
                  </a:cubicBezTo>
                  <a:cubicBezTo>
                    <a:pt x="53207" y="20802"/>
                    <a:pt x="61356" y="22392"/>
                    <a:pt x="69502" y="33135"/>
                  </a:cubicBezTo>
                  <a:cubicBezTo>
                    <a:pt x="80629" y="48056"/>
                    <a:pt x="86393" y="70638"/>
                    <a:pt x="86789" y="100876"/>
                  </a:cubicBezTo>
                </a:path>
              </a:pathLst>
            </a:custGeom>
            <a:solidFill>
              <a:srgbClr val="12100B"/>
            </a:solidFill>
            <a:ln w="2975" cap="flat">
              <a:noFill/>
              <a:prstDash val="solid"/>
              <a:miter/>
            </a:ln>
          </p:spPr>
          <p:txBody>
            <a:bodyPr rtlCol="0" anchor="ctr"/>
            <a:lstStyle/>
            <a:p>
              <a:endParaRPr lang="nb-NO"/>
            </a:p>
          </p:txBody>
        </p:sp>
        <p:sp>
          <p:nvSpPr>
            <p:cNvPr id="838" name="TekstSylinder 837">
              <a:extLst>
                <a:ext uri="{FF2B5EF4-FFF2-40B4-BE49-F238E27FC236}">
                  <a16:creationId xmlns:a16="http://schemas.microsoft.com/office/drawing/2014/main" id="{C8E8CDA0-42F3-E334-8BBA-13C6150488E8}"/>
                </a:ext>
              </a:extLst>
            </p:cNvPr>
            <p:cNvSpPr txBox="1"/>
            <p:nvPr/>
          </p:nvSpPr>
          <p:spPr>
            <a:xfrm>
              <a:off x="7217344" y="2180455"/>
              <a:ext cx="3186814" cy="1781883"/>
            </a:xfrm>
            <a:prstGeom prst="rect">
              <a:avLst/>
            </a:prstGeom>
            <a:noFill/>
          </p:spPr>
          <p:txBody>
            <a:bodyPr wrap="square" lIns="0" tIns="0" rIns="0" bIns="0" rtlCol="0" anchor="ctr" anchorCtr="0">
              <a:noAutofit/>
            </a:bodyPr>
            <a:lstStyle/>
            <a:p>
              <a:pPr algn="ctr">
                <a:lnSpc>
                  <a:spcPct val="90000"/>
                </a:lnSpc>
              </a:pPr>
              <a:r>
                <a:rPr lang="nb-NO" sz="1000" dirty="0"/>
                <a:t>Kursdag</a:t>
              </a:r>
              <a:r>
                <a:rPr lang="nb-NO" sz="1000" b="1" dirty="0"/>
                <a:t> </a:t>
              </a:r>
            </a:p>
            <a:p>
              <a:pPr algn="ctr">
                <a:lnSpc>
                  <a:spcPct val="90000"/>
                </a:lnSpc>
              </a:pPr>
              <a:r>
                <a:rPr lang="nb-NO" sz="2000" b="1" dirty="0"/>
                <a:t>3</a:t>
              </a:r>
            </a:p>
          </p:txBody>
        </p:sp>
      </p:grpSp>
      <p:grpSp>
        <p:nvGrpSpPr>
          <p:cNvPr id="839" name="Gruppe 838">
            <a:extLst>
              <a:ext uri="{FF2B5EF4-FFF2-40B4-BE49-F238E27FC236}">
                <a16:creationId xmlns:a16="http://schemas.microsoft.com/office/drawing/2014/main" id="{5AD67C6A-61CB-0B9B-5384-5FF631EC64AA}"/>
              </a:ext>
            </a:extLst>
          </p:cNvPr>
          <p:cNvGrpSpPr/>
          <p:nvPr/>
        </p:nvGrpSpPr>
        <p:grpSpPr>
          <a:xfrm>
            <a:off x="8353493" y="4985361"/>
            <a:ext cx="1365464" cy="794986"/>
            <a:chOff x="2092567" y="739032"/>
            <a:chExt cx="6226849" cy="3625331"/>
          </a:xfrm>
        </p:grpSpPr>
        <p:sp>
          <p:nvSpPr>
            <p:cNvPr id="840" name="Friform 839">
              <a:extLst>
                <a:ext uri="{FF2B5EF4-FFF2-40B4-BE49-F238E27FC236}">
                  <a16:creationId xmlns:a16="http://schemas.microsoft.com/office/drawing/2014/main" id="{FEC9A4A5-9200-141A-4A99-D33E1476B198}"/>
                </a:ext>
              </a:extLst>
            </p:cNvPr>
            <p:cNvSpPr/>
            <p:nvPr/>
          </p:nvSpPr>
          <p:spPr>
            <a:xfrm>
              <a:off x="2092567" y="3352624"/>
              <a:ext cx="1063814" cy="1011739"/>
            </a:xfrm>
            <a:custGeom>
              <a:avLst/>
              <a:gdLst>
                <a:gd name="connsiteX0" fmla="*/ 531924 w 1063814"/>
                <a:gd name="connsiteY0" fmla="*/ 0 h 1011739"/>
                <a:gd name="connsiteX1" fmla="*/ 696278 w 1063814"/>
                <a:gd name="connsiteY1" fmla="*/ 333047 h 1011739"/>
                <a:gd name="connsiteX2" fmla="*/ 1063815 w 1063814"/>
                <a:gd name="connsiteY2" fmla="*/ 386450 h 1011739"/>
                <a:gd name="connsiteX3" fmla="*/ 797869 w 1063814"/>
                <a:gd name="connsiteY3" fmla="*/ 645692 h 1011739"/>
                <a:gd name="connsiteX4" fmla="*/ 860631 w 1063814"/>
                <a:gd name="connsiteY4" fmla="*/ 1011740 h 1011739"/>
                <a:gd name="connsiteX5" fmla="*/ 531924 w 1063814"/>
                <a:gd name="connsiteY5" fmla="*/ 838934 h 1011739"/>
                <a:gd name="connsiteX6" fmla="*/ 203184 w 1063814"/>
                <a:gd name="connsiteY6" fmla="*/ 1011740 h 1011739"/>
                <a:gd name="connsiteX7" fmla="*/ 265946 w 1063814"/>
                <a:gd name="connsiteY7" fmla="*/ 645692 h 1011739"/>
                <a:gd name="connsiteX8" fmla="*/ 0 w 1063814"/>
                <a:gd name="connsiteY8" fmla="*/ 386450 h 1011739"/>
                <a:gd name="connsiteX9" fmla="*/ 367537 w 1063814"/>
                <a:gd name="connsiteY9" fmla="*/ 333047 h 1011739"/>
                <a:gd name="connsiteX10" fmla="*/ 531924 w 1063814"/>
                <a:gd name="connsiteY10" fmla="*/ 0 h 101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3814" h="1011739">
                  <a:moveTo>
                    <a:pt x="531924" y="0"/>
                  </a:moveTo>
                  <a:lnTo>
                    <a:pt x="696278" y="333047"/>
                  </a:lnTo>
                  <a:lnTo>
                    <a:pt x="1063815" y="386450"/>
                  </a:lnTo>
                  <a:lnTo>
                    <a:pt x="797869" y="645692"/>
                  </a:lnTo>
                  <a:lnTo>
                    <a:pt x="860631" y="1011740"/>
                  </a:lnTo>
                  <a:lnTo>
                    <a:pt x="531924" y="838934"/>
                  </a:lnTo>
                  <a:lnTo>
                    <a:pt x="203184" y="1011740"/>
                  </a:lnTo>
                  <a:lnTo>
                    <a:pt x="265946" y="645692"/>
                  </a:lnTo>
                  <a:lnTo>
                    <a:pt x="0" y="386450"/>
                  </a:lnTo>
                  <a:lnTo>
                    <a:pt x="367537" y="333047"/>
                  </a:lnTo>
                  <a:lnTo>
                    <a:pt x="531924" y="0"/>
                  </a:lnTo>
                  <a:close/>
                </a:path>
              </a:pathLst>
            </a:custGeom>
            <a:solidFill>
              <a:schemeClr val="accent6"/>
            </a:solidFill>
            <a:ln w="0" cap="flat">
              <a:noFill/>
              <a:prstDash val="solid"/>
              <a:miter/>
            </a:ln>
          </p:spPr>
          <p:txBody>
            <a:bodyPr rtlCol="0" anchor="ctr"/>
            <a:lstStyle/>
            <a:p>
              <a:endParaRPr lang="en-GB"/>
            </a:p>
          </p:txBody>
        </p:sp>
        <p:sp>
          <p:nvSpPr>
            <p:cNvPr id="841" name="Friform 840">
              <a:extLst>
                <a:ext uri="{FF2B5EF4-FFF2-40B4-BE49-F238E27FC236}">
                  <a16:creationId xmlns:a16="http://schemas.microsoft.com/office/drawing/2014/main" id="{02E01A80-DF23-9492-A9E2-3867FFC97D5F}"/>
                </a:ext>
              </a:extLst>
            </p:cNvPr>
            <p:cNvSpPr/>
            <p:nvPr/>
          </p:nvSpPr>
          <p:spPr>
            <a:xfrm>
              <a:off x="3316008" y="3352624"/>
              <a:ext cx="1063814" cy="1011739"/>
            </a:xfrm>
            <a:custGeom>
              <a:avLst/>
              <a:gdLst>
                <a:gd name="connsiteX0" fmla="*/ 531924 w 1063814"/>
                <a:gd name="connsiteY0" fmla="*/ 0 h 1011739"/>
                <a:gd name="connsiteX1" fmla="*/ 696278 w 1063814"/>
                <a:gd name="connsiteY1" fmla="*/ 333047 h 1011739"/>
                <a:gd name="connsiteX2" fmla="*/ 1063815 w 1063814"/>
                <a:gd name="connsiteY2" fmla="*/ 386450 h 1011739"/>
                <a:gd name="connsiteX3" fmla="*/ 797869 w 1063814"/>
                <a:gd name="connsiteY3" fmla="*/ 645692 h 1011739"/>
                <a:gd name="connsiteX4" fmla="*/ 860664 w 1063814"/>
                <a:gd name="connsiteY4" fmla="*/ 1011740 h 1011739"/>
                <a:gd name="connsiteX5" fmla="*/ 531924 w 1063814"/>
                <a:gd name="connsiteY5" fmla="*/ 838934 h 1011739"/>
                <a:gd name="connsiteX6" fmla="*/ 203183 w 1063814"/>
                <a:gd name="connsiteY6" fmla="*/ 1011740 h 1011739"/>
                <a:gd name="connsiteX7" fmla="*/ 265978 w 1063814"/>
                <a:gd name="connsiteY7" fmla="*/ 645692 h 1011739"/>
                <a:gd name="connsiteX8" fmla="*/ 0 w 1063814"/>
                <a:gd name="connsiteY8" fmla="*/ 386450 h 1011739"/>
                <a:gd name="connsiteX9" fmla="*/ 367537 w 1063814"/>
                <a:gd name="connsiteY9" fmla="*/ 333047 h 1011739"/>
                <a:gd name="connsiteX10" fmla="*/ 531924 w 1063814"/>
                <a:gd name="connsiteY10" fmla="*/ 0 h 101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3814" h="1011739">
                  <a:moveTo>
                    <a:pt x="531924" y="0"/>
                  </a:moveTo>
                  <a:lnTo>
                    <a:pt x="696278" y="333047"/>
                  </a:lnTo>
                  <a:lnTo>
                    <a:pt x="1063815" y="386450"/>
                  </a:lnTo>
                  <a:lnTo>
                    <a:pt x="797869" y="645692"/>
                  </a:lnTo>
                  <a:lnTo>
                    <a:pt x="860664" y="1011740"/>
                  </a:lnTo>
                  <a:lnTo>
                    <a:pt x="531924" y="838934"/>
                  </a:lnTo>
                  <a:lnTo>
                    <a:pt x="203183" y="1011740"/>
                  </a:lnTo>
                  <a:lnTo>
                    <a:pt x="265978" y="645692"/>
                  </a:lnTo>
                  <a:lnTo>
                    <a:pt x="0" y="386450"/>
                  </a:lnTo>
                  <a:lnTo>
                    <a:pt x="367537" y="333047"/>
                  </a:lnTo>
                  <a:lnTo>
                    <a:pt x="531924" y="0"/>
                  </a:lnTo>
                  <a:close/>
                </a:path>
              </a:pathLst>
            </a:custGeom>
            <a:solidFill>
              <a:schemeClr val="accent6"/>
            </a:solidFill>
            <a:ln w="0" cap="flat">
              <a:noFill/>
              <a:prstDash val="solid"/>
              <a:miter/>
            </a:ln>
          </p:spPr>
          <p:txBody>
            <a:bodyPr rtlCol="0" anchor="ctr"/>
            <a:lstStyle/>
            <a:p>
              <a:endParaRPr lang="en-GB"/>
            </a:p>
          </p:txBody>
        </p:sp>
        <p:sp>
          <p:nvSpPr>
            <p:cNvPr id="842" name="Friform 841">
              <a:extLst>
                <a:ext uri="{FF2B5EF4-FFF2-40B4-BE49-F238E27FC236}">
                  <a16:creationId xmlns:a16="http://schemas.microsoft.com/office/drawing/2014/main" id="{2301797B-77CE-14A4-9CEC-8B26B33DF765}"/>
                </a:ext>
              </a:extLst>
            </p:cNvPr>
            <p:cNvSpPr/>
            <p:nvPr/>
          </p:nvSpPr>
          <p:spPr>
            <a:xfrm>
              <a:off x="4539480" y="3352624"/>
              <a:ext cx="1063815" cy="1011739"/>
            </a:xfrm>
            <a:custGeom>
              <a:avLst/>
              <a:gdLst>
                <a:gd name="connsiteX0" fmla="*/ 531891 w 1063815"/>
                <a:gd name="connsiteY0" fmla="*/ 0 h 1011739"/>
                <a:gd name="connsiteX1" fmla="*/ 696245 w 1063815"/>
                <a:gd name="connsiteY1" fmla="*/ 333047 h 1011739"/>
                <a:gd name="connsiteX2" fmla="*/ 1063815 w 1063815"/>
                <a:gd name="connsiteY2" fmla="*/ 386450 h 1011739"/>
                <a:gd name="connsiteX3" fmla="*/ 797837 w 1063815"/>
                <a:gd name="connsiteY3" fmla="*/ 645692 h 1011739"/>
                <a:gd name="connsiteX4" fmla="*/ 860632 w 1063815"/>
                <a:gd name="connsiteY4" fmla="*/ 1011740 h 1011739"/>
                <a:gd name="connsiteX5" fmla="*/ 531891 w 1063815"/>
                <a:gd name="connsiteY5" fmla="*/ 838934 h 1011739"/>
                <a:gd name="connsiteX6" fmla="*/ 203151 w 1063815"/>
                <a:gd name="connsiteY6" fmla="*/ 1011740 h 1011739"/>
                <a:gd name="connsiteX7" fmla="*/ 265946 w 1063815"/>
                <a:gd name="connsiteY7" fmla="*/ 645692 h 1011739"/>
                <a:gd name="connsiteX8" fmla="*/ 0 w 1063815"/>
                <a:gd name="connsiteY8" fmla="*/ 386450 h 1011739"/>
                <a:gd name="connsiteX9" fmla="*/ 367538 w 1063815"/>
                <a:gd name="connsiteY9" fmla="*/ 333047 h 1011739"/>
                <a:gd name="connsiteX10" fmla="*/ 531891 w 1063815"/>
                <a:gd name="connsiteY10" fmla="*/ 0 h 101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3815" h="1011739">
                  <a:moveTo>
                    <a:pt x="531891" y="0"/>
                  </a:moveTo>
                  <a:lnTo>
                    <a:pt x="696245" y="333047"/>
                  </a:lnTo>
                  <a:lnTo>
                    <a:pt x="1063815" y="386450"/>
                  </a:lnTo>
                  <a:lnTo>
                    <a:pt x="797837" y="645692"/>
                  </a:lnTo>
                  <a:lnTo>
                    <a:pt x="860632" y="1011740"/>
                  </a:lnTo>
                  <a:lnTo>
                    <a:pt x="531891" y="838934"/>
                  </a:lnTo>
                  <a:lnTo>
                    <a:pt x="203151" y="1011740"/>
                  </a:lnTo>
                  <a:lnTo>
                    <a:pt x="265946" y="645692"/>
                  </a:lnTo>
                  <a:lnTo>
                    <a:pt x="0" y="386450"/>
                  </a:lnTo>
                  <a:lnTo>
                    <a:pt x="367538" y="333047"/>
                  </a:lnTo>
                  <a:lnTo>
                    <a:pt x="531891" y="0"/>
                  </a:lnTo>
                  <a:close/>
                </a:path>
              </a:pathLst>
            </a:custGeom>
            <a:solidFill>
              <a:schemeClr val="accent6"/>
            </a:solidFill>
            <a:ln w="0" cap="flat">
              <a:noFill/>
              <a:prstDash val="solid"/>
              <a:miter/>
            </a:ln>
          </p:spPr>
          <p:txBody>
            <a:bodyPr rtlCol="0" anchor="ctr"/>
            <a:lstStyle/>
            <a:p>
              <a:endParaRPr lang="en-GB"/>
            </a:p>
          </p:txBody>
        </p:sp>
        <p:sp>
          <p:nvSpPr>
            <p:cNvPr id="843" name="Friform 842">
              <a:extLst>
                <a:ext uri="{FF2B5EF4-FFF2-40B4-BE49-F238E27FC236}">
                  <a16:creationId xmlns:a16="http://schemas.microsoft.com/office/drawing/2014/main" id="{B9CE9C64-B1DB-4FF7-B6EC-A43AF9DD65A0}"/>
                </a:ext>
              </a:extLst>
            </p:cNvPr>
            <p:cNvSpPr/>
            <p:nvPr/>
          </p:nvSpPr>
          <p:spPr>
            <a:xfrm>
              <a:off x="5762921" y="3352624"/>
              <a:ext cx="1063814" cy="1011739"/>
            </a:xfrm>
            <a:custGeom>
              <a:avLst/>
              <a:gdLst>
                <a:gd name="connsiteX0" fmla="*/ 531891 w 1063814"/>
                <a:gd name="connsiteY0" fmla="*/ 0 h 1011739"/>
                <a:gd name="connsiteX1" fmla="*/ 696278 w 1063814"/>
                <a:gd name="connsiteY1" fmla="*/ 333047 h 1011739"/>
                <a:gd name="connsiteX2" fmla="*/ 1063815 w 1063814"/>
                <a:gd name="connsiteY2" fmla="*/ 386450 h 1011739"/>
                <a:gd name="connsiteX3" fmla="*/ 797869 w 1063814"/>
                <a:gd name="connsiteY3" fmla="*/ 645692 h 1011739"/>
                <a:gd name="connsiteX4" fmla="*/ 860631 w 1063814"/>
                <a:gd name="connsiteY4" fmla="*/ 1011740 h 1011739"/>
                <a:gd name="connsiteX5" fmla="*/ 531891 w 1063814"/>
                <a:gd name="connsiteY5" fmla="*/ 838934 h 1011739"/>
                <a:gd name="connsiteX6" fmla="*/ 203151 w 1063814"/>
                <a:gd name="connsiteY6" fmla="*/ 1011740 h 1011739"/>
                <a:gd name="connsiteX7" fmla="*/ 265946 w 1063814"/>
                <a:gd name="connsiteY7" fmla="*/ 645692 h 1011739"/>
                <a:gd name="connsiteX8" fmla="*/ 0 w 1063814"/>
                <a:gd name="connsiteY8" fmla="*/ 386450 h 1011739"/>
                <a:gd name="connsiteX9" fmla="*/ 367537 w 1063814"/>
                <a:gd name="connsiteY9" fmla="*/ 333047 h 1011739"/>
                <a:gd name="connsiteX10" fmla="*/ 531891 w 1063814"/>
                <a:gd name="connsiteY10" fmla="*/ 0 h 101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3814" h="1011739">
                  <a:moveTo>
                    <a:pt x="531891" y="0"/>
                  </a:moveTo>
                  <a:lnTo>
                    <a:pt x="696278" y="333047"/>
                  </a:lnTo>
                  <a:lnTo>
                    <a:pt x="1063815" y="386450"/>
                  </a:lnTo>
                  <a:lnTo>
                    <a:pt x="797869" y="645692"/>
                  </a:lnTo>
                  <a:lnTo>
                    <a:pt x="860631" y="1011740"/>
                  </a:lnTo>
                  <a:lnTo>
                    <a:pt x="531891" y="838934"/>
                  </a:lnTo>
                  <a:lnTo>
                    <a:pt x="203151" y="1011740"/>
                  </a:lnTo>
                  <a:lnTo>
                    <a:pt x="265946" y="645692"/>
                  </a:lnTo>
                  <a:lnTo>
                    <a:pt x="0" y="386450"/>
                  </a:lnTo>
                  <a:lnTo>
                    <a:pt x="367537" y="333047"/>
                  </a:lnTo>
                  <a:lnTo>
                    <a:pt x="531891" y="0"/>
                  </a:lnTo>
                  <a:close/>
                </a:path>
              </a:pathLst>
            </a:custGeom>
            <a:solidFill>
              <a:schemeClr val="bg1"/>
            </a:solidFill>
            <a:ln w="0" cap="flat">
              <a:noFill/>
              <a:prstDash val="solid"/>
              <a:miter/>
            </a:ln>
          </p:spPr>
          <p:txBody>
            <a:bodyPr rtlCol="0" anchor="ctr"/>
            <a:lstStyle/>
            <a:p>
              <a:endParaRPr lang="en-GB"/>
            </a:p>
          </p:txBody>
        </p:sp>
        <p:sp>
          <p:nvSpPr>
            <p:cNvPr id="844" name="Friform 843">
              <a:extLst>
                <a:ext uri="{FF2B5EF4-FFF2-40B4-BE49-F238E27FC236}">
                  <a16:creationId xmlns:a16="http://schemas.microsoft.com/office/drawing/2014/main" id="{D4340E64-4150-663F-3372-77F7738BFF7C}"/>
                </a:ext>
              </a:extLst>
            </p:cNvPr>
            <p:cNvSpPr/>
            <p:nvPr/>
          </p:nvSpPr>
          <p:spPr>
            <a:xfrm>
              <a:off x="6986361" y="3352624"/>
              <a:ext cx="1063814" cy="1011739"/>
            </a:xfrm>
            <a:custGeom>
              <a:avLst/>
              <a:gdLst>
                <a:gd name="connsiteX0" fmla="*/ 531924 w 1063814"/>
                <a:gd name="connsiteY0" fmla="*/ 0 h 1011739"/>
                <a:gd name="connsiteX1" fmla="*/ 696278 w 1063814"/>
                <a:gd name="connsiteY1" fmla="*/ 333047 h 1011739"/>
                <a:gd name="connsiteX2" fmla="*/ 1063815 w 1063814"/>
                <a:gd name="connsiteY2" fmla="*/ 386450 h 1011739"/>
                <a:gd name="connsiteX3" fmla="*/ 797869 w 1063814"/>
                <a:gd name="connsiteY3" fmla="*/ 645692 h 1011739"/>
                <a:gd name="connsiteX4" fmla="*/ 860631 w 1063814"/>
                <a:gd name="connsiteY4" fmla="*/ 1011740 h 1011739"/>
                <a:gd name="connsiteX5" fmla="*/ 531924 w 1063814"/>
                <a:gd name="connsiteY5" fmla="*/ 838934 h 1011739"/>
                <a:gd name="connsiteX6" fmla="*/ 203183 w 1063814"/>
                <a:gd name="connsiteY6" fmla="*/ 1011740 h 1011739"/>
                <a:gd name="connsiteX7" fmla="*/ 265946 w 1063814"/>
                <a:gd name="connsiteY7" fmla="*/ 645692 h 1011739"/>
                <a:gd name="connsiteX8" fmla="*/ 0 w 1063814"/>
                <a:gd name="connsiteY8" fmla="*/ 386450 h 1011739"/>
                <a:gd name="connsiteX9" fmla="*/ 367537 w 1063814"/>
                <a:gd name="connsiteY9" fmla="*/ 333047 h 1011739"/>
                <a:gd name="connsiteX10" fmla="*/ 531924 w 1063814"/>
                <a:gd name="connsiteY10" fmla="*/ 0 h 101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3814" h="1011739">
                  <a:moveTo>
                    <a:pt x="531924" y="0"/>
                  </a:moveTo>
                  <a:lnTo>
                    <a:pt x="696278" y="333047"/>
                  </a:lnTo>
                  <a:lnTo>
                    <a:pt x="1063815" y="386450"/>
                  </a:lnTo>
                  <a:lnTo>
                    <a:pt x="797869" y="645692"/>
                  </a:lnTo>
                  <a:lnTo>
                    <a:pt x="860631" y="1011740"/>
                  </a:lnTo>
                  <a:lnTo>
                    <a:pt x="531924" y="838934"/>
                  </a:lnTo>
                  <a:lnTo>
                    <a:pt x="203183" y="1011740"/>
                  </a:lnTo>
                  <a:lnTo>
                    <a:pt x="265946" y="645692"/>
                  </a:lnTo>
                  <a:lnTo>
                    <a:pt x="0" y="386450"/>
                  </a:lnTo>
                  <a:lnTo>
                    <a:pt x="367537" y="333047"/>
                  </a:lnTo>
                  <a:lnTo>
                    <a:pt x="531924" y="0"/>
                  </a:lnTo>
                  <a:close/>
                </a:path>
              </a:pathLst>
            </a:custGeom>
            <a:solidFill>
              <a:schemeClr val="bg1"/>
            </a:solidFill>
            <a:ln w="0" cap="flat">
              <a:noFill/>
              <a:prstDash val="solid"/>
              <a:miter/>
            </a:ln>
          </p:spPr>
          <p:txBody>
            <a:bodyPr rtlCol="0" anchor="ctr"/>
            <a:lstStyle/>
            <a:p>
              <a:endParaRPr lang="en-GB"/>
            </a:p>
          </p:txBody>
        </p:sp>
        <p:sp>
          <p:nvSpPr>
            <p:cNvPr id="845" name="Friform 844">
              <a:extLst>
                <a:ext uri="{FF2B5EF4-FFF2-40B4-BE49-F238E27FC236}">
                  <a16:creationId xmlns:a16="http://schemas.microsoft.com/office/drawing/2014/main" id="{052BDB12-9E59-25A6-AB5B-AFACAF980DB6}"/>
                </a:ext>
              </a:extLst>
            </p:cNvPr>
            <p:cNvSpPr/>
            <p:nvPr/>
          </p:nvSpPr>
          <p:spPr>
            <a:xfrm>
              <a:off x="4956493" y="739032"/>
              <a:ext cx="3362923" cy="2756366"/>
            </a:xfrm>
            <a:custGeom>
              <a:avLst/>
              <a:gdLst>
                <a:gd name="connsiteX0" fmla="*/ 2548158 w 3362923"/>
                <a:gd name="connsiteY0" fmla="*/ 26 h 2756366"/>
                <a:gd name="connsiteX1" fmla="*/ 2233343 w 3362923"/>
                <a:gd name="connsiteY1" fmla="*/ 634934 h 2756366"/>
                <a:gd name="connsiteX2" fmla="*/ 1881416 w 3362923"/>
                <a:gd name="connsiteY2" fmla="*/ 1032233 h 2756366"/>
                <a:gd name="connsiteX3" fmla="*/ 1553420 w 3362923"/>
                <a:gd name="connsiteY3" fmla="*/ 1008559 h 2756366"/>
                <a:gd name="connsiteX4" fmla="*/ 819933 w 3362923"/>
                <a:gd name="connsiteY4" fmla="*/ 885885 h 2756366"/>
                <a:gd name="connsiteX5" fmla="*/ 661764 w 3362923"/>
                <a:gd name="connsiteY5" fmla="*/ 896378 h 2756366"/>
                <a:gd name="connsiteX6" fmla="*/ 516938 w 3362923"/>
                <a:gd name="connsiteY6" fmla="*/ 1060440 h 2756366"/>
                <a:gd name="connsiteX7" fmla="*/ 305238 w 3362923"/>
                <a:gd name="connsiteY7" fmla="*/ 1473705 h 2756366"/>
                <a:gd name="connsiteX8" fmla="*/ 165043 w 3362923"/>
                <a:gd name="connsiteY8" fmla="*/ 1842441 h 2756366"/>
                <a:gd name="connsiteX9" fmla="*/ 124659 w 3362923"/>
                <a:gd name="connsiteY9" fmla="*/ 2234785 h 2756366"/>
                <a:gd name="connsiteX10" fmla="*/ 91464 w 3362923"/>
                <a:gd name="connsiteY10" fmla="*/ 2451505 h 2756366"/>
                <a:gd name="connsiteX11" fmla="*/ 26954 w 3362923"/>
                <a:gd name="connsiteY11" fmla="*/ 2712399 h 2756366"/>
                <a:gd name="connsiteX12" fmla="*/ 412983 w 3362923"/>
                <a:gd name="connsiteY12" fmla="*/ 2622693 h 2756366"/>
                <a:gd name="connsiteX13" fmla="*/ 912683 w 3362923"/>
                <a:gd name="connsiteY13" fmla="*/ 2319019 h 2756366"/>
                <a:gd name="connsiteX14" fmla="*/ 1752783 w 3362923"/>
                <a:gd name="connsiteY14" fmla="*/ 2099480 h 2756366"/>
                <a:gd name="connsiteX15" fmla="*/ 2521862 w 3362923"/>
                <a:gd name="connsiteY15" fmla="*/ 1719378 h 2756366"/>
                <a:gd name="connsiteX16" fmla="*/ 2938786 w 3362923"/>
                <a:gd name="connsiteY16" fmla="*/ 1044669 h 2756366"/>
                <a:gd name="connsiteX17" fmla="*/ 3362900 w 3362923"/>
                <a:gd name="connsiteY17" fmla="*/ 520938 h 2756366"/>
                <a:gd name="connsiteX18" fmla="*/ 2548093 w 3362923"/>
                <a:gd name="connsiteY18" fmla="*/ 26 h 2756366"/>
                <a:gd name="connsiteX19" fmla="*/ 873076 w 3362923"/>
                <a:gd name="connsiteY19" fmla="*/ 1705225 h 2756366"/>
                <a:gd name="connsiteX20" fmla="*/ 803481 w 3362923"/>
                <a:gd name="connsiteY20" fmla="*/ 1822038 h 2756366"/>
                <a:gd name="connsiteX21" fmla="*/ 411623 w 3362923"/>
                <a:gd name="connsiteY21" fmla="*/ 2178629 h 2756366"/>
                <a:gd name="connsiteX22" fmla="*/ 449610 w 3362923"/>
                <a:gd name="connsiteY22" fmla="*/ 2146244 h 2756366"/>
                <a:gd name="connsiteX23" fmla="*/ 587408 w 3362923"/>
                <a:gd name="connsiteY23" fmla="*/ 1701987 h 2756366"/>
                <a:gd name="connsiteX24" fmla="*/ 646964 w 3362923"/>
                <a:gd name="connsiteY24" fmla="*/ 1609107 h 2756366"/>
                <a:gd name="connsiteX25" fmla="*/ 765267 w 3362923"/>
                <a:gd name="connsiteY25" fmla="*/ 1560011 h 2756366"/>
                <a:gd name="connsiteX26" fmla="*/ 837777 w 3362923"/>
                <a:gd name="connsiteY26" fmla="*/ 1580867 h 2756366"/>
                <a:gd name="connsiteX27" fmla="*/ 873109 w 3362923"/>
                <a:gd name="connsiteY27" fmla="*/ 1705258 h 27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62923" h="2756366">
                  <a:moveTo>
                    <a:pt x="2548158" y="26"/>
                  </a:moveTo>
                  <a:cubicBezTo>
                    <a:pt x="2548158" y="26"/>
                    <a:pt x="2320362" y="449562"/>
                    <a:pt x="2233343" y="634934"/>
                  </a:cubicBezTo>
                  <a:cubicBezTo>
                    <a:pt x="2155619" y="800518"/>
                    <a:pt x="2057784" y="983785"/>
                    <a:pt x="1881416" y="1032233"/>
                  </a:cubicBezTo>
                  <a:cubicBezTo>
                    <a:pt x="1774545" y="1061606"/>
                    <a:pt x="1661392" y="1033593"/>
                    <a:pt x="1553420" y="1008559"/>
                  </a:cubicBezTo>
                  <a:cubicBezTo>
                    <a:pt x="1311764" y="952566"/>
                    <a:pt x="1066642" y="911566"/>
                    <a:pt x="819933" y="885885"/>
                  </a:cubicBezTo>
                  <a:cubicBezTo>
                    <a:pt x="766789" y="880347"/>
                    <a:pt x="711087" y="875878"/>
                    <a:pt x="661764" y="896378"/>
                  </a:cubicBezTo>
                  <a:cubicBezTo>
                    <a:pt x="592979" y="924941"/>
                    <a:pt x="552173" y="994828"/>
                    <a:pt x="516938" y="1060440"/>
                  </a:cubicBezTo>
                  <a:cubicBezTo>
                    <a:pt x="443716" y="1196813"/>
                    <a:pt x="373117" y="1334612"/>
                    <a:pt x="305238" y="1473705"/>
                  </a:cubicBezTo>
                  <a:cubicBezTo>
                    <a:pt x="247430" y="1592234"/>
                    <a:pt x="191048" y="1713160"/>
                    <a:pt x="165043" y="1842441"/>
                  </a:cubicBezTo>
                  <a:cubicBezTo>
                    <a:pt x="139103" y="1971398"/>
                    <a:pt x="144155" y="2104694"/>
                    <a:pt x="124659" y="2234785"/>
                  </a:cubicBezTo>
                  <a:cubicBezTo>
                    <a:pt x="117178" y="2284658"/>
                    <a:pt x="106037" y="2403220"/>
                    <a:pt x="91464" y="2451505"/>
                  </a:cubicBezTo>
                  <a:cubicBezTo>
                    <a:pt x="21577" y="2531626"/>
                    <a:pt x="-35809" y="2633380"/>
                    <a:pt x="26954" y="2712399"/>
                  </a:cubicBezTo>
                  <a:cubicBezTo>
                    <a:pt x="123752" y="2834264"/>
                    <a:pt x="356309" y="2669035"/>
                    <a:pt x="412983" y="2622693"/>
                  </a:cubicBezTo>
                  <a:cubicBezTo>
                    <a:pt x="564415" y="2498852"/>
                    <a:pt x="731813" y="2393536"/>
                    <a:pt x="912683" y="2319019"/>
                  </a:cubicBezTo>
                  <a:cubicBezTo>
                    <a:pt x="1180669" y="2208650"/>
                    <a:pt x="1471195" y="2168104"/>
                    <a:pt x="1752783" y="2099480"/>
                  </a:cubicBezTo>
                  <a:cubicBezTo>
                    <a:pt x="2034370" y="2030889"/>
                    <a:pt x="2319552" y="1926901"/>
                    <a:pt x="2521862" y="1719378"/>
                  </a:cubicBezTo>
                  <a:cubicBezTo>
                    <a:pt x="2706683" y="1529764"/>
                    <a:pt x="2804129" y="1272821"/>
                    <a:pt x="2938786" y="1044669"/>
                  </a:cubicBezTo>
                  <a:cubicBezTo>
                    <a:pt x="2993938" y="951270"/>
                    <a:pt x="3362900" y="520938"/>
                    <a:pt x="3362900" y="520938"/>
                  </a:cubicBezTo>
                  <a:cubicBezTo>
                    <a:pt x="3367110" y="457626"/>
                    <a:pt x="2800955" y="-3958"/>
                    <a:pt x="2548093" y="26"/>
                  </a:cubicBezTo>
                  <a:close/>
                  <a:moveTo>
                    <a:pt x="873076" y="1705225"/>
                  </a:moveTo>
                  <a:cubicBezTo>
                    <a:pt x="861742" y="1749528"/>
                    <a:pt x="833016" y="1787127"/>
                    <a:pt x="803481" y="1822038"/>
                  </a:cubicBezTo>
                  <a:cubicBezTo>
                    <a:pt x="681778" y="1965860"/>
                    <a:pt x="550327" y="2070787"/>
                    <a:pt x="411623" y="2178629"/>
                  </a:cubicBezTo>
                  <a:lnTo>
                    <a:pt x="449610" y="2146244"/>
                  </a:lnTo>
                  <a:cubicBezTo>
                    <a:pt x="472766" y="1988367"/>
                    <a:pt x="519432" y="1846327"/>
                    <a:pt x="587408" y="1701987"/>
                  </a:cubicBezTo>
                  <a:cubicBezTo>
                    <a:pt x="603180" y="1668533"/>
                    <a:pt x="620538" y="1634982"/>
                    <a:pt x="646964" y="1609107"/>
                  </a:cubicBezTo>
                  <a:cubicBezTo>
                    <a:pt x="678248" y="1578503"/>
                    <a:pt x="721515" y="1560562"/>
                    <a:pt x="765267" y="1560011"/>
                  </a:cubicBezTo>
                  <a:cubicBezTo>
                    <a:pt x="790883" y="1559687"/>
                    <a:pt x="817277" y="1565517"/>
                    <a:pt x="837777" y="1580867"/>
                  </a:cubicBezTo>
                  <a:cubicBezTo>
                    <a:pt x="874372" y="1608265"/>
                    <a:pt x="884444" y="1660988"/>
                    <a:pt x="873109" y="1705258"/>
                  </a:cubicBezTo>
                  <a:close/>
                </a:path>
              </a:pathLst>
            </a:custGeom>
            <a:solidFill>
              <a:srgbClr val="937D6F"/>
            </a:solidFill>
            <a:ln w="0" cap="flat">
              <a:noFill/>
              <a:prstDash val="solid"/>
              <a:miter/>
            </a:ln>
          </p:spPr>
          <p:txBody>
            <a:bodyPr rtlCol="0" anchor="ctr"/>
            <a:lstStyle/>
            <a:p>
              <a:endParaRPr lang="en-GB"/>
            </a:p>
          </p:txBody>
        </p:sp>
        <p:sp>
          <p:nvSpPr>
            <p:cNvPr id="846" name="Friform 845">
              <a:extLst>
                <a:ext uri="{FF2B5EF4-FFF2-40B4-BE49-F238E27FC236}">
                  <a16:creationId xmlns:a16="http://schemas.microsoft.com/office/drawing/2014/main" id="{B8360071-E2DF-1097-5C6D-5DF8E5752D00}"/>
                </a:ext>
              </a:extLst>
            </p:cNvPr>
            <p:cNvSpPr/>
            <p:nvPr/>
          </p:nvSpPr>
          <p:spPr>
            <a:xfrm>
              <a:off x="4049930" y="1825542"/>
              <a:ext cx="1409575" cy="628600"/>
            </a:xfrm>
            <a:custGeom>
              <a:avLst/>
              <a:gdLst>
                <a:gd name="connsiteX0" fmla="*/ 5880 w 1409575"/>
                <a:gd name="connsiteY0" fmla="*/ 459705 h 628600"/>
                <a:gd name="connsiteX1" fmla="*/ 29683 w 1409575"/>
                <a:gd name="connsiteY1" fmla="*/ 521593 h 628600"/>
                <a:gd name="connsiteX2" fmla="*/ 590494 w 1409575"/>
                <a:gd name="connsiteY2" fmla="*/ 601098 h 628600"/>
                <a:gd name="connsiteX3" fmla="*/ 1244315 w 1409575"/>
                <a:gd name="connsiteY3" fmla="*/ 441505 h 628600"/>
                <a:gd name="connsiteX4" fmla="*/ 1409576 w 1409575"/>
                <a:gd name="connsiteY4" fmla="*/ 0 h 628600"/>
                <a:gd name="connsiteX5" fmla="*/ 5880 w 1409575"/>
                <a:gd name="connsiteY5" fmla="*/ 459737 h 6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575" h="628600">
                  <a:moveTo>
                    <a:pt x="5880" y="459705"/>
                  </a:moveTo>
                  <a:cubicBezTo>
                    <a:pt x="-11154" y="478164"/>
                    <a:pt x="12551" y="503231"/>
                    <a:pt x="29683" y="521593"/>
                  </a:cubicBezTo>
                  <a:cubicBezTo>
                    <a:pt x="157539" y="658679"/>
                    <a:pt x="399779" y="638114"/>
                    <a:pt x="590494" y="601098"/>
                  </a:cubicBezTo>
                  <a:cubicBezTo>
                    <a:pt x="781209" y="564050"/>
                    <a:pt x="1051073" y="461648"/>
                    <a:pt x="1244315" y="441505"/>
                  </a:cubicBezTo>
                  <a:lnTo>
                    <a:pt x="1409576" y="0"/>
                  </a:lnTo>
                  <a:cubicBezTo>
                    <a:pt x="1226568" y="94338"/>
                    <a:pt x="10738" y="454459"/>
                    <a:pt x="5880" y="459737"/>
                  </a:cubicBezTo>
                  <a:close/>
                </a:path>
              </a:pathLst>
            </a:custGeom>
            <a:solidFill>
              <a:srgbClr val="937D6F"/>
            </a:solidFill>
            <a:ln w="0" cap="flat">
              <a:noFill/>
              <a:prstDash val="solid"/>
              <a:miter/>
            </a:ln>
          </p:spPr>
          <p:txBody>
            <a:bodyPr rtlCol="0" anchor="ctr"/>
            <a:lstStyle/>
            <a:p>
              <a:endParaRPr lang="en-GB"/>
            </a:p>
          </p:txBody>
        </p:sp>
        <p:sp>
          <p:nvSpPr>
            <p:cNvPr id="847" name="Friform 846">
              <a:extLst>
                <a:ext uri="{FF2B5EF4-FFF2-40B4-BE49-F238E27FC236}">
                  <a16:creationId xmlns:a16="http://schemas.microsoft.com/office/drawing/2014/main" id="{4E8FDEFE-6C28-0BB8-4E35-E8C0481A0B27}"/>
                </a:ext>
              </a:extLst>
            </p:cNvPr>
            <p:cNvSpPr/>
            <p:nvPr/>
          </p:nvSpPr>
          <p:spPr>
            <a:xfrm>
              <a:off x="4364531" y="1802646"/>
              <a:ext cx="1180892" cy="370939"/>
            </a:xfrm>
            <a:custGeom>
              <a:avLst/>
              <a:gdLst>
                <a:gd name="connsiteX0" fmla="*/ 7617 w 1180892"/>
                <a:gd name="connsiteY0" fmla="*/ 157100 h 370939"/>
                <a:gd name="connsiteX1" fmla="*/ 15324 w 1180892"/>
                <a:gd name="connsiteY1" fmla="*/ 209628 h 370939"/>
                <a:gd name="connsiteX2" fmla="*/ 439373 w 1180892"/>
                <a:gd name="connsiteY2" fmla="*/ 370387 h 370939"/>
                <a:gd name="connsiteX3" fmla="*/ 915109 w 1180892"/>
                <a:gd name="connsiteY3" fmla="*/ 366728 h 370939"/>
                <a:gd name="connsiteX4" fmla="*/ 1180893 w 1180892"/>
                <a:gd name="connsiteY4" fmla="*/ 0 h 370939"/>
                <a:gd name="connsiteX5" fmla="*/ 7584 w 1180892"/>
                <a:gd name="connsiteY5" fmla="*/ 157067 h 37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0892" h="370939">
                  <a:moveTo>
                    <a:pt x="7617" y="157100"/>
                  </a:moveTo>
                  <a:cubicBezTo>
                    <a:pt x="-8932" y="168531"/>
                    <a:pt x="5155" y="192270"/>
                    <a:pt x="15324" y="209628"/>
                  </a:cubicBezTo>
                  <a:cubicBezTo>
                    <a:pt x="91073" y="339200"/>
                    <a:pt x="283893" y="365756"/>
                    <a:pt x="439373" y="370387"/>
                  </a:cubicBezTo>
                  <a:cubicBezTo>
                    <a:pt x="594854" y="375018"/>
                    <a:pt x="760633" y="348463"/>
                    <a:pt x="915109" y="366728"/>
                  </a:cubicBezTo>
                  <a:lnTo>
                    <a:pt x="1180893" y="0"/>
                  </a:lnTo>
                  <a:cubicBezTo>
                    <a:pt x="1021364" y="41485"/>
                    <a:pt x="12312" y="153829"/>
                    <a:pt x="7584" y="157067"/>
                  </a:cubicBezTo>
                  <a:close/>
                </a:path>
              </a:pathLst>
            </a:custGeom>
            <a:solidFill>
              <a:srgbClr val="937D6F"/>
            </a:solidFill>
            <a:ln w="0" cap="flat">
              <a:noFill/>
              <a:prstDash val="solid"/>
              <a:miter/>
            </a:ln>
          </p:spPr>
          <p:txBody>
            <a:bodyPr rtlCol="0" anchor="ctr"/>
            <a:lstStyle/>
            <a:p>
              <a:endParaRPr lang="en-GB"/>
            </a:p>
          </p:txBody>
        </p:sp>
        <p:sp>
          <p:nvSpPr>
            <p:cNvPr id="848" name="Friform 847">
              <a:extLst>
                <a:ext uri="{FF2B5EF4-FFF2-40B4-BE49-F238E27FC236}">
                  <a16:creationId xmlns:a16="http://schemas.microsoft.com/office/drawing/2014/main" id="{3C22FEC3-AB95-2A9D-A531-D928EE0B2700}"/>
                </a:ext>
              </a:extLst>
            </p:cNvPr>
            <p:cNvSpPr/>
            <p:nvPr/>
          </p:nvSpPr>
          <p:spPr>
            <a:xfrm rot="20502599">
              <a:off x="4551862" y="1982696"/>
              <a:ext cx="864744" cy="13893"/>
            </a:xfrm>
            <a:custGeom>
              <a:avLst/>
              <a:gdLst>
                <a:gd name="connsiteX0" fmla="*/ 0 w 864744"/>
                <a:gd name="connsiteY0" fmla="*/ 0 h 13893"/>
                <a:gd name="connsiteX1" fmla="*/ 864744 w 864744"/>
                <a:gd name="connsiteY1" fmla="*/ 0 h 13893"/>
                <a:gd name="connsiteX2" fmla="*/ 864744 w 864744"/>
                <a:gd name="connsiteY2" fmla="*/ 13893 h 13893"/>
                <a:gd name="connsiteX3" fmla="*/ 0 w 864744"/>
                <a:gd name="connsiteY3" fmla="*/ 13893 h 13893"/>
              </a:gdLst>
              <a:ahLst/>
              <a:cxnLst>
                <a:cxn ang="0">
                  <a:pos x="connsiteX0" y="connsiteY0"/>
                </a:cxn>
                <a:cxn ang="0">
                  <a:pos x="connsiteX1" y="connsiteY1"/>
                </a:cxn>
                <a:cxn ang="0">
                  <a:pos x="connsiteX2" y="connsiteY2"/>
                </a:cxn>
                <a:cxn ang="0">
                  <a:pos x="connsiteX3" y="connsiteY3"/>
                </a:cxn>
              </a:cxnLst>
              <a:rect l="l" t="t" r="r" b="b"/>
              <a:pathLst>
                <a:path w="864744" h="13893">
                  <a:moveTo>
                    <a:pt x="0" y="0"/>
                  </a:moveTo>
                  <a:lnTo>
                    <a:pt x="864744" y="0"/>
                  </a:lnTo>
                  <a:lnTo>
                    <a:pt x="864744" y="13893"/>
                  </a:lnTo>
                  <a:lnTo>
                    <a:pt x="0" y="13893"/>
                  </a:lnTo>
                  <a:close/>
                </a:path>
              </a:pathLst>
            </a:custGeom>
            <a:solidFill>
              <a:srgbClr val="66544C"/>
            </a:solidFill>
            <a:ln w="0" cap="flat">
              <a:noFill/>
              <a:prstDash val="solid"/>
              <a:miter/>
            </a:ln>
          </p:spPr>
          <p:txBody>
            <a:bodyPr rtlCol="0" anchor="ctr"/>
            <a:lstStyle/>
            <a:p>
              <a:endParaRPr lang="en-GB"/>
            </a:p>
          </p:txBody>
        </p:sp>
        <p:sp>
          <p:nvSpPr>
            <p:cNvPr id="849" name="Friform 848">
              <a:extLst>
                <a:ext uri="{FF2B5EF4-FFF2-40B4-BE49-F238E27FC236}">
                  <a16:creationId xmlns:a16="http://schemas.microsoft.com/office/drawing/2014/main" id="{EFEB9444-688D-EAAD-D799-D67E4A01077A}"/>
                </a:ext>
              </a:extLst>
            </p:cNvPr>
            <p:cNvSpPr/>
            <p:nvPr/>
          </p:nvSpPr>
          <p:spPr>
            <a:xfrm rot="17803201">
              <a:off x="5111344" y="2070199"/>
              <a:ext cx="439950" cy="13893"/>
            </a:xfrm>
            <a:custGeom>
              <a:avLst/>
              <a:gdLst>
                <a:gd name="connsiteX0" fmla="*/ 0 w 439950"/>
                <a:gd name="connsiteY0" fmla="*/ 0 h 13893"/>
                <a:gd name="connsiteX1" fmla="*/ 439950 w 439950"/>
                <a:gd name="connsiteY1" fmla="*/ 0 h 13893"/>
                <a:gd name="connsiteX2" fmla="*/ 439950 w 439950"/>
                <a:gd name="connsiteY2" fmla="*/ 13893 h 13893"/>
                <a:gd name="connsiteX3" fmla="*/ 0 w 439950"/>
                <a:gd name="connsiteY3" fmla="*/ 13893 h 13893"/>
              </a:gdLst>
              <a:ahLst/>
              <a:cxnLst>
                <a:cxn ang="0">
                  <a:pos x="connsiteX0" y="connsiteY0"/>
                </a:cxn>
                <a:cxn ang="0">
                  <a:pos x="connsiteX1" y="connsiteY1"/>
                </a:cxn>
                <a:cxn ang="0">
                  <a:pos x="connsiteX2" y="connsiteY2"/>
                </a:cxn>
                <a:cxn ang="0">
                  <a:pos x="connsiteX3" y="connsiteY3"/>
                </a:cxn>
              </a:cxnLst>
              <a:rect l="l" t="t" r="r" b="b"/>
              <a:pathLst>
                <a:path w="439950" h="13893">
                  <a:moveTo>
                    <a:pt x="0" y="0"/>
                  </a:moveTo>
                  <a:lnTo>
                    <a:pt x="439950" y="0"/>
                  </a:lnTo>
                  <a:lnTo>
                    <a:pt x="439950" y="13893"/>
                  </a:lnTo>
                  <a:lnTo>
                    <a:pt x="0" y="13893"/>
                  </a:lnTo>
                  <a:close/>
                </a:path>
              </a:pathLst>
            </a:custGeom>
            <a:solidFill>
              <a:srgbClr val="66544C"/>
            </a:solidFill>
            <a:ln w="0" cap="flat">
              <a:noFill/>
              <a:prstDash val="solid"/>
              <a:miter/>
            </a:ln>
          </p:spPr>
          <p:txBody>
            <a:bodyPr rtlCol="0" anchor="ctr"/>
            <a:lstStyle/>
            <a:p>
              <a:endParaRPr lang="en-GB"/>
            </a:p>
          </p:txBody>
        </p:sp>
        <p:sp>
          <p:nvSpPr>
            <p:cNvPr id="850" name="Friform 849">
              <a:extLst>
                <a:ext uri="{FF2B5EF4-FFF2-40B4-BE49-F238E27FC236}">
                  <a16:creationId xmlns:a16="http://schemas.microsoft.com/office/drawing/2014/main" id="{41A24B06-98E5-F167-2626-C0CCE45DE962}"/>
                </a:ext>
              </a:extLst>
            </p:cNvPr>
            <p:cNvSpPr/>
            <p:nvPr/>
          </p:nvSpPr>
          <p:spPr>
            <a:xfrm>
              <a:off x="5067235" y="2891585"/>
              <a:ext cx="334206" cy="279243"/>
            </a:xfrm>
            <a:custGeom>
              <a:avLst/>
              <a:gdLst>
                <a:gd name="connsiteX0" fmla="*/ 322384 w 334206"/>
                <a:gd name="connsiteY0" fmla="*/ 1594 h 279243"/>
                <a:gd name="connsiteX1" fmla="*/ 238993 w 334206"/>
                <a:gd name="connsiteY1" fmla="*/ 65943 h 279243"/>
                <a:gd name="connsiteX2" fmla="*/ 199678 w 334206"/>
                <a:gd name="connsiteY2" fmla="*/ 95931 h 279243"/>
                <a:gd name="connsiteX3" fmla="*/ 75384 w 334206"/>
                <a:gd name="connsiteY3" fmla="*/ 197588 h 279243"/>
                <a:gd name="connsiteX4" fmla="*/ 2000 w 334206"/>
                <a:gd name="connsiteY4" fmla="*/ 267377 h 279243"/>
                <a:gd name="connsiteX5" fmla="*/ 251 w 334206"/>
                <a:gd name="connsiteY5" fmla="*/ 273887 h 279243"/>
                <a:gd name="connsiteX6" fmla="*/ 5465 w 334206"/>
                <a:gd name="connsiteY6" fmla="*/ 279036 h 279243"/>
                <a:gd name="connsiteX7" fmla="*/ 10226 w 334206"/>
                <a:gd name="connsiteY7" fmla="*/ 278421 h 279243"/>
                <a:gd name="connsiteX8" fmla="*/ 11845 w 334206"/>
                <a:gd name="connsiteY8" fmla="*/ 277190 h 279243"/>
                <a:gd name="connsiteX9" fmla="*/ 139280 w 334206"/>
                <a:gd name="connsiteY9" fmla="*/ 161284 h 279243"/>
                <a:gd name="connsiteX10" fmla="*/ 249971 w 334206"/>
                <a:gd name="connsiteY10" fmla="*/ 74978 h 279243"/>
                <a:gd name="connsiteX11" fmla="*/ 261987 w 334206"/>
                <a:gd name="connsiteY11" fmla="*/ 65846 h 279243"/>
                <a:gd name="connsiteX12" fmla="*/ 331711 w 334206"/>
                <a:gd name="connsiteY12" fmla="*/ 11860 h 279243"/>
                <a:gd name="connsiteX13" fmla="*/ 334140 w 334206"/>
                <a:gd name="connsiteY13" fmla="*/ 6095 h 279243"/>
                <a:gd name="connsiteX14" fmla="*/ 329509 w 334206"/>
                <a:gd name="connsiteY14" fmla="*/ 525 h 279243"/>
                <a:gd name="connsiteX15" fmla="*/ 322417 w 334206"/>
                <a:gd name="connsiteY15" fmla="*/ 1594 h 279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4206" h="279243">
                  <a:moveTo>
                    <a:pt x="322384" y="1594"/>
                  </a:moveTo>
                  <a:cubicBezTo>
                    <a:pt x="294922" y="23454"/>
                    <a:pt x="266488" y="45054"/>
                    <a:pt x="238993" y="65943"/>
                  </a:cubicBezTo>
                  <a:cubicBezTo>
                    <a:pt x="225877" y="75917"/>
                    <a:pt x="212761" y="85892"/>
                    <a:pt x="199678" y="95931"/>
                  </a:cubicBezTo>
                  <a:cubicBezTo>
                    <a:pt x="148704" y="135085"/>
                    <a:pt x="110360" y="166433"/>
                    <a:pt x="75384" y="197588"/>
                  </a:cubicBezTo>
                  <a:cubicBezTo>
                    <a:pt x="50286" y="219933"/>
                    <a:pt x="25608" y="243412"/>
                    <a:pt x="2000" y="267377"/>
                  </a:cubicBezTo>
                  <a:cubicBezTo>
                    <a:pt x="218" y="269159"/>
                    <a:pt x="-397" y="271555"/>
                    <a:pt x="251" y="273887"/>
                  </a:cubicBezTo>
                  <a:cubicBezTo>
                    <a:pt x="931" y="276380"/>
                    <a:pt x="2971" y="278388"/>
                    <a:pt x="5465" y="279036"/>
                  </a:cubicBezTo>
                  <a:cubicBezTo>
                    <a:pt x="7116" y="279457"/>
                    <a:pt x="8768" y="279230"/>
                    <a:pt x="10226" y="278421"/>
                  </a:cubicBezTo>
                  <a:cubicBezTo>
                    <a:pt x="10808" y="278097"/>
                    <a:pt x="11359" y="277676"/>
                    <a:pt x="11845" y="277190"/>
                  </a:cubicBezTo>
                  <a:cubicBezTo>
                    <a:pt x="50545" y="237875"/>
                    <a:pt x="93422" y="198883"/>
                    <a:pt x="139280" y="161284"/>
                  </a:cubicBezTo>
                  <a:cubicBezTo>
                    <a:pt x="175453" y="131620"/>
                    <a:pt x="213344" y="102829"/>
                    <a:pt x="249971" y="74978"/>
                  </a:cubicBezTo>
                  <a:lnTo>
                    <a:pt x="261987" y="65846"/>
                  </a:lnTo>
                  <a:cubicBezTo>
                    <a:pt x="284138" y="49005"/>
                    <a:pt x="307908" y="30805"/>
                    <a:pt x="331711" y="11860"/>
                  </a:cubicBezTo>
                  <a:cubicBezTo>
                    <a:pt x="333590" y="10370"/>
                    <a:pt x="334464" y="8265"/>
                    <a:pt x="334140" y="6095"/>
                  </a:cubicBezTo>
                  <a:cubicBezTo>
                    <a:pt x="333784" y="3666"/>
                    <a:pt x="331970" y="1497"/>
                    <a:pt x="329509" y="525"/>
                  </a:cubicBezTo>
                  <a:cubicBezTo>
                    <a:pt x="327048" y="-447"/>
                    <a:pt x="324457" y="-58"/>
                    <a:pt x="322417" y="1594"/>
                  </a:cubicBezTo>
                  <a:close/>
                </a:path>
              </a:pathLst>
            </a:custGeom>
            <a:solidFill>
              <a:srgbClr val="66544C"/>
            </a:solidFill>
            <a:ln w="0" cap="flat">
              <a:noFill/>
              <a:prstDash val="solid"/>
              <a:miter/>
            </a:ln>
          </p:spPr>
          <p:txBody>
            <a:bodyPr rtlCol="0" anchor="ctr"/>
            <a:lstStyle/>
            <a:p>
              <a:endParaRPr lang="en-GB"/>
            </a:p>
          </p:txBody>
        </p:sp>
      </p:grpSp>
    </p:spTree>
    <p:extLst>
      <p:ext uri="{BB962C8B-B14F-4D97-AF65-F5344CB8AC3E}">
        <p14:creationId xmlns:p14="http://schemas.microsoft.com/office/powerpoint/2010/main" val="57144263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p:cNvGrpSpPr/>
        <p:nvPr/>
      </p:nvGrpSpPr>
      <p:grpSpPr>
        <a:xfrm>
          <a:off x="0" y="0"/>
          <a:ext cx="0" cy="0"/>
          <a:chOff x="0" y="0"/>
          <a:chExt cx="0" cy="0"/>
        </a:xfrm>
      </p:grpSpPr>
      <p:pic>
        <p:nvPicPr>
          <p:cNvPr id="81" name="Graphic 355">
            <a:extLst>
              <a:ext uri="{FF2B5EF4-FFF2-40B4-BE49-F238E27FC236}">
                <a16:creationId xmlns:a16="http://schemas.microsoft.com/office/drawing/2014/main" id="{D0F8F06A-5ED5-A3EE-75DC-5E542BDC81BA}"/>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1450" y="872545"/>
            <a:ext cx="549404" cy="1220897"/>
          </a:xfrm>
          <a:prstGeom prst="rect">
            <a:avLst/>
          </a:prstGeom>
        </p:spPr>
      </p:pic>
      <p:grpSp>
        <p:nvGrpSpPr>
          <p:cNvPr id="82" name="legemidler">
            <a:extLst>
              <a:ext uri="{FF2B5EF4-FFF2-40B4-BE49-F238E27FC236}">
                <a16:creationId xmlns:a16="http://schemas.microsoft.com/office/drawing/2014/main" id="{326895FC-CEA8-4317-B236-528F68957ADE}"/>
              </a:ext>
            </a:extLst>
          </p:cNvPr>
          <p:cNvGrpSpPr/>
          <p:nvPr/>
        </p:nvGrpSpPr>
        <p:grpSpPr>
          <a:xfrm>
            <a:off x="1923366" y="858220"/>
            <a:ext cx="1105801" cy="1249546"/>
            <a:chOff x="3794196" y="1301639"/>
            <a:chExt cx="1105801" cy="1249546"/>
          </a:xfrm>
        </p:grpSpPr>
        <p:grpSp>
          <p:nvGrpSpPr>
            <p:cNvPr id="83" name="Gruppe 82">
              <a:extLst>
                <a:ext uri="{FF2B5EF4-FFF2-40B4-BE49-F238E27FC236}">
                  <a16:creationId xmlns:a16="http://schemas.microsoft.com/office/drawing/2014/main" id="{E6AA01DF-64EB-C338-444F-DFC430CA18C9}"/>
                </a:ext>
              </a:extLst>
            </p:cNvPr>
            <p:cNvGrpSpPr/>
            <p:nvPr/>
          </p:nvGrpSpPr>
          <p:grpSpPr>
            <a:xfrm>
              <a:off x="3794196" y="1301639"/>
              <a:ext cx="669609" cy="856059"/>
              <a:chOff x="7320947" y="886208"/>
              <a:chExt cx="4111766" cy="5256666"/>
            </a:xfrm>
          </p:grpSpPr>
          <p:sp>
            <p:nvSpPr>
              <p:cNvPr id="98" name="Friform 97">
                <a:extLst>
                  <a:ext uri="{FF2B5EF4-FFF2-40B4-BE49-F238E27FC236}">
                    <a16:creationId xmlns:a16="http://schemas.microsoft.com/office/drawing/2014/main" id="{B16FF38E-0C82-FB00-29A7-F4CA405A6311}"/>
                  </a:ext>
                </a:extLst>
              </p:cNvPr>
              <p:cNvSpPr/>
              <p:nvPr/>
            </p:nvSpPr>
            <p:spPr>
              <a:xfrm>
                <a:off x="7320947" y="886208"/>
                <a:ext cx="2057350" cy="5256666"/>
              </a:xfrm>
              <a:custGeom>
                <a:avLst/>
                <a:gdLst>
                  <a:gd name="connsiteX0" fmla="*/ 0 w 2057350"/>
                  <a:gd name="connsiteY0" fmla="*/ 0 h 5256666"/>
                  <a:gd name="connsiteX1" fmla="*/ 2057350 w 2057350"/>
                  <a:gd name="connsiteY1" fmla="*/ 0 h 5256666"/>
                  <a:gd name="connsiteX2" fmla="*/ 2057350 w 2057350"/>
                  <a:gd name="connsiteY2" fmla="*/ 5256667 h 5256666"/>
                  <a:gd name="connsiteX3" fmla="*/ 0 w 2057350"/>
                  <a:gd name="connsiteY3" fmla="*/ 5256667 h 5256666"/>
                </a:gdLst>
                <a:ahLst/>
                <a:cxnLst>
                  <a:cxn ang="0">
                    <a:pos x="connsiteX0" y="connsiteY0"/>
                  </a:cxn>
                  <a:cxn ang="0">
                    <a:pos x="connsiteX1" y="connsiteY1"/>
                  </a:cxn>
                  <a:cxn ang="0">
                    <a:pos x="connsiteX2" y="connsiteY2"/>
                  </a:cxn>
                  <a:cxn ang="0">
                    <a:pos x="connsiteX3" y="connsiteY3"/>
                  </a:cxn>
                </a:cxnLst>
                <a:rect l="l" t="t" r="r" b="b"/>
                <a:pathLst>
                  <a:path w="2057350" h="5256666">
                    <a:moveTo>
                      <a:pt x="0" y="0"/>
                    </a:moveTo>
                    <a:lnTo>
                      <a:pt x="2057350" y="0"/>
                    </a:lnTo>
                    <a:lnTo>
                      <a:pt x="2057350" y="5256667"/>
                    </a:lnTo>
                    <a:lnTo>
                      <a:pt x="0" y="5256667"/>
                    </a:lnTo>
                    <a:close/>
                  </a:path>
                </a:pathLst>
              </a:custGeom>
              <a:solidFill>
                <a:schemeClr val="accent4"/>
              </a:solidFill>
              <a:ln w="0" cap="flat">
                <a:noFill/>
                <a:prstDash val="solid"/>
                <a:miter/>
              </a:ln>
            </p:spPr>
            <p:txBody>
              <a:bodyPr rtlCol="0" anchor="ctr"/>
              <a:lstStyle/>
              <a:p>
                <a:endParaRPr lang="nb-NO"/>
              </a:p>
            </p:txBody>
          </p:sp>
          <p:sp>
            <p:nvSpPr>
              <p:cNvPr id="99" name="Friform 98">
                <a:extLst>
                  <a:ext uri="{FF2B5EF4-FFF2-40B4-BE49-F238E27FC236}">
                    <a16:creationId xmlns:a16="http://schemas.microsoft.com/office/drawing/2014/main" id="{7F7A8EF4-EAD1-EDBE-D4F3-F1B1AC93BB2A}"/>
                  </a:ext>
                </a:extLst>
              </p:cNvPr>
              <p:cNvSpPr/>
              <p:nvPr/>
            </p:nvSpPr>
            <p:spPr>
              <a:xfrm>
                <a:off x="8306789" y="1223976"/>
                <a:ext cx="81331" cy="4581263"/>
              </a:xfrm>
              <a:custGeom>
                <a:avLst/>
                <a:gdLst>
                  <a:gd name="connsiteX0" fmla="*/ 77931 w 81331"/>
                  <a:gd name="connsiteY0" fmla="*/ 45387 h 4581263"/>
                  <a:gd name="connsiteX1" fmla="*/ 81331 w 81331"/>
                  <a:gd name="connsiteY1" fmla="*/ 4535811 h 4581263"/>
                  <a:gd name="connsiteX2" fmla="*/ 42399 w 81331"/>
                  <a:gd name="connsiteY2" fmla="*/ 4581264 h 4581263"/>
                  <a:gd name="connsiteX3" fmla="*/ 42399 w 81331"/>
                  <a:gd name="connsiteY3" fmla="*/ 4581264 h 4581263"/>
                  <a:gd name="connsiteX4" fmla="*/ 3400 w 81331"/>
                  <a:gd name="connsiteY4" fmla="*/ 4535877 h 4581263"/>
                  <a:gd name="connsiteX5" fmla="*/ 0 w 81331"/>
                  <a:gd name="connsiteY5" fmla="*/ 45453 h 4581263"/>
                  <a:gd name="connsiteX6" fmla="*/ 38932 w 81331"/>
                  <a:gd name="connsiteY6" fmla="*/ 0 h 4581263"/>
                  <a:gd name="connsiteX7" fmla="*/ 38932 w 81331"/>
                  <a:gd name="connsiteY7" fmla="*/ 0 h 4581263"/>
                  <a:gd name="connsiteX8" fmla="*/ 77931 w 81331"/>
                  <a:gd name="connsiteY8" fmla="*/ 45387 h 458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331" h="4581263">
                    <a:moveTo>
                      <a:pt x="77931" y="45387"/>
                    </a:moveTo>
                    <a:lnTo>
                      <a:pt x="81331" y="4535811"/>
                    </a:lnTo>
                    <a:cubicBezTo>
                      <a:pt x="81331" y="4560870"/>
                      <a:pt x="63932" y="4581264"/>
                      <a:pt x="42399" y="4581264"/>
                    </a:cubicBezTo>
                    <a:lnTo>
                      <a:pt x="42399" y="4581264"/>
                    </a:lnTo>
                    <a:cubicBezTo>
                      <a:pt x="20866" y="4581264"/>
                      <a:pt x="3400" y="4560937"/>
                      <a:pt x="3400" y="4535877"/>
                    </a:cubicBezTo>
                    <a:lnTo>
                      <a:pt x="0" y="45453"/>
                    </a:lnTo>
                    <a:cubicBezTo>
                      <a:pt x="0" y="20394"/>
                      <a:pt x="17399" y="0"/>
                      <a:pt x="38932" y="0"/>
                    </a:cubicBezTo>
                    <a:lnTo>
                      <a:pt x="38932" y="0"/>
                    </a:lnTo>
                    <a:cubicBezTo>
                      <a:pt x="60465" y="0"/>
                      <a:pt x="77931" y="20327"/>
                      <a:pt x="77931" y="45387"/>
                    </a:cubicBezTo>
                    <a:close/>
                  </a:path>
                </a:pathLst>
              </a:custGeom>
              <a:solidFill>
                <a:schemeClr val="accent3">
                  <a:lumMod val="75000"/>
                </a:schemeClr>
              </a:solidFill>
              <a:ln w="0" cap="flat">
                <a:noFill/>
                <a:prstDash val="solid"/>
                <a:miter/>
              </a:ln>
            </p:spPr>
            <p:txBody>
              <a:bodyPr rtlCol="0" anchor="ctr"/>
              <a:lstStyle/>
              <a:p>
                <a:endParaRPr lang="nb-NO"/>
              </a:p>
            </p:txBody>
          </p:sp>
          <p:grpSp>
            <p:nvGrpSpPr>
              <p:cNvPr id="100" name="Gruppe 99">
                <a:extLst>
                  <a:ext uri="{FF2B5EF4-FFF2-40B4-BE49-F238E27FC236}">
                    <a16:creationId xmlns:a16="http://schemas.microsoft.com/office/drawing/2014/main" id="{38845041-3807-C833-3A7B-ACFA397470F0}"/>
                  </a:ext>
                </a:extLst>
              </p:cNvPr>
              <p:cNvGrpSpPr/>
              <p:nvPr/>
            </p:nvGrpSpPr>
            <p:grpSpPr>
              <a:xfrm>
                <a:off x="7453943" y="1505560"/>
                <a:ext cx="1789889" cy="4018094"/>
                <a:chOff x="7453943" y="1505560"/>
                <a:chExt cx="1789889" cy="4018094"/>
              </a:xfrm>
            </p:grpSpPr>
            <p:sp>
              <p:nvSpPr>
                <p:cNvPr id="118" name="Friform 117">
                  <a:extLst>
                    <a:ext uri="{FF2B5EF4-FFF2-40B4-BE49-F238E27FC236}">
                      <a16:creationId xmlns:a16="http://schemas.microsoft.com/office/drawing/2014/main" id="{57A0FA52-F055-6DA4-065E-7C2BC561A096}"/>
                    </a:ext>
                  </a:extLst>
                </p:cNvPr>
                <p:cNvSpPr/>
                <p:nvPr/>
              </p:nvSpPr>
              <p:spPr>
                <a:xfrm>
                  <a:off x="7456810" y="5249002"/>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3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5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19" name="Friform 118">
                  <a:extLst>
                    <a:ext uri="{FF2B5EF4-FFF2-40B4-BE49-F238E27FC236}">
                      <a16:creationId xmlns:a16="http://schemas.microsoft.com/office/drawing/2014/main" id="{A9A2B5B1-E489-FD49-C35F-31B8A2A2CC3F}"/>
                    </a:ext>
                  </a:extLst>
                </p:cNvPr>
                <p:cNvSpPr/>
                <p:nvPr/>
              </p:nvSpPr>
              <p:spPr>
                <a:xfrm>
                  <a:off x="8471785" y="5248202"/>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3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5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7"/>
                        <a:pt x="61532" y="274653"/>
                        <a:pt x="137263" y="274653"/>
                      </a:cubicBezTo>
                      <a:lnTo>
                        <a:pt x="386124" y="274453"/>
                      </a:lnTo>
                      <a:lnTo>
                        <a:pt x="634985" y="274253"/>
                      </a:lnTo>
                      <a:cubicBezTo>
                        <a:pt x="710716" y="274253"/>
                        <a:pt x="772048" y="212738"/>
                        <a:pt x="772048" y="137027"/>
                      </a:cubicBezTo>
                      <a:cubicBezTo>
                        <a:pt x="772048" y="61315"/>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20" name="Friform 119">
                  <a:extLst>
                    <a:ext uri="{FF2B5EF4-FFF2-40B4-BE49-F238E27FC236}">
                      <a16:creationId xmlns:a16="http://schemas.microsoft.com/office/drawing/2014/main" id="{2788B762-7863-6298-F5BA-0E114A3E67BE}"/>
                    </a:ext>
                  </a:extLst>
                </p:cNvPr>
                <p:cNvSpPr/>
                <p:nvPr/>
              </p:nvSpPr>
              <p:spPr>
                <a:xfrm>
                  <a:off x="7455877" y="4625184"/>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6"/>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21" name="Friform 120">
                  <a:extLst>
                    <a:ext uri="{FF2B5EF4-FFF2-40B4-BE49-F238E27FC236}">
                      <a16:creationId xmlns:a16="http://schemas.microsoft.com/office/drawing/2014/main" id="{204B4340-1A5A-4E23-9B1A-42AD21066A2C}"/>
                    </a:ext>
                  </a:extLst>
                </p:cNvPr>
                <p:cNvSpPr/>
                <p:nvPr/>
              </p:nvSpPr>
              <p:spPr>
                <a:xfrm>
                  <a:off x="8470785" y="4624451"/>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22" name="Friform 121">
                  <a:extLst>
                    <a:ext uri="{FF2B5EF4-FFF2-40B4-BE49-F238E27FC236}">
                      <a16:creationId xmlns:a16="http://schemas.microsoft.com/office/drawing/2014/main" id="{71178F7C-8385-EDC9-84F2-AEB6E8E99B52}"/>
                    </a:ext>
                  </a:extLst>
                </p:cNvPr>
                <p:cNvSpPr/>
                <p:nvPr/>
              </p:nvSpPr>
              <p:spPr>
                <a:xfrm>
                  <a:off x="7455877" y="4001433"/>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3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5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23" name="Friform 122">
                  <a:extLst>
                    <a:ext uri="{FF2B5EF4-FFF2-40B4-BE49-F238E27FC236}">
                      <a16:creationId xmlns:a16="http://schemas.microsoft.com/office/drawing/2014/main" id="{288268DB-735E-91F2-1DCD-CB068A217E34}"/>
                    </a:ext>
                  </a:extLst>
                </p:cNvPr>
                <p:cNvSpPr/>
                <p:nvPr/>
              </p:nvSpPr>
              <p:spPr>
                <a:xfrm>
                  <a:off x="8470785" y="4000633"/>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3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5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5"/>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24" name="Friform 123">
                  <a:extLst>
                    <a:ext uri="{FF2B5EF4-FFF2-40B4-BE49-F238E27FC236}">
                      <a16:creationId xmlns:a16="http://schemas.microsoft.com/office/drawing/2014/main" id="{30276DC2-15AF-2D8D-60BD-39A056FF470F}"/>
                    </a:ext>
                  </a:extLst>
                </p:cNvPr>
                <p:cNvSpPr/>
                <p:nvPr/>
              </p:nvSpPr>
              <p:spPr>
                <a:xfrm>
                  <a:off x="7455877" y="3377681"/>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6"/>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25" name="Friform 124">
                  <a:extLst>
                    <a:ext uri="{FF2B5EF4-FFF2-40B4-BE49-F238E27FC236}">
                      <a16:creationId xmlns:a16="http://schemas.microsoft.com/office/drawing/2014/main" id="{6B634D24-A334-FF5D-C551-439E70FC8D82}"/>
                    </a:ext>
                  </a:extLst>
                </p:cNvPr>
                <p:cNvSpPr/>
                <p:nvPr/>
              </p:nvSpPr>
              <p:spPr>
                <a:xfrm>
                  <a:off x="8470785" y="3376881"/>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26" name="Friform 125">
                  <a:extLst>
                    <a:ext uri="{FF2B5EF4-FFF2-40B4-BE49-F238E27FC236}">
                      <a16:creationId xmlns:a16="http://schemas.microsoft.com/office/drawing/2014/main" id="{3BAD274C-AE64-9D2B-3A40-D1CDDBAB21D7}"/>
                    </a:ext>
                  </a:extLst>
                </p:cNvPr>
                <p:cNvSpPr/>
                <p:nvPr/>
              </p:nvSpPr>
              <p:spPr>
                <a:xfrm>
                  <a:off x="7454877" y="2753930"/>
                  <a:ext cx="772047" cy="274653"/>
                </a:xfrm>
                <a:custGeom>
                  <a:avLst/>
                  <a:gdLst>
                    <a:gd name="connsiteX0" fmla="*/ 385924 w 772047"/>
                    <a:gd name="connsiteY0" fmla="*/ 200 h 274653"/>
                    <a:gd name="connsiteX1" fmla="*/ 137063 w 772047"/>
                    <a:gd name="connsiteY1" fmla="*/ 400 h 274653"/>
                    <a:gd name="connsiteX2" fmla="*/ 0 w 772047"/>
                    <a:gd name="connsiteY2" fmla="*/ 137626 h 274653"/>
                    <a:gd name="connsiteX3" fmla="*/ 137263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27" name="Friform 126">
                  <a:extLst>
                    <a:ext uri="{FF2B5EF4-FFF2-40B4-BE49-F238E27FC236}">
                      <a16:creationId xmlns:a16="http://schemas.microsoft.com/office/drawing/2014/main" id="{EFF53842-2D42-72C8-A333-1EB9E4414DAC}"/>
                    </a:ext>
                  </a:extLst>
                </p:cNvPr>
                <p:cNvSpPr/>
                <p:nvPr/>
              </p:nvSpPr>
              <p:spPr>
                <a:xfrm>
                  <a:off x="8469852" y="2753130"/>
                  <a:ext cx="772047" cy="274653"/>
                </a:xfrm>
                <a:custGeom>
                  <a:avLst/>
                  <a:gdLst>
                    <a:gd name="connsiteX0" fmla="*/ 385924 w 772047"/>
                    <a:gd name="connsiteY0" fmla="*/ 200 h 274653"/>
                    <a:gd name="connsiteX1" fmla="*/ 137063 w 772047"/>
                    <a:gd name="connsiteY1" fmla="*/ 400 h 274653"/>
                    <a:gd name="connsiteX2" fmla="*/ 0 w 772047"/>
                    <a:gd name="connsiteY2" fmla="*/ 137626 h 274653"/>
                    <a:gd name="connsiteX3" fmla="*/ 137263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28" name="Friform 127">
                  <a:extLst>
                    <a:ext uri="{FF2B5EF4-FFF2-40B4-BE49-F238E27FC236}">
                      <a16:creationId xmlns:a16="http://schemas.microsoft.com/office/drawing/2014/main" id="{874F4073-23D8-65F0-DA7A-6DAD3F01D11C}"/>
                    </a:ext>
                  </a:extLst>
                </p:cNvPr>
                <p:cNvSpPr/>
                <p:nvPr/>
              </p:nvSpPr>
              <p:spPr>
                <a:xfrm>
                  <a:off x="7454877" y="2130112"/>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29" name="Friform 128">
                  <a:extLst>
                    <a:ext uri="{FF2B5EF4-FFF2-40B4-BE49-F238E27FC236}">
                      <a16:creationId xmlns:a16="http://schemas.microsoft.com/office/drawing/2014/main" id="{1942C745-F2FD-CE58-5073-4C1C5FB7B9B3}"/>
                    </a:ext>
                  </a:extLst>
                </p:cNvPr>
                <p:cNvSpPr/>
                <p:nvPr/>
              </p:nvSpPr>
              <p:spPr>
                <a:xfrm>
                  <a:off x="8469852" y="2129379"/>
                  <a:ext cx="772047" cy="274653"/>
                </a:xfrm>
                <a:custGeom>
                  <a:avLst/>
                  <a:gdLst>
                    <a:gd name="connsiteX0" fmla="*/ 385924 w 772047"/>
                    <a:gd name="connsiteY0" fmla="*/ 200 h 274653"/>
                    <a:gd name="connsiteX1" fmla="*/ 137063 w 772047"/>
                    <a:gd name="connsiteY1" fmla="*/ 400 h 274653"/>
                    <a:gd name="connsiteX2" fmla="*/ 0 w 772047"/>
                    <a:gd name="connsiteY2" fmla="*/ 137626 h 274653"/>
                    <a:gd name="connsiteX3" fmla="*/ 137263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30" name="Friform 129">
                  <a:extLst>
                    <a:ext uri="{FF2B5EF4-FFF2-40B4-BE49-F238E27FC236}">
                      <a16:creationId xmlns:a16="http://schemas.microsoft.com/office/drawing/2014/main" id="{102B6A84-7DC8-7362-4462-BD2B2D175F28}"/>
                    </a:ext>
                  </a:extLst>
                </p:cNvPr>
                <p:cNvSpPr/>
                <p:nvPr/>
              </p:nvSpPr>
              <p:spPr>
                <a:xfrm>
                  <a:off x="7453943" y="1506360"/>
                  <a:ext cx="772048" cy="274653"/>
                </a:xfrm>
                <a:custGeom>
                  <a:avLst/>
                  <a:gdLst>
                    <a:gd name="connsiteX0" fmla="*/ 385924 w 772048"/>
                    <a:gd name="connsiteY0" fmla="*/ 200 h 274653"/>
                    <a:gd name="connsiteX1" fmla="*/ 137063 w 772048"/>
                    <a:gd name="connsiteY1" fmla="*/ 400 h 274653"/>
                    <a:gd name="connsiteX2" fmla="*/ 0 w 772048"/>
                    <a:gd name="connsiteY2" fmla="*/ 137626 h 274653"/>
                    <a:gd name="connsiteX3" fmla="*/ 137263 w 772048"/>
                    <a:gd name="connsiteY3" fmla="*/ 274653 h 274653"/>
                    <a:gd name="connsiteX4" fmla="*/ 386124 w 772048"/>
                    <a:gd name="connsiteY4" fmla="*/ 274453 h 274653"/>
                    <a:gd name="connsiteX5" fmla="*/ 634985 w 772048"/>
                    <a:gd name="connsiteY5" fmla="*/ 274253 h 274653"/>
                    <a:gd name="connsiteX6" fmla="*/ 772048 w 772048"/>
                    <a:gd name="connsiteY6" fmla="*/ 137027 h 274653"/>
                    <a:gd name="connsiteX7" fmla="*/ 634785 w 772048"/>
                    <a:gd name="connsiteY7" fmla="*/ 0 h 274653"/>
                    <a:gd name="connsiteX8" fmla="*/ 385924 w 772048"/>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8" h="274653">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5"/>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31" name="Friform 130">
                  <a:extLst>
                    <a:ext uri="{FF2B5EF4-FFF2-40B4-BE49-F238E27FC236}">
                      <a16:creationId xmlns:a16="http://schemas.microsoft.com/office/drawing/2014/main" id="{D56ADF0B-E317-A7D6-F80C-16E47DA35FEF}"/>
                    </a:ext>
                  </a:extLst>
                </p:cNvPr>
                <p:cNvSpPr/>
                <p:nvPr/>
              </p:nvSpPr>
              <p:spPr>
                <a:xfrm>
                  <a:off x="8468919" y="1505560"/>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grpSp>
          <p:sp>
            <p:nvSpPr>
              <p:cNvPr id="101" name="Friform 100">
                <a:extLst>
                  <a:ext uri="{FF2B5EF4-FFF2-40B4-BE49-F238E27FC236}">
                    <a16:creationId xmlns:a16="http://schemas.microsoft.com/office/drawing/2014/main" id="{40C97865-0A40-2AF9-2B4B-0803A0E2BA2F}"/>
                  </a:ext>
                </a:extLst>
              </p:cNvPr>
              <p:cNvSpPr/>
              <p:nvPr/>
            </p:nvSpPr>
            <p:spPr>
              <a:xfrm>
                <a:off x="9375363" y="886208"/>
                <a:ext cx="2057350" cy="5256666"/>
              </a:xfrm>
              <a:custGeom>
                <a:avLst/>
                <a:gdLst>
                  <a:gd name="connsiteX0" fmla="*/ 0 w 2057350"/>
                  <a:gd name="connsiteY0" fmla="*/ 0 h 5256666"/>
                  <a:gd name="connsiteX1" fmla="*/ 2057350 w 2057350"/>
                  <a:gd name="connsiteY1" fmla="*/ 0 h 5256666"/>
                  <a:gd name="connsiteX2" fmla="*/ 2057350 w 2057350"/>
                  <a:gd name="connsiteY2" fmla="*/ 5256667 h 5256666"/>
                  <a:gd name="connsiteX3" fmla="*/ 0 w 2057350"/>
                  <a:gd name="connsiteY3" fmla="*/ 5256667 h 5256666"/>
                </a:gdLst>
                <a:ahLst/>
                <a:cxnLst>
                  <a:cxn ang="0">
                    <a:pos x="connsiteX0" y="connsiteY0"/>
                  </a:cxn>
                  <a:cxn ang="0">
                    <a:pos x="connsiteX1" y="connsiteY1"/>
                  </a:cxn>
                  <a:cxn ang="0">
                    <a:pos x="connsiteX2" y="connsiteY2"/>
                  </a:cxn>
                  <a:cxn ang="0">
                    <a:pos x="connsiteX3" y="connsiteY3"/>
                  </a:cxn>
                </a:cxnLst>
                <a:rect l="l" t="t" r="r" b="b"/>
                <a:pathLst>
                  <a:path w="2057350" h="5256666">
                    <a:moveTo>
                      <a:pt x="0" y="0"/>
                    </a:moveTo>
                    <a:lnTo>
                      <a:pt x="2057350" y="0"/>
                    </a:lnTo>
                    <a:lnTo>
                      <a:pt x="2057350" y="5256667"/>
                    </a:lnTo>
                    <a:lnTo>
                      <a:pt x="0" y="5256667"/>
                    </a:lnTo>
                    <a:close/>
                  </a:path>
                </a:pathLst>
              </a:custGeom>
              <a:solidFill>
                <a:schemeClr val="accent6"/>
              </a:solidFill>
              <a:ln w="0" cap="flat">
                <a:noFill/>
                <a:prstDash val="solid"/>
                <a:miter/>
              </a:ln>
            </p:spPr>
            <p:txBody>
              <a:bodyPr rtlCol="0" anchor="ctr"/>
              <a:lstStyle/>
              <a:p>
                <a:endParaRPr lang="nb-NO"/>
              </a:p>
            </p:txBody>
          </p:sp>
          <p:sp>
            <p:nvSpPr>
              <p:cNvPr id="102" name="Friform 101">
                <a:extLst>
                  <a:ext uri="{FF2B5EF4-FFF2-40B4-BE49-F238E27FC236}">
                    <a16:creationId xmlns:a16="http://schemas.microsoft.com/office/drawing/2014/main" id="{D636B91C-90AB-55CA-6FF0-4BE8AC085F2A}"/>
                  </a:ext>
                </a:extLst>
              </p:cNvPr>
              <p:cNvSpPr/>
              <p:nvPr/>
            </p:nvSpPr>
            <p:spPr>
              <a:xfrm>
                <a:off x="10362640" y="1223976"/>
                <a:ext cx="81331" cy="4581263"/>
              </a:xfrm>
              <a:custGeom>
                <a:avLst/>
                <a:gdLst>
                  <a:gd name="connsiteX0" fmla="*/ 77931 w 81331"/>
                  <a:gd name="connsiteY0" fmla="*/ 45387 h 4581263"/>
                  <a:gd name="connsiteX1" fmla="*/ 81331 w 81331"/>
                  <a:gd name="connsiteY1" fmla="*/ 4535811 h 4581263"/>
                  <a:gd name="connsiteX2" fmla="*/ 42399 w 81331"/>
                  <a:gd name="connsiteY2" fmla="*/ 4581264 h 4581263"/>
                  <a:gd name="connsiteX3" fmla="*/ 42399 w 81331"/>
                  <a:gd name="connsiteY3" fmla="*/ 4581264 h 4581263"/>
                  <a:gd name="connsiteX4" fmla="*/ 3400 w 81331"/>
                  <a:gd name="connsiteY4" fmla="*/ 4535877 h 4581263"/>
                  <a:gd name="connsiteX5" fmla="*/ 0 w 81331"/>
                  <a:gd name="connsiteY5" fmla="*/ 45453 h 4581263"/>
                  <a:gd name="connsiteX6" fmla="*/ 38933 w 81331"/>
                  <a:gd name="connsiteY6" fmla="*/ 0 h 4581263"/>
                  <a:gd name="connsiteX7" fmla="*/ 38933 w 81331"/>
                  <a:gd name="connsiteY7" fmla="*/ 0 h 4581263"/>
                  <a:gd name="connsiteX8" fmla="*/ 77931 w 81331"/>
                  <a:gd name="connsiteY8" fmla="*/ 45387 h 458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331" h="4581263">
                    <a:moveTo>
                      <a:pt x="77931" y="45387"/>
                    </a:moveTo>
                    <a:lnTo>
                      <a:pt x="81331" y="4535811"/>
                    </a:lnTo>
                    <a:cubicBezTo>
                      <a:pt x="81331" y="4560870"/>
                      <a:pt x="63932" y="4581264"/>
                      <a:pt x="42399" y="4581264"/>
                    </a:cubicBezTo>
                    <a:lnTo>
                      <a:pt x="42399" y="4581264"/>
                    </a:lnTo>
                    <a:cubicBezTo>
                      <a:pt x="20866" y="4581264"/>
                      <a:pt x="3400" y="4560937"/>
                      <a:pt x="3400" y="4535877"/>
                    </a:cubicBezTo>
                    <a:lnTo>
                      <a:pt x="0" y="45453"/>
                    </a:lnTo>
                    <a:cubicBezTo>
                      <a:pt x="0" y="20394"/>
                      <a:pt x="17399" y="0"/>
                      <a:pt x="38933" y="0"/>
                    </a:cubicBezTo>
                    <a:lnTo>
                      <a:pt x="38933" y="0"/>
                    </a:lnTo>
                    <a:cubicBezTo>
                      <a:pt x="60465" y="0"/>
                      <a:pt x="77931" y="20327"/>
                      <a:pt x="77931" y="45387"/>
                    </a:cubicBezTo>
                    <a:close/>
                  </a:path>
                </a:pathLst>
              </a:custGeom>
              <a:solidFill>
                <a:schemeClr val="accent6">
                  <a:lumMod val="75000"/>
                </a:schemeClr>
              </a:solidFill>
              <a:ln w="0" cap="flat">
                <a:noFill/>
                <a:prstDash val="solid"/>
                <a:miter/>
              </a:ln>
            </p:spPr>
            <p:txBody>
              <a:bodyPr rtlCol="0" anchor="ctr"/>
              <a:lstStyle/>
              <a:p>
                <a:endParaRPr lang="nb-NO"/>
              </a:p>
            </p:txBody>
          </p:sp>
          <p:grpSp>
            <p:nvGrpSpPr>
              <p:cNvPr id="103" name="Gruppe 102">
                <a:extLst>
                  <a:ext uri="{FF2B5EF4-FFF2-40B4-BE49-F238E27FC236}">
                    <a16:creationId xmlns:a16="http://schemas.microsoft.com/office/drawing/2014/main" id="{8A218999-4718-6973-A636-96D11C8AE37C}"/>
                  </a:ext>
                </a:extLst>
              </p:cNvPr>
              <p:cNvGrpSpPr/>
              <p:nvPr/>
            </p:nvGrpSpPr>
            <p:grpSpPr>
              <a:xfrm>
                <a:off x="9509827" y="1505560"/>
                <a:ext cx="1789822" cy="4018094"/>
                <a:chOff x="9509827" y="1505560"/>
                <a:chExt cx="1789822" cy="4018094"/>
              </a:xfrm>
            </p:grpSpPr>
            <p:sp>
              <p:nvSpPr>
                <p:cNvPr id="104" name="Friform 103">
                  <a:extLst>
                    <a:ext uri="{FF2B5EF4-FFF2-40B4-BE49-F238E27FC236}">
                      <a16:creationId xmlns:a16="http://schemas.microsoft.com/office/drawing/2014/main" id="{87236FE2-E82C-A7E4-2889-7A49C0C9169B}"/>
                    </a:ext>
                  </a:extLst>
                </p:cNvPr>
                <p:cNvSpPr/>
                <p:nvPr/>
              </p:nvSpPr>
              <p:spPr>
                <a:xfrm>
                  <a:off x="9512693" y="5249002"/>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4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5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8"/>
                        <a:pt x="61532" y="274653"/>
                        <a:pt x="137264"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05" name="Friform 104">
                  <a:extLst>
                    <a:ext uri="{FF2B5EF4-FFF2-40B4-BE49-F238E27FC236}">
                      <a16:creationId xmlns:a16="http://schemas.microsoft.com/office/drawing/2014/main" id="{C4582912-BB81-94EA-9890-CDE7717961DF}"/>
                    </a:ext>
                  </a:extLst>
                </p:cNvPr>
                <p:cNvSpPr/>
                <p:nvPr/>
              </p:nvSpPr>
              <p:spPr>
                <a:xfrm>
                  <a:off x="10527602" y="5248202"/>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4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5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7"/>
                        <a:pt x="61532" y="274653"/>
                        <a:pt x="137264" y="274653"/>
                      </a:cubicBezTo>
                      <a:lnTo>
                        <a:pt x="386124" y="274453"/>
                      </a:lnTo>
                      <a:lnTo>
                        <a:pt x="634985" y="274253"/>
                      </a:lnTo>
                      <a:cubicBezTo>
                        <a:pt x="710716" y="274253"/>
                        <a:pt x="772048" y="212738"/>
                        <a:pt x="772048" y="137027"/>
                      </a:cubicBezTo>
                      <a:cubicBezTo>
                        <a:pt x="772048" y="61315"/>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06" name="Friform 105">
                  <a:extLst>
                    <a:ext uri="{FF2B5EF4-FFF2-40B4-BE49-F238E27FC236}">
                      <a16:creationId xmlns:a16="http://schemas.microsoft.com/office/drawing/2014/main" id="{A33697B2-4C8B-B6DC-40A2-93EA2D9A8EA9}"/>
                    </a:ext>
                  </a:extLst>
                </p:cNvPr>
                <p:cNvSpPr/>
                <p:nvPr/>
              </p:nvSpPr>
              <p:spPr>
                <a:xfrm>
                  <a:off x="9511694" y="4625184"/>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6"/>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4"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07" name="Friform 106">
                  <a:extLst>
                    <a:ext uri="{FF2B5EF4-FFF2-40B4-BE49-F238E27FC236}">
                      <a16:creationId xmlns:a16="http://schemas.microsoft.com/office/drawing/2014/main" id="{4776AD29-30C5-C8C2-1D19-963CA718FDE9}"/>
                    </a:ext>
                  </a:extLst>
                </p:cNvPr>
                <p:cNvSpPr/>
                <p:nvPr/>
              </p:nvSpPr>
              <p:spPr>
                <a:xfrm>
                  <a:off x="10526669" y="4624451"/>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4"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08" name="Friform 107">
                  <a:extLst>
                    <a:ext uri="{FF2B5EF4-FFF2-40B4-BE49-F238E27FC236}">
                      <a16:creationId xmlns:a16="http://schemas.microsoft.com/office/drawing/2014/main" id="{1C99D5D1-228C-2B18-8683-901ECD1A6A3B}"/>
                    </a:ext>
                  </a:extLst>
                </p:cNvPr>
                <p:cNvSpPr/>
                <p:nvPr/>
              </p:nvSpPr>
              <p:spPr>
                <a:xfrm>
                  <a:off x="9511694" y="4001433"/>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3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4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4"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09" name="Friform 108">
                  <a:extLst>
                    <a:ext uri="{FF2B5EF4-FFF2-40B4-BE49-F238E27FC236}">
                      <a16:creationId xmlns:a16="http://schemas.microsoft.com/office/drawing/2014/main" id="{DD1DC0E7-C7A7-FD83-8E8C-6701574E8ACB}"/>
                    </a:ext>
                  </a:extLst>
                </p:cNvPr>
                <p:cNvSpPr/>
                <p:nvPr/>
              </p:nvSpPr>
              <p:spPr>
                <a:xfrm>
                  <a:off x="10526669" y="4000633"/>
                  <a:ext cx="772047" cy="274652"/>
                </a:xfrm>
                <a:custGeom>
                  <a:avLst/>
                  <a:gdLst>
                    <a:gd name="connsiteX0" fmla="*/ 385924 w 772047"/>
                    <a:gd name="connsiteY0" fmla="*/ 200 h 274652"/>
                    <a:gd name="connsiteX1" fmla="*/ 137063 w 772047"/>
                    <a:gd name="connsiteY1" fmla="*/ 400 h 274652"/>
                    <a:gd name="connsiteX2" fmla="*/ 0 w 772047"/>
                    <a:gd name="connsiteY2" fmla="*/ 137626 h 274652"/>
                    <a:gd name="connsiteX3" fmla="*/ 137263 w 772047"/>
                    <a:gd name="connsiteY3" fmla="*/ 274653 h 274652"/>
                    <a:gd name="connsiteX4" fmla="*/ 386124 w 772047"/>
                    <a:gd name="connsiteY4" fmla="*/ 274453 h 274652"/>
                    <a:gd name="connsiteX5" fmla="*/ 634985 w 772047"/>
                    <a:gd name="connsiteY5" fmla="*/ 274253 h 274652"/>
                    <a:gd name="connsiteX6" fmla="*/ 772048 w 772047"/>
                    <a:gd name="connsiteY6" fmla="*/ 137027 h 274652"/>
                    <a:gd name="connsiteX7" fmla="*/ 634784 w 772047"/>
                    <a:gd name="connsiteY7" fmla="*/ 0 h 274652"/>
                    <a:gd name="connsiteX8" fmla="*/ 385924 w 772047"/>
                    <a:gd name="connsiteY8" fmla="*/ 200 h 27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2">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5"/>
                        <a:pt x="710516" y="0"/>
                        <a:pt x="634784"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10" name="Friform 109">
                  <a:extLst>
                    <a:ext uri="{FF2B5EF4-FFF2-40B4-BE49-F238E27FC236}">
                      <a16:creationId xmlns:a16="http://schemas.microsoft.com/office/drawing/2014/main" id="{2CFEFD40-E886-89A9-8947-DA2EDD1937EC}"/>
                    </a:ext>
                  </a:extLst>
                </p:cNvPr>
                <p:cNvSpPr/>
                <p:nvPr/>
              </p:nvSpPr>
              <p:spPr>
                <a:xfrm>
                  <a:off x="9511694" y="3377681"/>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6"/>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4"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11" name="Friform 110">
                  <a:extLst>
                    <a:ext uri="{FF2B5EF4-FFF2-40B4-BE49-F238E27FC236}">
                      <a16:creationId xmlns:a16="http://schemas.microsoft.com/office/drawing/2014/main" id="{312F3F60-1D24-42AB-DAE0-AA19D93560C7}"/>
                    </a:ext>
                  </a:extLst>
                </p:cNvPr>
                <p:cNvSpPr/>
                <p:nvPr/>
              </p:nvSpPr>
              <p:spPr>
                <a:xfrm>
                  <a:off x="10526669" y="3376881"/>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4"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12" name="Friform 111">
                  <a:extLst>
                    <a:ext uri="{FF2B5EF4-FFF2-40B4-BE49-F238E27FC236}">
                      <a16:creationId xmlns:a16="http://schemas.microsoft.com/office/drawing/2014/main" id="{B101F554-1DD0-CADB-F37A-3C92749551CD}"/>
                    </a:ext>
                  </a:extLst>
                </p:cNvPr>
                <p:cNvSpPr/>
                <p:nvPr/>
              </p:nvSpPr>
              <p:spPr>
                <a:xfrm>
                  <a:off x="9510760" y="2753930"/>
                  <a:ext cx="772047" cy="274653"/>
                </a:xfrm>
                <a:custGeom>
                  <a:avLst/>
                  <a:gdLst>
                    <a:gd name="connsiteX0" fmla="*/ 385924 w 772047"/>
                    <a:gd name="connsiteY0" fmla="*/ 200 h 274653"/>
                    <a:gd name="connsiteX1" fmla="*/ 137063 w 772047"/>
                    <a:gd name="connsiteY1" fmla="*/ 400 h 274653"/>
                    <a:gd name="connsiteX2" fmla="*/ 0 w 772047"/>
                    <a:gd name="connsiteY2" fmla="*/ 137626 h 274653"/>
                    <a:gd name="connsiteX3" fmla="*/ 137263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4"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13" name="Friform 112">
                  <a:extLst>
                    <a:ext uri="{FF2B5EF4-FFF2-40B4-BE49-F238E27FC236}">
                      <a16:creationId xmlns:a16="http://schemas.microsoft.com/office/drawing/2014/main" id="{54ABFD2F-0553-8333-0566-EFB4D6AA6FE6}"/>
                    </a:ext>
                  </a:extLst>
                </p:cNvPr>
                <p:cNvSpPr/>
                <p:nvPr/>
              </p:nvSpPr>
              <p:spPr>
                <a:xfrm>
                  <a:off x="10525736" y="2753130"/>
                  <a:ext cx="772047" cy="274653"/>
                </a:xfrm>
                <a:custGeom>
                  <a:avLst/>
                  <a:gdLst>
                    <a:gd name="connsiteX0" fmla="*/ 385924 w 772047"/>
                    <a:gd name="connsiteY0" fmla="*/ 200 h 274653"/>
                    <a:gd name="connsiteX1" fmla="*/ 137063 w 772047"/>
                    <a:gd name="connsiteY1" fmla="*/ 400 h 274653"/>
                    <a:gd name="connsiteX2" fmla="*/ 0 w 772047"/>
                    <a:gd name="connsiteY2" fmla="*/ 137626 h 274653"/>
                    <a:gd name="connsiteX3" fmla="*/ 137263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4"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14" name="Friform 113">
                  <a:extLst>
                    <a:ext uri="{FF2B5EF4-FFF2-40B4-BE49-F238E27FC236}">
                      <a16:creationId xmlns:a16="http://schemas.microsoft.com/office/drawing/2014/main" id="{A8A51AED-F393-7439-BAC1-C2CEA94E612A}"/>
                    </a:ext>
                  </a:extLst>
                </p:cNvPr>
                <p:cNvSpPr/>
                <p:nvPr/>
              </p:nvSpPr>
              <p:spPr>
                <a:xfrm>
                  <a:off x="9510760" y="2130112"/>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3 w 772047"/>
                    <a:gd name="connsiteY3" fmla="*/ 274653 h 274653"/>
                    <a:gd name="connsiteX4" fmla="*/ 386124 w 772047"/>
                    <a:gd name="connsiteY4" fmla="*/ 274453 h 274653"/>
                    <a:gd name="connsiteX5" fmla="*/ 634985 w 772047"/>
                    <a:gd name="connsiteY5" fmla="*/ 274254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3" y="274653"/>
                      </a:cubicBezTo>
                      <a:lnTo>
                        <a:pt x="386124" y="274453"/>
                      </a:lnTo>
                      <a:lnTo>
                        <a:pt x="634985" y="274254"/>
                      </a:lnTo>
                      <a:cubicBezTo>
                        <a:pt x="710716" y="274254"/>
                        <a:pt x="772048" y="212738"/>
                        <a:pt x="772048" y="137027"/>
                      </a:cubicBezTo>
                      <a:cubicBezTo>
                        <a:pt x="772048" y="61316"/>
                        <a:pt x="710516" y="0"/>
                        <a:pt x="634784"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15" name="Friform 114">
                  <a:extLst>
                    <a:ext uri="{FF2B5EF4-FFF2-40B4-BE49-F238E27FC236}">
                      <a16:creationId xmlns:a16="http://schemas.microsoft.com/office/drawing/2014/main" id="{766AF6BA-4B22-376D-5400-422330F393F1}"/>
                    </a:ext>
                  </a:extLst>
                </p:cNvPr>
                <p:cNvSpPr/>
                <p:nvPr/>
              </p:nvSpPr>
              <p:spPr>
                <a:xfrm>
                  <a:off x="10525736" y="2129379"/>
                  <a:ext cx="772047" cy="274653"/>
                </a:xfrm>
                <a:custGeom>
                  <a:avLst/>
                  <a:gdLst>
                    <a:gd name="connsiteX0" fmla="*/ 385924 w 772047"/>
                    <a:gd name="connsiteY0" fmla="*/ 200 h 274653"/>
                    <a:gd name="connsiteX1" fmla="*/ 137063 w 772047"/>
                    <a:gd name="connsiteY1" fmla="*/ 400 h 274653"/>
                    <a:gd name="connsiteX2" fmla="*/ 0 w 772047"/>
                    <a:gd name="connsiteY2" fmla="*/ 137626 h 274653"/>
                    <a:gd name="connsiteX3" fmla="*/ 137263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4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6"/>
                      </a:cubicBezTo>
                      <a:cubicBezTo>
                        <a:pt x="0" y="213338"/>
                        <a:pt x="61532" y="274653"/>
                        <a:pt x="137263" y="274653"/>
                      </a:cubicBezTo>
                      <a:lnTo>
                        <a:pt x="386124" y="274453"/>
                      </a:lnTo>
                      <a:lnTo>
                        <a:pt x="634985" y="274253"/>
                      </a:lnTo>
                      <a:cubicBezTo>
                        <a:pt x="710716" y="274253"/>
                        <a:pt x="772048" y="212738"/>
                        <a:pt x="772048" y="137027"/>
                      </a:cubicBezTo>
                      <a:cubicBezTo>
                        <a:pt x="772048" y="61316"/>
                        <a:pt x="710516" y="0"/>
                        <a:pt x="634784"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16" name="Friform 115">
                  <a:extLst>
                    <a:ext uri="{FF2B5EF4-FFF2-40B4-BE49-F238E27FC236}">
                      <a16:creationId xmlns:a16="http://schemas.microsoft.com/office/drawing/2014/main" id="{1D2F4ECB-EAA0-C132-9C19-D0F69A6FB995}"/>
                    </a:ext>
                  </a:extLst>
                </p:cNvPr>
                <p:cNvSpPr/>
                <p:nvPr/>
              </p:nvSpPr>
              <p:spPr>
                <a:xfrm>
                  <a:off x="9509827" y="1506360"/>
                  <a:ext cx="772047" cy="274653"/>
                </a:xfrm>
                <a:custGeom>
                  <a:avLst/>
                  <a:gdLst>
                    <a:gd name="connsiteX0" fmla="*/ 385924 w 772047"/>
                    <a:gd name="connsiteY0" fmla="*/ 200 h 274653"/>
                    <a:gd name="connsiteX1" fmla="*/ 137063 w 772047"/>
                    <a:gd name="connsiteY1" fmla="*/ 400 h 274653"/>
                    <a:gd name="connsiteX2" fmla="*/ 0 w 772047"/>
                    <a:gd name="connsiteY2" fmla="*/ 137626 h 274653"/>
                    <a:gd name="connsiteX3" fmla="*/ 137264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6"/>
                      </a:cubicBezTo>
                      <a:cubicBezTo>
                        <a:pt x="0" y="213338"/>
                        <a:pt x="61532" y="274653"/>
                        <a:pt x="137264" y="274653"/>
                      </a:cubicBezTo>
                      <a:lnTo>
                        <a:pt x="386124" y="274453"/>
                      </a:lnTo>
                      <a:lnTo>
                        <a:pt x="634985" y="274253"/>
                      </a:lnTo>
                      <a:cubicBezTo>
                        <a:pt x="710716" y="274253"/>
                        <a:pt x="772048" y="212738"/>
                        <a:pt x="772048" y="137027"/>
                      </a:cubicBezTo>
                      <a:cubicBezTo>
                        <a:pt x="772048" y="61315"/>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sp>
              <p:nvSpPr>
                <p:cNvPr id="117" name="Friform 116">
                  <a:extLst>
                    <a:ext uri="{FF2B5EF4-FFF2-40B4-BE49-F238E27FC236}">
                      <a16:creationId xmlns:a16="http://schemas.microsoft.com/office/drawing/2014/main" id="{16FCBE62-6889-3451-E6F8-FD6993EE6E4E}"/>
                    </a:ext>
                  </a:extLst>
                </p:cNvPr>
                <p:cNvSpPr/>
                <p:nvPr/>
              </p:nvSpPr>
              <p:spPr>
                <a:xfrm>
                  <a:off x="10524736" y="1505560"/>
                  <a:ext cx="772047" cy="274653"/>
                </a:xfrm>
                <a:custGeom>
                  <a:avLst/>
                  <a:gdLst>
                    <a:gd name="connsiteX0" fmla="*/ 385924 w 772047"/>
                    <a:gd name="connsiteY0" fmla="*/ 200 h 274653"/>
                    <a:gd name="connsiteX1" fmla="*/ 137063 w 772047"/>
                    <a:gd name="connsiteY1" fmla="*/ 400 h 274653"/>
                    <a:gd name="connsiteX2" fmla="*/ 0 w 772047"/>
                    <a:gd name="connsiteY2" fmla="*/ 137627 h 274653"/>
                    <a:gd name="connsiteX3" fmla="*/ 137264 w 772047"/>
                    <a:gd name="connsiteY3" fmla="*/ 274653 h 274653"/>
                    <a:gd name="connsiteX4" fmla="*/ 386124 w 772047"/>
                    <a:gd name="connsiteY4" fmla="*/ 274453 h 274653"/>
                    <a:gd name="connsiteX5" fmla="*/ 634985 w 772047"/>
                    <a:gd name="connsiteY5" fmla="*/ 274253 h 274653"/>
                    <a:gd name="connsiteX6" fmla="*/ 772048 w 772047"/>
                    <a:gd name="connsiteY6" fmla="*/ 137027 h 274653"/>
                    <a:gd name="connsiteX7" fmla="*/ 634785 w 772047"/>
                    <a:gd name="connsiteY7" fmla="*/ 0 h 274653"/>
                    <a:gd name="connsiteX8" fmla="*/ 385924 w 772047"/>
                    <a:gd name="connsiteY8" fmla="*/ 200 h 27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047" h="274653">
                      <a:moveTo>
                        <a:pt x="385924" y="200"/>
                      </a:moveTo>
                      <a:lnTo>
                        <a:pt x="137063" y="400"/>
                      </a:lnTo>
                      <a:cubicBezTo>
                        <a:pt x="61332" y="400"/>
                        <a:pt x="0" y="61915"/>
                        <a:pt x="0" y="137627"/>
                      </a:cubicBezTo>
                      <a:cubicBezTo>
                        <a:pt x="0" y="213338"/>
                        <a:pt x="61532" y="274653"/>
                        <a:pt x="137264" y="274653"/>
                      </a:cubicBezTo>
                      <a:lnTo>
                        <a:pt x="386124" y="274453"/>
                      </a:lnTo>
                      <a:lnTo>
                        <a:pt x="634985" y="274253"/>
                      </a:lnTo>
                      <a:cubicBezTo>
                        <a:pt x="710716" y="274253"/>
                        <a:pt x="772048" y="212738"/>
                        <a:pt x="772048" y="137027"/>
                      </a:cubicBezTo>
                      <a:cubicBezTo>
                        <a:pt x="772048" y="61316"/>
                        <a:pt x="710516" y="0"/>
                        <a:pt x="634785" y="0"/>
                      </a:cubicBezTo>
                      <a:lnTo>
                        <a:pt x="385924" y="200"/>
                      </a:lnTo>
                      <a:close/>
                    </a:path>
                  </a:pathLst>
                </a:custGeom>
                <a:solidFill>
                  <a:schemeClr val="bg1"/>
                </a:solidFill>
                <a:ln w="0" cap="flat">
                  <a:noFill/>
                  <a:prstDash val="solid"/>
                  <a:miter/>
                </a:ln>
              </p:spPr>
              <p:txBody>
                <a:bodyPr rtlCol="0" anchor="ctr"/>
                <a:lstStyle/>
                <a:p>
                  <a:endParaRPr lang="nb-NO"/>
                </a:p>
              </p:txBody>
            </p:sp>
          </p:grpSp>
        </p:grpSp>
        <p:grpSp>
          <p:nvGrpSpPr>
            <p:cNvPr id="84" name="Gruppe 83">
              <a:extLst>
                <a:ext uri="{FF2B5EF4-FFF2-40B4-BE49-F238E27FC236}">
                  <a16:creationId xmlns:a16="http://schemas.microsoft.com/office/drawing/2014/main" id="{EF9CACDC-0901-E389-EAD2-73311D3634BC}"/>
                </a:ext>
              </a:extLst>
            </p:cNvPr>
            <p:cNvGrpSpPr/>
            <p:nvPr/>
          </p:nvGrpSpPr>
          <p:grpSpPr>
            <a:xfrm>
              <a:off x="4027612" y="1376570"/>
              <a:ext cx="872385" cy="1174615"/>
              <a:chOff x="9766373" y="610409"/>
              <a:chExt cx="1549112" cy="2085786"/>
            </a:xfrm>
          </p:grpSpPr>
          <p:grpSp>
            <p:nvGrpSpPr>
              <p:cNvPr id="86" name="Gruppe 85">
                <a:extLst>
                  <a:ext uri="{FF2B5EF4-FFF2-40B4-BE49-F238E27FC236}">
                    <a16:creationId xmlns:a16="http://schemas.microsoft.com/office/drawing/2014/main" id="{7AFC0F7B-692F-B096-0D56-5152A478B950}"/>
                  </a:ext>
                </a:extLst>
              </p:cNvPr>
              <p:cNvGrpSpPr/>
              <p:nvPr/>
            </p:nvGrpSpPr>
            <p:grpSpPr>
              <a:xfrm rot="1864682">
                <a:off x="10525693" y="610409"/>
                <a:ext cx="789792" cy="2020670"/>
                <a:chOff x="4969503" y="305153"/>
                <a:chExt cx="2376932" cy="6081340"/>
              </a:xfrm>
            </p:grpSpPr>
            <p:sp>
              <p:nvSpPr>
                <p:cNvPr id="88" name="Friform 87">
                  <a:extLst>
                    <a:ext uri="{FF2B5EF4-FFF2-40B4-BE49-F238E27FC236}">
                      <a16:creationId xmlns:a16="http://schemas.microsoft.com/office/drawing/2014/main" id="{B38A47D8-0139-71D5-CF3C-9B6D871A8E6A}"/>
                    </a:ext>
                  </a:extLst>
                </p:cNvPr>
                <p:cNvSpPr/>
                <p:nvPr/>
              </p:nvSpPr>
              <p:spPr>
                <a:xfrm>
                  <a:off x="4969503" y="305153"/>
                  <a:ext cx="2376932" cy="6081340"/>
                </a:xfrm>
                <a:custGeom>
                  <a:avLst/>
                  <a:gdLst>
                    <a:gd name="connsiteX0" fmla="*/ 2374944 w 2376932"/>
                    <a:gd name="connsiteY0" fmla="*/ 5690151 h 6081340"/>
                    <a:gd name="connsiteX1" fmla="*/ 1983486 w 2376932"/>
                    <a:gd name="connsiteY1" fmla="*/ 6081340 h 6081340"/>
                    <a:gd name="connsiteX2" fmla="*/ 391159 w 2376932"/>
                    <a:gd name="connsiteY2" fmla="*/ 6080246 h 6081340"/>
                    <a:gd name="connsiteX3" fmla="*/ 0 w 2376932"/>
                    <a:gd name="connsiteY3" fmla="*/ 5688559 h 6081340"/>
                    <a:gd name="connsiteX4" fmla="*/ 1989 w 2376932"/>
                    <a:gd name="connsiteY4" fmla="*/ 391239 h 6081340"/>
                    <a:gd name="connsiteX5" fmla="*/ 393496 w 2376932"/>
                    <a:gd name="connsiteY5" fmla="*/ 0 h 6081340"/>
                    <a:gd name="connsiteX6" fmla="*/ 1985823 w 2376932"/>
                    <a:gd name="connsiteY6" fmla="*/ 1194 h 6081340"/>
                    <a:gd name="connsiteX7" fmla="*/ 2376932 w 2376932"/>
                    <a:gd name="connsiteY7" fmla="*/ 392831 h 6081340"/>
                    <a:gd name="connsiteX8" fmla="*/ 2374944 w 2376932"/>
                    <a:gd name="connsiteY8" fmla="*/ 5690201 h 608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6932" h="6081340">
                      <a:moveTo>
                        <a:pt x="2374944" y="5690151"/>
                      </a:moveTo>
                      <a:cubicBezTo>
                        <a:pt x="2374894" y="5906285"/>
                        <a:pt x="2199598" y="6081490"/>
                        <a:pt x="1983486" y="6081340"/>
                      </a:cubicBezTo>
                      <a:lnTo>
                        <a:pt x="391159" y="6080246"/>
                      </a:lnTo>
                      <a:cubicBezTo>
                        <a:pt x="174997" y="6080048"/>
                        <a:pt x="-99" y="5904744"/>
                        <a:pt x="0" y="5688559"/>
                      </a:cubicBezTo>
                      <a:lnTo>
                        <a:pt x="1989" y="391239"/>
                      </a:lnTo>
                      <a:cubicBezTo>
                        <a:pt x="2088" y="175056"/>
                        <a:pt x="177384" y="-149"/>
                        <a:pt x="393496" y="0"/>
                      </a:cubicBezTo>
                      <a:lnTo>
                        <a:pt x="1985823" y="1194"/>
                      </a:lnTo>
                      <a:cubicBezTo>
                        <a:pt x="2202034" y="1293"/>
                        <a:pt x="2377081" y="176597"/>
                        <a:pt x="2376932" y="392831"/>
                      </a:cubicBezTo>
                      <a:lnTo>
                        <a:pt x="2374944" y="5690201"/>
                      </a:lnTo>
                      <a:close/>
                    </a:path>
                  </a:pathLst>
                </a:custGeom>
                <a:solidFill>
                  <a:srgbClr val="C1B6B6"/>
                </a:solidFill>
                <a:ln w="0" cap="flat">
                  <a:noFill/>
                  <a:prstDash val="solid"/>
                  <a:miter/>
                </a:ln>
              </p:spPr>
              <p:txBody>
                <a:bodyPr rtlCol="0" anchor="ctr"/>
                <a:lstStyle/>
                <a:p>
                  <a:endParaRPr lang="nb-NO"/>
                </a:p>
              </p:txBody>
            </p:sp>
            <p:sp>
              <p:nvSpPr>
                <p:cNvPr id="89" name="Friform 88">
                  <a:extLst>
                    <a:ext uri="{FF2B5EF4-FFF2-40B4-BE49-F238E27FC236}">
                      <a16:creationId xmlns:a16="http://schemas.microsoft.com/office/drawing/2014/main" id="{E90DE7A2-66E9-F21B-422E-BF3A1A022ADF}"/>
                    </a:ext>
                  </a:extLst>
                </p:cNvPr>
                <p:cNvSpPr/>
                <p:nvPr/>
              </p:nvSpPr>
              <p:spPr>
                <a:xfrm>
                  <a:off x="6139500" y="1063164"/>
                  <a:ext cx="93464" cy="4546123"/>
                </a:xfrm>
                <a:custGeom>
                  <a:avLst/>
                  <a:gdLst>
                    <a:gd name="connsiteX0" fmla="*/ 90084 w 93464"/>
                    <a:gd name="connsiteY0" fmla="*/ 45007 h 4546123"/>
                    <a:gd name="connsiteX1" fmla="*/ 93464 w 93464"/>
                    <a:gd name="connsiteY1" fmla="*/ 4501016 h 4546123"/>
                    <a:gd name="connsiteX2" fmla="*/ 48472 w 93464"/>
                    <a:gd name="connsiteY2" fmla="*/ 4546123 h 4546123"/>
                    <a:gd name="connsiteX3" fmla="*/ 48472 w 93464"/>
                    <a:gd name="connsiteY3" fmla="*/ 4546123 h 4546123"/>
                    <a:gd name="connsiteX4" fmla="*/ 3381 w 93464"/>
                    <a:gd name="connsiteY4" fmla="*/ 4501116 h 4546123"/>
                    <a:gd name="connsiteX5" fmla="*/ 0 w 93464"/>
                    <a:gd name="connsiteY5" fmla="*/ 45107 h 4546123"/>
                    <a:gd name="connsiteX6" fmla="*/ 44992 w 93464"/>
                    <a:gd name="connsiteY6" fmla="*/ 0 h 4546123"/>
                    <a:gd name="connsiteX7" fmla="*/ 44992 w 93464"/>
                    <a:gd name="connsiteY7" fmla="*/ 0 h 4546123"/>
                    <a:gd name="connsiteX8" fmla="*/ 90084 w 93464"/>
                    <a:gd name="connsiteY8" fmla="*/ 45007 h 454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64" h="4546123">
                      <a:moveTo>
                        <a:pt x="90084" y="45007"/>
                      </a:moveTo>
                      <a:lnTo>
                        <a:pt x="93464" y="4501016"/>
                      </a:lnTo>
                      <a:cubicBezTo>
                        <a:pt x="93464" y="4525882"/>
                        <a:pt x="73330" y="4546074"/>
                        <a:pt x="48472" y="4546123"/>
                      </a:cubicBezTo>
                      <a:lnTo>
                        <a:pt x="48472" y="4546123"/>
                      </a:lnTo>
                      <a:cubicBezTo>
                        <a:pt x="23615" y="4546123"/>
                        <a:pt x="3430" y="4525982"/>
                        <a:pt x="3381" y="4501116"/>
                      </a:cubicBezTo>
                      <a:lnTo>
                        <a:pt x="0" y="45107"/>
                      </a:lnTo>
                      <a:cubicBezTo>
                        <a:pt x="0" y="20241"/>
                        <a:pt x="20135" y="50"/>
                        <a:pt x="44992" y="0"/>
                      </a:cubicBezTo>
                      <a:lnTo>
                        <a:pt x="44992" y="0"/>
                      </a:lnTo>
                      <a:cubicBezTo>
                        <a:pt x="69850" y="0"/>
                        <a:pt x="90034" y="20141"/>
                        <a:pt x="90084" y="45007"/>
                      </a:cubicBezTo>
                      <a:close/>
                    </a:path>
                  </a:pathLst>
                </a:custGeom>
                <a:solidFill>
                  <a:srgbClr val="AA9B9B"/>
                </a:solidFill>
                <a:ln w="0" cap="flat">
                  <a:noFill/>
                  <a:prstDash val="solid"/>
                  <a:miter/>
                </a:ln>
              </p:spPr>
              <p:txBody>
                <a:bodyPr rtlCol="0" anchor="ctr"/>
                <a:lstStyle/>
                <a:p>
                  <a:endParaRPr lang="nb-NO"/>
                </a:p>
              </p:txBody>
            </p:sp>
            <p:sp>
              <p:nvSpPr>
                <p:cNvPr id="90" name="Friform 89">
                  <a:extLst>
                    <a:ext uri="{FF2B5EF4-FFF2-40B4-BE49-F238E27FC236}">
                      <a16:creationId xmlns:a16="http://schemas.microsoft.com/office/drawing/2014/main" id="{B8281219-7D49-8582-8E9C-0FB934F79148}"/>
                    </a:ext>
                  </a:extLst>
                </p:cNvPr>
                <p:cNvSpPr/>
                <p:nvPr/>
              </p:nvSpPr>
              <p:spPr>
                <a:xfrm>
                  <a:off x="5246466" y="734984"/>
                  <a:ext cx="646297" cy="893728"/>
                </a:xfrm>
                <a:custGeom>
                  <a:avLst/>
                  <a:gdLst>
                    <a:gd name="connsiteX0" fmla="*/ 536377 w 646297"/>
                    <a:gd name="connsiteY0" fmla="*/ 0 h 893728"/>
                    <a:gd name="connsiteX1" fmla="*/ 646297 w 646297"/>
                    <a:gd name="connsiteY1" fmla="*/ 109957 h 893728"/>
                    <a:gd name="connsiteX2" fmla="*/ 646297 w 646297"/>
                    <a:gd name="connsiteY2" fmla="*/ 783771 h 893728"/>
                    <a:gd name="connsiteX3" fmla="*/ 536377 w 646297"/>
                    <a:gd name="connsiteY3" fmla="*/ 893728 h 893728"/>
                    <a:gd name="connsiteX4" fmla="*/ 109920 w 646297"/>
                    <a:gd name="connsiteY4" fmla="*/ 893728 h 893728"/>
                    <a:gd name="connsiteX5" fmla="*/ 0 w 646297"/>
                    <a:gd name="connsiteY5" fmla="*/ 783771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1"/>
                      </a:lnTo>
                      <a:cubicBezTo>
                        <a:pt x="646297" y="844499"/>
                        <a:pt x="597084" y="893728"/>
                        <a:pt x="536377" y="893728"/>
                      </a:cubicBezTo>
                      <a:lnTo>
                        <a:pt x="109920" y="893728"/>
                      </a:lnTo>
                      <a:cubicBezTo>
                        <a:pt x="49213" y="893728"/>
                        <a:pt x="0" y="844499"/>
                        <a:pt x="0" y="783771"/>
                      </a:cubicBezTo>
                      <a:lnTo>
                        <a:pt x="0" y="109957"/>
                      </a:lnTo>
                      <a:cubicBezTo>
                        <a:pt x="0" y="49229"/>
                        <a:pt x="49213" y="0"/>
                        <a:pt x="109920" y="0"/>
                      </a:cubicBezTo>
                      <a:close/>
                    </a:path>
                  </a:pathLst>
                </a:custGeom>
                <a:solidFill>
                  <a:schemeClr val="bg1">
                    <a:lumMod val="95000"/>
                  </a:schemeClr>
                </a:solidFill>
                <a:ln w="0" cap="flat">
                  <a:noFill/>
                  <a:prstDash val="solid"/>
                  <a:miter/>
                </a:ln>
              </p:spPr>
              <p:txBody>
                <a:bodyPr rtlCol="0" anchor="ctr"/>
                <a:lstStyle/>
                <a:p>
                  <a:endParaRPr lang="nb-NO"/>
                </a:p>
              </p:txBody>
            </p:sp>
            <p:sp>
              <p:nvSpPr>
                <p:cNvPr id="91" name="Friform 90">
                  <a:extLst>
                    <a:ext uri="{FF2B5EF4-FFF2-40B4-BE49-F238E27FC236}">
                      <a16:creationId xmlns:a16="http://schemas.microsoft.com/office/drawing/2014/main" id="{150E08F5-CB31-DED4-0C51-53E7D1B72D96}"/>
                    </a:ext>
                  </a:extLst>
                </p:cNvPr>
                <p:cNvSpPr/>
                <p:nvPr/>
              </p:nvSpPr>
              <p:spPr>
                <a:xfrm>
                  <a:off x="6419893" y="734984"/>
                  <a:ext cx="646297" cy="893728"/>
                </a:xfrm>
                <a:custGeom>
                  <a:avLst/>
                  <a:gdLst>
                    <a:gd name="connsiteX0" fmla="*/ 536377 w 646297"/>
                    <a:gd name="connsiteY0" fmla="*/ 0 h 893728"/>
                    <a:gd name="connsiteX1" fmla="*/ 646297 w 646297"/>
                    <a:gd name="connsiteY1" fmla="*/ 109957 h 893728"/>
                    <a:gd name="connsiteX2" fmla="*/ 646297 w 646297"/>
                    <a:gd name="connsiteY2" fmla="*/ 783771 h 893728"/>
                    <a:gd name="connsiteX3" fmla="*/ 536377 w 646297"/>
                    <a:gd name="connsiteY3" fmla="*/ 893728 h 893728"/>
                    <a:gd name="connsiteX4" fmla="*/ 109920 w 646297"/>
                    <a:gd name="connsiteY4" fmla="*/ 893728 h 893728"/>
                    <a:gd name="connsiteX5" fmla="*/ 0 w 646297"/>
                    <a:gd name="connsiteY5" fmla="*/ 783771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1"/>
                      </a:lnTo>
                      <a:cubicBezTo>
                        <a:pt x="646297" y="844499"/>
                        <a:pt x="597084" y="893728"/>
                        <a:pt x="536377" y="893728"/>
                      </a:cubicBezTo>
                      <a:lnTo>
                        <a:pt x="109920" y="893728"/>
                      </a:lnTo>
                      <a:cubicBezTo>
                        <a:pt x="49213" y="893728"/>
                        <a:pt x="0" y="844499"/>
                        <a:pt x="0" y="783771"/>
                      </a:cubicBezTo>
                      <a:lnTo>
                        <a:pt x="0" y="109957"/>
                      </a:lnTo>
                      <a:cubicBezTo>
                        <a:pt x="0" y="49229"/>
                        <a:pt x="49213" y="0"/>
                        <a:pt x="109920" y="0"/>
                      </a:cubicBezTo>
                      <a:close/>
                    </a:path>
                  </a:pathLst>
                </a:custGeom>
                <a:solidFill>
                  <a:schemeClr val="bg1">
                    <a:lumMod val="95000"/>
                  </a:schemeClr>
                </a:solidFill>
                <a:ln w="0" cap="flat">
                  <a:noFill/>
                  <a:prstDash val="solid"/>
                  <a:miter/>
                </a:ln>
              </p:spPr>
              <p:txBody>
                <a:bodyPr rtlCol="0" anchor="ctr"/>
                <a:lstStyle/>
                <a:p>
                  <a:endParaRPr lang="nb-NO"/>
                </a:p>
              </p:txBody>
            </p:sp>
            <p:sp>
              <p:nvSpPr>
                <p:cNvPr id="92" name="Friform 91">
                  <a:extLst>
                    <a:ext uri="{FF2B5EF4-FFF2-40B4-BE49-F238E27FC236}">
                      <a16:creationId xmlns:a16="http://schemas.microsoft.com/office/drawing/2014/main" id="{C895509A-FCCF-9154-4D64-BFED8A638E38}"/>
                    </a:ext>
                  </a:extLst>
                </p:cNvPr>
                <p:cNvSpPr/>
                <p:nvPr/>
              </p:nvSpPr>
              <p:spPr>
                <a:xfrm>
                  <a:off x="5246466" y="2177601"/>
                  <a:ext cx="646297" cy="893728"/>
                </a:xfrm>
                <a:custGeom>
                  <a:avLst/>
                  <a:gdLst>
                    <a:gd name="connsiteX0" fmla="*/ 536377 w 646297"/>
                    <a:gd name="connsiteY0" fmla="*/ 0 h 893728"/>
                    <a:gd name="connsiteX1" fmla="*/ 646297 w 646297"/>
                    <a:gd name="connsiteY1" fmla="*/ 109957 h 893728"/>
                    <a:gd name="connsiteX2" fmla="*/ 646297 w 646297"/>
                    <a:gd name="connsiteY2" fmla="*/ 783771 h 893728"/>
                    <a:gd name="connsiteX3" fmla="*/ 536377 w 646297"/>
                    <a:gd name="connsiteY3" fmla="*/ 893728 h 893728"/>
                    <a:gd name="connsiteX4" fmla="*/ 109920 w 646297"/>
                    <a:gd name="connsiteY4" fmla="*/ 893728 h 893728"/>
                    <a:gd name="connsiteX5" fmla="*/ 0 w 646297"/>
                    <a:gd name="connsiteY5" fmla="*/ 783771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1"/>
                      </a:lnTo>
                      <a:cubicBezTo>
                        <a:pt x="646297" y="844499"/>
                        <a:pt x="597084" y="893728"/>
                        <a:pt x="536377" y="893728"/>
                      </a:cubicBezTo>
                      <a:lnTo>
                        <a:pt x="109920" y="893728"/>
                      </a:lnTo>
                      <a:cubicBezTo>
                        <a:pt x="49213" y="893728"/>
                        <a:pt x="0" y="844499"/>
                        <a:pt x="0" y="783771"/>
                      </a:cubicBezTo>
                      <a:lnTo>
                        <a:pt x="0" y="109957"/>
                      </a:lnTo>
                      <a:cubicBezTo>
                        <a:pt x="0" y="49229"/>
                        <a:pt x="49213" y="0"/>
                        <a:pt x="109920" y="0"/>
                      </a:cubicBezTo>
                      <a:close/>
                    </a:path>
                  </a:pathLst>
                </a:custGeom>
                <a:solidFill>
                  <a:schemeClr val="bg1">
                    <a:lumMod val="95000"/>
                  </a:schemeClr>
                </a:solidFill>
                <a:ln w="0" cap="flat">
                  <a:noFill/>
                  <a:prstDash val="solid"/>
                  <a:miter/>
                </a:ln>
              </p:spPr>
              <p:txBody>
                <a:bodyPr rtlCol="0" anchor="ctr"/>
                <a:lstStyle/>
                <a:p>
                  <a:endParaRPr lang="nb-NO"/>
                </a:p>
              </p:txBody>
            </p:sp>
            <p:sp>
              <p:nvSpPr>
                <p:cNvPr id="93" name="Friform 92">
                  <a:extLst>
                    <a:ext uri="{FF2B5EF4-FFF2-40B4-BE49-F238E27FC236}">
                      <a16:creationId xmlns:a16="http://schemas.microsoft.com/office/drawing/2014/main" id="{3047C382-F55C-C595-3E0B-8A18AFB41E2F}"/>
                    </a:ext>
                  </a:extLst>
                </p:cNvPr>
                <p:cNvSpPr/>
                <p:nvPr/>
              </p:nvSpPr>
              <p:spPr>
                <a:xfrm>
                  <a:off x="6419890" y="2177603"/>
                  <a:ext cx="646295" cy="893727"/>
                </a:xfrm>
                <a:custGeom>
                  <a:avLst/>
                  <a:gdLst>
                    <a:gd name="connsiteX0" fmla="*/ 536377 w 646297"/>
                    <a:gd name="connsiteY0" fmla="*/ 0 h 893728"/>
                    <a:gd name="connsiteX1" fmla="*/ 646297 w 646297"/>
                    <a:gd name="connsiteY1" fmla="*/ 109957 h 893728"/>
                    <a:gd name="connsiteX2" fmla="*/ 646297 w 646297"/>
                    <a:gd name="connsiteY2" fmla="*/ 783771 h 893728"/>
                    <a:gd name="connsiteX3" fmla="*/ 536377 w 646297"/>
                    <a:gd name="connsiteY3" fmla="*/ 893728 h 893728"/>
                    <a:gd name="connsiteX4" fmla="*/ 109920 w 646297"/>
                    <a:gd name="connsiteY4" fmla="*/ 893728 h 893728"/>
                    <a:gd name="connsiteX5" fmla="*/ 0 w 646297"/>
                    <a:gd name="connsiteY5" fmla="*/ 783771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1"/>
                      </a:lnTo>
                      <a:cubicBezTo>
                        <a:pt x="646297" y="844499"/>
                        <a:pt x="597084" y="893728"/>
                        <a:pt x="536377" y="893728"/>
                      </a:cubicBezTo>
                      <a:lnTo>
                        <a:pt x="109920" y="893728"/>
                      </a:lnTo>
                      <a:cubicBezTo>
                        <a:pt x="49213" y="893728"/>
                        <a:pt x="0" y="844499"/>
                        <a:pt x="0" y="783771"/>
                      </a:cubicBezTo>
                      <a:lnTo>
                        <a:pt x="0" y="109957"/>
                      </a:lnTo>
                      <a:cubicBezTo>
                        <a:pt x="0" y="49229"/>
                        <a:pt x="49213" y="0"/>
                        <a:pt x="109920" y="0"/>
                      </a:cubicBezTo>
                      <a:close/>
                    </a:path>
                  </a:pathLst>
                </a:custGeom>
                <a:solidFill>
                  <a:schemeClr val="bg1">
                    <a:lumMod val="95000"/>
                  </a:schemeClr>
                </a:solidFill>
                <a:ln w="0" cap="flat">
                  <a:noFill/>
                  <a:prstDash val="solid"/>
                  <a:miter/>
                </a:ln>
              </p:spPr>
              <p:txBody>
                <a:bodyPr rtlCol="0" anchor="ctr"/>
                <a:lstStyle/>
                <a:p>
                  <a:endParaRPr lang="nb-NO"/>
                </a:p>
              </p:txBody>
            </p:sp>
            <p:sp>
              <p:nvSpPr>
                <p:cNvPr id="94" name="Friform 93">
                  <a:extLst>
                    <a:ext uri="{FF2B5EF4-FFF2-40B4-BE49-F238E27FC236}">
                      <a16:creationId xmlns:a16="http://schemas.microsoft.com/office/drawing/2014/main" id="{5860273A-D5B5-FF26-3950-7A9A783EA412}"/>
                    </a:ext>
                  </a:extLst>
                </p:cNvPr>
                <p:cNvSpPr/>
                <p:nvPr/>
              </p:nvSpPr>
              <p:spPr>
                <a:xfrm>
                  <a:off x="5246466" y="3620268"/>
                  <a:ext cx="646297" cy="893728"/>
                </a:xfrm>
                <a:custGeom>
                  <a:avLst/>
                  <a:gdLst>
                    <a:gd name="connsiteX0" fmla="*/ 536377 w 646297"/>
                    <a:gd name="connsiteY0" fmla="*/ 0 h 893728"/>
                    <a:gd name="connsiteX1" fmla="*/ 646297 w 646297"/>
                    <a:gd name="connsiteY1" fmla="*/ 109957 h 893728"/>
                    <a:gd name="connsiteX2" fmla="*/ 646297 w 646297"/>
                    <a:gd name="connsiteY2" fmla="*/ 783771 h 893728"/>
                    <a:gd name="connsiteX3" fmla="*/ 536377 w 646297"/>
                    <a:gd name="connsiteY3" fmla="*/ 893728 h 893728"/>
                    <a:gd name="connsiteX4" fmla="*/ 109920 w 646297"/>
                    <a:gd name="connsiteY4" fmla="*/ 893728 h 893728"/>
                    <a:gd name="connsiteX5" fmla="*/ 0 w 646297"/>
                    <a:gd name="connsiteY5" fmla="*/ 783771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1"/>
                      </a:lnTo>
                      <a:cubicBezTo>
                        <a:pt x="646297" y="844499"/>
                        <a:pt x="597084" y="893728"/>
                        <a:pt x="536377" y="893728"/>
                      </a:cubicBezTo>
                      <a:lnTo>
                        <a:pt x="109920" y="893728"/>
                      </a:lnTo>
                      <a:cubicBezTo>
                        <a:pt x="49213" y="893728"/>
                        <a:pt x="0" y="844499"/>
                        <a:pt x="0" y="783771"/>
                      </a:cubicBezTo>
                      <a:lnTo>
                        <a:pt x="0" y="109957"/>
                      </a:lnTo>
                      <a:cubicBezTo>
                        <a:pt x="0" y="49229"/>
                        <a:pt x="49213" y="0"/>
                        <a:pt x="109920" y="0"/>
                      </a:cubicBezTo>
                      <a:close/>
                    </a:path>
                  </a:pathLst>
                </a:custGeom>
                <a:solidFill>
                  <a:schemeClr val="bg1">
                    <a:lumMod val="95000"/>
                  </a:schemeClr>
                </a:solidFill>
                <a:ln w="0" cap="flat">
                  <a:noFill/>
                  <a:prstDash val="solid"/>
                  <a:miter/>
                </a:ln>
              </p:spPr>
              <p:txBody>
                <a:bodyPr rtlCol="0" anchor="ctr"/>
                <a:lstStyle/>
                <a:p>
                  <a:endParaRPr lang="nb-NO"/>
                </a:p>
              </p:txBody>
            </p:sp>
            <p:sp>
              <p:nvSpPr>
                <p:cNvPr id="95" name="Friform 94">
                  <a:extLst>
                    <a:ext uri="{FF2B5EF4-FFF2-40B4-BE49-F238E27FC236}">
                      <a16:creationId xmlns:a16="http://schemas.microsoft.com/office/drawing/2014/main" id="{F71B6559-FE7B-1B9B-1B90-87695477C8BC}"/>
                    </a:ext>
                  </a:extLst>
                </p:cNvPr>
                <p:cNvSpPr/>
                <p:nvPr/>
              </p:nvSpPr>
              <p:spPr>
                <a:xfrm>
                  <a:off x="6419893" y="3620268"/>
                  <a:ext cx="646297" cy="893728"/>
                </a:xfrm>
                <a:custGeom>
                  <a:avLst/>
                  <a:gdLst>
                    <a:gd name="connsiteX0" fmla="*/ 536377 w 646297"/>
                    <a:gd name="connsiteY0" fmla="*/ 0 h 893728"/>
                    <a:gd name="connsiteX1" fmla="*/ 646297 w 646297"/>
                    <a:gd name="connsiteY1" fmla="*/ 109957 h 893728"/>
                    <a:gd name="connsiteX2" fmla="*/ 646297 w 646297"/>
                    <a:gd name="connsiteY2" fmla="*/ 783771 h 893728"/>
                    <a:gd name="connsiteX3" fmla="*/ 536377 w 646297"/>
                    <a:gd name="connsiteY3" fmla="*/ 893728 h 893728"/>
                    <a:gd name="connsiteX4" fmla="*/ 109920 w 646297"/>
                    <a:gd name="connsiteY4" fmla="*/ 893728 h 893728"/>
                    <a:gd name="connsiteX5" fmla="*/ 0 w 646297"/>
                    <a:gd name="connsiteY5" fmla="*/ 783771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1"/>
                      </a:lnTo>
                      <a:cubicBezTo>
                        <a:pt x="646297" y="844499"/>
                        <a:pt x="597084" y="893728"/>
                        <a:pt x="536377" y="893728"/>
                      </a:cubicBezTo>
                      <a:lnTo>
                        <a:pt x="109920" y="893728"/>
                      </a:lnTo>
                      <a:cubicBezTo>
                        <a:pt x="49213" y="893728"/>
                        <a:pt x="0" y="844499"/>
                        <a:pt x="0" y="783771"/>
                      </a:cubicBezTo>
                      <a:lnTo>
                        <a:pt x="0" y="109957"/>
                      </a:lnTo>
                      <a:cubicBezTo>
                        <a:pt x="0" y="49229"/>
                        <a:pt x="49213" y="0"/>
                        <a:pt x="109920" y="0"/>
                      </a:cubicBezTo>
                      <a:close/>
                    </a:path>
                  </a:pathLst>
                </a:custGeom>
                <a:solidFill>
                  <a:schemeClr val="bg1">
                    <a:lumMod val="95000"/>
                  </a:schemeClr>
                </a:solidFill>
                <a:ln w="0" cap="flat">
                  <a:noFill/>
                  <a:prstDash val="solid"/>
                  <a:miter/>
                </a:ln>
              </p:spPr>
              <p:txBody>
                <a:bodyPr rtlCol="0" anchor="ctr"/>
                <a:lstStyle/>
                <a:p>
                  <a:endParaRPr lang="nb-NO"/>
                </a:p>
              </p:txBody>
            </p:sp>
            <p:sp>
              <p:nvSpPr>
                <p:cNvPr id="96" name="Friform 95">
                  <a:extLst>
                    <a:ext uri="{FF2B5EF4-FFF2-40B4-BE49-F238E27FC236}">
                      <a16:creationId xmlns:a16="http://schemas.microsoft.com/office/drawing/2014/main" id="{AFF0E205-DE7C-B514-04D0-8B4562E9C779}"/>
                    </a:ext>
                  </a:extLst>
                </p:cNvPr>
                <p:cNvSpPr/>
                <p:nvPr/>
              </p:nvSpPr>
              <p:spPr>
                <a:xfrm>
                  <a:off x="5246466" y="5062934"/>
                  <a:ext cx="646297" cy="893728"/>
                </a:xfrm>
                <a:custGeom>
                  <a:avLst/>
                  <a:gdLst>
                    <a:gd name="connsiteX0" fmla="*/ 536377 w 646297"/>
                    <a:gd name="connsiteY0" fmla="*/ 0 h 893728"/>
                    <a:gd name="connsiteX1" fmla="*/ 646297 w 646297"/>
                    <a:gd name="connsiteY1" fmla="*/ 109957 h 893728"/>
                    <a:gd name="connsiteX2" fmla="*/ 646297 w 646297"/>
                    <a:gd name="connsiteY2" fmla="*/ 783772 h 893728"/>
                    <a:gd name="connsiteX3" fmla="*/ 536377 w 646297"/>
                    <a:gd name="connsiteY3" fmla="*/ 893728 h 893728"/>
                    <a:gd name="connsiteX4" fmla="*/ 109920 w 646297"/>
                    <a:gd name="connsiteY4" fmla="*/ 893728 h 893728"/>
                    <a:gd name="connsiteX5" fmla="*/ 0 w 646297"/>
                    <a:gd name="connsiteY5" fmla="*/ 783772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2"/>
                      </a:lnTo>
                      <a:cubicBezTo>
                        <a:pt x="646297" y="844499"/>
                        <a:pt x="597084" y="893728"/>
                        <a:pt x="536377" y="893728"/>
                      </a:cubicBezTo>
                      <a:lnTo>
                        <a:pt x="109920" y="893728"/>
                      </a:lnTo>
                      <a:cubicBezTo>
                        <a:pt x="49213" y="893728"/>
                        <a:pt x="0" y="844499"/>
                        <a:pt x="0" y="783772"/>
                      </a:cubicBezTo>
                      <a:lnTo>
                        <a:pt x="0" y="109957"/>
                      </a:lnTo>
                      <a:cubicBezTo>
                        <a:pt x="0" y="49229"/>
                        <a:pt x="49213" y="0"/>
                        <a:pt x="109920" y="0"/>
                      </a:cubicBezTo>
                      <a:close/>
                    </a:path>
                  </a:pathLst>
                </a:custGeom>
                <a:solidFill>
                  <a:schemeClr val="bg1">
                    <a:lumMod val="95000"/>
                  </a:schemeClr>
                </a:solidFill>
                <a:ln w="0" cap="flat">
                  <a:noFill/>
                  <a:prstDash val="solid"/>
                  <a:miter/>
                </a:ln>
              </p:spPr>
              <p:txBody>
                <a:bodyPr rtlCol="0" anchor="ctr"/>
                <a:lstStyle/>
                <a:p>
                  <a:endParaRPr lang="nb-NO"/>
                </a:p>
              </p:txBody>
            </p:sp>
            <p:sp>
              <p:nvSpPr>
                <p:cNvPr id="97" name="Friform 96">
                  <a:extLst>
                    <a:ext uri="{FF2B5EF4-FFF2-40B4-BE49-F238E27FC236}">
                      <a16:creationId xmlns:a16="http://schemas.microsoft.com/office/drawing/2014/main" id="{88B5B1D7-F6BA-3CDD-64BE-D86CCAE5AEF2}"/>
                    </a:ext>
                  </a:extLst>
                </p:cNvPr>
                <p:cNvSpPr/>
                <p:nvPr/>
              </p:nvSpPr>
              <p:spPr>
                <a:xfrm>
                  <a:off x="6419893" y="5062934"/>
                  <a:ext cx="646297" cy="893728"/>
                </a:xfrm>
                <a:custGeom>
                  <a:avLst/>
                  <a:gdLst>
                    <a:gd name="connsiteX0" fmla="*/ 536377 w 646297"/>
                    <a:gd name="connsiteY0" fmla="*/ 0 h 893728"/>
                    <a:gd name="connsiteX1" fmla="*/ 646297 w 646297"/>
                    <a:gd name="connsiteY1" fmla="*/ 109957 h 893728"/>
                    <a:gd name="connsiteX2" fmla="*/ 646297 w 646297"/>
                    <a:gd name="connsiteY2" fmla="*/ 783772 h 893728"/>
                    <a:gd name="connsiteX3" fmla="*/ 536377 w 646297"/>
                    <a:gd name="connsiteY3" fmla="*/ 893728 h 893728"/>
                    <a:gd name="connsiteX4" fmla="*/ 109920 w 646297"/>
                    <a:gd name="connsiteY4" fmla="*/ 893728 h 893728"/>
                    <a:gd name="connsiteX5" fmla="*/ 0 w 646297"/>
                    <a:gd name="connsiteY5" fmla="*/ 783772 h 893728"/>
                    <a:gd name="connsiteX6" fmla="*/ 0 w 646297"/>
                    <a:gd name="connsiteY6" fmla="*/ 109957 h 893728"/>
                    <a:gd name="connsiteX7" fmla="*/ 109920 w 646297"/>
                    <a:gd name="connsiteY7" fmla="*/ 0 h 89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97" h="893728">
                      <a:moveTo>
                        <a:pt x="536377" y="0"/>
                      </a:moveTo>
                      <a:cubicBezTo>
                        <a:pt x="597084" y="0"/>
                        <a:pt x="646297" y="49229"/>
                        <a:pt x="646297" y="109957"/>
                      </a:cubicBezTo>
                      <a:lnTo>
                        <a:pt x="646297" y="783772"/>
                      </a:lnTo>
                      <a:cubicBezTo>
                        <a:pt x="646297" y="844499"/>
                        <a:pt x="597084" y="893728"/>
                        <a:pt x="536377" y="893728"/>
                      </a:cubicBezTo>
                      <a:lnTo>
                        <a:pt x="109920" y="893728"/>
                      </a:lnTo>
                      <a:cubicBezTo>
                        <a:pt x="49213" y="893728"/>
                        <a:pt x="0" y="844499"/>
                        <a:pt x="0" y="783772"/>
                      </a:cubicBezTo>
                      <a:lnTo>
                        <a:pt x="0" y="109957"/>
                      </a:lnTo>
                      <a:cubicBezTo>
                        <a:pt x="0" y="49229"/>
                        <a:pt x="49213" y="0"/>
                        <a:pt x="109920" y="0"/>
                      </a:cubicBezTo>
                      <a:close/>
                    </a:path>
                  </a:pathLst>
                </a:custGeom>
                <a:solidFill>
                  <a:schemeClr val="bg1">
                    <a:lumMod val="95000"/>
                  </a:schemeClr>
                </a:solidFill>
                <a:ln w="0" cap="flat">
                  <a:noFill/>
                  <a:prstDash val="solid"/>
                  <a:miter/>
                </a:ln>
              </p:spPr>
              <p:txBody>
                <a:bodyPr rtlCol="0" anchor="ctr"/>
                <a:lstStyle/>
                <a:p>
                  <a:endParaRPr lang="nb-NO"/>
                </a:p>
              </p:txBody>
            </p:sp>
          </p:grpSp>
          <p:sp>
            <p:nvSpPr>
              <p:cNvPr id="87" name="Freeform 70">
                <a:extLst>
                  <a:ext uri="{FF2B5EF4-FFF2-40B4-BE49-F238E27FC236}">
                    <a16:creationId xmlns:a16="http://schemas.microsoft.com/office/drawing/2014/main" id="{703ACBC3-CA13-07BA-8F20-32EE68B91F27}"/>
                  </a:ext>
                </a:extLst>
              </p:cNvPr>
              <p:cNvSpPr/>
              <p:nvPr/>
            </p:nvSpPr>
            <p:spPr>
              <a:xfrm rot="2986054">
                <a:off x="9631642" y="1755251"/>
                <a:ext cx="1075675" cy="806214"/>
              </a:xfrm>
              <a:custGeom>
                <a:avLst/>
                <a:gdLst>
                  <a:gd name="connsiteX0" fmla="*/ 1073267 w 1257890"/>
                  <a:gd name="connsiteY0" fmla="*/ 942108 h 942784"/>
                  <a:gd name="connsiteX1" fmla="*/ 91354 w 1257890"/>
                  <a:gd name="connsiteY1" fmla="*/ 832323 h 942784"/>
                  <a:gd name="connsiteX2" fmla="*/ 676 w 1257890"/>
                  <a:gd name="connsiteY2" fmla="*/ 718652 h 942784"/>
                  <a:gd name="connsiteX3" fmla="*/ 70951 w 1257890"/>
                  <a:gd name="connsiteY3" fmla="*/ 91354 h 942784"/>
                  <a:gd name="connsiteX4" fmla="*/ 184623 w 1257890"/>
                  <a:gd name="connsiteY4" fmla="*/ 676 h 942784"/>
                  <a:gd name="connsiteX5" fmla="*/ 1166536 w 1257890"/>
                  <a:gd name="connsiteY5" fmla="*/ 110461 h 942784"/>
                  <a:gd name="connsiteX6" fmla="*/ 1257214 w 1257890"/>
                  <a:gd name="connsiteY6" fmla="*/ 224133 h 942784"/>
                  <a:gd name="connsiteX7" fmla="*/ 1186939 w 1257890"/>
                  <a:gd name="connsiteY7" fmla="*/ 851430 h 942784"/>
                  <a:gd name="connsiteX8" fmla="*/ 1073267 w 1257890"/>
                  <a:gd name="connsiteY8" fmla="*/ 942108 h 942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7890" h="942784">
                    <a:moveTo>
                      <a:pt x="1073267" y="942108"/>
                    </a:moveTo>
                    <a:lnTo>
                      <a:pt x="91354" y="832323"/>
                    </a:lnTo>
                    <a:cubicBezTo>
                      <a:pt x="35004" y="826170"/>
                      <a:pt x="-5801" y="775002"/>
                      <a:pt x="676" y="718652"/>
                    </a:cubicBezTo>
                    <a:lnTo>
                      <a:pt x="70951" y="91354"/>
                    </a:lnTo>
                    <a:cubicBezTo>
                      <a:pt x="77105" y="35004"/>
                      <a:pt x="128273" y="-5801"/>
                      <a:pt x="184623" y="676"/>
                    </a:cubicBezTo>
                    <a:lnTo>
                      <a:pt x="1166536" y="110461"/>
                    </a:lnTo>
                    <a:cubicBezTo>
                      <a:pt x="1222886" y="116614"/>
                      <a:pt x="1263691" y="167783"/>
                      <a:pt x="1257214" y="224133"/>
                    </a:cubicBezTo>
                    <a:lnTo>
                      <a:pt x="1186939" y="851430"/>
                    </a:lnTo>
                    <a:cubicBezTo>
                      <a:pt x="1180786" y="907780"/>
                      <a:pt x="1129941" y="948585"/>
                      <a:pt x="1073267" y="942108"/>
                    </a:cubicBezTo>
                    <a:close/>
                  </a:path>
                </a:pathLst>
              </a:custGeom>
              <a:solidFill>
                <a:schemeClr val="bg2"/>
              </a:solidFill>
              <a:ln w="3239" cap="flat">
                <a:noFill/>
                <a:prstDash val="solid"/>
                <a:miter/>
              </a:ln>
            </p:spPr>
            <p:txBody>
              <a:bodyPr rtlCol="0" anchor="ctr"/>
              <a:lstStyle/>
              <a:p>
                <a:endParaRPr lang="en-NO"/>
              </a:p>
            </p:txBody>
          </p:sp>
        </p:grpSp>
      </p:grpSp>
      <p:grpSp>
        <p:nvGrpSpPr>
          <p:cNvPr id="134" name="Graphic 353">
            <a:extLst>
              <a:ext uri="{FF2B5EF4-FFF2-40B4-BE49-F238E27FC236}">
                <a16:creationId xmlns:a16="http://schemas.microsoft.com/office/drawing/2014/main" id="{C63BBFA5-9C12-F447-1208-41DC466E5C8A}"/>
              </a:ext>
            </a:extLst>
          </p:cNvPr>
          <p:cNvGrpSpPr/>
          <p:nvPr/>
        </p:nvGrpSpPr>
        <p:grpSpPr>
          <a:xfrm>
            <a:off x="426701" y="2964203"/>
            <a:ext cx="1335014" cy="1236379"/>
            <a:chOff x="634254" y="3849847"/>
            <a:chExt cx="1335014" cy="1236379"/>
          </a:xfrm>
        </p:grpSpPr>
        <p:sp>
          <p:nvSpPr>
            <p:cNvPr id="135" name="Friform 134">
              <a:extLst>
                <a:ext uri="{FF2B5EF4-FFF2-40B4-BE49-F238E27FC236}">
                  <a16:creationId xmlns:a16="http://schemas.microsoft.com/office/drawing/2014/main" id="{41BA5E5E-BB7C-45F3-E9DB-A2B89D6D7B5C}"/>
                </a:ext>
              </a:extLst>
            </p:cNvPr>
            <p:cNvSpPr/>
            <p:nvPr/>
          </p:nvSpPr>
          <p:spPr>
            <a:xfrm rot="-2700000">
              <a:off x="634254" y="3849847"/>
              <a:ext cx="569190" cy="568730"/>
            </a:xfrm>
            <a:custGeom>
              <a:avLst/>
              <a:gdLst>
                <a:gd name="connsiteX0" fmla="*/ 569191 w 569190"/>
                <a:gd name="connsiteY0" fmla="*/ 284365 h 568730"/>
                <a:gd name="connsiteX1" fmla="*/ 284595 w 569190"/>
                <a:gd name="connsiteY1" fmla="*/ 568731 h 568730"/>
                <a:gd name="connsiteX2" fmla="*/ 0 w 569190"/>
                <a:gd name="connsiteY2" fmla="*/ 284365 h 568730"/>
                <a:gd name="connsiteX3" fmla="*/ 284595 w 569190"/>
                <a:gd name="connsiteY3" fmla="*/ 0 h 568730"/>
                <a:gd name="connsiteX4" fmla="*/ 569191 w 569190"/>
                <a:gd name="connsiteY4" fmla="*/ 284365 h 568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90" h="568730">
                  <a:moveTo>
                    <a:pt x="569191" y="284365"/>
                  </a:moveTo>
                  <a:cubicBezTo>
                    <a:pt x="569191" y="441416"/>
                    <a:pt x="441773" y="568731"/>
                    <a:pt x="284595" y="568731"/>
                  </a:cubicBezTo>
                  <a:cubicBezTo>
                    <a:pt x="127418" y="568731"/>
                    <a:pt x="0" y="441416"/>
                    <a:pt x="0" y="284365"/>
                  </a:cubicBezTo>
                  <a:cubicBezTo>
                    <a:pt x="0" y="127315"/>
                    <a:pt x="127418" y="0"/>
                    <a:pt x="284595" y="0"/>
                  </a:cubicBezTo>
                  <a:cubicBezTo>
                    <a:pt x="441773" y="0"/>
                    <a:pt x="569191" y="127315"/>
                    <a:pt x="569191" y="284365"/>
                  </a:cubicBezTo>
                  <a:close/>
                </a:path>
              </a:pathLst>
            </a:custGeom>
            <a:solidFill>
              <a:schemeClr val="accent3">
                <a:lumMod val="60000"/>
                <a:lumOff val="40000"/>
              </a:schemeClr>
            </a:solidFill>
            <a:ln w="0" cap="flat">
              <a:noFill/>
              <a:prstDash val="solid"/>
              <a:miter/>
            </a:ln>
          </p:spPr>
          <p:txBody>
            <a:bodyPr rtlCol="0" anchor="ctr"/>
            <a:lstStyle/>
            <a:p>
              <a:endParaRPr lang="nb-NO"/>
            </a:p>
          </p:txBody>
        </p:sp>
        <p:sp>
          <p:nvSpPr>
            <p:cNvPr id="136" name="Friform 135">
              <a:extLst>
                <a:ext uri="{FF2B5EF4-FFF2-40B4-BE49-F238E27FC236}">
                  <a16:creationId xmlns:a16="http://schemas.microsoft.com/office/drawing/2014/main" id="{ECD16DFE-387C-2C40-DCC9-6C65667AC410}"/>
                </a:ext>
              </a:extLst>
            </p:cNvPr>
            <p:cNvSpPr/>
            <p:nvPr/>
          </p:nvSpPr>
          <p:spPr>
            <a:xfrm>
              <a:off x="843730" y="4238514"/>
              <a:ext cx="162241" cy="99257"/>
            </a:xfrm>
            <a:custGeom>
              <a:avLst/>
              <a:gdLst>
                <a:gd name="connsiteX0" fmla="*/ 0 w 162241"/>
                <a:gd name="connsiteY0" fmla="*/ 21195 h 99257"/>
                <a:gd name="connsiteX1" fmla="*/ 38501 w 162241"/>
                <a:gd name="connsiteY1" fmla="*/ 1072 h 99257"/>
                <a:gd name="connsiteX2" fmla="*/ 118980 w 162241"/>
                <a:gd name="connsiteY2" fmla="*/ 0 h 99257"/>
                <a:gd name="connsiteX3" fmla="*/ 162241 w 162241"/>
                <a:gd name="connsiteY3" fmla="*/ 22292 h 99257"/>
                <a:gd name="connsiteX4" fmla="*/ 67768 w 162241"/>
                <a:gd name="connsiteY4" fmla="*/ 99257 h 99257"/>
                <a:gd name="connsiteX5" fmla="*/ 0 w 162241"/>
                <a:gd name="connsiteY5" fmla="*/ 21195 h 9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241" h="99257">
                  <a:moveTo>
                    <a:pt x="0" y="21195"/>
                  </a:moveTo>
                  <a:lnTo>
                    <a:pt x="38501" y="1072"/>
                  </a:lnTo>
                  <a:lnTo>
                    <a:pt x="118980" y="0"/>
                  </a:lnTo>
                  <a:lnTo>
                    <a:pt x="162241" y="22292"/>
                  </a:lnTo>
                  <a:lnTo>
                    <a:pt x="67768" y="99257"/>
                  </a:lnTo>
                  <a:lnTo>
                    <a:pt x="0" y="21195"/>
                  </a:lnTo>
                  <a:close/>
                </a:path>
              </a:pathLst>
            </a:custGeom>
            <a:solidFill>
              <a:srgbClr val="B28A73"/>
            </a:solidFill>
            <a:ln w="0" cap="flat">
              <a:noFill/>
              <a:prstDash val="solid"/>
              <a:miter/>
            </a:ln>
          </p:spPr>
          <p:txBody>
            <a:bodyPr rtlCol="0" anchor="ctr"/>
            <a:lstStyle/>
            <a:p>
              <a:endParaRPr lang="nb-NO"/>
            </a:p>
          </p:txBody>
        </p:sp>
        <p:sp>
          <p:nvSpPr>
            <p:cNvPr id="137" name="Friform 136">
              <a:extLst>
                <a:ext uri="{FF2B5EF4-FFF2-40B4-BE49-F238E27FC236}">
                  <a16:creationId xmlns:a16="http://schemas.microsoft.com/office/drawing/2014/main" id="{3E4EC976-4C29-5F92-BE2A-A5DE0937016D}"/>
                </a:ext>
              </a:extLst>
            </p:cNvPr>
            <p:cNvSpPr/>
            <p:nvPr/>
          </p:nvSpPr>
          <p:spPr>
            <a:xfrm>
              <a:off x="876659" y="4156636"/>
              <a:ext cx="90026" cy="132526"/>
            </a:xfrm>
            <a:custGeom>
              <a:avLst/>
              <a:gdLst>
                <a:gd name="connsiteX0" fmla="*/ 90026 w 90026"/>
                <a:gd name="connsiteY0" fmla="*/ 100433 h 132526"/>
                <a:gd name="connsiteX1" fmla="*/ 45013 w 90026"/>
                <a:gd name="connsiteY1" fmla="*/ 132526 h 132526"/>
                <a:gd name="connsiteX2" fmla="*/ 0 w 90026"/>
                <a:gd name="connsiteY2" fmla="*/ 100433 h 132526"/>
                <a:gd name="connsiteX3" fmla="*/ 4656 w 90026"/>
                <a:gd name="connsiteY3" fmla="*/ 0 h 132526"/>
                <a:gd name="connsiteX4" fmla="*/ 85371 w 90026"/>
                <a:gd name="connsiteY4" fmla="*/ 0 h 132526"/>
                <a:gd name="connsiteX5" fmla="*/ 90026 w 90026"/>
                <a:gd name="connsiteY5" fmla="*/ 100433 h 13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26" h="132526">
                  <a:moveTo>
                    <a:pt x="90026" y="100433"/>
                  </a:moveTo>
                  <a:cubicBezTo>
                    <a:pt x="90026" y="116793"/>
                    <a:pt x="59922" y="132526"/>
                    <a:pt x="45013" y="132526"/>
                  </a:cubicBezTo>
                  <a:cubicBezTo>
                    <a:pt x="30131" y="132526"/>
                    <a:pt x="0" y="116767"/>
                    <a:pt x="0" y="100433"/>
                  </a:cubicBezTo>
                  <a:cubicBezTo>
                    <a:pt x="1360" y="76259"/>
                    <a:pt x="4656" y="0"/>
                    <a:pt x="4656" y="0"/>
                  </a:cubicBezTo>
                  <a:lnTo>
                    <a:pt x="85371" y="0"/>
                  </a:lnTo>
                  <a:cubicBezTo>
                    <a:pt x="85371" y="0"/>
                    <a:pt x="89948" y="73332"/>
                    <a:pt x="90026" y="100433"/>
                  </a:cubicBezTo>
                  <a:close/>
                </a:path>
              </a:pathLst>
            </a:custGeom>
            <a:solidFill>
              <a:srgbClr val="DFBB9C"/>
            </a:solidFill>
            <a:ln w="0" cap="flat">
              <a:noFill/>
              <a:prstDash val="solid"/>
              <a:miter/>
            </a:ln>
          </p:spPr>
          <p:txBody>
            <a:bodyPr rtlCol="0" anchor="ctr"/>
            <a:lstStyle/>
            <a:p>
              <a:endParaRPr lang="nb-NO"/>
            </a:p>
          </p:txBody>
        </p:sp>
        <p:sp>
          <p:nvSpPr>
            <p:cNvPr id="138" name="Friform 137">
              <a:extLst>
                <a:ext uri="{FF2B5EF4-FFF2-40B4-BE49-F238E27FC236}">
                  <a16:creationId xmlns:a16="http://schemas.microsoft.com/office/drawing/2014/main" id="{1853C581-F8DB-85B9-AEC4-B3468C2FA81F}"/>
                </a:ext>
              </a:extLst>
            </p:cNvPr>
            <p:cNvSpPr/>
            <p:nvPr/>
          </p:nvSpPr>
          <p:spPr>
            <a:xfrm>
              <a:off x="884009" y="4180679"/>
              <a:ext cx="74934" cy="47169"/>
            </a:xfrm>
            <a:custGeom>
              <a:avLst/>
              <a:gdLst>
                <a:gd name="connsiteX0" fmla="*/ 0 w 74934"/>
                <a:gd name="connsiteY0" fmla="*/ 7736 h 47169"/>
                <a:gd name="connsiteX1" fmla="*/ 37010 w 74934"/>
                <a:gd name="connsiteY1" fmla="*/ 47146 h 47169"/>
                <a:gd name="connsiteX2" fmla="*/ 74935 w 74934"/>
                <a:gd name="connsiteY2" fmla="*/ 7736 h 47169"/>
                <a:gd name="connsiteX3" fmla="*/ 37794 w 74934"/>
                <a:gd name="connsiteY3" fmla="*/ 0 h 47169"/>
                <a:gd name="connsiteX4" fmla="*/ 0 w 74934"/>
                <a:gd name="connsiteY4" fmla="*/ 7736 h 4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34" h="47169">
                  <a:moveTo>
                    <a:pt x="0" y="7736"/>
                  </a:moveTo>
                  <a:cubicBezTo>
                    <a:pt x="0" y="7736"/>
                    <a:pt x="10305" y="46022"/>
                    <a:pt x="37010" y="47146"/>
                  </a:cubicBezTo>
                  <a:cubicBezTo>
                    <a:pt x="63688" y="48296"/>
                    <a:pt x="74935" y="7736"/>
                    <a:pt x="74935" y="7736"/>
                  </a:cubicBezTo>
                  <a:lnTo>
                    <a:pt x="37794" y="0"/>
                  </a:lnTo>
                  <a:lnTo>
                    <a:pt x="0" y="7736"/>
                  </a:lnTo>
                  <a:close/>
                </a:path>
              </a:pathLst>
            </a:custGeom>
            <a:solidFill>
              <a:srgbClr val="99715B"/>
            </a:solidFill>
            <a:ln w="0" cap="flat">
              <a:noFill/>
              <a:prstDash val="solid"/>
              <a:miter/>
            </a:ln>
          </p:spPr>
          <p:txBody>
            <a:bodyPr rtlCol="0" anchor="ctr"/>
            <a:lstStyle/>
            <a:p>
              <a:endParaRPr lang="nb-NO"/>
            </a:p>
          </p:txBody>
        </p:sp>
        <p:sp>
          <p:nvSpPr>
            <p:cNvPr id="139" name="Friform 138">
              <a:extLst>
                <a:ext uri="{FF2B5EF4-FFF2-40B4-BE49-F238E27FC236}">
                  <a16:creationId xmlns:a16="http://schemas.microsoft.com/office/drawing/2014/main" id="{62253BCD-CA85-C677-937B-FFF15B629CA7}"/>
                </a:ext>
              </a:extLst>
            </p:cNvPr>
            <p:cNvSpPr/>
            <p:nvPr/>
          </p:nvSpPr>
          <p:spPr>
            <a:xfrm>
              <a:off x="721062" y="4248785"/>
              <a:ext cx="399155" cy="169845"/>
            </a:xfrm>
            <a:custGeom>
              <a:avLst/>
              <a:gdLst>
                <a:gd name="connsiteX0" fmla="*/ 399155 w 399155"/>
                <a:gd name="connsiteY0" fmla="*/ 86426 h 169845"/>
                <a:gd name="connsiteX1" fmla="*/ 398005 w 399155"/>
                <a:gd name="connsiteY1" fmla="*/ 84309 h 169845"/>
                <a:gd name="connsiteX2" fmla="*/ 264927 w 399155"/>
                <a:gd name="connsiteY2" fmla="*/ 0 h 169845"/>
                <a:gd name="connsiteX3" fmla="*/ 136269 w 399155"/>
                <a:gd name="connsiteY3" fmla="*/ 1098 h 169845"/>
                <a:gd name="connsiteX4" fmla="*/ 1125 w 399155"/>
                <a:gd name="connsiteY4" fmla="*/ 87837 h 169845"/>
                <a:gd name="connsiteX5" fmla="*/ 0 w 399155"/>
                <a:gd name="connsiteY5" fmla="*/ 89901 h 169845"/>
                <a:gd name="connsiteX6" fmla="*/ 197812 w 399155"/>
                <a:gd name="connsiteY6" fmla="*/ 169846 h 169845"/>
                <a:gd name="connsiteX7" fmla="*/ 399155 w 399155"/>
                <a:gd name="connsiteY7" fmla="*/ 86452 h 16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155" h="169845">
                  <a:moveTo>
                    <a:pt x="399155" y="86426"/>
                  </a:moveTo>
                  <a:cubicBezTo>
                    <a:pt x="398737" y="85615"/>
                    <a:pt x="398345" y="84884"/>
                    <a:pt x="398005" y="84309"/>
                  </a:cubicBezTo>
                  <a:cubicBezTo>
                    <a:pt x="384378" y="62356"/>
                    <a:pt x="281038" y="7422"/>
                    <a:pt x="264927" y="0"/>
                  </a:cubicBezTo>
                  <a:cubicBezTo>
                    <a:pt x="245650" y="72235"/>
                    <a:pt x="163340" y="67844"/>
                    <a:pt x="136269" y="1098"/>
                  </a:cubicBezTo>
                  <a:cubicBezTo>
                    <a:pt x="120157" y="8520"/>
                    <a:pt x="14778" y="65884"/>
                    <a:pt x="1125" y="87837"/>
                  </a:cubicBezTo>
                  <a:cubicBezTo>
                    <a:pt x="785" y="88386"/>
                    <a:pt x="392" y="89091"/>
                    <a:pt x="0" y="89901"/>
                  </a:cubicBezTo>
                  <a:cubicBezTo>
                    <a:pt x="51212" y="139373"/>
                    <a:pt x="120942" y="169846"/>
                    <a:pt x="197812" y="169846"/>
                  </a:cubicBezTo>
                  <a:cubicBezTo>
                    <a:pt x="274683" y="169846"/>
                    <a:pt x="347656" y="137962"/>
                    <a:pt x="399155" y="86452"/>
                  </a:cubicBezTo>
                  <a:close/>
                </a:path>
              </a:pathLst>
            </a:custGeom>
            <a:solidFill>
              <a:srgbClr val="FFFFFF"/>
            </a:solidFill>
            <a:ln w="0" cap="flat">
              <a:noFill/>
              <a:prstDash val="solid"/>
              <a:miter/>
            </a:ln>
          </p:spPr>
          <p:txBody>
            <a:bodyPr rtlCol="0" anchor="ctr"/>
            <a:lstStyle/>
            <a:p>
              <a:endParaRPr lang="nb-NO"/>
            </a:p>
          </p:txBody>
        </p:sp>
        <p:sp>
          <p:nvSpPr>
            <p:cNvPr id="140" name="Friform 139">
              <a:extLst>
                <a:ext uri="{FF2B5EF4-FFF2-40B4-BE49-F238E27FC236}">
                  <a16:creationId xmlns:a16="http://schemas.microsoft.com/office/drawing/2014/main" id="{9D6E36F4-415B-2D60-FA97-D82FF277E2AE}"/>
                </a:ext>
              </a:extLst>
            </p:cNvPr>
            <p:cNvSpPr/>
            <p:nvPr/>
          </p:nvSpPr>
          <p:spPr>
            <a:xfrm>
              <a:off x="837688" y="3986085"/>
              <a:ext cx="163993" cy="163860"/>
            </a:xfrm>
            <a:custGeom>
              <a:avLst/>
              <a:gdLst>
                <a:gd name="connsiteX0" fmla="*/ 163993 w 163993"/>
                <a:gd name="connsiteY0" fmla="*/ 81930 h 163860"/>
                <a:gd name="connsiteX1" fmla="*/ 81997 w 163993"/>
                <a:gd name="connsiteY1" fmla="*/ 163861 h 163860"/>
                <a:gd name="connsiteX2" fmla="*/ 0 w 163993"/>
                <a:gd name="connsiteY2" fmla="*/ 81930 h 163860"/>
                <a:gd name="connsiteX3" fmla="*/ 81997 w 163993"/>
                <a:gd name="connsiteY3" fmla="*/ 0 h 163860"/>
                <a:gd name="connsiteX4" fmla="*/ 163993 w 163993"/>
                <a:gd name="connsiteY4" fmla="*/ 81930 h 163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93" h="163860">
                  <a:moveTo>
                    <a:pt x="163993" y="81930"/>
                  </a:moveTo>
                  <a:cubicBezTo>
                    <a:pt x="163993" y="127179"/>
                    <a:pt x="127282" y="163861"/>
                    <a:pt x="81997" y="163861"/>
                  </a:cubicBezTo>
                  <a:cubicBezTo>
                    <a:pt x="36711" y="163861"/>
                    <a:pt x="0" y="127179"/>
                    <a:pt x="0" y="81930"/>
                  </a:cubicBezTo>
                  <a:cubicBezTo>
                    <a:pt x="0" y="36682"/>
                    <a:pt x="36711" y="0"/>
                    <a:pt x="81997" y="0"/>
                  </a:cubicBezTo>
                  <a:cubicBezTo>
                    <a:pt x="127282" y="0"/>
                    <a:pt x="163993" y="36682"/>
                    <a:pt x="163993" y="81930"/>
                  </a:cubicBezTo>
                  <a:close/>
                </a:path>
              </a:pathLst>
            </a:custGeom>
            <a:solidFill>
              <a:srgbClr val="151C28"/>
            </a:solidFill>
            <a:ln w="0" cap="flat">
              <a:noFill/>
              <a:prstDash val="solid"/>
              <a:miter/>
            </a:ln>
          </p:spPr>
          <p:txBody>
            <a:bodyPr rtlCol="0" anchor="ctr"/>
            <a:lstStyle/>
            <a:p>
              <a:endParaRPr lang="nb-NO"/>
            </a:p>
          </p:txBody>
        </p:sp>
        <p:sp>
          <p:nvSpPr>
            <p:cNvPr id="141" name="Friform 140">
              <a:extLst>
                <a:ext uri="{FF2B5EF4-FFF2-40B4-BE49-F238E27FC236}">
                  <a16:creationId xmlns:a16="http://schemas.microsoft.com/office/drawing/2014/main" id="{3ACD9D49-8C90-FFA3-713E-B5789DA67BE2}"/>
                </a:ext>
              </a:extLst>
            </p:cNvPr>
            <p:cNvSpPr/>
            <p:nvPr/>
          </p:nvSpPr>
          <p:spPr>
            <a:xfrm>
              <a:off x="902684" y="3978110"/>
              <a:ext cx="128797" cy="237014"/>
            </a:xfrm>
            <a:custGeom>
              <a:avLst/>
              <a:gdLst>
                <a:gd name="connsiteX0" fmla="*/ 0 w 128797"/>
                <a:gd name="connsiteY0" fmla="*/ 41165 h 237014"/>
                <a:gd name="connsiteX1" fmla="*/ 52258 w 128797"/>
                <a:gd name="connsiteY1" fmla="*/ 129681 h 237014"/>
                <a:gd name="connsiteX2" fmla="*/ 61648 w 128797"/>
                <a:gd name="connsiteY2" fmla="*/ 237014 h 237014"/>
                <a:gd name="connsiteX3" fmla="*/ 126984 w 128797"/>
                <a:gd name="connsiteY3" fmla="*/ 180538 h 237014"/>
                <a:gd name="connsiteX4" fmla="*/ 125388 w 128797"/>
                <a:gd name="connsiteY4" fmla="*/ 103652 h 237014"/>
                <a:gd name="connsiteX5" fmla="*/ 25292 w 128797"/>
                <a:gd name="connsiteY5" fmla="*/ 2774 h 237014"/>
                <a:gd name="connsiteX6" fmla="*/ 15013 w 128797"/>
                <a:gd name="connsiteY6" fmla="*/ 10327 h 237014"/>
                <a:gd name="connsiteX7" fmla="*/ 4656 w 128797"/>
                <a:gd name="connsiteY7" fmla="*/ 18481 h 237014"/>
                <a:gd name="connsiteX8" fmla="*/ 0 w 128797"/>
                <a:gd name="connsiteY8" fmla="*/ 41139 h 23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797" h="237014">
                  <a:moveTo>
                    <a:pt x="0" y="41165"/>
                  </a:moveTo>
                  <a:cubicBezTo>
                    <a:pt x="0" y="41165"/>
                    <a:pt x="49721" y="115203"/>
                    <a:pt x="52258" y="129681"/>
                  </a:cubicBezTo>
                  <a:cubicBezTo>
                    <a:pt x="54795" y="144160"/>
                    <a:pt x="61648" y="237014"/>
                    <a:pt x="61648" y="237014"/>
                  </a:cubicBezTo>
                  <a:cubicBezTo>
                    <a:pt x="103679" y="223268"/>
                    <a:pt x="126984" y="180538"/>
                    <a:pt x="126984" y="180538"/>
                  </a:cubicBezTo>
                  <a:cubicBezTo>
                    <a:pt x="126984" y="180538"/>
                    <a:pt x="131979" y="138358"/>
                    <a:pt x="125388" y="103652"/>
                  </a:cubicBezTo>
                  <a:cubicBezTo>
                    <a:pt x="115345" y="50835"/>
                    <a:pt x="84586" y="-14292"/>
                    <a:pt x="25292" y="2774"/>
                  </a:cubicBezTo>
                  <a:cubicBezTo>
                    <a:pt x="14647" y="5832"/>
                    <a:pt x="15013" y="10327"/>
                    <a:pt x="15013" y="10327"/>
                  </a:cubicBezTo>
                  <a:lnTo>
                    <a:pt x="4656" y="18481"/>
                  </a:lnTo>
                  <a:lnTo>
                    <a:pt x="0" y="41139"/>
                  </a:lnTo>
                  <a:close/>
                </a:path>
              </a:pathLst>
            </a:custGeom>
            <a:solidFill>
              <a:srgbClr val="915D22"/>
            </a:solidFill>
            <a:ln w="0" cap="flat">
              <a:noFill/>
              <a:prstDash val="solid"/>
              <a:miter/>
            </a:ln>
          </p:spPr>
          <p:txBody>
            <a:bodyPr rtlCol="0" anchor="ctr"/>
            <a:lstStyle/>
            <a:p>
              <a:endParaRPr lang="nb-NO"/>
            </a:p>
          </p:txBody>
        </p:sp>
        <p:sp>
          <p:nvSpPr>
            <p:cNvPr id="142" name="Friform 141">
              <a:extLst>
                <a:ext uri="{FF2B5EF4-FFF2-40B4-BE49-F238E27FC236}">
                  <a16:creationId xmlns:a16="http://schemas.microsoft.com/office/drawing/2014/main" id="{29560657-F2E9-7E08-D965-D9D3E95D63AA}"/>
                </a:ext>
              </a:extLst>
            </p:cNvPr>
            <p:cNvSpPr/>
            <p:nvPr/>
          </p:nvSpPr>
          <p:spPr>
            <a:xfrm>
              <a:off x="810331" y="3973504"/>
              <a:ext cx="149498" cy="242770"/>
            </a:xfrm>
            <a:custGeom>
              <a:avLst/>
              <a:gdLst>
                <a:gd name="connsiteX0" fmla="*/ 131115 w 149498"/>
                <a:gd name="connsiteY0" fmla="*/ 45771 h 242770"/>
                <a:gd name="connsiteX1" fmla="*/ 66329 w 149498"/>
                <a:gd name="connsiteY1" fmla="*/ 121378 h 242770"/>
                <a:gd name="connsiteX2" fmla="*/ 69468 w 149498"/>
                <a:gd name="connsiteY2" fmla="*/ 242771 h 242770"/>
                <a:gd name="connsiteX3" fmla="*/ 2327 w 149498"/>
                <a:gd name="connsiteY3" fmla="*/ 187445 h 242770"/>
                <a:gd name="connsiteX4" fmla="*/ 8003 w 149498"/>
                <a:gd name="connsiteY4" fmla="*/ 108284 h 242770"/>
                <a:gd name="connsiteX5" fmla="*/ 147096 w 149498"/>
                <a:gd name="connsiteY5" fmla="*/ 9994 h 242770"/>
                <a:gd name="connsiteX6" fmla="*/ 131089 w 149498"/>
                <a:gd name="connsiteY6" fmla="*/ 45798 h 242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498" h="242770">
                  <a:moveTo>
                    <a:pt x="131115" y="45771"/>
                  </a:moveTo>
                  <a:cubicBezTo>
                    <a:pt x="131115" y="45771"/>
                    <a:pt x="68892" y="106899"/>
                    <a:pt x="66329" y="121378"/>
                  </a:cubicBezTo>
                  <a:cubicBezTo>
                    <a:pt x="63792" y="135856"/>
                    <a:pt x="70566" y="210155"/>
                    <a:pt x="69468" y="242771"/>
                  </a:cubicBezTo>
                  <a:cubicBezTo>
                    <a:pt x="40984" y="228501"/>
                    <a:pt x="2327" y="187445"/>
                    <a:pt x="2327" y="187445"/>
                  </a:cubicBezTo>
                  <a:cubicBezTo>
                    <a:pt x="2327" y="187445"/>
                    <a:pt x="-5677" y="166799"/>
                    <a:pt x="8003" y="108284"/>
                  </a:cubicBezTo>
                  <a:cubicBezTo>
                    <a:pt x="17680" y="66914"/>
                    <a:pt x="39755" y="-31481"/>
                    <a:pt x="147096" y="9994"/>
                  </a:cubicBezTo>
                  <a:cubicBezTo>
                    <a:pt x="157428" y="13992"/>
                    <a:pt x="131089" y="45798"/>
                    <a:pt x="131089" y="45798"/>
                  </a:cubicBezTo>
                  <a:close/>
                </a:path>
              </a:pathLst>
            </a:custGeom>
            <a:solidFill>
              <a:srgbClr val="915D22"/>
            </a:solidFill>
            <a:ln w="0" cap="flat">
              <a:noFill/>
              <a:prstDash val="solid"/>
              <a:miter/>
            </a:ln>
          </p:spPr>
          <p:txBody>
            <a:bodyPr rtlCol="0" anchor="ctr"/>
            <a:lstStyle/>
            <a:p>
              <a:endParaRPr lang="nb-NO"/>
            </a:p>
          </p:txBody>
        </p:sp>
        <p:grpSp>
          <p:nvGrpSpPr>
            <p:cNvPr id="143" name="Graphic 353">
              <a:extLst>
                <a:ext uri="{FF2B5EF4-FFF2-40B4-BE49-F238E27FC236}">
                  <a16:creationId xmlns:a16="http://schemas.microsoft.com/office/drawing/2014/main" id="{F28CCB54-31B8-4A59-419F-76A7BD1AAB25}"/>
                </a:ext>
              </a:extLst>
            </p:cNvPr>
            <p:cNvGrpSpPr/>
            <p:nvPr/>
          </p:nvGrpSpPr>
          <p:grpSpPr>
            <a:xfrm>
              <a:off x="837670" y="4016871"/>
              <a:ext cx="151588" cy="202539"/>
              <a:chOff x="837670" y="4016871"/>
              <a:chExt cx="151588" cy="202539"/>
            </a:xfrm>
          </p:grpSpPr>
          <p:sp>
            <p:nvSpPr>
              <p:cNvPr id="208" name="Friform 207">
                <a:extLst>
                  <a:ext uri="{FF2B5EF4-FFF2-40B4-BE49-F238E27FC236}">
                    <a16:creationId xmlns:a16="http://schemas.microsoft.com/office/drawing/2014/main" id="{6426E2BB-F7BB-453B-838A-C1955AA9B33D}"/>
                  </a:ext>
                </a:extLst>
              </p:cNvPr>
              <p:cNvSpPr/>
              <p:nvPr/>
            </p:nvSpPr>
            <p:spPr>
              <a:xfrm>
                <a:off x="837670" y="4097462"/>
                <a:ext cx="24813" cy="46838"/>
              </a:xfrm>
              <a:custGeom>
                <a:avLst/>
                <a:gdLst>
                  <a:gd name="connsiteX0" fmla="*/ 18118 w 24813"/>
                  <a:gd name="connsiteY0" fmla="*/ 1705 h 46838"/>
                  <a:gd name="connsiteX1" fmla="*/ 2948 w 24813"/>
                  <a:gd name="connsiteY1" fmla="*/ 4998 h 46838"/>
                  <a:gd name="connsiteX2" fmla="*/ 17255 w 24813"/>
                  <a:gd name="connsiteY2" fmla="*/ 46838 h 46838"/>
                  <a:gd name="connsiteX3" fmla="*/ 18092 w 24813"/>
                  <a:gd name="connsiteY3" fmla="*/ 1731 h 46838"/>
                </a:gdLst>
                <a:ahLst/>
                <a:cxnLst>
                  <a:cxn ang="0">
                    <a:pos x="connsiteX0" y="connsiteY0"/>
                  </a:cxn>
                  <a:cxn ang="0">
                    <a:pos x="connsiteX1" y="connsiteY1"/>
                  </a:cxn>
                  <a:cxn ang="0">
                    <a:pos x="connsiteX2" y="connsiteY2"/>
                  </a:cxn>
                  <a:cxn ang="0">
                    <a:pos x="connsiteX3" y="connsiteY3"/>
                  </a:cxn>
                </a:cxnLst>
                <a:rect l="l" t="t" r="r" b="b"/>
                <a:pathLst>
                  <a:path w="24813" h="46838">
                    <a:moveTo>
                      <a:pt x="18118" y="1705"/>
                    </a:moveTo>
                    <a:cubicBezTo>
                      <a:pt x="18118" y="1705"/>
                      <a:pt x="9565" y="-3810"/>
                      <a:pt x="2948" y="4998"/>
                    </a:cubicBezTo>
                    <a:cubicBezTo>
                      <a:pt x="-3669" y="13805"/>
                      <a:pt x="751" y="46838"/>
                      <a:pt x="17255" y="46838"/>
                    </a:cubicBezTo>
                    <a:cubicBezTo>
                      <a:pt x="33759" y="46838"/>
                      <a:pt x="18092" y="1731"/>
                      <a:pt x="18092" y="1731"/>
                    </a:cubicBezTo>
                    <a:close/>
                  </a:path>
                </a:pathLst>
              </a:custGeom>
              <a:solidFill>
                <a:srgbClr val="99715B"/>
              </a:solidFill>
              <a:ln w="0" cap="flat">
                <a:noFill/>
                <a:prstDash val="solid"/>
                <a:miter/>
              </a:ln>
            </p:spPr>
            <p:txBody>
              <a:bodyPr rtlCol="0" anchor="ctr"/>
              <a:lstStyle/>
              <a:p>
                <a:endParaRPr lang="nb-NO"/>
              </a:p>
            </p:txBody>
          </p:sp>
          <p:sp>
            <p:nvSpPr>
              <p:cNvPr id="209" name="Friform 208">
                <a:extLst>
                  <a:ext uri="{FF2B5EF4-FFF2-40B4-BE49-F238E27FC236}">
                    <a16:creationId xmlns:a16="http://schemas.microsoft.com/office/drawing/2014/main" id="{EAE64E44-F644-6351-5518-43DF0C7EAE3C}"/>
                  </a:ext>
                </a:extLst>
              </p:cNvPr>
              <p:cNvSpPr/>
              <p:nvPr/>
            </p:nvSpPr>
            <p:spPr>
              <a:xfrm>
                <a:off x="849589" y="4016871"/>
                <a:ext cx="139669" cy="202539"/>
              </a:xfrm>
              <a:custGeom>
                <a:avLst/>
                <a:gdLst>
                  <a:gd name="connsiteX0" fmla="*/ 136740 w 139669"/>
                  <a:gd name="connsiteY0" fmla="*/ 61311 h 202539"/>
                  <a:gd name="connsiteX1" fmla="*/ 69835 w 139669"/>
                  <a:gd name="connsiteY1" fmla="*/ 0 h 202539"/>
                  <a:gd name="connsiteX2" fmla="*/ 2903 w 139669"/>
                  <a:gd name="connsiteY2" fmla="*/ 61311 h 202539"/>
                  <a:gd name="connsiteX3" fmla="*/ 0 w 139669"/>
                  <a:gd name="connsiteY3" fmla="*/ 122674 h 202539"/>
                  <a:gd name="connsiteX4" fmla="*/ 69835 w 139669"/>
                  <a:gd name="connsiteY4" fmla="*/ 202539 h 202539"/>
                  <a:gd name="connsiteX5" fmla="*/ 139669 w 139669"/>
                  <a:gd name="connsiteY5" fmla="*/ 122674 h 202539"/>
                  <a:gd name="connsiteX6" fmla="*/ 136740 w 139669"/>
                  <a:gd name="connsiteY6" fmla="*/ 61311 h 20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669" h="202539">
                    <a:moveTo>
                      <a:pt x="136740" y="61311"/>
                    </a:moveTo>
                    <a:cubicBezTo>
                      <a:pt x="136740" y="24252"/>
                      <a:pt x="106792" y="0"/>
                      <a:pt x="69835" y="0"/>
                    </a:cubicBezTo>
                    <a:cubicBezTo>
                      <a:pt x="32877" y="0"/>
                      <a:pt x="2903" y="24252"/>
                      <a:pt x="2903" y="61311"/>
                    </a:cubicBezTo>
                    <a:cubicBezTo>
                      <a:pt x="2903" y="61311"/>
                      <a:pt x="0" y="120400"/>
                      <a:pt x="0" y="122674"/>
                    </a:cubicBezTo>
                    <a:cubicBezTo>
                      <a:pt x="0" y="157876"/>
                      <a:pt x="43130" y="202539"/>
                      <a:pt x="69835" y="202539"/>
                    </a:cubicBezTo>
                    <a:cubicBezTo>
                      <a:pt x="100645" y="202539"/>
                      <a:pt x="139669" y="149330"/>
                      <a:pt x="139669" y="122674"/>
                    </a:cubicBezTo>
                    <a:cubicBezTo>
                      <a:pt x="139669" y="120374"/>
                      <a:pt x="136740" y="61311"/>
                      <a:pt x="136740" y="61311"/>
                    </a:cubicBezTo>
                    <a:close/>
                  </a:path>
                </a:pathLst>
              </a:custGeom>
              <a:solidFill>
                <a:srgbClr val="DFBB9C"/>
              </a:solidFill>
              <a:ln w="0" cap="flat">
                <a:noFill/>
                <a:prstDash val="solid"/>
                <a:miter/>
              </a:ln>
            </p:spPr>
            <p:txBody>
              <a:bodyPr rtlCol="0" anchor="ctr"/>
              <a:lstStyle/>
              <a:p>
                <a:endParaRPr lang="nb-NO"/>
              </a:p>
            </p:txBody>
          </p:sp>
        </p:grpSp>
        <p:grpSp>
          <p:nvGrpSpPr>
            <p:cNvPr id="144" name="Graphic 353">
              <a:extLst>
                <a:ext uri="{FF2B5EF4-FFF2-40B4-BE49-F238E27FC236}">
                  <a16:creationId xmlns:a16="http://schemas.microsoft.com/office/drawing/2014/main" id="{B61468E1-F785-55A7-2F92-947502A8D83D}"/>
                </a:ext>
              </a:extLst>
            </p:cNvPr>
            <p:cNvGrpSpPr/>
            <p:nvPr/>
          </p:nvGrpSpPr>
          <p:grpSpPr>
            <a:xfrm>
              <a:off x="856960" y="4079759"/>
              <a:ext cx="124456" cy="110694"/>
              <a:chOff x="856960" y="4079759"/>
              <a:chExt cx="124456" cy="110694"/>
            </a:xfrm>
          </p:grpSpPr>
          <p:grpSp>
            <p:nvGrpSpPr>
              <p:cNvPr id="198" name="Graphic 353">
                <a:extLst>
                  <a:ext uri="{FF2B5EF4-FFF2-40B4-BE49-F238E27FC236}">
                    <a16:creationId xmlns:a16="http://schemas.microsoft.com/office/drawing/2014/main" id="{3354B889-2C52-F0CB-961C-B710AF5E82AC}"/>
                  </a:ext>
                </a:extLst>
              </p:cNvPr>
              <p:cNvGrpSpPr/>
              <p:nvPr/>
            </p:nvGrpSpPr>
            <p:grpSpPr>
              <a:xfrm>
                <a:off x="856960" y="4079759"/>
                <a:ext cx="124456" cy="13832"/>
                <a:chOff x="856960" y="4079759"/>
                <a:chExt cx="124456" cy="13832"/>
              </a:xfrm>
              <a:solidFill>
                <a:srgbClr val="10161E"/>
              </a:solidFill>
            </p:grpSpPr>
            <p:sp>
              <p:nvSpPr>
                <p:cNvPr id="206" name="Friform 205">
                  <a:extLst>
                    <a:ext uri="{FF2B5EF4-FFF2-40B4-BE49-F238E27FC236}">
                      <a16:creationId xmlns:a16="http://schemas.microsoft.com/office/drawing/2014/main" id="{47497088-2950-8530-E5E2-4D9201FDA425}"/>
                    </a:ext>
                  </a:extLst>
                </p:cNvPr>
                <p:cNvSpPr/>
                <p:nvPr/>
              </p:nvSpPr>
              <p:spPr>
                <a:xfrm>
                  <a:off x="933530" y="4079759"/>
                  <a:ext cx="47885" cy="13832"/>
                </a:xfrm>
                <a:custGeom>
                  <a:avLst/>
                  <a:gdLst>
                    <a:gd name="connsiteX0" fmla="*/ 226 w 47885"/>
                    <a:gd name="connsiteY0" fmla="*/ 2421 h 13832"/>
                    <a:gd name="connsiteX1" fmla="*/ 35039 w 47885"/>
                    <a:gd name="connsiteY1" fmla="*/ 69 h 13832"/>
                    <a:gd name="connsiteX2" fmla="*/ 47881 w 47885"/>
                    <a:gd name="connsiteY2" fmla="*/ 10366 h 13832"/>
                    <a:gd name="connsiteX3" fmla="*/ 4176 w 47885"/>
                    <a:gd name="connsiteY3" fmla="*/ 13241 h 13832"/>
                    <a:gd name="connsiteX4" fmla="*/ 226 w 47885"/>
                    <a:gd name="connsiteY4" fmla="*/ 2447 h 13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85" h="13832">
                      <a:moveTo>
                        <a:pt x="226" y="2421"/>
                      </a:moveTo>
                      <a:cubicBezTo>
                        <a:pt x="226" y="2421"/>
                        <a:pt x="29416" y="-480"/>
                        <a:pt x="35039" y="69"/>
                      </a:cubicBezTo>
                      <a:cubicBezTo>
                        <a:pt x="44429" y="984"/>
                        <a:pt x="46443" y="7047"/>
                        <a:pt x="47881" y="10366"/>
                      </a:cubicBezTo>
                      <a:cubicBezTo>
                        <a:pt x="48378" y="11490"/>
                        <a:pt x="9773" y="15279"/>
                        <a:pt x="4176" y="13241"/>
                      </a:cubicBezTo>
                      <a:cubicBezTo>
                        <a:pt x="-1421" y="11202"/>
                        <a:pt x="226" y="2447"/>
                        <a:pt x="226" y="2447"/>
                      </a:cubicBezTo>
                      <a:close/>
                    </a:path>
                  </a:pathLst>
                </a:custGeom>
                <a:solidFill>
                  <a:srgbClr val="915D22"/>
                </a:solidFill>
                <a:ln w="0" cap="flat">
                  <a:noFill/>
                  <a:prstDash val="solid"/>
                  <a:miter/>
                </a:ln>
              </p:spPr>
              <p:txBody>
                <a:bodyPr rtlCol="0" anchor="ctr"/>
                <a:lstStyle/>
                <a:p>
                  <a:endParaRPr lang="nb-NO"/>
                </a:p>
              </p:txBody>
            </p:sp>
            <p:sp>
              <p:nvSpPr>
                <p:cNvPr id="207" name="Friform 206">
                  <a:extLst>
                    <a:ext uri="{FF2B5EF4-FFF2-40B4-BE49-F238E27FC236}">
                      <a16:creationId xmlns:a16="http://schemas.microsoft.com/office/drawing/2014/main" id="{3FEADB98-E4B6-9F78-835D-A9A937FF12F0}"/>
                    </a:ext>
                  </a:extLst>
                </p:cNvPr>
                <p:cNvSpPr/>
                <p:nvPr/>
              </p:nvSpPr>
              <p:spPr>
                <a:xfrm>
                  <a:off x="856960" y="4079759"/>
                  <a:ext cx="47885" cy="13832"/>
                </a:xfrm>
                <a:custGeom>
                  <a:avLst/>
                  <a:gdLst>
                    <a:gd name="connsiteX0" fmla="*/ 47660 w 47885"/>
                    <a:gd name="connsiteY0" fmla="*/ 2421 h 13832"/>
                    <a:gd name="connsiteX1" fmla="*/ 12847 w 47885"/>
                    <a:gd name="connsiteY1" fmla="*/ 69 h 13832"/>
                    <a:gd name="connsiteX2" fmla="*/ 5 w 47885"/>
                    <a:gd name="connsiteY2" fmla="*/ 10366 h 13832"/>
                    <a:gd name="connsiteX3" fmla="*/ 43710 w 47885"/>
                    <a:gd name="connsiteY3" fmla="*/ 13241 h 13832"/>
                    <a:gd name="connsiteX4" fmla="*/ 47660 w 47885"/>
                    <a:gd name="connsiteY4" fmla="*/ 2447 h 13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85" h="13832">
                      <a:moveTo>
                        <a:pt x="47660" y="2421"/>
                      </a:moveTo>
                      <a:cubicBezTo>
                        <a:pt x="47660" y="2421"/>
                        <a:pt x="18470" y="-480"/>
                        <a:pt x="12847" y="69"/>
                      </a:cubicBezTo>
                      <a:cubicBezTo>
                        <a:pt x="3457" y="984"/>
                        <a:pt x="1443" y="7047"/>
                        <a:pt x="5" y="10366"/>
                      </a:cubicBezTo>
                      <a:cubicBezTo>
                        <a:pt x="-492" y="11490"/>
                        <a:pt x="38113" y="15279"/>
                        <a:pt x="43710" y="13241"/>
                      </a:cubicBezTo>
                      <a:cubicBezTo>
                        <a:pt x="49307" y="11202"/>
                        <a:pt x="47660" y="2447"/>
                        <a:pt x="47660" y="2447"/>
                      </a:cubicBezTo>
                      <a:close/>
                    </a:path>
                  </a:pathLst>
                </a:custGeom>
                <a:solidFill>
                  <a:srgbClr val="915D22"/>
                </a:solidFill>
                <a:ln w="0" cap="flat">
                  <a:noFill/>
                  <a:prstDash val="solid"/>
                  <a:miter/>
                </a:ln>
              </p:spPr>
              <p:txBody>
                <a:bodyPr rtlCol="0" anchor="ctr"/>
                <a:lstStyle/>
                <a:p>
                  <a:endParaRPr lang="nb-NO"/>
                </a:p>
              </p:txBody>
            </p:sp>
          </p:grpSp>
          <p:sp>
            <p:nvSpPr>
              <p:cNvPr id="199" name="Friform 198">
                <a:extLst>
                  <a:ext uri="{FF2B5EF4-FFF2-40B4-BE49-F238E27FC236}">
                    <a16:creationId xmlns:a16="http://schemas.microsoft.com/office/drawing/2014/main" id="{DFF15B0A-D645-F862-4EF4-67F051A9E8A5}"/>
                  </a:ext>
                </a:extLst>
              </p:cNvPr>
              <p:cNvSpPr/>
              <p:nvPr/>
            </p:nvSpPr>
            <p:spPr>
              <a:xfrm>
                <a:off x="922797" y="4156343"/>
                <a:ext cx="10331" cy="4605"/>
              </a:xfrm>
              <a:custGeom>
                <a:avLst/>
                <a:gdLst>
                  <a:gd name="connsiteX0" fmla="*/ 4891 w 10331"/>
                  <a:gd name="connsiteY0" fmla="*/ 6 h 4605"/>
                  <a:gd name="connsiteX1" fmla="*/ 10331 w 10331"/>
                  <a:gd name="connsiteY1" fmla="*/ 3926 h 4605"/>
                  <a:gd name="connsiteX2" fmla="*/ 0 w 10331"/>
                  <a:gd name="connsiteY2" fmla="*/ 4606 h 4605"/>
                  <a:gd name="connsiteX3" fmla="*/ 4891 w 10331"/>
                  <a:gd name="connsiteY3" fmla="*/ 6 h 4605"/>
                </a:gdLst>
                <a:ahLst/>
                <a:cxnLst>
                  <a:cxn ang="0">
                    <a:pos x="connsiteX0" y="connsiteY0"/>
                  </a:cxn>
                  <a:cxn ang="0">
                    <a:pos x="connsiteX1" y="connsiteY1"/>
                  </a:cxn>
                  <a:cxn ang="0">
                    <a:pos x="connsiteX2" y="connsiteY2"/>
                  </a:cxn>
                  <a:cxn ang="0">
                    <a:pos x="connsiteX3" y="connsiteY3"/>
                  </a:cxn>
                </a:cxnLst>
                <a:rect l="l" t="t" r="r" b="b"/>
                <a:pathLst>
                  <a:path w="10331" h="4605">
                    <a:moveTo>
                      <a:pt x="4891" y="6"/>
                    </a:moveTo>
                    <a:cubicBezTo>
                      <a:pt x="7428" y="-177"/>
                      <a:pt x="10331" y="3926"/>
                      <a:pt x="10331" y="3926"/>
                    </a:cubicBezTo>
                    <a:lnTo>
                      <a:pt x="0" y="4606"/>
                    </a:lnTo>
                    <a:cubicBezTo>
                      <a:pt x="1595" y="2123"/>
                      <a:pt x="2380" y="215"/>
                      <a:pt x="4891" y="6"/>
                    </a:cubicBezTo>
                    <a:close/>
                  </a:path>
                </a:pathLst>
              </a:custGeom>
              <a:solidFill>
                <a:srgbClr val="99715B"/>
              </a:solidFill>
              <a:ln w="0" cap="flat">
                <a:noFill/>
                <a:prstDash val="solid"/>
                <a:miter/>
              </a:ln>
            </p:spPr>
            <p:txBody>
              <a:bodyPr rtlCol="0" anchor="ctr"/>
              <a:lstStyle/>
              <a:p>
                <a:endParaRPr lang="nb-NO"/>
              </a:p>
            </p:txBody>
          </p:sp>
          <p:sp>
            <p:nvSpPr>
              <p:cNvPr id="200" name="Friform 199">
                <a:extLst>
                  <a:ext uri="{FF2B5EF4-FFF2-40B4-BE49-F238E27FC236}">
                    <a16:creationId xmlns:a16="http://schemas.microsoft.com/office/drawing/2014/main" id="{05DA3445-3472-A863-AA95-0292CFC1A0F5}"/>
                  </a:ext>
                </a:extLst>
              </p:cNvPr>
              <p:cNvSpPr/>
              <p:nvPr/>
            </p:nvSpPr>
            <p:spPr>
              <a:xfrm>
                <a:off x="907209" y="4156343"/>
                <a:ext cx="10331" cy="4605"/>
              </a:xfrm>
              <a:custGeom>
                <a:avLst/>
                <a:gdLst>
                  <a:gd name="connsiteX0" fmla="*/ 5440 w 10331"/>
                  <a:gd name="connsiteY0" fmla="*/ 6 h 4605"/>
                  <a:gd name="connsiteX1" fmla="*/ 0 w 10331"/>
                  <a:gd name="connsiteY1" fmla="*/ 3926 h 4605"/>
                  <a:gd name="connsiteX2" fmla="*/ 10331 w 10331"/>
                  <a:gd name="connsiteY2" fmla="*/ 4606 h 4605"/>
                  <a:gd name="connsiteX3" fmla="*/ 5440 w 10331"/>
                  <a:gd name="connsiteY3" fmla="*/ 6 h 4605"/>
                </a:gdLst>
                <a:ahLst/>
                <a:cxnLst>
                  <a:cxn ang="0">
                    <a:pos x="connsiteX0" y="connsiteY0"/>
                  </a:cxn>
                  <a:cxn ang="0">
                    <a:pos x="connsiteX1" y="connsiteY1"/>
                  </a:cxn>
                  <a:cxn ang="0">
                    <a:pos x="connsiteX2" y="connsiteY2"/>
                  </a:cxn>
                  <a:cxn ang="0">
                    <a:pos x="connsiteX3" y="connsiteY3"/>
                  </a:cxn>
                </a:cxnLst>
                <a:rect l="l" t="t" r="r" b="b"/>
                <a:pathLst>
                  <a:path w="10331" h="4605">
                    <a:moveTo>
                      <a:pt x="5440" y="6"/>
                    </a:moveTo>
                    <a:cubicBezTo>
                      <a:pt x="2903" y="-177"/>
                      <a:pt x="0" y="3926"/>
                      <a:pt x="0" y="3926"/>
                    </a:cubicBezTo>
                    <a:lnTo>
                      <a:pt x="10331" y="4606"/>
                    </a:lnTo>
                    <a:cubicBezTo>
                      <a:pt x="8736" y="2123"/>
                      <a:pt x="7951" y="215"/>
                      <a:pt x="5440" y="6"/>
                    </a:cubicBezTo>
                    <a:close/>
                  </a:path>
                </a:pathLst>
              </a:custGeom>
              <a:solidFill>
                <a:srgbClr val="99715B"/>
              </a:solidFill>
              <a:ln w="0" cap="flat">
                <a:noFill/>
                <a:prstDash val="solid"/>
                <a:miter/>
              </a:ln>
            </p:spPr>
            <p:txBody>
              <a:bodyPr rtlCol="0" anchor="ctr"/>
              <a:lstStyle/>
              <a:p>
                <a:endParaRPr lang="nb-NO"/>
              </a:p>
            </p:txBody>
          </p:sp>
          <p:sp>
            <p:nvSpPr>
              <p:cNvPr id="201" name="Friform 200">
                <a:extLst>
                  <a:ext uri="{FF2B5EF4-FFF2-40B4-BE49-F238E27FC236}">
                    <a16:creationId xmlns:a16="http://schemas.microsoft.com/office/drawing/2014/main" id="{ED115496-50B9-DE71-0434-DA33F5CB3FA6}"/>
                  </a:ext>
                </a:extLst>
              </p:cNvPr>
              <p:cNvSpPr/>
              <p:nvPr/>
            </p:nvSpPr>
            <p:spPr>
              <a:xfrm>
                <a:off x="908203" y="4101571"/>
                <a:ext cx="4981" cy="38756"/>
              </a:xfrm>
              <a:custGeom>
                <a:avLst/>
                <a:gdLst>
                  <a:gd name="connsiteX0" fmla="*/ 4106 w 4981"/>
                  <a:gd name="connsiteY0" fmla="*/ 38731 h 38756"/>
                  <a:gd name="connsiteX1" fmla="*/ 4185 w 4981"/>
                  <a:gd name="connsiteY1" fmla="*/ 0 h 38756"/>
                  <a:gd name="connsiteX2" fmla="*/ 78 w 4981"/>
                  <a:gd name="connsiteY2" fmla="*/ 366 h 38756"/>
                  <a:gd name="connsiteX3" fmla="*/ 0 w 4981"/>
                  <a:gd name="connsiteY3" fmla="*/ 38313 h 38756"/>
                  <a:gd name="connsiteX4" fmla="*/ 4106 w 4981"/>
                  <a:gd name="connsiteY4" fmla="*/ 38757 h 38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 h="38756">
                    <a:moveTo>
                      <a:pt x="4106" y="38731"/>
                    </a:moveTo>
                    <a:cubicBezTo>
                      <a:pt x="6016" y="20646"/>
                      <a:pt x="4211" y="183"/>
                      <a:pt x="4185" y="0"/>
                    </a:cubicBezTo>
                    <a:lnTo>
                      <a:pt x="78" y="366"/>
                    </a:lnTo>
                    <a:cubicBezTo>
                      <a:pt x="78" y="575"/>
                      <a:pt x="1857" y="20646"/>
                      <a:pt x="0" y="38313"/>
                    </a:cubicBezTo>
                    <a:lnTo>
                      <a:pt x="4106" y="38757"/>
                    </a:lnTo>
                    <a:close/>
                  </a:path>
                </a:pathLst>
              </a:custGeom>
              <a:solidFill>
                <a:srgbClr val="99715B"/>
              </a:solidFill>
              <a:ln w="0" cap="flat">
                <a:noFill/>
                <a:prstDash val="solid"/>
                <a:miter/>
              </a:ln>
            </p:spPr>
            <p:txBody>
              <a:bodyPr rtlCol="0" anchor="ctr"/>
              <a:lstStyle/>
              <a:p>
                <a:endParaRPr lang="nb-NO"/>
              </a:p>
            </p:txBody>
          </p:sp>
          <p:sp>
            <p:nvSpPr>
              <p:cNvPr id="202" name="Friform 201">
                <a:extLst>
                  <a:ext uri="{FF2B5EF4-FFF2-40B4-BE49-F238E27FC236}">
                    <a16:creationId xmlns:a16="http://schemas.microsoft.com/office/drawing/2014/main" id="{32833CAF-8F15-739F-D7EC-6E629C659F13}"/>
                  </a:ext>
                </a:extLst>
              </p:cNvPr>
              <p:cNvSpPr/>
              <p:nvPr/>
            </p:nvSpPr>
            <p:spPr>
              <a:xfrm>
                <a:off x="945238" y="4107791"/>
                <a:ext cx="19407" cy="22214"/>
              </a:xfrm>
              <a:custGeom>
                <a:avLst/>
                <a:gdLst>
                  <a:gd name="connsiteX0" fmla="*/ 19407 w 19407"/>
                  <a:gd name="connsiteY0" fmla="*/ 11107 h 22214"/>
                  <a:gd name="connsiteX1" fmla="*/ 9704 w 19407"/>
                  <a:gd name="connsiteY1" fmla="*/ 22214 h 22214"/>
                  <a:gd name="connsiteX2" fmla="*/ 0 w 19407"/>
                  <a:gd name="connsiteY2" fmla="*/ 11107 h 22214"/>
                  <a:gd name="connsiteX3" fmla="*/ 9704 w 19407"/>
                  <a:gd name="connsiteY3" fmla="*/ 0 h 22214"/>
                  <a:gd name="connsiteX4" fmla="*/ 19407 w 19407"/>
                  <a:gd name="connsiteY4" fmla="*/ 11107 h 22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7" h="22214">
                    <a:moveTo>
                      <a:pt x="19407" y="11107"/>
                    </a:moveTo>
                    <a:cubicBezTo>
                      <a:pt x="19407" y="17249"/>
                      <a:pt x="15065" y="22214"/>
                      <a:pt x="9704" y="22214"/>
                    </a:cubicBezTo>
                    <a:cubicBezTo>
                      <a:pt x="4342" y="22214"/>
                      <a:pt x="0" y="17249"/>
                      <a:pt x="0" y="11107"/>
                    </a:cubicBezTo>
                    <a:cubicBezTo>
                      <a:pt x="0" y="4965"/>
                      <a:pt x="4342" y="0"/>
                      <a:pt x="9704" y="0"/>
                    </a:cubicBezTo>
                    <a:cubicBezTo>
                      <a:pt x="15065" y="0"/>
                      <a:pt x="19407" y="4965"/>
                      <a:pt x="19407" y="11107"/>
                    </a:cubicBezTo>
                    <a:close/>
                  </a:path>
                </a:pathLst>
              </a:custGeom>
              <a:solidFill>
                <a:srgbClr val="10161E"/>
              </a:solidFill>
              <a:ln w="0" cap="flat">
                <a:noFill/>
                <a:prstDash val="solid"/>
                <a:miter/>
              </a:ln>
            </p:spPr>
            <p:txBody>
              <a:bodyPr rtlCol="0" anchor="ctr"/>
              <a:lstStyle/>
              <a:p>
                <a:endParaRPr lang="nb-NO"/>
              </a:p>
            </p:txBody>
          </p:sp>
          <p:sp>
            <p:nvSpPr>
              <p:cNvPr id="203" name="Friform 202">
                <a:extLst>
                  <a:ext uri="{FF2B5EF4-FFF2-40B4-BE49-F238E27FC236}">
                    <a16:creationId xmlns:a16="http://schemas.microsoft.com/office/drawing/2014/main" id="{539DE093-FC13-1F8B-A146-9592345E3A3C}"/>
                  </a:ext>
                </a:extLst>
              </p:cNvPr>
              <p:cNvSpPr/>
              <p:nvPr/>
            </p:nvSpPr>
            <p:spPr>
              <a:xfrm>
                <a:off x="873468" y="4107791"/>
                <a:ext cx="19407" cy="22214"/>
              </a:xfrm>
              <a:custGeom>
                <a:avLst/>
                <a:gdLst>
                  <a:gd name="connsiteX0" fmla="*/ 19407 w 19407"/>
                  <a:gd name="connsiteY0" fmla="*/ 11107 h 22214"/>
                  <a:gd name="connsiteX1" fmla="*/ 9704 w 19407"/>
                  <a:gd name="connsiteY1" fmla="*/ 22214 h 22214"/>
                  <a:gd name="connsiteX2" fmla="*/ 0 w 19407"/>
                  <a:gd name="connsiteY2" fmla="*/ 11107 h 22214"/>
                  <a:gd name="connsiteX3" fmla="*/ 9704 w 19407"/>
                  <a:gd name="connsiteY3" fmla="*/ 0 h 22214"/>
                  <a:gd name="connsiteX4" fmla="*/ 19407 w 19407"/>
                  <a:gd name="connsiteY4" fmla="*/ 11107 h 22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7" h="22214">
                    <a:moveTo>
                      <a:pt x="19407" y="11107"/>
                    </a:moveTo>
                    <a:cubicBezTo>
                      <a:pt x="19407" y="17241"/>
                      <a:pt x="15063" y="22214"/>
                      <a:pt x="9704" y="22214"/>
                    </a:cubicBezTo>
                    <a:cubicBezTo>
                      <a:pt x="4344" y="22214"/>
                      <a:pt x="0" y="17241"/>
                      <a:pt x="0" y="11107"/>
                    </a:cubicBezTo>
                    <a:cubicBezTo>
                      <a:pt x="0" y="4973"/>
                      <a:pt x="4344" y="0"/>
                      <a:pt x="9704" y="0"/>
                    </a:cubicBezTo>
                    <a:cubicBezTo>
                      <a:pt x="15063" y="0"/>
                      <a:pt x="19407" y="4973"/>
                      <a:pt x="19407" y="11107"/>
                    </a:cubicBezTo>
                    <a:close/>
                  </a:path>
                </a:pathLst>
              </a:custGeom>
              <a:solidFill>
                <a:srgbClr val="10161E"/>
              </a:solidFill>
              <a:ln w="0" cap="flat">
                <a:noFill/>
                <a:prstDash val="solid"/>
                <a:miter/>
              </a:ln>
            </p:spPr>
            <p:txBody>
              <a:bodyPr rtlCol="0" anchor="ctr"/>
              <a:lstStyle/>
              <a:p>
                <a:endParaRPr lang="nb-NO"/>
              </a:p>
            </p:txBody>
          </p:sp>
          <p:sp>
            <p:nvSpPr>
              <p:cNvPr id="204" name="Friform 203">
                <a:extLst>
                  <a:ext uri="{FF2B5EF4-FFF2-40B4-BE49-F238E27FC236}">
                    <a16:creationId xmlns:a16="http://schemas.microsoft.com/office/drawing/2014/main" id="{D8EADB97-8602-6439-BD04-6CC7B520CC44}"/>
                  </a:ext>
                </a:extLst>
              </p:cNvPr>
              <p:cNvSpPr/>
              <p:nvPr/>
            </p:nvSpPr>
            <p:spPr>
              <a:xfrm>
                <a:off x="892254" y="4171904"/>
                <a:ext cx="57074" cy="6736"/>
              </a:xfrm>
              <a:custGeom>
                <a:avLst/>
                <a:gdLst>
                  <a:gd name="connsiteX0" fmla="*/ 10064 w 57074"/>
                  <a:gd name="connsiteY0" fmla="*/ 6711 h 6736"/>
                  <a:gd name="connsiteX1" fmla="*/ 936 w 57074"/>
                  <a:gd name="connsiteY1" fmla="*/ 3836 h 6736"/>
                  <a:gd name="connsiteX2" fmla="*/ 360 w 57074"/>
                  <a:gd name="connsiteY2" fmla="*/ 935 h 6736"/>
                  <a:gd name="connsiteX3" fmla="*/ 3264 w 57074"/>
                  <a:gd name="connsiteY3" fmla="*/ 360 h 6736"/>
                  <a:gd name="connsiteX4" fmla="*/ 16603 w 57074"/>
                  <a:gd name="connsiteY4" fmla="*/ 1223 h 6736"/>
                  <a:gd name="connsiteX5" fmla="*/ 22122 w 57074"/>
                  <a:gd name="connsiteY5" fmla="*/ 386 h 6736"/>
                  <a:gd name="connsiteX6" fmla="*/ 28844 w 57074"/>
                  <a:gd name="connsiteY6" fmla="*/ 1144 h 6736"/>
                  <a:gd name="connsiteX7" fmla="*/ 34885 w 57074"/>
                  <a:gd name="connsiteY7" fmla="*/ 412 h 6736"/>
                  <a:gd name="connsiteX8" fmla="*/ 40875 w 57074"/>
                  <a:gd name="connsiteY8" fmla="*/ 1275 h 6736"/>
                  <a:gd name="connsiteX9" fmla="*/ 53822 w 57074"/>
                  <a:gd name="connsiteY9" fmla="*/ 360 h 6736"/>
                  <a:gd name="connsiteX10" fmla="*/ 56725 w 57074"/>
                  <a:gd name="connsiteY10" fmla="*/ 935 h 6736"/>
                  <a:gd name="connsiteX11" fmla="*/ 56150 w 57074"/>
                  <a:gd name="connsiteY11" fmla="*/ 3836 h 6736"/>
                  <a:gd name="connsiteX12" fmla="*/ 39646 w 57074"/>
                  <a:gd name="connsiteY12" fmla="*/ 5273 h 6736"/>
                  <a:gd name="connsiteX13" fmla="*/ 35775 w 57074"/>
                  <a:gd name="connsiteY13" fmla="*/ 4515 h 6736"/>
                  <a:gd name="connsiteX14" fmla="*/ 28896 w 57074"/>
                  <a:gd name="connsiteY14" fmla="*/ 5352 h 6736"/>
                  <a:gd name="connsiteX15" fmla="*/ 21259 w 57074"/>
                  <a:gd name="connsiteY15" fmla="*/ 4489 h 6736"/>
                  <a:gd name="connsiteX16" fmla="*/ 17884 w 57074"/>
                  <a:gd name="connsiteY16" fmla="*/ 5247 h 6736"/>
                  <a:gd name="connsiteX17" fmla="*/ 10090 w 57074"/>
                  <a:gd name="connsiteY17" fmla="*/ 6737 h 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074" h="6736">
                    <a:moveTo>
                      <a:pt x="10064" y="6711"/>
                    </a:moveTo>
                    <a:cubicBezTo>
                      <a:pt x="7292" y="6711"/>
                      <a:pt x="4205" y="6005"/>
                      <a:pt x="936" y="3836"/>
                    </a:cubicBezTo>
                    <a:cubicBezTo>
                      <a:pt x="-32" y="3209"/>
                      <a:pt x="-293" y="1902"/>
                      <a:pt x="360" y="935"/>
                    </a:cubicBezTo>
                    <a:cubicBezTo>
                      <a:pt x="988" y="-32"/>
                      <a:pt x="2296" y="-293"/>
                      <a:pt x="3264" y="360"/>
                    </a:cubicBezTo>
                    <a:cubicBezTo>
                      <a:pt x="8442" y="3810"/>
                      <a:pt x="12967" y="2372"/>
                      <a:pt x="16603" y="1223"/>
                    </a:cubicBezTo>
                    <a:cubicBezTo>
                      <a:pt x="18669" y="569"/>
                      <a:pt x="20448" y="20"/>
                      <a:pt x="22122" y="386"/>
                    </a:cubicBezTo>
                    <a:cubicBezTo>
                      <a:pt x="24371" y="883"/>
                      <a:pt x="26280" y="1196"/>
                      <a:pt x="28844" y="1144"/>
                    </a:cubicBezTo>
                    <a:cubicBezTo>
                      <a:pt x="31381" y="1144"/>
                      <a:pt x="32871" y="857"/>
                      <a:pt x="34885" y="412"/>
                    </a:cubicBezTo>
                    <a:cubicBezTo>
                      <a:pt x="36769" y="-6"/>
                      <a:pt x="38756" y="622"/>
                      <a:pt x="40875" y="1275"/>
                    </a:cubicBezTo>
                    <a:cubicBezTo>
                      <a:pt x="44563" y="2425"/>
                      <a:pt x="48774" y="3705"/>
                      <a:pt x="53822" y="360"/>
                    </a:cubicBezTo>
                    <a:cubicBezTo>
                      <a:pt x="54790" y="-267"/>
                      <a:pt x="56071" y="-6"/>
                      <a:pt x="56725" y="935"/>
                    </a:cubicBezTo>
                    <a:cubicBezTo>
                      <a:pt x="57353" y="1902"/>
                      <a:pt x="57117" y="3183"/>
                      <a:pt x="56150" y="3836"/>
                    </a:cubicBezTo>
                    <a:cubicBezTo>
                      <a:pt x="49454" y="8305"/>
                      <a:pt x="43543" y="6476"/>
                      <a:pt x="39646" y="5273"/>
                    </a:cubicBezTo>
                    <a:cubicBezTo>
                      <a:pt x="38076" y="4777"/>
                      <a:pt x="36585" y="4333"/>
                      <a:pt x="35775" y="4515"/>
                    </a:cubicBezTo>
                    <a:cubicBezTo>
                      <a:pt x="33656" y="4986"/>
                      <a:pt x="31825" y="5326"/>
                      <a:pt x="28896" y="5352"/>
                    </a:cubicBezTo>
                    <a:cubicBezTo>
                      <a:pt x="25862" y="5352"/>
                      <a:pt x="23717" y="5038"/>
                      <a:pt x="21259" y="4489"/>
                    </a:cubicBezTo>
                    <a:cubicBezTo>
                      <a:pt x="20683" y="4359"/>
                      <a:pt x="19192" y="4829"/>
                      <a:pt x="17884" y="5247"/>
                    </a:cubicBezTo>
                    <a:cubicBezTo>
                      <a:pt x="15792" y="5901"/>
                      <a:pt x="13124" y="6737"/>
                      <a:pt x="10090" y="6737"/>
                    </a:cubicBezTo>
                    <a:close/>
                  </a:path>
                </a:pathLst>
              </a:custGeom>
              <a:solidFill>
                <a:srgbClr val="99715B"/>
              </a:solidFill>
              <a:ln w="0" cap="flat">
                <a:noFill/>
                <a:prstDash val="solid"/>
                <a:miter/>
              </a:ln>
            </p:spPr>
            <p:txBody>
              <a:bodyPr rtlCol="0" anchor="ctr"/>
              <a:lstStyle/>
              <a:p>
                <a:endParaRPr lang="nb-NO"/>
              </a:p>
            </p:txBody>
          </p:sp>
          <p:sp>
            <p:nvSpPr>
              <p:cNvPr id="205" name="Friform 204">
                <a:extLst>
                  <a:ext uri="{FF2B5EF4-FFF2-40B4-BE49-F238E27FC236}">
                    <a16:creationId xmlns:a16="http://schemas.microsoft.com/office/drawing/2014/main" id="{35A9135D-C54B-648D-A6DC-5D91B51A4985}"/>
                  </a:ext>
                </a:extLst>
              </p:cNvPr>
              <p:cNvSpPr/>
              <p:nvPr/>
            </p:nvSpPr>
            <p:spPr>
              <a:xfrm>
                <a:off x="906921" y="4183643"/>
                <a:ext cx="27661" cy="6810"/>
              </a:xfrm>
              <a:custGeom>
                <a:avLst/>
                <a:gdLst>
                  <a:gd name="connsiteX0" fmla="*/ 14254 w 27661"/>
                  <a:gd name="connsiteY0" fmla="*/ 6811 h 6810"/>
                  <a:gd name="connsiteX1" fmla="*/ 1151 w 27661"/>
                  <a:gd name="connsiteY1" fmla="*/ 3962 h 6810"/>
                  <a:gd name="connsiteX2" fmla="*/ 209 w 27661"/>
                  <a:gd name="connsiteY2" fmla="*/ 1166 h 6810"/>
                  <a:gd name="connsiteX3" fmla="*/ 3008 w 27661"/>
                  <a:gd name="connsiteY3" fmla="*/ 225 h 6810"/>
                  <a:gd name="connsiteX4" fmla="*/ 24638 w 27661"/>
                  <a:gd name="connsiteY4" fmla="*/ 225 h 6810"/>
                  <a:gd name="connsiteX5" fmla="*/ 27437 w 27661"/>
                  <a:gd name="connsiteY5" fmla="*/ 1166 h 6810"/>
                  <a:gd name="connsiteX6" fmla="*/ 26495 w 27661"/>
                  <a:gd name="connsiteY6" fmla="*/ 3962 h 6810"/>
                  <a:gd name="connsiteX7" fmla="*/ 14228 w 27661"/>
                  <a:gd name="connsiteY7" fmla="*/ 6811 h 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61" h="6810">
                    <a:moveTo>
                      <a:pt x="14254" y="6811"/>
                    </a:moveTo>
                    <a:cubicBezTo>
                      <a:pt x="6983" y="6811"/>
                      <a:pt x="1491" y="4145"/>
                      <a:pt x="1151" y="3962"/>
                    </a:cubicBezTo>
                    <a:cubicBezTo>
                      <a:pt x="131" y="3440"/>
                      <a:pt x="-288" y="2185"/>
                      <a:pt x="209" y="1166"/>
                    </a:cubicBezTo>
                    <a:cubicBezTo>
                      <a:pt x="732" y="147"/>
                      <a:pt x="1988" y="-272"/>
                      <a:pt x="3008" y="225"/>
                    </a:cubicBezTo>
                    <a:cubicBezTo>
                      <a:pt x="3191" y="303"/>
                      <a:pt x="14045" y="5530"/>
                      <a:pt x="24638" y="225"/>
                    </a:cubicBezTo>
                    <a:cubicBezTo>
                      <a:pt x="25658" y="-298"/>
                      <a:pt x="26914" y="120"/>
                      <a:pt x="27437" y="1166"/>
                    </a:cubicBezTo>
                    <a:cubicBezTo>
                      <a:pt x="27960" y="2185"/>
                      <a:pt x="27541" y="3440"/>
                      <a:pt x="26495" y="3962"/>
                    </a:cubicBezTo>
                    <a:cubicBezTo>
                      <a:pt x="22232" y="6079"/>
                      <a:pt x="17995" y="6811"/>
                      <a:pt x="14228" y="6811"/>
                    </a:cubicBezTo>
                    <a:close/>
                  </a:path>
                </a:pathLst>
              </a:custGeom>
              <a:solidFill>
                <a:srgbClr val="99715B"/>
              </a:solidFill>
              <a:ln w="0" cap="flat">
                <a:noFill/>
                <a:prstDash val="solid"/>
                <a:miter/>
              </a:ln>
            </p:spPr>
            <p:txBody>
              <a:bodyPr rtlCol="0" anchor="ctr"/>
              <a:lstStyle/>
              <a:p>
                <a:endParaRPr lang="nb-NO"/>
              </a:p>
            </p:txBody>
          </p:sp>
        </p:grpSp>
        <p:sp>
          <p:nvSpPr>
            <p:cNvPr id="145" name="Friform 144">
              <a:extLst>
                <a:ext uri="{FF2B5EF4-FFF2-40B4-BE49-F238E27FC236}">
                  <a16:creationId xmlns:a16="http://schemas.microsoft.com/office/drawing/2014/main" id="{DE8D1EA6-7E81-E3EA-68C3-C18C201A15B5}"/>
                </a:ext>
              </a:extLst>
            </p:cNvPr>
            <p:cNvSpPr/>
            <p:nvPr/>
          </p:nvSpPr>
          <p:spPr>
            <a:xfrm>
              <a:off x="987296" y="4097446"/>
              <a:ext cx="14383" cy="45861"/>
            </a:xfrm>
            <a:custGeom>
              <a:avLst/>
              <a:gdLst>
                <a:gd name="connsiteX0" fmla="*/ 11430 w 14383"/>
                <a:gd name="connsiteY0" fmla="*/ 4988 h 45861"/>
                <a:gd name="connsiteX1" fmla="*/ 0 w 14383"/>
                <a:gd name="connsiteY1" fmla="*/ 258 h 45861"/>
                <a:gd name="connsiteX2" fmla="*/ 1962 w 14383"/>
                <a:gd name="connsiteY2" fmla="*/ 42072 h 45861"/>
                <a:gd name="connsiteX3" fmla="*/ 1700 w 14383"/>
                <a:gd name="connsiteY3" fmla="*/ 45862 h 45861"/>
                <a:gd name="connsiteX4" fmla="*/ 11430 w 14383"/>
                <a:gd name="connsiteY4" fmla="*/ 4988 h 45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3" h="45861">
                  <a:moveTo>
                    <a:pt x="11430" y="4988"/>
                  </a:moveTo>
                  <a:cubicBezTo>
                    <a:pt x="7585" y="-134"/>
                    <a:pt x="3086" y="-395"/>
                    <a:pt x="0" y="258"/>
                  </a:cubicBezTo>
                  <a:cubicBezTo>
                    <a:pt x="863" y="17689"/>
                    <a:pt x="1962" y="40661"/>
                    <a:pt x="1962" y="42072"/>
                  </a:cubicBezTo>
                  <a:cubicBezTo>
                    <a:pt x="1962" y="43275"/>
                    <a:pt x="1857" y="44555"/>
                    <a:pt x="1700" y="45862"/>
                  </a:cubicBezTo>
                  <a:cubicBezTo>
                    <a:pt x="14412" y="40426"/>
                    <a:pt x="17393" y="12907"/>
                    <a:pt x="11430" y="4988"/>
                  </a:cubicBezTo>
                  <a:close/>
                </a:path>
              </a:pathLst>
            </a:custGeom>
            <a:solidFill>
              <a:srgbClr val="99715B"/>
            </a:solidFill>
            <a:ln w="0" cap="flat">
              <a:noFill/>
              <a:prstDash val="solid"/>
              <a:miter/>
            </a:ln>
          </p:spPr>
          <p:txBody>
            <a:bodyPr rtlCol="0" anchor="ctr"/>
            <a:lstStyle/>
            <a:p>
              <a:endParaRPr lang="nb-NO"/>
            </a:p>
          </p:txBody>
        </p:sp>
        <p:sp>
          <p:nvSpPr>
            <p:cNvPr id="146" name="Friform 145">
              <a:extLst>
                <a:ext uri="{FF2B5EF4-FFF2-40B4-BE49-F238E27FC236}">
                  <a16:creationId xmlns:a16="http://schemas.microsoft.com/office/drawing/2014/main" id="{F79C140F-CA93-5B31-7E16-D620203B076F}"/>
                </a:ext>
              </a:extLst>
            </p:cNvPr>
            <p:cNvSpPr/>
            <p:nvPr/>
          </p:nvSpPr>
          <p:spPr>
            <a:xfrm>
              <a:off x="830705" y="3996591"/>
              <a:ext cx="167400" cy="101112"/>
            </a:xfrm>
            <a:custGeom>
              <a:avLst/>
              <a:gdLst>
                <a:gd name="connsiteX0" fmla="*/ 110741 w 167400"/>
                <a:gd name="connsiteY0" fmla="*/ 22684 h 101112"/>
                <a:gd name="connsiteX1" fmla="*/ 156592 w 167400"/>
                <a:gd name="connsiteY1" fmla="*/ 101113 h 101112"/>
                <a:gd name="connsiteX2" fmla="*/ 163784 w 167400"/>
                <a:gd name="connsiteY2" fmla="*/ 41971 h 101112"/>
                <a:gd name="connsiteX3" fmla="*/ 106086 w 167400"/>
                <a:gd name="connsiteY3" fmla="*/ 0 h 101112"/>
                <a:gd name="connsiteX4" fmla="*/ 61543 w 167400"/>
                <a:gd name="connsiteY4" fmla="*/ 3214 h 101112"/>
                <a:gd name="connsiteX5" fmla="*/ 0 w 167400"/>
                <a:gd name="connsiteY5" fmla="*/ 50543 h 101112"/>
                <a:gd name="connsiteX6" fmla="*/ 20872 w 167400"/>
                <a:gd name="connsiteY6" fmla="*/ 100825 h 101112"/>
                <a:gd name="connsiteX7" fmla="*/ 110768 w 167400"/>
                <a:gd name="connsiteY7" fmla="*/ 22658 h 10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400" h="101112">
                  <a:moveTo>
                    <a:pt x="110741" y="22684"/>
                  </a:moveTo>
                  <a:cubicBezTo>
                    <a:pt x="110741" y="22684"/>
                    <a:pt x="155624" y="81591"/>
                    <a:pt x="156592" y="101113"/>
                  </a:cubicBezTo>
                  <a:cubicBezTo>
                    <a:pt x="171291" y="98682"/>
                    <a:pt x="168100" y="44167"/>
                    <a:pt x="163784" y="41971"/>
                  </a:cubicBezTo>
                  <a:cubicBezTo>
                    <a:pt x="159469" y="39776"/>
                    <a:pt x="106086" y="0"/>
                    <a:pt x="106086" y="0"/>
                  </a:cubicBezTo>
                  <a:lnTo>
                    <a:pt x="61543" y="3214"/>
                  </a:lnTo>
                  <a:lnTo>
                    <a:pt x="0" y="50543"/>
                  </a:lnTo>
                  <a:cubicBezTo>
                    <a:pt x="0" y="50543"/>
                    <a:pt x="7611" y="97715"/>
                    <a:pt x="20872" y="100825"/>
                  </a:cubicBezTo>
                  <a:cubicBezTo>
                    <a:pt x="31831" y="60448"/>
                    <a:pt x="110768" y="22658"/>
                    <a:pt x="110768" y="22658"/>
                  </a:cubicBezTo>
                  <a:close/>
                </a:path>
              </a:pathLst>
            </a:custGeom>
            <a:solidFill>
              <a:srgbClr val="915D22"/>
            </a:solidFill>
            <a:ln w="0" cap="flat">
              <a:noFill/>
              <a:prstDash val="solid"/>
              <a:miter/>
            </a:ln>
          </p:spPr>
          <p:txBody>
            <a:bodyPr rtlCol="0" anchor="ctr"/>
            <a:lstStyle/>
            <a:p>
              <a:endParaRPr lang="nb-NO"/>
            </a:p>
          </p:txBody>
        </p:sp>
        <p:sp>
          <p:nvSpPr>
            <p:cNvPr id="147" name="Friform 146">
              <a:extLst>
                <a:ext uri="{FF2B5EF4-FFF2-40B4-BE49-F238E27FC236}">
                  <a16:creationId xmlns:a16="http://schemas.microsoft.com/office/drawing/2014/main" id="{1D3897AF-FF91-861A-C949-AC47E78DBB27}"/>
                </a:ext>
              </a:extLst>
            </p:cNvPr>
            <p:cNvSpPr/>
            <p:nvPr/>
          </p:nvSpPr>
          <p:spPr>
            <a:xfrm>
              <a:off x="836328" y="4517470"/>
              <a:ext cx="569190" cy="568730"/>
            </a:xfrm>
            <a:custGeom>
              <a:avLst/>
              <a:gdLst>
                <a:gd name="connsiteX0" fmla="*/ 569191 w 569190"/>
                <a:gd name="connsiteY0" fmla="*/ 284365 h 568730"/>
                <a:gd name="connsiteX1" fmla="*/ 284595 w 569190"/>
                <a:gd name="connsiteY1" fmla="*/ 568731 h 568730"/>
                <a:gd name="connsiteX2" fmla="*/ 0 w 569190"/>
                <a:gd name="connsiteY2" fmla="*/ 284365 h 568730"/>
                <a:gd name="connsiteX3" fmla="*/ 284595 w 569190"/>
                <a:gd name="connsiteY3" fmla="*/ 0 h 568730"/>
                <a:gd name="connsiteX4" fmla="*/ 569191 w 569190"/>
                <a:gd name="connsiteY4" fmla="*/ 284365 h 568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90" h="568730">
                  <a:moveTo>
                    <a:pt x="569191" y="284365"/>
                  </a:moveTo>
                  <a:cubicBezTo>
                    <a:pt x="569191" y="441416"/>
                    <a:pt x="441773" y="568731"/>
                    <a:pt x="284595" y="568731"/>
                  </a:cubicBezTo>
                  <a:cubicBezTo>
                    <a:pt x="127418" y="568731"/>
                    <a:pt x="0" y="441416"/>
                    <a:pt x="0" y="284365"/>
                  </a:cubicBezTo>
                  <a:cubicBezTo>
                    <a:pt x="0" y="127315"/>
                    <a:pt x="127418" y="0"/>
                    <a:pt x="284595" y="0"/>
                  </a:cubicBezTo>
                  <a:cubicBezTo>
                    <a:pt x="441773" y="0"/>
                    <a:pt x="569191" y="127315"/>
                    <a:pt x="569191" y="284365"/>
                  </a:cubicBezTo>
                  <a:close/>
                </a:path>
              </a:pathLst>
            </a:custGeom>
            <a:solidFill>
              <a:schemeClr val="accent4"/>
            </a:solidFill>
            <a:ln w="0" cap="flat">
              <a:noFill/>
              <a:prstDash val="solid"/>
              <a:miter/>
            </a:ln>
          </p:spPr>
          <p:txBody>
            <a:bodyPr rtlCol="0" anchor="ctr"/>
            <a:lstStyle/>
            <a:p>
              <a:endParaRPr lang="nb-NO"/>
            </a:p>
          </p:txBody>
        </p:sp>
        <p:sp>
          <p:nvSpPr>
            <p:cNvPr id="148" name="Friform 147">
              <a:extLst>
                <a:ext uri="{FF2B5EF4-FFF2-40B4-BE49-F238E27FC236}">
                  <a16:creationId xmlns:a16="http://schemas.microsoft.com/office/drawing/2014/main" id="{F4ED8385-2531-C2BE-F3CD-9FE3288A293B}"/>
                </a:ext>
              </a:extLst>
            </p:cNvPr>
            <p:cNvSpPr/>
            <p:nvPr/>
          </p:nvSpPr>
          <p:spPr>
            <a:xfrm>
              <a:off x="1045779" y="4906136"/>
              <a:ext cx="162267" cy="99257"/>
            </a:xfrm>
            <a:custGeom>
              <a:avLst/>
              <a:gdLst>
                <a:gd name="connsiteX0" fmla="*/ 0 w 162267"/>
                <a:gd name="connsiteY0" fmla="*/ 21195 h 99257"/>
                <a:gd name="connsiteX1" fmla="*/ 38527 w 162267"/>
                <a:gd name="connsiteY1" fmla="*/ 1072 h 99257"/>
                <a:gd name="connsiteX2" fmla="*/ 118980 w 162267"/>
                <a:gd name="connsiteY2" fmla="*/ 0 h 99257"/>
                <a:gd name="connsiteX3" fmla="*/ 162267 w 162267"/>
                <a:gd name="connsiteY3" fmla="*/ 22292 h 99257"/>
                <a:gd name="connsiteX4" fmla="*/ 67768 w 162267"/>
                <a:gd name="connsiteY4" fmla="*/ 99257 h 99257"/>
                <a:gd name="connsiteX5" fmla="*/ 0 w 162267"/>
                <a:gd name="connsiteY5" fmla="*/ 21195 h 9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267" h="99257">
                  <a:moveTo>
                    <a:pt x="0" y="21195"/>
                  </a:moveTo>
                  <a:lnTo>
                    <a:pt x="38527" y="1072"/>
                  </a:lnTo>
                  <a:lnTo>
                    <a:pt x="118980" y="0"/>
                  </a:lnTo>
                  <a:lnTo>
                    <a:pt x="162267" y="22292"/>
                  </a:lnTo>
                  <a:lnTo>
                    <a:pt x="67768" y="99257"/>
                  </a:lnTo>
                  <a:lnTo>
                    <a:pt x="0" y="21195"/>
                  </a:lnTo>
                  <a:close/>
                </a:path>
              </a:pathLst>
            </a:custGeom>
            <a:solidFill>
              <a:srgbClr val="BAA090"/>
            </a:solidFill>
            <a:ln w="0" cap="flat">
              <a:noFill/>
              <a:prstDash val="solid"/>
              <a:miter/>
            </a:ln>
          </p:spPr>
          <p:txBody>
            <a:bodyPr rtlCol="0" anchor="ctr"/>
            <a:lstStyle/>
            <a:p>
              <a:endParaRPr lang="nb-NO"/>
            </a:p>
          </p:txBody>
        </p:sp>
        <p:sp>
          <p:nvSpPr>
            <p:cNvPr id="149" name="Friform 148">
              <a:extLst>
                <a:ext uri="{FF2B5EF4-FFF2-40B4-BE49-F238E27FC236}">
                  <a16:creationId xmlns:a16="http://schemas.microsoft.com/office/drawing/2014/main" id="{B7D79323-AC5E-B28A-B107-4FA703575EE8}"/>
                </a:ext>
              </a:extLst>
            </p:cNvPr>
            <p:cNvSpPr/>
            <p:nvPr/>
          </p:nvSpPr>
          <p:spPr>
            <a:xfrm>
              <a:off x="1078735" y="4824258"/>
              <a:ext cx="90026" cy="132526"/>
            </a:xfrm>
            <a:custGeom>
              <a:avLst/>
              <a:gdLst>
                <a:gd name="connsiteX0" fmla="*/ 90026 w 90026"/>
                <a:gd name="connsiteY0" fmla="*/ 100433 h 132526"/>
                <a:gd name="connsiteX1" fmla="*/ 45013 w 90026"/>
                <a:gd name="connsiteY1" fmla="*/ 132526 h 132526"/>
                <a:gd name="connsiteX2" fmla="*/ 0 w 90026"/>
                <a:gd name="connsiteY2" fmla="*/ 100433 h 132526"/>
                <a:gd name="connsiteX3" fmla="*/ 4656 w 90026"/>
                <a:gd name="connsiteY3" fmla="*/ 0 h 132526"/>
                <a:gd name="connsiteX4" fmla="*/ 85371 w 90026"/>
                <a:gd name="connsiteY4" fmla="*/ 0 h 132526"/>
                <a:gd name="connsiteX5" fmla="*/ 90026 w 90026"/>
                <a:gd name="connsiteY5" fmla="*/ 100433 h 13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26" h="132526">
                  <a:moveTo>
                    <a:pt x="90026" y="100433"/>
                  </a:moveTo>
                  <a:cubicBezTo>
                    <a:pt x="90026" y="116793"/>
                    <a:pt x="59922" y="132526"/>
                    <a:pt x="45013" y="132526"/>
                  </a:cubicBezTo>
                  <a:cubicBezTo>
                    <a:pt x="30131" y="132526"/>
                    <a:pt x="0" y="116767"/>
                    <a:pt x="0" y="100433"/>
                  </a:cubicBezTo>
                  <a:cubicBezTo>
                    <a:pt x="1360" y="76259"/>
                    <a:pt x="4656" y="0"/>
                    <a:pt x="4656" y="0"/>
                  </a:cubicBezTo>
                  <a:lnTo>
                    <a:pt x="85371" y="0"/>
                  </a:lnTo>
                  <a:cubicBezTo>
                    <a:pt x="85371" y="0"/>
                    <a:pt x="89948" y="73332"/>
                    <a:pt x="90026" y="100433"/>
                  </a:cubicBezTo>
                  <a:close/>
                </a:path>
              </a:pathLst>
            </a:custGeom>
            <a:solidFill>
              <a:srgbClr val="BAA090"/>
            </a:solidFill>
            <a:ln w="0" cap="flat">
              <a:noFill/>
              <a:prstDash val="solid"/>
              <a:miter/>
            </a:ln>
          </p:spPr>
          <p:txBody>
            <a:bodyPr rtlCol="0" anchor="ctr"/>
            <a:lstStyle/>
            <a:p>
              <a:endParaRPr lang="nb-NO"/>
            </a:p>
          </p:txBody>
        </p:sp>
        <p:sp>
          <p:nvSpPr>
            <p:cNvPr id="150" name="Friform 149">
              <a:extLst>
                <a:ext uri="{FF2B5EF4-FFF2-40B4-BE49-F238E27FC236}">
                  <a16:creationId xmlns:a16="http://schemas.microsoft.com/office/drawing/2014/main" id="{53D07276-6BB3-5F1E-4B78-AECD268ED051}"/>
                </a:ext>
              </a:extLst>
            </p:cNvPr>
            <p:cNvSpPr/>
            <p:nvPr/>
          </p:nvSpPr>
          <p:spPr>
            <a:xfrm>
              <a:off x="1086085" y="4843127"/>
              <a:ext cx="74934" cy="47169"/>
            </a:xfrm>
            <a:custGeom>
              <a:avLst/>
              <a:gdLst>
                <a:gd name="connsiteX0" fmla="*/ 0 w 74934"/>
                <a:gd name="connsiteY0" fmla="*/ 7736 h 47169"/>
                <a:gd name="connsiteX1" fmla="*/ 37010 w 74934"/>
                <a:gd name="connsiteY1" fmla="*/ 47146 h 47169"/>
                <a:gd name="connsiteX2" fmla="*/ 74935 w 74934"/>
                <a:gd name="connsiteY2" fmla="*/ 7736 h 47169"/>
                <a:gd name="connsiteX3" fmla="*/ 37794 w 74934"/>
                <a:gd name="connsiteY3" fmla="*/ 0 h 47169"/>
                <a:gd name="connsiteX4" fmla="*/ 0 w 74934"/>
                <a:gd name="connsiteY4" fmla="*/ 7736 h 4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34" h="47169">
                  <a:moveTo>
                    <a:pt x="0" y="7736"/>
                  </a:moveTo>
                  <a:cubicBezTo>
                    <a:pt x="0" y="7736"/>
                    <a:pt x="10305" y="46022"/>
                    <a:pt x="37010" y="47146"/>
                  </a:cubicBezTo>
                  <a:cubicBezTo>
                    <a:pt x="63688" y="48296"/>
                    <a:pt x="74935" y="7736"/>
                    <a:pt x="74935" y="7736"/>
                  </a:cubicBezTo>
                  <a:lnTo>
                    <a:pt x="37794" y="0"/>
                  </a:lnTo>
                  <a:lnTo>
                    <a:pt x="0" y="7736"/>
                  </a:lnTo>
                  <a:close/>
                </a:path>
              </a:pathLst>
            </a:custGeom>
            <a:solidFill>
              <a:srgbClr val="A58A7C"/>
            </a:solidFill>
            <a:ln w="0" cap="flat">
              <a:noFill/>
              <a:prstDash val="solid"/>
              <a:miter/>
            </a:ln>
          </p:spPr>
          <p:txBody>
            <a:bodyPr rtlCol="0" anchor="ctr"/>
            <a:lstStyle/>
            <a:p>
              <a:endParaRPr lang="nb-NO"/>
            </a:p>
          </p:txBody>
        </p:sp>
        <p:sp>
          <p:nvSpPr>
            <p:cNvPr id="151" name="Friform 150">
              <a:extLst>
                <a:ext uri="{FF2B5EF4-FFF2-40B4-BE49-F238E27FC236}">
                  <a16:creationId xmlns:a16="http://schemas.microsoft.com/office/drawing/2014/main" id="{F95C182D-BCCE-FC2D-098F-FCD54B8EDFE8}"/>
                </a:ext>
              </a:extLst>
            </p:cNvPr>
            <p:cNvSpPr/>
            <p:nvPr/>
          </p:nvSpPr>
          <p:spPr>
            <a:xfrm>
              <a:off x="923111" y="4916381"/>
              <a:ext cx="399155" cy="169845"/>
            </a:xfrm>
            <a:custGeom>
              <a:avLst/>
              <a:gdLst>
                <a:gd name="connsiteX0" fmla="*/ 399155 w 399155"/>
                <a:gd name="connsiteY0" fmla="*/ 86426 h 169845"/>
                <a:gd name="connsiteX1" fmla="*/ 398004 w 399155"/>
                <a:gd name="connsiteY1" fmla="*/ 84309 h 169845"/>
                <a:gd name="connsiteX2" fmla="*/ 264927 w 399155"/>
                <a:gd name="connsiteY2" fmla="*/ 0 h 169845"/>
                <a:gd name="connsiteX3" fmla="*/ 136269 w 399155"/>
                <a:gd name="connsiteY3" fmla="*/ 1098 h 169845"/>
                <a:gd name="connsiteX4" fmla="*/ 1125 w 399155"/>
                <a:gd name="connsiteY4" fmla="*/ 87837 h 169845"/>
                <a:gd name="connsiteX5" fmla="*/ 0 w 399155"/>
                <a:gd name="connsiteY5" fmla="*/ 89901 h 169845"/>
                <a:gd name="connsiteX6" fmla="*/ 197812 w 399155"/>
                <a:gd name="connsiteY6" fmla="*/ 169846 h 169845"/>
                <a:gd name="connsiteX7" fmla="*/ 399155 w 399155"/>
                <a:gd name="connsiteY7" fmla="*/ 86452 h 16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155" h="169845">
                  <a:moveTo>
                    <a:pt x="399155" y="86426"/>
                  </a:moveTo>
                  <a:cubicBezTo>
                    <a:pt x="398737" y="85615"/>
                    <a:pt x="398345" y="84884"/>
                    <a:pt x="398004" y="84309"/>
                  </a:cubicBezTo>
                  <a:cubicBezTo>
                    <a:pt x="384378" y="62356"/>
                    <a:pt x="281038" y="7422"/>
                    <a:pt x="264927" y="0"/>
                  </a:cubicBezTo>
                  <a:cubicBezTo>
                    <a:pt x="245650" y="72235"/>
                    <a:pt x="163340" y="67844"/>
                    <a:pt x="136269" y="1098"/>
                  </a:cubicBezTo>
                  <a:cubicBezTo>
                    <a:pt x="120157" y="8520"/>
                    <a:pt x="14778" y="65884"/>
                    <a:pt x="1125" y="87837"/>
                  </a:cubicBezTo>
                  <a:cubicBezTo>
                    <a:pt x="785" y="88386"/>
                    <a:pt x="392" y="89091"/>
                    <a:pt x="0" y="89901"/>
                  </a:cubicBezTo>
                  <a:cubicBezTo>
                    <a:pt x="51212" y="139373"/>
                    <a:pt x="120942" y="169846"/>
                    <a:pt x="197812" y="169846"/>
                  </a:cubicBezTo>
                  <a:cubicBezTo>
                    <a:pt x="274683" y="169846"/>
                    <a:pt x="347656" y="137962"/>
                    <a:pt x="399155" y="86452"/>
                  </a:cubicBezTo>
                  <a:close/>
                </a:path>
              </a:pathLst>
            </a:custGeom>
            <a:solidFill>
              <a:srgbClr val="FFFFFF"/>
            </a:solidFill>
            <a:ln w="0" cap="flat">
              <a:noFill/>
              <a:prstDash val="solid"/>
              <a:miter/>
            </a:ln>
          </p:spPr>
          <p:txBody>
            <a:bodyPr rtlCol="0" anchor="ctr"/>
            <a:lstStyle/>
            <a:p>
              <a:endParaRPr lang="nb-NO"/>
            </a:p>
          </p:txBody>
        </p:sp>
        <p:grpSp>
          <p:nvGrpSpPr>
            <p:cNvPr id="152" name="Graphic 353">
              <a:extLst>
                <a:ext uri="{FF2B5EF4-FFF2-40B4-BE49-F238E27FC236}">
                  <a16:creationId xmlns:a16="http://schemas.microsoft.com/office/drawing/2014/main" id="{FA416CF1-168A-00D3-F532-977499235B0A}"/>
                </a:ext>
              </a:extLst>
            </p:cNvPr>
            <p:cNvGrpSpPr/>
            <p:nvPr/>
          </p:nvGrpSpPr>
          <p:grpSpPr>
            <a:xfrm>
              <a:off x="1037892" y="4675163"/>
              <a:ext cx="173695" cy="206059"/>
              <a:chOff x="1037892" y="4675163"/>
              <a:chExt cx="173695" cy="206059"/>
            </a:xfrm>
          </p:grpSpPr>
          <p:grpSp>
            <p:nvGrpSpPr>
              <p:cNvPr id="185" name="Graphic 353">
                <a:extLst>
                  <a:ext uri="{FF2B5EF4-FFF2-40B4-BE49-F238E27FC236}">
                    <a16:creationId xmlns:a16="http://schemas.microsoft.com/office/drawing/2014/main" id="{E245BE21-538C-3CE3-C130-17F930B8362D}"/>
                  </a:ext>
                </a:extLst>
              </p:cNvPr>
              <p:cNvGrpSpPr/>
              <p:nvPr/>
            </p:nvGrpSpPr>
            <p:grpSpPr>
              <a:xfrm>
                <a:off x="1037892" y="4675163"/>
                <a:ext cx="173695" cy="206059"/>
                <a:chOff x="1037892" y="4675163"/>
                <a:chExt cx="173695" cy="206059"/>
              </a:xfrm>
            </p:grpSpPr>
            <p:sp>
              <p:nvSpPr>
                <p:cNvPr id="195" name="Friform 194">
                  <a:extLst>
                    <a:ext uri="{FF2B5EF4-FFF2-40B4-BE49-F238E27FC236}">
                      <a16:creationId xmlns:a16="http://schemas.microsoft.com/office/drawing/2014/main" id="{50CF0788-0CFA-1DEC-0A62-AFEAF5B73038}"/>
                    </a:ext>
                  </a:extLst>
                </p:cNvPr>
                <p:cNvSpPr/>
                <p:nvPr/>
              </p:nvSpPr>
              <p:spPr>
                <a:xfrm>
                  <a:off x="1037892" y="4747989"/>
                  <a:ext cx="26323" cy="49586"/>
                </a:xfrm>
                <a:custGeom>
                  <a:avLst/>
                  <a:gdLst>
                    <a:gd name="connsiteX0" fmla="*/ 19186 w 26323"/>
                    <a:gd name="connsiteY0" fmla="*/ 1813 h 49586"/>
                    <a:gd name="connsiteX1" fmla="*/ 3127 w 26323"/>
                    <a:gd name="connsiteY1" fmla="*/ 5289 h 49586"/>
                    <a:gd name="connsiteX2" fmla="*/ 18297 w 26323"/>
                    <a:gd name="connsiteY2" fmla="*/ 49586 h 49586"/>
                    <a:gd name="connsiteX3" fmla="*/ 19186 w 26323"/>
                    <a:gd name="connsiteY3" fmla="*/ 1813 h 49586"/>
                  </a:gdLst>
                  <a:ahLst/>
                  <a:cxnLst>
                    <a:cxn ang="0">
                      <a:pos x="connsiteX0" y="connsiteY0"/>
                    </a:cxn>
                    <a:cxn ang="0">
                      <a:pos x="connsiteX1" y="connsiteY1"/>
                    </a:cxn>
                    <a:cxn ang="0">
                      <a:pos x="connsiteX2" y="connsiteY2"/>
                    </a:cxn>
                    <a:cxn ang="0">
                      <a:pos x="connsiteX3" y="connsiteY3"/>
                    </a:cxn>
                  </a:cxnLst>
                  <a:rect l="l" t="t" r="r" b="b"/>
                  <a:pathLst>
                    <a:path w="26323" h="49586">
                      <a:moveTo>
                        <a:pt x="19186" y="1813"/>
                      </a:moveTo>
                      <a:cubicBezTo>
                        <a:pt x="19186" y="1813"/>
                        <a:pt x="10137" y="-4041"/>
                        <a:pt x="3127" y="5289"/>
                      </a:cubicBezTo>
                      <a:cubicBezTo>
                        <a:pt x="-3882" y="14619"/>
                        <a:pt x="773" y="49586"/>
                        <a:pt x="18297" y="49586"/>
                      </a:cubicBezTo>
                      <a:cubicBezTo>
                        <a:pt x="35821" y="49586"/>
                        <a:pt x="19186" y="1813"/>
                        <a:pt x="19186" y="1813"/>
                      </a:cubicBezTo>
                      <a:close/>
                    </a:path>
                  </a:pathLst>
                </a:custGeom>
                <a:solidFill>
                  <a:srgbClr val="A58A7C"/>
                </a:solidFill>
                <a:ln w="0" cap="flat">
                  <a:noFill/>
                  <a:prstDash val="solid"/>
                  <a:miter/>
                </a:ln>
              </p:spPr>
              <p:txBody>
                <a:bodyPr rtlCol="0" anchor="ctr"/>
                <a:lstStyle/>
                <a:p>
                  <a:endParaRPr lang="nb-NO"/>
                </a:p>
              </p:txBody>
            </p:sp>
            <p:sp>
              <p:nvSpPr>
                <p:cNvPr id="196" name="Friform 195">
                  <a:extLst>
                    <a:ext uri="{FF2B5EF4-FFF2-40B4-BE49-F238E27FC236}">
                      <a16:creationId xmlns:a16="http://schemas.microsoft.com/office/drawing/2014/main" id="{F4C998FE-7BFB-C291-8A33-94993755EC32}"/>
                    </a:ext>
                  </a:extLst>
                </p:cNvPr>
                <p:cNvSpPr/>
                <p:nvPr/>
              </p:nvSpPr>
              <p:spPr>
                <a:xfrm>
                  <a:off x="1185281" y="4747989"/>
                  <a:ext cx="26306" cy="49586"/>
                </a:xfrm>
                <a:custGeom>
                  <a:avLst/>
                  <a:gdLst>
                    <a:gd name="connsiteX0" fmla="*/ 7125 w 26306"/>
                    <a:gd name="connsiteY0" fmla="*/ 1813 h 49586"/>
                    <a:gd name="connsiteX1" fmla="*/ 23184 w 26306"/>
                    <a:gd name="connsiteY1" fmla="*/ 5289 h 49586"/>
                    <a:gd name="connsiteX2" fmla="*/ 8014 w 26306"/>
                    <a:gd name="connsiteY2" fmla="*/ 49586 h 49586"/>
                    <a:gd name="connsiteX3" fmla="*/ 7125 w 26306"/>
                    <a:gd name="connsiteY3" fmla="*/ 1813 h 49586"/>
                  </a:gdLst>
                  <a:ahLst/>
                  <a:cxnLst>
                    <a:cxn ang="0">
                      <a:pos x="connsiteX0" y="connsiteY0"/>
                    </a:cxn>
                    <a:cxn ang="0">
                      <a:pos x="connsiteX1" y="connsiteY1"/>
                    </a:cxn>
                    <a:cxn ang="0">
                      <a:pos x="connsiteX2" y="connsiteY2"/>
                    </a:cxn>
                    <a:cxn ang="0">
                      <a:pos x="connsiteX3" y="connsiteY3"/>
                    </a:cxn>
                  </a:cxnLst>
                  <a:rect l="l" t="t" r="r" b="b"/>
                  <a:pathLst>
                    <a:path w="26306" h="49586">
                      <a:moveTo>
                        <a:pt x="7125" y="1813"/>
                      </a:moveTo>
                      <a:cubicBezTo>
                        <a:pt x="7125" y="1813"/>
                        <a:pt x="16175" y="-4041"/>
                        <a:pt x="23184" y="5289"/>
                      </a:cubicBezTo>
                      <a:cubicBezTo>
                        <a:pt x="30194" y="14619"/>
                        <a:pt x="25512" y="49586"/>
                        <a:pt x="8014" y="49586"/>
                      </a:cubicBezTo>
                      <a:cubicBezTo>
                        <a:pt x="-9484" y="49586"/>
                        <a:pt x="7125" y="1813"/>
                        <a:pt x="7125" y="1813"/>
                      </a:cubicBezTo>
                      <a:close/>
                    </a:path>
                  </a:pathLst>
                </a:custGeom>
                <a:solidFill>
                  <a:srgbClr val="A58A7C"/>
                </a:solidFill>
                <a:ln w="0" cap="flat">
                  <a:noFill/>
                  <a:prstDash val="solid"/>
                  <a:miter/>
                </a:ln>
              </p:spPr>
              <p:txBody>
                <a:bodyPr rtlCol="0" anchor="ctr"/>
                <a:lstStyle/>
                <a:p>
                  <a:endParaRPr lang="nb-NO"/>
                </a:p>
              </p:txBody>
            </p:sp>
            <p:sp>
              <p:nvSpPr>
                <p:cNvPr id="197" name="Friform 196">
                  <a:extLst>
                    <a:ext uri="{FF2B5EF4-FFF2-40B4-BE49-F238E27FC236}">
                      <a16:creationId xmlns:a16="http://schemas.microsoft.com/office/drawing/2014/main" id="{F560A258-BE9E-E71D-C7B5-9D7FE9BEA37D}"/>
                    </a:ext>
                  </a:extLst>
                </p:cNvPr>
                <p:cNvSpPr/>
                <p:nvPr/>
              </p:nvSpPr>
              <p:spPr>
                <a:xfrm>
                  <a:off x="1053574" y="4675163"/>
                  <a:ext cx="141761" cy="206059"/>
                </a:xfrm>
                <a:custGeom>
                  <a:avLst/>
                  <a:gdLst>
                    <a:gd name="connsiteX0" fmla="*/ 141761 w 141761"/>
                    <a:gd name="connsiteY0" fmla="*/ 64943 h 206059"/>
                    <a:gd name="connsiteX1" fmla="*/ 70881 w 141761"/>
                    <a:gd name="connsiteY1" fmla="*/ 0 h 206059"/>
                    <a:gd name="connsiteX2" fmla="*/ 0 w 141761"/>
                    <a:gd name="connsiteY2" fmla="*/ 64943 h 206059"/>
                    <a:gd name="connsiteX3" fmla="*/ 262 w 141761"/>
                    <a:gd name="connsiteY3" fmla="*/ 117447 h 206059"/>
                    <a:gd name="connsiteX4" fmla="*/ 23540 w 141761"/>
                    <a:gd name="connsiteY4" fmla="*/ 176275 h 206059"/>
                    <a:gd name="connsiteX5" fmla="*/ 58823 w 141761"/>
                    <a:gd name="connsiteY5" fmla="*/ 205153 h 206059"/>
                    <a:gd name="connsiteX6" fmla="*/ 83409 w 141761"/>
                    <a:gd name="connsiteY6" fmla="*/ 205022 h 206059"/>
                    <a:gd name="connsiteX7" fmla="*/ 118405 w 141761"/>
                    <a:gd name="connsiteY7" fmla="*/ 174524 h 206059"/>
                    <a:gd name="connsiteX8" fmla="*/ 141474 w 141761"/>
                    <a:gd name="connsiteY8" fmla="*/ 117447 h 206059"/>
                    <a:gd name="connsiteX9" fmla="*/ 141709 w 141761"/>
                    <a:gd name="connsiteY9" fmla="*/ 64943 h 206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61" h="206059">
                      <a:moveTo>
                        <a:pt x="141761" y="64943"/>
                      </a:moveTo>
                      <a:cubicBezTo>
                        <a:pt x="141761" y="25690"/>
                        <a:pt x="110035" y="0"/>
                        <a:pt x="70881" y="0"/>
                      </a:cubicBezTo>
                      <a:cubicBezTo>
                        <a:pt x="31726" y="0"/>
                        <a:pt x="0" y="25690"/>
                        <a:pt x="0" y="64943"/>
                      </a:cubicBezTo>
                      <a:cubicBezTo>
                        <a:pt x="0" y="64943"/>
                        <a:pt x="262" y="115016"/>
                        <a:pt x="262" y="117447"/>
                      </a:cubicBezTo>
                      <a:cubicBezTo>
                        <a:pt x="262" y="135479"/>
                        <a:pt x="9285" y="159627"/>
                        <a:pt x="23540" y="176275"/>
                      </a:cubicBezTo>
                      <a:cubicBezTo>
                        <a:pt x="34813" y="189446"/>
                        <a:pt x="46661" y="201520"/>
                        <a:pt x="58823" y="205153"/>
                      </a:cubicBezTo>
                      <a:cubicBezTo>
                        <a:pt x="63034" y="206407"/>
                        <a:pt x="79146" y="206355"/>
                        <a:pt x="83409" y="205022"/>
                      </a:cubicBezTo>
                      <a:cubicBezTo>
                        <a:pt x="96173" y="201024"/>
                        <a:pt x="107603" y="188035"/>
                        <a:pt x="118405" y="174524"/>
                      </a:cubicBezTo>
                      <a:cubicBezTo>
                        <a:pt x="132816" y="156491"/>
                        <a:pt x="141474" y="131585"/>
                        <a:pt x="141474" y="117447"/>
                      </a:cubicBezTo>
                      <a:cubicBezTo>
                        <a:pt x="141474" y="115016"/>
                        <a:pt x="141709" y="64943"/>
                        <a:pt x="141709" y="64943"/>
                      </a:cubicBezTo>
                      <a:close/>
                    </a:path>
                  </a:pathLst>
                </a:custGeom>
                <a:solidFill>
                  <a:srgbClr val="BAA090"/>
                </a:solidFill>
                <a:ln w="0" cap="flat">
                  <a:noFill/>
                  <a:prstDash val="solid"/>
                  <a:miter/>
                </a:ln>
              </p:spPr>
              <p:txBody>
                <a:bodyPr rtlCol="0" anchor="ctr"/>
                <a:lstStyle/>
                <a:p>
                  <a:endParaRPr lang="nb-NO"/>
                </a:p>
              </p:txBody>
            </p:sp>
          </p:grpSp>
          <p:grpSp>
            <p:nvGrpSpPr>
              <p:cNvPr id="186" name="Graphic 353">
                <a:extLst>
                  <a:ext uri="{FF2B5EF4-FFF2-40B4-BE49-F238E27FC236}">
                    <a16:creationId xmlns:a16="http://schemas.microsoft.com/office/drawing/2014/main" id="{D7769990-58FB-C240-79DF-7553E0C10F39}"/>
                  </a:ext>
                </a:extLst>
              </p:cNvPr>
              <p:cNvGrpSpPr/>
              <p:nvPr/>
            </p:nvGrpSpPr>
            <p:grpSpPr>
              <a:xfrm>
                <a:off x="1062200" y="4738731"/>
                <a:ext cx="124430" cy="110720"/>
                <a:chOff x="1062200" y="4738731"/>
                <a:chExt cx="124430" cy="110720"/>
              </a:xfrm>
            </p:grpSpPr>
            <p:grpSp>
              <p:nvGrpSpPr>
                <p:cNvPr id="187" name="Graphic 353">
                  <a:extLst>
                    <a:ext uri="{FF2B5EF4-FFF2-40B4-BE49-F238E27FC236}">
                      <a16:creationId xmlns:a16="http://schemas.microsoft.com/office/drawing/2014/main" id="{77A287D9-2C68-3DCF-2DCF-D46716008FF7}"/>
                    </a:ext>
                  </a:extLst>
                </p:cNvPr>
                <p:cNvGrpSpPr/>
                <p:nvPr/>
              </p:nvGrpSpPr>
              <p:grpSpPr>
                <a:xfrm>
                  <a:off x="1062200" y="4738731"/>
                  <a:ext cx="124430" cy="13832"/>
                  <a:chOff x="1062200" y="4738731"/>
                  <a:chExt cx="124430" cy="13832"/>
                </a:xfrm>
                <a:solidFill>
                  <a:srgbClr val="10161E"/>
                </a:solidFill>
              </p:grpSpPr>
              <p:sp>
                <p:nvSpPr>
                  <p:cNvPr id="193" name="Friform 192">
                    <a:extLst>
                      <a:ext uri="{FF2B5EF4-FFF2-40B4-BE49-F238E27FC236}">
                        <a16:creationId xmlns:a16="http://schemas.microsoft.com/office/drawing/2014/main" id="{321D4020-2331-15A0-9C2B-C80BC02E1553}"/>
                      </a:ext>
                    </a:extLst>
                  </p:cNvPr>
                  <p:cNvSpPr/>
                  <p:nvPr/>
                </p:nvSpPr>
                <p:spPr>
                  <a:xfrm>
                    <a:off x="1138744" y="4738731"/>
                    <a:ext cx="47885" cy="13832"/>
                  </a:xfrm>
                  <a:custGeom>
                    <a:avLst/>
                    <a:gdLst>
                      <a:gd name="connsiteX0" fmla="*/ 226 w 47885"/>
                      <a:gd name="connsiteY0" fmla="*/ 2421 h 13832"/>
                      <a:gd name="connsiteX1" fmla="*/ 35039 w 47885"/>
                      <a:gd name="connsiteY1" fmla="*/ 69 h 13832"/>
                      <a:gd name="connsiteX2" fmla="*/ 47881 w 47885"/>
                      <a:gd name="connsiteY2" fmla="*/ 10366 h 13832"/>
                      <a:gd name="connsiteX3" fmla="*/ 4176 w 47885"/>
                      <a:gd name="connsiteY3" fmla="*/ 13241 h 13832"/>
                      <a:gd name="connsiteX4" fmla="*/ 226 w 47885"/>
                      <a:gd name="connsiteY4" fmla="*/ 2447 h 13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85" h="13832">
                        <a:moveTo>
                          <a:pt x="226" y="2421"/>
                        </a:moveTo>
                        <a:cubicBezTo>
                          <a:pt x="226" y="2421"/>
                          <a:pt x="29416" y="-480"/>
                          <a:pt x="35039" y="69"/>
                        </a:cubicBezTo>
                        <a:cubicBezTo>
                          <a:pt x="44429" y="984"/>
                          <a:pt x="46443" y="7047"/>
                          <a:pt x="47881" y="10366"/>
                        </a:cubicBezTo>
                        <a:cubicBezTo>
                          <a:pt x="48378" y="11490"/>
                          <a:pt x="9773" y="15279"/>
                          <a:pt x="4176" y="13241"/>
                        </a:cubicBezTo>
                        <a:cubicBezTo>
                          <a:pt x="-1421" y="11202"/>
                          <a:pt x="226" y="2447"/>
                          <a:pt x="226" y="2447"/>
                        </a:cubicBezTo>
                        <a:close/>
                      </a:path>
                    </a:pathLst>
                  </a:custGeom>
                  <a:solidFill>
                    <a:srgbClr val="10161E"/>
                  </a:solidFill>
                  <a:ln w="0" cap="flat">
                    <a:noFill/>
                    <a:prstDash val="solid"/>
                    <a:miter/>
                  </a:ln>
                </p:spPr>
                <p:txBody>
                  <a:bodyPr rtlCol="0" anchor="ctr"/>
                  <a:lstStyle/>
                  <a:p>
                    <a:endParaRPr lang="nb-NO"/>
                  </a:p>
                </p:txBody>
              </p:sp>
              <p:sp>
                <p:nvSpPr>
                  <p:cNvPr id="194" name="Friform 193">
                    <a:extLst>
                      <a:ext uri="{FF2B5EF4-FFF2-40B4-BE49-F238E27FC236}">
                        <a16:creationId xmlns:a16="http://schemas.microsoft.com/office/drawing/2014/main" id="{CA344411-992E-51DD-99C2-1BBA73110BC9}"/>
                      </a:ext>
                    </a:extLst>
                  </p:cNvPr>
                  <p:cNvSpPr/>
                  <p:nvPr/>
                </p:nvSpPr>
                <p:spPr>
                  <a:xfrm>
                    <a:off x="1062200" y="4738731"/>
                    <a:ext cx="47885" cy="13832"/>
                  </a:xfrm>
                  <a:custGeom>
                    <a:avLst/>
                    <a:gdLst>
                      <a:gd name="connsiteX0" fmla="*/ 47660 w 47885"/>
                      <a:gd name="connsiteY0" fmla="*/ 2421 h 13832"/>
                      <a:gd name="connsiteX1" fmla="*/ 12847 w 47885"/>
                      <a:gd name="connsiteY1" fmla="*/ 69 h 13832"/>
                      <a:gd name="connsiteX2" fmla="*/ 5 w 47885"/>
                      <a:gd name="connsiteY2" fmla="*/ 10366 h 13832"/>
                      <a:gd name="connsiteX3" fmla="*/ 43710 w 47885"/>
                      <a:gd name="connsiteY3" fmla="*/ 13241 h 13832"/>
                      <a:gd name="connsiteX4" fmla="*/ 47660 w 47885"/>
                      <a:gd name="connsiteY4" fmla="*/ 2447 h 13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85" h="13832">
                        <a:moveTo>
                          <a:pt x="47660" y="2421"/>
                        </a:moveTo>
                        <a:cubicBezTo>
                          <a:pt x="47660" y="2421"/>
                          <a:pt x="18470" y="-480"/>
                          <a:pt x="12847" y="69"/>
                        </a:cubicBezTo>
                        <a:cubicBezTo>
                          <a:pt x="3457" y="984"/>
                          <a:pt x="1443" y="7047"/>
                          <a:pt x="5" y="10366"/>
                        </a:cubicBezTo>
                        <a:cubicBezTo>
                          <a:pt x="-492" y="11490"/>
                          <a:pt x="38113" y="15279"/>
                          <a:pt x="43710" y="13241"/>
                        </a:cubicBezTo>
                        <a:cubicBezTo>
                          <a:pt x="49307" y="11202"/>
                          <a:pt x="47660" y="2447"/>
                          <a:pt x="47660" y="2447"/>
                        </a:cubicBezTo>
                        <a:close/>
                      </a:path>
                    </a:pathLst>
                  </a:custGeom>
                  <a:solidFill>
                    <a:srgbClr val="10161E"/>
                  </a:solidFill>
                  <a:ln w="0" cap="flat">
                    <a:noFill/>
                    <a:prstDash val="solid"/>
                    <a:miter/>
                  </a:ln>
                </p:spPr>
                <p:txBody>
                  <a:bodyPr rtlCol="0" anchor="ctr"/>
                  <a:lstStyle/>
                  <a:p>
                    <a:endParaRPr lang="nb-NO"/>
                  </a:p>
                </p:txBody>
              </p:sp>
            </p:grpSp>
            <p:sp>
              <p:nvSpPr>
                <p:cNvPr id="188" name="Friform 187">
                  <a:extLst>
                    <a:ext uri="{FF2B5EF4-FFF2-40B4-BE49-F238E27FC236}">
                      <a16:creationId xmlns:a16="http://schemas.microsoft.com/office/drawing/2014/main" id="{05ED93C4-2502-C4AC-E898-88520C5875E6}"/>
                    </a:ext>
                  </a:extLst>
                </p:cNvPr>
                <p:cNvSpPr/>
                <p:nvPr/>
              </p:nvSpPr>
              <p:spPr>
                <a:xfrm>
                  <a:off x="1128038" y="4815341"/>
                  <a:ext cx="10331" cy="4605"/>
                </a:xfrm>
                <a:custGeom>
                  <a:avLst/>
                  <a:gdLst>
                    <a:gd name="connsiteX0" fmla="*/ 4891 w 10331"/>
                    <a:gd name="connsiteY0" fmla="*/ 6 h 4605"/>
                    <a:gd name="connsiteX1" fmla="*/ 10331 w 10331"/>
                    <a:gd name="connsiteY1" fmla="*/ 3926 h 4605"/>
                    <a:gd name="connsiteX2" fmla="*/ 0 w 10331"/>
                    <a:gd name="connsiteY2" fmla="*/ 4606 h 4605"/>
                    <a:gd name="connsiteX3" fmla="*/ 4891 w 10331"/>
                    <a:gd name="connsiteY3" fmla="*/ 6 h 4605"/>
                  </a:gdLst>
                  <a:ahLst/>
                  <a:cxnLst>
                    <a:cxn ang="0">
                      <a:pos x="connsiteX0" y="connsiteY0"/>
                    </a:cxn>
                    <a:cxn ang="0">
                      <a:pos x="connsiteX1" y="connsiteY1"/>
                    </a:cxn>
                    <a:cxn ang="0">
                      <a:pos x="connsiteX2" y="connsiteY2"/>
                    </a:cxn>
                    <a:cxn ang="0">
                      <a:pos x="connsiteX3" y="connsiteY3"/>
                    </a:cxn>
                  </a:cxnLst>
                  <a:rect l="l" t="t" r="r" b="b"/>
                  <a:pathLst>
                    <a:path w="10331" h="4605">
                      <a:moveTo>
                        <a:pt x="4891" y="6"/>
                      </a:moveTo>
                      <a:cubicBezTo>
                        <a:pt x="7428" y="-177"/>
                        <a:pt x="10331" y="3926"/>
                        <a:pt x="10331" y="3926"/>
                      </a:cubicBezTo>
                      <a:lnTo>
                        <a:pt x="0" y="4606"/>
                      </a:lnTo>
                      <a:cubicBezTo>
                        <a:pt x="1595" y="2123"/>
                        <a:pt x="2380" y="215"/>
                        <a:pt x="4891" y="6"/>
                      </a:cubicBezTo>
                      <a:close/>
                    </a:path>
                  </a:pathLst>
                </a:custGeom>
                <a:solidFill>
                  <a:srgbClr val="967B6F"/>
                </a:solidFill>
                <a:ln w="0" cap="flat">
                  <a:noFill/>
                  <a:prstDash val="solid"/>
                  <a:miter/>
                </a:ln>
              </p:spPr>
              <p:txBody>
                <a:bodyPr rtlCol="0" anchor="ctr"/>
                <a:lstStyle/>
                <a:p>
                  <a:endParaRPr lang="nb-NO"/>
                </a:p>
              </p:txBody>
            </p:sp>
            <p:sp>
              <p:nvSpPr>
                <p:cNvPr id="189" name="Friform 188">
                  <a:extLst>
                    <a:ext uri="{FF2B5EF4-FFF2-40B4-BE49-F238E27FC236}">
                      <a16:creationId xmlns:a16="http://schemas.microsoft.com/office/drawing/2014/main" id="{3732475D-FE1F-F6A7-66BF-CC9493367552}"/>
                    </a:ext>
                  </a:extLst>
                </p:cNvPr>
                <p:cNvSpPr/>
                <p:nvPr/>
              </p:nvSpPr>
              <p:spPr>
                <a:xfrm>
                  <a:off x="1112449" y="4815341"/>
                  <a:ext cx="10331" cy="4605"/>
                </a:xfrm>
                <a:custGeom>
                  <a:avLst/>
                  <a:gdLst>
                    <a:gd name="connsiteX0" fmla="*/ 5440 w 10331"/>
                    <a:gd name="connsiteY0" fmla="*/ 6 h 4605"/>
                    <a:gd name="connsiteX1" fmla="*/ 0 w 10331"/>
                    <a:gd name="connsiteY1" fmla="*/ 3926 h 4605"/>
                    <a:gd name="connsiteX2" fmla="*/ 10331 w 10331"/>
                    <a:gd name="connsiteY2" fmla="*/ 4606 h 4605"/>
                    <a:gd name="connsiteX3" fmla="*/ 5440 w 10331"/>
                    <a:gd name="connsiteY3" fmla="*/ 6 h 4605"/>
                  </a:gdLst>
                  <a:ahLst/>
                  <a:cxnLst>
                    <a:cxn ang="0">
                      <a:pos x="connsiteX0" y="connsiteY0"/>
                    </a:cxn>
                    <a:cxn ang="0">
                      <a:pos x="connsiteX1" y="connsiteY1"/>
                    </a:cxn>
                    <a:cxn ang="0">
                      <a:pos x="connsiteX2" y="connsiteY2"/>
                    </a:cxn>
                    <a:cxn ang="0">
                      <a:pos x="connsiteX3" y="connsiteY3"/>
                    </a:cxn>
                  </a:cxnLst>
                  <a:rect l="l" t="t" r="r" b="b"/>
                  <a:pathLst>
                    <a:path w="10331" h="4605">
                      <a:moveTo>
                        <a:pt x="5440" y="6"/>
                      </a:moveTo>
                      <a:cubicBezTo>
                        <a:pt x="2903" y="-177"/>
                        <a:pt x="0" y="3926"/>
                        <a:pt x="0" y="3926"/>
                      </a:cubicBezTo>
                      <a:lnTo>
                        <a:pt x="10331" y="4606"/>
                      </a:lnTo>
                      <a:cubicBezTo>
                        <a:pt x="8736" y="2123"/>
                        <a:pt x="7951" y="215"/>
                        <a:pt x="5440" y="6"/>
                      </a:cubicBezTo>
                      <a:close/>
                    </a:path>
                  </a:pathLst>
                </a:custGeom>
                <a:solidFill>
                  <a:srgbClr val="967B6F"/>
                </a:solidFill>
                <a:ln w="0" cap="flat">
                  <a:noFill/>
                  <a:prstDash val="solid"/>
                  <a:miter/>
                </a:ln>
              </p:spPr>
              <p:txBody>
                <a:bodyPr rtlCol="0" anchor="ctr"/>
                <a:lstStyle/>
                <a:p>
                  <a:endParaRPr lang="nb-NO"/>
                </a:p>
              </p:txBody>
            </p:sp>
            <p:sp>
              <p:nvSpPr>
                <p:cNvPr id="190" name="Friform 189">
                  <a:extLst>
                    <a:ext uri="{FF2B5EF4-FFF2-40B4-BE49-F238E27FC236}">
                      <a16:creationId xmlns:a16="http://schemas.microsoft.com/office/drawing/2014/main" id="{4363E22C-7DBA-5A9E-CCA8-C68EF36D1B9F}"/>
                    </a:ext>
                  </a:extLst>
                </p:cNvPr>
                <p:cNvSpPr/>
                <p:nvPr/>
              </p:nvSpPr>
              <p:spPr>
                <a:xfrm>
                  <a:off x="1113443" y="4760569"/>
                  <a:ext cx="4981" cy="38756"/>
                </a:xfrm>
                <a:custGeom>
                  <a:avLst/>
                  <a:gdLst>
                    <a:gd name="connsiteX0" fmla="*/ 4106 w 4981"/>
                    <a:gd name="connsiteY0" fmla="*/ 38731 h 38756"/>
                    <a:gd name="connsiteX1" fmla="*/ 4185 w 4981"/>
                    <a:gd name="connsiteY1" fmla="*/ 0 h 38756"/>
                    <a:gd name="connsiteX2" fmla="*/ 78 w 4981"/>
                    <a:gd name="connsiteY2" fmla="*/ 366 h 38756"/>
                    <a:gd name="connsiteX3" fmla="*/ 0 w 4981"/>
                    <a:gd name="connsiteY3" fmla="*/ 38313 h 38756"/>
                    <a:gd name="connsiteX4" fmla="*/ 4106 w 4981"/>
                    <a:gd name="connsiteY4" fmla="*/ 38757 h 38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 h="38756">
                      <a:moveTo>
                        <a:pt x="4106" y="38731"/>
                      </a:moveTo>
                      <a:cubicBezTo>
                        <a:pt x="6016" y="20646"/>
                        <a:pt x="4211" y="183"/>
                        <a:pt x="4185" y="0"/>
                      </a:cubicBezTo>
                      <a:lnTo>
                        <a:pt x="78" y="366"/>
                      </a:lnTo>
                      <a:cubicBezTo>
                        <a:pt x="78" y="575"/>
                        <a:pt x="1857" y="20646"/>
                        <a:pt x="0" y="38313"/>
                      </a:cubicBezTo>
                      <a:lnTo>
                        <a:pt x="4106" y="38757"/>
                      </a:lnTo>
                      <a:close/>
                    </a:path>
                  </a:pathLst>
                </a:custGeom>
                <a:solidFill>
                  <a:srgbClr val="967B6F"/>
                </a:solidFill>
                <a:ln w="0" cap="flat">
                  <a:noFill/>
                  <a:prstDash val="solid"/>
                  <a:miter/>
                </a:ln>
              </p:spPr>
              <p:txBody>
                <a:bodyPr rtlCol="0" anchor="ctr"/>
                <a:lstStyle/>
                <a:p>
                  <a:endParaRPr lang="nb-NO"/>
                </a:p>
              </p:txBody>
            </p:sp>
            <p:sp>
              <p:nvSpPr>
                <p:cNvPr id="191" name="Friform 190">
                  <a:extLst>
                    <a:ext uri="{FF2B5EF4-FFF2-40B4-BE49-F238E27FC236}">
                      <a16:creationId xmlns:a16="http://schemas.microsoft.com/office/drawing/2014/main" id="{80979F00-C398-D1A4-B3AB-2DD906CF4943}"/>
                    </a:ext>
                  </a:extLst>
                </p:cNvPr>
                <p:cNvSpPr/>
                <p:nvPr/>
              </p:nvSpPr>
              <p:spPr>
                <a:xfrm>
                  <a:off x="1097468" y="4830902"/>
                  <a:ext cx="57073" cy="6736"/>
                </a:xfrm>
                <a:custGeom>
                  <a:avLst/>
                  <a:gdLst>
                    <a:gd name="connsiteX0" fmla="*/ 10064 w 57073"/>
                    <a:gd name="connsiteY0" fmla="*/ 6711 h 6736"/>
                    <a:gd name="connsiteX1" fmla="*/ 936 w 57073"/>
                    <a:gd name="connsiteY1" fmla="*/ 3836 h 6736"/>
                    <a:gd name="connsiteX2" fmla="*/ 360 w 57073"/>
                    <a:gd name="connsiteY2" fmla="*/ 935 h 6736"/>
                    <a:gd name="connsiteX3" fmla="*/ 3264 w 57073"/>
                    <a:gd name="connsiteY3" fmla="*/ 360 h 6736"/>
                    <a:gd name="connsiteX4" fmla="*/ 16603 w 57073"/>
                    <a:gd name="connsiteY4" fmla="*/ 1223 h 6736"/>
                    <a:gd name="connsiteX5" fmla="*/ 22122 w 57073"/>
                    <a:gd name="connsiteY5" fmla="*/ 386 h 6736"/>
                    <a:gd name="connsiteX6" fmla="*/ 28844 w 57073"/>
                    <a:gd name="connsiteY6" fmla="*/ 1144 h 6736"/>
                    <a:gd name="connsiteX7" fmla="*/ 34885 w 57073"/>
                    <a:gd name="connsiteY7" fmla="*/ 412 h 6736"/>
                    <a:gd name="connsiteX8" fmla="*/ 40875 w 57073"/>
                    <a:gd name="connsiteY8" fmla="*/ 1275 h 6736"/>
                    <a:gd name="connsiteX9" fmla="*/ 53822 w 57073"/>
                    <a:gd name="connsiteY9" fmla="*/ 360 h 6736"/>
                    <a:gd name="connsiteX10" fmla="*/ 56725 w 57073"/>
                    <a:gd name="connsiteY10" fmla="*/ 935 h 6736"/>
                    <a:gd name="connsiteX11" fmla="*/ 56150 w 57073"/>
                    <a:gd name="connsiteY11" fmla="*/ 3836 h 6736"/>
                    <a:gd name="connsiteX12" fmla="*/ 39646 w 57073"/>
                    <a:gd name="connsiteY12" fmla="*/ 5273 h 6736"/>
                    <a:gd name="connsiteX13" fmla="*/ 35775 w 57073"/>
                    <a:gd name="connsiteY13" fmla="*/ 4515 h 6736"/>
                    <a:gd name="connsiteX14" fmla="*/ 28896 w 57073"/>
                    <a:gd name="connsiteY14" fmla="*/ 5352 h 6736"/>
                    <a:gd name="connsiteX15" fmla="*/ 21258 w 57073"/>
                    <a:gd name="connsiteY15" fmla="*/ 4489 h 6736"/>
                    <a:gd name="connsiteX16" fmla="*/ 17884 w 57073"/>
                    <a:gd name="connsiteY16" fmla="*/ 5247 h 6736"/>
                    <a:gd name="connsiteX17" fmla="*/ 10090 w 57073"/>
                    <a:gd name="connsiteY17" fmla="*/ 6737 h 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073" h="6736">
                      <a:moveTo>
                        <a:pt x="10064" y="6711"/>
                      </a:moveTo>
                      <a:cubicBezTo>
                        <a:pt x="7292" y="6711"/>
                        <a:pt x="4205" y="6005"/>
                        <a:pt x="936" y="3836"/>
                      </a:cubicBezTo>
                      <a:cubicBezTo>
                        <a:pt x="-32" y="3209"/>
                        <a:pt x="-293" y="1902"/>
                        <a:pt x="360" y="935"/>
                      </a:cubicBezTo>
                      <a:cubicBezTo>
                        <a:pt x="988" y="-32"/>
                        <a:pt x="2296" y="-293"/>
                        <a:pt x="3264" y="360"/>
                      </a:cubicBezTo>
                      <a:cubicBezTo>
                        <a:pt x="8442" y="3810"/>
                        <a:pt x="12967" y="2372"/>
                        <a:pt x="16603" y="1223"/>
                      </a:cubicBezTo>
                      <a:cubicBezTo>
                        <a:pt x="18669" y="569"/>
                        <a:pt x="20448" y="20"/>
                        <a:pt x="22122" y="386"/>
                      </a:cubicBezTo>
                      <a:cubicBezTo>
                        <a:pt x="24371" y="883"/>
                        <a:pt x="26280" y="1196"/>
                        <a:pt x="28844" y="1144"/>
                      </a:cubicBezTo>
                      <a:cubicBezTo>
                        <a:pt x="31381" y="1144"/>
                        <a:pt x="32871" y="831"/>
                        <a:pt x="34885" y="412"/>
                      </a:cubicBezTo>
                      <a:cubicBezTo>
                        <a:pt x="36769" y="-6"/>
                        <a:pt x="38756" y="622"/>
                        <a:pt x="40875" y="1275"/>
                      </a:cubicBezTo>
                      <a:cubicBezTo>
                        <a:pt x="44563" y="2425"/>
                        <a:pt x="48774" y="3705"/>
                        <a:pt x="53822" y="360"/>
                      </a:cubicBezTo>
                      <a:cubicBezTo>
                        <a:pt x="54790" y="-267"/>
                        <a:pt x="56071" y="-6"/>
                        <a:pt x="56725" y="935"/>
                      </a:cubicBezTo>
                      <a:cubicBezTo>
                        <a:pt x="57353" y="1902"/>
                        <a:pt x="57117" y="3183"/>
                        <a:pt x="56150" y="3836"/>
                      </a:cubicBezTo>
                      <a:cubicBezTo>
                        <a:pt x="49454" y="8305"/>
                        <a:pt x="43543" y="6476"/>
                        <a:pt x="39646" y="5273"/>
                      </a:cubicBezTo>
                      <a:cubicBezTo>
                        <a:pt x="38076" y="4777"/>
                        <a:pt x="36585" y="4333"/>
                        <a:pt x="35775" y="4515"/>
                      </a:cubicBezTo>
                      <a:cubicBezTo>
                        <a:pt x="33656" y="4986"/>
                        <a:pt x="31825" y="5326"/>
                        <a:pt x="28896" y="5352"/>
                      </a:cubicBezTo>
                      <a:cubicBezTo>
                        <a:pt x="25862" y="5352"/>
                        <a:pt x="23717" y="5038"/>
                        <a:pt x="21258" y="4489"/>
                      </a:cubicBezTo>
                      <a:cubicBezTo>
                        <a:pt x="20683" y="4359"/>
                        <a:pt x="19192" y="4829"/>
                        <a:pt x="17884" y="5247"/>
                      </a:cubicBezTo>
                      <a:cubicBezTo>
                        <a:pt x="15792" y="5901"/>
                        <a:pt x="13124" y="6737"/>
                        <a:pt x="10090" y="6737"/>
                      </a:cubicBezTo>
                      <a:close/>
                    </a:path>
                  </a:pathLst>
                </a:custGeom>
                <a:solidFill>
                  <a:srgbClr val="967B6F"/>
                </a:solidFill>
                <a:ln w="0" cap="flat">
                  <a:noFill/>
                  <a:prstDash val="solid"/>
                  <a:miter/>
                </a:ln>
              </p:spPr>
              <p:txBody>
                <a:bodyPr rtlCol="0" anchor="ctr"/>
                <a:lstStyle/>
                <a:p>
                  <a:endParaRPr lang="nb-NO"/>
                </a:p>
              </p:txBody>
            </p:sp>
            <p:sp>
              <p:nvSpPr>
                <p:cNvPr id="192" name="Friform 191">
                  <a:extLst>
                    <a:ext uri="{FF2B5EF4-FFF2-40B4-BE49-F238E27FC236}">
                      <a16:creationId xmlns:a16="http://schemas.microsoft.com/office/drawing/2014/main" id="{E144713D-AE2B-137E-7C05-73E28EFBC6EB}"/>
                    </a:ext>
                  </a:extLst>
                </p:cNvPr>
                <p:cNvSpPr/>
                <p:nvPr/>
              </p:nvSpPr>
              <p:spPr>
                <a:xfrm>
                  <a:off x="1112161" y="4842641"/>
                  <a:ext cx="27661" cy="6810"/>
                </a:xfrm>
                <a:custGeom>
                  <a:avLst/>
                  <a:gdLst>
                    <a:gd name="connsiteX0" fmla="*/ 14254 w 27661"/>
                    <a:gd name="connsiteY0" fmla="*/ 6811 h 6810"/>
                    <a:gd name="connsiteX1" fmla="*/ 1151 w 27661"/>
                    <a:gd name="connsiteY1" fmla="*/ 3962 h 6810"/>
                    <a:gd name="connsiteX2" fmla="*/ 209 w 27661"/>
                    <a:gd name="connsiteY2" fmla="*/ 1166 h 6810"/>
                    <a:gd name="connsiteX3" fmla="*/ 3008 w 27661"/>
                    <a:gd name="connsiteY3" fmla="*/ 225 h 6810"/>
                    <a:gd name="connsiteX4" fmla="*/ 24638 w 27661"/>
                    <a:gd name="connsiteY4" fmla="*/ 225 h 6810"/>
                    <a:gd name="connsiteX5" fmla="*/ 27437 w 27661"/>
                    <a:gd name="connsiteY5" fmla="*/ 1166 h 6810"/>
                    <a:gd name="connsiteX6" fmla="*/ 26495 w 27661"/>
                    <a:gd name="connsiteY6" fmla="*/ 3962 h 6810"/>
                    <a:gd name="connsiteX7" fmla="*/ 14228 w 27661"/>
                    <a:gd name="connsiteY7" fmla="*/ 6811 h 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61" h="6810">
                      <a:moveTo>
                        <a:pt x="14254" y="6811"/>
                      </a:moveTo>
                      <a:cubicBezTo>
                        <a:pt x="6983" y="6811"/>
                        <a:pt x="1491" y="4145"/>
                        <a:pt x="1151" y="3962"/>
                      </a:cubicBezTo>
                      <a:cubicBezTo>
                        <a:pt x="131" y="3440"/>
                        <a:pt x="-288" y="2185"/>
                        <a:pt x="209" y="1166"/>
                      </a:cubicBezTo>
                      <a:cubicBezTo>
                        <a:pt x="732" y="147"/>
                        <a:pt x="1988" y="-272"/>
                        <a:pt x="3008" y="225"/>
                      </a:cubicBezTo>
                      <a:cubicBezTo>
                        <a:pt x="3191" y="303"/>
                        <a:pt x="14045" y="5530"/>
                        <a:pt x="24638" y="225"/>
                      </a:cubicBezTo>
                      <a:cubicBezTo>
                        <a:pt x="25658" y="-298"/>
                        <a:pt x="26914" y="120"/>
                        <a:pt x="27437" y="1166"/>
                      </a:cubicBezTo>
                      <a:cubicBezTo>
                        <a:pt x="27960" y="2185"/>
                        <a:pt x="27541" y="3440"/>
                        <a:pt x="26495" y="3962"/>
                      </a:cubicBezTo>
                      <a:cubicBezTo>
                        <a:pt x="22232" y="6079"/>
                        <a:pt x="17995" y="6811"/>
                        <a:pt x="14228" y="6811"/>
                      </a:cubicBezTo>
                      <a:close/>
                    </a:path>
                  </a:pathLst>
                </a:custGeom>
                <a:solidFill>
                  <a:srgbClr val="967B6F"/>
                </a:solidFill>
                <a:ln w="0" cap="flat">
                  <a:noFill/>
                  <a:prstDash val="solid"/>
                  <a:miter/>
                </a:ln>
              </p:spPr>
              <p:txBody>
                <a:bodyPr rtlCol="0" anchor="ctr"/>
                <a:lstStyle/>
                <a:p>
                  <a:endParaRPr lang="nb-NO"/>
                </a:p>
              </p:txBody>
            </p:sp>
          </p:grpSp>
        </p:grpSp>
        <p:sp>
          <p:nvSpPr>
            <p:cNvPr id="153" name="Friform 152">
              <a:extLst>
                <a:ext uri="{FF2B5EF4-FFF2-40B4-BE49-F238E27FC236}">
                  <a16:creationId xmlns:a16="http://schemas.microsoft.com/office/drawing/2014/main" id="{CC4057A7-D986-0BCD-E41B-55C7CFF7322A}"/>
                </a:ext>
              </a:extLst>
            </p:cNvPr>
            <p:cNvSpPr/>
            <p:nvPr/>
          </p:nvSpPr>
          <p:spPr>
            <a:xfrm>
              <a:off x="1079190" y="4768837"/>
              <a:ext cx="19411" cy="13797"/>
            </a:xfrm>
            <a:custGeom>
              <a:avLst/>
              <a:gdLst>
                <a:gd name="connsiteX0" fmla="*/ 19397 w 19411"/>
                <a:gd name="connsiteY0" fmla="*/ 2290 h 13797"/>
                <a:gd name="connsiteX1" fmla="*/ 10190 w 19411"/>
                <a:gd name="connsiteY1" fmla="*/ 13789 h 13797"/>
                <a:gd name="connsiteX2" fmla="*/ 16 w 19411"/>
                <a:gd name="connsiteY2" fmla="*/ 3127 h 13797"/>
                <a:gd name="connsiteX3" fmla="*/ 8150 w 19411"/>
                <a:gd name="connsiteY3" fmla="*/ 1559 h 13797"/>
                <a:gd name="connsiteX4" fmla="*/ 19397 w 19411"/>
                <a:gd name="connsiteY4" fmla="*/ 2290 h 13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11" h="13797">
                  <a:moveTo>
                    <a:pt x="19397" y="2290"/>
                  </a:moveTo>
                  <a:cubicBezTo>
                    <a:pt x="18638" y="8380"/>
                    <a:pt x="15552" y="13580"/>
                    <a:pt x="10190" y="13789"/>
                  </a:cubicBezTo>
                  <a:cubicBezTo>
                    <a:pt x="4828" y="14025"/>
                    <a:pt x="277" y="9242"/>
                    <a:pt x="16" y="3127"/>
                  </a:cubicBezTo>
                  <a:cubicBezTo>
                    <a:pt x="-246" y="-2989"/>
                    <a:pt x="2814" y="1794"/>
                    <a:pt x="8150" y="1559"/>
                  </a:cubicBezTo>
                  <a:cubicBezTo>
                    <a:pt x="13512" y="1323"/>
                    <a:pt x="19763" y="-611"/>
                    <a:pt x="19397" y="2290"/>
                  </a:cubicBezTo>
                  <a:close/>
                </a:path>
              </a:pathLst>
            </a:custGeom>
            <a:solidFill>
              <a:srgbClr val="10161E"/>
            </a:solidFill>
            <a:ln w="0" cap="flat">
              <a:noFill/>
              <a:prstDash val="solid"/>
              <a:miter/>
            </a:ln>
          </p:spPr>
          <p:txBody>
            <a:bodyPr rtlCol="0" anchor="ctr"/>
            <a:lstStyle/>
            <a:p>
              <a:endParaRPr lang="nb-NO"/>
            </a:p>
          </p:txBody>
        </p:sp>
        <p:sp>
          <p:nvSpPr>
            <p:cNvPr id="154" name="Friform 153">
              <a:extLst>
                <a:ext uri="{FF2B5EF4-FFF2-40B4-BE49-F238E27FC236}">
                  <a16:creationId xmlns:a16="http://schemas.microsoft.com/office/drawing/2014/main" id="{93B853D0-0B2B-1EB8-261B-90839E9516CF}"/>
                </a:ext>
              </a:extLst>
            </p:cNvPr>
            <p:cNvSpPr/>
            <p:nvPr/>
          </p:nvSpPr>
          <p:spPr>
            <a:xfrm>
              <a:off x="1069554" y="4766801"/>
              <a:ext cx="35178" cy="7776"/>
            </a:xfrm>
            <a:custGeom>
              <a:avLst/>
              <a:gdLst>
                <a:gd name="connsiteX0" fmla="*/ 34054 w 35178"/>
                <a:gd name="connsiteY0" fmla="*/ 7777 h 7776"/>
                <a:gd name="connsiteX1" fmla="*/ 6356 w 35178"/>
                <a:gd name="connsiteY1" fmla="*/ 3412 h 7776"/>
                <a:gd name="connsiteX2" fmla="*/ 0 w 35178"/>
                <a:gd name="connsiteY2" fmla="*/ 3464 h 7776"/>
                <a:gd name="connsiteX3" fmla="*/ 0 w 35178"/>
                <a:gd name="connsiteY3" fmla="*/ 119 h 7776"/>
                <a:gd name="connsiteX4" fmla="*/ 6277 w 35178"/>
                <a:gd name="connsiteY4" fmla="*/ 67 h 7776"/>
                <a:gd name="connsiteX5" fmla="*/ 35179 w 35178"/>
                <a:gd name="connsiteY5" fmla="*/ 4614 h 7776"/>
                <a:gd name="connsiteX6" fmla="*/ 34028 w 35178"/>
                <a:gd name="connsiteY6" fmla="*/ 7750 h 7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78" h="7776">
                  <a:moveTo>
                    <a:pt x="34054" y="7777"/>
                  </a:moveTo>
                  <a:cubicBezTo>
                    <a:pt x="21238" y="3099"/>
                    <a:pt x="14333" y="3255"/>
                    <a:pt x="6356" y="3412"/>
                  </a:cubicBezTo>
                  <a:cubicBezTo>
                    <a:pt x="4342" y="3464"/>
                    <a:pt x="2249" y="3491"/>
                    <a:pt x="0" y="3464"/>
                  </a:cubicBezTo>
                  <a:lnTo>
                    <a:pt x="0" y="119"/>
                  </a:lnTo>
                  <a:cubicBezTo>
                    <a:pt x="2249" y="119"/>
                    <a:pt x="4290" y="119"/>
                    <a:pt x="6277" y="67"/>
                  </a:cubicBezTo>
                  <a:cubicBezTo>
                    <a:pt x="14595" y="-116"/>
                    <a:pt x="21761" y="-273"/>
                    <a:pt x="35179" y="4614"/>
                  </a:cubicBezTo>
                  <a:lnTo>
                    <a:pt x="34028" y="7750"/>
                  </a:lnTo>
                  <a:close/>
                </a:path>
              </a:pathLst>
            </a:custGeom>
            <a:solidFill>
              <a:srgbClr val="10161E"/>
            </a:solidFill>
            <a:ln w="0" cap="flat">
              <a:noFill/>
              <a:prstDash val="solid"/>
              <a:miter/>
            </a:ln>
          </p:spPr>
          <p:txBody>
            <a:bodyPr rtlCol="0" anchor="ctr"/>
            <a:lstStyle/>
            <a:p>
              <a:endParaRPr lang="nb-NO"/>
            </a:p>
          </p:txBody>
        </p:sp>
        <p:sp>
          <p:nvSpPr>
            <p:cNvPr id="155" name="Friform 154">
              <a:extLst>
                <a:ext uri="{FF2B5EF4-FFF2-40B4-BE49-F238E27FC236}">
                  <a16:creationId xmlns:a16="http://schemas.microsoft.com/office/drawing/2014/main" id="{45EEBFF6-7970-BA3A-2886-3CDCACACF603}"/>
                </a:ext>
              </a:extLst>
            </p:cNvPr>
            <p:cNvSpPr/>
            <p:nvPr/>
          </p:nvSpPr>
          <p:spPr>
            <a:xfrm>
              <a:off x="1150280" y="4768837"/>
              <a:ext cx="19411" cy="13797"/>
            </a:xfrm>
            <a:custGeom>
              <a:avLst/>
              <a:gdLst>
                <a:gd name="connsiteX0" fmla="*/ 15 w 19411"/>
                <a:gd name="connsiteY0" fmla="*/ 2290 h 13797"/>
                <a:gd name="connsiteX1" fmla="*/ 9222 w 19411"/>
                <a:gd name="connsiteY1" fmla="*/ 13789 h 13797"/>
                <a:gd name="connsiteX2" fmla="*/ 19396 w 19411"/>
                <a:gd name="connsiteY2" fmla="*/ 3127 h 13797"/>
                <a:gd name="connsiteX3" fmla="*/ 11262 w 19411"/>
                <a:gd name="connsiteY3" fmla="*/ 1559 h 13797"/>
                <a:gd name="connsiteX4" fmla="*/ 15 w 19411"/>
                <a:gd name="connsiteY4" fmla="*/ 2290 h 13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11" h="13797">
                  <a:moveTo>
                    <a:pt x="15" y="2290"/>
                  </a:moveTo>
                  <a:cubicBezTo>
                    <a:pt x="774" y="8380"/>
                    <a:pt x="3860" y="13580"/>
                    <a:pt x="9222" y="13789"/>
                  </a:cubicBezTo>
                  <a:cubicBezTo>
                    <a:pt x="14584" y="14025"/>
                    <a:pt x="19135" y="9242"/>
                    <a:pt x="19396" y="3127"/>
                  </a:cubicBezTo>
                  <a:cubicBezTo>
                    <a:pt x="19658" y="-2989"/>
                    <a:pt x="16598" y="1794"/>
                    <a:pt x="11262" y="1559"/>
                  </a:cubicBezTo>
                  <a:cubicBezTo>
                    <a:pt x="5900" y="1323"/>
                    <a:pt x="-351" y="-611"/>
                    <a:pt x="15" y="2290"/>
                  </a:cubicBezTo>
                  <a:close/>
                </a:path>
              </a:pathLst>
            </a:custGeom>
            <a:solidFill>
              <a:srgbClr val="10161E"/>
            </a:solidFill>
            <a:ln w="0" cap="flat">
              <a:noFill/>
              <a:prstDash val="solid"/>
              <a:miter/>
            </a:ln>
          </p:spPr>
          <p:txBody>
            <a:bodyPr rtlCol="0" anchor="ctr"/>
            <a:lstStyle/>
            <a:p>
              <a:endParaRPr lang="nb-NO"/>
            </a:p>
          </p:txBody>
        </p:sp>
        <p:sp>
          <p:nvSpPr>
            <p:cNvPr id="156" name="Friform 155">
              <a:extLst>
                <a:ext uri="{FF2B5EF4-FFF2-40B4-BE49-F238E27FC236}">
                  <a16:creationId xmlns:a16="http://schemas.microsoft.com/office/drawing/2014/main" id="{F890D9ED-FDFD-6F3B-963E-DD2155D8AF04}"/>
                </a:ext>
              </a:extLst>
            </p:cNvPr>
            <p:cNvSpPr/>
            <p:nvPr/>
          </p:nvSpPr>
          <p:spPr>
            <a:xfrm>
              <a:off x="1144123" y="4766827"/>
              <a:ext cx="35126" cy="7776"/>
            </a:xfrm>
            <a:custGeom>
              <a:avLst/>
              <a:gdLst>
                <a:gd name="connsiteX0" fmla="*/ 1151 w 35126"/>
                <a:gd name="connsiteY0" fmla="*/ 7751 h 7776"/>
                <a:gd name="connsiteX1" fmla="*/ 0 w 35126"/>
                <a:gd name="connsiteY1" fmla="*/ 4614 h 7776"/>
                <a:gd name="connsiteX2" fmla="*/ 28771 w 35126"/>
                <a:gd name="connsiteY2" fmla="*/ 67 h 7776"/>
                <a:gd name="connsiteX3" fmla="*/ 35126 w 35126"/>
                <a:gd name="connsiteY3" fmla="*/ 119 h 7776"/>
                <a:gd name="connsiteX4" fmla="*/ 35126 w 35126"/>
                <a:gd name="connsiteY4" fmla="*/ 3465 h 7776"/>
                <a:gd name="connsiteX5" fmla="*/ 28692 w 35126"/>
                <a:gd name="connsiteY5" fmla="*/ 3412 h 7776"/>
                <a:gd name="connsiteX6" fmla="*/ 1125 w 35126"/>
                <a:gd name="connsiteY6" fmla="*/ 7777 h 7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26" h="7776">
                  <a:moveTo>
                    <a:pt x="1151" y="7751"/>
                  </a:moveTo>
                  <a:lnTo>
                    <a:pt x="0" y="4614"/>
                  </a:lnTo>
                  <a:cubicBezTo>
                    <a:pt x="13391" y="-273"/>
                    <a:pt x="20532" y="-116"/>
                    <a:pt x="28771" y="67"/>
                  </a:cubicBezTo>
                  <a:cubicBezTo>
                    <a:pt x="30785" y="119"/>
                    <a:pt x="32851" y="145"/>
                    <a:pt x="35126" y="119"/>
                  </a:cubicBezTo>
                  <a:lnTo>
                    <a:pt x="35126" y="3465"/>
                  </a:lnTo>
                  <a:cubicBezTo>
                    <a:pt x="32851" y="3465"/>
                    <a:pt x="30732" y="3465"/>
                    <a:pt x="28692" y="3412"/>
                  </a:cubicBezTo>
                  <a:cubicBezTo>
                    <a:pt x="20453" y="3229"/>
                    <a:pt x="13941" y="3099"/>
                    <a:pt x="1125" y="7777"/>
                  </a:cubicBezTo>
                  <a:close/>
                </a:path>
              </a:pathLst>
            </a:custGeom>
            <a:solidFill>
              <a:srgbClr val="10161E"/>
            </a:solidFill>
            <a:ln w="0" cap="flat">
              <a:noFill/>
              <a:prstDash val="solid"/>
              <a:miter/>
            </a:ln>
          </p:spPr>
          <p:txBody>
            <a:bodyPr rtlCol="0" anchor="ctr"/>
            <a:lstStyle/>
            <a:p>
              <a:endParaRPr lang="nb-NO"/>
            </a:p>
          </p:txBody>
        </p:sp>
        <p:sp>
          <p:nvSpPr>
            <p:cNvPr id="157" name="Friform 156">
              <a:extLst>
                <a:ext uri="{FF2B5EF4-FFF2-40B4-BE49-F238E27FC236}">
                  <a16:creationId xmlns:a16="http://schemas.microsoft.com/office/drawing/2014/main" id="{D7C67681-41CD-C590-DE43-6C9013FE7D73}"/>
                </a:ext>
              </a:extLst>
            </p:cNvPr>
            <p:cNvSpPr/>
            <p:nvPr/>
          </p:nvSpPr>
          <p:spPr>
            <a:xfrm>
              <a:off x="1030713" y="4623832"/>
              <a:ext cx="189206" cy="155501"/>
            </a:xfrm>
            <a:custGeom>
              <a:avLst/>
              <a:gdLst>
                <a:gd name="connsiteX0" fmla="*/ 97716 w 189206"/>
                <a:gd name="connsiteY0" fmla="*/ 73075 h 155501"/>
                <a:gd name="connsiteX1" fmla="*/ 71273 w 189206"/>
                <a:gd name="connsiteY1" fmla="*/ 77099 h 155501"/>
                <a:gd name="connsiteX2" fmla="*/ 27856 w 189206"/>
                <a:gd name="connsiteY2" fmla="*/ 155502 h 155501"/>
                <a:gd name="connsiteX3" fmla="*/ 2825 w 189206"/>
                <a:gd name="connsiteY3" fmla="*/ 53735 h 155501"/>
                <a:gd name="connsiteX4" fmla="*/ 94656 w 189206"/>
                <a:gd name="connsiteY4" fmla="*/ 3689 h 155501"/>
                <a:gd name="connsiteX5" fmla="*/ 185363 w 189206"/>
                <a:gd name="connsiteY5" fmla="*/ 51200 h 155501"/>
                <a:gd name="connsiteX6" fmla="*/ 159757 w 189206"/>
                <a:gd name="connsiteY6" fmla="*/ 152157 h 155501"/>
                <a:gd name="connsiteX7" fmla="*/ 131378 w 189206"/>
                <a:gd name="connsiteY7" fmla="*/ 88755 h 155501"/>
                <a:gd name="connsiteX8" fmla="*/ 97716 w 189206"/>
                <a:gd name="connsiteY8" fmla="*/ 73048 h 15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06" h="155501">
                  <a:moveTo>
                    <a:pt x="97716" y="73075"/>
                  </a:moveTo>
                  <a:cubicBezTo>
                    <a:pt x="97716" y="73075"/>
                    <a:pt x="87961" y="60426"/>
                    <a:pt x="71273" y="77099"/>
                  </a:cubicBezTo>
                  <a:cubicBezTo>
                    <a:pt x="58980" y="89382"/>
                    <a:pt x="27856" y="155502"/>
                    <a:pt x="27856" y="155502"/>
                  </a:cubicBezTo>
                  <a:cubicBezTo>
                    <a:pt x="27856" y="155502"/>
                    <a:pt x="-10540" y="92100"/>
                    <a:pt x="2825" y="53735"/>
                  </a:cubicBezTo>
                  <a:cubicBezTo>
                    <a:pt x="18047" y="9987"/>
                    <a:pt x="55450" y="-7915"/>
                    <a:pt x="94656" y="3689"/>
                  </a:cubicBezTo>
                  <a:cubicBezTo>
                    <a:pt x="94656" y="3689"/>
                    <a:pt x="159757" y="-19675"/>
                    <a:pt x="185363" y="51200"/>
                  </a:cubicBezTo>
                  <a:cubicBezTo>
                    <a:pt x="201893" y="96961"/>
                    <a:pt x="159757" y="152157"/>
                    <a:pt x="159757" y="152157"/>
                  </a:cubicBezTo>
                  <a:cubicBezTo>
                    <a:pt x="159757" y="152157"/>
                    <a:pt x="135589" y="101404"/>
                    <a:pt x="131378" y="88755"/>
                  </a:cubicBezTo>
                  <a:cubicBezTo>
                    <a:pt x="123035" y="63745"/>
                    <a:pt x="100698" y="61131"/>
                    <a:pt x="97716" y="73048"/>
                  </a:cubicBezTo>
                  <a:close/>
                </a:path>
              </a:pathLst>
            </a:custGeom>
            <a:solidFill>
              <a:schemeClr val="bg2"/>
            </a:solidFill>
            <a:ln w="0" cap="flat">
              <a:noFill/>
              <a:prstDash val="solid"/>
              <a:miter/>
            </a:ln>
          </p:spPr>
          <p:txBody>
            <a:bodyPr rtlCol="0" anchor="ctr"/>
            <a:lstStyle/>
            <a:p>
              <a:endParaRPr lang="nb-NO"/>
            </a:p>
          </p:txBody>
        </p:sp>
        <p:sp>
          <p:nvSpPr>
            <p:cNvPr id="158" name="Friform 157">
              <a:extLst>
                <a:ext uri="{FF2B5EF4-FFF2-40B4-BE49-F238E27FC236}">
                  <a16:creationId xmlns:a16="http://schemas.microsoft.com/office/drawing/2014/main" id="{C178E434-057A-1B29-2E11-40FE8F302731}"/>
                </a:ext>
              </a:extLst>
            </p:cNvPr>
            <p:cNvSpPr/>
            <p:nvPr/>
          </p:nvSpPr>
          <p:spPr>
            <a:xfrm>
              <a:off x="1400078" y="4068904"/>
              <a:ext cx="569190" cy="568730"/>
            </a:xfrm>
            <a:custGeom>
              <a:avLst/>
              <a:gdLst>
                <a:gd name="connsiteX0" fmla="*/ 569191 w 569190"/>
                <a:gd name="connsiteY0" fmla="*/ 284365 h 568730"/>
                <a:gd name="connsiteX1" fmla="*/ 284595 w 569190"/>
                <a:gd name="connsiteY1" fmla="*/ 568731 h 568730"/>
                <a:gd name="connsiteX2" fmla="*/ 0 w 569190"/>
                <a:gd name="connsiteY2" fmla="*/ 284365 h 568730"/>
                <a:gd name="connsiteX3" fmla="*/ 284595 w 569190"/>
                <a:gd name="connsiteY3" fmla="*/ 0 h 568730"/>
                <a:gd name="connsiteX4" fmla="*/ 569191 w 569190"/>
                <a:gd name="connsiteY4" fmla="*/ 284365 h 568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90" h="568730">
                  <a:moveTo>
                    <a:pt x="569191" y="284365"/>
                  </a:moveTo>
                  <a:cubicBezTo>
                    <a:pt x="569191" y="441416"/>
                    <a:pt x="441773" y="568731"/>
                    <a:pt x="284595" y="568731"/>
                  </a:cubicBezTo>
                  <a:cubicBezTo>
                    <a:pt x="127418" y="568731"/>
                    <a:pt x="0" y="441416"/>
                    <a:pt x="0" y="284365"/>
                  </a:cubicBezTo>
                  <a:cubicBezTo>
                    <a:pt x="0" y="127315"/>
                    <a:pt x="127418" y="0"/>
                    <a:pt x="284595" y="0"/>
                  </a:cubicBezTo>
                  <a:cubicBezTo>
                    <a:pt x="441773" y="0"/>
                    <a:pt x="569191" y="127315"/>
                    <a:pt x="569191" y="284365"/>
                  </a:cubicBezTo>
                  <a:close/>
                </a:path>
              </a:pathLst>
            </a:custGeom>
            <a:solidFill>
              <a:schemeClr val="accent6"/>
            </a:solidFill>
            <a:ln w="0" cap="flat">
              <a:noFill/>
              <a:prstDash val="solid"/>
              <a:miter/>
            </a:ln>
          </p:spPr>
          <p:txBody>
            <a:bodyPr rtlCol="0" anchor="ctr"/>
            <a:lstStyle/>
            <a:p>
              <a:endParaRPr lang="nb-NO"/>
            </a:p>
          </p:txBody>
        </p:sp>
        <p:sp>
          <p:nvSpPr>
            <p:cNvPr id="159" name="Friform 158">
              <a:extLst>
                <a:ext uri="{FF2B5EF4-FFF2-40B4-BE49-F238E27FC236}">
                  <a16:creationId xmlns:a16="http://schemas.microsoft.com/office/drawing/2014/main" id="{22AC7110-07CD-C69B-B335-F34878650B38}"/>
                </a:ext>
              </a:extLst>
            </p:cNvPr>
            <p:cNvSpPr/>
            <p:nvPr/>
          </p:nvSpPr>
          <p:spPr>
            <a:xfrm>
              <a:off x="1572389" y="4183998"/>
              <a:ext cx="209189" cy="357410"/>
            </a:xfrm>
            <a:custGeom>
              <a:avLst/>
              <a:gdLst>
                <a:gd name="connsiteX0" fmla="*/ 29895 w 209189"/>
                <a:gd name="connsiteY0" fmla="*/ 70013 h 357410"/>
                <a:gd name="connsiteX1" fmla="*/ 0 w 209189"/>
                <a:gd name="connsiteY1" fmla="*/ 183409 h 357410"/>
                <a:gd name="connsiteX2" fmla="*/ 26548 w 209189"/>
                <a:gd name="connsiteY2" fmla="*/ 357410 h 357410"/>
                <a:gd name="connsiteX3" fmla="*/ 198022 w 209189"/>
                <a:gd name="connsiteY3" fmla="*/ 305926 h 357410"/>
                <a:gd name="connsiteX4" fmla="*/ 209190 w 209189"/>
                <a:gd name="connsiteY4" fmla="*/ 184298 h 357410"/>
                <a:gd name="connsiteX5" fmla="*/ 188030 w 209189"/>
                <a:gd name="connsiteY5" fmla="*/ 40037 h 357410"/>
                <a:gd name="connsiteX6" fmla="*/ 137943 w 209189"/>
                <a:gd name="connsiteY6" fmla="*/ 0 h 357410"/>
                <a:gd name="connsiteX7" fmla="*/ 29895 w 209189"/>
                <a:gd name="connsiteY7" fmla="*/ 70013 h 35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189" h="357410">
                  <a:moveTo>
                    <a:pt x="29895" y="70013"/>
                  </a:moveTo>
                  <a:lnTo>
                    <a:pt x="0" y="183409"/>
                  </a:lnTo>
                  <a:lnTo>
                    <a:pt x="26548" y="357410"/>
                  </a:lnTo>
                  <a:lnTo>
                    <a:pt x="198022" y="305926"/>
                  </a:lnTo>
                  <a:lnTo>
                    <a:pt x="209190" y="184298"/>
                  </a:lnTo>
                  <a:lnTo>
                    <a:pt x="188030" y="40037"/>
                  </a:lnTo>
                  <a:lnTo>
                    <a:pt x="137943" y="0"/>
                  </a:lnTo>
                  <a:lnTo>
                    <a:pt x="29895" y="70013"/>
                  </a:lnTo>
                  <a:close/>
                </a:path>
              </a:pathLst>
            </a:custGeom>
            <a:solidFill>
              <a:srgbClr val="10161E"/>
            </a:solidFill>
            <a:ln w="0" cap="flat">
              <a:noFill/>
              <a:prstDash val="solid"/>
              <a:miter/>
            </a:ln>
          </p:spPr>
          <p:txBody>
            <a:bodyPr rtlCol="0" anchor="ctr"/>
            <a:lstStyle/>
            <a:p>
              <a:endParaRPr lang="nb-NO"/>
            </a:p>
          </p:txBody>
        </p:sp>
        <p:sp>
          <p:nvSpPr>
            <p:cNvPr id="160" name="Friform 159">
              <a:extLst>
                <a:ext uri="{FF2B5EF4-FFF2-40B4-BE49-F238E27FC236}">
                  <a16:creationId xmlns:a16="http://schemas.microsoft.com/office/drawing/2014/main" id="{3F9A3C7E-F7A7-D438-94D8-53D1598C6B64}"/>
                </a:ext>
              </a:extLst>
            </p:cNvPr>
            <p:cNvSpPr/>
            <p:nvPr/>
          </p:nvSpPr>
          <p:spPr>
            <a:xfrm>
              <a:off x="1647402" y="4192524"/>
              <a:ext cx="140663" cy="425576"/>
            </a:xfrm>
            <a:custGeom>
              <a:avLst/>
              <a:gdLst>
                <a:gd name="connsiteX0" fmla="*/ 129913 w 140663"/>
                <a:gd name="connsiteY0" fmla="*/ 419682 h 425576"/>
                <a:gd name="connsiteX1" fmla="*/ 130018 w 140663"/>
                <a:gd name="connsiteY1" fmla="*/ 418741 h 425576"/>
                <a:gd name="connsiteX2" fmla="*/ 127455 w 140663"/>
                <a:gd name="connsiteY2" fmla="*/ 411136 h 425576"/>
                <a:gd name="connsiteX3" fmla="*/ 131456 w 140663"/>
                <a:gd name="connsiteY3" fmla="*/ 404185 h 425576"/>
                <a:gd name="connsiteX4" fmla="*/ 131535 w 140663"/>
                <a:gd name="connsiteY4" fmla="*/ 403244 h 425576"/>
                <a:gd name="connsiteX5" fmla="*/ 128919 w 140663"/>
                <a:gd name="connsiteY5" fmla="*/ 395665 h 425576"/>
                <a:gd name="connsiteX6" fmla="*/ 132869 w 140663"/>
                <a:gd name="connsiteY6" fmla="*/ 388687 h 425576"/>
                <a:gd name="connsiteX7" fmla="*/ 132947 w 140663"/>
                <a:gd name="connsiteY7" fmla="*/ 387746 h 425576"/>
                <a:gd name="connsiteX8" fmla="*/ 130279 w 140663"/>
                <a:gd name="connsiteY8" fmla="*/ 380167 h 425576"/>
                <a:gd name="connsiteX9" fmla="*/ 134203 w 140663"/>
                <a:gd name="connsiteY9" fmla="*/ 373137 h 425576"/>
                <a:gd name="connsiteX10" fmla="*/ 134281 w 140663"/>
                <a:gd name="connsiteY10" fmla="*/ 372223 h 425576"/>
                <a:gd name="connsiteX11" fmla="*/ 131587 w 140663"/>
                <a:gd name="connsiteY11" fmla="*/ 364670 h 425576"/>
                <a:gd name="connsiteX12" fmla="*/ 135458 w 140663"/>
                <a:gd name="connsiteY12" fmla="*/ 357640 h 425576"/>
                <a:gd name="connsiteX13" fmla="*/ 135537 w 140663"/>
                <a:gd name="connsiteY13" fmla="*/ 356699 h 425576"/>
                <a:gd name="connsiteX14" fmla="*/ 132764 w 140663"/>
                <a:gd name="connsiteY14" fmla="*/ 349172 h 425576"/>
                <a:gd name="connsiteX15" fmla="*/ 136583 w 140663"/>
                <a:gd name="connsiteY15" fmla="*/ 342116 h 425576"/>
                <a:gd name="connsiteX16" fmla="*/ 136635 w 140663"/>
                <a:gd name="connsiteY16" fmla="*/ 341175 h 425576"/>
                <a:gd name="connsiteX17" fmla="*/ 133810 w 140663"/>
                <a:gd name="connsiteY17" fmla="*/ 333649 h 425576"/>
                <a:gd name="connsiteX18" fmla="*/ 137577 w 140663"/>
                <a:gd name="connsiteY18" fmla="*/ 326540 h 425576"/>
                <a:gd name="connsiteX19" fmla="*/ 137629 w 140663"/>
                <a:gd name="connsiteY19" fmla="*/ 325599 h 425576"/>
                <a:gd name="connsiteX20" fmla="*/ 134752 w 140663"/>
                <a:gd name="connsiteY20" fmla="*/ 318099 h 425576"/>
                <a:gd name="connsiteX21" fmla="*/ 138466 w 140663"/>
                <a:gd name="connsiteY21" fmla="*/ 310964 h 425576"/>
                <a:gd name="connsiteX22" fmla="*/ 138518 w 140663"/>
                <a:gd name="connsiteY22" fmla="*/ 310050 h 425576"/>
                <a:gd name="connsiteX23" fmla="*/ 135563 w 140663"/>
                <a:gd name="connsiteY23" fmla="*/ 302549 h 425576"/>
                <a:gd name="connsiteX24" fmla="*/ 139224 w 140663"/>
                <a:gd name="connsiteY24" fmla="*/ 295388 h 425576"/>
                <a:gd name="connsiteX25" fmla="*/ 139277 w 140663"/>
                <a:gd name="connsiteY25" fmla="*/ 294448 h 425576"/>
                <a:gd name="connsiteX26" fmla="*/ 136269 w 140663"/>
                <a:gd name="connsiteY26" fmla="*/ 286973 h 425576"/>
                <a:gd name="connsiteX27" fmla="*/ 139852 w 140663"/>
                <a:gd name="connsiteY27" fmla="*/ 279760 h 425576"/>
                <a:gd name="connsiteX28" fmla="*/ 139852 w 140663"/>
                <a:gd name="connsiteY28" fmla="*/ 278819 h 425576"/>
                <a:gd name="connsiteX29" fmla="*/ 136792 w 140663"/>
                <a:gd name="connsiteY29" fmla="*/ 271397 h 425576"/>
                <a:gd name="connsiteX30" fmla="*/ 140297 w 140663"/>
                <a:gd name="connsiteY30" fmla="*/ 264158 h 425576"/>
                <a:gd name="connsiteX31" fmla="*/ 140297 w 140663"/>
                <a:gd name="connsiteY31" fmla="*/ 263217 h 425576"/>
                <a:gd name="connsiteX32" fmla="*/ 137158 w 140663"/>
                <a:gd name="connsiteY32" fmla="*/ 255847 h 425576"/>
                <a:gd name="connsiteX33" fmla="*/ 140558 w 140663"/>
                <a:gd name="connsiteY33" fmla="*/ 248582 h 425576"/>
                <a:gd name="connsiteX34" fmla="*/ 140558 w 140663"/>
                <a:gd name="connsiteY34" fmla="*/ 247641 h 425576"/>
                <a:gd name="connsiteX35" fmla="*/ 137315 w 140663"/>
                <a:gd name="connsiteY35" fmla="*/ 240272 h 425576"/>
                <a:gd name="connsiteX36" fmla="*/ 140663 w 140663"/>
                <a:gd name="connsiteY36" fmla="*/ 232928 h 425576"/>
                <a:gd name="connsiteX37" fmla="*/ 140663 w 140663"/>
                <a:gd name="connsiteY37" fmla="*/ 231987 h 425576"/>
                <a:gd name="connsiteX38" fmla="*/ 137315 w 140663"/>
                <a:gd name="connsiteY38" fmla="*/ 224669 h 425576"/>
                <a:gd name="connsiteX39" fmla="*/ 140558 w 140663"/>
                <a:gd name="connsiteY39" fmla="*/ 217300 h 425576"/>
                <a:gd name="connsiteX40" fmla="*/ 140558 w 140663"/>
                <a:gd name="connsiteY40" fmla="*/ 216359 h 425576"/>
                <a:gd name="connsiteX41" fmla="*/ 137080 w 140663"/>
                <a:gd name="connsiteY41" fmla="*/ 209094 h 425576"/>
                <a:gd name="connsiteX42" fmla="*/ 140192 w 140663"/>
                <a:gd name="connsiteY42" fmla="*/ 201645 h 425576"/>
                <a:gd name="connsiteX43" fmla="*/ 140192 w 140663"/>
                <a:gd name="connsiteY43" fmla="*/ 200704 h 425576"/>
                <a:gd name="connsiteX44" fmla="*/ 136583 w 140663"/>
                <a:gd name="connsiteY44" fmla="*/ 193465 h 425576"/>
                <a:gd name="connsiteX45" fmla="*/ 139591 w 140663"/>
                <a:gd name="connsiteY45" fmla="*/ 185965 h 425576"/>
                <a:gd name="connsiteX46" fmla="*/ 139538 w 140663"/>
                <a:gd name="connsiteY46" fmla="*/ 185024 h 425576"/>
                <a:gd name="connsiteX47" fmla="*/ 135824 w 140663"/>
                <a:gd name="connsiteY47" fmla="*/ 177863 h 425576"/>
                <a:gd name="connsiteX48" fmla="*/ 138675 w 140663"/>
                <a:gd name="connsiteY48" fmla="*/ 170310 h 425576"/>
                <a:gd name="connsiteX49" fmla="*/ 138597 w 140663"/>
                <a:gd name="connsiteY49" fmla="*/ 169370 h 425576"/>
                <a:gd name="connsiteX50" fmla="*/ 134726 w 140663"/>
                <a:gd name="connsiteY50" fmla="*/ 162287 h 425576"/>
                <a:gd name="connsiteX51" fmla="*/ 137394 w 140663"/>
                <a:gd name="connsiteY51" fmla="*/ 154630 h 425576"/>
                <a:gd name="connsiteX52" fmla="*/ 137315 w 140663"/>
                <a:gd name="connsiteY52" fmla="*/ 153689 h 425576"/>
                <a:gd name="connsiteX53" fmla="*/ 133235 w 140663"/>
                <a:gd name="connsiteY53" fmla="*/ 146685 h 425576"/>
                <a:gd name="connsiteX54" fmla="*/ 135720 w 140663"/>
                <a:gd name="connsiteY54" fmla="*/ 138950 h 425576"/>
                <a:gd name="connsiteX55" fmla="*/ 135615 w 140663"/>
                <a:gd name="connsiteY55" fmla="*/ 138009 h 425576"/>
                <a:gd name="connsiteX56" fmla="*/ 131326 w 140663"/>
                <a:gd name="connsiteY56" fmla="*/ 131083 h 425576"/>
                <a:gd name="connsiteX57" fmla="*/ 133549 w 140663"/>
                <a:gd name="connsiteY57" fmla="*/ 123243 h 425576"/>
                <a:gd name="connsiteX58" fmla="*/ 133392 w 140663"/>
                <a:gd name="connsiteY58" fmla="*/ 122302 h 425576"/>
                <a:gd name="connsiteX59" fmla="*/ 128841 w 140663"/>
                <a:gd name="connsiteY59" fmla="*/ 115533 h 425576"/>
                <a:gd name="connsiteX60" fmla="*/ 130750 w 140663"/>
                <a:gd name="connsiteY60" fmla="*/ 107589 h 425576"/>
                <a:gd name="connsiteX61" fmla="*/ 130567 w 140663"/>
                <a:gd name="connsiteY61" fmla="*/ 106648 h 425576"/>
                <a:gd name="connsiteX62" fmla="*/ 125676 w 140663"/>
                <a:gd name="connsiteY62" fmla="*/ 100062 h 425576"/>
                <a:gd name="connsiteX63" fmla="*/ 127193 w 140663"/>
                <a:gd name="connsiteY63" fmla="*/ 91987 h 425576"/>
                <a:gd name="connsiteX64" fmla="*/ 126932 w 140663"/>
                <a:gd name="connsiteY64" fmla="*/ 91020 h 425576"/>
                <a:gd name="connsiteX65" fmla="*/ 121596 w 140663"/>
                <a:gd name="connsiteY65" fmla="*/ 84669 h 425576"/>
                <a:gd name="connsiteX66" fmla="*/ 122564 w 140663"/>
                <a:gd name="connsiteY66" fmla="*/ 76437 h 425576"/>
                <a:gd name="connsiteX67" fmla="*/ 122250 w 140663"/>
                <a:gd name="connsiteY67" fmla="*/ 75496 h 425576"/>
                <a:gd name="connsiteX68" fmla="*/ 116339 w 140663"/>
                <a:gd name="connsiteY68" fmla="*/ 69537 h 425576"/>
                <a:gd name="connsiteX69" fmla="*/ 116496 w 140663"/>
                <a:gd name="connsiteY69" fmla="*/ 61096 h 425576"/>
                <a:gd name="connsiteX70" fmla="*/ 116077 w 140663"/>
                <a:gd name="connsiteY70" fmla="*/ 60181 h 425576"/>
                <a:gd name="connsiteX71" fmla="*/ 109381 w 140663"/>
                <a:gd name="connsiteY71" fmla="*/ 54824 h 425576"/>
                <a:gd name="connsiteX72" fmla="*/ 108335 w 140663"/>
                <a:gd name="connsiteY72" fmla="*/ 46226 h 425576"/>
                <a:gd name="connsiteX73" fmla="*/ 107734 w 140663"/>
                <a:gd name="connsiteY73" fmla="*/ 45337 h 425576"/>
                <a:gd name="connsiteX74" fmla="*/ 99913 w 140663"/>
                <a:gd name="connsiteY74" fmla="*/ 41103 h 425576"/>
                <a:gd name="connsiteX75" fmla="*/ 96905 w 140663"/>
                <a:gd name="connsiteY75" fmla="*/ 32636 h 425576"/>
                <a:gd name="connsiteX76" fmla="*/ 96173 w 140663"/>
                <a:gd name="connsiteY76" fmla="*/ 31956 h 425576"/>
                <a:gd name="connsiteX77" fmla="*/ 88222 w 140663"/>
                <a:gd name="connsiteY77" fmla="*/ 29500 h 425576"/>
                <a:gd name="connsiteX78" fmla="*/ 84482 w 140663"/>
                <a:gd name="connsiteY78" fmla="*/ 22025 h 425576"/>
                <a:gd name="connsiteX79" fmla="*/ 83697 w 140663"/>
                <a:gd name="connsiteY79" fmla="*/ 21398 h 425576"/>
                <a:gd name="connsiteX80" fmla="*/ 75432 w 140663"/>
                <a:gd name="connsiteY80" fmla="*/ 19647 h 425576"/>
                <a:gd name="connsiteX81" fmla="*/ 70828 w 140663"/>
                <a:gd name="connsiteY81" fmla="*/ 12486 h 425576"/>
                <a:gd name="connsiteX82" fmla="*/ 69965 w 140663"/>
                <a:gd name="connsiteY82" fmla="*/ 11964 h 425576"/>
                <a:gd name="connsiteX83" fmla="*/ 61334 w 140663"/>
                <a:gd name="connsiteY83" fmla="*/ 11284 h 425576"/>
                <a:gd name="connsiteX84" fmla="*/ 55528 w 140663"/>
                <a:gd name="connsiteY84" fmla="*/ 4751 h 425576"/>
                <a:gd name="connsiteX85" fmla="*/ 54534 w 140663"/>
                <a:gd name="connsiteY85" fmla="*/ 4359 h 425576"/>
                <a:gd name="connsiteX86" fmla="*/ 45615 w 140663"/>
                <a:gd name="connsiteY86" fmla="*/ 5378 h 425576"/>
                <a:gd name="connsiteX87" fmla="*/ 38108 w 140663"/>
                <a:gd name="connsiteY87" fmla="*/ 177 h 425576"/>
                <a:gd name="connsiteX88" fmla="*/ 36984 w 140663"/>
                <a:gd name="connsiteY88" fmla="*/ 47 h 425576"/>
                <a:gd name="connsiteX89" fmla="*/ 28300 w 140663"/>
                <a:gd name="connsiteY89" fmla="*/ 3810 h 425576"/>
                <a:gd name="connsiteX90" fmla="*/ 18963 w 140663"/>
                <a:gd name="connsiteY90" fmla="*/ 1458 h 425576"/>
                <a:gd name="connsiteX91" fmla="*/ 17812 w 140663"/>
                <a:gd name="connsiteY91" fmla="*/ 1798 h 425576"/>
                <a:gd name="connsiteX92" fmla="*/ 11142 w 140663"/>
                <a:gd name="connsiteY92" fmla="*/ 9089 h 425576"/>
                <a:gd name="connsiteX93" fmla="*/ 1255 w 140663"/>
                <a:gd name="connsiteY93" fmla="*/ 11520 h 425576"/>
                <a:gd name="connsiteX94" fmla="*/ 0 w 140663"/>
                <a:gd name="connsiteY94" fmla="*/ 12879 h 425576"/>
                <a:gd name="connsiteX95" fmla="*/ 15065 w 140663"/>
                <a:gd name="connsiteY95" fmla="*/ 25135 h 425576"/>
                <a:gd name="connsiteX96" fmla="*/ 14935 w 140663"/>
                <a:gd name="connsiteY96" fmla="*/ 25292 h 425576"/>
                <a:gd name="connsiteX97" fmla="*/ 15092 w 140663"/>
                <a:gd name="connsiteY97" fmla="*/ 25135 h 425576"/>
                <a:gd name="connsiteX98" fmla="*/ 17681 w 140663"/>
                <a:gd name="connsiteY98" fmla="*/ 20327 h 425576"/>
                <a:gd name="connsiteX99" fmla="*/ 23487 w 140663"/>
                <a:gd name="connsiteY99" fmla="*/ 20353 h 425576"/>
                <a:gd name="connsiteX100" fmla="*/ 24141 w 140663"/>
                <a:gd name="connsiteY100" fmla="*/ 20170 h 425576"/>
                <a:gd name="connsiteX101" fmla="*/ 29268 w 140663"/>
                <a:gd name="connsiteY101" fmla="*/ 16720 h 425576"/>
                <a:gd name="connsiteX102" fmla="*/ 35048 w 140663"/>
                <a:gd name="connsiteY102" fmla="*/ 19360 h 425576"/>
                <a:gd name="connsiteX103" fmla="*/ 35780 w 140663"/>
                <a:gd name="connsiteY103" fmla="*/ 19438 h 425576"/>
                <a:gd name="connsiteX104" fmla="*/ 42345 w 140663"/>
                <a:gd name="connsiteY104" fmla="*/ 17844 h 425576"/>
                <a:gd name="connsiteX105" fmla="*/ 47498 w 140663"/>
                <a:gd name="connsiteY105" fmla="*/ 22470 h 425576"/>
                <a:gd name="connsiteX106" fmla="*/ 48256 w 140663"/>
                <a:gd name="connsiteY106" fmla="*/ 22757 h 425576"/>
                <a:gd name="connsiteX107" fmla="*/ 55475 w 140663"/>
                <a:gd name="connsiteY107" fmla="*/ 22757 h 425576"/>
                <a:gd name="connsiteX108" fmla="*/ 59869 w 140663"/>
                <a:gd name="connsiteY108" fmla="*/ 28585 h 425576"/>
                <a:gd name="connsiteX109" fmla="*/ 60602 w 140663"/>
                <a:gd name="connsiteY109" fmla="*/ 29029 h 425576"/>
                <a:gd name="connsiteX110" fmla="*/ 67978 w 140663"/>
                <a:gd name="connsiteY110" fmla="*/ 30179 h 425576"/>
                <a:gd name="connsiteX111" fmla="*/ 71692 w 140663"/>
                <a:gd name="connsiteY111" fmla="*/ 36739 h 425576"/>
                <a:gd name="connsiteX112" fmla="*/ 72372 w 140663"/>
                <a:gd name="connsiteY112" fmla="*/ 37262 h 425576"/>
                <a:gd name="connsiteX113" fmla="*/ 79747 w 140663"/>
                <a:gd name="connsiteY113" fmla="*/ 39222 h 425576"/>
                <a:gd name="connsiteX114" fmla="*/ 82912 w 140663"/>
                <a:gd name="connsiteY114" fmla="*/ 46200 h 425576"/>
                <a:gd name="connsiteX115" fmla="*/ 83540 w 140663"/>
                <a:gd name="connsiteY115" fmla="*/ 46801 h 425576"/>
                <a:gd name="connsiteX116" fmla="*/ 89922 w 140663"/>
                <a:gd name="connsiteY116" fmla="*/ 49388 h 425576"/>
                <a:gd name="connsiteX117" fmla="*/ 91517 w 140663"/>
                <a:gd name="connsiteY117" fmla="*/ 56209 h 425576"/>
                <a:gd name="connsiteX118" fmla="*/ 91962 w 140663"/>
                <a:gd name="connsiteY118" fmla="*/ 56888 h 425576"/>
                <a:gd name="connsiteX119" fmla="*/ 97978 w 140663"/>
                <a:gd name="connsiteY119" fmla="*/ 61018 h 425576"/>
                <a:gd name="connsiteX120" fmla="*/ 98344 w 140663"/>
                <a:gd name="connsiteY120" fmla="*/ 68387 h 425576"/>
                <a:gd name="connsiteX121" fmla="*/ 98710 w 140663"/>
                <a:gd name="connsiteY121" fmla="*/ 69171 h 425576"/>
                <a:gd name="connsiteX122" fmla="*/ 104255 w 140663"/>
                <a:gd name="connsiteY122" fmla="*/ 74268 h 425576"/>
                <a:gd name="connsiteX123" fmla="*/ 103732 w 140663"/>
                <a:gd name="connsiteY123" fmla="*/ 81820 h 425576"/>
                <a:gd name="connsiteX124" fmla="*/ 104020 w 140663"/>
                <a:gd name="connsiteY124" fmla="*/ 82631 h 425576"/>
                <a:gd name="connsiteX125" fmla="*/ 109146 w 140663"/>
                <a:gd name="connsiteY125" fmla="*/ 88328 h 425576"/>
                <a:gd name="connsiteX126" fmla="*/ 107995 w 140663"/>
                <a:gd name="connsiteY126" fmla="*/ 95933 h 425576"/>
                <a:gd name="connsiteX127" fmla="*/ 108230 w 140663"/>
                <a:gd name="connsiteY127" fmla="*/ 96795 h 425576"/>
                <a:gd name="connsiteX128" fmla="*/ 113017 w 140663"/>
                <a:gd name="connsiteY128" fmla="*/ 102911 h 425576"/>
                <a:gd name="connsiteX129" fmla="*/ 111395 w 140663"/>
                <a:gd name="connsiteY129" fmla="*/ 110516 h 425576"/>
                <a:gd name="connsiteX130" fmla="*/ 111578 w 140663"/>
                <a:gd name="connsiteY130" fmla="*/ 111404 h 425576"/>
                <a:gd name="connsiteX131" fmla="*/ 116077 w 140663"/>
                <a:gd name="connsiteY131" fmla="*/ 117781 h 425576"/>
                <a:gd name="connsiteX132" fmla="*/ 114089 w 140663"/>
                <a:gd name="connsiteY132" fmla="*/ 125334 h 425576"/>
                <a:gd name="connsiteX133" fmla="*/ 114220 w 140663"/>
                <a:gd name="connsiteY133" fmla="*/ 126248 h 425576"/>
                <a:gd name="connsiteX134" fmla="*/ 118457 w 140663"/>
                <a:gd name="connsiteY134" fmla="*/ 132834 h 425576"/>
                <a:gd name="connsiteX135" fmla="*/ 116182 w 140663"/>
                <a:gd name="connsiteY135" fmla="*/ 140361 h 425576"/>
                <a:gd name="connsiteX136" fmla="*/ 116286 w 140663"/>
                <a:gd name="connsiteY136" fmla="*/ 141275 h 425576"/>
                <a:gd name="connsiteX137" fmla="*/ 120314 w 140663"/>
                <a:gd name="connsiteY137" fmla="*/ 148044 h 425576"/>
                <a:gd name="connsiteX138" fmla="*/ 117803 w 140663"/>
                <a:gd name="connsiteY138" fmla="*/ 155519 h 425576"/>
                <a:gd name="connsiteX139" fmla="*/ 117882 w 140663"/>
                <a:gd name="connsiteY139" fmla="*/ 156433 h 425576"/>
                <a:gd name="connsiteX140" fmla="*/ 121753 w 140663"/>
                <a:gd name="connsiteY140" fmla="*/ 163307 h 425576"/>
                <a:gd name="connsiteX141" fmla="*/ 119059 w 140663"/>
                <a:gd name="connsiteY141" fmla="*/ 170729 h 425576"/>
                <a:gd name="connsiteX142" fmla="*/ 119111 w 140663"/>
                <a:gd name="connsiteY142" fmla="*/ 171643 h 425576"/>
                <a:gd name="connsiteX143" fmla="*/ 122825 w 140663"/>
                <a:gd name="connsiteY143" fmla="*/ 178621 h 425576"/>
                <a:gd name="connsiteX144" fmla="*/ 119974 w 140663"/>
                <a:gd name="connsiteY144" fmla="*/ 185991 h 425576"/>
                <a:gd name="connsiteX145" fmla="*/ 120027 w 140663"/>
                <a:gd name="connsiteY145" fmla="*/ 186906 h 425576"/>
                <a:gd name="connsiteX146" fmla="*/ 123610 w 140663"/>
                <a:gd name="connsiteY146" fmla="*/ 193962 h 425576"/>
                <a:gd name="connsiteX147" fmla="*/ 120602 w 140663"/>
                <a:gd name="connsiteY147" fmla="*/ 201279 h 425576"/>
                <a:gd name="connsiteX148" fmla="*/ 120602 w 140663"/>
                <a:gd name="connsiteY148" fmla="*/ 202220 h 425576"/>
                <a:gd name="connsiteX149" fmla="*/ 124081 w 140663"/>
                <a:gd name="connsiteY149" fmla="*/ 209355 h 425576"/>
                <a:gd name="connsiteX150" fmla="*/ 120942 w 140663"/>
                <a:gd name="connsiteY150" fmla="*/ 216646 h 425576"/>
                <a:gd name="connsiteX151" fmla="*/ 120942 w 140663"/>
                <a:gd name="connsiteY151" fmla="*/ 217561 h 425576"/>
                <a:gd name="connsiteX152" fmla="*/ 124316 w 140663"/>
                <a:gd name="connsiteY152" fmla="*/ 224748 h 425576"/>
                <a:gd name="connsiteX153" fmla="*/ 121073 w 140663"/>
                <a:gd name="connsiteY153" fmla="*/ 231987 h 425576"/>
                <a:gd name="connsiteX154" fmla="*/ 121073 w 140663"/>
                <a:gd name="connsiteY154" fmla="*/ 232928 h 425576"/>
                <a:gd name="connsiteX155" fmla="*/ 124342 w 140663"/>
                <a:gd name="connsiteY155" fmla="*/ 240167 h 425576"/>
                <a:gd name="connsiteX156" fmla="*/ 120994 w 140663"/>
                <a:gd name="connsiteY156" fmla="*/ 247380 h 425576"/>
                <a:gd name="connsiteX157" fmla="*/ 120994 w 140663"/>
                <a:gd name="connsiteY157" fmla="*/ 248295 h 425576"/>
                <a:gd name="connsiteX158" fmla="*/ 124133 w 140663"/>
                <a:gd name="connsiteY158" fmla="*/ 255586 h 425576"/>
                <a:gd name="connsiteX159" fmla="*/ 120733 w 140663"/>
                <a:gd name="connsiteY159" fmla="*/ 262747 h 425576"/>
                <a:gd name="connsiteX160" fmla="*/ 120733 w 140663"/>
                <a:gd name="connsiteY160" fmla="*/ 263662 h 425576"/>
                <a:gd name="connsiteX161" fmla="*/ 123793 w 140663"/>
                <a:gd name="connsiteY161" fmla="*/ 270979 h 425576"/>
                <a:gd name="connsiteX162" fmla="*/ 120288 w 140663"/>
                <a:gd name="connsiteY162" fmla="*/ 278140 h 425576"/>
                <a:gd name="connsiteX163" fmla="*/ 120288 w 140663"/>
                <a:gd name="connsiteY163" fmla="*/ 279055 h 425576"/>
                <a:gd name="connsiteX164" fmla="*/ 123270 w 140663"/>
                <a:gd name="connsiteY164" fmla="*/ 286424 h 425576"/>
                <a:gd name="connsiteX165" fmla="*/ 119686 w 140663"/>
                <a:gd name="connsiteY165" fmla="*/ 293533 h 425576"/>
                <a:gd name="connsiteX166" fmla="*/ 119634 w 140663"/>
                <a:gd name="connsiteY166" fmla="*/ 294448 h 425576"/>
                <a:gd name="connsiteX167" fmla="*/ 122590 w 140663"/>
                <a:gd name="connsiteY167" fmla="*/ 301870 h 425576"/>
                <a:gd name="connsiteX168" fmla="*/ 118928 w 140663"/>
                <a:gd name="connsiteY168" fmla="*/ 308952 h 425576"/>
                <a:gd name="connsiteX169" fmla="*/ 118876 w 140663"/>
                <a:gd name="connsiteY169" fmla="*/ 309893 h 425576"/>
                <a:gd name="connsiteX170" fmla="*/ 121753 w 140663"/>
                <a:gd name="connsiteY170" fmla="*/ 317315 h 425576"/>
                <a:gd name="connsiteX171" fmla="*/ 118039 w 140663"/>
                <a:gd name="connsiteY171" fmla="*/ 324371 h 425576"/>
                <a:gd name="connsiteX172" fmla="*/ 117986 w 140663"/>
                <a:gd name="connsiteY172" fmla="*/ 325312 h 425576"/>
                <a:gd name="connsiteX173" fmla="*/ 120811 w 140663"/>
                <a:gd name="connsiteY173" fmla="*/ 332760 h 425576"/>
                <a:gd name="connsiteX174" fmla="*/ 117045 w 140663"/>
                <a:gd name="connsiteY174" fmla="*/ 339790 h 425576"/>
                <a:gd name="connsiteX175" fmla="*/ 116992 w 140663"/>
                <a:gd name="connsiteY175" fmla="*/ 340705 h 425576"/>
                <a:gd name="connsiteX176" fmla="*/ 119765 w 140663"/>
                <a:gd name="connsiteY176" fmla="*/ 348179 h 425576"/>
                <a:gd name="connsiteX177" fmla="*/ 115946 w 140663"/>
                <a:gd name="connsiteY177" fmla="*/ 355183 h 425576"/>
                <a:gd name="connsiteX178" fmla="*/ 115868 w 140663"/>
                <a:gd name="connsiteY178" fmla="*/ 356124 h 425576"/>
                <a:gd name="connsiteX179" fmla="*/ 118588 w 140663"/>
                <a:gd name="connsiteY179" fmla="*/ 363625 h 425576"/>
                <a:gd name="connsiteX180" fmla="*/ 114717 w 140663"/>
                <a:gd name="connsiteY180" fmla="*/ 370602 h 425576"/>
                <a:gd name="connsiteX181" fmla="*/ 114639 w 140663"/>
                <a:gd name="connsiteY181" fmla="*/ 371543 h 425576"/>
                <a:gd name="connsiteX182" fmla="*/ 117306 w 140663"/>
                <a:gd name="connsiteY182" fmla="*/ 379044 h 425576"/>
                <a:gd name="connsiteX183" fmla="*/ 113383 w 140663"/>
                <a:gd name="connsiteY183" fmla="*/ 385995 h 425576"/>
                <a:gd name="connsiteX184" fmla="*/ 113305 w 140663"/>
                <a:gd name="connsiteY184" fmla="*/ 386936 h 425576"/>
                <a:gd name="connsiteX185" fmla="*/ 115920 w 140663"/>
                <a:gd name="connsiteY185" fmla="*/ 394463 h 425576"/>
                <a:gd name="connsiteX186" fmla="*/ 111971 w 140663"/>
                <a:gd name="connsiteY186" fmla="*/ 401388 h 425576"/>
                <a:gd name="connsiteX187" fmla="*/ 111892 w 140663"/>
                <a:gd name="connsiteY187" fmla="*/ 402303 h 425576"/>
                <a:gd name="connsiteX188" fmla="*/ 114455 w 140663"/>
                <a:gd name="connsiteY188" fmla="*/ 409856 h 425576"/>
                <a:gd name="connsiteX189" fmla="*/ 110454 w 140663"/>
                <a:gd name="connsiteY189" fmla="*/ 416755 h 425576"/>
                <a:gd name="connsiteX190" fmla="*/ 110349 w 140663"/>
                <a:gd name="connsiteY190" fmla="*/ 417670 h 425576"/>
                <a:gd name="connsiteX191" fmla="*/ 112860 w 140663"/>
                <a:gd name="connsiteY191" fmla="*/ 425249 h 425576"/>
                <a:gd name="connsiteX192" fmla="*/ 129678 w 140663"/>
                <a:gd name="connsiteY192" fmla="*/ 419656 h 425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40663" h="425576">
                  <a:moveTo>
                    <a:pt x="129913" y="419682"/>
                  </a:moveTo>
                  <a:lnTo>
                    <a:pt x="130018" y="418741"/>
                  </a:lnTo>
                  <a:cubicBezTo>
                    <a:pt x="130306" y="415841"/>
                    <a:pt x="129312" y="413123"/>
                    <a:pt x="127455" y="411136"/>
                  </a:cubicBezTo>
                  <a:cubicBezTo>
                    <a:pt x="129652" y="409568"/>
                    <a:pt x="131169" y="407086"/>
                    <a:pt x="131456" y="404185"/>
                  </a:cubicBezTo>
                  <a:lnTo>
                    <a:pt x="131535" y="403244"/>
                  </a:lnTo>
                  <a:cubicBezTo>
                    <a:pt x="131823" y="400343"/>
                    <a:pt x="130776" y="397625"/>
                    <a:pt x="128919" y="395665"/>
                  </a:cubicBezTo>
                  <a:cubicBezTo>
                    <a:pt x="131116" y="394071"/>
                    <a:pt x="132633" y="391588"/>
                    <a:pt x="132869" y="388687"/>
                  </a:cubicBezTo>
                  <a:lnTo>
                    <a:pt x="132947" y="387746"/>
                  </a:lnTo>
                  <a:cubicBezTo>
                    <a:pt x="133209" y="384846"/>
                    <a:pt x="132163" y="382128"/>
                    <a:pt x="130279" y="380167"/>
                  </a:cubicBezTo>
                  <a:cubicBezTo>
                    <a:pt x="132450" y="378547"/>
                    <a:pt x="133967" y="376064"/>
                    <a:pt x="134203" y="373137"/>
                  </a:cubicBezTo>
                  <a:lnTo>
                    <a:pt x="134281" y="372223"/>
                  </a:lnTo>
                  <a:cubicBezTo>
                    <a:pt x="134517" y="369322"/>
                    <a:pt x="133470" y="366604"/>
                    <a:pt x="131587" y="364670"/>
                  </a:cubicBezTo>
                  <a:cubicBezTo>
                    <a:pt x="133758" y="363050"/>
                    <a:pt x="135223" y="360541"/>
                    <a:pt x="135458" y="357640"/>
                  </a:cubicBezTo>
                  <a:lnTo>
                    <a:pt x="135537" y="356699"/>
                  </a:lnTo>
                  <a:cubicBezTo>
                    <a:pt x="135746" y="353798"/>
                    <a:pt x="134673" y="351080"/>
                    <a:pt x="132764" y="349172"/>
                  </a:cubicBezTo>
                  <a:cubicBezTo>
                    <a:pt x="134909" y="347526"/>
                    <a:pt x="136374" y="345017"/>
                    <a:pt x="136583" y="342116"/>
                  </a:cubicBezTo>
                  <a:lnTo>
                    <a:pt x="136635" y="341175"/>
                  </a:lnTo>
                  <a:cubicBezTo>
                    <a:pt x="136844" y="338274"/>
                    <a:pt x="135720" y="335583"/>
                    <a:pt x="133810" y="333649"/>
                  </a:cubicBezTo>
                  <a:cubicBezTo>
                    <a:pt x="135955" y="332002"/>
                    <a:pt x="137394" y="329467"/>
                    <a:pt x="137577" y="326540"/>
                  </a:cubicBezTo>
                  <a:lnTo>
                    <a:pt x="137629" y="325599"/>
                  </a:lnTo>
                  <a:cubicBezTo>
                    <a:pt x="137812" y="322699"/>
                    <a:pt x="136687" y="320007"/>
                    <a:pt x="134752" y="318099"/>
                  </a:cubicBezTo>
                  <a:cubicBezTo>
                    <a:pt x="136897" y="316426"/>
                    <a:pt x="138309" y="313865"/>
                    <a:pt x="138466" y="310964"/>
                  </a:cubicBezTo>
                  <a:lnTo>
                    <a:pt x="138518" y="310050"/>
                  </a:lnTo>
                  <a:cubicBezTo>
                    <a:pt x="138675" y="307123"/>
                    <a:pt x="137524" y="304431"/>
                    <a:pt x="135563" y="302549"/>
                  </a:cubicBezTo>
                  <a:cubicBezTo>
                    <a:pt x="137681" y="300850"/>
                    <a:pt x="139094" y="298289"/>
                    <a:pt x="139224" y="295388"/>
                  </a:cubicBezTo>
                  <a:lnTo>
                    <a:pt x="139277" y="294448"/>
                  </a:lnTo>
                  <a:cubicBezTo>
                    <a:pt x="139408" y="291521"/>
                    <a:pt x="138231" y="288855"/>
                    <a:pt x="136269" y="286973"/>
                  </a:cubicBezTo>
                  <a:cubicBezTo>
                    <a:pt x="138361" y="285274"/>
                    <a:pt x="139748" y="282687"/>
                    <a:pt x="139852" y="279760"/>
                  </a:cubicBezTo>
                  <a:lnTo>
                    <a:pt x="139852" y="278819"/>
                  </a:lnTo>
                  <a:cubicBezTo>
                    <a:pt x="139983" y="275892"/>
                    <a:pt x="138780" y="273253"/>
                    <a:pt x="136792" y="271397"/>
                  </a:cubicBezTo>
                  <a:cubicBezTo>
                    <a:pt x="138884" y="269672"/>
                    <a:pt x="140218" y="267085"/>
                    <a:pt x="140297" y="264158"/>
                  </a:cubicBezTo>
                  <a:lnTo>
                    <a:pt x="140297" y="263217"/>
                  </a:lnTo>
                  <a:cubicBezTo>
                    <a:pt x="140375" y="260316"/>
                    <a:pt x="139146" y="257651"/>
                    <a:pt x="137158" y="255847"/>
                  </a:cubicBezTo>
                  <a:cubicBezTo>
                    <a:pt x="139224" y="254096"/>
                    <a:pt x="140532" y="251509"/>
                    <a:pt x="140558" y="248582"/>
                  </a:cubicBezTo>
                  <a:lnTo>
                    <a:pt x="140558" y="247641"/>
                  </a:lnTo>
                  <a:cubicBezTo>
                    <a:pt x="140611" y="244714"/>
                    <a:pt x="139329" y="242075"/>
                    <a:pt x="137315" y="240272"/>
                  </a:cubicBezTo>
                  <a:cubicBezTo>
                    <a:pt x="139355" y="238494"/>
                    <a:pt x="140663" y="235855"/>
                    <a:pt x="140663" y="232928"/>
                  </a:cubicBezTo>
                  <a:lnTo>
                    <a:pt x="140663" y="231987"/>
                  </a:lnTo>
                  <a:cubicBezTo>
                    <a:pt x="140663" y="229060"/>
                    <a:pt x="139355" y="226447"/>
                    <a:pt x="137315" y="224669"/>
                  </a:cubicBezTo>
                  <a:cubicBezTo>
                    <a:pt x="139329" y="222866"/>
                    <a:pt x="140585" y="220227"/>
                    <a:pt x="140558" y="217300"/>
                  </a:cubicBezTo>
                  <a:lnTo>
                    <a:pt x="140558" y="216359"/>
                  </a:lnTo>
                  <a:cubicBezTo>
                    <a:pt x="140506" y="213432"/>
                    <a:pt x="139172" y="210845"/>
                    <a:pt x="137080" y="209094"/>
                  </a:cubicBezTo>
                  <a:cubicBezTo>
                    <a:pt x="139068" y="207238"/>
                    <a:pt x="140297" y="204572"/>
                    <a:pt x="140192" y="201645"/>
                  </a:cubicBezTo>
                  <a:lnTo>
                    <a:pt x="140192" y="200704"/>
                  </a:lnTo>
                  <a:cubicBezTo>
                    <a:pt x="140061" y="197777"/>
                    <a:pt x="138701" y="195190"/>
                    <a:pt x="136583" y="193465"/>
                  </a:cubicBezTo>
                  <a:cubicBezTo>
                    <a:pt x="138544" y="191584"/>
                    <a:pt x="139721" y="188892"/>
                    <a:pt x="139591" y="185965"/>
                  </a:cubicBezTo>
                  <a:lnTo>
                    <a:pt x="139538" y="185024"/>
                  </a:lnTo>
                  <a:cubicBezTo>
                    <a:pt x="139381" y="182097"/>
                    <a:pt x="137969" y="179536"/>
                    <a:pt x="135824" y="177863"/>
                  </a:cubicBezTo>
                  <a:cubicBezTo>
                    <a:pt x="137760" y="175955"/>
                    <a:pt x="138884" y="173238"/>
                    <a:pt x="138675" y="170310"/>
                  </a:cubicBezTo>
                  <a:lnTo>
                    <a:pt x="138597" y="169370"/>
                  </a:lnTo>
                  <a:cubicBezTo>
                    <a:pt x="138387" y="166443"/>
                    <a:pt x="136897" y="163908"/>
                    <a:pt x="134726" y="162287"/>
                  </a:cubicBezTo>
                  <a:cubicBezTo>
                    <a:pt x="136609" y="160327"/>
                    <a:pt x="137681" y="157583"/>
                    <a:pt x="137394" y="154630"/>
                  </a:cubicBezTo>
                  <a:lnTo>
                    <a:pt x="137315" y="153689"/>
                  </a:lnTo>
                  <a:cubicBezTo>
                    <a:pt x="137027" y="150762"/>
                    <a:pt x="135484" y="148253"/>
                    <a:pt x="133235" y="146685"/>
                  </a:cubicBezTo>
                  <a:cubicBezTo>
                    <a:pt x="135092" y="144673"/>
                    <a:pt x="136060" y="141877"/>
                    <a:pt x="135720" y="138950"/>
                  </a:cubicBezTo>
                  <a:lnTo>
                    <a:pt x="135615" y="138009"/>
                  </a:lnTo>
                  <a:cubicBezTo>
                    <a:pt x="135249" y="135082"/>
                    <a:pt x="133601" y="132599"/>
                    <a:pt x="131326" y="131083"/>
                  </a:cubicBezTo>
                  <a:cubicBezTo>
                    <a:pt x="133104" y="128992"/>
                    <a:pt x="134020" y="126170"/>
                    <a:pt x="133549" y="123243"/>
                  </a:cubicBezTo>
                  <a:lnTo>
                    <a:pt x="133392" y="122302"/>
                  </a:lnTo>
                  <a:cubicBezTo>
                    <a:pt x="132921" y="119375"/>
                    <a:pt x="131195" y="116945"/>
                    <a:pt x="128841" y="115533"/>
                  </a:cubicBezTo>
                  <a:cubicBezTo>
                    <a:pt x="130567" y="113364"/>
                    <a:pt x="131352" y="110489"/>
                    <a:pt x="130750" y="107589"/>
                  </a:cubicBezTo>
                  <a:lnTo>
                    <a:pt x="130567" y="106648"/>
                  </a:lnTo>
                  <a:cubicBezTo>
                    <a:pt x="129965" y="103721"/>
                    <a:pt x="128108" y="101369"/>
                    <a:pt x="125676" y="100062"/>
                  </a:cubicBezTo>
                  <a:cubicBezTo>
                    <a:pt x="127298" y="97814"/>
                    <a:pt x="127925" y="94887"/>
                    <a:pt x="127193" y="91987"/>
                  </a:cubicBezTo>
                  <a:cubicBezTo>
                    <a:pt x="127115" y="91673"/>
                    <a:pt x="127036" y="91359"/>
                    <a:pt x="126932" y="91020"/>
                  </a:cubicBezTo>
                  <a:cubicBezTo>
                    <a:pt x="126173" y="88093"/>
                    <a:pt x="124159" y="85845"/>
                    <a:pt x="121596" y="84669"/>
                  </a:cubicBezTo>
                  <a:cubicBezTo>
                    <a:pt x="123087" y="82291"/>
                    <a:pt x="123531" y="79285"/>
                    <a:pt x="122564" y="76437"/>
                  </a:cubicBezTo>
                  <a:cubicBezTo>
                    <a:pt x="122459" y="76123"/>
                    <a:pt x="122354" y="75810"/>
                    <a:pt x="122250" y="75496"/>
                  </a:cubicBezTo>
                  <a:cubicBezTo>
                    <a:pt x="121256" y="72595"/>
                    <a:pt x="119033" y="70478"/>
                    <a:pt x="116339" y="69537"/>
                  </a:cubicBezTo>
                  <a:cubicBezTo>
                    <a:pt x="117620" y="67002"/>
                    <a:pt x="117777" y="63892"/>
                    <a:pt x="116496" y="61096"/>
                  </a:cubicBezTo>
                  <a:cubicBezTo>
                    <a:pt x="116365" y="60782"/>
                    <a:pt x="116208" y="60469"/>
                    <a:pt x="116077" y="60181"/>
                  </a:cubicBezTo>
                  <a:cubicBezTo>
                    <a:pt x="114743" y="57333"/>
                    <a:pt x="112206" y="55451"/>
                    <a:pt x="109381" y="54824"/>
                  </a:cubicBezTo>
                  <a:cubicBezTo>
                    <a:pt x="110349" y="52054"/>
                    <a:pt x="110061" y="48865"/>
                    <a:pt x="108335" y="46226"/>
                  </a:cubicBezTo>
                  <a:cubicBezTo>
                    <a:pt x="108152" y="45938"/>
                    <a:pt x="107943" y="45625"/>
                    <a:pt x="107734" y="45337"/>
                  </a:cubicBezTo>
                  <a:cubicBezTo>
                    <a:pt x="105903" y="42645"/>
                    <a:pt x="102947" y="41156"/>
                    <a:pt x="99913" y="41103"/>
                  </a:cubicBezTo>
                  <a:cubicBezTo>
                    <a:pt x="100332" y="38072"/>
                    <a:pt x="99312" y="34883"/>
                    <a:pt x="96905" y="32636"/>
                  </a:cubicBezTo>
                  <a:cubicBezTo>
                    <a:pt x="96670" y="32401"/>
                    <a:pt x="96408" y="32192"/>
                    <a:pt x="96173" y="31956"/>
                  </a:cubicBezTo>
                  <a:cubicBezTo>
                    <a:pt x="93950" y="29918"/>
                    <a:pt x="91020" y="29108"/>
                    <a:pt x="88222" y="29500"/>
                  </a:cubicBezTo>
                  <a:cubicBezTo>
                    <a:pt x="88169" y="26677"/>
                    <a:pt x="86888" y="23907"/>
                    <a:pt x="84482" y="22025"/>
                  </a:cubicBezTo>
                  <a:cubicBezTo>
                    <a:pt x="84220" y="21816"/>
                    <a:pt x="83958" y="21607"/>
                    <a:pt x="83697" y="21398"/>
                  </a:cubicBezTo>
                  <a:cubicBezTo>
                    <a:pt x="81264" y="19517"/>
                    <a:pt x="78204" y="18968"/>
                    <a:pt x="75432" y="19647"/>
                  </a:cubicBezTo>
                  <a:cubicBezTo>
                    <a:pt x="75092" y="16799"/>
                    <a:pt x="73496" y="14107"/>
                    <a:pt x="70828" y="12486"/>
                  </a:cubicBezTo>
                  <a:cubicBezTo>
                    <a:pt x="70541" y="12304"/>
                    <a:pt x="70253" y="12147"/>
                    <a:pt x="69965" y="11964"/>
                  </a:cubicBezTo>
                  <a:cubicBezTo>
                    <a:pt x="67245" y="10344"/>
                    <a:pt x="64080" y="10187"/>
                    <a:pt x="61334" y="11284"/>
                  </a:cubicBezTo>
                  <a:cubicBezTo>
                    <a:pt x="60576" y="8410"/>
                    <a:pt x="58509" y="5927"/>
                    <a:pt x="55528" y="4751"/>
                  </a:cubicBezTo>
                  <a:cubicBezTo>
                    <a:pt x="55188" y="4620"/>
                    <a:pt x="54874" y="4489"/>
                    <a:pt x="54534" y="4359"/>
                  </a:cubicBezTo>
                  <a:cubicBezTo>
                    <a:pt x="51447" y="3183"/>
                    <a:pt x="48152" y="3653"/>
                    <a:pt x="45615" y="5378"/>
                  </a:cubicBezTo>
                  <a:cubicBezTo>
                    <a:pt x="44176" y="2608"/>
                    <a:pt x="41456" y="569"/>
                    <a:pt x="38108" y="177"/>
                  </a:cubicBezTo>
                  <a:cubicBezTo>
                    <a:pt x="37742" y="125"/>
                    <a:pt x="37350" y="99"/>
                    <a:pt x="36984" y="47"/>
                  </a:cubicBezTo>
                  <a:cubicBezTo>
                    <a:pt x="33505" y="-293"/>
                    <a:pt x="30288" y="1249"/>
                    <a:pt x="28300" y="3810"/>
                  </a:cubicBezTo>
                  <a:cubicBezTo>
                    <a:pt x="25894" y="1510"/>
                    <a:pt x="22415" y="517"/>
                    <a:pt x="18963" y="1458"/>
                  </a:cubicBezTo>
                  <a:cubicBezTo>
                    <a:pt x="18570" y="1562"/>
                    <a:pt x="18204" y="1667"/>
                    <a:pt x="17812" y="1798"/>
                  </a:cubicBezTo>
                  <a:cubicBezTo>
                    <a:pt x="14307" y="2869"/>
                    <a:pt x="11848" y="5744"/>
                    <a:pt x="11142" y="9089"/>
                  </a:cubicBezTo>
                  <a:cubicBezTo>
                    <a:pt x="7768" y="8018"/>
                    <a:pt x="3897" y="8828"/>
                    <a:pt x="1255" y="11520"/>
                  </a:cubicBezTo>
                  <a:cubicBezTo>
                    <a:pt x="602" y="12173"/>
                    <a:pt x="209" y="12669"/>
                    <a:pt x="0" y="12879"/>
                  </a:cubicBezTo>
                  <a:lnTo>
                    <a:pt x="15065" y="25135"/>
                  </a:lnTo>
                  <a:cubicBezTo>
                    <a:pt x="15065" y="25135"/>
                    <a:pt x="15013" y="25188"/>
                    <a:pt x="14935" y="25292"/>
                  </a:cubicBezTo>
                  <a:cubicBezTo>
                    <a:pt x="14961" y="25266"/>
                    <a:pt x="15013" y="25214"/>
                    <a:pt x="15092" y="25135"/>
                  </a:cubicBezTo>
                  <a:cubicBezTo>
                    <a:pt x="16452" y="23750"/>
                    <a:pt x="17315" y="22078"/>
                    <a:pt x="17681" y="20327"/>
                  </a:cubicBezTo>
                  <a:cubicBezTo>
                    <a:pt x="19512" y="20902"/>
                    <a:pt x="21526" y="20980"/>
                    <a:pt x="23487" y="20353"/>
                  </a:cubicBezTo>
                  <a:cubicBezTo>
                    <a:pt x="23697" y="20274"/>
                    <a:pt x="23906" y="20222"/>
                    <a:pt x="24141" y="20170"/>
                  </a:cubicBezTo>
                  <a:cubicBezTo>
                    <a:pt x="26260" y="19569"/>
                    <a:pt x="28012" y="18341"/>
                    <a:pt x="29268" y="16720"/>
                  </a:cubicBezTo>
                  <a:cubicBezTo>
                    <a:pt x="30785" y="18184"/>
                    <a:pt x="32773" y="19151"/>
                    <a:pt x="35048" y="19360"/>
                  </a:cubicBezTo>
                  <a:cubicBezTo>
                    <a:pt x="35283" y="19360"/>
                    <a:pt x="35545" y="19412"/>
                    <a:pt x="35780" y="19438"/>
                  </a:cubicBezTo>
                  <a:cubicBezTo>
                    <a:pt x="38187" y="19726"/>
                    <a:pt x="40488" y="19098"/>
                    <a:pt x="42345" y="17844"/>
                  </a:cubicBezTo>
                  <a:cubicBezTo>
                    <a:pt x="43392" y="19882"/>
                    <a:pt x="45170" y="21581"/>
                    <a:pt x="47498" y="22470"/>
                  </a:cubicBezTo>
                  <a:cubicBezTo>
                    <a:pt x="47760" y="22574"/>
                    <a:pt x="47995" y="22653"/>
                    <a:pt x="48256" y="22757"/>
                  </a:cubicBezTo>
                  <a:cubicBezTo>
                    <a:pt x="50663" y="23724"/>
                    <a:pt x="53226" y="23646"/>
                    <a:pt x="55475" y="22757"/>
                  </a:cubicBezTo>
                  <a:cubicBezTo>
                    <a:pt x="56103" y="25109"/>
                    <a:pt x="57620" y="27226"/>
                    <a:pt x="59869" y="28585"/>
                  </a:cubicBezTo>
                  <a:cubicBezTo>
                    <a:pt x="60105" y="28742"/>
                    <a:pt x="60366" y="28873"/>
                    <a:pt x="60602" y="29029"/>
                  </a:cubicBezTo>
                  <a:cubicBezTo>
                    <a:pt x="62903" y="30441"/>
                    <a:pt x="65545" y="30754"/>
                    <a:pt x="67978" y="30179"/>
                  </a:cubicBezTo>
                  <a:cubicBezTo>
                    <a:pt x="68265" y="32688"/>
                    <a:pt x="69547" y="35066"/>
                    <a:pt x="71692" y="36739"/>
                  </a:cubicBezTo>
                  <a:cubicBezTo>
                    <a:pt x="71927" y="36922"/>
                    <a:pt x="72136" y="37105"/>
                    <a:pt x="72372" y="37262"/>
                  </a:cubicBezTo>
                  <a:cubicBezTo>
                    <a:pt x="74542" y="38960"/>
                    <a:pt x="77210" y="39588"/>
                    <a:pt x="79747" y="39222"/>
                  </a:cubicBezTo>
                  <a:cubicBezTo>
                    <a:pt x="79800" y="41783"/>
                    <a:pt x="80846" y="44344"/>
                    <a:pt x="82912" y="46200"/>
                  </a:cubicBezTo>
                  <a:cubicBezTo>
                    <a:pt x="83121" y="46382"/>
                    <a:pt x="83331" y="46592"/>
                    <a:pt x="83540" y="46801"/>
                  </a:cubicBezTo>
                  <a:cubicBezTo>
                    <a:pt x="85345" y="48473"/>
                    <a:pt x="87646" y="49336"/>
                    <a:pt x="89922" y="49388"/>
                  </a:cubicBezTo>
                  <a:cubicBezTo>
                    <a:pt x="89608" y="51688"/>
                    <a:pt x="90105" y="54118"/>
                    <a:pt x="91517" y="56209"/>
                  </a:cubicBezTo>
                  <a:cubicBezTo>
                    <a:pt x="91674" y="56418"/>
                    <a:pt x="91831" y="56653"/>
                    <a:pt x="91962" y="56888"/>
                  </a:cubicBezTo>
                  <a:cubicBezTo>
                    <a:pt x="93400" y="59084"/>
                    <a:pt x="95598" y="60495"/>
                    <a:pt x="97978" y="61018"/>
                  </a:cubicBezTo>
                  <a:cubicBezTo>
                    <a:pt x="97167" y="63344"/>
                    <a:pt x="97219" y="65983"/>
                    <a:pt x="98344" y="68387"/>
                  </a:cubicBezTo>
                  <a:cubicBezTo>
                    <a:pt x="98475" y="68649"/>
                    <a:pt x="98579" y="68910"/>
                    <a:pt x="98710" y="69171"/>
                  </a:cubicBezTo>
                  <a:cubicBezTo>
                    <a:pt x="99835" y="71654"/>
                    <a:pt x="101875" y="73405"/>
                    <a:pt x="104255" y="74268"/>
                  </a:cubicBezTo>
                  <a:cubicBezTo>
                    <a:pt x="103104" y="76541"/>
                    <a:pt x="102842" y="79233"/>
                    <a:pt x="103732" y="81820"/>
                  </a:cubicBezTo>
                  <a:cubicBezTo>
                    <a:pt x="103836" y="82082"/>
                    <a:pt x="103915" y="82369"/>
                    <a:pt x="104020" y="82631"/>
                  </a:cubicBezTo>
                  <a:cubicBezTo>
                    <a:pt x="104909" y="85270"/>
                    <a:pt x="106818" y="87256"/>
                    <a:pt x="109146" y="88328"/>
                  </a:cubicBezTo>
                  <a:cubicBezTo>
                    <a:pt x="107786" y="90523"/>
                    <a:pt x="107289" y="93241"/>
                    <a:pt x="107995" y="95933"/>
                  </a:cubicBezTo>
                  <a:cubicBezTo>
                    <a:pt x="108074" y="96220"/>
                    <a:pt x="108152" y="96508"/>
                    <a:pt x="108230" y="96795"/>
                  </a:cubicBezTo>
                  <a:cubicBezTo>
                    <a:pt x="108937" y="99513"/>
                    <a:pt x="110715" y="101682"/>
                    <a:pt x="113017" y="102911"/>
                  </a:cubicBezTo>
                  <a:cubicBezTo>
                    <a:pt x="111500" y="105027"/>
                    <a:pt x="110820" y="107745"/>
                    <a:pt x="111395" y="110516"/>
                  </a:cubicBezTo>
                  <a:lnTo>
                    <a:pt x="111578" y="111404"/>
                  </a:lnTo>
                  <a:cubicBezTo>
                    <a:pt x="112128" y="114174"/>
                    <a:pt x="113828" y="116422"/>
                    <a:pt x="116077" y="117781"/>
                  </a:cubicBezTo>
                  <a:cubicBezTo>
                    <a:pt x="114455" y="119845"/>
                    <a:pt x="113645" y="122537"/>
                    <a:pt x="114089" y="125334"/>
                  </a:cubicBezTo>
                  <a:lnTo>
                    <a:pt x="114220" y="126248"/>
                  </a:lnTo>
                  <a:cubicBezTo>
                    <a:pt x="114665" y="129045"/>
                    <a:pt x="116260" y="131397"/>
                    <a:pt x="118457" y="132834"/>
                  </a:cubicBezTo>
                  <a:cubicBezTo>
                    <a:pt x="116731" y="134846"/>
                    <a:pt x="115842" y="137538"/>
                    <a:pt x="116182" y="140361"/>
                  </a:cubicBezTo>
                  <a:lnTo>
                    <a:pt x="116286" y="141275"/>
                  </a:lnTo>
                  <a:cubicBezTo>
                    <a:pt x="116626" y="144098"/>
                    <a:pt x="118170" y="146502"/>
                    <a:pt x="120314" y="148044"/>
                  </a:cubicBezTo>
                  <a:cubicBezTo>
                    <a:pt x="118536" y="150004"/>
                    <a:pt x="117542" y="152670"/>
                    <a:pt x="117803" y="155519"/>
                  </a:cubicBezTo>
                  <a:lnTo>
                    <a:pt x="117882" y="156433"/>
                  </a:lnTo>
                  <a:cubicBezTo>
                    <a:pt x="118143" y="159282"/>
                    <a:pt x="119608" y="161712"/>
                    <a:pt x="121753" y="163307"/>
                  </a:cubicBezTo>
                  <a:cubicBezTo>
                    <a:pt x="119922" y="165214"/>
                    <a:pt x="118849" y="167880"/>
                    <a:pt x="119059" y="170729"/>
                  </a:cubicBezTo>
                  <a:lnTo>
                    <a:pt x="119111" y="171643"/>
                  </a:lnTo>
                  <a:cubicBezTo>
                    <a:pt x="119320" y="174492"/>
                    <a:pt x="120733" y="176975"/>
                    <a:pt x="122825" y="178621"/>
                  </a:cubicBezTo>
                  <a:cubicBezTo>
                    <a:pt x="120942" y="180503"/>
                    <a:pt x="119817" y="183142"/>
                    <a:pt x="119974" y="185991"/>
                  </a:cubicBezTo>
                  <a:lnTo>
                    <a:pt x="120027" y="186906"/>
                  </a:lnTo>
                  <a:cubicBezTo>
                    <a:pt x="120157" y="189780"/>
                    <a:pt x="121543" y="192289"/>
                    <a:pt x="123610" y="193962"/>
                  </a:cubicBezTo>
                  <a:cubicBezTo>
                    <a:pt x="121674" y="195791"/>
                    <a:pt x="120523" y="198431"/>
                    <a:pt x="120602" y="201279"/>
                  </a:cubicBezTo>
                  <a:lnTo>
                    <a:pt x="120602" y="202220"/>
                  </a:lnTo>
                  <a:cubicBezTo>
                    <a:pt x="120733" y="205095"/>
                    <a:pt x="122040" y="207630"/>
                    <a:pt x="124081" y="209355"/>
                  </a:cubicBezTo>
                  <a:cubicBezTo>
                    <a:pt x="122119" y="211158"/>
                    <a:pt x="120916" y="213772"/>
                    <a:pt x="120942" y="216646"/>
                  </a:cubicBezTo>
                  <a:lnTo>
                    <a:pt x="120942" y="217561"/>
                  </a:lnTo>
                  <a:cubicBezTo>
                    <a:pt x="120994" y="220436"/>
                    <a:pt x="122276" y="222997"/>
                    <a:pt x="124316" y="224748"/>
                  </a:cubicBezTo>
                  <a:cubicBezTo>
                    <a:pt x="122328" y="226525"/>
                    <a:pt x="121073" y="229112"/>
                    <a:pt x="121073" y="231987"/>
                  </a:cubicBezTo>
                  <a:lnTo>
                    <a:pt x="121073" y="232928"/>
                  </a:lnTo>
                  <a:cubicBezTo>
                    <a:pt x="121073" y="235803"/>
                    <a:pt x="122328" y="238390"/>
                    <a:pt x="124342" y="240167"/>
                  </a:cubicBezTo>
                  <a:cubicBezTo>
                    <a:pt x="122328" y="241918"/>
                    <a:pt x="121047" y="244505"/>
                    <a:pt x="120994" y="247380"/>
                  </a:cubicBezTo>
                  <a:lnTo>
                    <a:pt x="120994" y="248295"/>
                  </a:lnTo>
                  <a:cubicBezTo>
                    <a:pt x="120942" y="251169"/>
                    <a:pt x="122171" y="253783"/>
                    <a:pt x="124133" y="255586"/>
                  </a:cubicBezTo>
                  <a:cubicBezTo>
                    <a:pt x="122093" y="257311"/>
                    <a:pt x="120785" y="259872"/>
                    <a:pt x="120733" y="262747"/>
                  </a:cubicBezTo>
                  <a:lnTo>
                    <a:pt x="120733" y="263662"/>
                  </a:lnTo>
                  <a:cubicBezTo>
                    <a:pt x="120654" y="266536"/>
                    <a:pt x="121831" y="269176"/>
                    <a:pt x="123793" y="270979"/>
                  </a:cubicBezTo>
                  <a:cubicBezTo>
                    <a:pt x="121727" y="272704"/>
                    <a:pt x="120393" y="275239"/>
                    <a:pt x="120288" y="278140"/>
                  </a:cubicBezTo>
                  <a:lnTo>
                    <a:pt x="120288" y="279055"/>
                  </a:lnTo>
                  <a:cubicBezTo>
                    <a:pt x="120157" y="281955"/>
                    <a:pt x="121334" y="284595"/>
                    <a:pt x="123270" y="286424"/>
                  </a:cubicBezTo>
                  <a:cubicBezTo>
                    <a:pt x="121177" y="288123"/>
                    <a:pt x="119817" y="290658"/>
                    <a:pt x="119686" y="293533"/>
                  </a:cubicBezTo>
                  <a:lnTo>
                    <a:pt x="119634" y="294448"/>
                  </a:lnTo>
                  <a:cubicBezTo>
                    <a:pt x="119503" y="297348"/>
                    <a:pt x="120654" y="300014"/>
                    <a:pt x="122590" y="301870"/>
                  </a:cubicBezTo>
                  <a:cubicBezTo>
                    <a:pt x="120497" y="303542"/>
                    <a:pt x="119085" y="306077"/>
                    <a:pt x="118928" y="308952"/>
                  </a:cubicBezTo>
                  <a:lnTo>
                    <a:pt x="118876" y="309893"/>
                  </a:lnTo>
                  <a:cubicBezTo>
                    <a:pt x="118719" y="312768"/>
                    <a:pt x="119843" y="315433"/>
                    <a:pt x="121753" y="317315"/>
                  </a:cubicBezTo>
                  <a:cubicBezTo>
                    <a:pt x="119634" y="318961"/>
                    <a:pt x="118222" y="321496"/>
                    <a:pt x="118039" y="324371"/>
                  </a:cubicBezTo>
                  <a:lnTo>
                    <a:pt x="117986" y="325312"/>
                  </a:lnTo>
                  <a:cubicBezTo>
                    <a:pt x="117803" y="328187"/>
                    <a:pt x="118928" y="330852"/>
                    <a:pt x="120811" y="332760"/>
                  </a:cubicBezTo>
                  <a:cubicBezTo>
                    <a:pt x="118693" y="334407"/>
                    <a:pt x="117254" y="336916"/>
                    <a:pt x="117045" y="339790"/>
                  </a:cubicBezTo>
                  <a:lnTo>
                    <a:pt x="116992" y="340705"/>
                  </a:lnTo>
                  <a:cubicBezTo>
                    <a:pt x="116783" y="343580"/>
                    <a:pt x="117882" y="346272"/>
                    <a:pt x="119765" y="348179"/>
                  </a:cubicBezTo>
                  <a:cubicBezTo>
                    <a:pt x="117620" y="349800"/>
                    <a:pt x="116182" y="352309"/>
                    <a:pt x="115946" y="355183"/>
                  </a:cubicBezTo>
                  <a:lnTo>
                    <a:pt x="115868" y="356124"/>
                  </a:lnTo>
                  <a:cubicBezTo>
                    <a:pt x="115659" y="358999"/>
                    <a:pt x="116705" y="361691"/>
                    <a:pt x="118588" y="363625"/>
                  </a:cubicBezTo>
                  <a:cubicBezTo>
                    <a:pt x="116443" y="365219"/>
                    <a:pt x="114979" y="367702"/>
                    <a:pt x="114717" y="370602"/>
                  </a:cubicBezTo>
                  <a:lnTo>
                    <a:pt x="114639" y="371543"/>
                  </a:lnTo>
                  <a:cubicBezTo>
                    <a:pt x="114403" y="374418"/>
                    <a:pt x="115449" y="377110"/>
                    <a:pt x="117306" y="379044"/>
                  </a:cubicBezTo>
                  <a:cubicBezTo>
                    <a:pt x="115135" y="380638"/>
                    <a:pt x="113645" y="383121"/>
                    <a:pt x="113383" y="385995"/>
                  </a:cubicBezTo>
                  <a:lnTo>
                    <a:pt x="113305" y="386936"/>
                  </a:lnTo>
                  <a:cubicBezTo>
                    <a:pt x="113043" y="389811"/>
                    <a:pt x="114063" y="392529"/>
                    <a:pt x="115920" y="394463"/>
                  </a:cubicBezTo>
                  <a:cubicBezTo>
                    <a:pt x="113749" y="396031"/>
                    <a:pt x="112232" y="398514"/>
                    <a:pt x="111971" y="401388"/>
                  </a:cubicBezTo>
                  <a:lnTo>
                    <a:pt x="111892" y="402303"/>
                  </a:lnTo>
                  <a:cubicBezTo>
                    <a:pt x="111605" y="405178"/>
                    <a:pt x="112625" y="407896"/>
                    <a:pt x="114455" y="409856"/>
                  </a:cubicBezTo>
                  <a:cubicBezTo>
                    <a:pt x="112285" y="411424"/>
                    <a:pt x="110741" y="413880"/>
                    <a:pt x="110454" y="416755"/>
                  </a:cubicBezTo>
                  <a:lnTo>
                    <a:pt x="110349" y="417670"/>
                  </a:lnTo>
                  <a:cubicBezTo>
                    <a:pt x="110061" y="420545"/>
                    <a:pt x="111055" y="423263"/>
                    <a:pt x="112860" y="425249"/>
                  </a:cubicBezTo>
                  <a:cubicBezTo>
                    <a:pt x="110663" y="426791"/>
                    <a:pt x="129364" y="422557"/>
                    <a:pt x="129678" y="419656"/>
                  </a:cubicBezTo>
                  <a:close/>
                </a:path>
              </a:pathLst>
            </a:custGeom>
            <a:solidFill>
              <a:srgbClr val="10161E"/>
            </a:solidFill>
            <a:ln w="0" cap="flat">
              <a:noFill/>
              <a:prstDash val="solid"/>
              <a:miter/>
            </a:ln>
          </p:spPr>
          <p:txBody>
            <a:bodyPr rtlCol="0" anchor="ctr"/>
            <a:lstStyle/>
            <a:p>
              <a:endParaRPr lang="nb-NO"/>
            </a:p>
          </p:txBody>
        </p:sp>
        <p:sp>
          <p:nvSpPr>
            <p:cNvPr id="161" name="Friform 160">
              <a:extLst>
                <a:ext uri="{FF2B5EF4-FFF2-40B4-BE49-F238E27FC236}">
                  <a16:creationId xmlns:a16="http://schemas.microsoft.com/office/drawing/2014/main" id="{98A6A8BA-A862-B194-0EED-EF0AA578AA8F}"/>
                </a:ext>
              </a:extLst>
            </p:cNvPr>
            <p:cNvSpPr/>
            <p:nvPr/>
          </p:nvSpPr>
          <p:spPr>
            <a:xfrm>
              <a:off x="1657412" y="4191796"/>
              <a:ext cx="137768" cy="409591"/>
            </a:xfrm>
            <a:custGeom>
              <a:avLst/>
              <a:gdLst>
                <a:gd name="connsiteX0" fmla="*/ 128090 w 137768"/>
                <a:gd name="connsiteY0" fmla="*/ 409251 h 409591"/>
                <a:gd name="connsiteX1" fmla="*/ 131490 w 137768"/>
                <a:gd name="connsiteY1" fmla="*/ 402038 h 409591"/>
                <a:gd name="connsiteX2" fmla="*/ 131490 w 137768"/>
                <a:gd name="connsiteY2" fmla="*/ 401097 h 409591"/>
                <a:gd name="connsiteX3" fmla="*/ 128326 w 137768"/>
                <a:gd name="connsiteY3" fmla="*/ 393754 h 409591"/>
                <a:gd name="connsiteX4" fmla="*/ 131752 w 137768"/>
                <a:gd name="connsiteY4" fmla="*/ 386540 h 409591"/>
                <a:gd name="connsiteX5" fmla="*/ 131752 w 137768"/>
                <a:gd name="connsiteY5" fmla="*/ 385600 h 409591"/>
                <a:gd name="connsiteX6" fmla="*/ 128613 w 137768"/>
                <a:gd name="connsiteY6" fmla="*/ 378256 h 409591"/>
                <a:gd name="connsiteX7" fmla="*/ 132040 w 137768"/>
                <a:gd name="connsiteY7" fmla="*/ 371043 h 409591"/>
                <a:gd name="connsiteX8" fmla="*/ 132040 w 137768"/>
                <a:gd name="connsiteY8" fmla="*/ 370102 h 409591"/>
                <a:gd name="connsiteX9" fmla="*/ 128927 w 137768"/>
                <a:gd name="connsiteY9" fmla="*/ 362758 h 409591"/>
                <a:gd name="connsiteX10" fmla="*/ 132380 w 137768"/>
                <a:gd name="connsiteY10" fmla="*/ 355545 h 409591"/>
                <a:gd name="connsiteX11" fmla="*/ 132380 w 137768"/>
                <a:gd name="connsiteY11" fmla="*/ 354631 h 409591"/>
                <a:gd name="connsiteX12" fmla="*/ 129293 w 137768"/>
                <a:gd name="connsiteY12" fmla="*/ 347261 h 409591"/>
                <a:gd name="connsiteX13" fmla="*/ 132772 w 137768"/>
                <a:gd name="connsiteY13" fmla="*/ 340074 h 409591"/>
                <a:gd name="connsiteX14" fmla="*/ 132772 w 137768"/>
                <a:gd name="connsiteY14" fmla="*/ 339133 h 409591"/>
                <a:gd name="connsiteX15" fmla="*/ 129712 w 137768"/>
                <a:gd name="connsiteY15" fmla="*/ 331763 h 409591"/>
                <a:gd name="connsiteX16" fmla="*/ 133217 w 137768"/>
                <a:gd name="connsiteY16" fmla="*/ 324603 h 409591"/>
                <a:gd name="connsiteX17" fmla="*/ 133217 w 137768"/>
                <a:gd name="connsiteY17" fmla="*/ 323662 h 409591"/>
                <a:gd name="connsiteX18" fmla="*/ 130183 w 137768"/>
                <a:gd name="connsiteY18" fmla="*/ 316292 h 409591"/>
                <a:gd name="connsiteX19" fmla="*/ 133688 w 137768"/>
                <a:gd name="connsiteY19" fmla="*/ 309131 h 409591"/>
                <a:gd name="connsiteX20" fmla="*/ 133688 w 137768"/>
                <a:gd name="connsiteY20" fmla="*/ 308190 h 409591"/>
                <a:gd name="connsiteX21" fmla="*/ 130654 w 137768"/>
                <a:gd name="connsiteY21" fmla="*/ 300794 h 409591"/>
                <a:gd name="connsiteX22" fmla="*/ 134211 w 137768"/>
                <a:gd name="connsiteY22" fmla="*/ 293634 h 409591"/>
                <a:gd name="connsiteX23" fmla="*/ 134211 w 137768"/>
                <a:gd name="connsiteY23" fmla="*/ 292693 h 409591"/>
                <a:gd name="connsiteX24" fmla="*/ 131203 w 137768"/>
                <a:gd name="connsiteY24" fmla="*/ 285297 h 409591"/>
                <a:gd name="connsiteX25" fmla="*/ 134760 w 137768"/>
                <a:gd name="connsiteY25" fmla="*/ 278162 h 409591"/>
                <a:gd name="connsiteX26" fmla="*/ 134760 w 137768"/>
                <a:gd name="connsiteY26" fmla="*/ 277221 h 409591"/>
                <a:gd name="connsiteX27" fmla="*/ 131804 w 137768"/>
                <a:gd name="connsiteY27" fmla="*/ 269825 h 409591"/>
                <a:gd name="connsiteX28" fmla="*/ 135388 w 137768"/>
                <a:gd name="connsiteY28" fmla="*/ 262691 h 409591"/>
                <a:gd name="connsiteX29" fmla="*/ 135388 w 137768"/>
                <a:gd name="connsiteY29" fmla="*/ 261776 h 409591"/>
                <a:gd name="connsiteX30" fmla="*/ 132458 w 137768"/>
                <a:gd name="connsiteY30" fmla="*/ 254380 h 409591"/>
                <a:gd name="connsiteX31" fmla="*/ 136068 w 137768"/>
                <a:gd name="connsiteY31" fmla="*/ 247298 h 409591"/>
                <a:gd name="connsiteX32" fmla="*/ 136120 w 137768"/>
                <a:gd name="connsiteY32" fmla="*/ 246357 h 409591"/>
                <a:gd name="connsiteX33" fmla="*/ 133191 w 137768"/>
                <a:gd name="connsiteY33" fmla="*/ 238935 h 409591"/>
                <a:gd name="connsiteX34" fmla="*/ 136826 w 137768"/>
                <a:gd name="connsiteY34" fmla="*/ 231800 h 409591"/>
                <a:gd name="connsiteX35" fmla="*/ 136878 w 137768"/>
                <a:gd name="connsiteY35" fmla="*/ 230860 h 409591"/>
                <a:gd name="connsiteX36" fmla="*/ 133871 w 137768"/>
                <a:gd name="connsiteY36" fmla="*/ 223385 h 409591"/>
                <a:gd name="connsiteX37" fmla="*/ 137428 w 137768"/>
                <a:gd name="connsiteY37" fmla="*/ 216172 h 409591"/>
                <a:gd name="connsiteX38" fmla="*/ 137428 w 137768"/>
                <a:gd name="connsiteY38" fmla="*/ 215257 h 409591"/>
                <a:gd name="connsiteX39" fmla="*/ 134289 w 137768"/>
                <a:gd name="connsiteY39" fmla="*/ 207809 h 409591"/>
                <a:gd name="connsiteX40" fmla="*/ 137742 w 137768"/>
                <a:gd name="connsiteY40" fmla="*/ 200492 h 409591"/>
                <a:gd name="connsiteX41" fmla="*/ 137742 w 137768"/>
                <a:gd name="connsiteY41" fmla="*/ 199551 h 409591"/>
                <a:gd name="connsiteX42" fmla="*/ 134472 w 137768"/>
                <a:gd name="connsiteY42" fmla="*/ 192181 h 409591"/>
                <a:gd name="connsiteX43" fmla="*/ 137768 w 137768"/>
                <a:gd name="connsiteY43" fmla="*/ 184785 h 409591"/>
                <a:gd name="connsiteX44" fmla="*/ 137768 w 137768"/>
                <a:gd name="connsiteY44" fmla="*/ 183844 h 409591"/>
                <a:gd name="connsiteX45" fmla="*/ 134289 w 137768"/>
                <a:gd name="connsiteY45" fmla="*/ 176527 h 409591"/>
                <a:gd name="connsiteX46" fmla="*/ 137402 w 137768"/>
                <a:gd name="connsiteY46" fmla="*/ 169052 h 409591"/>
                <a:gd name="connsiteX47" fmla="*/ 137402 w 137768"/>
                <a:gd name="connsiteY47" fmla="*/ 168085 h 409591"/>
                <a:gd name="connsiteX48" fmla="*/ 133688 w 137768"/>
                <a:gd name="connsiteY48" fmla="*/ 160846 h 409591"/>
                <a:gd name="connsiteX49" fmla="*/ 136565 w 137768"/>
                <a:gd name="connsiteY49" fmla="*/ 153267 h 409591"/>
                <a:gd name="connsiteX50" fmla="*/ 136512 w 137768"/>
                <a:gd name="connsiteY50" fmla="*/ 152326 h 409591"/>
                <a:gd name="connsiteX51" fmla="*/ 132589 w 137768"/>
                <a:gd name="connsiteY51" fmla="*/ 145192 h 409591"/>
                <a:gd name="connsiteX52" fmla="*/ 135205 w 137768"/>
                <a:gd name="connsiteY52" fmla="*/ 137456 h 409591"/>
                <a:gd name="connsiteX53" fmla="*/ 135100 w 137768"/>
                <a:gd name="connsiteY53" fmla="*/ 136515 h 409591"/>
                <a:gd name="connsiteX54" fmla="*/ 130863 w 137768"/>
                <a:gd name="connsiteY54" fmla="*/ 129511 h 409591"/>
                <a:gd name="connsiteX55" fmla="*/ 133138 w 137768"/>
                <a:gd name="connsiteY55" fmla="*/ 121645 h 409591"/>
                <a:gd name="connsiteX56" fmla="*/ 132981 w 137768"/>
                <a:gd name="connsiteY56" fmla="*/ 120678 h 409591"/>
                <a:gd name="connsiteX57" fmla="*/ 128378 w 137768"/>
                <a:gd name="connsiteY57" fmla="*/ 113883 h 409591"/>
                <a:gd name="connsiteX58" fmla="*/ 130209 w 137768"/>
                <a:gd name="connsiteY58" fmla="*/ 105860 h 409591"/>
                <a:gd name="connsiteX59" fmla="*/ 130000 w 137768"/>
                <a:gd name="connsiteY59" fmla="*/ 104919 h 409591"/>
                <a:gd name="connsiteX60" fmla="*/ 124926 w 137768"/>
                <a:gd name="connsiteY60" fmla="*/ 98360 h 409591"/>
                <a:gd name="connsiteX61" fmla="*/ 126181 w 137768"/>
                <a:gd name="connsiteY61" fmla="*/ 90153 h 409591"/>
                <a:gd name="connsiteX62" fmla="*/ 125893 w 137768"/>
                <a:gd name="connsiteY62" fmla="*/ 89186 h 409591"/>
                <a:gd name="connsiteX63" fmla="*/ 120218 w 137768"/>
                <a:gd name="connsiteY63" fmla="*/ 83019 h 409591"/>
                <a:gd name="connsiteX64" fmla="*/ 120688 w 137768"/>
                <a:gd name="connsiteY64" fmla="*/ 74630 h 409591"/>
                <a:gd name="connsiteX65" fmla="*/ 120296 w 137768"/>
                <a:gd name="connsiteY65" fmla="*/ 73715 h 409591"/>
                <a:gd name="connsiteX66" fmla="*/ 113940 w 137768"/>
                <a:gd name="connsiteY66" fmla="*/ 68122 h 409591"/>
                <a:gd name="connsiteX67" fmla="*/ 113443 w 137768"/>
                <a:gd name="connsiteY67" fmla="*/ 59655 h 409591"/>
                <a:gd name="connsiteX68" fmla="*/ 112946 w 137768"/>
                <a:gd name="connsiteY68" fmla="*/ 58766 h 409591"/>
                <a:gd name="connsiteX69" fmla="*/ 105832 w 137768"/>
                <a:gd name="connsiteY69" fmla="*/ 53984 h 409591"/>
                <a:gd name="connsiteX70" fmla="*/ 104132 w 137768"/>
                <a:gd name="connsiteY70" fmla="*/ 45569 h 409591"/>
                <a:gd name="connsiteX71" fmla="*/ 103504 w 137768"/>
                <a:gd name="connsiteY71" fmla="*/ 44758 h 409591"/>
                <a:gd name="connsiteX72" fmla="*/ 95815 w 137768"/>
                <a:gd name="connsiteY72" fmla="*/ 41074 h 409591"/>
                <a:gd name="connsiteX73" fmla="*/ 95736 w 137768"/>
                <a:gd name="connsiteY73" fmla="*/ 41074 h 409591"/>
                <a:gd name="connsiteX74" fmla="*/ 92755 w 137768"/>
                <a:gd name="connsiteY74" fmla="*/ 32998 h 409591"/>
                <a:gd name="connsiteX75" fmla="*/ 91996 w 137768"/>
                <a:gd name="connsiteY75" fmla="*/ 32292 h 409591"/>
                <a:gd name="connsiteX76" fmla="*/ 83783 w 137768"/>
                <a:gd name="connsiteY76" fmla="*/ 29836 h 409591"/>
                <a:gd name="connsiteX77" fmla="*/ 79651 w 137768"/>
                <a:gd name="connsiteY77" fmla="*/ 22361 h 409591"/>
                <a:gd name="connsiteX78" fmla="*/ 78814 w 137768"/>
                <a:gd name="connsiteY78" fmla="*/ 21760 h 409591"/>
                <a:gd name="connsiteX79" fmla="*/ 70418 w 137768"/>
                <a:gd name="connsiteY79" fmla="*/ 20506 h 409591"/>
                <a:gd name="connsiteX80" fmla="*/ 65422 w 137768"/>
                <a:gd name="connsiteY80" fmla="*/ 13685 h 409591"/>
                <a:gd name="connsiteX81" fmla="*/ 64533 w 137768"/>
                <a:gd name="connsiteY81" fmla="*/ 13215 h 409591"/>
                <a:gd name="connsiteX82" fmla="*/ 56163 w 137768"/>
                <a:gd name="connsiteY82" fmla="*/ 12901 h 409591"/>
                <a:gd name="connsiteX83" fmla="*/ 50618 w 137768"/>
                <a:gd name="connsiteY83" fmla="*/ 6681 h 409591"/>
                <a:gd name="connsiteX84" fmla="*/ 49703 w 137768"/>
                <a:gd name="connsiteY84" fmla="*/ 6289 h 409591"/>
                <a:gd name="connsiteX85" fmla="*/ 41176 w 137768"/>
                <a:gd name="connsiteY85" fmla="*/ 6812 h 409591"/>
                <a:gd name="connsiteX86" fmla="*/ 34585 w 137768"/>
                <a:gd name="connsiteY86" fmla="*/ 1114 h 409591"/>
                <a:gd name="connsiteX87" fmla="*/ 33539 w 137768"/>
                <a:gd name="connsiteY87" fmla="*/ 853 h 409591"/>
                <a:gd name="connsiteX88" fmla="*/ 24359 w 137768"/>
                <a:gd name="connsiteY88" fmla="*/ 3493 h 409591"/>
                <a:gd name="connsiteX89" fmla="*/ 14184 w 137768"/>
                <a:gd name="connsiteY89" fmla="*/ 383 h 409591"/>
                <a:gd name="connsiteX90" fmla="*/ 12615 w 137768"/>
                <a:gd name="connsiteY90" fmla="*/ 905 h 409591"/>
                <a:gd name="connsiteX91" fmla="*/ 6625 w 137768"/>
                <a:gd name="connsiteY91" fmla="*/ 12613 h 409591"/>
                <a:gd name="connsiteX92" fmla="*/ 86 w 137768"/>
                <a:gd name="connsiteY92" fmla="*/ 23067 h 409591"/>
                <a:gd name="connsiteX93" fmla="*/ 427 w 137768"/>
                <a:gd name="connsiteY93" fmla="*/ 24975 h 409591"/>
                <a:gd name="connsiteX94" fmla="*/ 19363 w 137768"/>
                <a:gd name="connsiteY94" fmla="*/ 20532 h 409591"/>
                <a:gd name="connsiteX95" fmla="*/ 19415 w 137768"/>
                <a:gd name="connsiteY95" fmla="*/ 20715 h 409591"/>
                <a:gd name="connsiteX96" fmla="*/ 19415 w 137768"/>
                <a:gd name="connsiteY96" fmla="*/ 20584 h 409591"/>
                <a:gd name="connsiteX97" fmla="*/ 19128 w 137768"/>
                <a:gd name="connsiteY97" fmla="*/ 19225 h 409591"/>
                <a:gd name="connsiteX98" fmla="*/ 19415 w 137768"/>
                <a:gd name="connsiteY98" fmla="*/ 19121 h 409591"/>
                <a:gd name="connsiteX99" fmla="*/ 19624 w 137768"/>
                <a:gd name="connsiteY99" fmla="*/ 19042 h 409591"/>
                <a:gd name="connsiteX100" fmla="*/ 23862 w 137768"/>
                <a:gd name="connsiteY100" fmla="*/ 16507 h 409591"/>
                <a:gd name="connsiteX101" fmla="*/ 29093 w 137768"/>
                <a:gd name="connsiteY101" fmla="*/ 19748 h 409591"/>
                <a:gd name="connsiteX102" fmla="*/ 29851 w 137768"/>
                <a:gd name="connsiteY102" fmla="*/ 19931 h 409591"/>
                <a:gd name="connsiteX103" fmla="*/ 37044 w 137768"/>
                <a:gd name="connsiteY103" fmla="*/ 18964 h 409591"/>
                <a:gd name="connsiteX104" fmla="*/ 42301 w 137768"/>
                <a:gd name="connsiteY104" fmla="*/ 24217 h 409591"/>
                <a:gd name="connsiteX105" fmla="*/ 43112 w 137768"/>
                <a:gd name="connsiteY105" fmla="*/ 24557 h 409591"/>
                <a:gd name="connsiteX106" fmla="*/ 50749 w 137768"/>
                <a:gd name="connsiteY106" fmla="*/ 24504 h 409591"/>
                <a:gd name="connsiteX107" fmla="*/ 55562 w 137768"/>
                <a:gd name="connsiteY107" fmla="*/ 30359 h 409591"/>
                <a:gd name="connsiteX108" fmla="*/ 56346 w 137768"/>
                <a:gd name="connsiteY108" fmla="*/ 30777 h 409591"/>
                <a:gd name="connsiteX109" fmla="*/ 63801 w 137768"/>
                <a:gd name="connsiteY109" fmla="*/ 31456 h 409591"/>
                <a:gd name="connsiteX110" fmla="*/ 67855 w 137768"/>
                <a:gd name="connsiteY110" fmla="*/ 37702 h 409591"/>
                <a:gd name="connsiteX111" fmla="*/ 68561 w 137768"/>
                <a:gd name="connsiteY111" fmla="*/ 38173 h 409591"/>
                <a:gd name="connsiteX112" fmla="*/ 75754 w 137768"/>
                <a:gd name="connsiteY112" fmla="*/ 39793 h 409591"/>
                <a:gd name="connsiteX113" fmla="*/ 78866 w 137768"/>
                <a:gd name="connsiteY113" fmla="*/ 46457 h 409591"/>
                <a:gd name="connsiteX114" fmla="*/ 79468 w 137768"/>
                <a:gd name="connsiteY114" fmla="*/ 47032 h 409591"/>
                <a:gd name="connsiteX115" fmla="*/ 86294 w 137768"/>
                <a:gd name="connsiteY115" fmla="*/ 49698 h 409591"/>
                <a:gd name="connsiteX116" fmla="*/ 88334 w 137768"/>
                <a:gd name="connsiteY116" fmla="*/ 56728 h 409591"/>
                <a:gd name="connsiteX117" fmla="*/ 88857 w 137768"/>
                <a:gd name="connsiteY117" fmla="*/ 57381 h 409591"/>
                <a:gd name="connsiteX118" fmla="*/ 95213 w 137768"/>
                <a:gd name="connsiteY118" fmla="*/ 61066 h 409591"/>
                <a:gd name="connsiteX119" fmla="*/ 96181 w 137768"/>
                <a:gd name="connsiteY119" fmla="*/ 68384 h 409591"/>
                <a:gd name="connsiteX120" fmla="*/ 96599 w 137768"/>
                <a:gd name="connsiteY120" fmla="*/ 69115 h 409591"/>
                <a:gd name="connsiteX121" fmla="*/ 102458 w 137768"/>
                <a:gd name="connsiteY121" fmla="*/ 73715 h 409591"/>
                <a:gd name="connsiteX122" fmla="*/ 102458 w 137768"/>
                <a:gd name="connsiteY122" fmla="*/ 81189 h 409591"/>
                <a:gd name="connsiteX123" fmla="*/ 102798 w 137768"/>
                <a:gd name="connsiteY123" fmla="*/ 82000 h 409591"/>
                <a:gd name="connsiteX124" fmla="*/ 108160 w 137768"/>
                <a:gd name="connsiteY124" fmla="*/ 87305 h 409591"/>
                <a:gd name="connsiteX125" fmla="*/ 107375 w 137768"/>
                <a:gd name="connsiteY125" fmla="*/ 94858 h 409591"/>
                <a:gd name="connsiteX126" fmla="*/ 107637 w 137768"/>
                <a:gd name="connsiteY126" fmla="*/ 95694 h 409591"/>
                <a:gd name="connsiteX127" fmla="*/ 112554 w 137768"/>
                <a:gd name="connsiteY127" fmla="*/ 101574 h 409591"/>
                <a:gd name="connsiteX128" fmla="*/ 111116 w 137768"/>
                <a:gd name="connsiteY128" fmla="*/ 109101 h 409591"/>
                <a:gd name="connsiteX129" fmla="*/ 111299 w 137768"/>
                <a:gd name="connsiteY129" fmla="*/ 109963 h 409591"/>
                <a:gd name="connsiteX130" fmla="*/ 115797 w 137768"/>
                <a:gd name="connsiteY130" fmla="*/ 116235 h 409591"/>
                <a:gd name="connsiteX131" fmla="*/ 113862 w 137768"/>
                <a:gd name="connsiteY131" fmla="*/ 123736 h 409591"/>
                <a:gd name="connsiteX132" fmla="*/ 113993 w 137768"/>
                <a:gd name="connsiteY132" fmla="*/ 124624 h 409591"/>
                <a:gd name="connsiteX133" fmla="*/ 118177 w 137768"/>
                <a:gd name="connsiteY133" fmla="*/ 131184 h 409591"/>
                <a:gd name="connsiteX134" fmla="*/ 115850 w 137768"/>
                <a:gd name="connsiteY134" fmla="*/ 138606 h 409591"/>
                <a:gd name="connsiteX135" fmla="*/ 115954 w 137768"/>
                <a:gd name="connsiteY135" fmla="*/ 139521 h 409591"/>
                <a:gd name="connsiteX136" fmla="*/ 119851 w 137768"/>
                <a:gd name="connsiteY136" fmla="*/ 146290 h 409591"/>
                <a:gd name="connsiteX137" fmla="*/ 117210 w 137768"/>
                <a:gd name="connsiteY137" fmla="*/ 153659 h 409591"/>
                <a:gd name="connsiteX138" fmla="*/ 117262 w 137768"/>
                <a:gd name="connsiteY138" fmla="*/ 154574 h 409591"/>
                <a:gd name="connsiteX139" fmla="*/ 120924 w 137768"/>
                <a:gd name="connsiteY139" fmla="*/ 161526 h 409591"/>
                <a:gd name="connsiteX140" fmla="*/ 118021 w 137768"/>
                <a:gd name="connsiteY140" fmla="*/ 168843 h 409591"/>
                <a:gd name="connsiteX141" fmla="*/ 118021 w 137768"/>
                <a:gd name="connsiteY141" fmla="*/ 169758 h 409591"/>
                <a:gd name="connsiteX142" fmla="*/ 121525 w 137768"/>
                <a:gd name="connsiteY142" fmla="*/ 176840 h 409591"/>
                <a:gd name="connsiteX143" fmla="*/ 118413 w 137768"/>
                <a:gd name="connsiteY143" fmla="*/ 184079 h 409591"/>
                <a:gd name="connsiteX144" fmla="*/ 118413 w 137768"/>
                <a:gd name="connsiteY144" fmla="*/ 184994 h 409591"/>
                <a:gd name="connsiteX145" fmla="*/ 121708 w 137768"/>
                <a:gd name="connsiteY145" fmla="*/ 192181 h 409591"/>
                <a:gd name="connsiteX146" fmla="*/ 118413 w 137768"/>
                <a:gd name="connsiteY146" fmla="*/ 199368 h 409591"/>
                <a:gd name="connsiteX147" fmla="*/ 118413 w 137768"/>
                <a:gd name="connsiteY147" fmla="*/ 200309 h 409591"/>
                <a:gd name="connsiteX148" fmla="*/ 121552 w 137768"/>
                <a:gd name="connsiteY148" fmla="*/ 207574 h 409591"/>
                <a:gd name="connsiteX149" fmla="*/ 118125 w 137768"/>
                <a:gd name="connsiteY149" fmla="*/ 214709 h 409591"/>
                <a:gd name="connsiteX150" fmla="*/ 118125 w 137768"/>
                <a:gd name="connsiteY150" fmla="*/ 215623 h 409591"/>
                <a:gd name="connsiteX151" fmla="*/ 121133 w 137768"/>
                <a:gd name="connsiteY151" fmla="*/ 222941 h 409591"/>
                <a:gd name="connsiteX152" fmla="*/ 117576 w 137768"/>
                <a:gd name="connsiteY152" fmla="*/ 230023 h 409591"/>
                <a:gd name="connsiteX153" fmla="*/ 117524 w 137768"/>
                <a:gd name="connsiteY153" fmla="*/ 230938 h 409591"/>
                <a:gd name="connsiteX154" fmla="*/ 120453 w 137768"/>
                <a:gd name="connsiteY154" fmla="*/ 238334 h 409591"/>
                <a:gd name="connsiteX155" fmla="*/ 116817 w 137768"/>
                <a:gd name="connsiteY155" fmla="*/ 245469 h 409591"/>
                <a:gd name="connsiteX156" fmla="*/ 116765 w 137768"/>
                <a:gd name="connsiteY156" fmla="*/ 246383 h 409591"/>
                <a:gd name="connsiteX157" fmla="*/ 119721 w 137768"/>
                <a:gd name="connsiteY157" fmla="*/ 253831 h 409591"/>
                <a:gd name="connsiteX158" fmla="*/ 116111 w 137768"/>
                <a:gd name="connsiteY158" fmla="*/ 260966 h 409591"/>
                <a:gd name="connsiteX159" fmla="*/ 116059 w 137768"/>
                <a:gd name="connsiteY159" fmla="*/ 261907 h 409591"/>
                <a:gd name="connsiteX160" fmla="*/ 119041 w 137768"/>
                <a:gd name="connsiteY160" fmla="*/ 269329 h 409591"/>
                <a:gd name="connsiteX161" fmla="*/ 115457 w 137768"/>
                <a:gd name="connsiteY161" fmla="*/ 276490 h 409591"/>
                <a:gd name="connsiteX162" fmla="*/ 115457 w 137768"/>
                <a:gd name="connsiteY162" fmla="*/ 277404 h 409591"/>
                <a:gd name="connsiteX163" fmla="*/ 118439 w 137768"/>
                <a:gd name="connsiteY163" fmla="*/ 284853 h 409591"/>
                <a:gd name="connsiteX164" fmla="*/ 114882 w 137768"/>
                <a:gd name="connsiteY164" fmla="*/ 292040 h 409591"/>
                <a:gd name="connsiteX165" fmla="*/ 114882 w 137768"/>
                <a:gd name="connsiteY165" fmla="*/ 292980 h 409591"/>
                <a:gd name="connsiteX166" fmla="*/ 117916 w 137768"/>
                <a:gd name="connsiteY166" fmla="*/ 300402 h 409591"/>
                <a:gd name="connsiteX167" fmla="*/ 114359 w 137768"/>
                <a:gd name="connsiteY167" fmla="*/ 307589 h 409591"/>
                <a:gd name="connsiteX168" fmla="*/ 114359 w 137768"/>
                <a:gd name="connsiteY168" fmla="*/ 308530 h 409591"/>
                <a:gd name="connsiteX169" fmla="*/ 117393 w 137768"/>
                <a:gd name="connsiteY169" fmla="*/ 315926 h 409591"/>
                <a:gd name="connsiteX170" fmla="*/ 113888 w 137768"/>
                <a:gd name="connsiteY170" fmla="*/ 323139 h 409591"/>
                <a:gd name="connsiteX171" fmla="*/ 113888 w 137768"/>
                <a:gd name="connsiteY171" fmla="*/ 324054 h 409591"/>
                <a:gd name="connsiteX172" fmla="*/ 116948 w 137768"/>
                <a:gd name="connsiteY172" fmla="*/ 331450 h 409591"/>
                <a:gd name="connsiteX173" fmla="*/ 113443 w 137768"/>
                <a:gd name="connsiteY173" fmla="*/ 338663 h 409591"/>
                <a:gd name="connsiteX174" fmla="*/ 113443 w 137768"/>
                <a:gd name="connsiteY174" fmla="*/ 339604 h 409591"/>
                <a:gd name="connsiteX175" fmla="*/ 116530 w 137768"/>
                <a:gd name="connsiteY175" fmla="*/ 347000 h 409591"/>
                <a:gd name="connsiteX176" fmla="*/ 113051 w 137768"/>
                <a:gd name="connsiteY176" fmla="*/ 354213 h 409591"/>
                <a:gd name="connsiteX177" fmla="*/ 113051 w 137768"/>
                <a:gd name="connsiteY177" fmla="*/ 355153 h 409591"/>
                <a:gd name="connsiteX178" fmla="*/ 116164 w 137768"/>
                <a:gd name="connsiteY178" fmla="*/ 362523 h 409591"/>
                <a:gd name="connsiteX179" fmla="*/ 112711 w 137768"/>
                <a:gd name="connsiteY179" fmla="*/ 369736 h 409591"/>
                <a:gd name="connsiteX180" fmla="*/ 112711 w 137768"/>
                <a:gd name="connsiteY180" fmla="*/ 370677 h 409591"/>
                <a:gd name="connsiteX181" fmla="*/ 115850 w 137768"/>
                <a:gd name="connsiteY181" fmla="*/ 378047 h 409591"/>
                <a:gd name="connsiteX182" fmla="*/ 112423 w 137768"/>
                <a:gd name="connsiteY182" fmla="*/ 385286 h 409591"/>
                <a:gd name="connsiteX183" fmla="*/ 112423 w 137768"/>
                <a:gd name="connsiteY183" fmla="*/ 386201 h 409591"/>
                <a:gd name="connsiteX184" fmla="*/ 115588 w 137768"/>
                <a:gd name="connsiteY184" fmla="*/ 393571 h 409591"/>
                <a:gd name="connsiteX185" fmla="*/ 112162 w 137768"/>
                <a:gd name="connsiteY185" fmla="*/ 400810 h 409591"/>
                <a:gd name="connsiteX186" fmla="*/ 112162 w 137768"/>
                <a:gd name="connsiteY186" fmla="*/ 401751 h 409591"/>
                <a:gd name="connsiteX187" fmla="*/ 128195 w 137768"/>
                <a:gd name="connsiteY187" fmla="*/ 409277 h 40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137768" h="409591">
                  <a:moveTo>
                    <a:pt x="128090" y="409251"/>
                  </a:moveTo>
                  <a:cubicBezTo>
                    <a:pt x="130130" y="407500"/>
                    <a:pt x="131438" y="404913"/>
                    <a:pt x="131490" y="402038"/>
                  </a:cubicBezTo>
                  <a:lnTo>
                    <a:pt x="131490" y="401097"/>
                  </a:lnTo>
                  <a:cubicBezTo>
                    <a:pt x="131543" y="398196"/>
                    <a:pt x="130314" y="395583"/>
                    <a:pt x="128326" y="393754"/>
                  </a:cubicBezTo>
                  <a:cubicBezTo>
                    <a:pt x="130366" y="392003"/>
                    <a:pt x="131674" y="389441"/>
                    <a:pt x="131752" y="386540"/>
                  </a:cubicBezTo>
                  <a:lnTo>
                    <a:pt x="131752" y="385600"/>
                  </a:lnTo>
                  <a:cubicBezTo>
                    <a:pt x="131831" y="382699"/>
                    <a:pt x="130601" y="380085"/>
                    <a:pt x="128613" y="378256"/>
                  </a:cubicBezTo>
                  <a:cubicBezTo>
                    <a:pt x="130654" y="376531"/>
                    <a:pt x="131987" y="373944"/>
                    <a:pt x="132040" y="371043"/>
                  </a:cubicBezTo>
                  <a:lnTo>
                    <a:pt x="132040" y="370102"/>
                  </a:lnTo>
                  <a:cubicBezTo>
                    <a:pt x="132118" y="367201"/>
                    <a:pt x="130889" y="364588"/>
                    <a:pt x="128927" y="362758"/>
                  </a:cubicBezTo>
                  <a:cubicBezTo>
                    <a:pt x="130994" y="361034"/>
                    <a:pt x="132327" y="358446"/>
                    <a:pt x="132380" y="355545"/>
                  </a:cubicBezTo>
                  <a:lnTo>
                    <a:pt x="132380" y="354631"/>
                  </a:lnTo>
                  <a:cubicBezTo>
                    <a:pt x="132458" y="351730"/>
                    <a:pt x="131255" y="349090"/>
                    <a:pt x="129293" y="347261"/>
                  </a:cubicBezTo>
                  <a:cubicBezTo>
                    <a:pt x="131360" y="345536"/>
                    <a:pt x="132694" y="342975"/>
                    <a:pt x="132772" y="340074"/>
                  </a:cubicBezTo>
                  <a:lnTo>
                    <a:pt x="132772" y="339133"/>
                  </a:lnTo>
                  <a:cubicBezTo>
                    <a:pt x="132877" y="336232"/>
                    <a:pt x="131674" y="333593"/>
                    <a:pt x="129712" y="331763"/>
                  </a:cubicBezTo>
                  <a:cubicBezTo>
                    <a:pt x="131778" y="330039"/>
                    <a:pt x="133112" y="327477"/>
                    <a:pt x="133217" y="324603"/>
                  </a:cubicBezTo>
                  <a:lnTo>
                    <a:pt x="133217" y="323662"/>
                  </a:lnTo>
                  <a:cubicBezTo>
                    <a:pt x="133321" y="320761"/>
                    <a:pt x="132144" y="318121"/>
                    <a:pt x="130183" y="316292"/>
                  </a:cubicBezTo>
                  <a:cubicBezTo>
                    <a:pt x="132249" y="314567"/>
                    <a:pt x="133609" y="312032"/>
                    <a:pt x="133688" y="309131"/>
                  </a:cubicBezTo>
                  <a:lnTo>
                    <a:pt x="133688" y="308190"/>
                  </a:lnTo>
                  <a:cubicBezTo>
                    <a:pt x="133818" y="305290"/>
                    <a:pt x="132615" y="302650"/>
                    <a:pt x="130654" y="300794"/>
                  </a:cubicBezTo>
                  <a:cubicBezTo>
                    <a:pt x="132746" y="299096"/>
                    <a:pt x="134106" y="296535"/>
                    <a:pt x="134211" y="293634"/>
                  </a:cubicBezTo>
                  <a:lnTo>
                    <a:pt x="134211" y="292693"/>
                  </a:lnTo>
                  <a:cubicBezTo>
                    <a:pt x="134341" y="289792"/>
                    <a:pt x="133164" y="287152"/>
                    <a:pt x="131203" y="285297"/>
                  </a:cubicBezTo>
                  <a:cubicBezTo>
                    <a:pt x="133295" y="283598"/>
                    <a:pt x="134655" y="281063"/>
                    <a:pt x="134760" y="278162"/>
                  </a:cubicBezTo>
                  <a:lnTo>
                    <a:pt x="134760" y="277221"/>
                  </a:lnTo>
                  <a:cubicBezTo>
                    <a:pt x="134917" y="274321"/>
                    <a:pt x="133740" y="271681"/>
                    <a:pt x="131804" y="269825"/>
                  </a:cubicBezTo>
                  <a:cubicBezTo>
                    <a:pt x="133897" y="268127"/>
                    <a:pt x="135283" y="265592"/>
                    <a:pt x="135388" y="262691"/>
                  </a:cubicBezTo>
                  <a:lnTo>
                    <a:pt x="135388" y="261776"/>
                  </a:lnTo>
                  <a:cubicBezTo>
                    <a:pt x="135545" y="258875"/>
                    <a:pt x="134394" y="256236"/>
                    <a:pt x="132458" y="254380"/>
                  </a:cubicBezTo>
                  <a:cubicBezTo>
                    <a:pt x="134551" y="252708"/>
                    <a:pt x="135937" y="250173"/>
                    <a:pt x="136068" y="247298"/>
                  </a:cubicBezTo>
                  <a:lnTo>
                    <a:pt x="136120" y="246357"/>
                  </a:lnTo>
                  <a:cubicBezTo>
                    <a:pt x="136251" y="243482"/>
                    <a:pt x="135100" y="240817"/>
                    <a:pt x="133191" y="238935"/>
                  </a:cubicBezTo>
                  <a:cubicBezTo>
                    <a:pt x="135283" y="237236"/>
                    <a:pt x="136695" y="234701"/>
                    <a:pt x="136826" y="231800"/>
                  </a:cubicBezTo>
                  <a:lnTo>
                    <a:pt x="136878" y="230860"/>
                  </a:lnTo>
                  <a:cubicBezTo>
                    <a:pt x="137009" y="227932"/>
                    <a:pt x="135832" y="225267"/>
                    <a:pt x="133871" y="223385"/>
                  </a:cubicBezTo>
                  <a:cubicBezTo>
                    <a:pt x="135963" y="221660"/>
                    <a:pt x="137349" y="219073"/>
                    <a:pt x="137428" y="216172"/>
                  </a:cubicBezTo>
                  <a:lnTo>
                    <a:pt x="137428" y="215257"/>
                  </a:lnTo>
                  <a:cubicBezTo>
                    <a:pt x="137532" y="212330"/>
                    <a:pt x="136303" y="209639"/>
                    <a:pt x="134289" y="207809"/>
                  </a:cubicBezTo>
                  <a:cubicBezTo>
                    <a:pt x="136381" y="206058"/>
                    <a:pt x="137715" y="203419"/>
                    <a:pt x="137742" y="200492"/>
                  </a:cubicBezTo>
                  <a:lnTo>
                    <a:pt x="137742" y="199551"/>
                  </a:lnTo>
                  <a:cubicBezTo>
                    <a:pt x="137768" y="196624"/>
                    <a:pt x="136512" y="193958"/>
                    <a:pt x="134472" y="192181"/>
                  </a:cubicBezTo>
                  <a:cubicBezTo>
                    <a:pt x="136512" y="190378"/>
                    <a:pt x="137794" y="187738"/>
                    <a:pt x="137768" y="184785"/>
                  </a:cubicBezTo>
                  <a:lnTo>
                    <a:pt x="137768" y="183844"/>
                  </a:lnTo>
                  <a:cubicBezTo>
                    <a:pt x="137715" y="180917"/>
                    <a:pt x="136381" y="178304"/>
                    <a:pt x="134289" y="176527"/>
                  </a:cubicBezTo>
                  <a:cubicBezTo>
                    <a:pt x="136277" y="174671"/>
                    <a:pt x="137506" y="172005"/>
                    <a:pt x="137402" y="169052"/>
                  </a:cubicBezTo>
                  <a:lnTo>
                    <a:pt x="137402" y="168085"/>
                  </a:lnTo>
                  <a:cubicBezTo>
                    <a:pt x="137245" y="165132"/>
                    <a:pt x="135832" y="162545"/>
                    <a:pt x="133688" y="160846"/>
                  </a:cubicBezTo>
                  <a:cubicBezTo>
                    <a:pt x="135649" y="158938"/>
                    <a:pt x="136774" y="156194"/>
                    <a:pt x="136565" y="153267"/>
                  </a:cubicBezTo>
                  <a:lnTo>
                    <a:pt x="136512" y="152326"/>
                  </a:lnTo>
                  <a:cubicBezTo>
                    <a:pt x="136303" y="149373"/>
                    <a:pt x="134812" y="146812"/>
                    <a:pt x="132589" y="145192"/>
                  </a:cubicBezTo>
                  <a:cubicBezTo>
                    <a:pt x="134472" y="143206"/>
                    <a:pt x="135518" y="140409"/>
                    <a:pt x="135205" y="137456"/>
                  </a:cubicBezTo>
                  <a:lnTo>
                    <a:pt x="135100" y="136515"/>
                  </a:lnTo>
                  <a:cubicBezTo>
                    <a:pt x="134786" y="133562"/>
                    <a:pt x="133164" y="131053"/>
                    <a:pt x="130863" y="129511"/>
                  </a:cubicBezTo>
                  <a:cubicBezTo>
                    <a:pt x="132667" y="127421"/>
                    <a:pt x="133583" y="124598"/>
                    <a:pt x="133138" y="121645"/>
                  </a:cubicBezTo>
                  <a:lnTo>
                    <a:pt x="132981" y="120678"/>
                  </a:lnTo>
                  <a:cubicBezTo>
                    <a:pt x="132511" y="117725"/>
                    <a:pt x="130758" y="115294"/>
                    <a:pt x="128378" y="113883"/>
                  </a:cubicBezTo>
                  <a:cubicBezTo>
                    <a:pt x="130078" y="111688"/>
                    <a:pt x="130837" y="108787"/>
                    <a:pt x="130209" y="105860"/>
                  </a:cubicBezTo>
                  <a:lnTo>
                    <a:pt x="130000" y="104919"/>
                  </a:lnTo>
                  <a:cubicBezTo>
                    <a:pt x="129346" y="101966"/>
                    <a:pt x="127410" y="99640"/>
                    <a:pt x="124926" y="98360"/>
                  </a:cubicBezTo>
                  <a:cubicBezTo>
                    <a:pt x="126495" y="96034"/>
                    <a:pt x="127044" y="93054"/>
                    <a:pt x="126181" y="90153"/>
                  </a:cubicBezTo>
                  <a:cubicBezTo>
                    <a:pt x="126076" y="89840"/>
                    <a:pt x="125998" y="89526"/>
                    <a:pt x="125893" y="89186"/>
                  </a:cubicBezTo>
                  <a:cubicBezTo>
                    <a:pt x="125004" y="86259"/>
                    <a:pt x="122859" y="84090"/>
                    <a:pt x="120218" y="83019"/>
                  </a:cubicBezTo>
                  <a:cubicBezTo>
                    <a:pt x="121578" y="80536"/>
                    <a:pt x="121865" y="77452"/>
                    <a:pt x="120688" y="74630"/>
                  </a:cubicBezTo>
                  <a:cubicBezTo>
                    <a:pt x="120558" y="74316"/>
                    <a:pt x="120427" y="74003"/>
                    <a:pt x="120296" y="73715"/>
                  </a:cubicBezTo>
                  <a:cubicBezTo>
                    <a:pt x="119093" y="70866"/>
                    <a:pt x="116713" y="68880"/>
                    <a:pt x="113940" y="68122"/>
                  </a:cubicBezTo>
                  <a:cubicBezTo>
                    <a:pt x="115039" y="65457"/>
                    <a:pt x="114960" y="62347"/>
                    <a:pt x="113443" y="59655"/>
                  </a:cubicBezTo>
                  <a:cubicBezTo>
                    <a:pt x="113286" y="59367"/>
                    <a:pt x="113103" y="59054"/>
                    <a:pt x="112946" y="58766"/>
                  </a:cubicBezTo>
                  <a:cubicBezTo>
                    <a:pt x="111377" y="56048"/>
                    <a:pt x="108709" y="54376"/>
                    <a:pt x="105832" y="53984"/>
                  </a:cubicBezTo>
                  <a:cubicBezTo>
                    <a:pt x="106565" y="51161"/>
                    <a:pt x="106041" y="48051"/>
                    <a:pt x="104132" y="45569"/>
                  </a:cubicBezTo>
                  <a:cubicBezTo>
                    <a:pt x="103923" y="45307"/>
                    <a:pt x="103714" y="45020"/>
                    <a:pt x="103504" y="44758"/>
                  </a:cubicBezTo>
                  <a:cubicBezTo>
                    <a:pt x="101569" y="42302"/>
                    <a:pt x="98692" y="41047"/>
                    <a:pt x="95815" y="41074"/>
                  </a:cubicBezTo>
                  <a:cubicBezTo>
                    <a:pt x="95815" y="41074"/>
                    <a:pt x="95762" y="41074"/>
                    <a:pt x="95736" y="41074"/>
                  </a:cubicBezTo>
                  <a:cubicBezTo>
                    <a:pt x="96050" y="38173"/>
                    <a:pt x="95030" y="35167"/>
                    <a:pt x="92755" y="32998"/>
                  </a:cubicBezTo>
                  <a:cubicBezTo>
                    <a:pt x="92493" y="32763"/>
                    <a:pt x="92258" y="32528"/>
                    <a:pt x="91996" y="32292"/>
                  </a:cubicBezTo>
                  <a:cubicBezTo>
                    <a:pt x="89694" y="30176"/>
                    <a:pt x="86634" y="29365"/>
                    <a:pt x="83783" y="29836"/>
                  </a:cubicBezTo>
                  <a:cubicBezTo>
                    <a:pt x="83653" y="26935"/>
                    <a:pt x="82214" y="24139"/>
                    <a:pt x="79651" y="22361"/>
                  </a:cubicBezTo>
                  <a:cubicBezTo>
                    <a:pt x="79363" y="22152"/>
                    <a:pt x="79075" y="21969"/>
                    <a:pt x="78814" y="21760"/>
                  </a:cubicBezTo>
                  <a:cubicBezTo>
                    <a:pt x="76251" y="20009"/>
                    <a:pt x="73164" y="19644"/>
                    <a:pt x="70418" y="20506"/>
                  </a:cubicBezTo>
                  <a:cubicBezTo>
                    <a:pt x="69895" y="17683"/>
                    <a:pt x="68142" y="15122"/>
                    <a:pt x="65422" y="13685"/>
                  </a:cubicBezTo>
                  <a:cubicBezTo>
                    <a:pt x="65135" y="13528"/>
                    <a:pt x="64847" y="13371"/>
                    <a:pt x="64533" y="13215"/>
                  </a:cubicBezTo>
                  <a:cubicBezTo>
                    <a:pt x="61839" y="11803"/>
                    <a:pt x="58753" y="11777"/>
                    <a:pt x="56163" y="12901"/>
                  </a:cubicBezTo>
                  <a:cubicBezTo>
                    <a:pt x="55379" y="10209"/>
                    <a:pt x="53417" y="7883"/>
                    <a:pt x="50618" y="6681"/>
                  </a:cubicBezTo>
                  <a:cubicBezTo>
                    <a:pt x="50305" y="6550"/>
                    <a:pt x="50017" y="6420"/>
                    <a:pt x="49703" y="6289"/>
                  </a:cubicBezTo>
                  <a:cubicBezTo>
                    <a:pt x="46826" y="5087"/>
                    <a:pt x="43713" y="5400"/>
                    <a:pt x="41176" y="6812"/>
                  </a:cubicBezTo>
                  <a:cubicBezTo>
                    <a:pt x="40052" y="4068"/>
                    <a:pt x="37672" y="1898"/>
                    <a:pt x="34585" y="1114"/>
                  </a:cubicBezTo>
                  <a:cubicBezTo>
                    <a:pt x="34219" y="1036"/>
                    <a:pt x="33879" y="931"/>
                    <a:pt x="33539" y="853"/>
                  </a:cubicBezTo>
                  <a:cubicBezTo>
                    <a:pt x="30113" y="43"/>
                    <a:pt x="26660" y="1141"/>
                    <a:pt x="24359" y="3493"/>
                  </a:cubicBezTo>
                  <a:cubicBezTo>
                    <a:pt x="21978" y="618"/>
                    <a:pt x="18003" y="-715"/>
                    <a:pt x="14184" y="383"/>
                  </a:cubicBezTo>
                  <a:cubicBezTo>
                    <a:pt x="13661" y="539"/>
                    <a:pt x="13138" y="696"/>
                    <a:pt x="12615" y="905"/>
                  </a:cubicBezTo>
                  <a:cubicBezTo>
                    <a:pt x="7828" y="2682"/>
                    <a:pt x="5265" y="7805"/>
                    <a:pt x="6625" y="12613"/>
                  </a:cubicBezTo>
                  <a:cubicBezTo>
                    <a:pt x="2310" y="14051"/>
                    <a:pt x="-541" y="18389"/>
                    <a:pt x="86" y="23067"/>
                  </a:cubicBezTo>
                  <a:cubicBezTo>
                    <a:pt x="217" y="24034"/>
                    <a:pt x="348" y="24714"/>
                    <a:pt x="427" y="24975"/>
                  </a:cubicBezTo>
                  <a:lnTo>
                    <a:pt x="19363" y="20532"/>
                  </a:lnTo>
                  <a:cubicBezTo>
                    <a:pt x="19363" y="20532"/>
                    <a:pt x="19363" y="20610"/>
                    <a:pt x="19415" y="20715"/>
                  </a:cubicBezTo>
                  <a:cubicBezTo>
                    <a:pt x="19415" y="20689"/>
                    <a:pt x="19415" y="20637"/>
                    <a:pt x="19415" y="20584"/>
                  </a:cubicBezTo>
                  <a:cubicBezTo>
                    <a:pt x="19363" y="20114"/>
                    <a:pt x="19258" y="19670"/>
                    <a:pt x="19128" y="19225"/>
                  </a:cubicBezTo>
                  <a:cubicBezTo>
                    <a:pt x="19232" y="19199"/>
                    <a:pt x="19311" y="19173"/>
                    <a:pt x="19415" y="19121"/>
                  </a:cubicBezTo>
                  <a:cubicBezTo>
                    <a:pt x="19468" y="19121"/>
                    <a:pt x="19546" y="19069"/>
                    <a:pt x="19624" y="19042"/>
                  </a:cubicBezTo>
                  <a:cubicBezTo>
                    <a:pt x="21298" y="18572"/>
                    <a:pt x="22737" y="17683"/>
                    <a:pt x="23862" y="16507"/>
                  </a:cubicBezTo>
                  <a:cubicBezTo>
                    <a:pt x="25169" y="18075"/>
                    <a:pt x="26948" y="19225"/>
                    <a:pt x="29093" y="19748"/>
                  </a:cubicBezTo>
                  <a:cubicBezTo>
                    <a:pt x="29354" y="19800"/>
                    <a:pt x="29590" y="19879"/>
                    <a:pt x="29851" y="19931"/>
                  </a:cubicBezTo>
                  <a:cubicBezTo>
                    <a:pt x="32388" y="20558"/>
                    <a:pt x="34925" y="20166"/>
                    <a:pt x="37044" y="18964"/>
                  </a:cubicBezTo>
                  <a:cubicBezTo>
                    <a:pt x="37985" y="21264"/>
                    <a:pt x="39816" y="23198"/>
                    <a:pt x="42301" y="24217"/>
                  </a:cubicBezTo>
                  <a:cubicBezTo>
                    <a:pt x="42563" y="24322"/>
                    <a:pt x="42850" y="24452"/>
                    <a:pt x="43112" y="24557"/>
                  </a:cubicBezTo>
                  <a:cubicBezTo>
                    <a:pt x="45649" y="25628"/>
                    <a:pt x="48395" y="25524"/>
                    <a:pt x="50749" y="24504"/>
                  </a:cubicBezTo>
                  <a:cubicBezTo>
                    <a:pt x="51455" y="26935"/>
                    <a:pt x="53129" y="29104"/>
                    <a:pt x="55562" y="30359"/>
                  </a:cubicBezTo>
                  <a:cubicBezTo>
                    <a:pt x="55823" y="30489"/>
                    <a:pt x="56085" y="30620"/>
                    <a:pt x="56346" y="30777"/>
                  </a:cubicBezTo>
                  <a:cubicBezTo>
                    <a:pt x="58727" y="32031"/>
                    <a:pt x="61421" y="32214"/>
                    <a:pt x="63801" y="31456"/>
                  </a:cubicBezTo>
                  <a:cubicBezTo>
                    <a:pt x="64245" y="33913"/>
                    <a:pt x="65632" y="36186"/>
                    <a:pt x="67855" y="37702"/>
                  </a:cubicBezTo>
                  <a:cubicBezTo>
                    <a:pt x="68090" y="37859"/>
                    <a:pt x="68326" y="38016"/>
                    <a:pt x="68561" y="38173"/>
                  </a:cubicBezTo>
                  <a:cubicBezTo>
                    <a:pt x="70732" y="39688"/>
                    <a:pt x="73321" y="40211"/>
                    <a:pt x="75754" y="39793"/>
                  </a:cubicBezTo>
                  <a:cubicBezTo>
                    <a:pt x="75884" y="42250"/>
                    <a:pt x="76904" y="44654"/>
                    <a:pt x="78866" y="46457"/>
                  </a:cubicBezTo>
                  <a:cubicBezTo>
                    <a:pt x="79075" y="46640"/>
                    <a:pt x="79285" y="46823"/>
                    <a:pt x="79468" y="47032"/>
                  </a:cubicBezTo>
                  <a:cubicBezTo>
                    <a:pt x="81377" y="48835"/>
                    <a:pt x="83836" y="49750"/>
                    <a:pt x="86294" y="49698"/>
                  </a:cubicBezTo>
                  <a:cubicBezTo>
                    <a:pt x="86033" y="52128"/>
                    <a:pt x="86687" y="54663"/>
                    <a:pt x="88334" y="56728"/>
                  </a:cubicBezTo>
                  <a:cubicBezTo>
                    <a:pt x="88517" y="56937"/>
                    <a:pt x="88674" y="57172"/>
                    <a:pt x="88857" y="57381"/>
                  </a:cubicBezTo>
                  <a:cubicBezTo>
                    <a:pt x="90479" y="59472"/>
                    <a:pt x="92781" y="60726"/>
                    <a:pt x="95213" y="61066"/>
                  </a:cubicBezTo>
                  <a:cubicBezTo>
                    <a:pt x="94585" y="63444"/>
                    <a:pt x="94847" y="66058"/>
                    <a:pt x="96181" y="68384"/>
                  </a:cubicBezTo>
                  <a:cubicBezTo>
                    <a:pt x="96312" y="68619"/>
                    <a:pt x="96469" y="68880"/>
                    <a:pt x="96599" y="69115"/>
                  </a:cubicBezTo>
                  <a:cubicBezTo>
                    <a:pt x="97907" y="71468"/>
                    <a:pt x="100052" y="73036"/>
                    <a:pt x="102458" y="73715"/>
                  </a:cubicBezTo>
                  <a:cubicBezTo>
                    <a:pt x="101490" y="76015"/>
                    <a:pt x="101438" y="78707"/>
                    <a:pt x="102458" y="81189"/>
                  </a:cubicBezTo>
                  <a:cubicBezTo>
                    <a:pt x="102563" y="81451"/>
                    <a:pt x="102694" y="81738"/>
                    <a:pt x="102798" y="82000"/>
                  </a:cubicBezTo>
                  <a:cubicBezTo>
                    <a:pt x="103844" y="84508"/>
                    <a:pt x="105806" y="86364"/>
                    <a:pt x="108160" y="87305"/>
                  </a:cubicBezTo>
                  <a:cubicBezTo>
                    <a:pt x="106931" y="89526"/>
                    <a:pt x="106565" y="92218"/>
                    <a:pt x="107375" y="94858"/>
                  </a:cubicBezTo>
                  <a:cubicBezTo>
                    <a:pt x="107454" y="95145"/>
                    <a:pt x="107558" y="95406"/>
                    <a:pt x="107637" y="95694"/>
                  </a:cubicBezTo>
                  <a:cubicBezTo>
                    <a:pt x="108422" y="98333"/>
                    <a:pt x="110252" y="100398"/>
                    <a:pt x="112554" y="101574"/>
                  </a:cubicBezTo>
                  <a:cubicBezTo>
                    <a:pt x="111116" y="103717"/>
                    <a:pt x="110514" y="106409"/>
                    <a:pt x="111116" y="109101"/>
                  </a:cubicBezTo>
                  <a:lnTo>
                    <a:pt x="111299" y="109963"/>
                  </a:lnTo>
                  <a:cubicBezTo>
                    <a:pt x="111900" y="112681"/>
                    <a:pt x="113574" y="114902"/>
                    <a:pt x="115797" y="116235"/>
                  </a:cubicBezTo>
                  <a:cubicBezTo>
                    <a:pt x="114202" y="118274"/>
                    <a:pt x="113417" y="120966"/>
                    <a:pt x="113862" y="123736"/>
                  </a:cubicBezTo>
                  <a:lnTo>
                    <a:pt x="113993" y="124624"/>
                  </a:lnTo>
                  <a:cubicBezTo>
                    <a:pt x="114437" y="127395"/>
                    <a:pt x="116007" y="129720"/>
                    <a:pt x="118177" y="131184"/>
                  </a:cubicBezTo>
                  <a:cubicBezTo>
                    <a:pt x="116451" y="133170"/>
                    <a:pt x="115536" y="135810"/>
                    <a:pt x="115850" y="138606"/>
                  </a:cubicBezTo>
                  <a:lnTo>
                    <a:pt x="115954" y="139521"/>
                  </a:lnTo>
                  <a:cubicBezTo>
                    <a:pt x="116268" y="142343"/>
                    <a:pt x="117733" y="144748"/>
                    <a:pt x="119851" y="146290"/>
                  </a:cubicBezTo>
                  <a:cubicBezTo>
                    <a:pt x="118047" y="148197"/>
                    <a:pt x="117001" y="150811"/>
                    <a:pt x="117210" y="153659"/>
                  </a:cubicBezTo>
                  <a:lnTo>
                    <a:pt x="117262" y="154574"/>
                  </a:lnTo>
                  <a:cubicBezTo>
                    <a:pt x="117445" y="157423"/>
                    <a:pt x="118858" y="159879"/>
                    <a:pt x="120924" y="161526"/>
                  </a:cubicBezTo>
                  <a:cubicBezTo>
                    <a:pt x="119041" y="163381"/>
                    <a:pt x="117916" y="165995"/>
                    <a:pt x="118021" y="168843"/>
                  </a:cubicBezTo>
                  <a:lnTo>
                    <a:pt x="118021" y="169758"/>
                  </a:lnTo>
                  <a:cubicBezTo>
                    <a:pt x="118151" y="172607"/>
                    <a:pt x="119485" y="175142"/>
                    <a:pt x="121525" y="176840"/>
                  </a:cubicBezTo>
                  <a:cubicBezTo>
                    <a:pt x="119590" y="178644"/>
                    <a:pt x="118387" y="181231"/>
                    <a:pt x="118413" y="184079"/>
                  </a:cubicBezTo>
                  <a:lnTo>
                    <a:pt x="118413" y="184994"/>
                  </a:lnTo>
                  <a:cubicBezTo>
                    <a:pt x="118465" y="187843"/>
                    <a:pt x="119721" y="190404"/>
                    <a:pt x="121708" y="192181"/>
                  </a:cubicBezTo>
                  <a:cubicBezTo>
                    <a:pt x="119721" y="193932"/>
                    <a:pt x="118439" y="196493"/>
                    <a:pt x="118413" y="199368"/>
                  </a:cubicBezTo>
                  <a:lnTo>
                    <a:pt x="118413" y="200309"/>
                  </a:lnTo>
                  <a:cubicBezTo>
                    <a:pt x="118387" y="203183"/>
                    <a:pt x="119590" y="205771"/>
                    <a:pt x="121552" y="207574"/>
                  </a:cubicBezTo>
                  <a:cubicBezTo>
                    <a:pt x="119511" y="209299"/>
                    <a:pt x="118204" y="211834"/>
                    <a:pt x="118125" y="214709"/>
                  </a:cubicBezTo>
                  <a:lnTo>
                    <a:pt x="118125" y="215623"/>
                  </a:lnTo>
                  <a:cubicBezTo>
                    <a:pt x="118021" y="218498"/>
                    <a:pt x="119198" y="221111"/>
                    <a:pt x="121133" y="222941"/>
                  </a:cubicBezTo>
                  <a:cubicBezTo>
                    <a:pt x="119067" y="224640"/>
                    <a:pt x="117707" y="227148"/>
                    <a:pt x="117576" y="230023"/>
                  </a:cubicBezTo>
                  <a:lnTo>
                    <a:pt x="117524" y="230938"/>
                  </a:lnTo>
                  <a:cubicBezTo>
                    <a:pt x="117393" y="233813"/>
                    <a:pt x="118544" y="236478"/>
                    <a:pt x="120453" y="238334"/>
                  </a:cubicBezTo>
                  <a:cubicBezTo>
                    <a:pt x="118361" y="240006"/>
                    <a:pt x="116974" y="242568"/>
                    <a:pt x="116817" y="245469"/>
                  </a:cubicBezTo>
                  <a:lnTo>
                    <a:pt x="116765" y="246383"/>
                  </a:lnTo>
                  <a:cubicBezTo>
                    <a:pt x="116634" y="249284"/>
                    <a:pt x="117785" y="251950"/>
                    <a:pt x="119721" y="253831"/>
                  </a:cubicBezTo>
                  <a:cubicBezTo>
                    <a:pt x="117628" y="255530"/>
                    <a:pt x="116242" y="258065"/>
                    <a:pt x="116111" y="260966"/>
                  </a:cubicBezTo>
                  <a:lnTo>
                    <a:pt x="116059" y="261907"/>
                  </a:lnTo>
                  <a:cubicBezTo>
                    <a:pt x="115928" y="264808"/>
                    <a:pt x="117105" y="267473"/>
                    <a:pt x="119041" y="269329"/>
                  </a:cubicBezTo>
                  <a:cubicBezTo>
                    <a:pt x="116948" y="271028"/>
                    <a:pt x="115562" y="273589"/>
                    <a:pt x="115457" y="276490"/>
                  </a:cubicBezTo>
                  <a:lnTo>
                    <a:pt x="115457" y="277404"/>
                  </a:lnTo>
                  <a:cubicBezTo>
                    <a:pt x="115300" y="280331"/>
                    <a:pt x="116477" y="282997"/>
                    <a:pt x="118439" y="284853"/>
                  </a:cubicBezTo>
                  <a:cubicBezTo>
                    <a:pt x="116347" y="286551"/>
                    <a:pt x="114960" y="289112"/>
                    <a:pt x="114882" y="292040"/>
                  </a:cubicBezTo>
                  <a:lnTo>
                    <a:pt x="114882" y="292980"/>
                  </a:lnTo>
                  <a:cubicBezTo>
                    <a:pt x="114751" y="295881"/>
                    <a:pt x="115928" y="298547"/>
                    <a:pt x="117916" y="300402"/>
                  </a:cubicBezTo>
                  <a:cubicBezTo>
                    <a:pt x="115823" y="302127"/>
                    <a:pt x="114463" y="304688"/>
                    <a:pt x="114359" y="307589"/>
                  </a:cubicBezTo>
                  <a:lnTo>
                    <a:pt x="114359" y="308530"/>
                  </a:lnTo>
                  <a:cubicBezTo>
                    <a:pt x="114228" y="311431"/>
                    <a:pt x="115431" y="314097"/>
                    <a:pt x="117393" y="315926"/>
                  </a:cubicBezTo>
                  <a:cubicBezTo>
                    <a:pt x="115327" y="317651"/>
                    <a:pt x="113966" y="320212"/>
                    <a:pt x="113888" y="323139"/>
                  </a:cubicBezTo>
                  <a:lnTo>
                    <a:pt x="113888" y="324054"/>
                  </a:lnTo>
                  <a:cubicBezTo>
                    <a:pt x="113783" y="326955"/>
                    <a:pt x="114987" y="329620"/>
                    <a:pt x="116948" y="331450"/>
                  </a:cubicBezTo>
                  <a:cubicBezTo>
                    <a:pt x="114882" y="333175"/>
                    <a:pt x="113522" y="335736"/>
                    <a:pt x="113443" y="338663"/>
                  </a:cubicBezTo>
                  <a:lnTo>
                    <a:pt x="113443" y="339604"/>
                  </a:lnTo>
                  <a:cubicBezTo>
                    <a:pt x="113339" y="342504"/>
                    <a:pt x="114542" y="345170"/>
                    <a:pt x="116530" y="347000"/>
                  </a:cubicBezTo>
                  <a:cubicBezTo>
                    <a:pt x="114463" y="348724"/>
                    <a:pt x="113130" y="351312"/>
                    <a:pt x="113051" y="354213"/>
                  </a:cubicBezTo>
                  <a:lnTo>
                    <a:pt x="113051" y="355153"/>
                  </a:lnTo>
                  <a:cubicBezTo>
                    <a:pt x="112973" y="358054"/>
                    <a:pt x="114176" y="360694"/>
                    <a:pt x="116164" y="362523"/>
                  </a:cubicBezTo>
                  <a:cubicBezTo>
                    <a:pt x="114097" y="364248"/>
                    <a:pt x="112763" y="366835"/>
                    <a:pt x="112711" y="369736"/>
                  </a:cubicBezTo>
                  <a:lnTo>
                    <a:pt x="112711" y="370677"/>
                  </a:lnTo>
                  <a:cubicBezTo>
                    <a:pt x="112633" y="373578"/>
                    <a:pt x="113862" y="376217"/>
                    <a:pt x="115850" y="378047"/>
                  </a:cubicBezTo>
                  <a:cubicBezTo>
                    <a:pt x="113783" y="379798"/>
                    <a:pt x="112476" y="382385"/>
                    <a:pt x="112423" y="385286"/>
                  </a:cubicBezTo>
                  <a:lnTo>
                    <a:pt x="112423" y="386201"/>
                  </a:lnTo>
                  <a:cubicBezTo>
                    <a:pt x="112345" y="389102"/>
                    <a:pt x="113574" y="391741"/>
                    <a:pt x="115588" y="393571"/>
                  </a:cubicBezTo>
                  <a:cubicBezTo>
                    <a:pt x="113548" y="395322"/>
                    <a:pt x="112214" y="397909"/>
                    <a:pt x="112162" y="400810"/>
                  </a:cubicBezTo>
                  <a:lnTo>
                    <a:pt x="112162" y="401751"/>
                  </a:lnTo>
                  <a:cubicBezTo>
                    <a:pt x="112109" y="404651"/>
                    <a:pt x="130183" y="411080"/>
                    <a:pt x="128195" y="409277"/>
                  </a:cubicBezTo>
                  <a:close/>
                </a:path>
              </a:pathLst>
            </a:custGeom>
            <a:solidFill>
              <a:srgbClr val="10161E"/>
            </a:solidFill>
            <a:ln w="0" cap="flat">
              <a:noFill/>
              <a:prstDash val="solid"/>
              <a:miter/>
            </a:ln>
          </p:spPr>
          <p:txBody>
            <a:bodyPr rtlCol="0" anchor="ctr"/>
            <a:lstStyle/>
            <a:p>
              <a:endParaRPr lang="nb-NO"/>
            </a:p>
          </p:txBody>
        </p:sp>
        <p:sp>
          <p:nvSpPr>
            <p:cNvPr id="162" name="Friform 161">
              <a:extLst>
                <a:ext uri="{FF2B5EF4-FFF2-40B4-BE49-F238E27FC236}">
                  <a16:creationId xmlns:a16="http://schemas.microsoft.com/office/drawing/2014/main" id="{781DEDE9-5F8E-C8B7-180F-85E745AEA0BA}"/>
                </a:ext>
              </a:extLst>
            </p:cNvPr>
            <p:cNvSpPr/>
            <p:nvPr/>
          </p:nvSpPr>
          <p:spPr>
            <a:xfrm>
              <a:off x="1626672" y="4174117"/>
              <a:ext cx="191026" cy="420753"/>
            </a:xfrm>
            <a:custGeom>
              <a:avLst/>
              <a:gdLst>
                <a:gd name="connsiteX0" fmla="*/ 187444 w 191026"/>
                <a:gd name="connsiteY0" fmla="*/ 419377 h 420753"/>
                <a:gd name="connsiteX1" fmla="*/ 190844 w 191026"/>
                <a:gd name="connsiteY1" fmla="*/ 412112 h 420753"/>
                <a:gd name="connsiteX2" fmla="*/ 190844 w 191026"/>
                <a:gd name="connsiteY2" fmla="*/ 411171 h 420753"/>
                <a:gd name="connsiteX3" fmla="*/ 187627 w 191026"/>
                <a:gd name="connsiteY3" fmla="*/ 403827 h 420753"/>
                <a:gd name="connsiteX4" fmla="*/ 190975 w 191026"/>
                <a:gd name="connsiteY4" fmla="*/ 396536 h 420753"/>
                <a:gd name="connsiteX5" fmla="*/ 190975 w 191026"/>
                <a:gd name="connsiteY5" fmla="*/ 395595 h 420753"/>
                <a:gd name="connsiteX6" fmla="*/ 187705 w 191026"/>
                <a:gd name="connsiteY6" fmla="*/ 388277 h 420753"/>
                <a:gd name="connsiteX7" fmla="*/ 191027 w 191026"/>
                <a:gd name="connsiteY7" fmla="*/ 380986 h 420753"/>
                <a:gd name="connsiteX8" fmla="*/ 191027 w 191026"/>
                <a:gd name="connsiteY8" fmla="*/ 380045 h 420753"/>
                <a:gd name="connsiteX9" fmla="*/ 187705 w 191026"/>
                <a:gd name="connsiteY9" fmla="*/ 372754 h 420753"/>
                <a:gd name="connsiteX10" fmla="*/ 190975 w 191026"/>
                <a:gd name="connsiteY10" fmla="*/ 365436 h 420753"/>
                <a:gd name="connsiteX11" fmla="*/ 190975 w 191026"/>
                <a:gd name="connsiteY11" fmla="*/ 364495 h 420753"/>
                <a:gd name="connsiteX12" fmla="*/ 187601 w 191026"/>
                <a:gd name="connsiteY12" fmla="*/ 357230 h 420753"/>
                <a:gd name="connsiteX13" fmla="*/ 190818 w 191026"/>
                <a:gd name="connsiteY13" fmla="*/ 349886 h 420753"/>
                <a:gd name="connsiteX14" fmla="*/ 190818 w 191026"/>
                <a:gd name="connsiteY14" fmla="*/ 348946 h 420753"/>
                <a:gd name="connsiteX15" fmla="*/ 187391 w 191026"/>
                <a:gd name="connsiteY15" fmla="*/ 341680 h 420753"/>
                <a:gd name="connsiteX16" fmla="*/ 190582 w 191026"/>
                <a:gd name="connsiteY16" fmla="*/ 334310 h 420753"/>
                <a:gd name="connsiteX17" fmla="*/ 190582 w 191026"/>
                <a:gd name="connsiteY17" fmla="*/ 333370 h 420753"/>
                <a:gd name="connsiteX18" fmla="*/ 187104 w 191026"/>
                <a:gd name="connsiteY18" fmla="*/ 326130 h 420753"/>
                <a:gd name="connsiteX19" fmla="*/ 190242 w 191026"/>
                <a:gd name="connsiteY19" fmla="*/ 318735 h 420753"/>
                <a:gd name="connsiteX20" fmla="*/ 190242 w 191026"/>
                <a:gd name="connsiteY20" fmla="*/ 317794 h 420753"/>
                <a:gd name="connsiteX21" fmla="*/ 186685 w 191026"/>
                <a:gd name="connsiteY21" fmla="*/ 310555 h 420753"/>
                <a:gd name="connsiteX22" fmla="*/ 189771 w 191026"/>
                <a:gd name="connsiteY22" fmla="*/ 303132 h 420753"/>
                <a:gd name="connsiteX23" fmla="*/ 189771 w 191026"/>
                <a:gd name="connsiteY23" fmla="*/ 302192 h 420753"/>
                <a:gd name="connsiteX24" fmla="*/ 186162 w 191026"/>
                <a:gd name="connsiteY24" fmla="*/ 295005 h 420753"/>
                <a:gd name="connsiteX25" fmla="*/ 189196 w 191026"/>
                <a:gd name="connsiteY25" fmla="*/ 287583 h 420753"/>
                <a:gd name="connsiteX26" fmla="*/ 189144 w 191026"/>
                <a:gd name="connsiteY26" fmla="*/ 286642 h 420753"/>
                <a:gd name="connsiteX27" fmla="*/ 185508 w 191026"/>
                <a:gd name="connsiteY27" fmla="*/ 279481 h 420753"/>
                <a:gd name="connsiteX28" fmla="*/ 188464 w 191026"/>
                <a:gd name="connsiteY28" fmla="*/ 272033 h 420753"/>
                <a:gd name="connsiteX29" fmla="*/ 188411 w 191026"/>
                <a:gd name="connsiteY29" fmla="*/ 271092 h 420753"/>
                <a:gd name="connsiteX30" fmla="*/ 184723 w 191026"/>
                <a:gd name="connsiteY30" fmla="*/ 263957 h 420753"/>
                <a:gd name="connsiteX31" fmla="*/ 187601 w 191026"/>
                <a:gd name="connsiteY31" fmla="*/ 256457 h 420753"/>
                <a:gd name="connsiteX32" fmla="*/ 187548 w 191026"/>
                <a:gd name="connsiteY32" fmla="*/ 255516 h 420753"/>
                <a:gd name="connsiteX33" fmla="*/ 183782 w 191026"/>
                <a:gd name="connsiteY33" fmla="*/ 248408 h 420753"/>
                <a:gd name="connsiteX34" fmla="*/ 186580 w 191026"/>
                <a:gd name="connsiteY34" fmla="*/ 240881 h 420753"/>
                <a:gd name="connsiteX35" fmla="*/ 186502 w 191026"/>
                <a:gd name="connsiteY35" fmla="*/ 239940 h 420753"/>
                <a:gd name="connsiteX36" fmla="*/ 182657 w 191026"/>
                <a:gd name="connsiteY36" fmla="*/ 232858 h 420753"/>
                <a:gd name="connsiteX37" fmla="*/ 185377 w 191026"/>
                <a:gd name="connsiteY37" fmla="*/ 225305 h 420753"/>
                <a:gd name="connsiteX38" fmla="*/ 185299 w 191026"/>
                <a:gd name="connsiteY38" fmla="*/ 224364 h 420753"/>
                <a:gd name="connsiteX39" fmla="*/ 181376 w 191026"/>
                <a:gd name="connsiteY39" fmla="*/ 217334 h 420753"/>
                <a:gd name="connsiteX40" fmla="*/ 183991 w 191026"/>
                <a:gd name="connsiteY40" fmla="*/ 209729 h 420753"/>
                <a:gd name="connsiteX41" fmla="*/ 183913 w 191026"/>
                <a:gd name="connsiteY41" fmla="*/ 208788 h 420753"/>
                <a:gd name="connsiteX42" fmla="*/ 179885 w 191026"/>
                <a:gd name="connsiteY42" fmla="*/ 201810 h 420753"/>
                <a:gd name="connsiteX43" fmla="*/ 182396 w 191026"/>
                <a:gd name="connsiteY43" fmla="*/ 194153 h 420753"/>
                <a:gd name="connsiteX44" fmla="*/ 182291 w 191026"/>
                <a:gd name="connsiteY44" fmla="*/ 193212 h 420753"/>
                <a:gd name="connsiteX45" fmla="*/ 178132 w 191026"/>
                <a:gd name="connsiteY45" fmla="*/ 186287 h 420753"/>
                <a:gd name="connsiteX46" fmla="*/ 180539 w 191026"/>
                <a:gd name="connsiteY46" fmla="*/ 178577 h 420753"/>
                <a:gd name="connsiteX47" fmla="*/ 180408 w 191026"/>
                <a:gd name="connsiteY47" fmla="*/ 177636 h 420753"/>
                <a:gd name="connsiteX48" fmla="*/ 176145 w 191026"/>
                <a:gd name="connsiteY48" fmla="*/ 170789 h 420753"/>
                <a:gd name="connsiteX49" fmla="*/ 178394 w 191026"/>
                <a:gd name="connsiteY49" fmla="*/ 163027 h 420753"/>
                <a:gd name="connsiteX50" fmla="*/ 178263 w 191026"/>
                <a:gd name="connsiteY50" fmla="*/ 162087 h 420753"/>
                <a:gd name="connsiteX51" fmla="*/ 173843 w 191026"/>
                <a:gd name="connsiteY51" fmla="*/ 155318 h 420753"/>
                <a:gd name="connsiteX52" fmla="*/ 175935 w 191026"/>
                <a:gd name="connsiteY52" fmla="*/ 147504 h 420753"/>
                <a:gd name="connsiteX53" fmla="*/ 175778 w 191026"/>
                <a:gd name="connsiteY53" fmla="*/ 146563 h 420753"/>
                <a:gd name="connsiteX54" fmla="*/ 171175 w 191026"/>
                <a:gd name="connsiteY54" fmla="*/ 139873 h 420753"/>
                <a:gd name="connsiteX55" fmla="*/ 173058 w 191026"/>
                <a:gd name="connsiteY55" fmla="*/ 131980 h 420753"/>
                <a:gd name="connsiteX56" fmla="*/ 172875 w 191026"/>
                <a:gd name="connsiteY56" fmla="*/ 131065 h 420753"/>
                <a:gd name="connsiteX57" fmla="*/ 168063 w 191026"/>
                <a:gd name="connsiteY57" fmla="*/ 124506 h 420753"/>
                <a:gd name="connsiteX58" fmla="*/ 169684 w 191026"/>
                <a:gd name="connsiteY58" fmla="*/ 116509 h 420753"/>
                <a:gd name="connsiteX59" fmla="*/ 169449 w 191026"/>
                <a:gd name="connsiteY59" fmla="*/ 115568 h 420753"/>
                <a:gd name="connsiteX60" fmla="*/ 164375 w 191026"/>
                <a:gd name="connsiteY60" fmla="*/ 109165 h 420753"/>
                <a:gd name="connsiteX61" fmla="*/ 165656 w 191026"/>
                <a:gd name="connsiteY61" fmla="*/ 101090 h 420753"/>
                <a:gd name="connsiteX62" fmla="*/ 165395 w 191026"/>
                <a:gd name="connsiteY62" fmla="*/ 100175 h 420753"/>
                <a:gd name="connsiteX63" fmla="*/ 159981 w 191026"/>
                <a:gd name="connsiteY63" fmla="*/ 93981 h 420753"/>
                <a:gd name="connsiteX64" fmla="*/ 160818 w 191026"/>
                <a:gd name="connsiteY64" fmla="*/ 85775 h 420753"/>
                <a:gd name="connsiteX65" fmla="*/ 160504 w 191026"/>
                <a:gd name="connsiteY65" fmla="*/ 84860 h 420753"/>
                <a:gd name="connsiteX66" fmla="*/ 154645 w 191026"/>
                <a:gd name="connsiteY66" fmla="*/ 78980 h 420753"/>
                <a:gd name="connsiteX67" fmla="*/ 154854 w 191026"/>
                <a:gd name="connsiteY67" fmla="*/ 70617 h 420753"/>
                <a:gd name="connsiteX68" fmla="*/ 154436 w 191026"/>
                <a:gd name="connsiteY68" fmla="*/ 69702 h 420753"/>
                <a:gd name="connsiteX69" fmla="*/ 147923 w 191026"/>
                <a:gd name="connsiteY69" fmla="*/ 64267 h 420753"/>
                <a:gd name="connsiteX70" fmla="*/ 147165 w 191026"/>
                <a:gd name="connsiteY70" fmla="*/ 55747 h 420753"/>
                <a:gd name="connsiteX71" fmla="*/ 146615 w 191026"/>
                <a:gd name="connsiteY71" fmla="*/ 54884 h 420753"/>
                <a:gd name="connsiteX72" fmla="*/ 139213 w 191026"/>
                <a:gd name="connsiteY72" fmla="*/ 50311 h 420753"/>
                <a:gd name="connsiteX73" fmla="*/ 137121 w 191026"/>
                <a:gd name="connsiteY73" fmla="*/ 42026 h 420753"/>
                <a:gd name="connsiteX74" fmla="*/ 136493 w 191026"/>
                <a:gd name="connsiteY74" fmla="*/ 41295 h 420753"/>
                <a:gd name="connsiteX75" fmla="*/ 129013 w 191026"/>
                <a:gd name="connsiteY75" fmla="*/ 37871 h 420753"/>
                <a:gd name="connsiteX76" fmla="*/ 128856 w 191026"/>
                <a:gd name="connsiteY76" fmla="*/ 37871 h 420753"/>
                <a:gd name="connsiteX77" fmla="*/ 126005 w 191026"/>
                <a:gd name="connsiteY77" fmla="*/ 29979 h 420753"/>
                <a:gd name="connsiteX78" fmla="*/ 125273 w 191026"/>
                <a:gd name="connsiteY78" fmla="*/ 29273 h 420753"/>
                <a:gd name="connsiteX79" fmla="*/ 117243 w 191026"/>
                <a:gd name="connsiteY79" fmla="*/ 26607 h 420753"/>
                <a:gd name="connsiteX80" fmla="*/ 113450 w 191026"/>
                <a:gd name="connsiteY80" fmla="*/ 18976 h 420753"/>
                <a:gd name="connsiteX81" fmla="*/ 112640 w 191026"/>
                <a:gd name="connsiteY81" fmla="*/ 18375 h 420753"/>
                <a:gd name="connsiteX82" fmla="*/ 104165 w 191026"/>
                <a:gd name="connsiteY82" fmla="*/ 16755 h 420753"/>
                <a:gd name="connsiteX83" fmla="*/ 99170 w 191026"/>
                <a:gd name="connsiteY83" fmla="*/ 9646 h 420753"/>
                <a:gd name="connsiteX84" fmla="*/ 98254 w 191026"/>
                <a:gd name="connsiteY84" fmla="*/ 9150 h 420753"/>
                <a:gd name="connsiteX85" fmla="*/ 89440 w 191026"/>
                <a:gd name="connsiteY85" fmla="*/ 9045 h 420753"/>
                <a:gd name="connsiteX86" fmla="*/ 83032 w 191026"/>
                <a:gd name="connsiteY86" fmla="*/ 2956 h 420753"/>
                <a:gd name="connsiteX87" fmla="*/ 81986 w 191026"/>
                <a:gd name="connsiteY87" fmla="*/ 2642 h 420753"/>
                <a:gd name="connsiteX88" fmla="*/ 73198 w 191026"/>
                <a:gd name="connsiteY88" fmla="*/ 4498 h 420753"/>
                <a:gd name="connsiteX89" fmla="*/ 65377 w 191026"/>
                <a:gd name="connsiteY89" fmla="*/ 29 h 420753"/>
                <a:gd name="connsiteX90" fmla="*/ 64305 w 191026"/>
                <a:gd name="connsiteY90" fmla="*/ 3 h 420753"/>
                <a:gd name="connsiteX91" fmla="*/ 56223 w 191026"/>
                <a:gd name="connsiteY91" fmla="*/ 4027 h 420753"/>
                <a:gd name="connsiteX92" fmla="*/ 47513 w 191026"/>
                <a:gd name="connsiteY92" fmla="*/ 1701 h 420753"/>
                <a:gd name="connsiteX93" fmla="*/ 46441 w 191026"/>
                <a:gd name="connsiteY93" fmla="*/ 1937 h 420753"/>
                <a:gd name="connsiteX94" fmla="*/ 39666 w 191026"/>
                <a:gd name="connsiteY94" fmla="*/ 7791 h 420753"/>
                <a:gd name="connsiteX95" fmla="*/ 30774 w 191026"/>
                <a:gd name="connsiteY95" fmla="*/ 7582 h 420753"/>
                <a:gd name="connsiteX96" fmla="*/ 29832 w 191026"/>
                <a:gd name="connsiteY96" fmla="*/ 8052 h 420753"/>
                <a:gd name="connsiteX97" fmla="*/ 24575 w 191026"/>
                <a:gd name="connsiteY97" fmla="*/ 15134 h 420753"/>
                <a:gd name="connsiteX98" fmla="*/ 15944 w 191026"/>
                <a:gd name="connsiteY98" fmla="*/ 16676 h 420753"/>
                <a:gd name="connsiteX99" fmla="*/ 15107 w 191026"/>
                <a:gd name="connsiteY99" fmla="*/ 17304 h 420753"/>
                <a:gd name="connsiteX100" fmla="*/ 11314 w 191026"/>
                <a:gd name="connsiteY100" fmla="*/ 25196 h 420753"/>
                <a:gd name="connsiteX101" fmla="*/ 3023 w 191026"/>
                <a:gd name="connsiteY101" fmla="*/ 28437 h 420753"/>
                <a:gd name="connsiteX102" fmla="*/ 2160 w 191026"/>
                <a:gd name="connsiteY102" fmla="*/ 29456 h 420753"/>
                <a:gd name="connsiteX103" fmla="*/ 3598 w 191026"/>
                <a:gd name="connsiteY103" fmla="*/ 43124 h 420753"/>
                <a:gd name="connsiteX104" fmla="*/ 17225 w 191026"/>
                <a:gd name="connsiteY104" fmla="*/ 41739 h 420753"/>
                <a:gd name="connsiteX105" fmla="*/ 17618 w 191026"/>
                <a:gd name="connsiteY105" fmla="*/ 41295 h 420753"/>
                <a:gd name="connsiteX106" fmla="*/ 20050 w 191026"/>
                <a:gd name="connsiteY106" fmla="*/ 34657 h 420753"/>
                <a:gd name="connsiteX107" fmla="*/ 27007 w 191026"/>
                <a:gd name="connsiteY107" fmla="*/ 32697 h 420753"/>
                <a:gd name="connsiteX108" fmla="*/ 27661 w 191026"/>
                <a:gd name="connsiteY108" fmla="*/ 32200 h 420753"/>
                <a:gd name="connsiteX109" fmla="*/ 31401 w 191026"/>
                <a:gd name="connsiteY109" fmla="*/ 26058 h 420753"/>
                <a:gd name="connsiteX110" fmla="*/ 38516 w 191026"/>
                <a:gd name="connsiteY110" fmla="*/ 25457 h 420753"/>
                <a:gd name="connsiteX111" fmla="*/ 39248 w 191026"/>
                <a:gd name="connsiteY111" fmla="*/ 25092 h 420753"/>
                <a:gd name="connsiteX112" fmla="*/ 44034 w 191026"/>
                <a:gd name="connsiteY112" fmla="*/ 19943 h 420753"/>
                <a:gd name="connsiteX113" fmla="*/ 50966 w 191026"/>
                <a:gd name="connsiteY113" fmla="*/ 20858 h 420753"/>
                <a:gd name="connsiteX114" fmla="*/ 51724 w 191026"/>
                <a:gd name="connsiteY114" fmla="*/ 20675 h 420753"/>
                <a:gd name="connsiteX115" fmla="*/ 57478 w 191026"/>
                <a:gd name="connsiteY115" fmla="*/ 16885 h 420753"/>
                <a:gd name="connsiteX116" fmla="*/ 63860 w 191026"/>
                <a:gd name="connsiteY116" fmla="*/ 19447 h 420753"/>
                <a:gd name="connsiteX117" fmla="*/ 64645 w 191026"/>
                <a:gd name="connsiteY117" fmla="*/ 19447 h 420753"/>
                <a:gd name="connsiteX118" fmla="*/ 71184 w 191026"/>
                <a:gd name="connsiteY118" fmla="*/ 17251 h 420753"/>
                <a:gd name="connsiteX119" fmla="*/ 76755 w 191026"/>
                <a:gd name="connsiteY119" fmla="*/ 21380 h 420753"/>
                <a:gd name="connsiteX120" fmla="*/ 77513 w 191026"/>
                <a:gd name="connsiteY120" fmla="*/ 21590 h 420753"/>
                <a:gd name="connsiteX121" fmla="*/ 84575 w 191026"/>
                <a:gd name="connsiteY121" fmla="*/ 20988 h 420753"/>
                <a:gd name="connsiteX122" fmla="*/ 89231 w 191026"/>
                <a:gd name="connsiteY122" fmla="*/ 26372 h 420753"/>
                <a:gd name="connsiteX123" fmla="*/ 89963 w 191026"/>
                <a:gd name="connsiteY123" fmla="*/ 26764 h 420753"/>
                <a:gd name="connsiteX124" fmla="*/ 97182 w 191026"/>
                <a:gd name="connsiteY124" fmla="*/ 27574 h 420753"/>
                <a:gd name="connsiteX125" fmla="*/ 100922 w 191026"/>
                <a:gd name="connsiteY125" fmla="*/ 33873 h 420753"/>
                <a:gd name="connsiteX126" fmla="*/ 101602 w 191026"/>
                <a:gd name="connsiteY126" fmla="*/ 34395 h 420753"/>
                <a:gd name="connsiteX127" fmla="*/ 108795 w 191026"/>
                <a:gd name="connsiteY127" fmla="*/ 36329 h 420753"/>
                <a:gd name="connsiteX128" fmla="*/ 111750 w 191026"/>
                <a:gd name="connsiteY128" fmla="*/ 43229 h 420753"/>
                <a:gd name="connsiteX129" fmla="*/ 112378 w 191026"/>
                <a:gd name="connsiteY129" fmla="*/ 43830 h 420753"/>
                <a:gd name="connsiteX130" fmla="*/ 119440 w 191026"/>
                <a:gd name="connsiteY130" fmla="*/ 46626 h 420753"/>
                <a:gd name="connsiteX131" fmla="*/ 121715 w 191026"/>
                <a:gd name="connsiteY131" fmla="*/ 53891 h 420753"/>
                <a:gd name="connsiteX132" fmla="*/ 122291 w 191026"/>
                <a:gd name="connsiteY132" fmla="*/ 54571 h 420753"/>
                <a:gd name="connsiteX133" fmla="*/ 128882 w 191026"/>
                <a:gd name="connsiteY133" fmla="*/ 57994 h 420753"/>
                <a:gd name="connsiteX134" fmla="*/ 130137 w 191026"/>
                <a:gd name="connsiteY134" fmla="*/ 65129 h 420753"/>
                <a:gd name="connsiteX135" fmla="*/ 130582 w 191026"/>
                <a:gd name="connsiteY135" fmla="*/ 65861 h 420753"/>
                <a:gd name="connsiteX136" fmla="*/ 136546 w 191026"/>
                <a:gd name="connsiteY136" fmla="*/ 70251 h 420753"/>
                <a:gd name="connsiteX137" fmla="*/ 136755 w 191026"/>
                <a:gd name="connsiteY137" fmla="*/ 77726 h 420753"/>
                <a:gd name="connsiteX138" fmla="*/ 137121 w 191026"/>
                <a:gd name="connsiteY138" fmla="*/ 78536 h 420753"/>
                <a:gd name="connsiteX139" fmla="*/ 142718 w 191026"/>
                <a:gd name="connsiteY139" fmla="*/ 83710 h 420753"/>
                <a:gd name="connsiteX140" fmla="*/ 142221 w 191026"/>
                <a:gd name="connsiteY140" fmla="*/ 91368 h 420753"/>
                <a:gd name="connsiteX141" fmla="*/ 142509 w 191026"/>
                <a:gd name="connsiteY141" fmla="*/ 92204 h 420753"/>
                <a:gd name="connsiteX142" fmla="*/ 147766 w 191026"/>
                <a:gd name="connsiteY142" fmla="*/ 97875 h 420753"/>
                <a:gd name="connsiteX143" fmla="*/ 146746 w 191026"/>
                <a:gd name="connsiteY143" fmla="*/ 105558 h 420753"/>
                <a:gd name="connsiteX144" fmla="*/ 147008 w 191026"/>
                <a:gd name="connsiteY144" fmla="*/ 106421 h 420753"/>
                <a:gd name="connsiteX145" fmla="*/ 151977 w 191026"/>
                <a:gd name="connsiteY145" fmla="*/ 112432 h 420753"/>
                <a:gd name="connsiteX146" fmla="*/ 150591 w 191026"/>
                <a:gd name="connsiteY146" fmla="*/ 120141 h 420753"/>
                <a:gd name="connsiteX147" fmla="*/ 150800 w 191026"/>
                <a:gd name="connsiteY147" fmla="*/ 121030 h 420753"/>
                <a:gd name="connsiteX148" fmla="*/ 155534 w 191026"/>
                <a:gd name="connsiteY148" fmla="*/ 127276 h 420753"/>
                <a:gd name="connsiteX149" fmla="*/ 153834 w 191026"/>
                <a:gd name="connsiteY149" fmla="*/ 134959 h 420753"/>
                <a:gd name="connsiteX150" fmla="*/ 154017 w 191026"/>
                <a:gd name="connsiteY150" fmla="*/ 135874 h 420753"/>
                <a:gd name="connsiteX151" fmla="*/ 158568 w 191026"/>
                <a:gd name="connsiteY151" fmla="*/ 142303 h 420753"/>
                <a:gd name="connsiteX152" fmla="*/ 156659 w 191026"/>
                <a:gd name="connsiteY152" fmla="*/ 149960 h 420753"/>
                <a:gd name="connsiteX153" fmla="*/ 156816 w 191026"/>
                <a:gd name="connsiteY153" fmla="*/ 150875 h 420753"/>
                <a:gd name="connsiteX154" fmla="*/ 161210 w 191026"/>
                <a:gd name="connsiteY154" fmla="*/ 157435 h 420753"/>
                <a:gd name="connsiteX155" fmla="*/ 159091 w 191026"/>
                <a:gd name="connsiteY155" fmla="*/ 165066 h 420753"/>
                <a:gd name="connsiteX156" fmla="*/ 159222 w 191026"/>
                <a:gd name="connsiteY156" fmla="*/ 165981 h 420753"/>
                <a:gd name="connsiteX157" fmla="*/ 163485 w 191026"/>
                <a:gd name="connsiteY157" fmla="*/ 172645 h 420753"/>
                <a:gd name="connsiteX158" fmla="*/ 161210 w 191026"/>
                <a:gd name="connsiteY158" fmla="*/ 180224 h 420753"/>
                <a:gd name="connsiteX159" fmla="*/ 161315 w 191026"/>
                <a:gd name="connsiteY159" fmla="*/ 181138 h 420753"/>
                <a:gd name="connsiteX160" fmla="*/ 165447 w 191026"/>
                <a:gd name="connsiteY160" fmla="*/ 187907 h 420753"/>
                <a:gd name="connsiteX161" fmla="*/ 163041 w 191026"/>
                <a:gd name="connsiteY161" fmla="*/ 195460 h 420753"/>
                <a:gd name="connsiteX162" fmla="*/ 163145 w 191026"/>
                <a:gd name="connsiteY162" fmla="*/ 196375 h 420753"/>
                <a:gd name="connsiteX163" fmla="*/ 167173 w 191026"/>
                <a:gd name="connsiteY163" fmla="*/ 203222 h 420753"/>
                <a:gd name="connsiteX164" fmla="*/ 164636 w 191026"/>
                <a:gd name="connsiteY164" fmla="*/ 210748 h 420753"/>
                <a:gd name="connsiteX165" fmla="*/ 164715 w 191026"/>
                <a:gd name="connsiteY165" fmla="*/ 211663 h 420753"/>
                <a:gd name="connsiteX166" fmla="*/ 168638 w 191026"/>
                <a:gd name="connsiteY166" fmla="*/ 218562 h 420753"/>
                <a:gd name="connsiteX167" fmla="*/ 165996 w 191026"/>
                <a:gd name="connsiteY167" fmla="*/ 226063 h 420753"/>
                <a:gd name="connsiteX168" fmla="*/ 166075 w 191026"/>
                <a:gd name="connsiteY168" fmla="*/ 226978 h 420753"/>
                <a:gd name="connsiteX169" fmla="*/ 169920 w 191026"/>
                <a:gd name="connsiteY169" fmla="*/ 233955 h 420753"/>
                <a:gd name="connsiteX170" fmla="*/ 167199 w 191026"/>
                <a:gd name="connsiteY170" fmla="*/ 241404 h 420753"/>
                <a:gd name="connsiteX171" fmla="*/ 167278 w 191026"/>
                <a:gd name="connsiteY171" fmla="*/ 242344 h 420753"/>
                <a:gd name="connsiteX172" fmla="*/ 171044 w 191026"/>
                <a:gd name="connsiteY172" fmla="*/ 249348 h 420753"/>
                <a:gd name="connsiteX173" fmla="*/ 168220 w 191026"/>
                <a:gd name="connsiteY173" fmla="*/ 256797 h 420753"/>
                <a:gd name="connsiteX174" fmla="*/ 168272 w 191026"/>
                <a:gd name="connsiteY174" fmla="*/ 257737 h 420753"/>
                <a:gd name="connsiteX175" fmla="*/ 171960 w 191026"/>
                <a:gd name="connsiteY175" fmla="*/ 264768 h 420753"/>
                <a:gd name="connsiteX176" fmla="*/ 169083 w 191026"/>
                <a:gd name="connsiteY176" fmla="*/ 272164 h 420753"/>
                <a:gd name="connsiteX177" fmla="*/ 169135 w 191026"/>
                <a:gd name="connsiteY177" fmla="*/ 273078 h 420753"/>
                <a:gd name="connsiteX178" fmla="*/ 172744 w 191026"/>
                <a:gd name="connsiteY178" fmla="*/ 280161 h 420753"/>
                <a:gd name="connsiteX179" fmla="*/ 169789 w 191026"/>
                <a:gd name="connsiteY179" fmla="*/ 287557 h 420753"/>
                <a:gd name="connsiteX180" fmla="*/ 169789 w 191026"/>
                <a:gd name="connsiteY180" fmla="*/ 288471 h 420753"/>
                <a:gd name="connsiteX181" fmla="*/ 173398 w 191026"/>
                <a:gd name="connsiteY181" fmla="*/ 295606 h 420753"/>
                <a:gd name="connsiteX182" fmla="*/ 170364 w 191026"/>
                <a:gd name="connsiteY182" fmla="*/ 302976 h 420753"/>
                <a:gd name="connsiteX183" fmla="*/ 170364 w 191026"/>
                <a:gd name="connsiteY183" fmla="*/ 303890 h 420753"/>
                <a:gd name="connsiteX184" fmla="*/ 173921 w 191026"/>
                <a:gd name="connsiteY184" fmla="*/ 311051 h 420753"/>
                <a:gd name="connsiteX185" fmla="*/ 170835 w 191026"/>
                <a:gd name="connsiteY185" fmla="*/ 318421 h 420753"/>
                <a:gd name="connsiteX186" fmla="*/ 170835 w 191026"/>
                <a:gd name="connsiteY186" fmla="*/ 319336 h 420753"/>
                <a:gd name="connsiteX187" fmla="*/ 174314 w 191026"/>
                <a:gd name="connsiteY187" fmla="*/ 326523 h 420753"/>
                <a:gd name="connsiteX188" fmla="*/ 171175 w 191026"/>
                <a:gd name="connsiteY188" fmla="*/ 333840 h 420753"/>
                <a:gd name="connsiteX189" fmla="*/ 171175 w 191026"/>
                <a:gd name="connsiteY189" fmla="*/ 334781 h 420753"/>
                <a:gd name="connsiteX190" fmla="*/ 174601 w 191026"/>
                <a:gd name="connsiteY190" fmla="*/ 341994 h 420753"/>
                <a:gd name="connsiteX191" fmla="*/ 171410 w 191026"/>
                <a:gd name="connsiteY191" fmla="*/ 349311 h 420753"/>
                <a:gd name="connsiteX192" fmla="*/ 171410 w 191026"/>
                <a:gd name="connsiteY192" fmla="*/ 349311 h 420753"/>
                <a:gd name="connsiteX193" fmla="*/ 171410 w 191026"/>
                <a:gd name="connsiteY193" fmla="*/ 350226 h 420753"/>
                <a:gd name="connsiteX194" fmla="*/ 174758 w 191026"/>
                <a:gd name="connsiteY194" fmla="*/ 357465 h 420753"/>
                <a:gd name="connsiteX195" fmla="*/ 171541 w 191026"/>
                <a:gd name="connsiteY195" fmla="*/ 364757 h 420753"/>
                <a:gd name="connsiteX196" fmla="*/ 171541 w 191026"/>
                <a:gd name="connsiteY196" fmla="*/ 365671 h 420753"/>
                <a:gd name="connsiteX197" fmla="*/ 174863 w 191026"/>
                <a:gd name="connsiteY197" fmla="*/ 372937 h 420753"/>
                <a:gd name="connsiteX198" fmla="*/ 171594 w 191026"/>
                <a:gd name="connsiteY198" fmla="*/ 380202 h 420753"/>
                <a:gd name="connsiteX199" fmla="*/ 171594 w 191026"/>
                <a:gd name="connsiteY199" fmla="*/ 381117 h 420753"/>
                <a:gd name="connsiteX200" fmla="*/ 174863 w 191026"/>
                <a:gd name="connsiteY200" fmla="*/ 388382 h 420753"/>
                <a:gd name="connsiteX201" fmla="*/ 171541 w 191026"/>
                <a:gd name="connsiteY201" fmla="*/ 395621 h 420753"/>
                <a:gd name="connsiteX202" fmla="*/ 171541 w 191026"/>
                <a:gd name="connsiteY202" fmla="*/ 396562 h 420753"/>
                <a:gd name="connsiteX203" fmla="*/ 174758 w 191026"/>
                <a:gd name="connsiteY203" fmla="*/ 403853 h 420753"/>
                <a:gd name="connsiteX204" fmla="*/ 171410 w 191026"/>
                <a:gd name="connsiteY204" fmla="*/ 411093 h 420753"/>
                <a:gd name="connsiteX205" fmla="*/ 171410 w 191026"/>
                <a:gd name="connsiteY205" fmla="*/ 412033 h 420753"/>
                <a:gd name="connsiteX206" fmla="*/ 174601 w 191026"/>
                <a:gd name="connsiteY206" fmla="*/ 419325 h 420753"/>
                <a:gd name="connsiteX207" fmla="*/ 187444 w 191026"/>
                <a:gd name="connsiteY207" fmla="*/ 419508 h 42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Lst>
              <a:rect l="l" t="t" r="r" b="b"/>
              <a:pathLst>
                <a:path w="191026" h="420753">
                  <a:moveTo>
                    <a:pt x="187444" y="419377"/>
                  </a:moveTo>
                  <a:cubicBezTo>
                    <a:pt x="189484" y="417626"/>
                    <a:pt x="190818" y="415013"/>
                    <a:pt x="190844" y="412112"/>
                  </a:cubicBezTo>
                  <a:lnTo>
                    <a:pt x="190844" y="411171"/>
                  </a:lnTo>
                  <a:cubicBezTo>
                    <a:pt x="190870" y="408270"/>
                    <a:pt x="189641" y="405631"/>
                    <a:pt x="187627" y="403827"/>
                  </a:cubicBezTo>
                  <a:cubicBezTo>
                    <a:pt x="189667" y="402050"/>
                    <a:pt x="190975" y="399463"/>
                    <a:pt x="190975" y="396536"/>
                  </a:cubicBezTo>
                  <a:lnTo>
                    <a:pt x="190975" y="395595"/>
                  </a:lnTo>
                  <a:cubicBezTo>
                    <a:pt x="190975" y="392694"/>
                    <a:pt x="189719" y="390055"/>
                    <a:pt x="187705" y="388277"/>
                  </a:cubicBezTo>
                  <a:cubicBezTo>
                    <a:pt x="189745" y="386500"/>
                    <a:pt x="191027" y="383887"/>
                    <a:pt x="191027" y="380986"/>
                  </a:cubicBezTo>
                  <a:lnTo>
                    <a:pt x="191027" y="380045"/>
                  </a:lnTo>
                  <a:cubicBezTo>
                    <a:pt x="191027" y="377144"/>
                    <a:pt x="189745" y="374531"/>
                    <a:pt x="187705" y="372754"/>
                  </a:cubicBezTo>
                  <a:cubicBezTo>
                    <a:pt x="189719" y="370950"/>
                    <a:pt x="191001" y="368337"/>
                    <a:pt x="190975" y="365436"/>
                  </a:cubicBezTo>
                  <a:lnTo>
                    <a:pt x="190975" y="364495"/>
                  </a:lnTo>
                  <a:cubicBezTo>
                    <a:pt x="190975" y="361595"/>
                    <a:pt x="189641" y="358981"/>
                    <a:pt x="187601" y="357230"/>
                  </a:cubicBezTo>
                  <a:cubicBezTo>
                    <a:pt x="189615" y="355427"/>
                    <a:pt x="190870" y="352813"/>
                    <a:pt x="190818" y="349886"/>
                  </a:cubicBezTo>
                  <a:lnTo>
                    <a:pt x="190818" y="348946"/>
                  </a:lnTo>
                  <a:cubicBezTo>
                    <a:pt x="190765" y="346045"/>
                    <a:pt x="189458" y="343431"/>
                    <a:pt x="187391" y="341680"/>
                  </a:cubicBezTo>
                  <a:cubicBezTo>
                    <a:pt x="189405" y="339851"/>
                    <a:pt x="190635" y="337211"/>
                    <a:pt x="190582" y="334310"/>
                  </a:cubicBezTo>
                  <a:lnTo>
                    <a:pt x="190582" y="333370"/>
                  </a:lnTo>
                  <a:cubicBezTo>
                    <a:pt x="190504" y="330469"/>
                    <a:pt x="189170" y="327855"/>
                    <a:pt x="187104" y="326130"/>
                  </a:cubicBezTo>
                  <a:cubicBezTo>
                    <a:pt x="189091" y="324301"/>
                    <a:pt x="190295" y="321662"/>
                    <a:pt x="190242" y="318735"/>
                  </a:cubicBezTo>
                  <a:lnTo>
                    <a:pt x="190242" y="317794"/>
                  </a:lnTo>
                  <a:cubicBezTo>
                    <a:pt x="190138" y="314867"/>
                    <a:pt x="188778" y="312306"/>
                    <a:pt x="186685" y="310555"/>
                  </a:cubicBezTo>
                  <a:cubicBezTo>
                    <a:pt x="188673" y="308699"/>
                    <a:pt x="189876" y="306059"/>
                    <a:pt x="189771" y="303132"/>
                  </a:cubicBezTo>
                  <a:lnTo>
                    <a:pt x="189771" y="302192"/>
                  </a:lnTo>
                  <a:cubicBezTo>
                    <a:pt x="189641" y="299265"/>
                    <a:pt x="188254" y="296703"/>
                    <a:pt x="186162" y="295005"/>
                  </a:cubicBezTo>
                  <a:cubicBezTo>
                    <a:pt x="188124" y="293149"/>
                    <a:pt x="189301" y="290484"/>
                    <a:pt x="189196" y="287583"/>
                  </a:cubicBezTo>
                  <a:lnTo>
                    <a:pt x="189144" y="286642"/>
                  </a:lnTo>
                  <a:cubicBezTo>
                    <a:pt x="189013" y="283741"/>
                    <a:pt x="187627" y="281180"/>
                    <a:pt x="185508" y="279481"/>
                  </a:cubicBezTo>
                  <a:cubicBezTo>
                    <a:pt x="187444" y="277599"/>
                    <a:pt x="188594" y="274934"/>
                    <a:pt x="188464" y="272033"/>
                  </a:cubicBezTo>
                  <a:lnTo>
                    <a:pt x="188411" y="271092"/>
                  </a:lnTo>
                  <a:cubicBezTo>
                    <a:pt x="188254" y="268191"/>
                    <a:pt x="186842" y="265630"/>
                    <a:pt x="184723" y="263957"/>
                  </a:cubicBezTo>
                  <a:cubicBezTo>
                    <a:pt x="186659" y="262050"/>
                    <a:pt x="187784" y="259384"/>
                    <a:pt x="187601" y="256457"/>
                  </a:cubicBezTo>
                  <a:lnTo>
                    <a:pt x="187548" y="255516"/>
                  </a:lnTo>
                  <a:cubicBezTo>
                    <a:pt x="187365" y="252589"/>
                    <a:pt x="185927" y="250054"/>
                    <a:pt x="183782" y="248408"/>
                  </a:cubicBezTo>
                  <a:cubicBezTo>
                    <a:pt x="185691" y="246500"/>
                    <a:pt x="186790" y="243782"/>
                    <a:pt x="186580" y="240881"/>
                  </a:cubicBezTo>
                  <a:lnTo>
                    <a:pt x="186502" y="239940"/>
                  </a:lnTo>
                  <a:cubicBezTo>
                    <a:pt x="186293" y="237013"/>
                    <a:pt x="184828" y="234504"/>
                    <a:pt x="182657" y="232858"/>
                  </a:cubicBezTo>
                  <a:cubicBezTo>
                    <a:pt x="184540" y="230924"/>
                    <a:pt x="185613" y="228206"/>
                    <a:pt x="185377" y="225305"/>
                  </a:cubicBezTo>
                  <a:lnTo>
                    <a:pt x="185299" y="224364"/>
                  </a:lnTo>
                  <a:cubicBezTo>
                    <a:pt x="185064" y="221463"/>
                    <a:pt x="183546" y="218954"/>
                    <a:pt x="181376" y="217334"/>
                  </a:cubicBezTo>
                  <a:cubicBezTo>
                    <a:pt x="183233" y="215374"/>
                    <a:pt x="184279" y="212630"/>
                    <a:pt x="183991" y="209729"/>
                  </a:cubicBezTo>
                  <a:lnTo>
                    <a:pt x="183913" y="208788"/>
                  </a:lnTo>
                  <a:cubicBezTo>
                    <a:pt x="183625" y="205887"/>
                    <a:pt x="182082" y="203378"/>
                    <a:pt x="179885" y="201810"/>
                  </a:cubicBezTo>
                  <a:cubicBezTo>
                    <a:pt x="181716" y="199824"/>
                    <a:pt x="182736" y="197054"/>
                    <a:pt x="182396" y="194153"/>
                  </a:cubicBezTo>
                  <a:lnTo>
                    <a:pt x="182291" y="193212"/>
                  </a:lnTo>
                  <a:cubicBezTo>
                    <a:pt x="181977" y="190285"/>
                    <a:pt x="180382" y="187829"/>
                    <a:pt x="178132" y="186287"/>
                  </a:cubicBezTo>
                  <a:cubicBezTo>
                    <a:pt x="179937" y="184248"/>
                    <a:pt x="180905" y="181478"/>
                    <a:pt x="180539" y="178577"/>
                  </a:cubicBezTo>
                  <a:lnTo>
                    <a:pt x="180408" y="177636"/>
                  </a:lnTo>
                  <a:cubicBezTo>
                    <a:pt x="180042" y="174736"/>
                    <a:pt x="178394" y="172279"/>
                    <a:pt x="176145" y="170789"/>
                  </a:cubicBezTo>
                  <a:cubicBezTo>
                    <a:pt x="177923" y="168725"/>
                    <a:pt x="178839" y="165928"/>
                    <a:pt x="178394" y="163027"/>
                  </a:cubicBezTo>
                  <a:lnTo>
                    <a:pt x="178263" y="162087"/>
                  </a:lnTo>
                  <a:cubicBezTo>
                    <a:pt x="177819" y="159186"/>
                    <a:pt x="176145" y="156781"/>
                    <a:pt x="173843" y="155318"/>
                  </a:cubicBezTo>
                  <a:cubicBezTo>
                    <a:pt x="175569" y="153201"/>
                    <a:pt x="176432" y="150405"/>
                    <a:pt x="175935" y="147504"/>
                  </a:cubicBezTo>
                  <a:lnTo>
                    <a:pt x="175778" y="146563"/>
                  </a:lnTo>
                  <a:cubicBezTo>
                    <a:pt x="175281" y="143662"/>
                    <a:pt x="173529" y="141284"/>
                    <a:pt x="171175" y="139873"/>
                  </a:cubicBezTo>
                  <a:cubicBezTo>
                    <a:pt x="172875" y="137703"/>
                    <a:pt x="173634" y="134855"/>
                    <a:pt x="173058" y="131980"/>
                  </a:cubicBezTo>
                  <a:lnTo>
                    <a:pt x="172875" y="131065"/>
                  </a:lnTo>
                  <a:cubicBezTo>
                    <a:pt x="172300" y="128164"/>
                    <a:pt x="170469" y="125839"/>
                    <a:pt x="168063" y="124506"/>
                  </a:cubicBezTo>
                  <a:cubicBezTo>
                    <a:pt x="169684" y="122284"/>
                    <a:pt x="170364" y="119410"/>
                    <a:pt x="169684" y="116509"/>
                  </a:cubicBezTo>
                  <a:lnTo>
                    <a:pt x="169449" y="115568"/>
                  </a:lnTo>
                  <a:cubicBezTo>
                    <a:pt x="168743" y="112693"/>
                    <a:pt x="166833" y="110419"/>
                    <a:pt x="164375" y="109165"/>
                  </a:cubicBezTo>
                  <a:cubicBezTo>
                    <a:pt x="165918" y="106865"/>
                    <a:pt x="166467" y="103938"/>
                    <a:pt x="165656" y="101090"/>
                  </a:cubicBezTo>
                  <a:lnTo>
                    <a:pt x="165395" y="100175"/>
                  </a:lnTo>
                  <a:cubicBezTo>
                    <a:pt x="164558" y="97300"/>
                    <a:pt x="162518" y="95105"/>
                    <a:pt x="159981" y="93981"/>
                  </a:cubicBezTo>
                  <a:cubicBezTo>
                    <a:pt x="161419" y="91603"/>
                    <a:pt x="161811" y="88597"/>
                    <a:pt x="160818" y="85775"/>
                  </a:cubicBezTo>
                  <a:lnTo>
                    <a:pt x="160504" y="84860"/>
                  </a:lnTo>
                  <a:cubicBezTo>
                    <a:pt x="159484" y="82012"/>
                    <a:pt x="157287" y="79921"/>
                    <a:pt x="154645" y="78980"/>
                  </a:cubicBezTo>
                  <a:cubicBezTo>
                    <a:pt x="155927" y="76471"/>
                    <a:pt x="156110" y="73414"/>
                    <a:pt x="154854" y="70617"/>
                  </a:cubicBezTo>
                  <a:cubicBezTo>
                    <a:pt x="154723" y="70304"/>
                    <a:pt x="154593" y="70016"/>
                    <a:pt x="154436" y="69702"/>
                  </a:cubicBezTo>
                  <a:cubicBezTo>
                    <a:pt x="153154" y="66880"/>
                    <a:pt x="150695" y="64972"/>
                    <a:pt x="147923" y="64267"/>
                  </a:cubicBezTo>
                  <a:cubicBezTo>
                    <a:pt x="148969" y="61549"/>
                    <a:pt x="148786" y="58413"/>
                    <a:pt x="147165" y="55747"/>
                  </a:cubicBezTo>
                  <a:cubicBezTo>
                    <a:pt x="146981" y="55459"/>
                    <a:pt x="146798" y="55172"/>
                    <a:pt x="146615" y="54884"/>
                  </a:cubicBezTo>
                  <a:cubicBezTo>
                    <a:pt x="144941" y="52166"/>
                    <a:pt x="142143" y="50572"/>
                    <a:pt x="139213" y="50311"/>
                  </a:cubicBezTo>
                  <a:cubicBezTo>
                    <a:pt x="139815" y="47488"/>
                    <a:pt x="139135" y="44405"/>
                    <a:pt x="137121" y="42026"/>
                  </a:cubicBezTo>
                  <a:lnTo>
                    <a:pt x="136493" y="41295"/>
                  </a:lnTo>
                  <a:cubicBezTo>
                    <a:pt x="134558" y="39021"/>
                    <a:pt x="131785" y="37845"/>
                    <a:pt x="129013" y="37871"/>
                  </a:cubicBezTo>
                  <a:cubicBezTo>
                    <a:pt x="128960" y="37871"/>
                    <a:pt x="128908" y="37871"/>
                    <a:pt x="128856" y="37871"/>
                  </a:cubicBezTo>
                  <a:cubicBezTo>
                    <a:pt x="129144" y="35049"/>
                    <a:pt x="128176" y="32122"/>
                    <a:pt x="126005" y="29979"/>
                  </a:cubicBezTo>
                  <a:cubicBezTo>
                    <a:pt x="125770" y="29743"/>
                    <a:pt x="125534" y="29508"/>
                    <a:pt x="125273" y="29273"/>
                  </a:cubicBezTo>
                  <a:cubicBezTo>
                    <a:pt x="123049" y="27130"/>
                    <a:pt x="120068" y="26241"/>
                    <a:pt x="117243" y="26607"/>
                  </a:cubicBezTo>
                  <a:cubicBezTo>
                    <a:pt x="117243" y="23733"/>
                    <a:pt x="115909" y="20884"/>
                    <a:pt x="113450" y="18976"/>
                  </a:cubicBezTo>
                  <a:cubicBezTo>
                    <a:pt x="113189" y="18767"/>
                    <a:pt x="112901" y="18558"/>
                    <a:pt x="112640" y="18375"/>
                  </a:cubicBezTo>
                  <a:cubicBezTo>
                    <a:pt x="110129" y="16467"/>
                    <a:pt x="106990" y="15971"/>
                    <a:pt x="104165" y="16755"/>
                  </a:cubicBezTo>
                  <a:cubicBezTo>
                    <a:pt x="103721" y="13828"/>
                    <a:pt x="101968" y="11162"/>
                    <a:pt x="99170" y="9646"/>
                  </a:cubicBezTo>
                  <a:cubicBezTo>
                    <a:pt x="98856" y="9489"/>
                    <a:pt x="98568" y="9333"/>
                    <a:pt x="98254" y="9150"/>
                  </a:cubicBezTo>
                  <a:cubicBezTo>
                    <a:pt x="95403" y="7660"/>
                    <a:pt x="92134" y="7712"/>
                    <a:pt x="89440" y="9045"/>
                  </a:cubicBezTo>
                  <a:cubicBezTo>
                    <a:pt x="88446" y="6197"/>
                    <a:pt x="86144" y="3871"/>
                    <a:pt x="83032" y="2956"/>
                  </a:cubicBezTo>
                  <a:cubicBezTo>
                    <a:pt x="82692" y="2851"/>
                    <a:pt x="82326" y="2747"/>
                    <a:pt x="81986" y="2642"/>
                  </a:cubicBezTo>
                  <a:cubicBezTo>
                    <a:pt x="78821" y="1754"/>
                    <a:pt x="75578" y="2564"/>
                    <a:pt x="73198" y="4498"/>
                  </a:cubicBezTo>
                  <a:cubicBezTo>
                    <a:pt x="71550" y="1911"/>
                    <a:pt x="68673" y="160"/>
                    <a:pt x="65377" y="29"/>
                  </a:cubicBezTo>
                  <a:cubicBezTo>
                    <a:pt x="65011" y="29"/>
                    <a:pt x="64645" y="29"/>
                    <a:pt x="64305" y="3"/>
                  </a:cubicBezTo>
                  <a:cubicBezTo>
                    <a:pt x="60983" y="-76"/>
                    <a:pt x="58027" y="1519"/>
                    <a:pt x="56223" y="4027"/>
                  </a:cubicBezTo>
                  <a:cubicBezTo>
                    <a:pt x="53973" y="1937"/>
                    <a:pt x="50756" y="970"/>
                    <a:pt x="47513" y="1701"/>
                  </a:cubicBezTo>
                  <a:cubicBezTo>
                    <a:pt x="47147" y="1780"/>
                    <a:pt x="46807" y="1858"/>
                    <a:pt x="46441" y="1937"/>
                  </a:cubicBezTo>
                  <a:cubicBezTo>
                    <a:pt x="43250" y="2695"/>
                    <a:pt x="40817" y="4942"/>
                    <a:pt x="39666" y="7791"/>
                  </a:cubicBezTo>
                  <a:cubicBezTo>
                    <a:pt x="36999" y="6327"/>
                    <a:pt x="33703" y="6144"/>
                    <a:pt x="30774" y="7582"/>
                  </a:cubicBezTo>
                  <a:cubicBezTo>
                    <a:pt x="30460" y="7738"/>
                    <a:pt x="30146" y="7895"/>
                    <a:pt x="29832" y="8052"/>
                  </a:cubicBezTo>
                  <a:cubicBezTo>
                    <a:pt x="26955" y="9489"/>
                    <a:pt x="25072" y="12181"/>
                    <a:pt x="24575" y="15134"/>
                  </a:cubicBezTo>
                  <a:cubicBezTo>
                    <a:pt x="21724" y="14272"/>
                    <a:pt x="18507" y="14742"/>
                    <a:pt x="15944" y="16676"/>
                  </a:cubicBezTo>
                  <a:cubicBezTo>
                    <a:pt x="15656" y="16885"/>
                    <a:pt x="15368" y="17094"/>
                    <a:pt x="15107" y="17304"/>
                  </a:cubicBezTo>
                  <a:cubicBezTo>
                    <a:pt x="12570" y="19264"/>
                    <a:pt x="11262" y="22217"/>
                    <a:pt x="11314" y="25196"/>
                  </a:cubicBezTo>
                  <a:cubicBezTo>
                    <a:pt x="8306" y="24882"/>
                    <a:pt x="5168" y="25980"/>
                    <a:pt x="3023" y="28437"/>
                  </a:cubicBezTo>
                  <a:cubicBezTo>
                    <a:pt x="2448" y="29090"/>
                    <a:pt x="2160" y="29456"/>
                    <a:pt x="2160" y="29456"/>
                  </a:cubicBezTo>
                  <a:cubicBezTo>
                    <a:pt x="-1214" y="33637"/>
                    <a:pt x="-560" y="39753"/>
                    <a:pt x="3598" y="43124"/>
                  </a:cubicBezTo>
                  <a:cubicBezTo>
                    <a:pt x="7757" y="46495"/>
                    <a:pt x="13851" y="45868"/>
                    <a:pt x="17225" y="41739"/>
                  </a:cubicBezTo>
                  <a:cubicBezTo>
                    <a:pt x="17278" y="41687"/>
                    <a:pt x="17408" y="41530"/>
                    <a:pt x="17618" y="41295"/>
                  </a:cubicBezTo>
                  <a:cubicBezTo>
                    <a:pt x="19291" y="39387"/>
                    <a:pt x="20102" y="37009"/>
                    <a:pt x="20050" y="34657"/>
                  </a:cubicBezTo>
                  <a:cubicBezTo>
                    <a:pt x="22456" y="34892"/>
                    <a:pt x="24941" y="34265"/>
                    <a:pt x="27007" y="32697"/>
                  </a:cubicBezTo>
                  <a:cubicBezTo>
                    <a:pt x="27217" y="32540"/>
                    <a:pt x="27426" y="32357"/>
                    <a:pt x="27661" y="32200"/>
                  </a:cubicBezTo>
                  <a:cubicBezTo>
                    <a:pt x="29727" y="30632"/>
                    <a:pt x="31009" y="28411"/>
                    <a:pt x="31401" y="26058"/>
                  </a:cubicBezTo>
                  <a:cubicBezTo>
                    <a:pt x="33677" y="26738"/>
                    <a:pt x="36214" y="26581"/>
                    <a:pt x="38516" y="25457"/>
                  </a:cubicBezTo>
                  <a:cubicBezTo>
                    <a:pt x="38751" y="25327"/>
                    <a:pt x="39013" y="25222"/>
                    <a:pt x="39248" y="25092"/>
                  </a:cubicBezTo>
                  <a:cubicBezTo>
                    <a:pt x="41523" y="23994"/>
                    <a:pt x="43171" y="22112"/>
                    <a:pt x="44034" y="19943"/>
                  </a:cubicBezTo>
                  <a:cubicBezTo>
                    <a:pt x="46074" y="21067"/>
                    <a:pt x="48507" y="21459"/>
                    <a:pt x="50966" y="20858"/>
                  </a:cubicBezTo>
                  <a:cubicBezTo>
                    <a:pt x="51227" y="20806"/>
                    <a:pt x="51462" y="20727"/>
                    <a:pt x="51724" y="20675"/>
                  </a:cubicBezTo>
                  <a:cubicBezTo>
                    <a:pt x="54130" y="20126"/>
                    <a:pt x="56144" y="18741"/>
                    <a:pt x="57478" y="16885"/>
                  </a:cubicBezTo>
                  <a:cubicBezTo>
                    <a:pt x="59152" y="18427"/>
                    <a:pt x="61375" y="19394"/>
                    <a:pt x="63860" y="19447"/>
                  </a:cubicBezTo>
                  <a:cubicBezTo>
                    <a:pt x="64122" y="19447"/>
                    <a:pt x="64383" y="19447"/>
                    <a:pt x="64645" y="19447"/>
                  </a:cubicBezTo>
                  <a:cubicBezTo>
                    <a:pt x="67103" y="19551"/>
                    <a:pt x="69405" y="18689"/>
                    <a:pt x="71184" y="17251"/>
                  </a:cubicBezTo>
                  <a:cubicBezTo>
                    <a:pt x="72439" y="19185"/>
                    <a:pt x="74374" y="20701"/>
                    <a:pt x="76755" y="21380"/>
                  </a:cubicBezTo>
                  <a:cubicBezTo>
                    <a:pt x="77016" y="21459"/>
                    <a:pt x="77252" y="21511"/>
                    <a:pt x="77513" y="21590"/>
                  </a:cubicBezTo>
                  <a:cubicBezTo>
                    <a:pt x="79946" y="22321"/>
                    <a:pt x="82456" y="22034"/>
                    <a:pt x="84575" y="20988"/>
                  </a:cubicBezTo>
                  <a:cubicBezTo>
                    <a:pt x="85360" y="23236"/>
                    <a:pt x="86955" y="25196"/>
                    <a:pt x="89231" y="26372"/>
                  </a:cubicBezTo>
                  <a:cubicBezTo>
                    <a:pt x="89466" y="26503"/>
                    <a:pt x="89728" y="26633"/>
                    <a:pt x="89963" y="26764"/>
                  </a:cubicBezTo>
                  <a:cubicBezTo>
                    <a:pt x="92265" y="27992"/>
                    <a:pt x="94854" y="28228"/>
                    <a:pt x="97182" y="27574"/>
                  </a:cubicBezTo>
                  <a:cubicBezTo>
                    <a:pt x="97548" y="30005"/>
                    <a:pt x="98830" y="32278"/>
                    <a:pt x="100922" y="33873"/>
                  </a:cubicBezTo>
                  <a:cubicBezTo>
                    <a:pt x="101157" y="34056"/>
                    <a:pt x="101367" y="34212"/>
                    <a:pt x="101602" y="34395"/>
                  </a:cubicBezTo>
                  <a:cubicBezTo>
                    <a:pt x="103721" y="36042"/>
                    <a:pt x="106336" y="36643"/>
                    <a:pt x="108795" y="36329"/>
                  </a:cubicBezTo>
                  <a:cubicBezTo>
                    <a:pt x="108795" y="38838"/>
                    <a:pt x="109815" y="41347"/>
                    <a:pt x="111750" y="43229"/>
                  </a:cubicBezTo>
                  <a:cubicBezTo>
                    <a:pt x="111960" y="43438"/>
                    <a:pt x="112169" y="43621"/>
                    <a:pt x="112378" y="43830"/>
                  </a:cubicBezTo>
                  <a:cubicBezTo>
                    <a:pt x="114340" y="45764"/>
                    <a:pt x="116877" y="46678"/>
                    <a:pt x="119440" y="46626"/>
                  </a:cubicBezTo>
                  <a:cubicBezTo>
                    <a:pt x="119178" y="49161"/>
                    <a:pt x="119937" y="51801"/>
                    <a:pt x="121715" y="53891"/>
                  </a:cubicBezTo>
                  <a:lnTo>
                    <a:pt x="122291" y="54571"/>
                  </a:lnTo>
                  <a:cubicBezTo>
                    <a:pt x="124017" y="56609"/>
                    <a:pt x="126397" y="57759"/>
                    <a:pt x="128882" y="57994"/>
                  </a:cubicBezTo>
                  <a:cubicBezTo>
                    <a:pt x="128385" y="60346"/>
                    <a:pt x="128751" y="62908"/>
                    <a:pt x="130137" y="65129"/>
                  </a:cubicBezTo>
                  <a:cubicBezTo>
                    <a:pt x="130294" y="65364"/>
                    <a:pt x="130425" y="65599"/>
                    <a:pt x="130582" y="65861"/>
                  </a:cubicBezTo>
                  <a:cubicBezTo>
                    <a:pt x="131968" y="68134"/>
                    <a:pt x="134139" y="69650"/>
                    <a:pt x="136546" y="70251"/>
                  </a:cubicBezTo>
                  <a:cubicBezTo>
                    <a:pt x="135656" y="72577"/>
                    <a:pt x="135656" y="75269"/>
                    <a:pt x="136755" y="77726"/>
                  </a:cubicBezTo>
                  <a:cubicBezTo>
                    <a:pt x="136886" y="77987"/>
                    <a:pt x="136990" y="78248"/>
                    <a:pt x="137121" y="78536"/>
                  </a:cubicBezTo>
                  <a:cubicBezTo>
                    <a:pt x="138246" y="81045"/>
                    <a:pt x="140312" y="82848"/>
                    <a:pt x="142718" y="83710"/>
                  </a:cubicBezTo>
                  <a:cubicBezTo>
                    <a:pt x="141541" y="86010"/>
                    <a:pt x="141280" y="88754"/>
                    <a:pt x="142221" y="91368"/>
                  </a:cubicBezTo>
                  <a:lnTo>
                    <a:pt x="142509" y="92204"/>
                  </a:lnTo>
                  <a:cubicBezTo>
                    <a:pt x="143424" y="94843"/>
                    <a:pt x="145386" y="96830"/>
                    <a:pt x="147766" y="97875"/>
                  </a:cubicBezTo>
                  <a:cubicBezTo>
                    <a:pt x="146432" y="100096"/>
                    <a:pt x="145988" y="102867"/>
                    <a:pt x="146746" y="105558"/>
                  </a:cubicBezTo>
                  <a:lnTo>
                    <a:pt x="147008" y="106421"/>
                  </a:lnTo>
                  <a:cubicBezTo>
                    <a:pt x="147792" y="109139"/>
                    <a:pt x="149649" y="111256"/>
                    <a:pt x="151977" y="112432"/>
                  </a:cubicBezTo>
                  <a:cubicBezTo>
                    <a:pt x="150512" y="114601"/>
                    <a:pt x="149911" y="117371"/>
                    <a:pt x="150591" y="120141"/>
                  </a:cubicBezTo>
                  <a:lnTo>
                    <a:pt x="150800" y="121030"/>
                  </a:lnTo>
                  <a:cubicBezTo>
                    <a:pt x="151454" y="123800"/>
                    <a:pt x="153233" y="125995"/>
                    <a:pt x="155534" y="127276"/>
                  </a:cubicBezTo>
                  <a:cubicBezTo>
                    <a:pt x="153965" y="129393"/>
                    <a:pt x="153285" y="132163"/>
                    <a:pt x="153834" y="134959"/>
                  </a:cubicBezTo>
                  <a:lnTo>
                    <a:pt x="154017" y="135874"/>
                  </a:lnTo>
                  <a:cubicBezTo>
                    <a:pt x="154593" y="138670"/>
                    <a:pt x="156293" y="140944"/>
                    <a:pt x="158568" y="142303"/>
                  </a:cubicBezTo>
                  <a:cubicBezTo>
                    <a:pt x="156947" y="144394"/>
                    <a:pt x="156162" y="147138"/>
                    <a:pt x="156659" y="149960"/>
                  </a:cubicBezTo>
                  <a:lnTo>
                    <a:pt x="156816" y="150875"/>
                  </a:lnTo>
                  <a:cubicBezTo>
                    <a:pt x="157313" y="153698"/>
                    <a:pt x="158961" y="156023"/>
                    <a:pt x="161210" y="157435"/>
                  </a:cubicBezTo>
                  <a:cubicBezTo>
                    <a:pt x="159510" y="159473"/>
                    <a:pt x="158673" y="162217"/>
                    <a:pt x="159091" y="165066"/>
                  </a:cubicBezTo>
                  <a:lnTo>
                    <a:pt x="159222" y="165981"/>
                  </a:lnTo>
                  <a:cubicBezTo>
                    <a:pt x="159641" y="168829"/>
                    <a:pt x="161262" y="171181"/>
                    <a:pt x="163485" y="172645"/>
                  </a:cubicBezTo>
                  <a:cubicBezTo>
                    <a:pt x="161759" y="174657"/>
                    <a:pt x="160844" y="177375"/>
                    <a:pt x="161210" y="180224"/>
                  </a:cubicBezTo>
                  <a:lnTo>
                    <a:pt x="161315" y="181138"/>
                  </a:lnTo>
                  <a:cubicBezTo>
                    <a:pt x="161681" y="183987"/>
                    <a:pt x="163250" y="186391"/>
                    <a:pt x="165447" y="187907"/>
                  </a:cubicBezTo>
                  <a:cubicBezTo>
                    <a:pt x="163669" y="189893"/>
                    <a:pt x="162727" y="192585"/>
                    <a:pt x="163041" y="195460"/>
                  </a:cubicBezTo>
                  <a:lnTo>
                    <a:pt x="163145" y="196375"/>
                  </a:lnTo>
                  <a:cubicBezTo>
                    <a:pt x="163459" y="199223"/>
                    <a:pt x="165002" y="201654"/>
                    <a:pt x="167173" y="203222"/>
                  </a:cubicBezTo>
                  <a:cubicBezTo>
                    <a:pt x="165369" y="205182"/>
                    <a:pt x="164375" y="207874"/>
                    <a:pt x="164636" y="210748"/>
                  </a:cubicBezTo>
                  <a:lnTo>
                    <a:pt x="164715" y="211663"/>
                  </a:lnTo>
                  <a:cubicBezTo>
                    <a:pt x="164976" y="214538"/>
                    <a:pt x="166493" y="216994"/>
                    <a:pt x="168638" y="218562"/>
                  </a:cubicBezTo>
                  <a:cubicBezTo>
                    <a:pt x="166807" y="220496"/>
                    <a:pt x="165761" y="223188"/>
                    <a:pt x="165996" y="226063"/>
                  </a:cubicBezTo>
                  <a:lnTo>
                    <a:pt x="166075" y="226978"/>
                  </a:lnTo>
                  <a:cubicBezTo>
                    <a:pt x="166310" y="229852"/>
                    <a:pt x="167775" y="232335"/>
                    <a:pt x="169920" y="233955"/>
                  </a:cubicBezTo>
                  <a:cubicBezTo>
                    <a:pt x="168063" y="235863"/>
                    <a:pt x="166990" y="238529"/>
                    <a:pt x="167199" y="241404"/>
                  </a:cubicBezTo>
                  <a:lnTo>
                    <a:pt x="167278" y="242344"/>
                  </a:lnTo>
                  <a:cubicBezTo>
                    <a:pt x="167487" y="245219"/>
                    <a:pt x="168926" y="247728"/>
                    <a:pt x="171044" y="249348"/>
                  </a:cubicBezTo>
                  <a:cubicBezTo>
                    <a:pt x="169161" y="251256"/>
                    <a:pt x="168063" y="253896"/>
                    <a:pt x="168220" y="256797"/>
                  </a:cubicBezTo>
                  <a:lnTo>
                    <a:pt x="168272" y="257737"/>
                  </a:lnTo>
                  <a:cubicBezTo>
                    <a:pt x="168455" y="260612"/>
                    <a:pt x="169841" y="263121"/>
                    <a:pt x="171960" y="264768"/>
                  </a:cubicBezTo>
                  <a:cubicBezTo>
                    <a:pt x="170050" y="266649"/>
                    <a:pt x="168926" y="269289"/>
                    <a:pt x="169083" y="272164"/>
                  </a:cubicBezTo>
                  <a:lnTo>
                    <a:pt x="169135" y="273078"/>
                  </a:lnTo>
                  <a:cubicBezTo>
                    <a:pt x="169266" y="275953"/>
                    <a:pt x="170678" y="278488"/>
                    <a:pt x="172744" y="280161"/>
                  </a:cubicBezTo>
                  <a:cubicBezTo>
                    <a:pt x="170809" y="282016"/>
                    <a:pt x="169658" y="284656"/>
                    <a:pt x="169789" y="287557"/>
                  </a:cubicBezTo>
                  <a:lnTo>
                    <a:pt x="169789" y="288471"/>
                  </a:lnTo>
                  <a:cubicBezTo>
                    <a:pt x="169946" y="291372"/>
                    <a:pt x="171306" y="293907"/>
                    <a:pt x="173398" y="295606"/>
                  </a:cubicBezTo>
                  <a:cubicBezTo>
                    <a:pt x="171463" y="297461"/>
                    <a:pt x="170286" y="300101"/>
                    <a:pt x="170364" y="302976"/>
                  </a:cubicBezTo>
                  <a:lnTo>
                    <a:pt x="170364" y="303890"/>
                  </a:lnTo>
                  <a:cubicBezTo>
                    <a:pt x="170495" y="306791"/>
                    <a:pt x="171855" y="309352"/>
                    <a:pt x="173921" y="311051"/>
                  </a:cubicBezTo>
                  <a:cubicBezTo>
                    <a:pt x="171960" y="312881"/>
                    <a:pt x="170757" y="315520"/>
                    <a:pt x="170835" y="318421"/>
                  </a:cubicBezTo>
                  <a:lnTo>
                    <a:pt x="170835" y="319336"/>
                  </a:lnTo>
                  <a:cubicBezTo>
                    <a:pt x="170940" y="322237"/>
                    <a:pt x="172274" y="324798"/>
                    <a:pt x="174314" y="326523"/>
                  </a:cubicBezTo>
                  <a:cubicBezTo>
                    <a:pt x="172352" y="328326"/>
                    <a:pt x="171123" y="330965"/>
                    <a:pt x="171175" y="333840"/>
                  </a:cubicBezTo>
                  <a:lnTo>
                    <a:pt x="171175" y="334781"/>
                  </a:lnTo>
                  <a:cubicBezTo>
                    <a:pt x="171254" y="337682"/>
                    <a:pt x="172561" y="340243"/>
                    <a:pt x="174601" y="341994"/>
                  </a:cubicBezTo>
                  <a:cubicBezTo>
                    <a:pt x="172614" y="343797"/>
                    <a:pt x="171384" y="346411"/>
                    <a:pt x="171410" y="349311"/>
                  </a:cubicBezTo>
                  <a:lnTo>
                    <a:pt x="171410" y="349311"/>
                  </a:lnTo>
                  <a:cubicBezTo>
                    <a:pt x="171410" y="349311"/>
                    <a:pt x="171410" y="350226"/>
                    <a:pt x="171410" y="350226"/>
                  </a:cubicBezTo>
                  <a:cubicBezTo>
                    <a:pt x="171437" y="353127"/>
                    <a:pt x="172744" y="355714"/>
                    <a:pt x="174758" y="357465"/>
                  </a:cubicBezTo>
                  <a:cubicBezTo>
                    <a:pt x="172771" y="359269"/>
                    <a:pt x="171515" y="361856"/>
                    <a:pt x="171541" y="364757"/>
                  </a:cubicBezTo>
                  <a:lnTo>
                    <a:pt x="171541" y="365671"/>
                  </a:lnTo>
                  <a:cubicBezTo>
                    <a:pt x="171541" y="368572"/>
                    <a:pt x="172849" y="371160"/>
                    <a:pt x="174863" y="372937"/>
                  </a:cubicBezTo>
                  <a:cubicBezTo>
                    <a:pt x="172849" y="374714"/>
                    <a:pt x="171594" y="377327"/>
                    <a:pt x="171594" y="380202"/>
                  </a:cubicBezTo>
                  <a:lnTo>
                    <a:pt x="171594" y="381117"/>
                  </a:lnTo>
                  <a:cubicBezTo>
                    <a:pt x="171594" y="384018"/>
                    <a:pt x="172849" y="386605"/>
                    <a:pt x="174863" y="388382"/>
                  </a:cubicBezTo>
                  <a:cubicBezTo>
                    <a:pt x="172849" y="390159"/>
                    <a:pt x="171567" y="392746"/>
                    <a:pt x="171541" y="395621"/>
                  </a:cubicBezTo>
                  <a:lnTo>
                    <a:pt x="171541" y="396562"/>
                  </a:lnTo>
                  <a:cubicBezTo>
                    <a:pt x="171541" y="399463"/>
                    <a:pt x="172771" y="402050"/>
                    <a:pt x="174758" y="403853"/>
                  </a:cubicBezTo>
                  <a:cubicBezTo>
                    <a:pt x="172718" y="405604"/>
                    <a:pt x="171437" y="408192"/>
                    <a:pt x="171410" y="411093"/>
                  </a:cubicBezTo>
                  <a:lnTo>
                    <a:pt x="171410" y="412033"/>
                  </a:lnTo>
                  <a:cubicBezTo>
                    <a:pt x="171384" y="414934"/>
                    <a:pt x="172614" y="417522"/>
                    <a:pt x="174601" y="419325"/>
                  </a:cubicBezTo>
                  <a:cubicBezTo>
                    <a:pt x="172561" y="421076"/>
                    <a:pt x="189458" y="421311"/>
                    <a:pt x="187444" y="419508"/>
                  </a:cubicBezTo>
                  <a:close/>
                </a:path>
              </a:pathLst>
            </a:custGeom>
            <a:solidFill>
              <a:srgbClr val="10161E"/>
            </a:solidFill>
            <a:ln w="0" cap="flat">
              <a:noFill/>
              <a:prstDash val="solid"/>
              <a:miter/>
            </a:ln>
          </p:spPr>
          <p:txBody>
            <a:bodyPr rtlCol="0" anchor="ctr"/>
            <a:lstStyle/>
            <a:p>
              <a:endParaRPr lang="nb-NO"/>
            </a:p>
          </p:txBody>
        </p:sp>
        <p:sp>
          <p:nvSpPr>
            <p:cNvPr id="163" name="Friform 162">
              <a:extLst>
                <a:ext uri="{FF2B5EF4-FFF2-40B4-BE49-F238E27FC236}">
                  <a16:creationId xmlns:a16="http://schemas.microsoft.com/office/drawing/2014/main" id="{FF2D23E6-6EFF-0735-9889-A9599A291DA8}"/>
                </a:ext>
              </a:extLst>
            </p:cNvPr>
            <p:cNvSpPr/>
            <p:nvPr/>
          </p:nvSpPr>
          <p:spPr>
            <a:xfrm>
              <a:off x="1605083" y="4185593"/>
              <a:ext cx="100200" cy="422701"/>
            </a:xfrm>
            <a:custGeom>
              <a:avLst/>
              <a:gdLst>
                <a:gd name="connsiteX0" fmla="*/ 9730 w 100200"/>
                <a:gd name="connsiteY0" fmla="*/ 420942 h 422701"/>
                <a:gd name="connsiteX1" fmla="*/ 9651 w 100200"/>
                <a:gd name="connsiteY1" fmla="*/ 420028 h 422701"/>
                <a:gd name="connsiteX2" fmla="*/ 12424 w 100200"/>
                <a:gd name="connsiteY2" fmla="*/ 412501 h 422701"/>
                <a:gd name="connsiteX3" fmla="*/ 8605 w 100200"/>
                <a:gd name="connsiteY3" fmla="*/ 405445 h 422701"/>
                <a:gd name="connsiteX4" fmla="*/ 8553 w 100200"/>
                <a:gd name="connsiteY4" fmla="*/ 404530 h 422701"/>
                <a:gd name="connsiteX5" fmla="*/ 11351 w 100200"/>
                <a:gd name="connsiteY5" fmla="*/ 397003 h 422701"/>
                <a:gd name="connsiteX6" fmla="*/ 7559 w 100200"/>
                <a:gd name="connsiteY6" fmla="*/ 389921 h 422701"/>
                <a:gd name="connsiteX7" fmla="*/ 7507 w 100200"/>
                <a:gd name="connsiteY7" fmla="*/ 389006 h 422701"/>
                <a:gd name="connsiteX8" fmla="*/ 10331 w 100200"/>
                <a:gd name="connsiteY8" fmla="*/ 381506 h 422701"/>
                <a:gd name="connsiteX9" fmla="*/ 6565 w 100200"/>
                <a:gd name="connsiteY9" fmla="*/ 374424 h 422701"/>
                <a:gd name="connsiteX10" fmla="*/ 6513 w 100200"/>
                <a:gd name="connsiteY10" fmla="*/ 373509 h 422701"/>
                <a:gd name="connsiteX11" fmla="*/ 9364 w 100200"/>
                <a:gd name="connsiteY11" fmla="*/ 366008 h 422701"/>
                <a:gd name="connsiteX12" fmla="*/ 5623 w 100200"/>
                <a:gd name="connsiteY12" fmla="*/ 358926 h 422701"/>
                <a:gd name="connsiteX13" fmla="*/ 5571 w 100200"/>
                <a:gd name="connsiteY13" fmla="*/ 357985 h 422701"/>
                <a:gd name="connsiteX14" fmla="*/ 8448 w 100200"/>
                <a:gd name="connsiteY14" fmla="*/ 350511 h 422701"/>
                <a:gd name="connsiteX15" fmla="*/ 4734 w 100200"/>
                <a:gd name="connsiteY15" fmla="*/ 343402 h 422701"/>
                <a:gd name="connsiteX16" fmla="*/ 4682 w 100200"/>
                <a:gd name="connsiteY16" fmla="*/ 342462 h 422701"/>
                <a:gd name="connsiteX17" fmla="*/ 7585 w 100200"/>
                <a:gd name="connsiteY17" fmla="*/ 334987 h 422701"/>
                <a:gd name="connsiteX18" fmla="*/ 3897 w 100200"/>
                <a:gd name="connsiteY18" fmla="*/ 327879 h 422701"/>
                <a:gd name="connsiteX19" fmla="*/ 3845 w 100200"/>
                <a:gd name="connsiteY19" fmla="*/ 326938 h 422701"/>
                <a:gd name="connsiteX20" fmla="*/ 6774 w 100200"/>
                <a:gd name="connsiteY20" fmla="*/ 319464 h 422701"/>
                <a:gd name="connsiteX21" fmla="*/ 3112 w 100200"/>
                <a:gd name="connsiteY21" fmla="*/ 312329 h 422701"/>
                <a:gd name="connsiteX22" fmla="*/ 3060 w 100200"/>
                <a:gd name="connsiteY22" fmla="*/ 311414 h 422701"/>
                <a:gd name="connsiteX23" fmla="*/ 6016 w 100200"/>
                <a:gd name="connsiteY23" fmla="*/ 303940 h 422701"/>
                <a:gd name="connsiteX24" fmla="*/ 2380 w 100200"/>
                <a:gd name="connsiteY24" fmla="*/ 296779 h 422701"/>
                <a:gd name="connsiteX25" fmla="*/ 2328 w 100200"/>
                <a:gd name="connsiteY25" fmla="*/ 295864 h 422701"/>
                <a:gd name="connsiteX26" fmla="*/ 5336 w 100200"/>
                <a:gd name="connsiteY26" fmla="*/ 288416 h 422701"/>
                <a:gd name="connsiteX27" fmla="*/ 1726 w 100200"/>
                <a:gd name="connsiteY27" fmla="*/ 281255 h 422701"/>
                <a:gd name="connsiteX28" fmla="*/ 1726 w 100200"/>
                <a:gd name="connsiteY28" fmla="*/ 280315 h 422701"/>
                <a:gd name="connsiteX29" fmla="*/ 4708 w 100200"/>
                <a:gd name="connsiteY29" fmla="*/ 272893 h 422701"/>
                <a:gd name="connsiteX30" fmla="*/ 1151 w 100200"/>
                <a:gd name="connsiteY30" fmla="*/ 265706 h 422701"/>
                <a:gd name="connsiteX31" fmla="*/ 1151 w 100200"/>
                <a:gd name="connsiteY31" fmla="*/ 264765 h 422701"/>
                <a:gd name="connsiteX32" fmla="*/ 4211 w 100200"/>
                <a:gd name="connsiteY32" fmla="*/ 257369 h 422701"/>
                <a:gd name="connsiteX33" fmla="*/ 706 w 100200"/>
                <a:gd name="connsiteY33" fmla="*/ 250156 h 422701"/>
                <a:gd name="connsiteX34" fmla="*/ 706 w 100200"/>
                <a:gd name="connsiteY34" fmla="*/ 249215 h 422701"/>
                <a:gd name="connsiteX35" fmla="*/ 3819 w 100200"/>
                <a:gd name="connsiteY35" fmla="*/ 241819 h 422701"/>
                <a:gd name="connsiteX36" fmla="*/ 340 w 100200"/>
                <a:gd name="connsiteY36" fmla="*/ 234554 h 422701"/>
                <a:gd name="connsiteX37" fmla="*/ 340 w 100200"/>
                <a:gd name="connsiteY37" fmla="*/ 233639 h 422701"/>
                <a:gd name="connsiteX38" fmla="*/ 3505 w 100200"/>
                <a:gd name="connsiteY38" fmla="*/ 226243 h 422701"/>
                <a:gd name="connsiteX39" fmla="*/ 105 w 100200"/>
                <a:gd name="connsiteY39" fmla="*/ 218978 h 422701"/>
                <a:gd name="connsiteX40" fmla="*/ 105 w 100200"/>
                <a:gd name="connsiteY40" fmla="*/ 218011 h 422701"/>
                <a:gd name="connsiteX41" fmla="*/ 3348 w 100200"/>
                <a:gd name="connsiteY41" fmla="*/ 210667 h 422701"/>
                <a:gd name="connsiteX42" fmla="*/ 0 w 100200"/>
                <a:gd name="connsiteY42" fmla="*/ 203350 h 422701"/>
                <a:gd name="connsiteX43" fmla="*/ 0 w 100200"/>
                <a:gd name="connsiteY43" fmla="*/ 202409 h 422701"/>
                <a:gd name="connsiteX44" fmla="*/ 3322 w 100200"/>
                <a:gd name="connsiteY44" fmla="*/ 195091 h 422701"/>
                <a:gd name="connsiteX45" fmla="*/ 52 w 100200"/>
                <a:gd name="connsiteY45" fmla="*/ 187748 h 422701"/>
                <a:gd name="connsiteX46" fmla="*/ 52 w 100200"/>
                <a:gd name="connsiteY46" fmla="*/ 186807 h 422701"/>
                <a:gd name="connsiteX47" fmla="*/ 3479 w 100200"/>
                <a:gd name="connsiteY47" fmla="*/ 179515 h 422701"/>
                <a:gd name="connsiteX48" fmla="*/ 314 w 100200"/>
                <a:gd name="connsiteY48" fmla="*/ 172093 h 422701"/>
                <a:gd name="connsiteX49" fmla="*/ 314 w 100200"/>
                <a:gd name="connsiteY49" fmla="*/ 171152 h 422701"/>
                <a:gd name="connsiteX50" fmla="*/ 3871 w 100200"/>
                <a:gd name="connsiteY50" fmla="*/ 163887 h 422701"/>
                <a:gd name="connsiteX51" fmla="*/ 837 w 100200"/>
                <a:gd name="connsiteY51" fmla="*/ 156413 h 422701"/>
                <a:gd name="connsiteX52" fmla="*/ 889 w 100200"/>
                <a:gd name="connsiteY52" fmla="*/ 155472 h 422701"/>
                <a:gd name="connsiteX53" fmla="*/ 4577 w 100200"/>
                <a:gd name="connsiteY53" fmla="*/ 148285 h 422701"/>
                <a:gd name="connsiteX54" fmla="*/ 1700 w 100200"/>
                <a:gd name="connsiteY54" fmla="*/ 140706 h 422701"/>
                <a:gd name="connsiteX55" fmla="*/ 1752 w 100200"/>
                <a:gd name="connsiteY55" fmla="*/ 139765 h 422701"/>
                <a:gd name="connsiteX56" fmla="*/ 5650 w 100200"/>
                <a:gd name="connsiteY56" fmla="*/ 132631 h 422701"/>
                <a:gd name="connsiteX57" fmla="*/ 3008 w 100200"/>
                <a:gd name="connsiteY57" fmla="*/ 124921 h 422701"/>
                <a:gd name="connsiteX58" fmla="*/ 3112 w 100200"/>
                <a:gd name="connsiteY58" fmla="*/ 123954 h 422701"/>
                <a:gd name="connsiteX59" fmla="*/ 7350 w 100200"/>
                <a:gd name="connsiteY59" fmla="*/ 116924 h 422701"/>
                <a:gd name="connsiteX60" fmla="*/ 5074 w 100200"/>
                <a:gd name="connsiteY60" fmla="*/ 109005 h 422701"/>
                <a:gd name="connsiteX61" fmla="*/ 5231 w 100200"/>
                <a:gd name="connsiteY61" fmla="*/ 108012 h 422701"/>
                <a:gd name="connsiteX62" fmla="*/ 10096 w 100200"/>
                <a:gd name="connsiteY62" fmla="*/ 101139 h 422701"/>
                <a:gd name="connsiteX63" fmla="*/ 8605 w 100200"/>
                <a:gd name="connsiteY63" fmla="*/ 92672 h 422701"/>
                <a:gd name="connsiteX64" fmla="*/ 8893 w 100200"/>
                <a:gd name="connsiteY64" fmla="*/ 91679 h 422701"/>
                <a:gd name="connsiteX65" fmla="*/ 14961 w 100200"/>
                <a:gd name="connsiteY65" fmla="*/ 85354 h 422701"/>
                <a:gd name="connsiteX66" fmla="*/ 14804 w 100200"/>
                <a:gd name="connsiteY66" fmla="*/ 77070 h 422701"/>
                <a:gd name="connsiteX67" fmla="*/ 15196 w 100200"/>
                <a:gd name="connsiteY67" fmla="*/ 76207 h 422701"/>
                <a:gd name="connsiteX68" fmla="*/ 21317 w 100200"/>
                <a:gd name="connsiteY68" fmla="*/ 70876 h 422701"/>
                <a:gd name="connsiteX69" fmla="*/ 21500 w 100200"/>
                <a:gd name="connsiteY69" fmla="*/ 62748 h 422701"/>
                <a:gd name="connsiteX70" fmla="*/ 21918 w 100200"/>
                <a:gd name="connsiteY70" fmla="*/ 61912 h 422701"/>
                <a:gd name="connsiteX71" fmla="*/ 28248 w 100200"/>
                <a:gd name="connsiteY71" fmla="*/ 56763 h 422701"/>
                <a:gd name="connsiteX72" fmla="*/ 28771 w 100200"/>
                <a:gd name="connsiteY72" fmla="*/ 48583 h 422701"/>
                <a:gd name="connsiteX73" fmla="*/ 29215 w 100200"/>
                <a:gd name="connsiteY73" fmla="*/ 47747 h 422701"/>
                <a:gd name="connsiteX74" fmla="*/ 35859 w 100200"/>
                <a:gd name="connsiteY74" fmla="*/ 42860 h 422701"/>
                <a:gd name="connsiteX75" fmla="*/ 36853 w 100200"/>
                <a:gd name="connsiteY75" fmla="*/ 34654 h 422701"/>
                <a:gd name="connsiteX76" fmla="*/ 37376 w 100200"/>
                <a:gd name="connsiteY76" fmla="*/ 33844 h 422701"/>
                <a:gd name="connsiteX77" fmla="*/ 44490 w 100200"/>
                <a:gd name="connsiteY77" fmla="*/ 29375 h 422701"/>
                <a:gd name="connsiteX78" fmla="*/ 46295 w 100200"/>
                <a:gd name="connsiteY78" fmla="*/ 21116 h 422701"/>
                <a:gd name="connsiteX79" fmla="*/ 46923 w 100200"/>
                <a:gd name="connsiteY79" fmla="*/ 20306 h 422701"/>
                <a:gd name="connsiteX80" fmla="*/ 54874 w 100200"/>
                <a:gd name="connsiteY80" fmla="*/ 16647 h 422701"/>
                <a:gd name="connsiteX81" fmla="*/ 58379 w 100200"/>
                <a:gd name="connsiteY81" fmla="*/ 8363 h 422701"/>
                <a:gd name="connsiteX82" fmla="*/ 59268 w 100200"/>
                <a:gd name="connsiteY82" fmla="*/ 7631 h 422701"/>
                <a:gd name="connsiteX83" fmla="*/ 69259 w 100200"/>
                <a:gd name="connsiteY83" fmla="*/ 6429 h 422701"/>
                <a:gd name="connsiteX84" fmla="*/ 78283 w 100200"/>
                <a:gd name="connsiteY84" fmla="*/ 0 h 422701"/>
                <a:gd name="connsiteX85" fmla="*/ 78518 w 100200"/>
                <a:gd name="connsiteY85" fmla="*/ 0 h 422701"/>
                <a:gd name="connsiteX86" fmla="*/ 79930 w 100200"/>
                <a:gd name="connsiteY86" fmla="*/ 52 h 422701"/>
                <a:gd name="connsiteX87" fmla="*/ 88902 w 100200"/>
                <a:gd name="connsiteY87" fmla="*/ 8049 h 422701"/>
                <a:gd name="connsiteX88" fmla="*/ 99312 w 100200"/>
                <a:gd name="connsiteY88" fmla="*/ 12571 h 422701"/>
                <a:gd name="connsiteX89" fmla="*/ 100201 w 100200"/>
                <a:gd name="connsiteY89" fmla="*/ 14191 h 422701"/>
                <a:gd name="connsiteX90" fmla="*/ 82651 w 100200"/>
                <a:gd name="connsiteY90" fmla="*/ 22528 h 422701"/>
                <a:gd name="connsiteX91" fmla="*/ 82729 w 100200"/>
                <a:gd name="connsiteY91" fmla="*/ 22684 h 422701"/>
                <a:gd name="connsiteX92" fmla="*/ 82624 w 100200"/>
                <a:gd name="connsiteY92" fmla="*/ 22501 h 422701"/>
                <a:gd name="connsiteX93" fmla="*/ 81395 w 100200"/>
                <a:gd name="connsiteY93" fmla="*/ 19235 h 422701"/>
                <a:gd name="connsiteX94" fmla="*/ 78727 w 100200"/>
                <a:gd name="connsiteY94" fmla="*/ 19444 h 422701"/>
                <a:gd name="connsiteX95" fmla="*/ 78387 w 100200"/>
                <a:gd name="connsiteY95" fmla="*/ 19444 h 422701"/>
                <a:gd name="connsiteX96" fmla="*/ 74386 w 100200"/>
                <a:gd name="connsiteY96" fmla="*/ 18581 h 422701"/>
                <a:gd name="connsiteX97" fmla="*/ 71247 w 100200"/>
                <a:gd name="connsiteY97" fmla="*/ 22946 h 422701"/>
                <a:gd name="connsiteX98" fmla="*/ 70698 w 100200"/>
                <a:gd name="connsiteY98" fmla="*/ 23390 h 422701"/>
                <a:gd name="connsiteX99" fmla="*/ 64159 w 100200"/>
                <a:gd name="connsiteY99" fmla="*/ 25585 h 422701"/>
                <a:gd name="connsiteX100" fmla="*/ 62066 w 100200"/>
                <a:gd name="connsiteY100" fmla="*/ 32432 h 422701"/>
                <a:gd name="connsiteX101" fmla="*/ 61543 w 100200"/>
                <a:gd name="connsiteY101" fmla="*/ 33112 h 422701"/>
                <a:gd name="connsiteX102" fmla="*/ 55004 w 100200"/>
                <a:gd name="connsiteY102" fmla="*/ 36771 h 422701"/>
                <a:gd name="connsiteX103" fmla="*/ 53775 w 100200"/>
                <a:gd name="connsiteY103" fmla="*/ 44245 h 422701"/>
                <a:gd name="connsiteX104" fmla="*/ 53304 w 100200"/>
                <a:gd name="connsiteY104" fmla="*/ 45003 h 422701"/>
                <a:gd name="connsiteX105" fmla="*/ 46975 w 100200"/>
                <a:gd name="connsiteY105" fmla="*/ 49367 h 422701"/>
                <a:gd name="connsiteX106" fmla="*/ 46295 w 100200"/>
                <a:gd name="connsiteY106" fmla="*/ 57077 h 422701"/>
                <a:gd name="connsiteX107" fmla="*/ 45850 w 100200"/>
                <a:gd name="connsiteY107" fmla="*/ 57887 h 422701"/>
                <a:gd name="connsiteX108" fmla="*/ 39704 w 100200"/>
                <a:gd name="connsiteY108" fmla="*/ 62670 h 422701"/>
                <a:gd name="connsiteX109" fmla="*/ 39390 w 100200"/>
                <a:gd name="connsiteY109" fmla="*/ 70484 h 422701"/>
                <a:gd name="connsiteX110" fmla="*/ 38971 w 100200"/>
                <a:gd name="connsiteY110" fmla="*/ 71320 h 422701"/>
                <a:gd name="connsiteX111" fmla="*/ 32982 w 100200"/>
                <a:gd name="connsiteY111" fmla="*/ 76364 h 422701"/>
                <a:gd name="connsiteX112" fmla="*/ 32929 w 100200"/>
                <a:gd name="connsiteY112" fmla="*/ 84230 h 422701"/>
                <a:gd name="connsiteX113" fmla="*/ 32563 w 100200"/>
                <a:gd name="connsiteY113" fmla="*/ 85067 h 422701"/>
                <a:gd name="connsiteX114" fmla="*/ 26914 w 100200"/>
                <a:gd name="connsiteY114" fmla="*/ 90267 h 422701"/>
                <a:gd name="connsiteX115" fmla="*/ 27515 w 100200"/>
                <a:gd name="connsiteY115" fmla="*/ 97428 h 422701"/>
                <a:gd name="connsiteX116" fmla="*/ 27280 w 100200"/>
                <a:gd name="connsiteY116" fmla="*/ 98212 h 422701"/>
                <a:gd name="connsiteX117" fmla="*/ 22677 w 100200"/>
                <a:gd name="connsiteY117" fmla="*/ 103962 h 422701"/>
                <a:gd name="connsiteX118" fmla="*/ 24429 w 100200"/>
                <a:gd name="connsiteY118" fmla="*/ 111305 h 422701"/>
                <a:gd name="connsiteX119" fmla="*/ 24298 w 100200"/>
                <a:gd name="connsiteY119" fmla="*/ 112168 h 422701"/>
                <a:gd name="connsiteX120" fmla="*/ 20140 w 100200"/>
                <a:gd name="connsiteY120" fmla="*/ 118675 h 422701"/>
                <a:gd name="connsiteX121" fmla="*/ 22494 w 100200"/>
                <a:gd name="connsiteY121" fmla="*/ 126097 h 422701"/>
                <a:gd name="connsiteX122" fmla="*/ 22389 w 100200"/>
                <a:gd name="connsiteY122" fmla="*/ 126986 h 422701"/>
                <a:gd name="connsiteX123" fmla="*/ 18518 w 100200"/>
                <a:gd name="connsiteY123" fmla="*/ 133807 h 422701"/>
                <a:gd name="connsiteX124" fmla="*/ 21186 w 100200"/>
                <a:gd name="connsiteY124" fmla="*/ 141203 h 422701"/>
                <a:gd name="connsiteX125" fmla="*/ 21133 w 100200"/>
                <a:gd name="connsiteY125" fmla="*/ 142143 h 422701"/>
                <a:gd name="connsiteX126" fmla="*/ 17446 w 100200"/>
                <a:gd name="connsiteY126" fmla="*/ 149095 h 422701"/>
                <a:gd name="connsiteX127" fmla="*/ 20349 w 100200"/>
                <a:gd name="connsiteY127" fmla="*/ 156439 h 422701"/>
                <a:gd name="connsiteX128" fmla="*/ 20297 w 100200"/>
                <a:gd name="connsiteY128" fmla="*/ 157354 h 422701"/>
                <a:gd name="connsiteX129" fmla="*/ 16766 w 100200"/>
                <a:gd name="connsiteY129" fmla="*/ 164436 h 422701"/>
                <a:gd name="connsiteX130" fmla="*/ 19826 w 100200"/>
                <a:gd name="connsiteY130" fmla="*/ 171727 h 422701"/>
                <a:gd name="connsiteX131" fmla="*/ 19826 w 100200"/>
                <a:gd name="connsiteY131" fmla="*/ 172668 h 422701"/>
                <a:gd name="connsiteX132" fmla="*/ 16399 w 100200"/>
                <a:gd name="connsiteY132" fmla="*/ 179829 h 422701"/>
                <a:gd name="connsiteX133" fmla="*/ 19564 w 100200"/>
                <a:gd name="connsiteY133" fmla="*/ 187094 h 422701"/>
                <a:gd name="connsiteX134" fmla="*/ 19564 w 100200"/>
                <a:gd name="connsiteY134" fmla="*/ 188009 h 422701"/>
                <a:gd name="connsiteX135" fmla="*/ 16242 w 100200"/>
                <a:gd name="connsiteY135" fmla="*/ 195222 h 422701"/>
                <a:gd name="connsiteX136" fmla="*/ 19512 w 100200"/>
                <a:gd name="connsiteY136" fmla="*/ 202461 h 422701"/>
                <a:gd name="connsiteX137" fmla="*/ 19512 w 100200"/>
                <a:gd name="connsiteY137" fmla="*/ 203402 h 422701"/>
                <a:gd name="connsiteX138" fmla="*/ 16269 w 100200"/>
                <a:gd name="connsiteY138" fmla="*/ 210667 h 422701"/>
                <a:gd name="connsiteX139" fmla="*/ 19616 w 100200"/>
                <a:gd name="connsiteY139" fmla="*/ 217906 h 422701"/>
                <a:gd name="connsiteX140" fmla="*/ 19616 w 100200"/>
                <a:gd name="connsiteY140" fmla="*/ 218821 h 422701"/>
                <a:gd name="connsiteX141" fmla="*/ 16452 w 100200"/>
                <a:gd name="connsiteY141" fmla="*/ 226139 h 422701"/>
                <a:gd name="connsiteX142" fmla="*/ 19852 w 100200"/>
                <a:gd name="connsiteY142" fmla="*/ 233325 h 422701"/>
                <a:gd name="connsiteX143" fmla="*/ 19852 w 100200"/>
                <a:gd name="connsiteY143" fmla="*/ 234266 h 422701"/>
                <a:gd name="connsiteX144" fmla="*/ 16739 w 100200"/>
                <a:gd name="connsiteY144" fmla="*/ 241584 h 422701"/>
                <a:gd name="connsiteX145" fmla="*/ 20218 w 100200"/>
                <a:gd name="connsiteY145" fmla="*/ 248771 h 422701"/>
                <a:gd name="connsiteX146" fmla="*/ 20218 w 100200"/>
                <a:gd name="connsiteY146" fmla="*/ 249685 h 422701"/>
                <a:gd name="connsiteX147" fmla="*/ 17158 w 100200"/>
                <a:gd name="connsiteY147" fmla="*/ 257055 h 422701"/>
                <a:gd name="connsiteX148" fmla="*/ 20663 w 100200"/>
                <a:gd name="connsiteY148" fmla="*/ 264216 h 422701"/>
                <a:gd name="connsiteX149" fmla="*/ 20663 w 100200"/>
                <a:gd name="connsiteY149" fmla="*/ 265157 h 422701"/>
                <a:gd name="connsiteX150" fmla="*/ 17655 w 100200"/>
                <a:gd name="connsiteY150" fmla="*/ 272527 h 422701"/>
                <a:gd name="connsiteX151" fmla="*/ 21212 w 100200"/>
                <a:gd name="connsiteY151" fmla="*/ 279661 h 422701"/>
                <a:gd name="connsiteX152" fmla="*/ 21212 w 100200"/>
                <a:gd name="connsiteY152" fmla="*/ 280576 h 422701"/>
                <a:gd name="connsiteX153" fmla="*/ 18256 w 100200"/>
                <a:gd name="connsiteY153" fmla="*/ 287998 h 422701"/>
                <a:gd name="connsiteX154" fmla="*/ 21866 w 100200"/>
                <a:gd name="connsiteY154" fmla="*/ 295133 h 422701"/>
                <a:gd name="connsiteX155" fmla="*/ 21918 w 100200"/>
                <a:gd name="connsiteY155" fmla="*/ 296073 h 422701"/>
                <a:gd name="connsiteX156" fmla="*/ 18963 w 100200"/>
                <a:gd name="connsiteY156" fmla="*/ 303469 h 422701"/>
                <a:gd name="connsiteX157" fmla="*/ 22598 w 100200"/>
                <a:gd name="connsiteY157" fmla="*/ 310578 h 422701"/>
                <a:gd name="connsiteX158" fmla="*/ 22650 w 100200"/>
                <a:gd name="connsiteY158" fmla="*/ 311519 h 422701"/>
                <a:gd name="connsiteX159" fmla="*/ 19721 w 100200"/>
                <a:gd name="connsiteY159" fmla="*/ 318941 h 422701"/>
                <a:gd name="connsiteX160" fmla="*/ 23383 w 100200"/>
                <a:gd name="connsiteY160" fmla="*/ 326049 h 422701"/>
                <a:gd name="connsiteX161" fmla="*/ 23435 w 100200"/>
                <a:gd name="connsiteY161" fmla="*/ 326964 h 422701"/>
                <a:gd name="connsiteX162" fmla="*/ 20532 w 100200"/>
                <a:gd name="connsiteY162" fmla="*/ 334412 h 422701"/>
                <a:gd name="connsiteX163" fmla="*/ 24220 w 100200"/>
                <a:gd name="connsiteY163" fmla="*/ 341495 h 422701"/>
                <a:gd name="connsiteX164" fmla="*/ 24272 w 100200"/>
                <a:gd name="connsiteY164" fmla="*/ 342435 h 422701"/>
                <a:gd name="connsiteX165" fmla="*/ 21395 w 100200"/>
                <a:gd name="connsiteY165" fmla="*/ 349884 h 422701"/>
                <a:gd name="connsiteX166" fmla="*/ 25109 w 100200"/>
                <a:gd name="connsiteY166" fmla="*/ 356966 h 422701"/>
                <a:gd name="connsiteX167" fmla="*/ 25161 w 100200"/>
                <a:gd name="connsiteY167" fmla="*/ 357881 h 422701"/>
                <a:gd name="connsiteX168" fmla="*/ 22310 w 100200"/>
                <a:gd name="connsiteY168" fmla="*/ 365355 h 422701"/>
                <a:gd name="connsiteX169" fmla="*/ 26051 w 100200"/>
                <a:gd name="connsiteY169" fmla="*/ 372411 h 422701"/>
                <a:gd name="connsiteX170" fmla="*/ 26103 w 100200"/>
                <a:gd name="connsiteY170" fmla="*/ 373352 h 422701"/>
                <a:gd name="connsiteX171" fmla="*/ 23278 w 100200"/>
                <a:gd name="connsiteY171" fmla="*/ 380826 h 422701"/>
                <a:gd name="connsiteX172" fmla="*/ 27045 w 100200"/>
                <a:gd name="connsiteY172" fmla="*/ 387883 h 422701"/>
                <a:gd name="connsiteX173" fmla="*/ 27097 w 100200"/>
                <a:gd name="connsiteY173" fmla="*/ 388823 h 422701"/>
                <a:gd name="connsiteX174" fmla="*/ 24298 w 100200"/>
                <a:gd name="connsiteY174" fmla="*/ 396298 h 422701"/>
                <a:gd name="connsiteX175" fmla="*/ 28091 w 100200"/>
                <a:gd name="connsiteY175" fmla="*/ 403328 h 422701"/>
                <a:gd name="connsiteX176" fmla="*/ 28169 w 100200"/>
                <a:gd name="connsiteY176" fmla="*/ 404269 h 422701"/>
                <a:gd name="connsiteX177" fmla="*/ 25397 w 100200"/>
                <a:gd name="connsiteY177" fmla="*/ 411743 h 422701"/>
                <a:gd name="connsiteX178" fmla="*/ 29215 w 100200"/>
                <a:gd name="connsiteY178" fmla="*/ 418773 h 422701"/>
                <a:gd name="connsiteX179" fmla="*/ 29294 w 100200"/>
                <a:gd name="connsiteY179" fmla="*/ 419714 h 422701"/>
                <a:gd name="connsiteX180" fmla="*/ 9913 w 100200"/>
                <a:gd name="connsiteY180" fmla="*/ 421099 h 42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00200" h="422701">
                  <a:moveTo>
                    <a:pt x="9730" y="420942"/>
                  </a:moveTo>
                  <a:lnTo>
                    <a:pt x="9651" y="420028"/>
                  </a:lnTo>
                  <a:cubicBezTo>
                    <a:pt x="9442" y="417127"/>
                    <a:pt x="10541" y="414435"/>
                    <a:pt x="12424" y="412501"/>
                  </a:cubicBezTo>
                  <a:cubicBezTo>
                    <a:pt x="10279" y="410855"/>
                    <a:pt x="8814" y="408346"/>
                    <a:pt x="8605" y="405445"/>
                  </a:cubicBezTo>
                  <a:lnTo>
                    <a:pt x="8553" y="404530"/>
                  </a:lnTo>
                  <a:cubicBezTo>
                    <a:pt x="8344" y="401629"/>
                    <a:pt x="9442" y="398937"/>
                    <a:pt x="11351" y="397003"/>
                  </a:cubicBezTo>
                  <a:cubicBezTo>
                    <a:pt x="9207" y="395357"/>
                    <a:pt x="7742" y="392848"/>
                    <a:pt x="7559" y="389921"/>
                  </a:cubicBezTo>
                  <a:lnTo>
                    <a:pt x="7507" y="389006"/>
                  </a:lnTo>
                  <a:cubicBezTo>
                    <a:pt x="7324" y="386106"/>
                    <a:pt x="8422" y="383414"/>
                    <a:pt x="10331" y="381506"/>
                  </a:cubicBezTo>
                  <a:cubicBezTo>
                    <a:pt x="8187" y="379860"/>
                    <a:pt x="6748" y="377324"/>
                    <a:pt x="6565" y="374424"/>
                  </a:cubicBezTo>
                  <a:lnTo>
                    <a:pt x="6513" y="373509"/>
                  </a:lnTo>
                  <a:cubicBezTo>
                    <a:pt x="6330" y="370608"/>
                    <a:pt x="7428" y="367916"/>
                    <a:pt x="9364" y="366008"/>
                  </a:cubicBezTo>
                  <a:cubicBezTo>
                    <a:pt x="7245" y="364362"/>
                    <a:pt x="5806" y="361827"/>
                    <a:pt x="5623" y="358926"/>
                  </a:cubicBezTo>
                  <a:lnTo>
                    <a:pt x="5571" y="357985"/>
                  </a:lnTo>
                  <a:cubicBezTo>
                    <a:pt x="5388" y="355084"/>
                    <a:pt x="6513" y="352393"/>
                    <a:pt x="8448" y="350511"/>
                  </a:cubicBezTo>
                  <a:cubicBezTo>
                    <a:pt x="6330" y="348838"/>
                    <a:pt x="4891" y="346303"/>
                    <a:pt x="4734" y="343402"/>
                  </a:cubicBezTo>
                  <a:lnTo>
                    <a:pt x="4682" y="342462"/>
                  </a:lnTo>
                  <a:cubicBezTo>
                    <a:pt x="4525" y="339561"/>
                    <a:pt x="5650" y="336869"/>
                    <a:pt x="7585" y="334987"/>
                  </a:cubicBezTo>
                  <a:cubicBezTo>
                    <a:pt x="5466" y="333315"/>
                    <a:pt x="4054" y="330780"/>
                    <a:pt x="3897" y="327879"/>
                  </a:cubicBezTo>
                  <a:lnTo>
                    <a:pt x="3845" y="326938"/>
                  </a:lnTo>
                  <a:cubicBezTo>
                    <a:pt x="3688" y="324037"/>
                    <a:pt x="4839" y="321345"/>
                    <a:pt x="6774" y="319464"/>
                  </a:cubicBezTo>
                  <a:cubicBezTo>
                    <a:pt x="4656" y="317791"/>
                    <a:pt x="3243" y="315230"/>
                    <a:pt x="3112" y="312329"/>
                  </a:cubicBezTo>
                  <a:lnTo>
                    <a:pt x="3060" y="311414"/>
                  </a:lnTo>
                  <a:cubicBezTo>
                    <a:pt x="2929" y="308513"/>
                    <a:pt x="4080" y="305822"/>
                    <a:pt x="6016" y="303940"/>
                  </a:cubicBezTo>
                  <a:cubicBezTo>
                    <a:pt x="3897" y="302241"/>
                    <a:pt x="2511" y="299680"/>
                    <a:pt x="2380" y="296779"/>
                  </a:cubicBezTo>
                  <a:lnTo>
                    <a:pt x="2328" y="295864"/>
                  </a:lnTo>
                  <a:cubicBezTo>
                    <a:pt x="2197" y="292937"/>
                    <a:pt x="3374" y="290272"/>
                    <a:pt x="5336" y="288416"/>
                  </a:cubicBezTo>
                  <a:cubicBezTo>
                    <a:pt x="3243" y="286717"/>
                    <a:pt x="1857" y="284156"/>
                    <a:pt x="1726" y="281255"/>
                  </a:cubicBezTo>
                  <a:lnTo>
                    <a:pt x="1726" y="280315"/>
                  </a:lnTo>
                  <a:cubicBezTo>
                    <a:pt x="1569" y="277414"/>
                    <a:pt x="2746" y="274748"/>
                    <a:pt x="4708" y="272893"/>
                  </a:cubicBezTo>
                  <a:cubicBezTo>
                    <a:pt x="2616" y="271168"/>
                    <a:pt x="1255" y="268607"/>
                    <a:pt x="1151" y="265706"/>
                  </a:cubicBezTo>
                  <a:lnTo>
                    <a:pt x="1151" y="264765"/>
                  </a:lnTo>
                  <a:cubicBezTo>
                    <a:pt x="1020" y="261864"/>
                    <a:pt x="2223" y="259198"/>
                    <a:pt x="4211" y="257369"/>
                  </a:cubicBezTo>
                  <a:cubicBezTo>
                    <a:pt x="2119" y="255644"/>
                    <a:pt x="785" y="253057"/>
                    <a:pt x="706" y="250156"/>
                  </a:cubicBezTo>
                  <a:lnTo>
                    <a:pt x="706" y="249215"/>
                  </a:lnTo>
                  <a:cubicBezTo>
                    <a:pt x="602" y="246314"/>
                    <a:pt x="1831" y="243648"/>
                    <a:pt x="3819" y="241819"/>
                  </a:cubicBezTo>
                  <a:cubicBezTo>
                    <a:pt x="1752" y="240068"/>
                    <a:pt x="392" y="237481"/>
                    <a:pt x="340" y="234554"/>
                  </a:cubicBezTo>
                  <a:lnTo>
                    <a:pt x="340" y="233639"/>
                  </a:lnTo>
                  <a:cubicBezTo>
                    <a:pt x="262" y="230712"/>
                    <a:pt x="1491" y="228073"/>
                    <a:pt x="3505" y="226243"/>
                  </a:cubicBezTo>
                  <a:cubicBezTo>
                    <a:pt x="1439" y="224492"/>
                    <a:pt x="131" y="221905"/>
                    <a:pt x="105" y="218978"/>
                  </a:cubicBezTo>
                  <a:lnTo>
                    <a:pt x="105" y="218011"/>
                  </a:lnTo>
                  <a:cubicBezTo>
                    <a:pt x="52" y="215084"/>
                    <a:pt x="1334" y="212444"/>
                    <a:pt x="3348" y="210667"/>
                  </a:cubicBezTo>
                  <a:cubicBezTo>
                    <a:pt x="1308" y="208890"/>
                    <a:pt x="0" y="206277"/>
                    <a:pt x="0" y="203350"/>
                  </a:cubicBezTo>
                  <a:lnTo>
                    <a:pt x="0" y="202409"/>
                  </a:lnTo>
                  <a:cubicBezTo>
                    <a:pt x="0" y="199482"/>
                    <a:pt x="1282" y="196868"/>
                    <a:pt x="3322" y="195091"/>
                  </a:cubicBezTo>
                  <a:cubicBezTo>
                    <a:pt x="1308" y="193288"/>
                    <a:pt x="26" y="190675"/>
                    <a:pt x="52" y="187748"/>
                  </a:cubicBezTo>
                  <a:lnTo>
                    <a:pt x="52" y="186807"/>
                  </a:lnTo>
                  <a:cubicBezTo>
                    <a:pt x="105" y="183880"/>
                    <a:pt x="1412" y="181266"/>
                    <a:pt x="3479" y="179515"/>
                  </a:cubicBezTo>
                  <a:cubicBezTo>
                    <a:pt x="1465" y="177686"/>
                    <a:pt x="235" y="175020"/>
                    <a:pt x="314" y="172093"/>
                  </a:cubicBezTo>
                  <a:lnTo>
                    <a:pt x="314" y="171152"/>
                  </a:lnTo>
                  <a:cubicBezTo>
                    <a:pt x="418" y="168225"/>
                    <a:pt x="1779" y="165638"/>
                    <a:pt x="3871" y="163887"/>
                  </a:cubicBezTo>
                  <a:cubicBezTo>
                    <a:pt x="1883" y="162032"/>
                    <a:pt x="706" y="159340"/>
                    <a:pt x="837" y="156413"/>
                  </a:cubicBezTo>
                  <a:lnTo>
                    <a:pt x="889" y="155472"/>
                  </a:lnTo>
                  <a:cubicBezTo>
                    <a:pt x="1020" y="152545"/>
                    <a:pt x="2432" y="149958"/>
                    <a:pt x="4577" y="148285"/>
                  </a:cubicBezTo>
                  <a:cubicBezTo>
                    <a:pt x="2616" y="146377"/>
                    <a:pt x="1491" y="143633"/>
                    <a:pt x="1700" y="140706"/>
                  </a:cubicBezTo>
                  <a:lnTo>
                    <a:pt x="1752" y="139765"/>
                  </a:lnTo>
                  <a:cubicBezTo>
                    <a:pt x="1962" y="136812"/>
                    <a:pt x="3453" y="134277"/>
                    <a:pt x="5650" y="132631"/>
                  </a:cubicBezTo>
                  <a:cubicBezTo>
                    <a:pt x="3740" y="130644"/>
                    <a:pt x="2694" y="127874"/>
                    <a:pt x="3008" y="124921"/>
                  </a:cubicBezTo>
                  <a:lnTo>
                    <a:pt x="3112" y="123954"/>
                  </a:lnTo>
                  <a:cubicBezTo>
                    <a:pt x="3426" y="120975"/>
                    <a:pt x="5048" y="118466"/>
                    <a:pt x="7350" y="116924"/>
                  </a:cubicBezTo>
                  <a:cubicBezTo>
                    <a:pt x="5519" y="114833"/>
                    <a:pt x="4603" y="111959"/>
                    <a:pt x="5074" y="109005"/>
                  </a:cubicBezTo>
                  <a:cubicBezTo>
                    <a:pt x="5126" y="108666"/>
                    <a:pt x="5179" y="108352"/>
                    <a:pt x="5231" y="108012"/>
                  </a:cubicBezTo>
                  <a:cubicBezTo>
                    <a:pt x="5728" y="104981"/>
                    <a:pt x="7611" y="102524"/>
                    <a:pt x="10096" y="101139"/>
                  </a:cubicBezTo>
                  <a:cubicBezTo>
                    <a:pt x="8370" y="98787"/>
                    <a:pt x="7742" y="95677"/>
                    <a:pt x="8605" y="92672"/>
                  </a:cubicBezTo>
                  <a:cubicBezTo>
                    <a:pt x="8710" y="92332"/>
                    <a:pt x="8814" y="91992"/>
                    <a:pt x="8893" y="91679"/>
                  </a:cubicBezTo>
                  <a:cubicBezTo>
                    <a:pt x="9834" y="88621"/>
                    <a:pt x="12162" y="86347"/>
                    <a:pt x="14961" y="85354"/>
                  </a:cubicBezTo>
                  <a:cubicBezTo>
                    <a:pt x="13705" y="82845"/>
                    <a:pt x="13548" y="79814"/>
                    <a:pt x="14804" y="77070"/>
                  </a:cubicBezTo>
                  <a:lnTo>
                    <a:pt x="15196" y="76207"/>
                  </a:lnTo>
                  <a:cubicBezTo>
                    <a:pt x="16399" y="73515"/>
                    <a:pt x="18701" y="71660"/>
                    <a:pt x="21317" y="70876"/>
                  </a:cubicBezTo>
                  <a:cubicBezTo>
                    <a:pt x="20218" y="68367"/>
                    <a:pt x="20192" y="65388"/>
                    <a:pt x="21500" y="62748"/>
                  </a:cubicBezTo>
                  <a:lnTo>
                    <a:pt x="21918" y="61912"/>
                  </a:lnTo>
                  <a:cubicBezTo>
                    <a:pt x="23226" y="59246"/>
                    <a:pt x="25580" y="57443"/>
                    <a:pt x="28248" y="56763"/>
                  </a:cubicBezTo>
                  <a:cubicBezTo>
                    <a:pt x="27254" y="54202"/>
                    <a:pt x="27332" y="51223"/>
                    <a:pt x="28771" y="48583"/>
                  </a:cubicBezTo>
                  <a:lnTo>
                    <a:pt x="29215" y="47747"/>
                  </a:lnTo>
                  <a:cubicBezTo>
                    <a:pt x="30654" y="45107"/>
                    <a:pt x="33139" y="43409"/>
                    <a:pt x="35859" y="42860"/>
                  </a:cubicBezTo>
                  <a:cubicBezTo>
                    <a:pt x="34970" y="40220"/>
                    <a:pt x="35257" y="37189"/>
                    <a:pt x="36853" y="34654"/>
                  </a:cubicBezTo>
                  <a:lnTo>
                    <a:pt x="37376" y="33844"/>
                  </a:lnTo>
                  <a:cubicBezTo>
                    <a:pt x="38997" y="31256"/>
                    <a:pt x="41665" y="29714"/>
                    <a:pt x="44490" y="29375"/>
                  </a:cubicBezTo>
                  <a:cubicBezTo>
                    <a:pt x="43810" y="26578"/>
                    <a:pt x="44385" y="23547"/>
                    <a:pt x="46295" y="21116"/>
                  </a:cubicBezTo>
                  <a:cubicBezTo>
                    <a:pt x="46504" y="20855"/>
                    <a:pt x="46713" y="20568"/>
                    <a:pt x="46923" y="20306"/>
                  </a:cubicBezTo>
                  <a:cubicBezTo>
                    <a:pt x="48910" y="17797"/>
                    <a:pt x="51892" y="16543"/>
                    <a:pt x="54874" y="16647"/>
                  </a:cubicBezTo>
                  <a:cubicBezTo>
                    <a:pt x="54638" y="13590"/>
                    <a:pt x="55841" y="10454"/>
                    <a:pt x="58379" y="8363"/>
                  </a:cubicBezTo>
                  <a:cubicBezTo>
                    <a:pt x="58666" y="8128"/>
                    <a:pt x="58980" y="7866"/>
                    <a:pt x="59268" y="7631"/>
                  </a:cubicBezTo>
                  <a:cubicBezTo>
                    <a:pt x="62223" y="5331"/>
                    <a:pt x="66068" y="4992"/>
                    <a:pt x="69259" y="6429"/>
                  </a:cubicBezTo>
                  <a:cubicBezTo>
                    <a:pt x="70593" y="2718"/>
                    <a:pt x="74124" y="52"/>
                    <a:pt x="78283" y="0"/>
                  </a:cubicBezTo>
                  <a:lnTo>
                    <a:pt x="78518" y="0"/>
                  </a:lnTo>
                  <a:cubicBezTo>
                    <a:pt x="78989" y="0"/>
                    <a:pt x="79460" y="0"/>
                    <a:pt x="79930" y="52"/>
                  </a:cubicBezTo>
                  <a:cubicBezTo>
                    <a:pt x="84508" y="340"/>
                    <a:pt x="88143" y="3737"/>
                    <a:pt x="88902" y="8049"/>
                  </a:cubicBezTo>
                  <a:cubicBezTo>
                    <a:pt x="92877" y="7187"/>
                    <a:pt x="97141" y="8886"/>
                    <a:pt x="99312" y="12571"/>
                  </a:cubicBezTo>
                  <a:cubicBezTo>
                    <a:pt x="99782" y="13381"/>
                    <a:pt x="100096" y="13982"/>
                    <a:pt x="100201" y="14191"/>
                  </a:cubicBezTo>
                  <a:lnTo>
                    <a:pt x="82651" y="22528"/>
                  </a:lnTo>
                  <a:cubicBezTo>
                    <a:pt x="82651" y="22528"/>
                    <a:pt x="82651" y="22580"/>
                    <a:pt x="82729" y="22684"/>
                  </a:cubicBezTo>
                  <a:cubicBezTo>
                    <a:pt x="82729" y="22632"/>
                    <a:pt x="82677" y="22580"/>
                    <a:pt x="82624" y="22501"/>
                  </a:cubicBezTo>
                  <a:cubicBezTo>
                    <a:pt x="81997" y="21456"/>
                    <a:pt x="81604" y="20358"/>
                    <a:pt x="81395" y="19235"/>
                  </a:cubicBezTo>
                  <a:cubicBezTo>
                    <a:pt x="80532" y="19418"/>
                    <a:pt x="79643" y="19496"/>
                    <a:pt x="78727" y="19444"/>
                  </a:cubicBezTo>
                  <a:cubicBezTo>
                    <a:pt x="78623" y="19444"/>
                    <a:pt x="78492" y="19444"/>
                    <a:pt x="78387" y="19444"/>
                  </a:cubicBezTo>
                  <a:cubicBezTo>
                    <a:pt x="76975" y="19444"/>
                    <a:pt x="75615" y="19130"/>
                    <a:pt x="74386" y="18581"/>
                  </a:cubicBezTo>
                  <a:cubicBezTo>
                    <a:pt x="73784" y="20254"/>
                    <a:pt x="72738" y="21770"/>
                    <a:pt x="71247" y="22946"/>
                  </a:cubicBezTo>
                  <a:cubicBezTo>
                    <a:pt x="71064" y="23103"/>
                    <a:pt x="70881" y="23233"/>
                    <a:pt x="70698" y="23390"/>
                  </a:cubicBezTo>
                  <a:cubicBezTo>
                    <a:pt x="68788" y="24958"/>
                    <a:pt x="66434" y="25664"/>
                    <a:pt x="64159" y="25585"/>
                  </a:cubicBezTo>
                  <a:cubicBezTo>
                    <a:pt x="64342" y="27964"/>
                    <a:pt x="63688" y="30420"/>
                    <a:pt x="62066" y="32432"/>
                  </a:cubicBezTo>
                  <a:cubicBezTo>
                    <a:pt x="61883" y="32642"/>
                    <a:pt x="61726" y="32877"/>
                    <a:pt x="61543" y="33112"/>
                  </a:cubicBezTo>
                  <a:cubicBezTo>
                    <a:pt x="59869" y="35229"/>
                    <a:pt x="57489" y="36483"/>
                    <a:pt x="55004" y="36771"/>
                  </a:cubicBezTo>
                  <a:cubicBezTo>
                    <a:pt x="55606" y="39227"/>
                    <a:pt x="55240" y="41919"/>
                    <a:pt x="53775" y="44245"/>
                  </a:cubicBezTo>
                  <a:lnTo>
                    <a:pt x="53304" y="45003"/>
                  </a:lnTo>
                  <a:cubicBezTo>
                    <a:pt x="51814" y="47355"/>
                    <a:pt x="49486" y="48871"/>
                    <a:pt x="46975" y="49367"/>
                  </a:cubicBezTo>
                  <a:cubicBezTo>
                    <a:pt x="47786" y="51824"/>
                    <a:pt x="47629" y="54620"/>
                    <a:pt x="46295" y="57077"/>
                  </a:cubicBezTo>
                  <a:lnTo>
                    <a:pt x="45850" y="57887"/>
                  </a:lnTo>
                  <a:cubicBezTo>
                    <a:pt x="44516" y="60370"/>
                    <a:pt x="42241" y="62016"/>
                    <a:pt x="39704" y="62670"/>
                  </a:cubicBezTo>
                  <a:cubicBezTo>
                    <a:pt x="40671" y="65126"/>
                    <a:pt x="40619" y="67923"/>
                    <a:pt x="39390" y="70484"/>
                  </a:cubicBezTo>
                  <a:lnTo>
                    <a:pt x="38971" y="71320"/>
                  </a:lnTo>
                  <a:cubicBezTo>
                    <a:pt x="37716" y="73881"/>
                    <a:pt x="35519" y="75632"/>
                    <a:pt x="32982" y="76364"/>
                  </a:cubicBezTo>
                  <a:cubicBezTo>
                    <a:pt x="34028" y="78794"/>
                    <a:pt x="34106" y="81617"/>
                    <a:pt x="32929" y="84230"/>
                  </a:cubicBezTo>
                  <a:lnTo>
                    <a:pt x="32563" y="85067"/>
                  </a:lnTo>
                  <a:cubicBezTo>
                    <a:pt x="31439" y="87602"/>
                    <a:pt x="29346" y="89405"/>
                    <a:pt x="26914" y="90267"/>
                  </a:cubicBezTo>
                  <a:cubicBezTo>
                    <a:pt x="27986" y="92410"/>
                    <a:pt x="28248" y="94945"/>
                    <a:pt x="27515" y="97428"/>
                  </a:cubicBezTo>
                  <a:cubicBezTo>
                    <a:pt x="27437" y="97689"/>
                    <a:pt x="27358" y="97951"/>
                    <a:pt x="27280" y="98212"/>
                  </a:cubicBezTo>
                  <a:cubicBezTo>
                    <a:pt x="26521" y="100773"/>
                    <a:pt x="24821" y="102786"/>
                    <a:pt x="22677" y="103962"/>
                  </a:cubicBezTo>
                  <a:cubicBezTo>
                    <a:pt x="24168" y="106000"/>
                    <a:pt x="24874" y="108613"/>
                    <a:pt x="24429" y="111305"/>
                  </a:cubicBezTo>
                  <a:cubicBezTo>
                    <a:pt x="24377" y="111593"/>
                    <a:pt x="24324" y="111880"/>
                    <a:pt x="24298" y="112168"/>
                  </a:cubicBezTo>
                  <a:cubicBezTo>
                    <a:pt x="23854" y="114938"/>
                    <a:pt x="22284" y="117238"/>
                    <a:pt x="20140" y="118675"/>
                  </a:cubicBezTo>
                  <a:cubicBezTo>
                    <a:pt x="21866" y="120635"/>
                    <a:pt x="22781" y="123275"/>
                    <a:pt x="22494" y="126097"/>
                  </a:cubicBezTo>
                  <a:lnTo>
                    <a:pt x="22389" y="126986"/>
                  </a:lnTo>
                  <a:cubicBezTo>
                    <a:pt x="22101" y="129808"/>
                    <a:pt x="20637" y="132239"/>
                    <a:pt x="18518" y="133807"/>
                  </a:cubicBezTo>
                  <a:cubicBezTo>
                    <a:pt x="20349" y="135714"/>
                    <a:pt x="21395" y="138354"/>
                    <a:pt x="21186" y="141203"/>
                  </a:cubicBezTo>
                  <a:lnTo>
                    <a:pt x="21133" y="142143"/>
                  </a:lnTo>
                  <a:cubicBezTo>
                    <a:pt x="20950" y="144992"/>
                    <a:pt x="19538" y="147475"/>
                    <a:pt x="17446" y="149095"/>
                  </a:cubicBezTo>
                  <a:cubicBezTo>
                    <a:pt x="19329" y="150951"/>
                    <a:pt x="20480" y="153590"/>
                    <a:pt x="20349" y="156439"/>
                  </a:cubicBezTo>
                  <a:lnTo>
                    <a:pt x="20297" y="157354"/>
                  </a:lnTo>
                  <a:cubicBezTo>
                    <a:pt x="20166" y="160228"/>
                    <a:pt x="18832" y="162737"/>
                    <a:pt x="16766" y="164436"/>
                  </a:cubicBezTo>
                  <a:cubicBezTo>
                    <a:pt x="18701" y="166265"/>
                    <a:pt x="19878" y="168879"/>
                    <a:pt x="19826" y="171727"/>
                  </a:cubicBezTo>
                  <a:lnTo>
                    <a:pt x="19826" y="172668"/>
                  </a:lnTo>
                  <a:cubicBezTo>
                    <a:pt x="19721" y="175543"/>
                    <a:pt x="18413" y="178104"/>
                    <a:pt x="16399" y="179829"/>
                  </a:cubicBezTo>
                  <a:cubicBezTo>
                    <a:pt x="18361" y="181632"/>
                    <a:pt x="19590" y="184219"/>
                    <a:pt x="19564" y="187094"/>
                  </a:cubicBezTo>
                  <a:lnTo>
                    <a:pt x="19564" y="188009"/>
                  </a:lnTo>
                  <a:cubicBezTo>
                    <a:pt x="19538" y="190884"/>
                    <a:pt x="18256" y="193471"/>
                    <a:pt x="16242" y="195222"/>
                  </a:cubicBezTo>
                  <a:cubicBezTo>
                    <a:pt x="18230" y="196999"/>
                    <a:pt x="19512" y="199586"/>
                    <a:pt x="19512" y="202461"/>
                  </a:cubicBezTo>
                  <a:lnTo>
                    <a:pt x="19512" y="203402"/>
                  </a:lnTo>
                  <a:cubicBezTo>
                    <a:pt x="19512" y="206303"/>
                    <a:pt x="18256" y="208890"/>
                    <a:pt x="16269" y="210667"/>
                  </a:cubicBezTo>
                  <a:cubicBezTo>
                    <a:pt x="18283" y="212418"/>
                    <a:pt x="19590" y="215005"/>
                    <a:pt x="19616" y="217906"/>
                  </a:cubicBezTo>
                  <a:lnTo>
                    <a:pt x="19616" y="218821"/>
                  </a:lnTo>
                  <a:cubicBezTo>
                    <a:pt x="19669" y="221722"/>
                    <a:pt x="18440" y="224335"/>
                    <a:pt x="16452" y="226139"/>
                  </a:cubicBezTo>
                  <a:cubicBezTo>
                    <a:pt x="18492" y="227890"/>
                    <a:pt x="19800" y="230451"/>
                    <a:pt x="19852" y="233325"/>
                  </a:cubicBezTo>
                  <a:lnTo>
                    <a:pt x="19852" y="234266"/>
                  </a:lnTo>
                  <a:cubicBezTo>
                    <a:pt x="19930" y="237141"/>
                    <a:pt x="18701" y="239781"/>
                    <a:pt x="16739" y="241584"/>
                  </a:cubicBezTo>
                  <a:cubicBezTo>
                    <a:pt x="18806" y="243309"/>
                    <a:pt x="20140" y="245870"/>
                    <a:pt x="20218" y="248771"/>
                  </a:cubicBezTo>
                  <a:lnTo>
                    <a:pt x="20218" y="249685"/>
                  </a:lnTo>
                  <a:cubicBezTo>
                    <a:pt x="20323" y="252586"/>
                    <a:pt x="19119" y="255226"/>
                    <a:pt x="17158" y="257055"/>
                  </a:cubicBezTo>
                  <a:cubicBezTo>
                    <a:pt x="19224" y="258780"/>
                    <a:pt x="20584" y="261315"/>
                    <a:pt x="20663" y="264216"/>
                  </a:cubicBezTo>
                  <a:lnTo>
                    <a:pt x="20663" y="265157"/>
                  </a:lnTo>
                  <a:cubicBezTo>
                    <a:pt x="20793" y="268032"/>
                    <a:pt x="19616" y="270671"/>
                    <a:pt x="17655" y="272527"/>
                  </a:cubicBezTo>
                  <a:cubicBezTo>
                    <a:pt x="19721" y="274225"/>
                    <a:pt x="21081" y="276787"/>
                    <a:pt x="21212" y="279661"/>
                  </a:cubicBezTo>
                  <a:lnTo>
                    <a:pt x="21212" y="280576"/>
                  </a:lnTo>
                  <a:cubicBezTo>
                    <a:pt x="21369" y="283477"/>
                    <a:pt x="20192" y="286116"/>
                    <a:pt x="18256" y="287998"/>
                  </a:cubicBezTo>
                  <a:cubicBezTo>
                    <a:pt x="20349" y="289697"/>
                    <a:pt x="21735" y="292232"/>
                    <a:pt x="21866" y="295133"/>
                  </a:cubicBezTo>
                  <a:lnTo>
                    <a:pt x="21918" y="296073"/>
                  </a:lnTo>
                  <a:cubicBezTo>
                    <a:pt x="22049" y="298974"/>
                    <a:pt x="20898" y="301614"/>
                    <a:pt x="18963" y="303469"/>
                  </a:cubicBezTo>
                  <a:cubicBezTo>
                    <a:pt x="21055" y="305142"/>
                    <a:pt x="22441" y="307677"/>
                    <a:pt x="22598" y="310578"/>
                  </a:cubicBezTo>
                  <a:lnTo>
                    <a:pt x="22650" y="311519"/>
                  </a:lnTo>
                  <a:cubicBezTo>
                    <a:pt x="22781" y="314420"/>
                    <a:pt x="21630" y="317059"/>
                    <a:pt x="19721" y="318941"/>
                  </a:cubicBezTo>
                  <a:cubicBezTo>
                    <a:pt x="21840" y="320613"/>
                    <a:pt x="23226" y="323148"/>
                    <a:pt x="23383" y="326049"/>
                  </a:cubicBezTo>
                  <a:lnTo>
                    <a:pt x="23435" y="326964"/>
                  </a:lnTo>
                  <a:cubicBezTo>
                    <a:pt x="23592" y="329865"/>
                    <a:pt x="22467" y="332531"/>
                    <a:pt x="20532" y="334412"/>
                  </a:cubicBezTo>
                  <a:cubicBezTo>
                    <a:pt x="22650" y="336085"/>
                    <a:pt x="24063" y="338594"/>
                    <a:pt x="24220" y="341495"/>
                  </a:cubicBezTo>
                  <a:lnTo>
                    <a:pt x="24272" y="342435"/>
                  </a:lnTo>
                  <a:cubicBezTo>
                    <a:pt x="24429" y="345336"/>
                    <a:pt x="23304" y="348002"/>
                    <a:pt x="21395" y="349884"/>
                  </a:cubicBezTo>
                  <a:cubicBezTo>
                    <a:pt x="23514" y="351530"/>
                    <a:pt x="24952" y="354065"/>
                    <a:pt x="25109" y="356966"/>
                  </a:cubicBezTo>
                  <a:lnTo>
                    <a:pt x="25161" y="357881"/>
                  </a:lnTo>
                  <a:cubicBezTo>
                    <a:pt x="25344" y="360782"/>
                    <a:pt x="24220" y="363447"/>
                    <a:pt x="22310" y="365355"/>
                  </a:cubicBezTo>
                  <a:cubicBezTo>
                    <a:pt x="24429" y="367001"/>
                    <a:pt x="25868" y="369510"/>
                    <a:pt x="26051" y="372411"/>
                  </a:cubicBezTo>
                  <a:lnTo>
                    <a:pt x="26103" y="373352"/>
                  </a:lnTo>
                  <a:cubicBezTo>
                    <a:pt x="26286" y="376253"/>
                    <a:pt x="25188" y="378919"/>
                    <a:pt x="23278" y="380826"/>
                  </a:cubicBezTo>
                  <a:cubicBezTo>
                    <a:pt x="25397" y="382473"/>
                    <a:pt x="26861" y="384982"/>
                    <a:pt x="27045" y="387883"/>
                  </a:cubicBezTo>
                  <a:lnTo>
                    <a:pt x="27097" y="388823"/>
                  </a:lnTo>
                  <a:cubicBezTo>
                    <a:pt x="27280" y="391724"/>
                    <a:pt x="26181" y="394390"/>
                    <a:pt x="24298" y="396298"/>
                  </a:cubicBezTo>
                  <a:cubicBezTo>
                    <a:pt x="26443" y="397944"/>
                    <a:pt x="27882" y="400427"/>
                    <a:pt x="28091" y="403328"/>
                  </a:cubicBezTo>
                  <a:lnTo>
                    <a:pt x="28169" y="404269"/>
                  </a:lnTo>
                  <a:cubicBezTo>
                    <a:pt x="28378" y="407170"/>
                    <a:pt x="27280" y="409835"/>
                    <a:pt x="25397" y="411743"/>
                  </a:cubicBezTo>
                  <a:cubicBezTo>
                    <a:pt x="27541" y="413363"/>
                    <a:pt x="29006" y="415872"/>
                    <a:pt x="29215" y="418773"/>
                  </a:cubicBezTo>
                  <a:lnTo>
                    <a:pt x="29294" y="419714"/>
                  </a:lnTo>
                  <a:cubicBezTo>
                    <a:pt x="29503" y="422615"/>
                    <a:pt x="10122" y="424000"/>
                    <a:pt x="9913" y="421099"/>
                  </a:cubicBezTo>
                  <a:close/>
                </a:path>
              </a:pathLst>
            </a:custGeom>
            <a:solidFill>
              <a:srgbClr val="10161E"/>
            </a:solidFill>
            <a:ln w="0" cap="flat">
              <a:noFill/>
              <a:prstDash val="solid"/>
              <a:miter/>
            </a:ln>
          </p:spPr>
          <p:txBody>
            <a:bodyPr rtlCol="0" anchor="ctr"/>
            <a:lstStyle/>
            <a:p>
              <a:endParaRPr lang="nb-NO"/>
            </a:p>
          </p:txBody>
        </p:sp>
        <p:sp>
          <p:nvSpPr>
            <p:cNvPr id="164" name="Friform 163">
              <a:extLst>
                <a:ext uri="{FF2B5EF4-FFF2-40B4-BE49-F238E27FC236}">
                  <a16:creationId xmlns:a16="http://schemas.microsoft.com/office/drawing/2014/main" id="{BBDF0309-DFE8-FD11-D2F9-41BDFAB3E283}"/>
                </a:ext>
              </a:extLst>
            </p:cNvPr>
            <p:cNvSpPr/>
            <p:nvPr/>
          </p:nvSpPr>
          <p:spPr>
            <a:xfrm>
              <a:off x="1587925" y="4183761"/>
              <a:ext cx="139119" cy="426167"/>
            </a:xfrm>
            <a:custGeom>
              <a:avLst/>
              <a:gdLst>
                <a:gd name="connsiteX0" fmla="*/ 12031 w 139119"/>
                <a:gd name="connsiteY0" fmla="*/ 420291 h 426167"/>
                <a:gd name="connsiteX1" fmla="*/ 11927 w 139119"/>
                <a:gd name="connsiteY1" fmla="*/ 419350 h 426167"/>
                <a:gd name="connsiteX2" fmla="*/ 14438 w 139119"/>
                <a:gd name="connsiteY2" fmla="*/ 411719 h 426167"/>
                <a:gd name="connsiteX3" fmla="*/ 10384 w 139119"/>
                <a:gd name="connsiteY3" fmla="*/ 404793 h 426167"/>
                <a:gd name="connsiteX4" fmla="*/ 10279 w 139119"/>
                <a:gd name="connsiteY4" fmla="*/ 403852 h 426167"/>
                <a:gd name="connsiteX5" fmla="*/ 12842 w 139119"/>
                <a:gd name="connsiteY5" fmla="*/ 396248 h 426167"/>
                <a:gd name="connsiteX6" fmla="*/ 8840 w 139119"/>
                <a:gd name="connsiteY6" fmla="*/ 389296 h 426167"/>
                <a:gd name="connsiteX7" fmla="*/ 8762 w 139119"/>
                <a:gd name="connsiteY7" fmla="*/ 388355 h 426167"/>
                <a:gd name="connsiteX8" fmla="*/ 11378 w 139119"/>
                <a:gd name="connsiteY8" fmla="*/ 380750 h 426167"/>
                <a:gd name="connsiteX9" fmla="*/ 7402 w 139119"/>
                <a:gd name="connsiteY9" fmla="*/ 373746 h 426167"/>
                <a:gd name="connsiteX10" fmla="*/ 7324 w 139119"/>
                <a:gd name="connsiteY10" fmla="*/ 372831 h 426167"/>
                <a:gd name="connsiteX11" fmla="*/ 9965 w 139119"/>
                <a:gd name="connsiteY11" fmla="*/ 365252 h 426167"/>
                <a:gd name="connsiteX12" fmla="*/ 6042 w 139119"/>
                <a:gd name="connsiteY12" fmla="*/ 358248 h 426167"/>
                <a:gd name="connsiteX13" fmla="*/ 5963 w 139119"/>
                <a:gd name="connsiteY13" fmla="*/ 357308 h 426167"/>
                <a:gd name="connsiteX14" fmla="*/ 8684 w 139119"/>
                <a:gd name="connsiteY14" fmla="*/ 349755 h 426167"/>
                <a:gd name="connsiteX15" fmla="*/ 4813 w 139119"/>
                <a:gd name="connsiteY15" fmla="*/ 342725 h 426167"/>
                <a:gd name="connsiteX16" fmla="*/ 4734 w 139119"/>
                <a:gd name="connsiteY16" fmla="*/ 341784 h 426167"/>
                <a:gd name="connsiteX17" fmla="*/ 7507 w 139119"/>
                <a:gd name="connsiteY17" fmla="*/ 334257 h 426167"/>
                <a:gd name="connsiteX18" fmla="*/ 3688 w 139119"/>
                <a:gd name="connsiteY18" fmla="*/ 327175 h 426167"/>
                <a:gd name="connsiteX19" fmla="*/ 3636 w 139119"/>
                <a:gd name="connsiteY19" fmla="*/ 326234 h 426167"/>
                <a:gd name="connsiteX20" fmla="*/ 6460 w 139119"/>
                <a:gd name="connsiteY20" fmla="*/ 318708 h 426167"/>
                <a:gd name="connsiteX21" fmla="*/ 2694 w 139119"/>
                <a:gd name="connsiteY21" fmla="*/ 311599 h 426167"/>
                <a:gd name="connsiteX22" fmla="*/ 2642 w 139119"/>
                <a:gd name="connsiteY22" fmla="*/ 310684 h 426167"/>
                <a:gd name="connsiteX23" fmla="*/ 5545 w 139119"/>
                <a:gd name="connsiteY23" fmla="*/ 303158 h 426167"/>
                <a:gd name="connsiteX24" fmla="*/ 1831 w 139119"/>
                <a:gd name="connsiteY24" fmla="*/ 296023 h 426167"/>
                <a:gd name="connsiteX25" fmla="*/ 1779 w 139119"/>
                <a:gd name="connsiteY25" fmla="*/ 295082 h 426167"/>
                <a:gd name="connsiteX26" fmla="*/ 4760 w 139119"/>
                <a:gd name="connsiteY26" fmla="*/ 287608 h 426167"/>
                <a:gd name="connsiteX27" fmla="*/ 1125 w 139119"/>
                <a:gd name="connsiteY27" fmla="*/ 280421 h 426167"/>
                <a:gd name="connsiteX28" fmla="*/ 1125 w 139119"/>
                <a:gd name="connsiteY28" fmla="*/ 279480 h 426167"/>
                <a:gd name="connsiteX29" fmla="*/ 4106 w 139119"/>
                <a:gd name="connsiteY29" fmla="*/ 272032 h 426167"/>
                <a:gd name="connsiteX30" fmla="*/ 549 w 139119"/>
                <a:gd name="connsiteY30" fmla="*/ 264819 h 426167"/>
                <a:gd name="connsiteX31" fmla="*/ 549 w 139119"/>
                <a:gd name="connsiteY31" fmla="*/ 263878 h 426167"/>
                <a:gd name="connsiteX32" fmla="*/ 3636 w 139119"/>
                <a:gd name="connsiteY32" fmla="*/ 256482 h 426167"/>
                <a:gd name="connsiteX33" fmla="*/ 183 w 139119"/>
                <a:gd name="connsiteY33" fmla="*/ 249243 h 426167"/>
                <a:gd name="connsiteX34" fmla="*/ 183 w 139119"/>
                <a:gd name="connsiteY34" fmla="*/ 248302 h 426167"/>
                <a:gd name="connsiteX35" fmla="*/ 3374 w 139119"/>
                <a:gd name="connsiteY35" fmla="*/ 240906 h 426167"/>
                <a:gd name="connsiteX36" fmla="*/ 0 w 139119"/>
                <a:gd name="connsiteY36" fmla="*/ 233589 h 426167"/>
                <a:gd name="connsiteX37" fmla="*/ 0 w 139119"/>
                <a:gd name="connsiteY37" fmla="*/ 232648 h 426167"/>
                <a:gd name="connsiteX38" fmla="*/ 3296 w 139119"/>
                <a:gd name="connsiteY38" fmla="*/ 225304 h 426167"/>
                <a:gd name="connsiteX39" fmla="*/ 0 w 139119"/>
                <a:gd name="connsiteY39" fmla="*/ 217960 h 426167"/>
                <a:gd name="connsiteX40" fmla="*/ 0 w 139119"/>
                <a:gd name="connsiteY40" fmla="*/ 217020 h 426167"/>
                <a:gd name="connsiteX41" fmla="*/ 3426 w 139119"/>
                <a:gd name="connsiteY41" fmla="*/ 209728 h 426167"/>
                <a:gd name="connsiteX42" fmla="*/ 262 w 139119"/>
                <a:gd name="connsiteY42" fmla="*/ 202306 h 426167"/>
                <a:gd name="connsiteX43" fmla="*/ 262 w 139119"/>
                <a:gd name="connsiteY43" fmla="*/ 201365 h 426167"/>
                <a:gd name="connsiteX44" fmla="*/ 3819 w 139119"/>
                <a:gd name="connsiteY44" fmla="*/ 194100 h 426167"/>
                <a:gd name="connsiteX45" fmla="*/ 759 w 139119"/>
                <a:gd name="connsiteY45" fmla="*/ 186626 h 426167"/>
                <a:gd name="connsiteX46" fmla="*/ 811 w 139119"/>
                <a:gd name="connsiteY46" fmla="*/ 185685 h 426167"/>
                <a:gd name="connsiteX47" fmla="*/ 4473 w 139119"/>
                <a:gd name="connsiteY47" fmla="*/ 178498 h 426167"/>
                <a:gd name="connsiteX48" fmla="*/ 1569 w 139119"/>
                <a:gd name="connsiteY48" fmla="*/ 170945 h 426167"/>
                <a:gd name="connsiteX49" fmla="*/ 1622 w 139119"/>
                <a:gd name="connsiteY49" fmla="*/ 170004 h 426167"/>
                <a:gd name="connsiteX50" fmla="*/ 5466 w 139119"/>
                <a:gd name="connsiteY50" fmla="*/ 162896 h 426167"/>
                <a:gd name="connsiteX51" fmla="*/ 2746 w 139119"/>
                <a:gd name="connsiteY51" fmla="*/ 155265 h 426167"/>
                <a:gd name="connsiteX52" fmla="*/ 2825 w 139119"/>
                <a:gd name="connsiteY52" fmla="*/ 154324 h 426167"/>
                <a:gd name="connsiteX53" fmla="*/ 6853 w 139119"/>
                <a:gd name="connsiteY53" fmla="*/ 147294 h 426167"/>
                <a:gd name="connsiteX54" fmla="*/ 4316 w 139119"/>
                <a:gd name="connsiteY54" fmla="*/ 139584 h 426167"/>
                <a:gd name="connsiteX55" fmla="*/ 4420 w 139119"/>
                <a:gd name="connsiteY55" fmla="*/ 138643 h 426167"/>
                <a:gd name="connsiteX56" fmla="*/ 8657 w 139119"/>
                <a:gd name="connsiteY56" fmla="*/ 131692 h 426167"/>
                <a:gd name="connsiteX57" fmla="*/ 6382 w 139119"/>
                <a:gd name="connsiteY57" fmla="*/ 123878 h 426167"/>
                <a:gd name="connsiteX58" fmla="*/ 6513 w 139119"/>
                <a:gd name="connsiteY58" fmla="*/ 122937 h 426167"/>
                <a:gd name="connsiteX59" fmla="*/ 11038 w 139119"/>
                <a:gd name="connsiteY59" fmla="*/ 116142 h 426167"/>
                <a:gd name="connsiteX60" fmla="*/ 9076 w 139119"/>
                <a:gd name="connsiteY60" fmla="*/ 108197 h 426167"/>
                <a:gd name="connsiteX61" fmla="*/ 9259 w 139119"/>
                <a:gd name="connsiteY61" fmla="*/ 107256 h 426167"/>
                <a:gd name="connsiteX62" fmla="*/ 14098 w 139119"/>
                <a:gd name="connsiteY62" fmla="*/ 100618 h 426167"/>
                <a:gd name="connsiteX63" fmla="*/ 12528 w 139119"/>
                <a:gd name="connsiteY63" fmla="*/ 92543 h 426167"/>
                <a:gd name="connsiteX64" fmla="*/ 12764 w 139119"/>
                <a:gd name="connsiteY64" fmla="*/ 91576 h 426167"/>
                <a:gd name="connsiteX65" fmla="*/ 18047 w 139119"/>
                <a:gd name="connsiteY65" fmla="*/ 85199 h 426167"/>
                <a:gd name="connsiteX66" fmla="*/ 17027 w 139119"/>
                <a:gd name="connsiteY66" fmla="*/ 76967 h 426167"/>
                <a:gd name="connsiteX67" fmla="*/ 17341 w 139119"/>
                <a:gd name="connsiteY67" fmla="*/ 76026 h 426167"/>
                <a:gd name="connsiteX68" fmla="*/ 23200 w 139119"/>
                <a:gd name="connsiteY68" fmla="*/ 70015 h 426167"/>
                <a:gd name="connsiteX69" fmla="*/ 22990 w 139119"/>
                <a:gd name="connsiteY69" fmla="*/ 61574 h 426167"/>
                <a:gd name="connsiteX70" fmla="*/ 23409 w 139119"/>
                <a:gd name="connsiteY70" fmla="*/ 60659 h 426167"/>
                <a:gd name="connsiteX71" fmla="*/ 30079 w 139119"/>
                <a:gd name="connsiteY71" fmla="*/ 55249 h 426167"/>
                <a:gd name="connsiteX72" fmla="*/ 31072 w 139119"/>
                <a:gd name="connsiteY72" fmla="*/ 46651 h 426167"/>
                <a:gd name="connsiteX73" fmla="*/ 31648 w 139119"/>
                <a:gd name="connsiteY73" fmla="*/ 45763 h 426167"/>
                <a:gd name="connsiteX74" fmla="*/ 39442 w 139119"/>
                <a:gd name="connsiteY74" fmla="*/ 41477 h 426167"/>
                <a:gd name="connsiteX75" fmla="*/ 42398 w 139119"/>
                <a:gd name="connsiteY75" fmla="*/ 32983 h 426167"/>
                <a:gd name="connsiteX76" fmla="*/ 43130 w 139119"/>
                <a:gd name="connsiteY76" fmla="*/ 32304 h 426167"/>
                <a:gd name="connsiteX77" fmla="*/ 51055 w 139119"/>
                <a:gd name="connsiteY77" fmla="*/ 29795 h 426167"/>
                <a:gd name="connsiteX78" fmla="*/ 54743 w 139119"/>
                <a:gd name="connsiteY78" fmla="*/ 22294 h 426167"/>
                <a:gd name="connsiteX79" fmla="*/ 55528 w 139119"/>
                <a:gd name="connsiteY79" fmla="*/ 21667 h 426167"/>
                <a:gd name="connsiteX80" fmla="*/ 63767 w 139119"/>
                <a:gd name="connsiteY80" fmla="*/ 19864 h 426167"/>
                <a:gd name="connsiteX81" fmla="*/ 68318 w 139119"/>
                <a:gd name="connsiteY81" fmla="*/ 12677 h 426167"/>
                <a:gd name="connsiteX82" fmla="*/ 69181 w 139119"/>
                <a:gd name="connsiteY82" fmla="*/ 12154 h 426167"/>
                <a:gd name="connsiteX83" fmla="*/ 77786 w 139119"/>
                <a:gd name="connsiteY83" fmla="*/ 11422 h 426167"/>
                <a:gd name="connsiteX84" fmla="*/ 83540 w 139119"/>
                <a:gd name="connsiteY84" fmla="*/ 4863 h 426167"/>
                <a:gd name="connsiteX85" fmla="*/ 84508 w 139119"/>
                <a:gd name="connsiteY85" fmla="*/ 4471 h 426167"/>
                <a:gd name="connsiteX86" fmla="*/ 93453 w 139119"/>
                <a:gd name="connsiteY86" fmla="*/ 5438 h 426167"/>
                <a:gd name="connsiteX87" fmla="*/ 100933 w 139119"/>
                <a:gd name="connsiteY87" fmla="*/ 185 h 426167"/>
                <a:gd name="connsiteX88" fmla="*/ 102058 w 139119"/>
                <a:gd name="connsiteY88" fmla="*/ 54 h 426167"/>
                <a:gd name="connsiteX89" fmla="*/ 110768 w 139119"/>
                <a:gd name="connsiteY89" fmla="*/ 3765 h 426167"/>
                <a:gd name="connsiteX90" fmla="*/ 120079 w 139119"/>
                <a:gd name="connsiteY90" fmla="*/ 1361 h 426167"/>
                <a:gd name="connsiteX91" fmla="*/ 121230 w 139119"/>
                <a:gd name="connsiteY91" fmla="*/ 1674 h 426167"/>
                <a:gd name="connsiteX92" fmla="*/ 127952 w 139119"/>
                <a:gd name="connsiteY92" fmla="*/ 8914 h 426167"/>
                <a:gd name="connsiteX93" fmla="*/ 137864 w 139119"/>
                <a:gd name="connsiteY93" fmla="*/ 11292 h 426167"/>
                <a:gd name="connsiteX94" fmla="*/ 139120 w 139119"/>
                <a:gd name="connsiteY94" fmla="*/ 12651 h 426167"/>
                <a:gd name="connsiteX95" fmla="*/ 124133 w 139119"/>
                <a:gd name="connsiteY95" fmla="*/ 25012 h 426167"/>
                <a:gd name="connsiteX96" fmla="*/ 124264 w 139119"/>
                <a:gd name="connsiteY96" fmla="*/ 25169 h 426167"/>
                <a:gd name="connsiteX97" fmla="*/ 124107 w 139119"/>
                <a:gd name="connsiteY97" fmla="*/ 25012 h 426167"/>
                <a:gd name="connsiteX98" fmla="*/ 121491 w 139119"/>
                <a:gd name="connsiteY98" fmla="*/ 20204 h 426167"/>
                <a:gd name="connsiteX99" fmla="*/ 115685 w 139119"/>
                <a:gd name="connsiteY99" fmla="*/ 20282 h 426167"/>
                <a:gd name="connsiteX100" fmla="*/ 115031 w 139119"/>
                <a:gd name="connsiteY100" fmla="*/ 20099 h 426167"/>
                <a:gd name="connsiteX101" fmla="*/ 109878 w 139119"/>
                <a:gd name="connsiteY101" fmla="*/ 16675 h 426167"/>
                <a:gd name="connsiteX102" fmla="*/ 104124 w 139119"/>
                <a:gd name="connsiteY102" fmla="*/ 19367 h 426167"/>
                <a:gd name="connsiteX103" fmla="*/ 103392 w 139119"/>
                <a:gd name="connsiteY103" fmla="*/ 19446 h 426167"/>
                <a:gd name="connsiteX104" fmla="*/ 96801 w 139119"/>
                <a:gd name="connsiteY104" fmla="*/ 17904 h 426167"/>
                <a:gd name="connsiteX105" fmla="*/ 91674 w 139119"/>
                <a:gd name="connsiteY105" fmla="*/ 22556 h 426167"/>
                <a:gd name="connsiteX106" fmla="*/ 90916 w 139119"/>
                <a:gd name="connsiteY106" fmla="*/ 22869 h 426167"/>
                <a:gd name="connsiteX107" fmla="*/ 83697 w 139119"/>
                <a:gd name="connsiteY107" fmla="*/ 22921 h 426167"/>
                <a:gd name="connsiteX108" fmla="*/ 79355 w 139119"/>
                <a:gd name="connsiteY108" fmla="*/ 28776 h 426167"/>
                <a:gd name="connsiteX109" fmla="*/ 78623 w 139119"/>
                <a:gd name="connsiteY109" fmla="*/ 29220 h 426167"/>
                <a:gd name="connsiteX110" fmla="*/ 71247 w 139119"/>
                <a:gd name="connsiteY110" fmla="*/ 30422 h 426167"/>
                <a:gd name="connsiteX111" fmla="*/ 67585 w 139119"/>
                <a:gd name="connsiteY111" fmla="*/ 37008 h 426167"/>
                <a:gd name="connsiteX112" fmla="*/ 66905 w 139119"/>
                <a:gd name="connsiteY112" fmla="*/ 37557 h 426167"/>
                <a:gd name="connsiteX113" fmla="*/ 59556 w 139119"/>
                <a:gd name="connsiteY113" fmla="*/ 39569 h 426167"/>
                <a:gd name="connsiteX114" fmla="*/ 56443 w 139119"/>
                <a:gd name="connsiteY114" fmla="*/ 46573 h 426167"/>
                <a:gd name="connsiteX115" fmla="*/ 55815 w 139119"/>
                <a:gd name="connsiteY115" fmla="*/ 47174 h 426167"/>
                <a:gd name="connsiteX116" fmla="*/ 49433 w 139119"/>
                <a:gd name="connsiteY116" fmla="*/ 49814 h 426167"/>
                <a:gd name="connsiteX117" fmla="*/ 47890 w 139119"/>
                <a:gd name="connsiteY117" fmla="*/ 56635 h 426167"/>
                <a:gd name="connsiteX118" fmla="*/ 47446 w 139119"/>
                <a:gd name="connsiteY118" fmla="*/ 57314 h 426167"/>
                <a:gd name="connsiteX119" fmla="*/ 41456 w 139119"/>
                <a:gd name="connsiteY119" fmla="*/ 61469 h 426167"/>
                <a:gd name="connsiteX120" fmla="*/ 41142 w 139119"/>
                <a:gd name="connsiteY120" fmla="*/ 68839 h 426167"/>
                <a:gd name="connsiteX121" fmla="*/ 40776 w 139119"/>
                <a:gd name="connsiteY121" fmla="*/ 69623 h 426167"/>
                <a:gd name="connsiteX122" fmla="*/ 35257 w 139119"/>
                <a:gd name="connsiteY122" fmla="*/ 74745 h 426167"/>
                <a:gd name="connsiteX123" fmla="*/ 35833 w 139119"/>
                <a:gd name="connsiteY123" fmla="*/ 82298 h 426167"/>
                <a:gd name="connsiteX124" fmla="*/ 35571 w 139119"/>
                <a:gd name="connsiteY124" fmla="*/ 83108 h 426167"/>
                <a:gd name="connsiteX125" fmla="*/ 30471 w 139119"/>
                <a:gd name="connsiteY125" fmla="*/ 88858 h 426167"/>
                <a:gd name="connsiteX126" fmla="*/ 31674 w 139119"/>
                <a:gd name="connsiteY126" fmla="*/ 96463 h 426167"/>
                <a:gd name="connsiteX127" fmla="*/ 31465 w 139119"/>
                <a:gd name="connsiteY127" fmla="*/ 97325 h 426167"/>
                <a:gd name="connsiteX128" fmla="*/ 26731 w 139119"/>
                <a:gd name="connsiteY128" fmla="*/ 103467 h 426167"/>
                <a:gd name="connsiteX129" fmla="*/ 28405 w 139119"/>
                <a:gd name="connsiteY129" fmla="*/ 111046 h 426167"/>
                <a:gd name="connsiteX130" fmla="*/ 28222 w 139119"/>
                <a:gd name="connsiteY130" fmla="*/ 111934 h 426167"/>
                <a:gd name="connsiteX131" fmla="*/ 23775 w 139119"/>
                <a:gd name="connsiteY131" fmla="*/ 118337 h 426167"/>
                <a:gd name="connsiteX132" fmla="*/ 25815 w 139119"/>
                <a:gd name="connsiteY132" fmla="*/ 125890 h 426167"/>
                <a:gd name="connsiteX133" fmla="*/ 25684 w 139119"/>
                <a:gd name="connsiteY133" fmla="*/ 126805 h 426167"/>
                <a:gd name="connsiteX134" fmla="*/ 21473 w 139119"/>
                <a:gd name="connsiteY134" fmla="*/ 133417 h 426167"/>
                <a:gd name="connsiteX135" fmla="*/ 23801 w 139119"/>
                <a:gd name="connsiteY135" fmla="*/ 140917 h 426167"/>
                <a:gd name="connsiteX136" fmla="*/ 23697 w 139119"/>
                <a:gd name="connsiteY136" fmla="*/ 141832 h 426167"/>
                <a:gd name="connsiteX137" fmla="*/ 19695 w 139119"/>
                <a:gd name="connsiteY137" fmla="*/ 148627 h 426167"/>
                <a:gd name="connsiteX138" fmla="*/ 22258 w 139119"/>
                <a:gd name="connsiteY138" fmla="*/ 156075 h 426167"/>
                <a:gd name="connsiteX139" fmla="*/ 22180 w 139119"/>
                <a:gd name="connsiteY139" fmla="*/ 156990 h 426167"/>
                <a:gd name="connsiteX140" fmla="*/ 18361 w 139119"/>
                <a:gd name="connsiteY140" fmla="*/ 163889 h 426167"/>
                <a:gd name="connsiteX141" fmla="*/ 21107 w 139119"/>
                <a:gd name="connsiteY141" fmla="*/ 171285 h 426167"/>
                <a:gd name="connsiteX142" fmla="*/ 21055 w 139119"/>
                <a:gd name="connsiteY142" fmla="*/ 172200 h 426167"/>
                <a:gd name="connsiteX143" fmla="*/ 17393 w 139119"/>
                <a:gd name="connsiteY143" fmla="*/ 179204 h 426167"/>
                <a:gd name="connsiteX144" fmla="*/ 20297 w 139119"/>
                <a:gd name="connsiteY144" fmla="*/ 186547 h 426167"/>
                <a:gd name="connsiteX145" fmla="*/ 20297 w 139119"/>
                <a:gd name="connsiteY145" fmla="*/ 187462 h 426167"/>
                <a:gd name="connsiteX146" fmla="*/ 16739 w 139119"/>
                <a:gd name="connsiteY146" fmla="*/ 194544 h 426167"/>
                <a:gd name="connsiteX147" fmla="*/ 19800 w 139119"/>
                <a:gd name="connsiteY147" fmla="*/ 201862 h 426167"/>
                <a:gd name="connsiteX148" fmla="*/ 19800 w 139119"/>
                <a:gd name="connsiteY148" fmla="*/ 202803 h 426167"/>
                <a:gd name="connsiteX149" fmla="*/ 16373 w 139119"/>
                <a:gd name="connsiteY149" fmla="*/ 209963 h 426167"/>
                <a:gd name="connsiteX150" fmla="*/ 19538 w 139119"/>
                <a:gd name="connsiteY150" fmla="*/ 217229 h 426167"/>
                <a:gd name="connsiteX151" fmla="*/ 19538 w 139119"/>
                <a:gd name="connsiteY151" fmla="*/ 218143 h 426167"/>
                <a:gd name="connsiteX152" fmla="*/ 16242 w 139119"/>
                <a:gd name="connsiteY152" fmla="*/ 225356 h 426167"/>
                <a:gd name="connsiteX153" fmla="*/ 19538 w 139119"/>
                <a:gd name="connsiteY153" fmla="*/ 232569 h 426167"/>
                <a:gd name="connsiteX154" fmla="*/ 19538 w 139119"/>
                <a:gd name="connsiteY154" fmla="*/ 233510 h 426167"/>
                <a:gd name="connsiteX155" fmla="*/ 16347 w 139119"/>
                <a:gd name="connsiteY155" fmla="*/ 240776 h 426167"/>
                <a:gd name="connsiteX156" fmla="*/ 19721 w 139119"/>
                <a:gd name="connsiteY156" fmla="*/ 247962 h 426167"/>
                <a:gd name="connsiteX157" fmla="*/ 19721 w 139119"/>
                <a:gd name="connsiteY157" fmla="*/ 248877 h 426167"/>
                <a:gd name="connsiteX158" fmla="*/ 16635 w 139119"/>
                <a:gd name="connsiteY158" fmla="*/ 256195 h 426167"/>
                <a:gd name="connsiteX159" fmla="*/ 20087 w 139119"/>
                <a:gd name="connsiteY159" fmla="*/ 263355 h 426167"/>
                <a:gd name="connsiteX160" fmla="*/ 20087 w 139119"/>
                <a:gd name="connsiteY160" fmla="*/ 264270 h 426167"/>
                <a:gd name="connsiteX161" fmla="*/ 17079 w 139119"/>
                <a:gd name="connsiteY161" fmla="*/ 271614 h 426167"/>
                <a:gd name="connsiteX162" fmla="*/ 20637 w 139119"/>
                <a:gd name="connsiteY162" fmla="*/ 278748 h 426167"/>
                <a:gd name="connsiteX163" fmla="*/ 20637 w 139119"/>
                <a:gd name="connsiteY163" fmla="*/ 279663 h 426167"/>
                <a:gd name="connsiteX164" fmla="*/ 17707 w 139119"/>
                <a:gd name="connsiteY164" fmla="*/ 287059 h 426167"/>
                <a:gd name="connsiteX165" fmla="*/ 21343 w 139119"/>
                <a:gd name="connsiteY165" fmla="*/ 294141 h 426167"/>
                <a:gd name="connsiteX166" fmla="*/ 21395 w 139119"/>
                <a:gd name="connsiteY166" fmla="*/ 295056 h 426167"/>
                <a:gd name="connsiteX167" fmla="*/ 18492 w 139119"/>
                <a:gd name="connsiteY167" fmla="*/ 302504 h 426167"/>
                <a:gd name="connsiteX168" fmla="*/ 22206 w 139119"/>
                <a:gd name="connsiteY168" fmla="*/ 309561 h 426167"/>
                <a:gd name="connsiteX169" fmla="*/ 22258 w 139119"/>
                <a:gd name="connsiteY169" fmla="*/ 310501 h 426167"/>
                <a:gd name="connsiteX170" fmla="*/ 19433 w 139119"/>
                <a:gd name="connsiteY170" fmla="*/ 317923 h 426167"/>
                <a:gd name="connsiteX171" fmla="*/ 23174 w 139119"/>
                <a:gd name="connsiteY171" fmla="*/ 324954 h 426167"/>
                <a:gd name="connsiteX172" fmla="*/ 23226 w 139119"/>
                <a:gd name="connsiteY172" fmla="*/ 325894 h 426167"/>
                <a:gd name="connsiteX173" fmla="*/ 20453 w 139119"/>
                <a:gd name="connsiteY173" fmla="*/ 333369 h 426167"/>
                <a:gd name="connsiteX174" fmla="*/ 24272 w 139119"/>
                <a:gd name="connsiteY174" fmla="*/ 340373 h 426167"/>
                <a:gd name="connsiteX175" fmla="*/ 24351 w 139119"/>
                <a:gd name="connsiteY175" fmla="*/ 341287 h 426167"/>
                <a:gd name="connsiteX176" fmla="*/ 21630 w 139119"/>
                <a:gd name="connsiteY176" fmla="*/ 348788 h 426167"/>
                <a:gd name="connsiteX177" fmla="*/ 25501 w 139119"/>
                <a:gd name="connsiteY177" fmla="*/ 355766 h 426167"/>
                <a:gd name="connsiteX178" fmla="*/ 25580 w 139119"/>
                <a:gd name="connsiteY178" fmla="*/ 356707 h 426167"/>
                <a:gd name="connsiteX179" fmla="*/ 22912 w 139119"/>
                <a:gd name="connsiteY179" fmla="*/ 364207 h 426167"/>
                <a:gd name="connsiteX180" fmla="*/ 26809 w 139119"/>
                <a:gd name="connsiteY180" fmla="*/ 371159 h 426167"/>
                <a:gd name="connsiteX181" fmla="*/ 26888 w 139119"/>
                <a:gd name="connsiteY181" fmla="*/ 372100 h 426167"/>
                <a:gd name="connsiteX182" fmla="*/ 24272 w 139119"/>
                <a:gd name="connsiteY182" fmla="*/ 379626 h 426167"/>
                <a:gd name="connsiteX183" fmla="*/ 28222 w 139119"/>
                <a:gd name="connsiteY183" fmla="*/ 386552 h 426167"/>
                <a:gd name="connsiteX184" fmla="*/ 28300 w 139119"/>
                <a:gd name="connsiteY184" fmla="*/ 387493 h 426167"/>
                <a:gd name="connsiteX185" fmla="*/ 25737 w 139119"/>
                <a:gd name="connsiteY185" fmla="*/ 395045 h 426167"/>
                <a:gd name="connsiteX186" fmla="*/ 29739 w 139119"/>
                <a:gd name="connsiteY186" fmla="*/ 401945 h 426167"/>
                <a:gd name="connsiteX187" fmla="*/ 29843 w 139119"/>
                <a:gd name="connsiteY187" fmla="*/ 402859 h 426167"/>
                <a:gd name="connsiteX188" fmla="*/ 27332 w 139119"/>
                <a:gd name="connsiteY188" fmla="*/ 410438 h 426167"/>
                <a:gd name="connsiteX189" fmla="*/ 31386 w 139119"/>
                <a:gd name="connsiteY189" fmla="*/ 417312 h 426167"/>
                <a:gd name="connsiteX190" fmla="*/ 31491 w 139119"/>
                <a:gd name="connsiteY190" fmla="*/ 418226 h 426167"/>
                <a:gd name="connsiteX191" fmla="*/ 29032 w 139119"/>
                <a:gd name="connsiteY191" fmla="*/ 425831 h 426167"/>
                <a:gd name="connsiteX192" fmla="*/ 12188 w 139119"/>
                <a:gd name="connsiteY192" fmla="*/ 420369 h 42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39119" h="426167">
                  <a:moveTo>
                    <a:pt x="12031" y="420291"/>
                  </a:moveTo>
                  <a:lnTo>
                    <a:pt x="11927" y="419350"/>
                  </a:lnTo>
                  <a:cubicBezTo>
                    <a:pt x="11613" y="416449"/>
                    <a:pt x="12607" y="413705"/>
                    <a:pt x="14438" y="411719"/>
                  </a:cubicBezTo>
                  <a:cubicBezTo>
                    <a:pt x="12241" y="410151"/>
                    <a:pt x="10697" y="407694"/>
                    <a:pt x="10384" y="404793"/>
                  </a:cubicBezTo>
                  <a:lnTo>
                    <a:pt x="10279" y="403852"/>
                  </a:lnTo>
                  <a:cubicBezTo>
                    <a:pt x="9991" y="400952"/>
                    <a:pt x="10985" y="398234"/>
                    <a:pt x="12842" y="396248"/>
                  </a:cubicBezTo>
                  <a:cubicBezTo>
                    <a:pt x="10645" y="394679"/>
                    <a:pt x="9102" y="392197"/>
                    <a:pt x="8840" y="389296"/>
                  </a:cubicBezTo>
                  <a:lnTo>
                    <a:pt x="8762" y="388355"/>
                  </a:lnTo>
                  <a:cubicBezTo>
                    <a:pt x="8474" y="385454"/>
                    <a:pt x="9521" y="382736"/>
                    <a:pt x="11378" y="380750"/>
                  </a:cubicBezTo>
                  <a:cubicBezTo>
                    <a:pt x="9181" y="379156"/>
                    <a:pt x="7663" y="376673"/>
                    <a:pt x="7402" y="373746"/>
                  </a:cubicBezTo>
                  <a:lnTo>
                    <a:pt x="7324" y="372831"/>
                  </a:lnTo>
                  <a:cubicBezTo>
                    <a:pt x="7062" y="369930"/>
                    <a:pt x="8108" y="367212"/>
                    <a:pt x="9965" y="365252"/>
                  </a:cubicBezTo>
                  <a:cubicBezTo>
                    <a:pt x="7794" y="363658"/>
                    <a:pt x="6277" y="361149"/>
                    <a:pt x="6042" y="358248"/>
                  </a:cubicBezTo>
                  <a:lnTo>
                    <a:pt x="5963" y="357308"/>
                  </a:lnTo>
                  <a:cubicBezTo>
                    <a:pt x="5728" y="354407"/>
                    <a:pt x="6800" y="351689"/>
                    <a:pt x="8684" y="349755"/>
                  </a:cubicBezTo>
                  <a:cubicBezTo>
                    <a:pt x="6513" y="348135"/>
                    <a:pt x="5048" y="345626"/>
                    <a:pt x="4813" y="342725"/>
                  </a:cubicBezTo>
                  <a:lnTo>
                    <a:pt x="4734" y="341784"/>
                  </a:lnTo>
                  <a:cubicBezTo>
                    <a:pt x="4525" y="338883"/>
                    <a:pt x="5597" y="336165"/>
                    <a:pt x="7507" y="334257"/>
                  </a:cubicBezTo>
                  <a:cubicBezTo>
                    <a:pt x="5362" y="332611"/>
                    <a:pt x="3897" y="330102"/>
                    <a:pt x="3688" y="327175"/>
                  </a:cubicBezTo>
                  <a:lnTo>
                    <a:pt x="3636" y="326234"/>
                  </a:lnTo>
                  <a:cubicBezTo>
                    <a:pt x="3453" y="323333"/>
                    <a:pt x="4551" y="320615"/>
                    <a:pt x="6460" y="318708"/>
                  </a:cubicBezTo>
                  <a:cubicBezTo>
                    <a:pt x="4316" y="317061"/>
                    <a:pt x="2877" y="314500"/>
                    <a:pt x="2694" y="311599"/>
                  </a:cubicBezTo>
                  <a:lnTo>
                    <a:pt x="2642" y="310684"/>
                  </a:lnTo>
                  <a:cubicBezTo>
                    <a:pt x="2459" y="307757"/>
                    <a:pt x="3609" y="305066"/>
                    <a:pt x="5545" y="303158"/>
                  </a:cubicBezTo>
                  <a:cubicBezTo>
                    <a:pt x="3400" y="301485"/>
                    <a:pt x="1988" y="298924"/>
                    <a:pt x="1831" y="296023"/>
                  </a:cubicBezTo>
                  <a:lnTo>
                    <a:pt x="1779" y="295082"/>
                  </a:lnTo>
                  <a:cubicBezTo>
                    <a:pt x="1622" y="292155"/>
                    <a:pt x="2799" y="289490"/>
                    <a:pt x="4760" y="287608"/>
                  </a:cubicBezTo>
                  <a:cubicBezTo>
                    <a:pt x="2642" y="285909"/>
                    <a:pt x="1255" y="283348"/>
                    <a:pt x="1125" y="280421"/>
                  </a:cubicBezTo>
                  <a:lnTo>
                    <a:pt x="1125" y="279480"/>
                  </a:lnTo>
                  <a:cubicBezTo>
                    <a:pt x="968" y="276553"/>
                    <a:pt x="2145" y="273888"/>
                    <a:pt x="4106" y="272032"/>
                  </a:cubicBezTo>
                  <a:cubicBezTo>
                    <a:pt x="2014" y="270307"/>
                    <a:pt x="654" y="267746"/>
                    <a:pt x="549" y="264819"/>
                  </a:cubicBezTo>
                  <a:lnTo>
                    <a:pt x="549" y="263878"/>
                  </a:lnTo>
                  <a:cubicBezTo>
                    <a:pt x="445" y="260977"/>
                    <a:pt x="1648" y="258312"/>
                    <a:pt x="3636" y="256482"/>
                  </a:cubicBezTo>
                  <a:cubicBezTo>
                    <a:pt x="1569" y="254731"/>
                    <a:pt x="235" y="252144"/>
                    <a:pt x="183" y="249243"/>
                  </a:cubicBezTo>
                  <a:lnTo>
                    <a:pt x="183" y="248302"/>
                  </a:lnTo>
                  <a:cubicBezTo>
                    <a:pt x="105" y="245375"/>
                    <a:pt x="1360" y="242736"/>
                    <a:pt x="3374" y="240906"/>
                  </a:cubicBezTo>
                  <a:cubicBezTo>
                    <a:pt x="1308" y="239129"/>
                    <a:pt x="0" y="236516"/>
                    <a:pt x="0" y="233589"/>
                  </a:cubicBezTo>
                  <a:lnTo>
                    <a:pt x="0" y="232648"/>
                  </a:lnTo>
                  <a:cubicBezTo>
                    <a:pt x="0" y="229721"/>
                    <a:pt x="1255" y="227081"/>
                    <a:pt x="3296" y="225304"/>
                  </a:cubicBezTo>
                  <a:cubicBezTo>
                    <a:pt x="1255" y="223501"/>
                    <a:pt x="0" y="220887"/>
                    <a:pt x="0" y="217960"/>
                  </a:cubicBezTo>
                  <a:lnTo>
                    <a:pt x="0" y="217020"/>
                  </a:lnTo>
                  <a:cubicBezTo>
                    <a:pt x="26" y="214093"/>
                    <a:pt x="1360" y="211479"/>
                    <a:pt x="3426" y="209728"/>
                  </a:cubicBezTo>
                  <a:cubicBezTo>
                    <a:pt x="1412" y="207899"/>
                    <a:pt x="183" y="205233"/>
                    <a:pt x="262" y="202306"/>
                  </a:cubicBezTo>
                  <a:lnTo>
                    <a:pt x="262" y="201365"/>
                  </a:lnTo>
                  <a:cubicBezTo>
                    <a:pt x="366" y="198438"/>
                    <a:pt x="1726" y="195851"/>
                    <a:pt x="3819" y="194100"/>
                  </a:cubicBezTo>
                  <a:cubicBezTo>
                    <a:pt x="1831" y="192244"/>
                    <a:pt x="654" y="189553"/>
                    <a:pt x="759" y="186626"/>
                  </a:cubicBezTo>
                  <a:lnTo>
                    <a:pt x="811" y="185685"/>
                  </a:lnTo>
                  <a:cubicBezTo>
                    <a:pt x="942" y="182758"/>
                    <a:pt x="2354" y="180171"/>
                    <a:pt x="4473" y="178498"/>
                  </a:cubicBezTo>
                  <a:cubicBezTo>
                    <a:pt x="2537" y="176590"/>
                    <a:pt x="1386" y="173872"/>
                    <a:pt x="1569" y="170945"/>
                  </a:cubicBezTo>
                  <a:lnTo>
                    <a:pt x="1622" y="170004"/>
                  </a:lnTo>
                  <a:cubicBezTo>
                    <a:pt x="1805" y="167077"/>
                    <a:pt x="3269" y="164516"/>
                    <a:pt x="5466" y="162896"/>
                  </a:cubicBezTo>
                  <a:cubicBezTo>
                    <a:pt x="3557" y="160936"/>
                    <a:pt x="2485" y="158192"/>
                    <a:pt x="2746" y="155265"/>
                  </a:cubicBezTo>
                  <a:lnTo>
                    <a:pt x="2825" y="154324"/>
                  </a:lnTo>
                  <a:cubicBezTo>
                    <a:pt x="3086" y="151397"/>
                    <a:pt x="4630" y="148888"/>
                    <a:pt x="6853" y="147294"/>
                  </a:cubicBezTo>
                  <a:cubicBezTo>
                    <a:pt x="4996" y="145281"/>
                    <a:pt x="4002" y="142511"/>
                    <a:pt x="4316" y="139584"/>
                  </a:cubicBezTo>
                  <a:lnTo>
                    <a:pt x="4420" y="138643"/>
                  </a:lnTo>
                  <a:cubicBezTo>
                    <a:pt x="4760" y="135716"/>
                    <a:pt x="6382" y="133234"/>
                    <a:pt x="8657" y="131692"/>
                  </a:cubicBezTo>
                  <a:cubicBezTo>
                    <a:pt x="6853" y="129627"/>
                    <a:pt x="5937" y="126805"/>
                    <a:pt x="6382" y="123878"/>
                  </a:cubicBezTo>
                  <a:lnTo>
                    <a:pt x="6513" y="122937"/>
                  </a:lnTo>
                  <a:cubicBezTo>
                    <a:pt x="6957" y="120010"/>
                    <a:pt x="8684" y="117579"/>
                    <a:pt x="11038" y="116142"/>
                  </a:cubicBezTo>
                  <a:cubicBezTo>
                    <a:pt x="9311" y="113999"/>
                    <a:pt x="8500" y="111124"/>
                    <a:pt x="9076" y="108197"/>
                  </a:cubicBezTo>
                  <a:lnTo>
                    <a:pt x="9259" y="107256"/>
                  </a:lnTo>
                  <a:cubicBezTo>
                    <a:pt x="9834" y="104329"/>
                    <a:pt x="11691" y="101977"/>
                    <a:pt x="14098" y="100618"/>
                  </a:cubicBezTo>
                  <a:cubicBezTo>
                    <a:pt x="12476" y="98371"/>
                    <a:pt x="11796" y="95444"/>
                    <a:pt x="12528" y="92543"/>
                  </a:cubicBezTo>
                  <a:cubicBezTo>
                    <a:pt x="12607" y="92229"/>
                    <a:pt x="12685" y="91916"/>
                    <a:pt x="12764" y="91576"/>
                  </a:cubicBezTo>
                  <a:cubicBezTo>
                    <a:pt x="13522" y="88649"/>
                    <a:pt x="15510" y="86375"/>
                    <a:pt x="18047" y="85199"/>
                  </a:cubicBezTo>
                  <a:cubicBezTo>
                    <a:pt x="16556" y="82821"/>
                    <a:pt x="16085" y="79842"/>
                    <a:pt x="17027" y="76967"/>
                  </a:cubicBezTo>
                  <a:cubicBezTo>
                    <a:pt x="17132" y="76653"/>
                    <a:pt x="17236" y="76340"/>
                    <a:pt x="17341" y="76026"/>
                  </a:cubicBezTo>
                  <a:cubicBezTo>
                    <a:pt x="18309" y="73125"/>
                    <a:pt x="20532" y="71008"/>
                    <a:pt x="23200" y="70015"/>
                  </a:cubicBezTo>
                  <a:cubicBezTo>
                    <a:pt x="21892" y="67480"/>
                    <a:pt x="21709" y="64396"/>
                    <a:pt x="22990" y="61574"/>
                  </a:cubicBezTo>
                  <a:cubicBezTo>
                    <a:pt x="23121" y="61260"/>
                    <a:pt x="23278" y="60947"/>
                    <a:pt x="23409" y="60659"/>
                  </a:cubicBezTo>
                  <a:cubicBezTo>
                    <a:pt x="24717" y="57811"/>
                    <a:pt x="27228" y="55903"/>
                    <a:pt x="30079" y="55249"/>
                  </a:cubicBezTo>
                  <a:cubicBezTo>
                    <a:pt x="29085" y="52479"/>
                    <a:pt x="29346" y="49291"/>
                    <a:pt x="31072" y="46651"/>
                  </a:cubicBezTo>
                  <a:cubicBezTo>
                    <a:pt x="31256" y="46364"/>
                    <a:pt x="31465" y="46050"/>
                    <a:pt x="31648" y="45763"/>
                  </a:cubicBezTo>
                  <a:cubicBezTo>
                    <a:pt x="33453" y="43045"/>
                    <a:pt x="36408" y="41555"/>
                    <a:pt x="39442" y="41477"/>
                  </a:cubicBezTo>
                  <a:cubicBezTo>
                    <a:pt x="38997" y="38445"/>
                    <a:pt x="39991" y="35231"/>
                    <a:pt x="42398" y="32983"/>
                  </a:cubicBezTo>
                  <a:cubicBezTo>
                    <a:pt x="42633" y="32748"/>
                    <a:pt x="42895" y="32539"/>
                    <a:pt x="43130" y="32304"/>
                  </a:cubicBezTo>
                  <a:cubicBezTo>
                    <a:pt x="45353" y="30239"/>
                    <a:pt x="48283" y="29429"/>
                    <a:pt x="51055" y="29795"/>
                  </a:cubicBezTo>
                  <a:cubicBezTo>
                    <a:pt x="51081" y="26972"/>
                    <a:pt x="52337" y="24202"/>
                    <a:pt x="54743" y="22294"/>
                  </a:cubicBezTo>
                  <a:cubicBezTo>
                    <a:pt x="55004" y="22085"/>
                    <a:pt x="55266" y="21876"/>
                    <a:pt x="55528" y="21667"/>
                  </a:cubicBezTo>
                  <a:cubicBezTo>
                    <a:pt x="57960" y="19759"/>
                    <a:pt x="60994" y="19210"/>
                    <a:pt x="63767" y="19864"/>
                  </a:cubicBezTo>
                  <a:cubicBezTo>
                    <a:pt x="64080" y="17015"/>
                    <a:pt x="65676" y="14323"/>
                    <a:pt x="68318" y="12677"/>
                  </a:cubicBezTo>
                  <a:cubicBezTo>
                    <a:pt x="68605" y="12494"/>
                    <a:pt x="68893" y="12337"/>
                    <a:pt x="69181" y="12154"/>
                  </a:cubicBezTo>
                  <a:cubicBezTo>
                    <a:pt x="71875" y="10508"/>
                    <a:pt x="75066" y="10351"/>
                    <a:pt x="77786" y="11422"/>
                  </a:cubicBezTo>
                  <a:cubicBezTo>
                    <a:pt x="78518" y="8548"/>
                    <a:pt x="80584" y="6065"/>
                    <a:pt x="83540" y="4863"/>
                  </a:cubicBezTo>
                  <a:cubicBezTo>
                    <a:pt x="83880" y="4732"/>
                    <a:pt x="84194" y="4601"/>
                    <a:pt x="84508" y="4471"/>
                  </a:cubicBezTo>
                  <a:cubicBezTo>
                    <a:pt x="87568" y="3269"/>
                    <a:pt x="90890" y="3739"/>
                    <a:pt x="93453" y="5438"/>
                  </a:cubicBezTo>
                  <a:cubicBezTo>
                    <a:pt x="94865" y="2668"/>
                    <a:pt x="97585" y="603"/>
                    <a:pt x="100933" y="185"/>
                  </a:cubicBezTo>
                  <a:cubicBezTo>
                    <a:pt x="101299" y="133"/>
                    <a:pt x="101692" y="106"/>
                    <a:pt x="102058" y="54"/>
                  </a:cubicBezTo>
                  <a:cubicBezTo>
                    <a:pt x="105536" y="-312"/>
                    <a:pt x="108754" y="1204"/>
                    <a:pt x="110768" y="3765"/>
                  </a:cubicBezTo>
                  <a:cubicBezTo>
                    <a:pt x="113148" y="1465"/>
                    <a:pt x="116652" y="420"/>
                    <a:pt x="120079" y="1361"/>
                  </a:cubicBezTo>
                  <a:cubicBezTo>
                    <a:pt x="120471" y="1465"/>
                    <a:pt x="120837" y="1570"/>
                    <a:pt x="121230" y="1674"/>
                  </a:cubicBezTo>
                  <a:cubicBezTo>
                    <a:pt x="124734" y="2720"/>
                    <a:pt x="127219" y="5568"/>
                    <a:pt x="127952" y="8914"/>
                  </a:cubicBezTo>
                  <a:cubicBezTo>
                    <a:pt x="131326" y="7816"/>
                    <a:pt x="135197" y="8600"/>
                    <a:pt x="137864" y="11292"/>
                  </a:cubicBezTo>
                  <a:cubicBezTo>
                    <a:pt x="138518" y="11945"/>
                    <a:pt x="138937" y="12416"/>
                    <a:pt x="139120" y="12651"/>
                  </a:cubicBezTo>
                  <a:lnTo>
                    <a:pt x="124133" y="25012"/>
                  </a:lnTo>
                  <a:cubicBezTo>
                    <a:pt x="124133" y="25012"/>
                    <a:pt x="124185" y="25065"/>
                    <a:pt x="124264" y="25169"/>
                  </a:cubicBezTo>
                  <a:cubicBezTo>
                    <a:pt x="124237" y="25143"/>
                    <a:pt x="124185" y="25091"/>
                    <a:pt x="124107" y="25012"/>
                  </a:cubicBezTo>
                  <a:cubicBezTo>
                    <a:pt x="122747" y="23653"/>
                    <a:pt x="121857" y="21981"/>
                    <a:pt x="121491" y="20204"/>
                  </a:cubicBezTo>
                  <a:cubicBezTo>
                    <a:pt x="119660" y="20805"/>
                    <a:pt x="117646" y="20883"/>
                    <a:pt x="115685" y="20282"/>
                  </a:cubicBezTo>
                  <a:cubicBezTo>
                    <a:pt x="115475" y="20230"/>
                    <a:pt x="115240" y="20151"/>
                    <a:pt x="115031" y="20099"/>
                  </a:cubicBezTo>
                  <a:cubicBezTo>
                    <a:pt x="112912" y="19524"/>
                    <a:pt x="111134" y="18296"/>
                    <a:pt x="109878" y="16675"/>
                  </a:cubicBezTo>
                  <a:cubicBezTo>
                    <a:pt x="108361" y="18139"/>
                    <a:pt x="106373" y="19132"/>
                    <a:pt x="104124" y="19367"/>
                  </a:cubicBezTo>
                  <a:cubicBezTo>
                    <a:pt x="103889" y="19393"/>
                    <a:pt x="103627" y="19420"/>
                    <a:pt x="103392" y="19446"/>
                  </a:cubicBezTo>
                  <a:cubicBezTo>
                    <a:pt x="100985" y="19733"/>
                    <a:pt x="98684" y="19132"/>
                    <a:pt x="96801" y="17904"/>
                  </a:cubicBezTo>
                  <a:cubicBezTo>
                    <a:pt x="95754" y="19968"/>
                    <a:pt x="94002" y="21641"/>
                    <a:pt x="91674" y="22556"/>
                  </a:cubicBezTo>
                  <a:cubicBezTo>
                    <a:pt x="91413" y="22660"/>
                    <a:pt x="91177" y="22765"/>
                    <a:pt x="90916" y="22869"/>
                  </a:cubicBezTo>
                  <a:cubicBezTo>
                    <a:pt x="88509" y="23836"/>
                    <a:pt x="85946" y="23784"/>
                    <a:pt x="83697" y="22921"/>
                  </a:cubicBezTo>
                  <a:cubicBezTo>
                    <a:pt x="83095" y="25274"/>
                    <a:pt x="81604" y="27417"/>
                    <a:pt x="79355" y="28776"/>
                  </a:cubicBezTo>
                  <a:cubicBezTo>
                    <a:pt x="79120" y="28932"/>
                    <a:pt x="78858" y="29063"/>
                    <a:pt x="78623" y="29220"/>
                  </a:cubicBezTo>
                  <a:cubicBezTo>
                    <a:pt x="76321" y="30631"/>
                    <a:pt x="73679" y="30997"/>
                    <a:pt x="71247" y="30422"/>
                  </a:cubicBezTo>
                  <a:cubicBezTo>
                    <a:pt x="70959" y="32931"/>
                    <a:pt x="69730" y="35309"/>
                    <a:pt x="67585" y="37008"/>
                  </a:cubicBezTo>
                  <a:cubicBezTo>
                    <a:pt x="67350" y="37191"/>
                    <a:pt x="67141" y="37374"/>
                    <a:pt x="66905" y="37557"/>
                  </a:cubicBezTo>
                  <a:cubicBezTo>
                    <a:pt x="64734" y="39281"/>
                    <a:pt x="62066" y="39909"/>
                    <a:pt x="59556" y="39569"/>
                  </a:cubicBezTo>
                  <a:cubicBezTo>
                    <a:pt x="59529" y="42130"/>
                    <a:pt x="58483" y="44691"/>
                    <a:pt x="56443" y="46573"/>
                  </a:cubicBezTo>
                  <a:cubicBezTo>
                    <a:pt x="56234" y="46782"/>
                    <a:pt x="56025" y="46965"/>
                    <a:pt x="55815" y="47174"/>
                  </a:cubicBezTo>
                  <a:cubicBezTo>
                    <a:pt x="54011" y="48873"/>
                    <a:pt x="51735" y="49735"/>
                    <a:pt x="49433" y="49814"/>
                  </a:cubicBezTo>
                  <a:cubicBezTo>
                    <a:pt x="49773" y="52113"/>
                    <a:pt x="49303" y="54544"/>
                    <a:pt x="47890" y="56635"/>
                  </a:cubicBezTo>
                  <a:cubicBezTo>
                    <a:pt x="47733" y="56870"/>
                    <a:pt x="47603" y="57079"/>
                    <a:pt x="47446" y="57314"/>
                  </a:cubicBezTo>
                  <a:cubicBezTo>
                    <a:pt x="46007" y="59509"/>
                    <a:pt x="43836" y="60947"/>
                    <a:pt x="41456" y="61469"/>
                  </a:cubicBezTo>
                  <a:cubicBezTo>
                    <a:pt x="42293" y="63795"/>
                    <a:pt x="42267" y="66409"/>
                    <a:pt x="41142" y="68839"/>
                  </a:cubicBezTo>
                  <a:cubicBezTo>
                    <a:pt x="41011" y="69101"/>
                    <a:pt x="40907" y="69362"/>
                    <a:pt x="40776" y="69623"/>
                  </a:cubicBezTo>
                  <a:cubicBezTo>
                    <a:pt x="39651" y="72106"/>
                    <a:pt x="37637" y="73883"/>
                    <a:pt x="35257" y="74745"/>
                  </a:cubicBezTo>
                  <a:cubicBezTo>
                    <a:pt x="36408" y="76993"/>
                    <a:pt x="36696" y="79711"/>
                    <a:pt x="35833" y="82298"/>
                  </a:cubicBezTo>
                  <a:cubicBezTo>
                    <a:pt x="35728" y="82560"/>
                    <a:pt x="35650" y="82847"/>
                    <a:pt x="35571" y="83108"/>
                  </a:cubicBezTo>
                  <a:cubicBezTo>
                    <a:pt x="34708" y="85748"/>
                    <a:pt x="32799" y="87760"/>
                    <a:pt x="30471" y="88858"/>
                  </a:cubicBezTo>
                  <a:cubicBezTo>
                    <a:pt x="31857" y="91027"/>
                    <a:pt x="32354" y="93771"/>
                    <a:pt x="31674" y="96463"/>
                  </a:cubicBezTo>
                  <a:cubicBezTo>
                    <a:pt x="31596" y="96750"/>
                    <a:pt x="31517" y="97038"/>
                    <a:pt x="31465" y="97325"/>
                  </a:cubicBezTo>
                  <a:cubicBezTo>
                    <a:pt x="30785" y="100043"/>
                    <a:pt x="29006" y="102212"/>
                    <a:pt x="26731" y="103467"/>
                  </a:cubicBezTo>
                  <a:cubicBezTo>
                    <a:pt x="28274" y="105584"/>
                    <a:pt x="28954" y="108302"/>
                    <a:pt x="28405" y="111046"/>
                  </a:cubicBezTo>
                  <a:lnTo>
                    <a:pt x="28222" y="111934"/>
                  </a:lnTo>
                  <a:cubicBezTo>
                    <a:pt x="27672" y="114705"/>
                    <a:pt x="25998" y="116978"/>
                    <a:pt x="23775" y="118337"/>
                  </a:cubicBezTo>
                  <a:cubicBezTo>
                    <a:pt x="25423" y="120376"/>
                    <a:pt x="26234" y="123094"/>
                    <a:pt x="25815" y="125890"/>
                  </a:cubicBezTo>
                  <a:lnTo>
                    <a:pt x="25684" y="126805"/>
                  </a:lnTo>
                  <a:cubicBezTo>
                    <a:pt x="25266" y="129601"/>
                    <a:pt x="23671" y="131953"/>
                    <a:pt x="21473" y="133417"/>
                  </a:cubicBezTo>
                  <a:cubicBezTo>
                    <a:pt x="23200" y="135403"/>
                    <a:pt x="24115" y="138095"/>
                    <a:pt x="23801" y="140917"/>
                  </a:cubicBezTo>
                  <a:lnTo>
                    <a:pt x="23697" y="141832"/>
                  </a:lnTo>
                  <a:cubicBezTo>
                    <a:pt x="23383" y="144680"/>
                    <a:pt x="21866" y="147085"/>
                    <a:pt x="19695" y="148627"/>
                  </a:cubicBezTo>
                  <a:cubicBezTo>
                    <a:pt x="21500" y="150561"/>
                    <a:pt x="22494" y="153252"/>
                    <a:pt x="22258" y="156075"/>
                  </a:cubicBezTo>
                  <a:lnTo>
                    <a:pt x="22180" y="156990"/>
                  </a:lnTo>
                  <a:cubicBezTo>
                    <a:pt x="21944" y="159838"/>
                    <a:pt x="20480" y="162295"/>
                    <a:pt x="18361" y="163889"/>
                  </a:cubicBezTo>
                  <a:cubicBezTo>
                    <a:pt x="20218" y="165797"/>
                    <a:pt x="21290" y="168436"/>
                    <a:pt x="21107" y="171285"/>
                  </a:cubicBezTo>
                  <a:lnTo>
                    <a:pt x="21055" y="172200"/>
                  </a:lnTo>
                  <a:cubicBezTo>
                    <a:pt x="20872" y="175048"/>
                    <a:pt x="19486" y="177557"/>
                    <a:pt x="17393" y="179204"/>
                  </a:cubicBezTo>
                  <a:cubicBezTo>
                    <a:pt x="19303" y="181059"/>
                    <a:pt x="20427" y="183699"/>
                    <a:pt x="20297" y="186547"/>
                  </a:cubicBezTo>
                  <a:lnTo>
                    <a:pt x="20297" y="187462"/>
                  </a:lnTo>
                  <a:cubicBezTo>
                    <a:pt x="20140" y="190337"/>
                    <a:pt x="18779" y="192872"/>
                    <a:pt x="16739" y="194544"/>
                  </a:cubicBezTo>
                  <a:cubicBezTo>
                    <a:pt x="18675" y="196374"/>
                    <a:pt x="19852" y="198987"/>
                    <a:pt x="19800" y="201862"/>
                  </a:cubicBezTo>
                  <a:lnTo>
                    <a:pt x="19800" y="202803"/>
                  </a:lnTo>
                  <a:cubicBezTo>
                    <a:pt x="19695" y="205677"/>
                    <a:pt x="18387" y="208212"/>
                    <a:pt x="16373" y="209963"/>
                  </a:cubicBezTo>
                  <a:cubicBezTo>
                    <a:pt x="18335" y="211767"/>
                    <a:pt x="19564" y="214354"/>
                    <a:pt x="19538" y="217229"/>
                  </a:cubicBezTo>
                  <a:lnTo>
                    <a:pt x="19538" y="218143"/>
                  </a:lnTo>
                  <a:cubicBezTo>
                    <a:pt x="19512" y="221018"/>
                    <a:pt x="18230" y="223605"/>
                    <a:pt x="16242" y="225356"/>
                  </a:cubicBezTo>
                  <a:cubicBezTo>
                    <a:pt x="18230" y="227134"/>
                    <a:pt x="19512" y="229695"/>
                    <a:pt x="19538" y="232569"/>
                  </a:cubicBezTo>
                  <a:lnTo>
                    <a:pt x="19538" y="233510"/>
                  </a:lnTo>
                  <a:cubicBezTo>
                    <a:pt x="19538" y="236385"/>
                    <a:pt x="18309" y="238998"/>
                    <a:pt x="16347" y="240776"/>
                  </a:cubicBezTo>
                  <a:cubicBezTo>
                    <a:pt x="18387" y="242527"/>
                    <a:pt x="19669" y="245088"/>
                    <a:pt x="19721" y="247962"/>
                  </a:cubicBezTo>
                  <a:lnTo>
                    <a:pt x="19721" y="248877"/>
                  </a:lnTo>
                  <a:cubicBezTo>
                    <a:pt x="19800" y="251752"/>
                    <a:pt x="18596" y="254365"/>
                    <a:pt x="16635" y="256195"/>
                  </a:cubicBezTo>
                  <a:cubicBezTo>
                    <a:pt x="18675" y="257920"/>
                    <a:pt x="20009" y="260455"/>
                    <a:pt x="20087" y="263355"/>
                  </a:cubicBezTo>
                  <a:lnTo>
                    <a:pt x="20087" y="264270"/>
                  </a:lnTo>
                  <a:cubicBezTo>
                    <a:pt x="20192" y="267145"/>
                    <a:pt x="19015" y="269784"/>
                    <a:pt x="17079" y="271614"/>
                  </a:cubicBezTo>
                  <a:cubicBezTo>
                    <a:pt x="19146" y="273313"/>
                    <a:pt x="20506" y="275848"/>
                    <a:pt x="20637" y="278748"/>
                  </a:cubicBezTo>
                  <a:lnTo>
                    <a:pt x="20637" y="279663"/>
                  </a:lnTo>
                  <a:cubicBezTo>
                    <a:pt x="20793" y="282564"/>
                    <a:pt x="19643" y="285204"/>
                    <a:pt x="17707" y="287059"/>
                  </a:cubicBezTo>
                  <a:cubicBezTo>
                    <a:pt x="19800" y="288732"/>
                    <a:pt x="21186" y="291267"/>
                    <a:pt x="21343" y="294141"/>
                  </a:cubicBezTo>
                  <a:lnTo>
                    <a:pt x="21395" y="295056"/>
                  </a:lnTo>
                  <a:cubicBezTo>
                    <a:pt x="21552" y="297957"/>
                    <a:pt x="20401" y="300623"/>
                    <a:pt x="18492" y="302504"/>
                  </a:cubicBezTo>
                  <a:cubicBezTo>
                    <a:pt x="20610" y="304151"/>
                    <a:pt x="22023" y="306686"/>
                    <a:pt x="22206" y="309561"/>
                  </a:cubicBezTo>
                  <a:lnTo>
                    <a:pt x="22258" y="310501"/>
                  </a:lnTo>
                  <a:cubicBezTo>
                    <a:pt x="22415" y="313376"/>
                    <a:pt x="21317" y="316042"/>
                    <a:pt x="19433" y="317923"/>
                  </a:cubicBezTo>
                  <a:cubicBezTo>
                    <a:pt x="21552" y="319570"/>
                    <a:pt x="22990" y="322079"/>
                    <a:pt x="23174" y="324954"/>
                  </a:cubicBezTo>
                  <a:lnTo>
                    <a:pt x="23226" y="325894"/>
                  </a:lnTo>
                  <a:cubicBezTo>
                    <a:pt x="23409" y="328769"/>
                    <a:pt x="22337" y="331461"/>
                    <a:pt x="20453" y="333369"/>
                  </a:cubicBezTo>
                  <a:cubicBezTo>
                    <a:pt x="22598" y="334989"/>
                    <a:pt x="24037" y="337498"/>
                    <a:pt x="24272" y="340373"/>
                  </a:cubicBezTo>
                  <a:lnTo>
                    <a:pt x="24351" y="341287"/>
                  </a:lnTo>
                  <a:cubicBezTo>
                    <a:pt x="24560" y="344162"/>
                    <a:pt x="23514" y="346854"/>
                    <a:pt x="21630" y="348788"/>
                  </a:cubicBezTo>
                  <a:cubicBezTo>
                    <a:pt x="23775" y="350408"/>
                    <a:pt x="25266" y="352891"/>
                    <a:pt x="25501" y="355766"/>
                  </a:cubicBezTo>
                  <a:lnTo>
                    <a:pt x="25580" y="356707"/>
                  </a:lnTo>
                  <a:cubicBezTo>
                    <a:pt x="25815" y="359581"/>
                    <a:pt x="24769" y="362273"/>
                    <a:pt x="22912" y="364207"/>
                  </a:cubicBezTo>
                  <a:cubicBezTo>
                    <a:pt x="25057" y="365801"/>
                    <a:pt x="26574" y="368258"/>
                    <a:pt x="26809" y="371159"/>
                  </a:cubicBezTo>
                  <a:lnTo>
                    <a:pt x="26888" y="372100"/>
                  </a:lnTo>
                  <a:cubicBezTo>
                    <a:pt x="27149" y="374974"/>
                    <a:pt x="26103" y="377666"/>
                    <a:pt x="24272" y="379626"/>
                  </a:cubicBezTo>
                  <a:cubicBezTo>
                    <a:pt x="26443" y="381194"/>
                    <a:pt x="27960" y="383677"/>
                    <a:pt x="28222" y="386552"/>
                  </a:cubicBezTo>
                  <a:lnTo>
                    <a:pt x="28300" y="387493"/>
                  </a:lnTo>
                  <a:cubicBezTo>
                    <a:pt x="28588" y="390367"/>
                    <a:pt x="27568" y="393085"/>
                    <a:pt x="25737" y="395045"/>
                  </a:cubicBezTo>
                  <a:cubicBezTo>
                    <a:pt x="27908" y="396613"/>
                    <a:pt x="29451" y="399070"/>
                    <a:pt x="29739" y="401945"/>
                  </a:cubicBezTo>
                  <a:lnTo>
                    <a:pt x="29843" y="402859"/>
                  </a:lnTo>
                  <a:cubicBezTo>
                    <a:pt x="30131" y="405734"/>
                    <a:pt x="29137" y="408452"/>
                    <a:pt x="27332" y="410438"/>
                  </a:cubicBezTo>
                  <a:cubicBezTo>
                    <a:pt x="29529" y="411980"/>
                    <a:pt x="31072" y="414437"/>
                    <a:pt x="31386" y="417312"/>
                  </a:cubicBezTo>
                  <a:lnTo>
                    <a:pt x="31491" y="418226"/>
                  </a:lnTo>
                  <a:cubicBezTo>
                    <a:pt x="31805" y="421101"/>
                    <a:pt x="30837" y="423845"/>
                    <a:pt x="29032" y="425831"/>
                  </a:cubicBezTo>
                  <a:cubicBezTo>
                    <a:pt x="31229" y="427373"/>
                    <a:pt x="12502" y="423270"/>
                    <a:pt x="12188" y="420369"/>
                  </a:cubicBezTo>
                  <a:close/>
                </a:path>
              </a:pathLst>
            </a:custGeom>
            <a:solidFill>
              <a:srgbClr val="10161E"/>
            </a:solidFill>
            <a:ln w="0" cap="flat">
              <a:noFill/>
              <a:prstDash val="solid"/>
              <a:miter/>
            </a:ln>
          </p:spPr>
          <p:txBody>
            <a:bodyPr rtlCol="0" anchor="ctr"/>
            <a:lstStyle/>
            <a:p>
              <a:endParaRPr lang="nb-NO"/>
            </a:p>
          </p:txBody>
        </p:sp>
        <p:sp>
          <p:nvSpPr>
            <p:cNvPr id="165" name="Friform 164">
              <a:extLst>
                <a:ext uri="{FF2B5EF4-FFF2-40B4-BE49-F238E27FC236}">
                  <a16:creationId xmlns:a16="http://schemas.microsoft.com/office/drawing/2014/main" id="{AC4A0A95-0512-3CE6-C7A0-A747576FDE4D}"/>
                </a:ext>
              </a:extLst>
            </p:cNvPr>
            <p:cNvSpPr/>
            <p:nvPr/>
          </p:nvSpPr>
          <p:spPr>
            <a:xfrm>
              <a:off x="1569434" y="4180753"/>
              <a:ext cx="143843" cy="416049"/>
            </a:xfrm>
            <a:custGeom>
              <a:avLst/>
              <a:gdLst>
                <a:gd name="connsiteX0" fmla="*/ 79 w 143843"/>
                <a:gd name="connsiteY0" fmla="*/ 413734 h 416049"/>
                <a:gd name="connsiteX1" fmla="*/ 79 w 143843"/>
                <a:gd name="connsiteY1" fmla="*/ 412794 h 416049"/>
                <a:gd name="connsiteX2" fmla="*/ 3505 w 143843"/>
                <a:gd name="connsiteY2" fmla="*/ 405581 h 416049"/>
                <a:gd name="connsiteX3" fmla="*/ 340 w 143843"/>
                <a:gd name="connsiteY3" fmla="*/ 398263 h 416049"/>
                <a:gd name="connsiteX4" fmla="*/ 340 w 143843"/>
                <a:gd name="connsiteY4" fmla="*/ 397322 h 416049"/>
                <a:gd name="connsiteX5" fmla="*/ 3766 w 143843"/>
                <a:gd name="connsiteY5" fmla="*/ 390083 h 416049"/>
                <a:gd name="connsiteX6" fmla="*/ 576 w 143843"/>
                <a:gd name="connsiteY6" fmla="*/ 382765 h 416049"/>
                <a:gd name="connsiteX7" fmla="*/ 576 w 143843"/>
                <a:gd name="connsiteY7" fmla="*/ 381825 h 416049"/>
                <a:gd name="connsiteX8" fmla="*/ 3976 w 143843"/>
                <a:gd name="connsiteY8" fmla="*/ 374586 h 416049"/>
                <a:gd name="connsiteX9" fmla="*/ 759 w 143843"/>
                <a:gd name="connsiteY9" fmla="*/ 367268 h 416049"/>
                <a:gd name="connsiteX10" fmla="*/ 759 w 143843"/>
                <a:gd name="connsiteY10" fmla="*/ 366327 h 416049"/>
                <a:gd name="connsiteX11" fmla="*/ 4133 w 143843"/>
                <a:gd name="connsiteY11" fmla="*/ 359088 h 416049"/>
                <a:gd name="connsiteX12" fmla="*/ 916 w 143843"/>
                <a:gd name="connsiteY12" fmla="*/ 351770 h 416049"/>
                <a:gd name="connsiteX13" fmla="*/ 916 w 143843"/>
                <a:gd name="connsiteY13" fmla="*/ 350856 h 416049"/>
                <a:gd name="connsiteX14" fmla="*/ 4263 w 143843"/>
                <a:gd name="connsiteY14" fmla="*/ 343590 h 416049"/>
                <a:gd name="connsiteX15" fmla="*/ 1020 w 143843"/>
                <a:gd name="connsiteY15" fmla="*/ 336299 h 416049"/>
                <a:gd name="connsiteX16" fmla="*/ 1020 w 143843"/>
                <a:gd name="connsiteY16" fmla="*/ 335358 h 416049"/>
                <a:gd name="connsiteX17" fmla="*/ 4342 w 143843"/>
                <a:gd name="connsiteY17" fmla="*/ 328093 h 416049"/>
                <a:gd name="connsiteX18" fmla="*/ 1072 w 143843"/>
                <a:gd name="connsiteY18" fmla="*/ 320828 h 416049"/>
                <a:gd name="connsiteX19" fmla="*/ 1072 w 143843"/>
                <a:gd name="connsiteY19" fmla="*/ 319887 h 416049"/>
                <a:gd name="connsiteX20" fmla="*/ 4368 w 143843"/>
                <a:gd name="connsiteY20" fmla="*/ 312622 h 416049"/>
                <a:gd name="connsiteX21" fmla="*/ 1072 w 143843"/>
                <a:gd name="connsiteY21" fmla="*/ 305356 h 416049"/>
                <a:gd name="connsiteX22" fmla="*/ 1072 w 143843"/>
                <a:gd name="connsiteY22" fmla="*/ 304415 h 416049"/>
                <a:gd name="connsiteX23" fmla="*/ 4368 w 143843"/>
                <a:gd name="connsiteY23" fmla="*/ 297124 h 416049"/>
                <a:gd name="connsiteX24" fmla="*/ 1046 w 143843"/>
                <a:gd name="connsiteY24" fmla="*/ 289859 h 416049"/>
                <a:gd name="connsiteX25" fmla="*/ 1046 w 143843"/>
                <a:gd name="connsiteY25" fmla="*/ 288918 h 416049"/>
                <a:gd name="connsiteX26" fmla="*/ 4290 w 143843"/>
                <a:gd name="connsiteY26" fmla="*/ 281626 h 416049"/>
                <a:gd name="connsiteX27" fmla="*/ 942 w 143843"/>
                <a:gd name="connsiteY27" fmla="*/ 274387 h 416049"/>
                <a:gd name="connsiteX28" fmla="*/ 942 w 143843"/>
                <a:gd name="connsiteY28" fmla="*/ 273446 h 416049"/>
                <a:gd name="connsiteX29" fmla="*/ 4159 w 143843"/>
                <a:gd name="connsiteY29" fmla="*/ 266155 h 416049"/>
                <a:gd name="connsiteX30" fmla="*/ 785 w 143843"/>
                <a:gd name="connsiteY30" fmla="*/ 258916 h 416049"/>
                <a:gd name="connsiteX31" fmla="*/ 785 w 143843"/>
                <a:gd name="connsiteY31" fmla="*/ 258001 h 416049"/>
                <a:gd name="connsiteX32" fmla="*/ 3976 w 143843"/>
                <a:gd name="connsiteY32" fmla="*/ 250684 h 416049"/>
                <a:gd name="connsiteX33" fmla="*/ 602 w 143843"/>
                <a:gd name="connsiteY33" fmla="*/ 243471 h 416049"/>
                <a:gd name="connsiteX34" fmla="*/ 602 w 143843"/>
                <a:gd name="connsiteY34" fmla="*/ 242530 h 416049"/>
                <a:gd name="connsiteX35" fmla="*/ 3740 w 143843"/>
                <a:gd name="connsiteY35" fmla="*/ 235212 h 416049"/>
                <a:gd name="connsiteX36" fmla="*/ 340 w 143843"/>
                <a:gd name="connsiteY36" fmla="*/ 227973 h 416049"/>
                <a:gd name="connsiteX37" fmla="*/ 340 w 143843"/>
                <a:gd name="connsiteY37" fmla="*/ 227032 h 416049"/>
                <a:gd name="connsiteX38" fmla="*/ 3583 w 143843"/>
                <a:gd name="connsiteY38" fmla="*/ 219662 h 416049"/>
                <a:gd name="connsiteX39" fmla="*/ 262 w 143843"/>
                <a:gd name="connsiteY39" fmla="*/ 212319 h 416049"/>
                <a:gd name="connsiteX40" fmla="*/ 262 w 143843"/>
                <a:gd name="connsiteY40" fmla="*/ 211404 h 416049"/>
                <a:gd name="connsiteX41" fmla="*/ 3662 w 143843"/>
                <a:gd name="connsiteY41" fmla="*/ 204060 h 416049"/>
                <a:gd name="connsiteX42" fmla="*/ 445 w 143843"/>
                <a:gd name="connsiteY42" fmla="*/ 196638 h 416049"/>
                <a:gd name="connsiteX43" fmla="*/ 445 w 143843"/>
                <a:gd name="connsiteY43" fmla="*/ 195697 h 416049"/>
                <a:gd name="connsiteX44" fmla="*/ 3976 w 143843"/>
                <a:gd name="connsiteY44" fmla="*/ 188432 h 416049"/>
                <a:gd name="connsiteX45" fmla="*/ 916 w 143843"/>
                <a:gd name="connsiteY45" fmla="*/ 180932 h 416049"/>
                <a:gd name="connsiteX46" fmla="*/ 968 w 143843"/>
                <a:gd name="connsiteY46" fmla="*/ 179991 h 416049"/>
                <a:gd name="connsiteX47" fmla="*/ 4656 w 143843"/>
                <a:gd name="connsiteY47" fmla="*/ 172804 h 416049"/>
                <a:gd name="connsiteX48" fmla="*/ 1779 w 143843"/>
                <a:gd name="connsiteY48" fmla="*/ 165251 h 416049"/>
                <a:gd name="connsiteX49" fmla="*/ 1857 w 143843"/>
                <a:gd name="connsiteY49" fmla="*/ 164284 h 416049"/>
                <a:gd name="connsiteX50" fmla="*/ 5754 w 143843"/>
                <a:gd name="connsiteY50" fmla="*/ 157176 h 416049"/>
                <a:gd name="connsiteX51" fmla="*/ 3113 w 143843"/>
                <a:gd name="connsiteY51" fmla="*/ 149492 h 416049"/>
                <a:gd name="connsiteX52" fmla="*/ 3217 w 143843"/>
                <a:gd name="connsiteY52" fmla="*/ 148551 h 416049"/>
                <a:gd name="connsiteX53" fmla="*/ 7376 w 143843"/>
                <a:gd name="connsiteY53" fmla="*/ 141548 h 416049"/>
                <a:gd name="connsiteX54" fmla="*/ 4996 w 143843"/>
                <a:gd name="connsiteY54" fmla="*/ 133733 h 416049"/>
                <a:gd name="connsiteX55" fmla="*/ 5127 w 143843"/>
                <a:gd name="connsiteY55" fmla="*/ 132793 h 416049"/>
                <a:gd name="connsiteX56" fmla="*/ 9573 w 143843"/>
                <a:gd name="connsiteY56" fmla="*/ 125945 h 416049"/>
                <a:gd name="connsiteX57" fmla="*/ 7559 w 143843"/>
                <a:gd name="connsiteY57" fmla="*/ 118001 h 416049"/>
                <a:gd name="connsiteX58" fmla="*/ 7742 w 143843"/>
                <a:gd name="connsiteY58" fmla="*/ 117034 h 416049"/>
                <a:gd name="connsiteX59" fmla="*/ 12555 w 143843"/>
                <a:gd name="connsiteY59" fmla="*/ 110370 h 416049"/>
                <a:gd name="connsiteX60" fmla="*/ 10985 w 143843"/>
                <a:gd name="connsiteY60" fmla="*/ 102268 h 416049"/>
                <a:gd name="connsiteX61" fmla="*/ 11221 w 143843"/>
                <a:gd name="connsiteY61" fmla="*/ 101327 h 416049"/>
                <a:gd name="connsiteX62" fmla="*/ 16504 w 143843"/>
                <a:gd name="connsiteY62" fmla="*/ 94950 h 416049"/>
                <a:gd name="connsiteX63" fmla="*/ 15510 w 143843"/>
                <a:gd name="connsiteY63" fmla="*/ 86692 h 416049"/>
                <a:gd name="connsiteX64" fmla="*/ 15824 w 143843"/>
                <a:gd name="connsiteY64" fmla="*/ 85751 h 416049"/>
                <a:gd name="connsiteX65" fmla="*/ 21683 w 143843"/>
                <a:gd name="connsiteY65" fmla="*/ 79766 h 416049"/>
                <a:gd name="connsiteX66" fmla="*/ 21474 w 143843"/>
                <a:gd name="connsiteY66" fmla="*/ 71377 h 416049"/>
                <a:gd name="connsiteX67" fmla="*/ 21892 w 143843"/>
                <a:gd name="connsiteY67" fmla="*/ 70463 h 416049"/>
                <a:gd name="connsiteX68" fmla="*/ 28431 w 143843"/>
                <a:gd name="connsiteY68" fmla="*/ 65053 h 416049"/>
                <a:gd name="connsiteX69" fmla="*/ 29216 w 143843"/>
                <a:gd name="connsiteY69" fmla="*/ 56586 h 416049"/>
                <a:gd name="connsiteX70" fmla="*/ 29739 w 143843"/>
                <a:gd name="connsiteY70" fmla="*/ 55723 h 416049"/>
                <a:gd name="connsiteX71" fmla="*/ 36984 w 143843"/>
                <a:gd name="connsiteY71" fmla="*/ 51176 h 416049"/>
                <a:gd name="connsiteX72" fmla="*/ 38972 w 143843"/>
                <a:gd name="connsiteY72" fmla="*/ 42813 h 416049"/>
                <a:gd name="connsiteX73" fmla="*/ 39625 w 143843"/>
                <a:gd name="connsiteY73" fmla="*/ 42029 h 416049"/>
                <a:gd name="connsiteX74" fmla="*/ 47446 w 143843"/>
                <a:gd name="connsiteY74" fmla="*/ 38579 h 416049"/>
                <a:gd name="connsiteX75" fmla="*/ 47524 w 143843"/>
                <a:gd name="connsiteY75" fmla="*/ 38579 h 416049"/>
                <a:gd name="connsiteX76" fmla="*/ 50767 w 143843"/>
                <a:gd name="connsiteY76" fmla="*/ 30608 h 416049"/>
                <a:gd name="connsiteX77" fmla="*/ 51552 w 143843"/>
                <a:gd name="connsiteY77" fmla="*/ 29929 h 416049"/>
                <a:gd name="connsiteX78" fmla="*/ 59843 w 143843"/>
                <a:gd name="connsiteY78" fmla="*/ 27733 h 416049"/>
                <a:gd name="connsiteX79" fmla="*/ 64211 w 143843"/>
                <a:gd name="connsiteY79" fmla="*/ 20390 h 416049"/>
                <a:gd name="connsiteX80" fmla="*/ 65074 w 143843"/>
                <a:gd name="connsiteY80" fmla="*/ 19841 h 416049"/>
                <a:gd name="connsiteX81" fmla="*/ 73523 w 143843"/>
                <a:gd name="connsiteY81" fmla="*/ 18848 h 416049"/>
                <a:gd name="connsiteX82" fmla="*/ 78727 w 143843"/>
                <a:gd name="connsiteY82" fmla="*/ 12184 h 416049"/>
                <a:gd name="connsiteX83" fmla="*/ 79617 w 143843"/>
                <a:gd name="connsiteY83" fmla="*/ 11739 h 416049"/>
                <a:gd name="connsiteX84" fmla="*/ 87986 w 143843"/>
                <a:gd name="connsiteY84" fmla="*/ 11687 h 416049"/>
                <a:gd name="connsiteX85" fmla="*/ 93741 w 143843"/>
                <a:gd name="connsiteY85" fmla="*/ 5650 h 416049"/>
                <a:gd name="connsiteX86" fmla="*/ 94656 w 143843"/>
                <a:gd name="connsiteY86" fmla="*/ 5284 h 416049"/>
                <a:gd name="connsiteX87" fmla="*/ 103156 w 143843"/>
                <a:gd name="connsiteY87" fmla="*/ 6068 h 416049"/>
                <a:gd name="connsiteX88" fmla="*/ 109931 w 143843"/>
                <a:gd name="connsiteY88" fmla="*/ 580 h 416049"/>
                <a:gd name="connsiteX89" fmla="*/ 110977 w 143843"/>
                <a:gd name="connsiteY89" fmla="*/ 345 h 416049"/>
                <a:gd name="connsiteX90" fmla="*/ 120079 w 143843"/>
                <a:gd name="connsiteY90" fmla="*/ 3272 h 416049"/>
                <a:gd name="connsiteX91" fmla="*/ 130332 w 143843"/>
                <a:gd name="connsiteY91" fmla="*/ 476 h 416049"/>
                <a:gd name="connsiteX92" fmla="*/ 131875 w 143843"/>
                <a:gd name="connsiteY92" fmla="*/ 1050 h 416049"/>
                <a:gd name="connsiteX93" fmla="*/ 137498 w 143843"/>
                <a:gd name="connsiteY93" fmla="*/ 12942 h 416049"/>
                <a:gd name="connsiteX94" fmla="*/ 143723 w 143843"/>
                <a:gd name="connsiteY94" fmla="*/ 23604 h 416049"/>
                <a:gd name="connsiteX95" fmla="*/ 143331 w 143843"/>
                <a:gd name="connsiteY95" fmla="*/ 25486 h 416049"/>
                <a:gd name="connsiteX96" fmla="*/ 124552 w 143843"/>
                <a:gd name="connsiteY96" fmla="*/ 20468 h 416049"/>
                <a:gd name="connsiteX97" fmla="*/ 124499 w 143843"/>
                <a:gd name="connsiteY97" fmla="*/ 20651 h 416049"/>
                <a:gd name="connsiteX98" fmla="*/ 124499 w 143843"/>
                <a:gd name="connsiteY98" fmla="*/ 20520 h 416049"/>
                <a:gd name="connsiteX99" fmla="*/ 124813 w 143843"/>
                <a:gd name="connsiteY99" fmla="*/ 19161 h 416049"/>
                <a:gd name="connsiteX100" fmla="*/ 124525 w 143843"/>
                <a:gd name="connsiteY100" fmla="*/ 19057 h 416049"/>
                <a:gd name="connsiteX101" fmla="*/ 124316 w 143843"/>
                <a:gd name="connsiteY101" fmla="*/ 18979 h 416049"/>
                <a:gd name="connsiteX102" fmla="*/ 120157 w 143843"/>
                <a:gd name="connsiteY102" fmla="*/ 16313 h 416049"/>
                <a:gd name="connsiteX103" fmla="*/ 114848 w 143843"/>
                <a:gd name="connsiteY103" fmla="*/ 19370 h 416049"/>
                <a:gd name="connsiteX104" fmla="*/ 114063 w 143843"/>
                <a:gd name="connsiteY104" fmla="*/ 19527 h 416049"/>
                <a:gd name="connsiteX105" fmla="*/ 106923 w 143843"/>
                <a:gd name="connsiteY105" fmla="*/ 18325 h 416049"/>
                <a:gd name="connsiteX106" fmla="*/ 101509 w 143843"/>
                <a:gd name="connsiteY106" fmla="*/ 23421 h 416049"/>
                <a:gd name="connsiteX107" fmla="*/ 100698 w 143843"/>
                <a:gd name="connsiteY107" fmla="*/ 23735 h 416049"/>
                <a:gd name="connsiteX108" fmla="*/ 93061 w 143843"/>
                <a:gd name="connsiteY108" fmla="*/ 23447 h 416049"/>
                <a:gd name="connsiteX109" fmla="*/ 88065 w 143843"/>
                <a:gd name="connsiteY109" fmla="*/ 29171 h 416049"/>
                <a:gd name="connsiteX110" fmla="*/ 87280 w 143843"/>
                <a:gd name="connsiteY110" fmla="*/ 29563 h 416049"/>
                <a:gd name="connsiteX111" fmla="*/ 79800 w 143843"/>
                <a:gd name="connsiteY111" fmla="*/ 30007 h 416049"/>
                <a:gd name="connsiteX112" fmla="*/ 75536 w 143843"/>
                <a:gd name="connsiteY112" fmla="*/ 36122 h 416049"/>
                <a:gd name="connsiteX113" fmla="*/ 74830 w 143843"/>
                <a:gd name="connsiteY113" fmla="*/ 36593 h 416049"/>
                <a:gd name="connsiteX114" fmla="*/ 67585 w 143843"/>
                <a:gd name="connsiteY114" fmla="*/ 37978 h 416049"/>
                <a:gd name="connsiteX115" fmla="*/ 64264 w 143843"/>
                <a:gd name="connsiteY115" fmla="*/ 44538 h 416049"/>
                <a:gd name="connsiteX116" fmla="*/ 63636 w 143843"/>
                <a:gd name="connsiteY116" fmla="*/ 45086 h 416049"/>
                <a:gd name="connsiteX117" fmla="*/ 56731 w 143843"/>
                <a:gd name="connsiteY117" fmla="*/ 47517 h 416049"/>
                <a:gd name="connsiteX118" fmla="*/ 54482 w 143843"/>
                <a:gd name="connsiteY118" fmla="*/ 54469 h 416049"/>
                <a:gd name="connsiteX119" fmla="*/ 53932 w 143843"/>
                <a:gd name="connsiteY119" fmla="*/ 55122 h 416049"/>
                <a:gd name="connsiteX120" fmla="*/ 47446 w 143843"/>
                <a:gd name="connsiteY120" fmla="*/ 58598 h 416049"/>
                <a:gd name="connsiteX121" fmla="*/ 46243 w 143843"/>
                <a:gd name="connsiteY121" fmla="*/ 65863 h 416049"/>
                <a:gd name="connsiteX122" fmla="*/ 45798 w 143843"/>
                <a:gd name="connsiteY122" fmla="*/ 66595 h 416049"/>
                <a:gd name="connsiteX123" fmla="*/ 39782 w 143843"/>
                <a:gd name="connsiteY123" fmla="*/ 71012 h 416049"/>
                <a:gd name="connsiteX124" fmla="*/ 39521 w 143843"/>
                <a:gd name="connsiteY124" fmla="*/ 78486 h 416049"/>
                <a:gd name="connsiteX125" fmla="*/ 39155 w 143843"/>
                <a:gd name="connsiteY125" fmla="*/ 79270 h 416049"/>
                <a:gd name="connsiteX126" fmla="*/ 33636 w 143843"/>
                <a:gd name="connsiteY126" fmla="*/ 84418 h 416049"/>
                <a:gd name="connsiteX127" fmla="*/ 34185 w 143843"/>
                <a:gd name="connsiteY127" fmla="*/ 91971 h 416049"/>
                <a:gd name="connsiteX128" fmla="*/ 33897 w 143843"/>
                <a:gd name="connsiteY128" fmla="*/ 92807 h 416049"/>
                <a:gd name="connsiteX129" fmla="*/ 28797 w 143843"/>
                <a:gd name="connsiteY129" fmla="*/ 98531 h 416049"/>
                <a:gd name="connsiteX130" fmla="*/ 29974 w 143843"/>
                <a:gd name="connsiteY130" fmla="*/ 106110 h 416049"/>
                <a:gd name="connsiteX131" fmla="*/ 29765 w 143843"/>
                <a:gd name="connsiteY131" fmla="*/ 106972 h 416049"/>
                <a:gd name="connsiteX132" fmla="*/ 25057 w 143843"/>
                <a:gd name="connsiteY132" fmla="*/ 113087 h 416049"/>
                <a:gd name="connsiteX133" fmla="*/ 26757 w 143843"/>
                <a:gd name="connsiteY133" fmla="*/ 120640 h 416049"/>
                <a:gd name="connsiteX134" fmla="*/ 26600 w 143843"/>
                <a:gd name="connsiteY134" fmla="*/ 121529 h 416049"/>
                <a:gd name="connsiteX135" fmla="*/ 22232 w 143843"/>
                <a:gd name="connsiteY135" fmla="*/ 127958 h 416049"/>
                <a:gd name="connsiteX136" fmla="*/ 24325 w 143843"/>
                <a:gd name="connsiteY136" fmla="*/ 135458 h 416049"/>
                <a:gd name="connsiteX137" fmla="*/ 24194 w 143843"/>
                <a:gd name="connsiteY137" fmla="*/ 136373 h 416049"/>
                <a:gd name="connsiteX138" fmla="*/ 20087 w 143843"/>
                <a:gd name="connsiteY138" fmla="*/ 143011 h 416049"/>
                <a:gd name="connsiteX139" fmla="*/ 22494 w 143843"/>
                <a:gd name="connsiteY139" fmla="*/ 150459 h 416049"/>
                <a:gd name="connsiteX140" fmla="*/ 22389 w 143843"/>
                <a:gd name="connsiteY140" fmla="*/ 151374 h 416049"/>
                <a:gd name="connsiteX141" fmla="*/ 18518 w 143843"/>
                <a:gd name="connsiteY141" fmla="*/ 158195 h 416049"/>
                <a:gd name="connsiteX142" fmla="*/ 21186 w 143843"/>
                <a:gd name="connsiteY142" fmla="*/ 165591 h 416049"/>
                <a:gd name="connsiteX143" fmla="*/ 21134 w 143843"/>
                <a:gd name="connsiteY143" fmla="*/ 166506 h 416049"/>
                <a:gd name="connsiteX144" fmla="*/ 17446 w 143843"/>
                <a:gd name="connsiteY144" fmla="*/ 173483 h 416049"/>
                <a:gd name="connsiteX145" fmla="*/ 20323 w 143843"/>
                <a:gd name="connsiteY145" fmla="*/ 180827 h 416049"/>
                <a:gd name="connsiteX146" fmla="*/ 20270 w 143843"/>
                <a:gd name="connsiteY146" fmla="*/ 181742 h 416049"/>
                <a:gd name="connsiteX147" fmla="*/ 16766 w 143843"/>
                <a:gd name="connsiteY147" fmla="*/ 188798 h 416049"/>
                <a:gd name="connsiteX148" fmla="*/ 19826 w 143843"/>
                <a:gd name="connsiteY148" fmla="*/ 196089 h 416049"/>
                <a:gd name="connsiteX149" fmla="*/ 19826 w 143843"/>
                <a:gd name="connsiteY149" fmla="*/ 197030 h 416049"/>
                <a:gd name="connsiteX150" fmla="*/ 16426 w 143843"/>
                <a:gd name="connsiteY150" fmla="*/ 204191 h 416049"/>
                <a:gd name="connsiteX151" fmla="*/ 19643 w 143843"/>
                <a:gd name="connsiteY151" fmla="*/ 211430 h 416049"/>
                <a:gd name="connsiteX152" fmla="*/ 19643 w 143843"/>
                <a:gd name="connsiteY152" fmla="*/ 212345 h 416049"/>
                <a:gd name="connsiteX153" fmla="*/ 16400 w 143843"/>
                <a:gd name="connsiteY153" fmla="*/ 219584 h 416049"/>
                <a:gd name="connsiteX154" fmla="*/ 19721 w 143843"/>
                <a:gd name="connsiteY154" fmla="*/ 226771 h 416049"/>
                <a:gd name="connsiteX155" fmla="*/ 19721 w 143843"/>
                <a:gd name="connsiteY155" fmla="*/ 227686 h 416049"/>
                <a:gd name="connsiteX156" fmla="*/ 16583 w 143843"/>
                <a:gd name="connsiteY156" fmla="*/ 234977 h 416049"/>
                <a:gd name="connsiteX157" fmla="*/ 19983 w 143843"/>
                <a:gd name="connsiteY157" fmla="*/ 242216 h 416049"/>
                <a:gd name="connsiteX158" fmla="*/ 19983 w 143843"/>
                <a:gd name="connsiteY158" fmla="*/ 243131 h 416049"/>
                <a:gd name="connsiteX159" fmla="*/ 16818 w 143843"/>
                <a:gd name="connsiteY159" fmla="*/ 250475 h 416049"/>
                <a:gd name="connsiteX160" fmla="*/ 20192 w 143843"/>
                <a:gd name="connsiteY160" fmla="*/ 257714 h 416049"/>
                <a:gd name="connsiteX161" fmla="*/ 20192 w 143843"/>
                <a:gd name="connsiteY161" fmla="*/ 258655 h 416049"/>
                <a:gd name="connsiteX162" fmla="*/ 16975 w 143843"/>
                <a:gd name="connsiteY162" fmla="*/ 265972 h 416049"/>
                <a:gd name="connsiteX163" fmla="*/ 20349 w 143843"/>
                <a:gd name="connsiteY163" fmla="*/ 273237 h 416049"/>
                <a:gd name="connsiteX164" fmla="*/ 20349 w 143843"/>
                <a:gd name="connsiteY164" fmla="*/ 274152 h 416049"/>
                <a:gd name="connsiteX165" fmla="*/ 17106 w 143843"/>
                <a:gd name="connsiteY165" fmla="*/ 281496 h 416049"/>
                <a:gd name="connsiteX166" fmla="*/ 20454 w 143843"/>
                <a:gd name="connsiteY166" fmla="*/ 288787 h 416049"/>
                <a:gd name="connsiteX167" fmla="*/ 20454 w 143843"/>
                <a:gd name="connsiteY167" fmla="*/ 289728 h 416049"/>
                <a:gd name="connsiteX168" fmla="*/ 17158 w 143843"/>
                <a:gd name="connsiteY168" fmla="*/ 297046 h 416049"/>
                <a:gd name="connsiteX169" fmla="*/ 20480 w 143843"/>
                <a:gd name="connsiteY169" fmla="*/ 304337 h 416049"/>
                <a:gd name="connsiteX170" fmla="*/ 20480 w 143843"/>
                <a:gd name="connsiteY170" fmla="*/ 305278 h 416049"/>
                <a:gd name="connsiteX171" fmla="*/ 17184 w 143843"/>
                <a:gd name="connsiteY171" fmla="*/ 312595 h 416049"/>
                <a:gd name="connsiteX172" fmla="*/ 20480 w 143843"/>
                <a:gd name="connsiteY172" fmla="*/ 319913 h 416049"/>
                <a:gd name="connsiteX173" fmla="*/ 20480 w 143843"/>
                <a:gd name="connsiteY173" fmla="*/ 320828 h 416049"/>
                <a:gd name="connsiteX174" fmla="*/ 17158 w 143843"/>
                <a:gd name="connsiteY174" fmla="*/ 328119 h 416049"/>
                <a:gd name="connsiteX175" fmla="*/ 20427 w 143843"/>
                <a:gd name="connsiteY175" fmla="*/ 335437 h 416049"/>
                <a:gd name="connsiteX176" fmla="*/ 20427 w 143843"/>
                <a:gd name="connsiteY176" fmla="*/ 336377 h 416049"/>
                <a:gd name="connsiteX177" fmla="*/ 17079 w 143843"/>
                <a:gd name="connsiteY177" fmla="*/ 343669 h 416049"/>
                <a:gd name="connsiteX178" fmla="*/ 20323 w 143843"/>
                <a:gd name="connsiteY178" fmla="*/ 350986 h 416049"/>
                <a:gd name="connsiteX179" fmla="*/ 20323 w 143843"/>
                <a:gd name="connsiteY179" fmla="*/ 351927 h 416049"/>
                <a:gd name="connsiteX180" fmla="*/ 16949 w 143843"/>
                <a:gd name="connsiteY180" fmla="*/ 359193 h 416049"/>
                <a:gd name="connsiteX181" fmla="*/ 20166 w 143843"/>
                <a:gd name="connsiteY181" fmla="*/ 366510 h 416049"/>
                <a:gd name="connsiteX182" fmla="*/ 20166 w 143843"/>
                <a:gd name="connsiteY182" fmla="*/ 367451 h 416049"/>
                <a:gd name="connsiteX183" fmla="*/ 16766 w 143843"/>
                <a:gd name="connsiteY183" fmla="*/ 374716 h 416049"/>
                <a:gd name="connsiteX184" fmla="*/ 19957 w 143843"/>
                <a:gd name="connsiteY184" fmla="*/ 382060 h 416049"/>
                <a:gd name="connsiteX185" fmla="*/ 19957 w 143843"/>
                <a:gd name="connsiteY185" fmla="*/ 382975 h 416049"/>
                <a:gd name="connsiteX186" fmla="*/ 16530 w 143843"/>
                <a:gd name="connsiteY186" fmla="*/ 390240 h 416049"/>
                <a:gd name="connsiteX187" fmla="*/ 19721 w 143843"/>
                <a:gd name="connsiteY187" fmla="*/ 397584 h 416049"/>
                <a:gd name="connsiteX188" fmla="*/ 19721 w 143843"/>
                <a:gd name="connsiteY188" fmla="*/ 398524 h 416049"/>
                <a:gd name="connsiteX189" fmla="*/ 16295 w 143843"/>
                <a:gd name="connsiteY189" fmla="*/ 405764 h 416049"/>
                <a:gd name="connsiteX190" fmla="*/ 19460 w 143843"/>
                <a:gd name="connsiteY190" fmla="*/ 413107 h 416049"/>
                <a:gd name="connsiteX191" fmla="*/ 19460 w 143843"/>
                <a:gd name="connsiteY191" fmla="*/ 414048 h 416049"/>
                <a:gd name="connsiteX192" fmla="*/ 0 w 143843"/>
                <a:gd name="connsiteY192" fmla="*/ 413682 h 41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43843" h="416049">
                  <a:moveTo>
                    <a:pt x="79" y="413734"/>
                  </a:moveTo>
                  <a:lnTo>
                    <a:pt x="79" y="412794"/>
                  </a:lnTo>
                  <a:cubicBezTo>
                    <a:pt x="157" y="409893"/>
                    <a:pt x="1465" y="407305"/>
                    <a:pt x="3505" y="405581"/>
                  </a:cubicBezTo>
                  <a:cubicBezTo>
                    <a:pt x="1517" y="403777"/>
                    <a:pt x="288" y="401164"/>
                    <a:pt x="340" y="398263"/>
                  </a:cubicBezTo>
                  <a:lnTo>
                    <a:pt x="340" y="397322"/>
                  </a:lnTo>
                  <a:cubicBezTo>
                    <a:pt x="392" y="394421"/>
                    <a:pt x="1700" y="391834"/>
                    <a:pt x="3766" y="390083"/>
                  </a:cubicBezTo>
                  <a:cubicBezTo>
                    <a:pt x="1779" y="388280"/>
                    <a:pt x="549" y="385666"/>
                    <a:pt x="576" y="382765"/>
                  </a:cubicBezTo>
                  <a:lnTo>
                    <a:pt x="576" y="381825"/>
                  </a:lnTo>
                  <a:cubicBezTo>
                    <a:pt x="628" y="378924"/>
                    <a:pt x="1936" y="376336"/>
                    <a:pt x="3976" y="374586"/>
                  </a:cubicBezTo>
                  <a:cubicBezTo>
                    <a:pt x="1988" y="372782"/>
                    <a:pt x="732" y="370169"/>
                    <a:pt x="759" y="367268"/>
                  </a:cubicBezTo>
                  <a:lnTo>
                    <a:pt x="759" y="366327"/>
                  </a:lnTo>
                  <a:cubicBezTo>
                    <a:pt x="811" y="363426"/>
                    <a:pt x="2093" y="360839"/>
                    <a:pt x="4133" y="359088"/>
                  </a:cubicBezTo>
                  <a:cubicBezTo>
                    <a:pt x="2119" y="357285"/>
                    <a:pt x="889" y="354671"/>
                    <a:pt x="916" y="351770"/>
                  </a:cubicBezTo>
                  <a:lnTo>
                    <a:pt x="916" y="350856"/>
                  </a:lnTo>
                  <a:cubicBezTo>
                    <a:pt x="942" y="347955"/>
                    <a:pt x="2249" y="345368"/>
                    <a:pt x="4263" y="343590"/>
                  </a:cubicBezTo>
                  <a:cubicBezTo>
                    <a:pt x="2249" y="341813"/>
                    <a:pt x="994" y="339200"/>
                    <a:pt x="1020" y="336299"/>
                  </a:cubicBezTo>
                  <a:lnTo>
                    <a:pt x="1020" y="335358"/>
                  </a:lnTo>
                  <a:cubicBezTo>
                    <a:pt x="1020" y="332457"/>
                    <a:pt x="2328" y="329870"/>
                    <a:pt x="4342" y="328093"/>
                  </a:cubicBezTo>
                  <a:cubicBezTo>
                    <a:pt x="2328" y="326316"/>
                    <a:pt x="1072" y="323702"/>
                    <a:pt x="1072" y="320828"/>
                  </a:cubicBezTo>
                  <a:lnTo>
                    <a:pt x="1072" y="319887"/>
                  </a:lnTo>
                  <a:cubicBezTo>
                    <a:pt x="1072" y="316986"/>
                    <a:pt x="2354" y="314399"/>
                    <a:pt x="4368" y="312622"/>
                  </a:cubicBezTo>
                  <a:cubicBezTo>
                    <a:pt x="2354" y="310844"/>
                    <a:pt x="1072" y="308257"/>
                    <a:pt x="1072" y="305356"/>
                  </a:cubicBezTo>
                  <a:lnTo>
                    <a:pt x="1072" y="304415"/>
                  </a:lnTo>
                  <a:cubicBezTo>
                    <a:pt x="1072" y="301515"/>
                    <a:pt x="2354" y="298901"/>
                    <a:pt x="4368" y="297124"/>
                  </a:cubicBezTo>
                  <a:cubicBezTo>
                    <a:pt x="2328" y="295347"/>
                    <a:pt x="1046" y="292760"/>
                    <a:pt x="1046" y="289859"/>
                  </a:cubicBezTo>
                  <a:lnTo>
                    <a:pt x="1046" y="288918"/>
                  </a:lnTo>
                  <a:cubicBezTo>
                    <a:pt x="1046" y="286017"/>
                    <a:pt x="2302" y="283404"/>
                    <a:pt x="4290" y="281626"/>
                  </a:cubicBezTo>
                  <a:cubicBezTo>
                    <a:pt x="2276" y="279875"/>
                    <a:pt x="968" y="277288"/>
                    <a:pt x="942" y="274387"/>
                  </a:cubicBezTo>
                  <a:lnTo>
                    <a:pt x="942" y="273446"/>
                  </a:lnTo>
                  <a:cubicBezTo>
                    <a:pt x="916" y="270546"/>
                    <a:pt x="2171" y="267932"/>
                    <a:pt x="4159" y="266155"/>
                  </a:cubicBezTo>
                  <a:cubicBezTo>
                    <a:pt x="2119" y="264404"/>
                    <a:pt x="837" y="261817"/>
                    <a:pt x="785" y="258916"/>
                  </a:cubicBezTo>
                  <a:lnTo>
                    <a:pt x="785" y="258001"/>
                  </a:lnTo>
                  <a:cubicBezTo>
                    <a:pt x="732" y="255100"/>
                    <a:pt x="1988" y="252487"/>
                    <a:pt x="3976" y="250684"/>
                  </a:cubicBezTo>
                  <a:cubicBezTo>
                    <a:pt x="1936" y="248933"/>
                    <a:pt x="628" y="246371"/>
                    <a:pt x="602" y="243471"/>
                  </a:cubicBezTo>
                  <a:lnTo>
                    <a:pt x="602" y="242530"/>
                  </a:lnTo>
                  <a:cubicBezTo>
                    <a:pt x="549" y="239629"/>
                    <a:pt x="1779" y="237015"/>
                    <a:pt x="3740" y="235212"/>
                  </a:cubicBezTo>
                  <a:cubicBezTo>
                    <a:pt x="1700" y="233461"/>
                    <a:pt x="366" y="230874"/>
                    <a:pt x="340" y="227973"/>
                  </a:cubicBezTo>
                  <a:lnTo>
                    <a:pt x="340" y="227032"/>
                  </a:lnTo>
                  <a:cubicBezTo>
                    <a:pt x="288" y="224105"/>
                    <a:pt x="1543" y="221466"/>
                    <a:pt x="3583" y="219662"/>
                  </a:cubicBezTo>
                  <a:cubicBezTo>
                    <a:pt x="1543" y="217885"/>
                    <a:pt x="262" y="215246"/>
                    <a:pt x="262" y="212319"/>
                  </a:cubicBezTo>
                  <a:lnTo>
                    <a:pt x="262" y="211404"/>
                  </a:lnTo>
                  <a:cubicBezTo>
                    <a:pt x="262" y="208477"/>
                    <a:pt x="1596" y="205837"/>
                    <a:pt x="3662" y="204060"/>
                  </a:cubicBezTo>
                  <a:cubicBezTo>
                    <a:pt x="1622" y="202231"/>
                    <a:pt x="392" y="199565"/>
                    <a:pt x="445" y="196638"/>
                  </a:cubicBezTo>
                  <a:lnTo>
                    <a:pt x="445" y="195697"/>
                  </a:lnTo>
                  <a:cubicBezTo>
                    <a:pt x="523" y="192770"/>
                    <a:pt x="1883" y="190157"/>
                    <a:pt x="3976" y="188432"/>
                  </a:cubicBezTo>
                  <a:cubicBezTo>
                    <a:pt x="1988" y="186577"/>
                    <a:pt x="785" y="183885"/>
                    <a:pt x="916" y="180932"/>
                  </a:cubicBezTo>
                  <a:lnTo>
                    <a:pt x="968" y="179991"/>
                  </a:lnTo>
                  <a:cubicBezTo>
                    <a:pt x="1099" y="177064"/>
                    <a:pt x="2511" y="174477"/>
                    <a:pt x="4656" y="172804"/>
                  </a:cubicBezTo>
                  <a:cubicBezTo>
                    <a:pt x="2720" y="170896"/>
                    <a:pt x="1596" y="168178"/>
                    <a:pt x="1779" y="165251"/>
                  </a:cubicBezTo>
                  <a:lnTo>
                    <a:pt x="1857" y="164284"/>
                  </a:lnTo>
                  <a:cubicBezTo>
                    <a:pt x="2066" y="161357"/>
                    <a:pt x="3557" y="158796"/>
                    <a:pt x="5754" y="157176"/>
                  </a:cubicBezTo>
                  <a:cubicBezTo>
                    <a:pt x="3871" y="155190"/>
                    <a:pt x="2825" y="152445"/>
                    <a:pt x="3113" y="149492"/>
                  </a:cubicBezTo>
                  <a:lnTo>
                    <a:pt x="3217" y="148551"/>
                  </a:lnTo>
                  <a:cubicBezTo>
                    <a:pt x="3505" y="145598"/>
                    <a:pt x="5100" y="143089"/>
                    <a:pt x="7376" y="141548"/>
                  </a:cubicBezTo>
                  <a:cubicBezTo>
                    <a:pt x="5545" y="139483"/>
                    <a:pt x="4603" y="136687"/>
                    <a:pt x="4996" y="133733"/>
                  </a:cubicBezTo>
                  <a:lnTo>
                    <a:pt x="5127" y="132793"/>
                  </a:lnTo>
                  <a:cubicBezTo>
                    <a:pt x="5545" y="129839"/>
                    <a:pt x="7245" y="127409"/>
                    <a:pt x="9573" y="125945"/>
                  </a:cubicBezTo>
                  <a:cubicBezTo>
                    <a:pt x="7821" y="123802"/>
                    <a:pt x="7010" y="120928"/>
                    <a:pt x="7559" y="118001"/>
                  </a:cubicBezTo>
                  <a:lnTo>
                    <a:pt x="7742" y="117034"/>
                  </a:lnTo>
                  <a:cubicBezTo>
                    <a:pt x="8318" y="114107"/>
                    <a:pt x="10148" y="111728"/>
                    <a:pt x="12555" y="110370"/>
                  </a:cubicBezTo>
                  <a:cubicBezTo>
                    <a:pt x="10907" y="108122"/>
                    <a:pt x="10253" y="105195"/>
                    <a:pt x="10985" y="102268"/>
                  </a:cubicBezTo>
                  <a:lnTo>
                    <a:pt x="11221" y="101327"/>
                  </a:lnTo>
                  <a:cubicBezTo>
                    <a:pt x="11979" y="98400"/>
                    <a:pt x="13967" y="96126"/>
                    <a:pt x="16504" y="94950"/>
                  </a:cubicBezTo>
                  <a:cubicBezTo>
                    <a:pt x="15013" y="92572"/>
                    <a:pt x="14542" y="89567"/>
                    <a:pt x="15510" y="86692"/>
                  </a:cubicBezTo>
                  <a:cubicBezTo>
                    <a:pt x="15615" y="86378"/>
                    <a:pt x="15719" y="86065"/>
                    <a:pt x="15824" y="85751"/>
                  </a:cubicBezTo>
                  <a:cubicBezTo>
                    <a:pt x="16818" y="82876"/>
                    <a:pt x="19015" y="80733"/>
                    <a:pt x="21683" y="79766"/>
                  </a:cubicBezTo>
                  <a:cubicBezTo>
                    <a:pt x="20401" y="77231"/>
                    <a:pt x="20218" y="74174"/>
                    <a:pt x="21474" y="71377"/>
                  </a:cubicBezTo>
                  <a:cubicBezTo>
                    <a:pt x="21604" y="71064"/>
                    <a:pt x="21735" y="70776"/>
                    <a:pt x="21892" y="70463"/>
                  </a:cubicBezTo>
                  <a:cubicBezTo>
                    <a:pt x="23174" y="67640"/>
                    <a:pt x="25632" y="65732"/>
                    <a:pt x="28431" y="65053"/>
                  </a:cubicBezTo>
                  <a:cubicBezTo>
                    <a:pt x="27411" y="62361"/>
                    <a:pt x="27594" y="59251"/>
                    <a:pt x="29216" y="56586"/>
                  </a:cubicBezTo>
                  <a:cubicBezTo>
                    <a:pt x="29399" y="56298"/>
                    <a:pt x="29582" y="56011"/>
                    <a:pt x="29739" y="55723"/>
                  </a:cubicBezTo>
                  <a:cubicBezTo>
                    <a:pt x="31386" y="53057"/>
                    <a:pt x="34107" y="51463"/>
                    <a:pt x="36984" y="51176"/>
                  </a:cubicBezTo>
                  <a:cubicBezTo>
                    <a:pt x="36330" y="48327"/>
                    <a:pt x="36984" y="45243"/>
                    <a:pt x="38972" y="42813"/>
                  </a:cubicBezTo>
                  <a:cubicBezTo>
                    <a:pt x="39181" y="42551"/>
                    <a:pt x="39416" y="42290"/>
                    <a:pt x="39625" y="42029"/>
                  </a:cubicBezTo>
                  <a:cubicBezTo>
                    <a:pt x="41639" y="39651"/>
                    <a:pt x="44543" y="38475"/>
                    <a:pt x="47446" y="38579"/>
                  </a:cubicBezTo>
                  <a:cubicBezTo>
                    <a:pt x="47446" y="38579"/>
                    <a:pt x="47498" y="38579"/>
                    <a:pt x="47524" y="38579"/>
                  </a:cubicBezTo>
                  <a:cubicBezTo>
                    <a:pt x="47315" y="35678"/>
                    <a:pt x="48414" y="32699"/>
                    <a:pt x="50767" y="30608"/>
                  </a:cubicBezTo>
                  <a:cubicBezTo>
                    <a:pt x="51029" y="30373"/>
                    <a:pt x="51291" y="30138"/>
                    <a:pt x="51552" y="29929"/>
                  </a:cubicBezTo>
                  <a:cubicBezTo>
                    <a:pt x="53906" y="27864"/>
                    <a:pt x="56992" y="27158"/>
                    <a:pt x="59843" y="27733"/>
                  </a:cubicBezTo>
                  <a:cubicBezTo>
                    <a:pt x="60079" y="24859"/>
                    <a:pt x="61596" y="22088"/>
                    <a:pt x="64211" y="20390"/>
                  </a:cubicBezTo>
                  <a:cubicBezTo>
                    <a:pt x="64499" y="20207"/>
                    <a:pt x="64787" y="20024"/>
                    <a:pt x="65074" y="19841"/>
                  </a:cubicBezTo>
                  <a:cubicBezTo>
                    <a:pt x="67690" y="18168"/>
                    <a:pt x="70802" y="17907"/>
                    <a:pt x="73523" y="18848"/>
                  </a:cubicBezTo>
                  <a:cubicBezTo>
                    <a:pt x="74124" y="16051"/>
                    <a:pt x="75955" y="13543"/>
                    <a:pt x="78727" y="12184"/>
                  </a:cubicBezTo>
                  <a:cubicBezTo>
                    <a:pt x="79015" y="12027"/>
                    <a:pt x="79329" y="11896"/>
                    <a:pt x="79617" y="11739"/>
                  </a:cubicBezTo>
                  <a:cubicBezTo>
                    <a:pt x="82363" y="10407"/>
                    <a:pt x="85423" y="10485"/>
                    <a:pt x="87986" y="11687"/>
                  </a:cubicBezTo>
                  <a:cubicBezTo>
                    <a:pt x="88876" y="9021"/>
                    <a:pt x="90890" y="6748"/>
                    <a:pt x="93741" y="5650"/>
                  </a:cubicBezTo>
                  <a:cubicBezTo>
                    <a:pt x="94054" y="5519"/>
                    <a:pt x="94368" y="5415"/>
                    <a:pt x="94656" y="5284"/>
                  </a:cubicBezTo>
                  <a:cubicBezTo>
                    <a:pt x="97559" y="4187"/>
                    <a:pt x="100672" y="4579"/>
                    <a:pt x="103156" y="6068"/>
                  </a:cubicBezTo>
                  <a:cubicBezTo>
                    <a:pt x="104386" y="3376"/>
                    <a:pt x="106818" y="1260"/>
                    <a:pt x="109931" y="580"/>
                  </a:cubicBezTo>
                  <a:cubicBezTo>
                    <a:pt x="110297" y="502"/>
                    <a:pt x="110637" y="423"/>
                    <a:pt x="110977" y="345"/>
                  </a:cubicBezTo>
                  <a:cubicBezTo>
                    <a:pt x="114429" y="-361"/>
                    <a:pt x="117830" y="868"/>
                    <a:pt x="120079" y="3272"/>
                  </a:cubicBezTo>
                  <a:cubicBezTo>
                    <a:pt x="122564" y="476"/>
                    <a:pt x="126539" y="-753"/>
                    <a:pt x="130332" y="476"/>
                  </a:cubicBezTo>
                  <a:cubicBezTo>
                    <a:pt x="130855" y="632"/>
                    <a:pt x="131378" y="841"/>
                    <a:pt x="131875" y="1050"/>
                  </a:cubicBezTo>
                  <a:cubicBezTo>
                    <a:pt x="136609" y="2958"/>
                    <a:pt x="138989" y="8159"/>
                    <a:pt x="137498" y="12942"/>
                  </a:cubicBezTo>
                  <a:cubicBezTo>
                    <a:pt x="141762" y="14510"/>
                    <a:pt x="144456" y="18926"/>
                    <a:pt x="143723" y="23604"/>
                  </a:cubicBezTo>
                  <a:cubicBezTo>
                    <a:pt x="143566" y="24571"/>
                    <a:pt x="143409" y="25251"/>
                    <a:pt x="143331" y="25486"/>
                  </a:cubicBezTo>
                  <a:lnTo>
                    <a:pt x="124552" y="20468"/>
                  </a:lnTo>
                  <a:cubicBezTo>
                    <a:pt x="124552" y="20468"/>
                    <a:pt x="124552" y="20547"/>
                    <a:pt x="124499" y="20651"/>
                  </a:cubicBezTo>
                  <a:cubicBezTo>
                    <a:pt x="124499" y="20625"/>
                    <a:pt x="124499" y="20573"/>
                    <a:pt x="124499" y="20520"/>
                  </a:cubicBezTo>
                  <a:cubicBezTo>
                    <a:pt x="124578" y="20050"/>
                    <a:pt x="124682" y="19606"/>
                    <a:pt x="124813" y="19161"/>
                  </a:cubicBezTo>
                  <a:cubicBezTo>
                    <a:pt x="124708" y="19135"/>
                    <a:pt x="124630" y="19083"/>
                    <a:pt x="124525" y="19057"/>
                  </a:cubicBezTo>
                  <a:cubicBezTo>
                    <a:pt x="124473" y="19057"/>
                    <a:pt x="124394" y="19005"/>
                    <a:pt x="124316" y="18979"/>
                  </a:cubicBezTo>
                  <a:cubicBezTo>
                    <a:pt x="122668" y="18456"/>
                    <a:pt x="121256" y="17515"/>
                    <a:pt x="120157" y="16313"/>
                  </a:cubicBezTo>
                  <a:cubicBezTo>
                    <a:pt x="118823" y="17829"/>
                    <a:pt x="116966" y="18952"/>
                    <a:pt x="114848" y="19370"/>
                  </a:cubicBezTo>
                  <a:cubicBezTo>
                    <a:pt x="114586" y="19423"/>
                    <a:pt x="114325" y="19475"/>
                    <a:pt x="114063" y="19527"/>
                  </a:cubicBezTo>
                  <a:cubicBezTo>
                    <a:pt x="111526" y="20076"/>
                    <a:pt x="108989" y="19580"/>
                    <a:pt x="106923" y="18325"/>
                  </a:cubicBezTo>
                  <a:cubicBezTo>
                    <a:pt x="105903" y="20599"/>
                    <a:pt x="104020" y="22454"/>
                    <a:pt x="101509" y="23421"/>
                  </a:cubicBezTo>
                  <a:cubicBezTo>
                    <a:pt x="101247" y="23526"/>
                    <a:pt x="100959" y="23630"/>
                    <a:pt x="100698" y="23735"/>
                  </a:cubicBezTo>
                  <a:cubicBezTo>
                    <a:pt x="98108" y="24728"/>
                    <a:pt x="95388" y="24545"/>
                    <a:pt x="93061" y="23447"/>
                  </a:cubicBezTo>
                  <a:cubicBezTo>
                    <a:pt x="92276" y="25852"/>
                    <a:pt x="90523" y="27969"/>
                    <a:pt x="88065" y="29171"/>
                  </a:cubicBezTo>
                  <a:cubicBezTo>
                    <a:pt x="87803" y="29301"/>
                    <a:pt x="87542" y="29432"/>
                    <a:pt x="87280" y="29563"/>
                  </a:cubicBezTo>
                  <a:cubicBezTo>
                    <a:pt x="84848" y="30765"/>
                    <a:pt x="82180" y="30843"/>
                    <a:pt x="79800" y="30007"/>
                  </a:cubicBezTo>
                  <a:cubicBezTo>
                    <a:pt x="79277" y="32438"/>
                    <a:pt x="77812" y="34685"/>
                    <a:pt x="75536" y="36122"/>
                  </a:cubicBezTo>
                  <a:cubicBezTo>
                    <a:pt x="75301" y="36279"/>
                    <a:pt x="75066" y="36436"/>
                    <a:pt x="74830" y="36593"/>
                  </a:cubicBezTo>
                  <a:cubicBezTo>
                    <a:pt x="72607" y="38056"/>
                    <a:pt x="69992" y="38475"/>
                    <a:pt x="67585" y="37978"/>
                  </a:cubicBezTo>
                  <a:cubicBezTo>
                    <a:pt x="67402" y="40435"/>
                    <a:pt x="66278" y="42787"/>
                    <a:pt x="64264" y="44538"/>
                  </a:cubicBezTo>
                  <a:cubicBezTo>
                    <a:pt x="64054" y="44721"/>
                    <a:pt x="63845" y="44904"/>
                    <a:pt x="63636" y="45086"/>
                  </a:cubicBezTo>
                  <a:cubicBezTo>
                    <a:pt x="61674" y="46837"/>
                    <a:pt x="59163" y="47648"/>
                    <a:pt x="56731" y="47517"/>
                  </a:cubicBezTo>
                  <a:cubicBezTo>
                    <a:pt x="56914" y="49947"/>
                    <a:pt x="56182" y="52456"/>
                    <a:pt x="54482" y="54469"/>
                  </a:cubicBezTo>
                  <a:cubicBezTo>
                    <a:pt x="54298" y="54678"/>
                    <a:pt x="54115" y="54887"/>
                    <a:pt x="53932" y="55122"/>
                  </a:cubicBezTo>
                  <a:cubicBezTo>
                    <a:pt x="52258" y="57160"/>
                    <a:pt x="49904" y="58336"/>
                    <a:pt x="47446" y="58598"/>
                  </a:cubicBezTo>
                  <a:cubicBezTo>
                    <a:pt x="47995" y="61002"/>
                    <a:pt x="47629" y="63616"/>
                    <a:pt x="46243" y="65863"/>
                  </a:cubicBezTo>
                  <a:cubicBezTo>
                    <a:pt x="46086" y="66098"/>
                    <a:pt x="45955" y="66334"/>
                    <a:pt x="45798" y="66595"/>
                  </a:cubicBezTo>
                  <a:cubicBezTo>
                    <a:pt x="44412" y="68895"/>
                    <a:pt x="42215" y="70410"/>
                    <a:pt x="39782" y="71012"/>
                  </a:cubicBezTo>
                  <a:cubicBezTo>
                    <a:pt x="40672" y="73337"/>
                    <a:pt x="40645" y="76029"/>
                    <a:pt x="39521" y="78486"/>
                  </a:cubicBezTo>
                  <a:cubicBezTo>
                    <a:pt x="39390" y="78747"/>
                    <a:pt x="39285" y="79009"/>
                    <a:pt x="39155" y="79270"/>
                  </a:cubicBezTo>
                  <a:cubicBezTo>
                    <a:pt x="38030" y="81753"/>
                    <a:pt x="35990" y="83556"/>
                    <a:pt x="33636" y="84418"/>
                  </a:cubicBezTo>
                  <a:cubicBezTo>
                    <a:pt x="34787" y="86666"/>
                    <a:pt x="35074" y="89384"/>
                    <a:pt x="34185" y="91971"/>
                  </a:cubicBezTo>
                  <a:cubicBezTo>
                    <a:pt x="34080" y="92232"/>
                    <a:pt x="34002" y="92520"/>
                    <a:pt x="33897" y="92807"/>
                  </a:cubicBezTo>
                  <a:cubicBezTo>
                    <a:pt x="33008" y="95421"/>
                    <a:pt x="31125" y="97433"/>
                    <a:pt x="28797" y="98531"/>
                  </a:cubicBezTo>
                  <a:cubicBezTo>
                    <a:pt x="30157" y="100700"/>
                    <a:pt x="30680" y="103418"/>
                    <a:pt x="29974" y="106110"/>
                  </a:cubicBezTo>
                  <a:lnTo>
                    <a:pt x="29765" y="106972"/>
                  </a:lnTo>
                  <a:cubicBezTo>
                    <a:pt x="29085" y="109690"/>
                    <a:pt x="27332" y="111833"/>
                    <a:pt x="25057" y="113087"/>
                  </a:cubicBezTo>
                  <a:cubicBezTo>
                    <a:pt x="26600" y="115178"/>
                    <a:pt x="27280" y="117896"/>
                    <a:pt x="26757" y="120640"/>
                  </a:cubicBezTo>
                  <a:lnTo>
                    <a:pt x="26600" y="121529"/>
                  </a:lnTo>
                  <a:cubicBezTo>
                    <a:pt x="26077" y="124299"/>
                    <a:pt x="24429" y="126573"/>
                    <a:pt x="22232" y="127958"/>
                  </a:cubicBezTo>
                  <a:cubicBezTo>
                    <a:pt x="23880" y="129996"/>
                    <a:pt x="24717" y="132662"/>
                    <a:pt x="24325" y="135458"/>
                  </a:cubicBezTo>
                  <a:lnTo>
                    <a:pt x="24194" y="136373"/>
                  </a:lnTo>
                  <a:cubicBezTo>
                    <a:pt x="23801" y="139169"/>
                    <a:pt x="22258" y="141521"/>
                    <a:pt x="20087" y="143011"/>
                  </a:cubicBezTo>
                  <a:cubicBezTo>
                    <a:pt x="21840" y="144971"/>
                    <a:pt x="22781" y="147637"/>
                    <a:pt x="22494" y="150459"/>
                  </a:cubicBezTo>
                  <a:lnTo>
                    <a:pt x="22389" y="151374"/>
                  </a:lnTo>
                  <a:cubicBezTo>
                    <a:pt x="22101" y="154196"/>
                    <a:pt x="20637" y="156627"/>
                    <a:pt x="18518" y="158195"/>
                  </a:cubicBezTo>
                  <a:cubicBezTo>
                    <a:pt x="20349" y="160103"/>
                    <a:pt x="21395" y="162742"/>
                    <a:pt x="21186" y="165591"/>
                  </a:cubicBezTo>
                  <a:lnTo>
                    <a:pt x="21134" y="166506"/>
                  </a:lnTo>
                  <a:cubicBezTo>
                    <a:pt x="20950" y="169354"/>
                    <a:pt x="19538" y="171837"/>
                    <a:pt x="17446" y="173483"/>
                  </a:cubicBezTo>
                  <a:cubicBezTo>
                    <a:pt x="19329" y="175339"/>
                    <a:pt x="20454" y="177978"/>
                    <a:pt x="20323" y="180827"/>
                  </a:cubicBezTo>
                  <a:lnTo>
                    <a:pt x="20270" y="181742"/>
                  </a:lnTo>
                  <a:cubicBezTo>
                    <a:pt x="20140" y="184590"/>
                    <a:pt x="18806" y="187125"/>
                    <a:pt x="16766" y="188798"/>
                  </a:cubicBezTo>
                  <a:cubicBezTo>
                    <a:pt x="18701" y="190627"/>
                    <a:pt x="19878" y="193215"/>
                    <a:pt x="19826" y="196089"/>
                  </a:cubicBezTo>
                  <a:lnTo>
                    <a:pt x="19826" y="197030"/>
                  </a:lnTo>
                  <a:cubicBezTo>
                    <a:pt x="19747" y="199905"/>
                    <a:pt x="18440" y="202440"/>
                    <a:pt x="16426" y="204191"/>
                  </a:cubicBezTo>
                  <a:cubicBezTo>
                    <a:pt x="18413" y="205968"/>
                    <a:pt x="19643" y="208555"/>
                    <a:pt x="19643" y="211430"/>
                  </a:cubicBezTo>
                  <a:lnTo>
                    <a:pt x="19643" y="212345"/>
                  </a:lnTo>
                  <a:cubicBezTo>
                    <a:pt x="19643" y="215220"/>
                    <a:pt x="18387" y="217807"/>
                    <a:pt x="16400" y="219584"/>
                  </a:cubicBezTo>
                  <a:cubicBezTo>
                    <a:pt x="18413" y="221335"/>
                    <a:pt x="19695" y="223896"/>
                    <a:pt x="19721" y="226771"/>
                  </a:cubicBezTo>
                  <a:lnTo>
                    <a:pt x="19721" y="227686"/>
                  </a:lnTo>
                  <a:cubicBezTo>
                    <a:pt x="19773" y="230560"/>
                    <a:pt x="18544" y="233174"/>
                    <a:pt x="16583" y="234977"/>
                  </a:cubicBezTo>
                  <a:cubicBezTo>
                    <a:pt x="18623" y="236728"/>
                    <a:pt x="19930" y="239315"/>
                    <a:pt x="19983" y="242216"/>
                  </a:cubicBezTo>
                  <a:lnTo>
                    <a:pt x="19983" y="243131"/>
                  </a:lnTo>
                  <a:cubicBezTo>
                    <a:pt x="20035" y="246032"/>
                    <a:pt x="18806" y="248671"/>
                    <a:pt x="16818" y="250475"/>
                  </a:cubicBezTo>
                  <a:cubicBezTo>
                    <a:pt x="18858" y="252226"/>
                    <a:pt x="20166" y="254813"/>
                    <a:pt x="20192" y="257714"/>
                  </a:cubicBezTo>
                  <a:lnTo>
                    <a:pt x="20192" y="258655"/>
                  </a:lnTo>
                  <a:cubicBezTo>
                    <a:pt x="20244" y="261555"/>
                    <a:pt x="18989" y="264169"/>
                    <a:pt x="16975" y="265972"/>
                  </a:cubicBezTo>
                  <a:cubicBezTo>
                    <a:pt x="19015" y="267749"/>
                    <a:pt x="20323" y="270336"/>
                    <a:pt x="20349" y="273237"/>
                  </a:cubicBezTo>
                  <a:lnTo>
                    <a:pt x="20349" y="274152"/>
                  </a:lnTo>
                  <a:cubicBezTo>
                    <a:pt x="20375" y="277079"/>
                    <a:pt x="19120" y="279693"/>
                    <a:pt x="17106" y="281496"/>
                  </a:cubicBezTo>
                  <a:cubicBezTo>
                    <a:pt x="19146" y="283273"/>
                    <a:pt x="20427" y="285860"/>
                    <a:pt x="20454" y="288787"/>
                  </a:cubicBezTo>
                  <a:lnTo>
                    <a:pt x="20454" y="289728"/>
                  </a:lnTo>
                  <a:cubicBezTo>
                    <a:pt x="20454" y="292655"/>
                    <a:pt x="19198" y="295268"/>
                    <a:pt x="17158" y="297046"/>
                  </a:cubicBezTo>
                  <a:cubicBezTo>
                    <a:pt x="19198" y="298823"/>
                    <a:pt x="20480" y="301436"/>
                    <a:pt x="20480" y="304337"/>
                  </a:cubicBezTo>
                  <a:lnTo>
                    <a:pt x="20480" y="305278"/>
                  </a:lnTo>
                  <a:cubicBezTo>
                    <a:pt x="20480" y="308179"/>
                    <a:pt x="19198" y="310792"/>
                    <a:pt x="17184" y="312595"/>
                  </a:cubicBezTo>
                  <a:cubicBezTo>
                    <a:pt x="19198" y="314372"/>
                    <a:pt x="20480" y="316986"/>
                    <a:pt x="20480" y="319913"/>
                  </a:cubicBezTo>
                  <a:lnTo>
                    <a:pt x="20480" y="320828"/>
                  </a:lnTo>
                  <a:cubicBezTo>
                    <a:pt x="20480" y="323729"/>
                    <a:pt x="19198" y="326342"/>
                    <a:pt x="17158" y="328119"/>
                  </a:cubicBezTo>
                  <a:cubicBezTo>
                    <a:pt x="19172" y="329896"/>
                    <a:pt x="20427" y="332510"/>
                    <a:pt x="20427" y="335437"/>
                  </a:cubicBezTo>
                  <a:lnTo>
                    <a:pt x="20427" y="336377"/>
                  </a:lnTo>
                  <a:cubicBezTo>
                    <a:pt x="20427" y="339278"/>
                    <a:pt x="19120" y="341892"/>
                    <a:pt x="17079" y="343669"/>
                  </a:cubicBezTo>
                  <a:cubicBezTo>
                    <a:pt x="19093" y="345472"/>
                    <a:pt x="20349" y="348086"/>
                    <a:pt x="20323" y="350986"/>
                  </a:cubicBezTo>
                  <a:lnTo>
                    <a:pt x="20323" y="351927"/>
                  </a:lnTo>
                  <a:cubicBezTo>
                    <a:pt x="20297" y="354828"/>
                    <a:pt x="18989" y="357415"/>
                    <a:pt x="16949" y="359193"/>
                  </a:cubicBezTo>
                  <a:cubicBezTo>
                    <a:pt x="18963" y="360996"/>
                    <a:pt x="20192" y="363609"/>
                    <a:pt x="20166" y="366510"/>
                  </a:cubicBezTo>
                  <a:lnTo>
                    <a:pt x="20166" y="367451"/>
                  </a:lnTo>
                  <a:cubicBezTo>
                    <a:pt x="20114" y="370352"/>
                    <a:pt x="18806" y="372965"/>
                    <a:pt x="16766" y="374716"/>
                  </a:cubicBezTo>
                  <a:cubicBezTo>
                    <a:pt x="18780" y="376519"/>
                    <a:pt x="20009" y="379159"/>
                    <a:pt x="19957" y="382060"/>
                  </a:cubicBezTo>
                  <a:lnTo>
                    <a:pt x="19957" y="382975"/>
                  </a:lnTo>
                  <a:cubicBezTo>
                    <a:pt x="19904" y="385875"/>
                    <a:pt x="18597" y="388489"/>
                    <a:pt x="16530" y="390240"/>
                  </a:cubicBezTo>
                  <a:cubicBezTo>
                    <a:pt x="18518" y="392043"/>
                    <a:pt x="19773" y="394683"/>
                    <a:pt x="19721" y="397584"/>
                  </a:cubicBezTo>
                  <a:lnTo>
                    <a:pt x="19721" y="398524"/>
                  </a:lnTo>
                  <a:cubicBezTo>
                    <a:pt x="19669" y="401425"/>
                    <a:pt x="18335" y="404013"/>
                    <a:pt x="16295" y="405764"/>
                  </a:cubicBezTo>
                  <a:cubicBezTo>
                    <a:pt x="18283" y="407567"/>
                    <a:pt x="19512" y="410206"/>
                    <a:pt x="19460" y="413107"/>
                  </a:cubicBezTo>
                  <a:lnTo>
                    <a:pt x="19460" y="414048"/>
                  </a:lnTo>
                  <a:cubicBezTo>
                    <a:pt x="19381" y="416949"/>
                    <a:pt x="-52" y="416583"/>
                    <a:pt x="0" y="413682"/>
                  </a:cubicBezTo>
                  <a:close/>
                </a:path>
              </a:pathLst>
            </a:custGeom>
            <a:solidFill>
              <a:srgbClr val="10161E"/>
            </a:solidFill>
            <a:ln w="0" cap="flat">
              <a:noFill/>
              <a:prstDash val="solid"/>
              <a:miter/>
            </a:ln>
          </p:spPr>
          <p:txBody>
            <a:bodyPr rtlCol="0" anchor="ctr"/>
            <a:lstStyle/>
            <a:p>
              <a:endParaRPr lang="nb-NO"/>
            </a:p>
          </p:txBody>
        </p:sp>
        <p:sp>
          <p:nvSpPr>
            <p:cNvPr id="166" name="Friform 165">
              <a:extLst>
                <a:ext uri="{FF2B5EF4-FFF2-40B4-BE49-F238E27FC236}">
                  <a16:creationId xmlns:a16="http://schemas.microsoft.com/office/drawing/2014/main" id="{AF3F2D52-855C-52DB-C582-D2FDE5CA8601}"/>
                </a:ext>
              </a:extLst>
            </p:cNvPr>
            <p:cNvSpPr/>
            <p:nvPr/>
          </p:nvSpPr>
          <p:spPr>
            <a:xfrm>
              <a:off x="1539904" y="4161105"/>
              <a:ext cx="204029" cy="425359"/>
            </a:xfrm>
            <a:custGeom>
              <a:avLst/>
              <a:gdLst>
                <a:gd name="connsiteX0" fmla="*/ 105 w 204029"/>
                <a:gd name="connsiteY0" fmla="*/ 423085 h 425359"/>
                <a:gd name="connsiteX1" fmla="*/ 105 w 204029"/>
                <a:gd name="connsiteY1" fmla="*/ 422145 h 425359"/>
                <a:gd name="connsiteX2" fmla="*/ 3557 w 204029"/>
                <a:gd name="connsiteY2" fmla="*/ 414905 h 425359"/>
                <a:gd name="connsiteX3" fmla="*/ 419 w 204029"/>
                <a:gd name="connsiteY3" fmla="*/ 407509 h 425359"/>
                <a:gd name="connsiteX4" fmla="*/ 419 w 204029"/>
                <a:gd name="connsiteY4" fmla="*/ 406569 h 425359"/>
                <a:gd name="connsiteX5" fmla="*/ 3923 w 204029"/>
                <a:gd name="connsiteY5" fmla="*/ 399356 h 425359"/>
                <a:gd name="connsiteX6" fmla="*/ 811 w 204029"/>
                <a:gd name="connsiteY6" fmla="*/ 391960 h 425359"/>
                <a:gd name="connsiteX7" fmla="*/ 811 w 204029"/>
                <a:gd name="connsiteY7" fmla="*/ 391019 h 425359"/>
                <a:gd name="connsiteX8" fmla="*/ 4368 w 204029"/>
                <a:gd name="connsiteY8" fmla="*/ 383806 h 425359"/>
                <a:gd name="connsiteX9" fmla="*/ 1308 w 204029"/>
                <a:gd name="connsiteY9" fmla="*/ 376410 h 425359"/>
                <a:gd name="connsiteX10" fmla="*/ 1308 w 204029"/>
                <a:gd name="connsiteY10" fmla="*/ 375469 h 425359"/>
                <a:gd name="connsiteX11" fmla="*/ 4917 w 204029"/>
                <a:gd name="connsiteY11" fmla="*/ 368282 h 425359"/>
                <a:gd name="connsiteX12" fmla="*/ 1909 w 204029"/>
                <a:gd name="connsiteY12" fmla="*/ 360860 h 425359"/>
                <a:gd name="connsiteX13" fmla="*/ 1909 w 204029"/>
                <a:gd name="connsiteY13" fmla="*/ 359919 h 425359"/>
                <a:gd name="connsiteX14" fmla="*/ 5545 w 204029"/>
                <a:gd name="connsiteY14" fmla="*/ 352758 h 425359"/>
                <a:gd name="connsiteX15" fmla="*/ 2563 w 204029"/>
                <a:gd name="connsiteY15" fmla="*/ 345310 h 425359"/>
                <a:gd name="connsiteX16" fmla="*/ 2616 w 204029"/>
                <a:gd name="connsiteY16" fmla="*/ 344369 h 425359"/>
                <a:gd name="connsiteX17" fmla="*/ 6277 w 204029"/>
                <a:gd name="connsiteY17" fmla="*/ 337235 h 425359"/>
                <a:gd name="connsiteX18" fmla="*/ 3348 w 204029"/>
                <a:gd name="connsiteY18" fmla="*/ 329760 h 425359"/>
                <a:gd name="connsiteX19" fmla="*/ 3400 w 204029"/>
                <a:gd name="connsiteY19" fmla="*/ 328820 h 425359"/>
                <a:gd name="connsiteX20" fmla="*/ 7114 w 204029"/>
                <a:gd name="connsiteY20" fmla="*/ 321685 h 425359"/>
                <a:gd name="connsiteX21" fmla="*/ 4237 w 204029"/>
                <a:gd name="connsiteY21" fmla="*/ 314211 h 425359"/>
                <a:gd name="connsiteX22" fmla="*/ 4290 w 204029"/>
                <a:gd name="connsiteY22" fmla="*/ 313270 h 425359"/>
                <a:gd name="connsiteX23" fmla="*/ 8056 w 204029"/>
                <a:gd name="connsiteY23" fmla="*/ 306161 h 425359"/>
                <a:gd name="connsiteX24" fmla="*/ 5231 w 204029"/>
                <a:gd name="connsiteY24" fmla="*/ 298635 h 425359"/>
                <a:gd name="connsiteX25" fmla="*/ 5283 w 204029"/>
                <a:gd name="connsiteY25" fmla="*/ 297694 h 425359"/>
                <a:gd name="connsiteX26" fmla="*/ 9102 w 204029"/>
                <a:gd name="connsiteY26" fmla="*/ 290611 h 425359"/>
                <a:gd name="connsiteX27" fmla="*/ 6330 w 204029"/>
                <a:gd name="connsiteY27" fmla="*/ 283085 h 425359"/>
                <a:gd name="connsiteX28" fmla="*/ 6408 w 204029"/>
                <a:gd name="connsiteY28" fmla="*/ 282144 h 425359"/>
                <a:gd name="connsiteX29" fmla="*/ 10279 w 204029"/>
                <a:gd name="connsiteY29" fmla="*/ 275114 h 425359"/>
                <a:gd name="connsiteX30" fmla="*/ 7585 w 204029"/>
                <a:gd name="connsiteY30" fmla="*/ 267561 h 425359"/>
                <a:gd name="connsiteX31" fmla="*/ 7664 w 204029"/>
                <a:gd name="connsiteY31" fmla="*/ 266620 h 425359"/>
                <a:gd name="connsiteX32" fmla="*/ 11587 w 204029"/>
                <a:gd name="connsiteY32" fmla="*/ 259616 h 425359"/>
                <a:gd name="connsiteX33" fmla="*/ 8971 w 204029"/>
                <a:gd name="connsiteY33" fmla="*/ 252037 h 425359"/>
                <a:gd name="connsiteX34" fmla="*/ 9050 w 204029"/>
                <a:gd name="connsiteY34" fmla="*/ 251123 h 425359"/>
                <a:gd name="connsiteX35" fmla="*/ 13052 w 204029"/>
                <a:gd name="connsiteY35" fmla="*/ 244145 h 425359"/>
                <a:gd name="connsiteX36" fmla="*/ 10514 w 204029"/>
                <a:gd name="connsiteY36" fmla="*/ 236514 h 425359"/>
                <a:gd name="connsiteX37" fmla="*/ 10619 w 204029"/>
                <a:gd name="connsiteY37" fmla="*/ 235573 h 425359"/>
                <a:gd name="connsiteX38" fmla="*/ 14699 w 204029"/>
                <a:gd name="connsiteY38" fmla="*/ 228647 h 425359"/>
                <a:gd name="connsiteX39" fmla="*/ 12241 w 204029"/>
                <a:gd name="connsiteY39" fmla="*/ 220990 h 425359"/>
                <a:gd name="connsiteX40" fmla="*/ 12345 w 204029"/>
                <a:gd name="connsiteY40" fmla="*/ 220049 h 425359"/>
                <a:gd name="connsiteX41" fmla="*/ 16530 w 204029"/>
                <a:gd name="connsiteY41" fmla="*/ 213176 h 425359"/>
                <a:gd name="connsiteX42" fmla="*/ 14176 w 204029"/>
                <a:gd name="connsiteY42" fmla="*/ 205493 h 425359"/>
                <a:gd name="connsiteX43" fmla="*/ 14307 w 204029"/>
                <a:gd name="connsiteY43" fmla="*/ 204552 h 425359"/>
                <a:gd name="connsiteX44" fmla="*/ 18570 w 204029"/>
                <a:gd name="connsiteY44" fmla="*/ 197731 h 425359"/>
                <a:gd name="connsiteX45" fmla="*/ 16321 w 204029"/>
                <a:gd name="connsiteY45" fmla="*/ 189995 h 425359"/>
                <a:gd name="connsiteX46" fmla="*/ 16452 w 204029"/>
                <a:gd name="connsiteY46" fmla="*/ 189080 h 425359"/>
                <a:gd name="connsiteX47" fmla="*/ 20846 w 204029"/>
                <a:gd name="connsiteY47" fmla="*/ 182312 h 425359"/>
                <a:gd name="connsiteX48" fmla="*/ 18727 w 204029"/>
                <a:gd name="connsiteY48" fmla="*/ 174524 h 425359"/>
                <a:gd name="connsiteX49" fmla="*/ 18884 w 204029"/>
                <a:gd name="connsiteY49" fmla="*/ 173583 h 425359"/>
                <a:gd name="connsiteX50" fmla="*/ 23383 w 204029"/>
                <a:gd name="connsiteY50" fmla="*/ 166893 h 425359"/>
                <a:gd name="connsiteX51" fmla="*/ 21395 w 204029"/>
                <a:gd name="connsiteY51" fmla="*/ 159052 h 425359"/>
                <a:gd name="connsiteX52" fmla="*/ 21578 w 204029"/>
                <a:gd name="connsiteY52" fmla="*/ 158111 h 425359"/>
                <a:gd name="connsiteX53" fmla="*/ 26234 w 204029"/>
                <a:gd name="connsiteY53" fmla="*/ 151500 h 425359"/>
                <a:gd name="connsiteX54" fmla="*/ 24429 w 204029"/>
                <a:gd name="connsiteY54" fmla="*/ 143607 h 425359"/>
                <a:gd name="connsiteX55" fmla="*/ 24612 w 204029"/>
                <a:gd name="connsiteY55" fmla="*/ 142666 h 425359"/>
                <a:gd name="connsiteX56" fmla="*/ 29425 w 204029"/>
                <a:gd name="connsiteY56" fmla="*/ 136159 h 425359"/>
                <a:gd name="connsiteX57" fmla="*/ 27829 w 204029"/>
                <a:gd name="connsiteY57" fmla="*/ 128188 h 425359"/>
                <a:gd name="connsiteX58" fmla="*/ 28039 w 204029"/>
                <a:gd name="connsiteY58" fmla="*/ 127273 h 425359"/>
                <a:gd name="connsiteX59" fmla="*/ 33086 w 204029"/>
                <a:gd name="connsiteY59" fmla="*/ 120870 h 425359"/>
                <a:gd name="connsiteX60" fmla="*/ 31753 w 204029"/>
                <a:gd name="connsiteY60" fmla="*/ 112821 h 425359"/>
                <a:gd name="connsiteX61" fmla="*/ 32014 w 204029"/>
                <a:gd name="connsiteY61" fmla="*/ 111906 h 425359"/>
                <a:gd name="connsiteX62" fmla="*/ 37297 w 204029"/>
                <a:gd name="connsiteY62" fmla="*/ 105686 h 425359"/>
                <a:gd name="connsiteX63" fmla="*/ 36277 w 204029"/>
                <a:gd name="connsiteY63" fmla="*/ 97559 h 425359"/>
                <a:gd name="connsiteX64" fmla="*/ 36565 w 204029"/>
                <a:gd name="connsiteY64" fmla="*/ 96644 h 425359"/>
                <a:gd name="connsiteX65" fmla="*/ 42189 w 204029"/>
                <a:gd name="connsiteY65" fmla="*/ 90633 h 425359"/>
                <a:gd name="connsiteX66" fmla="*/ 41613 w 204029"/>
                <a:gd name="connsiteY66" fmla="*/ 82401 h 425359"/>
                <a:gd name="connsiteX67" fmla="*/ 41979 w 204029"/>
                <a:gd name="connsiteY67" fmla="*/ 81486 h 425359"/>
                <a:gd name="connsiteX68" fmla="*/ 48047 w 204029"/>
                <a:gd name="connsiteY68" fmla="*/ 75789 h 425359"/>
                <a:gd name="connsiteX69" fmla="*/ 48126 w 204029"/>
                <a:gd name="connsiteY69" fmla="*/ 67426 h 425359"/>
                <a:gd name="connsiteX70" fmla="*/ 48570 w 204029"/>
                <a:gd name="connsiteY70" fmla="*/ 66537 h 425359"/>
                <a:gd name="connsiteX71" fmla="*/ 55266 w 204029"/>
                <a:gd name="connsiteY71" fmla="*/ 61337 h 425359"/>
                <a:gd name="connsiteX72" fmla="*/ 56312 w 204029"/>
                <a:gd name="connsiteY72" fmla="*/ 52843 h 425359"/>
                <a:gd name="connsiteX73" fmla="*/ 56888 w 204029"/>
                <a:gd name="connsiteY73" fmla="*/ 51981 h 425359"/>
                <a:gd name="connsiteX74" fmla="*/ 64447 w 204029"/>
                <a:gd name="connsiteY74" fmla="*/ 47669 h 425359"/>
                <a:gd name="connsiteX75" fmla="*/ 66801 w 204029"/>
                <a:gd name="connsiteY75" fmla="*/ 39463 h 425359"/>
                <a:gd name="connsiteX76" fmla="*/ 67454 w 204029"/>
                <a:gd name="connsiteY76" fmla="*/ 38757 h 425359"/>
                <a:gd name="connsiteX77" fmla="*/ 75040 w 204029"/>
                <a:gd name="connsiteY77" fmla="*/ 35595 h 425359"/>
                <a:gd name="connsiteX78" fmla="*/ 75196 w 204029"/>
                <a:gd name="connsiteY78" fmla="*/ 35595 h 425359"/>
                <a:gd name="connsiteX79" fmla="*/ 78309 w 204029"/>
                <a:gd name="connsiteY79" fmla="*/ 27807 h 425359"/>
                <a:gd name="connsiteX80" fmla="*/ 79041 w 204029"/>
                <a:gd name="connsiteY80" fmla="*/ 27127 h 425359"/>
                <a:gd name="connsiteX81" fmla="*/ 87176 w 204029"/>
                <a:gd name="connsiteY81" fmla="*/ 24749 h 425359"/>
                <a:gd name="connsiteX82" fmla="*/ 91230 w 204029"/>
                <a:gd name="connsiteY82" fmla="*/ 17275 h 425359"/>
                <a:gd name="connsiteX83" fmla="*/ 92067 w 204029"/>
                <a:gd name="connsiteY83" fmla="*/ 16700 h 425359"/>
                <a:gd name="connsiteX84" fmla="*/ 100593 w 204029"/>
                <a:gd name="connsiteY84" fmla="*/ 15393 h 425359"/>
                <a:gd name="connsiteX85" fmla="*/ 105850 w 204029"/>
                <a:gd name="connsiteY85" fmla="*/ 8467 h 425359"/>
                <a:gd name="connsiteX86" fmla="*/ 106766 w 204029"/>
                <a:gd name="connsiteY86" fmla="*/ 8023 h 425359"/>
                <a:gd name="connsiteX87" fmla="*/ 115580 w 204029"/>
                <a:gd name="connsiteY87" fmla="*/ 8206 h 425359"/>
                <a:gd name="connsiteX88" fmla="*/ 122197 w 204029"/>
                <a:gd name="connsiteY88" fmla="*/ 2326 h 425359"/>
                <a:gd name="connsiteX89" fmla="*/ 123270 w 204029"/>
                <a:gd name="connsiteY89" fmla="*/ 2065 h 425359"/>
                <a:gd name="connsiteX90" fmla="*/ 131980 w 204029"/>
                <a:gd name="connsiteY90" fmla="*/ 4208 h 425359"/>
                <a:gd name="connsiteX91" fmla="*/ 139957 w 204029"/>
                <a:gd name="connsiteY91" fmla="*/ 0 h 425359"/>
                <a:gd name="connsiteX92" fmla="*/ 141029 w 204029"/>
                <a:gd name="connsiteY92" fmla="*/ 0 h 425359"/>
                <a:gd name="connsiteX93" fmla="*/ 148980 w 204029"/>
                <a:gd name="connsiteY93" fmla="*/ 4286 h 425359"/>
                <a:gd name="connsiteX94" fmla="*/ 157742 w 204029"/>
                <a:gd name="connsiteY94" fmla="*/ 2248 h 425359"/>
                <a:gd name="connsiteX95" fmla="*/ 158789 w 204029"/>
                <a:gd name="connsiteY95" fmla="*/ 2535 h 425359"/>
                <a:gd name="connsiteX96" fmla="*/ 165354 w 204029"/>
                <a:gd name="connsiteY96" fmla="*/ 8598 h 425359"/>
                <a:gd name="connsiteX97" fmla="*/ 174246 w 204029"/>
                <a:gd name="connsiteY97" fmla="*/ 8677 h 425359"/>
                <a:gd name="connsiteX98" fmla="*/ 175162 w 204029"/>
                <a:gd name="connsiteY98" fmla="*/ 9173 h 425359"/>
                <a:gd name="connsiteX99" fmla="*/ 180158 w 204029"/>
                <a:gd name="connsiteY99" fmla="*/ 16412 h 425359"/>
                <a:gd name="connsiteX100" fmla="*/ 188736 w 204029"/>
                <a:gd name="connsiteY100" fmla="*/ 18242 h 425359"/>
                <a:gd name="connsiteX101" fmla="*/ 189547 w 204029"/>
                <a:gd name="connsiteY101" fmla="*/ 18921 h 425359"/>
                <a:gd name="connsiteX102" fmla="*/ 193052 w 204029"/>
                <a:gd name="connsiteY102" fmla="*/ 26944 h 425359"/>
                <a:gd name="connsiteX103" fmla="*/ 201239 w 204029"/>
                <a:gd name="connsiteY103" fmla="*/ 30472 h 425359"/>
                <a:gd name="connsiteX104" fmla="*/ 202076 w 204029"/>
                <a:gd name="connsiteY104" fmla="*/ 31518 h 425359"/>
                <a:gd name="connsiteX105" fmla="*/ 200166 w 204029"/>
                <a:gd name="connsiteY105" fmla="*/ 45108 h 425359"/>
                <a:gd name="connsiteX106" fmla="*/ 186592 w 204029"/>
                <a:gd name="connsiteY106" fmla="*/ 43252 h 425359"/>
                <a:gd name="connsiteX107" fmla="*/ 186225 w 204029"/>
                <a:gd name="connsiteY107" fmla="*/ 42808 h 425359"/>
                <a:gd name="connsiteX108" fmla="*/ 184028 w 204029"/>
                <a:gd name="connsiteY108" fmla="*/ 36091 h 425359"/>
                <a:gd name="connsiteX109" fmla="*/ 177150 w 204029"/>
                <a:gd name="connsiteY109" fmla="*/ 33896 h 425359"/>
                <a:gd name="connsiteX110" fmla="*/ 176522 w 204029"/>
                <a:gd name="connsiteY110" fmla="*/ 33373 h 425359"/>
                <a:gd name="connsiteX111" fmla="*/ 172991 w 204029"/>
                <a:gd name="connsiteY111" fmla="*/ 27101 h 425359"/>
                <a:gd name="connsiteX112" fmla="*/ 165903 w 204029"/>
                <a:gd name="connsiteY112" fmla="*/ 26239 h 425359"/>
                <a:gd name="connsiteX113" fmla="*/ 165171 w 204029"/>
                <a:gd name="connsiteY113" fmla="*/ 25847 h 425359"/>
                <a:gd name="connsiteX114" fmla="*/ 160567 w 204029"/>
                <a:gd name="connsiteY114" fmla="*/ 20541 h 425359"/>
                <a:gd name="connsiteX115" fmla="*/ 153610 w 204029"/>
                <a:gd name="connsiteY115" fmla="*/ 21221 h 425359"/>
                <a:gd name="connsiteX116" fmla="*/ 152851 w 204029"/>
                <a:gd name="connsiteY116" fmla="*/ 21012 h 425359"/>
                <a:gd name="connsiteX117" fmla="*/ 147228 w 204029"/>
                <a:gd name="connsiteY117" fmla="*/ 17039 h 425359"/>
                <a:gd name="connsiteX118" fmla="*/ 140768 w 204029"/>
                <a:gd name="connsiteY118" fmla="*/ 19392 h 425359"/>
                <a:gd name="connsiteX119" fmla="*/ 139983 w 204029"/>
                <a:gd name="connsiteY119" fmla="*/ 19392 h 425359"/>
                <a:gd name="connsiteX120" fmla="*/ 133523 w 204029"/>
                <a:gd name="connsiteY120" fmla="*/ 16961 h 425359"/>
                <a:gd name="connsiteX121" fmla="*/ 127795 w 204029"/>
                <a:gd name="connsiteY121" fmla="*/ 20881 h 425359"/>
                <a:gd name="connsiteX122" fmla="*/ 127036 w 204029"/>
                <a:gd name="connsiteY122" fmla="*/ 21064 h 425359"/>
                <a:gd name="connsiteX123" fmla="*/ 120000 w 204029"/>
                <a:gd name="connsiteY123" fmla="*/ 20228 h 425359"/>
                <a:gd name="connsiteX124" fmla="*/ 115162 w 204029"/>
                <a:gd name="connsiteY124" fmla="*/ 25455 h 425359"/>
                <a:gd name="connsiteX125" fmla="*/ 114403 w 204029"/>
                <a:gd name="connsiteY125" fmla="*/ 25821 h 425359"/>
                <a:gd name="connsiteX126" fmla="*/ 107158 w 204029"/>
                <a:gd name="connsiteY126" fmla="*/ 26369 h 425359"/>
                <a:gd name="connsiteX127" fmla="*/ 103209 w 204029"/>
                <a:gd name="connsiteY127" fmla="*/ 32537 h 425359"/>
                <a:gd name="connsiteX128" fmla="*/ 102503 w 204029"/>
                <a:gd name="connsiteY128" fmla="*/ 33034 h 425359"/>
                <a:gd name="connsiteX129" fmla="*/ 95258 w 204029"/>
                <a:gd name="connsiteY129" fmla="*/ 34706 h 425359"/>
                <a:gd name="connsiteX130" fmla="*/ 92067 w 204029"/>
                <a:gd name="connsiteY130" fmla="*/ 41501 h 425359"/>
                <a:gd name="connsiteX131" fmla="*/ 91439 w 204029"/>
                <a:gd name="connsiteY131" fmla="*/ 42076 h 425359"/>
                <a:gd name="connsiteX132" fmla="*/ 84298 w 204029"/>
                <a:gd name="connsiteY132" fmla="*/ 44611 h 425359"/>
                <a:gd name="connsiteX133" fmla="*/ 81788 w 204029"/>
                <a:gd name="connsiteY133" fmla="*/ 51772 h 425359"/>
                <a:gd name="connsiteX134" fmla="*/ 81186 w 204029"/>
                <a:gd name="connsiteY134" fmla="*/ 52425 h 425359"/>
                <a:gd name="connsiteX135" fmla="*/ 74490 w 204029"/>
                <a:gd name="connsiteY135" fmla="*/ 55613 h 425359"/>
                <a:gd name="connsiteX136" fmla="*/ 72999 w 204029"/>
                <a:gd name="connsiteY136" fmla="*/ 62696 h 425359"/>
                <a:gd name="connsiteX137" fmla="*/ 72529 w 204029"/>
                <a:gd name="connsiteY137" fmla="*/ 63401 h 425359"/>
                <a:gd name="connsiteX138" fmla="*/ 66408 w 204029"/>
                <a:gd name="connsiteY138" fmla="*/ 67583 h 425359"/>
                <a:gd name="connsiteX139" fmla="*/ 65937 w 204029"/>
                <a:gd name="connsiteY139" fmla="*/ 75057 h 425359"/>
                <a:gd name="connsiteX140" fmla="*/ 65545 w 204029"/>
                <a:gd name="connsiteY140" fmla="*/ 75841 h 425359"/>
                <a:gd name="connsiteX141" fmla="*/ 59791 w 204029"/>
                <a:gd name="connsiteY141" fmla="*/ 80833 h 425359"/>
                <a:gd name="connsiteX142" fmla="*/ 60026 w 204029"/>
                <a:gd name="connsiteY142" fmla="*/ 88490 h 425359"/>
                <a:gd name="connsiteX143" fmla="*/ 59713 w 204029"/>
                <a:gd name="connsiteY143" fmla="*/ 89326 h 425359"/>
                <a:gd name="connsiteX144" fmla="*/ 54272 w 204029"/>
                <a:gd name="connsiteY144" fmla="*/ 94815 h 425359"/>
                <a:gd name="connsiteX145" fmla="*/ 55031 w 204029"/>
                <a:gd name="connsiteY145" fmla="*/ 102524 h 425359"/>
                <a:gd name="connsiteX146" fmla="*/ 54743 w 204029"/>
                <a:gd name="connsiteY146" fmla="*/ 103387 h 425359"/>
                <a:gd name="connsiteX147" fmla="*/ 49564 w 204029"/>
                <a:gd name="connsiteY147" fmla="*/ 109241 h 425359"/>
                <a:gd name="connsiteX148" fmla="*/ 50689 w 204029"/>
                <a:gd name="connsiteY148" fmla="*/ 116976 h 425359"/>
                <a:gd name="connsiteX149" fmla="*/ 50454 w 204029"/>
                <a:gd name="connsiteY149" fmla="*/ 117865 h 425359"/>
                <a:gd name="connsiteX150" fmla="*/ 45510 w 204029"/>
                <a:gd name="connsiteY150" fmla="*/ 123954 h 425359"/>
                <a:gd name="connsiteX151" fmla="*/ 46923 w 204029"/>
                <a:gd name="connsiteY151" fmla="*/ 131690 h 425359"/>
                <a:gd name="connsiteX152" fmla="*/ 46713 w 204029"/>
                <a:gd name="connsiteY152" fmla="*/ 132605 h 425359"/>
                <a:gd name="connsiteX153" fmla="*/ 41953 w 204029"/>
                <a:gd name="connsiteY153" fmla="*/ 138877 h 425359"/>
                <a:gd name="connsiteX154" fmla="*/ 43601 w 204029"/>
                <a:gd name="connsiteY154" fmla="*/ 146586 h 425359"/>
                <a:gd name="connsiteX155" fmla="*/ 43418 w 204029"/>
                <a:gd name="connsiteY155" fmla="*/ 147475 h 425359"/>
                <a:gd name="connsiteX156" fmla="*/ 38814 w 204029"/>
                <a:gd name="connsiteY156" fmla="*/ 153878 h 425359"/>
                <a:gd name="connsiteX157" fmla="*/ 40671 w 204029"/>
                <a:gd name="connsiteY157" fmla="*/ 161561 h 425359"/>
                <a:gd name="connsiteX158" fmla="*/ 40515 w 204029"/>
                <a:gd name="connsiteY158" fmla="*/ 162450 h 425359"/>
                <a:gd name="connsiteX159" fmla="*/ 36042 w 204029"/>
                <a:gd name="connsiteY159" fmla="*/ 168983 h 425359"/>
                <a:gd name="connsiteX160" fmla="*/ 38056 w 204029"/>
                <a:gd name="connsiteY160" fmla="*/ 176641 h 425359"/>
                <a:gd name="connsiteX161" fmla="*/ 37899 w 204029"/>
                <a:gd name="connsiteY161" fmla="*/ 177555 h 425359"/>
                <a:gd name="connsiteX162" fmla="*/ 33531 w 204029"/>
                <a:gd name="connsiteY162" fmla="*/ 184167 h 425359"/>
                <a:gd name="connsiteX163" fmla="*/ 35676 w 204029"/>
                <a:gd name="connsiteY163" fmla="*/ 191798 h 425359"/>
                <a:gd name="connsiteX164" fmla="*/ 35545 w 204029"/>
                <a:gd name="connsiteY164" fmla="*/ 192713 h 425359"/>
                <a:gd name="connsiteX165" fmla="*/ 31282 w 204029"/>
                <a:gd name="connsiteY165" fmla="*/ 199403 h 425359"/>
                <a:gd name="connsiteX166" fmla="*/ 33557 w 204029"/>
                <a:gd name="connsiteY166" fmla="*/ 207008 h 425359"/>
                <a:gd name="connsiteX167" fmla="*/ 33427 w 204029"/>
                <a:gd name="connsiteY167" fmla="*/ 207923 h 425359"/>
                <a:gd name="connsiteX168" fmla="*/ 29268 w 204029"/>
                <a:gd name="connsiteY168" fmla="*/ 214692 h 425359"/>
                <a:gd name="connsiteX169" fmla="*/ 31648 w 204029"/>
                <a:gd name="connsiteY169" fmla="*/ 222271 h 425359"/>
                <a:gd name="connsiteX170" fmla="*/ 31543 w 204029"/>
                <a:gd name="connsiteY170" fmla="*/ 223185 h 425359"/>
                <a:gd name="connsiteX171" fmla="*/ 27463 w 204029"/>
                <a:gd name="connsiteY171" fmla="*/ 230006 h 425359"/>
                <a:gd name="connsiteX172" fmla="*/ 29948 w 204029"/>
                <a:gd name="connsiteY172" fmla="*/ 237559 h 425359"/>
                <a:gd name="connsiteX173" fmla="*/ 29843 w 204029"/>
                <a:gd name="connsiteY173" fmla="*/ 238500 h 425359"/>
                <a:gd name="connsiteX174" fmla="*/ 25842 w 204029"/>
                <a:gd name="connsiteY174" fmla="*/ 245373 h 425359"/>
                <a:gd name="connsiteX175" fmla="*/ 28405 w 204029"/>
                <a:gd name="connsiteY175" fmla="*/ 252900 h 425359"/>
                <a:gd name="connsiteX176" fmla="*/ 28326 w 204029"/>
                <a:gd name="connsiteY176" fmla="*/ 253815 h 425359"/>
                <a:gd name="connsiteX177" fmla="*/ 24403 w 204029"/>
                <a:gd name="connsiteY177" fmla="*/ 260714 h 425359"/>
                <a:gd name="connsiteX178" fmla="*/ 27018 w 204029"/>
                <a:gd name="connsiteY178" fmla="*/ 268215 h 425359"/>
                <a:gd name="connsiteX179" fmla="*/ 26940 w 204029"/>
                <a:gd name="connsiteY179" fmla="*/ 269129 h 425359"/>
                <a:gd name="connsiteX180" fmla="*/ 23069 w 204029"/>
                <a:gd name="connsiteY180" fmla="*/ 276081 h 425359"/>
                <a:gd name="connsiteX181" fmla="*/ 25763 w 204029"/>
                <a:gd name="connsiteY181" fmla="*/ 283555 h 425359"/>
                <a:gd name="connsiteX182" fmla="*/ 25685 w 204029"/>
                <a:gd name="connsiteY182" fmla="*/ 284470 h 425359"/>
                <a:gd name="connsiteX183" fmla="*/ 21866 w 204029"/>
                <a:gd name="connsiteY183" fmla="*/ 291474 h 425359"/>
                <a:gd name="connsiteX184" fmla="*/ 24638 w 204029"/>
                <a:gd name="connsiteY184" fmla="*/ 298948 h 425359"/>
                <a:gd name="connsiteX185" fmla="*/ 24586 w 204029"/>
                <a:gd name="connsiteY185" fmla="*/ 299863 h 425359"/>
                <a:gd name="connsiteX186" fmla="*/ 20820 w 204029"/>
                <a:gd name="connsiteY186" fmla="*/ 306919 h 425359"/>
                <a:gd name="connsiteX187" fmla="*/ 23644 w 204029"/>
                <a:gd name="connsiteY187" fmla="*/ 314393 h 425359"/>
                <a:gd name="connsiteX188" fmla="*/ 23592 w 204029"/>
                <a:gd name="connsiteY188" fmla="*/ 315308 h 425359"/>
                <a:gd name="connsiteX189" fmla="*/ 19878 w 204029"/>
                <a:gd name="connsiteY189" fmla="*/ 322364 h 425359"/>
                <a:gd name="connsiteX190" fmla="*/ 22755 w 204029"/>
                <a:gd name="connsiteY190" fmla="*/ 329786 h 425359"/>
                <a:gd name="connsiteX191" fmla="*/ 22703 w 204029"/>
                <a:gd name="connsiteY191" fmla="*/ 330727 h 425359"/>
                <a:gd name="connsiteX192" fmla="*/ 19041 w 204029"/>
                <a:gd name="connsiteY192" fmla="*/ 337810 h 425359"/>
                <a:gd name="connsiteX193" fmla="*/ 21971 w 204029"/>
                <a:gd name="connsiteY193" fmla="*/ 345232 h 425359"/>
                <a:gd name="connsiteX194" fmla="*/ 21971 w 204029"/>
                <a:gd name="connsiteY194" fmla="*/ 345232 h 425359"/>
                <a:gd name="connsiteX195" fmla="*/ 21918 w 204029"/>
                <a:gd name="connsiteY195" fmla="*/ 346146 h 425359"/>
                <a:gd name="connsiteX196" fmla="*/ 18309 w 204029"/>
                <a:gd name="connsiteY196" fmla="*/ 353255 h 425359"/>
                <a:gd name="connsiteX197" fmla="*/ 21290 w 204029"/>
                <a:gd name="connsiteY197" fmla="*/ 360651 h 425359"/>
                <a:gd name="connsiteX198" fmla="*/ 21290 w 204029"/>
                <a:gd name="connsiteY198" fmla="*/ 361566 h 425359"/>
                <a:gd name="connsiteX199" fmla="*/ 17681 w 204029"/>
                <a:gd name="connsiteY199" fmla="*/ 368700 h 425359"/>
                <a:gd name="connsiteX200" fmla="*/ 20689 w 204029"/>
                <a:gd name="connsiteY200" fmla="*/ 376070 h 425359"/>
                <a:gd name="connsiteX201" fmla="*/ 20689 w 204029"/>
                <a:gd name="connsiteY201" fmla="*/ 376985 h 425359"/>
                <a:gd name="connsiteX202" fmla="*/ 17132 w 204029"/>
                <a:gd name="connsiteY202" fmla="*/ 384145 h 425359"/>
                <a:gd name="connsiteX203" fmla="*/ 20192 w 204029"/>
                <a:gd name="connsiteY203" fmla="*/ 391515 h 425359"/>
                <a:gd name="connsiteX204" fmla="*/ 20192 w 204029"/>
                <a:gd name="connsiteY204" fmla="*/ 392456 h 425359"/>
                <a:gd name="connsiteX205" fmla="*/ 16687 w 204029"/>
                <a:gd name="connsiteY205" fmla="*/ 399617 h 425359"/>
                <a:gd name="connsiteX206" fmla="*/ 19800 w 204029"/>
                <a:gd name="connsiteY206" fmla="*/ 406961 h 425359"/>
                <a:gd name="connsiteX207" fmla="*/ 19800 w 204029"/>
                <a:gd name="connsiteY207" fmla="*/ 407901 h 425359"/>
                <a:gd name="connsiteX208" fmla="*/ 16321 w 204029"/>
                <a:gd name="connsiteY208" fmla="*/ 415088 h 425359"/>
                <a:gd name="connsiteX209" fmla="*/ 19460 w 204029"/>
                <a:gd name="connsiteY209" fmla="*/ 422406 h 425359"/>
                <a:gd name="connsiteX210" fmla="*/ 19460 w 204029"/>
                <a:gd name="connsiteY210" fmla="*/ 423347 h 425359"/>
                <a:gd name="connsiteX211" fmla="*/ 0 w 204029"/>
                <a:gd name="connsiteY211" fmla="*/ 423007 h 425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204029" h="425359">
                  <a:moveTo>
                    <a:pt x="105" y="423085"/>
                  </a:moveTo>
                  <a:lnTo>
                    <a:pt x="105" y="422145"/>
                  </a:lnTo>
                  <a:cubicBezTo>
                    <a:pt x="183" y="419244"/>
                    <a:pt x="1517" y="416656"/>
                    <a:pt x="3557" y="414905"/>
                  </a:cubicBezTo>
                  <a:cubicBezTo>
                    <a:pt x="1569" y="413076"/>
                    <a:pt x="340" y="410436"/>
                    <a:pt x="419" y="407509"/>
                  </a:cubicBezTo>
                  <a:lnTo>
                    <a:pt x="419" y="406569"/>
                  </a:lnTo>
                  <a:cubicBezTo>
                    <a:pt x="523" y="403668"/>
                    <a:pt x="1857" y="401080"/>
                    <a:pt x="3923" y="399356"/>
                  </a:cubicBezTo>
                  <a:cubicBezTo>
                    <a:pt x="1936" y="397526"/>
                    <a:pt x="732" y="394860"/>
                    <a:pt x="811" y="391960"/>
                  </a:cubicBezTo>
                  <a:lnTo>
                    <a:pt x="811" y="391019"/>
                  </a:lnTo>
                  <a:cubicBezTo>
                    <a:pt x="915" y="388118"/>
                    <a:pt x="2276" y="385531"/>
                    <a:pt x="4368" y="383806"/>
                  </a:cubicBezTo>
                  <a:cubicBezTo>
                    <a:pt x="2406" y="381950"/>
                    <a:pt x="1203" y="379311"/>
                    <a:pt x="1308" y="376410"/>
                  </a:cubicBezTo>
                  <a:lnTo>
                    <a:pt x="1308" y="375469"/>
                  </a:lnTo>
                  <a:cubicBezTo>
                    <a:pt x="1439" y="372568"/>
                    <a:pt x="2825" y="370007"/>
                    <a:pt x="4917" y="368282"/>
                  </a:cubicBezTo>
                  <a:cubicBezTo>
                    <a:pt x="2956" y="366427"/>
                    <a:pt x="1779" y="363761"/>
                    <a:pt x="1909" y="360860"/>
                  </a:cubicBezTo>
                  <a:lnTo>
                    <a:pt x="1909" y="359919"/>
                  </a:lnTo>
                  <a:cubicBezTo>
                    <a:pt x="2066" y="357018"/>
                    <a:pt x="3453" y="354457"/>
                    <a:pt x="5545" y="352758"/>
                  </a:cubicBezTo>
                  <a:cubicBezTo>
                    <a:pt x="3610" y="350877"/>
                    <a:pt x="2433" y="348211"/>
                    <a:pt x="2563" y="345310"/>
                  </a:cubicBezTo>
                  <a:lnTo>
                    <a:pt x="2616" y="344369"/>
                  </a:lnTo>
                  <a:cubicBezTo>
                    <a:pt x="2746" y="341468"/>
                    <a:pt x="4159" y="338907"/>
                    <a:pt x="6277" y="337235"/>
                  </a:cubicBezTo>
                  <a:cubicBezTo>
                    <a:pt x="4342" y="335353"/>
                    <a:pt x="3191" y="332661"/>
                    <a:pt x="3348" y="329760"/>
                  </a:cubicBezTo>
                  <a:lnTo>
                    <a:pt x="3400" y="328820"/>
                  </a:lnTo>
                  <a:cubicBezTo>
                    <a:pt x="3557" y="325919"/>
                    <a:pt x="4970" y="323358"/>
                    <a:pt x="7114" y="321685"/>
                  </a:cubicBezTo>
                  <a:cubicBezTo>
                    <a:pt x="5179" y="319777"/>
                    <a:pt x="4054" y="317111"/>
                    <a:pt x="4237" y="314211"/>
                  </a:cubicBezTo>
                  <a:lnTo>
                    <a:pt x="4290" y="313270"/>
                  </a:lnTo>
                  <a:cubicBezTo>
                    <a:pt x="4473" y="310369"/>
                    <a:pt x="5911" y="307808"/>
                    <a:pt x="8056" y="306161"/>
                  </a:cubicBezTo>
                  <a:cubicBezTo>
                    <a:pt x="6147" y="304253"/>
                    <a:pt x="5022" y="301562"/>
                    <a:pt x="5231" y="298635"/>
                  </a:cubicBezTo>
                  <a:lnTo>
                    <a:pt x="5283" y="297694"/>
                  </a:lnTo>
                  <a:cubicBezTo>
                    <a:pt x="5493" y="294793"/>
                    <a:pt x="6957" y="292258"/>
                    <a:pt x="9102" y="290611"/>
                  </a:cubicBezTo>
                  <a:cubicBezTo>
                    <a:pt x="7219" y="288678"/>
                    <a:pt x="6120" y="285986"/>
                    <a:pt x="6330" y="283085"/>
                  </a:cubicBezTo>
                  <a:lnTo>
                    <a:pt x="6408" y="282144"/>
                  </a:lnTo>
                  <a:cubicBezTo>
                    <a:pt x="6617" y="279243"/>
                    <a:pt x="8108" y="276734"/>
                    <a:pt x="10279" y="275114"/>
                  </a:cubicBezTo>
                  <a:cubicBezTo>
                    <a:pt x="8396" y="273180"/>
                    <a:pt x="7350" y="270462"/>
                    <a:pt x="7585" y="267561"/>
                  </a:cubicBezTo>
                  <a:lnTo>
                    <a:pt x="7664" y="266620"/>
                  </a:lnTo>
                  <a:cubicBezTo>
                    <a:pt x="7899" y="263719"/>
                    <a:pt x="9416" y="261211"/>
                    <a:pt x="11587" y="259616"/>
                  </a:cubicBezTo>
                  <a:cubicBezTo>
                    <a:pt x="9730" y="257656"/>
                    <a:pt x="8684" y="254938"/>
                    <a:pt x="8971" y="252037"/>
                  </a:cubicBezTo>
                  <a:lnTo>
                    <a:pt x="9050" y="251123"/>
                  </a:lnTo>
                  <a:cubicBezTo>
                    <a:pt x="9337" y="248222"/>
                    <a:pt x="10855" y="245739"/>
                    <a:pt x="13052" y="244145"/>
                  </a:cubicBezTo>
                  <a:cubicBezTo>
                    <a:pt x="11195" y="242159"/>
                    <a:pt x="10201" y="239415"/>
                    <a:pt x="10514" y="236514"/>
                  </a:cubicBezTo>
                  <a:lnTo>
                    <a:pt x="10619" y="235573"/>
                  </a:lnTo>
                  <a:cubicBezTo>
                    <a:pt x="10933" y="232672"/>
                    <a:pt x="12476" y="230189"/>
                    <a:pt x="14699" y="228647"/>
                  </a:cubicBezTo>
                  <a:cubicBezTo>
                    <a:pt x="12868" y="226635"/>
                    <a:pt x="11901" y="223891"/>
                    <a:pt x="12241" y="220990"/>
                  </a:cubicBezTo>
                  <a:lnTo>
                    <a:pt x="12345" y="220049"/>
                  </a:lnTo>
                  <a:cubicBezTo>
                    <a:pt x="12685" y="217148"/>
                    <a:pt x="14281" y="214692"/>
                    <a:pt x="16530" y="213176"/>
                  </a:cubicBezTo>
                  <a:cubicBezTo>
                    <a:pt x="14726" y="211138"/>
                    <a:pt x="13784" y="208393"/>
                    <a:pt x="14176" y="205493"/>
                  </a:cubicBezTo>
                  <a:lnTo>
                    <a:pt x="14307" y="204552"/>
                  </a:lnTo>
                  <a:cubicBezTo>
                    <a:pt x="14699" y="201651"/>
                    <a:pt x="16321" y="199220"/>
                    <a:pt x="18570" y="197731"/>
                  </a:cubicBezTo>
                  <a:cubicBezTo>
                    <a:pt x="16792" y="195666"/>
                    <a:pt x="15902" y="192896"/>
                    <a:pt x="16321" y="189995"/>
                  </a:cubicBezTo>
                  <a:lnTo>
                    <a:pt x="16452" y="189080"/>
                  </a:lnTo>
                  <a:cubicBezTo>
                    <a:pt x="16870" y="186179"/>
                    <a:pt x="18544" y="183775"/>
                    <a:pt x="20846" y="182312"/>
                  </a:cubicBezTo>
                  <a:cubicBezTo>
                    <a:pt x="19093" y="180221"/>
                    <a:pt x="18256" y="177425"/>
                    <a:pt x="18727" y="174524"/>
                  </a:cubicBezTo>
                  <a:lnTo>
                    <a:pt x="18884" y="173583"/>
                  </a:lnTo>
                  <a:cubicBezTo>
                    <a:pt x="19355" y="170682"/>
                    <a:pt x="21081" y="168304"/>
                    <a:pt x="23383" y="166893"/>
                  </a:cubicBezTo>
                  <a:cubicBezTo>
                    <a:pt x="21683" y="164776"/>
                    <a:pt x="20872" y="161953"/>
                    <a:pt x="21395" y="159052"/>
                  </a:cubicBezTo>
                  <a:lnTo>
                    <a:pt x="21578" y="158111"/>
                  </a:lnTo>
                  <a:cubicBezTo>
                    <a:pt x="22101" y="155211"/>
                    <a:pt x="23880" y="152858"/>
                    <a:pt x="26234" y="151500"/>
                  </a:cubicBezTo>
                  <a:cubicBezTo>
                    <a:pt x="24560" y="149330"/>
                    <a:pt x="23828" y="146482"/>
                    <a:pt x="24429" y="143607"/>
                  </a:cubicBezTo>
                  <a:lnTo>
                    <a:pt x="24612" y="142666"/>
                  </a:lnTo>
                  <a:cubicBezTo>
                    <a:pt x="25214" y="139791"/>
                    <a:pt x="27045" y="137465"/>
                    <a:pt x="29425" y="136159"/>
                  </a:cubicBezTo>
                  <a:cubicBezTo>
                    <a:pt x="27803" y="133937"/>
                    <a:pt x="27149" y="131063"/>
                    <a:pt x="27829" y="128188"/>
                  </a:cubicBezTo>
                  <a:lnTo>
                    <a:pt x="28039" y="127273"/>
                  </a:lnTo>
                  <a:cubicBezTo>
                    <a:pt x="28719" y="124398"/>
                    <a:pt x="30628" y="122125"/>
                    <a:pt x="33086" y="120870"/>
                  </a:cubicBezTo>
                  <a:cubicBezTo>
                    <a:pt x="31543" y="118597"/>
                    <a:pt x="30968" y="115696"/>
                    <a:pt x="31753" y="112821"/>
                  </a:cubicBezTo>
                  <a:lnTo>
                    <a:pt x="32014" y="111906"/>
                  </a:lnTo>
                  <a:cubicBezTo>
                    <a:pt x="32799" y="109032"/>
                    <a:pt x="34813" y="106836"/>
                    <a:pt x="37297" y="105686"/>
                  </a:cubicBezTo>
                  <a:cubicBezTo>
                    <a:pt x="35833" y="103334"/>
                    <a:pt x="35362" y="100407"/>
                    <a:pt x="36277" y="97559"/>
                  </a:cubicBezTo>
                  <a:lnTo>
                    <a:pt x="36565" y="96644"/>
                  </a:lnTo>
                  <a:cubicBezTo>
                    <a:pt x="37481" y="93795"/>
                    <a:pt x="39599" y="91678"/>
                    <a:pt x="42189" y="90633"/>
                  </a:cubicBezTo>
                  <a:cubicBezTo>
                    <a:pt x="40828" y="88203"/>
                    <a:pt x="40541" y="85197"/>
                    <a:pt x="41613" y="82401"/>
                  </a:cubicBezTo>
                  <a:lnTo>
                    <a:pt x="41979" y="81486"/>
                  </a:lnTo>
                  <a:cubicBezTo>
                    <a:pt x="43078" y="78664"/>
                    <a:pt x="45379" y="76651"/>
                    <a:pt x="48047" y="75789"/>
                  </a:cubicBezTo>
                  <a:cubicBezTo>
                    <a:pt x="46844" y="73228"/>
                    <a:pt x="46792" y="70170"/>
                    <a:pt x="48126" y="67426"/>
                  </a:cubicBezTo>
                  <a:cubicBezTo>
                    <a:pt x="48283" y="67139"/>
                    <a:pt x="48413" y="66825"/>
                    <a:pt x="48570" y="66537"/>
                  </a:cubicBezTo>
                  <a:cubicBezTo>
                    <a:pt x="49930" y="63767"/>
                    <a:pt x="52468" y="61938"/>
                    <a:pt x="55266" y="61337"/>
                  </a:cubicBezTo>
                  <a:cubicBezTo>
                    <a:pt x="54325" y="58593"/>
                    <a:pt x="54612" y="55457"/>
                    <a:pt x="56312" y="52843"/>
                  </a:cubicBezTo>
                  <a:cubicBezTo>
                    <a:pt x="56495" y="52556"/>
                    <a:pt x="56679" y="52268"/>
                    <a:pt x="56888" y="51981"/>
                  </a:cubicBezTo>
                  <a:cubicBezTo>
                    <a:pt x="58666" y="49341"/>
                    <a:pt x="61491" y="47825"/>
                    <a:pt x="64447" y="47669"/>
                  </a:cubicBezTo>
                  <a:cubicBezTo>
                    <a:pt x="63950" y="44820"/>
                    <a:pt x="64708" y="41788"/>
                    <a:pt x="66801" y="39463"/>
                  </a:cubicBezTo>
                  <a:lnTo>
                    <a:pt x="67454" y="38757"/>
                  </a:lnTo>
                  <a:cubicBezTo>
                    <a:pt x="69468" y="36536"/>
                    <a:pt x="72267" y="35490"/>
                    <a:pt x="75040" y="35595"/>
                  </a:cubicBezTo>
                  <a:cubicBezTo>
                    <a:pt x="75092" y="35595"/>
                    <a:pt x="75144" y="35595"/>
                    <a:pt x="75196" y="35595"/>
                  </a:cubicBezTo>
                  <a:cubicBezTo>
                    <a:pt x="75013" y="32772"/>
                    <a:pt x="76060" y="29871"/>
                    <a:pt x="78309" y="27807"/>
                  </a:cubicBezTo>
                  <a:cubicBezTo>
                    <a:pt x="78570" y="27571"/>
                    <a:pt x="78806" y="27362"/>
                    <a:pt x="79041" y="27127"/>
                  </a:cubicBezTo>
                  <a:cubicBezTo>
                    <a:pt x="81343" y="25063"/>
                    <a:pt x="84325" y="24279"/>
                    <a:pt x="87176" y="24749"/>
                  </a:cubicBezTo>
                  <a:cubicBezTo>
                    <a:pt x="87306" y="21874"/>
                    <a:pt x="88693" y="19078"/>
                    <a:pt x="91230" y="17275"/>
                  </a:cubicBezTo>
                  <a:cubicBezTo>
                    <a:pt x="91517" y="17066"/>
                    <a:pt x="91779" y="16883"/>
                    <a:pt x="92067" y="16700"/>
                  </a:cubicBezTo>
                  <a:cubicBezTo>
                    <a:pt x="94656" y="14896"/>
                    <a:pt x="97795" y="14504"/>
                    <a:pt x="100593" y="15393"/>
                  </a:cubicBezTo>
                  <a:cubicBezTo>
                    <a:pt x="101142" y="12492"/>
                    <a:pt x="103000" y="9879"/>
                    <a:pt x="105850" y="8467"/>
                  </a:cubicBezTo>
                  <a:cubicBezTo>
                    <a:pt x="106164" y="8311"/>
                    <a:pt x="106478" y="8154"/>
                    <a:pt x="106766" y="8023"/>
                  </a:cubicBezTo>
                  <a:cubicBezTo>
                    <a:pt x="109669" y="6612"/>
                    <a:pt x="112938" y="6795"/>
                    <a:pt x="115580" y="8206"/>
                  </a:cubicBezTo>
                  <a:cubicBezTo>
                    <a:pt x="116679" y="5410"/>
                    <a:pt x="119059" y="3136"/>
                    <a:pt x="122197" y="2326"/>
                  </a:cubicBezTo>
                  <a:cubicBezTo>
                    <a:pt x="122564" y="2221"/>
                    <a:pt x="122904" y="2143"/>
                    <a:pt x="123270" y="2065"/>
                  </a:cubicBezTo>
                  <a:cubicBezTo>
                    <a:pt x="126461" y="1281"/>
                    <a:pt x="129678" y="2195"/>
                    <a:pt x="131980" y="4208"/>
                  </a:cubicBezTo>
                  <a:cubicBezTo>
                    <a:pt x="133732" y="1673"/>
                    <a:pt x="136635" y="26"/>
                    <a:pt x="139957" y="0"/>
                  </a:cubicBezTo>
                  <a:cubicBezTo>
                    <a:pt x="140323" y="0"/>
                    <a:pt x="140689" y="0"/>
                    <a:pt x="141029" y="0"/>
                  </a:cubicBezTo>
                  <a:cubicBezTo>
                    <a:pt x="144351" y="26"/>
                    <a:pt x="147254" y="1725"/>
                    <a:pt x="148980" y="4286"/>
                  </a:cubicBezTo>
                  <a:cubicBezTo>
                    <a:pt x="151308" y="2274"/>
                    <a:pt x="154552" y="1411"/>
                    <a:pt x="157742" y="2248"/>
                  </a:cubicBezTo>
                  <a:cubicBezTo>
                    <a:pt x="158082" y="2326"/>
                    <a:pt x="158449" y="2430"/>
                    <a:pt x="158789" y="2535"/>
                  </a:cubicBezTo>
                  <a:cubicBezTo>
                    <a:pt x="161953" y="3397"/>
                    <a:pt x="164307" y="5750"/>
                    <a:pt x="165354" y="8598"/>
                  </a:cubicBezTo>
                  <a:cubicBezTo>
                    <a:pt x="168074" y="7239"/>
                    <a:pt x="171369" y="7161"/>
                    <a:pt x="174246" y="8677"/>
                  </a:cubicBezTo>
                  <a:cubicBezTo>
                    <a:pt x="174560" y="8833"/>
                    <a:pt x="174874" y="9016"/>
                    <a:pt x="175162" y="9173"/>
                  </a:cubicBezTo>
                  <a:cubicBezTo>
                    <a:pt x="178013" y="10715"/>
                    <a:pt x="179765" y="13459"/>
                    <a:pt x="180158" y="16412"/>
                  </a:cubicBezTo>
                  <a:cubicBezTo>
                    <a:pt x="183035" y="15654"/>
                    <a:pt x="186225" y="16229"/>
                    <a:pt x="188736" y="18242"/>
                  </a:cubicBezTo>
                  <a:cubicBezTo>
                    <a:pt x="189024" y="18477"/>
                    <a:pt x="189286" y="18686"/>
                    <a:pt x="189547" y="18921"/>
                  </a:cubicBezTo>
                  <a:cubicBezTo>
                    <a:pt x="192032" y="20960"/>
                    <a:pt x="193209" y="23965"/>
                    <a:pt x="193052" y="26944"/>
                  </a:cubicBezTo>
                  <a:cubicBezTo>
                    <a:pt x="196086" y="26735"/>
                    <a:pt x="199172" y="27937"/>
                    <a:pt x="201239" y="30472"/>
                  </a:cubicBezTo>
                  <a:cubicBezTo>
                    <a:pt x="201788" y="31152"/>
                    <a:pt x="202076" y="31518"/>
                    <a:pt x="202076" y="31518"/>
                  </a:cubicBezTo>
                  <a:cubicBezTo>
                    <a:pt x="205293" y="35804"/>
                    <a:pt x="204456" y="41893"/>
                    <a:pt x="200166" y="45108"/>
                  </a:cubicBezTo>
                  <a:cubicBezTo>
                    <a:pt x="195903" y="48322"/>
                    <a:pt x="189835" y="47512"/>
                    <a:pt x="186592" y="43252"/>
                  </a:cubicBezTo>
                  <a:cubicBezTo>
                    <a:pt x="186539" y="43200"/>
                    <a:pt x="186435" y="43043"/>
                    <a:pt x="186225" y="42808"/>
                  </a:cubicBezTo>
                  <a:cubicBezTo>
                    <a:pt x="184604" y="40848"/>
                    <a:pt x="183898" y="38443"/>
                    <a:pt x="184028" y="36091"/>
                  </a:cubicBezTo>
                  <a:cubicBezTo>
                    <a:pt x="181622" y="36248"/>
                    <a:pt x="179164" y="35542"/>
                    <a:pt x="177150" y="33896"/>
                  </a:cubicBezTo>
                  <a:cubicBezTo>
                    <a:pt x="176940" y="33713"/>
                    <a:pt x="176731" y="33556"/>
                    <a:pt x="176522" y="33373"/>
                  </a:cubicBezTo>
                  <a:cubicBezTo>
                    <a:pt x="174508" y="31753"/>
                    <a:pt x="173305" y="29479"/>
                    <a:pt x="172991" y="27101"/>
                  </a:cubicBezTo>
                  <a:cubicBezTo>
                    <a:pt x="170689" y="27702"/>
                    <a:pt x="168152" y="27467"/>
                    <a:pt x="165903" y="26239"/>
                  </a:cubicBezTo>
                  <a:cubicBezTo>
                    <a:pt x="165667" y="26108"/>
                    <a:pt x="165432" y="25977"/>
                    <a:pt x="165171" y="25847"/>
                  </a:cubicBezTo>
                  <a:cubicBezTo>
                    <a:pt x="162947" y="24671"/>
                    <a:pt x="161352" y="22737"/>
                    <a:pt x="160567" y="20541"/>
                  </a:cubicBezTo>
                  <a:cubicBezTo>
                    <a:pt x="158501" y="21587"/>
                    <a:pt x="156042" y="21900"/>
                    <a:pt x="153610" y="21221"/>
                  </a:cubicBezTo>
                  <a:cubicBezTo>
                    <a:pt x="153348" y="21143"/>
                    <a:pt x="153113" y="21090"/>
                    <a:pt x="152851" y="21012"/>
                  </a:cubicBezTo>
                  <a:cubicBezTo>
                    <a:pt x="150445" y="20385"/>
                    <a:pt x="148510" y="18921"/>
                    <a:pt x="147228" y="17039"/>
                  </a:cubicBezTo>
                  <a:cubicBezTo>
                    <a:pt x="145502" y="18529"/>
                    <a:pt x="143226" y="19418"/>
                    <a:pt x="140768" y="19392"/>
                  </a:cubicBezTo>
                  <a:cubicBezTo>
                    <a:pt x="140506" y="19392"/>
                    <a:pt x="140245" y="19392"/>
                    <a:pt x="139983" y="19392"/>
                  </a:cubicBezTo>
                  <a:cubicBezTo>
                    <a:pt x="137498" y="19392"/>
                    <a:pt x="135249" y="18477"/>
                    <a:pt x="133523" y="16961"/>
                  </a:cubicBezTo>
                  <a:cubicBezTo>
                    <a:pt x="132215" y="18869"/>
                    <a:pt x="130227" y="20306"/>
                    <a:pt x="127795" y="20881"/>
                  </a:cubicBezTo>
                  <a:cubicBezTo>
                    <a:pt x="127533" y="20933"/>
                    <a:pt x="127298" y="21012"/>
                    <a:pt x="127036" y="21064"/>
                  </a:cubicBezTo>
                  <a:cubicBezTo>
                    <a:pt x="124578" y="21691"/>
                    <a:pt x="122093" y="21325"/>
                    <a:pt x="120000" y="20228"/>
                  </a:cubicBezTo>
                  <a:cubicBezTo>
                    <a:pt x="119137" y="22449"/>
                    <a:pt x="117463" y="24331"/>
                    <a:pt x="115162" y="25455"/>
                  </a:cubicBezTo>
                  <a:cubicBezTo>
                    <a:pt x="114900" y="25585"/>
                    <a:pt x="114665" y="25690"/>
                    <a:pt x="114403" y="25821"/>
                  </a:cubicBezTo>
                  <a:cubicBezTo>
                    <a:pt x="112049" y="26970"/>
                    <a:pt x="109486" y="27101"/>
                    <a:pt x="107158" y="26369"/>
                  </a:cubicBezTo>
                  <a:cubicBezTo>
                    <a:pt x="106714" y="28774"/>
                    <a:pt x="105353" y="31021"/>
                    <a:pt x="103209" y="32537"/>
                  </a:cubicBezTo>
                  <a:cubicBezTo>
                    <a:pt x="102973" y="32694"/>
                    <a:pt x="102738" y="32877"/>
                    <a:pt x="102503" y="33034"/>
                  </a:cubicBezTo>
                  <a:cubicBezTo>
                    <a:pt x="100305" y="34602"/>
                    <a:pt x="97716" y="35124"/>
                    <a:pt x="95258" y="34706"/>
                  </a:cubicBezTo>
                  <a:cubicBezTo>
                    <a:pt x="95153" y="37215"/>
                    <a:pt x="94081" y="39672"/>
                    <a:pt x="92067" y="41501"/>
                  </a:cubicBezTo>
                  <a:cubicBezTo>
                    <a:pt x="91857" y="41684"/>
                    <a:pt x="91648" y="41893"/>
                    <a:pt x="91439" y="42076"/>
                  </a:cubicBezTo>
                  <a:cubicBezTo>
                    <a:pt x="89425" y="43931"/>
                    <a:pt x="86862" y="44768"/>
                    <a:pt x="84298" y="44611"/>
                  </a:cubicBezTo>
                  <a:cubicBezTo>
                    <a:pt x="84455" y="47146"/>
                    <a:pt x="83645" y="49759"/>
                    <a:pt x="81788" y="51772"/>
                  </a:cubicBezTo>
                  <a:lnTo>
                    <a:pt x="81186" y="52425"/>
                  </a:lnTo>
                  <a:cubicBezTo>
                    <a:pt x="79381" y="54411"/>
                    <a:pt x="76975" y="55483"/>
                    <a:pt x="74490" y="55613"/>
                  </a:cubicBezTo>
                  <a:cubicBezTo>
                    <a:pt x="74909" y="57992"/>
                    <a:pt x="74438" y="60527"/>
                    <a:pt x="72999" y="62696"/>
                  </a:cubicBezTo>
                  <a:cubicBezTo>
                    <a:pt x="72842" y="62931"/>
                    <a:pt x="72686" y="63166"/>
                    <a:pt x="72529" y="63401"/>
                  </a:cubicBezTo>
                  <a:cubicBezTo>
                    <a:pt x="71064" y="65649"/>
                    <a:pt x="68841" y="67060"/>
                    <a:pt x="66408" y="67583"/>
                  </a:cubicBezTo>
                  <a:cubicBezTo>
                    <a:pt x="67219" y="69961"/>
                    <a:pt x="67141" y="72627"/>
                    <a:pt x="65937" y="75057"/>
                  </a:cubicBezTo>
                  <a:cubicBezTo>
                    <a:pt x="65807" y="75319"/>
                    <a:pt x="65676" y="75580"/>
                    <a:pt x="65545" y="75841"/>
                  </a:cubicBezTo>
                  <a:cubicBezTo>
                    <a:pt x="64342" y="78324"/>
                    <a:pt x="62223" y="80049"/>
                    <a:pt x="59791" y="80833"/>
                  </a:cubicBezTo>
                  <a:cubicBezTo>
                    <a:pt x="60890" y="83159"/>
                    <a:pt x="61046" y="85903"/>
                    <a:pt x="60026" y="88490"/>
                  </a:cubicBezTo>
                  <a:lnTo>
                    <a:pt x="59713" y="89326"/>
                  </a:lnTo>
                  <a:cubicBezTo>
                    <a:pt x="58693" y="91940"/>
                    <a:pt x="56679" y="93848"/>
                    <a:pt x="54272" y="94815"/>
                  </a:cubicBezTo>
                  <a:cubicBezTo>
                    <a:pt x="55528" y="97088"/>
                    <a:pt x="55894" y="99858"/>
                    <a:pt x="55031" y="102524"/>
                  </a:cubicBezTo>
                  <a:lnTo>
                    <a:pt x="54743" y="103387"/>
                  </a:lnTo>
                  <a:cubicBezTo>
                    <a:pt x="53880" y="106078"/>
                    <a:pt x="51944" y="108117"/>
                    <a:pt x="49564" y="109241"/>
                  </a:cubicBezTo>
                  <a:cubicBezTo>
                    <a:pt x="50950" y="111462"/>
                    <a:pt x="51447" y="114258"/>
                    <a:pt x="50689" y="116976"/>
                  </a:cubicBezTo>
                  <a:lnTo>
                    <a:pt x="50454" y="117865"/>
                  </a:lnTo>
                  <a:cubicBezTo>
                    <a:pt x="49695" y="120609"/>
                    <a:pt x="47838" y="122752"/>
                    <a:pt x="45510" y="123954"/>
                  </a:cubicBezTo>
                  <a:cubicBezTo>
                    <a:pt x="47001" y="126123"/>
                    <a:pt x="47603" y="128920"/>
                    <a:pt x="46923" y="131690"/>
                  </a:cubicBezTo>
                  <a:lnTo>
                    <a:pt x="46713" y="132605"/>
                  </a:lnTo>
                  <a:cubicBezTo>
                    <a:pt x="46059" y="135375"/>
                    <a:pt x="44255" y="137596"/>
                    <a:pt x="41953" y="138877"/>
                  </a:cubicBezTo>
                  <a:cubicBezTo>
                    <a:pt x="43522" y="141020"/>
                    <a:pt x="44202" y="143790"/>
                    <a:pt x="43601" y="146586"/>
                  </a:cubicBezTo>
                  <a:lnTo>
                    <a:pt x="43418" y="147475"/>
                  </a:lnTo>
                  <a:cubicBezTo>
                    <a:pt x="42842" y="150271"/>
                    <a:pt x="41090" y="152545"/>
                    <a:pt x="38814" y="153878"/>
                  </a:cubicBezTo>
                  <a:cubicBezTo>
                    <a:pt x="40436" y="155995"/>
                    <a:pt x="41195" y="158739"/>
                    <a:pt x="40671" y="161561"/>
                  </a:cubicBezTo>
                  <a:lnTo>
                    <a:pt x="40515" y="162450"/>
                  </a:lnTo>
                  <a:cubicBezTo>
                    <a:pt x="39991" y="165272"/>
                    <a:pt x="38318" y="167572"/>
                    <a:pt x="36042" y="168983"/>
                  </a:cubicBezTo>
                  <a:cubicBezTo>
                    <a:pt x="37716" y="171048"/>
                    <a:pt x="38527" y="173818"/>
                    <a:pt x="38056" y="176641"/>
                  </a:cubicBezTo>
                  <a:lnTo>
                    <a:pt x="37899" y="177555"/>
                  </a:lnTo>
                  <a:cubicBezTo>
                    <a:pt x="37428" y="180404"/>
                    <a:pt x="35780" y="182730"/>
                    <a:pt x="33531" y="184167"/>
                  </a:cubicBezTo>
                  <a:cubicBezTo>
                    <a:pt x="35231" y="186206"/>
                    <a:pt x="36094" y="188950"/>
                    <a:pt x="35676" y="191798"/>
                  </a:cubicBezTo>
                  <a:lnTo>
                    <a:pt x="35545" y="192713"/>
                  </a:lnTo>
                  <a:cubicBezTo>
                    <a:pt x="35127" y="195562"/>
                    <a:pt x="33505" y="197940"/>
                    <a:pt x="31282" y="199403"/>
                  </a:cubicBezTo>
                  <a:cubicBezTo>
                    <a:pt x="33034" y="201416"/>
                    <a:pt x="33923" y="204160"/>
                    <a:pt x="33557" y="207008"/>
                  </a:cubicBezTo>
                  <a:lnTo>
                    <a:pt x="33427" y="207923"/>
                  </a:lnTo>
                  <a:cubicBezTo>
                    <a:pt x="33060" y="210772"/>
                    <a:pt x="31465" y="213176"/>
                    <a:pt x="29268" y="214692"/>
                  </a:cubicBezTo>
                  <a:cubicBezTo>
                    <a:pt x="31046" y="216678"/>
                    <a:pt x="31988" y="219396"/>
                    <a:pt x="31648" y="222271"/>
                  </a:cubicBezTo>
                  <a:lnTo>
                    <a:pt x="31543" y="223185"/>
                  </a:lnTo>
                  <a:cubicBezTo>
                    <a:pt x="31203" y="226060"/>
                    <a:pt x="29660" y="228491"/>
                    <a:pt x="27463" y="230006"/>
                  </a:cubicBezTo>
                  <a:cubicBezTo>
                    <a:pt x="29268" y="231993"/>
                    <a:pt x="30236" y="234684"/>
                    <a:pt x="29948" y="237559"/>
                  </a:cubicBezTo>
                  <a:lnTo>
                    <a:pt x="29843" y="238500"/>
                  </a:lnTo>
                  <a:cubicBezTo>
                    <a:pt x="29529" y="241375"/>
                    <a:pt x="28012" y="243805"/>
                    <a:pt x="25842" y="245373"/>
                  </a:cubicBezTo>
                  <a:cubicBezTo>
                    <a:pt x="27672" y="247333"/>
                    <a:pt x="28666" y="250025"/>
                    <a:pt x="28405" y="252900"/>
                  </a:cubicBezTo>
                  <a:lnTo>
                    <a:pt x="28326" y="253815"/>
                  </a:lnTo>
                  <a:cubicBezTo>
                    <a:pt x="28065" y="256689"/>
                    <a:pt x="26548" y="259146"/>
                    <a:pt x="24403" y="260714"/>
                  </a:cubicBezTo>
                  <a:cubicBezTo>
                    <a:pt x="26234" y="262648"/>
                    <a:pt x="27280" y="265340"/>
                    <a:pt x="27018" y="268215"/>
                  </a:cubicBezTo>
                  <a:lnTo>
                    <a:pt x="26940" y="269129"/>
                  </a:lnTo>
                  <a:cubicBezTo>
                    <a:pt x="26705" y="272004"/>
                    <a:pt x="25214" y="274487"/>
                    <a:pt x="23069" y="276081"/>
                  </a:cubicBezTo>
                  <a:cubicBezTo>
                    <a:pt x="24926" y="278015"/>
                    <a:pt x="25998" y="280680"/>
                    <a:pt x="25763" y="283555"/>
                  </a:cubicBezTo>
                  <a:lnTo>
                    <a:pt x="25685" y="284470"/>
                  </a:lnTo>
                  <a:cubicBezTo>
                    <a:pt x="25475" y="287345"/>
                    <a:pt x="24011" y="289854"/>
                    <a:pt x="21866" y="291474"/>
                  </a:cubicBezTo>
                  <a:cubicBezTo>
                    <a:pt x="23749" y="293382"/>
                    <a:pt x="24821" y="296073"/>
                    <a:pt x="24638" y="298948"/>
                  </a:cubicBezTo>
                  <a:lnTo>
                    <a:pt x="24586" y="299863"/>
                  </a:lnTo>
                  <a:cubicBezTo>
                    <a:pt x="24403" y="302764"/>
                    <a:pt x="22938" y="305273"/>
                    <a:pt x="20820" y="306919"/>
                  </a:cubicBezTo>
                  <a:cubicBezTo>
                    <a:pt x="22729" y="308827"/>
                    <a:pt x="23828" y="311493"/>
                    <a:pt x="23644" y="314393"/>
                  </a:cubicBezTo>
                  <a:lnTo>
                    <a:pt x="23592" y="315308"/>
                  </a:lnTo>
                  <a:cubicBezTo>
                    <a:pt x="23409" y="318209"/>
                    <a:pt x="21997" y="320718"/>
                    <a:pt x="19878" y="322364"/>
                  </a:cubicBezTo>
                  <a:cubicBezTo>
                    <a:pt x="21787" y="324246"/>
                    <a:pt x="22912" y="326912"/>
                    <a:pt x="22755" y="329786"/>
                  </a:cubicBezTo>
                  <a:lnTo>
                    <a:pt x="22703" y="330727"/>
                  </a:lnTo>
                  <a:cubicBezTo>
                    <a:pt x="22546" y="333602"/>
                    <a:pt x="21160" y="336137"/>
                    <a:pt x="19041" y="337810"/>
                  </a:cubicBezTo>
                  <a:cubicBezTo>
                    <a:pt x="20977" y="339691"/>
                    <a:pt x="22101" y="342331"/>
                    <a:pt x="21971" y="345232"/>
                  </a:cubicBezTo>
                  <a:lnTo>
                    <a:pt x="21971" y="345232"/>
                  </a:lnTo>
                  <a:cubicBezTo>
                    <a:pt x="21971" y="345232"/>
                    <a:pt x="21918" y="346146"/>
                    <a:pt x="21918" y="346146"/>
                  </a:cubicBezTo>
                  <a:cubicBezTo>
                    <a:pt x="21787" y="349047"/>
                    <a:pt x="20401" y="351582"/>
                    <a:pt x="18309" y="353255"/>
                  </a:cubicBezTo>
                  <a:cubicBezTo>
                    <a:pt x="20244" y="355110"/>
                    <a:pt x="21395" y="357750"/>
                    <a:pt x="21290" y="360651"/>
                  </a:cubicBezTo>
                  <a:lnTo>
                    <a:pt x="21290" y="361566"/>
                  </a:lnTo>
                  <a:cubicBezTo>
                    <a:pt x="21134" y="364466"/>
                    <a:pt x="19773" y="367002"/>
                    <a:pt x="17681" y="368700"/>
                  </a:cubicBezTo>
                  <a:cubicBezTo>
                    <a:pt x="19617" y="370556"/>
                    <a:pt x="20793" y="373195"/>
                    <a:pt x="20689" y="376070"/>
                  </a:cubicBezTo>
                  <a:lnTo>
                    <a:pt x="20689" y="376985"/>
                  </a:lnTo>
                  <a:cubicBezTo>
                    <a:pt x="20558" y="379886"/>
                    <a:pt x="19198" y="382447"/>
                    <a:pt x="17132" y="384145"/>
                  </a:cubicBezTo>
                  <a:cubicBezTo>
                    <a:pt x="19093" y="385975"/>
                    <a:pt x="20270" y="388614"/>
                    <a:pt x="20192" y="391515"/>
                  </a:cubicBezTo>
                  <a:lnTo>
                    <a:pt x="20192" y="392456"/>
                  </a:lnTo>
                  <a:cubicBezTo>
                    <a:pt x="20087" y="395357"/>
                    <a:pt x="18753" y="397918"/>
                    <a:pt x="16687" y="399617"/>
                  </a:cubicBezTo>
                  <a:cubicBezTo>
                    <a:pt x="18649" y="401446"/>
                    <a:pt x="19852" y="404086"/>
                    <a:pt x="19800" y="406961"/>
                  </a:cubicBezTo>
                  <a:lnTo>
                    <a:pt x="19800" y="407901"/>
                  </a:lnTo>
                  <a:cubicBezTo>
                    <a:pt x="19695" y="410802"/>
                    <a:pt x="18387" y="413363"/>
                    <a:pt x="16321" y="415088"/>
                  </a:cubicBezTo>
                  <a:cubicBezTo>
                    <a:pt x="18309" y="416892"/>
                    <a:pt x="19512" y="419531"/>
                    <a:pt x="19460" y="422406"/>
                  </a:cubicBezTo>
                  <a:lnTo>
                    <a:pt x="19460" y="423347"/>
                  </a:lnTo>
                  <a:cubicBezTo>
                    <a:pt x="19381" y="426248"/>
                    <a:pt x="-52" y="425908"/>
                    <a:pt x="0" y="423007"/>
                  </a:cubicBezTo>
                  <a:close/>
                </a:path>
              </a:pathLst>
            </a:custGeom>
            <a:solidFill>
              <a:srgbClr val="10161E"/>
            </a:solidFill>
            <a:ln w="0" cap="flat">
              <a:noFill/>
              <a:prstDash val="solid"/>
              <a:miter/>
            </a:ln>
          </p:spPr>
          <p:txBody>
            <a:bodyPr rtlCol="0" anchor="ctr"/>
            <a:lstStyle/>
            <a:p>
              <a:endParaRPr lang="nb-NO"/>
            </a:p>
          </p:txBody>
        </p:sp>
        <p:sp>
          <p:nvSpPr>
            <p:cNvPr id="167" name="Friform 166">
              <a:extLst>
                <a:ext uri="{FF2B5EF4-FFF2-40B4-BE49-F238E27FC236}">
                  <a16:creationId xmlns:a16="http://schemas.microsoft.com/office/drawing/2014/main" id="{8BA5715B-8068-2954-0B42-71104C73744D}"/>
                </a:ext>
              </a:extLst>
            </p:cNvPr>
            <p:cNvSpPr/>
            <p:nvPr/>
          </p:nvSpPr>
          <p:spPr>
            <a:xfrm>
              <a:off x="1756575" y="4316502"/>
              <a:ext cx="14383" cy="45861"/>
            </a:xfrm>
            <a:custGeom>
              <a:avLst/>
              <a:gdLst>
                <a:gd name="connsiteX0" fmla="*/ 11430 w 14383"/>
                <a:gd name="connsiteY0" fmla="*/ 4988 h 45861"/>
                <a:gd name="connsiteX1" fmla="*/ 0 w 14383"/>
                <a:gd name="connsiteY1" fmla="*/ 258 h 45861"/>
                <a:gd name="connsiteX2" fmla="*/ 1962 w 14383"/>
                <a:gd name="connsiteY2" fmla="*/ 42072 h 45861"/>
                <a:gd name="connsiteX3" fmla="*/ 1700 w 14383"/>
                <a:gd name="connsiteY3" fmla="*/ 45862 h 45861"/>
                <a:gd name="connsiteX4" fmla="*/ 11430 w 14383"/>
                <a:gd name="connsiteY4" fmla="*/ 4988 h 45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3" h="45861">
                  <a:moveTo>
                    <a:pt x="11430" y="4988"/>
                  </a:moveTo>
                  <a:cubicBezTo>
                    <a:pt x="7585" y="-134"/>
                    <a:pt x="3086" y="-395"/>
                    <a:pt x="0" y="258"/>
                  </a:cubicBezTo>
                  <a:cubicBezTo>
                    <a:pt x="863" y="17689"/>
                    <a:pt x="1962" y="40661"/>
                    <a:pt x="1962" y="42072"/>
                  </a:cubicBezTo>
                  <a:cubicBezTo>
                    <a:pt x="1962" y="43275"/>
                    <a:pt x="1857" y="44555"/>
                    <a:pt x="1700" y="45862"/>
                  </a:cubicBezTo>
                  <a:cubicBezTo>
                    <a:pt x="14411" y="40426"/>
                    <a:pt x="17393" y="12907"/>
                    <a:pt x="11430" y="4988"/>
                  </a:cubicBezTo>
                  <a:close/>
                </a:path>
              </a:pathLst>
            </a:custGeom>
            <a:solidFill>
              <a:srgbClr val="493A32"/>
            </a:solidFill>
            <a:ln w="0" cap="flat">
              <a:noFill/>
              <a:prstDash val="solid"/>
              <a:miter/>
            </a:ln>
          </p:spPr>
          <p:txBody>
            <a:bodyPr rtlCol="0" anchor="ctr"/>
            <a:lstStyle/>
            <a:p>
              <a:endParaRPr lang="nb-NO"/>
            </a:p>
          </p:txBody>
        </p:sp>
        <p:sp>
          <p:nvSpPr>
            <p:cNvPr id="168" name="Friform 167">
              <a:extLst>
                <a:ext uri="{FF2B5EF4-FFF2-40B4-BE49-F238E27FC236}">
                  <a16:creationId xmlns:a16="http://schemas.microsoft.com/office/drawing/2014/main" id="{F458AF27-146B-CABF-2F0B-8C23168CA37B}"/>
                </a:ext>
              </a:extLst>
            </p:cNvPr>
            <p:cNvSpPr/>
            <p:nvPr/>
          </p:nvSpPr>
          <p:spPr>
            <a:xfrm>
              <a:off x="1759922" y="4349872"/>
              <a:ext cx="5858" cy="13197"/>
            </a:xfrm>
            <a:custGeom>
              <a:avLst/>
              <a:gdLst>
                <a:gd name="connsiteX0" fmla="*/ 2929 w 5858"/>
                <a:gd name="connsiteY0" fmla="*/ 13198 h 13197"/>
                <a:gd name="connsiteX1" fmla="*/ 2929 w 5858"/>
                <a:gd name="connsiteY1" fmla="*/ 13198 h 13197"/>
                <a:gd name="connsiteX2" fmla="*/ 0 w 5858"/>
                <a:gd name="connsiteY2" fmla="*/ 10271 h 13197"/>
                <a:gd name="connsiteX3" fmla="*/ 0 w 5858"/>
                <a:gd name="connsiteY3" fmla="*/ 2927 h 13197"/>
                <a:gd name="connsiteX4" fmla="*/ 2929 w 5858"/>
                <a:gd name="connsiteY4" fmla="*/ 0 h 13197"/>
                <a:gd name="connsiteX5" fmla="*/ 2929 w 5858"/>
                <a:gd name="connsiteY5" fmla="*/ 0 h 13197"/>
                <a:gd name="connsiteX6" fmla="*/ 5859 w 5858"/>
                <a:gd name="connsiteY6" fmla="*/ 2927 h 13197"/>
                <a:gd name="connsiteX7" fmla="*/ 5859 w 5858"/>
                <a:gd name="connsiteY7" fmla="*/ 10271 h 13197"/>
                <a:gd name="connsiteX8" fmla="*/ 2929 w 5858"/>
                <a:gd name="connsiteY8" fmla="*/ 13198 h 1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58" h="13197">
                  <a:moveTo>
                    <a:pt x="2929" y="13198"/>
                  </a:moveTo>
                  <a:lnTo>
                    <a:pt x="2929" y="13198"/>
                  </a:lnTo>
                  <a:cubicBezTo>
                    <a:pt x="1308" y="13198"/>
                    <a:pt x="0" y="11891"/>
                    <a:pt x="0" y="10271"/>
                  </a:cubicBezTo>
                  <a:lnTo>
                    <a:pt x="0" y="2927"/>
                  </a:lnTo>
                  <a:cubicBezTo>
                    <a:pt x="0" y="1307"/>
                    <a:pt x="1308" y="0"/>
                    <a:pt x="2929" y="0"/>
                  </a:cubicBezTo>
                  <a:lnTo>
                    <a:pt x="2929" y="0"/>
                  </a:lnTo>
                  <a:cubicBezTo>
                    <a:pt x="4551" y="0"/>
                    <a:pt x="5859" y="1307"/>
                    <a:pt x="5859" y="2927"/>
                  </a:cubicBezTo>
                  <a:lnTo>
                    <a:pt x="5859" y="10271"/>
                  </a:lnTo>
                  <a:cubicBezTo>
                    <a:pt x="5859" y="11891"/>
                    <a:pt x="4551" y="13198"/>
                    <a:pt x="2929" y="13198"/>
                  </a:cubicBezTo>
                  <a:close/>
                </a:path>
              </a:pathLst>
            </a:custGeom>
            <a:solidFill>
              <a:srgbClr val="FFFFFF"/>
            </a:solidFill>
            <a:ln w="0" cap="flat">
              <a:noFill/>
              <a:prstDash val="solid"/>
              <a:miter/>
            </a:ln>
          </p:spPr>
          <p:txBody>
            <a:bodyPr rtlCol="0" anchor="ctr"/>
            <a:lstStyle/>
            <a:p>
              <a:endParaRPr lang="nb-NO"/>
            </a:p>
          </p:txBody>
        </p:sp>
        <p:sp>
          <p:nvSpPr>
            <p:cNvPr id="169" name="Friform 168">
              <a:extLst>
                <a:ext uri="{FF2B5EF4-FFF2-40B4-BE49-F238E27FC236}">
                  <a16:creationId xmlns:a16="http://schemas.microsoft.com/office/drawing/2014/main" id="{6D8E4BA8-8FD7-B241-FE01-40CE6980255C}"/>
                </a:ext>
              </a:extLst>
            </p:cNvPr>
            <p:cNvSpPr/>
            <p:nvPr/>
          </p:nvSpPr>
          <p:spPr>
            <a:xfrm>
              <a:off x="1609530" y="4457570"/>
              <a:ext cx="162267" cy="99257"/>
            </a:xfrm>
            <a:custGeom>
              <a:avLst/>
              <a:gdLst>
                <a:gd name="connsiteX0" fmla="*/ 0 w 162267"/>
                <a:gd name="connsiteY0" fmla="*/ 21195 h 99257"/>
                <a:gd name="connsiteX1" fmla="*/ 38527 w 162267"/>
                <a:gd name="connsiteY1" fmla="*/ 1072 h 99257"/>
                <a:gd name="connsiteX2" fmla="*/ 118980 w 162267"/>
                <a:gd name="connsiteY2" fmla="*/ 0 h 99257"/>
                <a:gd name="connsiteX3" fmla="*/ 162267 w 162267"/>
                <a:gd name="connsiteY3" fmla="*/ 22292 h 99257"/>
                <a:gd name="connsiteX4" fmla="*/ 67768 w 162267"/>
                <a:gd name="connsiteY4" fmla="*/ 99257 h 99257"/>
                <a:gd name="connsiteX5" fmla="*/ 0 w 162267"/>
                <a:gd name="connsiteY5" fmla="*/ 21195 h 9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267" h="99257">
                  <a:moveTo>
                    <a:pt x="0" y="21195"/>
                  </a:moveTo>
                  <a:lnTo>
                    <a:pt x="38527" y="1072"/>
                  </a:lnTo>
                  <a:lnTo>
                    <a:pt x="118980" y="0"/>
                  </a:lnTo>
                  <a:lnTo>
                    <a:pt x="162267" y="22292"/>
                  </a:lnTo>
                  <a:lnTo>
                    <a:pt x="67768" y="99257"/>
                  </a:lnTo>
                  <a:lnTo>
                    <a:pt x="0" y="21195"/>
                  </a:lnTo>
                  <a:close/>
                </a:path>
              </a:pathLst>
            </a:custGeom>
            <a:solidFill>
              <a:srgbClr val="56453A"/>
            </a:solidFill>
            <a:ln w="0" cap="flat">
              <a:noFill/>
              <a:prstDash val="solid"/>
              <a:miter/>
            </a:ln>
          </p:spPr>
          <p:txBody>
            <a:bodyPr rtlCol="0" anchor="ctr"/>
            <a:lstStyle/>
            <a:p>
              <a:endParaRPr lang="nb-NO"/>
            </a:p>
          </p:txBody>
        </p:sp>
        <p:sp>
          <p:nvSpPr>
            <p:cNvPr id="170" name="Friform 169">
              <a:extLst>
                <a:ext uri="{FF2B5EF4-FFF2-40B4-BE49-F238E27FC236}">
                  <a16:creationId xmlns:a16="http://schemas.microsoft.com/office/drawing/2014/main" id="{504C6AB4-DB99-A688-E90F-52D0DD8D226B}"/>
                </a:ext>
              </a:extLst>
            </p:cNvPr>
            <p:cNvSpPr/>
            <p:nvPr/>
          </p:nvSpPr>
          <p:spPr>
            <a:xfrm>
              <a:off x="1642485" y="4375692"/>
              <a:ext cx="90026" cy="132526"/>
            </a:xfrm>
            <a:custGeom>
              <a:avLst/>
              <a:gdLst>
                <a:gd name="connsiteX0" fmla="*/ 90026 w 90026"/>
                <a:gd name="connsiteY0" fmla="*/ 100433 h 132526"/>
                <a:gd name="connsiteX1" fmla="*/ 45013 w 90026"/>
                <a:gd name="connsiteY1" fmla="*/ 132526 h 132526"/>
                <a:gd name="connsiteX2" fmla="*/ 0 w 90026"/>
                <a:gd name="connsiteY2" fmla="*/ 100433 h 132526"/>
                <a:gd name="connsiteX3" fmla="*/ 4656 w 90026"/>
                <a:gd name="connsiteY3" fmla="*/ 0 h 132526"/>
                <a:gd name="connsiteX4" fmla="*/ 85371 w 90026"/>
                <a:gd name="connsiteY4" fmla="*/ 0 h 132526"/>
                <a:gd name="connsiteX5" fmla="*/ 90026 w 90026"/>
                <a:gd name="connsiteY5" fmla="*/ 100433 h 13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26" h="132526">
                  <a:moveTo>
                    <a:pt x="90026" y="100433"/>
                  </a:moveTo>
                  <a:cubicBezTo>
                    <a:pt x="90026" y="116793"/>
                    <a:pt x="59922" y="132526"/>
                    <a:pt x="45013" y="132526"/>
                  </a:cubicBezTo>
                  <a:cubicBezTo>
                    <a:pt x="30131" y="132526"/>
                    <a:pt x="0" y="116767"/>
                    <a:pt x="0" y="100433"/>
                  </a:cubicBezTo>
                  <a:cubicBezTo>
                    <a:pt x="1360" y="76259"/>
                    <a:pt x="4656" y="0"/>
                    <a:pt x="4656" y="0"/>
                  </a:cubicBezTo>
                  <a:lnTo>
                    <a:pt x="85371" y="0"/>
                  </a:lnTo>
                  <a:cubicBezTo>
                    <a:pt x="85371" y="0"/>
                    <a:pt x="89948" y="73332"/>
                    <a:pt x="90026" y="100433"/>
                  </a:cubicBezTo>
                  <a:close/>
                </a:path>
              </a:pathLst>
            </a:custGeom>
            <a:solidFill>
              <a:srgbClr val="D3BDB2"/>
            </a:solidFill>
            <a:ln w="0" cap="flat">
              <a:noFill/>
              <a:prstDash val="solid"/>
              <a:miter/>
            </a:ln>
          </p:spPr>
          <p:txBody>
            <a:bodyPr rtlCol="0" anchor="ctr"/>
            <a:lstStyle/>
            <a:p>
              <a:endParaRPr lang="nb-NO"/>
            </a:p>
          </p:txBody>
        </p:sp>
        <p:sp>
          <p:nvSpPr>
            <p:cNvPr id="171" name="Friform 170">
              <a:extLst>
                <a:ext uri="{FF2B5EF4-FFF2-40B4-BE49-F238E27FC236}">
                  <a16:creationId xmlns:a16="http://schemas.microsoft.com/office/drawing/2014/main" id="{EB4DF456-9CE5-30AA-D4DA-0B7EDE8B6D6C}"/>
                </a:ext>
              </a:extLst>
            </p:cNvPr>
            <p:cNvSpPr/>
            <p:nvPr/>
          </p:nvSpPr>
          <p:spPr>
            <a:xfrm>
              <a:off x="1649835" y="4403185"/>
              <a:ext cx="74934" cy="47168"/>
            </a:xfrm>
            <a:custGeom>
              <a:avLst/>
              <a:gdLst>
                <a:gd name="connsiteX0" fmla="*/ 0 w 74934"/>
                <a:gd name="connsiteY0" fmla="*/ 7736 h 47168"/>
                <a:gd name="connsiteX1" fmla="*/ 37010 w 74934"/>
                <a:gd name="connsiteY1" fmla="*/ 47146 h 47168"/>
                <a:gd name="connsiteX2" fmla="*/ 74935 w 74934"/>
                <a:gd name="connsiteY2" fmla="*/ 7736 h 47168"/>
                <a:gd name="connsiteX3" fmla="*/ 37794 w 74934"/>
                <a:gd name="connsiteY3" fmla="*/ 0 h 47168"/>
                <a:gd name="connsiteX4" fmla="*/ 0 w 74934"/>
                <a:gd name="connsiteY4" fmla="*/ 7736 h 47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34" h="47168">
                  <a:moveTo>
                    <a:pt x="0" y="7736"/>
                  </a:moveTo>
                  <a:cubicBezTo>
                    <a:pt x="0" y="7736"/>
                    <a:pt x="10305" y="46022"/>
                    <a:pt x="37010" y="47146"/>
                  </a:cubicBezTo>
                  <a:cubicBezTo>
                    <a:pt x="63714" y="48270"/>
                    <a:pt x="74935" y="7736"/>
                    <a:pt x="74935" y="7736"/>
                  </a:cubicBezTo>
                  <a:lnTo>
                    <a:pt x="37794" y="0"/>
                  </a:lnTo>
                  <a:lnTo>
                    <a:pt x="0" y="7736"/>
                  </a:lnTo>
                  <a:close/>
                </a:path>
              </a:pathLst>
            </a:custGeom>
            <a:solidFill>
              <a:srgbClr val="493A32"/>
            </a:solidFill>
            <a:ln w="0" cap="flat">
              <a:noFill/>
              <a:prstDash val="solid"/>
              <a:miter/>
            </a:ln>
          </p:spPr>
          <p:txBody>
            <a:bodyPr rtlCol="0" anchor="ctr"/>
            <a:lstStyle/>
            <a:p>
              <a:endParaRPr lang="nb-NO"/>
            </a:p>
          </p:txBody>
        </p:sp>
        <p:sp>
          <p:nvSpPr>
            <p:cNvPr id="172" name="Friform 171">
              <a:extLst>
                <a:ext uri="{FF2B5EF4-FFF2-40B4-BE49-F238E27FC236}">
                  <a16:creationId xmlns:a16="http://schemas.microsoft.com/office/drawing/2014/main" id="{F8FC3797-92DD-B8B3-F27B-6C7B59D0EB65}"/>
                </a:ext>
              </a:extLst>
            </p:cNvPr>
            <p:cNvSpPr/>
            <p:nvPr/>
          </p:nvSpPr>
          <p:spPr>
            <a:xfrm>
              <a:off x="1618867" y="4235927"/>
              <a:ext cx="139669" cy="202539"/>
            </a:xfrm>
            <a:custGeom>
              <a:avLst/>
              <a:gdLst>
                <a:gd name="connsiteX0" fmla="*/ 136740 w 139669"/>
                <a:gd name="connsiteY0" fmla="*/ 61311 h 202539"/>
                <a:gd name="connsiteX1" fmla="*/ 69834 w 139669"/>
                <a:gd name="connsiteY1" fmla="*/ 0 h 202539"/>
                <a:gd name="connsiteX2" fmla="*/ 2903 w 139669"/>
                <a:gd name="connsiteY2" fmla="*/ 61311 h 202539"/>
                <a:gd name="connsiteX3" fmla="*/ 0 w 139669"/>
                <a:gd name="connsiteY3" fmla="*/ 122674 h 202539"/>
                <a:gd name="connsiteX4" fmla="*/ 69834 w 139669"/>
                <a:gd name="connsiteY4" fmla="*/ 202539 h 202539"/>
                <a:gd name="connsiteX5" fmla="*/ 139669 w 139669"/>
                <a:gd name="connsiteY5" fmla="*/ 122674 h 202539"/>
                <a:gd name="connsiteX6" fmla="*/ 136740 w 139669"/>
                <a:gd name="connsiteY6" fmla="*/ 61311 h 20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669" h="202539">
                  <a:moveTo>
                    <a:pt x="136740" y="61311"/>
                  </a:moveTo>
                  <a:cubicBezTo>
                    <a:pt x="136740" y="24252"/>
                    <a:pt x="106792" y="0"/>
                    <a:pt x="69834" y="0"/>
                  </a:cubicBezTo>
                  <a:cubicBezTo>
                    <a:pt x="32877" y="0"/>
                    <a:pt x="2903" y="24252"/>
                    <a:pt x="2903" y="61311"/>
                  </a:cubicBezTo>
                  <a:cubicBezTo>
                    <a:pt x="2903" y="61311"/>
                    <a:pt x="0" y="120400"/>
                    <a:pt x="0" y="122674"/>
                  </a:cubicBezTo>
                  <a:cubicBezTo>
                    <a:pt x="0" y="157876"/>
                    <a:pt x="43130" y="202539"/>
                    <a:pt x="69834" y="202539"/>
                  </a:cubicBezTo>
                  <a:cubicBezTo>
                    <a:pt x="100645" y="202539"/>
                    <a:pt x="139669" y="149330"/>
                    <a:pt x="139669" y="122674"/>
                  </a:cubicBezTo>
                  <a:cubicBezTo>
                    <a:pt x="139669" y="120374"/>
                    <a:pt x="136740" y="61311"/>
                    <a:pt x="136740" y="61311"/>
                  </a:cubicBezTo>
                  <a:close/>
                </a:path>
              </a:pathLst>
            </a:custGeom>
            <a:solidFill>
              <a:srgbClr val="D3BDB2"/>
            </a:solidFill>
            <a:ln w="0" cap="flat">
              <a:noFill/>
              <a:prstDash val="solid"/>
              <a:miter/>
            </a:ln>
          </p:spPr>
          <p:txBody>
            <a:bodyPr rtlCol="0" anchor="ctr"/>
            <a:lstStyle/>
            <a:p>
              <a:endParaRPr lang="nb-NO"/>
            </a:p>
          </p:txBody>
        </p:sp>
        <p:grpSp>
          <p:nvGrpSpPr>
            <p:cNvPr id="173" name="Graphic 353">
              <a:extLst>
                <a:ext uri="{FF2B5EF4-FFF2-40B4-BE49-F238E27FC236}">
                  <a16:creationId xmlns:a16="http://schemas.microsoft.com/office/drawing/2014/main" id="{A44083FB-FA8F-5E25-E8D2-41B262A7B57F}"/>
                </a:ext>
              </a:extLst>
            </p:cNvPr>
            <p:cNvGrpSpPr/>
            <p:nvPr/>
          </p:nvGrpSpPr>
          <p:grpSpPr>
            <a:xfrm>
              <a:off x="1626238" y="4298815"/>
              <a:ext cx="124430" cy="110694"/>
              <a:chOff x="1626238" y="4298815"/>
              <a:chExt cx="124430" cy="110694"/>
            </a:xfrm>
          </p:grpSpPr>
          <p:grpSp>
            <p:nvGrpSpPr>
              <p:cNvPr id="175" name="Graphic 353">
                <a:extLst>
                  <a:ext uri="{FF2B5EF4-FFF2-40B4-BE49-F238E27FC236}">
                    <a16:creationId xmlns:a16="http://schemas.microsoft.com/office/drawing/2014/main" id="{076402AF-9E20-7262-89A8-5E6C52478181}"/>
                  </a:ext>
                </a:extLst>
              </p:cNvPr>
              <p:cNvGrpSpPr/>
              <p:nvPr/>
            </p:nvGrpSpPr>
            <p:grpSpPr>
              <a:xfrm>
                <a:off x="1626238" y="4298815"/>
                <a:ext cx="124430" cy="13832"/>
                <a:chOff x="1626238" y="4298815"/>
                <a:chExt cx="124430" cy="13832"/>
              </a:xfrm>
              <a:solidFill>
                <a:srgbClr val="10161E"/>
              </a:solidFill>
            </p:grpSpPr>
            <p:sp>
              <p:nvSpPr>
                <p:cNvPr id="183" name="Friform 182">
                  <a:extLst>
                    <a:ext uri="{FF2B5EF4-FFF2-40B4-BE49-F238E27FC236}">
                      <a16:creationId xmlns:a16="http://schemas.microsoft.com/office/drawing/2014/main" id="{A6A259AA-D1FE-9596-8FF7-A9BDF28638C9}"/>
                    </a:ext>
                  </a:extLst>
                </p:cNvPr>
                <p:cNvSpPr/>
                <p:nvPr/>
              </p:nvSpPr>
              <p:spPr>
                <a:xfrm>
                  <a:off x="1702782" y="4298815"/>
                  <a:ext cx="47885" cy="13832"/>
                </a:xfrm>
                <a:custGeom>
                  <a:avLst/>
                  <a:gdLst>
                    <a:gd name="connsiteX0" fmla="*/ 226 w 47885"/>
                    <a:gd name="connsiteY0" fmla="*/ 2421 h 13832"/>
                    <a:gd name="connsiteX1" fmla="*/ 35039 w 47885"/>
                    <a:gd name="connsiteY1" fmla="*/ 69 h 13832"/>
                    <a:gd name="connsiteX2" fmla="*/ 47881 w 47885"/>
                    <a:gd name="connsiteY2" fmla="*/ 10366 h 13832"/>
                    <a:gd name="connsiteX3" fmla="*/ 4176 w 47885"/>
                    <a:gd name="connsiteY3" fmla="*/ 13241 h 13832"/>
                    <a:gd name="connsiteX4" fmla="*/ 226 w 47885"/>
                    <a:gd name="connsiteY4" fmla="*/ 2447 h 13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85" h="13832">
                      <a:moveTo>
                        <a:pt x="226" y="2421"/>
                      </a:moveTo>
                      <a:cubicBezTo>
                        <a:pt x="226" y="2421"/>
                        <a:pt x="29416" y="-480"/>
                        <a:pt x="35039" y="69"/>
                      </a:cubicBezTo>
                      <a:cubicBezTo>
                        <a:pt x="44429" y="984"/>
                        <a:pt x="46443" y="7047"/>
                        <a:pt x="47881" y="10366"/>
                      </a:cubicBezTo>
                      <a:cubicBezTo>
                        <a:pt x="48378" y="11490"/>
                        <a:pt x="9773" y="15279"/>
                        <a:pt x="4176" y="13241"/>
                      </a:cubicBezTo>
                      <a:cubicBezTo>
                        <a:pt x="-1421" y="11202"/>
                        <a:pt x="226" y="2447"/>
                        <a:pt x="226" y="2447"/>
                      </a:cubicBezTo>
                      <a:close/>
                    </a:path>
                  </a:pathLst>
                </a:custGeom>
                <a:solidFill>
                  <a:srgbClr val="10161E"/>
                </a:solidFill>
                <a:ln w="0" cap="flat">
                  <a:noFill/>
                  <a:prstDash val="solid"/>
                  <a:miter/>
                </a:ln>
              </p:spPr>
              <p:txBody>
                <a:bodyPr rtlCol="0" anchor="ctr"/>
                <a:lstStyle/>
                <a:p>
                  <a:endParaRPr lang="nb-NO"/>
                </a:p>
              </p:txBody>
            </p:sp>
            <p:sp>
              <p:nvSpPr>
                <p:cNvPr id="184" name="Friform 183">
                  <a:extLst>
                    <a:ext uri="{FF2B5EF4-FFF2-40B4-BE49-F238E27FC236}">
                      <a16:creationId xmlns:a16="http://schemas.microsoft.com/office/drawing/2014/main" id="{067BD374-692A-390F-0FE6-C1212F2FF115}"/>
                    </a:ext>
                  </a:extLst>
                </p:cNvPr>
                <p:cNvSpPr/>
                <p:nvPr/>
              </p:nvSpPr>
              <p:spPr>
                <a:xfrm>
                  <a:off x="1626238" y="4298815"/>
                  <a:ext cx="47885" cy="13832"/>
                </a:xfrm>
                <a:custGeom>
                  <a:avLst/>
                  <a:gdLst>
                    <a:gd name="connsiteX0" fmla="*/ 47660 w 47885"/>
                    <a:gd name="connsiteY0" fmla="*/ 2421 h 13832"/>
                    <a:gd name="connsiteX1" fmla="*/ 12847 w 47885"/>
                    <a:gd name="connsiteY1" fmla="*/ 69 h 13832"/>
                    <a:gd name="connsiteX2" fmla="*/ 5 w 47885"/>
                    <a:gd name="connsiteY2" fmla="*/ 10366 h 13832"/>
                    <a:gd name="connsiteX3" fmla="*/ 43710 w 47885"/>
                    <a:gd name="connsiteY3" fmla="*/ 13241 h 13832"/>
                    <a:gd name="connsiteX4" fmla="*/ 47660 w 47885"/>
                    <a:gd name="connsiteY4" fmla="*/ 2447 h 13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85" h="13832">
                      <a:moveTo>
                        <a:pt x="47660" y="2421"/>
                      </a:moveTo>
                      <a:cubicBezTo>
                        <a:pt x="47660" y="2421"/>
                        <a:pt x="18470" y="-480"/>
                        <a:pt x="12847" y="69"/>
                      </a:cubicBezTo>
                      <a:cubicBezTo>
                        <a:pt x="3457" y="984"/>
                        <a:pt x="1443" y="7047"/>
                        <a:pt x="5" y="10366"/>
                      </a:cubicBezTo>
                      <a:cubicBezTo>
                        <a:pt x="-492" y="11490"/>
                        <a:pt x="38113" y="15279"/>
                        <a:pt x="43710" y="13241"/>
                      </a:cubicBezTo>
                      <a:cubicBezTo>
                        <a:pt x="49307" y="11202"/>
                        <a:pt x="47660" y="2447"/>
                        <a:pt x="47660" y="2447"/>
                      </a:cubicBezTo>
                      <a:close/>
                    </a:path>
                  </a:pathLst>
                </a:custGeom>
                <a:solidFill>
                  <a:srgbClr val="10161E"/>
                </a:solidFill>
                <a:ln w="0" cap="flat">
                  <a:noFill/>
                  <a:prstDash val="solid"/>
                  <a:miter/>
                </a:ln>
              </p:spPr>
              <p:txBody>
                <a:bodyPr rtlCol="0" anchor="ctr"/>
                <a:lstStyle/>
                <a:p>
                  <a:endParaRPr lang="nb-NO"/>
                </a:p>
              </p:txBody>
            </p:sp>
          </p:grpSp>
          <p:sp>
            <p:nvSpPr>
              <p:cNvPr id="176" name="Friform 175">
                <a:extLst>
                  <a:ext uri="{FF2B5EF4-FFF2-40B4-BE49-F238E27FC236}">
                    <a16:creationId xmlns:a16="http://schemas.microsoft.com/office/drawing/2014/main" id="{FBB19C09-E386-5759-CE0C-675A54577CD2}"/>
                  </a:ext>
                </a:extLst>
              </p:cNvPr>
              <p:cNvSpPr/>
              <p:nvPr/>
            </p:nvSpPr>
            <p:spPr>
              <a:xfrm>
                <a:off x="1692076" y="4375399"/>
                <a:ext cx="10331" cy="4605"/>
              </a:xfrm>
              <a:custGeom>
                <a:avLst/>
                <a:gdLst>
                  <a:gd name="connsiteX0" fmla="*/ 4891 w 10331"/>
                  <a:gd name="connsiteY0" fmla="*/ 6 h 4605"/>
                  <a:gd name="connsiteX1" fmla="*/ 10331 w 10331"/>
                  <a:gd name="connsiteY1" fmla="*/ 3926 h 4605"/>
                  <a:gd name="connsiteX2" fmla="*/ 0 w 10331"/>
                  <a:gd name="connsiteY2" fmla="*/ 4606 h 4605"/>
                  <a:gd name="connsiteX3" fmla="*/ 4891 w 10331"/>
                  <a:gd name="connsiteY3" fmla="*/ 6 h 4605"/>
                </a:gdLst>
                <a:ahLst/>
                <a:cxnLst>
                  <a:cxn ang="0">
                    <a:pos x="connsiteX0" y="connsiteY0"/>
                  </a:cxn>
                  <a:cxn ang="0">
                    <a:pos x="connsiteX1" y="connsiteY1"/>
                  </a:cxn>
                  <a:cxn ang="0">
                    <a:pos x="connsiteX2" y="connsiteY2"/>
                  </a:cxn>
                  <a:cxn ang="0">
                    <a:pos x="connsiteX3" y="connsiteY3"/>
                  </a:cxn>
                </a:cxnLst>
                <a:rect l="l" t="t" r="r" b="b"/>
                <a:pathLst>
                  <a:path w="10331" h="4605">
                    <a:moveTo>
                      <a:pt x="4891" y="6"/>
                    </a:moveTo>
                    <a:cubicBezTo>
                      <a:pt x="7428" y="-177"/>
                      <a:pt x="10331" y="3926"/>
                      <a:pt x="10331" y="3926"/>
                    </a:cubicBezTo>
                    <a:lnTo>
                      <a:pt x="0" y="4606"/>
                    </a:lnTo>
                    <a:cubicBezTo>
                      <a:pt x="1595" y="2123"/>
                      <a:pt x="2380" y="215"/>
                      <a:pt x="4891" y="6"/>
                    </a:cubicBezTo>
                    <a:close/>
                  </a:path>
                </a:pathLst>
              </a:custGeom>
              <a:solidFill>
                <a:srgbClr val="3D302A"/>
              </a:solidFill>
              <a:ln w="0" cap="flat">
                <a:noFill/>
                <a:prstDash val="solid"/>
                <a:miter/>
              </a:ln>
            </p:spPr>
            <p:txBody>
              <a:bodyPr rtlCol="0" anchor="ctr"/>
              <a:lstStyle/>
              <a:p>
                <a:endParaRPr lang="nb-NO"/>
              </a:p>
            </p:txBody>
          </p:sp>
          <p:sp>
            <p:nvSpPr>
              <p:cNvPr id="177" name="Friform 176">
                <a:extLst>
                  <a:ext uri="{FF2B5EF4-FFF2-40B4-BE49-F238E27FC236}">
                    <a16:creationId xmlns:a16="http://schemas.microsoft.com/office/drawing/2014/main" id="{E38D8360-DD47-C1FA-6439-56243154C24E}"/>
                  </a:ext>
                </a:extLst>
              </p:cNvPr>
              <p:cNvSpPr/>
              <p:nvPr/>
            </p:nvSpPr>
            <p:spPr>
              <a:xfrm>
                <a:off x="1676487" y="4375399"/>
                <a:ext cx="10331" cy="4605"/>
              </a:xfrm>
              <a:custGeom>
                <a:avLst/>
                <a:gdLst>
                  <a:gd name="connsiteX0" fmla="*/ 5440 w 10331"/>
                  <a:gd name="connsiteY0" fmla="*/ 6 h 4605"/>
                  <a:gd name="connsiteX1" fmla="*/ 0 w 10331"/>
                  <a:gd name="connsiteY1" fmla="*/ 3926 h 4605"/>
                  <a:gd name="connsiteX2" fmla="*/ 10331 w 10331"/>
                  <a:gd name="connsiteY2" fmla="*/ 4606 h 4605"/>
                  <a:gd name="connsiteX3" fmla="*/ 5440 w 10331"/>
                  <a:gd name="connsiteY3" fmla="*/ 6 h 4605"/>
                </a:gdLst>
                <a:ahLst/>
                <a:cxnLst>
                  <a:cxn ang="0">
                    <a:pos x="connsiteX0" y="connsiteY0"/>
                  </a:cxn>
                  <a:cxn ang="0">
                    <a:pos x="connsiteX1" y="connsiteY1"/>
                  </a:cxn>
                  <a:cxn ang="0">
                    <a:pos x="connsiteX2" y="connsiteY2"/>
                  </a:cxn>
                  <a:cxn ang="0">
                    <a:pos x="connsiteX3" y="connsiteY3"/>
                  </a:cxn>
                </a:cxnLst>
                <a:rect l="l" t="t" r="r" b="b"/>
                <a:pathLst>
                  <a:path w="10331" h="4605">
                    <a:moveTo>
                      <a:pt x="5440" y="6"/>
                    </a:moveTo>
                    <a:cubicBezTo>
                      <a:pt x="2903" y="-177"/>
                      <a:pt x="0" y="3926"/>
                      <a:pt x="0" y="3926"/>
                    </a:cubicBezTo>
                    <a:lnTo>
                      <a:pt x="10331" y="4606"/>
                    </a:lnTo>
                    <a:cubicBezTo>
                      <a:pt x="8736" y="2123"/>
                      <a:pt x="7951" y="215"/>
                      <a:pt x="5440" y="6"/>
                    </a:cubicBezTo>
                    <a:close/>
                  </a:path>
                </a:pathLst>
              </a:custGeom>
              <a:solidFill>
                <a:srgbClr val="3D302A"/>
              </a:solidFill>
              <a:ln w="0" cap="flat">
                <a:noFill/>
                <a:prstDash val="solid"/>
                <a:miter/>
              </a:ln>
            </p:spPr>
            <p:txBody>
              <a:bodyPr rtlCol="0" anchor="ctr"/>
              <a:lstStyle/>
              <a:p>
                <a:endParaRPr lang="nb-NO"/>
              </a:p>
            </p:txBody>
          </p:sp>
          <p:sp>
            <p:nvSpPr>
              <p:cNvPr id="178" name="Friform 177">
                <a:extLst>
                  <a:ext uri="{FF2B5EF4-FFF2-40B4-BE49-F238E27FC236}">
                    <a16:creationId xmlns:a16="http://schemas.microsoft.com/office/drawing/2014/main" id="{840DDCA1-FF15-EF8F-27DA-684F8B021DB6}"/>
                  </a:ext>
                </a:extLst>
              </p:cNvPr>
              <p:cNvSpPr/>
              <p:nvPr/>
            </p:nvSpPr>
            <p:spPr>
              <a:xfrm>
                <a:off x="1677481" y="4320628"/>
                <a:ext cx="4981" cy="38756"/>
              </a:xfrm>
              <a:custGeom>
                <a:avLst/>
                <a:gdLst>
                  <a:gd name="connsiteX0" fmla="*/ 4106 w 4981"/>
                  <a:gd name="connsiteY0" fmla="*/ 38731 h 38756"/>
                  <a:gd name="connsiteX1" fmla="*/ 4185 w 4981"/>
                  <a:gd name="connsiteY1" fmla="*/ 0 h 38756"/>
                  <a:gd name="connsiteX2" fmla="*/ 79 w 4981"/>
                  <a:gd name="connsiteY2" fmla="*/ 366 h 38756"/>
                  <a:gd name="connsiteX3" fmla="*/ 0 w 4981"/>
                  <a:gd name="connsiteY3" fmla="*/ 38313 h 38756"/>
                  <a:gd name="connsiteX4" fmla="*/ 4106 w 4981"/>
                  <a:gd name="connsiteY4" fmla="*/ 38757 h 38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 h="38756">
                    <a:moveTo>
                      <a:pt x="4106" y="38731"/>
                    </a:moveTo>
                    <a:cubicBezTo>
                      <a:pt x="6016" y="20646"/>
                      <a:pt x="4211" y="183"/>
                      <a:pt x="4185" y="0"/>
                    </a:cubicBezTo>
                    <a:lnTo>
                      <a:pt x="79" y="366"/>
                    </a:lnTo>
                    <a:cubicBezTo>
                      <a:pt x="79" y="575"/>
                      <a:pt x="1857" y="20646"/>
                      <a:pt x="0" y="38313"/>
                    </a:cubicBezTo>
                    <a:lnTo>
                      <a:pt x="4106" y="38757"/>
                    </a:lnTo>
                    <a:close/>
                  </a:path>
                </a:pathLst>
              </a:custGeom>
              <a:solidFill>
                <a:srgbClr val="3D302A"/>
              </a:solidFill>
              <a:ln w="0" cap="flat">
                <a:noFill/>
                <a:prstDash val="solid"/>
                <a:miter/>
              </a:ln>
            </p:spPr>
            <p:txBody>
              <a:bodyPr rtlCol="0" anchor="ctr"/>
              <a:lstStyle/>
              <a:p>
                <a:endParaRPr lang="nb-NO"/>
              </a:p>
            </p:txBody>
          </p:sp>
          <p:sp>
            <p:nvSpPr>
              <p:cNvPr id="179" name="Friform 178">
                <a:extLst>
                  <a:ext uri="{FF2B5EF4-FFF2-40B4-BE49-F238E27FC236}">
                    <a16:creationId xmlns:a16="http://schemas.microsoft.com/office/drawing/2014/main" id="{336B32FB-A9C1-C726-0326-820EDF5AE75D}"/>
                  </a:ext>
                </a:extLst>
              </p:cNvPr>
              <p:cNvSpPr/>
              <p:nvPr/>
            </p:nvSpPr>
            <p:spPr>
              <a:xfrm>
                <a:off x="1714517" y="4326848"/>
                <a:ext cx="19407" cy="22214"/>
              </a:xfrm>
              <a:custGeom>
                <a:avLst/>
                <a:gdLst>
                  <a:gd name="connsiteX0" fmla="*/ 19407 w 19407"/>
                  <a:gd name="connsiteY0" fmla="*/ 11107 h 22214"/>
                  <a:gd name="connsiteX1" fmla="*/ 9704 w 19407"/>
                  <a:gd name="connsiteY1" fmla="*/ 22214 h 22214"/>
                  <a:gd name="connsiteX2" fmla="*/ 0 w 19407"/>
                  <a:gd name="connsiteY2" fmla="*/ 11107 h 22214"/>
                  <a:gd name="connsiteX3" fmla="*/ 9704 w 19407"/>
                  <a:gd name="connsiteY3" fmla="*/ 0 h 22214"/>
                  <a:gd name="connsiteX4" fmla="*/ 19407 w 19407"/>
                  <a:gd name="connsiteY4" fmla="*/ 11107 h 22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7" h="22214">
                    <a:moveTo>
                      <a:pt x="19407" y="11107"/>
                    </a:moveTo>
                    <a:cubicBezTo>
                      <a:pt x="19407" y="17241"/>
                      <a:pt x="15063" y="22214"/>
                      <a:pt x="9704" y="22214"/>
                    </a:cubicBezTo>
                    <a:cubicBezTo>
                      <a:pt x="4344" y="22214"/>
                      <a:pt x="0" y="17241"/>
                      <a:pt x="0" y="11107"/>
                    </a:cubicBezTo>
                    <a:cubicBezTo>
                      <a:pt x="0" y="4973"/>
                      <a:pt x="4344" y="0"/>
                      <a:pt x="9704" y="0"/>
                    </a:cubicBezTo>
                    <a:cubicBezTo>
                      <a:pt x="15063" y="0"/>
                      <a:pt x="19407" y="4973"/>
                      <a:pt x="19407" y="11107"/>
                    </a:cubicBezTo>
                    <a:close/>
                  </a:path>
                </a:pathLst>
              </a:custGeom>
              <a:solidFill>
                <a:srgbClr val="10161E"/>
              </a:solidFill>
              <a:ln w="0" cap="flat">
                <a:noFill/>
                <a:prstDash val="solid"/>
                <a:miter/>
              </a:ln>
            </p:spPr>
            <p:txBody>
              <a:bodyPr rtlCol="0" anchor="ctr"/>
              <a:lstStyle/>
              <a:p>
                <a:endParaRPr lang="nb-NO"/>
              </a:p>
            </p:txBody>
          </p:sp>
          <p:sp>
            <p:nvSpPr>
              <p:cNvPr id="180" name="Friform 179">
                <a:extLst>
                  <a:ext uri="{FF2B5EF4-FFF2-40B4-BE49-F238E27FC236}">
                    <a16:creationId xmlns:a16="http://schemas.microsoft.com/office/drawing/2014/main" id="{541C05FA-AF40-C391-DB94-47484FF68110}"/>
                  </a:ext>
                </a:extLst>
              </p:cNvPr>
              <p:cNvSpPr/>
              <p:nvPr/>
            </p:nvSpPr>
            <p:spPr>
              <a:xfrm>
                <a:off x="1642721" y="4326848"/>
                <a:ext cx="19407" cy="22214"/>
              </a:xfrm>
              <a:custGeom>
                <a:avLst/>
                <a:gdLst>
                  <a:gd name="connsiteX0" fmla="*/ 19407 w 19407"/>
                  <a:gd name="connsiteY0" fmla="*/ 11107 h 22214"/>
                  <a:gd name="connsiteX1" fmla="*/ 9704 w 19407"/>
                  <a:gd name="connsiteY1" fmla="*/ 22214 h 22214"/>
                  <a:gd name="connsiteX2" fmla="*/ 0 w 19407"/>
                  <a:gd name="connsiteY2" fmla="*/ 11107 h 22214"/>
                  <a:gd name="connsiteX3" fmla="*/ 9704 w 19407"/>
                  <a:gd name="connsiteY3" fmla="*/ 0 h 22214"/>
                  <a:gd name="connsiteX4" fmla="*/ 19407 w 19407"/>
                  <a:gd name="connsiteY4" fmla="*/ 11107 h 22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7" h="22214">
                    <a:moveTo>
                      <a:pt x="19407" y="11107"/>
                    </a:moveTo>
                    <a:cubicBezTo>
                      <a:pt x="19407" y="17241"/>
                      <a:pt x="15063" y="22214"/>
                      <a:pt x="9704" y="22214"/>
                    </a:cubicBezTo>
                    <a:cubicBezTo>
                      <a:pt x="4344" y="22214"/>
                      <a:pt x="0" y="17241"/>
                      <a:pt x="0" y="11107"/>
                    </a:cubicBezTo>
                    <a:cubicBezTo>
                      <a:pt x="0" y="4973"/>
                      <a:pt x="4344" y="0"/>
                      <a:pt x="9704" y="0"/>
                    </a:cubicBezTo>
                    <a:cubicBezTo>
                      <a:pt x="15063" y="0"/>
                      <a:pt x="19407" y="4973"/>
                      <a:pt x="19407" y="11107"/>
                    </a:cubicBezTo>
                    <a:close/>
                  </a:path>
                </a:pathLst>
              </a:custGeom>
              <a:solidFill>
                <a:srgbClr val="10161E"/>
              </a:solidFill>
              <a:ln w="0" cap="flat">
                <a:noFill/>
                <a:prstDash val="solid"/>
                <a:miter/>
              </a:ln>
            </p:spPr>
            <p:txBody>
              <a:bodyPr rtlCol="0" anchor="ctr"/>
              <a:lstStyle/>
              <a:p>
                <a:endParaRPr lang="nb-NO"/>
              </a:p>
            </p:txBody>
          </p:sp>
          <p:sp>
            <p:nvSpPr>
              <p:cNvPr id="181" name="Friform 180">
                <a:extLst>
                  <a:ext uri="{FF2B5EF4-FFF2-40B4-BE49-F238E27FC236}">
                    <a16:creationId xmlns:a16="http://schemas.microsoft.com/office/drawing/2014/main" id="{DF8DB7BB-3AAA-191A-A3E2-BE87C3A90DAA}"/>
                  </a:ext>
                </a:extLst>
              </p:cNvPr>
              <p:cNvSpPr/>
              <p:nvPr/>
            </p:nvSpPr>
            <p:spPr>
              <a:xfrm>
                <a:off x="1661506" y="4390960"/>
                <a:ext cx="57073" cy="6736"/>
              </a:xfrm>
              <a:custGeom>
                <a:avLst/>
                <a:gdLst>
                  <a:gd name="connsiteX0" fmla="*/ 10064 w 57073"/>
                  <a:gd name="connsiteY0" fmla="*/ 6711 h 6736"/>
                  <a:gd name="connsiteX1" fmla="*/ 936 w 57073"/>
                  <a:gd name="connsiteY1" fmla="*/ 3836 h 6736"/>
                  <a:gd name="connsiteX2" fmla="*/ 360 w 57073"/>
                  <a:gd name="connsiteY2" fmla="*/ 935 h 6736"/>
                  <a:gd name="connsiteX3" fmla="*/ 3264 w 57073"/>
                  <a:gd name="connsiteY3" fmla="*/ 360 h 6736"/>
                  <a:gd name="connsiteX4" fmla="*/ 16603 w 57073"/>
                  <a:gd name="connsiteY4" fmla="*/ 1223 h 6736"/>
                  <a:gd name="connsiteX5" fmla="*/ 22122 w 57073"/>
                  <a:gd name="connsiteY5" fmla="*/ 386 h 6736"/>
                  <a:gd name="connsiteX6" fmla="*/ 28844 w 57073"/>
                  <a:gd name="connsiteY6" fmla="*/ 1144 h 6736"/>
                  <a:gd name="connsiteX7" fmla="*/ 34885 w 57073"/>
                  <a:gd name="connsiteY7" fmla="*/ 412 h 6736"/>
                  <a:gd name="connsiteX8" fmla="*/ 40875 w 57073"/>
                  <a:gd name="connsiteY8" fmla="*/ 1275 h 6736"/>
                  <a:gd name="connsiteX9" fmla="*/ 53822 w 57073"/>
                  <a:gd name="connsiteY9" fmla="*/ 360 h 6736"/>
                  <a:gd name="connsiteX10" fmla="*/ 56725 w 57073"/>
                  <a:gd name="connsiteY10" fmla="*/ 935 h 6736"/>
                  <a:gd name="connsiteX11" fmla="*/ 56150 w 57073"/>
                  <a:gd name="connsiteY11" fmla="*/ 3836 h 6736"/>
                  <a:gd name="connsiteX12" fmla="*/ 39646 w 57073"/>
                  <a:gd name="connsiteY12" fmla="*/ 5273 h 6736"/>
                  <a:gd name="connsiteX13" fmla="*/ 35775 w 57073"/>
                  <a:gd name="connsiteY13" fmla="*/ 4515 h 6736"/>
                  <a:gd name="connsiteX14" fmla="*/ 28896 w 57073"/>
                  <a:gd name="connsiteY14" fmla="*/ 5352 h 6736"/>
                  <a:gd name="connsiteX15" fmla="*/ 21259 w 57073"/>
                  <a:gd name="connsiteY15" fmla="*/ 4489 h 6736"/>
                  <a:gd name="connsiteX16" fmla="*/ 17884 w 57073"/>
                  <a:gd name="connsiteY16" fmla="*/ 5247 h 6736"/>
                  <a:gd name="connsiteX17" fmla="*/ 10090 w 57073"/>
                  <a:gd name="connsiteY17" fmla="*/ 6737 h 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073" h="6736">
                    <a:moveTo>
                      <a:pt x="10064" y="6711"/>
                    </a:moveTo>
                    <a:cubicBezTo>
                      <a:pt x="7292" y="6711"/>
                      <a:pt x="4205" y="6005"/>
                      <a:pt x="936" y="3836"/>
                    </a:cubicBezTo>
                    <a:cubicBezTo>
                      <a:pt x="-32" y="3209"/>
                      <a:pt x="-293" y="1902"/>
                      <a:pt x="360" y="935"/>
                    </a:cubicBezTo>
                    <a:cubicBezTo>
                      <a:pt x="988" y="-32"/>
                      <a:pt x="2296" y="-293"/>
                      <a:pt x="3264" y="360"/>
                    </a:cubicBezTo>
                    <a:cubicBezTo>
                      <a:pt x="8442" y="3810"/>
                      <a:pt x="12967" y="2373"/>
                      <a:pt x="16603" y="1223"/>
                    </a:cubicBezTo>
                    <a:cubicBezTo>
                      <a:pt x="18669" y="569"/>
                      <a:pt x="20448" y="20"/>
                      <a:pt x="22122" y="386"/>
                    </a:cubicBezTo>
                    <a:cubicBezTo>
                      <a:pt x="24371" y="883"/>
                      <a:pt x="26280" y="1196"/>
                      <a:pt x="28844" y="1144"/>
                    </a:cubicBezTo>
                    <a:cubicBezTo>
                      <a:pt x="31381" y="1144"/>
                      <a:pt x="32871" y="857"/>
                      <a:pt x="34885" y="412"/>
                    </a:cubicBezTo>
                    <a:cubicBezTo>
                      <a:pt x="36769" y="-6"/>
                      <a:pt x="38756" y="621"/>
                      <a:pt x="40875" y="1275"/>
                    </a:cubicBezTo>
                    <a:cubicBezTo>
                      <a:pt x="44563" y="2425"/>
                      <a:pt x="48774" y="3705"/>
                      <a:pt x="53822" y="360"/>
                    </a:cubicBezTo>
                    <a:cubicBezTo>
                      <a:pt x="54790" y="-267"/>
                      <a:pt x="56071" y="-32"/>
                      <a:pt x="56725" y="935"/>
                    </a:cubicBezTo>
                    <a:cubicBezTo>
                      <a:pt x="57353" y="1902"/>
                      <a:pt x="57117" y="3183"/>
                      <a:pt x="56150" y="3836"/>
                    </a:cubicBezTo>
                    <a:cubicBezTo>
                      <a:pt x="49454" y="8305"/>
                      <a:pt x="43543" y="6476"/>
                      <a:pt x="39646" y="5273"/>
                    </a:cubicBezTo>
                    <a:cubicBezTo>
                      <a:pt x="38076" y="4777"/>
                      <a:pt x="36585" y="4333"/>
                      <a:pt x="35775" y="4515"/>
                    </a:cubicBezTo>
                    <a:cubicBezTo>
                      <a:pt x="33656" y="4986"/>
                      <a:pt x="31825" y="5326"/>
                      <a:pt x="28896" y="5352"/>
                    </a:cubicBezTo>
                    <a:cubicBezTo>
                      <a:pt x="25862" y="5352"/>
                      <a:pt x="23717" y="5038"/>
                      <a:pt x="21259" y="4489"/>
                    </a:cubicBezTo>
                    <a:cubicBezTo>
                      <a:pt x="20683" y="4359"/>
                      <a:pt x="19192" y="4829"/>
                      <a:pt x="17884" y="5247"/>
                    </a:cubicBezTo>
                    <a:cubicBezTo>
                      <a:pt x="15792" y="5901"/>
                      <a:pt x="13124" y="6737"/>
                      <a:pt x="10090" y="6737"/>
                    </a:cubicBezTo>
                    <a:close/>
                  </a:path>
                </a:pathLst>
              </a:custGeom>
              <a:solidFill>
                <a:srgbClr val="3D302A"/>
              </a:solidFill>
              <a:ln w="0" cap="flat">
                <a:noFill/>
                <a:prstDash val="solid"/>
                <a:miter/>
              </a:ln>
            </p:spPr>
            <p:txBody>
              <a:bodyPr rtlCol="0" anchor="ctr"/>
              <a:lstStyle/>
              <a:p>
                <a:endParaRPr lang="nb-NO"/>
              </a:p>
            </p:txBody>
          </p:sp>
          <p:sp>
            <p:nvSpPr>
              <p:cNvPr id="182" name="Friform 181">
                <a:extLst>
                  <a:ext uri="{FF2B5EF4-FFF2-40B4-BE49-F238E27FC236}">
                    <a16:creationId xmlns:a16="http://schemas.microsoft.com/office/drawing/2014/main" id="{B4FE66DA-A627-6EDC-470A-746F65A6A1F1}"/>
                  </a:ext>
                </a:extLst>
              </p:cNvPr>
              <p:cNvSpPr/>
              <p:nvPr/>
            </p:nvSpPr>
            <p:spPr>
              <a:xfrm>
                <a:off x="1676200" y="4402699"/>
                <a:ext cx="27661" cy="6810"/>
              </a:xfrm>
              <a:custGeom>
                <a:avLst/>
                <a:gdLst>
                  <a:gd name="connsiteX0" fmla="*/ 14254 w 27661"/>
                  <a:gd name="connsiteY0" fmla="*/ 6811 h 6810"/>
                  <a:gd name="connsiteX1" fmla="*/ 1151 w 27661"/>
                  <a:gd name="connsiteY1" fmla="*/ 3962 h 6810"/>
                  <a:gd name="connsiteX2" fmla="*/ 209 w 27661"/>
                  <a:gd name="connsiteY2" fmla="*/ 1166 h 6810"/>
                  <a:gd name="connsiteX3" fmla="*/ 3008 w 27661"/>
                  <a:gd name="connsiteY3" fmla="*/ 225 h 6810"/>
                  <a:gd name="connsiteX4" fmla="*/ 24638 w 27661"/>
                  <a:gd name="connsiteY4" fmla="*/ 225 h 6810"/>
                  <a:gd name="connsiteX5" fmla="*/ 27437 w 27661"/>
                  <a:gd name="connsiteY5" fmla="*/ 1166 h 6810"/>
                  <a:gd name="connsiteX6" fmla="*/ 26495 w 27661"/>
                  <a:gd name="connsiteY6" fmla="*/ 3962 h 6810"/>
                  <a:gd name="connsiteX7" fmla="*/ 14228 w 27661"/>
                  <a:gd name="connsiteY7" fmla="*/ 6811 h 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61" h="6810">
                    <a:moveTo>
                      <a:pt x="14254" y="6811"/>
                    </a:moveTo>
                    <a:cubicBezTo>
                      <a:pt x="6983" y="6811"/>
                      <a:pt x="1491" y="4145"/>
                      <a:pt x="1151" y="3962"/>
                    </a:cubicBezTo>
                    <a:cubicBezTo>
                      <a:pt x="131" y="3440"/>
                      <a:pt x="-288" y="2185"/>
                      <a:pt x="209" y="1166"/>
                    </a:cubicBezTo>
                    <a:cubicBezTo>
                      <a:pt x="732" y="147"/>
                      <a:pt x="1988" y="-272"/>
                      <a:pt x="3008" y="225"/>
                    </a:cubicBezTo>
                    <a:cubicBezTo>
                      <a:pt x="3191" y="303"/>
                      <a:pt x="14045" y="5530"/>
                      <a:pt x="24638" y="225"/>
                    </a:cubicBezTo>
                    <a:cubicBezTo>
                      <a:pt x="25658" y="-298"/>
                      <a:pt x="26914" y="120"/>
                      <a:pt x="27437" y="1166"/>
                    </a:cubicBezTo>
                    <a:cubicBezTo>
                      <a:pt x="27960" y="2185"/>
                      <a:pt x="27541" y="3440"/>
                      <a:pt x="26495" y="3962"/>
                    </a:cubicBezTo>
                    <a:cubicBezTo>
                      <a:pt x="22232" y="6105"/>
                      <a:pt x="17995" y="6811"/>
                      <a:pt x="14228" y="6811"/>
                    </a:cubicBezTo>
                    <a:close/>
                  </a:path>
                </a:pathLst>
              </a:custGeom>
              <a:solidFill>
                <a:srgbClr val="3D302A"/>
              </a:solidFill>
              <a:ln w="0" cap="flat">
                <a:noFill/>
                <a:prstDash val="solid"/>
                <a:miter/>
              </a:ln>
            </p:spPr>
            <p:txBody>
              <a:bodyPr rtlCol="0" anchor="ctr"/>
              <a:lstStyle/>
              <a:p>
                <a:endParaRPr lang="nb-NO"/>
              </a:p>
            </p:txBody>
          </p:sp>
        </p:grpSp>
        <p:sp>
          <p:nvSpPr>
            <p:cNvPr id="174" name="Friform 173">
              <a:extLst>
                <a:ext uri="{FF2B5EF4-FFF2-40B4-BE49-F238E27FC236}">
                  <a16:creationId xmlns:a16="http://schemas.microsoft.com/office/drawing/2014/main" id="{A687D3CF-61C4-18F6-0EC9-0347F54707B0}"/>
                </a:ext>
              </a:extLst>
            </p:cNvPr>
            <p:cNvSpPr/>
            <p:nvPr/>
          </p:nvSpPr>
          <p:spPr>
            <a:xfrm>
              <a:off x="1486862" y="4467815"/>
              <a:ext cx="399155" cy="169845"/>
            </a:xfrm>
            <a:custGeom>
              <a:avLst/>
              <a:gdLst>
                <a:gd name="connsiteX0" fmla="*/ 399155 w 399155"/>
                <a:gd name="connsiteY0" fmla="*/ 86426 h 169845"/>
                <a:gd name="connsiteX1" fmla="*/ 398004 w 399155"/>
                <a:gd name="connsiteY1" fmla="*/ 84309 h 169845"/>
                <a:gd name="connsiteX2" fmla="*/ 264927 w 399155"/>
                <a:gd name="connsiteY2" fmla="*/ 0 h 169845"/>
                <a:gd name="connsiteX3" fmla="*/ 136269 w 399155"/>
                <a:gd name="connsiteY3" fmla="*/ 1098 h 169845"/>
                <a:gd name="connsiteX4" fmla="*/ 1125 w 399155"/>
                <a:gd name="connsiteY4" fmla="*/ 87837 h 169845"/>
                <a:gd name="connsiteX5" fmla="*/ 0 w 399155"/>
                <a:gd name="connsiteY5" fmla="*/ 89901 h 169845"/>
                <a:gd name="connsiteX6" fmla="*/ 197812 w 399155"/>
                <a:gd name="connsiteY6" fmla="*/ 169846 h 169845"/>
                <a:gd name="connsiteX7" fmla="*/ 399155 w 399155"/>
                <a:gd name="connsiteY7" fmla="*/ 86452 h 16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155" h="169845">
                  <a:moveTo>
                    <a:pt x="399155" y="86426"/>
                  </a:moveTo>
                  <a:cubicBezTo>
                    <a:pt x="398737" y="85615"/>
                    <a:pt x="398345" y="84884"/>
                    <a:pt x="398004" y="84309"/>
                  </a:cubicBezTo>
                  <a:cubicBezTo>
                    <a:pt x="384378" y="62356"/>
                    <a:pt x="281038" y="7422"/>
                    <a:pt x="264927" y="0"/>
                  </a:cubicBezTo>
                  <a:cubicBezTo>
                    <a:pt x="245650" y="72235"/>
                    <a:pt x="163340" y="67844"/>
                    <a:pt x="136269" y="1098"/>
                  </a:cubicBezTo>
                  <a:cubicBezTo>
                    <a:pt x="120157" y="8520"/>
                    <a:pt x="14778" y="65884"/>
                    <a:pt x="1125" y="87837"/>
                  </a:cubicBezTo>
                  <a:cubicBezTo>
                    <a:pt x="785" y="88386"/>
                    <a:pt x="392" y="89091"/>
                    <a:pt x="0" y="89901"/>
                  </a:cubicBezTo>
                  <a:cubicBezTo>
                    <a:pt x="51212" y="139373"/>
                    <a:pt x="120942" y="169846"/>
                    <a:pt x="197812" y="169846"/>
                  </a:cubicBezTo>
                  <a:cubicBezTo>
                    <a:pt x="274682" y="169846"/>
                    <a:pt x="347656" y="137962"/>
                    <a:pt x="399155" y="86452"/>
                  </a:cubicBezTo>
                  <a:close/>
                </a:path>
              </a:pathLst>
            </a:custGeom>
            <a:solidFill>
              <a:srgbClr val="FFFFFF"/>
            </a:solidFill>
            <a:ln w="0" cap="flat">
              <a:noFill/>
              <a:prstDash val="solid"/>
              <a:miter/>
            </a:ln>
          </p:spPr>
          <p:txBody>
            <a:bodyPr rtlCol="0" anchor="ctr"/>
            <a:lstStyle/>
            <a:p>
              <a:endParaRPr lang="nb-NO"/>
            </a:p>
          </p:txBody>
        </p:sp>
      </p:grpSp>
      <p:grpSp>
        <p:nvGrpSpPr>
          <p:cNvPr id="211" name="Group 17">
            <a:extLst>
              <a:ext uri="{FF2B5EF4-FFF2-40B4-BE49-F238E27FC236}">
                <a16:creationId xmlns:a16="http://schemas.microsoft.com/office/drawing/2014/main" id="{33E767DE-39EE-1963-F3CB-C00D9DAD36C3}"/>
              </a:ext>
            </a:extLst>
          </p:cNvPr>
          <p:cNvGrpSpPr/>
          <p:nvPr/>
        </p:nvGrpSpPr>
        <p:grpSpPr>
          <a:xfrm>
            <a:off x="6644729" y="1005195"/>
            <a:ext cx="951786" cy="955597"/>
            <a:chOff x="7177804" y="4948850"/>
            <a:chExt cx="728729" cy="731647"/>
          </a:xfrm>
        </p:grpSpPr>
        <p:sp>
          <p:nvSpPr>
            <p:cNvPr id="213" name="Oval 18">
              <a:extLst>
                <a:ext uri="{FF2B5EF4-FFF2-40B4-BE49-F238E27FC236}">
                  <a16:creationId xmlns:a16="http://schemas.microsoft.com/office/drawing/2014/main" id="{589E033A-513B-DA07-AC57-5764021957F3}"/>
                </a:ext>
              </a:extLst>
            </p:cNvPr>
            <p:cNvSpPr/>
            <p:nvPr/>
          </p:nvSpPr>
          <p:spPr>
            <a:xfrm>
              <a:off x="7186835" y="4960799"/>
              <a:ext cx="719698" cy="719698"/>
            </a:xfrm>
            <a:prstGeom prst="ellipse">
              <a:avLst/>
            </a:prstGeom>
            <a:solidFill>
              <a:srgbClr val="DB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grpSp>
          <p:nvGrpSpPr>
            <p:cNvPr id="214" name="Graphic 2">
              <a:extLst>
                <a:ext uri="{FF2B5EF4-FFF2-40B4-BE49-F238E27FC236}">
                  <a16:creationId xmlns:a16="http://schemas.microsoft.com/office/drawing/2014/main" id="{99223663-C56C-4616-2888-05EC65D358B2}"/>
                </a:ext>
              </a:extLst>
            </p:cNvPr>
            <p:cNvGrpSpPr/>
            <p:nvPr/>
          </p:nvGrpSpPr>
          <p:grpSpPr>
            <a:xfrm>
              <a:off x="7177804" y="4948850"/>
              <a:ext cx="728729" cy="728787"/>
              <a:chOff x="3642509" y="1586411"/>
              <a:chExt cx="4121962" cy="4122286"/>
            </a:xfrm>
          </p:grpSpPr>
          <p:sp>
            <p:nvSpPr>
              <p:cNvPr id="215" name="Freeform 20">
                <a:extLst>
                  <a:ext uri="{FF2B5EF4-FFF2-40B4-BE49-F238E27FC236}">
                    <a16:creationId xmlns:a16="http://schemas.microsoft.com/office/drawing/2014/main" id="{AB277ED5-3EDD-8E88-E614-BF06A083B5D1}"/>
                  </a:ext>
                </a:extLst>
              </p:cNvPr>
              <p:cNvSpPr/>
              <p:nvPr/>
            </p:nvSpPr>
            <p:spPr>
              <a:xfrm>
                <a:off x="3674570" y="1618472"/>
                <a:ext cx="4057839" cy="4057840"/>
              </a:xfrm>
              <a:custGeom>
                <a:avLst/>
                <a:gdLst>
                  <a:gd name="connsiteX0" fmla="*/ 4057841 w 4057840"/>
                  <a:gd name="connsiteY0" fmla="*/ 2028920 h 4057840"/>
                  <a:gd name="connsiteX1" fmla="*/ 2028920 w 4057840"/>
                  <a:gd name="connsiteY1" fmla="*/ 4057841 h 4057840"/>
                  <a:gd name="connsiteX2" fmla="*/ 0 w 4057840"/>
                  <a:gd name="connsiteY2" fmla="*/ 2028920 h 4057840"/>
                  <a:gd name="connsiteX3" fmla="*/ 2028920 w 4057840"/>
                  <a:gd name="connsiteY3" fmla="*/ 0 h 4057840"/>
                  <a:gd name="connsiteX4" fmla="*/ 4057841 w 4057840"/>
                  <a:gd name="connsiteY4" fmla="*/ 2028920 h 4057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840" h="4057840">
                    <a:moveTo>
                      <a:pt x="4057841" y="2028920"/>
                    </a:moveTo>
                    <a:cubicBezTo>
                      <a:pt x="4057841" y="3149462"/>
                      <a:pt x="3149462" y="4057841"/>
                      <a:pt x="2028920" y="4057841"/>
                    </a:cubicBezTo>
                    <a:cubicBezTo>
                      <a:pt x="908379" y="4057841"/>
                      <a:pt x="0" y="3149462"/>
                      <a:pt x="0" y="2028920"/>
                    </a:cubicBezTo>
                    <a:cubicBezTo>
                      <a:pt x="0" y="908379"/>
                      <a:pt x="908379" y="0"/>
                      <a:pt x="2028920" y="0"/>
                    </a:cubicBezTo>
                    <a:cubicBezTo>
                      <a:pt x="3149462" y="0"/>
                      <a:pt x="4057841" y="908379"/>
                      <a:pt x="4057841" y="2028920"/>
                    </a:cubicBezTo>
                    <a:close/>
                  </a:path>
                </a:pathLst>
              </a:custGeom>
              <a:solidFill>
                <a:srgbClr val="FFFFFF">
                  <a:alpha val="54000"/>
                </a:srgbClr>
              </a:solidFill>
              <a:ln w="3239" cap="flat">
                <a:noFill/>
                <a:prstDash val="solid"/>
                <a:miter/>
              </a:ln>
            </p:spPr>
            <p:txBody>
              <a:bodyPr rtlCol="0" anchor="ctr"/>
              <a:lstStyle/>
              <a:p>
                <a:endParaRPr lang="en-NO"/>
              </a:p>
            </p:txBody>
          </p:sp>
          <p:sp>
            <p:nvSpPr>
              <p:cNvPr id="216" name="Freeform 21">
                <a:extLst>
                  <a:ext uri="{FF2B5EF4-FFF2-40B4-BE49-F238E27FC236}">
                    <a16:creationId xmlns:a16="http://schemas.microsoft.com/office/drawing/2014/main" id="{BF45C245-E1F7-9FC1-E60C-05F93EE7D159}"/>
                  </a:ext>
                </a:extLst>
              </p:cNvPr>
              <p:cNvSpPr/>
              <p:nvPr/>
            </p:nvSpPr>
            <p:spPr>
              <a:xfrm>
                <a:off x="3642509" y="1586411"/>
                <a:ext cx="4121962" cy="4122286"/>
              </a:xfrm>
              <a:custGeom>
                <a:avLst/>
                <a:gdLst>
                  <a:gd name="connsiteX0" fmla="*/ 2060982 w 4121962"/>
                  <a:gd name="connsiteY0" fmla="*/ 4122287 h 4122286"/>
                  <a:gd name="connsiteX1" fmla="*/ 1258805 w 4121962"/>
                  <a:gd name="connsiteY1" fmla="*/ 3960362 h 4122286"/>
                  <a:gd name="connsiteX2" fmla="*/ 603657 w 4121962"/>
                  <a:gd name="connsiteY2" fmla="*/ 3518630 h 4122286"/>
                  <a:gd name="connsiteX3" fmla="*/ 161925 w 4121962"/>
                  <a:gd name="connsiteY3" fmla="*/ 2863482 h 4122286"/>
                  <a:gd name="connsiteX4" fmla="*/ 0 w 4121962"/>
                  <a:gd name="connsiteY4" fmla="*/ 2061305 h 4122286"/>
                  <a:gd name="connsiteX5" fmla="*/ 161925 w 4121962"/>
                  <a:gd name="connsiteY5" fmla="*/ 1259129 h 4122286"/>
                  <a:gd name="connsiteX6" fmla="*/ 603657 w 4121962"/>
                  <a:gd name="connsiteY6" fmla="*/ 603656 h 4122286"/>
                  <a:gd name="connsiteX7" fmla="*/ 1258805 w 4121962"/>
                  <a:gd name="connsiteY7" fmla="*/ 161925 h 4122286"/>
                  <a:gd name="connsiteX8" fmla="*/ 2060982 w 4121962"/>
                  <a:gd name="connsiteY8" fmla="*/ 0 h 4122286"/>
                  <a:gd name="connsiteX9" fmla="*/ 2863158 w 4121962"/>
                  <a:gd name="connsiteY9" fmla="*/ 161925 h 4122286"/>
                  <a:gd name="connsiteX10" fmla="*/ 3518307 w 4121962"/>
                  <a:gd name="connsiteY10" fmla="*/ 603656 h 4122286"/>
                  <a:gd name="connsiteX11" fmla="*/ 3960038 w 4121962"/>
                  <a:gd name="connsiteY11" fmla="*/ 1258805 h 4122286"/>
                  <a:gd name="connsiteX12" fmla="*/ 4121963 w 4121962"/>
                  <a:gd name="connsiteY12" fmla="*/ 2060981 h 4122286"/>
                  <a:gd name="connsiteX13" fmla="*/ 3960038 w 4121962"/>
                  <a:gd name="connsiteY13" fmla="*/ 2863158 h 4122286"/>
                  <a:gd name="connsiteX14" fmla="*/ 3518307 w 4121962"/>
                  <a:gd name="connsiteY14" fmla="*/ 3518307 h 4122286"/>
                  <a:gd name="connsiteX15" fmla="*/ 2863158 w 4121962"/>
                  <a:gd name="connsiteY15" fmla="*/ 3960038 h 4122286"/>
                  <a:gd name="connsiteX16" fmla="*/ 2060982 w 4121962"/>
                  <a:gd name="connsiteY16" fmla="*/ 4122287 h 4122286"/>
                  <a:gd name="connsiteX17" fmla="*/ 2060982 w 4121962"/>
                  <a:gd name="connsiteY17" fmla="*/ 64446 h 4122286"/>
                  <a:gd name="connsiteX18" fmla="*/ 1283742 w 4121962"/>
                  <a:gd name="connsiteY18" fmla="*/ 221190 h 4122286"/>
                  <a:gd name="connsiteX19" fmla="*/ 648996 w 4121962"/>
                  <a:gd name="connsiteY19" fmla="*/ 648995 h 4122286"/>
                  <a:gd name="connsiteX20" fmla="*/ 221513 w 4121962"/>
                  <a:gd name="connsiteY20" fmla="*/ 1283741 h 4122286"/>
                  <a:gd name="connsiteX21" fmla="*/ 64770 w 4121962"/>
                  <a:gd name="connsiteY21" fmla="*/ 2060981 h 4122286"/>
                  <a:gd name="connsiteX22" fmla="*/ 221513 w 4121962"/>
                  <a:gd name="connsiteY22" fmla="*/ 2838222 h 4122286"/>
                  <a:gd name="connsiteX23" fmla="*/ 649319 w 4121962"/>
                  <a:gd name="connsiteY23" fmla="*/ 3472968 h 4122286"/>
                  <a:gd name="connsiteX24" fmla="*/ 1284065 w 4121962"/>
                  <a:gd name="connsiteY24" fmla="*/ 3900773 h 4122286"/>
                  <a:gd name="connsiteX25" fmla="*/ 2061305 w 4121962"/>
                  <a:gd name="connsiteY25" fmla="*/ 4057517 h 4122286"/>
                  <a:gd name="connsiteX26" fmla="*/ 2838545 w 4121962"/>
                  <a:gd name="connsiteY26" fmla="*/ 3900773 h 4122286"/>
                  <a:gd name="connsiteX27" fmla="*/ 3473291 w 4121962"/>
                  <a:gd name="connsiteY27" fmla="*/ 3472968 h 4122286"/>
                  <a:gd name="connsiteX28" fmla="*/ 3901097 w 4121962"/>
                  <a:gd name="connsiteY28" fmla="*/ 2838222 h 4122286"/>
                  <a:gd name="connsiteX29" fmla="*/ 4057841 w 4121962"/>
                  <a:gd name="connsiteY29" fmla="*/ 2060981 h 4122286"/>
                  <a:gd name="connsiteX30" fmla="*/ 3901097 w 4121962"/>
                  <a:gd name="connsiteY30" fmla="*/ 1283741 h 4122286"/>
                  <a:gd name="connsiteX31" fmla="*/ 3473291 w 4121962"/>
                  <a:gd name="connsiteY31" fmla="*/ 648995 h 4122286"/>
                  <a:gd name="connsiteX32" fmla="*/ 2838545 w 4121962"/>
                  <a:gd name="connsiteY32" fmla="*/ 221190 h 4122286"/>
                  <a:gd name="connsiteX33" fmla="*/ 2060982 w 4121962"/>
                  <a:gd name="connsiteY33" fmla="*/ 64446 h 4122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21962" h="4122286">
                    <a:moveTo>
                      <a:pt x="2060982" y="4122287"/>
                    </a:moveTo>
                    <a:cubicBezTo>
                      <a:pt x="1782794" y="4122287"/>
                      <a:pt x="1512703" y="4067880"/>
                      <a:pt x="1258805" y="3960362"/>
                    </a:cubicBezTo>
                    <a:cubicBezTo>
                      <a:pt x="1013327" y="3856406"/>
                      <a:pt x="792785" y="3708083"/>
                      <a:pt x="603657" y="3518630"/>
                    </a:cubicBezTo>
                    <a:cubicBezTo>
                      <a:pt x="414528" y="3329502"/>
                      <a:pt x="265881" y="3108960"/>
                      <a:pt x="161925" y="2863482"/>
                    </a:cubicBezTo>
                    <a:cubicBezTo>
                      <a:pt x="54407" y="2609260"/>
                      <a:pt x="0" y="2339493"/>
                      <a:pt x="0" y="2061305"/>
                    </a:cubicBezTo>
                    <a:cubicBezTo>
                      <a:pt x="0" y="1783118"/>
                      <a:pt x="54407" y="1513027"/>
                      <a:pt x="161925" y="1259129"/>
                    </a:cubicBezTo>
                    <a:cubicBezTo>
                      <a:pt x="265557" y="1013327"/>
                      <a:pt x="414204" y="792785"/>
                      <a:pt x="603657" y="603656"/>
                    </a:cubicBezTo>
                    <a:cubicBezTo>
                      <a:pt x="792785" y="414528"/>
                      <a:pt x="1013327" y="265881"/>
                      <a:pt x="1258805" y="161925"/>
                    </a:cubicBezTo>
                    <a:cubicBezTo>
                      <a:pt x="1513027" y="54407"/>
                      <a:pt x="1782794" y="0"/>
                      <a:pt x="2060982" y="0"/>
                    </a:cubicBezTo>
                    <a:cubicBezTo>
                      <a:pt x="2339169" y="0"/>
                      <a:pt x="2609260" y="54407"/>
                      <a:pt x="2863158" y="161925"/>
                    </a:cubicBezTo>
                    <a:cubicBezTo>
                      <a:pt x="3108636" y="265881"/>
                      <a:pt x="3329178" y="414204"/>
                      <a:pt x="3518307" y="603656"/>
                    </a:cubicBezTo>
                    <a:cubicBezTo>
                      <a:pt x="3707435" y="792785"/>
                      <a:pt x="3856082" y="1013327"/>
                      <a:pt x="3960038" y="1258805"/>
                    </a:cubicBezTo>
                    <a:cubicBezTo>
                      <a:pt x="4067556" y="1513027"/>
                      <a:pt x="4121963" y="1782794"/>
                      <a:pt x="4121963" y="2060981"/>
                    </a:cubicBezTo>
                    <a:cubicBezTo>
                      <a:pt x="4121963" y="2339169"/>
                      <a:pt x="4067556" y="2609260"/>
                      <a:pt x="3960038" y="2863158"/>
                    </a:cubicBezTo>
                    <a:cubicBezTo>
                      <a:pt x="3856082" y="3108636"/>
                      <a:pt x="3707759" y="3329178"/>
                      <a:pt x="3518307" y="3518307"/>
                    </a:cubicBezTo>
                    <a:cubicBezTo>
                      <a:pt x="3328854" y="3707435"/>
                      <a:pt x="3108636" y="3856082"/>
                      <a:pt x="2863158" y="3960038"/>
                    </a:cubicBezTo>
                    <a:cubicBezTo>
                      <a:pt x="2609260" y="4067556"/>
                      <a:pt x="2339169" y="4122287"/>
                      <a:pt x="2060982" y="4122287"/>
                    </a:cubicBezTo>
                    <a:close/>
                    <a:moveTo>
                      <a:pt x="2060982" y="64446"/>
                    </a:moveTo>
                    <a:cubicBezTo>
                      <a:pt x="1791538" y="64446"/>
                      <a:pt x="1529868" y="117234"/>
                      <a:pt x="1283742" y="221190"/>
                    </a:cubicBezTo>
                    <a:cubicBezTo>
                      <a:pt x="1046036" y="321583"/>
                      <a:pt x="832618" y="465696"/>
                      <a:pt x="648996" y="648995"/>
                    </a:cubicBezTo>
                    <a:cubicBezTo>
                      <a:pt x="466020" y="832618"/>
                      <a:pt x="321907" y="1046035"/>
                      <a:pt x="221513" y="1283741"/>
                    </a:cubicBezTo>
                    <a:cubicBezTo>
                      <a:pt x="117558" y="1529867"/>
                      <a:pt x="64770" y="1791214"/>
                      <a:pt x="64770" y="2060981"/>
                    </a:cubicBezTo>
                    <a:cubicBezTo>
                      <a:pt x="64770" y="2330425"/>
                      <a:pt x="117558" y="2592096"/>
                      <a:pt x="221513" y="2838222"/>
                    </a:cubicBezTo>
                    <a:cubicBezTo>
                      <a:pt x="321907" y="3075927"/>
                      <a:pt x="466020" y="3289345"/>
                      <a:pt x="649319" y="3472968"/>
                    </a:cubicBezTo>
                    <a:cubicBezTo>
                      <a:pt x="832618" y="3656267"/>
                      <a:pt x="1046036" y="3800380"/>
                      <a:pt x="1284065" y="3900773"/>
                    </a:cubicBezTo>
                    <a:cubicBezTo>
                      <a:pt x="1530191" y="4004729"/>
                      <a:pt x="1791538" y="4057517"/>
                      <a:pt x="2061305" y="4057517"/>
                    </a:cubicBezTo>
                    <a:cubicBezTo>
                      <a:pt x="2330749" y="4057517"/>
                      <a:pt x="2592419" y="4004729"/>
                      <a:pt x="2838545" y="3900773"/>
                    </a:cubicBezTo>
                    <a:cubicBezTo>
                      <a:pt x="3076251" y="3800380"/>
                      <a:pt x="3289669" y="3656267"/>
                      <a:pt x="3473291" y="3472968"/>
                    </a:cubicBezTo>
                    <a:cubicBezTo>
                      <a:pt x="3656915" y="3289668"/>
                      <a:pt x="3800704" y="3076251"/>
                      <a:pt x="3901097" y="2838222"/>
                    </a:cubicBezTo>
                    <a:cubicBezTo>
                      <a:pt x="4005053" y="2592096"/>
                      <a:pt x="4057841" y="2330749"/>
                      <a:pt x="4057841" y="2060981"/>
                    </a:cubicBezTo>
                    <a:cubicBezTo>
                      <a:pt x="4057841" y="1791538"/>
                      <a:pt x="4005053" y="1529867"/>
                      <a:pt x="3901097" y="1283741"/>
                    </a:cubicBezTo>
                    <a:cubicBezTo>
                      <a:pt x="3800704" y="1046035"/>
                      <a:pt x="3656590" y="832618"/>
                      <a:pt x="3473291" y="648995"/>
                    </a:cubicBezTo>
                    <a:cubicBezTo>
                      <a:pt x="3289992" y="465696"/>
                      <a:pt x="3076575" y="321583"/>
                      <a:pt x="2838545" y="221190"/>
                    </a:cubicBezTo>
                    <a:cubicBezTo>
                      <a:pt x="2592096" y="117234"/>
                      <a:pt x="2330425" y="64446"/>
                      <a:pt x="2060982" y="64446"/>
                    </a:cubicBezTo>
                    <a:close/>
                  </a:path>
                </a:pathLst>
              </a:custGeom>
              <a:solidFill>
                <a:srgbClr val="FFFFFF"/>
              </a:solidFill>
              <a:ln w="3239" cap="flat">
                <a:noFill/>
                <a:prstDash val="solid"/>
                <a:miter/>
              </a:ln>
            </p:spPr>
            <p:txBody>
              <a:bodyPr rtlCol="0" anchor="ctr"/>
              <a:lstStyle/>
              <a:p>
                <a:endParaRPr lang="en-NO"/>
              </a:p>
            </p:txBody>
          </p:sp>
          <p:sp>
            <p:nvSpPr>
              <p:cNvPr id="217" name="Freeform 22">
                <a:extLst>
                  <a:ext uri="{FF2B5EF4-FFF2-40B4-BE49-F238E27FC236}">
                    <a16:creationId xmlns:a16="http://schemas.microsoft.com/office/drawing/2014/main" id="{EFCBE2C5-630C-B5F0-7312-75AF12107F4D}"/>
                  </a:ext>
                </a:extLst>
              </p:cNvPr>
              <p:cNvSpPr/>
              <p:nvPr/>
            </p:nvSpPr>
            <p:spPr>
              <a:xfrm>
                <a:off x="3916486" y="1860064"/>
                <a:ext cx="3574008" cy="3574008"/>
              </a:xfrm>
              <a:custGeom>
                <a:avLst/>
                <a:gdLst>
                  <a:gd name="connsiteX0" fmla="*/ 1787004 w 3574008"/>
                  <a:gd name="connsiteY0" fmla="*/ 3574009 h 3574008"/>
                  <a:gd name="connsiteX1" fmla="*/ 1091375 w 3574008"/>
                  <a:gd name="connsiteY1" fmla="*/ 3433458 h 3574008"/>
                  <a:gd name="connsiteX2" fmla="*/ 523342 w 3574008"/>
                  <a:gd name="connsiteY2" fmla="*/ 3050667 h 3574008"/>
                  <a:gd name="connsiteX3" fmla="*/ 140551 w 3574008"/>
                  <a:gd name="connsiteY3" fmla="*/ 2482634 h 3574008"/>
                  <a:gd name="connsiteX4" fmla="*/ 0 w 3574008"/>
                  <a:gd name="connsiteY4" fmla="*/ 1787004 h 3574008"/>
                  <a:gd name="connsiteX5" fmla="*/ 140551 w 3574008"/>
                  <a:gd name="connsiteY5" fmla="*/ 1091374 h 3574008"/>
                  <a:gd name="connsiteX6" fmla="*/ 523342 w 3574008"/>
                  <a:gd name="connsiteY6" fmla="*/ 523342 h 3574008"/>
                  <a:gd name="connsiteX7" fmla="*/ 1091375 w 3574008"/>
                  <a:gd name="connsiteY7" fmla="*/ 140551 h 3574008"/>
                  <a:gd name="connsiteX8" fmla="*/ 1787004 w 3574008"/>
                  <a:gd name="connsiteY8" fmla="*/ 0 h 3574008"/>
                  <a:gd name="connsiteX9" fmla="*/ 2482634 w 3574008"/>
                  <a:gd name="connsiteY9" fmla="*/ 140551 h 3574008"/>
                  <a:gd name="connsiteX10" fmla="*/ 3050667 w 3574008"/>
                  <a:gd name="connsiteY10" fmla="*/ 523342 h 3574008"/>
                  <a:gd name="connsiteX11" fmla="*/ 3433458 w 3574008"/>
                  <a:gd name="connsiteY11" fmla="*/ 1091374 h 3574008"/>
                  <a:gd name="connsiteX12" fmla="*/ 3574009 w 3574008"/>
                  <a:gd name="connsiteY12" fmla="*/ 1787004 h 3574008"/>
                  <a:gd name="connsiteX13" fmla="*/ 3433458 w 3574008"/>
                  <a:gd name="connsiteY13" fmla="*/ 2482634 h 3574008"/>
                  <a:gd name="connsiteX14" fmla="*/ 3050667 w 3574008"/>
                  <a:gd name="connsiteY14" fmla="*/ 3050667 h 3574008"/>
                  <a:gd name="connsiteX15" fmla="*/ 2482634 w 3574008"/>
                  <a:gd name="connsiteY15" fmla="*/ 3433458 h 3574008"/>
                  <a:gd name="connsiteX16" fmla="*/ 1787004 w 3574008"/>
                  <a:gd name="connsiteY16" fmla="*/ 3574009 h 3574008"/>
                  <a:gd name="connsiteX17" fmla="*/ 1787004 w 3574008"/>
                  <a:gd name="connsiteY17" fmla="*/ 23317 h 3574008"/>
                  <a:gd name="connsiteX18" fmla="*/ 1100442 w 3574008"/>
                  <a:gd name="connsiteY18" fmla="*/ 161925 h 3574008"/>
                  <a:gd name="connsiteX19" fmla="*/ 539858 w 3574008"/>
                  <a:gd name="connsiteY19" fmla="*/ 539858 h 3574008"/>
                  <a:gd name="connsiteX20" fmla="*/ 161925 w 3574008"/>
                  <a:gd name="connsiteY20" fmla="*/ 1100442 h 3574008"/>
                  <a:gd name="connsiteX21" fmla="*/ 23317 w 3574008"/>
                  <a:gd name="connsiteY21" fmla="*/ 1787004 h 3574008"/>
                  <a:gd name="connsiteX22" fmla="*/ 161925 w 3574008"/>
                  <a:gd name="connsiteY22" fmla="*/ 2473566 h 3574008"/>
                  <a:gd name="connsiteX23" fmla="*/ 539858 w 3574008"/>
                  <a:gd name="connsiteY23" fmla="*/ 3034151 h 3574008"/>
                  <a:gd name="connsiteX24" fmla="*/ 1100442 w 3574008"/>
                  <a:gd name="connsiteY24" fmla="*/ 3412084 h 3574008"/>
                  <a:gd name="connsiteX25" fmla="*/ 1787004 w 3574008"/>
                  <a:gd name="connsiteY25" fmla="*/ 3550692 h 3574008"/>
                  <a:gd name="connsiteX26" fmla="*/ 2473566 w 3574008"/>
                  <a:gd name="connsiteY26" fmla="*/ 3412084 h 3574008"/>
                  <a:gd name="connsiteX27" fmla="*/ 3034151 w 3574008"/>
                  <a:gd name="connsiteY27" fmla="*/ 3034151 h 3574008"/>
                  <a:gd name="connsiteX28" fmla="*/ 3412084 w 3574008"/>
                  <a:gd name="connsiteY28" fmla="*/ 2473566 h 3574008"/>
                  <a:gd name="connsiteX29" fmla="*/ 3550691 w 3574008"/>
                  <a:gd name="connsiteY29" fmla="*/ 1787004 h 3574008"/>
                  <a:gd name="connsiteX30" fmla="*/ 3412084 w 3574008"/>
                  <a:gd name="connsiteY30" fmla="*/ 1100442 h 3574008"/>
                  <a:gd name="connsiteX31" fmla="*/ 3034151 w 3574008"/>
                  <a:gd name="connsiteY31" fmla="*/ 539858 h 3574008"/>
                  <a:gd name="connsiteX32" fmla="*/ 2473566 w 3574008"/>
                  <a:gd name="connsiteY32" fmla="*/ 161925 h 3574008"/>
                  <a:gd name="connsiteX33" fmla="*/ 1787004 w 3574008"/>
                  <a:gd name="connsiteY33" fmla="*/ 23317 h 357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574008" h="3574008">
                    <a:moveTo>
                      <a:pt x="1787004" y="3574009"/>
                    </a:moveTo>
                    <a:cubicBezTo>
                      <a:pt x="1545736" y="3574009"/>
                      <a:pt x="1311917" y="3526727"/>
                      <a:pt x="1091375" y="3433458"/>
                    </a:cubicBezTo>
                    <a:cubicBezTo>
                      <a:pt x="878605" y="3343428"/>
                      <a:pt x="687534" y="3214535"/>
                      <a:pt x="523342" y="3050667"/>
                    </a:cubicBezTo>
                    <a:cubicBezTo>
                      <a:pt x="359150" y="2886475"/>
                      <a:pt x="230581" y="2695404"/>
                      <a:pt x="140551" y="2482634"/>
                    </a:cubicBezTo>
                    <a:cubicBezTo>
                      <a:pt x="47282" y="2262416"/>
                      <a:pt x="0" y="2028273"/>
                      <a:pt x="0" y="1787004"/>
                    </a:cubicBezTo>
                    <a:cubicBezTo>
                      <a:pt x="0" y="1545736"/>
                      <a:pt x="47282" y="1311916"/>
                      <a:pt x="140551" y="1091374"/>
                    </a:cubicBezTo>
                    <a:cubicBezTo>
                      <a:pt x="230581" y="878605"/>
                      <a:pt x="359474" y="687534"/>
                      <a:pt x="523342" y="523342"/>
                    </a:cubicBezTo>
                    <a:cubicBezTo>
                      <a:pt x="687534" y="359150"/>
                      <a:pt x="878605" y="230581"/>
                      <a:pt x="1091375" y="140551"/>
                    </a:cubicBezTo>
                    <a:cubicBezTo>
                      <a:pt x="1311592" y="47282"/>
                      <a:pt x="1545736" y="0"/>
                      <a:pt x="1787004" y="0"/>
                    </a:cubicBezTo>
                    <a:cubicBezTo>
                      <a:pt x="2028273" y="0"/>
                      <a:pt x="2262092" y="47282"/>
                      <a:pt x="2482634" y="140551"/>
                    </a:cubicBezTo>
                    <a:cubicBezTo>
                      <a:pt x="2695404" y="230581"/>
                      <a:pt x="2886475" y="359474"/>
                      <a:pt x="3050667" y="523342"/>
                    </a:cubicBezTo>
                    <a:cubicBezTo>
                      <a:pt x="3214859" y="687534"/>
                      <a:pt x="3343427" y="878605"/>
                      <a:pt x="3433458" y="1091374"/>
                    </a:cubicBezTo>
                    <a:cubicBezTo>
                      <a:pt x="3526726" y="1311592"/>
                      <a:pt x="3574009" y="1545736"/>
                      <a:pt x="3574009" y="1787004"/>
                    </a:cubicBezTo>
                    <a:cubicBezTo>
                      <a:pt x="3574009" y="2028273"/>
                      <a:pt x="3526726" y="2262092"/>
                      <a:pt x="3433458" y="2482634"/>
                    </a:cubicBezTo>
                    <a:cubicBezTo>
                      <a:pt x="3343427" y="2695404"/>
                      <a:pt x="3214535" y="2886475"/>
                      <a:pt x="3050667" y="3050667"/>
                    </a:cubicBezTo>
                    <a:cubicBezTo>
                      <a:pt x="2886475" y="3214859"/>
                      <a:pt x="2695404" y="3343428"/>
                      <a:pt x="2482634" y="3433458"/>
                    </a:cubicBezTo>
                    <a:cubicBezTo>
                      <a:pt x="2262092" y="3526727"/>
                      <a:pt x="2028273" y="3574009"/>
                      <a:pt x="1787004" y="3574009"/>
                    </a:cubicBezTo>
                    <a:close/>
                    <a:moveTo>
                      <a:pt x="1787004" y="23317"/>
                    </a:moveTo>
                    <a:cubicBezTo>
                      <a:pt x="1548975" y="23317"/>
                      <a:pt x="1317746" y="69952"/>
                      <a:pt x="1100442" y="161925"/>
                    </a:cubicBezTo>
                    <a:cubicBezTo>
                      <a:pt x="890264" y="250660"/>
                      <a:pt x="701783" y="377933"/>
                      <a:pt x="539858" y="539858"/>
                    </a:cubicBezTo>
                    <a:cubicBezTo>
                      <a:pt x="377933" y="701783"/>
                      <a:pt x="250660" y="890587"/>
                      <a:pt x="161925" y="1100442"/>
                    </a:cubicBezTo>
                    <a:cubicBezTo>
                      <a:pt x="69952" y="1318069"/>
                      <a:pt x="23317" y="1548975"/>
                      <a:pt x="23317" y="1787004"/>
                    </a:cubicBezTo>
                    <a:cubicBezTo>
                      <a:pt x="23317" y="2025034"/>
                      <a:pt x="69952" y="2256263"/>
                      <a:pt x="161925" y="2473566"/>
                    </a:cubicBezTo>
                    <a:cubicBezTo>
                      <a:pt x="250660" y="2683745"/>
                      <a:pt x="377933" y="2872226"/>
                      <a:pt x="539858" y="3034151"/>
                    </a:cubicBezTo>
                    <a:cubicBezTo>
                      <a:pt x="701783" y="3196076"/>
                      <a:pt x="890588" y="3323349"/>
                      <a:pt x="1100442" y="3412084"/>
                    </a:cubicBezTo>
                    <a:cubicBezTo>
                      <a:pt x="1318069" y="3504057"/>
                      <a:pt x="1548975" y="3550692"/>
                      <a:pt x="1787004" y="3550692"/>
                    </a:cubicBezTo>
                    <a:cubicBezTo>
                      <a:pt x="2025034" y="3550692"/>
                      <a:pt x="2256263" y="3504057"/>
                      <a:pt x="2473566" y="3412084"/>
                    </a:cubicBezTo>
                    <a:cubicBezTo>
                      <a:pt x="2683745" y="3323349"/>
                      <a:pt x="2872226" y="3196076"/>
                      <a:pt x="3034151" y="3034151"/>
                    </a:cubicBezTo>
                    <a:cubicBezTo>
                      <a:pt x="3196076" y="2872226"/>
                      <a:pt x="3323349" y="2683421"/>
                      <a:pt x="3412084" y="2473566"/>
                    </a:cubicBezTo>
                    <a:cubicBezTo>
                      <a:pt x="3504057" y="2255939"/>
                      <a:pt x="3550691" y="2025034"/>
                      <a:pt x="3550691" y="1787004"/>
                    </a:cubicBezTo>
                    <a:cubicBezTo>
                      <a:pt x="3550691" y="1548975"/>
                      <a:pt x="3504057" y="1317746"/>
                      <a:pt x="3412084" y="1100442"/>
                    </a:cubicBezTo>
                    <a:cubicBezTo>
                      <a:pt x="3323349" y="890264"/>
                      <a:pt x="3196076" y="701783"/>
                      <a:pt x="3034151" y="539858"/>
                    </a:cubicBezTo>
                    <a:cubicBezTo>
                      <a:pt x="2872226" y="377933"/>
                      <a:pt x="2683421" y="250660"/>
                      <a:pt x="2473566" y="161925"/>
                    </a:cubicBezTo>
                    <a:cubicBezTo>
                      <a:pt x="2256263" y="69952"/>
                      <a:pt x="2025034" y="23317"/>
                      <a:pt x="1787004" y="23317"/>
                    </a:cubicBezTo>
                    <a:close/>
                  </a:path>
                </a:pathLst>
              </a:custGeom>
              <a:solidFill>
                <a:srgbClr val="152321"/>
              </a:solidFill>
              <a:ln w="3239" cap="flat">
                <a:noFill/>
                <a:prstDash val="solid"/>
                <a:miter/>
              </a:ln>
            </p:spPr>
            <p:txBody>
              <a:bodyPr rtlCol="0" anchor="ctr"/>
              <a:lstStyle/>
              <a:p>
                <a:endParaRPr lang="en-NO"/>
              </a:p>
            </p:txBody>
          </p:sp>
          <p:grpSp>
            <p:nvGrpSpPr>
              <p:cNvPr id="218" name="Graphic 2">
                <a:extLst>
                  <a:ext uri="{FF2B5EF4-FFF2-40B4-BE49-F238E27FC236}">
                    <a16:creationId xmlns:a16="http://schemas.microsoft.com/office/drawing/2014/main" id="{C73ABFEC-F9D6-5B53-5A42-B59B60DB4462}"/>
                  </a:ext>
                </a:extLst>
              </p:cNvPr>
              <p:cNvGrpSpPr/>
              <p:nvPr/>
            </p:nvGrpSpPr>
            <p:grpSpPr>
              <a:xfrm>
                <a:off x="4430387" y="2370430"/>
                <a:ext cx="2546663" cy="2764073"/>
                <a:chOff x="4430387" y="2370430"/>
                <a:chExt cx="2546663" cy="2764073"/>
              </a:xfrm>
            </p:grpSpPr>
            <p:sp>
              <p:nvSpPr>
                <p:cNvPr id="220" name="Freeform 26">
                  <a:extLst>
                    <a:ext uri="{FF2B5EF4-FFF2-40B4-BE49-F238E27FC236}">
                      <a16:creationId xmlns:a16="http://schemas.microsoft.com/office/drawing/2014/main" id="{1AD4609B-6FD9-B17B-296F-6B76710650DA}"/>
                    </a:ext>
                  </a:extLst>
                </p:cNvPr>
                <p:cNvSpPr/>
                <p:nvPr/>
              </p:nvSpPr>
              <p:spPr>
                <a:xfrm>
                  <a:off x="4458417" y="2398137"/>
                  <a:ext cx="2490474" cy="2490742"/>
                </a:xfrm>
                <a:custGeom>
                  <a:avLst/>
                  <a:gdLst>
                    <a:gd name="connsiteX0" fmla="*/ 2203994 w 2490472"/>
                    <a:gd name="connsiteY0" fmla="*/ 450967 h 2490741"/>
                    <a:gd name="connsiteX1" fmla="*/ 2039803 w 2490472"/>
                    <a:gd name="connsiteY1" fmla="*/ 2204291 h 2490741"/>
                    <a:gd name="connsiteX2" fmla="*/ 286478 w 2490472"/>
                    <a:gd name="connsiteY2" fmla="*/ 2039775 h 2490741"/>
                    <a:gd name="connsiteX3" fmla="*/ 450670 w 2490472"/>
                    <a:gd name="connsiteY3" fmla="*/ 286451 h 2490741"/>
                    <a:gd name="connsiteX4" fmla="*/ 2203994 w 2490472"/>
                    <a:gd name="connsiteY4" fmla="*/ 450967 h 249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0472" h="2490741">
                      <a:moveTo>
                        <a:pt x="2203994" y="450967"/>
                      </a:moveTo>
                      <a:cubicBezTo>
                        <a:pt x="2642811" y="980462"/>
                        <a:pt x="2569297" y="1765474"/>
                        <a:pt x="2039803" y="2204291"/>
                      </a:cubicBezTo>
                      <a:cubicBezTo>
                        <a:pt x="1510308" y="2643108"/>
                        <a:pt x="725295" y="2569594"/>
                        <a:pt x="286478" y="2039775"/>
                      </a:cubicBezTo>
                      <a:cubicBezTo>
                        <a:pt x="-152338" y="1510280"/>
                        <a:pt x="-78824" y="725268"/>
                        <a:pt x="450670" y="286451"/>
                      </a:cubicBezTo>
                      <a:cubicBezTo>
                        <a:pt x="980165" y="-152366"/>
                        <a:pt x="1765178" y="-78852"/>
                        <a:pt x="2203994" y="450967"/>
                      </a:cubicBezTo>
                      <a:close/>
                    </a:path>
                  </a:pathLst>
                </a:custGeom>
                <a:solidFill>
                  <a:srgbClr val="3D302A"/>
                </a:solidFill>
                <a:ln w="3239" cap="flat">
                  <a:noFill/>
                  <a:prstDash val="solid"/>
                  <a:miter/>
                </a:ln>
              </p:spPr>
              <p:txBody>
                <a:bodyPr rtlCol="0" anchor="ctr"/>
                <a:lstStyle/>
                <a:p>
                  <a:endParaRPr lang="en-NO"/>
                </a:p>
              </p:txBody>
            </p:sp>
            <p:sp>
              <p:nvSpPr>
                <p:cNvPr id="221" name="Freeform 57">
                  <a:extLst>
                    <a:ext uri="{FF2B5EF4-FFF2-40B4-BE49-F238E27FC236}">
                      <a16:creationId xmlns:a16="http://schemas.microsoft.com/office/drawing/2014/main" id="{DE8B404C-0E90-5BF5-6616-70AFCEB7CEA3}"/>
                    </a:ext>
                  </a:extLst>
                </p:cNvPr>
                <p:cNvSpPr/>
                <p:nvPr/>
              </p:nvSpPr>
              <p:spPr>
                <a:xfrm>
                  <a:off x="6241716" y="2881811"/>
                  <a:ext cx="709645" cy="1802225"/>
                </a:xfrm>
                <a:custGeom>
                  <a:avLst/>
                  <a:gdLst>
                    <a:gd name="connsiteX0" fmla="*/ 183961 w 709645"/>
                    <a:gd name="connsiteY0" fmla="*/ 1802225 h 1802225"/>
                    <a:gd name="connsiteX1" fmla="*/ 9081 w 709645"/>
                    <a:gd name="connsiteY1" fmla="*/ 1261072 h 1802225"/>
                    <a:gd name="connsiteX2" fmla="*/ 373089 w 709645"/>
                    <a:gd name="connsiteY2" fmla="*/ 532733 h 1802225"/>
                    <a:gd name="connsiteX3" fmla="*/ 380861 w 709645"/>
                    <a:gd name="connsiteY3" fmla="*/ 0 h 1802225"/>
                    <a:gd name="connsiteX4" fmla="*/ 707302 w 709645"/>
                    <a:gd name="connsiteY4" fmla="*/ 804120 h 1802225"/>
                    <a:gd name="connsiteX5" fmla="*/ 183961 w 709645"/>
                    <a:gd name="connsiteY5" fmla="*/ 1802225 h 180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645" h="1802225">
                      <a:moveTo>
                        <a:pt x="183961" y="1802225"/>
                      </a:moveTo>
                      <a:cubicBezTo>
                        <a:pt x="41790" y="1665237"/>
                        <a:pt x="-25894" y="1455382"/>
                        <a:pt x="9081" y="1261072"/>
                      </a:cubicBezTo>
                      <a:cubicBezTo>
                        <a:pt x="57659" y="992600"/>
                        <a:pt x="279172" y="788899"/>
                        <a:pt x="373089" y="532733"/>
                      </a:cubicBezTo>
                      <a:cubicBezTo>
                        <a:pt x="435268" y="362712"/>
                        <a:pt x="438183" y="171641"/>
                        <a:pt x="380861" y="0"/>
                      </a:cubicBezTo>
                      <a:cubicBezTo>
                        <a:pt x="380861" y="0"/>
                        <a:pt x="741954" y="455009"/>
                        <a:pt x="707302" y="804120"/>
                      </a:cubicBezTo>
                      <a:cubicBezTo>
                        <a:pt x="672326" y="1153554"/>
                        <a:pt x="183961" y="1802225"/>
                        <a:pt x="183961" y="1802225"/>
                      </a:cubicBezTo>
                      <a:close/>
                    </a:path>
                  </a:pathLst>
                </a:custGeom>
                <a:solidFill>
                  <a:srgbClr val="B59D76"/>
                </a:solidFill>
                <a:ln w="3239" cap="flat">
                  <a:noFill/>
                  <a:prstDash val="solid"/>
                  <a:miter/>
                </a:ln>
              </p:spPr>
              <p:txBody>
                <a:bodyPr rtlCol="0" anchor="ctr"/>
                <a:lstStyle/>
                <a:p>
                  <a:endParaRPr lang="en-NO"/>
                </a:p>
              </p:txBody>
            </p:sp>
            <p:sp>
              <p:nvSpPr>
                <p:cNvPr id="222" name="Freeform 61">
                  <a:extLst>
                    <a:ext uri="{FF2B5EF4-FFF2-40B4-BE49-F238E27FC236}">
                      <a16:creationId xmlns:a16="http://schemas.microsoft.com/office/drawing/2014/main" id="{44F77EEC-9755-A16D-CD3A-6BCE25354799}"/>
                    </a:ext>
                  </a:extLst>
                </p:cNvPr>
                <p:cNvSpPr/>
                <p:nvPr/>
              </p:nvSpPr>
              <p:spPr>
                <a:xfrm>
                  <a:off x="6390816" y="4481316"/>
                  <a:ext cx="586234" cy="653187"/>
                </a:xfrm>
                <a:custGeom>
                  <a:avLst/>
                  <a:gdLst>
                    <a:gd name="connsiteX0" fmla="*/ 538772 w 586236"/>
                    <a:gd name="connsiteY0" fmla="*/ 623078 h 653186"/>
                    <a:gd name="connsiteX1" fmla="*/ 354501 w 586236"/>
                    <a:gd name="connsiteY1" fmla="*/ 605914 h 653186"/>
                    <a:gd name="connsiteX2" fmla="*/ 30004 w 586236"/>
                    <a:gd name="connsiteY2" fmla="*/ 214379 h 653186"/>
                    <a:gd name="connsiteX3" fmla="*/ 47168 w 586236"/>
                    <a:gd name="connsiteY3" fmla="*/ 30109 h 653186"/>
                    <a:gd name="connsiteX4" fmla="*/ 231438 w 586236"/>
                    <a:gd name="connsiteY4" fmla="*/ 47273 h 653186"/>
                    <a:gd name="connsiteX5" fmla="*/ 556260 w 586236"/>
                    <a:gd name="connsiteY5" fmla="*/ 438807 h 653186"/>
                    <a:gd name="connsiteX6" fmla="*/ 538772 w 586236"/>
                    <a:gd name="connsiteY6" fmla="*/ 623078 h 65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236" h="653186">
                      <a:moveTo>
                        <a:pt x="538772" y="623078"/>
                      </a:moveTo>
                      <a:cubicBezTo>
                        <a:pt x="483070" y="669065"/>
                        <a:pt x="400812" y="661616"/>
                        <a:pt x="354501" y="605914"/>
                      </a:cubicBezTo>
                      <a:lnTo>
                        <a:pt x="30004" y="214379"/>
                      </a:lnTo>
                      <a:cubicBezTo>
                        <a:pt x="-15983" y="158677"/>
                        <a:pt x="-8211" y="76419"/>
                        <a:pt x="47168" y="30109"/>
                      </a:cubicBezTo>
                      <a:cubicBezTo>
                        <a:pt x="102870" y="-15878"/>
                        <a:pt x="185128" y="-8429"/>
                        <a:pt x="231438" y="47273"/>
                      </a:cubicBezTo>
                      <a:lnTo>
                        <a:pt x="556260" y="438807"/>
                      </a:lnTo>
                      <a:cubicBezTo>
                        <a:pt x="602246" y="494509"/>
                        <a:pt x="594474" y="576767"/>
                        <a:pt x="538772" y="623078"/>
                      </a:cubicBezTo>
                      <a:close/>
                    </a:path>
                  </a:pathLst>
                </a:custGeom>
                <a:solidFill>
                  <a:srgbClr val="FFFFFF"/>
                </a:solidFill>
                <a:ln w="3239" cap="flat">
                  <a:noFill/>
                  <a:prstDash val="solid"/>
                  <a:miter/>
                </a:ln>
              </p:spPr>
              <p:txBody>
                <a:bodyPr rtlCol="0" anchor="ctr"/>
                <a:lstStyle/>
                <a:p>
                  <a:endParaRPr lang="en-NO"/>
                </a:p>
              </p:txBody>
            </p:sp>
            <p:sp>
              <p:nvSpPr>
                <p:cNvPr id="223" name="Freeform 83">
                  <a:extLst>
                    <a:ext uri="{FF2B5EF4-FFF2-40B4-BE49-F238E27FC236}">
                      <a16:creationId xmlns:a16="http://schemas.microsoft.com/office/drawing/2014/main" id="{EDBF55B7-00E9-88E2-D867-32F2B54A0382}"/>
                    </a:ext>
                  </a:extLst>
                </p:cNvPr>
                <p:cNvSpPr/>
                <p:nvPr/>
              </p:nvSpPr>
              <p:spPr>
                <a:xfrm>
                  <a:off x="4430387" y="2370430"/>
                  <a:ext cx="2546207" cy="2546152"/>
                </a:xfrm>
                <a:custGeom>
                  <a:avLst/>
                  <a:gdLst>
                    <a:gd name="connsiteX0" fmla="*/ 2085967 w 2546207"/>
                    <a:gd name="connsiteY0" fmla="*/ 2253694 h 2546152"/>
                    <a:gd name="connsiteX1" fmla="*/ 292486 w 2546207"/>
                    <a:gd name="connsiteY1" fmla="*/ 2085616 h 2546152"/>
                    <a:gd name="connsiteX2" fmla="*/ 460240 w 2546207"/>
                    <a:gd name="connsiteY2" fmla="*/ 292459 h 2546152"/>
                    <a:gd name="connsiteX3" fmla="*/ 2253722 w 2546207"/>
                    <a:gd name="connsiteY3" fmla="*/ 460537 h 2546152"/>
                    <a:gd name="connsiteX4" fmla="*/ 2085967 w 2546207"/>
                    <a:gd name="connsiteY4" fmla="*/ 2253694 h 2546152"/>
                    <a:gd name="connsiteX5" fmla="*/ 561605 w 2546207"/>
                    <a:gd name="connsiteY5" fmla="*/ 414226 h 2546152"/>
                    <a:gd name="connsiteX6" fmla="*/ 414253 w 2546207"/>
                    <a:gd name="connsiteY6" fmla="*/ 1984575 h 2546152"/>
                    <a:gd name="connsiteX7" fmla="*/ 1984602 w 2546207"/>
                    <a:gd name="connsiteY7" fmla="*/ 2131603 h 2546152"/>
                    <a:gd name="connsiteX8" fmla="*/ 2131630 w 2546207"/>
                    <a:gd name="connsiteY8" fmla="*/ 561254 h 2546152"/>
                    <a:gd name="connsiteX9" fmla="*/ 561605 w 2546207"/>
                    <a:gd name="connsiteY9" fmla="*/ 414226 h 254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6207" h="2546152">
                      <a:moveTo>
                        <a:pt x="2085967" y="2253694"/>
                      </a:moveTo>
                      <a:cubicBezTo>
                        <a:pt x="1545138" y="2701903"/>
                        <a:pt x="740694" y="2626445"/>
                        <a:pt x="292486" y="2085616"/>
                      </a:cubicBezTo>
                      <a:cubicBezTo>
                        <a:pt x="-155723" y="1545110"/>
                        <a:pt x="-80266" y="740343"/>
                        <a:pt x="460240" y="292459"/>
                      </a:cubicBezTo>
                      <a:cubicBezTo>
                        <a:pt x="1001070" y="-155750"/>
                        <a:pt x="1805513" y="-80293"/>
                        <a:pt x="2253722" y="460537"/>
                      </a:cubicBezTo>
                      <a:cubicBezTo>
                        <a:pt x="2701930" y="1001042"/>
                        <a:pt x="2626473" y="1805810"/>
                        <a:pt x="2085967" y="2253694"/>
                      </a:cubicBezTo>
                      <a:close/>
                      <a:moveTo>
                        <a:pt x="561605" y="414226"/>
                      </a:moveTo>
                      <a:cubicBezTo>
                        <a:pt x="87813" y="806732"/>
                        <a:pt x="22071" y="1511106"/>
                        <a:pt x="414253" y="1984575"/>
                      </a:cubicBezTo>
                      <a:cubicBezTo>
                        <a:pt x="806760" y="2458043"/>
                        <a:pt x="1511133" y="2524109"/>
                        <a:pt x="1984602" y="2131603"/>
                      </a:cubicBezTo>
                      <a:cubicBezTo>
                        <a:pt x="2458071" y="1739097"/>
                        <a:pt x="2524137" y="1034723"/>
                        <a:pt x="2131630" y="561254"/>
                      </a:cubicBezTo>
                      <a:cubicBezTo>
                        <a:pt x="1739448" y="87785"/>
                        <a:pt x="1035074" y="22044"/>
                        <a:pt x="561605" y="414226"/>
                      </a:cubicBezTo>
                      <a:close/>
                    </a:path>
                  </a:pathLst>
                </a:custGeom>
                <a:solidFill>
                  <a:srgbClr val="FFFFFF"/>
                </a:solidFill>
                <a:ln w="3239" cap="flat">
                  <a:noFill/>
                  <a:prstDash val="solid"/>
                  <a:miter/>
                </a:ln>
              </p:spPr>
              <p:txBody>
                <a:bodyPr rtlCol="0" anchor="ctr"/>
                <a:lstStyle/>
                <a:p>
                  <a:endParaRPr lang="en-NO"/>
                </a:p>
              </p:txBody>
            </p:sp>
            <p:sp>
              <p:nvSpPr>
                <p:cNvPr id="224" name="Freeform 84">
                  <a:extLst>
                    <a:ext uri="{FF2B5EF4-FFF2-40B4-BE49-F238E27FC236}">
                      <a16:creationId xmlns:a16="http://schemas.microsoft.com/office/drawing/2014/main" id="{65B1E178-CFB7-72E4-084F-E4CEBD73FCDA}"/>
                    </a:ext>
                  </a:extLst>
                </p:cNvPr>
                <p:cNvSpPr/>
                <p:nvPr/>
              </p:nvSpPr>
              <p:spPr>
                <a:xfrm>
                  <a:off x="6355077" y="3999741"/>
                  <a:ext cx="176822" cy="176822"/>
                </a:xfrm>
                <a:custGeom>
                  <a:avLst/>
                  <a:gdLst>
                    <a:gd name="connsiteX0" fmla="*/ 176822 w 176822"/>
                    <a:gd name="connsiteY0" fmla="*/ 88411 h 176822"/>
                    <a:gd name="connsiteX1" fmla="*/ 88411 w 176822"/>
                    <a:gd name="connsiteY1" fmla="*/ 176822 h 176822"/>
                    <a:gd name="connsiteX2" fmla="*/ 0 w 176822"/>
                    <a:gd name="connsiteY2" fmla="*/ 88411 h 176822"/>
                    <a:gd name="connsiteX3" fmla="*/ 88411 w 176822"/>
                    <a:gd name="connsiteY3" fmla="*/ 0 h 176822"/>
                    <a:gd name="connsiteX4" fmla="*/ 176822 w 176822"/>
                    <a:gd name="connsiteY4" fmla="*/ 88411 h 176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22" h="176822">
                      <a:moveTo>
                        <a:pt x="176822" y="88411"/>
                      </a:moveTo>
                      <a:cubicBezTo>
                        <a:pt x="176822" y="137239"/>
                        <a:pt x="137239" y="176822"/>
                        <a:pt x="88411" y="176822"/>
                      </a:cubicBezTo>
                      <a:cubicBezTo>
                        <a:pt x="39583" y="176822"/>
                        <a:pt x="0" y="137239"/>
                        <a:pt x="0" y="88411"/>
                      </a:cubicBezTo>
                      <a:cubicBezTo>
                        <a:pt x="0" y="39583"/>
                        <a:pt x="39583" y="0"/>
                        <a:pt x="88411" y="0"/>
                      </a:cubicBezTo>
                      <a:cubicBezTo>
                        <a:pt x="137239" y="0"/>
                        <a:pt x="176822" y="39583"/>
                        <a:pt x="176822" y="88411"/>
                      </a:cubicBezTo>
                      <a:close/>
                    </a:path>
                  </a:pathLst>
                </a:custGeom>
                <a:solidFill>
                  <a:srgbClr val="3D302A"/>
                </a:solidFill>
                <a:ln w="3239" cap="flat">
                  <a:noFill/>
                  <a:prstDash val="solid"/>
                  <a:miter/>
                </a:ln>
              </p:spPr>
              <p:txBody>
                <a:bodyPr rtlCol="0" anchor="ctr"/>
                <a:lstStyle/>
                <a:p>
                  <a:endParaRPr lang="en-NO"/>
                </a:p>
              </p:txBody>
            </p:sp>
            <p:sp>
              <p:nvSpPr>
                <p:cNvPr id="225" name="Freeform 117">
                  <a:extLst>
                    <a:ext uri="{FF2B5EF4-FFF2-40B4-BE49-F238E27FC236}">
                      <a16:creationId xmlns:a16="http://schemas.microsoft.com/office/drawing/2014/main" id="{B61E1C11-38C3-0FA3-8566-906832F68B33}"/>
                    </a:ext>
                  </a:extLst>
                </p:cNvPr>
                <p:cNvSpPr/>
                <p:nvPr/>
              </p:nvSpPr>
              <p:spPr>
                <a:xfrm>
                  <a:off x="6410779" y="3857895"/>
                  <a:ext cx="104279" cy="104279"/>
                </a:xfrm>
                <a:custGeom>
                  <a:avLst/>
                  <a:gdLst>
                    <a:gd name="connsiteX0" fmla="*/ 104280 w 104279"/>
                    <a:gd name="connsiteY0" fmla="*/ 52140 h 104279"/>
                    <a:gd name="connsiteX1" fmla="*/ 52140 w 104279"/>
                    <a:gd name="connsiteY1" fmla="*/ 104280 h 104279"/>
                    <a:gd name="connsiteX2" fmla="*/ 0 w 104279"/>
                    <a:gd name="connsiteY2" fmla="*/ 52140 h 104279"/>
                    <a:gd name="connsiteX3" fmla="*/ 52140 w 104279"/>
                    <a:gd name="connsiteY3" fmla="*/ 0 h 104279"/>
                    <a:gd name="connsiteX4" fmla="*/ 104280 w 104279"/>
                    <a:gd name="connsiteY4" fmla="*/ 52140 h 104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79" h="104279">
                      <a:moveTo>
                        <a:pt x="104280" y="52140"/>
                      </a:moveTo>
                      <a:cubicBezTo>
                        <a:pt x="104280" y="80936"/>
                        <a:pt x="80936" y="104280"/>
                        <a:pt x="52140" y="104280"/>
                      </a:cubicBezTo>
                      <a:cubicBezTo>
                        <a:pt x="23344" y="104280"/>
                        <a:pt x="0" y="80936"/>
                        <a:pt x="0" y="52140"/>
                      </a:cubicBezTo>
                      <a:cubicBezTo>
                        <a:pt x="0" y="23344"/>
                        <a:pt x="23344" y="0"/>
                        <a:pt x="52140" y="0"/>
                      </a:cubicBezTo>
                      <a:cubicBezTo>
                        <a:pt x="80936" y="0"/>
                        <a:pt x="104280" y="23344"/>
                        <a:pt x="104280" y="52140"/>
                      </a:cubicBezTo>
                      <a:close/>
                    </a:path>
                  </a:pathLst>
                </a:custGeom>
                <a:solidFill>
                  <a:srgbClr val="3D302A"/>
                </a:solidFill>
                <a:ln w="3239" cap="flat">
                  <a:noFill/>
                  <a:prstDash val="solid"/>
                  <a:miter/>
                </a:ln>
              </p:spPr>
              <p:txBody>
                <a:bodyPr rtlCol="0" anchor="ctr"/>
                <a:lstStyle/>
                <a:p>
                  <a:endParaRPr lang="en-NO"/>
                </a:p>
              </p:txBody>
            </p:sp>
            <p:sp>
              <p:nvSpPr>
                <p:cNvPr id="226" name="Freeform 152">
                  <a:extLst>
                    <a:ext uri="{FF2B5EF4-FFF2-40B4-BE49-F238E27FC236}">
                      <a16:creationId xmlns:a16="http://schemas.microsoft.com/office/drawing/2014/main" id="{8017F359-87EC-92CC-A651-269D35CADA37}"/>
                    </a:ext>
                  </a:extLst>
                </p:cNvPr>
                <p:cNvSpPr/>
                <p:nvPr/>
              </p:nvSpPr>
              <p:spPr>
                <a:xfrm rot="-4602852">
                  <a:off x="6582906" y="3771815"/>
                  <a:ext cx="172929" cy="172929"/>
                </a:xfrm>
                <a:custGeom>
                  <a:avLst/>
                  <a:gdLst>
                    <a:gd name="connsiteX0" fmla="*/ 172930 w 172929"/>
                    <a:gd name="connsiteY0" fmla="*/ 86465 h 172929"/>
                    <a:gd name="connsiteX1" fmla="*/ 86465 w 172929"/>
                    <a:gd name="connsiteY1" fmla="*/ 172930 h 172929"/>
                    <a:gd name="connsiteX2" fmla="*/ 0 w 172929"/>
                    <a:gd name="connsiteY2" fmla="*/ 86465 h 172929"/>
                    <a:gd name="connsiteX3" fmla="*/ 86465 w 172929"/>
                    <a:gd name="connsiteY3" fmla="*/ 0 h 172929"/>
                    <a:gd name="connsiteX4" fmla="*/ 172930 w 172929"/>
                    <a:gd name="connsiteY4" fmla="*/ 86465 h 172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929" h="172929">
                      <a:moveTo>
                        <a:pt x="172930" y="86465"/>
                      </a:moveTo>
                      <a:cubicBezTo>
                        <a:pt x="172930" y="134218"/>
                        <a:pt x="134218" y="172930"/>
                        <a:pt x="86465" y="172930"/>
                      </a:cubicBezTo>
                      <a:cubicBezTo>
                        <a:pt x="38712" y="172930"/>
                        <a:pt x="0" y="134218"/>
                        <a:pt x="0" y="86465"/>
                      </a:cubicBezTo>
                      <a:cubicBezTo>
                        <a:pt x="0" y="38712"/>
                        <a:pt x="38712" y="0"/>
                        <a:pt x="86465" y="0"/>
                      </a:cubicBezTo>
                      <a:cubicBezTo>
                        <a:pt x="134218" y="0"/>
                        <a:pt x="172930" y="38712"/>
                        <a:pt x="172930" y="86465"/>
                      </a:cubicBezTo>
                      <a:close/>
                    </a:path>
                  </a:pathLst>
                </a:custGeom>
                <a:solidFill>
                  <a:srgbClr val="3D302A"/>
                </a:solidFill>
                <a:ln w="3239" cap="flat">
                  <a:noFill/>
                  <a:prstDash val="solid"/>
                  <a:miter/>
                </a:ln>
              </p:spPr>
              <p:txBody>
                <a:bodyPr rtlCol="0" anchor="ctr"/>
                <a:lstStyle/>
                <a:p>
                  <a:endParaRPr lang="en-NO"/>
                </a:p>
              </p:txBody>
            </p:sp>
            <p:sp>
              <p:nvSpPr>
                <p:cNvPr id="227" name="Freeform 155">
                  <a:extLst>
                    <a:ext uri="{FF2B5EF4-FFF2-40B4-BE49-F238E27FC236}">
                      <a16:creationId xmlns:a16="http://schemas.microsoft.com/office/drawing/2014/main" id="{38936B4F-2F50-D850-12B3-5C60F99E8230}"/>
                    </a:ext>
                  </a:extLst>
                </p:cNvPr>
                <p:cNvSpPr/>
                <p:nvPr/>
              </p:nvSpPr>
              <p:spPr>
                <a:xfrm rot="-4846898">
                  <a:off x="6579822" y="3978749"/>
                  <a:ext cx="89383" cy="89383"/>
                </a:xfrm>
                <a:custGeom>
                  <a:avLst/>
                  <a:gdLst>
                    <a:gd name="connsiteX0" fmla="*/ 89384 w 89383"/>
                    <a:gd name="connsiteY0" fmla="*/ 44692 h 89383"/>
                    <a:gd name="connsiteX1" fmla="*/ 44692 w 89383"/>
                    <a:gd name="connsiteY1" fmla="*/ 89384 h 89383"/>
                    <a:gd name="connsiteX2" fmla="*/ 0 w 89383"/>
                    <a:gd name="connsiteY2" fmla="*/ 44692 h 89383"/>
                    <a:gd name="connsiteX3" fmla="*/ 44692 w 89383"/>
                    <a:gd name="connsiteY3" fmla="*/ 0 h 89383"/>
                    <a:gd name="connsiteX4" fmla="*/ 89384 w 89383"/>
                    <a:gd name="connsiteY4" fmla="*/ 44692 h 89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83" h="89383">
                      <a:moveTo>
                        <a:pt x="89384" y="44692"/>
                      </a:moveTo>
                      <a:cubicBezTo>
                        <a:pt x="89384" y="69375"/>
                        <a:pt x="69375" y="89384"/>
                        <a:pt x="44692" y="89384"/>
                      </a:cubicBezTo>
                      <a:cubicBezTo>
                        <a:pt x="20009" y="89384"/>
                        <a:pt x="0" y="69375"/>
                        <a:pt x="0" y="44692"/>
                      </a:cubicBezTo>
                      <a:cubicBezTo>
                        <a:pt x="0" y="20009"/>
                        <a:pt x="20009" y="0"/>
                        <a:pt x="44692" y="0"/>
                      </a:cubicBezTo>
                      <a:cubicBezTo>
                        <a:pt x="69375" y="0"/>
                        <a:pt x="89384" y="20009"/>
                        <a:pt x="89384" y="44692"/>
                      </a:cubicBezTo>
                      <a:close/>
                    </a:path>
                  </a:pathLst>
                </a:custGeom>
                <a:solidFill>
                  <a:srgbClr val="3D302A"/>
                </a:solidFill>
                <a:ln w="3239" cap="flat">
                  <a:noFill/>
                  <a:prstDash val="solid"/>
                  <a:miter/>
                </a:ln>
              </p:spPr>
              <p:txBody>
                <a:bodyPr rtlCol="0" anchor="ctr"/>
                <a:lstStyle/>
                <a:p>
                  <a:endParaRPr lang="en-NO"/>
                </a:p>
              </p:txBody>
            </p:sp>
            <p:sp>
              <p:nvSpPr>
                <p:cNvPr id="228" name="Freeform 159">
                  <a:extLst>
                    <a:ext uri="{FF2B5EF4-FFF2-40B4-BE49-F238E27FC236}">
                      <a16:creationId xmlns:a16="http://schemas.microsoft.com/office/drawing/2014/main" id="{BAA1350A-34B1-A360-39A4-B33C4458BFBE}"/>
                    </a:ext>
                  </a:extLst>
                </p:cNvPr>
                <p:cNvSpPr/>
                <p:nvPr/>
              </p:nvSpPr>
              <p:spPr>
                <a:xfrm>
                  <a:off x="6302289" y="4227732"/>
                  <a:ext cx="177469" cy="177469"/>
                </a:xfrm>
                <a:custGeom>
                  <a:avLst/>
                  <a:gdLst>
                    <a:gd name="connsiteX0" fmla="*/ 177470 w 177469"/>
                    <a:gd name="connsiteY0" fmla="*/ 88735 h 177469"/>
                    <a:gd name="connsiteX1" fmla="*/ 88735 w 177469"/>
                    <a:gd name="connsiteY1" fmla="*/ 177470 h 177469"/>
                    <a:gd name="connsiteX2" fmla="*/ 0 w 177469"/>
                    <a:gd name="connsiteY2" fmla="*/ 88735 h 177469"/>
                    <a:gd name="connsiteX3" fmla="*/ 88735 w 177469"/>
                    <a:gd name="connsiteY3" fmla="*/ 0 h 177469"/>
                    <a:gd name="connsiteX4" fmla="*/ 177470 w 177469"/>
                    <a:gd name="connsiteY4" fmla="*/ 88735 h 177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469" h="177469">
                      <a:moveTo>
                        <a:pt x="177470" y="88735"/>
                      </a:moveTo>
                      <a:cubicBezTo>
                        <a:pt x="177470" y="137742"/>
                        <a:pt x="137741" y="177470"/>
                        <a:pt x="88735" y="177470"/>
                      </a:cubicBezTo>
                      <a:cubicBezTo>
                        <a:pt x="39728" y="177470"/>
                        <a:pt x="0" y="137742"/>
                        <a:pt x="0" y="88735"/>
                      </a:cubicBezTo>
                      <a:cubicBezTo>
                        <a:pt x="0" y="39728"/>
                        <a:pt x="39728" y="0"/>
                        <a:pt x="88735" y="0"/>
                      </a:cubicBezTo>
                      <a:cubicBezTo>
                        <a:pt x="137741" y="0"/>
                        <a:pt x="177470" y="39728"/>
                        <a:pt x="177470" y="88735"/>
                      </a:cubicBezTo>
                      <a:close/>
                    </a:path>
                  </a:pathLst>
                </a:custGeom>
                <a:solidFill>
                  <a:srgbClr val="3D302A"/>
                </a:solidFill>
                <a:ln w="3239" cap="flat">
                  <a:noFill/>
                  <a:prstDash val="solid"/>
                  <a:miter/>
                </a:ln>
              </p:spPr>
              <p:txBody>
                <a:bodyPr rtlCol="0" anchor="ctr"/>
                <a:lstStyle/>
                <a:p>
                  <a:endParaRPr lang="en-NO"/>
                </a:p>
              </p:txBody>
            </p:sp>
            <p:sp>
              <p:nvSpPr>
                <p:cNvPr id="229" name="Freeform 160">
                  <a:extLst>
                    <a:ext uri="{FF2B5EF4-FFF2-40B4-BE49-F238E27FC236}">
                      <a16:creationId xmlns:a16="http://schemas.microsoft.com/office/drawing/2014/main" id="{D9BFAE5C-92C3-9513-0C2E-453E3F064E3F}"/>
                    </a:ext>
                  </a:extLst>
                </p:cNvPr>
                <p:cNvSpPr/>
                <p:nvPr/>
              </p:nvSpPr>
              <p:spPr>
                <a:xfrm rot="-2700000">
                  <a:off x="6531854" y="4176528"/>
                  <a:ext cx="58292" cy="58292"/>
                </a:xfrm>
                <a:custGeom>
                  <a:avLst/>
                  <a:gdLst>
                    <a:gd name="connsiteX0" fmla="*/ 58293 w 58292"/>
                    <a:gd name="connsiteY0" fmla="*/ 29146 h 58292"/>
                    <a:gd name="connsiteX1" fmla="*/ 29146 w 58292"/>
                    <a:gd name="connsiteY1" fmla="*/ 58293 h 58292"/>
                    <a:gd name="connsiteX2" fmla="*/ 0 w 58292"/>
                    <a:gd name="connsiteY2" fmla="*/ 29146 h 58292"/>
                    <a:gd name="connsiteX3" fmla="*/ 29146 w 58292"/>
                    <a:gd name="connsiteY3" fmla="*/ 0 h 58292"/>
                    <a:gd name="connsiteX4" fmla="*/ 58293 w 58292"/>
                    <a:gd name="connsiteY4" fmla="*/ 29146 h 58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92" h="58292">
                      <a:moveTo>
                        <a:pt x="58293" y="29146"/>
                      </a:moveTo>
                      <a:cubicBezTo>
                        <a:pt x="58293" y="45243"/>
                        <a:pt x="45243" y="58293"/>
                        <a:pt x="29146" y="58293"/>
                      </a:cubicBezTo>
                      <a:cubicBezTo>
                        <a:pt x="13049" y="58293"/>
                        <a:pt x="0" y="45243"/>
                        <a:pt x="0" y="29146"/>
                      </a:cubicBezTo>
                      <a:cubicBezTo>
                        <a:pt x="0" y="13049"/>
                        <a:pt x="13049" y="0"/>
                        <a:pt x="29146" y="0"/>
                      </a:cubicBezTo>
                      <a:cubicBezTo>
                        <a:pt x="45243" y="0"/>
                        <a:pt x="58293" y="13049"/>
                        <a:pt x="58293" y="29146"/>
                      </a:cubicBezTo>
                      <a:close/>
                    </a:path>
                  </a:pathLst>
                </a:custGeom>
                <a:solidFill>
                  <a:srgbClr val="3D302A"/>
                </a:solidFill>
                <a:ln w="3239" cap="flat">
                  <a:noFill/>
                  <a:prstDash val="solid"/>
                  <a:miter/>
                </a:ln>
              </p:spPr>
              <p:txBody>
                <a:bodyPr rtlCol="0" anchor="ctr"/>
                <a:lstStyle/>
                <a:p>
                  <a:endParaRPr lang="en-NO"/>
                </a:p>
              </p:txBody>
            </p:sp>
            <p:sp>
              <p:nvSpPr>
                <p:cNvPr id="230" name="Freeform 161">
                  <a:extLst>
                    <a:ext uri="{FF2B5EF4-FFF2-40B4-BE49-F238E27FC236}">
                      <a16:creationId xmlns:a16="http://schemas.microsoft.com/office/drawing/2014/main" id="{264C8535-3728-2259-5A51-108C2E8F3230}"/>
                    </a:ext>
                  </a:extLst>
                </p:cNvPr>
                <p:cNvSpPr/>
                <p:nvPr/>
              </p:nvSpPr>
              <p:spPr>
                <a:xfrm>
                  <a:off x="6596993" y="3569669"/>
                  <a:ext cx="132130" cy="132130"/>
                </a:xfrm>
                <a:custGeom>
                  <a:avLst/>
                  <a:gdLst>
                    <a:gd name="connsiteX0" fmla="*/ 132131 w 132130"/>
                    <a:gd name="connsiteY0" fmla="*/ 66065 h 132130"/>
                    <a:gd name="connsiteX1" fmla="*/ 66065 w 132130"/>
                    <a:gd name="connsiteY1" fmla="*/ 132131 h 132130"/>
                    <a:gd name="connsiteX2" fmla="*/ 0 w 132130"/>
                    <a:gd name="connsiteY2" fmla="*/ 66065 h 132130"/>
                    <a:gd name="connsiteX3" fmla="*/ 66065 w 132130"/>
                    <a:gd name="connsiteY3" fmla="*/ 0 h 132130"/>
                    <a:gd name="connsiteX4" fmla="*/ 132131 w 132130"/>
                    <a:gd name="connsiteY4" fmla="*/ 66065 h 132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30" h="132130">
                      <a:moveTo>
                        <a:pt x="132131" y="66065"/>
                      </a:moveTo>
                      <a:cubicBezTo>
                        <a:pt x="132131" y="102552"/>
                        <a:pt x="102552" y="132131"/>
                        <a:pt x="66065" y="132131"/>
                      </a:cubicBezTo>
                      <a:cubicBezTo>
                        <a:pt x="29578" y="132131"/>
                        <a:pt x="0" y="102553"/>
                        <a:pt x="0" y="66065"/>
                      </a:cubicBezTo>
                      <a:cubicBezTo>
                        <a:pt x="0" y="29579"/>
                        <a:pt x="29578" y="0"/>
                        <a:pt x="66065" y="0"/>
                      </a:cubicBezTo>
                      <a:cubicBezTo>
                        <a:pt x="102552" y="0"/>
                        <a:pt x="132131" y="29578"/>
                        <a:pt x="132131" y="66065"/>
                      </a:cubicBezTo>
                      <a:close/>
                    </a:path>
                  </a:pathLst>
                </a:custGeom>
                <a:solidFill>
                  <a:srgbClr val="3D302A"/>
                </a:solidFill>
                <a:ln w="3239" cap="flat">
                  <a:noFill/>
                  <a:prstDash val="solid"/>
                  <a:miter/>
                </a:ln>
              </p:spPr>
              <p:txBody>
                <a:bodyPr rtlCol="0" anchor="ctr"/>
                <a:lstStyle/>
                <a:p>
                  <a:endParaRPr lang="en-NO"/>
                </a:p>
              </p:txBody>
            </p:sp>
            <p:sp>
              <p:nvSpPr>
                <p:cNvPr id="231" name="Freeform 162">
                  <a:extLst>
                    <a:ext uri="{FF2B5EF4-FFF2-40B4-BE49-F238E27FC236}">
                      <a16:creationId xmlns:a16="http://schemas.microsoft.com/office/drawing/2014/main" id="{27D7C669-D479-B880-C1AA-7DA09CE6A334}"/>
                    </a:ext>
                  </a:extLst>
                </p:cNvPr>
                <p:cNvSpPr/>
                <p:nvPr/>
              </p:nvSpPr>
              <p:spPr>
                <a:xfrm>
                  <a:off x="6728800" y="3737099"/>
                  <a:ext cx="53759" cy="53759"/>
                </a:xfrm>
                <a:custGeom>
                  <a:avLst/>
                  <a:gdLst>
                    <a:gd name="connsiteX0" fmla="*/ 53759 w 53759"/>
                    <a:gd name="connsiteY0" fmla="*/ 26880 h 53759"/>
                    <a:gd name="connsiteX1" fmla="*/ 26879 w 53759"/>
                    <a:gd name="connsiteY1" fmla="*/ 53759 h 53759"/>
                    <a:gd name="connsiteX2" fmla="*/ 0 w 53759"/>
                    <a:gd name="connsiteY2" fmla="*/ 26880 h 53759"/>
                    <a:gd name="connsiteX3" fmla="*/ 26879 w 53759"/>
                    <a:gd name="connsiteY3" fmla="*/ 0 h 53759"/>
                    <a:gd name="connsiteX4" fmla="*/ 53759 w 53759"/>
                    <a:gd name="connsiteY4" fmla="*/ 26880 h 53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59" h="53759">
                      <a:moveTo>
                        <a:pt x="53759" y="26880"/>
                      </a:moveTo>
                      <a:cubicBezTo>
                        <a:pt x="53759" y="41725"/>
                        <a:pt x="41724" y="53759"/>
                        <a:pt x="26879" y="53759"/>
                      </a:cubicBezTo>
                      <a:cubicBezTo>
                        <a:pt x="12034" y="53759"/>
                        <a:pt x="0" y="41725"/>
                        <a:pt x="0" y="26880"/>
                      </a:cubicBezTo>
                      <a:cubicBezTo>
                        <a:pt x="0" y="12034"/>
                        <a:pt x="12034" y="0"/>
                        <a:pt x="26879" y="0"/>
                      </a:cubicBezTo>
                      <a:cubicBezTo>
                        <a:pt x="41724" y="0"/>
                        <a:pt x="53759" y="12035"/>
                        <a:pt x="53759" y="26880"/>
                      </a:cubicBezTo>
                      <a:close/>
                    </a:path>
                  </a:pathLst>
                </a:custGeom>
                <a:solidFill>
                  <a:srgbClr val="3D302A"/>
                </a:solidFill>
                <a:ln w="3239" cap="flat">
                  <a:noFill/>
                  <a:prstDash val="solid"/>
                  <a:miter/>
                </a:ln>
              </p:spPr>
              <p:txBody>
                <a:bodyPr rtlCol="0" anchor="ctr"/>
                <a:lstStyle/>
                <a:p>
                  <a:endParaRPr lang="en-NO"/>
                </a:p>
              </p:txBody>
            </p:sp>
            <p:sp>
              <p:nvSpPr>
                <p:cNvPr id="232" name="Freeform 163">
                  <a:extLst>
                    <a:ext uri="{FF2B5EF4-FFF2-40B4-BE49-F238E27FC236}">
                      <a16:creationId xmlns:a16="http://schemas.microsoft.com/office/drawing/2014/main" id="{57784F01-097A-E0A8-0F3C-C65C05C20C3A}"/>
                    </a:ext>
                  </a:extLst>
                </p:cNvPr>
                <p:cNvSpPr/>
                <p:nvPr/>
              </p:nvSpPr>
              <p:spPr>
                <a:xfrm rot="-4846898">
                  <a:off x="6636674" y="3432422"/>
                  <a:ext cx="92622" cy="92622"/>
                </a:xfrm>
                <a:custGeom>
                  <a:avLst/>
                  <a:gdLst>
                    <a:gd name="connsiteX0" fmla="*/ 92622 w 92622"/>
                    <a:gd name="connsiteY0" fmla="*/ 46311 h 92622"/>
                    <a:gd name="connsiteX1" fmla="*/ 46311 w 92622"/>
                    <a:gd name="connsiteY1" fmla="*/ 92622 h 92622"/>
                    <a:gd name="connsiteX2" fmla="*/ 0 w 92622"/>
                    <a:gd name="connsiteY2" fmla="*/ 46311 h 92622"/>
                    <a:gd name="connsiteX3" fmla="*/ 46311 w 92622"/>
                    <a:gd name="connsiteY3" fmla="*/ 0 h 92622"/>
                    <a:gd name="connsiteX4" fmla="*/ 92622 w 92622"/>
                    <a:gd name="connsiteY4" fmla="*/ 46311 h 9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22" h="92622">
                      <a:moveTo>
                        <a:pt x="92622" y="46311"/>
                      </a:moveTo>
                      <a:cubicBezTo>
                        <a:pt x="92622" y="71888"/>
                        <a:pt x="71888" y="92622"/>
                        <a:pt x="46311" y="92622"/>
                      </a:cubicBezTo>
                      <a:cubicBezTo>
                        <a:pt x="20734" y="92622"/>
                        <a:pt x="0" y="71888"/>
                        <a:pt x="0" y="46311"/>
                      </a:cubicBezTo>
                      <a:cubicBezTo>
                        <a:pt x="0" y="20734"/>
                        <a:pt x="20734" y="0"/>
                        <a:pt x="46311" y="0"/>
                      </a:cubicBezTo>
                      <a:cubicBezTo>
                        <a:pt x="71888" y="0"/>
                        <a:pt x="92622" y="20734"/>
                        <a:pt x="92622" y="46311"/>
                      </a:cubicBezTo>
                      <a:close/>
                    </a:path>
                  </a:pathLst>
                </a:custGeom>
                <a:solidFill>
                  <a:srgbClr val="3D302A"/>
                </a:solidFill>
                <a:ln w="3239" cap="flat">
                  <a:noFill/>
                  <a:prstDash val="solid"/>
                  <a:miter/>
                </a:ln>
              </p:spPr>
              <p:txBody>
                <a:bodyPr rtlCol="0" anchor="ctr"/>
                <a:lstStyle/>
                <a:p>
                  <a:endParaRPr lang="en-NO"/>
                </a:p>
              </p:txBody>
            </p:sp>
            <p:sp>
              <p:nvSpPr>
                <p:cNvPr id="233" name="Freeform 164">
                  <a:extLst>
                    <a:ext uri="{FF2B5EF4-FFF2-40B4-BE49-F238E27FC236}">
                      <a16:creationId xmlns:a16="http://schemas.microsoft.com/office/drawing/2014/main" id="{15822966-A46A-1C12-38C6-4A6A9B78B569}"/>
                    </a:ext>
                  </a:extLst>
                </p:cNvPr>
                <p:cNvSpPr/>
                <p:nvPr/>
              </p:nvSpPr>
              <p:spPr>
                <a:xfrm>
                  <a:off x="6704835" y="3330991"/>
                  <a:ext cx="23964" cy="23964"/>
                </a:xfrm>
                <a:custGeom>
                  <a:avLst/>
                  <a:gdLst>
                    <a:gd name="connsiteX0" fmla="*/ 23965 w 23964"/>
                    <a:gd name="connsiteY0" fmla="*/ 11982 h 23964"/>
                    <a:gd name="connsiteX1" fmla="*/ 11983 w 23964"/>
                    <a:gd name="connsiteY1" fmla="*/ 23965 h 23964"/>
                    <a:gd name="connsiteX2" fmla="*/ 0 w 23964"/>
                    <a:gd name="connsiteY2" fmla="*/ 11982 h 23964"/>
                    <a:gd name="connsiteX3" fmla="*/ 11983 w 23964"/>
                    <a:gd name="connsiteY3" fmla="*/ 0 h 23964"/>
                    <a:gd name="connsiteX4" fmla="*/ 23965 w 23964"/>
                    <a:gd name="connsiteY4" fmla="*/ 11982 h 2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64" h="23964">
                      <a:moveTo>
                        <a:pt x="23965" y="11982"/>
                      </a:moveTo>
                      <a:cubicBezTo>
                        <a:pt x="23965" y="18459"/>
                        <a:pt x="18460" y="23965"/>
                        <a:pt x="11983" y="23965"/>
                      </a:cubicBezTo>
                      <a:cubicBezTo>
                        <a:pt x="5506" y="23965"/>
                        <a:pt x="0" y="18459"/>
                        <a:pt x="0" y="11982"/>
                      </a:cubicBezTo>
                      <a:cubicBezTo>
                        <a:pt x="0" y="5505"/>
                        <a:pt x="5506" y="0"/>
                        <a:pt x="11983" y="0"/>
                      </a:cubicBezTo>
                      <a:cubicBezTo>
                        <a:pt x="18783" y="0"/>
                        <a:pt x="23965" y="5505"/>
                        <a:pt x="23965" y="11982"/>
                      </a:cubicBezTo>
                      <a:close/>
                    </a:path>
                  </a:pathLst>
                </a:custGeom>
                <a:solidFill>
                  <a:srgbClr val="3D302A"/>
                </a:solidFill>
                <a:ln w="3239" cap="flat">
                  <a:noFill/>
                  <a:prstDash val="solid"/>
                  <a:miter/>
                </a:ln>
              </p:spPr>
              <p:txBody>
                <a:bodyPr rtlCol="0" anchor="ctr"/>
                <a:lstStyle/>
                <a:p>
                  <a:endParaRPr lang="en-NO"/>
                </a:p>
              </p:txBody>
            </p:sp>
            <p:sp>
              <p:nvSpPr>
                <p:cNvPr id="234" name="Freeform 183">
                  <a:extLst>
                    <a:ext uri="{FF2B5EF4-FFF2-40B4-BE49-F238E27FC236}">
                      <a16:creationId xmlns:a16="http://schemas.microsoft.com/office/drawing/2014/main" id="{0877A56A-C5B4-C0F6-56FE-7C32D1768326}"/>
                    </a:ext>
                  </a:extLst>
                </p:cNvPr>
                <p:cNvSpPr/>
                <p:nvPr/>
              </p:nvSpPr>
              <p:spPr>
                <a:xfrm>
                  <a:off x="6460004" y="3762683"/>
                  <a:ext cx="56349" cy="56349"/>
                </a:xfrm>
                <a:custGeom>
                  <a:avLst/>
                  <a:gdLst>
                    <a:gd name="connsiteX0" fmla="*/ 56350 w 56349"/>
                    <a:gd name="connsiteY0" fmla="*/ 28175 h 56349"/>
                    <a:gd name="connsiteX1" fmla="*/ 28175 w 56349"/>
                    <a:gd name="connsiteY1" fmla="*/ 56350 h 56349"/>
                    <a:gd name="connsiteX2" fmla="*/ 0 w 56349"/>
                    <a:gd name="connsiteY2" fmla="*/ 28175 h 56349"/>
                    <a:gd name="connsiteX3" fmla="*/ 28175 w 56349"/>
                    <a:gd name="connsiteY3" fmla="*/ 0 h 56349"/>
                    <a:gd name="connsiteX4" fmla="*/ 56350 w 56349"/>
                    <a:gd name="connsiteY4" fmla="*/ 28175 h 56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49" h="56349">
                      <a:moveTo>
                        <a:pt x="56350" y="28175"/>
                      </a:moveTo>
                      <a:cubicBezTo>
                        <a:pt x="56350" y="43735"/>
                        <a:pt x="43735" y="56350"/>
                        <a:pt x="28175" y="56350"/>
                      </a:cubicBezTo>
                      <a:cubicBezTo>
                        <a:pt x="12614" y="56350"/>
                        <a:pt x="0" y="43735"/>
                        <a:pt x="0" y="28175"/>
                      </a:cubicBezTo>
                      <a:cubicBezTo>
                        <a:pt x="0" y="12614"/>
                        <a:pt x="12615" y="0"/>
                        <a:pt x="28175" y="0"/>
                      </a:cubicBezTo>
                      <a:cubicBezTo>
                        <a:pt x="43736" y="0"/>
                        <a:pt x="56350" y="12614"/>
                        <a:pt x="56350" y="28175"/>
                      </a:cubicBezTo>
                      <a:close/>
                    </a:path>
                  </a:pathLst>
                </a:custGeom>
                <a:solidFill>
                  <a:srgbClr val="3D302A"/>
                </a:solidFill>
                <a:ln w="3239" cap="flat">
                  <a:noFill/>
                  <a:prstDash val="solid"/>
                  <a:miter/>
                </a:ln>
              </p:spPr>
              <p:txBody>
                <a:bodyPr rtlCol="0" anchor="ctr"/>
                <a:lstStyle/>
                <a:p>
                  <a:endParaRPr lang="en-NO"/>
                </a:p>
              </p:txBody>
            </p:sp>
            <p:sp>
              <p:nvSpPr>
                <p:cNvPr id="235" name="Freeform 186">
                  <a:extLst>
                    <a:ext uri="{FF2B5EF4-FFF2-40B4-BE49-F238E27FC236}">
                      <a16:creationId xmlns:a16="http://schemas.microsoft.com/office/drawing/2014/main" id="{C12A93E7-EF2F-E03F-82A2-E9F3D6FECAE5}"/>
                    </a:ext>
                  </a:extLst>
                </p:cNvPr>
                <p:cNvSpPr/>
                <p:nvPr/>
              </p:nvSpPr>
              <p:spPr>
                <a:xfrm>
                  <a:off x="6520564" y="3709572"/>
                  <a:ext cx="80962" cy="80962"/>
                </a:xfrm>
                <a:custGeom>
                  <a:avLst/>
                  <a:gdLst>
                    <a:gd name="connsiteX0" fmla="*/ 80963 w 80962"/>
                    <a:gd name="connsiteY0" fmla="*/ 40481 h 80962"/>
                    <a:gd name="connsiteX1" fmla="*/ 40481 w 80962"/>
                    <a:gd name="connsiteY1" fmla="*/ 80963 h 80962"/>
                    <a:gd name="connsiteX2" fmla="*/ 0 w 80962"/>
                    <a:gd name="connsiteY2" fmla="*/ 40481 h 80962"/>
                    <a:gd name="connsiteX3" fmla="*/ 40481 w 80962"/>
                    <a:gd name="connsiteY3" fmla="*/ 0 h 80962"/>
                    <a:gd name="connsiteX4" fmla="*/ 80963 w 80962"/>
                    <a:gd name="connsiteY4" fmla="*/ 40481 h 8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 h="80962">
                      <a:moveTo>
                        <a:pt x="80963" y="40481"/>
                      </a:moveTo>
                      <a:cubicBezTo>
                        <a:pt x="80963" y="62838"/>
                        <a:pt x="62839" y="80963"/>
                        <a:pt x="40481" y="80963"/>
                      </a:cubicBezTo>
                      <a:cubicBezTo>
                        <a:pt x="18124" y="80963"/>
                        <a:pt x="0" y="62838"/>
                        <a:pt x="0" y="40481"/>
                      </a:cubicBezTo>
                      <a:cubicBezTo>
                        <a:pt x="0" y="18124"/>
                        <a:pt x="18124" y="0"/>
                        <a:pt x="40481" y="0"/>
                      </a:cubicBezTo>
                      <a:cubicBezTo>
                        <a:pt x="62839" y="0"/>
                        <a:pt x="80963" y="18124"/>
                        <a:pt x="80963" y="40481"/>
                      </a:cubicBezTo>
                      <a:close/>
                    </a:path>
                  </a:pathLst>
                </a:custGeom>
                <a:solidFill>
                  <a:srgbClr val="3D302A"/>
                </a:solidFill>
                <a:ln w="3239" cap="flat">
                  <a:noFill/>
                  <a:prstDash val="solid"/>
                  <a:miter/>
                </a:ln>
              </p:spPr>
              <p:txBody>
                <a:bodyPr rtlCol="0" anchor="ctr"/>
                <a:lstStyle/>
                <a:p>
                  <a:endParaRPr lang="en-NO"/>
                </a:p>
              </p:txBody>
            </p:sp>
            <p:sp>
              <p:nvSpPr>
                <p:cNvPr id="236" name="Freeform 187">
                  <a:extLst>
                    <a:ext uri="{FF2B5EF4-FFF2-40B4-BE49-F238E27FC236}">
                      <a16:creationId xmlns:a16="http://schemas.microsoft.com/office/drawing/2014/main" id="{40697D8F-BC50-E773-61C5-B6C4EFCED475}"/>
                    </a:ext>
                  </a:extLst>
                </p:cNvPr>
                <p:cNvSpPr/>
                <p:nvPr/>
              </p:nvSpPr>
              <p:spPr>
                <a:xfrm>
                  <a:off x="6354753" y="3939829"/>
                  <a:ext cx="38862" cy="38862"/>
                </a:xfrm>
                <a:custGeom>
                  <a:avLst/>
                  <a:gdLst>
                    <a:gd name="connsiteX0" fmla="*/ 38862 w 38862"/>
                    <a:gd name="connsiteY0" fmla="*/ 19431 h 38862"/>
                    <a:gd name="connsiteX1" fmla="*/ 19431 w 38862"/>
                    <a:gd name="connsiteY1" fmla="*/ 38862 h 38862"/>
                    <a:gd name="connsiteX2" fmla="*/ 0 w 38862"/>
                    <a:gd name="connsiteY2" fmla="*/ 19431 h 38862"/>
                    <a:gd name="connsiteX3" fmla="*/ 19431 w 38862"/>
                    <a:gd name="connsiteY3" fmla="*/ 0 h 38862"/>
                    <a:gd name="connsiteX4" fmla="*/ 38862 w 38862"/>
                    <a:gd name="connsiteY4" fmla="*/ 19431 h 38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 h="38862">
                      <a:moveTo>
                        <a:pt x="38862" y="19431"/>
                      </a:moveTo>
                      <a:cubicBezTo>
                        <a:pt x="38862" y="30118"/>
                        <a:pt x="30118" y="38862"/>
                        <a:pt x="19431" y="38862"/>
                      </a:cubicBezTo>
                      <a:cubicBezTo>
                        <a:pt x="8744" y="38862"/>
                        <a:pt x="0" y="30118"/>
                        <a:pt x="0" y="19431"/>
                      </a:cubicBezTo>
                      <a:cubicBezTo>
                        <a:pt x="0" y="8744"/>
                        <a:pt x="8744" y="0"/>
                        <a:pt x="19431" y="0"/>
                      </a:cubicBezTo>
                      <a:cubicBezTo>
                        <a:pt x="30442" y="0"/>
                        <a:pt x="38862" y="8744"/>
                        <a:pt x="38862" y="19431"/>
                      </a:cubicBezTo>
                      <a:close/>
                    </a:path>
                  </a:pathLst>
                </a:custGeom>
                <a:solidFill>
                  <a:srgbClr val="3D302A"/>
                </a:solidFill>
                <a:ln w="3239" cap="flat">
                  <a:noFill/>
                  <a:prstDash val="solid"/>
                  <a:miter/>
                </a:ln>
              </p:spPr>
              <p:txBody>
                <a:bodyPr rtlCol="0" anchor="ctr"/>
                <a:lstStyle/>
                <a:p>
                  <a:endParaRPr lang="en-NO"/>
                </a:p>
              </p:txBody>
            </p:sp>
            <p:sp>
              <p:nvSpPr>
                <p:cNvPr id="237" name="Freeform 188">
                  <a:extLst>
                    <a:ext uri="{FF2B5EF4-FFF2-40B4-BE49-F238E27FC236}">
                      <a16:creationId xmlns:a16="http://schemas.microsoft.com/office/drawing/2014/main" id="{07B28E41-9AFF-1523-9741-EB3640D39F07}"/>
                    </a:ext>
                  </a:extLst>
                </p:cNvPr>
                <p:cNvSpPr/>
                <p:nvPr/>
              </p:nvSpPr>
              <p:spPr>
                <a:xfrm>
                  <a:off x="6529956" y="3920398"/>
                  <a:ext cx="38862" cy="38862"/>
                </a:xfrm>
                <a:custGeom>
                  <a:avLst/>
                  <a:gdLst>
                    <a:gd name="connsiteX0" fmla="*/ 38862 w 38862"/>
                    <a:gd name="connsiteY0" fmla="*/ 19431 h 38862"/>
                    <a:gd name="connsiteX1" fmla="*/ 19431 w 38862"/>
                    <a:gd name="connsiteY1" fmla="*/ 38862 h 38862"/>
                    <a:gd name="connsiteX2" fmla="*/ 0 w 38862"/>
                    <a:gd name="connsiteY2" fmla="*/ 19431 h 38862"/>
                    <a:gd name="connsiteX3" fmla="*/ 19431 w 38862"/>
                    <a:gd name="connsiteY3" fmla="*/ 0 h 38862"/>
                    <a:gd name="connsiteX4" fmla="*/ 38862 w 38862"/>
                    <a:gd name="connsiteY4" fmla="*/ 19431 h 38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 h="38862">
                      <a:moveTo>
                        <a:pt x="38862" y="19431"/>
                      </a:moveTo>
                      <a:cubicBezTo>
                        <a:pt x="38862" y="30118"/>
                        <a:pt x="30118" y="38862"/>
                        <a:pt x="19431" y="38862"/>
                      </a:cubicBezTo>
                      <a:cubicBezTo>
                        <a:pt x="8744" y="38862"/>
                        <a:pt x="0" y="30118"/>
                        <a:pt x="0" y="19431"/>
                      </a:cubicBezTo>
                      <a:cubicBezTo>
                        <a:pt x="0" y="8744"/>
                        <a:pt x="8744" y="0"/>
                        <a:pt x="19431" y="0"/>
                      </a:cubicBezTo>
                      <a:cubicBezTo>
                        <a:pt x="30118" y="0"/>
                        <a:pt x="38862" y="8744"/>
                        <a:pt x="38862" y="19431"/>
                      </a:cubicBezTo>
                      <a:close/>
                    </a:path>
                  </a:pathLst>
                </a:custGeom>
                <a:solidFill>
                  <a:srgbClr val="3D302A"/>
                </a:solidFill>
                <a:ln w="3239" cap="flat">
                  <a:noFill/>
                  <a:prstDash val="solid"/>
                  <a:miter/>
                </a:ln>
              </p:spPr>
              <p:txBody>
                <a:bodyPr rtlCol="0" anchor="ctr"/>
                <a:lstStyle/>
                <a:p>
                  <a:endParaRPr lang="en-NO"/>
                </a:p>
              </p:txBody>
            </p:sp>
            <p:sp>
              <p:nvSpPr>
                <p:cNvPr id="238" name="Freeform 189">
                  <a:extLst>
                    <a:ext uri="{FF2B5EF4-FFF2-40B4-BE49-F238E27FC236}">
                      <a16:creationId xmlns:a16="http://schemas.microsoft.com/office/drawing/2014/main" id="{4B788C16-57A0-BD16-20D7-C0F4EB11DF74}"/>
                    </a:ext>
                  </a:extLst>
                </p:cNvPr>
                <p:cNvSpPr/>
                <p:nvPr/>
              </p:nvSpPr>
              <p:spPr>
                <a:xfrm>
                  <a:off x="6272171" y="4143531"/>
                  <a:ext cx="82905" cy="82905"/>
                </a:xfrm>
                <a:custGeom>
                  <a:avLst/>
                  <a:gdLst>
                    <a:gd name="connsiteX0" fmla="*/ 82905 w 82905"/>
                    <a:gd name="connsiteY0" fmla="*/ 41453 h 82905"/>
                    <a:gd name="connsiteX1" fmla="*/ 41452 w 82905"/>
                    <a:gd name="connsiteY1" fmla="*/ 82906 h 82905"/>
                    <a:gd name="connsiteX2" fmla="*/ 0 w 82905"/>
                    <a:gd name="connsiteY2" fmla="*/ 41453 h 82905"/>
                    <a:gd name="connsiteX3" fmla="*/ 41452 w 82905"/>
                    <a:gd name="connsiteY3" fmla="*/ 0 h 82905"/>
                    <a:gd name="connsiteX4" fmla="*/ 82905 w 82905"/>
                    <a:gd name="connsiteY4" fmla="*/ 41453 h 82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05" h="82905">
                      <a:moveTo>
                        <a:pt x="82905" y="41453"/>
                      </a:moveTo>
                      <a:cubicBezTo>
                        <a:pt x="82905" y="64347"/>
                        <a:pt x="64347" y="82906"/>
                        <a:pt x="41452" y="82906"/>
                      </a:cubicBezTo>
                      <a:cubicBezTo>
                        <a:pt x="18559" y="82906"/>
                        <a:pt x="0" y="64347"/>
                        <a:pt x="0" y="41453"/>
                      </a:cubicBezTo>
                      <a:cubicBezTo>
                        <a:pt x="0" y="18559"/>
                        <a:pt x="18558" y="0"/>
                        <a:pt x="41452" y="0"/>
                      </a:cubicBezTo>
                      <a:cubicBezTo>
                        <a:pt x="64346" y="0"/>
                        <a:pt x="82905" y="18559"/>
                        <a:pt x="82905" y="41453"/>
                      </a:cubicBezTo>
                      <a:close/>
                    </a:path>
                  </a:pathLst>
                </a:custGeom>
                <a:solidFill>
                  <a:srgbClr val="3D302A"/>
                </a:solidFill>
                <a:ln w="3239" cap="flat">
                  <a:noFill/>
                  <a:prstDash val="solid"/>
                  <a:miter/>
                </a:ln>
              </p:spPr>
              <p:txBody>
                <a:bodyPr rtlCol="0" anchor="ctr"/>
                <a:lstStyle/>
                <a:p>
                  <a:endParaRPr lang="en-NO"/>
                </a:p>
              </p:txBody>
            </p:sp>
          </p:grpSp>
          <p:sp>
            <p:nvSpPr>
              <p:cNvPr id="219" name="Freeform 25">
                <a:extLst>
                  <a:ext uri="{FF2B5EF4-FFF2-40B4-BE49-F238E27FC236}">
                    <a16:creationId xmlns:a16="http://schemas.microsoft.com/office/drawing/2014/main" id="{A0C87D0E-9C08-1736-8A13-7E40EE59520E}"/>
                  </a:ext>
                </a:extLst>
              </p:cNvPr>
              <p:cNvSpPr/>
              <p:nvPr/>
            </p:nvSpPr>
            <p:spPr>
              <a:xfrm>
                <a:off x="6437335" y="4530208"/>
                <a:ext cx="186537" cy="160305"/>
              </a:xfrm>
              <a:custGeom>
                <a:avLst/>
                <a:gdLst>
                  <a:gd name="connsiteX0" fmla="*/ 8744 w 186537"/>
                  <a:gd name="connsiteY0" fmla="*/ 160306 h 160305"/>
                  <a:gd name="connsiteX1" fmla="*/ 0 w 186537"/>
                  <a:gd name="connsiteY1" fmla="*/ 147352 h 160305"/>
                  <a:gd name="connsiteX2" fmla="*/ 175203 w 186537"/>
                  <a:gd name="connsiteY2" fmla="*/ 0 h 160305"/>
                  <a:gd name="connsiteX3" fmla="*/ 186538 w 186537"/>
                  <a:gd name="connsiteY3" fmla="*/ 10687 h 160305"/>
                  <a:gd name="connsiteX4" fmla="*/ 8744 w 186537"/>
                  <a:gd name="connsiteY4" fmla="*/ 160306 h 160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37" h="160305">
                    <a:moveTo>
                      <a:pt x="8744" y="160306"/>
                    </a:moveTo>
                    <a:lnTo>
                      <a:pt x="0" y="147352"/>
                    </a:lnTo>
                    <a:cubicBezTo>
                      <a:pt x="972" y="146704"/>
                      <a:pt x="107518" y="73190"/>
                      <a:pt x="175203" y="0"/>
                    </a:cubicBezTo>
                    <a:lnTo>
                      <a:pt x="186538" y="10687"/>
                    </a:lnTo>
                    <a:cubicBezTo>
                      <a:pt x="117881" y="85173"/>
                      <a:pt x="10039" y="159658"/>
                      <a:pt x="8744" y="160306"/>
                    </a:cubicBezTo>
                    <a:close/>
                  </a:path>
                </a:pathLst>
              </a:custGeom>
              <a:solidFill>
                <a:srgbClr val="DBD2D2"/>
              </a:solidFill>
              <a:ln w="3239" cap="flat">
                <a:noFill/>
                <a:prstDash val="solid"/>
                <a:miter/>
              </a:ln>
            </p:spPr>
            <p:txBody>
              <a:bodyPr rtlCol="0" anchor="ctr"/>
              <a:lstStyle/>
              <a:p>
                <a:endParaRPr lang="en-NO"/>
              </a:p>
            </p:txBody>
          </p:sp>
        </p:grpSp>
      </p:grpSp>
      <p:grpSp>
        <p:nvGrpSpPr>
          <p:cNvPr id="241" name="Gruppe 240">
            <a:extLst>
              <a:ext uri="{FF2B5EF4-FFF2-40B4-BE49-F238E27FC236}">
                <a16:creationId xmlns:a16="http://schemas.microsoft.com/office/drawing/2014/main" id="{9EA5107F-4661-4BAA-1762-546E5C51663F}"/>
              </a:ext>
            </a:extLst>
          </p:cNvPr>
          <p:cNvGrpSpPr/>
          <p:nvPr/>
        </p:nvGrpSpPr>
        <p:grpSpPr>
          <a:xfrm>
            <a:off x="3801679" y="1029926"/>
            <a:ext cx="647823" cy="906134"/>
            <a:chOff x="8745028" y="141218"/>
            <a:chExt cx="647823" cy="906134"/>
          </a:xfrm>
        </p:grpSpPr>
        <p:sp>
          <p:nvSpPr>
            <p:cNvPr id="242" name="Ellipse 241">
              <a:extLst>
                <a:ext uri="{FF2B5EF4-FFF2-40B4-BE49-F238E27FC236}">
                  <a16:creationId xmlns:a16="http://schemas.microsoft.com/office/drawing/2014/main" id="{A8FFDCD9-EEF0-7DBE-09D3-095B6F7A875D}"/>
                </a:ext>
              </a:extLst>
            </p:cNvPr>
            <p:cNvSpPr/>
            <p:nvPr/>
          </p:nvSpPr>
          <p:spPr>
            <a:xfrm>
              <a:off x="8745463" y="1001195"/>
              <a:ext cx="622968" cy="45307"/>
            </a:xfrm>
            <a:prstGeom prst="ellipse">
              <a:avLst/>
            </a:prstGeom>
            <a:solidFill>
              <a:schemeClr val="bg1"/>
            </a:solidFill>
            <a:ln>
              <a:noFill/>
            </a:ln>
            <a:effectLst>
              <a:outerShdw blurRad="50800" dist="127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3" name="Rektangel 242">
              <a:extLst>
                <a:ext uri="{FF2B5EF4-FFF2-40B4-BE49-F238E27FC236}">
                  <a16:creationId xmlns:a16="http://schemas.microsoft.com/office/drawing/2014/main" id="{99FE739E-9AA1-9D6F-1AE9-BB146722B6F7}"/>
                </a:ext>
              </a:extLst>
            </p:cNvPr>
            <p:cNvSpPr/>
            <p:nvPr/>
          </p:nvSpPr>
          <p:spPr>
            <a:xfrm>
              <a:off x="8769883" y="141218"/>
              <a:ext cx="622968" cy="906134"/>
            </a:xfrm>
            <a:prstGeom prst="rect">
              <a:avLst/>
            </a:prstGeom>
            <a:solidFill>
              <a:schemeClr val="bg1"/>
            </a:solidFill>
            <a:ln>
              <a:noFill/>
            </a:ln>
            <a:effectLst>
              <a:outerShdw blurRad="12700" dist="127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4" name="Rektangel 243">
              <a:extLst>
                <a:ext uri="{FF2B5EF4-FFF2-40B4-BE49-F238E27FC236}">
                  <a16:creationId xmlns:a16="http://schemas.microsoft.com/office/drawing/2014/main" id="{60E22862-8FA6-E2DC-41CE-BF17B62FE1D7}"/>
                </a:ext>
              </a:extLst>
            </p:cNvPr>
            <p:cNvSpPr/>
            <p:nvPr/>
          </p:nvSpPr>
          <p:spPr>
            <a:xfrm>
              <a:off x="8757673" y="141218"/>
              <a:ext cx="622968" cy="906134"/>
            </a:xfrm>
            <a:prstGeom prst="rect">
              <a:avLst/>
            </a:prstGeom>
            <a:solidFill>
              <a:schemeClr val="bg1"/>
            </a:solidFill>
            <a:ln>
              <a:noFill/>
            </a:ln>
            <a:effectLst>
              <a:outerShdw blurRad="12700" dist="127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45" name="Picture 57" descr="A close-up of a pencil&#10;&#10;Description automatically generated">
              <a:extLst>
                <a:ext uri="{FF2B5EF4-FFF2-40B4-BE49-F238E27FC236}">
                  <a16:creationId xmlns:a16="http://schemas.microsoft.com/office/drawing/2014/main" id="{85912221-4A5C-4F4F-5390-A9D3FAE32067}"/>
                </a:ext>
              </a:extLst>
            </p:cNvPr>
            <p:cNvPicPr/>
            <p:nvPr/>
          </p:nvPicPr>
          <p:blipFill>
            <a:blip r:embed="rId4">
              <a:extLst>
                <a:ext uri="{28A0092B-C50C-407E-A947-70E740481C1C}">
                  <a14:useLocalDpi xmlns:a14="http://schemas.microsoft.com/office/drawing/2010/main" val="0"/>
                </a:ext>
              </a:extLst>
            </a:blip>
            <a:stretch>
              <a:fillRect/>
            </a:stretch>
          </p:blipFill>
          <p:spPr>
            <a:xfrm>
              <a:off x="8745028" y="141218"/>
              <a:ext cx="623402" cy="906134"/>
            </a:xfrm>
            <a:prstGeom prst="rect">
              <a:avLst/>
            </a:prstGeom>
            <a:effectLst>
              <a:outerShdw blurRad="63500" sx="102000" sy="102000" algn="ctr" rotWithShape="0">
                <a:prstClr val="black">
                  <a:alpha val="40000"/>
                </a:prstClr>
              </a:outerShdw>
            </a:effectLst>
          </p:spPr>
        </p:pic>
        <p:sp>
          <p:nvSpPr>
            <p:cNvPr id="246" name="Rektangel 245">
              <a:extLst>
                <a:ext uri="{FF2B5EF4-FFF2-40B4-BE49-F238E27FC236}">
                  <a16:creationId xmlns:a16="http://schemas.microsoft.com/office/drawing/2014/main" id="{69E052FE-FDF4-3BA0-830D-DEB1DFFC53AF}"/>
                </a:ext>
              </a:extLst>
            </p:cNvPr>
            <p:cNvSpPr/>
            <p:nvPr/>
          </p:nvSpPr>
          <p:spPr>
            <a:xfrm>
              <a:off x="8745028" y="141218"/>
              <a:ext cx="107509" cy="906134"/>
            </a:xfrm>
            <a:prstGeom prst="rect">
              <a:avLst/>
            </a:prstGeom>
            <a:gradFill>
              <a:gsLst>
                <a:gs pos="0">
                  <a:schemeClr val="bg1">
                    <a:alpha val="0"/>
                  </a:schemeClr>
                </a:gs>
                <a:gs pos="99000">
                  <a:schemeClr val="tx1">
                    <a:alpha val="24006"/>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249" name="Picture 16">
            <a:extLst>
              <a:ext uri="{FF2B5EF4-FFF2-40B4-BE49-F238E27FC236}">
                <a16:creationId xmlns:a16="http://schemas.microsoft.com/office/drawing/2014/main" id="{85D5AC5A-3C5B-9CFB-7ED7-877688503316}"/>
              </a:ext>
            </a:extLst>
          </p:cNvPr>
          <p:cNvPicPr/>
          <p:nvPr/>
        </p:nvPicPr>
        <p:blipFill>
          <a:blip r:embed="rId5"/>
          <a:stretch>
            <a:fillRect/>
          </a:stretch>
        </p:blipFill>
        <p:spPr>
          <a:xfrm flipH="1">
            <a:off x="5222014" y="1067956"/>
            <a:ext cx="650203" cy="830075"/>
          </a:xfrm>
          <a:prstGeom prst="rect">
            <a:avLst/>
          </a:prstGeom>
        </p:spPr>
      </p:pic>
      <p:grpSp>
        <p:nvGrpSpPr>
          <p:cNvPr id="2" name="Gruppe 1">
            <a:extLst>
              <a:ext uri="{FF2B5EF4-FFF2-40B4-BE49-F238E27FC236}">
                <a16:creationId xmlns:a16="http://schemas.microsoft.com/office/drawing/2014/main" id="{B4EA9FC8-1BDB-CE21-194F-0111BC0E55DB}"/>
              </a:ext>
            </a:extLst>
          </p:cNvPr>
          <p:cNvGrpSpPr/>
          <p:nvPr/>
        </p:nvGrpSpPr>
        <p:grpSpPr>
          <a:xfrm>
            <a:off x="2348782" y="2647438"/>
            <a:ext cx="1869763" cy="1869909"/>
            <a:chOff x="3110480" y="2465380"/>
            <a:chExt cx="3194481" cy="3194731"/>
          </a:xfrm>
        </p:grpSpPr>
        <p:sp>
          <p:nvSpPr>
            <p:cNvPr id="3" name="Oval 91">
              <a:extLst>
                <a:ext uri="{FF2B5EF4-FFF2-40B4-BE49-F238E27FC236}">
                  <a16:creationId xmlns:a16="http://schemas.microsoft.com/office/drawing/2014/main" id="{9CD9CBD3-7B48-388A-1A0C-86CD5F7820E4}"/>
                </a:ext>
              </a:extLst>
            </p:cNvPr>
            <p:cNvSpPr/>
            <p:nvPr/>
          </p:nvSpPr>
          <p:spPr>
            <a:xfrm>
              <a:off x="3130274" y="2485301"/>
              <a:ext cx="3154892" cy="3154888"/>
            </a:xfrm>
            <a:prstGeom prst="ellipse">
              <a:avLst/>
            </a:prstGeom>
            <a:solidFill>
              <a:srgbClr val="DB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84" name="Freeform 93">
              <a:extLst>
                <a:ext uri="{FF2B5EF4-FFF2-40B4-BE49-F238E27FC236}">
                  <a16:creationId xmlns:a16="http://schemas.microsoft.com/office/drawing/2014/main" id="{E3455BFC-CDA9-715F-EB70-A2AADA58DA09}"/>
                </a:ext>
              </a:extLst>
            </p:cNvPr>
            <p:cNvSpPr/>
            <p:nvPr/>
          </p:nvSpPr>
          <p:spPr>
            <a:xfrm>
              <a:off x="3135327" y="2490352"/>
              <a:ext cx="3144786" cy="3144786"/>
            </a:xfrm>
            <a:custGeom>
              <a:avLst/>
              <a:gdLst>
                <a:gd name="connsiteX0" fmla="*/ 4057841 w 4057840"/>
                <a:gd name="connsiteY0" fmla="*/ 2028920 h 4057840"/>
                <a:gd name="connsiteX1" fmla="*/ 2028920 w 4057840"/>
                <a:gd name="connsiteY1" fmla="*/ 4057841 h 4057840"/>
                <a:gd name="connsiteX2" fmla="*/ 0 w 4057840"/>
                <a:gd name="connsiteY2" fmla="*/ 2028920 h 4057840"/>
                <a:gd name="connsiteX3" fmla="*/ 2028920 w 4057840"/>
                <a:gd name="connsiteY3" fmla="*/ 0 h 4057840"/>
                <a:gd name="connsiteX4" fmla="*/ 4057841 w 4057840"/>
                <a:gd name="connsiteY4" fmla="*/ 2028920 h 4057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840" h="4057840">
                  <a:moveTo>
                    <a:pt x="4057841" y="2028920"/>
                  </a:moveTo>
                  <a:cubicBezTo>
                    <a:pt x="4057841" y="3149462"/>
                    <a:pt x="3149462" y="4057841"/>
                    <a:pt x="2028920" y="4057841"/>
                  </a:cubicBezTo>
                  <a:cubicBezTo>
                    <a:pt x="908379" y="4057841"/>
                    <a:pt x="0" y="3149462"/>
                    <a:pt x="0" y="2028920"/>
                  </a:cubicBezTo>
                  <a:cubicBezTo>
                    <a:pt x="0" y="908379"/>
                    <a:pt x="908379" y="0"/>
                    <a:pt x="2028920" y="0"/>
                  </a:cubicBezTo>
                  <a:cubicBezTo>
                    <a:pt x="3149462" y="0"/>
                    <a:pt x="4057841" y="908379"/>
                    <a:pt x="4057841" y="2028920"/>
                  </a:cubicBezTo>
                  <a:close/>
                </a:path>
              </a:pathLst>
            </a:custGeom>
            <a:solidFill>
              <a:srgbClr val="FFFFFF">
                <a:alpha val="54000"/>
              </a:srgbClr>
            </a:solidFill>
            <a:ln w="3239" cap="flat">
              <a:noFill/>
              <a:prstDash val="solid"/>
              <a:miter/>
            </a:ln>
          </p:spPr>
          <p:txBody>
            <a:bodyPr rtlCol="0" anchor="ctr"/>
            <a:lstStyle/>
            <a:p>
              <a:endParaRPr lang="en-NO"/>
            </a:p>
          </p:txBody>
        </p:sp>
        <p:sp>
          <p:nvSpPr>
            <p:cNvPr id="285" name="Freeform 94">
              <a:extLst>
                <a:ext uri="{FF2B5EF4-FFF2-40B4-BE49-F238E27FC236}">
                  <a16:creationId xmlns:a16="http://schemas.microsoft.com/office/drawing/2014/main" id="{18537FD7-E161-8522-5070-894E8BA1A80A}"/>
                </a:ext>
              </a:extLst>
            </p:cNvPr>
            <p:cNvSpPr/>
            <p:nvPr/>
          </p:nvSpPr>
          <p:spPr>
            <a:xfrm>
              <a:off x="3110480" y="2465380"/>
              <a:ext cx="3194481" cy="3194731"/>
            </a:xfrm>
            <a:custGeom>
              <a:avLst/>
              <a:gdLst>
                <a:gd name="connsiteX0" fmla="*/ 2060982 w 4121962"/>
                <a:gd name="connsiteY0" fmla="*/ 4122287 h 4122286"/>
                <a:gd name="connsiteX1" fmla="*/ 1258805 w 4121962"/>
                <a:gd name="connsiteY1" fmla="*/ 3960362 h 4122286"/>
                <a:gd name="connsiteX2" fmla="*/ 603657 w 4121962"/>
                <a:gd name="connsiteY2" fmla="*/ 3518630 h 4122286"/>
                <a:gd name="connsiteX3" fmla="*/ 161925 w 4121962"/>
                <a:gd name="connsiteY3" fmla="*/ 2863482 h 4122286"/>
                <a:gd name="connsiteX4" fmla="*/ 0 w 4121962"/>
                <a:gd name="connsiteY4" fmla="*/ 2061305 h 4122286"/>
                <a:gd name="connsiteX5" fmla="*/ 161925 w 4121962"/>
                <a:gd name="connsiteY5" fmla="*/ 1259129 h 4122286"/>
                <a:gd name="connsiteX6" fmla="*/ 603657 w 4121962"/>
                <a:gd name="connsiteY6" fmla="*/ 603656 h 4122286"/>
                <a:gd name="connsiteX7" fmla="*/ 1258805 w 4121962"/>
                <a:gd name="connsiteY7" fmla="*/ 161925 h 4122286"/>
                <a:gd name="connsiteX8" fmla="*/ 2060982 w 4121962"/>
                <a:gd name="connsiteY8" fmla="*/ 0 h 4122286"/>
                <a:gd name="connsiteX9" fmla="*/ 2863158 w 4121962"/>
                <a:gd name="connsiteY9" fmla="*/ 161925 h 4122286"/>
                <a:gd name="connsiteX10" fmla="*/ 3518307 w 4121962"/>
                <a:gd name="connsiteY10" fmla="*/ 603656 h 4122286"/>
                <a:gd name="connsiteX11" fmla="*/ 3960038 w 4121962"/>
                <a:gd name="connsiteY11" fmla="*/ 1258805 h 4122286"/>
                <a:gd name="connsiteX12" fmla="*/ 4121963 w 4121962"/>
                <a:gd name="connsiteY12" fmla="*/ 2060981 h 4122286"/>
                <a:gd name="connsiteX13" fmla="*/ 3960038 w 4121962"/>
                <a:gd name="connsiteY13" fmla="*/ 2863158 h 4122286"/>
                <a:gd name="connsiteX14" fmla="*/ 3518307 w 4121962"/>
                <a:gd name="connsiteY14" fmla="*/ 3518307 h 4122286"/>
                <a:gd name="connsiteX15" fmla="*/ 2863158 w 4121962"/>
                <a:gd name="connsiteY15" fmla="*/ 3960038 h 4122286"/>
                <a:gd name="connsiteX16" fmla="*/ 2060982 w 4121962"/>
                <a:gd name="connsiteY16" fmla="*/ 4122287 h 4122286"/>
                <a:gd name="connsiteX17" fmla="*/ 2060982 w 4121962"/>
                <a:gd name="connsiteY17" fmla="*/ 64446 h 4122286"/>
                <a:gd name="connsiteX18" fmla="*/ 1283742 w 4121962"/>
                <a:gd name="connsiteY18" fmla="*/ 221190 h 4122286"/>
                <a:gd name="connsiteX19" fmla="*/ 648996 w 4121962"/>
                <a:gd name="connsiteY19" fmla="*/ 648995 h 4122286"/>
                <a:gd name="connsiteX20" fmla="*/ 221513 w 4121962"/>
                <a:gd name="connsiteY20" fmla="*/ 1283741 h 4122286"/>
                <a:gd name="connsiteX21" fmla="*/ 64770 w 4121962"/>
                <a:gd name="connsiteY21" fmla="*/ 2060981 h 4122286"/>
                <a:gd name="connsiteX22" fmla="*/ 221513 w 4121962"/>
                <a:gd name="connsiteY22" fmla="*/ 2838222 h 4122286"/>
                <a:gd name="connsiteX23" fmla="*/ 649319 w 4121962"/>
                <a:gd name="connsiteY23" fmla="*/ 3472968 h 4122286"/>
                <a:gd name="connsiteX24" fmla="*/ 1284065 w 4121962"/>
                <a:gd name="connsiteY24" fmla="*/ 3900773 h 4122286"/>
                <a:gd name="connsiteX25" fmla="*/ 2061305 w 4121962"/>
                <a:gd name="connsiteY25" fmla="*/ 4057517 h 4122286"/>
                <a:gd name="connsiteX26" fmla="*/ 2838545 w 4121962"/>
                <a:gd name="connsiteY26" fmla="*/ 3900773 h 4122286"/>
                <a:gd name="connsiteX27" fmla="*/ 3473291 w 4121962"/>
                <a:gd name="connsiteY27" fmla="*/ 3472968 h 4122286"/>
                <a:gd name="connsiteX28" fmla="*/ 3901097 w 4121962"/>
                <a:gd name="connsiteY28" fmla="*/ 2838222 h 4122286"/>
                <a:gd name="connsiteX29" fmla="*/ 4057841 w 4121962"/>
                <a:gd name="connsiteY29" fmla="*/ 2060981 h 4122286"/>
                <a:gd name="connsiteX30" fmla="*/ 3901097 w 4121962"/>
                <a:gd name="connsiteY30" fmla="*/ 1283741 h 4122286"/>
                <a:gd name="connsiteX31" fmla="*/ 3473291 w 4121962"/>
                <a:gd name="connsiteY31" fmla="*/ 648995 h 4122286"/>
                <a:gd name="connsiteX32" fmla="*/ 2838545 w 4121962"/>
                <a:gd name="connsiteY32" fmla="*/ 221190 h 4122286"/>
                <a:gd name="connsiteX33" fmla="*/ 2060982 w 4121962"/>
                <a:gd name="connsiteY33" fmla="*/ 64446 h 4122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21962" h="4122286">
                  <a:moveTo>
                    <a:pt x="2060982" y="4122287"/>
                  </a:moveTo>
                  <a:cubicBezTo>
                    <a:pt x="1782794" y="4122287"/>
                    <a:pt x="1512703" y="4067880"/>
                    <a:pt x="1258805" y="3960362"/>
                  </a:cubicBezTo>
                  <a:cubicBezTo>
                    <a:pt x="1013327" y="3856406"/>
                    <a:pt x="792785" y="3708083"/>
                    <a:pt x="603657" y="3518630"/>
                  </a:cubicBezTo>
                  <a:cubicBezTo>
                    <a:pt x="414528" y="3329502"/>
                    <a:pt x="265881" y="3108960"/>
                    <a:pt x="161925" y="2863482"/>
                  </a:cubicBezTo>
                  <a:cubicBezTo>
                    <a:pt x="54407" y="2609260"/>
                    <a:pt x="0" y="2339493"/>
                    <a:pt x="0" y="2061305"/>
                  </a:cubicBezTo>
                  <a:cubicBezTo>
                    <a:pt x="0" y="1783118"/>
                    <a:pt x="54407" y="1513027"/>
                    <a:pt x="161925" y="1259129"/>
                  </a:cubicBezTo>
                  <a:cubicBezTo>
                    <a:pt x="265557" y="1013327"/>
                    <a:pt x="414204" y="792785"/>
                    <a:pt x="603657" y="603656"/>
                  </a:cubicBezTo>
                  <a:cubicBezTo>
                    <a:pt x="792785" y="414528"/>
                    <a:pt x="1013327" y="265881"/>
                    <a:pt x="1258805" y="161925"/>
                  </a:cubicBezTo>
                  <a:cubicBezTo>
                    <a:pt x="1513027" y="54407"/>
                    <a:pt x="1782794" y="0"/>
                    <a:pt x="2060982" y="0"/>
                  </a:cubicBezTo>
                  <a:cubicBezTo>
                    <a:pt x="2339169" y="0"/>
                    <a:pt x="2609260" y="54407"/>
                    <a:pt x="2863158" y="161925"/>
                  </a:cubicBezTo>
                  <a:cubicBezTo>
                    <a:pt x="3108636" y="265881"/>
                    <a:pt x="3329178" y="414204"/>
                    <a:pt x="3518307" y="603656"/>
                  </a:cubicBezTo>
                  <a:cubicBezTo>
                    <a:pt x="3707435" y="792785"/>
                    <a:pt x="3856082" y="1013327"/>
                    <a:pt x="3960038" y="1258805"/>
                  </a:cubicBezTo>
                  <a:cubicBezTo>
                    <a:pt x="4067556" y="1513027"/>
                    <a:pt x="4121963" y="1782794"/>
                    <a:pt x="4121963" y="2060981"/>
                  </a:cubicBezTo>
                  <a:cubicBezTo>
                    <a:pt x="4121963" y="2339169"/>
                    <a:pt x="4067556" y="2609260"/>
                    <a:pt x="3960038" y="2863158"/>
                  </a:cubicBezTo>
                  <a:cubicBezTo>
                    <a:pt x="3856082" y="3108636"/>
                    <a:pt x="3707759" y="3329178"/>
                    <a:pt x="3518307" y="3518307"/>
                  </a:cubicBezTo>
                  <a:cubicBezTo>
                    <a:pt x="3328854" y="3707435"/>
                    <a:pt x="3108636" y="3856082"/>
                    <a:pt x="2863158" y="3960038"/>
                  </a:cubicBezTo>
                  <a:cubicBezTo>
                    <a:pt x="2609260" y="4067556"/>
                    <a:pt x="2339169" y="4122287"/>
                    <a:pt x="2060982" y="4122287"/>
                  </a:cubicBezTo>
                  <a:close/>
                  <a:moveTo>
                    <a:pt x="2060982" y="64446"/>
                  </a:moveTo>
                  <a:cubicBezTo>
                    <a:pt x="1791538" y="64446"/>
                    <a:pt x="1529868" y="117234"/>
                    <a:pt x="1283742" y="221190"/>
                  </a:cubicBezTo>
                  <a:cubicBezTo>
                    <a:pt x="1046036" y="321583"/>
                    <a:pt x="832618" y="465696"/>
                    <a:pt x="648996" y="648995"/>
                  </a:cubicBezTo>
                  <a:cubicBezTo>
                    <a:pt x="466020" y="832618"/>
                    <a:pt x="321907" y="1046035"/>
                    <a:pt x="221513" y="1283741"/>
                  </a:cubicBezTo>
                  <a:cubicBezTo>
                    <a:pt x="117558" y="1529867"/>
                    <a:pt x="64770" y="1791214"/>
                    <a:pt x="64770" y="2060981"/>
                  </a:cubicBezTo>
                  <a:cubicBezTo>
                    <a:pt x="64770" y="2330425"/>
                    <a:pt x="117558" y="2592096"/>
                    <a:pt x="221513" y="2838222"/>
                  </a:cubicBezTo>
                  <a:cubicBezTo>
                    <a:pt x="321907" y="3075927"/>
                    <a:pt x="466020" y="3289345"/>
                    <a:pt x="649319" y="3472968"/>
                  </a:cubicBezTo>
                  <a:cubicBezTo>
                    <a:pt x="832618" y="3656267"/>
                    <a:pt x="1046036" y="3800380"/>
                    <a:pt x="1284065" y="3900773"/>
                  </a:cubicBezTo>
                  <a:cubicBezTo>
                    <a:pt x="1530191" y="4004729"/>
                    <a:pt x="1791538" y="4057517"/>
                    <a:pt x="2061305" y="4057517"/>
                  </a:cubicBezTo>
                  <a:cubicBezTo>
                    <a:pt x="2330749" y="4057517"/>
                    <a:pt x="2592419" y="4004729"/>
                    <a:pt x="2838545" y="3900773"/>
                  </a:cubicBezTo>
                  <a:cubicBezTo>
                    <a:pt x="3076251" y="3800380"/>
                    <a:pt x="3289669" y="3656267"/>
                    <a:pt x="3473291" y="3472968"/>
                  </a:cubicBezTo>
                  <a:cubicBezTo>
                    <a:pt x="3656915" y="3289668"/>
                    <a:pt x="3800704" y="3076251"/>
                    <a:pt x="3901097" y="2838222"/>
                  </a:cubicBezTo>
                  <a:cubicBezTo>
                    <a:pt x="4005053" y="2592096"/>
                    <a:pt x="4057841" y="2330749"/>
                    <a:pt x="4057841" y="2060981"/>
                  </a:cubicBezTo>
                  <a:cubicBezTo>
                    <a:pt x="4057841" y="1791538"/>
                    <a:pt x="4005053" y="1529867"/>
                    <a:pt x="3901097" y="1283741"/>
                  </a:cubicBezTo>
                  <a:cubicBezTo>
                    <a:pt x="3800704" y="1046035"/>
                    <a:pt x="3656590" y="832618"/>
                    <a:pt x="3473291" y="648995"/>
                  </a:cubicBezTo>
                  <a:cubicBezTo>
                    <a:pt x="3289992" y="465696"/>
                    <a:pt x="3076575" y="321583"/>
                    <a:pt x="2838545" y="221190"/>
                  </a:cubicBezTo>
                  <a:cubicBezTo>
                    <a:pt x="2592096" y="117234"/>
                    <a:pt x="2330425" y="64446"/>
                    <a:pt x="2060982" y="64446"/>
                  </a:cubicBezTo>
                  <a:close/>
                </a:path>
              </a:pathLst>
            </a:custGeom>
            <a:solidFill>
              <a:schemeClr val="accent6"/>
            </a:solidFill>
            <a:ln w="3239" cap="flat">
              <a:solidFill>
                <a:schemeClr val="accent6"/>
              </a:solidFill>
              <a:prstDash val="solid"/>
              <a:miter/>
            </a:ln>
          </p:spPr>
          <p:txBody>
            <a:bodyPr rtlCol="0" anchor="ctr"/>
            <a:lstStyle/>
            <a:p>
              <a:endParaRPr lang="en-NO"/>
            </a:p>
          </p:txBody>
        </p:sp>
        <p:sp>
          <p:nvSpPr>
            <p:cNvPr id="286" name="Freeform 93">
              <a:extLst>
                <a:ext uri="{FF2B5EF4-FFF2-40B4-BE49-F238E27FC236}">
                  <a16:creationId xmlns:a16="http://schemas.microsoft.com/office/drawing/2014/main" id="{49FC7EA9-3D1E-24FF-1C04-BBCF50473109}"/>
                </a:ext>
              </a:extLst>
            </p:cNvPr>
            <p:cNvSpPr/>
            <p:nvPr/>
          </p:nvSpPr>
          <p:spPr>
            <a:xfrm>
              <a:off x="4375105" y="3730130"/>
              <a:ext cx="665230" cy="665230"/>
            </a:xfrm>
            <a:custGeom>
              <a:avLst/>
              <a:gdLst>
                <a:gd name="connsiteX0" fmla="*/ 4057841 w 4057840"/>
                <a:gd name="connsiteY0" fmla="*/ 2028920 h 4057840"/>
                <a:gd name="connsiteX1" fmla="*/ 2028920 w 4057840"/>
                <a:gd name="connsiteY1" fmla="*/ 4057841 h 4057840"/>
                <a:gd name="connsiteX2" fmla="*/ 0 w 4057840"/>
                <a:gd name="connsiteY2" fmla="*/ 2028920 h 4057840"/>
                <a:gd name="connsiteX3" fmla="*/ 2028920 w 4057840"/>
                <a:gd name="connsiteY3" fmla="*/ 0 h 4057840"/>
                <a:gd name="connsiteX4" fmla="*/ 4057841 w 4057840"/>
                <a:gd name="connsiteY4" fmla="*/ 2028920 h 4057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840" h="4057840">
                  <a:moveTo>
                    <a:pt x="4057841" y="2028920"/>
                  </a:moveTo>
                  <a:cubicBezTo>
                    <a:pt x="4057841" y="3149462"/>
                    <a:pt x="3149462" y="4057841"/>
                    <a:pt x="2028920" y="4057841"/>
                  </a:cubicBezTo>
                  <a:cubicBezTo>
                    <a:pt x="908379" y="4057841"/>
                    <a:pt x="0" y="3149462"/>
                    <a:pt x="0" y="2028920"/>
                  </a:cubicBezTo>
                  <a:cubicBezTo>
                    <a:pt x="0" y="908379"/>
                    <a:pt x="908379" y="0"/>
                    <a:pt x="2028920" y="0"/>
                  </a:cubicBezTo>
                  <a:cubicBezTo>
                    <a:pt x="3149462" y="0"/>
                    <a:pt x="4057841" y="908379"/>
                    <a:pt x="4057841" y="2028920"/>
                  </a:cubicBezTo>
                  <a:close/>
                </a:path>
              </a:pathLst>
            </a:custGeom>
            <a:solidFill>
              <a:schemeClr val="accent6"/>
            </a:solidFill>
            <a:ln w="3239" cap="flat">
              <a:noFill/>
              <a:prstDash val="solid"/>
              <a:miter/>
            </a:ln>
          </p:spPr>
          <p:txBody>
            <a:bodyPr rtlCol="0" anchor="ctr"/>
            <a:lstStyle/>
            <a:p>
              <a:endParaRPr lang="en-NO"/>
            </a:p>
          </p:txBody>
        </p:sp>
        <p:sp>
          <p:nvSpPr>
            <p:cNvPr id="287" name="Freeform 93">
              <a:extLst>
                <a:ext uri="{FF2B5EF4-FFF2-40B4-BE49-F238E27FC236}">
                  <a16:creationId xmlns:a16="http://schemas.microsoft.com/office/drawing/2014/main" id="{EEE58BF2-9062-715B-CB90-C3E3D56A55DD}"/>
                </a:ext>
              </a:extLst>
            </p:cNvPr>
            <p:cNvSpPr/>
            <p:nvPr/>
          </p:nvSpPr>
          <p:spPr>
            <a:xfrm>
              <a:off x="4596201" y="3951226"/>
              <a:ext cx="223038" cy="223038"/>
            </a:xfrm>
            <a:custGeom>
              <a:avLst/>
              <a:gdLst>
                <a:gd name="connsiteX0" fmla="*/ 4057841 w 4057840"/>
                <a:gd name="connsiteY0" fmla="*/ 2028920 h 4057840"/>
                <a:gd name="connsiteX1" fmla="*/ 2028920 w 4057840"/>
                <a:gd name="connsiteY1" fmla="*/ 4057841 h 4057840"/>
                <a:gd name="connsiteX2" fmla="*/ 0 w 4057840"/>
                <a:gd name="connsiteY2" fmla="*/ 2028920 h 4057840"/>
                <a:gd name="connsiteX3" fmla="*/ 2028920 w 4057840"/>
                <a:gd name="connsiteY3" fmla="*/ 0 h 4057840"/>
                <a:gd name="connsiteX4" fmla="*/ 4057841 w 4057840"/>
                <a:gd name="connsiteY4" fmla="*/ 2028920 h 4057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840" h="4057840">
                  <a:moveTo>
                    <a:pt x="4057841" y="2028920"/>
                  </a:moveTo>
                  <a:cubicBezTo>
                    <a:pt x="4057841" y="3149462"/>
                    <a:pt x="3149462" y="4057841"/>
                    <a:pt x="2028920" y="4057841"/>
                  </a:cubicBezTo>
                  <a:cubicBezTo>
                    <a:pt x="908379" y="4057841"/>
                    <a:pt x="0" y="3149462"/>
                    <a:pt x="0" y="2028920"/>
                  </a:cubicBezTo>
                  <a:cubicBezTo>
                    <a:pt x="0" y="908379"/>
                    <a:pt x="908379" y="0"/>
                    <a:pt x="2028920" y="0"/>
                  </a:cubicBezTo>
                  <a:cubicBezTo>
                    <a:pt x="3149462" y="0"/>
                    <a:pt x="4057841" y="908379"/>
                    <a:pt x="4057841" y="2028920"/>
                  </a:cubicBezTo>
                  <a:close/>
                </a:path>
              </a:pathLst>
            </a:custGeom>
            <a:solidFill>
              <a:schemeClr val="tx1"/>
            </a:solidFill>
            <a:ln w="3239" cap="flat">
              <a:noFill/>
              <a:prstDash val="solid"/>
              <a:miter/>
            </a:ln>
          </p:spPr>
          <p:txBody>
            <a:bodyPr rtlCol="0" anchor="ctr"/>
            <a:lstStyle/>
            <a:p>
              <a:endParaRPr lang="en-NO"/>
            </a:p>
          </p:txBody>
        </p:sp>
        <p:sp>
          <p:nvSpPr>
            <p:cNvPr id="288" name="Bred bue 287">
              <a:extLst>
                <a:ext uri="{FF2B5EF4-FFF2-40B4-BE49-F238E27FC236}">
                  <a16:creationId xmlns:a16="http://schemas.microsoft.com/office/drawing/2014/main" id="{65EBE1B4-7DD5-F6D5-D566-E1CA1F6BB634}"/>
                </a:ext>
              </a:extLst>
            </p:cNvPr>
            <p:cNvSpPr/>
            <p:nvPr/>
          </p:nvSpPr>
          <p:spPr>
            <a:xfrm rot="16200000">
              <a:off x="3352226" y="2688172"/>
              <a:ext cx="2730067" cy="2730067"/>
            </a:xfrm>
            <a:prstGeom prst="blockArc">
              <a:avLst>
                <a:gd name="adj1" fmla="val 30082"/>
                <a:gd name="adj2" fmla="val 1731334"/>
                <a:gd name="adj3" fmla="val 37232"/>
              </a:avLst>
            </a:prstGeom>
            <a:solidFill>
              <a:srgbClr val="76C499">
                <a:alpha val="58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289" name="Rett linje 288">
              <a:extLst>
                <a:ext uri="{FF2B5EF4-FFF2-40B4-BE49-F238E27FC236}">
                  <a16:creationId xmlns:a16="http://schemas.microsoft.com/office/drawing/2014/main" id="{E121D01A-0AC5-50C9-127F-62ADC0677697}"/>
                </a:ext>
              </a:extLst>
            </p:cNvPr>
            <p:cNvCxnSpPr>
              <a:cxnSpLocks/>
            </p:cNvCxnSpPr>
            <p:nvPr/>
          </p:nvCxnSpPr>
          <p:spPr>
            <a:xfrm flipH="1" flipV="1">
              <a:off x="3887886" y="3594839"/>
              <a:ext cx="810435" cy="467906"/>
            </a:xfrm>
            <a:prstGeom prst="line">
              <a:avLst/>
            </a:prstGeom>
            <a:ln w="53975">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290" name="Rett linje 289">
              <a:extLst>
                <a:ext uri="{FF2B5EF4-FFF2-40B4-BE49-F238E27FC236}">
                  <a16:creationId xmlns:a16="http://schemas.microsoft.com/office/drawing/2014/main" id="{F71AFA0E-918F-2658-D2BD-43AE52070147}"/>
                </a:ext>
              </a:extLst>
            </p:cNvPr>
            <p:cNvCxnSpPr>
              <a:cxnSpLocks/>
            </p:cNvCxnSpPr>
            <p:nvPr/>
          </p:nvCxnSpPr>
          <p:spPr>
            <a:xfrm rot="360000">
              <a:off x="4854327" y="2688366"/>
              <a:ext cx="0" cy="85795"/>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291" name="Rett linje 290">
              <a:extLst>
                <a:ext uri="{FF2B5EF4-FFF2-40B4-BE49-F238E27FC236}">
                  <a16:creationId xmlns:a16="http://schemas.microsoft.com/office/drawing/2014/main" id="{BF2A0843-FB33-BA71-9BCF-38BE1B1AD017}"/>
                </a:ext>
              </a:extLst>
            </p:cNvPr>
            <p:cNvCxnSpPr>
              <a:cxnSpLocks/>
            </p:cNvCxnSpPr>
            <p:nvPr/>
          </p:nvCxnSpPr>
          <p:spPr>
            <a:xfrm rot="720000">
              <a:off x="4992738" y="2710288"/>
              <a:ext cx="0" cy="85795"/>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292" name="Rett linje 291">
              <a:extLst>
                <a:ext uri="{FF2B5EF4-FFF2-40B4-BE49-F238E27FC236}">
                  <a16:creationId xmlns:a16="http://schemas.microsoft.com/office/drawing/2014/main" id="{06CF367B-BDBB-E4B5-C76A-F728AA092712}"/>
                </a:ext>
              </a:extLst>
            </p:cNvPr>
            <p:cNvCxnSpPr>
              <a:cxnSpLocks/>
            </p:cNvCxnSpPr>
            <p:nvPr/>
          </p:nvCxnSpPr>
          <p:spPr>
            <a:xfrm rot="1080000">
              <a:off x="5128100" y="2746558"/>
              <a:ext cx="0" cy="85795"/>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293" name="Rett linje 292">
              <a:extLst>
                <a:ext uri="{FF2B5EF4-FFF2-40B4-BE49-F238E27FC236}">
                  <a16:creationId xmlns:a16="http://schemas.microsoft.com/office/drawing/2014/main" id="{17EE0E4D-5571-AA02-5D5A-F52A120F7CA9}"/>
                </a:ext>
              </a:extLst>
            </p:cNvPr>
            <p:cNvCxnSpPr>
              <a:cxnSpLocks/>
            </p:cNvCxnSpPr>
            <p:nvPr/>
          </p:nvCxnSpPr>
          <p:spPr>
            <a:xfrm rot="1440000">
              <a:off x="5258928" y="2796779"/>
              <a:ext cx="0" cy="85795"/>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grpSp>
          <p:nvGrpSpPr>
            <p:cNvPr id="294" name="Gruppe 293">
              <a:extLst>
                <a:ext uri="{FF2B5EF4-FFF2-40B4-BE49-F238E27FC236}">
                  <a16:creationId xmlns:a16="http://schemas.microsoft.com/office/drawing/2014/main" id="{7E15D510-01D8-1565-936D-4BBBF9A3E721}"/>
                </a:ext>
              </a:extLst>
            </p:cNvPr>
            <p:cNvGrpSpPr/>
            <p:nvPr/>
          </p:nvGrpSpPr>
          <p:grpSpPr>
            <a:xfrm>
              <a:off x="4707720" y="2672116"/>
              <a:ext cx="0" cy="2781258"/>
              <a:chOff x="9369626" y="1902394"/>
              <a:chExt cx="0" cy="2781258"/>
            </a:xfrm>
          </p:grpSpPr>
          <p:cxnSp>
            <p:nvCxnSpPr>
              <p:cNvPr id="312" name="Rett linje 311">
                <a:extLst>
                  <a:ext uri="{FF2B5EF4-FFF2-40B4-BE49-F238E27FC236}">
                    <a16:creationId xmlns:a16="http://schemas.microsoft.com/office/drawing/2014/main" id="{7180141B-CDA5-7840-1AB6-0EB2D887F2EE}"/>
                  </a:ext>
                </a:extLst>
              </p:cNvPr>
              <p:cNvCxnSpPr>
                <a:cxnSpLocks/>
              </p:cNvCxnSpPr>
              <p:nvPr/>
            </p:nvCxnSpPr>
            <p:spPr>
              <a:xfrm>
                <a:off x="9369626" y="1902394"/>
                <a:ext cx="0" cy="1893999"/>
              </a:xfrm>
              <a:prstGeom prst="line">
                <a:avLst/>
              </a:prstGeom>
              <a:ln w="1905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313" name="Rett linje 312">
                <a:extLst>
                  <a:ext uri="{FF2B5EF4-FFF2-40B4-BE49-F238E27FC236}">
                    <a16:creationId xmlns:a16="http://schemas.microsoft.com/office/drawing/2014/main" id="{02086409-2463-4E09-3058-FD1DBE6E732E}"/>
                  </a:ext>
                </a:extLst>
              </p:cNvPr>
              <p:cNvCxnSpPr>
                <a:cxnSpLocks/>
              </p:cNvCxnSpPr>
              <p:nvPr/>
            </p:nvCxnSpPr>
            <p:spPr>
              <a:xfrm>
                <a:off x="9369626" y="3928770"/>
                <a:ext cx="0" cy="754882"/>
              </a:xfrm>
              <a:prstGeom prst="line">
                <a:avLst/>
              </a:prstGeom>
              <a:ln w="19050">
                <a:solidFill>
                  <a:srgbClr val="EEEAEA"/>
                </a:solidFill>
              </a:ln>
            </p:spPr>
            <p:style>
              <a:lnRef idx="1">
                <a:schemeClr val="accent1"/>
              </a:lnRef>
              <a:fillRef idx="0">
                <a:schemeClr val="accent1"/>
              </a:fillRef>
              <a:effectRef idx="0">
                <a:schemeClr val="accent1"/>
              </a:effectRef>
              <a:fontRef idx="minor">
                <a:schemeClr val="tx1"/>
              </a:fontRef>
            </p:style>
          </p:cxnSp>
        </p:grpSp>
        <p:grpSp>
          <p:nvGrpSpPr>
            <p:cNvPr id="295" name="Gruppe 294">
              <a:extLst>
                <a:ext uri="{FF2B5EF4-FFF2-40B4-BE49-F238E27FC236}">
                  <a16:creationId xmlns:a16="http://schemas.microsoft.com/office/drawing/2014/main" id="{E084A4FD-5124-5857-BB94-401D167B1D80}"/>
                </a:ext>
              </a:extLst>
            </p:cNvPr>
            <p:cNvGrpSpPr/>
            <p:nvPr/>
          </p:nvGrpSpPr>
          <p:grpSpPr>
            <a:xfrm rot="5400000">
              <a:off x="4707720" y="2681033"/>
              <a:ext cx="0" cy="2763425"/>
              <a:chOff x="9424204" y="1434805"/>
              <a:chExt cx="0" cy="2763425"/>
            </a:xfrm>
          </p:grpSpPr>
          <p:cxnSp>
            <p:nvCxnSpPr>
              <p:cNvPr id="310" name="Rett linje 309">
                <a:extLst>
                  <a:ext uri="{FF2B5EF4-FFF2-40B4-BE49-F238E27FC236}">
                    <a16:creationId xmlns:a16="http://schemas.microsoft.com/office/drawing/2014/main" id="{22979797-5637-8328-C49D-DF62D20F4B42}"/>
                  </a:ext>
                </a:extLst>
              </p:cNvPr>
              <p:cNvCxnSpPr>
                <a:cxnSpLocks/>
              </p:cNvCxnSpPr>
              <p:nvPr/>
            </p:nvCxnSpPr>
            <p:spPr>
              <a:xfrm rot="16200000" flipH="1">
                <a:off x="9193321" y="1665688"/>
                <a:ext cx="461765" cy="0"/>
              </a:xfrm>
              <a:prstGeom prst="line">
                <a:avLst/>
              </a:prstGeom>
              <a:ln w="254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311" name="Rett linje 310">
                <a:extLst>
                  <a:ext uri="{FF2B5EF4-FFF2-40B4-BE49-F238E27FC236}">
                    <a16:creationId xmlns:a16="http://schemas.microsoft.com/office/drawing/2014/main" id="{A2354F4D-9F7F-DC9F-7718-0CA2F2016525}"/>
                  </a:ext>
                </a:extLst>
              </p:cNvPr>
              <p:cNvCxnSpPr>
                <a:cxnSpLocks/>
              </p:cNvCxnSpPr>
              <p:nvPr/>
            </p:nvCxnSpPr>
            <p:spPr>
              <a:xfrm rot="16200000" flipH="1">
                <a:off x="9195938" y="3969965"/>
                <a:ext cx="456531" cy="0"/>
              </a:xfrm>
              <a:prstGeom prst="line">
                <a:avLst/>
              </a:prstGeom>
              <a:ln w="25400">
                <a:solidFill>
                  <a:srgbClr val="202020"/>
                </a:solidFill>
              </a:ln>
            </p:spPr>
            <p:style>
              <a:lnRef idx="1">
                <a:schemeClr val="accent1"/>
              </a:lnRef>
              <a:fillRef idx="0">
                <a:schemeClr val="accent1"/>
              </a:fillRef>
              <a:effectRef idx="0">
                <a:schemeClr val="accent1"/>
              </a:effectRef>
              <a:fontRef idx="minor">
                <a:schemeClr val="tx1"/>
              </a:fontRef>
            </p:style>
          </p:cxnSp>
        </p:grpSp>
        <p:grpSp>
          <p:nvGrpSpPr>
            <p:cNvPr id="296" name="Gruppe 295">
              <a:extLst>
                <a:ext uri="{FF2B5EF4-FFF2-40B4-BE49-F238E27FC236}">
                  <a16:creationId xmlns:a16="http://schemas.microsoft.com/office/drawing/2014/main" id="{25202E5F-072F-A8A4-AF4A-0CE5EE4C57AD}"/>
                </a:ext>
              </a:extLst>
            </p:cNvPr>
            <p:cNvGrpSpPr/>
            <p:nvPr/>
          </p:nvGrpSpPr>
          <p:grpSpPr>
            <a:xfrm>
              <a:off x="4071973" y="2851380"/>
              <a:ext cx="1271495" cy="2422730"/>
              <a:chOff x="8733879" y="2081658"/>
              <a:chExt cx="1271495" cy="2422730"/>
            </a:xfrm>
          </p:grpSpPr>
          <p:cxnSp>
            <p:nvCxnSpPr>
              <p:cNvPr id="308" name="Rett linje 307">
                <a:extLst>
                  <a:ext uri="{FF2B5EF4-FFF2-40B4-BE49-F238E27FC236}">
                    <a16:creationId xmlns:a16="http://schemas.microsoft.com/office/drawing/2014/main" id="{D5902BEC-3F2C-DE77-C48B-B8DFD14AC05D}"/>
                  </a:ext>
                </a:extLst>
              </p:cNvPr>
              <p:cNvCxnSpPr>
                <a:cxnSpLocks/>
              </p:cNvCxnSpPr>
              <p:nvPr/>
            </p:nvCxnSpPr>
            <p:spPr>
              <a:xfrm rot="1800000">
                <a:off x="10005374" y="2081658"/>
                <a:ext cx="0" cy="220436"/>
              </a:xfrm>
              <a:prstGeom prst="line">
                <a:avLst/>
              </a:prstGeom>
              <a:ln w="1905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309" name="Rett linje 308">
                <a:extLst>
                  <a:ext uri="{FF2B5EF4-FFF2-40B4-BE49-F238E27FC236}">
                    <a16:creationId xmlns:a16="http://schemas.microsoft.com/office/drawing/2014/main" id="{C403F2B3-52FD-4BDD-DE09-414838DD0B3D}"/>
                  </a:ext>
                </a:extLst>
              </p:cNvPr>
              <p:cNvCxnSpPr>
                <a:cxnSpLocks/>
              </p:cNvCxnSpPr>
              <p:nvPr/>
            </p:nvCxnSpPr>
            <p:spPr>
              <a:xfrm rot="1800000">
                <a:off x="8733879" y="4283952"/>
                <a:ext cx="0" cy="220436"/>
              </a:xfrm>
              <a:prstGeom prst="line">
                <a:avLst/>
              </a:prstGeom>
              <a:ln w="19050">
                <a:solidFill>
                  <a:srgbClr val="202020"/>
                </a:solidFill>
              </a:ln>
            </p:spPr>
            <p:style>
              <a:lnRef idx="1">
                <a:schemeClr val="accent1"/>
              </a:lnRef>
              <a:fillRef idx="0">
                <a:schemeClr val="accent1"/>
              </a:fillRef>
              <a:effectRef idx="0">
                <a:schemeClr val="accent1"/>
              </a:effectRef>
              <a:fontRef idx="minor">
                <a:schemeClr val="tx1"/>
              </a:fontRef>
            </p:style>
          </p:cxnSp>
        </p:grpSp>
        <p:cxnSp>
          <p:nvCxnSpPr>
            <p:cNvPr id="297" name="Rett linje 296">
              <a:extLst>
                <a:ext uri="{FF2B5EF4-FFF2-40B4-BE49-F238E27FC236}">
                  <a16:creationId xmlns:a16="http://schemas.microsoft.com/office/drawing/2014/main" id="{CFD29436-6851-6390-0DF9-665C21506B6B}"/>
                </a:ext>
              </a:extLst>
            </p:cNvPr>
            <p:cNvCxnSpPr>
              <a:cxnSpLocks/>
            </p:cNvCxnSpPr>
            <p:nvPr/>
          </p:nvCxnSpPr>
          <p:spPr>
            <a:xfrm rot="3600000">
              <a:off x="5808867" y="3316780"/>
              <a:ext cx="0" cy="220436"/>
            </a:xfrm>
            <a:prstGeom prst="line">
              <a:avLst/>
            </a:prstGeom>
            <a:ln w="1905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298" name="Rett linje 297">
              <a:extLst>
                <a:ext uri="{FF2B5EF4-FFF2-40B4-BE49-F238E27FC236}">
                  <a16:creationId xmlns:a16="http://schemas.microsoft.com/office/drawing/2014/main" id="{8C33667D-F55C-3A8F-6CB6-E6B7FF3B8A8D}"/>
                </a:ext>
              </a:extLst>
            </p:cNvPr>
            <p:cNvCxnSpPr>
              <a:cxnSpLocks/>
            </p:cNvCxnSpPr>
            <p:nvPr/>
          </p:nvCxnSpPr>
          <p:spPr>
            <a:xfrm rot="3600000">
              <a:off x="3606573" y="4588275"/>
              <a:ext cx="0" cy="220436"/>
            </a:xfrm>
            <a:prstGeom prst="line">
              <a:avLst/>
            </a:prstGeom>
            <a:ln w="19050">
              <a:solidFill>
                <a:srgbClr val="202020"/>
              </a:solidFill>
            </a:ln>
          </p:spPr>
          <p:style>
            <a:lnRef idx="1">
              <a:schemeClr val="accent1"/>
            </a:lnRef>
            <a:fillRef idx="0">
              <a:schemeClr val="accent1"/>
            </a:fillRef>
            <a:effectRef idx="0">
              <a:schemeClr val="accent1"/>
            </a:effectRef>
            <a:fontRef idx="minor">
              <a:schemeClr val="tx1"/>
            </a:fontRef>
          </p:style>
        </p:cxnSp>
        <p:grpSp>
          <p:nvGrpSpPr>
            <p:cNvPr id="299" name="Gruppe 298">
              <a:extLst>
                <a:ext uri="{FF2B5EF4-FFF2-40B4-BE49-F238E27FC236}">
                  <a16:creationId xmlns:a16="http://schemas.microsoft.com/office/drawing/2014/main" id="{08D73308-E020-63D9-BC2E-2F9527C9B007}"/>
                </a:ext>
              </a:extLst>
            </p:cNvPr>
            <p:cNvGrpSpPr/>
            <p:nvPr/>
          </p:nvGrpSpPr>
          <p:grpSpPr>
            <a:xfrm rot="7200000">
              <a:off x="4707720" y="2681032"/>
              <a:ext cx="0" cy="2763426"/>
              <a:chOff x="9424203" y="1434805"/>
              <a:chExt cx="0" cy="2763426"/>
            </a:xfrm>
          </p:grpSpPr>
          <p:cxnSp>
            <p:nvCxnSpPr>
              <p:cNvPr id="306" name="Rett linje 305">
                <a:extLst>
                  <a:ext uri="{FF2B5EF4-FFF2-40B4-BE49-F238E27FC236}">
                    <a16:creationId xmlns:a16="http://schemas.microsoft.com/office/drawing/2014/main" id="{71AF1643-3512-D0AA-461D-C48729A065D2}"/>
                  </a:ext>
                </a:extLst>
              </p:cNvPr>
              <p:cNvCxnSpPr>
                <a:cxnSpLocks/>
              </p:cNvCxnSpPr>
              <p:nvPr/>
            </p:nvCxnSpPr>
            <p:spPr>
              <a:xfrm>
                <a:off x="9424203" y="1434805"/>
                <a:ext cx="0" cy="220436"/>
              </a:xfrm>
              <a:prstGeom prst="line">
                <a:avLst/>
              </a:prstGeom>
              <a:ln w="1905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307" name="Rett linje 306">
                <a:extLst>
                  <a:ext uri="{FF2B5EF4-FFF2-40B4-BE49-F238E27FC236}">
                    <a16:creationId xmlns:a16="http://schemas.microsoft.com/office/drawing/2014/main" id="{D64FD4EE-EAE5-A822-E5C3-A0ADE0792EBD}"/>
                  </a:ext>
                </a:extLst>
              </p:cNvPr>
              <p:cNvCxnSpPr>
                <a:cxnSpLocks/>
              </p:cNvCxnSpPr>
              <p:nvPr/>
            </p:nvCxnSpPr>
            <p:spPr>
              <a:xfrm>
                <a:off x="9424203" y="3977795"/>
                <a:ext cx="0" cy="220436"/>
              </a:xfrm>
              <a:prstGeom prst="line">
                <a:avLst/>
              </a:prstGeom>
              <a:ln w="19050">
                <a:solidFill>
                  <a:srgbClr val="202020"/>
                </a:solidFill>
              </a:ln>
            </p:spPr>
            <p:style>
              <a:lnRef idx="1">
                <a:schemeClr val="accent1"/>
              </a:lnRef>
              <a:fillRef idx="0">
                <a:schemeClr val="accent1"/>
              </a:fillRef>
              <a:effectRef idx="0">
                <a:schemeClr val="accent1"/>
              </a:effectRef>
              <a:fontRef idx="minor">
                <a:schemeClr val="tx1"/>
              </a:fontRef>
            </p:style>
          </p:cxnSp>
        </p:grpSp>
        <p:grpSp>
          <p:nvGrpSpPr>
            <p:cNvPr id="300" name="Gruppe 299">
              <a:extLst>
                <a:ext uri="{FF2B5EF4-FFF2-40B4-BE49-F238E27FC236}">
                  <a16:creationId xmlns:a16="http://schemas.microsoft.com/office/drawing/2014/main" id="{BFB22A0C-D2F1-8398-10F0-480F96CAF6E9}"/>
                </a:ext>
              </a:extLst>
            </p:cNvPr>
            <p:cNvGrpSpPr/>
            <p:nvPr/>
          </p:nvGrpSpPr>
          <p:grpSpPr>
            <a:xfrm rot="9000000">
              <a:off x="4707720" y="2681032"/>
              <a:ext cx="0" cy="2763426"/>
              <a:chOff x="9424203" y="1434805"/>
              <a:chExt cx="0" cy="2763426"/>
            </a:xfrm>
          </p:grpSpPr>
          <p:cxnSp>
            <p:nvCxnSpPr>
              <p:cNvPr id="304" name="Rett linje 303">
                <a:extLst>
                  <a:ext uri="{FF2B5EF4-FFF2-40B4-BE49-F238E27FC236}">
                    <a16:creationId xmlns:a16="http://schemas.microsoft.com/office/drawing/2014/main" id="{E69CFA0F-31BC-8BDE-451B-BB4E460DCFE1}"/>
                  </a:ext>
                </a:extLst>
              </p:cNvPr>
              <p:cNvCxnSpPr>
                <a:cxnSpLocks/>
              </p:cNvCxnSpPr>
              <p:nvPr/>
            </p:nvCxnSpPr>
            <p:spPr>
              <a:xfrm>
                <a:off x="9424203" y="1434805"/>
                <a:ext cx="0" cy="220436"/>
              </a:xfrm>
              <a:prstGeom prst="line">
                <a:avLst/>
              </a:prstGeom>
              <a:ln w="1905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305" name="Rett linje 304">
                <a:extLst>
                  <a:ext uri="{FF2B5EF4-FFF2-40B4-BE49-F238E27FC236}">
                    <a16:creationId xmlns:a16="http://schemas.microsoft.com/office/drawing/2014/main" id="{80F865E7-ACDE-A925-732B-FC934D80D87B}"/>
                  </a:ext>
                </a:extLst>
              </p:cNvPr>
              <p:cNvCxnSpPr>
                <a:cxnSpLocks/>
              </p:cNvCxnSpPr>
              <p:nvPr/>
            </p:nvCxnSpPr>
            <p:spPr>
              <a:xfrm>
                <a:off x="9424203" y="3977795"/>
                <a:ext cx="0" cy="220436"/>
              </a:xfrm>
              <a:prstGeom prst="line">
                <a:avLst/>
              </a:prstGeom>
              <a:ln w="19050">
                <a:solidFill>
                  <a:srgbClr val="202020"/>
                </a:solidFill>
              </a:ln>
            </p:spPr>
            <p:style>
              <a:lnRef idx="1">
                <a:schemeClr val="accent1"/>
              </a:lnRef>
              <a:fillRef idx="0">
                <a:schemeClr val="accent1"/>
              </a:fillRef>
              <a:effectRef idx="0">
                <a:schemeClr val="accent1"/>
              </a:effectRef>
              <a:fontRef idx="minor">
                <a:schemeClr val="tx1"/>
              </a:fontRef>
            </p:style>
          </p:cxnSp>
        </p:grpSp>
        <p:grpSp>
          <p:nvGrpSpPr>
            <p:cNvPr id="301" name="Gruppe 300">
              <a:extLst>
                <a:ext uri="{FF2B5EF4-FFF2-40B4-BE49-F238E27FC236}">
                  <a16:creationId xmlns:a16="http://schemas.microsoft.com/office/drawing/2014/main" id="{D4B2651F-825C-46A1-E649-8E9D8BA84A21}"/>
                </a:ext>
              </a:extLst>
            </p:cNvPr>
            <p:cNvGrpSpPr/>
            <p:nvPr/>
          </p:nvGrpSpPr>
          <p:grpSpPr>
            <a:xfrm>
              <a:off x="4707720" y="2681032"/>
              <a:ext cx="0" cy="2763426"/>
              <a:chOff x="9424203" y="1434805"/>
              <a:chExt cx="0" cy="2763426"/>
            </a:xfrm>
          </p:grpSpPr>
          <p:cxnSp>
            <p:nvCxnSpPr>
              <p:cNvPr id="302" name="Rett linje 301">
                <a:extLst>
                  <a:ext uri="{FF2B5EF4-FFF2-40B4-BE49-F238E27FC236}">
                    <a16:creationId xmlns:a16="http://schemas.microsoft.com/office/drawing/2014/main" id="{1B551A62-0DE1-FABD-D0BE-84CC9EBC3870}"/>
                  </a:ext>
                </a:extLst>
              </p:cNvPr>
              <p:cNvCxnSpPr>
                <a:cxnSpLocks/>
              </p:cNvCxnSpPr>
              <p:nvPr/>
            </p:nvCxnSpPr>
            <p:spPr>
              <a:xfrm>
                <a:off x="9424203" y="1434805"/>
                <a:ext cx="0" cy="458208"/>
              </a:xfrm>
              <a:prstGeom prst="line">
                <a:avLst/>
              </a:prstGeom>
              <a:ln w="25400">
                <a:solidFill>
                  <a:srgbClr val="202020"/>
                </a:solidFill>
              </a:ln>
            </p:spPr>
            <p:style>
              <a:lnRef idx="1">
                <a:schemeClr val="accent1"/>
              </a:lnRef>
              <a:fillRef idx="0">
                <a:schemeClr val="accent1"/>
              </a:fillRef>
              <a:effectRef idx="0">
                <a:schemeClr val="accent1"/>
              </a:effectRef>
              <a:fontRef idx="minor">
                <a:schemeClr val="tx1"/>
              </a:fontRef>
            </p:style>
          </p:cxnSp>
          <p:cxnSp>
            <p:nvCxnSpPr>
              <p:cNvPr id="303" name="Rett linje 302">
                <a:extLst>
                  <a:ext uri="{FF2B5EF4-FFF2-40B4-BE49-F238E27FC236}">
                    <a16:creationId xmlns:a16="http://schemas.microsoft.com/office/drawing/2014/main" id="{79BB65F6-7F67-199F-1C2D-7B4D3AE8FEB1}"/>
                  </a:ext>
                </a:extLst>
              </p:cNvPr>
              <p:cNvCxnSpPr>
                <a:cxnSpLocks/>
              </p:cNvCxnSpPr>
              <p:nvPr/>
            </p:nvCxnSpPr>
            <p:spPr>
              <a:xfrm>
                <a:off x="9424203" y="3743959"/>
                <a:ext cx="0" cy="454272"/>
              </a:xfrm>
              <a:prstGeom prst="line">
                <a:avLst/>
              </a:prstGeom>
              <a:ln w="25400">
                <a:solidFill>
                  <a:srgbClr val="202020"/>
                </a:solidFill>
              </a:ln>
            </p:spPr>
            <p:style>
              <a:lnRef idx="1">
                <a:schemeClr val="accent1"/>
              </a:lnRef>
              <a:fillRef idx="0">
                <a:schemeClr val="accent1"/>
              </a:fillRef>
              <a:effectRef idx="0">
                <a:schemeClr val="accent1"/>
              </a:effectRef>
              <a:fontRef idx="minor">
                <a:schemeClr val="tx1"/>
              </a:fontRef>
            </p:style>
          </p:cxnSp>
        </p:grpSp>
      </p:grpSp>
      <p:grpSp>
        <p:nvGrpSpPr>
          <p:cNvPr id="314" name="Gruppe 313">
            <a:extLst>
              <a:ext uri="{FF2B5EF4-FFF2-40B4-BE49-F238E27FC236}">
                <a16:creationId xmlns:a16="http://schemas.microsoft.com/office/drawing/2014/main" id="{B86A8805-863E-7D59-3E90-43C4FE537484}"/>
              </a:ext>
            </a:extLst>
          </p:cNvPr>
          <p:cNvGrpSpPr/>
          <p:nvPr/>
        </p:nvGrpSpPr>
        <p:grpSpPr>
          <a:xfrm>
            <a:off x="4805612" y="2653268"/>
            <a:ext cx="1858103" cy="1858249"/>
            <a:chOff x="4889372" y="3681264"/>
            <a:chExt cx="2799996" cy="2800216"/>
          </a:xfrm>
        </p:grpSpPr>
        <p:pic>
          <p:nvPicPr>
            <p:cNvPr id="315" name="Grafikk 314" descr="Verktøy med heldekkende fyll">
              <a:extLst>
                <a:ext uri="{FF2B5EF4-FFF2-40B4-BE49-F238E27FC236}">
                  <a16:creationId xmlns:a16="http://schemas.microsoft.com/office/drawing/2014/main" id="{602E8F84-54A3-0CE8-4FB4-A8E3B5EDC0E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31770" y="4423772"/>
              <a:ext cx="1315200" cy="1315200"/>
            </a:xfrm>
            <a:prstGeom prst="rect">
              <a:avLst/>
            </a:prstGeom>
          </p:spPr>
        </p:pic>
        <p:sp>
          <p:nvSpPr>
            <p:cNvPr id="316" name="Freeform 94">
              <a:extLst>
                <a:ext uri="{FF2B5EF4-FFF2-40B4-BE49-F238E27FC236}">
                  <a16:creationId xmlns:a16="http://schemas.microsoft.com/office/drawing/2014/main" id="{C74CF18C-9F02-E544-1C31-8B5764AC615D}"/>
                </a:ext>
              </a:extLst>
            </p:cNvPr>
            <p:cNvSpPr/>
            <p:nvPr/>
          </p:nvSpPr>
          <p:spPr>
            <a:xfrm>
              <a:off x="4889372" y="3681264"/>
              <a:ext cx="2799996" cy="2800216"/>
            </a:xfrm>
            <a:custGeom>
              <a:avLst/>
              <a:gdLst>
                <a:gd name="connsiteX0" fmla="*/ 2060982 w 4121962"/>
                <a:gd name="connsiteY0" fmla="*/ 4122287 h 4122286"/>
                <a:gd name="connsiteX1" fmla="*/ 1258805 w 4121962"/>
                <a:gd name="connsiteY1" fmla="*/ 3960362 h 4122286"/>
                <a:gd name="connsiteX2" fmla="*/ 603657 w 4121962"/>
                <a:gd name="connsiteY2" fmla="*/ 3518630 h 4122286"/>
                <a:gd name="connsiteX3" fmla="*/ 161925 w 4121962"/>
                <a:gd name="connsiteY3" fmla="*/ 2863482 h 4122286"/>
                <a:gd name="connsiteX4" fmla="*/ 0 w 4121962"/>
                <a:gd name="connsiteY4" fmla="*/ 2061305 h 4122286"/>
                <a:gd name="connsiteX5" fmla="*/ 161925 w 4121962"/>
                <a:gd name="connsiteY5" fmla="*/ 1259129 h 4122286"/>
                <a:gd name="connsiteX6" fmla="*/ 603657 w 4121962"/>
                <a:gd name="connsiteY6" fmla="*/ 603656 h 4122286"/>
                <a:gd name="connsiteX7" fmla="*/ 1258805 w 4121962"/>
                <a:gd name="connsiteY7" fmla="*/ 161925 h 4122286"/>
                <a:gd name="connsiteX8" fmla="*/ 2060982 w 4121962"/>
                <a:gd name="connsiteY8" fmla="*/ 0 h 4122286"/>
                <a:gd name="connsiteX9" fmla="*/ 2863158 w 4121962"/>
                <a:gd name="connsiteY9" fmla="*/ 161925 h 4122286"/>
                <a:gd name="connsiteX10" fmla="*/ 3518307 w 4121962"/>
                <a:gd name="connsiteY10" fmla="*/ 603656 h 4122286"/>
                <a:gd name="connsiteX11" fmla="*/ 3960038 w 4121962"/>
                <a:gd name="connsiteY11" fmla="*/ 1258805 h 4122286"/>
                <a:gd name="connsiteX12" fmla="*/ 4121963 w 4121962"/>
                <a:gd name="connsiteY12" fmla="*/ 2060981 h 4122286"/>
                <a:gd name="connsiteX13" fmla="*/ 3960038 w 4121962"/>
                <a:gd name="connsiteY13" fmla="*/ 2863158 h 4122286"/>
                <a:gd name="connsiteX14" fmla="*/ 3518307 w 4121962"/>
                <a:gd name="connsiteY14" fmla="*/ 3518307 h 4122286"/>
                <a:gd name="connsiteX15" fmla="*/ 2863158 w 4121962"/>
                <a:gd name="connsiteY15" fmla="*/ 3960038 h 4122286"/>
                <a:gd name="connsiteX16" fmla="*/ 2060982 w 4121962"/>
                <a:gd name="connsiteY16" fmla="*/ 4122287 h 4122286"/>
                <a:gd name="connsiteX17" fmla="*/ 2060982 w 4121962"/>
                <a:gd name="connsiteY17" fmla="*/ 64446 h 4122286"/>
                <a:gd name="connsiteX18" fmla="*/ 1283742 w 4121962"/>
                <a:gd name="connsiteY18" fmla="*/ 221190 h 4122286"/>
                <a:gd name="connsiteX19" fmla="*/ 648996 w 4121962"/>
                <a:gd name="connsiteY19" fmla="*/ 648995 h 4122286"/>
                <a:gd name="connsiteX20" fmla="*/ 221513 w 4121962"/>
                <a:gd name="connsiteY20" fmla="*/ 1283741 h 4122286"/>
                <a:gd name="connsiteX21" fmla="*/ 64770 w 4121962"/>
                <a:gd name="connsiteY21" fmla="*/ 2060981 h 4122286"/>
                <a:gd name="connsiteX22" fmla="*/ 221513 w 4121962"/>
                <a:gd name="connsiteY22" fmla="*/ 2838222 h 4122286"/>
                <a:gd name="connsiteX23" fmla="*/ 649319 w 4121962"/>
                <a:gd name="connsiteY23" fmla="*/ 3472968 h 4122286"/>
                <a:gd name="connsiteX24" fmla="*/ 1284065 w 4121962"/>
                <a:gd name="connsiteY24" fmla="*/ 3900773 h 4122286"/>
                <a:gd name="connsiteX25" fmla="*/ 2061305 w 4121962"/>
                <a:gd name="connsiteY25" fmla="*/ 4057517 h 4122286"/>
                <a:gd name="connsiteX26" fmla="*/ 2838545 w 4121962"/>
                <a:gd name="connsiteY26" fmla="*/ 3900773 h 4122286"/>
                <a:gd name="connsiteX27" fmla="*/ 3473291 w 4121962"/>
                <a:gd name="connsiteY27" fmla="*/ 3472968 h 4122286"/>
                <a:gd name="connsiteX28" fmla="*/ 3901097 w 4121962"/>
                <a:gd name="connsiteY28" fmla="*/ 2838222 h 4122286"/>
                <a:gd name="connsiteX29" fmla="*/ 4057841 w 4121962"/>
                <a:gd name="connsiteY29" fmla="*/ 2060981 h 4122286"/>
                <a:gd name="connsiteX30" fmla="*/ 3901097 w 4121962"/>
                <a:gd name="connsiteY30" fmla="*/ 1283741 h 4122286"/>
                <a:gd name="connsiteX31" fmla="*/ 3473291 w 4121962"/>
                <a:gd name="connsiteY31" fmla="*/ 648995 h 4122286"/>
                <a:gd name="connsiteX32" fmla="*/ 2838545 w 4121962"/>
                <a:gd name="connsiteY32" fmla="*/ 221190 h 4122286"/>
                <a:gd name="connsiteX33" fmla="*/ 2060982 w 4121962"/>
                <a:gd name="connsiteY33" fmla="*/ 64446 h 4122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21962" h="4122286">
                  <a:moveTo>
                    <a:pt x="2060982" y="4122287"/>
                  </a:moveTo>
                  <a:cubicBezTo>
                    <a:pt x="1782794" y="4122287"/>
                    <a:pt x="1512703" y="4067880"/>
                    <a:pt x="1258805" y="3960362"/>
                  </a:cubicBezTo>
                  <a:cubicBezTo>
                    <a:pt x="1013327" y="3856406"/>
                    <a:pt x="792785" y="3708083"/>
                    <a:pt x="603657" y="3518630"/>
                  </a:cubicBezTo>
                  <a:cubicBezTo>
                    <a:pt x="414528" y="3329502"/>
                    <a:pt x="265881" y="3108960"/>
                    <a:pt x="161925" y="2863482"/>
                  </a:cubicBezTo>
                  <a:cubicBezTo>
                    <a:pt x="54407" y="2609260"/>
                    <a:pt x="0" y="2339493"/>
                    <a:pt x="0" y="2061305"/>
                  </a:cubicBezTo>
                  <a:cubicBezTo>
                    <a:pt x="0" y="1783118"/>
                    <a:pt x="54407" y="1513027"/>
                    <a:pt x="161925" y="1259129"/>
                  </a:cubicBezTo>
                  <a:cubicBezTo>
                    <a:pt x="265557" y="1013327"/>
                    <a:pt x="414204" y="792785"/>
                    <a:pt x="603657" y="603656"/>
                  </a:cubicBezTo>
                  <a:cubicBezTo>
                    <a:pt x="792785" y="414528"/>
                    <a:pt x="1013327" y="265881"/>
                    <a:pt x="1258805" y="161925"/>
                  </a:cubicBezTo>
                  <a:cubicBezTo>
                    <a:pt x="1513027" y="54407"/>
                    <a:pt x="1782794" y="0"/>
                    <a:pt x="2060982" y="0"/>
                  </a:cubicBezTo>
                  <a:cubicBezTo>
                    <a:pt x="2339169" y="0"/>
                    <a:pt x="2609260" y="54407"/>
                    <a:pt x="2863158" y="161925"/>
                  </a:cubicBezTo>
                  <a:cubicBezTo>
                    <a:pt x="3108636" y="265881"/>
                    <a:pt x="3329178" y="414204"/>
                    <a:pt x="3518307" y="603656"/>
                  </a:cubicBezTo>
                  <a:cubicBezTo>
                    <a:pt x="3707435" y="792785"/>
                    <a:pt x="3856082" y="1013327"/>
                    <a:pt x="3960038" y="1258805"/>
                  </a:cubicBezTo>
                  <a:cubicBezTo>
                    <a:pt x="4067556" y="1513027"/>
                    <a:pt x="4121963" y="1782794"/>
                    <a:pt x="4121963" y="2060981"/>
                  </a:cubicBezTo>
                  <a:cubicBezTo>
                    <a:pt x="4121963" y="2339169"/>
                    <a:pt x="4067556" y="2609260"/>
                    <a:pt x="3960038" y="2863158"/>
                  </a:cubicBezTo>
                  <a:cubicBezTo>
                    <a:pt x="3856082" y="3108636"/>
                    <a:pt x="3707759" y="3329178"/>
                    <a:pt x="3518307" y="3518307"/>
                  </a:cubicBezTo>
                  <a:cubicBezTo>
                    <a:pt x="3328854" y="3707435"/>
                    <a:pt x="3108636" y="3856082"/>
                    <a:pt x="2863158" y="3960038"/>
                  </a:cubicBezTo>
                  <a:cubicBezTo>
                    <a:pt x="2609260" y="4067556"/>
                    <a:pt x="2339169" y="4122287"/>
                    <a:pt x="2060982" y="4122287"/>
                  </a:cubicBezTo>
                  <a:close/>
                  <a:moveTo>
                    <a:pt x="2060982" y="64446"/>
                  </a:moveTo>
                  <a:cubicBezTo>
                    <a:pt x="1791538" y="64446"/>
                    <a:pt x="1529868" y="117234"/>
                    <a:pt x="1283742" y="221190"/>
                  </a:cubicBezTo>
                  <a:cubicBezTo>
                    <a:pt x="1046036" y="321583"/>
                    <a:pt x="832618" y="465696"/>
                    <a:pt x="648996" y="648995"/>
                  </a:cubicBezTo>
                  <a:cubicBezTo>
                    <a:pt x="466020" y="832618"/>
                    <a:pt x="321907" y="1046035"/>
                    <a:pt x="221513" y="1283741"/>
                  </a:cubicBezTo>
                  <a:cubicBezTo>
                    <a:pt x="117558" y="1529867"/>
                    <a:pt x="64770" y="1791214"/>
                    <a:pt x="64770" y="2060981"/>
                  </a:cubicBezTo>
                  <a:cubicBezTo>
                    <a:pt x="64770" y="2330425"/>
                    <a:pt x="117558" y="2592096"/>
                    <a:pt x="221513" y="2838222"/>
                  </a:cubicBezTo>
                  <a:cubicBezTo>
                    <a:pt x="321907" y="3075927"/>
                    <a:pt x="466020" y="3289345"/>
                    <a:pt x="649319" y="3472968"/>
                  </a:cubicBezTo>
                  <a:cubicBezTo>
                    <a:pt x="832618" y="3656267"/>
                    <a:pt x="1046036" y="3800380"/>
                    <a:pt x="1284065" y="3900773"/>
                  </a:cubicBezTo>
                  <a:cubicBezTo>
                    <a:pt x="1530191" y="4004729"/>
                    <a:pt x="1791538" y="4057517"/>
                    <a:pt x="2061305" y="4057517"/>
                  </a:cubicBezTo>
                  <a:cubicBezTo>
                    <a:pt x="2330749" y="4057517"/>
                    <a:pt x="2592419" y="4004729"/>
                    <a:pt x="2838545" y="3900773"/>
                  </a:cubicBezTo>
                  <a:cubicBezTo>
                    <a:pt x="3076251" y="3800380"/>
                    <a:pt x="3289669" y="3656267"/>
                    <a:pt x="3473291" y="3472968"/>
                  </a:cubicBezTo>
                  <a:cubicBezTo>
                    <a:pt x="3656915" y="3289668"/>
                    <a:pt x="3800704" y="3076251"/>
                    <a:pt x="3901097" y="2838222"/>
                  </a:cubicBezTo>
                  <a:cubicBezTo>
                    <a:pt x="4005053" y="2592096"/>
                    <a:pt x="4057841" y="2330749"/>
                    <a:pt x="4057841" y="2060981"/>
                  </a:cubicBezTo>
                  <a:cubicBezTo>
                    <a:pt x="4057841" y="1791538"/>
                    <a:pt x="4005053" y="1529867"/>
                    <a:pt x="3901097" y="1283741"/>
                  </a:cubicBezTo>
                  <a:cubicBezTo>
                    <a:pt x="3800704" y="1046035"/>
                    <a:pt x="3656590" y="832618"/>
                    <a:pt x="3473291" y="648995"/>
                  </a:cubicBezTo>
                  <a:cubicBezTo>
                    <a:pt x="3289992" y="465696"/>
                    <a:pt x="3076575" y="321583"/>
                    <a:pt x="2838545" y="221190"/>
                  </a:cubicBezTo>
                  <a:cubicBezTo>
                    <a:pt x="2592096" y="117234"/>
                    <a:pt x="2330425" y="64446"/>
                    <a:pt x="2060982" y="64446"/>
                  </a:cubicBezTo>
                  <a:close/>
                </a:path>
              </a:pathLst>
            </a:custGeom>
            <a:solidFill>
              <a:schemeClr val="accent6"/>
            </a:solidFill>
            <a:ln w="3239" cap="flat">
              <a:solidFill>
                <a:schemeClr val="accent6"/>
              </a:solidFill>
              <a:prstDash val="solid"/>
              <a:miter/>
            </a:ln>
          </p:spPr>
          <p:txBody>
            <a:bodyPr rtlCol="0" anchor="ctr"/>
            <a:lstStyle/>
            <a:p>
              <a:endParaRPr lang="en-NO"/>
            </a:p>
          </p:txBody>
        </p:sp>
      </p:grpSp>
      <p:grpSp>
        <p:nvGrpSpPr>
          <p:cNvPr id="317" name="Graphic 5">
            <a:extLst>
              <a:ext uri="{FF2B5EF4-FFF2-40B4-BE49-F238E27FC236}">
                <a16:creationId xmlns:a16="http://schemas.microsoft.com/office/drawing/2014/main" id="{2EE55806-2512-9D0E-716C-D1EC5E26A72C}"/>
              </a:ext>
            </a:extLst>
          </p:cNvPr>
          <p:cNvGrpSpPr/>
          <p:nvPr/>
        </p:nvGrpSpPr>
        <p:grpSpPr>
          <a:xfrm>
            <a:off x="7250783" y="3040395"/>
            <a:ext cx="2033489" cy="1083995"/>
            <a:chOff x="6459658" y="2727588"/>
            <a:chExt cx="3790973" cy="2020860"/>
          </a:xfrm>
        </p:grpSpPr>
        <p:grpSp>
          <p:nvGrpSpPr>
            <p:cNvPr id="318" name="Graphic 5">
              <a:extLst>
                <a:ext uri="{FF2B5EF4-FFF2-40B4-BE49-F238E27FC236}">
                  <a16:creationId xmlns:a16="http://schemas.microsoft.com/office/drawing/2014/main" id="{9BF7FDEE-1EC4-739A-CA3E-10674F935552}"/>
                </a:ext>
              </a:extLst>
            </p:cNvPr>
            <p:cNvGrpSpPr/>
            <p:nvPr/>
          </p:nvGrpSpPr>
          <p:grpSpPr>
            <a:xfrm>
              <a:off x="6459658" y="2727588"/>
              <a:ext cx="3790973" cy="1895659"/>
              <a:chOff x="6459658" y="2727588"/>
              <a:chExt cx="3790973" cy="1895659"/>
            </a:xfrm>
          </p:grpSpPr>
          <p:grpSp>
            <p:nvGrpSpPr>
              <p:cNvPr id="322" name="Graphic 5">
                <a:extLst>
                  <a:ext uri="{FF2B5EF4-FFF2-40B4-BE49-F238E27FC236}">
                    <a16:creationId xmlns:a16="http://schemas.microsoft.com/office/drawing/2014/main" id="{EDBAD36C-B03C-AC22-D20A-25180D8F7A6B}"/>
                  </a:ext>
                </a:extLst>
              </p:cNvPr>
              <p:cNvGrpSpPr/>
              <p:nvPr/>
            </p:nvGrpSpPr>
            <p:grpSpPr>
              <a:xfrm>
                <a:off x="6459658" y="2727588"/>
                <a:ext cx="2102830" cy="1895313"/>
                <a:chOff x="6459658" y="2727588"/>
                <a:chExt cx="2102830" cy="1895313"/>
              </a:xfrm>
            </p:grpSpPr>
            <p:sp>
              <p:nvSpPr>
                <p:cNvPr id="328" name="Freeform 19">
                  <a:extLst>
                    <a:ext uri="{FF2B5EF4-FFF2-40B4-BE49-F238E27FC236}">
                      <a16:creationId xmlns:a16="http://schemas.microsoft.com/office/drawing/2014/main" id="{E8B587D9-FCE0-B835-F018-572587CA902B}"/>
                    </a:ext>
                  </a:extLst>
                </p:cNvPr>
                <p:cNvSpPr/>
                <p:nvPr/>
              </p:nvSpPr>
              <p:spPr>
                <a:xfrm>
                  <a:off x="7405932" y="2727588"/>
                  <a:ext cx="1156556" cy="741869"/>
                </a:xfrm>
                <a:custGeom>
                  <a:avLst/>
                  <a:gdLst>
                    <a:gd name="connsiteX0" fmla="*/ 949040 w 1156556"/>
                    <a:gd name="connsiteY0" fmla="*/ 562714 h 741869"/>
                    <a:gd name="connsiteX1" fmla="*/ 1156556 w 1156556"/>
                    <a:gd name="connsiteY1" fmla="*/ 247636 h 741869"/>
                    <a:gd name="connsiteX2" fmla="*/ 949040 w 1156556"/>
                    <a:gd name="connsiteY2" fmla="*/ 0 h 741869"/>
                    <a:gd name="connsiteX3" fmla="*/ 0 w 1156556"/>
                    <a:gd name="connsiteY3" fmla="*/ 254899 h 741869"/>
                    <a:gd name="connsiteX4" fmla="*/ 281530 w 1156556"/>
                    <a:gd name="connsiteY4" fmla="*/ 741870 h 741869"/>
                    <a:gd name="connsiteX5" fmla="*/ 949040 w 1156556"/>
                    <a:gd name="connsiteY5" fmla="*/ 562714 h 74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6556" h="741869">
                      <a:moveTo>
                        <a:pt x="949040" y="562714"/>
                      </a:moveTo>
                      <a:lnTo>
                        <a:pt x="1156556" y="247636"/>
                      </a:lnTo>
                      <a:lnTo>
                        <a:pt x="949040" y="0"/>
                      </a:lnTo>
                      <a:cubicBezTo>
                        <a:pt x="603180" y="346"/>
                        <a:pt x="279109" y="93036"/>
                        <a:pt x="0" y="254899"/>
                      </a:cubicBezTo>
                      <a:lnTo>
                        <a:pt x="281530" y="741870"/>
                      </a:lnTo>
                      <a:cubicBezTo>
                        <a:pt x="477979" y="628082"/>
                        <a:pt x="705900" y="563060"/>
                        <a:pt x="949040" y="562714"/>
                      </a:cubicBezTo>
                      <a:close/>
                    </a:path>
                  </a:pathLst>
                </a:custGeom>
                <a:solidFill>
                  <a:schemeClr val="accent6"/>
                </a:solidFill>
                <a:ln w="3458" cap="flat">
                  <a:noFill/>
                  <a:prstDash val="solid"/>
                  <a:miter/>
                </a:ln>
              </p:spPr>
              <p:txBody>
                <a:bodyPr rtlCol="0" anchor="ctr"/>
                <a:lstStyle/>
                <a:p>
                  <a:endParaRPr lang="en-NO"/>
                </a:p>
              </p:txBody>
            </p:sp>
            <p:sp>
              <p:nvSpPr>
                <p:cNvPr id="329" name="Freeform 20">
                  <a:extLst>
                    <a:ext uri="{FF2B5EF4-FFF2-40B4-BE49-F238E27FC236}">
                      <a16:creationId xmlns:a16="http://schemas.microsoft.com/office/drawing/2014/main" id="{4F998D86-13F7-08DA-41C9-7385EA1346C1}"/>
                    </a:ext>
                  </a:extLst>
                </p:cNvPr>
                <p:cNvSpPr/>
                <p:nvPr/>
              </p:nvSpPr>
              <p:spPr>
                <a:xfrm>
                  <a:off x="6459658" y="3677320"/>
                  <a:ext cx="738411" cy="945581"/>
                </a:xfrm>
                <a:custGeom>
                  <a:avLst/>
                  <a:gdLst>
                    <a:gd name="connsiteX0" fmla="*/ 0 w 738411"/>
                    <a:gd name="connsiteY0" fmla="*/ 945582 h 945581"/>
                    <a:gd name="connsiteX1" fmla="*/ 558564 w 738411"/>
                    <a:gd name="connsiteY1" fmla="*/ 945582 h 945581"/>
                    <a:gd name="connsiteX2" fmla="*/ 738411 w 738411"/>
                    <a:gd name="connsiteY2" fmla="*/ 280493 h 945581"/>
                    <a:gd name="connsiteX3" fmla="*/ 252824 w 738411"/>
                    <a:gd name="connsiteY3" fmla="*/ 0 h 945581"/>
                    <a:gd name="connsiteX4" fmla="*/ 0 w 738411"/>
                    <a:gd name="connsiteY4" fmla="*/ 945582 h 945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411" h="945581">
                      <a:moveTo>
                        <a:pt x="0" y="945582"/>
                      </a:moveTo>
                      <a:lnTo>
                        <a:pt x="558564" y="945582"/>
                      </a:lnTo>
                      <a:cubicBezTo>
                        <a:pt x="559602" y="703134"/>
                        <a:pt x="624969" y="476249"/>
                        <a:pt x="738411" y="280493"/>
                      </a:cubicBezTo>
                      <a:lnTo>
                        <a:pt x="252824" y="0"/>
                      </a:lnTo>
                      <a:cubicBezTo>
                        <a:pt x="91999" y="278417"/>
                        <a:pt x="0" y="601451"/>
                        <a:pt x="0" y="945582"/>
                      </a:cubicBezTo>
                      <a:close/>
                    </a:path>
                  </a:pathLst>
                </a:custGeom>
                <a:solidFill>
                  <a:schemeClr val="bg1"/>
                </a:solidFill>
                <a:ln w="3458" cap="flat">
                  <a:noFill/>
                  <a:prstDash val="solid"/>
                  <a:miter/>
                </a:ln>
              </p:spPr>
              <p:txBody>
                <a:bodyPr rtlCol="0" anchor="ctr"/>
                <a:lstStyle/>
                <a:p>
                  <a:endParaRPr lang="en-NO"/>
                </a:p>
              </p:txBody>
            </p:sp>
            <p:sp>
              <p:nvSpPr>
                <p:cNvPr id="330" name="Freeform 21">
                  <a:extLst>
                    <a:ext uri="{FF2B5EF4-FFF2-40B4-BE49-F238E27FC236}">
                      <a16:creationId xmlns:a16="http://schemas.microsoft.com/office/drawing/2014/main" id="{4C191126-6568-3097-4145-EC391DD2EAE5}"/>
                    </a:ext>
                  </a:extLst>
                </p:cNvPr>
                <p:cNvSpPr/>
                <p:nvPr/>
              </p:nvSpPr>
              <p:spPr>
                <a:xfrm>
                  <a:off x="6712482" y="2982487"/>
                  <a:ext cx="974979" cy="975325"/>
                </a:xfrm>
                <a:custGeom>
                  <a:avLst/>
                  <a:gdLst>
                    <a:gd name="connsiteX0" fmla="*/ 974980 w 974979"/>
                    <a:gd name="connsiteY0" fmla="*/ 486971 h 975325"/>
                    <a:gd name="connsiteX1" fmla="*/ 693796 w 974979"/>
                    <a:gd name="connsiteY1" fmla="*/ 0 h 975325"/>
                    <a:gd name="connsiteX2" fmla="*/ 0 w 974979"/>
                    <a:gd name="connsiteY2" fmla="*/ 695179 h 975325"/>
                    <a:gd name="connsiteX3" fmla="*/ 485588 w 974979"/>
                    <a:gd name="connsiteY3" fmla="*/ 975326 h 975325"/>
                    <a:gd name="connsiteX4" fmla="*/ 974980 w 974979"/>
                    <a:gd name="connsiteY4" fmla="*/ 486971 h 97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79" h="975325">
                      <a:moveTo>
                        <a:pt x="974980" y="486971"/>
                      </a:moveTo>
                      <a:lnTo>
                        <a:pt x="693796" y="0"/>
                      </a:lnTo>
                      <a:cubicBezTo>
                        <a:pt x="406040" y="166705"/>
                        <a:pt x="166359" y="407077"/>
                        <a:pt x="0" y="695179"/>
                      </a:cubicBezTo>
                      <a:lnTo>
                        <a:pt x="485588" y="975326"/>
                      </a:lnTo>
                      <a:cubicBezTo>
                        <a:pt x="603180" y="772997"/>
                        <a:pt x="772306" y="604218"/>
                        <a:pt x="974980" y="486971"/>
                      </a:cubicBezTo>
                      <a:close/>
                    </a:path>
                  </a:pathLst>
                </a:custGeom>
                <a:solidFill>
                  <a:schemeClr val="accent6">
                    <a:lumMod val="60000"/>
                    <a:lumOff val="40000"/>
                  </a:schemeClr>
                </a:solidFill>
                <a:ln w="3458" cap="flat">
                  <a:noFill/>
                  <a:prstDash val="solid"/>
                  <a:miter/>
                </a:ln>
              </p:spPr>
              <p:txBody>
                <a:bodyPr rtlCol="0" anchor="ctr"/>
                <a:lstStyle/>
                <a:p>
                  <a:endParaRPr lang="en-NO"/>
                </a:p>
              </p:txBody>
            </p:sp>
          </p:grpSp>
          <p:grpSp>
            <p:nvGrpSpPr>
              <p:cNvPr id="323" name="Graphic 5">
                <a:extLst>
                  <a:ext uri="{FF2B5EF4-FFF2-40B4-BE49-F238E27FC236}">
                    <a16:creationId xmlns:a16="http://schemas.microsoft.com/office/drawing/2014/main" id="{67EF69BE-541D-019A-1B5F-A5B820599363}"/>
                  </a:ext>
                </a:extLst>
              </p:cNvPr>
              <p:cNvGrpSpPr/>
              <p:nvPr/>
            </p:nvGrpSpPr>
            <p:grpSpPr>
              <a:xfrm>
                <a:off x="7289723" y="2727588"/>
                <a:ext cx="2960908" cy="1895659"/>
                <a:chOff x="7289723" y="2727588"/>
                <a:chExt cx="2960908" cy="1895659"/>
              </a:xfrm>
            </p:grpSpPr>
            <p:sp>
              <p:nvSpPr>
                <p:cNvPr id="324" name="Freeform 15">
                  <a:extLst>
                    <a:ext uri="{FF2B5EF4-FFF2-40B4-BE49-F238E27FC236}">
                      <a16:creationId xmlns:a16="http://schemas.microsoft.com/office/drawing/2014/main" id="{1DAE5581-F1BF-E7BE-BB46-4D05F02E6395}"/>
                    </a:ext>
                  </a:extLst>
                </p:cNvPr>
                <p:cNvSpPr/>
                <p:nvPr/>
              </p:nvSpPr>
              <p:spPr>
                <a:xfrm>
                  <a:off x="8354972" y="2727588"/>
                  <a:ext cx="949040" cy="741869"/>
                </a:xfrm>
                <a:custGeom>
                  <a:avLst/>
                  <a:gdLst>
                    <a:gd name="connsiteX0" fmla="*/ 0 w 949040"/>
                    <a:gd name="connsiteY0" fmla="*/ 562714 h 741869"/>
                    <a:gd name="connsiteX1" fmla="*/ 0 w 949040"/>
                    <a:gd name="connsiteY1" fmla="*/ 0 h 741869"/>
                    <a:gd name="connsiteX2" fmla="*/ 949040 w 949040"/>
                    <a:gd name="connsiteY2" fmla="*/ 254899 h 741869"/>
                    <a:gd name="connsiteX3" fmla="*/ 667856 w 949040"/>
                    <a:gd name="connsiteY3" fmla="*/ 741870 h 741869"/>
                    <a:gd name="connsiteX4" fmla="*/ 0 w 949040"/>
                    <a:gd name="connsiteY4" fmla="*/ 562714 h 741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040" h="741869">
                      <a:moveTo>
                        <a:pt x="0" y="562714"/>
                      </a:moveTo>
                      <a:lnTo>
                        <a:pt x="0" y="0"/>
                      </a:lnTo>
                      <a:cubicBezTo>
                        <a:pt x="345860" y="346"/>
                        <a:pt x="669931" y="93036"/>
                        <a:pt x="949040" y="254899"/>
                      </a:cubicBezTo>
                      <a:lnTo>
                        <a:pt x="667856" y="741870"/>
                      </a:lnTo>
                      <a:cubicBezTo>
                        <a:pt x="471408" y="628082"/>
                        <a:pt x="243486" y="563060"/>
                        <a:pt x="0" y="562714"/>
                      </a:cubicBezTo>
                      <a:close/>
                    </a:path>
                  </a:pathLst>
                </a:custGeom>
                <a:solidFill>
                  <a:srgbClr val="E8F7F2"/>
                </a:solidFill>
                <a:ln w="3458" cap="flat">
                  <a:noFill/>
                  <a:prstDash val="solid"/>
                  <a:miter/>
                </a:ln>
              </p:spPr>
              <p:txBody>
                <a:bodyPr rtlCol="0" anchor="ctr"/>
                <a:lstStyle/>
                <a:p>
                  <a:endParaRPr lang="en-NO"/>
                </a:p>
              </p:txBody>
            </p:sp>
            <p:sp>
              <p:nvSpPr>
                <p:cNvPr id="325" name="Freeform 16">
                  <a:extLst>
                    <a:ext uri="{FF2B5EF4-FFF2-40B4-BE49-F238E27FC236}">
                      <a16:creationId xmlns:a16="http://schemas.microsoft.com/office/drawing/2014/main" id="{7C8C15B0-7EF5-A79E-2835-C6C141EA6E03}"/>
                    </a:ext>
                  </a:extLst>
                </p:cNvPr>
                <p:cNvSpPr/>
                <p:nvPr/>
              </p:nvSpPr>
              <p:spPr>
                <a:xfrm>
                  <a:off x="9511874" y="3677320"/>
                  <a:ext cx="738757" cy="945581"/>
                </a:xfrm>
                <a:custGeom>
                  <a:avLst/>
                  <a:gdLst>
                    <a:gd name="connsiteX0" fmla="*/ 738757 w 738757"/>
                    <a:gd name="connsiteY0" fmla="*/ 945582 h 945581"/>
                    <a:gd name="connsiteX1" fmla="*/ 179847 w 738757"/>
                    <a:gd name="connsiteY1" fmla="*/ 945582 h 945581"/>
                    <a:gd name="connsiteX2" fmla="*/ 0 w 738757"/>
                    <a:gd name="connsiteY2" fmla="*/ 280493 h 945581"/>
                    <a:gd name="connsiteX3" fmla="*/ 485588 w 738757"/>
                    <a:gd name="connsiteY3" fmla="*/ 0 h 945581"/>
                    <a:gd name="connsiteX4" fmla="*/ 738757 w 738757"/>
                    <a:gd name="connsiteY4" fmla="*/ 945582 h 945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757" h="945581">
                      <a:moveTo>
                        <a:pt x="738757" y="945582"/>
                      </a:moveTo>
                      <a:lnTo>
                        <a:pt x="179847" y="945582"/>
                      </a:lnTo>
                      <a:cubicBezTo>
                        <a:pt x="178810" y="703134"/>
                        <a:pt x="113442" y="476249"/>
                        <a:pt x="0" y="280493"/>
                      </a:cubicBezTo>
                      <a:lnTo>
                        <a:pt x="485588" y="0"/>
                      </a:lnTo>
                      <a:cubicBezTo>
                        <a:pt x="646413" y="278417"/>
                        <a:pt x="738411" y="601451"/>
                        <a:pt x="738757" y="945582"/>
                      </a:cubicBezTo>
                      <a:close/>
                    </a:path>
                  </a:pathLst>
                </a:custGeom>
                <a:solidFill>
                  <a:schemeClr val="accent4"/>
                </a:solidFill>
                <a:ln w="3458" cap="flat">
                  <a:noFill/>
                  <a:prstDash val="solid"/>
                  <a:miter/>
                </a:ln>
              </p:spPr>
              <p:txBody>
                <a:bodyPr rtlCol="0" anchor="ctr"/>
                <a:lstStyle/>
                <a:p>
                  <a:endParaRPr lang="en-NO"/>
                </a:p>
              </p:txBody>
            </p:sp>
            <p:sp>
              <p:nvSpPr>
                <p:cNvPr id="326" name="Freeform 17">
                  <a:extLst>
                    <a:ext uri="{FF2B5EF4-FFF2-40B4-BE49-F238E27FC236}">
                      <a16:creationId xmlns:a16="http://schemas.microsoft.com/office/drawing/2014/main" id="{863C3293-0B02-302A-9549-AA4434EAA01C}"/>
                    </a:ext>
                  </a:extLst>
                </p:cNvPr>
                <p:cNvSpPr/>
                <p:nvPr/>
              </p:nvSpPr>
              <p:spPr>
                <a:xfrm>
                  <a:off x="9022828" y="2982487"/>
                  <a:ext cx="974979" cy="975325"/>
                </a:xfrm>
                <a:custGeom>
                  <a:avLst/>
                  <a:gdLst>
                    <a:gd name="connsiteX0" fmla="*/ 0 w 974979"/>
                    <a:gd name="connsiteY0" fmla="*/ 486971 h 975325"/>
                    <a:gd name="connsiteX1" fmla="*/ 281184 w 974979"/>
                    <a:gd name="connsiteY1" fmla="*/ 0 h 975325"/>
                    <a:gd name="connsiteX2" fmla="*/ 974980 w 974979"/>
                    <a:gd name="connsiteY2" fmla="*/ 695179 h 975325"/>
                    <a:gd name="connsiteX3" fmla="*/ 489046 w 974979"/>
                    <a:gd name="connsiteY3" fmla="*/ 975326 h 975325"/>
                    <a:gd name="connsiteX4" fmla="*/ 0 w 974979"/>
                    <a:gd name="connsiteY4" fmla="*/ 486971 h 97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79" h="975325">
                      <a:moveTo>
                        <a:pt x="0" y="486971"/>
                      </a:moveTo>
                      <a:lnTo>
                        <a:pt x="281184" y="0"/>
                      </a:lnTo>
                      <a:cubicBezTo>
                        <a:pt x="568940" y="166705"/>
                        <a:pt x="808621" y="407077"/>
                        <a:pt x="974980" y="695179"/>
                      </a:cubicBezTo>
                      <a:lnTo>
                        <a:pt x="489046" y="975326"/>
                      </a:lnTo>
                      <a:cubicBezTo>
                        <a:pt x="371800" y="772997"/>
                        <a:pt x="202674" y="604218"/>
                        <a:pt x="0" y="486971"/>
                      </a:cubicBezTo>
                      <a:close/>
                    </a:path>
                  </a:pathLst>
                </a:custGeom>
                <a:solidFill>
                  <a:schemeClr val="accent3">
                    <a:lumMod val="75000"/>
                  </a:schemeClr>
                </a:solidFill>
                <a:ln w="3458" cap="flat">
                  <a:noFill/>
                  <a:prstDash val="solid"/>
                  <a:miter/>
                </a:ln>
              </p:spPr>
              <p:txBody>
                <a:bodyPr rtlCol="0" anchor="ctr"/>
                <a:lstStyle/>
                <a:p>
                  <a:endParaRPr lang="en-NO"/>
                </a:p>
              </p:txBody>
            </p:sp>
            <p:sp>
              <p:nvSpPr>
                <p:cNvPr id="327" name="Freeform 18">
                  <a:extLst>
                    <a:ext uri="{FF2B5EF4-FFF2-40B4-BE49-F238E27FC236}">
                      <a16:creationId xmlns:a16="http://schemas.microsoft.com/office/drawing/2014/main" id="{A73B8FAD-1494-F58C-294F-157D45EC6DBA}"/>
                    </a:ext>
                  </a:extLst>
                </p:cNvPr>
                <p:cNvSpPr/>
                <p:nvPr/>
              </p:nvSpPr>
              <p:spPr>
                <a:xfrm>
                  <a:off x="7289723" y="3561803"/>
                  <a:ext cx="2130843" cy="1061444"/>
                </a:xfrm>
                <a:custGeom>
                  <a:avLst/>
                  <a:gdLst>
                    <a:gd name="connsiteX0" fmla="*/ 1987312 w 2130843"/>
                    <a:gd name="connsiteY0" fmla="*/ 531933 h 1061444"/>
                    <a:gd name="connsiteX1" fmla="*/ 1597528 w 2130843"/>
                    <a:gd name="connsiteY1" fmla="*/ 142840 h 1061444"/>
                    <a:gd name="connsiteX2" fmla="*/ 1069399 w 2130843"/>
                    <a:gd name="connsiteY2" fmla="*/ 0 h 1061444"/>
                    <a:gd name="connsiteX3" fmla="*/ 1062136 w 2130843"/>
                    <a:gd name="connsiteY3" fmla="*/ 0 h 1061444"/>
                    <a:gd name="connsiteX4" fmla="*/ 533662 w 2130843"/>
                    <a:gd name="connsiteY4" fmla="*/ 142840 h 1061444"/>
                    <a:gd name="connsiteX5" fmla="*/ 143532 w 2130843"/>
                    <a:gd name="connsiteY5" fmla="*/ 531933 h 1061444"/>
                    <a:gd name="connsiteX6" fmla="*/ 0 w 2130843"/>
                    <a:gd name="connsiteY6" fmla="*/ 1061445 h 1061444"/>
                    <a:gd name="connsiteX7" fmla="*/ 2130844 w 2130843"/>
                    <a:gd name="connsiteY7" fmla="*/ 1061445 h 1061444"/>
                    <a:gd name="connsiteX8" fmla="*/ 1987312 w 2130843"/>
                    <a:gd name="connsiteY8" fmla="*/ 531933 h 106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0843" h="1061444">
                      <a:moveTo>
                        <a:pt x="1987312" y="531933"/>
                      </a:moveTo>
                      <a:cubicBezTo>
                        <a:pt x="1893584" y="370762"/>
                        <a:pt x="1759044" y="236222"/>
                        <a:pt x="1597528" y="142840"/>
                      </a:cubicBezTo>
                      <a:cubicBezTo>
                        <a:pt x="1441891" y="52917"/>
                        <a:pt x="1261698" y="1038"/>
                        <a:pt x="1069399" y="0"/>
                      </a:cubicBezTo>
                      <a:cubicBezTo>
                        <a:pt x="1068016" y="0"/>
                        <a:pt x="1063174" y="0"/>
                        <a:pt x="1062136" y="0"/>
                      </a:cubicBezTo>
                      <a:cubicBezTo>
                        <a:pt x="869838" y="692"/>
                        <a:pt x="689299" y="52571"/>
                        <a:pt x="533662" y="142840"/>
                      </a:cubicBezTo>
                      <a:cubicBezTo>
                        <a:pt x="371800" y="235877"/>
                        <a:pt x="236914" y="370416"/>
                        <a:pt x="143532" y="531933"/>
                      </a:cubicBezTo>
                      <a:cubicBezTo>
                        <a:pt x="53263" y="687570"/>
                        <a:pt x="1038" y="868455"/>
                        <a:pt x="0" y="1061445"/>
                      </a:cubicBezTo>
                      <a:lnTo>
                        <a:pt x="2130844" y="1061445"/>
                      </a:lnTo>
                      <a:cubicBezTo>
                        <a:pt x="2129807" y="868455"/>
                        <a:pt x="2077582" y="687570"/>
                        <a:pt x="1987312" y="531933"/>
                      </a:cubicBezTo>
                      <a:close/>
                    </a:path>
                  </a:pathLst>
                </a:custGeom>
                <a:solidFill>
                  <a:srgbClr val="FFFFFF"/>
                </a:solidFill>
                <a:ln w="3458" cap="flat">
                  <a:noFill/>
                  <a:prstDash val="solid"/>
                  <a:miter/>
                </a:ln>
              </p:spPr>
              <p:txBody>
                <a:bodyPr rtlCol="0" anchor="ctr"/>
                <a:lstStyle/>
                <a:p>
                  <a:endParaRPr lang="en-NO"/>
                </a:p>
              </p:txBody>
            </p:sp>
          </p:grpSp>
        </p:grpSp>
        <p:grpSp>
          <p:nvGrpSpPr>
            <p:cNvPr id="319" name="Graphic 5">
              <a:extLst>
                <a:ext uri="{FF2B5EF4-FFF2-40B4-BE49-F238E27FC236}">
                  <a16:creationId xmlns:a16="http://schemas.microsoft.com/office/drawing/2014/main" id="{D677DC34-EFFE-9D08-A97B-77FCD27D1244}"/>
                </a:ext>
              </a:extLst>
            </p:cNvPr>
            <p:cNvGrpSpPr/>
            <p:nvPr/>
          </p:nvGrpSpPr>
          <p:grpSpPr>
            <a:xfrm>
              <a:off x="8194147" y="4032172"/>
              <a:ext cx="755012" cy="716276"/>
              <a:chOff x="8194147" y="4032172"/>
              <a:chExt cx="755012" cy="716276"/>
            </a:xfrm>
            <a:solidFill>
              <a:srgbClr val="2A3756"/>
            </a:solidFill>
          </p:grpSpPr>
          <p:sp>
            <p:nvSpPr>
              <p:cNvPr id="320" name="Freeform 11">
                <a:extLst>
                  <a:ext uri="{FF2B5EF4-FFF2-40B4-BE49-F238E27FC236}">
                    <a16:creationId xmlns:a16="http://schemas.microsoft.com/office/drawing/2014/main" id="{D1915082-28D7-0CA3-05FA-6CCF2169EEEE}"/>
                  </a:ext>
                </a:extLst>
              </p:cNvPr>
              <p:cNvSpPr/>
              <p:nvPr/>
            </p:nvSpPr>
            <p:spPr>
              <a:xfrm>
                <a:off x="8194147" y="4426799"/>
                <a:ext cx="321649" cy="321649"/>
              </a:xfrm>
              <a:custGeom>
                <a:avLst/>
                <a:gdLst>
                  <a:gd name="connsiteX0" fmla="*/ 321650 w 321649"/>
                  <a:gd name="connsiteY0" fmla="*/ 160825 h 321649"/>
                  <a:gd name="connsiteX1" fmla="*/ 160825 w 321649"/>
                  <a:gd name="connsiteY1" fmla="*/ 321650 h 321649"/>
                  <a:gd name="connsiteX2" fmla="*/ 0 w 321649"/>
                  <a:gd name="connsiteY2" fmla="*/ 160825 h 321649"/>
                  <a:gd name="connsiteX3" fmla="*/ 160825 w 321649"/>
                  <a:gd name="connsiteY3" fmla="*/ 0 h 321649"/>
                  <a:gd name="connsiteX4" fmla="*/ 321650 w 321649"/>
                  <a:gd name="connsiteY4" fmla="*/ 160825 h 321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649" h="321649">
                    <a:moveTo>
                      <a:pt x="321650" y="160825"/>
                    </a:moveTo>
                    <a:cubicBezTo>
                      <a:pt x="321650" y="249711"/>
                      <a:pt x="249711" y="321650"/>
                      <a:pt x="160825" y="321650"/>
                    </a:cubicBezTo>
                    <a:cubicBezTo>
                      <a:pt x="71939" y="321650"/>
                      <a:pt x="0" y="249711"/>
                      <a:pt x="0" y="160825"/>
                    </a:cubicBezTo>
                    <a:cubicBezTo>
                      <a:pt x="0" y="71939"/>
                      <a:pt x="71939" y="0"/>
                      <a:pt x="160825" y="0"/>
                    </a:cubicBezTo>
                    <a:cubicBezTo>
                      <a:pt x="249711" y="0"/>
                      <a:pt x="321650" y="71939"/>
                      <a:pt x="321650" y="160825"/>
                    </a:cubicBezTo>
                    <a:close/>
                  </a:path>
                </a:pathLst>
              </a:custGeom>
              <a:solidFill>
                <a:srgbClr val="2A3756"/>
              </a:solidFill>
              <a:ln w="3458" cap="flat">
                <a:noFill/>
                <a:prstDash val="solid"/>
                <a:miter/>
              </a:ln>
            </p:spPr>
            <p:txBody>
              <a:bodyPr rtlCol="0" anchor="ctr"/>
              <a:lstStyle/>
              <a:p>
                <a:endParaRPr lang="en-NO"/>
              </a:p>
            </p:txBody>
          </p:sp>
          <p:sp>
            <p:nvSpPr>
              <p:cNvPr id="321" name="Freeform 12">
                <a:extLst>
                  <a:ext uri="{FF2B5EF4-FFF2-40B4-BE49-F238E27FC236}">
                    <a16:creationId xmlns:a16="http://schemas.microsoft.com/office/drawing/2014/main" id="{BE922439-1E0A-FA22-208F-8FA4FAA1AB80}"/>
                  </a:ext>
                </a:extLst>
              </p:cNvPr>
              <p:cNvSpPr/>
              <p:nvPr/>
            </p:nvSpPr>
            <p:spPr>
              <a:xfrm>
                <a:off x="8265394" y="4032172"/>
                <a:ext cx="683765" cy="632577"/>
              </a:xfrm>
              <a:custGeom>
                <a:avLst/>
                <a:gdLst>
                  <a:gd name="connsiteX0" fmla="*/ 0 w 683765"/>
                  <a:gd name="connsiteY0" fmla="*/ 632578 h 632577"/>
                  <a:gd name="connsiteX1" fmla="*/ 49458 w 683765"/>
                  <a:gd name="connsiteY1" fmla="*/ 451347 h 632577"/>
                  <a:gd name="connsiteX2" fmla="*/ 683766 w 683765"/>
                  <a:gd name="connsiteY2" fmla="*/ 0 h 632577"/>
                  <a:gd name="connsiteX3" fmla="*/ 184689 w 683765"/>
                  <a:gd name="connsiteY3" fmla="*/ 597300 h 632577"/>
                </a:gdLst>
                <a:ahLst/>
                <a:cxnLst>
                  <a:cxn ang="0">
                    <a:pos x="connsiteX0" y="connsiteY0"/>
                  </a:cxn>
                  <a:cxn ang="0">
                    <a:pos x="connsiteX1" y="connsiteY1"/>
                  </a:cxn>
                  <a:cxn ang="0">
                    <a:pos x="connsiteX2" y="connsiteY2"/>
                  </a:cxn>
                  <a:cxn ang="0">
                    <a:pos x="connsiteX3" y="connsiteY3"/>
                  </a:cxn>
                </a:cxnLst>
                <a:rect l="l" t="t" r="r" b="b"/>
                <a:pathLst>
                  <a:path w="683765" h="632577">
                    <a:moveTo>
                      <a:pt x="0" y="632578"/>
                    </a:moveTo>
                    <a:lnTo>
                      <a:pt x="49458" y="451347"/>
                    </a:lnTo>
                    <a:lnTo>
                      <a:pt x="683766" y="0"/>
                    </a:lnTo>
                    <a:lnTo>
                      <a:pt x="184689" y="597300"/>
                    </a:lnTo>
                    <a:close/>
                  </a:path>
                </a:pathLst>
              </a:custGeom>
              <a:solidFill>
                <a:srgbClr val="2A3756"/>
              </a:solidFill>
              <a:ln w="3458" cap="flat">
                <a:noFill/>
                <a:prstDash val="solid"/>
                <a:miter/>
              </a:ln>
            </p:spPr>
            <p:txBody>
              <a:bodyPr rtlCol="0" anchor="ctr"/>
              <a:lstStyle/>
              <a:p>
                <a:endParaRPr lang="en-NO"/>
              </a:p>
            </p:txBody>
          </p:sp>
        </p:grpSp>
      </p:grpSp>
      <p:grpSp>
        <p:nvGrpSpPr>
          <p:cNvPr id="331" name="Gruppe 330">
            <a:extLst>
              <a:ext uri="{FF2B5EF4-FFF2-40B4-BE49-F238E27FC236}">
                <a16:creationId xmlns:a16="http://schemas.microsoft.com/office/drawing/2014/main" id="{0AA53FEC-2F79-EB0D-DAC9-A13C2E69B886}"/>
              </a:ext>
            </a:extLst>
          </p:cNvPr>
          <p:cNvGrpSpPr/>
          <p:nvPr/>
        </p:nvGrpSpPr>
        <p:grpSpPr>
          <a:xfrm>
            <a:off x="8369027" y="1012998"/>
            <a:ext cx="939991" cy="939991"/>
            <a:chOff x="7082542" y="1825625"/>
            <a:chExt cx="3572758" cy="3572758"/>
          </a:xfrm>
        </p:grpSpPr>
        <p:grpSp>
          <p:nvGrpSpPr>
            <p:cNvPr id="332" name="Gruppe 331">
              <a:extLst>
                <a:ext uri="{FF2B5EF4-FFF2-40B4-BE49-F238E27FC236}">
                  <a16:creationId xmlns:a16="http://schemas.microsoft.com/office/drawing/2014/main" id="{07EE65AB-9D11-5203-D103-64A8BAF9CB05}"/>
                </a:ext>
              </a:extLst>
            </p:cNvPr>
            <p:cNvGrpSpPr/>
            <p:nvPr/>
          </p:nvGrpSpPr>
          <p:grpSpPr>
            <a:xfrm>
              <a:off x="7794266" y="3219012"/>
              <a:ext cx="2149312" cy="791854"/>
              <a:chOff x="6806152" y="3846134"/>
              <a:chExt cx="2149312" cy="791854"/>
            </a:xfrm>
          </p:grpSpPr>
          <p:sp>
            <p:nvSpPr>
              <p:cNvPr id="334" name="Sylinder 333">
                <a:extLst>
                  <a:ext uri="{FF2B5EF4-FFF2-40B4-BE49-F238E27FC236}">
                    <a16:creationId xmlns:a16="http://schemas.microsoft.com/office/drawing/2014/main" id="{CEDD835A-BCA4-3CFF-0F8F-45BF3EA666B4}"/>
                  </a:ext>
                </a:extLst>
              </p:cNvPr>
              <p:cNvSpPr/>
              <p:nvPr/>
            </p:nvSpPr>
            <p:spPr>
              <a:xfrm>
                <a:off x="6818807" y="3846136"/>
                <a:ext cx="2124000" cy="791852"/>
              </a:xfrm>
              <a:prstGeom prst="can">
                <a:avLst/>
              </a:prstGeom>
              <a:solidFill>
                <a:srgbClr val="6C6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335" name="Sylinder 334">
                <a:extLst>
                  <a:ext uri="{FF2B5EF4-FFF2-40B4-BE49-F238E27FC236}">
                    <a16:creationId xmlns:a16="http://schemas.microsoft.com/office/drawing/2014/main" id="{E8ACE953-4F10-376B-24FB-5134E214E084}"/>
                  </a:ext>
                </a:extLst>
              </p:cNvPr>
              <p:cNvSpPr/>
              <p:nvPr/>
            </p:nvSpPr>
            <p:spPr>
              <a:xfrm>
                <a:off x="6806152" y="3846134"/>
                <a:ext cx="2149311" cy="313218"/>
              </a:xfrm>
              <a:prstGeom prst="can">
                <a:avLst>
                  <a:gd name="adj" fmla="val 50000"/>
                </a:avLst>
              </a:prstGeom>
              <a:solidFill>
                <a:srgbClr val="5B5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336" name="Ellipse 335">
                <a:extLst>
                  <a:ext uri="{FF2B5EF4-FFF2-40B4-BE49-F238E27FC236}">
                    <a16:creationId xmlns:a16="http://schemas.microsoft.com/office/drawing/2014/main" id="{FE6BA59C-9C75-118A-D992-75E12B26AB57}"/>
                  </a:ext>
                </a:extLst>
              </p:cNvPr>
              <p:cNvSpPr/>
              <p:nvPr/>
            </p:nvSpPr>
            <p:spPr>
              <a:xfrm>
                <a:off x="6806152" y="3846134"/>
                <a:ext cx="2149312" cy="162363"/>
              </a:xfrm>
              <a:prstGeom prst="ellipse">
                <a:avLst/>
              </a:prstGeom>
              <a:solidFill>
                <a:srgbClr val="4E4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333" name="Forbudt-skilt 332">
              <a:extLst>
                <a:ext uri="{FF2B5EF4-FFF2-40B4-BE49-F238E27FC236}">
                  <a16:creationId xmlns:a16="http://schemas.microsoft.com/office/drawing/2014/main" id="{36E63E42-E8F1-AEF2-326E-D93CC75A1810}"/>
                </a:ext>
              </a:extLst>
            </p:cNvPr>
            <p:cNvSpPr/>
            <p:nvPr/>
          </p:nvSpPr>
          <p:spPr>
            <a:xfrm>
              <a:off x="7082542" y="1825625"/>
              <a:ext cx="3572758" cy="3572758"/>
            </a:xfrm>
            <a:prstGeom prst="noSmoking">
              <a:avLst>
                <a:gd name="adj" fmla="val 565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grpSp>
      <p:grpSp>
        <p:nvGrpSpPr>
          <p:cNvPr id="337" name="Gruppe 336">
            <a:extLst>
              <a:ext uri="{FF2B5EF4-FFF2-40B4-BE49-F238E27FC236}">
                <a16:creationId xmlns:a16="http://schemas.microsoft.com/office/drawing/2014/main" id="{3486C0EB-E4A1-C28D-350F-93C59D071FA7}"/>
              </a:ext>
            </a:extLst>
          </p:cNvPr>
          <p:cNvGrpSpPr/>
          <p:nvPr/>
        </p:nvGrpSpPr>
        <p:grpSpPr>
          <a:xfrm>
            <a:off x="9816162" y="1061293"/>
            <a:ext cx="1610984" cy="2754143"/>
            <a:chOff x="7748250" y="1398107"/>
            <a:chExt cx="2563365" cy="4382337"/>
          </a:xfrm>
        </p:grpSpPr>
        <p:sp>
          <p:nvSpPr>
            <p:cNvPr id="338" name="Freeform 7">
              <a:extLst>
                <a:ext uri="{FF2B5EF4-FFF2-40B4-BE49-F238E27FC236}">
                  <a16:creationId xmlns:a16="http://schemas.microsoft.com/office/drawing/2014/main" id="{AF11C841-E5CA-20E3-9366-7631994104F0}"/>
                </a:ext>
              </a:extLst>
            </p:cNvPr>
            <p:cNvSpPr/>
            <p:nvPr/>
          </p:nvSpPr>
          <p:spPr>
            <a:xfrm>
              <a:off x="9115868" y="1398107"/>
              <a:ext cx="994867" cy="2114092"/>
            </a:xfrm>
            <a:custGeom>
              <a:avLst/>
              <a:gdLst>
                <a:gd name="connsiteX0" fmla="*/ 806387 w 994867"/>
                <a:gd name="connsiteY0" fmla="*/ 2114093 h 2114092"/>
                <a:gd name="connsiteX1" fmla="*/ 188481 w 994867"/>
                <a:gd name="connsiteY1" fmla="*/ 2114093 h 2114092"/>
                <a:gd name="connsiteX2" fmla="*/ 0 w 994867"/>
                <a:gd name="connsiteY2" fmla="*/ 1925612 h 2114092"/>
                <a:gd name="connsiteX3" fmla="*/ 0 w 994867"/>
                <a:gd name="connsiteY3" fmla="*/ 188481 h 2114092"/>
                <a:gd name="connsiteX4" fmla="*/ 188481 w 994867"/>
                <a:gd name="connsiteY4" fmla="*/ 0 h 2114092"/>
                <a:gd name="connsiteX5" fmla="*/ 806387 w 994867"/>
                <a:gd name="connsiteY5" fmla="*/ 0 h 2114092"/>
                <a:gd name="connsiteX6" fmla="*/ 994867 w 994867"/>
                <a:gd name="connsiteY6" fmla="*/ 188481 h 2114092"/>
                <a:gd name="connsiteX7" fmla="*/ 994867 w 994867"/>
                <a:gd name="connsiteY7" fmla="*/ 1925612 h 2114092"/>
                <a:gd name="connsiteX8" fmla="*/ 806387 w 994867"/>
                <a:gd name="connsiteY8" fmla="*/ 2114093 h 2114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867" h="2114092">
                  <a:moveTo>
                    <a:pt x="806387" y="2114093"/>
                  </a:moveTo>
                  <a:lnTo>
                    <a:pt x="188481" y="2114093"/>
                  </a:lnTo>
                  <a:cubicBezTo>
                    <a:pt x="84525" y="2114093"/>
                    <a:pt x="0" y="2029568"/>
                    <a:pt x="0" y="1925612"/>
                  </a:cubicBezTo>
                  <a:lnTo>
                    <a:pt x="0" y="188481"/>
                  </a:lnTo>
                  <a:cubicBezTo>
                    <a:pt x="0" y="84525"/>
                    <a:pt x="84525" y="0"/>
                    <a:pt x="188481" y="0"/>
                  </a:cubicBezTo>
                  <a:lnTo>
                    <a:pt x="806387" y="0"/>
                  </a:lnTo>
                  <a:cubicBezTo>
                    <a:pt x="910342" y="0"/>
                    <a:pt x="994867" y="84525"/>
                    <a:pt x="994867" y="188481"/>
                  </a:cubicBezTo>
                  <a:lnTo>
                    <a:pt x="994867" y="1925612"/>
                  </a:lnTo>
                  <a:cubicBezTo>
                    <a:pt x="994867" y="2029892"/>
                    <a:pt x="910666" y="2114093"/>
                    <a:pt x="806387" y="2114093"/>
                  </a:cubicBezTo>
                  <a:close/>
                </a:path>
              </a:pathLst>
            </a:custGeom>
            <a:solidFill>
              <a:srgbClr val="99805B"/>
            </a:solidFill>
            <a:ln w="3239" cap="flat">
              <a:noFill/>
              <a:prstDash val="solid"/>
              <a:miter/>
            </a:ln>
          </p:spPr>
          <p:txBody>
            <a:bodyPr rtlCol="0" anchor="ctr"/>
            <a:lstStyle/>
            <a:p>
              <a:endParaRPr lang="en-NO"/>
            </a:p>
          </p:txBody>
        </p:sp>
        <p:sp>
          <p:nvSpPr>
            <p:cNvPr id="339" name="Freeform 8">
              <a:extLst>
                <a:ext uri="{FF2B5EF4-FFF2-40B4-BE49-F238E27FC236}">
                  <a16:creationId xmlns:a16="http://schemas.microsoft.com/office/drawing/2014/main" id="{83087E18-1C6A-55F5-AFC0-E453CA5E9EB4}"/>
                </a:ext>
              </a:extLst>
            </p:cNvPr>
            <p:cNvSpPr/>
            <p:nvPr/>
          </p:nvSpPr>
          <p:spPr>
            <a:xfrm>
              <a:off x="8354173" y="1724778"/>
              <a:ext cx="1957442" cy="4055666"/>
            </a:xfrm>
            <a:custGeom>
              <a:avLst/>
              <a:gdLst>
                <a:gd name="connsiteX0" fmla="*/ 1201160 w 1957442"/>
                <a:gd name="connsiteY0" fmla="*/ 3655 h 4055666"/>
                <a:gd name="connsiteX1" fmla="*/ 1201160 w 1957442"/>
                <a:gd name="connsiteY1" fmla="*/ 3655 h 4055666"/>
                <a:gd name="connsiteX2" fmla="*/ 293408 w 1957442"/>
                <a:gd name="connsiteY2" fmla="*/ 756283 h 4055666"/>
                <a:gd name="connsiteX3" fmla="*/ 293084 w 1957442"/>
                <a:gd name="connsiteY3" fmla="*/ 761464 h 4055666"/>
                <a:gd name="connsiteX4" fmla="*/ 597827 w 1957442"/>
                <a:gd name="connsiteY4" fmla="*/ 789963 h 4055666"/>
                <a:gd name="connsiteX5" fmla="*/ 600094 w 1957442"/>
                <a:gd name="connsiteY5" fmla="*/ 734261 h 4055666"/>
                <a:gd name="connsiteX6" fmla="*/ 1177843 w 1957442"/>
                <a:gd name="connsiteY6" fmla="*/ 255287 h 4055666"/>
                <a:gd name="connsiteX7" fmla="*/ 1656817 w 1957442"/>
                <a:gd name="connsiteY7" fmla="*/ 833035 h 4055666"/>
                <a:gd name="connsiteX8" fmla="*/ 1079068 w 1957442"/>
                <a:gd name="connsiteY8" fmla="*/ 1312009 h 4055666"/>
                <a:gd name="connsiteX9" fmla="*/ 248717 w 1957442"/>
                <a:gd name="connsiteY9" fmla="*/ 1234285 h 4055666"/>
                <a:gd name="connsiteX10" fmla="*/ 0 w 1957442"/>
                <a:gd name="connsiteY10" fmla="*/ 3900866 h 4055666"/>
                <a:gd name="connsiteX11" fmla="*/ 1660379 w 1957442"/>
                <a:gd name="connsiteY11" fmla="*/ 4055667 h 4055666"/>
                <a:gd name="connsiteX12" fmla="*/ 1953787 w 1957442"/>
                <a:gd name="connsiteY12" fmla="*/ 911083 h 4055666"/>
                <a:gd name="connsiteX13" fmla="*/ 1201160 w 1957442"/>
                <a:gd name="connsiteY13" fmla="*/ 3655 h 405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7442" h="4055666">
                  <a:moveTo>
                    <a:pt x="1201160" y="3655"/>
                  </a:moveTo>
                  <a:lnTo>
                    <a:pt x="1201160" y="3655"/>
                  </a:lnTo>
                  <a:cubicBezTo>
                    <a:pt x="742588" y="-39093"/>
                    <a:pt x="336156" y="298035"/>
                    <a:pt x="293408" y="756283"/>
                  </a:cubicBezTo>
                  <a:lnTo>
                    <a:pt x="293084" y="761464"/>
                  </a:lnTo>
                  <a:lnTo>
                    <a:pt x="597827" y="789963"/>
                  </a:lnTo>
                  <a:cubicBezTo>
                    <a:pt x="597503" y="771504"/>
                    <a:pt x="598475" y="753044"/>
                    <a:pt x="600094" y="734261"/>
                  </a:cubicBezTo>
                  <a:cubicBezTo>
                    <a:pt x="627298" y="442472"/>
                    <a:pt x="886054" y="228083"/>
                    <a:pt x="1177843" y="255287"/>
                  </a:cubicBezTo>
                  <a:cubicBezTo>
                    <a:pt x="1469631" y="282490"/>
                    <a:pt x="1684020" y="541246"/>
                    <a:pt x="1656817" y="833035"/>
                  </a:cubicBezTo>
                  <a:cubicBezTo>
                    <a:pt x="1629613" y="1124824"/>
                    <a:pt x="1370857" y="1339213"/>
                    <a:pt x="1079068" y="1312009"/>
                  </a:cubicBezTo>
                  <a:lnTo>
                    <a:pt x="248717" y="1234285"/>
                  </a:lnTo>
                  <a:lnTo>
                    <a:pt x="0" y="3900866"/>
                  </a:lnTo>
                  <a:lnTo>
                    <a:pt x="1660379" y="4055667"/>
                  </a:lnTo>
                  <a:lnTo>
                    <a:pt x="1953787" y="911083"/>
                  </a:lnTo>
                  <a:cubicBezTo>
                    <a:pt x="1996535" y="452835"/>
                    <a:pt x="1659407" y="46404"/>
                    <a:pt x="1201160" y="3655"/>
                  </a:cubicBezTo>
                  <a:close/>
                </a:path>
              </a:pathLst>
            </a:custGeom>
            <a:solidFill>
              <a:srgbClr val="1F2836"/>
            </a:solidFill>
            <a:ln w="3239" cap="flat">
              <a:noFill/>
              <a:prstDash val="solid"/>
              <a:miter/>
            </a:ln>
          </p:spPr>
          <p:txBody>
            <a:bodyPr rtlCol="0" anchor="ctr"/>
            <a:lstStyle/>
            <a:p>
              <a:endParaRPr lang="en-NO"/>
            </a:p>
          </p:txBody>
        </p:sp>
        <p:sp>
          <p:nvSpPr>
            <p:cNvPr id="340" name="Freeform 9">
              <a:extLst>
                <a:ext uri="{FF2B5EF4-FFF2-40B4-BE49-F238E27FC236}">
                  <a16:creationId xmlns:a16="http://schemas.microsoft.com/office/drawing/2014/main" id="{243CAEE5-9D2B-0B97-2ECE-8A42D293B26F}"/>
                </a:ext>
              </a:extLst>
            </p:cNvPr>
            <p:cNvSpPr/>
            <p:nvPr/>
          </p:nvSpPr>
          <p:spPr>
            <a:xfrm>
              <a:off x="7748250" y="1946385"/>
              <a:ext cx="2155545" cy="450151"/>
            </a:xfrm>
            <a:custGeom>
              <a:avLst/>
              <a:gdLst>
                <a:gd name="connsiteX0" fmla="*/ 2155546 w 2155545"/>
                <a:gd name="connsiteY0" fmla="*/ 225076 h 450151"/>
                <a:gd name="connsiteX1" fmla="*/ 1077773 w 2155545"/>
                <a:gd name="connsiteY1" fmla="*/ 450151 h 450151"/>
                <a:gd name="connsiteX2" fmla="*/ 0 w 2155545"/>
                <a:gd name="connsiteY2" fmla="*/ 225076 h 450151"/>
                <a:gd name="connsiteX3" fmla="*/ 1077773 w 2155545"/>
                <a:gd name="connsiteY3" fmla="*/ 0 h 450151"/>
                <a:gd name="connsiteX4" fmla="*/ 2155546 w 2155545"/>
                <a:gd name="connsiteY4" fmla="*/ 225076 h 450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545" h="450151">
                  <a:moveTo>
                    <a:pt x="2155546" y="225076"/>
                  </a:moveTo>
                  <a:cubicBezTo>
                    <a:pt x="2155546" y="349382"/>
                    <a:pt x="1673010" y="450151"/>
                    <a:pt x="1077773" y="450151"/>
                  </a:cubicBezTo>
                  <a:cubicBezTo>
                    <a:pt x="482535" y="450151"/>
                    <a:pt x="0" y="349382"/>
                    <a:pt x="0" y="225076"/>
                  </a:cubicBezTo>
                  <a:cubicBezTo>
                    <a:pt x="0" y="100770"/>
                    <a:pt x="482535" y="0"/>
                    <a:pt x="1077773" y="0"/>
                  </a:cubicBezTo>
                  <a:cubicBezTo>
                    <a:pt x="1673010" y="0"/>
                    <a:pt x="2155546" y="100770"/>
                    <a:pt x="2155546" y="225076"/>
                  </a:cubicBezTo>
                  <a:close/>
                </a:path>
              </a:pathLst>
            </a:custGeom>
            <a:solidFill>
              <a:srgbClr val="B59D76"/>
            </a:solidFill>
            <a:ln w="3239" cap="flat">
              <a:noFill/>
              <a:prstDash val="solid"/>
              <a:miter/>
            </a:ln>
          </p:spPr>
          <p:txBody>
            <a:bodyPr rtlCol="0" anchor="ctr"/>
            <a:lstStyle/>
            <a:p>
              <a:endParaRPr lang="en-NO"/>
            </a:p>
          </p:txBody>
        </p:sp>
        <p:grpSp>
          <p:nvGrpSpPr>
            <p:cNvPr id="341" name="Graphic 3">
              <a:extLst>
                <a:ext uri="{FF2B5EF4-FFF2-40B4-BE49-F238E27FC236}">
                  <a16:creationId xmlns:a16="http://schemas.microsoft.com/office/drawing/2014/main" id="{B6329074-577D-D195-E370-9BD1E370B76B}"/>
                </a:ext>
              </a:extLst>
            </p:cNvPr>
            <p:cNvGrpSpPr/>
            <p:nvPr/>
          </p:nvGrpSpPr>
          <p:grpSpPr>
            <a:xfrm>
              <a:off x="8766758" y="3285828"/>
              <a:ext cx="1191120" cy="526580"/>
              <a:chOff x="8273272" y="3198742"/>
              <a:chExt cx="1191120" cy="526580"/>
            </a:xfrm>
            <a:solidFill>
              <a:srgbClr val="FFFFFF"/>
            </a:solidFill>
          </p:grpSpPr>
          <p:sp>
            <p:nvSpPr>
              <p:cNvPr id="344" name="Freeform 21">
                <a:extLst>
                  <a:ext uri="{FF2B5EF4-FFF2-40B4-BE49-F238E27FC236}">
                    <a16:creationId xmlns:a16="http://schemas.microsoft.com/office/drawing/2014/main" id="{F315C29F-8859-127C-A8C7-C10072F6A0AE}"/>
                  </a:ext>
                </a:extLst>
              </p:cNvPr>
              <p:cNvSpPr/>
              <p:nvPr/>
            </p:nvSpPr>
            <p:spPr>
              <a:xfrm>
                <a:off x="8273272" y="3575056"/>
                <a:ext cx="43395" cy="43395"/>
              </a:xfrm>
              <a:custGeom>
                <a:avLst/>
                <a:gdLst>
                  <a:gd name="connsiteX0" fmla="*/ 43396 w 43395"/>
                  <a:gd name="connsiteY0" fmla="*/ 21698 h 43395"/>
                  <a:gd name="connsiteX1" fmla="*/ 21698 w 43395"/>
                  <a:gd name="connsiteY1" fmla="*/ 43396 h 43395"/>
                  <a:gd name="connsiteX2" fmla="*/ 0 w 43395"/>
                  <a:gd name="connsiteY2" fmla="*/ 21698 h 43395"/>
                  <a:gd name="connsiteX3" fmla="*/ 21698 w 43395"/>
                  <a:gd name="connsiteY3" fmla="*/ 0 h 43395"/>
                  <a:gd name="connsiteX4" fmla="*/ 43396 w 43395"/>
                  <a:gd name="connsiteY4" fmla="*/ 21698 h 43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95" h="43395">
                    <a:moveTo>
                      <a:pt x="43396" y="21698"/>
                    </a:moveTo>
                    <a:cubicBezTo>
                      <a:pt x="43396" y="33681"/>
                      <a:pt x="33682" y="43396"/>
                      <a:pt x="21698" y="43396"/>
                    </a:cubicBezTo>
                    <a:cubicBezTo>
                      <a:pt x="9715" y="43396"/>
                      <a:pt x="0" y="33681"/>
                      <a:pt x="0" y="21698"/>
                    </a:cubicBezTo>
                    <a:cubicBezTo>
                      <a:pt x="0" y="9714"/>
                      <a:pt x="9715" y="0"/>
                      <a:pt x="21698" y="0"/>
                    </a:cubicBezTo>
                    <a:cubicBezTo>
                      <a:pt x="33682" y="0"/>
                      <a:pt x="43396" y="9714"/>
                      <a:pt x="43396" y="21698"/>
                    </a:cubicBezTo>
                    <a:close/>
                  </a:path>
                </a:pathLst>
              </a:custGeom>
              <a:solidFill>
                <a:srgbClr val="FFFFFF"/>
              </a:solidFill>
              <a:ln w="3239" cap="flat">
                <a:noFill/>
                <a:prstDash val="solid"/>
                <a:miter/>
              </a:ln>
            </p:spPr>
            <p:txBody>
              <a:bodyPr rtlCol="0" anchor="ctr"/>
              <a:lstStyle/>
              <a:p>
                <a:endParaRPr lang="en-NO"/>
              </a:p>
            </p:txBody>
          </p:sp>
          <p:sp>
            <p:nvSpPr>
              <p:cNvPr id="345" name="Freeform 22">
                <a:extLst>
                  <a:ext uri="{FF2B5EF4-FFF2-40B4-BE49-F238E27FC236}">
                    <a16:creationId xmlns:a16="http://schemas.microsoft.com/office/drawing/2014/main" id="{34990211-CC5A-3938-36A1-310F7457D294}"/>
                  </a:ext>
                </a:extLst>
              </p:cNvPr>
              <p:cNvSpPr/>
              <p:nvPr/>
            </p:nvSpPr>
            <p:spPr>
              <a:xfrm>
                <a:off x="8771677" y="3198742"/>
                <a:ext cx="35623" cy="35623"/>
              </a:xfrm>
              <a:custGeom>
                <a:avLst/>
                <a:gdLst>
                  <a:gd name="connsiteX0" fmla="*/ 35624 w 35623"/>
                  <a:gd name="connsiteY0" fmla="*/ 17812 h 35623"/>
                  <a:gd name="connsiteX1" fmla="*/ 17812 w 35623"/>
                  <a:gd name="connsiteY1" fmla="*/ 35624 h 35623"/>
                  <a:gd name="connsiteX2" fmla="*/ 0 w 35623"/>
                  <a:gd name="connsiteY2" fmla="*/ 17812 h 35623"/>
                  <a:gd name="connsiteX3" fmla="*/ 17812 w 35623"/>
                  <a:gd name="connsiteY3" fmla="*/ 0 h 35623"/>
                  <a:gd name="connsiteX4" fmla="*/ 35624 w 35623"/>
                  <a:gd name="connsiteY4" fmla="*/ 17812 h 35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23" h="35623">
                    <a:moveTo>
                      <a:pt x="35624" y="17812"/>
                    </a:moveTo>
                    <a:cubicBezTo>
                      <a:pt x="35624" y="27527"/>
                      <a:pt x="27527" y="35624"/>
                      <a:pt x="17812" y="35624"/>
                    </a:cubicBezTo>
                    <a:cubicBezTo>
                      <a:pt x="8096" y="35624"/>
                      <a:pt x="0" y="27527"/>
                      <a:pt x="0" y="17812"/>
                    </a:cubicBezTo>
                    <a:cubicBezTo>
                      <a:pt x="0" y="8096"/>
                      <a:pt x="8096" y="0"/>
                      <a:pt x="17812" y="0"/>
                    </a:cubicBezTo>
                    <a:cubicBezTo>
                      <a:pt x="27527" y="0"/>
                      <a:pt x="35624" y="8096"/>
                      <a:pt x="35624" y="17812"/>
                    </a:cubicBezTo>
                    <a:close/>
                  </a:path>
                </a:pathLst>
              </a:custGeom>
              <a:solidFill>
                <a:srgbClr val="FFFFFF"/>
              </a:solidFill>
              <a:ln w="3239" cap="flat">
                <a:noFill/>
                <a:prstDash val="solid"/>
                <a:miter/>
              </a:ln>
            </p:spPr>
            <p:txBody>
              <a:bodyPr rtlCol="0" anchor="ctr"/>
              <a:lstStyle/>
              <a:p>
                <a:endParaRPr lang="en-NO"/>
              </a:p>
            </p:txBody>
          </p:sp>
          <p:sp>
            <p:nvSpPr>
              <p:cNvPr id="346" name="Freeform 23">
                <a:extLst>
                  <a:ext uri="{FF2B5EF4-FFF2-40B4-BE49-F238E27FC236}">
                    <a16:creationId xmlns:a16="http://schemas.microsoft.com/office/drawing/2014/main" id="{94497A2A-8109-2A50-DC4C-9452F3AC4A89}"/>
                  </a:ext>
                </a:extLst>
              </p:cNvPr>
              <p:cNvSpPr/>
              <p:nvPr/>
            </p:nvSpPr>
            <p:spPr>
              <a:xfrm>
                <a:off x="9428769" y="3407302"/>
                <a:ext cx="35623" cy="35623"/>
              </a:xfrm>
              <a:custGeom>
                <a:avLst/>
                <a:gdLst>
                  <a:gd name="connsiteX0" fmla="*/ 35624 w 35623"/>
                  <a:gd name="connsiteY0" fmla="*/ 17812 h 35623"/>
                  <a:gd name="connsiteX1" fmla="*/ 17812 w 35623"/>
                  <a:gd name="connsiteY1" fmla="*/ 35624 h 35623"/>
                  <a:gd name="connsiteX2" fmla="*/ 0 w 35623"/>
                  <a:gd name="connsiteY2" fmla="*/ 17812 h 35623"/>
                  <a:gd name="connsiteX3" fmla="*/ 17812 w 35623"/>
                  <a:gd name="connsiteY3" fmla="*/ 0 h 35623"/>
                  <a:gd name="connsiteX4" fmla="*/ 35624 w 35623"/>
                  <a:gd name="connsiteY4" fmla="*/ 17812 h 35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23" h="35623">
                    <a:moveTo>
                      <a:pt x="35624" y="17812"/>
                    </a:moveTo>
                    <a:cubicBezTo>
                      <a:pt x="35624" y="27527"/>
                      <a:pt x="27527" y="35624"/>
                      <a:pt x="17812" y="35624"/>
                    </a:cubicBezTo>
                    <a:cubicBezTo>
                      <a:pt x="8096" y="35624"/>
                      <a:pt x="0" y="27527"/>
                      <a:pt x="0" y="17812"/>
                    </a:cubicBezTo>
                    <a:cubicBezTo>
                      <a:pt x="0" y="8096"/>
                      <a:pt x="8096" y="0"/>
                      <a:pt x="17812" y="0"/>
                    </a:cubicBezTo>
                    <a:cubicBezTo>
                      <a:pt x="27527" y="0"/>
                      <a:pt x="35624" y="8096"/>
                      <a:pt x="35624" y="17812"/>
                    </a:cubicBezTo>
                    <a:close/>
                  </a:path>
                </a:pathLst>
              </a:custGeom>
              <a:solidFill>
                <a:srgbClr val="FFFFFF"/>
              </a:solidFill>
              <a:ln w="3239" cap="flat">
                <a:noFill/>
                <a:prstDash val="solid"/>
                <a:miter/>
              </a:ln>
            </p:spPr>
            <p:txBody>
              <a:bodyPr rtlCol="0" anchor="ctr"/>
              <a:lstStyle/>
              <a:p>
                <a:endParaRPr lang="en-NO"/>
              </a:p>
            </p:txBody>
          </p:sp>
          <p:sp>
            <p:nvSpPr>
              <p:cNvPr id="347" name="Freeform 24">
                <a:extLst>
                  <a:ext uri="{FF2B5EF4-FFF2-40B4-BE49-F238E27FC236}">
                    <a16:creationId xmlns:a16="http://schemas.microsoft.com/office/drawing/2014/main" id="{6B558818-51F9-D6AE-42E9-EE77A6E2D846}"/>
                  </a:ext>
                </a:extLst>
              </p:cNvPr>
              <p:cNvSpPr/>
              <p:nvPr/>
            </p:nvSpPr>
            <p:spPr>
              <a:xfrm>
                <a:off x="8407022" y="3698119"/>
                <a:ext cx="27203" cy="27203"/>
              </a:xfrm>
              <a:custGeom>
                <a:avLst/>
                <a:gdLst>
                  <a:gd name="connsiteX0" fmla="*/ 27203 w 27203"/>
                  <a:gd name="connsiteY0" fmla="*/ 13602 h 27203"/>
                  <a:gd name="connsiteX1" fmla="*/ 13602 w 27203"/>
                  <a:gd name="connsiteY1" fmla="*/ 27203 h 27203"/>
                  <a:gd name="connsiteX2" fmla="*/ 0 w 27203"/>
                  <a:gd name="connsiteY2" fmla="*/ 13602 h 27203"/>
                  <a:gd name="connsiteX3" fmla="*/ 13602 w 27203"/>
                  <a:gd name="connsiteY3" fmla="*/ 0 h 27203"/>
                  <a:gd name="connsiteX4" fmla="*/ 27203 w 27203"/>
                  <a:gd name="connsiteY4" fmla="*/ 13602 h 27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03" h="27203">
                    <a:moveTo>
                      <a:pt x="27203" y="13602"/>
                    </a:moveTo>
                    <a:cubicBezTo>
                      <a:pt x="27203" y="21050"/>
                      <a:pt x="21050" y="27203"/>
                      <a:pt x="13602" y="27203"/>
                    </a:cubicBezTo>
                    <a:cubicBezTo>
                      <a:pt x="6153" y="27203"/>
                      <a:pt x="0" y="21050"/>
                      <a:pt x="0" y="13602"/>
                    </a:cubicBezTo>
                    <a:cubicBezTo>
                      <a:pt x="0" y="6153"/>
                      <a:pt x="6153" y="0"/>
                      <a:pt x="13602" y="0"/>
                    </a:cubicBezTo>
                    <a:cubicBezTo>
                      <a:pt x="21050" y="0"/>
                      <a:pt x="27203" y="6153"/>
                      <a:pt x="27203" y="13602"/>
                    </a:cubicBezTo>
                    <a:close/>
                  </a:path>
                </a:pathLst>
              </a:custGeom>
              <a:solidFill>
                <a:srgbClr val="FFFFFF"/>
              </a:solidFill>
              <a:ln w="3239" cap="flat">
                <a:noFill/>
                <a:prstDash val="solid"/>
                <a:miter/>
              </a:ln>
            </p:spPr>
            <p:txBody>
              <a:bodyPr rtlCol="0" anchor="ctr"/>
              <a:lstStyle/>
              <a:p>
                <a:endParaRPr lang="en-NO"/>
              </a:p>
            </p:txBody>
          </p:sp>
        </p:grpSp>
        <p:sp>
          <p:nvSpPr>
            <p:cNvPr id="342" name="Freeform 25">
              <a:extLst>
                <a:ext uri="{FF2B5EF4-FFF2-40B4-BE49-F238E27FC236}">
                  <a16:creationId xmlns:a16="http://schemas.microsoft.com/office/drawing/2014/main" id="{621C41FF-9CF5-A0A8-547C-6DC11982D5A2}"/>
                </a:ext>
              </a:extLst>
            </p:cNvPr>
            <p:cNvSpPr/>
            <p:nvPr/>
          </p:nvSpPr>
          <p:spPr>
            <a:xfrm>
              <a:off x="9144367" y="3533573"/>
              <a:ext cx="715708" cy="715708"/>
            </a:xfrm>
            <a:custGeom>
              <a:avLst/>
              <a:gdLst>
                <a:gd name="connsiteX0" fmla="*/ 357854 w 715708"/>
                <a:gd name="connsiteY0" fmla="*/ 715709 h 715708"/>
                <a:gd name="connsiteX1" fmla="*/ 0 w 715708"/>
                <a:gd name="connsiteY1" fmla="*/ 357854 h 715708"/>
                <a:gd name="connsiteX2" fmla="*/ 19431 w 715708"/>
                <a:gd name="connsiteY2" fmla="*/ 357854 h 715708"/>
                <a:gd name="connsiteX3" fmla="*/ 357854 w 715708"/>
                <a:gd name="connsiteY3" fmla="*/ 696278 h 715708"/>
                <a:gd name="connsiteX4" fmla="*/ 696278 w 715708"/>
                <a:gd name="connsiteY4" fmla="*/ 357854 h 715708"/>
                <a:gd name="connsiteX5" fmla="*/ 357854 w 715708"/>
                <a:gd name="connsiteY5" fmla="*/ 19431 h 715708"/>
                <a:gd name="connsiteX6" fmla="*/ 357854 w 715708"/>
                <a:gd name="connsiteY6" fmla="*/ 0 h 715708"/>
                <a:gd name="connsiteX7" fmla="*/ 715709 w 715708"/>
                <a:gd name="connsiteY7" fmla="*/ 357854 h 715708"/>
                <a:gd name="connsiteX8" fmla="*/ 357854 w 715708"/>
                <a:gd name="connsiteY8" fmla="*/ 715709 h 715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5708" h="715708">
                  <a:moveTo>
                    <a:pt x="357854" y="715709"/>
                  </a:moveTo>
                  <a:cubicBezTo>
                    <a:pt x="160630" y="715709"/>
                    <a:pt x="0" y="555079"/>
                    <a:pt x="0" y="357854"/>
                  </a:cubicBezTo>
                  <a:lnTo>
                    <a:pt x="19431" y="357854"/>
                  </a:lnTo>
                  <a:cubicBezTo>
                    <a:pt x="19431" y="544392"/>
                    <a:pt x="171317" y="696278"/>
                    <a:pt x="357854" y="696278"/>
                  </a:cubicBezTo>
                  <a:cubicBezTo>
                    <a:pt x="544392" y="696278"/>
                    <a:pt x="696278" y="544392"/>
                    <a:pt x="696278" y="357854"/>
                  </a:cubicBezTo>
                  <a:cubicBezTo>
                    <a:pt x="696278" y="171317"/>
                    <a:pt x="544392" y="19431"/>
                    <a:pt x="357854" y="19431"/>
                  </a:cubicBezTo>
                  <a:lnTo>
                    <a:pt x="357854" y="0"/>
                  </a:lnTo>
                  <a:cubicBezTo>
                    <a:pt x="555079" y="0"/>
                    <a:pt x="715709" y="160630"/>
                    <a:pt x="715709" y="357854"/>
                  </a:cubicBezTo>
                  <a:cubicBezTo>
                    <a:pt x="715709" y="555079"/>
                    <a:pt x="555079" y="715709"/>
                    <a:pt x="357854" y="715709"/>
                  </a:cubicBezTo>
                  <a:close/>
                </a:path>
              </a:pathLst>
            </a:custGeom>
            <a:solidFill>
              <a:srgbClr val="FFFFFF"/>
            </a:solidFill>
            <a:ln w="3239" cap="flat">
              <a:noFill/>
              <a:prstDash val="solid"/>
              <a:miter/>
            </a:ln>
          </p:spPr>
          <p:txBody>
            <a:bodyPr rtlCol="0" anchor="ctr"/>
            <a:lstStyle/>
            <a:p>
              <a:endParaRPr lang="en-NO"/>
            </a:p>
          </p:txBody>
        </p:sp>
        <p:sp>
          <p:nvSpPr>
            <p:cNvPr id="343" name="TekstSylinder 342">
              <a:extLst>
                <a:ext uri="{FF2B5EF4-FFF2-40B4-BE49-F238E27FC236}">
                  <a16:creationId xmlns:a16="http://schemas.microsoft.com/office/drawing/2014/main" id="{57D88554-9090-FADD-0490-B74732087A73}"/>
                </a:ext>
              </a:extLst>
            </p:cNvPr>
            <p:cNvSpPr txBox="1"/>
            <p:nvPr/>
          </p:nvSpPr>
          <p:spPr>
            <a:xfrm rot="385640">
              <a:off x="8382287" y="5114553"/>
              <a:ext cx="1667521" cy="397496"/>
            </a:xfrm>
            <a:prstGeom prst="rect">
              <a:avLst/>
            </a:prstGeom>
            <a:noFill/>
          </p:spPr>
          <p:txBody>
            <a:bodyPr wrap="square" lIns="0" tIns="0" rIns="0" bIns="0" rtlCol="0">
              <a:spAutoFit/>
            </a:bodyPr>
            <a:lstStyle/>
            <a:p>
              <a:pPr algn="ctr">
                <a:lnSpc>
                  <a:spcPct val="110000"/>
                </a:lnSpc>
                <a:spcAft>
                  <a:spcPts val="1200"/>
                </a:spcAft>
              </a:pPr>
              <a:r>
                <a:rPr lang="nb-NO" sz="1600" spc="300" noProof="1">
                  <a:ln>
                    <a:solidFill>
                      <a:srgbClr val="1E2735"/>
                    </a:solidFill>
                  </a:ln>
                  <a:solidFill>
                    <a:schemeClr val="bg1"/>
                  </a:solidFill>
                </a:rPr>
                <a:t>Zzzz...</a:t>
              </a:r>
            </a:p>
          </p:txBody>
        </p:sp>
      </p:grpSp>
      <p:grpSp>
        <p:nvGrpSpPr>
          <p:cNvPr id="348" name="Gruppe 347">
            <a:extLst>
              <a:ext uri="{FF2B5EF4-FFF2-40B4-BE49-F238E27FC236}">
                <a16:creationId xmlns:a16="http://schemas.microsoft.com/office/drawing/2014/main" id="{56E3C8F0-898A-FFF5-66CE-1251B8C1D23F}"/>
              </a:ext>
            </a:extLst>
          </p:cNvPr>
          <p:cNvGrpSpPr/>
          <p:nvPr/>
        </p:nvGrpSpPr>
        <p:grpSpPr>
          <a:xfrm>
            <a:off x="7767218" y="4055921"/>
            <a:ext cx="2506136" cy="2310353"/>
            <a:chOff x="7512055" y="1931782"/>
            <a:chExt cx="4204160" cy="3875725"/>
          </a:xfrm>
        </p:grpSpPr>
        <p:grpSp>
          <p:nvGrpSpPr>
            <p:cNvPr id="349" name="Gruppe 348">
              <a:extLst>
                <a:ext uri="{FF2B5EF4-FFF2-40B4-BE49-F238E27FC236}">
                  <a16:creationId xmlns:a16="http://schemas.microsoft.com/office/drawing/2014/main" id="{AE1D9BBC-17AE-A0AD-320B-722B713F6125}"/>
                </a:ext>
              </a:extLst>
            </p:cNvPr>
            <p:cNvGrpSpPr/>
            <p:nvPr/>
          </p:nvGrpSpPr>
          <p:grpSpPr>
            <a:xfrm>
              <a:off x="10179568" y="1931782"/>
              <a:ext cx="1254031" cy="3405172"/>
              <a:chOff x="15128629" y="2755502"/>
              <a:chExt cx="1254031" cy="3405172"/>
            </a:xfrm>
          </p:grpSpPr>
          <p:grpSp>
            <p:nvGrpSpPr>
              <p:cNvPr id="448" name="Graphic 3">
                <a:extLst>
                  <a:ext uri="{FF2B5EF4-FFF2-40B4-BE49-F238E27FC236}">
                    <a16:creationId xmlns:a16="http://schemas.microsoft.com/office/drawing/2014/main" id="{3C6524C9-0354-549D-42B5-6DB07E4CE472}"/>
                  </a:ext>
                </a:extLst>
              </p:cNvPr>
              <p:cNvGrpSpPr/>
              <p:nvPr/>
            </p:nvGrpSpPr>
            <p:grpSpPr>
              <a:xfrm>
                <a:off x="15128629" y="2755502"/>
                <a:ext cx="1254031" cy="3405172"/>
                <a:chOff x="13937551" y="1187960"/>
                <a:chExt cx="1254031" cy="3405172"/>
              </a:xfrm>
            </p:grpSpPr>
            <p:sp>
              <p:nvSpPr>
                <p:cNvPr id="450" name="Freeform 308">
                  <a:extLst>
                    <a:ext uri="{FF2B5EF4-FFF2-40B4-BE49-F238E27FC236}">
                      <a16:creationId xmlns:a16="http://schemas.microsoft.com/office/drawing/2014/main" id="{1080C851-A47F-B21C-DD21-08BB75F768A1}"/>
                    </a:ext>
                  </a:extLst>
                </p:cNvPr>
                <p:cNvSpPr/>
                <p:nvPr/>
              </p:nvSpPr>
              <p:spPr>
                <a:xfrm>
                  <a:off x="13937551" y="1187960"/>
                  <a:ext cx="1254031" cy="3274336"/>
                </a:xfrm>
                <a:custGeom>
                  <a:avLst/>
                  <a:gdLst>
                    <a:gd name="connsiteX0" fmla="*/ 0 w 1254031"/>
                    <a:gd name="connsiteY0" fmla="*/ 3236446 h 3274336"/>
                    <a:gd name="connsiteX1" fmla="*/ 1250385 w 1254031"/>
                    <a:gd name="connsiteY1" fmla="*/ 1185 h 3274336"/>
                    <a:gd name="connsiteX2" fmla="*/ 1253947 w 1254031"/>
                    <a:gd name="connsiteY2" fmla="*/ 2480 h 3274336"/>
                    <a:gd name="connsiteX3" fmla="*/ 164516 w 1254031"/>
                    <a:gd name="connsiteY3" fmla="*/ 3274337 h 3274336"/>
                    <a:gd name="connsiteX4" fmla="*/ 0 w 1254031"/>
                    <a:gd name="connsiteY4" fmla="*/ 3236446 h 3274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031" h="3274336">
                      <a:moveTo>
                        <a:pt x="0" y="3236446"/>
                      </a:moveTo>
                      <a:cubicBezTo>
                        <a:pt x="0" y="3236446"/>
                        <a:pt x="719271" y="1141137"/>
                        <a:pt x="1250385" y="1185"/>
                      </a:cubicBezTo>
                      <a:cubicBezTo>
                        <a:pt x="1251356" y="-1082"/>
                        <a:pt x="1254595" y="213"/>
                        <a:pt x="1253947" y="2480"/>
                      </a:cubicBezTo>
                      <a:cubicBezTo>
                        <a:pt x="994867" y="892096"/>
                        <a:pt x="164516" y="3274337"/>
                        <a:pt x="164516" y="3274337"/>
                      </a:cubicBezTo>
                      <a:lnTo>
                        <a:pt x="0" y="3236446"/>
                      </a:lnTo>
                      <a:close/>
                    </a:path>
                  </a:pathLst>
                </a:custGeom>
                <a:solidFill>
                  <a:srgbClr val="667C49"/>
                </a:solidFill>
                <a:ln w="3239" cap="flat">
                  <a:noFill/>
                  <a:prstDash val="solid"/>
                  <a:miter/>
                </a:ln>
              </p:spPr>
              <p:txBody>
                <a:bodyPr rtlCol="0" anchor="ctr"/>
                <a:lstStyle/>
                <a:p>
                  <a:endParaRPr lang="en-NO"/>
                </a:p>
              </p:txBody>
            </p:sp>
            <p:sp>
              <p:nvSpPr>
                <p:cNvPr id="451" name="Freeform 309">
                  <a:extLst>
                    <a:ext uri="{FF2B5EF4-FFF2-40B4-BE49-F238E27FC236}">
                      <a16:creationId xmlns:a16="http://schemas.microsoft.com/office/drawing/2014/main" id="{5479B4AA-7856-54B9-DF30-7FB2ACAD5186}"/>
                    </a:ext>
                  </a:extLst>
                </p:cNvPr>
                <p:cNvSpPr/>
                <p:nvPr/>
              </p:nvSpPr>
              <p:spPr>
                <a:xfrm>
                  <a:off x="13959249" y="3033794"/>
                  <a:ext cx="791489" cy="1559337"/>
                </a:xfrm>
                <a:custGeom>
                  <a:avLst/>
                  <a:gdLst>
                    <a:gd name="connsiteX0" fmla="*/ 0 w 791489"/>
                    <a:gd name="connsiteY0" fmla="*/ 1559338 h 1559337"/>
                    <a:gd name="connsiteX1" fmla="*/ 680409 w 791489"/>
                    <a:gd name="connsiteY1" fmla="*/ 0 h 1559337"/>
                    <a:gd name="connsiteX2" fmla="*/ 791490 w 791489"/>
                    <a:gd name="connsiteY2" fmla="*/ 62827 h 1559337"/>
                    <a:gd name="connsiteX3" fmla="*/ 238354 w 791489"/>
                    <a:gd name="connsiteY3" fmla="*/ 1271759 h 1559337"/>
                    <a:gd name="connsiteX4" fmla="*/ 0 w 791489"/>
                    <a:gd name="connsiteY4" fmla="*/ 1559338 h 1559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489" h="1559337">
                      <a:moveTo>
                        <a:pt x="0" y="1559338"/>
                      </a:moveTo>
                      <a:cubicBezTo>
                        <a:pt x="0" y="1559338"/>
                        <a:pt x="277540" y="846544"/>
                        <a:pt x="680409" y="0"/>
                      </a:cubicBezTo>
                      <a:lnTo>
                        <a:pt x="791490" y="62827"/>
                      </a:lnTo>
                      <a:cubicBezTo>
                        <a:pt x="616287" y="496462"/>
                        <a:pt x="449828" y="867270"/>
                        <a:pt x="238354" y="1271759"/>
                      </a:cubicBezTo>
                      <a:cubicBezTo>
                        <a:pt x="195282" y="1354341"/>
                        <a:pt x="0" y="1559338"/>
                        <a:pt x="0" y="1559338"/>
                      </a:cubicBezTo>
                      <a:close/>
                    </a:path>
                  </a:pathLst>
                </a:custGeom>
                <a:solidFill>
                  <a:srgbClr val="667C49"/>
                </a:solidFill>
                <a:ln w="3239" cap="flat">
                  <a:noFill/>
                  <a:prstDash val="solid"/>
                  <a:miter/>
                </a:ln>
              </p:spPr>
              <p:txBody>
                <a:bodyPr rtlCol="0" anchor="ctr"/>
                <a:lstStyle/>
                <a:p>
                  <a:endParaRPr lang="en-NO"/>
                </a:p>
              </p:txBody>
            </p:sp>
            <p:sp>
              <p:nvSpPr>
                <p:cNvPr id="452" name="Freeform 310">
                  <a:extLst>
                    <a:ext uri="{FF2B5EF4-FFF2-40B4-BE49-F238E27FC236}">
                      <a16:creationId xmlns:a16="http://schemas.microsoft.com/office/drawing/2014/main" id="{8E8F34A7-8862-B95E-F5B4-0712C81B4C08}"/>
                    </a:ext>
                  </a:extLst>
                </p:cNvPr>
                <p:cNvSpPr/>
                <p:nvPr/>
              </p:nvSpPr>
              <p:spPr>
                <a:xfrm>
                  <a:off x="13949146" y="1685668"/>
                  <a:ext cx="823009" cy="2816128"/>
                </a:xfrm>
                <a:custGeom>
                  <a:avLst/>
                  <a:gdLst>
                    <a:gd name="connsiteX0" fmla="*/ 67749 w 823009"/>
                    <a:gd name="connsiteY0" fmla="*/ 2797355 h 2816128"/>
                    <a:gd name="connsiteX1" fmla="*/ 64 w 823009"/>
                    <a:gd name="connsiteY1" fmla="*/ 2607903 h 2816128"/>
                    <a:gd name="connsiteX2" fmla="*/ 821347 w 823009"/>
                    <a:gd name="connsiteY2" fmla="*/ 587 h 2816128"/>
                    <a:gd name="connsiteX3" fmla="*/ 822967 w 823009"/>
                    <a:gd name="connsiteY3" fmla="*/ 910 h 2816128"/>
                    <a:gd name="connsiteX4" fmla="*/ 67749 w 823009"/>
                    <a:gd name="connsiteY4" fmla="*/ 2797355 h 2816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009" h="2816128">
                      <a:moveTo>
                        <a:pt x="67749" y="2797355"/>
                      </a:moveTo>
                      <a:cubicBezTo>
                        <a:pt x="18524" y="2890300"/>
                        <a:pt x="64" y="2607903"/>
                        <a:pt x="64" y="2607903"/>
                      </a:cubicBezTo>
                      <a:cubicBezTo>
                        <a:pt x="64" y="2607903"/>
                        <a:pt x="-23253" y="2305751"/>
                        <a:pt x="821347" y="587"/>
                      </a:cubicBezTo>
                      <a:cubicBezTo>
                        <a:pt x="821672" y="-385"/>
                        <a:pt x="823291" y="-61"/>
                        <a:pt x="822967" y="910"/>
                      </a:cubicBezTo>
                      <a:cubicBezTo>
                        <a:pt x="669462" y="835148"/>
                        <a:pt x="411677" y="2150627"/>
                        <a:pt x="67749" y="2797355"/>
                      </a:cubicBezTo>
                      <a:close/>
                    </a:path>
                  </a:pathLst>
                </a:custGeom>
                <a:solidFill>
                  <a:srgbClr val="748E57"/>
                </a:solidFill>
                <a:ln w="3239" cap="flat">
                  <a:noFill/>
                  <a:prstDash val="solid"/>
                  <a:miter/>
                </a:ln>
              </p:spPr>
              <p:txBody>
                <a:bodyPr rtlCol="0" anchor="ctr"/>
                <a:lstStyle/>
                <a:p>
                  <a:endParaRPr lang="en-NO"/>
                </a:p>
              </p:txBody>
            </p:sp>
          </p:grpSp>
          <p:sp>
            <p:nvSpPr>
              <p:cNvPr id="449" name="Freeform 347">
                <a:extLst>
                  <a:ext uri="{FF2B5EF4-FFF2-40B4-BE49-F238E27FC236}">
                    <a16:creationId xmlns:a16="http://schemas.microsoft.com/office/drawing/2014/main" id="{4B4FC590-223F-5059-DC0C-B16B37BBDCEC}"/>
                  </a:ext>
                </a:extLst>
              </p:cNvPr>
              <p:cNvSpPr/>
              <p:nvPr/>
            </p:nvSpPr>
            <p:spPr>
              <a:xfrm>
                <a:off x="15830736" y="4601012"/>
                <a:ext cx="312950" cy="1165223"/>
              </a:xfrm>
              <a:custGeom>
                <a:avLst/>
                <a:gdLst>
                  <a:gd name="connsiteX0" fmla="*/ 0 w 312950"/>
                  <a:gd name="connsiteY0" fmla="*/ 0 h 1165223"/>
                  <a:gd name="connsiteX1" fmla="*/ 301828 w 312950"/>
                  <a:gd name="connsiteY1" fmla="*/ 1161002 h 1165223"/>
                  <a:gd name="connsiteX2" fmla="*/ 312839 w 312950"/>
                  <a:gd name="connsiteY2" fmla="*/ 1158412 h 1165223"/>
                  <a:gd name="connsiteX3" fmla="*/ 111080 w 312950"/>
                  <a:gd name="connsiteY3" fmla="*/ 62503 h 1165223"/>
                  <a:gd name="connsiteX4" fmla="*/ 0 w 312950"/>
                  <a:gd name="connsiteY4" fmla="*/ 0 h 1165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950" h="1165223">
                    <a:moveTo>
                      <a:pt x="0" y="0"/>
                    </a:moveTo>
                    <a:lnTo>
                      <a:pt x="301828" y="1161002"/>
                    </a:lnTo>
                    <a:cubicBezTo>
                      <a:pt x="303771" y="1168127"/>
                      <a:pt x="314135" y="1165536"/>
                      <a:pt x="312839" y="1158412"/>
                    </a:cubicBezTo>
                    <a:lnTo>
                      <a:pt x="111080" y="62503"/>
                    </a:lnTo>
                    <a:lnTo>
                      <a:pt x="0" y="0"/>
                    </a:lnTo>
                    <a:close/>
                  </a:path>
                </a:pathLst>
              </a:custGeom>
              <a:solidFill>
                <a:srgbClr val="748E57"/>
              </a:solidFill>
              <a:ln w="3239" cap="flat">
                <a:noFill/>
                <a:prstDash val="solid"/>
                <a:miter/>
              </a:ln>
            </p:spPr>
            <p:txBody>
              <a:bodyPr rtlCol="0" anchor="ctr"/>
              <a:lstStyle/>
              <a:p>
                <a:endParaRPr lang="en-NO"/>
              </a:p>
            </p:txBody>
          </p:sp>
        </p:grpSp>
        <p:grpSp>
          <p:nvGrpSpPr>
            <p:cNvPr id="350" name="Gruppe 349">
              <a:extLst>
                <a:ext uri="{FF2B5EF4-FFF2-40B4-BE49-F238E27FC236}">
                  <a16:creationId xmlns:a16="http://schemas.microsoft.com/office/drawing/2014/main" id="{12A39453-FAD2-D73D-A321-DDC79F279002}"/>
                </a:ext>
              </a:extLst>
            </p:cNvPr>
            <p:cNvGrpSpPr/>
            <p:nvPr/>
          </p:nvGrpSpPr>
          <p:grpSpPr>
            <a:xfrm>
              <a:off x="8621153" y="3468282"/>
              <a:ext cx="710986" cy="1471945"/>
              <a:chOff x="13753916" y="1132425"/>
              <a:chExt cx="710986" cy="1471945"/>
            </a:xfrm>
          </p:grpSpPr>
          <p:grpSp>
            <p:nvGrpSpPr>
              <p:cNvPr id="436" name="Graphic 3">
                <a:extLst>
                  <a:ext uri="{FF2B5EF4-FFF2-40B4-BE49-F238E27FC236}">
                    <a16:creationId xmlns:a16="http://schemas.microsoft.com/office/drawing/2014/main" id="{81006C99-1FDF-479B-2B72-969F8FC2D71D}"/>
                  </a:ext>
                </a:extLst>
              </p:cNvPr>
              <p:cNvGrpSpPr/>
              <p:nvPr/>
            </p:nvGrpSpPr>
            <p:grpSpPr>
              <a:xfrm rot="736664">
                <a:off x="13948917" y="1203970"/>
                <a:ext cx="515985" cy="1383845"/>
                <a:chOff x="9386811" y="508736"/>
                <a:chExt cx="918438" cy="2463203"/>
              </a:xfrm>
            </p:grpSpPr>
            <p:sp>
              <p:nvSpPr>
                <p:cNvPr id="445" name="Freeform 190">
                  <a:extLst>
                    <a:ext uri="{FF2B5EF4-FFF2-40B4-BE49-F238E27FC236}">
                      <a16:creationId xmlns:a16="http://schemas.microsoft.com/office/drawing/2014/main" id="{32B2F8FF-EC25-CF1D-8E43-63F3EA970B07}"/>
                    </a:ext>
                  </a:extLst>
                </p:cNvPr>
                <p:cNvSpPr/>
                <p:nvPr/>
              </p:nvSpPr>
              <p:spPr>
                <a:xfrm>
                  <a:off x="9386811" y="508736"/>
                  <a:ext cx="918438" cy="2371233"/>
                </a:xfrm>
                <a:custGeom>
                  <a:avLst/>
                  <a:gdLst>
                    <a:gd name="connsiteX0" fmla="*/ 808006 w 918438"/>
                    <a:gd name="connsiteY0" fmla="*/ 2371230 h 2371233"/>
                    <a:gd name="connsiteX1" fmla="*/ 0 w 918438"/>
                    <a:gd name="connsiteY1" fmla="*/ 0 h 2371233"/>
                    <a:gd name="connsiteX2" fmla="*/ 918439 w 918438"/>
                    <a:gd name="connsiteY2" fmla="*/ 2324272 h 2371233"/>
                    <a:gd name="connsiteX3" fmla="*/ 808006 w 918438"/>
                    <a:gd name="connsiteY3" fmla="*/ 2371230 h 2371233"/>
                  </a:gdLst>
                  <a:ahLst/>
                  <a:cxnLst>
                    <a:cxn ang="0">
                      <a:pos x="connsiteX0" y="connsiteY0"/>
                    </a:cxn>
                    <a:cxn ang="0">
                      <a:pos x="connsiteX1" y="connsiteY1"/>
                    </a:cxn>
                    <a:cxn ang="0">
                      <a:pos x="connsiteX2" y="connsiteY2"/>
                    </a:cxn>
                    <a:cxn ang="0">
                      <a:pos x="connsiteX3" y="connsiteY3"/>
                    </a:cxn>
                  </a:cxnLst>
                  <a:rect l="l" t="t" r="r" b="b"/>
                  <a:pathLst>
                    <a:path w="918438" h="2371233">
                      <a:moveTo>
                        <a:pt x="808006" y="2371230"/>
                      </a:moveTo>
                      <a:cubicBezTo>
                        <a:pt x="789546" y="2374144"/>
                        <a:pt x="56674" y="892854"/>
                        <a:pt x="0" y="0"/>
                      </a:cubicBezTo>
                      <a:cubicBezTo>
                        <a:pt x="219570" y="605276"/>
                        <a:pt x="918439" y="2324272"/>
                        <a:pt x="918439" y="2324272"/>
                      </a:cubicBezTo>
                      <a:lnTo>
                        <a:pt x="808006" y="2371230"/>
                      </a:lnTo>
                      <a:close/>
                    </a:path>
                  </a:pathLst>
                </a:custGeom>
                <a:solidFill>
                  <a:srgbClr val="667C49"/>
                </a:solidFill>
                <a:ln w="3239" cap="flat">
                  <a:noFill/>
                  <a:prstDash val="solid"/>
                  <a:miter/>
                </a:ln>
              </p:spPr>
              <p:txBody>
                <a:bodyPr rtlCol="0" anchor="ctr"/>
                <a:lstStyle/>
                <a:p>
                  <a:endParaRPr lang="en-NO"/>
                </a:p>
              </p:txBody>
            </p:sp>
            <p:sp>
              <p:nvSpPr>
                <p:cNvPr id="446" name="Freeform 191">
                  <a:extLst>
                    <a:ext uri="{FF2B5EF4-FFF2-40B4-BE49-F238E27FC236}">
                      <a16:creationId xmlns:a16="http://schemas.microsoft.com/office/drawing/2014/main" id="{D79AC1AC-4951-BEF1-86C5-367D382FB247}"/>
                    </a:ext>
                  </a:extLst>
                </p:cNvPr>
                <p:cNvSpPr/>
                <p:nvPr/>
              </p:nvSpPr>
              <p:spPr>
                <a:xfrm>
                  <a:off x="9547764" y="684586"/>
                  <a:ext cx="718787" cy="2287352"/>
                </a:xfrm>
                <a:custGeom>
                  <a:avLst/>
                  <a:gdLst>
                    <a:gd name="connsiteX0" fmla="*/ 694982 w 718787"/>
                    <a:gd name="connsiteY0" fmla="*/ 2287353 h 2287352"/>
                    <a:gd name="connsiteX1" fmla="*/ 0 w 718787"/>
                    <a:gd name="connsiteY1" fmla="*/ 0 h 2287352"/>
                    <a:gd name="connsiteX2" fmla="*/ 717328 w 718787"/>
                    <a:gd name="connsiteY2" fmla="*/ 2022767 h 2287352"/>
                    <a:gd name="connsiteX3" fmla="*/ 694982 w 718787"/>
                    <a:gd name="connsiteY3" fmla="*/ 2287353 h 2287352"/>
                  </a:gdLst>
                  <a:ahLst/>
                  <a:cxnLst>
                    <a:cxn ang="0">
                      <a:pos x="connsiteX0" y="connsiteY0"/>
                    </a:cxn>
                    <a:cxn ang="0">
                      <a:pos x="connsiteX1" y="connsiteY1"/>
                    </a:cxn>
                    <a:cxn ang="0">
                      <a:pos x="connsiteX2" y="connsiteY2"/>
                    </a:cxn>
                    <a:cxn ang="0">
                      <a:pos x="connsiteX3" y="connsiteY3"/>
                    </a:cxn>
                  </a:cxnLst>
                  <a:rect l="l" t="t" r="r" b="b"/>
                  <a:pathLst>
                    <a:path w="718787" h="2287352">
                      <a:moveTo>
                        <a:pt x="694982" y="2287353"/>
                      </a:moveTo>
                      <a:cubicBezTo>
                        <a:pt x="694982" y="2287353"/>
                        <a:pt x="96507" y="980618"/>
                        <a:pt x="0" y="0"/>
                      </a:cubicBezTo>
                      <a:cubicBezTo>
                        <a:pt x="189128" y="752627"/>
                        <a:pt x="646081" y="1458297"/>
                        <a:pt x="717328" y="2022767"/>
                      </a:cubicBezTo>
                      <a:cubicBezTo>
                        <a:pt x="725748" y="2088509"/>
                        <a:pt x="694982" y="2287353"/>
                        <a:pt x="694982" y="2287353"/>
                      </a:cubicBezTo>
                      <a:close/>
                    </a:path>
                  </a:pathLst>
                </a:custGeom>
                <a:solidFill>
                  <a:srgbClr val="667C49"/>
                </a:solidFill>
                <a:ln w="3239" cap="flat">
                  <a:noFill/>
                  <a:prstDash val="solid"/>
                  <a:miter/>
                </a:ln>
              </p:spPr>
              <p:txBody>
                <a:bodyPr rtlCol="0" anchor="ctr"/>
                <a:lstStyle/>
                <a:p>
                  <a:endParaRPr lang="en-NO"/>
                </a:p>
              </p:txBody>
            </p:sp>
            <p:sp>
              <p:nvSpPr>
                <p:cNvPr id="447" name="Freeform 192">
                  <a:extLst>
                    <a:ext uri="{FF2B5EF4-FFF2-40B4-BE49-F238E27FC236}">
                      <a16:creationId xmlns:a16="http://schemas.microsoft.com/office/drawing/2014/main" id="{4BD69EFE-8D7F-039D-48E5-B493E84C6B6D}"/>
                    </a:ext>
                  </a:extLst>
                </p:cNvPr>
                <p:cNvSpPr/>
                <p:nvPr/>
              </p:nvSpPr>
              <p:spPr>
                <a:xfrm>
                  <a:off x="9486880" y="920673"/>
                  <a:ext cx="778482" cy="1979607"/>
                </a:xfrm>
                <a:custGeom>
                  <a:avLst/>
                  <a:gdLst>
                    <a:gd name="connsiteX0" fmla="*/ 777888 w 778482"/>
                    <a:gd name="connsiteY0" fmla="*/ 1959617 h 1979607"/>
                    <a:gd name="connsiteX1" fmla="*/ 659683 w 778482"/>
                    <a:gd name="connsiteY1" fmla="*/ 1878978 h 1979607"/>
                    <a:gd name="connsiteX2" fmla="*/ 0 w 778482"/>
                    <a:gd name="connsiteY2" fmla="*/ 0 h 1979607"/>
                    <a:gd name="connsiteX3" fmla="*/ 777888 w 778482"/>
                    <a:gd name="connsiteY3" fmla="*/ 1959617 h 1979607"/>
                  </a:gdLst>
                  <a:ahLst/>
                  <a:cxnLst>
                    <a:cxn ang="0">
                      <a:pos x="connsiteX0" y="connsiteY0"/>
                    </a:cxn>
                    <a:cxn ang="0">
                      <a:pos x="connsiteX1" y="connsiteY1"/>
                    </a:cxn>
                    <a:cxn ang="0">
                      <a:pos x="connsiteX2" y="connsiteY2"/>
                    </a:cxn>
                    <a:cxn ang="0">
                      <a:pos x="connsiteX3" y="connsiteY3"/>
                    </a:cxn>
                  </a:cxnLst>
                  <a:rect l="l" t="t" r="r" b="b"/>
                  <a:pathLst>
                    <a:path w="778482" h="1979607">
                      <a:moveTo>
                        <a:pt x="777888" y="1959617"/>
                      </a:moveTo>
                      <a:cubicBezTo>
                        <a:pt x="788251" y="2033454"/>
                        <a:pt x="659683" y="1878978"/>
                        <a:pt x="659683" y="1878978"/>
                      </a:cubicBezTo>
                      <a:cubicBezTo>
                        <a:pt x="659683" y="1878978"/>
                        <a:pt x="479298" y="1684668"/>
                        <a:pt x="0" y="0"/>
                      </a:cubicBezTo>
                      <a:cubicBezTo>
                        <a:pt x="260375" y="543744"/>
                        <a:pt x="705022" y="1442104"/>
                        <a:pt x="777888" y="1959617"/>
                      </a:cubicBezTo>
                      <a:close/>
                    </a:path>
                  </a:pathLst>
                </a:custGeom>
                <a:solidFill>
                  <a:srgbClr val="748E57"/>
                </a:solidFill>
                <a:ln w="3239" cap="flat">
                  <a:noFill/>
                  <a:prstDash val="solid"/>
                  <a:miter/>
                </a:ln>
              </p:spPr>
              <p:txBody>
                <a:bodyPr rtlCol="0" anchor="ctr"/>
                <a:lstStyle/>
                <a:p>
                  <a:endParaRPr lang="en-NO"/>
                </a:p>
              </p:txBody>
            </p:sp>
          </p:grpSp>
          <p:grpSp>
            <p:nvGrpSpPr>
              <p:cNvPr id="437" name="Graphic 3">
                <a:extLst>
                  <a:ext uri="{FF2B5EF4-FFF2-40B4-BE49-F238E27FC236}">
                    <a16:creationId xmlns:a16="http://schemas.microsoft.com/office/drawing/2014/main" id="{66C2DD51-4659-087A-0352-1678DDE7BAA5}"/>
                  </a:ext>
                </a:extLst>
              </p:cNvPr>
              <p:cNvGrpSpPr/>
              <p:nvPr/>
            </p:nvGrpSpPr>
            <p:grpSpPr>
              <a:xfrm rot="357902">
                <a:off x="13850578" y="1132425"/>
                <a:ext cx="507070" cy="1429876"/>
                <a:chOff x="9429559" y="822223"/>
                <a:chExt cx="902569" cy="2545136"/>
              </a:xfrm>
            </p:grpSpPr>
            <p:sp>
              <p:nvSpPr>
                <p:cNvPr id="442" name="Freeform 194">
                  <a:extLst>
                    <a:ext uri="{FF2B5EF4-FFF2-40B4-BE49-F238E27FC236}">
                      <a16:creationId xmlns:a16="http://schemas.microsoft.com/office/drawing/2014/main" id="{77D76088-87F8-B4BD-F82E-63B7A0651AAC}"/>
                    </a:ext>
                  </a:extLst>
                </p:cNvPr>
                <p:cNvSpPr/>
                <p:nvPr/>
              </p:nvSpPr>
              <p:spPr>
                <a:xfrm>
                  <a:off x="9429559" y="822223"/>
                  <a:ext cx="902569" cy="2453163"/>
                </a:xfrm>
                <a:custGeom>
                  <a:avLst/>
                  <a:gdLst>
                    <a:gd name="connsiteX0" fmla="*/ 792137 w 902569"/>
                    <a:gd name="connsiteY0" fmla="*/ 2453164 h 2453163"/>
                    <a:gd name="connsiteX1" fmla="*/ 0 w 902569"/>
                    <a:gd name="connsiteY1" fmla="*/ 0 h 2453163"/>
                    <a:gd name="connsiteX2" fmla="*/ 902570 w 902569"/>
                    <a:gd name="connsiteY2" fmla="*/ 2406206 h 2453163"/>
                    <a:gd name="connsiteX3" fmla="*/ 792137 w 902569"/>
                    <a:gd name="connsiteY3" fmla="*/ 2453164 h 2453163"/>
                  </a:gdLst>
                  <a:ahLst/>
                  <a:cxnLst>
                    <a:cxn ang="0">
                      <a:pos x="connsiteX0" y="connsiteY0"/>
                    </a:cxn>
                    <a:cxn ang="0">
                      <a:pos x="connsiteX1" y="connsiteY1"/>
                    </a:cxn>
                    <a:cxn ang="0">
                      <a:pos x="connsiteX2" y="connsiteY2"/>
                    </a:cxn>
                    <a:cxn ang="0">
                      <a:pos x="connsiteX3" y="connsiteY3"/>
                    </a:cxn>
                  </a:cxnLst>
                  <a:rect l="l" t="t" r="r" b="b"/>
                  <a:pathLst>
                    <a:path w="902569" h="2453163">
                      <a:moveTo>
                        <a:pt x="792137" y="2453164"/>
                      </a:moveTo>
                      <a:cubicBezTo>
                        <a:pt x="792137" y="2453164"/>
                        <a:pt x="168402" y="874719"/>
                        <a:pt x="0" y="0"/>
                      </a:cubicBezTo>
                      <a:cubicBezTo>
                        <a:pt x="219246" y="605276"/>
                        <a:pt x="902570" y="2406206"/>
                        <a:pt x="902570" y="2406206"/>
                      </a:cubicBezTo>
                      <a:lnTo>
                        <a:pt x="792137" y="2453164"/>
                      </a:lnTo>
                      <a:close/>
                    </a:path>
                  </a:pathLst>
                </a:custGeom>
                <a:solidFill>
                  <a:srgbClr val="667C49"/>
                </a:solidFill>
                <a:ln w="3239" cap="flat">
                  <a:noFill/>
                  <a:prstDash val="solid"/>
                  <a:miter/>
                </a:ln>
              </p:spPr>
              <p:txBody>
                <a:bodyPr rtlCol="0" anchor="ctr"/>
                <a:lstStyle/>
                <a:p>
                  <a:endParaRPr lang="en-NO"/>
                </a:p>
              </p:txBody>
            </p:sp>
            <p:sp>
              <p:nvSpPr>
                <p:cNvPr id="443" name="Freeform 195">
                  <a:extLst>
                    <a:ext uri="{FF2B5EF4-FFF2-40B4-BE49-F238E27FC236}">
                      <a16:creationId xmlns:a16="http://schemas.microsoft.com/office/drawing/2014/main" id="{4A122AFB-B862-7D26-F5B0-B114BD020232}"/>
                    </a:ext>
                  </a:extLst>
                </p:cNvPr>
                <p:cNvSpPr/>
                <p:nvPr/>
              </p:nvSpPr>
              <p:spPr>
                <a:xfrm>
                  <a:off x="9570110" y="1109801"/>
                  <a:ext cx="723219" cy="2257558"/>
                </a:xfrm>
                <a:custGeom>
                  <a:avLst/>
                  <a:gdLst>
                    <a:gd name="connsiteX0" fmla="*/ 699192 w 723219"/>
                    <a:gd name="connsiteY0" fmla="*/ 2257559 h 2257558"/>
                    <a:gd name="connsiteX1" fmla="*/ 0 w 723219"/>
                    <a:gd name="connsiteY1" fmla="*/ 0 h 2257558"/>
                    <a:gd name="connsiteX2" fmla="*/ 721862 w 723219"/>
                    <a:gd name="connsiteY2" fmla="*/ 1993297 h 2257558"/>
                    <a:gd name="connsiteX3" fmla="*/ 699192 w 723219"/>
                    <a:gd name="connsiteY3" fmla="*/ 2257559 h 2257558"/>
                  </a:gdLst>
                  <a:ahLst/>
                  <a:cxnLst>
                    <a:cxn ang="0">
                      <a:pos x="connsiteX0" y="connsiteY0"/>
                    </a:cxn>
                    <a:cxn ang="0">
                      <a:pos x="connsiteX1" y="connsiteY1"/>
                    </a:cxn>
                    <a:cxn ang="0">
                      <a:pos x="connsiteX2" y="connsiteY2"/>
                    </a:cxn>
                    <a:cxn ang="0">
                      <a:pos x="connsiteX3" y="connsiteY3"/>
                    </a:cxn>
                  </a:cxnLst>
                  <a:rect l="l" t="t" r="r" b="b"/>
                  <a:pathLst>
                    <a:path w="723219" h="2257558">
                      <a:moveTo>
                        <a:pt x="699192" y="2257559"/>
                      </a:moveTo>
                      <a:cubicBezTo>
                        <a:pt x="699192" y="2257559"/>
                        <a:pt x="96507" y="980618"/>
                        <a:pt x="0" y="0"/>
                      </a:cubicBezTo>
                      <a:cubicBezTo>
                        <a:pt x="189452" y="752951"/>
                        <a:pt x="650615" y="1428826"/>
                        <a:pt x="721862" y="1993297"/>
                      </a:cubicBezTo>
                      <a:cubicBezTo>
                        <a:pt x="729958" y="2059038"/>
                        <a:pt x="699192" y="2257559"/>
                        <a:pt x="699192" y="2257559"/>
                      </a:cubicBezTo>
                      <a:close/>
                    </a:path>
                  </a:pathLst>
                </a:custGeom>
                <a:solidFill>
                  <a:srgbClr val="667C49"/>
                </a:solidFill>
                <a:ln w="3239" cap="flat">
                  <a:noFill/>
                  <a:prstDash val="solid"/>
                  <a:miter/>
                </a:ln>
              </p:spPr>
              <p:txBody>
                <a:bodyPr rtlCol="0" anchor="ctr"/>
                <a:lstStyle/>
                <a:p>
                  <a:endParaRPr lang="en-NO"/>
                </a:p>
              </p:txBody>
            </p:sp>
            <p:sp>
              <p:nvSpPr>
                <p:cNvPr id="444" name="Freeform 196">
                  <a:extLst>
                    <a:ext uri="{FF2B5EF4-FFF2-40B4-BE49-F238E27FC236}">
                      <a16:creationId xmlns:a16="http://schemas.microsoft.com/office/drawing/2014/main" id="{56206BA5-C0A0-327C-D105-75FACE4A1E16}"/>
                    </a:ext>
                  </a:extLst>
                </p:cNvPr>
                <p:cNvSpPr/>
                <p:nvPr/>
              </p:nvSpPr>
              <p:spPr>
                <a:xfrm>
                  <a:off x="9554241" y="1346211"/>
                  <a:ext cx="737983" cy="1948487"/>
                </a:xfrm>
                <a:custGeom>
                  <a:avLst/>
                  <a:gdLst>
                    <a:gd name="connsiteX0" fmla="*/ 737407 w 737983"/>
                    <a:gd name="connsiteY0" fmla="*/ 1929822 h 1948488"/>
                    <a:gd name="connsiteX1" fmla="*/ 614991 w 737983"/>
                    <a:gd name="connsiteY1" fmla="*/ 1834610 h 1948488"/>
                    <a:gd name="connsiteX2" fmla="*/ 0 w 737983"/>
                    <a:gd name="connsiteY2" fmla="*/ 0 h 1948488"/>
                    <a:gd name="connsiteX3" fmla="*/ 737407 w 737983"/>
                    <a:gd name="connsiteY3" fmla="*/ 1929822 h 1948488"/>
                  </a:gdLst>
                  <a:ahLst/>
                  <a:cxnLst>
                    <a:cxn ang="0">
                      <a:pos x="connsiteX0" y="connsiteY0"/>
                    </a:cxn>
                    <a:cxn ang="0">
                      <a:pos x="connsiteX1" y="connsiteY1"/>
                    </a:cxn>
                    <a:cxn ang="0">
                      <a:pos x="connsiteX2" y="connsiteY2"/>
                    </a:cxn>
                    <a:cxn ang="0">
                      <a:pos x="connsiteX3" y="connsiteY3"/>
                    </a:cxn>
                  </a:cxnLst>
                  <a:rect l="l" t="t" r="r" b="b"/>
                  <a:pathLst>
                    <a:path w="737983" h="1948488">
                      <a:moveTo>
                        <a:pt x="737407" y="1929822"/>
                      </a:moveTo>
                      <a:cubicBezTo>
                        <a:pt x="747770" y="2003660"/>
                        <a:pt x="614991" y="1834610"/>
                        <a:pt x="614991" y="1834610"/>
                      </a:cubicBezTo>
                      <a:cubicBezTo>
                        <a:pt x="614991" y="1834610"/>
                        <a:pt x="485451" y="1796720"/>
                        <a:pt x="0" y="0"/>
                      </a:cubicBezTo>
                      <a:cubicBezTo>
                        <a:pt x="260375" y="543420"/>
                        <a:pt x="664540" y="1412310"/>
                        <a:pt x="737407" y="1929822"/>
                      </a:cubicBezTo>
                      <a:close/>
                    </a:path>
                  </a:pathLst>
                </a:custGeom>
                <a:solidFill>
                  <a:srgbClr val="748E57"/>
                </a:solidFill>
                <a:ln w="3239" cap="flat">
                  <a:noFill/>
                  <a:prstDash val="solid"/>
                  <a:miter/>
                </a:ln>
              </p:spPr>
              <p:txBody>
                <a:bodyPr rtlCol="0" anchor="ctr"/>
                <a:lstStyle/>
                <a:p>
                  <a:endParaRPr lang="en-NO"/>
                </a:p>
              </p:txBody>
            </p:sp>
          </p:grpSp>
          <p:grpSp>
            <p:nvGrpSpPr>
              <p:cNvPr id="438" name="Graphic 3">
                <a:extLst>
                  <a:ext uri="{FF2B5EF4-FFF2-40B4-BE49-F238E27FC236}">
                    <a16:creationId xmlns:a16="http://schemas.microsoft.com/office/drawing/2014/main" id="{073F1BEB-19A5-2E85-1F8D-2900FBAD37F5}"/>
                  </a:ext>
                </a:extLst>
              </p:cNvPr>
              <p:cNvGrpSpPr/>
              <p:nvPr/>
            </p:nvGrpSpPr>
            <p:grpSpPr>
              <a:xfrm>
                <a:off x="13753916" y="1199602"/>
                <a:ext cx="547279" cy="1404768"/>
                <a:chOff x="9541935" y="657059"/>
                <a:chExt cx="974140" cy="2500445"/>
              </a:xfrm>
            </p:grpSpPr>
            <p:sp>
              <p:nvSpPr>
                <p:cNvPr id="439" name="Freeform 198">
                  <a:extLst>
                    <a:ext uri="{FF2B5EF4-FFF2-40B4-BE49-F238E27FC236}">
                      <a16:creationId xmlns:a16="http://schemas.microsoft.com/office/drawing/2014/main" id="{03D5AB4B-FE28-D42C-2ADE-78ED1907CEB3}"/>
                    </a:ext>
                  </a:extLst>
                </p:cNvPr>
                <p:cNvSpPr/>
                <p:nvPr/>
              </p:nvSpPr>
              <p:spPr>
                <a:xfrm>
                  <a:off x="9541935" y="657059"/>
                  <a:ext cx="974140" cy="2408472"/>
                </a:xfrm>
                <a:custGeom>
                  <a:avLst/>
                  <a:gdLst>
                    <a:gd name="connsiteX0" fmla="*/ 864032 w 974140"/>
                    <a:gd name="connsiteY0" fmla="*/ 2408473 h 2408472"/>
                    <a:gd name="connsiteX1" fmla="*/ 0 w 974140"/>
                    <a:gd name="connsiteY1" fmla="*/ 0 h 2408472"/>
                    <a:gd name="connsiteX2" fmla="*/ 974141 w 974140"/>
                    <a:gd name="connsiteY2" fmla="*/ 2361514 h 2408472"/>
                    <a:gd name="connsiteX3" fmla="*/ 864032 w 974140"/>
                    <a:gd name="connsiteY3" fmla="*/ 2408473 h 2408472"/>
                  </a:gdLst>
                  <a:ahLst/>
                  <a:cxnLst>
                    <a:cxn ang="0">
                      <a:pos x="connsiteX0" y="connsiteY0"/>
                    </a:cxn>
                    <a:cxn ang="0">
                      <a:pos x="connsiteX1" y="connsiteY1"/>
                    </a:cxn>
                    <a:cxn ang="0">
                      <a:pos x="connsiteX2" y="connsiteY2"/>
                    </a:cxn>
                    <a:cxn ang="0">
                      <a:pos x="connsiteX3" y="connsiteY3"/>
                    </a:cxn>
                  </a:cxnLst>
                  <a:rect l="l" t="t" r="r" b="b"/>
                  <a:pathLst>
                    <a:path w="974140" h="2408472">
                      <a:moveTo>
                        <a:pt x="864032" y="2408473"/>
                      </a:moveTo>
                      <a:cubicBezTo>
                        <a:pt x="864032" y="2408473"/>
                        <a:pt x="168402" y="874719"/>
                        <a:pt x="0" y="0"/>
                      </a:cubicBezTo>
                      <a:cubicBezTo>
                        <a:pt x="219246" y="605276"/>
                        <a:pt x="974141" y="2361514"/>
                        <a:pt x="974141" y="2361514"/>
                      </a:cubicBezTo>
                      <a:lnTo>
                        <a:pt x="864032" y="2408473"/>
                      </a:lnTo>
                      <a:close/>
                    </a:path>
                  </a:pathLst>
                </a:custGeom>
                <a:solidFill>
                  <a:srgbClr val="667C49"/>
                </a:solidFill>
                <a:ln w="3239" cap="flat">
                  <a:noFill/>
                  <a:prstDash val="solid"/>
                  <a:miter/>
                </a:ln>
              </p:spPr>
              <p:txBody>
                <a:bodyPr rtlCol="0" anchor="ctr"/>
                <a:lstStyle/>
                <a:p>
                  <a:endParaRPr lang="en-NO"/>
                </a:p>
              </p:txBody>
            </p:sp>
            <p:sp>
              <p:nvSpPr>
                <p:cNvPr id="440" name="Freeform 199">
                  <a:extLst>
                    <a:ext uri="{FF2B5EF4-FFF2-40B4-BE49-F238E27FC236}">
                      <a16:creationId xmlns:a16="http://schemas.microsoft.com/office/drawing/2014/main" id="{4CD16B00-F66E-30C6-72BC-1172B0E8C0C4}"/>
                    </a:ext>
                  </a:extLst>
                </p:cNvPr>
                <p:cNvSpPr/>
                <p:nvPr/>
              </p:nvSpPr>
              <p:spPr>
                <a:xfrm>
                  <a:off x="9764096" y="954677"/>
                  <a:ext cx="713503" cy="2202827"/>
                </a:xfrm>
                <a:custGeom>
                  <a:avLst/>
                  <a:gdLst>
                    <a:gd name="connsiteX0" fmla="*/ 689477 w 713503"/>
                    <a:gd name="connsiteY0" fmla="*/ 2202828 h 2202827"/>
                    <a:gd name="connsiteX1" fmla="*/ 0 w 713503"/>
                    <a:gd name="connsiteY1" fmla="*/ 0 h 2202827"/>
                    <a:gd name="connsiteX2" fmla="*/ 712146 w 713503"/>
                    <a:gd name="connsiteY2" fmla="*/ 1938242 h 2202827"/>
                    <a:gd name="connsiteX3" fmla="*/ 689477 w 713503"/>
                    <a:gd name="connsiteY3" fmla="*/ 2202828 h 2202827"/>
                  </a:gdLst>
                  <a:ahLst/>
                  <a:cxnLst>
                    <a:cxn ang="0">
                      <a:pos x="connsiteX0" y="connsiteY0"/>
                    </a:cxn>
                    <a:cxn ang="0">
                      <a:pos x="connsiteX1" y="connsiteY1"/>
                    </a:cxn>
                    <a:cxn ang="0">
                      <a:pos x="connsiteX2" y="connsiteY2"/>
                    </a:cxn>
                    <a:cxn ang="0">
                      <a:pos x="connsiteX3" y="connsiteY3"/>
                    </a:cxn>
                  </a:cxnLst>
                  <a:rect l="l" t="t" r="r" b="b"/>
                  <a:pathLst>
                    <a:path w="713503" h="2202827">
                      <a:moveTo>
                        <a:pt x="689477" y="2202828"/>
                      </a:moveTo>
                      <a:cubicBezTo>
                        <a:pt x="689477" y="2202828"/>
                        <a:pt x="96831" y="980942"/>
                        <a:pt x="0" y="0"/>
                      </a:cubicBezTo>
                      <a:cubicBezTo>
                        <a:pt x="189452" y="752951"/>
                        <a:pt x="640899" y="1373772"/>
                        <a:pt x="712146" y="1938242"/>
                      </a:cubicBezTo>
                      <a:cubicBezTo>
                        <a:pt x="720243" y="2003984"/>
                        <a:pt x="689477" y="2202828"/>
                        <a:pt x="689477" y="2202828"/>
                      </a:cubicBezTo>
                      <a:close/>
                    </a:path>
                  </a:pathLst>
                </a:custGeom>
                <a:solidFill>
                  <a:srgbClr val="667C49"/>
                </a:solidFill>
                <a:ln w="3239" cap="flat">
                  <a:noFill/>
                  <a:prstDash val="solid"/>
                  <a:miter/>
                </a:ln>
              </p:spPr>
              <p:txBody>
                <a:bodyPr rtlCol="0" anchor="ctr"/>
                <a:lstStyle/>
                <a:p>
                  <a:endParaRPr lang="en-NO"/>
                </a:p>
              </p:txBody>
            </p:sp>
            <p:sp>
              <p:nvSpPr>
                <p:cNvPr id="441" name="Freeform 200">
                  <a:extLst>
                    <a:ext uri="{FF2B5EF4-FFF2-40B4-BE49-F238E27FC236}">
                      <a16:creationId xmlns:a16="http://schemas.microsoft.com/office/drawing/2014/main" id="{4C1C27B3-FCCA-E05F-7C1E-24226996E1CA}"/>
                    </a:ext>
                  </a:extLst>
                </p:cNvPr>
                <p:cNvSpPr/>
                <p:nvPr/>
              </p:nvSpPr>
              <p:spPr>
                <a:xfrm>
                  <a:off x="9644919" y="950467"/>
                  <a:ext cx="831593" cy="2135378"/>
                </a:xfrm>
                <a:custGeom>
                  <a:avLst/>
                  <a:gdLst>
                    <a:gd name="connsiteX0" fmla="*/ 830999 w 831593"/>
                    <a:gd name="connsiteY0" fmla="*/ 2115388 h 2135378"/>
                    <a:gd name="connsiteX1" fmla="*/ 712794 w 831593"/>
                    <a:gd name="connsiteY1" fmla="*/ 2034750 h 2135378"/>
                    <a:gd name="connsiteX2" fmla="*/ 0 w 831593"/>
                    <a:gd name="connsiteY2" fmla="*/ 0 h 2135378"/>
                    <a:gd name="connsiteX3" fmla="*/ 830999 w 831593"/>
                    <a:gd name="connsiteY3" fmla="*/ 2115388 h 2135378"/>
                  </a:gdLst>
                  <a:ahLst/>
                  <a:cxnLst>
                    <a:cxn ang="0">
                      <a:pos x="connsiteX0" y="connsiteY0"/>
                    </a:cxn>
                    <a:cxn ang="0">
                      <a:pos x="connsiteX1" y="connsiteY1"/>
                    </a:cxn>
                    <a:cxn ang="0">
                      <a:pos x="connsiteX2" y="connsiteY2"/>
                    </a:cxn>
                    <a:cxn ang="0">
                      <a:pos x="connsiteX3" y="connsiteY3"/>
                    </a:cxn>
                  </a:cxnLst>
                  <a:rect l="l" t="t" r="r" b="b"/>
                  <a:pathLst>
                    <a:path w="831593" h="2135378">
                      <a:moveTo>
                        <a:pt x="830999" y="2115388"/>
                      </a:moveTo>
                      <a:cubicBezTo>
                        <a:pt x="841362" y="2189226"/>
                        <a:pt x="712794" y="2034750"/>
                        <a:pt x="712794" y="2034750"/>
                      </a:cubicBezTo>
                      <a:cubicBezTo>
                        <a:pt x="712794" y="2034750"/>
                        <a:pt x="479298" y="1684344"/>
                        <a:pt x="0" y="0"/>
                      </a:cubicBezTo>
                      <a:cubicBezTo>
                        <a:pt x="260375" y="543420"/>
                        <a:pt x="758133" y="1597876"/>
                        <a:pt x="830999" y="2115388"/>
                      </a:cubicBezTo>
                      <a:close/>
                    </a:path>
                  </a:pathLst>
                </a:custGeom>
                <a:solidFill>
                  <a:srgbClr val="748E57"/>
                </a:solidFill>
                <a:ln w="3239" cap="flat">
                  <a:noFill/>
                  <a:prstDash val="solid"/>
                  <a:miter/>
                </a:ln>
              </p:spPr>
              <p:txBody>
                <a:bodyPr rtlCol="0" anchor="ctr"/>
                <a:lstStyle/>
                <a:p>
                  <a:endParaRPr lang="en-NO"/>
                </a:p>
              </p:txBody>
            </p:sp>
          </p:grpSp>
        </p:grpSp>
        <p:grpSp>
          <p:nvGrpSpPr>
            <p:cNvPr id="351" name="Grafikk 5">
              <a:extLst>
                <a:ext uri="{FF2B5EF4-FFF2-40B4-BE49-F238E27FC236}">
                  <a16:creationId xmlns:a16="http://schemas.microsoft.com/office/drawing/2014/main" id="{4C8E92A4-9219-61DB-CF51-1E86E227F4D1}"/>
                </a:ext>
              </a:extLst>
            </p:cNvPr>
            <p:cNvGrpSpPr/>
            <p:nvPr/>
          </p:nvGrpSpPr>
          <p:grpSpPr>
            <a:xfrm>
              <a:off x="8621324" y="3559657"/>
              <a:ext cx="2102334" cy="2041326"/>
              <a:chOff x="3969878" y="597612"/>
              <a:chExt cx="3742091" cy="3633500"/>
            </a:xfrm>
          </p:grpSpPr>
          <p:sp>
            <p:nvSpPr>
              <p:cNvPr id="429" name="Friform 428">
                <a:extLst>
                  <a:ext uri="{FF2B5EF4-FFF2-40B4-BE49-F238E27FC236}">
                    <a16:creationId xmlns:a16="http://schemas.microsoft.com/office/drawing/2014/main" id="{52F66C29-B8B2-384D-7182-8F4F9AEF6B25}"/>
                  </a:ext>
                </a:extLst>
              </p:cNvPr>
              <p:cNvSpPr/>
              <p:nvPr/>
            </p:nvSpPr>
            <p:spPr>
              <a:xfrm rot="-1812601">
                <a:off x="4417214" y="1141049"/>
                <a:ext cx="2847419" cy="2546627"/>
              </a:xfrm>
              <a:custGeom>
                <a:avLst/>
                <a:gdLst>
                  <a:gd name="connsiteX0" fmla="*/ 2847419 w 2847419"/>
                  <a:gd name="connsiteY0" fmla="*/ 1273314 h 2546627"/>
                  <a:gd name="connsiteX1" fmla="*/ 1423710 w 2847419"/>
                  <a:gd name="connsiteY1" fmla="*/ 2546627 h 2546627"/>
                  <a:gd name="connsiteX2" fmla="*/ 0 w 2847419"/>
                  <a:gd name="connsiteY2" fmla="*/ 1273314 h 2546627"/>
                  <a:gd name="connsiteX3" fmla="*/ 1423710 w 2847419"/>
                  <a:gd name="connsiteY3" fmla="*/ 0 h 2546627"/>
                  <a:gd name="connsiteX4" fmla="*/ 2847419 w 2847419"/>
                  <a:gd name="connsiteY4" fmla="*/ 1273314 h 2546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419" h="2546627">
                    <a:moveTo>
                      <a:pt x="2847419" y="1273314"/>
                    </a:moveTo>
                    <a:cubicBezTo>
                      <a:pt x="2847419" y="1976545"/>
                      <a:pt x="2210003" y="2546627"/>
                      <a:pt x="1423710" y="2546627"/>
                    </a:cubicBezTo>
                    <a:cubicBezTo>
                      <a:pt x="637417" y="2546627"/>
                      <a:pt x="0" y="1976546"/>
                      <a:pt x="0" y="1273314"/>
                    </a:cubicBezTo>
                    <a:cubicBezTo>
                      <a:pt x="0" y="570082"/>
                      <a:pt x="637417" y="0"/>
                      <a:pt x="1423710" y="0"/>
                    </a:cubicBezTo>
                    <a:cubicBezTo>
                      <a:pt x="2210003" y="0"/>
                      <a:pt x="2847419" y="570082"/>
                      <a:pt x="2847419" y="1273314"/>
                    </a:cubicBezTo>
                    <a:close/>
                  </a:path>
                </a:pathLst>
              </a:custGeom>
              <a:solidFill>
                <a:srgbClr val="E2BC5D"/>
              </a:solidFill>
              <a:ln w="0" cap="flat">
                <a:noFill/>
                <a:prstDash val="solid"/>
                <a:miter/>
              </a:ln>
            </p:spPr>
            <p:txBody>
              <a:bodyPr rtlCol="0" anchor="ctr"/>
              <a:lstStyle/>
              <a:p>
                <a:endParaRPr lang="en-GB"/>
              </a:p>
            </p:txBody>
          </p:sp>
          <p:sp>
            <p:nvSpPr>
              <p:cNvPr id="430" name="Friform 429">
                <a:extLst>
                  <a:ext uri="{FF2B5EF4-FFF2-40B4-BE49-F238E27FC236}">
                    <a16:creationId xmlns:a16="http://schemas.microsoft.com/office/drawing/2014/main" id="{E312C9F0-2FE6-6EB6-64B4-8BBD95BDEC52}"/>
                  </a:ext>
                </a:extLst>
              </p:cNvPr>
              <p:cNvSpPr/>
              <p:nvPr/>
            </p:nvSpPr>
            <p:spPr>
              <a:xfrm>
                <a:off x="4848693" y="1786627"/>
                <a:ext cx="1923927" cy="1130937"/>
              </a:xfrm>
              <a:custGeom>
                <a:avLst/>
                <a:gdLst>
                  <a:gd name="connsiteX0" fmla="*/ 1923896 w 1923927"/>
                  <a:gd name="connsiteY0" fmla="*/ 8150 h 1130937"/>
                  <a:gd name="connsiteX1" fmla="*/ 776657 w 1923927"/>
                  <a:gd name="connsiteY1" fmla="*/ 275423 h 1130937"/>
                  <a:gd name="connsiteX2" fmla="*/ 0 w 1923927"/>
                  <a:gd name="connsiteY2" fmla="*/ 1130938 h 1130937"/>
                  <a:gd name="connsiteX3" fmla="*/ 796930 w 1923927"/>
                  <a:gd name="connsiteY3" fmla="*/ 451565 h 1130937"/>
                  <a:gd name="connsiteX4" fmla="*/ 1923928 w 1923927"/>
                  <a:gd name="connsiteY4" fmla="*/ 8150 h 1130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3927" h="1130937">
                    <a:moveTo>
                      <a:pt x="1923896" y="8150"/>
                    </a:moveTo>
                    <a:cubicBezTo>
                      <a:pt x="1923896" y="8150"/>
                      <a:pt x="1374646" y="-72780"/>
                      <a:pt x="776657" y="275423"/>
                    </a:cubicBezTo>
                    <a:cubicBezTo>
                      <a:pt x="185533" y="619611"/>
                      <a:pt x="0" y="1130938"/>
                      <a:pt x="0" y="1130938"/>
                    </a:cubicBezTo>
                    <a:cubicBezTo>
                      <a:pt x="0" y="1130938"/>
                      <a:pt x="402675" y="681142"/>
                      <a:pt x="796930" y="451565"/>
                    </a:cubicBezTo>
                    <a:cubicBezTo>
                      <a:pt x="1399291" y="100836"/>
                      <a:pt x="1923928" y="8150"/>
                      <a:pt x="1923928" y="8150"/>
                    </a:cubicBezTo>
                    <a:close/>
                  </a:path>
                </a:pathLst>
              </a:custGeom>
              <a:solidFill>
                <a:srgbClr val="CEA446"/>
              </a:solidFill>
              <a:ln w="0" cap="flat">
                <a:noFill/>
                <a:prstDash val="solid"/>
                <a:miter/>
              </a:ln>
            </p:spPr>
            <p:txBody>
              <a:bodyPr rtlCol="0" anchor="ctr"/>
              <a:lstStyle/>
              <a:p>
                <a:endParaRPr lang="en-GB"/>
              </a:p>
            </p:txBody>
          </p:sp>
          <p:sp>
            <p:nvSpPr>
              <p:cNvPr id="431" name="Friform 430">
                <a:extLst>
                  <a:ext uri="{FF2B5EF4-FFF2-40B4-BE49-F238E27FC236}">
                    <a16:creationId xmlns:a16="http://schemas.microsoft.com/office/drawing/2014/main" id="{95108307-331E-EDFD-4EE5-1EF81AA38103}"/>
                  </a:ext>
                </a:extLst>
              </p:cNvPr>
              <p:cNvSpPr/>
              <p:nvPr/>
            </p:nvSpPr>
            <p:spPr>
              <a:xfrm>
                <a:off x="4651749" y="1282745"/>
                <a:ext cx="2162874" cy="1409031"/>
              </a:xfrm>
              <a:custGeom>
                <a:avLst/>
                <a:gdLst>
                  <a:gd name="connsiteX0" fmla="*/ 710278 w 2162874"/>
                  <a:gd name="connsiteY0" fmla="*/ 327113 h 1409031"/>
                  <a:gd name="connsiteX1" fmla="*/ 11928 w 2162874"/>
                  <a:gd name="connsiteY1" fmla="*/ 1409031 h 1409031"/>
                  <a:gd name="connsiteX2" fmla="*/ 637897 w 2162874"/>
                  <a:gd name="connsiteY2" fmla="*/ 202787 h 1409031"/>
                  <a:gd name="connsiteX3" fmla="*/ 2162874 w 2162874"/>
                  <a:gd name="connsiteY3" fmla="*/ 402149 h 1409031"/>
                  <a:gd name="connsiteX4" fmla="*/ 710278 w 2162874"/>
                  <a:gd name="connsiteY4" fmla="*/ 327081 h 1409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874" h="1409031">
                    <a:moveTo>
                      <a:pt x="710278" y="327113"/>
                    </a:moveTo>
                    <a:cubicBezTo>
                      <a:pt x="288528" y="572689"/>
                      <a:pt x="37512" y="989775"/>
                      <a:pt x="11928" y="1409031"/>
                    </a:cubicBezTo>
                    <a:cubicBezTo>
                      <a:pt x="-57506" y="959236"/>
                      <a:pt x="179455" y="469737"/>
                      <a:pt x="637897" y="202787"/>
                    </a:cubicBezTo>
                    <a:cubicBezTo>
                      <a:pt x="1096339" y="-64162"/>
                      <a:pt x="1694101" y="-132009"/>
                      <a:pt x="2162874" y="402149"/>
                    </a:cubicBezTo>
                    <a:cubicBezTo>
                      <a:pt x="1757933" y="94297"/>
                      <a:pt x="1131995" y="81538"/>
                      <a:pt x="710278" y="327081"/>
                    </a:cubicBezTo>
                    <a:close/>
                  </a:path>
                </a:pathLst>
              </a:custGeom>
              <a:solidFill>
                <a:srgbClr val="CEA446"/>
              </a:solidFill>
              <a:ln w="0" cap="flat">
                <a:noFill/>
                <a:prstDash val="solid"/>
                <a:miter/>
              </a:ln>
            </p:spPr>
            <p:txBody>
              <a:bodyPr rtlCol="0" anchor="ctr"/>
              <a:lstStyle/>
              <a:p>
                <a:endParaRPr lang="en-GB"/>
              </a:p>
            </p:txBody>
          </p:sp>
          <p:sp>
            <p:nvSpPr>
              <p:cNvPr id="432" name="Friform 431">
                <a:extLst>
                  <a:ext uri="{FF2B5EF4-FFF2-40B4-BE49-F238E27FC236}">
                    <a16:creationId xmlns:a16="http://schemas.microsoft.com/office/drawing/2014/main" id="{20F84619-F1C7-1D01-E1E1-3FD90EFD2482}"/>
                  </a:ext>
                </a:extLst>
              </p:cNvPr>
              <p:cNvSpPr/>
              <p:nvPr/>
            </p:nvSpPr>
            <p:spPr>
              <a:xfrm>
                <a:off x="4960550" y="2135304"/>
                <a:ext cx="1793319" cy="974367"/>
              </a:xfrm>
              <a:custGeom>
                <a:avLst/>
                <a:gdLst>
                  <a:gd name="connsiteX0" fmla="*/ 1793319 w 1793319"/>
                  <a:gd name="connsiteY0" fmla="*/ 32 h 974367"/>
                  <a:gd name="connsiteX1" fmla="*/ 1082048 w 1793319"/>
                  <a:gd name="connsiteY1" fmla="*/ 643328 h 974367"/>
                  <a:gd name="connsiteX2" fmla="*/ 0 w 1793319"/>
                  <a:gd name="connsiteY2" fmla="*/ 974368 h 974367"/>
                  <a:gd name="connsiteX3" fmla="*/ 982852 w 1793319"/>
                  <a:gd name="connsiteY3" fmla="*/ 551614 h 974367"/>
                  <a:gd name="connsiteX4" fmla="*/ 1793319 w 1793319"/>
                  <a:gd name="connsiteY4" fmla="*/ 0 h 974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3319" h="974367">
                    <a:moveTo>
                      <a:pt x="1793319" y="32"/>
                    </a:moveTo>
                    <a:cubicBezTo>
                      <a:pt x="1793319" y="32"/>
                      <a:pt x="1485338" y="408504"/>
                      <a:pt x="1082048" y="643328"/>
                    </a:cubicBezTo>
                    <a:cubicBezTo>
                      <a:pt x="581797" y="934599"/>
                      <a:pt x="0" y="974368"/>
                      <a:pt x="0" y="974368"/>
                    </a:cubicBezTo>
                    <a:cubicBezTo>
                      <a:pt x="0" y="974368"/>
                      <a:pt x="729375" y="699257"/>
                      <a:pt x="982852" y="551614"/>
                    </a:cubicBezTo>
                    <a:cubicBezTo>
                      <a:pt x="1326846" y="351248"/>
                      <a:pt x="1793319" y="0"/>
                      <a:pt x="1793319" y="0"/>
                    </a:cubicBezTo>
                    <a:close/>
                  </a:path>
                </a:pathLst>
              </a:custGeom>
              <a:solidFill>
                <a:srgbClr val="CEA446"/>
              </a:solidFill>
              <a:ln w="0" cap="flat">
                <a:noFill/>
                <a:prstDash val="solid"/>
                <a:miter/>
              </a:ln>
            </p:spPr>
            <p:txBody>
              <a:bodyPr rtlCol="0" anchor="ctr"/>
              <a:lstStyle/>
              <a:p>
                <a:endParaRPr lang="en-GB"/>
              </a:p>
            </p:txBody>
          </p:sp>
          <p:sp>
            <p:nvSpPr>
              <p:cNvPr id="433" name="Friform 432">
                <a:extLst>
                  <a:ext uri="{FF2B5EF4-FFF2-40B4-BE49-F238E27FC236}">
                    <a16:creationId xmlns:a16="http://schemas.microsoft.com/office/drawing/2014/main" id="{98B164A9-B328-C3E7-D50B-5BB40F5A4AD9}"/>
                  </a:ext>
                </a:extLst>
              </p:cNvPr>
              <p:cNvSpPr/>
              <p:nvPr/>
            </p:nvSpPr>
            <p:spPr>
              <a:xfrm>
                <a:off x="5025061" y="1982642"/>
                <a:ext cx="2026808" cy="1562558"/>
              </a:xfrm>
              <a:custGeom>
                <a:avLst/>
                <a:gdLst>
                  <a:gd name="connsiteX0" fmla="*/ 1285652 w 2026808"/>
                  <a:gd name="connsiteY0" fmla="*/ 1256473 h 1562558"/>
                  <a:gd name="connsiteX1" fmla="*/ 1962952 w 2026808"/>
                  <a:gd name="connsiteY1" fmla="*/ 0 h 1562558"/>
                  <a:gd name="connsiteX2" fmla="*/ 1358033 w 2026808"/>
                  <a:gd name="connsiteY2" fmla="*/ 1380767 h 1562558"/>
                  <a:gd name="connsiteX3" fmla="*/ 0 w 2026808"/>
                  <a:gd name="connsiteY3" fmla="*/ 1329793 h 1562558"/>
                  <a:gd name="connsiteX4" fmla="*/ 1285652 w 2026808"/>
                  <a:gd name="connsiteY4" fmla="*/ 1256473 h 156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808" h="1562558">
                    <a:moveTo>
                      <a:pt x="1285652" y="1256473"/>
                    </a:moveTo>
                    <a:cubicBezTo>
                      <a:pt x="1707402" y="1010898"/>
                      <a:pt x="1997896" y="447690"/>
                      <a:pt x="1962952" y="0"/>
                    </a:cubicBezTo>
                    <a:cubicBezTo>
                      <a:pt x="2178410" y="552132"/>
                      <a:pt x="1816475" y="1113817"/>
                      <a:pt x="1358033" y="1380767"/>
                    </a:cubicBezTo>
                    <a:cubicBezTo>
                      <a:pt x="899591" y="1647716"/>
                      <a:pt x="356915" y="1612190"/>
                      <a:pt x="0" y="1329793"/>
                    </a:cubicBezTo>
                    <a:cubicBezTo>
                      <a:pt x="377253" y="1514517"/>
                      <a:pt x="863935" y="1502049"/>
                      <a:pt x="1285652" y="1256473"/>
                    </a:cubicBezTo>
                    <a:close/>
                  </a:path>
                </a:pathLst>
              </a:custGeom>
              <a:solidFill>
                <a:srgbClr val="CEA446"/>
              </a:solidFill>
              <a:ln w="0" cap="flat">
                <a:noFill/>
                <a:prstDash val="solid"/>
                <a:miter/>
              </a:ln>
            </p:spPr>
            <p:txBody>
              <a:bodyPr rtlCol="0" anchor="ctr"/>
              <a:lstStyle/>
              <a:p>
                <a:endParaRPr lang="en-GB"/>
              </a:p>
            </p:txBody>
          </p:sp>
          <p:sp>
            <p:nvSpPr>
              <p:cNvPr id="434" name="Friform 433">
                <a:extLst>
                  <a:ext uri="{FF2B5EF4-FFF2-40B4-BE49-F238E27FC236}">
                    <a16:creationId xmlns:a16="http://schemas.microsoft.com/office/drawing/2014/main" id="{409C5783-0720-5508-7390-F7C416906077}"/>
                  </a:ext>
                </a:extLst>
              </p:cNvPr>
              <p:cNvSpPr/>
              <p:nvPr/>
            </p:nvSpPr>
            <p:spPr>
              <a:xfrm>
                <a:off x="6741045" y="1337014"/>
                <a:ext cx="175908" cy="346357"/>
              </a:xfrm>
              <a:custGeom>
                <a:avLst/>
                <a:gdLst>
                  <a:gd name="connsiteX0" fmla="*/ 129216 w 175908"/>
                  <a:gd name="connsiteY0" fmla="*/ 346358 h 346357"/>
                  <a:gd name="connsiteX1" fmla="*/ 0 w 175908"/>
                  <a:gd name="connsiteY1" fmla="*/ 0 h 346357"/>
                  <a:gd name="connsiteX2" fmla="*/ 170151 w 175908"/>
                  <a:gd name="connsiteY2" fmla="*/ 146283 h 346357"/>
                  <a:gd name="connsiteX3" fmla="*/ 129216 w 175908"/>
                  <a:gd name="connsiteY3" fmla="*/ 346358 h 346357"/>
                </a:gdLst>
                <a:ahLst/>
                <a:cxnLst>
                  <a:cxn ang="0">
                    <a:pos x="connsiteX0" y="connsiteY0"/>
                  </a:cxn>
                  <a:cxn ang="0">
                    <a:pos x="connsiteX1" y="connsiteY1"/>
                  </a:cxn>
                  <a:cxn ang="0">
                    <a:pos x="connsiteX2" y="connsiteY2"/>
                  </a:cxn>
                  <a:cxn ang="0">
                    <a:pos x="connsiteX3" y="connsiteY3"/>
                  </a:cxn>
                </a:cxnLst>
                <a:rect l="l" t="t" r="r" b="b"/>
                <a:pathLst>
                  <a:path w="175908" h="346357">
                    <a:moveTo>
                      <a:pt x="129216" y="346358"/>
                    </a:moveTo>
                    <a:cubicBezTo>
                      <a:pt x="129216" y="346358"/>
                      <a:pt x="153796" y="198358"/>
                      <a:pt x="0" y="0"/>
                    </a:cubicBezTo>
                    <a:cubicBezTo>
                      <a:pt x="0" y="0"/>
                      <a:pt x="101462" y="56026"/>
                      <a:pt x="170151" y="146283"/>
                    </a:cubicBezTo>
                    <a:cubicBezTo>
                      <a:pt x="195443" y="247713"/>
                      <a:pt x="129216" y="346358"/>
                      <a:pt x="129216" y="346358"/>
                    </a:cubicBezTo>
                    <a:close/>
                  </a:path>
                </a:pathLst>
              </a:custGeom>
              <a:solidFill>
                <a:srgbClr val="CEA446"/>
              </a:solidFill>
              <a:ln w="0" cap="flat">
                <a:noFill/>
                <a:prstDash val="solid"/>
                <a:miter/>
              </a:ln>
            </p:spPr>
            <p:txBody>
              <a:bodyPr rtlCol="0" anchor="ctr"/>
              <a:lstStyle/>
              <a:p>
                <a:endParaRPr lang="en-GB"/>
              </a:p>
            </p:txBody>
          </p:sp>
          <p:sp>
            <p:nvSpPr>
              <p:cNvPr id="435" name="Friform 434">
                <a:extLst>
                  <a:ext uri="{FF2B5EF4-FFF2-40B4-BE49-F238E27FC236}">
                    <a16:creationId xmlns:a16="http://schemas.microsoft.com/office/drawing/2014/main" id="{3C0EEBE9-324F-56A8-2BF3-177299FA6C02}"/>
                  </a:ext>
                </a:extLst>
              </p:cNvPr>
              <p:cNvSpPr/>
              <p:nvPr/>
            </p:nvSpPr>
            <p:spPr>
              <a:xfrm>
                <a:off x="7010909" y="1859031"/>
                <a:ext cx="187833" cy="161792"/>
              </a:xfrm>
              <a:custGeom>
                <a:avLst/>
                <a:gdLst>
                  <a:gd name="connsiteX0" fmla="*/ 0 w 187833"/>
                  <a:gd name="connsiteY0" fmla="*/ 418 h 161792"/>
                  <a:gd name="connsiteX1" fmla="*/ 146672 w 187833"/>
                  <a:gd name="connsiteY1" fmla="*/ 24869 h 161792"/>
                  <a:gd name="connsiteX2" fmla="*/ 187833 w 187833"/>
                  <a:gd name="connsiteY2" fmla="*/ 161793 h 161792"/>
                  <a:gd name="connsiteX3" fmla="*/ 0 w 187833"/>
                  <a:gd name="connsiteY3" fmla="*/ 418 h 161792"/>
                </a:gdLst>
                <a:ahLst/>
                <a:cxnLst>
                  <a:cxn ang="0">
                    <a:pos x="connsiteX0" y="connsiteY0"/>
                  </a:cxn>
                  <a:cxn ang="0">
                    <a:pos x="connsiteX1" y="connsiteY1"/>
                  </a:cxn>
                  <a:cxn ang="0">
                    <a:pos x="connsiteX2" y="connsiteY2"/>
                  </a:cxn>
                  <a:cxn ang="0">
                    <a:pos x="connsiteX3" y="connsiteY3"/>
                  </a:cxn>
                </a:cxnLst>
                <a:rect l="l" t="t" r="r" b="b"/>
                <a:pathLst>
                  <a:path w="187833" h="161792">
                    <a:moveTo>
                      <a:pt x="0" y="418"/>
                    </a:moveTo>
                    <a:cubicBezTo>
                      <a:pt x="0" y="418"/>
                      <a:pt x="61596" y="-5216"/>
                      <a:pt x="146672" y="24869"/>
                    </a:cubicBezTo>
                    <a:cubicBezTo>
                      <a:pt x="146672" y="24869"/>
                      <a:pt x="179866" y="124356"/>
                      <a:pt x="187833" y="161793"/>
                    </a:cubicBezTo>
                    <a:cubicBezTo>
                      <a:pt x="187833" y="161793"/>
                      <a:pt x="139256" y="71536"/>
                      <a:pt x="0" y="418"/>
                    </a:cubicBezTo>
                    <a:close/>
                  </a:path>
                </a:pathLst>
              </a:custGeom>
              <a:solidFill>
                <a:srgbClr val="CEA446"/>
              </a:solidFill>
              <a:ln w="0" cap="flat">
                <a:noFill/>
                <a:prstDash val="solid"/>
                <a:miter/>
              </a:ln>
            </p:spPr>
            <p:txBody>
              <a:bodyPr rtlCol="0" anchor="ctr"/>
              <a:lstStyle/>
              <a:p>
                <a:endParaRPr lang="en-GB"/>
              </a:p>
            </p:txBody>
          </p:sp>
        </p:grpSp>
        <p:grpSp>
          <p:nvGrpSpPr>
            <p:cNvPr id="352" name="Grafikk 5">
              <a:extLst>
                <a:ext uri="{FF2B5EF4-FFF2-40B4-BE49-F238E27FC236}">
                  <a16:creationId xmlns:a16="http://schemas.microsoft.com/office/drawing/2014/main" id="{3A24F923-4536-3D11-43C9-F77AA6933ED4}"/>
                </a:ext>
              </a:extLst>
            </p:cNvPr>
            <p:cNvGrpSpPr/>
            <p:nvPr/>
          </p:nvGrpSpPr>
          <p:grpSpPr>
            <a:xfrm>
              <a:off x="7512055" y="4283558"/>
              <a:ext cx="2041442" cy="1200921"/>
              <a:chOff x="1995412" y="1886134"/>
              <a:chExt cx="3633706" cy="2137604"/>
            </a:xfrm>
          </p:grpSpPr>
          <p:sp>
            <p:nvSpPr>
              <p:cNvPr id="421" name="Friform 420">
                <a:extLst>
                  <a:ext uri="{FF2B5EF4-FFF2-40B4-BE49-F238E27FC236}">
                    <a16:creationId xmlns:a16="http://schemas.microsoft.com/office/drawing/2014/main" id="{925FADC7-A592-1DED-035A-E80F58392B65}"/>
                  </a:ext>
                </a:extLst>
              </p:cNvPr>
              <p:cNvSpPr/>
              <p:nvPr/>
            </p:nvSpPr>
            <p:spPr>
              <a:xfrm>
                <a:off x="1995412" y="2033227"/>
                <a:ext cx="3241672" cy="1990511"/>
              </a:xfrm>
              <a:custGeom>
                <a:avLst/>
                <a:gdLst>
                  <a:gd name="connsiteX0" fmla="*/ 509222 w 3241672"/>
                  <a:gd name="connsiteY0" fmla="*/ 32 h 1990511"/>
                  <a:gd name="connsiteX1" fmla="*/ 0 w 3241672"/>
                  <a:gd name="connsiteY1" fmla="*/ 474375 h 1990511"/>
                  <a:gd name="connsiteX2" fmla="*/ 102920 w 3241672"/>
                  <a:gd name="connsiteY2" fmla="*/ 802241 h 1990511"/>
                  <a:gd name="connsiteX3" fmla="*/ 1143255 w 3241672"/>
                  <a:gd name="connsiteY3" fmla="*/ 1814402 h 1990511"/>
                  <a:gd name="connsiteX4" fmla="*/ 3210098 w 3241672"/>
                  <a:gd name="connsiteY4" fmla="*/ 1632657 h 1990511"/>
                  <a:gd name="connsiteX5" fmla="*/ 509222 w 3241672"/>
                  <a:gd name="connsiteY5" fmla="*/ 0 h 199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1672" h="1990511">
                    <a:moveTo>
                      <a:pt x="509222" y="32"/>
                    </a:moveTo>
                    <a:lnTo>
                      <a:pt x="0" y="474375"/>
                    </a:lnTo>
                    <a:cubicBezTo>
                      <a:pt x="0" y="474375"/>
                      <a:pt x="22734" y="611558"/>
                      <a:pt x="102920" y="802241"/>
                    </a:cubicBezTo>
                    <a:cubicBezTo>
                      <a:pt x="236540" y="1120068"/>
                      <a:pt x="529754" y="1586574"/>
                      <a:pt x="1143255" y="1814402"/>
                    </a:cubicBezTo>
                    <a:cubicBezTo>
                      <a:pt x="2124845" y="2178960"/>
                      <a:pt x="2835955" y="1907153"/>
                      <a:pt x="3210098" y="1632657"/>
                    </a:cubicBezTo>
                    <a:cubicBezTo>
                      <a:pt x="3584275" y="1358194"/>
                      <a:pt x="509222" y="0"/>
                      <a:pt x="509222" y="0"/>
                    </a:cubicBezTo>
                    <a:close/>
                  </a:path>
                </a:pathLst>
              </a:custGeom>
              <a:solidFill>
                <a:srgbClr val="667C49"/>
              </a:solidFill>
              <a:ln w="0" cap="flat">
                <a:noFill/>
                <a:prstDash val="solid"/>
                <a:miter/>
              </a:ln>
            </p:spPr>
            <p:txBody>
              <a:bodyPr rtlCol="0" anchor="ctr"/>
              <a:lstStyle/>
              <a:p>
                <a:endParaRPr lang="en-GB"/>
              </a:p>
            </p:txBody>
          </p:sp>
          <p:sp>
            <p:nvSpPr>
              <p:cNvPr id="422" name="Friform 421">
                <a:extLst>
                  <a:ext uri="{FF2B5EF4-FFF2-40B4-BE49-F238E27FC236}">
                    <a16:creationId xmlns:a16="http://schemas.microsoft.com/office/drawing/2014/main" id="{9D266136-4B4B-439D-5D87-6C136C7B1B88}"/>
                  </a:ext>
                </a:extLst>
              </p:cNvPr>
              <p:cNvSpPr/>
              <p:nvPr/>
            </p:nvSpPr>
            <p:spPr>
              <a:xfrm>
                <a:off x="2504634" y="1886134"/>
                <a:ext cx="3124484" cy="1927251"/>
              </a:xfrm>
              <a:custGeom>
                <a:avLst/>
                <a:gdLst>
                  <a:gd name="connsiteX0" fmla="*/ 0 w 3124484"/>
                  <a:gd name="connsiteY0" fmla="*/ 147125 h 1927251"/>
                  <a:gd name="connsiteX1" fmla="*/ 2967988 w 3124484"/>
                  <a:gd name="connsiteY1" fmla="*/ 0 h 1927251"/>
                  <a:gd name="connsiteX2" fmla="*/ 2339428 w 3124484"/>
                  <a:gd name="connsiteY2" fmla="*/ 1907056 h 1927251"/>
                  <a:gd name="connsiteX3" fmla="*/ 0 w 3124484"/>
                  <a:gd name="connsiteY3" fmla="*/ 147125 h 1927251"/>
                </a:gdLst>
                <a:ahLst/>
                <a:cxnLst>
                  <a:cxn ang="0">
                    <a:pos x="connsiteX0" y="connsiteY0"/>
                  </a:cxn>
                  <a:cxn ang="0">
                    <a:pos x="connsiteX1" y="connsiteY1"/>
                  </a:cxn>
                  <a:cxn ang="0">
                    <a:pos x="connsiteX2" y="connsiteY2"/>
                  </a:cxn>
                  <a:cxn ang="0">
                    <a:pos x="connsiteX3" y="connsiteY3"/>
                  </a:cxn>
                </a:cxnLst>
                <a:rect l="l" t="t" r="r" b="b"/>
                <a:pathLst>
                  <a:path w="3124484" h="1927251">
                    <a:moveTo>
                      <a:pt x="0" y="147125"/>
                    </a:moveTo>
                    <a:lnTo>
                      <a:pt x="2967988" y="0"/>
                    </a:lnTo>
                    <a:cubicBezTo>
                      <a:pt x="2967988" y="0"/>
                      <a:pt x="3594832" y="1693023"/>
                      <a:pt x="2339428" y="1907056"/>
                    </a:cubicBezTo>
                    <a:cubicBezTo>
                      <a:pt x="1084056" y="2121088"/>
                      <a:pt x="189970" y="572858"/>
                      <a:pt x="0" y="147125"/>
                    </a:cubicBezTo>
                    <a:close/>
                  </a:path>
                </a:pathLst>
              </a:custGeom>
              <a:solidFill>
                <a:srgbClr val="FFFFFF"/>
              </a:solidFill>
              <a:ln w="0" cap="flat">
                <a:noFill/>
                <a:prstDash val="solid"/>
                <a:miter/>
              </a:ln>
            </p:spPr>
            <p:txBody>
              <a:bodyPr rtlCol="0" anchor="ctr"/>
              <a:lstStyle/>
              <a:p>
                <a:endParaRPr lang="en-GB"/>
              </a:p>
            </p:txBody>
          </p:sp>
          <p:sp>
            <p:nvSpPr>
              <p:cNvPr id="423" name="Friform 422">
                <a:extLst>
                  <a:ext uri="{FF2B5EF4-FFF2-40B4-BE49-F238E27FC236}">
                    <a16:creationId xmlns:a16="http://schemas.microsoft.com/office/drawing/2014/main" id="{F2DB60F4-F6E8-BD91-BBD1-1B7AAE67659D}"/>
                  </a:ext>
                </a:extLst>
              </p:cNvPr>
              <p:cNvSpPr/>
              <p:nvPr/>
            </p:nvSpPr>
            <p:spPr>
              <a:xfrm>
                <a:off x="2728673" y="1890344"/>
                <a:ext cx="2704528" cy="1668243"/>
              </a:xfrm>
              <a:custGeom>
                <a:avLst/>
                <a:gdLst>
                  <a:gd name="connsiteX0" fmla="*/ 0 w 2704528"/>
                  <a:gd name="connsiteY0" fmla="*/ 127338 h 1668243"/>
                  <a:gd name="connsiteX1" fmla="*/ 2569070 w 2704528"/>
                  <a:gd name="connsiteY1" fmla="*/ 0 h 1668243"/>
                  <a:gd name="connsiteX2" fmla="*/ 2025002 w 2704528"/>
                  <a:gd name="connsiteY2" fmla="*/ 1650760 h 1668243"/>
                  <a:gd name="connsiteX3" fmla="*/ 0 w 2704528"/>
                  <a:gd name="connsiteY3" fmla="*/ 127370 h 1668243"/>
                </a:gdLst>
                <a:ahLst/>
                <a:cxnLst>
                  <a:cxn ang="0">
                    <a:pos x="connsiteX0" y="connsiteY0"/>
                  </a:cxn>
                  <a:cxn ang="0">
                    <a:pos x="connsiteX1" y="connsiteY1"/>
                  </a:cxn>
                  <a:cxn ang="0">
                    <a:pos x="connsiteX2" y="connsiteY2"/>
                  </a:cxn>
                  <a:cxn ang="0">
                    <a:pos x="connsiteX3" y="connsiteY3"/>
                  </a:cxn>
                </a:cxnLst>
                <a:rect l="l" t="t" r="r" b="b"/>
                <a:pathLst>
                  <a:path w="2704528" h="1668243">
                    <a:moveTo>
                      <a:pt x="0" y="127338"/>
                    </a:moveTo>
                    <a:lnTo>
                      <a:pt x="2569070" y="0"/>
                    </a:lnTo>
                    <a:cubicBezTo>
                      <a:pt x="2569070" y="0"/>
                      <a:pt x="3111648" y="1465454"/>
                      <a:pt x="2025002" y="1650760"/>
                    </a:cubicBezTo>
                    <a:cubicBezTo>
                      <a:pt x="938356" y="1836035"/>
                      <a:pt x="164451" y="495879"/>
                      <a:pt x="0" y="127370"/>
                    </a:cubicBezTo>
                    <a:close/>
                  </a:path>
                </a:pathLst>
              </a:custGeom>
              <a:solidFill>
                <a:srgbClr val="C8534E"/>
              </a:solidFill>
              <a:ln w="0" cap="flat">
                <a:noFill/>
                <a:prstDash val="solid"/>
                <a:miter/>
              </a:ln>
            </p:spPr>
            <p:txBody>
              <a:bodyPr rtlCol="0" anchor="ctr"/>
              <a:lstStyle/>
              <a:p>
                <a:endParaRPr lang="en-GB"/>
              </a:p>
            </p:txBody>
          </p:sp>
          <p:sp>
            <p:nvSpPr>
              <p:cNvPr id="424" name="Friform 423">
                <a:extLst>
                  <a:ext uri="{FF2B5EF4-FFF2-40B4-BE49-F238E27FC236}">
                    <a16:creationId xmlns:a16="http://schemas.microsoft.com/office/drawing/2014/main" id="{4060927C-F076-F484-5D12-5C1CA5DAD415}"/>
                  </a:ext>
                </a:extLst>
              </p:cNvPr>
              <p:cNvSpPr/>
              <p:nvPr/>
            </p:nvSpPr>
            <p:spPr>
              <a:xfrm>
                <a:off x="3384984" y="2388725"/>
                <a:ext cx="225351" cy="189059"/>
              </a:xfrm>
              <a:custGeom>
                <a:avLst/>
                <a:gdLst>
                  <a:gd name="connsiteX0" fmla="*/ 127115 w 225351"/>
                  <a:gd name="connsiteY0" fmla="*/ 175843 h 189059"/>
                  <a:gd name="connsiteX1" fmla="*/ 13217 w 225351"/>
                  <a:gd name="connsiteY1" fmla="*/ 151425 h 189059"/>
                  <a:gd name="connsiteX2" fmla="*/ 37635 w 225351"/>
                  <a:gd name="connsiteY2" fmla="*/ 37527 h 189059"/>
                  <a:gd name="connsiteX3" fmla="*/ 220707 w 225351"/>
                  <a:gd name="connsiteY3" fmla="*/ 17221 h 189059"/>
                  <a:gd name="connsiteX4" fmla="*/ 127115 w 225351"/>
                  <a:gd name="connsiteY4" fmla="*/ 175843 h 189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351" h="189059">
                    <a:moveTo>
                      <a:pt x="127115" y="175843"/>
                    </a:moveTo>
                    <a:cubicBezTo>
                      <a:pt x="88901" y="200553"/>
                      <a:pt x="37927" y="189607"/>
                      <a:pt x="13217" y="151425"/>
                    </a:cubicBezTo>
                    <a:cubicBezTo>
                      <a:pt x="-11493" y="113210"/>
                      <a:pt x="-547" y="62236"/>
                      <a:pt x="37635" y="37527"/>
                    </a:cubicBezTo>
                    <a:cubicBezTo>
                      <a:pt x="75849" y="12817"/>
                      <a:pt x="195998" y="-20993"/>
                      <a:pt x="220707" y="17221"/>
                    </a:cubicBezTo>
                    <a:cubicBezTo>
                      <a:pt x="245417" y="55435"/>
                      <a:pt x="165297" y="151166"/>
                      <a:pt x="127115" y="175843"/>
                    </a:cubicBezTo>
                    <a:close/>
                  </a:path>
                </a:pathLst>
              </a:custGeom>
              <a:solidFill>
                <a:srgbClr val="363638"/>
              </a:solidFill>
              <a:ln w="0" cap="flat">
                <a:noFill/>
                <a:prstDash val="solid"/>
                <a:miter/>
              </a:ln>
            </p:spPr>
            <p:txBody>
              <a:bodyPr rtlCol="0" anchor="ctr"/>
              <a:lstStyle/>
              <a:p>
                <a:endParaRPr lang="en-GB"/>
              </a:p>
            </p:txBody>
          </p:sp>
          <p:sp>
            <p:nvSpPr>
              <p:cNvPr id="425" name="Friform 424">
                <a:extLst>
                  <a:ext uri="{FF2B5EF4-FFF2-40B4-BE49-F238E27FC236}">
                    <a16:creationId xmlns:a16="http://schemas.microsoft.com/office/drawing/2014/main" id="{60FD39F3-D1EE-7914-942B-F459590A6458}"/>
                  </a:ext>
                </a:extLst>
              </p:cNvPr>
              <p:cNvSpPr/>
              <p:nvPr/>
            </p:nvSpPr>
            <p:spPr>
              <a:xfrm>
                <a:off x="3702323" y="2657291"/>
                <a:ext cx="189118" cy="225334"/>
              </a:xfrm>
              <a:custGeom>
                <a:avLst/>
                <a:gdLst>
                  <a:gd name="connsiteX0" fmla="*/ 151534 w 189118"/>
                  <a:gd name="connsiteY0" fmla="*/ 187731 h 225334"/>
                  <a:gd name="connsiteX1" fmla="*/ 37604 w 189118"/>
                  <a:gd name="connsiteY1" fmla="*/ 212084 h 225334"/>
                  <a:gd name="connsiteX2" fmla="*/ 13250 w 189118"/>
                  <a:gd name="connsiteY2" fmla="*/ 98154 h 225334"/>
                  <a:gd name="connsiteX3" fmla="*/ 171937 w 189118"/>
                  <a:gd name="connsiteY3" fmla="*/ 4658 h 225334"/>
                  <a:gd name="connsiteX4" fmla="*/ 151502 w 189118"/>
                  <a:gd name="connsiteY4" fmla="*/ 187698 h 225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118" h="225334">
                    <a:moveTo>
                      <a:pt x="151534" y="187731"/>
                    </a:moveTo>
                    <a:cubicBezTo>
                      <a:pt x="126792" y="225913"/>
                      <a:pt x="75786" y="236826"/>
                      <a:pt x="37604" y="212084"/>
                    </a:cubicBezTo>
                    <a:cubicBezTo>
                      <a:pt x="-578" y="187342"/>
                      <a:pt x="-11492" y="136336"/>
                      <a:pt x="13250" y="98154"/>
                    </a:cubicBezTo>
                    <a:cubicBezTo>
                      <a:pt x="37992" y="59972"/>
                      <a:pt x="133755" y="-20084"/>
                      <a:pt x="171937" y="4658"/>
                    </a:cubicBezTo>
                    <a:cubicBezTo>
                      <a:pt x="210119" y="29401"/>
                      <a:pt x="176244" y="149517"/>
                      <a:pt x="151502" y="187698"/>
                    </a:cubicBezTo>
                    <a:close/>
                  </a:path>
                </a:pathLst>
              </a:custGeom>
              <a:solidFill>
                <a:srgbClr val="363638"/>
              </a:solidFill>
              <a:ln w="0" cap="flat">
                <a:noFill/>
                <a:prstDash val="solid"/>
                <a:miter/>
              </a:ln>
            </p:spPr>
            <p:txBody>
              <a:bodyPr rtlCol="0" anchor="ctr"/>
              <a:lstStyle/>
              <a:p>
                <a:endParaRPr lang="en-GB"/>
              </a:p>
            </p:txBody>
          </p:sp>
          <p:sp>
            <p:nvSpPr>
              <p:cNvPr id="426" name="Friform 425">
                <a:extLst>
                  <a:ext uri="{FF2B5EF4-FFF2-40B4-BE49-F238E27FC236}">
                    <a16:creationId xmlns:a16="http://schemas.microsoft.com/office/drawing/2014/main" id="{CED8518F-0903-9556-4134-16FB2FF36E22}"/>
                  </a:ext>
                </a:extLst>
              </p:cNvPr>
              <p:cNvSpPr/>
              <p:nvPr/>
            </p:nvSpPr>
            <p:spPr>
              <a:xfrm>
                <a:off x="4864154" y="2244293"/>
                <a:ext cx="242667" cy="167244"/>
              </a:xfrm>
              <a:custGeom>
                <a:avLst/>
                <a:gdLst>
                  <a:gd name="connsiteX0" fmla="*/ 181018 w 242667"/>
                  <a:gd name="connsiteY0" fmla="*/ 5136 h 167244"/>
                  <a:gd name="connsiteX1" fmla="*/ 239991 w 242667"/>
                  <a:gd name="connsiteY1" fmla="*/ 105595 h 167244"/>
                  <a:gd name="connsiteX2" fmla="*/ 139533 w 242667"/>
                  <a:gd name="connsiteY2" fmla="*/ 164568 h 167244"/>
                  <a:gd name="connsiteX3" fmla="*/ 860 w 242667"/>
                  <a:gd name="connsiteY3" fmla="*/ 43351 h 167244"/>
                  <a:gd name="connsiteX4" fmla="*/ 181051 w 242667"/>
                  <a:gd name="connsiteY4" fmla="*/ 5136 h 167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667" h="167244">
                    <a:moveTo>
                      <a:pt x="181018" y="5136"/>
                    </a:moveTo>
                    <a:cubicBezTo>
                      <a:pt x="225030" y="16601"/>
                      <a:pt x="251455" y="61583"/>
                      <a:pt x="239991" y="105595"/>
                    </a:cubicBezTo>
                    <a:cubicBezTo>
                      <a:pt x="228527" y="149606"/>
                      <a:pt x="183544" y="176032"/>
                      <a:pt x="139533" y="164568"/>
                    </a:cubicBezTo>
                    <a:cubicBezTo>
                      <a:pt x="95522" y="153104"/>
                      <a:pt x="-10604" y="87362"/>
                      <a:pt x="860" y="43351"/>
                    </a:cubicBezTo>
                    <a:cubicBezTo>
                      <a:pt x="12325" y="-661"/>
                      <a:pt x="137007" y="-6328"/>
                      <a:pt x="181051" y="5136"/>
                    </a:cubicBezTo>
                    <a:close/>
                  </a:path>
                </a:pathLst>
              </a:custGeom>
              <a:solidFill>
                <a:srgbClr val="363638"/>
              </a:solidFill>
              <a:ln w="0" cap="flat">
                <a:noFill/>
                <a:prstDash val="solid"/>
                <a:miter/>
              </a:ln>
            </p:spPr>
            <p:txBody>
              <a:bodyPr rtlCol="0" anchor="ctr"/>
              <a:lstStyle/>
              <a:p>
                <a:endParaRPr lang="en-GB"/>
              </a:p>
            </p:txBody>
          </p:sp>
          <p:sp>
            <p:nvSpPr>
              <p:cNvPr id="427" name="Friform 426">
                <a:extLst>
                  <a:ext uri="{FF2B5EF4-FFF2-40B4-BE49-F238E27FC236}">
                    <a16:creationId xmlns:a16="http://schemas.microsoft.com/office/drawing/2014/main" id="{9528A5CC-7CCD-0EDA-91C3-9612CB74C73A}"/>
                  </a:ext>
                </a:extLst>
              </p:cNvPr>
              <p:cNvSpPr/>
              <p:nvPr/>
            </p:nvSpPr>
            <p:spPr>
              <a:xfrm>
                <a:off x="4603032" y="2924891"/>
                <a:ext cx="172705" cy="237835"/>
              </a:xfrm>
              <a:custGeom>
                <a:avLst/>
                <a:gdLst>
                  <a:gd name="connsiteX0" fmla="*/ 167127 w 172705"/>
                  <a:gd name="connsiteY0" fmla="*/ 125710 h 237835"/>
                  <a:gd name="connsiteX1" fmla="*/ 120071 w 172705"/>
                  <a:gd name="connsiteY1" fmla="*/ 232257 h 237835"/>
                  <a:gd name="connsiteX2" fmla="*/ 13525 w 172705"/>
                  <a:gd name="connsiteY2" fmla="*/ 185202 h 237835"/>
                  <a:gd name="connsiteX3" fmla="*/ 30851 w 172705"/>
                  <a:gd name="connsiteY3" fmla="*/ 1838 h 237835"/>
                  <a:gd name="connsiteX4" fmla="*/ 167159 w 172705"/>
                  <a:gd name="connsiteY4" fmla="*/ 125710 h 237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05" h="237835">
                    <a:moveTo>
                      <a:pt x="167127" y="125710"/>
                    </a:moveTo>
                    <a:cubicBezTo>
                      <a:pt x="183546" y="168135"/>
                      <a:pt x="162496" y="215838"/>
                      <a:pt x="120071" y="232257"/>
                    </a:cubicBezTo>
                    <a:cubicBezTo>
                      <a:pt x="77647" y="248676"/>
                      <a:pt x="29944" y="227626"/>
                      <a:pt x="13525" y="185202"/>
                    </a:cubicBezTo>
                    <a:cubicBezTo>
                      <a:pt x="-2894" y="142777"/>
                      <a:pt x="-11574" y="18257"/>
                      <a:pt x="30851" y="1838"/>
                    </a:cubicBezTo>
                    <a:cubicBezTo>
                      <a:pt x="73275" y="-14581"/>
                      <a:pt x="150740" y="83286"/>
                      <a:pt x="167159" y="125710"/>
                    </a:cubicBezTo>
                    <a:close/>
                  </a:path>
                </a:pathLst>
              </a:custGeom>
              <a:solidFill>
                <a:srgbClr val="363638"/>
              </a:solidFill>
              <a:ln w="0" cap="flat">
                <a:noFill/>
                <a:prstDash val="solid"/>
                <a:miter/>
              </a:ln>
            </p:spPr>
            <p:txBody>
              <a:bodyPr rtlCol="0" anchor="ctr"/>
              <a:lstStyle/>
              <a:p>
                <a:endParaRPr lang="en-GB"/>
              </a:p>
            </p:txBody>
          </p:sp>
          <p:sp>
            <p:nvSpPr>
              <p:cNvPr id="428" name="Friform 427">
                <a:extLst>
                  <a:ext uri="{FF2B5EF4-FFF2-40B4-BE49-F238E27FC236}">
                    <a16:creationId xmlns:a16="http://schemas.microsoft.com/office/drawing/2014/main" id="{A7D393B7-3AB0-DEAE-46F8-B9EAE7C92026}"/>
                  </a:ext>
                </a:extLst>
              </p:cNvPr>
              <p:cNvSpPr/>
              <p:nvPr/>
            </p:nvSpPr>
            <p:spPr>
              <a:xfrm>
                <a:off x="2488356" y="2646404"/>
                <a:ext cx="1055382" cy="1320595"/>
              </a:xfrm>
              <a:custGeom>
                <a:avLst/>
                <a:gdLst>
                  <a:gd name="connsiteX0" fmla="*/ 6012 w 1055382"/>
                  <a:gd name="connsiteY0" fmla="*/ 0 h 1320595"/>
                  <a:gd name="connsiteX1" fmla="*/ 233808 w 1055382"/>
                  <a:gd name="connsiteY1" fmla="*/ 981719 h 1320595"/>
                  <a:gd name="connsiteX2" fmla="*/ 650279 w 1055382"/>
                  <a:gd name="connsiteY2" fmla="*/ 1201257 h 1320595"/>
                  <a:gd name="connsiteX3" fmla="*/ 1055383 w 1055382"/>
                  <a:gd name="connsiteY3" fmla="*/ 1320595 h 1320595"/>
                  <a:gd name="connsiteX4" fmla="*/ 5979 w 1055382"/>
                  <a:gd name="connsiteY4" fmla="*/ 32 h 132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382" h="1320595">
                    <a:moveTo>
                      <a:pt x="6012" y="0"/>
                    </a:moveTo>
                    <a:cubicBezTo>
                      <a:pt x="6012" y="0"/>
                      <a:pt x="-58305" y="451868"/>
                      <a:pt x="233808" y="981719"/>
                    </a:cubicBezTo>
                    <a:cubicBezTo>
                      <a:pt x="352887" y="1066470"/>
                      <a:pt x="490686" y="1141960"/>
                      <a:pt x="650279" y="1201257"/>
                    </a:cubicBezTo>
                    <a:cubicBezTo>
                      <a:pt x="790959" y="1253494"/>
                      <a:pt x="926037" y="1292615"/>
                      <a:pt x="1055383" y="1320595"/>
                    </a:cubicBezTo>
                    <a:cubicBezTo>
                      <a:pt x="711551" y="1112166"/>
                      <a:pt x="200613" y="697702"/>
                      <a:pt x="5979" y="32"/>
                    </a:cubicBezTo>
                    <a:close/>
                  </a:path>
                </a:pathLst>
              </a:custGeom>
              <a:solidFill>
                <a:srgbClr val="4F6033"/>
              </a:solidFill>
              <a:ln w="0" cap="flat">
                <a:noFill/>
                <a:prstDash val="solid"/>
                <a:miter/>
              </a:ln>
            </p:spPr>
            <p:txBody>
              <a:bodyPr rtlCol="0" anchor="ctr"/>
              <a:lstStyle/>
              <a:p>
                <a:endParaRPr lang="en-GB"/>
              </a:p>
            </p:txBody>
          </p:sp>
        </p:grpSp>
        <p:grpSp>
          <p:nvGrpSpPr>
            <p:cNvPr id="353" name="Grafikk 5">
              <a:extLst>
                <a:ext uri="{FF2B5EF4-FFF2-40B4-BE49-F238E27FC236}">
                  <a16:creationId xmlns:a16="http://schemas.microsoft.com/office/drawing/2014/main" id="{5AF4D069-178E-C7ED-54D9-A25DCFC48ABE}"/>
                </a:ext>
              </a:extLst>
            </p:cNvPr>
            <p:cNvGrpSpPr/>
            <p:nvPr/>
          </p:nvGrpSpPr>
          <p:grpSpPr>
            <a:xfrm>
              <a:off x="9788505" y="4480870"/>
              <a:ext cx="718921" cy="816795"/>
              <a:chOff x="6047425" y="2237343"/>
              <a:chExt cx="1279658" cy="1453870"/>
            </a:xfrm>
          </p:grpSpPr>
          <p:sp>
            <p:nvSpPr>
              <p:cNvPr id="419" name="Friform 418">
                <a:extLst>
                  <a:ext uri="{FF2B5EF4-FFF2-40B4-BE49-F238E27FC236}">
                    <a16:creationId xmlns:a16="http://schemas.microsoft.com/office/drawing/2014/main" id="{DBA6C4E1-7F38-4640-7E1A-ACC1FA10FB6C}"/>
                  </a:ext>
                </a:extLst>
              </p:cNvPr>
              <p:cNvSpPr/>
              <p:nvPr/>
            </p:nvSpPr>
            <p:spPr>
              <a:xfrm>
                <a:off x="6831853" y="2237343"/>
                <a:ext cx="322847" cy="257045"/>
              </a:xfrm>
              <a:custGeom>
                <a:avLst/>
                <a:gdLst>
                  <a:gd name="connsiteX0" fmla="*/ 0 w 322847"/>
                  <a:gd name="connsiteY0" fmla="*/ 240659 h 257045"/>
                  <a:gd name="connsiteX1" fmla="*/ 44659 w 322847"/>
                  <a:gd name="connsiteY1" fmla="*/ 257046 h 257045"/>
                  <a:gd name="connsiteX2" fmla="*/ 306945 w 322847"/>
                  <a:gd name="connsiteY2" fmla="*/ 64517 h 257045"/>
                  <a:gd name="connsiteX3" fmla="*/ 314879 w 322847"/>
                  <a:gd name="connsiteY3" fmla="*/ 2241 h 257045"/>
                  <a:gd name="connsiteX4" fmla="*/ 0 w 322847"/>
                  <a:gd name="connsiteY4" fmla="*/ 240659 h 25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47" h="257045">
                    <a:moveTo>
                      <a:pt x="0" y="240659"/>
                    </a:moveTo>
                    <a:lnTo>
                      <a:pt x="44659" y="257046"/>
                    </a:lnTo>
                    <a:cubicBezTo>
                      <a:pt x="85270" y="158919"/>
                      <a:pt x="207750" y="46673"/>
                      <a:pt x="306945" y="64517"/>
                    </a:cubicBezTo>
                    <a:cubicBezTo>
                      <a:pt x="318863" y="66590"/>
                      <a:pt x="331460" y="5091"/>
                      <a:pt x="314879" y="2241"/>
                    </a:cubicBezTo>
                    <a:cubicBezTo>
                      <a:pt x="186796" y="-19231"/>
                      <a:pt x="49678" y="117628"/>
                      <a:pt x="0" y="240659"/>
                    </a:cubicBezTo>
                    <a:close/>
                  </a:path>
                </a:pathLst>
              </a:custGeom>
              <a:solidFill>
                <a:srgbClr val="363638"/>
              </a:solidFill>
              <a:ln w="0" cap="flat">
                <a:noFill/>
                <a:prstDash val="solid"/>
                <a:miter/>
              </a:ln>
            </p:spPr>
            <p:txBody>
              <a:bodyPr rtlCol="0" anchor="ctr"/>
              <a:lstStyle/>
              <a:p>
                <a:endParaRPr lang="en-GB"/>
              </a:p>
            </p:txBody>
          </p:sp>
          <p:sp>
            <p:nvSpPr>
              <p:cNvPr id="420" name="Friform 419">
                <a:extLst>
                  <a:ext uri="{FF2B5EF4-FFF2-40B4-BE49-F238E27FC236}">
                    <a16:creationId xmlns:a16="http://schemas.microsoft.com/office/drawing/2014/main" id="{4568812A-74B8-BA58-840F-19DC6C341150}"/>
                  </a:ext>
                </a:extLst>
              </p:cNvPr>
              <p:cNvSpPr/>
              <p:nvPr/>
            </p:nvSpPr>
            <p:spPr>
              <a:xfrm>
                <a:off x="6047425" y="2331153"/>
                <a:ext cx="1279658" cy="1360061"/>
              </a:xfrm>
              <a:custGeom>
                <a:avLst/>
                <a:gdLst>
                  <a:gd name="connsiteX0" fmla="*/ 394803 w 1279658"/>
                  <a:gd name="connsiteY0" fmla="*/ 1271257 h 1360061"/>
                  <a:gd name="connsiteX1" fmla="*/ 396714 w 1279658"/>
                  <a:gd name="connsiteY1" fmla="*/ 1271160 h 1360061"/>
                  <a:gd name="connsiteX2" fmla="*/ 1226742 w 1279658"/>
                  <a:gd name="connsiteY2" fmla="*/ 826158 h 1360061"/>
                  <a:gd name="connsiteX3" fmla="*/ 807486 w 1279658"/>
                  <a:gd name="connsiteY3" fmla="*/ 145976 h 1360061"/>
                  <a:gd name="connsiteX4" fmla="*/ 814254 w 1279658"/>
                  <a:gd name="connsiteY4" fmla="*/ 148469 h 1360061"/>
                  <a:gd name="connsiteX5" fmla="*/ 54599 w 1279658"/>
                  <a:gd name="connsiteY5" fmla="*/ 396376 h 1360061"/>
                  <a:gd name="connsiteX6" fmla="*/ 400212 w 1279658"/>
                  <a:gd name="connsiteY6" fmla="*/ 1272520 h 1360061"/>
                  <a:gd name="connsiteX7" fmla="*/ 401637 w 1279658"/>
                  <a:gd name="connsiteY7" fmla="*/ 1273751 h 1360061"/>
                  <a:gd name="connsiteX8" fmla="*/ 394803 w 1279658"/>
                  <a:gd name="connsiteY8" fmla="*/ 1271257 h 1360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9658" h="1360061">
                    <a:moveTo>
                      <a:pt x="394803" y="1271257"/>
                    </a:moveTo>
                    <a:cubicBezTo>
                      <a:pt x="395387" y="1271322"/>
                      <a:pt x="396034" y="1271257"/>
                      <a:pt x="396714" y="1271160"/>
                    </a:cubicBezTo>
                    <a:cubicBezTo>
                      <a:pt x="628688" y="1513821"/>
                      <a:pt x="1080588" y="1224688"/>
                      <a:pt x="1226742" y="826158"/>
                    </a:cubicBezTo>
                    <a:cubicBezTo>
                      <a:pt x="1372863" y="427660"/>
                      <a:pt x="1211003" y="124861"/>
                      <a:pt x="807486" y="145976"/>
                    </a:cubicBezTo>
                    <a:lnTo>
                      <a:pt x="814254" y="148469"/>
                    </a:lnTo>
                    <a:cubicBezTo>
                      <a:pt x="519972" y="-128552"/>
                      <a:pt x="200785" y="-2089"/>
                      <a:pt x="54599" y="396376"/>
                    </a:cubicBezTo>
                    <a:cubicBezTo>
                      <a:pt x="-91522" y="794906"/>
                      <a:pt x="66387" y="1307593"/>
                      <a:pt x="400212" y="1272520"/>
                    </a:cubicBezTo>
                    <a:cubicBezTo>
                      <a:pt x="400633" y="1272941"/>
                      <a:pt x="401086" y="1273395"/>
                      <a:pt x="401637" y="1273751"/>
                    </a:cubicBezTo>
                    <a:lnTo>
                      <a:pt x="394803" y="1271257"/>
                    </a:lnTo>
                    <a:close/>
                  </a:path>
                </a:pathLst>
              </a:custGeom>
              <a:solidFill>
                <a:srgbClr val="C8534E"/>
              </a:solidFill>
              <a:ln w="0" cap="flat">
                <a:noFill/>
                <a:prstDash val="solid"/>
                <a:miter/>
              </a:ln>
            </p:spPr>
            <p:txBody>
              <a:bodyPr rtlCol="0" anchor="ctr"/>
              <a:lstStyle/>
              <a:p>
                <a:endParaRPr lang="en-GB"/>
              </a:p>
            </p:txBody>
          </p:sp>
        </p:grpSp>
        <p:grpSp>
          <p:nvGrpSpPr>
            <p:cNvPr id="354" name="Grafikk 5">
              <a:extLst>
                <a:ext uri="{FF2B5EF4-FFF2-40B4-BE49-F238E27FC236}">
                  <a16:creationId xmlns:a16="http://schemas.microsoft.com/office/drawing/2014/main" id="{D99924DA-D5A4-DE55-CC11-23F4F3F82CCB}"/>
                </a:ext>
              </a:extLst>
            </p:cNvPr>
            <p:cNvGrpSpPr/>
            <p:nvPr/>
          </p:nvGrpSpPr>
          <p:grpSpPr>
            <a:xfrm>
              <a:off x="10093384" y="4633650"/>
              <a:ext cx="953390" cy="925753"/>
              <a:chOff x="6590101" y="2509287"/>
              <a:chExt cx="1697005" cy="1647813"/>
            </a:xfrm>
          </p:grpSpPr>
          <p:sp>
            <p:nvSpPr>
              <p:cNvPr id="396" name="Friform 395">
                <a:extLst>
                  <a:ext uri="{FF2B5EF4-FFF2-40B4-BE49-F238E27FC236}">
                    <a16:creationId xmlns:a16="http://schemas.microsoft.com/office/drawing/2014/main" id="{9DD9059D-2626-4762-2554-A694EE79357D}"/>
                  </a:ext>
                </a:extLst>
              </p:cNvPr>
              <p:cNvSpPr/>
              <p:nvPr/>
            </p:nvSpPr>
            <p:spPr>
              <a:xfrm>
                <a:off x="6590101" y="2696800"/>
                <a:ext cx="1469778" cy="1460300"/>
              </a:xfrm>
              <a:custGeom>
                <a:avLst/>
                <a:gdLst>
                  <a:gd name="connsiteX0" fmla="*/ 900689 w 1469778"/>
                  <a:gd name="connsiteY0" fmla="*/ 26940 h 1460300"/>
                  <a:gd name="connsiteX1" fmla="*/ 1457291 w 1469778"/>
                  <a:gd name="connsiteY1" fmla="*/ 867881 h 1460300"/>
                  <a:gd name="connsiteX2" fmla="*/ 599606 w 1469778"/>
                  <a:gd name="connsiteY2" fmla="*/ 1447411 h 1460300"/>
                  <a:gd name="connsiteX3" fmla="*/ 11689 w 1469778"/>
                  <a:gd name="connsiteY3" fmla="*/ 639632 h 1460300"/>
                  <a:gd name="connsiteX4" fmla="*/ 900689 w 1469778"/>
                  <a:gd name="connsiteY4" fmla="*/ 26940 h 1460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9778" h="1460300">
                    <a:moveTo>
                      <a:pt x="900689" y="26940"/>
                    </a:moveTo>
                    <a:cubicBezTo>
                      <a:pt x="1146815" y="87921"/>
                      <a:pt x="1545410" y="347292"/>
                      <a:pt x="1457291" y="867881"/>
                    </a:cubicBezTo>
                    <a:cubicBezTo>
                      <a:pt x="1369203" y="1388470"/>
                      <a:pt x="883946" y="1503469"/>
                      <a:pt x="599606" y="1447411"/>
                    </a:cubicBezTo>
                    <a:cubicBezTo>
                      <a:pt x="315298" y="1391352"/>
                      <a:pt x="-72415" y="1120160"/>
                      <a:pt x="11689" y="639632"/>
                    </a:cubicBezTo>
                    <a:cubicBezTo>
                      <a:pt x="95792" y="159103"/>
                      <a:pt x="448174" y="-85177"/>
                      <a:pt x="900689" y="26940"/>
                    </a:cubicBezTo>
                    <a:close/>
                  </a:path>
                </a:pathLst>
              </a:custGeom>
              <a:solidFill>
                <a:srgbClr val="E08D46"/>
              </a:solidFill>
              <a:ln w="0" cap="flat">
                <a:noFill/>
                <a:prstDash val="solid"/>
                <a:miter/>
              </a:ln>
            </p:spPr>
            <p:txBody>
              <a:bodyPr rtlCol="0" anchor="ctr"/>
              <a:lstStyle/>
              <a:p>
                <a:endParaRPr lang="en-GB"/>
              </a:p>
            </p:txBody>
          </p:sp>
          <p:sp>
            <p:nvSpPr>
              <p:cNvPr id="397" name="Friform 396">
                <a:extLst>
                  <a:ext uri="{FF2B5EF4-FFF2-40B4-BE49-F238E27FC236}">
                    <a16:creationId xmlns:a16="http://schemas.microsoft.com/office/drawing/2014/main" id="{FE6A124A-18C6-563B-48F3-52272A205A3C}"/>
                  </a:ext>
                </a:extLst>
              </p:cNvPr>
              <p:cNvSpPr/>
              <p:nvPr/>
            </p:nvSpPr>
            <p:spPr>
              <a:xfrm>
                <a:off x="7215744" y="2794696"/>
                <a:ext cx="178927" cy="94434"/>
              </a:xfrm>
              <a:custGeom>
                <a:avLst/>
                <a:gdLst>
                  <a:gd name="connsiteX0" fmla="*/ 170928 w 178927"/>
                  <a:gd name="connsiteY0" fmla="*/ 94435 h 94434"/>
                  <a:gd name="connsiteX1" fmla="*/ 178927 w 178927"/>
                  <a:gd name="connsiteY1" fmla="*/ 89383 h 94434"/>
                  <a:gd name="connsiteX2" fmla="*/ 71863 w 178927"/>
                  <a:gd name="connsiteY2" fmla="*/ 16451 h 94434"/>
                  <a:gd name="connsiteX3" fmla="*/ 1037 w 178927"/>
                  <a:gd name="connsiteY3" fmla="*/ 0 h 94434"/>
                  <a:gd name="connsiteX4" fmla="*/ 0 w 178927"/>
                  <a:gd name="connsiteY4" fmla="*/ 9392 h 94434"/>
                  <a:gd name="connsiteX5" fmla="*/ 170961 w 178927"/>
                  <a:gd name="connsiteY5" fmla="*/ 94435 h 9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27" h="94434">
                    <a:moveTo>
                      <a:pt x="170928" y="94435"/>
                    </a:moveTo>
                    <a:lnTo>
                      <a:pt x="178927" y="89383"/>
                    </a:lnTo>
                    <a:cubicBezTo>
                      <a:pt x="154282" y="50521"/>
                      <a:pt x="107097" y="28272"/>
                      <a:pt x="71863" y="16451"/>
                    </a:cubicBezTo>
                    <a:cubicBezTo>
                      <a:pt x="34004" y="3757"/>
                      <a:pt x="2364" y="129"/>
                      <a:pt x="1037" y="0"/>
                    </a:cubicBezTo>
                    <a:lnTo>
                      <a:pt x="0" y="9392"/>
                    </a:lnTo>
                    <a:cubicBezTo>
                      <a:pt x="1263" y="9521"/>
                      <a:pt x="126431" y="24256"/>
                      <a:pt x="170961" y="94435"/>
                    </a:cubicBezTo>
                    <a:close/>
                  </a:path>
                </a:pathLst>
              </a:custGeom>
              <a:solidFill>
                <a:srgbClr val="C16827"/>
              </a:solidFill>
              <a:ln w="0" cap="flat">
                <a:noFill/>
                <a:prstDash val="solid"/>
                <a:miter/>
              </a:ln>
            </p:spPr>
            <p:txBody>
              <a:bodyPr rtlCol="0" anchor="ctr"/>
              <a:lstStyle/>
              <a:p>
                <a:endParaRPr lang="en-GB"/>
              </a:p>
            </p:txBody>
          </p:sp>
          <p:sp>
            <p:nvSpPr>
              <p:cNvPr id="398" name="Friform 397">
                <a:extLst>
                  <a:ext uri="{FF2B5EF4-FFF2-40B4-BE49-F238E27FC236}">
                    <a16:creationId xmlns:a16="http://schemas.microsoft.com/office/drawing/2014/main" id="{67372DED-1A29-D01E-125D-C18780D47D47}"/>
                  </a:ext>
                </a:extLst>
              </p:cNvPr>
              <p:cNvSpPr/>
              <p:nvPr/>
            </p:nvSpPr>
            <p:spPr>
              <a:xfrm>
                <a:off x="7213510" y="2892855"/>
                <a:ext cx="193435" cy="79472"/>
              </a:xfrm>
              <a:custGeom>
                <a:avLst/>
                <a:gdLst>
                  <a:gd name="connsiteX0" fmla="*/ 5473 w 193435"/>
                  <a:gd name="connsiteY0" fmla="*/ 79472 h 79472"/>
                  <a:gd name="connsiteX1" fmla="*/ 77659 w 193435"/>
                  <a:gd name="connsiteY1" fmla="*/ 36562 h 79472"/>
                  <a:gd name="connsiteX2" fmla="*/ 189355 w 193435"/>
                  <a:gd name="connsiteY2" fmla="*/ 14022 h 79472"/>
                  <a:gd name="connsiteX3" fmla="*/ 193436 w 193435"/>
                  <a:gd name="connsiteY3" fmla="*/ 5473 h 79472"/>
                  <a:gd name="connsiteX4" fmla="*/ 0 w 193435"/>
                  <a:gd name="connsiteY4" fmla="*/ 71732 h 79472"/>
                  <a:gd name="connsiteX5" fmla="*/ 5473 w 193435"/>
                  <a:gd name="connsiteY5" fmla="*/ 79440 h 7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435" h="79472">
                    <a:moveTo>
                      <a:pt x="5473" y="79472"/>
                    </a:moveTo>
                    <a:cubicBezTo>
                      <a:pt x="5797" y="79245"/>
                      <a:pt x="38473" y="56090"/>
                      <a:pt x="77659" y="36562"/>
                    </a:cubicBezTo>
                    <a:cubicBezTo>
                      <a:pt x="128536" y="11237"/>
                      <a:pt x="167171" y="3465"/>
                      <a:pt x="189355" y="14022"/>
                    </a:cubicBezTo>
                    <a:lnTo>
                      <a:pt x="193436" y="5473"/>
                    </a:lnTo>
                    <a:cubicBezTo>
                      <a:pt x="134009" y="-22864"/>
                      <a:pt x="5441" y="67878"/>
                      <a:pt x="0" y="71732"/>
                    </a:cubicBezTo>
                    <a:lnTo>
                      <a:pt x="5473" y="79440"/>
                    </a:lnTo>
                    <a:close/>
                  </a:path>
                </a:pathLst>
              </a:custGeom>
              <a:solidFill>
                <a:srgbClr val="C16827"/>
              </a:solidFill>
              <a:ln w="0" cap="flat">
                <a:noFill/>
                <a:prstDash val="solid"/>
                <a:miter/>
              </a:ln>
            </p:spPr>
            <p:txBody>
              <a:bodyPr rtlCol="0" anchor="ctr"/>
              <a:lstStyle/>
              <a:p>
                <a:endParaRPr lang="en-GB"/>
              </a:p>
            </p:txBody>
          </p:sp>
          <p:sp>
            <p:nvSpPr>
              <p:cNvPr id="399" name="Friform 398">
                <a:extLst>
                  <a:ext uri="{FF2B5EF4-FFF2-40B4-BE49-F238E27FC236}">
                    <a16:creationId xmlns:a16="http://schemas.microsoft.com/office/drawing/2014/main" id="{EE281940-2198-FAB0-98BF-D16062AA4DC6}"/>
                  </a:ext>
                </a:extLst>
              </p:cNvPr>
              <p:cNvSpPr/>
              <p:nvPr/>
            </p:nvSpPr>
            <p:spPr>
              <a:xfrm>
                <a:off x="7442828" y="2908723"/>
                <a:ext cx="98094" cy="134656"/>
              </a:xfrm>
              <a:custGeom>
                <a:avLst/>
                <a:gdLst>
                  <a:gd name="connsiteX0" fmla="*/ 89480 w 98094"/>
                  <a:gd name="connsiteY0" fmla="*/ 134657 h 134656"/>
                  <a:gd name="connsiteX1" fmla="*/ 98094 w 98094"/>
                  <a:gd name="connsiteY1" fmla="*/ 130738 h 134656"/>
                  <a:gd name="connsiteX2" fmla="*/ 66260 w 98094"/>
                  <a:gd name="connsiteY2" fmla="*/ 70211 h 134656"/>
                  <a:gd name="connsiteX3" fmla="*/ 2494 w 98094"/>
                  <a:gd name="connsiteY3" fmla="*/ 0 h 134656"/>
                  <a:gd name="connsiteX4" fmla="*/ 0 w 98094"/>
                  <a:gd name="connsiteY4" fmla="*/ 9133 h 134656"/>
                  <a:gd name="connsiteX5" fmla="*/ 89480 w 98094"/>
                  <a:gd name="connsiteY5" fmla="*/ 134657 h 13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094" h="134656">
                    <a:moveTo>
                      <a:pt x="89480" y="134657"/>
                    </a:moveTo>
                    <a:lnTo>
                      <a:pt x="98094" y="130738"/>
                    </a:lnTo>
                    <a:cubicBezTo>
                      <a:pt x="97965" y="130447"/>
                      <a:pt x="84428" y="100782"/>
                      <a:pt x="66260" y="70211"/>
                    </a:cubicBezTo>
                    <a:cubicBezTo>
                      <a:pt x="41388" y="28369"/>
                      <a:pt x="19949" y="4761"/>
                      <a:pt x="2494" y="0"/>
                    </a:cubicBezTo>
                    <a:lnTo>
                      <a:pt x="0" y="9133"/>
                    </a:lnTo>
                    <a:cubicBezTo>
                      <a:pt x="30345" y="17423"/>
                      <a:pt x="74875" y="102563"/>
                      <a:pt x="89480" y="134657"/>
                    </a:cubicBezTo>
                    <a:close/>
                  </a:path>
                </a:pathLst>
              </a:custGeom>
              <a:solidFill>
                <a:srgbClr val="C16827"/>
              </a:solidFill>
              <a:ln w="0" cap="flat">
                <a:noFill/>
                <a:prstDash val="solid"/>
                <a:miter/>
              </a:ln>
            </p:spPr>
            <p:txBody>
              <a:bodyPr rtlCol="0" anchor="ctr"/>
              <a:lstStyle/>
              <a:p>
                <a:endParaRPr lang="en-GB"/>
              </a:p>
            </p:txBody>
          </p:sp>
          <p:sp>
            <p:nvSpPr>
              <p:cNvPr id="400" name="Friform 399">
                <a:extLst>
                  <a:ext uri="{FF2B5EF4-FFF2-40B4-BE49-F238E27FC236}">
                    <a16:creationId xmlns:a16="http://schemas.microsoft.com/office/drawing/2014/main" id="{1D8498A4-A838-1A97-BF84-7CCE0D461B75}"/>
                  </a:ext>
                </a:extLst>
              </p:cNvPr>
              <p:cNvSpPr/>
              <p:nvPr/>
            </p:nvSpPr>
            <p:spPr>
              <a:xfrm>
                <a:off x="7432756" y="2834139"/>
                <a:ext cx="159981" cy="54699"/>
              </a:xfrm>
              <a:custGeom>
                <a:avLst/>
                <a:gdLst>
                  <a:gd name="connsiteX0" fmla="*/ 8388 w 159981"/>
                  <a:gd name="connsiteY0" fmla="*/ 54667 h 54699"/>
                  <a:gd name="connsiteX1" fmla="*/ 158104 w 159981"/>
                  <a:gd name="connsiteY1" fmla="*/ 13506 h 54699"/>
                  <a:gd name="connsiteX2" fmla="*/ 159982 w 159981"/>
                  <a:gd name="connsiteY2" fmla="*/ 4243 h 54699"/>
                  <a:gd name="connsiteX3" fmla="*/ 94629 w 159981"/>
                  <a:gd name="connsiteY3" fmla="*/ 616 h 54699"/>
                  <a:gd name="connsiteX4" fmla="*/ 0 w 159981"/>
                  <a:gd name="connsiteY4" fmla="*/ 50295 h 54699"/>
                  <a:gd name="connsiteX5" fmla="*/ 8356 w 159981"/>
                  <a:gd name="connsiteY5" fmla="*/ 54699 h 54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981" h="54699">
                    <a:moveTo>
                      <a:pt x="8388" y="54667"/>
                    </a:moveTo>
                    <a:cubicBezTo>
                      <a:pt x="41939" y="-9099"/>
                      <a:pt x="156938" y="13246"/>
                      <a:pt x="158104" y="13506"/>
                    </a:cubicBezTo>
                    <a:lnTo>
                      <a:pt x="159982" y="4243"/>
                    </a:lnTo>
                    <a:cubicBezTo>
                      <a:pt x="158751" y="3984"/>
                      <a:pt x="129151" y="-1877"/>
                      <a:pt x="94629" y="616"/>
                    </a:cubicBezTo>
                    <a:cubicBezTo>
                      <a:pt x="48092" y="3952"/>
                      <a:pt x="15383" y="21116"/>
                      <a:pt x="0" y="50295"/>
                    </a:cubicBezTo>
                    <a:lnTo>
                      <a:pt x="8356" y="54699"/>
                    </a:lnTo>
                    <a:close/>
                  </a:path>
                </a:pathLst>
              </a:custGeom>
              <a:solidFill>
                <a:srgbClr val="C16827"/>
              </a:solidFill>
              <a:ln w="0" cap="flat">
                <a:noFill/>
                <a:prstDash val="solid"/>
                <a:miter/>
              </a:ln>
            </p:spPr>
            <p:txBody>
              <a:bodyPr rtlCol="0" anchor="ctr"/>
              <a:lstStyle/>
              <a:p>
                <a:endParaRPr lang="en-GB"/>
              </a:p>
            </p:txBody>
          </p:sp>
          <p:sp>
            <p:nvSpPr>
              <p:cNvPr id="401" name="Friform 400">
                <a:extLst>
                  <a:ext uri="{FF2B5EF4-FFF2-40B4-BE49-F238E27FC236}">
                    <a16:creationId xmlns:a16="http://schemas.microsoft.com/office/drawing/2014/main" id="{F62202D5-6AEE-0556-B252-D3ADF74346C5}"/>
                  </a:ext>
                </a:extLst>
              </p:cNvPr>
              <p:cNvSpPr/>
              <p:nvPr/>
            </p:nvSpPr>
            <p:spPr>
              <a:xfrm>
                <a:off x="7478646" y="2898715"/>
                <a:ext cx="173810" cy="61240"/>
              </a:xfrm>
              <a:custGeom>
                <a:avLst/>
                <a:gdLst>
                  <a:gd name="connsiteX0" fmla="*/ 168370 w 173810"/>
                  <a:gd name="connsiteY0" fmla="*/ 61241 h 61240"/>
                  <a:gd name="connsiteX1" fmla="*/ 173616 w 173810"/>
                  <a:gd name="connsiteY1" fmla="*/ 53371 h 61240"/>
                  <a:gd name="connsiteX2" fmla="*/ 173810 w 173810"/>
                  <a:gd name="connsiteY2" fmla="*/ 53533 h 61240"/>
                  <a:gd name="connsiteX3" fmla="*/ 171997 w 173810"/>
                  <a:gd name="connsiteY3" fmla="*/ 51719 h 61240"/>
                  <a:gd name="connsiteX4" fmla="*/ 120440 w 173810"/>
                  <a:gd name="connsiteY4" fmla="*/ 15157 h 61240"/>
                  <a:gd name="connsiteX5" fmla="*/ 0 w 173810"/>
                  <a:gd name="connsiteY5" fmla="*/ 5538 h 61240"/>
                  <a:gd name="connsiteX6" fmla="*/ 2040 w 173810"/>
                  <a:gd name="connsiteY6" fmla="*/ 14768 h 61240"/>
                  <a:gd name="connsiteX7" fmla="*/ 165228 w 173810"/>
                  <a:gd name="connsiteY7" fmla="*/ 58294 h 61240"/>
                  <a:gd name="connsiteX8" fmla="*/ 168370 w 173810"/>
                  <a:gd name="connsiteY8" fmla="*/ 61241 h 6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10" h="61240">
                    <a:moveTo>
                      <a:pt x="168370" y="61241"/>
                    </a:moveTo>
                    <a:lnTo>
                      <a:pt x="173616" y="53371"/>
                    </a:lnTo>
                    <a:cubicBezTo>
                      <a:pt x="173616" y="53371"/>
                      <a:pt x="173746" y="53468"/>
                      <a:pt x="173810" y="53533"/>
                    </a:cubicBezTo>
                    <a:cubicBezTo>
                      <a:pt x="173551" y="53306"/>
                      <a:pt x="172709" y="52464"/>
                      <a:pt x="171997" y="51719"/>
                    </a:cubicBezTo>
                    <a:cubicBezTo>
                      <a:pt x="165682" y="45242"/>
                      <a:pt x="148906" y="28046"/>
                      <a:pt x="120440" y="15157"/>
                    </a:cubicBezTo>
                    <a:cubicBezTo>
                      <a:pt x="84622" y="-1036"/>
                      <a:pt x="44108" y="-4274"/>
                      <a:pt x="0" y="5538"/>
                    </a:cubicBezTo>
                    <a:lnTo>
                      <a:pt x="2040" y="14768"/>
                    </a:lnTo>
                    <a:cubicBezTo>
                      <a:pt x="66972" y="357"/>
                      <a:pt x="123387" y="15384"/>
                      <a:pt x="165228" y="58294"/>
                    </a:cubicBezTo>
                    <a:cubicBezTo>
                      <a:pt x="166848" y="59945"/>
                      <a:pt x="167592" y="60723"/>
                      <a:pt x="168370" y="61241"/>
                    </a:cubicBezTo>
                    <a:close/>
                  </a:path>
                </a:pathLst>
              </a:custGeom>
              <a:solidFill>
                <a:srgbClr val="C16827"/>
              </a:solidFill>
              <a:ln w="0" cap="flat">
                <a:noFill/>
                <a:prstDash val="solid"/>
                <a:miter/>
              </a:ln>
            </p:spPr>
            <p:txBody>
              <a:bodyPr rtlCol="0" anchor="ctr"/>
              <a:lstStyle/>
              <a:p>
                <a:endParaRPr lang="en-GB"/>
              </a:p>
            </p:txBody>
          </p:sp>
          <p:sp>
            <p:nvSpPr>
              <p:cNvPr id="402" name="Friform 401">
                <a:extLst>
                  <a:ext uri="{FF2B5EF4-FFF2-40B4-BE49-F238E27FC236}">
                    <a16:creationId xmlns:a16="http://schemas.microsoft.com/office/drawing/2014/main" id="{C805191B-2F3B-A1AB-EF70-409BA0A15CA3}"/>
                  </a:ext>
                </a:extLst>
              </p:cNvPr>
              <p:cNvSpPr/>
              <p:nvPr/>
            </p:nvSpPr>
            <p:spPr>
              <a:xfrm>
                <a:off x="7361401" y="2509287"/>
                <a:ext cx="925705" cy="999213"/>
              </a:xfrm>
              <a:custGeom>
                <a:avLst/>
                <a:gdLst>
                  <a:gd name="connsiteX0" fmla="*/ 117925 w 925705"/>
                  <a:gd name="connsiteY0" fmla="*/ 0 h 999213"/>
                  <a:gd name="connsiteX1" fmla="*/ 177060 w 925705"/>
                  <a:gd name="connsiteY1" fmla="*/ 49160 h 999213"/>
                  <a:gd name="connsiteX2" fmla="*/ 222042 w 925705"/>
                  <a:gd name="connsiteY2" fmla="*/ 153667 h 999213"/>
                  <a:gd name="connsiteX3" fmla="*/ 495566 w 925705"/>
                  <a:gd name="connsiteY3" fmla="*/ 204673 h 999213"/>
                  <a:gd name="connsiteX4" fmla="*/ 901351 w 925705"/>
                  <a:gd name="connsiteY4" fmla="*/ 585553 h 999213"/>
                  <a:gd name="connsiteX5" fmla="*/ 901351 w 925705"/>
                  <a:gd name="connsiteY5" fmla="*/ 985994 h 999213"/>
                  <a:gd name="connsiteX6" fmla="*/ 520470 w 925705"/>
                  <a:gd name="connsiteY6" fmla="*/ 614020 h 999213"/>
                  <a:gd name="connsiteX7" fmla="*/ 235482 w 925705"/>
                  <a:gd name="connsiteY7" fmla="*/ 254675 h 999213"/>
                  <a:gd name="connsiteX8" fmla="*/ 212845 w 925705"/>
                  <a:gd name="connsiteY8" fmla="*/ 207782 h 999213"/>
                  <a:gd name="connsiteX9" fmla="*/ 155621 w 925705"/>
                  <a:gd name="connsiteY9" fmla="*/ 115679 h 999213"/>
                  <a:gd name="connsiteX10" fmla="*/ 123333 w 925705"/>
                  <a:gd name="connsiteY10" fmla="*/ 340043 h 999213"/>
                  <a:gd name="connsiteX11" fmla="*/ 127122 w 925705"/>
                  <a:gd name="connsiteY11" fmla="*/ 385220 h 999213"/>
                  <a:gd name="connsiteX12" fmla="*/ 129583 w 925705"/>
                  <a:gd name="connsiteY12" fmla="*/ 392927 h 999213"/>
                  <a:gd name="connsiteX13" fmla="*/ 119479 w 925705"/>
                  <a:gd name="connsiteY13" fmla="*/ 414625 h 999213"/>
                  <a:gd name="connsiteX14" fmla="*/ 41723 w 925705"/>
                  <a:gd name="connsiteY14" fmla="*/ 420034 h 999213"/>
                  <a:gd name="connsiteX15" fmla="*/ 2148 w 925705"/>
                  <a:gd name="connsiteY15" fmla="*/ 389753 h 999213"/>
                  <a:gd name="connsiteX16" fmla="*/ 7880 w 925705"/>
                  <a:gd name="connsiteY16" fmla="*/ 366630 h 999213"/>
                  <a:gd name="connsiteX17" fmla="*/ 20932 w 925705"/>
                  <a:gd name="connsiteY17" fmla="*/ 357951 h 999213"/>
                  <a:gd name="connsiteX18" fmla="*/ 61801 w 925705"/>
                  <a:gd name="connsiteY18" fmla="*/ 302443 h 999213"/>
                  <a:gd name="connsiteX19" fmla="*/ 89782 w 925705"/>
                  <a:gd name="connsiteY19" fmla="*/ 154833 h 999213"/>
                  <a:gd name="connsiteX20" fmla="*/ 90236 w 925705"/>
                  <a:gd name="connsiteY20" fmla="*/ 27462 h 999213"/>
                  <a:gd name="connsiteX21" fmla="*/ 117374 w 925705"/>
                  <a:gd name="connsiteY21" fmla="*/ 0 h 999213"/>
                  <a:gd name="connsiteX22" fmla="*/ 117925 w 925705"/>
                  <a:gd name="connsiteY22" fmla="*/ 0 h 99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25705" h="999213">
                    <a:moveTo>
                      <a:pt x="117925" y="0"/>
                    </a:moveTo>
                    <a:cubicBezTo>
                      <a:pt x="146909" y="0"/>
                      <a:pt x="171619" y="20694"/>
                      <a:pt x="177060" y="49160"/>
                    </a:cubicBezTo>
                    <a:cubicBezTo>
                      <a:pt x="184379" y="87537"/>
                      <a:pt x="198175" y="137053"/>
                      <a:pt x="222042" y="153667"/>
                    </a:cubicBezTo>
                    <a:cubicBezTo>
                      <a:pt x="262977" y="182133"/>
                      <a:pt x="333609" y="199330"/>
                      <a:pt x="495566" y="204673"/>
                    </a:cubicBezTo>
                    <a:cubicBezTo>
                      <a:pt x="657524" y="210017"/>
                      <a:pt x="856853" y="341726"/>
                      <a:pt x="901351" y="585553"/>
                    </a:cubicBezTo>
                    <a:cubicBezTo>
                      <a:pt x="945848" y="829380"/>
                      <a:pt x="919162" y="907687"/>
                      <a:pt x="901351" y="985994"/>
                    </a:cubicBezTo>
                    <a:cubicBezTo>
                      <a:pt x="883539" y="1064301"/>
                      <a:pt x="755424" y="775977"/>
                      <a:pt x="520470" y="614020"/>
                    </a:cubicBezTo>
                    <a:cubicBezTo>
                      <a:pt x="329885" y="482634"/>
                      <a:pt x="256435" y="313746"/>
                      <a:pt x="235482" y="254675"/>
                    </a:cubicBezTo>
                    <a:cubicBezTo>
                      <a:pt x="229653" y="238256"/>
                      <a:pt x="222010" y="222582"/>
                      <a:pt x="212845" y="207782"/>
                    </a:cubicBezTo>
                    <a:lnTo>
                      <a:pt x="155621" y="115679"/>
                    </a:lnTo>
                    <a:lnTo>
                      <a:pt x="123333" y="340043"/>
                    </a:lnTo>
                    <a:cubicBezTo>
                      <a:pt x="121163" y="355199"/>
                      <a:pt x="122459" y="370646"/>
                      <a:pt x="127122" y="385220"/>
                    </a:cubicBezTo>
                    <a:lnTo>
                      <a:pt x="129583" y="392927"/>
                    </a:lnTo>
                    <a:cubicBezTo>
                      <a:pt x="132401" y="401703"/>
                      <a:pt x="128029" y="411160"/>
                      <a:pt x="119479" y="414625"/>
                    </a:cubicBezTo>
                    <a:cubicBezTo>
                      <a:pt x="101829" y="421815"/>
                      <a:pt x="70999" y="430559"/>
                      <a:pt x="41723" y="420034"/>
                    </a:cubicBezTo>
                    <a:cubicBezTo>
                      <a:pt x="18600" y="411711"/>
                      <a:pt x="7492" y="399534"/>
                      <a:pt x="2148" y="389753"/>
                    </a:cubicBezTo>
                    <a:cubicBezTo>
                      <a:pt x="-2224" y="381722"/>
                      <a:pt x="270" y="371715"/>
                      <a:pt x="7880" y="366630"/>
                    </a:cubicBezTo>
                    <a:lnTo>
                      <a:pt x="20932" y="357951"/>
                    </a:lnTo>
                    <a:cubicBezTo>
                      <a:pt x="40654" y="344803"/>
                      <a:pt x="55162" y="325178"/>
                      <a:pt x="61801" y="302443"/>
                    </a:cubicBezTo>
                    <a:cubicBezTo>
                      <a:pt x="72974" y="264229"/>
                      <a:pt x="88649" y="202601"/>
                      <a:pt x="89782" y="154833"/>
                    </a:cubicBezTo>
                    <a:cubicBezTo>
                      <a:pt x="90916" y="107162"/>
                      <a:pt x="90592" y="57321"/>
                      <a:pt x="90236" y="27462"/>
                    </a:cubicBezTo>
                    <a:cubicBezTo>
                      <a:pt x="90041" y="12339"/>
                      <a:pt x="102250" y="0"/>
                      <a:pt x="117374" y="0"/>
                    </a:cubicBezTo>
                    <a:lnTo>
                      <a:pt x="117925" y="0"/>
                    </a:lnTo>
                    <a:close/>
                  </a:path>
                </a:pathLst>
              </a:custGeom>
              <a:solidFill>
                <a:srgbClr val="667C49"/>
              </a:solidFill>
              <a:ln w="0" cap="flat">
                <a:noFill/>
                <a:prstDash val="solid"/>
                <a:miter/>
              </a:ln>
            </p:spPr>
            <p:txBody>
              <a:bodyPr rtlCol="0" anchor="ctr"/>
              <a:lstStyle/>
              <a:p>
                <a:endParaRPr lang="en-GB"/>
              </a:p>
            </p:txBody>
          </p:sp>
          <p:sp>
            <p:nvSpPr>
              <p:cNvPr id="403" name="Friform 402">
                <a:extLst>
                  <a:ext uri="{FF2B5EF4-FFF2-40B4-BE49-F238E27FC236}">
                    <a16:creationId xmlns:a16="http://schemas.microsoft.com/office/drawing/2014/main" id="{F4448966-811E-EEB0-E13F-114A6F11F2BB}"/>
                  </a:ext>
                </a:extLst>
              </p:cNvPr>
              <p:cNvSpPr/>
              <p:nvPr/>
            </p:nvSpPr>
            <p:spPr>
              <a:xfrm>
                <a:off x="6954203" y="3011837"/>
                <a:ext cx="19754" cy="19754"/>
              </a:xfrm>
              <a:custGeom>
                <a:avLst/>
                <a:gdLst>
                  <a:gd name="connsiteX0" fmla="*/ 19755 w 19754"/>
                  <a:gd name="connsiteY0" fmla="*/ 9877 h 19754"/>
                  <a:gd name="connsiteX1" fmla="*/ 9877 w 19754"/>
                  <a:gd name="connsiteY1" fmla="*/ 19755 h 19754"/>
                  <a:gd name="connsiteX2" fmla="*/ 0 w 19754"/>
                  <a:gd name="connsiteY2" fmla="*/ 9877 h 19754"/>
                  <a:gd name="connsiteX3" fmla="*/ 9877 w 19754"/>
                  <a:gd name="connsiteY3" fmla="*/ 0 h 19754"/>
                  <a:gd name="connsiteX4" fmla="*/ 19755 w 19754"/>
                  <a:gd name="connsiteY4" fmla="*/ 9877 h 19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54" h="19754">
                    <a:moveTo>
                      <a:pt x="19755" y="9877"/>
                    </a:moveTo>
                    <a:cubicBezTo>
                      <a:pt x="19755" y="15333"/>
                      <a:pt x="15333" y="19755"/>
                      <a:pt x="9877" y="19755"/>
                    </a:cubicBezTo>
                    <a:cubicBezTo>
                      <a:pt x="4422" y="19755"/>
                      <a:pt x="0" y="15333"/>
                      <a:pt x="0" y="9877"/>
                    </a:cubicBezTo>
                    <a:cubicBezTo>
                      <a:pt x="0" y="4422"/>
                      <a:pt x="4422" y="0"/>
                      <a:pt x="9877" y="0"/>
                    </a:cubicBezTo>
                    <a:cubicBezTo>
                      <a:pt x="15332" y="0"/>
                      <a:pt x="19755" y="4422"/>
                      <a:pt x="19755" y="9877"/>
                    </a:cubicBezTo>
                    <a:close/>
                  </a:path>
                </a:pathLst>
              </a:custGeom>
              <a:solidFill>
                <a:srgbClr val="C16827"/>
              </a:solidFill>
              <a:ln w="0" cap="flat">
                <a:noFill/>
                <a:prstDash val="solid"/>
                <a:miter/>
              </a:ln>
            </p:spPr>
            <p:txBody>
              <a:bodyPr rtlCol="0" anchor="ctr"/>
              <a:lstStyle/>
              <a:p>
                <a:endParaRPr lang="en-GB"/>
              </a:p>
            </p:txBody>
          </p:sp>
          <p:sp>
            <p:nvSpPr>
              <p:cNvPr id="404" name="Friform 403">
                <a:extLst>
                  <a:ext uri="{FF2B5EF4-FFF2-40B4-BE49-F238E27FC236}">
                    <a16:creationId xmlns:a16="http://schemas.microsoft.com/office/drawing/2014/main" id="{05E9794B-E418-F26B-AF33-6A2ACD43956D}"/>
                  </a:ext>
                </a:extLst>
              </p:cNvPr>
              <p:cNvSpPr/>
              <p:nvPr/>
            </p:nvSpPr>
            <p:spPr>
              <a:xfrm>
                <a:off x="7036299" y="3074308"/>
                <a:ext cx="25584" cy="25584"/>
              </a:xfrm>
              <a:custGeom>
                <a:avLst/>
                <a:gdLst>
                  <a:gd name="connsiteX0" fmla="*/ 0 w 25584"/>
                  <a:gd name="connsiteY0" fmla="*/ 12792 h 25584"/>
                  <a:gd name="connsiteX1" fmla="*/ 12792 w 25584"/>
                  <a:gd name="connsiteY1" fmla="*/ 25584 h 25584"/>
                  <a:gd name="connsiteX2" fmla="*/ 25584 w 25584"/>
                  <a:gd name="connsiteY2" fmla="*/ 12792 h 25584"/>
                  <a:gd name="connsiteX3" fmla="*/ 12792 w 25584"/>
                  <a:gd name="connsiteY3" fmla="*/ 0 h 25584"/>
                  <a:gd name="connsiteX4" fmla="*/ 0 w 25584"/>
                  <a:gd name="connsiteY4" fmla="*/ 12792 h 25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4" h="25584">
                    <a:moveTo>
                      <a:pt x="0" y="12792"/>
                    </a:moveTo>
                    <a:cubicBezTo>
                      <a:pt x="0" y="19852"/>
                      <a:pt x="5732" y="25584"/>
                      <a:pt x="12792" y="25584"/>
                    </a:cubicBezTo>
                    <a:cubicBezTo>
                      <a:pt x="19852" y="25584"/>
                      <a:pt x="25584" y="19852"/>
                      <a:pt x="25584" y="12792"/>
                    </a:cubicBezTo>
                    <a:cubicBezTo>
                      <a:pt x="25584" y="5732"/>
                      <a:pt x="19852" y="0"/>
                      <a:pt x="12792" y="0"/>
                    </a:cubicBezTo>
                    <a:cubicBezTo>
                      <a:pt x="5732" y="0"/>
                      <a:pt x="0" y="5732"/>
                      <a:pt x="0" y="12792"/>
                    </a:cubicBezTo>
                    <a:close/>
                  </a:path>
                </a:pathLst>
              </a:custGeom>
              <a:solidFill>
                <a:srgbClr val="C16827"/>
              </a:solidFill>
              <a:ln w="0" cap="flat">
                <a:noFill/>
                <a:prstDash val="solid"/>
                <a:miter/>
              </a:ln>
            </p:spPr>
            <p:txBody>
              <a:bodyPr rtlCol="0" anchor="ctr"/>
              <a:lstStyle/>
              <a:p>
                <a:endParaRPr lang="en-GB"/>
              </a:p>
            </p:txBody>
          </p:sp>
          <p:sp>
            <p:nvSpPr>
              <p:cNvPr id="405" name="Friform 404">
                <a:extLst>
                  <a:ext uri="{FF2B5EF4-FFF2-40B4-BE49-F238E27FC236}">
                    <a16:creationId xmlns:a16="http://schemas.microsoft.com/office/drawing/2014/main" id="{0BA1F581-906F-8941-957D-DB0976978595}"/>
                  </a:ext>
                </a:extLst>
              </p:cNvPr>
              <p:cNvSpPr/>
              <p:nvPr/>
            </p:nvSpPr>
            <p:spPr>
              <a:xfrm>
                <a:off x="6822558" y="3063653"/>
                <a:ext cx="21244" cy="21244"/>
              </a:xfrm>
              <a:custGeom>
                <a:avLst/>
                <a:gdLst>
                  <a:gd name="connsiteX0" fmla="*/ 21244 w 21244"/>
                  <a:gd name="connsiteY0" fmla="*/ 10622 h 21244"/>
                  <a:gd name="connsiteX1" fmla="*/ 10622 w 21244"/>
                  <a:gd name="connsiteY1" fmla="*/ 21245 h 21244"/>
                  <a:gd name="connsiteX2" fmla="*/ 0 w 21244"/>
                  <a:gd name="connsiteY2" fmla="*/ 10622 h 21244"/>
                  <a:gd name="connsiteX3" fmla="*/ 10622 w 21244"/>
                  <a:gd name="connsiteY3" fmla="*/ 0 h 21244"/>
                  <a:gd name="connsiteX4" fmla="*/ 21244 w 21244"/>
                  <a:gd name="connsiteY4" fmla="*/ 10622 h 2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44" h="21244">
                    <a:moveTo>
                      <a:pt x="21244" y="10622"/>
                    </a:moveTo>
                    <a:cubicBezTo>
                      <a:pt x="21244" y="16489"/>
                      <a:pt x="16489" y="21245"/>
                      <a:pt x="10622" y="21245"/>
                    </a:cubicBezTo>
                    <a:cubicBezTo>
                      <a:pt x="4755" y="21245"/>
                      <a:pt x="0" y="16489"/>
                      <a:pt x="0" y="10622"/>
                    </a:cubicBezTo>
                    <a:cubicBezTo>
                      <a:pt x="0" y="4756"/>
                      <a:pt x="4755" y="0"/>
                      <a:pt x="10622" y="0"/>
                    </a:cubicBezTo>
                    <a:cubicBezTo>
                      <a:pt x="16489" y="0"/>
                      <a:pt x="21244" y="4756"/>
                      <a:pt x="21244" y="10622"/>
                    </a:cubicBezTo>
                    <a:close/>
                  </a:path>
                </a:pathLst>
              </a:custGeom>
              <a:solidFill>
                <a:srgbClr val="C16827"/>
              </a:solidFill>
              <a:ln w="0" cap="flat">
                <a:noFill/>
                <a:prstDash val="solid"/>
                <a:miter/>
              </a:ln>
            </p:spPr>
            <p:txBody>
              <a:bodyPr rtlCol="0" anchor="ctr"/>
              <a:lstStyle/>
              <a:p>
                <a:endParaRPr lang="en-GB"/>
              </a:p>
            </p:txBody>
          </p:sp>
          <p:sp>
            <p:nvSpPr>
              <p:cNvPr id="406" name="Friform 405">
                <a:extLst>
                  <a:ext uri="{FF2B5EF4-FFF2-40B4-BE49-F238E27FC236}">
                    <a16:creationId xmlns:a16="http://schemas.microsoft.com/office/drawing/2014/main" id="{650269DF-48B1-DD52-0698-0BEF55EF6C75}"/>
                  </a:ext>
                </a:extLst>
              </p:cNvPr>
              <p:cNvSpPr/>
              <p:nvPr/>
            </p:nvSpPr>
            <p:spPr>
              <a:xfrm>
                <a:off x="6901027" y="3136066"/>
                <a:ext cx="25584" cy="25584"/>
              </a:xfrm>
              <a:custGeom>
                <a:avLst/>
                <a:gdLst>
                  <a:gd name="connsiteX0" fmla="*/ 0 w 25584"/>
                  <a:gd name="connsiteY0" fmla="*/ 12792 h 25584"/>
                  <a:gd name="connsiteX1" fmla="*/ 12792 w 25584"/>
                  <a:gd name="connsiteY1" fmla="*/ 25584 h 25584"/>
                  <a:gd name="connsiteX2" fmla="*/ 25584 w 25584"/>
                  <a:gd name="connsiteY2" fmla="*/ 12792 h 25584"/>
                  <a:gd name="connsiteX3" fmla="*/ 12792 w 25584"/>
                  <a:gd name="connsiteY3" fmla="*/ 0 h 25584"/>
                  <a:gd name="connsiteX4" fmla="*/ 0 w 25584"/>
                  <a:gd name="connsiteY4" fmla="*/ 12792 h 25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4" h="25584">
                    <a:moveTo>
                      <a:pt x="0" y="12792"/>
                    </a:moveTo>
                    <a:cubicBezTo>
                      <a:pt x="0" y="19852"/>
                      <a:pt x="5732" y="25584"/>
                      <a:pt x="12792" y="25584"/>
                    </a:cubicBezTo>
                    <a:cubicBezTo>
                      <a:pt x="19852" y="25584"/>
                      <a:pt x="25584" y="19852"/>
                      <a:pt x="25584" y="12792"/>
                    </a:cubicBezTo>
                    <a:cubicBezTo>
                      <a:pt x="25584" y="5732"/>
                      <a:pt x="19852" y="0"/>
                      <a:pt x="12792" y="0"/>
                    </a:cubicBezTo>
                    <a:cubicBezTo>
                      <a:pt x="5732" y="0"/>
                      <a:pt x="0" y="5732"/>
                      <a:pt x="0" y="12792"/>
                    </a:cubicBezTo>
                    <a:close/>
                  </a:path>
                </a:pathLst>
              </a:custGeom>
              <a:solidFill>
                <a:srgbClr val="C16827"/>
              </a:solidFill>
              <a:ln w="0" cap="flat">
                <a:noFill/>
                <a:prstDash val="solid"/>
                <a:miter/>
              </a:ln>
            </p:spPr>
            <p:txBody>
              <a:bodyPr rtlCol="0" anchor="ctr"/>
              <a:lstStyle/>
              <a:p>
                <a:endParaRPr lang="en-GB"/>
              </a:p>
            </p:txBody>
          </p:sp>
          <p:sp>
            <p:nvSpPr>
              <p:cNvPr id="407" name="Friform 406">
                <a:extLst>
                  <a:ext uri="{FF2B5EF4-FFF2-40B4-BE49-F238E27FC236}">
                    <a16:creationId xmlns:a16="http://schemas.microsoft.com/office/drawing/2014/main" id="{6D9BECAD-D476-A000-835F-4A3DB72D82AF}"/>
                  </a:ext>
                </a:extLst>
              </p:cNvPr>
              <p:cNvSpPr/>
              <p:nvPr/>
            </p:nvSpPr>
            <p:spPr>
              <a:xfrm>
                <a:off x="6683983" y="3243778"/>
                <a:ext cx="20791" cy="20791"/>
              </a:xfrm>
              <a:custGeom>
                <a:avLst/>
                <a:gdLst>
                  <a:gd name="connsiteX0" fmla="*/ 20791 w 20791"/>
                  <a:gd name="connsiteY0" fmla="*/ 10396 h 20791"/>
                  <a:gd name="connsiteX1" fmla="*/ 10396 w 20791"/>
                  <a:gd name="connsiteY1" fmla="*/ 20791 h 20791"/>
                  <a:gd name="connsiteX2" fmla="*/ 0 w 20791"/>
                  <a:gd name="connsiteY2" fmla="*/ 10396 h 20791"/>
                  <a:gd name="connsiteX3" fmla="*/ 10396 w 20791"/>
                  <a:gd name="connsiteY3" fmla="*/ 0 h 20791"/>
                  <a:gd name="connsiteX4" fmla="*/ 20791 w 20791"/>
                  <a:gd name="connsiteY4" fmla="*/ 10396 h 20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91" h="20791">
                    <a:moveTo>
                      <a:pt x="20791" y="10396"/>
                    </a:moveTo>
                    <a:cubicBezTo>
                      <a:pt x="20791" y="16137"/>
                      <a:pt x="16137" y="20791"/>
                      <a:pt x="10396" y="20791"/>
                    </a:cubicBezTo>
                    <a:cubicBezTo>
                      <a:pt x="4655" y="20791"/>
                      <a:pt x="0" y="16137"/>
                      <a:pt x="0" y="10396"/>
                    </a:cubicBezTo>
                    <a:cubicBezTo>
                      <a:pt x="0" y="4654"/>
                      <a:pt x="4655" y="0"/>
                      <a:pt x="10396" y="0"/>
                    </a:cubicBezTo>
                    <a:cubicBezTo>
                      <a:pt x="16137" y="0"/>
                      <a:pt x="20791" y="4654"/>
                      <a:pt x="20791" y="10396"/>
                    </a:cubicBezTo>
                    <a:close/>
                  </a:path>
                </a:pathLst>
              </a:custGeom>
              <a:solidFill>
                <a:srgbClr val="C16827"/>
              </a:solidFill>
              <a:ln w="0" cap="flat">
                <a:noFill/>
                <a:prstDash val="solid"/>
                <a:miter/>
              </a:ln>
            </p:spPr>
            <p:txBody>
              <a:bodyPr rtlCol="0" anchor="ctr"/>
              <a:lstStyle/>
              <a:p>
                <a:endParaRPr lang="en-GB"/>
              </a:p>
            </p:txBody>
          </p:sp>
          <p:sp>
            <p:nvSpPr>
              <p:cNvPr id="408" name="Friform 407">
                <a:extLst>
                  <a:ext uri="{FF2B5EF4-FFF2-40B4-BE49-F238E27FC236}">
                    <a16:creationId xmlns:a16="http://schemas.microsoft.com/office/drawing/2014/main" id="{A141DD52-4C6F-516A-190B-E381C370DAED}"/>
                  </a:ext>
                </a:extLst>
              </p:cNvPr>
              <p:cNvSpPr/>
              <p:nvPr/>
            </p:nvSpPr>
            <p:spPr>
              <a:xfrm>
                <a:off x="6784409" y="3218550"/>
                <a:ext cx="20014" cy="20013"/>
              </a:xfrm>
              <a:custGeom>
                <a:avLst/>
                <a:gdLst>
                  <a:gd name="connsiteX0" fmla="*/ 0 w 20014"/>
                  <a:gd name="connsiteY0" fmla="*/ 10007 h 20013"/>
                  <a:gd name="connsiteX1" fmla="*/ 10007 w 20014"/>
                  <a:gd name="connsiteY1" fmla="*/ 20014 h 20013"/>
                  <a:gd name="connsiteX2" fmla="*/ 20014 w 20014"/>
                  <a:gd name="connsiteY2" fmla="*/ 10007 h 20013"/>
                  <a:gd name="connsiteX3" fmla="*/ 10007 w 20014"/>
                  <a:gd name="connsiteY3" fmla="*/ 0 h 20013"/>
                  <a:gd name="connsiteX4" fmla="*/ 0 w 20014"/>
                  <a:gd name="connsiteY4" fmla="*/ 10007 h 20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4" h="20013">
                    <a:moveTo>
                      <a:pt x="0" y="10007"/>
                    </a:moveTo>
                    <a:cubicBezTo>
                      <a:pt x="0" y="15512"/>
                      <a:pt x="4469" y="20014"/>
                      <a:pt x="10007" y="20014"/>
                    </a:cubicBezTo>
                    <a:cubicBezTo>
                      <a:pt x="15545" y="20014"/>
                      <a:pt x="20014" y="15545"/>
                      <a:pt x="20014" y="10007"/>
                    </a:cubicBezTo>
                    <a:cubicBezTo>
                      <a:pt x="20014" y="4469"/>
                      <a:pt x="15545" y="0"/>
                      <a:pt x="10007" y="0"/>
                    </a:cubicBezTo>
                    <a:cubicBezTo>
                      <a:pt x="4469" y="0"/>
                      <a:pt x="0" y="4469"/>
                      <a:pt x="0" y="10007"/>
                    </a:cubicBezTo>
                    <a:close/>
                  </a:path>
                </a:pathLst>
              </a:custGeom>
              <a:solidFill>
                <a:srgbClr val="C16827"/>
              </a:solidFill>
              <a:ln w="0" cap="flat">
                <a:noFill/>
                <a:prstDash val="solid"/>
                <a:miter/>
              </a:ln>
            </p:spPr>
            <p:txBody>
              <a:bodyPr rtlCol="0" anchor="ctr"/>
              <a:lstStyle/>
              <a:p>
                <a:endParaRPr lang="en-GB"/>
              </a:p>
            </p:txBody>
          </p:sp>
          <p:sp>
            <p:nvSpPr>
              <p:cNvPr id="409" name="Friform 408">
                <a:extLst>
                  <a:ext uri="{FF2B5EF4-FFF2-40B4-BE49-F238E27FC236}">
                    <a16:creationId xmlns:a16="http://schemas.microsoft.com/office/drawing/2014/main" id="{2354D227-35DF-93CB-484B-C5F32BEF219B}"/>
                  </a:ext>
                </a:extLst>
              </p:cNvPr>
              <p:cNvSpPr/>
              <p:nvPr/>
            </p:nvSpPr>
            <p:spPr>
              <a:xfrm>
                <a:off x="7274232" y="3148890"/>
                <a:ext cx="25584" cy="25584"/>
              </a:xfrm>
              <a:custGeom>
                <a:avLst/>
                <a:gdLst>
                  <a:gd name="connsiteX0" fmla="*/ 0 w 25584"/>
                  <a:gd name="connsiteY0" fmla="*/ 12792 h 25584"/>
                  <a:gd name="connsiteX1" fmla="*/ 12792 w 25584"/>
                  <a:gd name="connsiteY1" fmla="*/ 25584 h 25584"/>
                  <a:gd name="connsiteX2" fmla="*/ 25584 w 25584"/>
                  <a:gd name="connsiteY2" fmla="*/ 12792 h 25584"/>
                  <a:gd name="connsiteX3" fmla="*/ 12792 w 25584"/>
                  <a:gd name="connsiteY3" fmla="*/ 0 h 25584"/>
                  <a:gd name="connsiteX4" fmla="*/ 0 w 25584"/>
                  <a:gd name="connsiteY4" fmla="*/ 12792 h 25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4" h="25584">
                    <a:moveTo>
                      <a:pt x="0" y="12792"/>
                    </a:moveTo>
                    <a:cubicBezTo>
                      <a:pt x="0" y="19852"/>
                      <a:pt x="5732" y="25584"/>
                      <a:pt x="12792" y="25584"/>
                    </a:cubicBezTo>
                    <a:cubicBezTo>
                      <a:pt x="19852" y="25584"/>
                      <a:pt x="25584" y="19852"/>
                      <a:pt x="25584" y="12792"/>
                    </a:cubicBezTo>
                    <a:cubicBezTo>
                      <a:pt x="25584" y="5732"/>
                      <a:pt x="19852" y="0"/>
                      <a:pt x="12792" y="0"/>
                    </a:cubicBezTo>
                    <a:cubicBezTo>
                      <a:pt x="5732" y="0"/>
                      <a:pt x="0" y="5732"/>
                      <a:pt x="0" y="12792"/>
                    </a:cubicBezTo>
                    <a:close/>
                  </a:path>
                </a:pathLst>
              </a:custGeom>
              <a:solidFill>
                <a:srgbClr val="C16827"/>
              </a:solidFill>
              <a:ln w="0" cap="flat">
                <a:noFill/>
                <a:prstDash val="solid"/>
                <a:miter/>
              </a:ln>
            </p:spPr>
            <p:txBody>
              <a:bodyPr rtlCol="0" anchor="ctr"/>
              <a:lstStyle/>
              <a:p>
                <a:endParaRPr lang="en-GB"/>
              </a:p>
            </p:txBody>
          </p:sp>
          <p:sp>
            <p:nvSpPr>
              <p:cNvPr id="410" name="Friform 409">
                <a:extLst>
                  <a:ext uri="{FF2B5EF4-FFF2-40B4-BE49-F238E27FC236}">
                    <a16:creationId xmlns:a16="http://schemas.microsoft.com/office/drawing/2014/main" id="{60D06C3D-32B1-ACAD-5E8F-C1669056AA99}"/>
                  </a:ext>
                </a:extLst>
              </p:cNvPr>
              <p:cNvSpPr/>
              <p:nvPr/>
            </p:nvSpPr>
            <p:spPr>
              <a:xfrm>
                <a:off x="7023475" y="2930421"/>
                <a:ext cx="25584" cy="25584"/>
              </a:xfrm>
              <a:custGeom>
                <a:avLst/>
                <a:gdLst>
                  <a:gd name="connsiteX0" fmla="*/ 0 w 25584"/>
                  <a:gd name="connsiteY0" fmla="*/ 12792 h 25584"/>
                  <a:gd name="connsiteX1" fmla="*/ 12792 w 25584"/>
                  <a:gd name="connsiteY1" fmla="*/ 25584 h 25584"/>
                  <a:gd name="connsiteX2" fmla="*/ 25584 w 25584"/>
                  <a:gd name="connsiteY2" fmla="*/ 12792 h 25584"/>
                  <a:gd name="connsiteX3" fmla="*/ 12792 w 25584"/>
                  <a:gd name="connsiteY3" fmla="*/ 0 h 25584"/>
                  <a:gd name="connsiteX4" fmla="*/ 0 w 25584"/>
                  <a:gd name="connsiteY4" fmla="*/ 12792 h 25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4" h="25584">
                    <a:moveTo>
                      <a:pt x="0" y="12792"/>
                    </a:moveTo>
                    <a:cubicBezTo>
                      <a:pt x="0" y="19852"/>
                      <a:pt x="5732" y="25584"/>
                      <a:pt x="12792" y="25584"/>
                    </a:cubicBezTo>
                    <a:cubicBezTo>
                      <a:pt x="19852" y="25584"/>
                      <a:pt x="25584" y="19852"/>
                      <a:pt x="25584" y="12792"/>
                    </a:cubicBezTo>
                    <a:cubicBezTo>
                      <a:pt x="25584" y="5732"/>
                      <a:pt x="19852" y="0"/>
                      <a:pt x="12792" y="0"/>
                    </a:cubicBezTo>
                    <a:cubicBezTo>
                      <a:pt x="5732" y="0"/>
                      <a:pt x="0" y="5732"/>
                      <a:pt x="0" y="12792"/>
                    </a:cubicBezTo>
                    <a:close/>
                  </a:path>
                </a:pathLst>
              </a:custGeom>
              <a:solidFill>
                <a:srgbClr val="C16827"/>
              </a:solidFill>
              <a:ln w="0" cap="flat">
                <a:noFill/>
                <a:prstDash val="solid"/>
                <a:miter/>
              </a:ln>
            </p:spPr>
            <p:txBody>
              <a:bodyPr rtlCol="0" anchor="ctr"/>
              <a:lstStyle/>
              <a:p>
                <a:endParaRPr lang="en-GB"/>
              </a:p>
            </p:txBody>
          </p:sp>
          <p:sp>
            <p:nvSpPr>
              <p:cNvPr id="411" name="Friform 410">
                <a:extLst>
                  <a:ext uri="{FF2B5EF4-FFF2-40B4-BE49-F238E27FC236}">
                    <a16:creationId xmlns:a16="http://schemas.microsoft.com/office/drawing/2014/main" id="{B835843C-290D-E8E2-8B33-F646DEFC70C6}"/>
                  </a:ext>
                </a:extLst>
              </p:cNvPr>
              <p:cNvSpPr/>
              <p:nvPr/>
            </p:nvSpPr>
            <p:spPr>
              <a:xfrm>
                <a:off x="6938464" y="2930421"/>
                <a:ext cx="25584" cy="25584"/>
              </a:xfrm>
              <a:custGeom>
                <a:avLst/>
                <a:gdLst>
                  <a:gd name="connsiteX0" fmla="*/ 0 w 25584"/>
                  <a:gd name="connsiteY0" fmla="*/ 12792 h 25584"/>
                  <a:gd name="connsiteX1" fmla="*/ 12792 w 25584"/>
                  <a:gd name="connsiteY1" fmla="*/ 25584 h 25584"/>
                  <a:gd name="connsiteX2" fmla="*/ 25584 w 25584"/>
                  <a:gd name="connsiteY2" fmla="*/ 12792 h 25584"/>
                  <a:gd name="connsiteX3" fmla="*/ 12792 w 25584"/>
                  <a:gd name="connsiteY3" fmla="*/ 0 h 25584"/>
                  <a:gd name="connsiteX4" fmla="*/ 0 w 25584"/>
                  <a:gd name="connsiteY4" fmla="*/ 12792 h 25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4" h="25584">
                    <a:moveTo>
                      <a:pt x="0" y="12792"/>
                    </a:moveTo>
                    <a:cubicBezTo>
                      <a:pt x="0" y="19852"/>
                      <a:pt x="5732" y="25584"/>
                      <a:pt x="12792" y="25584"/>
                    </a:cubicBezTo>
                    <a:cubicBezTo>
                      <a:pt x="19852" y="25584"/>
                      <a:pt x="25584" y="19852"/>
                      <a:pt x="25584" y="12792"/>
                    </a:cubicBezTo>
                    <a:cubicBezTo>
                      <a:pt x="25584" y="5732"/>
                      <a:pt x="19852" y="0"/>
                      <a:pt x="12792" y="0"/>
                    </a:cubicBezTo>
                    <a:cubicBezTo>
                      <a:pt x="5732" y="0"/>
                      <a:pt x="0" y="5732"/>
                      <a:pt x="0" y="12792"/>
                    </a:cubicBezTo>
                    <a:close/>
                  </a:path>
                </a:pathLst>
              </a:custGeom>
              <a:solidFill>
                <a:srgbClr val="C16827"/>
              </a:solidFill>
              <a:ln w="0" cap="flat">
                <a:noFill/>
                <a:prstDash val="solid"/>
                <a:miter/>
              </a:ln>
            </p:spPr>
            <p:txBody>
              <a:bodyPr rtlCol="0" anchor="ctr"/>
              <a:lstStyle/>
              <a:p>
                <a:endParaRPr lang="en-GB"/>
              </a:p>
            </p:txBody>
          </p:sp>
          <p:sp>
            <p:nvSpPr>
              <p:cNvPr id="412" name="Friform 411">
                <a:extLst>
                  <a:ext uri="{FF2B5EF4-FFF2-40B4-BE49-F238E27FC236}">
                    <a16:creationId xmlns:a16="http://schemas.microsoft.com/office/drawing/2014/main" id="{796A59C2-B354-9DC6-587E-D53A224AAB2B}"/>
                  </a:ext>
                </a:extLst>
              </p:cNvPr>
              <p:cNvSpPr/>
              <p:nvPr/>
            </p:nvSpPr>
            <p:spPr>
              <a:xfrm>
                <a:off x="7163637" y="3209904"/>
                <a:ext cx="25584" cy="25584"/>
              </a:xfrm>
              <a:custGeom>
                <a:avLst/>
                <a:gdLst>
                  <a:gd name="connsiteX0" fmla="*/ 25584 w 25584"/>
                  <a:gd name="connsiteY0" fmla="*/ 12792 h 25584"/>
                  <a:gd name="connsiteX1" fmla="*/ 12792 w 25584"/>
                  <a:gd name="connsiteY1" fmla="*/ 25584 h 25584"/>
                  <a:gd name="connsiteX2" fmla="*/ 0 w 25584"/>
                  <a:gd name="connsiteY2" fmla="*/ 12792 h 25584"/>
                  <a:gd name="connsiteX3" fmla="*/ 12792 w 25584"/>
                  <a:gd name="connsiteY3" fmla="*/ 0 h 25584"/>
                  <a:gd name="connsiteX4" fmla="*/ 25584 w 25584"/>
                  <a:gd name="connsiteY4" fmla="*/ 12792 h 25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4" h="25584">
                    <a:moveTo>
                      <a:pt x="25584" y="12792"/>
                    </a:moveTo>
                    <a:cubicBezTo>
                      <a:pt x="25584" y="19857"/>
                      <a:pt x="19857" y="25584"/>
                      <a:pt x="12792" y="25584"/>
                    </a:cubicBezTo>
                    <a:cubicBezTo>
                      <a:pt x="5727" y="25584"/>
                      <a:pt x="0" y="19857"/>
                      <a:pt x="0" y="12792"/>
                    </a:cubicBezTo>
                    <a:cubicBezTo>
                      <a:pt x="0" y="5727"/>
                      <a:pt x="5727" y="0"/>
                      <a:pt x="12792" y="0"/>
                    </a:cubicBezTo>
                    <a:cubicBezTo>
                      <a:pt x="19857" y="0"/>
                      <a:pt x="25584" y="5727"/>
                      <a:pt x="25584" y="12792"/>
                    </a:cubicBezTo>
                    <a:close/>
                  </a:path>
                </a:pathLst>
              </a:custGeom>
              <a:solidFill>
                <a:srgbClr val="C16827"/>
              </a:solidFill>
              <a:ln w="0" cap="flat">
                <a:noFill/>
                <a:prstDash val="solid"/>
                <a:miter/>
              </a:ln>
            </p:spPr>
            <p:txBody>
              <a:bodyPr rtlCol="0" anchor="ctr"/>
              <a:lstStyle/>
              <a:p>
                <a:endParaRPr lang="en-GB"/>
              </a:p>
            </p:txBody>
          </p:sp>
          <p:sp>
            <p:nvSpPr>
              <p:cNvPr id="413" name="Friform 412">
                <a:extLst>
                  <a:ext uri="{FF2B5EF4-FFF2-40B4-BE49-F238E27FC236}">
                    <a16:creationId xmlns:a16="http://schemas.microsoft.com/office/drawing/2014/main" id="{5F439EAD-BFB5-12E5-6E0A-3ED69851106D}"/>
                  </a:ext>
                </a:extLst>
              </p:cNvPr>
              <p:cNvSpPr/>
              <p:nvPr/>
            </p:nvSpPr>
            <p:spPr>
              <a:xfrm>
                <a:off x="7063114" y="3191347"/>
                <a:ext cx="23187" cy="23187"/>
              </a:xfrm>
              <a:custGeom>
                <a:avLst/>
                <a:gdLst>
                  <a:gd name="connsiteX0" fmla="*/ 23188 w 23187"/>
                  <a:gd name="connsiteY0" fmla="*/ 11594 h 23187"/>
                  <a:gd name="connsiteX1" fmla="*/ 11594 w 23187"/>
                  <a:gd name="connsiteY1" fmla="*/ 23188 h 23187"/>
                  <a:gd name="connsiteX2" fmla="*/ 0 w 23187"/>
                  <a:gd name="connsiteY2" fmla="*/ 11594 h 23187"/>
                  <a:gd name="connsiteX3" fmla="*/ 11594 w 23187"/>
                  <a:gd name="connsiteY3" fmla="*/ 0 h 23187"/>
                  <a:gd name="connsiteX4" fmla="*/ 23188 w 23187"/>
                  <a:gd name="connsiteY4" fmla="*/ 11594 h 23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87" h="23187">
                    <a:moveTo>
                      <a:pt x="23188" y="11594"/>
                    </a:moveTo>
                    <a:cubicBezTo>
                      <a:pt x="23188" y="17997"/>
                      <a:pt x="17997" y="23188"/>
                      <a:pt x="11594" y="23188"/>
                    </a:cubicBezTo>
                    <a:cubicBezTo>
                      <a:pt x="5191" y="23188"/>
                      <a:pt x="0" y="17997"/>
                      <a:pt x="0" y="11594"/>
                    </a:cubicBezTo>
                    <a:cubicBezTo>
                      <a:pt x="0" y="5191"/>
                      <a:pt x="5191" y="0"/>
                      <a:pt x="11594" y="0"/>
                    </a:cubicBezTo>
                    <a:cubicBezTo>
                      <a:pt x="17997" y="0"/>
                      <a:pt x="23188" y="5191"/>
                      <a:pt x="23188" y="11594"/>
                    </a:cubicBezTo>
                    <a:close/>
                  </a:path>
                </a:pathLst>
              </a:custGeom>
              <a:solidFill>
                <a:srgbClr val="C16827"/>
              </a:solidFill>
              <a:ln w="0" cap="flat">
                <a:noFill/>
                <a:prstDash val="solid"/>
                <a:miter/>
              </a:ln>
            </p:spPr>
            <p:txBody>
              <a:bodyPr rtlCol="0" anchor="ctr"/>
              <a:lstStyle/>
              <a:p>
                <a:endParaRPr lang="en-GB"/>
              </a:p>
            </p:txBody>
          </p:sp>
          <p:sp>
            <p:nvSpPr>
              <p:cNvPr id="414" name="Friform 413">
                <a:extLst>
                  <a:ext uri="{FF2B5EF4-FFF2-40B4-BE49-F238E27FC236}">
                    <a16:creationId xmlns:a16="http://schemas.microsoft.com/office/drawing/2014/main" id="{7EF06662-F27E-5C03-B63F-8DA347E0D6BE}"/>
                  </a:ext>
                </a:extLst>
              </p:cNvPr>
              <p:cNvSpPr/>
              <p:nvPr/>
            </p:nvSpPr>
            <p:spPr>
              <a:xfrm>
                <a:off x="7924846" y="3659634"/>
                <a:ext cx="20855" cy="20855"/>
              </a:xfrm>
              <a:custGeom>
                <a:avLst/>
                <a:gdLst>
                  <a:gd name="connsiteX0" fmla="*/ 20856 w 20855"/>
                  <a:gd name="connsiteY0" fmla="*/ 10428 h 20855"/>
                  <a:gd name="connsiteX1" fmla="*/ 10428 w 20855"/>
                  <a:gd name="connsiteY1" fmla="*/ 20856 h 20855"/>
                  <a:gd name="connsiteX2" fmla="*/ 0 w 20855"/>
                  <a:gd name="connsiteY2" fmla="*/ 10428 h 20855"/>
                  <a:gd name="connsiteX3" fmla="*/ 10428 w 20855"/>
                  <a:gd name="connsiteY3" fmla="*/ 0 h 20855"/>
                  <a:gd name="connsiteX4" fmla="*/ 20856 w 20855"/>
                  <a:gd name="connsiteY4" fmla="*/ 10428 h 20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5" h="20855">
                    <a:moveTo>
                      <a:pt x="20856" y="10428"/>
                    </a:moveTo>
                    <a:cubicBezTo>
                      <a:pt x="20856" y="16187"/>
                      <a:pt x="16187" y="20856"/>
                      <a:pt x="10428" y="20856"/>
                    </a:cubicBezTo>
                    <a:cubicBezTo>
                      <a:pt x="4669" y="20856"/>
                      <a:pt x="0" y="16187"/>
                      <a:pt x="0" y="10428"/>
                    </a:cubicBezTo>
                    <a:cubicBezTo>
                      <a:pt x="0" y="4669"/>
                      <a:pt x="4669" y="0"/>
                      <a:pt x="10428" y="0"/>
                    </a:cubicBezTo>
                    <a:cubicBezTo>
                      <a:pt x="16187" y="0"/>
                      <a:pt x="20856" y="4669"/>
                      <a:pt x="20856" y="10428"/>
                    </a:cubicBezTo>
                    <a:close/>
                  </a:path>
                </a:pathLst>
              </a:custGeom>
              <a:solidFill>
                <a:srgbClr val="C16827"/>
              </a:solidFill>
              <a:ln w="0" cap="flat">
                <a:noFill/>
                <a:prstDash val="solid"/>
                <a:miter/>
              </a:ln>
            </p:spPr>
            <p:txBody>
              <a:bodyPr rtlCol="0" anchor="ctr"/>
              <a:lstStyle/>
              <a:p>
                <a:endParaRPr lang="en-GB"/>
              </a:p>
            </p:txBody>
          </p:sp>
          <p:sp>
            <p:nvSpPr>
              <p:cNvPr id="415" name="Friform 414">
                <a:extLst>
                  <a:ext uri="{FF2B5EF4-FFF2-40B4-BE49-F238E27FC236}">
                    <a16:creationId xmlns:a16="http://schemas.microsoft.com/office/drawing/2014/main" id="{5C66CE29-7DA9-6530-5CC8-E1431BCA3506}"/>
                  </a:ext>
                </a:extLst>
              </p:cNvPr>
              <p:cNvSpPr/>
              <p:nvPr/>
            </p:nvSpPr>
            <p:spPr>
              <a:xfrm>
                <a:off x="7866132" y="3765986"/>
                <a:ext cx="20855" cy="20855"/>
              </a:xfrm>
              <a:custGeom>
                <a:avLst/>
                <a:gdLst>
                  <a:gd name="connsiteX0" fmla="*/ 20856 w 20855"/>
                  <a:gd name="connsiteY0" fmla="*/ 10428 h 20855"/>
                  <a:gd name="connsiteX1" fmla="*/ 10428 w 20855"/>
                  <a:gd name="connsiteY1" fmla="*/ 20856 h 20855"/>
                  <a:gd name="connsiteX2" fmla="*/ 0 w 20855"/>
                  <a:gd name="connsiteY2" fmla="*/ 10428 h 20855"/>
                  <a:gd name="connsiteX3" fmla="*/ 10428 w 20855"/>
                  <a:gd name="connsiteY3" fmla="*/ 0 h 20855"/>
                  <a:gd name="connsiteX4" fmla="*/ 20856 w 20855"/>
                  <a:gd name="connsiteY4" fmla="*/ 10428 h 20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5" h="20855">
                    <a:moveTo>
                      <a:pt x="20856" y="10428"/>
                    </a:moveTo>
                    <a:cubicBezTo>
                      <a:pt x="20856" y="16187"/>
                      <a:pt x="16187" y="20856"/>
                      <a:pt x="10428" y="20856"/>
                    </a:cubicBezTo>
                    <a:cubicBezTo>
                      <a:pt x="4669" y="20856"/>
                      <a:pt x="0" y="16187"/>
                      <a:pt x="0" y="10428"/>
                    </a:cubicBezTo>
                    <a:cubicBezTo>
                      <a:pt x="0" y="4669"/>
                      <a:pt x="4669" y="0"/>
                      <a:pt x="10428" y="0"/>
                    </a:cubicBezTo>
                    <a:cubicBezTo>
                      <a:pt x="16187" y="0"/>
                      <a:pt x="20856" y="4669"/>
                      <a:pt x="20856" y="10428"/>
                    </a:cubicBezTo>
                    <a:close/>
                  </a:path>
                </a:pathLst>
              </a:custGeom>
              <a:solidFill>
                <a:srgbClr val="C16827"/>
              </a:solidFill>
              <a:ln w="0" cap="flat">
                <a:noFill/>
                <a:prstDash val="solid"/>
                <a:miter/>
              </a:ln>
            </p:spPr>
            <p:txBody>
              <a:bodyPr rtlCol="0" anchor="ctr"/>
              <a:lstStyle/>
              <a:p>
                <a:endParaRPr lang="en-GB"/>
              </a:p>
            </p:txBody>
          </p:sp>
          <p:sp>
            <p:nvSpPr>
              <p:cNvPr id="416" name="Friform 415">
                <a:extLst>
                  <a:ext uri="{FF2B5EF4-FFF2-40B4-BE49-F238E27FC236}">
                    <a16:creationId xmlns:a16="http://schemas.microsoft.com/office/drawing/2014/main" id="{B4A6F408-8D8D-60B3-CC70-9EE5E03E3E05}"/>
                  </a:ext>
                </a:extLst>
              </p:cNvPr>
              <p:cNvSpPr/>
              <p:nvPr/>
            </p:nvSpPr>
            <p:spPr>
              <a:xfrm>
                <a:off x="7866132" y="3688586"/>
                <a:ext cx="20855" cy="20855"/>
              </a:xfrm>
              <a:custGeom>
                <a:avLst/>
                <a:gdLst>
                  <a:gd name="connsiteX0" fmla="*/ 20856 w 20855"/>
                  <a:gd name="connsiteY0" fmla="*/ 10428 h 20855"/>
                  <a:gd name="connsiteX1" fmla="*/ 10428 w 20855"/>
                  <a:gd name="connsiteY1" fmla="*/ 20856 h 20855"/>
                  <a:gd name="connsiteX2" fmla="*/ 0 w 20855"/>
                  <a:gd name="connsiteY2" fmla="*/ 10428 h 20855"/>
                  <a:gd name="connsiteX3" fmla="*/ 10428 w 20855"/>
                  <a:gd name="connsiteY3" fmla="*/ 0 h 20855"/>
                  <a:gd name="connsiteX4" fmla="*/ 20856 w 20855"/>
                  <a:gd name="connsiteY4" fmla="*/ 10428 h 20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5" h="20855">
                    <a:moveTo>
                      <a:pt x="20856" y="10428"/>
                    </a:moveTo>
                    <a:cubicBezTo>
                      <a:pt x="20856" y="16187"/>
                      <a:pt x="16187" y="20856"/>
                      <a:pt x="10428" y="20856"/>
                    </a:cubicBezTo>
                    <a:cubicBezTo>
                      <a:pt x="4669" y="20856"/>
                      <a:pt x="0" y="16187"/>
                      <a:pt x="0" y="10428"/>
                    </a:cubicBezTo>
                    <a:cubicBezTo>
                      <a:pt x="0" y="4669"/>
                      <a:pt x="4669" y="0"/>
                      <a:pt x="10428" y="0"/>
                    </a:cubicBezTo>
                    <a:cubicBezTo>
                      <a:pt x="16187" y="0"/>
                      <a:pt x="20856" y="4669"/>
                      <a:pt x="20856" y="10428"/>
                    </a:cubicBezTo>
                    <a:close/>
                  </a:path>
                </a:pathLst>
              </a:custGeom>
              <a:solidFill>
                <a:srgbClr val="C16827"/>
              </a:solidFill>
              <a:ln w="0" cap="flat">
                <a:noFill/>
                <a:prstDash val="solid"/>
                <a:miter/>
              </a:ln>
            </p:spPr>
            <p:txBody>
              <a:bodyPr rtlCol="0" anchor="ctr"/>
              <a:lstStyle/>
              <a:p>
                <a:endParaRPr lang="en-GB"/>
              </a:p>
            </p:txBody>
          </p:sp>
          <p:sp>
            <p:nvSpPr>
              <p:cNvPr id="417" name="Friform 416">
                <a:extLst>
                  <a:ext uri="{FF2B5EF4-FFF2-40B4-BE49-F238E27FC236}">
                    <a16:creationId xmlns:a16="http://schemas.microsoft.com/office/drawing/2014/main" id="{702EDA62-CFF0-3496-B000-0C492E5AEDB9}"/>
                  </a:ext>
                </a:extLst>
              </p:cNvPr>
              <p:cNvSpPr/>
              <p:nvPr/>
            </p:nvSpPr>
            <p:spPr>
              <a:xfrm>
                <a:off x="6862748" y="3459041"/>
                <a:ext cx="25584" cy="25584"/>
              </a:xfrm>
              <a:custGeom>
                <a:avLst/>
                <a:gdLst>
                  <a:gd name="connsiteX0" fmla="*/ 25584 w 25584"/>
                  <a:gd name="connsiteY0" fmla="*/ 12792 h 25584"/>
                  <a:gd name="connsiteX1" fmla="*/ 12792 w 25584"/>
                  <a:gd name="connsiteY1" fmla="*/ 25584 h 25584"/>
                  <a:gd name="connsiteX2" fmla="*/ 0 w 25584"/>
                  <a:gd name="connsiteY2" fmla="*/ 12792 h 25584"/>
                  <a:gd name="connsiteX3" fmla="*/ 12792 w 25584"/>
                  <a:gd name="connsiteY3" fmla="*/ 0 h 25584"/>
                  <a:gd name="connsiteX4" fmla="*/ 25584 w 25584"/>
                  <a:gd name="connsiteY4" fmla="*/ 12792 h 25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4" h="25584">
                    <a:moveTo>
                      <a:pt x="25584" y="12792"/>
                    </a:moveTo>
                    <a:cubicBezTo>
                      <a:pt x="25584" y="19857"/>
                      <a:pt x="19857" y="25584"/>
                      <a:pt x="12792" y="25584"/>
                    </a:cubicBezTo>
                    <a:cubicBezTo>
                      <a:pt x="5727" y="25584"/>
                      <a:pt x="0" y="19857"/>
                      <a:pt x="0" y="12792"/>
                    </a:cubicBezTo>
                    <a:cubicBezTo>
                      <a:pt x="0" y="5727"/>
                      <a:pt x="5727" y="0"/>
                      <a:pt x="12792" y="0"/>
                    </a:cubicBezTo>
                    <a:cubicBezTo>
                      <a:pt x="19857" y="0"/>
                      <a:pt x="25584" y="5727"/>
                      <a:pt x="25584" y="12792"/>
                    </a:cubicBezTo>
                    <a:close/>
                  </a:path>
                </a:pathLst>
              </a:custGeom>
              <a:solidFill>
                <a:srgbClr val="C16827"/>
              </a:solidFill>
              <a:ln w="0" cap="flat">
                <a:noFill/>
                <a:prstDash val="solid"/>
                <a:miter/>
              </a:ln>
            </p:spPr>
            <p:txBody>
              <a:bodyPr rtlCol="0" anchor="ctr"/>
              <a:lstStyle/>
              <a:p>
                <a:endParaRPr lang="en-GB"/>
              </a:p>
            </p:txBody>
          </p:sp>
          <p:sp>
            <p:nvSpPr>
              <p:cNvPr id="418" name="Friform 417">
                <a:extLst>
                  <a:ext uri="{FF2B5EF4-FFF2-40B4-BE49-F238E27FC236}">
                    <a16:creationId xmlns:a16="http://schemas.microsoft.com/office/drawing/2014/main" id="{DA0F40EA-27CB-11D7-2538-0CA5688C2750}"/>
                  </a:ext>
                </a:extLst>
              </p:cNvPr>
              <p:cNvSpPr/>
              <p:nvPr/>
            </p:nvSpPr>
            <p:spPr>
              <a:xfrm>
                <a:off x="7596916" y="2701038"/>
                <a:ext cx="647343" cy="766585"/>
              </a:xfrm>
              <a:custGeom>
                <a:avLst/>
                <a:gdLst>
                  <a:gd name="connsiteX0" fmla="*/ 638017 w 647343"/>
                  <a:gd name="connsiteY0" fmla="*/ 766521 h 766585"/>
                  <a:gd name="connsiteX1" fmla="*/ 647343 w 647343"/>
                  <a:gd name="connsiteY1" fmla="*/ 764999 h 766585"/>
                  <a:gd name="connsiteX2" fmla="*/ 598345 w 647343"/>
                  <a:gd name="connsiteY2" fmla="*/ 613404 h 766585"/>
                  <a:gd name="connsiteX3" fmla="*/ 377026 w 647343"/>
                  <a:gd name="connsiteY3" fmla="*/ 290785 h 766585"/>
                  <a:gd name="connsiteX4" fmla="*/ 152760 w 647343"/>
                  <a:gd name="connsiteY4" fmla="*/ 111566 h 766585"/>
                  <a:gd name="connsiteX5" fmla="*/ 6380 w 647343"/>
                  <a:gd name="connsiteY5" fmla="*/ 0 h 766585"/>
                  <a:gd name="connsiteX6" fmla="*/ 0 w 647343"/>
                  <a:gd name="connsiteY6" fmla="*/ 6995 h 766585"/>
                  <a:gd name="connsiteX7" fmla="*/ 147384 w 647343"/>
                  <a:gd name="connsiteY7" fmla="*/ 119339 h 766585"/>
                  <a:gd name="connsiteX8" fmla="*/ 370387 w 647343"/>
                  <a:gd name="connsiteY8" fmla="*/ 297521 h 766585"/>
                  <a:gd name="connsiteX9" fmla="*/ 589699 w 647343"/>
                  <a:gd name="connsiteY9" fmla="*/ 617193 h 766585"/>
                  <a:gd name="connsiteX10" fmla="*/ 638049 w 647343"/>
                  <a:gd name="connsiteY10" fmla="*/ 766585 h 766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7343" h="766585">
                    <a:moveTo>
                      <a:pt x="638017" y="766521"/>
                    </a:moveTo>
                    <a:lnTo>
                      <a:pt x="647343" y="764999"/>
                    </a:lnTo>
                    <a:cubicBezTo>
                      <a:pt x="647246" y="764383"/>
                      <a:pt x="636786" y="702366"/>
                      <a:pt x="598345" y="613404"/>
                    </a:cubicBezTo>
                    <a:cubicBezTo>
                      <a:pt x="562916" y="531406"/>
                      <a:pt x="495782" y="408861"/>
                      <a:pt x="377026" y="290785"/>
                    </a:cubicBezTo>
                    <a:cubicBezTo>
                      <a:pt x="299594" y="213806"/>
                      <a:pt x="221578" y="159496"/>
                      <a:pt x="152760" y="111566"/>
                    </a:cubicBezTo>
                    <a:cubicBezTo>
                      <a:pt x="100231" y="75004"/>
                      <a:pt x="50618" y="40449"/>
                      <a:pt x="6380" y="0"/>
                    </a:cubicBezTo>
                    <a:lnTo>
                      <a:pt x="0" y="6995"/>
                    </a:lnTo>
                    <a:cubicBezTo>
                      <a:pt x="44723" y="47865"/>
                      <a:pt x="94564" y="82582"/>
                      <a:pt x="147384" y="119339"/>
                    </a:cubicBezTo>
                    <a:cubicBezTo>
                      <a:pt x="219246" y="169374"/>
                      <a:pt x="293537" y="221125"/>
                      <a:pt x="370387" y="297521"/>
                    </a:cubicBezTo>
                    <a:cubicBezTo>
                      <a:pt x="488074" y="414528"/>
                      <a:pt x="554593" y="535940"/>
                      <a:pt x="589699" y="617193"/>
                    </a:cubicBezTo>
                    <a:cubicBezTo>
                      <a:pt x="627654" y="705119"/>
                      <a:pt x="637920" y="765970"/>
                      <a:pt x="638049" y="766585"/>
                    </a:cubicBezTo>
                    <a:close/>
                  </a:path>
                </a:pathLst>
              </a:custGeom>
              <a:solidFill>
                <a:srgbClr val="4F6033"/>
              </a:solidFill>
              <a:ln w="0" cap="flat">
                <a:noFill/>
                <a:prstDash val="solid"/>
                <a:miter/>
              </a:ln>
            </p:spPr>
            <p:txBody>
              <a:bodyPr rtlCol="0" anchor="ctr"/>
              <a:lstStyle/>
              <a:p>
                <a:endParaRPr lang="en-GB"/>
              </a:p>
            </p:txBody>
          </p:sp>
        </p:grpSp>
        <p:grpSp>
          <p:nvGrpSpPr>
            <p:cNvPr id="355" name="Grafikk 5">
              <a:extLst>
                <a:ext uri="{FF2B5EF4-FFF2-40B4-BE49-F238E27FC236}">
                  <a16:creationId xmlns:a16="http://schemas.microsoft.com/office/drawing/2014/main" id="{6ECE11C2-081F-09D8-F2A5-39621C057C02}"/>
                </a:ext>
              </a:extLst>
            </p:cNvPr>
            <p:cNvGrpSpPr/>
            <p:nvPr/>
          </p:nvGrpSpPr>
          <p:grpSpPr>
            <a:xfrm>
              <a:off x="9215620" y="4617274"/>
              <a:ext cx="809378" cy="908264"/>
              <a:chOff x="5027707" y="2480139"/>
              <a:chExt cx="1440669" cy="1616682"/>
            </a:xfrm>
          </p:grpSpPr>
          <p:sp>
            <p:nvSpPr>
              <p:cNvPr id="393" name="Friform 392">
                <a:extLst>
                  <a:ext uri="{FF2B5EF4-FFF2-40B4-BE49-F238E27FC236}">
                    <a16:creationId xmlns:a16="http://schemas.microsoft.com/office/drawing/2014/main" id="{3683EE4C-8870-4F19-C481-A6F7B59AE434}"/>
                  </a:ext>
                </a:extLst>
              </p:cNvPr>
              <p:cNvSpPr/>
              <p:nvPr/>
            </p:nvSpPr>
            <p:spPr>
              <a:xfrm>
                <a:off x="5027707" y="2668942"/>
                <a:ext cx="1440669" cy="1427879"/>
              </a:xfrm>
              <a:custGeom>
                <a:avLst/>
                <a:gdLst>
                  <a:gd name="connsiteX0" fmla="*/ 238687 w 1440669"/>
                  <a:gd name="connsiteY0" fmla="*/ 125074 h 1427879"/>
                  <a:gd name="connsiteX1" fmla="*/ 10179 w 1440669"/>
                  <a:gd name="connsiteY1" fmla="*/ 778668 h 1427879"/>
                  <a:gd name="connsiteX2" fmla="*/ 421533 w 1440669"/>
                  <a:gd name="connsiteY2" fmla="*/ 1348288 h 1427879"/>
                  <a:gd name="connsiteX3" fmla="*/ 540515 w 1440669"/>
                  <a:gd name="connsiteY3" fmla="*/ 1398128 h 1427879"/>
                  <a:gd name="connsiteX4" fmla="*/ 925217 w 1440669"/>
                  <a:gd name="connsiteY4" fmla="*/ 1414191 h 1427879"/>
                  <a:gd name="connsiteX5" fmla="*/ 1123866 w 1440669"/>
                  <a:gd name="connsiteY5" fmla="*/ 1296731 h 1427879"/>
                  <a:gd name="connsiteX6" fmla="*/ 1429225 w 1440669"/>
                  <a:gd name="connsiteY6" fmla="*/ 734527 h 1427879"/>
                  <a:gd name="connsiteX7" fmla="*/ 1117713 w 1440669"/>
                  <a:gd name="connsiteY7" fmla="*/ 67364 h 1427879"/>
                  <a:gd name="connsiteX8" fmla="*/ 238687 w 1440669"/>
                  <a:gd name="connsiteY8" fmla="*/ 125041 h 142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669" h="1427879">
                    <a:moveTo>
                      <a:pt x="238687" y="125074"/>
                    </a:moveTo>
                    <a:cubicBezTo>
                      <a:pt x="-53652" y="337034"/>
                      <a:pt x="495" y="687731"/>
                      <a:pt x="10179" y="778668"/>
                    </a:cubicBezTo>
                    <a:cubicBezTo>
                      <a:pt x="35990" y="1021070"/>
                      <a:pt x="206335" y="1233709"/>
                      <a:pt x="421533" y="1348288"/>
                    </a:cubicBezTo>
                    <a:cubicBezTo>
                      <a:pt x="459553" y="1368528"/>
                      <a:pt x="499128" y="1386178"/>
                      <a:pt x="540515" y="1398128"/>
                    </a:cubicBezTo>
                    <a:cubicBezTo>
                      <a:pt x="625688" y="1422773"/>
                      <a:pt x="854035" y="1441978"/>
                      <a:pt x="925217" y="1414191"/>
                    </a:cubicBezTo>
                    <a:cubicBezTo>
                      <a:pt x="997954" y="1385790"/>
                      <a:pt x="1069589" y="1352886"/>
                      <a:pt x="1123866" y="1296731"/>
                    </a:cubicBezTo>
                    <a:cubicBezTo>
                      <a:pt x="1178144" y="1240575"/>
                      <a:pt x="1391496" y="1055657"/>
                      <a:pt x="1429225" y="734527"/>
                    </a:cubicBezTo>
                    <a:cubicBezTo>
                      <a:pt x="1445190" y="598672"/>
                      <a:pt x="1496100" y="264265"/>
                      <a:pt x="1117713" y="67364"/>
                    </a:cubicBezTo>
                    <a:cubicBezTo>
                      <a:pt x="885513" y="-53465"/>
                      <a:pt x="408320" y="2043"/>
                      <a:pt x="238687" y="125041"/>
                    </a:cubicBezTo>
                    <a:close/>
                  </a:path>
                </a:pathLst>
              </a:custGeom>
              <a:solidFill>
                <a:srgbClr val="AEC500"/>
              </a:solidFill>
              <a:ln w="0" cap="flat">
                <a:noFill/>
                <a:prstDash val="solid"/>
                <a:miter/>
              </a:ln>
            </p:spPr>
            <p:txBody>
              <a:bodyPr rtlCol="0" anchor="ctr"/>
              <a:lstStyle/>
              <a:p>
                <a:endParaRPr lang="en-GB"/>
              </a:p>
            </p:txBody>
          </p:sp>
          <p:sp>
            <p:nvSpPr>
              <p:cNvPr id="394" name="Friform 393">
                <a:extLst>
                  <a:ext uri="{FF2B5EF4-FFF2-40B4-BE49-F238E27FC236}">
                    <a16:creationId xmlns:a16="http://schemas.microsoft.com/office/drawing/2014/main" id="{6B4F46D6-6114-7B46-2AA1-4BC4817BC91A}"/>
                  </a:ext>
                </a:extLst>
              </p:cNvPr>
              <p:cNvSpPr/>
              <p:nvPr/>
            </p:nvSpPr>
            <p:spPr>
              <a:xfrm>
                <a:off x="5582496" y="2480139"/>
                <a:ext cx="204649" cy="407792"/>
              </a:xfrm>
              <a:custGeom>
                <a:avLst/>
                <a:gdLst>
                  <a:gd name="connsiteX0" fmla="*/ 38579 w 204649"/>
                  <a:gd name="connsiteY0" fmla="*/ 6543 h 407792"/>
                  <a:gd name="connsiteX1" fmla="*/ 7328 w 204649"/>
                  <a:gd name="connsiteY1" fmla="*/ 36272 h 407792"/>
                  <a:gd name="connsiteX2" fmla="*/ 10728 w 204649"/>
                  <a:gd name="connsiteY2" fmla="*/ 73126 h 407792"/>
                  <a:gd name="connsiteX3" fmla="*/ 115364 w 204649"/>
                  <a:gd name="connsiteY3" fmla="*/ 191072 h 407792"/>
                  <a:gd name="connsiteX4" fmla="*/ 173106 w 204649"/>
                  <a:gd name="connsiteY4" fmla="*/ 407793 h 407792"/>
                  <a:gd name="connsiteX5" fmla="*/ 204649 w 204649"/>
                  <a:gd name="connsiteY5" fmla="*/ 402514 h 407792"/>
                  <a:gd name="connsiteX6" fmla="*/ 162387 w 204649"/>
                  <a:gd name="connsiteY6" fmla="*/ 182425 h 407792"/>
                  <a:gd name="connsiteX7" fmla="*/ 74591 w 204649"/>
                  <a:gd name="connsiteY7" fmla="*/ 10688 h 407792"/>
                  <a:gd name="connsiteX8" fmla="*/ 38579 w 204649"/>
                  <a:gd name="connsiteY8" fmla="*/ 6510 h 407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649" h="407792">
                    <a:moveTo>
                      <a:pt x="38579" y="6543"/>
                    </a:moveTo>
                    <a:lnTo>
                      <a:pt x="7328" y="36272"/>
                    </a:lnTo>
                    <a:cubicBezTo>
                      <a:pt x="-3716" y="46765"/>
                      <a:pt x="-2032" y="64803"/>
                      <a:pt x="10728" y="73126"/>
                    </a:cubicBezTo>
                    <a:cubicBezTo>
                      <a:pt x="40101" y="92298"/>
                      <a:pt x="87221" y="130415"/>
                      <a:pt x="115364" y="191072"/>
                    </a:cubicBezTo>
                    <a:cubicBezTo>
                      <a:pt x="168605" y="305845"/>
                      <a:pt x="173106" y="407793"/>
                      <a:pt x="173106" y="407793"/>
                    </a:cubicBezTo>
                    <a:lnTo>
                      <a:pt x="204649" y="402514"/>
                    </a:lnTo>
                    <a:cubicBezTo>
                      <a:pt x="204649" y="402514"/>
                      <a:pt x="197978" y="283013"/>
                      <a:pt x="162387" y="182425"/>
                    </a:cubicBezTo>
                    <a:cubicBezTo>
                      <a:pt x="137547" y="112182"/>
                      <a:pt x="96872" y="44919"/>
                      <a:pt x="74591" y="10688"/>
                    </a:cubicBezTo>
                    <a:cubicBezTo>
                      <a:pt x="66560" y="-1651"/>
                      <a:pt x="49266" y="-3659"/>
                      <a:pt x="38579" y="6510"/>
                    </a:cubicBezTo>
                    <a:close/>
                  </a:path>
                </a:pathLst>
              </a:custGeom>
              <a:solidFill>
                <a:srgbClr val="151C28"/>
              </a:solidFill>
              <a:ln w="0" cap="flat">
                <a:noFill/>
                <a:prstDash val="solid"/>
                <a:miter/>
              </a:ln>
            </p:spPr>
            <p:txBody>
              <a:bodyPr rtlCol="0" anchor="ctr"/>
              <a:lstStyle/>
              <a:p>
                <a:endParaRPr lang="en-GB"/>
              </a:p>
            </p:txBody>
          </p:sp>
          <p:sp>
            <p:nvSpPr>
              <p:cNvPr id="395" name="Friform 394">
                <a:extLst>
                  <a:ext uri="{FF2B5EF4-FFF2-40B4-BE49-F238E27FC236}">
                    <a16:creationId xmlns:a16="http://schemas.microsoft.com/office/drawing/2014/main" id="{9D106545-BA72-696D-B706-97931124C0FA}"/>
                  </a:ext>
                </a:extLst>
              </p:cNvPr>
              <p:cNvSpPr/>
              <p:nvPr/>
            </p:nvSpPr>
            <p:spPr>
              <a:xfrm>
                <a:off x="5575476" y="2814159"/>
                <a:ext cx="361157" cy="77626"/>
              </a:xfrm>
              <a:custGeom>
                <a:avLst/>
                <a:gdLst>
                  <a:gd name="connsiteX0" fmla="*/ 193339 w 361157"/>
                  <a:gd name="connsiteY0" fmla="*/ 77627 h 77626"/>
                  <a:gd name="connsiteX1" fmla="*/ 151788 w 361157"/>
                  <a:gd name="connsiteY1" fmla="*/ 74680 h 77626"/>
                  <a:gd name="connsiteX2" fmla="*/ 0 w 361157"/>
                  <a:gd name="connsiteY2" fmla="*/ 10072 h 77626"/>
                  <a:gd name="connsiteX3" fmla="*/ 8161 w 361157"/>
                  <a:gd name="connsiteY3" fmla="*/ 0 h 77626"/>
                  <a:gd name="connsiteX4" fmla="*/ 153570 w 361157"/>
                  <a:gd name="connsiteY4" fmla="*/ 61823 h 77626"/>
                  <a:gd name="connsiteX5" fmla="*/ 351216 w 361157"/>
                  <a:gd name="connsiteY5" fmla="*/ 389 h 77626"/>
                  <a:gd name="connsiteX6" fmla="*/ 361158 w 361157"/>
                  <a:gd name="connsiteY6" fmla="*/ 8679 h 77626"/>
                  <a:gd name="connsiteX7" fmla="*/ 193339 w 361157"/>
                  <a:gd name="connsiteY7" fmla="*/ 77627 h 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157" h="77626">
                    <a:moveTo>
                      <a:pt x="193339" y="77627"/>
                    </a:moveTo>
                    <a:cubicBezTo>
                      <a:pt x="180255" y="77627"/>
                      <a:pt x="166427" y="76720"/>
                      <a:pt x="151788" y="74680"/>
                    </a:cubicBezTo>
                    <a:cubicBezTo>
                      <a:pt x="94791" y="66778"/>
                      <a:pt x="42295" y="44432"/>
                      <a:pt x="0" y="10072"/>
                    </a:cubicBezTo>
                    <a:lnTo>
                      <a:pt x="8161" y="0"/>
                    </a:lnTo>
                    <a:cubicBezTo>
                      <a:pt x="48642" y="32871"/>
                      <a:pt x="98936" y="54245"/>
                      <a:pt x="153570" y="61823"/>
                    </a:cubicBezTo>
                    <a:cubicBezTo>
                      <a:pt x="281232" y="79538"/>
                      <a:pt x="344415" y="8517"/>
                      <a:pt x="351216" y="389"/>
                    </a:cubicBezTo>
                    <a:lnTo>
                      <a:pt x="361158" y="8679"/>
                    </a:lnTo>
                    <a:cubicBezTo>
                      <a:pt x="354681" y="16452"/>
                      <a:pt x="300371" y="77627"/>
                      <a:pt x="193339" y="77627"/>
                    </a:cubicBezTo>
                    <a:close/>
                  </a:path>
                </a:pathLst>
              </a:custGeom>
              <a:solidFill>
                <a:srgbClr val="96A500"/>
              </a:solidFill>
              <a:ln w="0" cap="flat">
                <a:noFill/>
                <a:prstDash val="solid"/>
                <a:miter/>
              </a:ln>
            </p:spPr>
            <p:txBody>
              <a:bodyPr rtlCol="0" anchor="ctr"/>
              <a:lstStyle/>
              <a:p>
                <a:endParaRPr lang="en-GB"/>
              </a:p>
            </p:txBody>
          </p:sp>
        </p:grpSp>
        <p:grpSp>
          <p:nvGrpSpPr>
            <p:cNvPr id="356" name="Graphic 3">
              <a:extLst>
                <a:ext uri="{FF2B5EF4-FFF2-40B4-BE49-F238E27FC236}">
                  <a16:creationId xmlns:a16="http://schemas.microsoft.com/office/drawing/2014/main" id="{4F3C4BC5-4658-C564-EA5F-2B02F0F53ADA}"/>
                </a:ext>
              </a:extLst>
            </p:cNvPr>
            <p:cNvGrpSpPr/>
            <p:nvPr/>
          </p:nvGrpSpPr>
          <p:grpSpPr>
            <a:xfrm rot="4059014">
              <a:off x="10296971" y="4428973"/>
              <a:ext cx="718652" cy="1936601"/>
              <a:chOff x="12019143" y="1645330"/>
              <a:chExt cx="833888" cy="2247135"/>
            </a:xfrm>
          </p:grpSpPr>
          <p:grpSp>
            <p:nvGrpSpPr>
              <p:cNvPr id="384" name="Graphic 3">
                <a:extLst>
                  <a:ext uri="{FF2B5EF4-FFF2-40B4-BE49-F238E27FC236}">
                    <a16:creationId xmlns:a16="http://schemas.microsoft.com/office/drawing/2014/main" id="{DB00F706-EF48-19BA-D73E-B070F277A05C}"/>
                  </a:ext>
                </a:extLst>
              </p:cNvPr>
              <p:cNvGrpSpPr/>
              <p:nvPr/>
            </p:nvGrpSpPr>
            <p:grpSpPr>
              <a:xfrm>
                <a:off x="12019143" y="1645330"/>
                <a:ext cx="833888" cy="2247135"/>
                <a:chOff x="12019143" y="1645330"/>
                <a:chExt cx="833888" cy="2247135"/>
              </a:xfrm>
            </p:grpSpPr>
            <p:sp>
              <p:nvSpPr>
                <p:cNvPr id="391" name="Freeform 181">
                  <a:extLst>
                    <a:ext uri="{FF2B5EF4-FFF2-40B4-BE49-F238E27FC236}">
                      <a16:creationId xmlns:a16="http://schemas.microsoft.com/office/drawing/2014/main" id="{64F9C6E8-4FAF-73CD-DAA3-D3B8149ADBE4}"/>
                    </a:ext>
                  </a:extLst>
                </p:cNvPr>
                <p:cNvSpPr/>
                <p:nvPr/>
              </p:nvSpPr>
              <p:spPr>
                <a:xfrm>
                  <a:off x="12019140" y="1645607"/>
                  <a:ext cx="833888" cy="2246857"/>
                </a:xfrm>
                <a:custGeom>
                  <a:avLst/>
                  <a:gdLst>
                    <a:gd name="connsiteX0" fmla="*/ 636613 w 833888"/>
                    <a:gd name="connsiteY0" fmla="*/ 1205859 h 2246857"/>
                    <a:gd name="connsiteX1" fmla="*/ 87363 w 833888"/>
                    <a:gd name="connsiteY1" fmla="*/ 2243475 h 2246857"/>
                    <a:gd name="connsiteX2" fmla="*/ 191319 w 833888"/>
                    <a:gd name="connsiteY2" fmla="*/ 1074052 h 2246857"/>
                    <a:gd name="connsiteX3" fmla="*/ 750608 w 833888"/>
                    <a:gd name="connsiteY3" fmla="*/ 3080 h 2246857"/>
                    <a:gd name="connsiteX4" fmla="*/ 636613 w 833888"/>
                    <a:gd name="connsiteY4" fmla="*/ 1205859 h 2246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888" h="2246857">
                      <a:moveTo>
                        <a:pt x="636613" y="1205859"/>
                      </a:moveTo>
                      <a:cubicBezTo>
                        <a:pt x="401498" y="1999939"/>
                        <a:pt x="216579" y="2281689"/>
                        <a:pt x="87363" y="2243475"/>
                      </a:cubicBezTo>
                      <a:cubicBezTo>
                        <a:pt x="-41853" y="2205260"/>
                        <a:pt x="-43796" y="1868133"/>
                        <a:pt x="191319" y="1074052"/>
                      </a:cubicBezTo>
                      <a:cubicBezTo>
                        <a:pt x="426110" y="279972"/>
                        <a:pt x="621392" y="-35134"/>
                        <a:pt x="750608" y="3080"/>
                      </a:cubicBezTo>
                      <a:cubicBezTo>
                        <a:pt x="879500" y="41295"/>
                        <a:pt x="871404" y="411779"/>
                        <a:pt x="636613" y="1205859"/>
                      </a:cubicBezTo>
                      <a:close/>
                    </a:path>
                  </a:pathLst>
                </a:custGeom>
                <a:solidFill>
                  <a:srgbClr val="667C49"/>
                </a:solidFill>
                <a:ln w="3239" cap="flat">
                  <a:noFill/>
                  <a:prstDash val="solid"/>
                  <a:miter/>
                </a:ln>
              </p:spPr>
              <p:txBody>
                <a:bodyPr rtlCol="0" anchor="ctr"/>
                <a:lstStyle/>
                <a:p>
                  <a:endParaRPr lang="en-NO"/>
                </a:p>
              </p:txBody>
            </p:sp>
            <p:sp>
              <p:nvSpPr>
                <p:cNvPr id="392" name="Freeform 182">
                  <a:extLst>
                    <a:ext uri="{FF2B5EF4-FFF2-40B4-BE49-F238E27FC236}">
                      <a16:creationId xmlns:a16="http://schemas.microsoft.com/office/drawing/2014/main" id="{12A4EA3D-6E68-E1AA-FFB0-47226F4065D0}"/>
                    </a:ext>
                  </a:extLst>
                </p:cNvPr>
                <p:cNvSpPr/>
                <p:nvPr/>
              </p:nvSpPr>
              <p:spPr>
                <a:xfrm>
                  <a:off x="12398008" y="1645329"/>
                  <a:ext cx="454964" cy="668814"/>
                </a:xfrm>
                <a:custGeom>
                  <a:avLst/>
                  <a:gdLst>
                    <a:gd name="connsiteX0" fmla="*/ 932 w 454964"/>
                    <a:gd name="connsiteY0" fmla="*/ 513747 h 668814"/>
                    <a:gd name="connsiteX1" fmla="*/ 371416 w 454964"/>
                    <a:gd name="connsiteY1" fmla="*/ 3035 h 668814"/>
                    <a:gd name="connsiteX2" fmla="*/ 411897 w 454964"/>
                    <a:gd name="connsiteY2" fmla="*/ 595033 h 668814"/>
                    <a:gd name="connsiteX3" fmla="*/ 406716 w 454964"/>
                    <a:gd name="connsiteY3" fmla="*/ 394894 h 668814"/>
                    <a:gd name="connsiteX4" fmla="*/ 341298 w 454964"/>
                    <a:gd name="connsiteY4" fmla="*/ 668547 h 668814"/>
                    <a:gd name="connsiteX5" fmla="*/ 326401 w 454964"/>
                    <a:gd name="connsiteY5" fmla="*/ 324942 h 668814"/>
                    <a:gd name="connsiteX6" fmla="*/ 193946 w 454964"/>
                    <a:gd name="connsiteY6" fmla="*/ 560381 h 668814"/>
                    <a:gd name="connsiteX7" fmla="*/ 204633 w 454964"/>
                    <a:gd name="connsiteY7" fmla="*/ 272802 h 668814"/>
                    <a:gd name="connsiteX8" fmla="*/ 932 w 454964"/>
                    <a:gd name="connsiteY8" fmla="*/ 513747 h 668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964" h="668814">
                      <a:moveTo>
                        <a:pt x="932" y="513747"/>
                      </a:moveTo>
                      <a:cubicBezTo>
                        <a:pt x="152170" y="130308"/>
                        <a:pt x="278795" y="-24168"/>
                        <a:pt x="371416" y="3035"/>
                      </a:cubicBezTo>
                      <a:cubicBezTo>
                        <a:pt x="461123" y="29591"/>
                        <a:pt x="484764" y="216776"/>
                        <a:pt x="411897" y="595033"/>
                      </a:cubicBezTo>
                      <a:cubicBezTo>
                        <a:pt x="407040" y="619322"/>
                        <a:pt x="426147" y="381292"/>
                        <a:pt x="406716" y="394894"/>
                      </a:cubicBezTo>
                      <a:cubicBezTo>
                        <a:pt x="397000" y="401695"/>
                        <a:pt x="353604" y="664013"/>
                        <a:pt x="341298" y="668547"/>
                      </a:cubicBezTo>
                      <a:cubicBezTo>
                        <a:pt x="310208" y="679882"/>
                        <a:pt x="366234" y="327209"/>
                        <a:pt x="326401" y="324942"/>
                      </a:cubicBezTo>
                      <a:cubicBezTo>
                        <a:pt x="290777" y="322675"/>
                        <a:pt x="227303" y="571392"/>
                        <a:pt x="193946" y="560381"/>
                      </a:cubicBezTo>
                      <a:cubicBezTo>
                        <a:pt x="160590" y="549370"/>
                        <a:pt x="227627" y="290938"/>
                        <a:pt x="204633" y="272802"/>
                      </a:cubicBezTo>
                      <a:cubicBezTo>
                        <a:pt x="169010" y="244627"/>
                        <a:pt x="-14613" y="552933"/>
                        <a:pt x="932" y="513747"/>
                      </a:cubicBezTo>
                      <a:close/>
                    </a:path>
                  </a:pathLst>
                </a:custGeom>
                <a:solidFill>
                  <a:srgbClr val="748E57"/>
                </a:solidFill>
                <a:ln w="3239" cap="flat">
                  <a:noFill/>
                  <a:prstDash val="solid"/>
                  <a:miter/>
                </a:ln>
              </p:spPr>
              <p:txBody>
                <a:bodyPr rtlCol="0" anchor="ctr"/>
                <a:lstStyle/>
                <a:p>
                  <a:endParaRPr lang="en-NO"/>
                </a:p>
              </p:txBody>
            </p:sp>
          </p:grpSp>
          <p:grpSp>
            <p:nvGrpSpPr>
              <p:cNvPr id="385" name="Graphic 3">
                <a:extLst>
                  <a:ext uri="{FF2B5EF4-FFF2-40B4-BE49-F238E27FC236}">
                    <a16:creationId xmlns:a16="http://schemas.microsoft.com/office/drawing/2014/main" id="{79671C0F-54FF-CFF1-3D78-32B6B280737C}"/>
                  </a:ext>
                </a:extLst>
              </p:cNvPr>
              <p:cNvGrpSpPr/>
              <p:nvPr/>
            </p:nvGrpSpPr>
            <p:grpSpPr>
              <a:xfrm>
                <a:off x="12356494" y="2220260"/>
                <a:ext cx="262684" cy="428697"/>
                <a:chOff x="12356494" y="2220260"/>
                <a:chExt cx="262684" cy="428697"/>
              </a:xfrm>
              <a:solidFill>
                <a:srgbClr val="4B5B31"/>
              </a:solidFill>
            </p:grpSpPr>
            <p:sp>
              <p:nvSpPr>
                <p:cNvPr id="386" name="Freeform 184">
                  <a:extLst>
                    <a:ext uri="{FF2B5EF4-FFF2-40B4-BE49-F238E27FC236}">
                      <a16:creationId xmlns:a16="http://schemas.microsoft.com/office/drawing/2014/main" id="{E7FBA913-7D80-3F48-B8FE-155094ABDAB8}"/>
                    </a:ext>
                  </a:extLst>
                </p:cNvPr>
                <p:cNvSpPr/>
                <p:nvPr/>
              </p:nvSpPr>
              <p:spPr>
                <a:xfrm>
                  <a:off x="12580922" y="2398701"/>
                  <a:ext cx="33063" cy="31981"/>
                </a:xfrm>
                <a:custGeom>
                  <a:avLst/>
                  <a:gdLst>
                    <a:gd name="connsiteX0" fmla="*/ 21 w 33063"/>
                    <a:gd name="connsiteY0" fmla="*/ 15244 h 31981"/>
                    <a:gd name="connsiteX1" fmla="*/ 33054 w 33063"/>
                    <a:gd name="connsiteY1" fmla="*/ 16863 h 31981"/>
                    <a:gd name="connsiteX2" fmla="*/ 21 w 33063"/>
                    <a:gd name="connsiteY2" fmla="*/ 15244 h 31981"/>
                    <a:gd name="connsiteX3" fmla="*/ 21 w 33063"/>
                    <a:gd name="connsiteY3" fmla="*/ 15244 h 31981"/>
                  </a:gdLst>
                  <a:ahLst/>
                  <a:cxnLst>
                    <a:cxn ang="0">
                      <a:pos x="connsiteX0" y="connsiteY0"/>
                    </a:cxn>
                    <a:cxn ang="0">
                      <a:pos x="connsiteX1" y="connsiteY1"/>
                    </a:cxn>
                    <a:cxn ang="0">
                      <a:pos x="connsiteX2" y="connsiteY2"/>
                    </a:cxn>
                    <a:cxn ang="0">
                      <a:pos x="connsiteX3" y="connsiteY3"/>
                    </a:cxn>
                  </a:cxnLst>
                  <a:rect l="l" t="t" r="r" b="b"/>
                  <a:pathLst>
                    <a:path w="33063" h="31981">
                      <a:moveTo>
                        <a:pt x="21" y="15244"/>
                      </a:moveTo>
                      <a:cubicBezTo>
                        <a:pt x="-950" y="36618"/>
                        <a:pt x="32082" y="37914"/>
                        <a:pt x="33054" y="16863"/>
                      </a:cubicBezTo>
                      <a:cubicBezTo>
                        <a:pt x="33701" y="-4511"/>
                        <a:pt x="669" y="-6130"/>
                        <a:pt x="21" y="15244"/>
                      </a:cubicBezTo>
                      <a:lnTo>
                        <a:pt x="21" y="15244"/>
                      </a:lnTo>
                      <a:close/>
                    </a:path>
                  </a:pathLst>
                </a:custGeom>
                <a:solidFill>
                  <a:srgbClr val="4B5B31"/>
                </a:solidFill>
                <a:ln w="3239" cap="flat">
                  <a:noFill/>
                  <a:prstDash val="solid"/>
                  <a:miter/>
                </a:ln>
              </p:spPr>
              <p:txBody>
                <a:bodyPr rtlCol="0" anchor="ctr"/>
                <a:lstStyle/>
                <a:p>
                  <a:endParaRPr lang="en-NO"/>
                </a:p>
              </p:txBody>
            </p:sp>
            <p:sp>
              <p:nvSpPr>
                <p:cNvPr id="387" name="Freeform 185">
                  <a:extLst>
                    <a:ext uri="{FF2B5EF4-FFF2-40B4-BE49-F238E27FC236}">
                      <a16:creationId xmlns:a16="http://schemas.microsoft.com/office/drawing/2014/main" id="{84516314-EADC-05D1-F838-7C147503DDDC}"/>
                    </a:ext>
                  </a:extLst>
                </p:cNvPr>
                <p:cNvSpPr/>
                <p:nvPr/>
              </p:nvSpPr>
              <p:spPr>
                <a:xfrm>
                  <a:off x="12501903" y="2493068"/>
                  <a:ext cx="33074" cy="31855"/>
                </a:xfrm>
                <a:custGeom>
                  <a:avLst/>
                  <a:gdLst>
                    <a:gd name="connsiteX0" fmla="*/ 21 w 33074"/>
                    <a:gd name="connsiteY0" fmla="*/ 15118 h 31855"/>
                    <a:gd name="connsiteX1" fmla="*/ 33054 w 33074"/>
                    <a:gd name="connsiteY1" fmla="*/ 16737 h 31855"/>
                    <a:gd name="connsiteX2" fmla="*/ 21 w 33074"/>
                    <a:gd name="connsiteY2" fmla="*/ 15118 h 31855"/>
                    <a:gd name="connsiteX3" fmla="*/ 21 w 33074"/>
                    <a:gd name="connsiteY3" fmla="*/ 15118 h 31855"/>
                  </a:gdLst>
                  <a:ahLst/>
                  <a:cxnLst>
                    <a:cxn ang="0">
                      <a:pos x="connsiteX0" y="connsiteY0"/>
                    </a:cxn>
                    <a:cxn ang="0">
                      <a:pos x="connsiteX1" y="connsiteY1"/>
                    </a:cxn>
                    <a:cxn ang="0">
                      <a:pos x="connsiteX2" y="connsiteY2"/>
                    </a:cxn>
                    <a:cxn ang="0">
                      <a:pos x="connsiteX3" y="connsiteY3"/>
                    </a:cxn>
                  </a:cxnLst>
                  <a:rect l="l" t="t" r="r" b="b"/>
                  <a:pathLst>
                    <a:path w="33074" h="31855">
                      <a:moveTo>
                        <a:pt x="21" y="15118"/>
                      </a:moveTo>
                      <a:cubicBezTo>
                        <a:pt x="-950" y="36492"/>
                        <a:pt x="32082" y="37788"/>
                        <a:pt x="33054" y="16737"/>
                      </a:cubicBezTo>
                      <a:cubicBezTo>
                        <a:pt x="34025" y="-4637"/>
                        <a:pt x="993" y="-5932"/>
                        <a:pt x="21" y="15118"/>
                      </a:cubicBezTo>
                      <a:lnTo>
                        <a:pt x="21" y="15118"/>
                      </a:lnTo>
                      <a:close/>
                    </a:path>
                  </a:pathLst>
                </a:custGeom>
                <a:solidFill>
                  <a:srgbClr val="4B5B31"/>
                </a:solidFill>
                <a:ln w="3239" cap="flat">
                  <a:noFill/>
                  <a:prstDash val="solid"/>
                  <a:miter/>
                </a:ln>
              </p:spPr>
              <p:txBody>
                <a:bodyPr rtlCol="0" anchor="ctr"/>
                <a:lstStyle/>
                <a:p>
                  <a:endParaRPr lang="en-NO"/>
                </a:p>
              </p:txBody>
            </p:sp>
            <p:sp>
              <p:nvSpPr>
                <p:cNvPr id="388" name="Freeform 186">
                  <a:extLst>
                    <a:ext uri="{FF2B5EF4-FFF2-40B4-BE49-F238E27FC236}">
                      <a16:creationId xmlns:a16="http://schemas.microsoft.com/office/drawing/2014/main" id="{F810EE47-5B5E-0402-E40D-684596878DE9}"/>
                    </a:ext>
                  </a:extLst>
                </p:cNvPr>
                <p:cNvSpPr/>
                <p:nvPr/>
              </p:nvSpPr>
              <p:spPr>
                <a:xfrm>
                  <a:off x="12586104" y="2590223"/>
                  <a:ext cx="33074" cy="31855"/>
                </a:xfrm>
                <a:custGeom>
                  <a:avLst/>
                  <a:gdLst>
                    <a:gd name="connsiteX0" fmla="*/ 21 w 33074"/>
                    <a:gd name="connsiteY0" fmla="*/ 15118 h 31855"/>
                    <a:gd name="connsiteX1" fmla="*/ 33054 w 33074"/>
                    <a:gd name="connsiteY1" fmla="*/ 16737 h 31855"/>
                    <a:gd name="connsiteX2" fmla="*/ 21 w 33074"/>
                    <a:gd name="connsiteY2" fmla="*/ 15118 h 31855"/>
                    <a:gd name="connsiteX3" fmla="*/ 21 w 33074"/>
                    <a:gd name="connsiteY3" fmla="*/ 15118 h 31855"/>
                  </a:gdLst>
                  <a:ahLst/>
                  <a:cxnLst>
                    <a:cxn ang="0">
                      <a:pos x="connsiteX0" y="connsiteY0"/>
                    </a:cxn>
                    <a:cxn ang="0">
                      <a:pos x="connsiteX1" y="connsiteY1"/>
                    </a:cxn>
                    <a:cxn ang="0">
                      <a:pos x="connsiteX2" y="connsiteY2"/>
                    </a:cxn>
                    <a:cxn ang="0">
                      <a:pos x="connsiteX3" y="connsiteY3"/>
                    </a:cxn>
                  </a:cxnLst>
                  <a:rect l="l" t="t" r="r" b="b"/>
                  <a:pathLst>
                    <a:path w="33074" h="31855">
                      <a:moveTo>
                        <a:pt x="21" y="15118"/>
                      </a:moveTo>
                      <a:cubicBezTo>
                        <a:pt x="-950" y="36492"/>
                        <a:pt x="32082" y="37788"/>
                        <a:pt x="33054" y="16737"/>
                      </a:cubicBezTo>
                      <a:cubicBezTo>
                        <a:pt x="34025" y="-4637"/>
                        <a:pt x="993" y="-5932"/>
                        <a:pt x="21" y="15118"/>
                      </a:cubicBezTo>
                      <a:lnTo>
                        <a:pt x="21" y="15118"/>
                      </a:lnTo>
                      <a:close/>
                    </a:path>
                  </a:pathLst>
                </a:custGeom>
                <a:solidFill>
                  <a:srgbClr val="4B5B31"/>
                </a:solidFill>
                <a:ln w="3239" cap="flat">
                  <a:noFill/>
                  <a:prstDash val="solid"/>
                  <a:miter/>
                </a:ln>
              </p:spPr>
              <p:txBody>
                <a:bodyPr rtlCol="0" anchor="ctr"/>
                <a:lstStyle/>
                <a:p>
                  <a:endParaRPr lang="en-NO"/>
                </a:p>
              </p:txBody>
            </p:sp>
            <p:sp>
              <p:nvSpPr>
                <p:cNvPr id="389" name="Freeform 187">
                  <a:extLst>
                    <a:ext uri="{FF2B5EF4-FFF2-40B4-BE49-F238E27FC236}">
                      <a16:creationId xmlns:a16="http://schemas.microsoft.com/office/drawing/2014/main" id="{F1E07675-81C1-DCE4-6AE9-3D53011E954F}"/>
                    </a:ext>
                  </a:extLst>
                </p:cNvPr>
                <p:cNvSpPr/>
                <p:nvPr/>
              </p:nvSpPr>
              <p:spPr>
                <a:xfrm>
                  <a:off x="12430656" y="2220260"/>
                  <a:ext cx="33074" cy="31981"/>
                </a:xfrm>
                <a:custGeom>
                  <a:avLst/>
                  <a:gdLst>
                    <a:gd name="connsiteX0" fmla="*/ 21 w 33074"/>
                    <a:gd name="connsiteY0" fmla="*/ 15244 h 31981"/>
                    <a:gd name="connsiteX1" fmla="*/ 33054 w 33074"/>
                    <a:gd name="connsiteY1" fmla="*/ 16863 h 31981"/>
                    <a:gd name="connsiteX2" fmla="*/ 21 w 33074"/>
                    <a:gd name="connsiteY2" fmla="*/ 15244 h 31981"/>
                    <a:gd name="connsiteX3" fmla="*/ 21 w 33074"/>
                    <a:gd name="connsiteY3" fmla="*/ 15244 h 31981"/>
                  </a:gdLst>
                  <a:ahLst/>
                  <a:cxnLst>
                    <a:cxn ang="0">
                      <a:pos x="connsiteX0" y="connsiteY0"/>
                    </a:cxn>
                    <a:cxn ang="0">
                      <a:pos x="connsiteX1" y="connsiteY1"/>
                    </a:cxn>
                    <a:cxn ang="0">
                      <a:pos x="connsiteX2" y="connsiteY2"/>
                    </a:cxn>
                    <a:cxn ang="0">
                      <a:pos x="connsiteX3" y="connsiteY3"/>
                    </a:cxn>
                  </a:cxnLst>
                  <a:rect l="l" t="t" r="r" b="b"/>
                  <a:pathLst>
                    <a:path w="33074" h="31981">
                      <a:moveTo>
                        <a:pt x="21" y="15244"/>
                      </a:moveTo>
                      <a:cubicBezTo>
                        <a:pt x="-950" y="36618"/>
                        <a:pt x="32082" y="37913"/>
                        <a:pt x="33054" y="16863"/>
                      </a:cubicBezTo>
                      <a:cubicBezTo>
                        <a:pt x="34025" y="-4511"/>
                        <a:pt x="993" y="-6130"/>
                        <a:pt x="21" y="15244"/>
                      </a:cubicBezTo>
                      <a:lnTo>
                        <a:pt x="21" y="15244"/>
                      </a:lnTo>
                      <a:close/>
                    </a:path>
                  </a:pathLst>
                </a:custGeom>
                <a:solidFill>
                  <a:srgbClr val="4B5B31"/>
                </a:solidFill>
                <a:ln w="3239" cap="flat">
                  <a:noFill/>
                  <a:prstDash val="solid"/>
                  <a:miter/>
                </a:ln>
              </p:spPr>
              <p:txBody>
                <a:bodyPr rtlCol="0" anchor="ctr"/>
                <a:lstStyle/>
                <a:p>
                  <a:endParaRPr lang="en-NO"/>
                </a:p>
              </p:txBody>
            </p:sp>
            <p:sp>
              <p:nvSpPr>
                <p:cNvPr id="390" name="Freeform 188">
                  <a:extLst>
                    <a:ext uri="{FF2B5EF4-FFF2-40B4-BE49-F238E27FC236}">
                      <a16:creationId xmlns:a16="http://schemas.microsoft.com/office/drawing/2014/main" id="{23C2062B-60F1-550D-A5F9-3D76D7EC0A28}"/>
                    </a:ext>
                  </a:extLst>
                </p:cNvPr>
                <p:cNvSpPr/>
                <p:nvPr/>
              </p:nvSpPr>
              <p:spPr>
                <a:xfrm>
                  <a:off x="12356494" y="2617102"/>
                  <a:ext cx="33074" cy="31855"/>
                </a:xfrm>
                <a:custGeom>
                  <a:avLst/>
                  <a:gdLst>
                    <a:gd name="connsiteX0" fmla="*/ 21 w 33074"/>
                    <a:gd name="connsiteY0" fmla="*/ 15118 h 31855"/>
                    <a:gd name="connsiteX1" fmla="*/ 33054 w 33074"/>
                    <a:gd name="connsiteY1" fmla="*/ 16737 h 31855"/>
                    <a:gd name="connsiteX2" fmla="*/ 21 w 33074"/>
                    <a:gd name="connsiteY2" fmla="*/ 15118 h 31855"/>
                    <a:gd name="connsiteX3" fmla="*/ 21 w 33074"/>
                    <a:gd name="connsiteY3" fmla="*/ 15118 h 31855"/>
                  </a:gdLst>
                  <a:ahLst/>
                  <a:cxnLst>
                    <a:cxn ang="0">
                      <a:pos x="connsiteX0" y="connsiteY0"/>
                    </a:cxn>
                    <a:cxn ang="0">
                      <a:pos x="connsiteX1" y="connsiteY1"/>
                    </a:cxn>
                    <a:cxn ang="0">
                      <a:pos x="connsiteX2" y="connsiteY2"/>
                    </a:cxn>
                    <a:cxn ang="0">
                      <a:pos x="connsiteX3" y="connsiteY3"/>
                    </a:cxn>
                  </a:cxnLst>
                  <a:rect l="l" t="t" r="r" b="b"/>
                  <a:pathLst>
                    <a:path w="33074" h="31855">
                      <a:moveTo>
                        <a:pt x="21" y="15118"/>
                      </a:moveTo>
                      <a:cubicBezTo>
                        <a:pt x="-951" y="36492"/>
                        <a:pt x="32082" y="37788"/>
                        <a:pt x="33054" y="16737"/>
                      </a:cubicBezTo>
                      <a:cubicBezTo>
                        <a:pt x="34025" y="-4637"/>
                        <a:pt x="992" y="-5932"/>
                        <a:pt x="21" y="15118"/>
                      </a:cubicBezTo>
                      <a:lnTo>
                        <a:pt x="21" y="15118"/>
                      </a:lnTo>
                      <a:close/>
                    </a:path>
                  </a:pathLst>
                </a:custGeom>
                <a:solidFill>
                  <a:srgbClr val="4B5B31"/>
                </a:solidFill>
                <a:ln w="3239" cap="flat">
                  <a:noFill/>
                  <a:prstDash val="solid"/>
                  <a:miter/>
                </a:ln>
              </p:spPr>
              <p:txBody>
                <a:bodyPr rtlCol="0" anchor="ctr"/>
                <a:lstStyle/>
                <a:p>
                  <a:endParaRPr lang="en-NO"/>
                </a:p>
              </p:txBody>
            </p:sp>
          </p:grpSp>
        </p:grpSp>
        <p:grpSp>
          <p:nvGrpSpPr>
            <p:cNvPr id="357" name="Grafikk 5">
              <a:extLst>
                <a:ext uri="{FF2B5EF4-FFF2-40B4-BE49-F238E27FC236}">
                  <a16:creationId xmlns:a16="http://schemas.microsoft.com/office/drawing/2014/main" id="{BEAEEE42-C6B6-CD07-ED60-E829305A3E99}"/>
                </a:ext>
              </a:extLst>
            </p:cNvPr>
            <p:cNvGrpSpPr/>
            <p:nvPr/>
          </p:nvGrpSpPr>
          <p:grpSpPr>
            <a:xfrm>
              <a:off x="8653390" y="4938311"/>
              <a:ext cx="1710048" cy="793945"/>
              <a:chOff x="4026955" y="3051573"/>
              <a:chExt cx="3043834" cy="1413197"/>
            </a:xfrm>
          </p:grpSpPr>
          <p:sp>
            <p:nvSpPr>
              <p:cNvPr id="376" name="Friform 375">
                <a:extLst>
                  <a:ext uri="{FF2B5EF4-FFF2-40B4-BE49-F238E27FC236}">
                    <a16:creationId xmlns:a16="http://schemas.microsoft.com/office/drawing/2014/main" id="{6A529117-D2DC-5E14-4AA7-3847CA8BF042}"/>
                  </a:ext>
                </a:extLst>
              </p:cNvPr>
              <p:cNvSpPr/>
              <p:nvPr/>
            </p:nvSpPr>
            <p:spPr>
              <a:xfrm>
                <a:off x="4026955" y="3051573"/>
                <a:ext cx="234694" cy="197937"/>
              </a:xfrm>
              <a:custGeom>
                <a:avLst/>
                <a:gdLst>
                  <a:gd name="connsiteX0" fmla="*/ 234694 w 234694"/>
                  <a:gd name="connsiteY0" fmla="*/ 197937 h 197937"/>
                  <a:gd name="connsiteX1" fmla="*/ 218599 w 234694"/>
                  <a:gd name="connsiteY1" fmla="*/ 50650 h 197937"/>
                  <a:gd name="connsiteX2" fmla="*/ 234403 w 234694"/>
                  <a:gd name="connsiteY2" fmla="*/ 31543 h 197937"/>
                  <a:gd name="connsiteX3" fmla="*/ 230095 w 234694"/>
                  <a:gd name="connsiteY3" fmla="*/ 9197 h 197937"/>
                  <a:gd name="connsiteX4" fmla="*/ 92038 w 234694"/>
                  <a:gd name="connsiteY4" fmla="*/ 0 h 197937"/>
                  <a:gd name="connsiteX5" fmla="*/ 0 w 234694"/>
                  <a:gd name="connsiteY5" fmla="*/ 151886 h 197937"/>
                  <a:gd name="connsiteX6" fmla="*/ 56156 w 234694"/>
                  <a:gd name="connsiteY6" fmla="*/ 126917 h 197937"/>
                  <a:gd name="connsiteX7" fmla="*/ 145992 w 234694"/>
                  <a:gd name="connsiteY7" fmla="*/ 135628 h 197937"/>
                  <a:gd name="connsiteX8" fmla="*/ 234694 w 234694"/>
                  <a:gd name="connsiteY8" fmla="*/ 197872 h 19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694" h="197937">
                    <a:moveTo>
                      <a:pt x="234694" y="197937"/>
                    </a:moveTo>
                    <a:lnTo>
                      <a:pt x="218599" y="50650"/>
                    </a:lnTo>
                    <a:lnTo>
                      <a:pt x="234403" y="31543"/>
                    </a:lnTo>
                    <a:lnTo>
                      <a:pt x="230095" y="9197"/>
                    </a:lnTo>
                    <a:lnTo>
                      <a:pt x="92038" y="0"/>
                    </a:lnTo>
                    <a:lnTo>
                      <a:pt x="0" y="151886"/>
                    </a:lnTo>
                    <a:lnTo>
                      <a:pt x="56156" y="126917"/>
                    </a:lnTo>
                    <a:cubicBezTo>
                      <a:pt x="85561" y="113866"/>
                      <a:pt x="119663" y="117169"/>
                      <a:pt x="145992" y="135628"/>
                    </a:cubicBezTo>
                    <a:lnTo>
                      <a:pt x="234694" y="197872"/>
                    </a:lnTo>
                    <a:close/>
                  </a:path>
                </a:pathLst>
              </a:custGeom>
              <a:solidFill>
                <a:srgbClr val="564539"/>
              </a:solidFill>
              <a:ln w="0" cap="flat">
                <a:noFill/>
                <a:prstDash val="solid"/>
                <a:miter/>
              </a:ln>
            </p:spPr>
            <p:txBody>
              <a:bodyPr rtlCol="0" anchor="ctr"/>
              <a:lstStyle/>
              <a:p>
                <a:endParaRPr lang="en-GB"/>
              </a:p>
            </p:txBody>
          </p:sp>
          <p:sp>
            <p:nvSpPr>
              <p:cNvPr id="377" name="Friform 376">
                <a:extLst>
                  <a:ext uri="{FF2B5EF4-FFF2-40B4-BE49-F238E27FC236}">
                    <a16:creationId xmlns:a16="http://schemas.microsoft.com/office/drawing/2014/main" id="{E2811F63-5D29-0711-2742-5434CCE8130A}"/>
                  </a:ext>
                </a:extLst>
              </p:cNvPr>
              <p:cNvSpPr/>
              <p:nvPr/>
            </p:nvSpPr>
            <p:spPr>
              <a:xfrm>
                <a:off x="4026955" y="3157408"/>
                <a:ext cx="3043834" cy="1307362"/>
              </a:xfrm>
              <a:custGeom>
                <a:avLst/>
                <a:gdLst>
                  <a:gd name="connsiteX0" fmla="*/ 2994382 w 3043834"/>
                  <a:gd name="connsiteY0" fmla="*/ 186505 h 1307362"/>
                  <a:gd name="connsiteX1" fmla="*/ 2965948 w 3043834"/>
                  <a:gd name="connsiteY1" fmla="*/ 164678 h 1307362"/>
                  <a:gd name="connsiteX2" fmla="*/ 2948914 w 3043834"/>
                  <a:gd name="connsiteY2" fmla="*/ 153699 h 1307362"/>
                  <a:gd name="connsiteX3" fmla="*/ 2798226 w 3043834"/>
                  <a:gd name="connsiteY3" fmla="*/ 308370 h 1307362"/>
                  <a:gd name="connsiteX4" fmla="*/ 2015837 w 3043834"/>
                  <a:gd name="connsiteY4" fmla="*/ 727173 h 1307362"/>
                  <a:gd name="connsiteX5" fmla="*/ 971097 w 3043834"/>
                  <a:gd name="connsiteY5" fmla="*/ 648930 h 1307362"/>
                  <a:gd name="connsiteX6" fmla="*/ 368185 w 3043834"/>
                  <a:gd name="connsiteY6" fmla="*/ 294542 h 1307362"/>
                  <a:gd name="connsiteX7" fmla="*/ 234727 w 3043834"/>
                  <a:gd name="connsiteY7" fmla="*/ 92038 h 1307362"/>
                  <a:gd name="connsiteX8" fmla="*/ 103567 w 3043834"/>
                  <a:gd name="connsiteY8" fmla="*/ 0 h 1307362"/>
                  <a:gd name="connsiteX9" fmla="*/ 0 w 3043834"/>
                  <a:gd name="connsiteY9" fmla="*/ 46019 h 1307362"/>
                  <a:gd name="connsiteX10" fmla="*/ 128860 w 3043834"/>
                  <a:gd name="connsiteY10" fmla="*/ 165682 h 1307362"/>
                  <a:gd name="connsiteX11" fmla="*/ 188675 w 3043834"/>
                  <a:gd name="connsiteY11" fmla="*/ 478650 h 1307362"/>
                  <a:gd name="connsiteX12" fmla="*/ 892822 w 3043834"/>
                  <a:gd name="connsiteY12" fmla="*/ 1182797 h 1307362"/>
                  <a:gd name="connsiteX13" fmla="*/ 2568066 w 3043834"/>
                  <a:gd name="connsiteY13" fmla="*/ 1012517 h 1307362"/>
                  <a:gd name="connsiteX14" fmla="*/ 3038620 w 3043834"/>
                  <a:gd name="connsiteY14" fmla="*/ 306038 h 1307362"/>
                  <a:gd name="connsiteX15" fmla="*/ 3037033 w 3043834"/>
                  <a:gd name="connsiteY15" fmla="*/ 224687 h 1307362"/>
                  <a:gd name="connsiteX16" fmla="*/ 2994382 w 3043834"/>
                  <a:gd name="connsiteY16" fmla="*/ 186473 h 130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3834" h="1307362">
                    <a:moveTo>
                      <a:pt x="2994382" y="186505"/>
                    </a:moveTo>
                    <a:lnTo>
                      <a:pt x="2965948" y="164678"/>
                    </a:lnTo>
                    <a:cubicBezTo>
                      <a:pt x="2960507" y="160532"/>
                      <a:pt x="2954807" y="156841"/>
                      <a:pt x="2948914" y="153699"/>
                    </a:cubicBezTo>
                    <a:cubicBezTo>
                      <a:pt x="2892564" y="215166"/>
                      <a:pt x="2833137" y="277798"/>
                      <a:pt x="2798226" y="308370"/>
                    </a:cubicBezTo>
                    <a:cubicBezTo>
                      <a:pt x="2631314" y="454524"/>
                      <a:pt x="2397818" y="593714"/>
                      <a:pt x="2015837" y="727173"/>
                    </a:cubicBezTo>
                    <a:cubicBezTo>
                      <a:pt x="1633856" y="860631"/>
                      <a:pt x="1219619" y="773192"/>
                      <a:pt x="971097" y="648930"/>
                    </a:cubicBezTo>
                    <a:cubicBezTo>
                      <a:pt x="722574" y="524669"/>
                      <a:pt x="423401" y="312969"/>
                      <a:pt x="368185" y="294542"/>
                    </a:cubicBezTo>
                    <a:cubicBezTo>
                      <a:pt x="312969" y="276147"/>
                      <a:pt x="234727" y="92038"/>
                      <a:pt x="234727" y="92038"/>
                    </a:cubicBezTo>
                    <a:lnTo>
                      <a:pt x="103567" y="0"/>
                    </a:lnTo>
                    <a:lnTo>
                      <a:pt x="0" y="46019"/>
                    </a:lnTo>
                    <a:cubicBezTo>
                      <a:pt x="0" y="46019"/>
                      <a:pt x="82841" y="50618"/>
                      <a:pt x="128860" y="165682"/>
                    </a:cubicBezTo>
                    <a:cubicBezTo>
                      <a:pt x="174879" y="280746"/>
                      <a:pt x="184076" y="381981"/>
                      <a:pt x="188675" y="478650"/>
                    </a:cubicBezTo>
                    <a:cubicBezTo>
                      <a:pt x="193274" y="575319"/>
                      <a:pt x="220898" y="948103"/>
                      <a:pt x="892822" y="1182797"/>
                    </a:cubicBezTo>
                    <a:cubicBezTo>
                      <a:pt x="1564778" y="1417524"/>
                      <a:pt x="2130868" y="1297861"/>
                      <a:pt x="2568066" y="1012517"/>
                    </a:cubicBezTo>
                    <a:cubicBezTo>
                      <a:pt x="2900466" y="795570"/>
                      <a:pt x="3006753" y="456272"/>
                      <a:pt x="3038620" y="306038"/>
                    </a:cubicBezTo>
                    <a:cubicBezTo>
                      <a:pt x="3044061" y="280422"/>
                      <a:pt x="3047558" y="247583"/>
                      <a:pt x="3037033" y="224687"/>
                    </a:cubicBezTo>
                    <a:cubicBezTo>
                      <a:pt x="3029066" y="207329"/>
                      <a:pt x="3010154" y="198552"/>
                      <a:pt x="2994382" y="186473"/>
                    </a:cubicBezTo>
                    <a:close/>
                  </a:path>
                </a:pathLst>
              </a:custGeom>
              <a:solidFill>
                <a:srgbClr val="E2BC5D"/>
              </a:solidFill>
              <a:ln w="0" cap="flat">
                <a:noFill/>
                <a:prstDash val="solid"/>
                <a:miter/>
              </a:ln>
            </p:spPr>
            <p:txBody>
              <a:bodyPr rtlCol="0" anchor="ctr"/>
              <a:lstStyle/>
              <a:p>
                <a:endParaRPr lang="en-GB"/>
              </a:p>
            </p:txBody>
          </p:sp>
          <p:sp>
            <p:nvSpPr>
              <p:cNvPr id="378" name="Friform 377">
                <a:extLst>
                  <a:ext uri="{FF2B5EF4-FFF2-40B4-BE49-F238E27FC236}">
                    <a16:creationId xmlns:a16="http://schemas.microsoft.com/office/drawing/2014/main" id="{D400FD73-A5D3-178A-EAE1-B4E897F217AF}"/>
                  </a:ext>
                </a:extLst>
              </p:cNvPr>
              <p:cNvSpPr/>
              <p:nvPr/>
            </p:nvSpPr>
            <p:spPr>
              <a:xfrm>
                <a:off x="4245489" y="3083213"/>
                <a:ext cx="2730346" cy="868284"/>
              </a:xfrm>
              <a:custGeom>
                <a:avLst/>
                <a:gdLst>
                  <a:gd name="connsiteX0" fmla="*/ 149619 w 2730346"/>
                  <a:gd name="connsiteY0" fmla="*/ 368801 h 868284"/>
                  <a:gd name="connsiteX1" fmla="*/ 752530 w 2730346"/>
                  <a:gd name="connsiteY1" fmla="*/ 723189 h 868284"/>
                  <a:gd name="connsiteX2" fmla="*/ 1797270 w 2730346"/>
                  <a:gd name="connsiteY2" fmla="*/ 801432 h 868284"/>
                  <a:gd name="connsiteX3" fmla="*/ 2579659 w 2730346"/>
                  <a:gd name="connsiteY3" fmla="*/ 382629 h 868284"/>
                  <a:gd name="connsiteX4" fmla="*/ 2730347 w 2730346"/>
                  <a:gd name="connsiteY4" fmla="*/ 227958 h 868284"/>
                  <a:gd name="connsiteX5" fmla="*/ 2694691 w 2730346"/>
                  <a:gd name="connsiteY5" fmla="*/ 212413 h 868284"/>
                  <a:gd name="connsiteX6" fmla="*/ 2641062 w 2730346"/>
                  <a:gd name="connsiteY6" fmla="*/ 233334 h 868284"/>
                  <a:gd name="connsiteX7" fmla="*/ 2556083 w 2730346"/>
                  <a:gd name="connsiteY7" fmla="*/ 296841 h 868284"/>
                  <a:gd name="connsiteX8" fmla="*/ 1279208 w 2730346"/>
                  <a:gd name="connsiteY8" fmla="*/ 717101 h 868284"/>
                  <a:gd name="connsiteX9" fmla="*/ 397850 w 2730346"/>
                  <a:gd name="connsiteY9" fmla="*/ 371229 h 868284"/>
                  <a:gd name="connsiteX10" fmla="*/ 257785 w 2730346"/>
                  <a:gd name="connsiteY10" fmla="*/ 332270 h 868284"/>
                  <a:gd name="connsiteX11" fmla="*/ 79019 w 2730346"/>
                  <a:gd name="connsiteY11" fmla="*/ 184271 h 868284"/>
                  <a:gd name="connsiteX12" fmla="*/ 34522 w 2730346"/>
                  <a:gd name="connsiteY12" fmla="*/ 97317 h 868284"/>
                  <a:gd name="connsiteX13" fmla="*/ 15804 w 2730346"/>
                  <a:gd name="connsiteY13" fmla="*/ 0 h 868284"/>
                  <a:gd name="connsiteX14" fmla="*/ 0 w 2730346"/>
                  <a:gd name="connsiteY14" fmla="*/ 19107 h 868284"/>
                  <a:gd name="connsiteX15" fmla="*/ 16095 w 2730346"/>
                  <a:gd name="connsiteY15" fmla="*/ 166394 h 868284"/>
                  <a:gd name="connsiteX16" fmla="*/ 149554 w 2730346"/>
                  <a:gd name="connsiteY16" fmla="*/ 368897 h 86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0346" h="868284">
                    <a:moveTo>
                      <a:pt x="149619" y="368801"/>
                    </a:moveTo>
                    <a:cubicBezTo>
                      <a:pt x="204835" y="387195"/>
                      <a:pt x="504008" y="598928"/>
                      <a:pt x="752530" y="723189"/>
                    </a:cubicBezTo>
                    <a:cubicBezTo>
                      <a:pt x="1001053" y="847451"/>
                      <a:pt x="1415257" y="934890"/>
                      <a:pt x="1797270" y="801432"/>
                    </a:cubicBezTo>
                    <a:cubicBezTo>
                      <a:pt x="2179251" y="667973"/>
                      <a:pt x="2412780" y="528782"/>
                      <a:pt x="2579659" y="382629"/>
                    </a:cubicBezTo>
                    <a:cubicBezTo>
                      <a:pt x="2614571" y="352057"/>
                      <a:pt x="2673997" y="289393"/>
                      <a:pt x="2730347" y="227958"/>
                    </a:cubicBezTo>
                    <a:cubicBezTo>
                      <a:pt x="2713766" y="219117"/>
                      <a:pt x="2711823" y="210632"/>
                      <a:pt x="2694691" y="212413"/>
                    </a:cubicBezTo>
                    <a:cubicBezTo>
                      <a:pt x="2681219" y="213838"/>
                      <a:pt x="2652234" y="223165"/>
                      <a:pt x="2641062" y="233334"/>
                    </a:cubicBezTo>
                    <a:cubicBezTo>
                      <a:pt x="2627784" y="245381"/>
                      <a:pt x="2603333" y="279936"/>
                      <a:pt x="2556083" y="296841"/>
                    </a:cubicBezTo>
                    <a:cubicBezTo>
                      <a:pt x="2187316" y="428680"/>
                      <a:pt x="1897372" y="746248"/>
                      <a:pt x="1279208" y="717101"/>
                    </a:cubicBezTo>
                    <a:cubicBezTo>
                      <a:pt x="872322" y="697897"/>
                      <a:pt x="522111" y="403452"/>
                      <a:pt x="397850" y="371229"/>
                    </a:cubicBezTo>
                    <a:cubicBezTo>
                      <a:pt x="350308" y="358891"/>
                      <a:pt x="300792" y="344900"/>
                      <a:pt x="257785" y="332270"/>
                    </a:cubicBezTo>
                    <a:cubicBezTo>
                      <a:pt x="180384" y="309601"/>
                      <a:pt x="115744" y="256068"/>
                      <a:pt x="79019" y="184271"/>
                    </a:cubicBezTo>
                    <a:lnTo>
                      <a:pt x="34522" y="97317"/>
                    </a:lnTo>
                    <a:lnTo>
                      <a:pt x="15804" y="0"/>
                    </a:lnTo>
                    <a:lnTo>
                      <a:pt x="0" y="19107"/>
                    </a:lnTo>
                    <a:lnTo>
                      <a:pt x="16095" y="166394"/>
                    </a:lnTo>
                    <a:cubicBezTo>
                      <a:pt x="16095" y="166394"/>
                      <a:pt x="94338" y="350503"/>
                      <a:pt x="149554" y="368897"/>
                    </a:cubicBezTo>
                    <a:close/>
                  </a:path>
                </a:pathLst>
              </a:custGeom>
              <a:solidFill>
                <a:srgbClr val="D3AC54"/>
              </a:solidFill>
              <a:ln w="0" cap="flat">
                <a:noFill/>
                <a:prstDash val="solid"/>
                <a:miter/>
              </a:ln>
            </p:spPr>
            <p:txBody>
              <a:bodyPr rtlCol="0" anchor="ctr"/>
              <a:lstStyle/>
              <a:p>
                <a:endParaRPr lang="en-GB"/>
              </a:p>
            </p:txBody>
          </p:sp>
          <p:sp>
            <p:nvSpPr>
              <p:cNvPr id="379" name="Friform 378">
                <a:extLst>
                  <a:ext uri="{FF2B5EF4-FFF2-40B4-BE49-F238E27FC236}">
                    <a16:creationId xmlns:a16="http://schemas.microsoft.com/office/drawing/2014/main" id="{254D1908-1966-4A71-7C3D-B2B553115C7C}"/>
                  </a:ext>
                </a:extLst>
              </p:cNvPr>
              <p:cNvSpPr/>
              <p:nvPr/>
            </p:nvSpPr>
            <p:spPr>
              <a:xfrm>
                <a:off x="6929903" y="3295588"/>
                <a:ext cx="135850" cy="102415"/>
              </a:xfrm>
              <a:custGeom>
                <a:avLst/>
                <a:gdLst>
                  <a:gd name="connsiteX0" fmla="*/ 91985 w 135850"/>
                  <a:gd name="connsiteY0" fmla="*/ 43078 h 102415"/>
                  <a:gd name="connsiteX1" fmla="*/ 128807 w 135850"/>
                  <a:gd name="connsiteY1" fmla="*/ 77018 h 102415"/>
                  <a:gd name="connsiteX2" fmla="*/ 121520 w 135850"/>
                  <a:gd name="connsiteY2" fmla="*/ 101339 h 102415"/>
                  <a:gd name="connsiteX3" fmla="*/ 104712 w 135850"/>
                  <a:gd name="connsiteY3" fmla="*/ 94862 h 102415"/>
                  <a:gd name="connsiteX4" fmla="*/ 15168 w 135850"/>
                  <a:gd name="connsiteY4" fmla="*/ 33233 h 102415"/>
                  <a:gd name="connsiteX5" fmla="*/ 2084 w 135850"/>
                  <a:gd name="connsiteY5" fmla="*/ 3633 h 102415"/>
                  <a:gd name="connsiteX6" fmla="*/ 91953 w 135850"/>
                  <a:gd name="connsiteY6" fmla="*/ 43078 h 10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50" h="102415">
                    <a:moveTo>
                      <a:pt x="91985" y="43078"/>
                    </a:moveTo>
                    <a:cubicBezTo>
                      <a:pt x="100178" y="49652"/>
                      <a:pt x="122297" y="68792"/>
                      <a:pt x="128807" y="77018"/>
                    </a:cubicBezTo>
                    <a:cubicBezTo>
                      <a:pt x="135640" y="85632"/>
                      <a:pt x="143186" y="107492"/>
                      <a:pt x="121520" y="101339"/>
                    </a:cubicBezTo>
                    <a:cubicBezTo>
                      <a:pt x="115723" y="99687"/>
                      <a:pt x="110088" y="97647"/>
                      <a:pt x="104712" y="94862"/>
                    </a:cubicBezTo>
                    <a:cubicBezTo>
                      <a:pt x="72295" y="78151"/>
                      <a:pt x="39068" y="60793"/>
                      <a:pt x="15168" y="33233"/>
                    </a:cubicBezTo>
                    <a:cubicBezTo>
                      <a:pt x="6456" y="23194"/>
                      <a:pt x="-4684" y="8556"/>
                      <a:pt x="2084" y="3633"/>
                    </a:cubicBezTo>
                    <a:cubicBezTo>
                      <a:pt x="22487" y="-11199"/>
                      <a:pt x="66757" y="22870"/>
                      <a:pt x="91953" y="43078"/>
                    </a:cubicBezTo>
                    <a:close/>
                  </a:path>
                </a:pathLst>
              </a:custGeom>
              <a:solidFill>
                <a:srgbClr val="564539"/>
              </a:solidFill>
              <a:ln w="0" cap="flat">
                <a:noFill/>
                <a:prstDash val="solid"/>
                <a:miter/>
              </a:ln>
            </p:spPr>
            <p:txBody>
              <a:bodyPr rtlCol="0" anchor="ctr"/>
              <a:lstStyle/>
              <a:p>
                <a:endParaRPr lang="en-GB"/>
              </a:p>
            </p:txBody>
          </p:sp>
        </p:grpSp>
        <p:grpSp>
          <p:nvGrpSpPr>
            <p:cNvPr id="358" name="Grafikk 5">
              <a:extLst>
                <a:ext uri="{FF2B5EF4-FFF2-40B4-BE49-F238E27FC236}">
                  <a16:creationId xmlns:a16="http://schemas.microsoft.com/office/drawing/2014/main" id="{E2661455-937F-4112-6A2B-AE1B2EED3A39}"/>
                </a:ext>
              </a:extLst>
            </p:cNvPr>
            <p:cNvGrpSpPr/>
            <p:nvPr/>
          </p:nvGrpSpPr>
          <p:grpSpPr>
            <a:xfrm>
              <a:off x="8185413" y="5196692"/>
              <a:ext cx="833029" cy="610815"/>
              <a:chOff x="3193969" y="3511486"/>
              <a:chExt cx="1482766" cy="1087232"/>
            </a:xfrm>
          </p:grpSpPr>
          <p:sp>
            <p:nvSpPr>
              <p:cNvPr id="368" name="Friform 367">
                <a:extLst>
                  <a:ext uri="{FF2B5EF4-FFF2-40B4-BE49-F238E27FC236}">
                    <a16:creationId xmlns:a16="http://schemas.microsoft.com/office/drawing/2014/main" id="{B94A3A8A-64A6-16A5-F520-5DEC15B0B3F9}"/>
                  </a:ext>
                </a:extLst>
              </p:cNvPr>
              <p:cNvSpPr/>
              <p:nvPr/>
            </p:nvSpPr>
            <p:spPr>
              <a:xfrm>
                <a:off x="3403078" y="3511486"/>
                <a:ext cx="1273656" cy="879876"/>
              </a:xfrm>
              <a:custGeom>
                <a:avLst/>
                <a:gdLst>
                  <a:gd name="connsiteX0" fmla="*/ 822 w 1273656"/>
                  <a:gd name="connsiteY0" fmla="*/ 513192 h 879876"/>
                  <a:gd name="connsiteX1" fmla="*/ 57820 w 1273656"/>
                  <a:gd name="connsiteY1" fmla="*/ 599400 h 879876"/>
                  <a:gd name="connsiteX2" fmla="*/ 137260 w 1273656"/>
                  <a:gd name="connsiteY2" fmla="*/ 679877 h 879876"/>
                  <a:gd name="connsiteX3" fmla="*/ 678122 w 1273656"/>
                  <a:gd name="connsiteY3" fmla="*/ 874090 h 879876"/>
                  <a:gd name="connsiteX4" fmla="*/ 1161598 w 1273656"/>
                  <a:gd name="connsiteY4" fmla="*/ 554288 h 879876"/>
                  <a:gd name="connsiteX5" fmla="*/ 1225493 w 1273656"/>
                  <a:gd name="connsiteY5" fmla="*/ 471091 h 879876"/>
                  <a:gd name="connsiteX6" fmla="*/ 1272872 w 1273656"/>
                  <a:gd name="connsiteY6" fmla="*/ 364447 h 879876"/>
                  <a:gd name="connsiteX7" fmla="*/ 1202176 w 1273656"/>
                  <a:gd name="connsiteY7" fmla="*/ 271632 h 879876"/>
                  <a:gd name="connsiteX8" fmla="*/ 1120793 w 1273656"/>
                  <a:gd name="connsiteY8" fmla="*/ 205404 h 879876"/>
                  <a:gd name="connsiteX9" fmla="*/ 576563 w 1273656"/>
                  <a:gd name="connsiteY9" fmla="*/ 5783 h 879876"/>
                  <a:gd name="connsiteX10" fmla="*/ 95095 w 1273656"/>
                  <a:gd name="connsiteY10" fmla="*/ 319529 h 879876"/>
                  <a:gd name="connsiteX11" fmla="*/ 36348 w 1273656"/>
                  <a:gd name="connsiteY11" fmla="*/ 416134 h 879876"/>
                  <a:gd name="connsiteX12" fmla="*/ 790 w 1273656"/>
                  <a:gd name="connsiteY12" fmla="*/ 513192 h 879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3656" h="879876">
                    <a:moveTo>
                      <a:pt x="822" y="513192"/>
                    </a:moveTo>
                    <a:cubicBezTo>
                      <a:pt x="5226" y="550791"/>
                      <a:pt x="27313" y="581945"/>
                      <a:pt x="57820" y="599400"/>
                    </a:cubicBezTo>
                    <a:cubicBezTo>
                      <a:pt x="90982" y="618378"/>
                      <a:pt x="116663" y="647719"/>
                      <a:pt x="137260" y="679877"/>
                    </a:cubicBezTo>
                    <a:cubicBezTo>
                      <a:pt x="243710" y="845915"/>
                      <a:pt x="466421" y="898864"/>
                      <a:pt x="678122" y="874090"/>
                    </a:cubicBezTo>
                    <a:cubicBezTo>
                      <a:pt x="892090" y="849056"/>
                      <a:pt x="1098674" y="744226"/>
                      <a:pt x="1161598" y="554288"/>
                    </a:cubicBezTo>
                    <a:cubicBezTo>
                      <a:pt x="1172900" y="520154"/>
                      <a:pt x="1196217" y="491947"/>
                      <a:pt x="1225493" y="471091"/>
                    </a:cubicBezTo>
                    <a:cubicBezTo>
                      <a:pt x="1258429" y="447644"/>
                      <a:pt x="1277892" y="407454"/>
                      <a:pt x="1272872" y="364447"/>
                    </a:cubicBezTo>
                    <a:cubicBezTo>
                      <a:pt x="1267853" y="321440"/>
                      <a:pt x="1239613" y="286853"/>
                      <a:pt x="1202176" y="271632"/>
                    </a:cubicBezTo>
                    <a:cubicBezTo>
                      <a:pt x="1168852" y="258095"/>
                      <a:pt x="1139705" y="236008"/>
                      <a:pt x="1120793" y="205404"/>
                    </a:cubicBezTo>
                    <a:cubicBezTo>
                      <a:pt x="1015736" y="35124"/>
                      <a:pt x="790530" y="-19250"/>
                      <a:pt x="576563" y="5783"/>
                    </a:cubicBezTo>
                    <a:cubicBezTo>
                      <a:pt x="364862" y="30525"/>
                      <a:pt x="160383" y="133445"/>
                      <a:pt x="95095" y="319529"/>
                    </a:cubicBezTo>
                    <a:cubicBezTo>
                      <a:pt x="82465" y="355574"/>
                      <a:pt x="64232" y="390031"/>
                      <a:pt x="36348" y="416134"/>
                    </a:cubicBezTo>
                    <a:cubicBezTo>
                      <a:pt x="10700" y="440163"/>
                      <a:pt x="-3615" y="475593"/>
                      <a:pt x="790" y="513192"/>
                    </a:cubicBezTo>
                    <a:close/>
                  </a:path>
                </a:pathLst>
              </a:custGeom>
              <a:solidFill>
                <a:srgbClr val="CEA446"/>
              </a:solidFill>
              <a:ln w="0" cap="flat">
                <a:noFill/>
                <a:prstDash val="solid"/>
                <a:miter/>
              </a:ln>
            </p:spPr>
            <p:txBody>
              <a:bodyPr rtlCol="0" anchor="ctr"/>
              <a:lstStyle/>
              <a:p>
                <a:endParaRPr lang="en-GB"/>
              </a:p>
            </p:txBody>
          </p:sp>
          <p:sp>
            <p:nvSpPr>
              <p:cNvPr id="369" name="Friform 368">
                <a:extLst>
                  <a:ext uri="{FF2B5EF4-FFF2-40B4-BE49-F238E27FC236}">
                    <a16:creationId xmlns:a16="http://schemas.microsoft.com/office/drawing/2014/main" id="{0E1759CE-33FC-61F4-0947-5A80000491F1}"/>
                  </a:ext>
                </a:extLst>
              </p:cNvPr>
              <p:cNvSpPr/>
              <p:nvPr/>
            </p:nvSpPr>
            <p:spPr>
              <a:xfrm>
                <a:off x="3699232" y="4057992"/>
                <a:ext cx="31128" cy="32178"/>
              </a:xfrm>
              <a:custGeom>
                <a:avLst/>
                <a:gdLst>
                  <a:gd name="connsiteX0" fmla="*/ 12261 w 31128"/>
                  <a:gd name="connsiteY0" fmla="*/ 399 h 32178"/>
                  <a:gd name="connsiteX1" fmla="*/ 18867 w 31128"/>
                  <a:gd name="connsiteY1" fmla="*/ 31780 h 32178"/>
                  <a:gd name="connsiteX2" fmla="*/ 12261 w 31128"/>
                  <a:gd name="connsiteY2" fmla="*/ 399 h 32178"/>
                  <a:gd name="connsiteX3" fmla="*/ 12261 w 31128"/>
                  <a:gd name="connsiteY3" fmla="*/ 399 h 32178"/>
                </a:gdLst>
                <a:ahLst/>
                <a:cxnLst>
                  <a:cxn ang="0">
                    <a:pos x="connsiteX0" y="connsiteY0"/>
                  </a:cxn>
                  <a:cxn ang="0">
                    <a:pos x="connsiteX1" y="connsiteY1"/>
                  </a:cxn>
                  <a:cxn ang="0">
                    <a:pos x="connsiteX2" y="connsiteY2"/>
                  </a:cxn>
                  <a:cxn ang="0">
                    <a:pos x="connsiteX3" y="connsiteY3"/>
                  </a:cxn>
                </a:cxnLst>
                <a:rect l="l" t="t" r="r" b="b"/>
                <a:pathLst>
                  <a:path w="31128" h="32178">
                    <a:moveTo>
                      <a:pt x="12261" y="399"/>
                    </a:moveTo>
                    <a:cubicBezTo>
                      <a:pt x="-7947" y="4641"/>
                      <a:pt x="-1373" y="36055"/>
                      <a:pt x="18867" y="31780"/>
                    </a:cubicBezTo>
                    <a:cubicBezTo>
                      <a:pt x="39076" y="27537"/>
                      <a:pt x="32502" y="-3876"/>
                      <a:pt x="12261" y="399"/>
                    </a:cubicBezTo>
                    <a:lnTo>
                      <a:pt x="12261" y="399"/>
                    </a:lnTo>
                    <a:close/>
                  </a:path>
                </a:pathLst>
              </a:custGeom>
              <a:solidFill>
                <a:srgbClr val="A57F32"/>
              </a:solidFill>
              <a:ln w="0" cap="flat">
                <a:noFill/>
                <a:prstDash val="solid"/>
                <a:miter/>
              </a:ln>
            </p:spPr>
            <p:txBody>
              <a:bodyPr rtlCol="0" anchor="ctr"/>
              <a:lstStyle/>
              <a:p>
                <a:endParaRPr lang="en-GB"/>
              </a:p>
            </p:txBody>
          </p:sp>
          <p:sp>
            <p:nvSpPr>
              <p:cNvPr id="370" name="Friform 369">
                <a:extLst>
                  <a:ext uri="{FF2B5EF4-FFF2-40B4-BE49-F238E27FC236}">
                    <a16:creationId xmlns:a16="http://schemas.microsoft.com/office/drawing/2014/main" id="{3DAAA7F2-2D63-2051-D5FE-59D8D0B5C238}"/>
                  </a:ext>
                </a:extLst>
              </p:cNvPr>
              <p:cNvSpPr/>
              <p:nvPr/>
            </p:nvSpPr>
            <p:spPr>
              <a:xfrm>
                <a:off x="3600360" y="4084480"/>
                <a:ext cx="28733" cy="29722"/>
              </a:xfrm>
              <a:custGeom>
                <a:avLst/>
                <a:gdLst>
                  <a:gd name="connsiteX0" fmla="*/ 11322 w 28733"/>
                  <a:gd name="connsiteY0" fmla="*/ 369 h 29722"/>
                  <a:gd name="connsiteX1" fmla="*/ 17411 w 28733"/>
                  <a:gd name="connsiteY1" fmla="*/ 29354 h 29722"/>
                  <a:gd name="connsiteX2" fmla="*/ 11322 w 28733"/>
                  <a:gd name="connsiteY2" fmla="*/ 369 h 29722"/>
                  <a:gd name="connsiteX3" fmla="*/ 11322 w 28733"/>
                  <a:gd name="connsiteY3" fmla="*/ 369 h 29722"/>
                </a:gdLst>
                <a:ahLst/>
                <a:cxnLst>
                  <a:cxn ang="0">
                    <a:pos x="connsiteX0" y="connsiteY0"/>
                  </a:cxn>
                  <a:cxn ang="0">
                    <a:pos x="connsiteX1" y="connsiteY1"/>
                  </a:cxn>
                  <a:cxn ang="0">
                    <a:pos x="connsiteX2" y="connsiteY2"/>
                  </a:cxn>
                  <a:cxn ang="0">
                    <a:pos x="connsiteX3" y="connsiteY3"/>
                  </a:cxn>
                </a:cxnLst>
                <a:rect l="l" t="t" r="r" b="b"/>
                <a:pathLst>
                  <a:path w="28733" h="29722">
                    <a:moveTo>
                      <a:pt x="11322" y="369"/>
                    </a:moveTo>
                    <a:cubicBezTo>
                      <a:pt x="-7331" y="4288"/>
                      <a:pt x="-1275" y="33304"/>
                      <a:pt x="17411" y="29354"/>
                    </a:cubicBezTo>
                    <a:cubicBezTo>
                      <a:pt x="36065" y="25435"/>
                      <a:pt x="30009" y="-3582"/>
                      <a:pt x="11322" y="369"/>
                    </a:cubicBezTo>
                    <a:lnTo>
                      <a:pt x="11322" y="369"/>
                    </a:lnTo>
                    <a:close/>
                  </a:path>
                </a:pathLst>
              </a:custGeom>
              <a:solidFill>
                <a:srgbClr val="A57F32"/>
              </a:solidFill>
              <a:ln w="0" cap="flat">
                <a:noFill/>
                <a:prstDash val="solid"/>
                <a:miter/>
              </a:ln>
            </p:spPr>
            <p:txBody>
              <a:bodyPr rtlCol="0" anchor="ctr"/>
              <a:lstStyle/>
              <a:p>
                <a:endParaRPr lang="en-GB"/>
              </a:p>
            </p:txBody>
          </p:sp>
          <p:sp>
            <p:nvSpPr>
              <p:cNvPr id="371" name="Friform 370">
                <a:extLst>
                  <a:ext uri="{FF2B5EF4-FFF2-40B4-BE49-F238E27FC236}">
                    <a16:creationId xmlns:a16="http://schemas.microsoft.com/office/drawing/2014/main" id="{F1196D71-9789-F492-4B97-D165FF2EA3AB}"/>
                  </a:ext>
                </a:extLst>
              </p:cNvPr>
              <p:cNvSpPr/>
              <p:nvPr/>
            </p:nvSpPr>
            <p:spPr>
              <a:xfrm>
                <a:off x="3701894" y="4224112"/>
                <a:ext cx="27488" cy="28419"/>
              </a:xfrm>
              <a:custGeom>
                <a:avLst/>
                <a:gdLst>
                  <a:gd name="connsiteX0" fmla="*/ 10829 w 27488"/>
                  <a:gd name="connsiteY0" fmla="*/ 349 h 28419"/>
                  <a:gd name="connsiteX1" fmla="*/ 16659 w 27488"/>
                  <a:gd name="connsiteY1" fmla="*/ 28071 h 28419"/>
                  <a:gd name="connsiteX2" fmla="*/ 10829 w 27488"/>
                  <a:gd name="connsiteY2" fmla="*/ 349 h 28419"/>
                  <a:gd name="connsiteX3" fmla="*/ 10829 w 27488"/>
                  <a:gd name="connsiteY3" fmla="*/ 349 h 28419"/>
                </a:gdLst>
                <a:ahLst/>
                <a:cxnLst>
                  <a:cxn ang="0">
                    <a:pos x="connsiteX0" y="connsiteY0"/>
                  </a:cxn>
                  <a:cxn ang="0">
                    <a:pos x="connsiteX1" y="connsiteY1"/>
                  </a:cxn>
                  <a:cxn ang="0">
                    <a:pos x="connsiteX2" y="connsiteY2"/>
                  </a:cxn>
                  <a:cxn ang="0">
                    <a:pos x="connsiteX3" y="connsiteY3"/>
                  </a:cxn>
                </a:cxnLst>
                <a:rect l="l" t="t" r="r" b="b"/>
                <a:pathLst>
                  <a:path w="27488" h="28419">
                    <a:moveTo>
                      <a:pt x="10829" y="349"/>
                    </a:moveTo>
                    <a:cubicBezTo>
                      <a:pt x="-7015" y="4106"/>
                      <a:pt x="-1218" y="31828"/>
                      <a:pt x="16659" y="28071"/>
                    </a:cubicBezTo>
                    <a:cubicBezTo>
                      <a:pt x="34503" y="24314"/>
                      <a:pt x="28706" y="-3407"/>
                      <a:pt x="10829" y="349"/>
                    </a:cubicBezTo>
                    <a:lnTo>
                      <a:pt x="10829" y="349"/>
                    </a:lnTo>
                    <a:close/>
                  </a:path>
                </a:pathLst>
              </a:custGeom>
              <a:solidFill>
                <a:srgbClr val="A57F32"/>
              </a:solidFill>
              <a:ln w="0" cap="flat">
                <a:noFill/>
                <a:prstDash val="solid"/>
                <a:miter/>
              </a:ln>
            </p:spPr>
            <p:txBody>
              <a:bodyPr rtlCol="0" anchor="ctr"/>
              <a:lstStyle/>
              <a:p>
                <a:endParaRPr lang="en-GB"/>
              </a:p>
            </p:txBody>
          </p:sp>
          <p:sp>
            <p:nvSpPr>
              <p:cNvPr id="372" name="Friform 371">
                <a:extLst>
                  <a:ext uri="{FF2B5EF4-FFF2-40B4-BE49-F238E27FC236}">
                    <a16:creationId xmlns:a16="http://schemas.microsoft.com/office/drawing/2014/main" id="{E9D9032F-F9C5-3478-CFC8-0A12C8DF7EE6}"/>
                  </a:ext>
                </a:extLst>
              </p:cNvPr>
              <p:cNvSpPr/>
              <p:nvPr/>
            </p:nvSpPr>
            <p:spPr>
              <a:xfrm>
                <a:off x="4460590" y="3725840"/>
                <a:ext cx="29536" cy="30548"/>
              </a:xfrm>
              <a:custGeom>
                <a:avLst/>
                <a:gdLst>
                  <a:gd name="connsiteX0" fmla="*/ 11627 w 29536"/>
                  <a:gd name="connsiteY0" fmla="*/ 377 h 30548"/>
                  <a:gd name="connsiteX1" fmla="*/ 17910 w 29536"/>
                  <a:gd name="connsiteY1" fmla="*/ 30171 h 30548"/>
                  <a:gd name="connsiteX2" fmla="*/ 11627 w 29536"/>
                  <a:gd name="connsiteY2" fmla="*/ 377 h 30548"/>
                  <a:gd name="connsiteX3" fmla="*/ 11627 w 29536"/>
                  <a:gd name="connsiteY3" fmla="*/ 377 h 30548"/>
                </a:gdLst>
                <a:ahLst/>
                <a:cxnLst>
                  <a:cxn ang="0">
                    <a:pos x="connsiteX0" y="connsiteY0"/>
                  </a:cxn>
                  <a:cxn ang="0">
                    <a:pos x="connsiteX1" y="connsiteY1"/>
                  </a:cxn>
                  <a:cxn ang="0">
                    <a:pos x="connsiteX2" y="connsiteY2"/>
                  </a:cxn>
                  <a:cxn ang="0">
                    <a:pos x="connsiteX3" y="connsiteY3"/>
                  </a:cxn>
                </a:cxnLst>
                <a:rect l="l" t="t" r="r" b="b"/>
                <a:pathLst>
                  <a:path w="29536" h="30548">
                    <a:moveTo>
                      <a:pt x="11627" y="377"/>
                    </a:moveTo>
                    <a:cubicBezTo>
                      <a:pt x="-7545" y="4425"/>
                      <a:pt x="-1295" y="34220"/>
                      <a:pt x="17910" y="30171"/>
                    </a:cubicBezTo>
                    <a:cubicBezTo>
                      <a:pt x="37082" y="26123"/>
                      <a:pt x="30831" y="-3671"/>
                      <a:pt x="11627" y="377"/>
                    </a:cubicBezTo>
                    <a:lnTo>
                      <a:pt x="11627" y="377"/>
                    </a:lnTo>
                    <a:close/>
                  </a:path>
                </a:pathLst>
              </a:custGeom>
              <a:solidFill>
                <a:srgbClr val="A57F32"/>
              </a:solidFill>
              <a:ln w="0" cap="flat">
                <a:noFill/>
                <a:prstDash val="solid"/>
                <a:miter/>
              </a:ln>
            </p:spPr>
            <p:txBody>
              <a:bodyPr rtlCol="0" anchor="ctr"/>
              <a:lstStyle/>
              <a:p>
                <a:endParaRPr lang="en-GB"/>
              </a:p>
            </p:txBody>
          </p:sp>
          <p:sp>
            <p:nvSpPr>
              <p:cNvPr id="373" name="Friform 372">
                <a:extLst>
                  <a:ext uri="{FF2B5EF4-FFF2-40B4-BE49-F238E27FC236}">
                    <a16:creationId xmlns:a16="http://schemas.microsoft.com/office/drawing/2014/main" id="{E8066BFE-A2DA-2835-9746-05F6372DE670}"/>
                  </a:ext>
                </a:extLst>
              </p:cNvPr>
              <p:cNvSpPr/>
              <p:nvPr/>
            </p:nvSpPr>
            <p:spPr>
              <a:xfrm>
                <a:off x="4503556" y="3838926"/>
                <a:ext cx="29780" cy="30781"/>
              </a:xfrm>
              <a:custGeom>
                <a:avLst/>
                <a:gdLst>
                  <a:gd name="connsiteX0" fmla="*/ 11733 w 29780"/>
                  <a:gd name="connsiteY0" fmla="*/ 380 h 30781"/>
                  <a:gd name="connsiteX1" fmla="*/ 18048 w 29780"/>
                  <a:gd name="connsiteY1" fmla="*/ 30401 h 30781"/>
                  <a:gd name="connsiteX2" fmla="*/ 11733 w 29780"/>
                  <a:gd name="connsiteY2" fmla="*/ 380 h 30781"/>
                  <a:gd name="connsiteX3" fmla="*/ 11733 w 29780"/>
                  <a:gd name="connsiteY3" fmla="*/ 380 h 30781"/>
                </a:gdLst>
                <a:ahLst/>
                <a:cxnLst>
                  <a:cxn ang="0">
                    <a:pos x="connsiteX0" y="connsiteY0"/>
                  </a:cxn>
                  <a:cxn ang="0">
                    <a:pos x="connsiteX1" y="connsiteY1"/>
                  </a:cxn>
                  <a:cxn ang="0">
                    <a:pos x="connsiteX2" y="connsiteY2"/>
                  </a:cxn>
                  <a:cxn ang="0">
                    <a:pos x="connsiteX3" y="connsiteY3"/>
                  </a:cxn>
                </a:cxnLst>
                <a:rect l="l" t="t" r="r" b="b"/>
                <a:pathLst>
                  <a:path w="29780" h="30781">
                    <a:moveTo>
                      <a:pt x="11733" y="380"/>
                    </a:moveTo>
                    <a:cubicBezTo>
                      <a:pt x="-7601" y="4461"/>
                      <a:pt x="-1318" y="34482"/>
                      <a:pt x="18048" y="30401"/>
                    </a:cubicBezTo>
                    <a:cubicBezTo>
                      <a:pt x="37382" y="26321"/>
                      <a:pt x="31099" y="-3700"/>
                      <a:pt x="11733" y="380"/>
                    </a:cubicBezTo>
                    <a:lnTo>
                      <a:pt x="11733" y="380"/>
                    </a:lnTo>
                    <a:close/>
                  </a:path>
                </a:pathLst>
              </a:custGeom>
              <a:solidFill>
                <a:srgbClr val="A57F32"/>
              </a:solidFill>
              <a:ln w="0" cap="flat">
                <a:noFill/>
                <a:prstDash val="solid"/>
                <a:miter/>
              </a:ln>
            </p:spPr>
            <p:txBody>
              <a:bodyPr rtlCol="0" anchor="ctr"/>
              <a:lstStyle/>
              <a:p>
                <a:endParaRPr lang="en-GB"/>
              </a:p>
            </p:txBody>
          </p:sp>
          <p:sp>
            <p:nvSpPr>
              <p:cNvPr id="374" name="Friform 373">
                <a:extLst>
                  <a:ext uri="{FF2B5EF4-FFF2-40B4-BE49-F238E27FC236}">
                    <a16:creationId xmlns:a16="http://schemas.microsoft.com/office/drawing/2014/main" id="{BAB2D4BE-130B-DFF2-8721-F5D4F55CF919}"/>
                  </a:ext>
                </a:extLst>
              </p:cNvPr>
              <p:cNvSpPr/>
              <p:nvPr/>
            </p:nvSpPr>
            <p:spPr>
              <a:xfrm>
                <a:off x="4171371" y="3669972"/>
                <a:ext cx="27440" cy="28388"/>
              </a:xfrm>
              <a:custGeom>
                <a:avLst/>
                <a:gdLst>
                  <a:gd name="connsiteX0" fmla="*/ 10806 w 27440"/>
                  <a:gd name="connsiteY0" fmla="*/ 349 h 28388"/>
                  <a:gd name="connsiteX1" fmla="*/ 16635 w 27440"/>
                  <a:gd name="connsiteY1" fmla="*/ 28039 h 28388"/>
                  <a:gd name="connsiteX2" fmla="*/ 10806 w 27440"/>
                  <a:gd name="connsiteY2" fmla="*/ 349 h 28388"/>
                  <a:gd name="connsiteX3" fmla="*/ 10806 w 27440"/>
                  <a:gd name="connsiteY3" fmla="*/ 349 h 28388"/>
                </a:gdLst>
                <a:ahLst/>
                <a:cxnLst>
                  <a:cxn ang="0">
                    <a:pos x="connsiteX0" y="connsiteY0"/>
                  </a:cxn>
                  <a:cxn ang="0">
                    <a:pos x="connsiteX1" y="connsiteY1"/>
                  </a:cxn>
                  <a:cxn ang="0">
                    <a:pos x="connsiteX2" y="connsiteY2"/>
                  </a:cxn>
                  <a:cxn ang="0">
                    <a:pos x="connsiteX3" y="connsiteY3"/>
                  </a:cxn>
                </a:cxnLst>
                <a:rect l="l" t="t" r="r" b="b"/>
                <a:pathLst>
                  <a:path w="27440" h="28388">
                    <a:moveTo>
                      <a:pt x="10806" y="349"/>
                    </a:moveTo>
                    <a:cubicBezTo>
                      <a:pt x="-7006" y="4106"/>
                      <a:pt x="-1209" y="31795"/>
                      <a:pt x="16635" y="28039"/>
                    </a:cubicBezTo>
                    <a:cubicBezTo>
                      <a:pt x="34447" y="24282"/>
                      <a:pt x="28650" y="-3407"/>
                      <a:pt x="10806" y="349"/>
                    </a:cubicBezTo>
                    <a:lnTo>
                      <a:pt x="10806" y="349"/>
                    </a:lnTo>
                    <a:close/>
                  </a:path>
                </a:pathLst>
              </a:custGeom>
              <a:solidFill>
                <a:srgbClr val="A57F32"/>
              </a:solidFill>
              <a:ln w="0" cap="flat">
                <a:noFill/>
                <a:prstDash val="solid"/>
                <a:miter/>
              </a:ln>
            </p:spPr>
            <p:txBody>
              <a:bodyPr rtlCol="0" anchor="ctr"/>
              <a:lstStyle/>
              <a:p>
                <a:endParaRPr lang="en-GB"/>
              </a:p>
            </p:txBody>
          </p:sp>
          <p:sp>
            <p:nvSpPr>
              <p:cNvPr id="375" name="Friform 374">
                <a:extLst>
                  <a:ext uri="{FF2B5EF4-FFF2-40B4-BE49-F238E27FC236}">
                    <a16:creationId xmlns:a16="http://schemas.microsoft.com/office/drawing/2014/main" id="{D30F2986-3DBE-AF4D-E0DA-32289552B67D}"/>
                  </a:ext>
                </a:extLst>
              </p:cNvPr>
              <p:cNvSpPr/>
              <p:nvPr/>
            </p:nvSpPr>
            <p:spPr>
              <a:xfrm>
                <a:off x="3193969" y="3976878"/>
                <a:ext cx="609011" cy="621840"/>
              </a:xfrm>
              <a:custGeom>
                <a:avLst/>
                <a:gdLst>
                  <a:gd name="connsiteX0" fmla="*/ 34988 w 609011"/>
                  <a:gd name="connsiteY0" fmla="*/ 58131 h 621840"/>
                  <a:gd name="connsiteX1" fmla="*/ 136677 w 609011"/>
                  <a:gd name="connsiteY1" fmla="*/ 57548 h 621840"/>
                  <a:gd name="connsiteX2" fmla="*/ 54840 w 609011"/>
                  <a:gd name="connsiteY2" fmla="*/ 205677 h 621840"/>
                  <a:gd name="connsiteX3" fmla="*/ 255789 w 609011"/>
                  <a:gd name="connsiteY3" fmla="*/ 551516 h 621840"/>
                  <a:gd name="connsiteX4" fmla="*/ 609012 w 609011"/>
                  <a:gd name="connsiteY4" fmla="*/ 607737 h 621840"/>
                  <a:gd name="connsiteX5" fmla="*/ 507809 w 609011"/>
                  <a:gd name="connsiteY5" fmla="*/ 519584 h 621840"/>
                  <a:gd name="connsiteX6" fmla="*/ 367031 w 609011"/>
                  <a:gd name="connsiteY6" fmla="*/ 285214 h 621840"/>
                  <a:gd name="connsiteX7" fmla="*/ 126929 w 609011"/>
                  <a:gd name="connsiteY7" fmla="*/ 152630 h 621840"/>
                  <a:gd name="connsiteX8" fmla="*/ 177320 w 609011"/>
                  <a:gd name="connsiteY8" fmla="*/ 57094 h 621840"/>
                  <a:gd name="connsiteX9" fmla="*/ 229913 w 609011"/>
                  <a:gd name="connsiteY9" fmla="*/ 79278 h 621840"/>
                  <a:gd name="connsiteX10" fmla="*/ 248923 w 609011"/>
                  <a:gd name="connsiteY10" fmla="*/ 74485 h 621840"/>
                  <a:gd name="connsiteX11" fmla="*/ 258930 w 609011"/>
                  <a:gd name="connsiteY11" fmla="*/ 28628 h 621840"/>
                  <a:gd name="connsiteX12" fmla="*/ 248794 w 609011"/>
                  <a:gd name="connsiteY12" fmla="*/ 7189 h 621840"/>
                  <a:gd name="connsiteX13" fmla="*/ 225152 w 609011"/>
                  <a:gd name="connsiteY13" fmla="*/ 4404 h 621840"/>
                  <a:gd name="connsiteX14" fmla="*/ 197431 w 609011"/>
                  <a:gd name="connsiteY14" fmla="*/ 17131 h 621840"/>
                  <a:gd name="connsiteX15" fmla="*/ 10796 w 609011"/>
                  <a:gd name="connsiteY15" fmla="*/ 18653 h 621840"/>
                  <a:gd name="connsiteX16" fmla="*/ 2668 w 609011"/>
                  <a:gd name="connsiteY16" fmla="*/ 36303 h 621840"/>
                  <a:gd name="connsiteX17" fmla="*/ 13290 w 609011"/>
                  <a:gd name="connsiteY17" fmla="*/ 48415 h 621840"/>
                  <a:gd name="connsiteX18" fmla="*/ 34955 w 609011"/>
                  <a:gd name="connsiteY18" fmla="*/ 58163 h 62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011" h="621840">
                    <a:moveTo>
                      <a:pt x="34988" y="58131"/>
                    </a:moveTo>
                    <a:lnTo>
                      <a:pt x="136677" y="57548"/>
                    </a:lnTo>
                    <a:cubicBezTo>
                      <a:pt x="136677" y="57548"/>
                      <a:pt x="71162" y="124067"/>
                      <a:pt x="54840" y="205677"/>
                    </a:cubicBezTo>
                    <a:cubicBezTo>
                      <a:pt x="38518" y="287287"/>
                      <a:pt x="47909" y="438946"/>
                      <a:pt x="255789" y="551516"/>
                    </a:cubicBezTo>
                    <a:cubicBezTo>
                      <a:pt x="463668" y="664087"/>
                      <a:pt x="609012" y="607737"/>
                      <a:pt x="609012" y="607737"/>
                    </a:cubicBezTo>
                    <a:cubicBezTo>
                      <a:pt x="609012" y="607737"/>
                      <a:pt x="528244" y="569101"/>
                      <a:pt x="507809" y="519584"/>
                    </a:cubicBezTo>
                    <a:cubicBezTo>
                      <a:pt x="487374" y="470068"/>
                      <a:pt x="442326" y="347491"/>
                      <a:pt x="367031" y="285214"/>
                    </a:cubicBezTo>
                    <a:cubicBezTo>
                      <a:pt x="291736" y="222938"/>
                      <a:pt x="141049" y="219376"/>
                      <a:pt x="126929" y="152630"/>
                    </a:cubicBezTo>
                    <a:cubicBezTo>
                      <a:pt x="112809" y="85885"/>
                      <a:pt x="132920" y="49290"/>
                      <a:pt x="177320" y="57094"/>
                    </a:cubicBezTo>
                    <a:cubicBezTo>
                      <a:pt x="208539" y="62567"/>
                      <a:pt x="214044" y="71441"/>
                      <a:pt x="229913" y="79278"/>
                    </a:cubicBezTo>
                    <a:cubicBezTo>
                      <a:pt x="236584" y="82581"/>
                      <a:pt x="244681" y="80574"/>
                      <a:pt x="248923" y="74485"/>
                    </a:cubicBezTo>
                    <a:cubicBezTo>
                      <a:pt x="256404" y="63734"/>
                      <a:pt x="265278" y="46083"/>
                      <a:pt x="258930" y="28628"/>
                    </a:cubicBezTo>
                    <a:cubicBezTo>
                      <a:pt x="255692" y="19690"/>
                      <a:pt x="252129" y="12630"/>
                      <a:pt x="248794" y="7189"/>
                    </a:cubicBezTo>
                    <a:cubicBezTo>
                      <a:pt x="243677" y="-1166"/>
                      <a:pt x="232212" y="-2429"/>
                      <a:pt x="225152" y="4404"/>
                    </a:cubicBezTo>
                    <a:cubicBezTo>
                      <a:pt x="218352" y="11011"/>
                      <a:pt x="208669" y="17552"/>
                      <a:pt x="197431" y="17131"/>
                    </a:cubicBezTo>
                    <a:cubicBezTo>
                      <a:pt x="179749" y="16451"/>
                      <a:pt x="67308" y="19495"/>
                      <a:pt x="10796" y="18653"/>
                    </a:cubicBezTo>
                    <a:cubicBezTo>
                      <a:pt x="1599" y="18524"/>
                      <a:pt x="-3421" y="29373"/>
                      <a:pt x="2668" y="36303"/>
                    </a:cubicBezTo>
                    <a:lnTo>
                      <a:pt x="13290" y="48415"/>
                    </a:lnTo>
                    <a:cubicBezTo>
                      <a:pt x="18763" y="54666"/>
                      <a:pt x="26665" y="58195"/>
                      <a:pt x="34955" y="58163"/>
                    </a:cubicBezTo>
                    <a:close/>
                  </a:path>
                </a:pathLst>
              </a:custGeom>
              <a:solidFill>
                <a:srgbClr val="4F6033"/>
              </a:solidFill>
              <a:ln w="0" cap="flat">
                <a:noFill/>
                <a:prstDash val="solid"/>
                <a:miter/>
              </a:ln>
            </p:spPr>
            <p:txBody>
              <a:bodyPr rtlCol="0" anchor="ctr"/>
              <a:lstStyle/>
              <a:p>
                <a:endParaRPr lang="en-GB"/>
              </a:p>
            </p:txBody>
          </p:sp>
        </p:grpSp>
        <p:grpSp>
          <p:nvGrpSpPr>
            <p:cNvPr id="359" name="Gruppe 358">
              <a:extLst>
                <a:ext uri="{FF2B5EF4-FFF2-40B4-BE49-F238E27FC236}">
                  <a16:creationId xmlns:a16="http://schemas.microsoft.com/office/drawing/2014/main" id="{66D3CB6C-00A3-DC78-4CC0-C34FC8A68E32}"/>
                </a:ext>
              </a:extLst>
            </p:cNvPr>
            <p:cNvGrpSpPr/>
            <p:nvPr/>
          </p:nvGrpSpPr>
          <p:grpSpPr>
            <a:xfrm>
              <a:off x="10292363" y="5376057"/>
              <a:ext cx="1423852" cy="331355"/>
              <a:chOff x="9532354" y="6236798"/>
              <a:chExt cx="1933384" cy="449932"/>
            </a:xfrm>
          </p:grpSpPr>
          <p:grpSp>
            <p:nvGrpSpPr>
              <p:cNvPr id="360" name="Graphic 3">
                <a:extLst>
                  <a:ext uri="{FF2B5EF4-FFF2-40B4-BE49-F238E27FC236}">
                    <a16:creationId xmlns:a16="http://schemas.microsoft.com/office/drawing/2014/main" id="{D5FADCB3-F5D3-838B-03FC-660BAD8FEB26}"/>
                  </a:ext>
                </a:extLst>
              </p:cNvPr>
              <p:cNvGrpSpPr/>
              <p:nvPr/>
            </p:nvGrpSpPr>
            <p:grpSpPr>
              <a:xfrm>
                <a:off x="9532354" y="6434023"/>
                <a:ext cx="1421334" cy="252707"/>
                <a:chOff x="10392041" y="4351864"/>
                <a:chExt cx="1421334" cy="252707"/>
              </a:xfrm>
            </p:grpSpPr>
            <p:sp>
              <p:nvSpPr>
                <p:cNvPr id="365" name="Freeform 325">
                  <a:extLst>
                    <a:ext uri="{FF2B5EF4-FFF2-40B4-BE49-F238E27FC236}">
                      <a16:creationId xmlns:a16="http://schemas.microsoft.com/office/drawing/2014/main" id="{25A469D7-D78F-646D-708C-7507CF84DFF2}"/>
                    </a:ext>
                  </a:extLst>
                </p:cNvPr>
                <p:cNvSpPr/>
                <p:nvPr/>
              </p:nvSpPr>
              <p:spPr>
                <a:xfrm>
                  <a:off x="10753365" y="4393856"/>
                  <a:ext cx="1060010" cy="210714"/>
                </a:xfrm>
                <a:custGeom>
                  <a:avLst/>
                  <a:gdLst>
                    <a:gd name="connsiteX0" fmla="*/ 16933 w 1060010"/>
                    <a:gd name="connsiteY0" fmla="*/ 24397 h 210714"/>
                    <a:gd name="connsiteX1" fmla="*/ 1064 w 1060010"/>
                    <a:gd name="connsiteY1" fmla="*/ 138068 h 210714"/>
                    <a:gd name="connsiteX2" fmla="*/ 1388 w 1060010"/>
                    <a:gd name="connsiteY2" fmla="*/ 159442 h 210714"/>
                    <a:gd name="connsiteX3" fmla="*/ 25677 w 1060010"/>
                    <a:gd name="connsiteY3" fmla="*/ 181788 h 210714"/>
                    <a:gd name="connsiteX4" fmla="*/ 182096 w 1060010"/>
                    <a:gd name="connsiteY4" fmla="*/ 189236 h 210714"/>
                    <a:gd name="connsiteX5" fmla="*/ 896186 w 1060010"/>
                    <a:gd name="connsiteY5" fmla="*/ 204133 h 210714"/>
                    <a:gd name="connsiteX6" fmla="*/ 1049691 w 1060010"/>
                    <a:gd name="connsiteY6" fmla="*/ 114103 h 210714"/>
                    <a:gd name="connsiteX7" fmla="*/ 749158 w 1060010"/>
                    <a:gd name="connsiteY7" fmla="*/ 79775 h 210714"/>
                    <a:gd name="connsiteX8" fmla="*/ 573631 w 1060010"/>
                    <a:gd name="connsiteY8" fmla="*/ 27311 h 210714"/>
                    <a:gd name="connsiteX9" fmla="*/ 277956 w 1060010"/>
                    <a:gd name="connsiteY9" fmla="*/ 40265 h 210714"/>
                    <a:gd name="connsiteX10" fmla="*/ 174000 w 1060010"/>
                    <a:gd name="connsiteY10" fmla="*/ 14357 h 210714"/>
                    <a:gd name="connsiteX11" fmla="*/ 16933 w 1060010"/>
                    <a:gd name="connsiteY11" fmla="*/ 24397 h 2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010" h="210714">
                      <a:moveTo>
                        <a:pt x="16933" y="24397"/>
                      </a:moveTo>
                      <a:cubicBezTo>
                        <a:pt x="740" y="59049"/>
                        <a:pt x="6246" y="100177"/>
                        <a:pt x="1064" y="138068"/>
                      </a:cubicBezTo>
                      <a:cubicBezTo>
                        <a:pt x="93" y="145193"/>
                        <a:pt x="-879" y="152641"/>
                        <a:pt x="1388" y="159442"/>
                      </a:cubicBezTo>
                      <a:cubicBezTo>
                        <a:pt x="4950" y="170129"/>
                        <a:pt x="15314" y="177254"/>
                        <a:pt x="25677" y="181788"/>
                      </a:cubicBezTo>
                      <a:cubicBezTo>
                        <a:pt x="73930" y="203486"/>
                        <a:pt x="129309" y="193446"/>
                        <a:pt x="182096" y="189236"/>
                      </a:cubicBezTo>
                      <a:cubicBezTo>
                        <a:pt x="369929" y="174015"/>
                        <a:pt x="709648" y="229070"/>
                        <a:pt x="896186" y="204133"/>
                      </a:cubicBezTo>
                      <a:cubicBezTo>
                        <a:pt x="1001761" y="189884"/>
                        <a:pt x="951240" y="154584"/>
                        <a:pt x="1049691" y="114103"/>
                      </a:cubicBezTo>
                      <a:cubicBezTo>
                        <a:pt x="1109279" y="89490"/>
                        <a:pt x="897805" y="115398"/>
                        <a:pt x="749158" y="79775"/>
                      </a:cubicBezTo>
                      <a:cubicBezTo>
                        <a:pt x="689569" y="65526"/>
                        <a:pt x="634191" y="36055"/>
                        <a:pt x="573631" y="27311"/>
                      </a:cubicBezTo>
                      <a:cubicBezTo>
                        <a:pt x="475828" y="13062"/>
                        <a:pt x="376083" y="53867"/>
                        <a:pt x="277956" y="40265"/>
                      </a:cubicBezTo>
                      <a:cubicBezTo>
                        <a:pt x="242656" y="35407"/>
                        <a:pt x="208652" y="23425"/>
                        <a:pt x="174000" y="14357"/>
                      </a:cubicBezTo>
                      <a:cubicBezTo>
                        <a:pt x="127042" y="1727"/>
                        <a:pt x="35068" y="-14465"/>
                        <a:pt x="16933" y="24397"/>
                      </a:cubicBezTo>
                      <a:close/>
                    </a:path>
                  </a:pathLst>
                </a:custGeom>
                <a:solidFill>
                  <a:srgbClr val="C00000"/>
                </a:solidFill>
                <a:ln w="3239" cap="flat">
                  <a:noFill/>
                  <a:prstDash val="solid"/>
                  <a:miter/>
                </a:ln>
              </p:spPr>
              <p:txBody>
                <a:bodyPr rtlCol="0" anchor="ctr"/>
                <a:lstStyle/>
                <a:p>
                  <a:endParaRPr lang="en-NO"/>
                </a:p>
              </p:txBody>
            </p:sp>
            <p:sp>
              <p:nvSpPr>
                <p:cNvPr id="366" name="Freeform 326">
                  <a:extLst>
                    <a:ext uri="{FF2B5EF4-FFF2-40B4-BE49-F238E27FC236}">
                      <a16:creationId xmlns:a16="http://schemas.microsoft.com/office/drawing/2014/main" id="{5AEA5D31-9436-CD00-73CA-5F90F4142FFF}"/>
                    </a:ext>
                  </a:extLst>
                </p:cNvPr>
                <p:cNvSpPr/>
                <p:nvPr/>
              </p:nvSpPr>
              <p:spPr>
                <a:xfrm>
                  <a:off x="10392041" y="4351864"/>
                  <a:ext cx="399618" cy="203745"/>
                </a:xfrm>
                <a:custGeom>
                  <a:avLst/>
                  <a:gdLst>
                    <a:gd name="connsiteX0" fmla="*/ 0 w 399618"/>
                    <a:gd name="connsiteY0" fmla="*/ 11335 h 203745"/>
                    <a:gd name="connsiteX1" fmla="*/ 14897 w 399618"/>
                    <a:gd name="connsiteY1" fmla="*/ 29147 h 203745"/>
                    <a:gd name="connsiteX2" fmla="*/ 246450 w 399618"/>
                    <a:gd name="connsiteY2" fmla="*/ 112700 h 203745"/>
                    <a:gd name="connsiteX3" fmla="*/ 335185 w 399618"/>
                    <a:gd name="connsiteY3" fmla="*/ 191395 h 203745"/>
                    <a:gd name="connsiteX4" fmla="*/ 354292 w 399618"/>
                    <a:gd name="connsiteY4" fmla="*/ 203378 h 203745"/>
                    <a:gd name="connsiteX5" fmla="*/ 390887 w 399618"/>
                    <a:gd name="connsiteY5" fmla="*/ 165164 h 203745"/>
                    <a:gd name="connsiteX6" fmla="*/ 387649 w 399618"/>
                    <a:gd name="connsiteY6" fmla="*/ 63798 h 203745"/>
                    <a:gd name="connsiteX7" fmla="*/ 375990 w 399618"/>
                    <a:gd name="connsiteY7" fmla="*/ 54730 h 203745"/>
                    <a:gd name="connsiteX8" fmla="*/ 366274 w 399618"/>
                    <a:gd name="connsiteY8" fmla="*/ 57969 h 203745"/>
                    <a:gd name="connsiteX9" fmla="*/ 261995 w 399618"/>
                    <a:gd name="connsiteY9" fmla="*/ 57969 h 203745"/>
                    <a:gd name="connsiteX10" fmla="*/ 9392 w 399618"/>
                    <a:gd name="connsiteY10" fmla="*/ 0 h 203745"/>
                    <a:gd name="connsiteX11" fmla="*/ 0 w 399618"/>
                    <a:gd name="connsiteY11" fmla="*/ 11335 h 203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9618" h="203745">
                      <a:moveTo>
                        <a:pt x="0" y="11335"/>
                      </a:moveTo>
                      <a:cubicBezTo>
                        <a:pt x="324" y="19431"/>
                        <a:pt x="7772" y="25260"/>
                        <a:pt x="14897" y="29147"/>
                      </a:cubicBezTo>
                      <a:cubicBezTo>
                        <a:pt x="77400" y="63475"/>
                        <a:pt x="183299" y="79343"/>
                        <a:pt x="246450" y="112700"/>
                      </a:cubicBezTo>
                      <a:cubicBezTo>
                        <a:pt x="293084" y="137312"/>
                        <a:pt x="297618" y="154153"/>
                        <a:pt x="335185" y="191395"/>
                      </a:cubicBezTo>
                      <a:cubicBezTo>
                        <a:pt x="340690" y="196901"/>
                        <a:pt x="346520" y="202082"/>
                        <a:pt x="354292" y="203378"/>
                      </a:cubicBezTo>
                      <a:cubicBezTo>
                        <a:pt x="373399" y="206940"/>
                        <a:pt x="385705" y="183947"/>
                        <a:pt x="390887" y="165164"/>
                      </a:cubicBezTo>
                      <a:cubicBezTo>
                        <a:pt x="399955" y="131483"/>
                        <a:pt x="406108" y="93269"/>
                        <a:pt x="387649" y="63798"/>
                      </a:cubicBezTo>
                      <a:cubicBezTo>
                        <a:pt x="385058" y="59588"/>
                        <a:pt x="381172" y="55055"/>
                        <a:pt x="375990" y="54730"/>
                      </a:cubicBezTo>
                      <a:cubicBezTo>
                        <a:pt x="372428" y="54407"/>
                        <a:pt x="369513" y="56350"/>
                        <a:pt x="366274" y="57969"/>
                      </a:cubicBezTo>
                      <a:cubicBezTo>
                        <a:pt x="334537" y="73514"/>
                        <a:pt x="296647" y="66065"/>
                        <a:pt x="261995" y="57969"/>
                      </a:cubicBezTo>
                      <a:cubicBezTo>
                        <a:pt x="177794" y="38538"/>
                        <a:pt x="93593" y="19107"/>
                        <a:pt x="9392" y="0"/>
                      </a:cubicBezTo>
                      <a:lnTo>
                        <a:pt x="0" y="11335"/>
                      </a:lnTo>
                      <a:close/>
                    </a:path>
                  </a:pathLst>
                </a:custGeom>
                <a:solidFill>
                  <a:srgbClr val="748E57"/>
                </a:solidFill>
                <a:ln w="3239" cap="flat">
                  <a:noFill/>
                  <a:prstDash val="solid"/>
                  <a:miter/>
                </a:ln>
              </p:spPr>
              <p:txBody>
                <a:bodyPr rtlCol="0" anchor="ctr"/>
                <a:lstStyle/>
                <a:p>
                  <a:endParaRPr lang="en-NO"/>
                </a:p>
              </p:txBody>
            </p:sp>
            <p:sp>
              <p:nvSpPr>
                <p:cNvPr id="367" name="Freeform 327">
                  <a:extLst>
                    <a:ext uri="{FF2B5EF4-FFF2-40B4-BE49-F238E27FC236}">
                      <a16:creationId xmlns:a16="http://schemas.microsoft.com/office/drawing/2014/main" id="{6522D8AD-45DE-AFE7-B825-C8BC5DE41502}"/>
                    </a:ext>
                  </a:extLst>
                </p:cNvPr>
                <p:cNvSpPr/>
                <p:nvPr/>
              </p:nvSpPr>
              <p:spPr>
                <a:xfrm>
                  <a:off x="10717774" y="4417117"/>
                  <a:ext cx="20532" cy="53183"/>
                </a:xfrm>
                <a:custGeom>
                  <a:avLst/>
                  <a:gdLst>
                    <a:gd name="connsiteX0" fmla="*/ 10423 w 20532"/>
                    <a:gd name="connsiteY0" fmla="*/ 5023 h 53183"/>
                    <a:gd name="connsiteX1" fmla="*/ 708 w 20532"/>
                    <a:gd name="connsiteY1" fmla="*/ 46151 h 53183"/>
                    <a:gd name="connsiteX2" fmla="*/ 9452 w 20532"/>
                    <a:gd name="connsiteY2" fmla="*/ 50685 h 53183"/>
                    <a:gd name="connsiteX3" fmla="*/ 20462 w 20532"/>
                    <a:gd name="connsiteY3" fmla="*/ 4699 h 53183"/>
                    <a:gd name="connsiteX4" fmla="*/ 10423 w 20532"/>
                    <a:gd name="connsiteY4" fmla="*/ 5023 h 53183"/>
                    <a:gd name="connsiteX5" fmla="*/ 10423 w 20532"/>
                    <a:gd name="connsiteY5" fmla="*/ 5023 h 53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32" h="53183">
                      <a:moveTo>
                        <a:pt x="10423" y="5023"/>
                      </a:moveTo>
                      <a:cubicBezTo>
                        <a:pt x="11071" y="19272"/>
                        <a:pt x="7508" y="33522"/>
                        <a:pt x="708" y="46151"/>
                      </a:cubicBezTo>
                      <a:cubicBezTo>
                        <a:pt x="-2531" y="51657"/>
                        <a:pt x="6213" y="56191"/>
                        <a:pt x="9452" y="50685"/>
                      </a:cubicBezTo>
                      <a:cubicBezTo>
                        <a:pt x="17224" y="36760"/>
                        <a:pt x="21110" y="20568"/>
                        <a:pt x="20462" y="4699"/>
                      </a:cubicBezTo>
                      <a:cubicBezTo>
                        <a:pt x="19815" y="-1778"/>
                        <a:pt x="10099" y="-1454"/>
                        <a:pt x="10423" y="5023"/>
                      </a:cubicBezTo>
                      <a:lnTo>
                        <a:pt x="10423" y="5023"/>
                      </a:lnTo>
                      <a:close/>
                    </a:path>
                  </a:pathLst>
                </a:custGeom>
                <a:solidFill>
                  <a:srgbClr val="5B723E"/>
                </a:solidFill>
                <a:ln w="3239" cap="flat">
                  <a:noFill/>
                  <a:prstDash val="solid"/>
                  <a:miter/>
                </a:ln>
              </p:spPr>
              <p:txBody>
                <a:bodyPr rtlCol="0" anchor="ctr"/>
                <a:lstStyle/>
                <a:p>
                  <a:endParaRPr lang="en-NO"/>
                </a:p>
              </p:txBody>
            </p:sp>
          </p:grpSp>
          <p:grpSp>
            <p:nvGrpSpPr>
              <p:cNvPr id="361" name="Graphic 3">
                <a:extLst>
                  <a:ext uri="{FF2B5EF4-FFF2-40B4-BE49-F238E27FC236}">
                    <a16:creationId xmlns:a16="http://schemas.microsoft.com/office/drawing/2014/main" id="{BD2959AB-AFA1-701C-E188-779DCAC3F245}"/>
                  </a:ext>
                </a:extLst>
              </p:cNvPr>
              <p:cNvGrpSpPr/>
              <p:nvPr/>
            </p:nvGrpSpPr>
            <p:grpSpPr>
              <a:xfrm>
                <a:off x="9933831" y="6236798"/>
                <a:ext cx="1531907" cy="412010"/>
                <a:chOff x="10793518" y="4154639"/>
                <a:chExt cx="1531907" cy="412010"/>
              </a:xfrm>
            </p:grpSpPr>
            <p:sp>
              <p:nvSpPr>
                <p:cNvPr id="362" name="Freeform 329">
                  <a:extLst>
                    <a:ext uri="{FF2B5EF4-FFF2-40B4-BE49-F238E27FC236}">
                      <a16:creationId xmlns:a16="http://schemas.microsoft.com/office/drawing/2014/main" id="{B80939A3-D970-BB11-7EB7-4C366F6D8DC7}"/>
                    </a:ext>
                  </a:extLst>
                </p:cNvPr>
                <p:cNvSpPr/>
                <p:nvPr/>
              </p:nvSpPr>
              <p:spPr>
                <a:xfrm>
                  <a:off x="11123561" y="4258410"/>
                  <a:ext cx="1201864" cy="308239"/>
                </a:xfrm>
                <a:custGeom>
                  <a:avLst/>
                  <a:gdLst>
                    <a:gd name="connsiteX0" fmla="*/ 36005 w 1201864"/>
                    <a:gd name="connsiteY0" fmla="*/ 16702 h 308239"/>
                    <a:gd name="connsiteX1" fmla="*/ 3296 w 1201864"/>
                    <a:gd name="connsiteY1" fmla="*/ 126811 h 308239"/>
                    <a:gd name="connsiteX2" fmla="*/ 381 w 1201864"/>
                    <a:gd name="connsiteY2" fmla="*/ 148185 h 308239"/>
                    <a:gd name="connsiteX3" fmla="*/ 21107 w 1201864"/>
                    <a:gd name="connsiteY3" fmla="*/ 173769 h 308239"/>
                    <a:gd name="connsiteX4" fmla="*/ 174612 w 1201864"/>
                    <a:gd name="connsiteY4" fmla="*/ 204535 h 308239"/>
                    <a:gd name="connsiteX5" fmla="*/ 729043 w 1201864"/>
                    <a:gd name="connsiteY5" fmla="*/ 308167 h 308239"/>
                    <a:gd name="connsiteX6" fmla="*/ 1043826 w 1201864"/>
                    <a:gd name="connsiteY6" fmla="*/ 258618 h 308239"/>
                    <a:gd name="connsiteX7" fmla="*/ 1201864 w 1201864"/>
                    <a:gd name="connsiteY7" fmla="*/ 160491 h 308239"/>
                    <a:gd name="connsiteX8" fmla="*/ 752037 w 1201864"/>
                    <a:gd name="connsiteY8" fmla="*/ 180246 h 308239"/>
                    <a:gd name="connsiteX9" fmla="*/ 586226 w 1201864"/>
                    <a:gd name="connsiteY9" fmla="*/ 102198 h 308239"/>
                    <a:gd name="connsiteX10" fmla="*/ 291846 w 1201864"/>
                    <a:gd name="connsiteY10" fmla="*/ 71432 h 308239"/>
                    <a:gd name="connsiteX11" fmla="*/ 193072 w 1201864"/>
                    <a:gd name="connsiteY11" fmla="*/ 30304 h 308239"/>
                    <a:gd name="connsiteX12" fmla="*/ 36005 w 1201864"/>
                    <a:gd name="connsiteY12" fmla="*/ 16702 h 30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1864" h="308239">
                      <a:moveTo>
                        <a:pt x="36005" y="16702"/>
                      </a:moveTo>
                      <a:cubicBezTo>
                        <a:pt x="14630" y="48439"/>
                        <a:pt x="14307" y="89892"/>
                        <a:pt x="3296" y="126811"/>
                      </a:cubicBezTo>
                      <a:cubicBezTo>
                        <a:pt x="1353" y="133612"/>
                        <a:pt x="-914" y="141060"/>
                        <a:pt x="381" y="148185"/>
                      </a:cubicBezTo>
                      <a:cubicBezTo>
                        <a:pt x="2324" y="159520"/>
                        <a:pt x="11716" y="167616"/>
                        <a:pt x="21107" y="173769"/>
                      </a:cubicBezTo>
                      <a:cubicBezTo>
                        <a:pt x="65475" y="202268"/>
                        <a:pt x="121825" y="200649"/>
                        <a:pt x="174612" y="204535"/>
                      </a:cubicBezTo>
                      <a:cubicBezTo>
                        <a:pt x="362445" y="217489"/>
                        <a:pt x="540563" y="305252"/>
                        <a:pt x="729043" y="308167"/>
                      </a:cubicBezTo>
                      <a:cubicBezTo>
                        <a:pt x="835590" y="309786"/>
                        <a:pt x="940518" y="284202"/>
                        <a:pt x="1043826" y="258618"/>
                      </a:cubicBezTo>
                      <a:cubicBezTo>
                        <a:pt x="1106329" y="243073"/>
                        <a:pt x="1177900" y="220403"/>
                        <a:pt x="1201864" y="160491"/>
                      </a:cubicBezTo>
                      <a:cubicBezTo>
                        <a:pt x="1053865" y="199353"/>
                        <a:pt x="893559" y="237568"/>
                        <a:pt x="752037" y="180246"/>
                      </a:cubicBezTo>
                      <a:cubicBezTo>
                        <a:pt x="695363" y="157253"/>
                        <a:pt x="644842" y="120010"/>
                        <a:pt x="586226" y="102198"/>
                      </a:cubicBezTo>
                      <a:cubicBezTo>
                        <a:pt x="491338" y="73375"/>
                        <a:pt x="386734" y="99283"/>
                        <a:pt x="291846" y="71432"/>
                      </a:cubicBezTo>
                      <a:cubicBezTo>
                        <a:pt x="257518" y="61393"/>
                        <a:pt x="225781" y="44553"/>
                        <a:pt x="193072" y="30304"/>
                      </a:cubicBezTo>
                      <a:cubicBezTo>
                        <a:pt x="148704" y="10549"/>
                        <a:pt x="59646" y="-18922"/>
                        <a:pt x="36005" y="16702"/>
                      </a:cubicBezTo>
                      <a:close/>
                    </a:path>
                  </a:pathLst>
                </a:custGeom>
                <a:solidFill>
                  <a:srgbClr val="C00000"/>
                </a:solidFill>
                <a:ln w="3239" cap="flat">
                  <a:noFill/>
                  <a:prstDash val="solid"/>
                  <a:miter/>
                </a:ln>
              </p:spPr>
              <p:txBody>
                <a:bodyPr rtlCol="0" anchor="ctr"/>
                <a:lstStyle/>
                <a:p>
                  <a:endParaRPr lang="en-NO"/>
                </a:p>
              </p:txBody>
            </p:sp>
            <p:sp>
              <p:nvSpPr>
                <p:cNvPr id="363" name="Freeform 330">
                  <a:extLst>
                    <a:ext uri="{FF2B5EF4-FFF2-40B4-BE49-F238E27FC236}">
                      <a16:creationId xmlns:a16="http://schemas.microsoft.com/office/drawing/2014/main" id="{7D3B7184-6EC4-5D10-DF96-7F3C7DF89B57}"/>
                    </a:ext>
                  </a:extLst>
                </p:cNvPr>
                <p:cNvSpPr/>
                <p:nvPr/>
              </p:nvSpPr>
              <p:spPr>
                <a:xfrm>
                  <a:off x="10793518" y="4154639"/>
                  <a:ext cx="381712" cy="253708"/>
                </a:xfrm>
                <a:custGeom>
                  <a:avLst/>
                  <a:gdLst>
                    <a:gd name="connsiteX0" fmla="*/ 97 w 381712"/>
                    <a:gd name="connsiteY0" fmla="*/ 10039 h 253708"/>
                    <a:gd name="connsiteX1" fmla="*/ 12403 w 381712"/>
                    <a:gd name="connsiteY1" fmla="*/ 30118 h 253708"/>
                    <a:gd name="connsiteX2" fmla="*/ 229059 w 381712"/>
                    <a:gd name="connsiteY2" fmla="*/ 147028 h 253708"/>
                    <a:gd name="connsiteX3" fmla="*/ 305164 w 381712"/>
                    <a:gd name="connsiteY3" fmla="*/ 237706 h 253708"/>
                    <a:gd name="connsiteX4" fmla="*/ 322004 w 381712"/>
                    <a:gd name="connsiteY4" fmla="*/ 252603 h 253708"/>
                    <a:gd name="connsiteX5" fmla="*/ 363781 w 381712"/>
                    <a:gd name="connsiteY5" fmla="*/ 220218 h 253708"/>
                    <a:gd name="connsiteX6" fmla="*/ 375439 w 381712"/>
                    <a:gd name="connsiteY6" fmla="*/ 119501 h 253708"/>
                    <a:gd name="connsiteX7" fmla="*/ 365076 w 381712"/>
                    <a:gd name="connsiteY7" fmla="*/ 108814 h 253708"/>
                    <a:gd name="connsiteX8" fmla="*/ 355037 w 381712"/>
                    <a:gd name="connsiteY8" fmla="*/ 110433 h 253708"/>
                    <a:gd name="connsiteX9" fmla="*/ 252052 w 381712"/>
                    <a:gd name="connsiteY9" fmla="*/ 94888 h 253708"/>
                    <a:gd name="connsiteX10" fmla="*/ 10784 w 381712"/>
                    <a:gd name="connsiteY10" fmla="*/ 0 h 253708"/>
                    <a:gd name="connsiteX11" fmla="*/ 97 w 381712"/>
                    <a:gd name="connsiteY11" fmla="*/ 10039 h 25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712" h="253708">
                      <a:moveTo>
                        <a:pt x="97" y="10039"/>
                      </a:moveTo>
                      <a:cubicBezTo>
                        <a:pt x="-874" y="18136"/>
                        <a:pt x="5603" y="24936"/>
                        <a:pt x="12403" y="30118"/>
                      </a:cubicBezTo>
                      <a:cubicBezTo>
                        <a:pt x="69077" y="73190"/>
                        <a:pt x="171738" y="104927"/>
                        <a:pt x="229059" y="147028"/>
                      </a:cubicBezTo>
                      <a:cubicBezTo>
                        <a:pt x="271483" y="178441"/>
                        <a:pt x="273426" y="195605"/>
                        <a:pt x="305164" y="237706"/>
                      </a:cubicBezTo>
                      <a:cubicBezTo>
                        <a:pt x="309698" y="243859"/>
                        <a:pt x="314879" y="250012"/>
                        <a:pt x="322004" y="252603"/>
                      </a:cubicBezTo>
                      <a:cubicBezTo>
                        <a:pt x="340463" y="258756"/>
                        <a:pt x="356008" y="238030"/>
                        <a:pt x="363781" y="220218"/>
                      </a:cubicBezTo>
                      <a:cubicBezTo>
                        <a:pt x="377706" y="188481"/>
                        <a:pt x="389365" y="151562"/>
                        <a:pt x="375439" y="119501"/>
                      </a:cubicBezTo>
                      <a:cubicBezTo>
                        <a:pt x="373496" y="114967"/>
                        <a:pt x="370258" y="109785"/>
                        <a:pt x="365076" y="108814"/>
                      </a:cubicBezTo>
                      <a:cubicBezTo>
                        <a:pt x="361838" y="108166"/>
                        <a:pt x="358275" y="109461"/>
                        <a:pt x="355037" y="110433"/>
                      </a:cubicBezTo>
                      <a:cubicBezTo>
                        <a:pt x="321356" y="121120"/>
                        <a:pt x="285085" y="108166"/>
                        <a:pt x="252052" y="94888"/>
                      </a:cubicBezTo>
                      <a:cubicBezTo>
                        <a:pt x="171738" y="63151"/>
                        <a:pt x="91423" y="31737"/>
                        <a:pt x="10784" y="0"/>
                      </a:cubicBezTo>
                      <a:lnTo>
                        <a:pt x="97" y="10039"/>
                      </a:lnTo>
                      <a:close/>
                    </a:path>
                  </a:pathLst>
                </a:custGeom>
                <a:solidFill>
                  <a:srgbClr val="748E57"/>
                </a:solidFill>
                <a:ln w="3239" cap="flat">
                  <a:noFill/>
                  <a:prstDash val="solid"/>
                  <a:miter/>
                </a:ln>
              </p:spPr>
              <p:txBody>
                <a:bodyPr rtlCol="0" anchor="ctr"/>
                <a:lstStyle/>
                <a:p>
                  <a:endParaRPr lang="en-NO"/>
                </a:p>
              </p:txBody>
            </p:sp>
            <p:sp>
              <p:nvSpPr>
                <p:cNvPr id="364" name="Freeform 331">
                  <a:extLst>
                    <a:ext uri="{FF2B5EF4-FFF2-40B4-BE49-F238E27FC236}">
                      <a16:creationId xmlns:a16="http://schemas.microsoft.com/office/drawing/2014/main" id="{DFD985D5-A7D4-9C69-A1BC-7AD1D277EF3A}"/>
                    </a:ext>
                  </a:extLst>
                </p:cNvPr>
                <p:cNvSpPr/>
                <p:nvPr/>
              </p:nvSpPr>
              <p:spPr>
                <a:xfrm>
                  <a:off x="11100537" y="4268586"/>
                  <a:ext cx="26674" cy="51100"/>
                </a:xfrm>
                <a:custGeom>
                  <a:avLst/>
                  <a:gdLst>
                    <a:gd name="connsiteX0" fmla="*/ 16928 w 26674"/>
                    <a:gd name="connsiteY0" fmla="*/ 4258 h 51100"/>
                    <a:gd name="connsiteX1" fmla="*/ 1059 w 26674"/>
                    <a:gd name="connsiteY1" fmla="*/ 43444 h 51100"/>
                    <a:gd name="connsiteX2" fmla="*/ 8832 w 26674"/>
                    <a:gd name="connsiteY2" fmla="*/ 49274 h 51100"/>
                    <a:gd name="connsiteX3" fmla="*/ 26643 w 26674"/>
                    <a:gd name="connsiteY3" fmla="*/ 5554 h 51100"/>
                    <a:gd name="connsiteX4" fmla="*/ 16928 w 26674"/>
                    <a:gd name="connsiteY4" fmla="*/ 4258 h 51100"/>
                    <a:gd name="connsiteX5" fmla="*/ 16928 w 26674"/>
                    <a:gd name="connsiteY5" fmla="*/ 4258 h 5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74" h="51100">
                      <a:moveTo>
                        <a:pt x="16928" y="4258"/>
                      </a:moveTo>
                      <a:cubicBezTo>
                        <a:pt x="15309" y="18508"/>
                        <a:pt x="9803" y="32109"/>
                        <a:pt x="1059" y="43444"/>
                      </a:cubicBezTo>
                      <a:cubicBezTo>
                        <a:pt x="-2827" y="48302"/>
                        <a:pt x="4945" y="54131"/>
                        <a:pt x="8832" y="49274"/>
                      </a:cubicBezTo>
                      <a:cubicBezTo>
                        <a:pt x="18547" y="36643"/>
                        <a:pt x="24700" y="21422"/>
                        <a:pt x="26643" y="5554"/>
                      </a:cubicBezTo>
                      <a:cubicBezTo>
                        <a:pt x="27291" y="-923"/>
                        <a:pt x="17576" y="-2219"/>
                        <a:pt x="16928" y="4258"/>
                      </a:cubicBezTo>
                      <a:lnTo>
                        <a:pt x="16928" y="4258"/>
                      </a:lnTo>
                      <a:close/>
                    </a:path>
                  </a:pathLst>
                </a:custGeom>
                <a:solidFill>
                  <a:srgbClr val="5B723E"/>
                </a:solidFill>
                <a:ln w="3239" cap="flat">
                  <a:noFill/>
                  <a:prstDash val="solid"/>
                  <a:miter/>
                </a:ln>
              </p:spPr>
              <p:txBody>
                <a:bodyPr rtlCol="0" anchor="ctr"/>
                <a:lstStyle/>
                <a:p>
                  <a:endParaRPr lang="en-NO"/>
                </a:p>
              </p:txBody>
            </p:sp>
          </p:grpSp>
        </p:grpSp>
      </p:grpSp>
      <p:grpSp>
        <p:nvGrpSpPr>
          <p:cNvPr id="453" name="Gruppe 452">
            <a:extLst>
              <a:ext uri="{FF2B5EF4-FFF2-40B4-BE49-F238E27FC236}">
                <a16:creationId xmlns:a16="http://schemas.microsoft.com/office/drawing/2014/main" id="{4D79F709-64E0-E634-6680-276D681562C7}"/>
              </a:ext>
            </a:extLst>
          </p:cNvPr>
          <p:cNvGrpSpPr/>
          <p:nvPr/>
        </p:nvGrpSpPr>
        <p:grpSpPr>
          <a:xfrm>
            <a:off x="6022124" y="5280438"/>
            <a:ext cx="1212064" cy="1018358"/>
            <a:chOff x="4821973" y="5077078"/>
            <a:chExt cx="1361819" cy="1144180"/>
          </a:xfrm>
        </p:grpSpPr>
        <p:sp>
          <p:nvSpPr>
            <p:cNvPr id="454" name="Friform 453">
              <a:extLst>
                <a:ext uri="{FF2B5EF4-FFF2-40B4-BE49-F238E27FC236}">
                  <a16:creationId xmlns:a16="http://schemas.microsoft.com/office/drawing/2014/main" id="{58D65194-BDBE-234B-F9CF-C40E1CF88C98}"/>
                </a:ext>
              </a:extLst>
            </p:cNvPr>
            <p:cNvSpPr/>
            <p:nvPr/>
          </p:nvSpPr>
          <p:spPr>
            <a:xfrm>
              <a:off x="4821973" y="5769927"/>
              <a:ext cx="357545" cy="280923"/>
            </a:xfrm>
            <a:custGeom>
              <a:avLst/>
              <a:gdLst>
                <a:gd name="connsiteX0" fmla="*/ 170495 w 357545"/>
                <a:gd name="connsiteY0" fmla="*/ 9970 h 280923"/>
                <a:gd name="connsiteX1" fmla="*/ 347576 w 357545"/>
                <a:gd name="connsiteY1" fmla="*/ 85006 h 280923"/>
                <a:gd name="connsiteX2" fmla="*/ 272540 w 357545"/>
                <a:gd name="connsiteY2" fmla="*/ 262087 h 280923"/>
                <a:gd name="connsiteX3" fmla="*/ 4068 w 357545"/>
                <a:gd name="connsiteY3" fmla="*/ 224035 h 280923"/>
                <a:gd name="connsiteX4" fmla="*/ 170462 w 357545"/>
                <a:gd name="connsiteY4" fmla="*/ 9970 h 280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45" h="280923">
                  <a:moveTo>
                    <a:pt x="170495" y="9970"/>
                  </a:moveTo>
                  <a:cubicBezTo>
                    <a:pt x="240123" y="-18205"/>
                    <a:pt x="319401" y="15378"/>
                    <a:pt x="347576" y="85006"/>
                  </a:cubicBezTo>
                  <a:cubicBezTo>
                    <a:pt x="375751" y="154633"/>
                    <a:pt x="342168" y="233912"/>
                    <a:pt x="272540" y="262087"/>
                  </a:cubicBezTo>
                  <a:cubicBezTo>
                    <a:pt x="202912" y="290262"/>
                    <a:pt x="32275" y="293662"/>
                    <a:pt x="4068" y="224035"/>
                  </a:cubicBezTo>
                  <a:cubicBezTo>
                    <a:pt x="-24107" y="154407"/>
                    <a:pt x="100835" y="38145"/>
                    <a:pt x="170462" y="9970"/>
                  </a:cubicBezTo>
                  <a:close/>
                </a:path>
              </a:pathLst>
            </a:custGeom>
            <a:solidFill>
              <a:srgbClr val="D93B2E"/>
            </a:solidFill>
            <a:ln w="0" cap="flat">
              <a:noFill/>
              <a:prstDash val="solid"/>
              <a:miter/>
            </a:ln>
          </p:spPr>
          <p:txBody>
            <a:bodyPr rtlCol="0" anchor="ctr"/>
            <a:lstStyle/>
            <a:p>
              <a:endParaRPr lang="en-GB"/>
            </a:p>
          </p:txBody>
        </p:sp>
        <p:sp>
          <p:nvSpPr>
            <p:cNvPr id="455" name="Friform 454">
              <a:extLst>
                <a:ext uri="{FF2B5EF4-FFF2-40B4-BE49-F238E27FC236}">
                  <a16:creationId xmlns:a16="http://schemas.microsoft.com/office/drawing/2014/main" id="{D4172074-4C3F-5893-47B5-9369E050077A}"/>
                </a:ext>
              </a:extLst>
            </p:cNvPr>
            <p:cNvSpPr/>
            <p:nvPr/>
          </p:nvSpPr>
          <p:spPr>
            <a:xfrm>
              <a:off x="4977279" y="5916724"/>
              <a:ext cx="194115" cy="194115"/>
            </a:xfrm>
            <a:custGeom>
              <a:avLst/>
              <a:gdLst>
                <a:gd name="connsiteX0" fmla="*/ 194116 w 194115"/>
                <a:gd name="connsiteY0" fmla="*/ 97058 h 194115"/>
                <a:gd name="connsiteX1" fmla="*/ 97058 w 194115"/>
                <a:gd name="connsiteY1" fmla="*/ 194116 h 194115"/>
                <a:gd name="connsiteX2" fmla="*/ 0 w 194115"/>
                <a:gd name="connsiteY2" fmla="*/ 97058 h 194115"/>
                <a:gd name="connsiteX3" fmla="*/ 97058 w 194115"/>
                <a:gd name="connsiteY3" fmla="*/ 0 h 194115"/>
                <a:gd name="connsiteX4" fmla="*/ 194116 w 194115"/>
                <a:gd name="connsiteY4" fmla="*/ 97058 h 194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115" h="194115">
                  <a:moveTo>
                    <a:pt x="194116" y="97058"/>
                  </a:moveTo>
                  <a:cubicBezTo>
                    <a:pt x="194116" y="150662"/>
                    <a:pt x="150662" y="194116"/>
                    <a:pt x="97058" y="194116"/>
                  </a:cubicBezTo>
                  <a:cubicBezTo>
                    <a:pt x="43454" y="194116"/>
                    <a:pt x="0" y="150662"/>
                    <a:pt x="0" y="97058"/>
                  </a:cubicBezTo>
                  <a:cubicBezTo>
                    <a:pt x="0" y="43454"/>
                    <a:pt x="43454" y="0"/>
                    <a:pt x="97058" y="0"/>
                  </a:cubicBezTo>
                  <a:cubicBezTo>
                    <a:pt x="150662" y="0"/>
                    <a:pt x="194116" y="43454"/>
                    <a:pt x="194116" y="97058"/>
                  </a:cubicBezTo>
                  <a:close/>
                </a:path>
              </a:pathLst>
            </a:custGeom>
            <a:solidFill>
              <a:srgbClr val="2B384A"/>
            </a:solidFill>
            <a:ln w="0" cap="flat">
              <a:noFill/>
              <a:prstDash val="solid"/>
              <a:miter/>
            </a:ln>
          </p:spPr>
          <p:txBody>
            <a:bodyPr rtlCol="0" anchor="ctr"/>
            <a:lstStyle/>
            <a:p>
              <a:endParaRPr lang="en-GB"/>
            </a:p>
          </p:txBody>
        </p:sp>
        <p:sp>
          <p:nvSpPr>
            <p:cNvPr id="456" name="Friform 455">
              <a:extLst>
                <a:ext uri="{FF2B5EF4-FFF2-40B4-BE49-F238E27FC236}">
                  <a16:creationId xmlns:a16="http://schemas.microsoft.com/office/drawing/2014/main" id="{3283953F-3D99-5F80-CD6B-A2FE5DFAF5FF}"/>
                </a:ext>
              </a:extLst>
            </p:cNvPr>
            <p:cNvSpPr/>
            <p:nvPr/>
          </p:nvSpPr>
          <p:spPr>
            <a:xfrm rot="20250002">
              <a:off x="5167248" y="6054670"/>
              <a:ext cx="166588" cy="166588"/>
            </a:xfrm>
            <a:custGeom>
              <a:avLst/>
              <a:gdLst>
                <a:gd name="connsiteX0" fmla="*/ 166588 w 166588"/>
                <a:gd name="connsiteY0" fmla="*/ 83294 h 166588"/>
                <a:gd name="connsiteX1" fmla="*/ 83294 w 166588"/>
                <a:gd name="connsiteY1" fmla="*/ 166588 h 166588"/>
                <a:gd name="connsiteX2" fmla="*/ 0 w 166588"/>
                <a:gd name="connsiteY2" fmla="*/ 83294 h 166588"/>
                <a:gd name="connsiteX3" fmla="*/ 83294 w 166588"/>
                <a:gd name="connsiteY3" fmla="*/ 0 h 166588"/>
                <a:gd name="connsiteX4" fmla="*/ 166588 w 166588"/>
                <a:gd name="connsiteY4" fmla="*/ 83294 h 166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588" h="166588">
                  <a:moveTo>
                    <a:pt x="166588" y="83294"/>
                  </a:moveTo>
                  <a:cubicBezTo>
                    <a:pt x="166588" y="129296"/>
                    <a:pt x="129296" y="166588"/>
                    <a:pt x="83294" y="166588"/>
                  </a:cubicBezTo>
                  <a:cubicBezTo>
                    <a:pt x="37292" y="166588"/>
                    <a:pt x="0" y="129296"/>
                    <a:pt x="0" y="83294"/>
                  </a:cubicBezTo>
                  <a:cubicBezTo>
                    <a:pt x="0" y="37292"/>
                    <a:pt x="37292" y="0"/>
                    <a:pt x="83294" y="0"/>
                  </a:cubicBezTo>
                  <a:cubicBezTo>
                    <a:pt x="129296" y="0"/>
                    <a:pt x="166588" y="37292"/>
                    <a:pt x="166588" y="83294"/>
                  </a:cubicBezTo>
                  <a:close/>
                </a:path>
              </a:pathLst>
            </a:custGeom>
            <a:solidFill>
              <a:srgbClr val="2B384A"/>
            </a:solidFill>
            <a:ln w="0" cap="flat">
              <a:noFill/>
              <a:prstDash val="solid"/>
              <a:miter/>
            </a:ln>
          </p:spPr>
          <p:txBody>
            <a:bodyPr rtlCol="0" anchor="ctr"/>
            <a:lstStyle/>
            <a:p>
              <a:endParaRPr lang="en-GB"/>
            </a:p>
          </p:txBody>
        </p:sp>
        <p:sp>
          <p:nvSpPr>
            <p:cNvPr id="457" name="Friform 456">
              <a:extLst>
                <a:ext uri="{FF2B5EF4-FFF2-40B4-BE49-F238E27FC236}">
                  <a16:creationId xmlns:a16="http://schemas.microsoft.com/office/drawing/2014/main" id="{2120D4E3-8046-6F14-932C-E2AF50499C9A}"/>
                </a:ext>
              </a:extLst>
            </p:cNvPr>
            <p:cNvSpPr/>
            <p:nvPr/>
          </p:nvSpPr>
          <p:spPr>
            <a:xfrm rot="16996800">
              <a:off x="5366654" y="5935699"/>
              <a:ext cx="155771" cy="155771"/>
            </a:xfrm>
            <a:custGeom>
              <a:avLst/>
              <a:gdLst>
                <a:gd name="connsiteX0" fmla="*/ 155772 w 155771"/>
                <a:gd name="connsiteY0" fmla="*/ 77886 h 155771"/>
                <a:gd name="connsiteX1" fmla="*/ 77886 w 155771"/>
                <a:gd name="connsiteY1" fmla="*/ 155772 h 155771"/>
                <a:gd name="connsiteX2" fmla="*/ 0 w 155771"/>
                <a:gd name="connsiteY2" fmla="*/ 77886 h 155771"/>
                <a:gd name="connsiteX3" fmla="*/ 77886 w 155771"/>
                <a:gd name="connsiteY3" fmla="*/ 0 h 155771"/>
                <a:gd name="connsiteX4" fmla="*/ 155772 w 155771"/>
                <a:gd name="connsiteY4" fmla="*/ 77886 h 15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771" h="155771">
                  <a:moveTo>
                    <a:pt x="155772" y="77886"/>
                  </a:moveTo>
                  <a:cubicBezTo>
                    <a:pt x="155772" y="120901"/>
                    <a:pt x="120901" y="155772"/>
                    <a:pt x="77886" y="155772"/>
                  </a:cubicBezTo>
                  <a:cubicBezTo>
                    <a:pt x="34870" y="155772"/>
                    <a:pt x="0" y="120901"/>
                    <a:pt x="0" y="77886"/>
                  </a:cubicBezTo>
                  <a:cubicBezTo>
                    <a:pt x="0" y="34871"/>
                    <a:pt x="34870" y="0"/>
                    <a:pt x="77886" y="0"/>
                  </a:cubicBezTo>
                  <a:cubicBezTo>
                    <a:pt x="120901" y="0"/>
                    <a:pt x="155772" y="34871"/>
                    <a:pt x="155772" y="77886"/>
                  </a:cubicBezTo>
                  <a:close/>
                </a:path>
              </a:pathLst>
            </a:custGeom>
            <a:solidFill>
              <a:srgbClr val="2B384A"/>
            </a:solidFill>
            <a:ln w="0" cap="flat">
              <a:noFill/>
              <a:prstDash val="solid"/>
              <a:miter/>
            </a:ln>
          </p:spPr>
          <p:txBody>
            <a:bodyPr rtlCol="0" anchor="ctr"/>
            <a:lstStyle/>
            <a:p>
              <a:endParaRPr lang="en-GB"/>
            </a:p>
          </p:txBody>
        </p:sp>
        <p:sp>
          <p:nvSpPr>
            <p:cNvPr id="458" name="Friform 457">
              <a:extLst>
                <a:ext uri="{FF2B5EF4-FFF2-40B4-BE49-F238E27FC236}">
                  <a16:creationId xmlns:a16="http://schemas.microsoft.com/office/drawing/2014/main" id="{86815DEE-ED38-F594-BDA6-436B23B9CF46}"/>
                </a:ext>
              </a:extLst>
            </p:cNvPr>
            <p:cNvSpPr/>
            <p:nvPr/>
          </p:nvSpPr>
          <p:spPr>
            <a:xfrm>
              <a:off x="5533679" y="6056141"/>
              <a:ext cx="65392" cy="52441"/>
            </a:xfrm>
            <a:custGeom>
              <a:avLst/>
              <a:gdLst>
                <a:gd name="connsiteX0" fmla="*/ 47644 w 65392"/>
                <a:gd name="connsiteY0" fmla="*/ 1425 h 52441"/>
                <a:gd name="connsiteX1" fmla="*/ 32650 w 65392"/>
                <a:gd name="connsiteY1" fmla="*/ 1101 h 52441"/>
                <a:gd name="connsiteX2" fmla="*/ 29218 w 65392"/>
                <a:gd name="connsiteY2" fmla="*/ 11626 h 52441"/>
                <a:gd name="connsiteX3" fmla="*/ 32650 w 65392"/>
                <a:gd name="connsiteY3" fmla="*/ 14800 h 52441"/>
                <a:gd name="connsiteX4" fmla="*/ 2856 w 65392"/>
                <a:gd name="connsiteY4" fmla="*/ 34102 h 52441"/>
                <a:gd name="connsiteX5" fmla="*/ 395 w 65392"/>
                <a:gd name="connsiteY5" fmla="*/ 41615 h 52441"/>
                <a:gd name="connsiteX6" fmla="*/ 26043 w 65392"/>
                <a:gd name="connsiteY6" fmla="*/ 52011 h 52441"/>
                <a:gd name="connsiteX7" fmla="*/ 48778 w 65392"/>
                <a:gd name="connsiteY7" fmla="*/ 46375 h 52441"/>
                <a:gd name="connsiteX8" fmla="*/ 64873 w 65392"/>
                <a:gd name="connsiteY8" fmla="*/ 30410 h 52441"/>
                <a:gd name="connsiteX9" fmla="*/ 59076 w 65392"/>
                <a:gd name="connsiteY9" fmla="*/ 9683 h 52441"/>
                <a:gd name="connsiteX10" fmla="*/ 47612 w 65392"/>
                <a:gd name="connsiteY10" fmla="*/ 1425 h 52441"/>
                <a:gd name="connsiteX11" fmla="*/ 15907 w 65392"/>
                <a:gd name="connsiteY11" fmla="*/ 36368 h 52441"/>
                <a:gd name="connsiteX12" fmla="*/ 15616 w 65392"/>
                <a:gd name="connsiteY12" fmla="*/ 36304 h 52441"/>
                <a:gd name="connsiteX13" fmla="*/ 15907 w 65392"/>
                <a:gd name="connsiteY13" fmla="*/ 36368 h 52441"/>
                <a:gd name="connsiteX14" fmla="*/ 41006 w 65392"/>
                <a:gd name="connsiteY14" fmla="*/ 30895 h 52441"/>
                <a:gd name="connsiteX15" fmla="*/ 40779 w 65392"/>
                <a:gd name="connsiteY15" fmla="*/ 31025 h 52441"/>
                <a:gd name="connsiteX16" fmla="*/ 41006 w 65392"/>
                <a:gd name="connsiteY16" fmla="*/ 30895 h 52441"/>
                <a:gd name="connsiteX17" fmla="*/ 42981 w 65392"/>
                <a:gd name="connsiteY17" fmla="*/ 29568 h 52441"/>
                <a:gd name="connsiteX18" fmla="*/ 41524 w 65392"/>
                <a:gd name="connsiteY18" fmla="*/ 30571 h 52441"/>
                <a:gd name="connsiteX19" fmla="*/ 41006 w 65392"/>
                <a:gd name="connsiteY19" fmla="*/ 30895 h 52441"/>
                <a:gd name="connsiteX20" fmla="*/ 37670 w 65392"/>
                <a:gd name="connsiteY20" fmla="*/ 32385 h 52441"/>
                <a:gd name="connsiteX21" fmla="*/ 34593 w 65392"/>
                <a:gd name="connsiteY21" fmla="*/ 33421 h 52441"/>
                <a:gd name="connsiteX22" fmla="*/ 37119 w 65392"/>
                <a:gd name="connsiteY22" fmla="*/ 31964 h 52441"/>
                <a:gd name="connsiteX23" fmla="*/ 38933 w 65392"/>
                <a:gd name="connsiteY23" fmla="*/ 30992 h 52441"/>
                <a:gd name="connsiteX24" fmla="*/ 40941 w 65392"/>
                <a:gd name="connsiteY24" fmla="*/ 29956 h 52441"/>
                <a:gd name="connsiteX25" fmla="*/ 44309 w 65392"/>
                <a:gd name="connsiteY25" fmla="*/ 28434 h 52441"/>
                <a:gd name="connsiteX26" fmla="*/ 44795 w 65392"/>
                <a:gd name="connsiteY26" fmla="*/ 27981 h 52441"/>
                <a:gd name="connsiteX27" fmla="*/ 44697 w 65392"/>
                <a:gd name="connsiteY27" fmla="*/ 28110 h 52441"/>
                <a:gd name="connsiteX28" fmla="*/ 44438 w 65392"/>
                <a:gd name="connsiteY28" fmla="*/ 28337 h 52441"/>
                <a:gd name="connsiteX29" fmla="*/ 44438 w 65392"/>
                <a:gd name="connsiteY29" fmla="*/ 28337 h 52441"/>
                <a:gd name="connsiteX30" fmla="*/ 44438 w 65392"/>
                <a:gd name="connsiteY30" fmla="*/ 28337 h 52441"/>
                <a:gd name="connsiteX31" fmla="*/ 44309 w 65392"/>
                <a:gd name="connsiteY31" fmla="*/ 28467 h 52441"/>
                <a:gd name="connsiteX32" fmla="*/ 42949 w 65392"/>
                <a:gd name="connsiteY32" fmla="*/ 29568 h 5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5392" h="52441">
                  <a:moveTo>
                    <a:pt x="47644" y="1425"/>
                  </a:moveTo>
                  <a:cubicBezTo>
                    <a:pt x="42528" y="-583"/>
                    <a:pt x="37411" y="-259"/>
                    <a:pt x="32650" y="1101"/>
                  </a:cubicBezTo>
                  <a:cubicBezTo>
                    <a:pt x="28149" y="2364"/>
                    <a:pt x="26691" y="7999"/>
                    <a:pt x="29218" y="11626"/>
                  </a:cubicBezTo>
                  <a:cubicBezTo>
                    <a:pt x="30156" y="12986"/>
                    <a:pt x="31355" y="14023"/>
                    <a:pt x="32650" y="14800"/>
                  </a:cubicBezTo>
                  <a:cubicBezTo>
                    <a:pt x="21736" y="20111"/>
                    <a:pt x="11665" y="26556"/>
                    <a:pt x="2856" y="34102"/>
                  </a:cubicBezTo>
                  <a:cubicBezTo>
                    <a:pt x="719" y="35947"/>
                    <a:pt x="-739" y="38732"/>
                    <a:pt x="395" y="41615"/>
                  </a:cubicBezTo>
                  <a:cubicBezTo>
                    <a:pt x="4346" y="51525"/>
                    <a:pt x="16069" y="53468"/>
                    <a:pt x="26043" y="52011"/>
                  </a:cubicBezTo>
                  <a:cubicBezTo>
                    <a:pt x="33848" y="50877"/>
                    <a:pt x="41912" y="49452"/>
                    <a:pt x="48778" y="46375"/>
                  </a:cubicBezTo>
                  <a:cubicBezTo>
                    <a:pt x="56064" y="43137"/>
                    <a:pt x="63157" y="37729"/>
                    <a:pt x="64873" y="30410"/>
                  </a:cubicBezTo>
                  <a:cubicBezTo>
                    <a:pt x="66493" y="23414"/>
                    <a:pt x="64258" y="15966"/>
                    <a:pt x="59076" y="9683"/>
                  </a:cubicBezTo>
                  <a:cubicBezTo>
                    <a:pt x="56129" y="6088"/>
                    <a:pt x="52243" y="3239"/>
                    <a:pt x="47612" y="1425"/>
                  </a:cubicBezTo>
                  <a:close/>
                  <a:moveTo>
                    <a:pt x="15907" y="36368"/>
                  </a:moveTo>
                  <a:cubicBezTo>
                    <a:pt x="15907" y="36368"/>
                    <a:pt x="15616" y="36271"/>
                    <a:pt x="15616" y="36304"/>
                  </a:cubicBezTo>
                  <a:cubicBezTo>
                    <a:pt x="15648" y="36304"/>
                    <a:pt x="15778" y="36304"/>
                    <a:pt x="15907" y="36368"/>
                  </a:cubicBezTo>
                  <a:close/>
                  <a:moveTo>
                    <a:pt x="41006" y="30895"/>
                  </a:moveTo>
                  <a:cubicBezTo>
                    <a:pt x="41006" y="30895"/>
                    <a:pt x="40844" y="30992"/>
                    <a:pt x="40779" y="31025"/>
                  </a:cubicBezTo>
                  <a:cubicBezTo>
                    <a:pt x="39710" y="31673"/>
                    <a:pt x="40714" y="30928"/>
                    <a:pt x="41006" y="30895"/>
                  </a:cubicBezTo>
                  <a:close/>
                  <a:moveTo>
                    <a:pt x="42981" y="29568"/>
                  </a:moveTo>
                  <a:cubicBezTo>
                    <a:pt x="42495" y="29924"/>
                    <a:pt x="42009" y="30248"/>
                    <a:pt x="41524" y="30571"/>
                  </a:cubicBezTo>
                  <a:cubicBezTo>
                    <a:pt x="41362" y="30669"/>
                    <a:pt x="41167" y="30798"/>
                    <a:pt x="41006" y="30895"/>
                  </a:cubicBezTo>
                  <a:cubicBezTo>
                    <a:pt x="40585" y="30863"/>
                    <a:pt x="38091" y="32223"/>
                    <a:pt x="37670" y="32385"/>
                  </a:cubicBezTo>
                  <a:cubicBezTo>
                    <a:pt x="36666" y="32774"/>
                    <a:pt x="35630" y="33097"/>
                    <a:pt x="34593" y="33421"/>
                  </a:cubicBezTo>
                  <a:cubicBezTo>
                    <a:pt x="35435" y="32936"/>
                    <a:pt x="36277" y="32417"/>
                    <a:pt x="37119" y="31964"/>
                  </a:cubicBezTo>
                  <a:cubicBezTo>
                    <a:pt x="37411" y="31802"/>
                    <a:pt x="38739" y="31090"/>
                    <a:pt x="38933" y="30992"/>
                  </a:cubicBezTo>
                  <a:cubicBezTo>
                    <a:pt x="39581" y="30636"/>
                    <a:pt x="40261" y="30312"/>
                    <a:pt x="40941" y="29956"/>
                  </a:cubicBezTo>
                  <a:cubicBezTo>
                    <a:pt x="42042" y="29405"/>
                    <a:pt x="43208" y="28952"/>
                    <a:pt x="44309" y="28434"/>
                  </a:cubicBezTo>
                  <a:cubicBezTo>
                    <a:pt x="44244" y="28402"/>
                    <a:pt x="44406" y="28175"/>
                    <a:pt x="44795" y="27981"/>
                  </a:cubicBezTo>
                  <a:cubicBezTo>
                    <a:pt x="44762" y="28013"/>
                    <a:pt x="44730" y="28046"/>
                    <a:pt x="44697" y="28110"/>
                  </a:cubicBezTo>
                  <a:cubicBezTo>
                    <a:pt x="44600" y="28207"/>
                    <a:pt x="44536" y="28272"/>
                    <a:pt x="44438" y="28337"/>
                  </a:cubicBezTo>
                  <a:cubicBezTo>
                    <a:pt x="44438" y="28337"/>
                    <a:pt x="44438" y="28337"/>
                    <a:pt x="44438" y="28337"/>
                  </a:cubicBezTo>
                  <a:cubicBezTo>
                    <a:pt x="44438" y="28337"/>
                    <a:pt x="44438" y="28337"/>
                    <a:pt x="44438" y="28337"/>
                  </a:cubicBezTo>
                  <a:cubicBezTo>
                    <a:pt x="44406" y="28369"/>
                    <a:pt x="44341" y="28434"/>
                    <a:pt x="44309" y="28467"/>
                  </a:cubicBezTo>
                  <a:cubicBezTo>
                    <a:pt x="43888" y="28855"/>
                    <a:pt x="43435" y="29211"/>
                    <a:pt x="42949" y="29568"/>
                  </a:cubicBezTo>
                  <a:close/>
                </a:path>
              </a:pathLst>
            </a:custGeom>
            <a:solidFill>
              <a:srgbClr val="FFFFFF"/>
            </a:solidFill>
            <a:ln w="0" cap="flat">
              <a:noFill/>
              <a:prstDash val="solid"/>
              <a:miter/>
            </a:ln>
          </p:spPr>
          <p:txBody>
            <a:bodyPr rtlCol="0" anchor="ctr"/>
            <a:lstStyle/>
            <a:p>
              <a:endParaRPr lang="en-GB"/>
            </a:p>
          </p:txBody>
        </p:sp>
        <p:sp>
          <p:nvSpPr>
            <p:cNvPr id="459" name="Friform 458">
              <a:extLst>
                <a:ext uri="{FF2B5EF4-FFF2-40B4-BE49-F238E27FC236}">
                  <a16:creationId xmlns:a16="http://schemas.microsoft.com/office/drawing/2014/main" id="{A50B6D9E-AFCA-E3CD-784D-ABE8FA664A20}"/>
                </a:ext>
              </a:extLst>
            </p:cNvPr>
            <p:cNvSpPr/>
            <p:nvPr/>
          </p:nvSpPr>
          <p:spPr>
            <a:xfrm>
              <a:off x="5287824" y="5998180"/>
              <a:ext cx="40580" cy="31426"/>
            </a:xfrm>
            <a:custGeom>
              <a:avLst/>
              <a:gdLst>
                <a:gd name="connsiteX0" fmla="*/ 35877 w 40580"/>
                <a:gd name="connsiteY0" fmla="*/ 4364 h 31426"/>
                <a:gd name="connsiteX1" fmla="*/ 26323 w 40580"/>
                <a:gd name="connsiteY1" fmla="*/ 122 h 31426"/>
                <a:gd name="connsiteX2" fmla="*/ 17417 w 40580"/>
                <a:gd name="connsiteY2" fmla="*/ 2518 h 31426"/>
                <a:gd name="connsiteX3" fmla="*/ 16122 w 40580"/>
                <a:gd name="connsiteY3" fmla="*/ 4138 h 31426"/>
                <a:gd name="connsiteX4" fmla="*/ 15377 w 40580"/>
                <a:gd name="connsiteY4" fmla="*/ 4656 h 31426"/>
                <a:gd name="connsiteX5" fmla="*/ 2132 w 40580"/>
                <a:gd name="connsiteY5" fmla="*/ 16508 h 31426"/>
                <a:gd name="connsiteX6" fmla="*/ 1031 w 40580"/>
                <a:gd name="connsiteY6" fmla="*/ 25350 h 31426"/>
                <a:gd name="connsiteX7" fmla="*/ 9904 w 40580"/>
                <a:gd name="connsiteY7" fmla="*/ 31114 h 31426"/>
                <a:gd name="connsiteX8" fmla="*/ 31148 w 40580"/>
                <a:gd name="connsiteY8" fmla="*/ 26581 h 31426"/>
                <a:gd name="connsiteX9" fmla="*/ 38662 w 40580"/>
                <a:gd name="connsiteY9" fmla="*/ 19164 h 31426"/>
                <a:gd name="connsiteX10" fmla="*/ 39601 w 40580"/>
                <a:gd name="connsiteY10" fmla="*/ 17513 h 31426"/>
                <a:gd name="connsiteX11" fmla="*/ 40022 w 40580"/>
                <a:gd name="connsiteY11" fmla="*/ 10356 h 31426"/>
                <a:gd name="connsiteX12" fmla="*/ 35877 w 40580"/>
                <a:gd name="connsiteY12" fmla="*/ 4364 h 3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80" h="31426">
                  <a:moveTo>
                    <a:pt x="35877" y="4364"/>
                  </a:moveTo>
                  <a:cubicBezTo>
                    <a:pt x="33059" y="1968"/>
                    <a:pt x="29853" y="640"/>
                    <a:pt x="26323" y="122"/>
                  </a:cubicBezTo>
                  <a:cubicBezTo>
                    <a:pt x="22793" y="-396"/>
                    <a:pt x="19879" y="802"/>
                    <a:pt x="17417" y="2518"/>
                  </a:cubicBezTo>
                  <a:cubicBezTo>
                    <a:pt x="16867" y="2907"/>
                    <a:pt x="16478" y="3490"/>
                    <a:pt x="16122" y="4138"/>
                  </a:cubicBezTo>
                  <a:cubicBezTo>
                    <a:pt x="15863" y="4300"/>
                    <a:pt x="15604" y="4461"/>
                    <a:pt x="15377" y="4656"/>
                  </a:cubicBezTo>
                  <a:cubicBezTo>
                    <a:pt x="10973" y="8607"/>
                    <a:pt x="6568" y="12558"/>
                    <a:pt x="2132" y="16508"/>
                  </a:cubicBezTo>
                  <a:cubicBezTo>
                    <a:pt x="-265" y="18646"/>
                    <a:pt x="-653" y="22208"/>
                    <a:pt x="1031" y="25350"/>
                  </a:cubicBezTo>
                  <a:cubicBezTo>
                    <a:pt x="2779" y="28685"/>
                    <a:pt x="6147" y="30596"/>
                    <a:pt x="9904" y="31114"/>
                  </a:cubicBezTo>
                  <a:cubicBezTo>
                    <a:pt x="17709" y="32215"/>
                    <a:pt x="25384" y="30337"/>
                    <a:pt x="31148" y="26581"/>
                  </a:cubicBezTo>
                  <a:cubicBezTo>
                    <a:pt x="34225" y="24572"/>
                    <a:pt x="36719" y="22176"/>
                    <a:pt x="38662" y="19164"/>
                  </a:cubicBezTo>
                  <a:cubicBezTo>
                    <a:pt x="39018" y="18614"/>
                    <a:pt x="39342" y="18063"/>
                    <a:pt x="39601" y="17513"/>
                  </a:cubicBezTo>
                  <a:cubicBezTo>
                    <a:pt x="40735" y="15213"/>
                    <a:pt x="40896" y="13011"/>
                    <a:pt x="40022" y="10356"/>
                  </a:cubicBezTo>
                  <a:cubicBezTo>
                    <a:pt x="39310" y="8218"/>
                    <a:pt x="37755" y="5951"/>
                    <a:pt x="35877" y="4364"/>
                  </a:cubicBezTo>
                  <a:close/>
                </a:path>
              </a:pathLst>
            </a:custGeom>
            <a:solidFill>
              <a:srgbClr val="FFFFFF"/>
            </a:solidFill>
            <a:ln w="0" cap="flat">
              <a:noFill/>
              <a:prstDash val="solid"/>
              <a:miter/>
            </a:ln>
          </p:spPr>
          <p:txBody>
            <a:bodyPr rtlCol="0" anchor="ctr"/>
            <a:lstStyle/>
            <a:p>
              <a:endParaRPr lang="en-GB"/>
            </a:p>
          </p:txBody>
        </p:sp>
        <p:sp>
          <p:nvSpPr>
            <p:cNvPr id="460" name="Friform 459">
              <a:extLst>
                <a:ext uri="{FF2B5EF4-FFF2-40B4-BE49-F238E27FC236}">
                  <a16:creationId xmlns:a16="http://schemas.microsoft.com/office/drawing/2014/main" id="{0FC298EF-5990-4122-0523-AD6108BC3F64}"/>
                </a:ext>
              </a:extLst>
            </p:cNvPr>
            <p:cNvSpPr/>
            <p:nvPr/>
          </p:nvSpPr>
          <p:spPr>
            <a:xfrm>
              <a:off x="5342800" y="6172608"/>
              <a:ext cx="41876" cy="39298"/>
            </a:xfrm>
            <a:custGeom>
              <a:avLst/>
              <a:gdLst>
                <a:gd name="connsiteX0" fmla="*/ 34854 w 41876"/>
                <a:gd name="connsiteY0" fmla="*/ 2289 h 39298"/>
                <a:gd name="connsiteX1" fmla="*/ 24783 w 41876"/>
                <a:gd name="connsiteY1" fmla="*/ 152 h 39298"/>
                <a:gd name="connsiteX2" fmla="*/ 18144 w 41876"/>
                <a:gd name="connsiteY2" fmla="*/ 3131 h 39298"/>
                <a:gd name="connsiteX3" fmla="*/ 14257 w 41876"/>
                <a:gd name="connsiteY3" fmla="*/ 4880 h 39298"/>
                <a:gd name="connsiteX4" fmla="*/ 5287 w 41876"/>
                <a:gd name="connsiteY4" fmla="*/ 13170 h 39298"/>
                <a:gd name="connsiteX5" fmla="*/ 461 w 41876"/>
                <a:gd name="connsiteY5" fmla="*/ 23987 h 39298"/>
                <a:gd name="connsiteX6" fmla="*/ 461 w 41876"/>
                <a:gd name="connsiteY6" fmla="*/ 29784 h 39298"/>
                <a:gd name="connsiteX7" fmla="*/ 2761 w 41876"/>
                <a:gd name="connsiteY7" fmla="*/ 33767 h 39298"/>
                <a:gd name="connsiteX8" fmla="*/ 13156 w 41876"/>
                <a:gd name="connsiteY8" fmla="*/ 39240 h 39298"/>
                <a:gd name="connsiteX9" fmla="*/ 26758 w 41876"/>
                <a:gd name="connsiteY9" fmla="*/ 37167 h 39298"/>
                <a:gd name="connsiteX10" fmla="*/ 36797 w 41876"/>
                <a:gd name="connsiteY10" fmla="*/ 29913 h 39298"/>
                <a:gd name="connsiteX11" fmla="*/ 38741 w 41876"/>
                <a:gd name="connsiteY11" fmla="*/ 27161 h 39298"/>
                <a:gd name="connsiteX12" fmla="*/ 41170 w 41876"/>
                <a:gd name="connsiteY12" fmla="*/ 21688 h 39298"/>
                <a:gd name="connsiteX13" fmla="*/ 40781 w 41876"/>
                <a:gd name="connsiteY13" fmla="*/ 9478 h 39298"/>
                <a:gd name="connsiteX14" fmla="*/ 34789 w 41876"/>
                <a:gd name="connsiteY14" fmla="*/ 2224 h 3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876" h="39298">
                  <a:moveTo>
                    <a:pt x="34854" y="2289"/>
                  </a:moveTo>
                  <a:cubicBezTo>
                    <a:pt x="32069" y="605"/>
                    <a:pt x="27924" y="-399"/>
                    <a:pt x="24783" y="152"/>
                  </a:cubicBezTo>
                  <a:cubicBezTo>
                    <a:pt x="22256" y="573"/>
                    <a:pt x="19828" y="1576"/>
                    <a:pt x="18144" y="3131"/>
                  </a:cubicBezTo>
                  <a:cubicBezTo>
                    <a:pt x="16719" y="3520"/>
                    <a:pt x="15423" y="4070"/>
                    <a:pt x="14257" y="4880"/>
                  </a:cubicBezTo>
                  <a:cubicBezTo>
                    <a:pt x="10663" y="7017"/>
                    <a:pt x="7554" y="9964"/>
                    <a:pt x="5287" y="13170"/>
                  </a:cubicBezTo>
                  <a:cubicBezTo>
                    <a:pt x="2987" y="16409"/>
                    <a:pt x="1174" y="20133"/>
                    <a:pt x="461" y="23987"/>
                  </a:cubicBezTo>
                  <a:cubicBezTo>
                    <a:pt x="-154" y="25865"/>
                    <a:pt x="-154" y="27808"/>
                    <a:pt x="461" y="29784"/>
                  </a:cubicBezTo>
                  <a:cubicBezTo>
                    <a:pt x="850" y="31241"/>
                    <a:pt x="1627" y="32569"/>
                    <a:pt x="2761" y="33767"/>
                  </a:cubicBezTo>
                  <a:cubicBezTo>
                    <a:pt x="5157" y="36682"/>
                    <a:pt x="9043" y="39014"/>
                    <a:pt x="13156" y="39240"/>
                  </a:cubicBezTo>
                  <a:cubicBezTo>
                    <a:pt x="17949" y="39499"/>
                    <a:pt x="22645" y="38916"/>
                    <a:pt x="26758" y="37167"/>
                  </a:cubicBezTo>
                  <a:cubicBezTo>
                    <a:pt x="30936" y="35419"/>
                    <a:pt x="33980" y="33022"/>
                    <a:pt x="36797" y="29913"/>
                  </a:cubicBezTo>
                  <a:cubicBezTo>
                    <a:pt x="37575" y="29071"/>
                    <a:pt x="38190" y="28132"/>
                    <a:pt x="38741" y="27161"/>
                  </a:cubicBezTo>
                  <a:cubicBezTo>
                    <a:pt x="39712" y="25444"/>
                    <a:pt x="40716" y="23631"/>
                    <a:pt x="41170" y="21688"/>
                  </a:cubicBezTo>
                  <a:cubicBezTo>
                    <a:pt x="42108" y="17736"/>
                    <a:pt x="42238" y="13624"/>
                    <a:pt x="40781" y="9478"/>
                  </a:cubicBezTo>
                  <a:cubicBezTo>
                    <a:pt x="39809" y="6661"/>
                    <a:pt x="37737" y="4005"/>
                    <a:pt x="34789" y="2224"/>
                  </a:cubicBezTo>
                  <a:close/>
                </a:path>
              </a:pathLst>
            </a:custGeom>
            <a:solidFill>
              <a:srgbClr val="FFFFFF"/>
            </a:solidFill>
            <a:ln w="0" cap="flat">
              <a:noFill/>
              <a:prstDash val="solid"/>
              <a:miter/>
            </a:ln>
          </p:spPr>
          <p:txBody>
            <a:bodyPr rtlCol="0" anchor="ctr"/>
            <a:lstStyle/>
            <a:p>
              <a:endParaRPr lang="en-GB"/>
            </a:p>
          </p:txBody>
        </p:sp>
        <p:grpSp>
          <p:nvGrpSpPr>
            <p:cNvPr id="461" name="Gruppe 460">
              <a:extLst>
                <a:ext uri="{FF2B5EF4-FFF2-40B4-BE49-F238E27FC236}">
                  <a16:creationId xmlns:a16="http://schemas.microsoft.com/office/drawing/2014/main" id="{7E3A8DF9-D835-44CB-D3E4-E320D3E7D694}"/>
                </a:ext>
              </a:extLst>
            </p:cNvPr>
            <p:cNvGrpSpPr/>
            <p:nvPr/>
          </p:nvGrpSpPr>
          <p:grpSpPr>
            <a:xfrm>
              <a:off x="5561479" y="5077078"/>
              <a:ext cx="622313" cy="1131726"/>
              <a:chOff x="5561479" y="5077078"/>
              <a:chExt cx="622313" cy="1131726"/>
            </a:xfrm>
          </p:grpSpPr>
          <p:sp>
            <p:nvSpPr>
              <p:cNvPr id="463" name="Friform 462">
                <a:extLst>
                  <a:ext uri="{FF2B5EF4-FFF2-40B4-BE49-F238E27FC236}">
                    <a16:creationId xmlns:a16="http://schemas.microsoft.com/office/drawing/2014/main" id="{B45E4C28-ADE1-59DF-60AB-A8828E2203F2}"/>
                  </a:ext>
                </a:extLst>
              </p:cNvPr>
              <p:cNvSpPr/>
              <p:nvPr/>
            </p:nvSpPr>
            <p:spPr>
              <a:xfrm>
                <a:off x="5587218" y="5558092"/>
                <a:ext cx="575157" cy="623485"/>
              </a:xfrm>
              <a:custGeom>
                <a:avLst/>
                <a:gdLst>
                  <a:gd name="connsiteX0" fmla="*/ 368217 w 575157"/>
                  <a:gd name="connsiteY0" fmla="*/ 344706 h 623485"/>
                  <a:gd name="connsiteX1" fmla="*/ 368217 w 575157"/>
                  <a:gd name="connsiteY1" fmla="*/ 327963 h 623485"/>
                  <a:gd name="connsiteX2" fmla="*/ 413233 w 575157"/>
                  <a:gd name="connsiteY2" fmla="*/ 251178 h 623485"/>
                  <a:gd name="connsiteX3" fmla="*/ 575158 w 575157"/>
                  <a:gd name="connsiteY3" fmla="*/ 1360 h 623485"/>
                  <a:gd name="connsiteX4" fmla="*/ 292534 w 575157"/>
                  <a:gd name="connsiteY4" fmla="*/ 19917 h 623485"/>
                  <a:gd name="connsiteX5" fmla="*/ 0 w 575157"/>
                  <a:gd name="connsiteY5" fmla="*/ 0 h 623485"/>
                  <a:gd name="connsiteX6" fmla="*/ 161925 w 575157"/>
                  <a:gd name="connsiteY6" fmla="*/ 251081 h 623485"/>
                  <a:gd name="connsiteX7" fmla="*/ 206972 w 575157"/>
                  <a:gd name="connsiteY7" fmla="*/ 327995 h 623485"/>
                  <a:gd name="connsiteX8" fmla="*/ 206972 w 575157"/>
                  <a:gd name="connsiteY8" fmla="*/ 343022 h 623485"/>
                  <a:gd name="connsiteX9" fmla="*/ 162735 w 575157"/>
                  <a:gd name="connsiteY9" fmla="*/ 426834 h 623485"/>
                  <a:gd name="connsiteX10" fmla="*/ 53500 w 575157"/>
                  <a:gd name="connsiteY10" fmla="*/ 577975 h 623485"/>
                  <a:gd name="connsiteX11" fmla="*/ 521690 w 575157"/>
                  <a:gd name="connsiteY11" fmla="*/ 579044 h 623485"/>
                  <a:gd name="connsiteX12" fmla="*/ 411063 w 575157"/>
                  <a:gd name="connsiteY12" fmla="*/ 426122 h 623485"/>
                  <a:gd name="connsiteX13" fmla="*/ 368217 w 575157"/>
                  <a:gd name="connsiteY13" fmla="*/ 344738 h 62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5157" h="623485">
                    <a:moveTo>
                      <a:pt x="368217" y="344706"/>
                    </a:moveTo>
                    <a:lnTo>
                      <a:pt x="368217" y="327963"/>
                    </a:lnTo>
                    <a:cubicBezTo>
                      <a:pt x="368217" y="296096"/>
                      <a:pt x="385284" y="266464"/>
                      <a:pt x="413233" y="251178"/>
                    </a:cubicBezTo>
                    <a:cubicBezTo>
                      <a:pt x="498599" y="204544"/>
                      <a:pt x="560843" y="111858"/>
                      <a:pt x="575158" y="1360"/>
                    </a:cubicBezTo>
                    <a:cubicBezTo>
                      <a:pt x="486099" y="13407"/>
                      <a:pt x="391113" y="19917"/>
                      <a:pt x="292534" y="19917"/>
                    </a:cubicBezTo>
                    <a:cubicBezTo>
                      <a:pt x="193953" y="19917"/>
                      <a:pt x="91941" y="12922"/>
                      <a:pt x="0" y="0"/>
                    </a:cubicBezTo>
                    <a:cubicBezTo>
                      <a:pt x="13958" y="111016"/>
                      <a:pt x="76299" y="204220"/>
                      <a:pt x="161925" y="251081"/>
                    </a:cubicBezTo>
                    <a:cubicBezTo>
                      <a:pt x="189905" y="266399"/>
                      <a:pt x="206972" y="296096"/>
                      <a:pt x="206972" y="327995"/>
                    </a:cubicBezTo>
                    <a:lnTo>
                      <a:pt x="206972" y="343022"/>
                    </a:lnTo>
                    <a:cubicBezTo>
                      <a:pt x="206972" y="376540"/>
                      <a:pt x="190650" y="408245"/>
                      <a:pt x="162735" y="426834"/>
                    </a:cubicBezTo>
                    <a:cubicBezTo>
                      <a:pt x="112149" y="460482"/>
                      <a:pt x="72996" y="513982"/>
                      <a:pt x="53500" y="577975"/>
                    </a:cubicBezTo>
                    <a:cubicBezTo>
                      <a:pt x="162152" y="628010"/>
                      <a:pt x="375828" y="648024"/>
                      <a:pt x="521690" y="579044"/>
                    </a:cubicBezTo>
                    <a:cubicBezTo>
                      <a:pt x="502162" y="514144"/>
                      <a:pt x="462458" y="459932"/>
                      <a:pt x="411063" y="426122"/>
                    </a:cubicBezTo>
                    <a:cubicBezTo>
                      <a:pt x="383892" y="408245"/>
                      <a:pt x="368217" y="377285"/>
                      <a:pt x="368217" y="344738"/>
                    </a:cubicBezTo>
                    <a:close/>
                  </a:path>
                </a:pathLst>
              </a:custGeom>
              <a:solidFill>
                <a:srgbClr val="4D5CB0"/>
              </a:solidFill>
              <a:ln w="0" cap="flat">
                <a:noFill/>
                <a:prstDash val="solid"/>
                <a:miter/>
              </a:ln>
            </p:spPr>
            <p:txBody>
              <a:bodyPr rtlCol="0" anchor="ctr"/>
              <a:lstStyle/>
              <a:p>
                <a:endParaRPr lang="en-GB"/>
              </a:p>
            </p:txBody>
          </p:sp>
          <p:sp>
            <p:nvSpPr>
              <p:cNvPr id="464" name="Friform 463">
                <a:extLst>
                  <a:ext uri="{FF2B5EF4-FFF2-40B4-BE49-F238E27FC236}">
                    <a16:creationId xmlns:a16="http://schemas.microsoft.com/office/drawing/2014/main" id="{3FF30DA7-331A-9E16-7AE8-0D65B7664265}"/>
                  </a:ext>
                </a:extLst>
              </p:cNvPr>
              <p:cNvSpPr/>
              <p:nvPr/>
            </p:nvSpPr>
            <p:spPr>
              <a:xfrm>
                <a:off x="5600657" y="5077078"/>
                <a:ext cx="544100" cy="508736"/>
              </a:xfrm>
              <a:custGeom>
                <a:avLst/>
                <a:gdLst>
                  <a:gd name="connsiteX0" fmla="*/ 272066 w 544100"/>
                  <a:gd name="connsiteY0" fmla="*/ 0 h 508736"/>
                  <a:gd name="connsiteX1" fmla="*/ 0 w 544100"/>
                  <a:gd name="connsiteY1" fmla="*/ 445812 h 508736"/>
                  <a:gd name="connsiteX2" fmla="*/ 2817 w 544100"/>
                  <a:gd name="connsiteY2" fmla="*/ 490115 h 508736"/>
                  <a:gd name="connsiteX3" fmla="*/ 276600 w 544100"/>
                  <a:gd name="connsiteY3" fmla="*/ 508736 h 508736"/>
                  <a:gd name="connsiteX4" fmla="*/ 541154 w 544100"/>
                  <a:gd name="connsiteY4" fmla="*/ 491378 h 508736"/>
                  <a:gd name="connsiteX5" fmla="*/ 544100 w 544100"/>
                  <a:gd name="connsiteY5" fmla="*/ 445812 h 508736"/>
                  <a:gd name="connsiteX6" fmla="*/ 272034 w 544100"/>
                  <a:gd name="connsiteY6" fmla="*/ 0 h 50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00" h="508736">
                    <a:moveTo>
                      <a:pt x="272066" y="0"/>
                    </a:moveTo>
                    <a:cubicBezTo>
                      <a:pt x="121832" y="0"/>
                      <a:pt x="0" y="274722"/>
                      <a:pt x="0" y="445812"/>
                    </a:cubicBezTo>
                    <a:cubicBezTo>
                      <a:pt x="0" y="460871"/>
                      <a:pt x="1004" y="475638"/>
                      <a:pt x="2817" y="490115"/>
                    </a:cubicBezTo>
                    <a:cubicBezTo>
                      <a:pt x="88832" y="502194"/>
                      <a:pt x="180903" y="508736"/>
                      <a:pt x="276600" y="508736"/>
                    </a:cubicBezTo>
                    <a:cubicBezTo>
                      <a:pt x="372298" y="508736"/>
                      <a:pt x="457762" y="502615"/>
                      <a:pt x="541154" y="491378"/>
                    </a:cubicBezTo>
                    <a:cubicBezTo>
                      <a:pt x="543097" y="476513"/>
                      <a:pt x="544100" y="461292"/>
                      <a:pt x="544100" y="445812"/>
                    </a:cubicBezTo>
                    <a:cubicBezTo>
                      <a:pt x="544100" y="274722"/>
                      <a:pt x="422300" y="0"/>
                      <a:pt x="272034" y="0"/>
                    </a:cubicBezTo>
                    <a:close/>
                  </a:path>
                </a:pathLst>
              </a:custGeom>
              <a:solidFill>
                <a:srgbClr val="FFFFFF"/>
              </a:solidFill>
              <a:ln w="0" cap="flat">
                <a:noFill/>
                <a:prstDash val="solid"/>
                <a:miter/>
              </a:ln>
            </p:spPr>
            <p:txBody>
              <a:bodyPr rtlCol="0" anchor="ctr"/>
              <a:lstStyle/>
              <a:p>
                <a:endParaRPr lang="en-GB"/>
              </a:p>
            </p:txBody>
          </p:sp>
          <p:sp>
            <p:nvSpPr>
              <p:cNvPr id="465" name="Friform 464">
                <a:extLst>
                  <a:ext uri="{FF2B5EF4-FFF2-40B4-BE49-F238E27FC236}">
                    <a16:creationId xmlns:a16="http://schemas.microsoft.com/office/drawing/2014/main" id="{60E9B490-6006-E023-F342-E4007EEE089E}"/>
                  </a:ext>
                </a:extLst>
              </p:cNvPr>
              <p:cNvSpPr/>
              <p:nvPr/>
            </p:nvSpPr>
            <p:spPr>
              <a:xfrm>
                <a:off x="5561479" y="5517392"/>
                <a:ext cx="622313" cy="107316"/>
              </a:xfrm>
              <a:custGeom>
                <a:avLst/>
                <a:gdLst>
                  <a:gd name="connsiteX0" fmla="*/ 316038 w 622313"/>
                  <a:gd name="connsiteY0" fmla="*/ 107284 h 107316"/>
                  <a:gd name="connsiteX1" fmla="*/ 16380 w 622313"/>
                  <a:gd name="connsiteY1" fmla="*/ 52456 h 107316"/>
                  <a:gd name="connsiteX2" fmla="*/ 2324 w 622313"/>
                  <a:gd name="connsiteY2" fmla="*/ 16380 h 107316"/>
                  <a:gd name="connsiteX3" fmla="*/ 38401 w 622313"/>
                  <a:gd name="connsiteY3" fmla="*/ 2324 h 107316"/>
                  <a:gd name="connsiteX4" fmla="*/ 316038 w 622313"/>
                  <a:gd name="connsiteY4" fmla="*/ 52521 h 107316"/>
                  <a:gd name="connsiteX5" fmla="*/ 583085 w 622313"/>
                  <a:gd name="connsiteY5" fmla="*/ 4041 h 107316"/>
                  <a:gd name="connsiteX6" fmla="*/ 619615 w 622313"/>
                  <a:gd name="connsiteY6" fmla="*/ 16898 h 107316"/>
                  <a:gd name="connsiteX7" fmla="*/ 606758 w 622313"/>
                  <a:gd name="connsiteY7" fmla="*/ 53428 h 107316"/>
                  <a:gd name="connsiteX8" fmla="*/ 316038 w 622313"/>
                  <a:gd name="connsiteY8" fmla="*/ 107317 h 10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2313" h="107316">
                    <a:moveTo>
                      <a:pt x="316038" y="107284"/>
                    </a:moveTo>
                    <a:cubicBezTo>
                      <a:pt x="220405" y="107284"/>
                      <a:pt x="131832" y="103171"/>
                      <a:pt x="16380" y="52456"/>
                    </a:cubicBezTo>
                    <a:cubicBezTo>
                      <a:pt x="2519" y="46368"/>
                      <a:pt x="-3764" y="30208"/>
                      <a:pt x="2324" y="16380"/>
                    </a:cubicBezTo>
                    <a:cubicBezTo>
                      <a:pt x="8413" y="2519"/>
                      <a:pt x="24541" y="-3764"/>
                      <a:pt x="38401" y="2324"/>
                    </a:cubicBezTo>
                    <a:cubicBezTo>
                      <a:pt x="144300" y="48829"/>
                      <a:pt x="223482" y="52521"/>
                      <a:pt x="316038" y="52521"/>
                    </a:cubicBezTo>
                    <a:cubicBezTo>
                      <a:pt x="421516" y="52521"/>
                      <a:pt x="518865" y="34839"/>
                      <a:pt x="583085" y="4041"/>
                    </a:cubicBezTo>
                    <a:cubicBezTo>
                      <a:pt x="596719" y="-2501"/>
                      <a:pt x="613073" y="3264"/>
                      <a:pt x="619615" y="16898"/>
                    </a:cubicBezTo>
                    <a:cubicBezTo>
                      <a:pt x="626157" y="30532"/>
                      <a:pt x="620392" y="46886"/>
                      <a:pt x="606758" y="53428"/>
                    </a:cubicBezTo>
                    <a:cubicBezTo>
                      <a:pt x="535414" y="87659"/>
                      <a:pt x="429418" y="107317"/>
                      <a:pt x="316038" y="107317"/>
                    </a:cubicBezTo>
                    <a:close/>
                  </a:path>
                </a:pathLst>
              </a:custGeom>
              <a:solidFill>
                <a:srgbClr val="4D5CB0"/>
              </a:solidFill>
              <a:ln w="0" cap="flat">
                <a:noFill/>
                <a:prstDash val="solid"/>
                <a:miter/>
              </a:ln>
            </p:spPr>
            <p:txBody>
              <a:bodyPr rtlCol="0" anchor="ctr"/>
              <a:lstStyle/>
              <a:p>
                <a:endParaRPr lang="en-GB"/>
              </a:p>
            </p:txBody>
          </p:sp>
          <p:sp>
            <p:nvSpPr>
              <p:cNvPr id="466" name="Friform 465">
                <a:extLst>
                  <a:ext uri="{FF2B5EF4-FFF2-40B4-BE49-F238E27FC236}">
                    <a16:creationId xmlns:a16="http://schemas.microsoft.com/office/drawing/2014/main" id="{50EEAE29-4A93-6077-48DD-FE62E2FC77C1}"/>
                  </a:ext>
                </a:extLst>
              </p:cNvPr>
              <p:cNvSpPr/>
              <p:nvPr/>
            </p:nvSpPr>
            <p:spPr>
              <a:xfrm>
                <a:off x="5608560" y="5580665"/>
                <a:ext cx="436031" cy="58843"/>
              </a:xfrm>
              <a:custGeom>
                <a:avLst/>
                <a:gdLst>
                  <a:gd name="connsiteX0" fmla="*/ 268957 w 436031"/>
                  <a:gd name="connsiteY0" fmla="*/ 58811 h 58843"/>
                  <a:gd name="connsiteX1" fmla="*/ 0 w 436031"/>
                  <a:gd name="connsiteY1" fmla="*/ 15253 h 58843"/>
                  <a:gd name="connsiteX2" fmla="*/ 6088 w 436031"/>
                  <a:gd name="connsiteY2" fmla="*/ 0 h 58843"/>
                  <a:gd name="connsiteX3" fmla="*/ 268957 w 436031"/>
                  <a:gd name="connsiteY3" fmla="*/ 42392 h 58843"/>
                  <a:gd name="connsiteX4" fmla="*/ 432826 w 436031"/>
                  <a:gd name="connsiteY4" fmla="*/ 27171 h 58843"/>
                  <a:gd name="connsiteX5" fmla="*/ 436032 w 436031"/>
                  <a:gd name="connsiteY5" fmla="*/ 43299 h 58843"/>
                  <a:gd name="connsiteX6" fmla="*/ 268957 w 436031"/>
                  <a:gd name="connsiteY6" fmla="*/ 58843 h 5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031" h="58843">
                    <a:moveTo>
                      <a:pt x="268957" y="58811"/>
                    </a:moveTo>
                    <a:cubicBezTo>
                      <a:pt x="181647" y="58811"/>
                      <a:pt x="101171" y="55540"/>
                      <a:pt x="0" y="15253"/>
                    </a:cubicBezTo>
                    <a:lnTo>
                      <a:pt x="6088" y="0"/>
                    </a:lnTo>
                    <a:cubicBezTo>
                      <a:pt x="104539" y="39218"/>
                      <a:pt x="183396" y="42392"/>
                      <a:pt x="268957" y="42392"/>
                    </a:cubicBezTo>
                    <a:cubicBezTo>
                      <a:pt x="326020" y="42392"/>
                      <a:pt x="382693" y="37113"/>
                      <a:pt x="432826" y="27171"/>
                    </a:cubicBezTo>
                    <a:lnTo>
                      <a:pt x="436032" y="43299"/>
                    </a:lnTo>
                    <a:cubicBezTo>
                      <a:pt x="384831" y="53467"/>
                      <a:pt x="327056" y="58843"/>
                      <a:pt x="268957" y="58843"/>
                    </a:cubicBezTo>
                    <a:close/>
                  </a:path>
                </a:pathLst>
              </a:custGeom>
              <a:solidFill>
                <a:srgbClr val="3B4C93"/>
              </a:solidFill>
              <a:ln w="0" cap="flat">
                <a:noFill/>
                <a:prstDash val="solid"/>
                <a:miter/>
              </a:ln>
            </p:spPr>
            <p:txBody>
              <a:bodyPr rtlCol="0" anchor="ctr"/>
              <a:lstStyle/>
              <a:p>
                <a:endParaRPr lang="en-GB"/>
              </a:p>
            </p:txBody>
          </p:sp>
          <p:sp>
            <p:nvSpPr>
              <p:cNvPr id="467" name="Friform 466">
                <a:extLst>
                  <a:ext uri="{FF2B5EF4-FFF2-40B4-BE49-F238E27FC236}">
                    <a16:creationId xmlns:a16="http://schemas.microsoft.com/office/drawing/2014/main" id="{BCE76F41-613E-381D-DBCB-BA0848696CFD}"/>
                  </a:ext>
                </a:extLst>
              </p:cNvPr>
              <p:cNvSpPr/>
              <p:nvPr/>
            </p:nvSpPr>
            <p:spPr>
              <a:xfrm>
                <a:off x="5613319" y="6108636"/>
                <a:ext cx="523002" cy="100168"/>
              </a:xfrm>
              <a:custGeom>
                <a:avLst/>
                <a:gdLst>
                  <a:gd name="connsiteX0" fmla="*/ 268700 w 523002"/>
                  <a:gd name="connsiteY0" fmla="*/ 100168 h 100168"/>
                  <a:gd name="connsiteX1" fmla="*/ 15935 w 523002"/>
                  <a:gd name="connsiteY1" fmla="*/ 52271 h 100168"/>
                  <a:gd name="connsiteX2" fmla="*/ 2528 w 523002"/>
                  <a:gd name="connsiteY2" fmla="*/ 15935 h 100168"/>
                  <a:gd name="connsiteX3" fmla="*/ 38863 w 523002"/>
                  <a:gd name="connsiteY3" fmla="*/ 2528 h 100168"/>
                  <a:gd name="connsiteX4" fmla="*/ 483898 w 523002"/>
                  <a:gd name="connsiteY4" fmla="*/ 3693 h 100168"/>
                  <a:gd name="connsiteX5" fmla="*/ 520364 w 523002"/>
                  <a:gd name="connsiteY5" fmla="*/ 16745 h 100168"/>
                  <a:gd name="connsiteX6" fmla="*/ 507313 w 523002"/>
                  <a:gd name="connsiteY6" fmla="*/ 53210 h 100168"/>
                  <a:gd name="connsiteX7" fmla="*/ 268732 w 523002"/>
                  <a:gd name="connsiteY7" fmla="*/ 100168 h 10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002" h="100168">
                    <a:moveTo>
                      <a:pt x="268700" y="100168"/>
                    </a:moveTo>
                    <a:cubicBezTo>
                      <a:pt x="173132" y="100168"/>
                      <a:pt x="80057" y="81806"/>
                      <a:pt x="15935" y="52271"/>
                    </a:cubicBezTo>
                    <a:cubicBezTo>
                      <a:pt x="2204" y="45956"/>
                      <a:pt x="-3820" y="29666"/>
                      <a:pt x="2528" y="15935"/>
                    </a:cubicBezTo>
                    <a:cubicBezTo>
                      <a:pt x="8843" y="2204"/>
                      <a:pt x="25100" y="-3820"/>
                      <a:pt x="38863" y="2528"/>
                    </a:cubicBezTo>
                    <a:cubicBezTo>
                      <a:pt x="133913" y="46312"/>
                      <a:pt x="341437" y="71054"/>
                      <a:pt x="483898" y="3693"/>
                    </a:cubicBezTo>
                    <a:cubicBezTo>
                      <a:pt x="497565" y="-2784"/>
                      <a:pt x="513887" y="3078"/>
                      <a:pt x="520364" y="16745"/>
                    </a:cubicBezTo>
                    <a:cubicBezTo>
                      <a:pt x="526841" y="30411"/>
                      <a:pt x="520979" y="46733"/>
                      <a:pt x="507313" y="53210"/>
                    </a:cubicBezTo>
                    <a:cubicBezTo>
                      <a:pt x="437750" y="86113"/>
                      <a:pt x="352286" y="100168"/>
                      <a:pt x="268732" y="100168"/>
                    </a:cubicBezTo>
                    <a:close/>
                  </a:path>
                </a:pathLst>
              </a:custGeom>
              <a:solidFill>
                <a:srgbClr val="4D5CB0"/>
              </a:solidFill>
              <a:ln w="0" cap="flat">
                <a:noFill/>
                <a:prstDash val="solid"/>
                <a:miter/>
              </a:ln>
            </p:spPr>
            <p:txBody>
              <a:bodyPr rtlCol="0" anchor="ctr"/>
              <a:lstStyle/>
              <a:p>
                <a:endParaRPr lang="en-GB"/>
              </a:p>
            </p:txBody>
          </p:sp>
          <p:sp>
            <p:nvSpPr>
              <p:cNvPr id="468" name="Friform 467">
                <a:extLst>
                  <a:ext uri="{FF2B5EF4-FFF2-40B4-BE49-F238E27FC236}">
                    <a16:creationId xmlns:a16="http://schemas.microsoft.com/office/drawing/2014/main" id="{BB209A1F-5B60-1CA1-2128-FC49DCF21830}"/>
                  </a:ext>
                </a:extLst>
              </p:cNvPr>
              <p:cNvSpPr/>
              <p:nvPr/>
            </p:nvSpPr>
            <p:spPr>
              <a:xfrm>
                <a:off x="5837392" y="6113657"/>
                <a:ext cx="247162" cy="48707"/>
              </a:xfrm>
              <a:custGeom>
                <a:avLst/>
                <a:gdLst>
                  <a:gd name="connsiteX0" fmla="*/ 45209 w 247162"/>
                  <a:gd name="connsiteY0" fmla="*/ 48707 h 48707"/>
                  <a:gd name="connsiteX1" fmla="*/ 0 w 247162"/>
                  <a:gd name="connsiteY1" fmla="*/ 47282 h 48707"/>
                  <a:gd name="connsiteX2" fmla="*/ 1036 w 247162"/>
                  <a:gd name="connsiteY2" fmla="*/ 30895 h 48707"/>
                  <a:gd name="connsiteX3" fmla="*/ 241300 w 247162"/>
                  <a:gd name="connsiteY3" fmla="*/ 0 h 48707"/>
                  <a:gd name="connsiteX4" fmla="*/ 247162 w 247162"/>
                  <a:gd name="connsiteY4" fmla="*/ 15350 h 48707"/>
                  <a:gd name="connsiteX5" fmla="*/ 45242 w 247162"/>
                  <a:gd name="connsiteY5" fmla="*/ 48707 h 48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162" h="48707">
                    <a:moveTo>
                      <a:pt x="45209" y="48707"/>
                    </a:moveTo>
                    <a:cubicBezTo>
                      <a:pt x="30247" y="48707"/>
                      <a:pt x="15156" y="48254"/>
                      <a:pt x="0" y="47282"/>
                    </a:cubicBezTo>
                    <a:lnTo>
                      <a:pt x="1036" y="30895"/>
                    </a:lnTo>
                    <a:cubicBezTo>
                      <a:pt x="89123" y="36401"/>
                      <a:pt x="174458" y="25422"/>
                      <a:pt x="241300" y="0"/>
                    </a:cubicBezTo>
                    <a:lnTo>
                      <a:pt x="247162" y="15350"/>
                    </a:lnTo>
                    <a:cubicBezTo>
                      <a:pt x="189776" y="37178"/>
                      <a:pt x="119339" y="48707"/>
                      <a:pt x="45242" y="48707"/>
                    </a:cubicBezTo>
                    <a:close/>
                  </a:path>
                </a:pathLst>
              </a:custGeom>
              <a:solidFill>
                <a:srgbClr val="3B4C93"/>
              </a:solidFill>
              <a:ln w="0" cap="flat">
                <a:noFill/>
                <a:prstDash val="solid"/>
                <a:miter/>
              </a:ln>
            </p:spPr>
            <p:txBody>
              <a:bodyPr rtlCol="0" anchor="ctr"/>
              <a:lstStyle/>
              <a:p>
                <a:endParaRPr lang="en-GB"/>
              </a:p>
            </p:txBody>
          </p:sp>
          <p:sp>
            <p:nvSpPr>
              <p:cNvPr id="469" name="Friform 468">
                <a:extLst>
                  <a:ext uri="{FF2B5EF4-FFF2-40B4-BE49-F238E27FC236}">
                    <a16:creationId xmlns:a16="http://schemas.microsoft.com/office/drawing/2014/main" id="{EC251F0C-8058-2874-D176-8A52E8861391}"/>
                  </a:ext>
                </a:extLst>
              </p:cNvPr>
              <p:cNvSpPr/>
              <p:nvPr/>
            </p:nvSpPr>
            <p:spPr>
              <a:xfrm>
                <a:off x="5578020" y="6084478"/>
                <a:ext cx="162" cy="64"/>
              </a:xfrm>
              <a:custGeom>
                <a:avLst/>
                <a:gdLst>
                  <a:gd name="connsiteX0" fmla="*/ 162 w 162"/>
                  <a:gd name="connsiteY0" fmla="*/ 0 h 64"/>
                  <a:gd name="connsiteX1" fmla="*/ 0 w 162"/>
                  <a:gd name="connsiteY1" fmla="*/ 65 h 64"/>
                  <a:gd name="connsiteX2" fmla="*/ 162 w 162"/>
                  <a:gd name="connsiteY2" fmla="*/ 0 h 64"/>
                </a:gdLst>
                <a:ahLst/>
                <a:cxnLst>
                  <a:cxn ang="0">
                    <a:pos x="connsiteX0" y="connsiteY0"/>
                  </a:cxn>
                  <a:cxn ang="0">
                    <a:pos x="connsiteX1" y="connsiteY1"/>
                  </a:cxn>
                  <a:cxn ang="0">
                    <a:pos x="connsiteX2" y="connsiteY2"/>
                  </a:cxn>
                </a:cxnLst>
                <a:rect l="l" t="t" r="r" b="b"/>
                <a:pathLst>
                  <a:path w="162" h="64">
                    <a:moveTo>
                      <a:pt x="162" y="0"/>
                    </a:moveTo>
                    <a:cubicBezTo>
                      <a:pt x="162" y="0"/>
                      <a:pt x="65" y="32"/>
                      <a:pt x="0" y="65"/>
                    </a:cubicBezTo>
                    <a:cubicBezTo>
                      <a:pt x="0" y="65"/>
                      <a:pt x="65" y="65"/>
                      <a:pt x="162" y="0"/>
                    </a:cubicBezTo>
                    <a:close/>
                  </a:path>
                </a:pathLst>
              </a:custGeom>
              <a:solidFill>
                <a:srgbClr val="FFFFFF"/>
              </a:solidFill>
              <a:ln w="0" cap="flat">
                <a:noFill/>
                <a:prstDash val="solid"/>
                <a:miter/>
              </a:ln>
            </p:spPr>
            <p:txBody>
              <a:bodyPr rtlCol="0" anchor="ctr"/>
              <a:lstStyle/>
              <a:p>
                <a:endParaRPr lang="en-GB"/>
              </a:p>
            </p:txBody>
          </p:sp>
          <p:sp>
            <p:nvSpPr>
              <p:cNvPr id="470" name="Friform 469">
                <a:extLst>
                  <a:ext uri="{FF2B5EF4-FFF2-40B4-BE49-F238E27FC236}">
                    <a16:creationId xmlns:a16="http://schemas.microsoft.com/office/drawing/2014/main" id="{7CEFE83F-69A6-571F-FFBE-13FB471438DC}"/>
                  </a:ext>
                </a:extLst>
              </p:cNvPr>
              <p:cNvSpPr/>
              <p:nvPr/>
            </p:nvSpPr>
            <p:spPr>
              <a:xfrm>
                <a:off x="5606363" y="6091235"/>
                <a:ext cx="47308" cy="37207"/>
              </a:xfrm>
              <a:custGeom>
                <a:avLst/>
                <a:gdLst>
                  <a:gd name="connsiteX0" fmla="*/ 37820 w 47308"/>
                  <a:gd name="connsiteY0" fmla="*/ 2408 h 37207"/>
                  <a:gd name="connsiteX1" fmla="*/ 19749 w 47308"/>
                  <a:gd name="connsiteY1" fmla="*/ 77 h 37207"/>
                  <a:gd name="connsiteX2" fmla="*/ 11102 w 47308"/>
                  <a:gd name="connsiteY2" fmla="*/ 4222 h 37207"/>
                  <a:gd name="connsiteX3" fmla="*/ 221 w 47308"/>
                  <a:gd name="connsiteY3" fmla="*/ 25596 h 37207"/>
                  <a:gd name="connsiteX4" fmla="*/ 1160 w 47308"/>
                  <a:gd name="connsiteY4" fmla="*/ 31717 h 37207"/>
                  <a:gd name="connsiteX5" fmla="*/ 6860 w 47308"/>
                  <a:gd name="connsiteY5" fmla="*/ 35991 h 37207"/>
                  <a:gd name="connsiteX6" fmla="*/ 22340 w 47308"/>
                  <a:gd name="connsiteY6" fmla="*/ 36737 h 37207"/>
                  <a:gd name="connsiteX7" fmla="*/ 35423 w 47308"/>
                  <a:gd name="connsiteY7" fmla="*/ 31717 h 37207"/>
                  <a:gd name="connsiteX8" fmla="*/ 47308 w 47308"/>
                  <a:gd name="connsiteY8" fmla="*/ 11282 h 37207"/>
                  <a:gd name="connsiteX9" fmla="*/ 37885 w 47308"/>
                  <a:gd name="connsiteY9" fmla="*/ 2441 h 37207"/>
                  <a:gd name="connsiteX10" fmla="*/ 17741 w 47308"/>
                  <a:gd name="connsiteY10" fmla="*/ 20803 h 37207"/>
                  <a:gd name="connsiteX11" fmla="*/ 17514 w 47308"/>
                  <a:gd name="connsiteY11" fmla="*/ 20803 h 37207"/>
                  <a:gd name="connsiteX12" fmla="*/ 18259 w 47308"/>
                  <a:gd name="connsiteY12" fmla="*/ 20641 h 37207"/>
                  <a:gd name="connsiteX13" fmla="*/ 18194 w 47308"/>
                  <a:gd name="connsiteY13" fmla="*/ 20641 h 37207"/>
                  <a:gd name="connsiteX14" fmla="*/ 18065 w 47308"/>
                  <a:gd name="connsiteY14" fmla="*/ 20673 h 37207"/>
                  <a:gd name="connsiteX15" fmla="*/ 17741 w 47308"/>
                  <a:gd name="connsiteY15" fmla="*/ 20738 h 37207"/>
                  <a:gd name="connsiteX16" fmla="*/ 24801 w 47308"/>
                  <a:gd name="connsiteY16" fmla="*/ 16625 h 37207"/>
                  <a:gd name="connsiteX17" fmla="*/ 25254 w 47308"/>
                  <a:gd name="connsiteY17" fmla="*/ 16690 h 37207"/>
                  <a:gd name="connsiteX18" fmla="*/ 23765 w 47308"/>
                  <a:gd name="connsiteY18" fmla="*/ 17888 h 37207"/>
                  <a:gd name="connsiteX19" fmla="*/ 24833 w 47308"/>
                  <a:gd name="connsiteY19" fmla="*/ 16625 h 3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308" h="37207">
                    <a:moveTo>
                      <a:pt x="37820" y="2408"/>
                    </a:moveTo>
                    <a:cubicBezTo>
                      <a:pt x="31796" y="1631"/>
                      <a:pt x="25773" y="854"/>
                      <a:pt x="19749" y="77"/>
                    </a:cubicBezTo>
                    <a:cubicBezTo>
                      <a:pt x="16057" y="-409"/>
                      <a:pt x="12527" y="1469"/>
                      <a:pt x="11102" y="4222"/>
                    </a:cubicBezTo>
                    <a:cubicBezTo>
                      <a:pt x="5500" y="10375"/>
                      <a:pt x="1484" y="17500"/>
                      <a:pt x="221" y="25596"/>
                    </a:cubicBezTo>
                    <a:cubicBezTo>
                      <a:pt x="-103" y="27669"/>
                      <a:pt x="-265" y="29677"/>
                      <a:pt x="1160" y="31717"/>
                    </a:cubicBezTo>
                    <a:cubicBezTo>
                      <a:pt x="2390" y="33498"/>
                      <a:pt x="4431" y="35441"/>
                      <a:pt x="6860" y="35991"/>
                    </a:cubicBezTo>
                    <a:cubicBezTo>
                      <a:pt x="12074" y="37158"/>
                      <a:pt x="17255" y="37643"/>
                      <a:pt x="22340" y="36737"/>
                    </a:cubicBezTo>
                    <a:cubicBezTo>
                      <a:pt x="27230" y="35862"/>
                      <a:pt x="31505" y="34146"/>
                      <a:pt x="35423" y="31717"/>
                    </a:cubicBezTo>
                    <a:cubicBezTo>
                      <a:pt x="42742" y="27150"/>
                      <a:pt x="47308" y="19443"/>
                      <a:pt x="47308" y="11282"/>
                    </a:cubicBezTo>
                    <a:cubicBezTo>
                      <a:pt x="47308" y="6845"/>
                      <a:pt x="42937" y="3089"/>
                      <a:pt x="37885" y="2441"/>
                    </a:cubicBezTo>
                    <a:close/>
                    <a:moveTo>
                      <a:pt x="17741" y="20803"/>
                    </a:moveTo>
                    <a:cubicBezTo>
                      <a:pt x="17741" y="20803"/>
                      <a:pt x="17579" y="20803"/>
                      <a:pt x="17514" y="20803"/>
                    </a:cubicBezTo>
                    <a:cubicBezTo>
                      <a:pt x="17676" y="20771"/>
                      <a:pt x="17935" y="20706"/>
                      <a:pt x="18259" y="20641"/>
                    </a:cubicBezTo>
                    <a:cubicBezTo>
                      <a:pt x="18259" y="20641"/>
                      <a:pt x="18227" y="20641"/>
                      <a:pt x="18194" y="20641"/>
                    </a:cubicBezTo>
                    <a:cubicBezTo>
                      <a:pt x="18162" y="20641"/>
                      <a:pt x="18097" y="20641"/>
                      <a:pt x="18065" y="20673"/>
                    </a:cubicBezTo>
                    <a:cubicBezTo>
                      <a:pt x="17968" y="20673"/>
                      <a:pt x="17871" y="20738"/>
                      <a:pt x="17741" y="20738"/>
                    </a:cubicBezTo>
                    <a:close/>
                    <a:moveTo>
                      <a:pt x="24801" y="16625"/>
                    </a:moveTo>
                    <a:cubicBezTo>
                      <a:pt x="24801" y="16625"/>
                      <a:pt x="25092" y="16658"/>
                      <a:pt x="25254" y="16690"/>
                    </a:cubicBezTo>
                    <a:cubicBezTo>
                      <a:pt x="24769" y="17111"/>
                      <a:pt x="24250" y="17500"/>
                      <a:pt x="23765" y="17888"/>
                    </a:cubicBezTo>
                    <a:cubicBezTo>
                      <a:pt x="24089" y="17435"/>
                      <a:pt x="24477" y="17079"/>
                      <a:pt x="24833" y="16625"/>
                    </a:cubicBezTo>
                    <a:close/>
                  </a:path>
                </a:pathLst>
              </a:custGeom>
              <a:solidFill>
                <a:srgbClr val="FFFFFF"/>
              </a:solidFill>
              <a:ln w="0" cap="flat">
                <a:noFill/>
                <a:prstDash val="solid"/>
                <a:miter/>
              </a:ln>
            </p:spPr>
            <p:txBody>
              <a:bodyPr rtlCol="0" anchor="ctr"/>
              <a:lstStyle/>
              <a:p>
                <a:endParaRPr lang="en-GB"/>
              </a:p>
            </p:txBody>
          </p:sp>
        </p:grpSp>
        <p:sp>
          <p:nvSpPr>
            <p:cNvPr id="462" name="Friform 461">
              <a:extLst>
                <a:ext uri="{FF2B5EF4-FFF2-40B4-BE49-F238E27FC236}">
                  <a16:creationId xmlns:a16="http://schemas.microsoft.com/office/drawing/2014/main" id="{B0F459C1-EFEB-D0D0-094C-29545AE3DA6C}"/>
                </a:ext>
              </a:extLst>
            </p:cNvPr>
            <p:cNvSpPr/>
            <p:nvPr/>
          </p:nvSpPr>
          <p:spPr>
            <a:xfrm>
              <a:off x="5383403" y="6113574"/>
              <a:ext cx="38764" cy="28603"/>
            </a:xfrm>
            <a:custGeom>
              <a:avLst/>
              <a:gdLst>
                <a:gd name="connsiteX0" fmla="*/ 11771 w 38764"/>
                <a:gd name="connsiteY0" fmla="*/ 3159 h 28603"/>
                <a:gd name="connsiteX1" fmla="*/ 5748 w 38764"/>
                <a:gd name="connsiteY1" fmla="*/ 4001 h 28603"/>
                <a:gd name="connsiteX2" fmla="*/ 793 w 38764"/>
                <a:gd name="connsiteY2" fmla="*/ 9475 h 28603"/>
                <a:gd name="connsiteX3" fmla="*/ 339 w 38764"/>
                <a:gd name="connsiteY3" fmla="*/ 16178 h 28603"/>
                <a:gd name="connsiteX4" fmla="*/ 6169 w 38764"/>
                <a:gd name="connsiteY4" fmla="*/ 24890 h 28603"/>
                <a:gd name="connsiteX5" fmla="*/ 15917 w 38764"/>
                <a:gd name="connsiteY5" fmla="*/ 28485 h 28603"/>
                <a:gd name="connsiteX6" fmla="*/ 24984 w 38764"/>
                <a:gd name="connsiteY6" fmla="*/ 27383 h 28603"/>
                <a:gd name="connsiteX7" fmla="*/ 30328 w 38764"/>
                <a:gd name="connsiteY7" fmla="*/ 24857 h 28603"/>
                <a:gd name="connsiteX8" fmla="*/ 33566 w 38764"/>
                <a:gd name="connsiteY8" fmla="*/ 22493 h 28603"/>
                <a:gd name="connsiteX9" fmla="*/ 36643 w 38764"/>
                <a:gd name="connsiteY9" fmla="*/ 19255 h 28603"/>
                <a:gd name="connsiteX10" fmla="*/ 38359 w 38764"/>
                <a:gd name="connsiteY10" fmla="*/ 10317 h 28603"/>
                <a:gd name="connsiteX11" fmla="*/ 11804 w 38764"/>
                <a:gd name="connsiteY11" fmla="*/ 3127 h 2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64" h="28603">
                  <a:moveTo>
                    <a:pt x="11771" y="3159"/>
                  </a:moveTo>
                  <a:cubicBezTo>
                    <a:pt x="9958" y="2706"/>
                    <a:pt x="7561" y="2933"/>
                    <a:pt x="5748" y="4001"/>
                  </a:cubicBezTo>
                  <a:cubicBezTo>
                    <a:pt x="3675" y="5232"/>
                    <a:pt x="1700" y="7111"/>
                    <a:pt x="793" y="9475"/>
                  </a:cubicBezTo>
                  <a:cubicBezTo>
                    <a:pt x="-114" y="11839"/>
                    <a:pt x="-211" y="13976"/>
                    <a:pt x="339" y="16178"/>
                  </a:cubicBezTo>
                  <a:cubicBezTo>
                    <a:pt x="1246" y="19773"/>
                    <a:pt x="3481" y="22785"/>
                    <a:pt x="6169" y="24890"/>
                  </a:cubicBezTo>
                  <a:cubicBezTo>
                    <a:pt x="8954" y="27059"/>
                    <a:pt x="12322" y="28064"/>
                    <a:pt x="15917" y="28485"/>
                  </a:cubicBezTo>
                  <a:cubicBezTo>
                    <a:pt x="18799" y="28808"/>
                    <a:pt x="22005" y="28485"/>
                    <a:pt x="24984" y="27383"/>
                  </a:cubicBezTo>
                  <a:cubicBezTo>
                    <a:pt x="26830" y="26703"/>
                    <a:pt x="28611" y="26023"/>
                    <a:pt x="30328" y="24857"/>
                  </a:cubicBezTo>
                  <a:cubicBezTo>
                    <a:pt x="31396" y="24145"/>
                    <a:pt x="32563" y="23367"/>
                    <a:pt x="33566" y="22493"/>
                  </a:cubicBezTo>
                  <a:cubicBezTo>
                    <a:pt x="34667" y="21522"/>
                    <a:pt x="35671" y="20356"/>
                    <a:pt x="36643" y="19255"/>
                  </a:cubicBezTo>
                  <a:cubicBezTo>
                    <a:pt x="38780" y="16858"/>
                    <a:pt x="39201" y="12842"/>
                    <a:pt x="38359" y="10317"/>
                  </a:cubicBezTo>
                  <a:cubicBezTo>
                    <a:pt x="34765" y="-306"/>
                    <a:pt x="21843" y="-2767"/>
                    <a:pt x="11804" y="3127"/>
                  </a:cubicBezTo>
                  <a:close/>
                </a:path>
              </a:pathLst>
            </a:custGeom>
            <a:solidFill>
              <a:srgbClr val="FFFFFF"/>
            </a:solidFill>
            <a:ln w="0" cap="flat">
              <a:noFill/>
              <a:prstDash val="solid"/>
              <a:miter/>
            </a:ln>
          </p:spPr>
          <p:txBody>
            <a:bodyPr rtlCol="0" anchor="ctr"/>
            <a:lstStyle/>
            <a:p>
              <a:endParaRPr lang="en-GB"/>
            </a:p>
          </p:txBody>
        </p:sp>
      </p:grpSp>
      <p:grpSp>
        <p:nvGrpSpPr>
          <p:cNvPr id="471" name="Gruppe 470">
            <a:extLst>
              <a:ext uri="{FF2B5EF4-FFF2-40B4-BE49-F238E27FC236}">
                <a16:creationId xmlns:a16="http://schemas.microsoft.com/office/drawing/2014/main" id="{F8E29C53-7F2F-FB01-CB13-047B446A3571}"/>
              </a:ext>
            </a:extLst>
          </p:cNvPr>
          <p:cNvGrpSpPr/>
          <p:nvPr/>
        </p:nvGrpSpPr>
        <p:grpSpPr>
          <a:xfrm>
            <a:off x="5031095" y="5221934"/>
            <a:ext cx="1052811" cy="1116578"/>
            <a:chOff x="3887229" y="1022108"/>
            <a:chExt cx="3377821" cy="3582412"/>
          </a:xfrm>
        </p:grpSpPr>
        <p:grpSp>
          <p:nvGrpSpPr>
            <p:cNvPr id="472" name="Grafikk 483">
              <a:extLst>
                <a:ext uri="{FF2B5EF4-FFF2-40B4-BE49-F238E27FC236}">
                  <a16:creationId xmlns:a16="http://schemas.microsoft.com/office/drawing/2014/main" id="{D2030134-6CEE-2432-B63F-79DED5B2E00B}"/>
                </a:ext>
              </a:extLst>
            </p:cNvPr>
            <p:cNvGrpSpPr/>
            <p:nvPr/>
          </p:nvGrpSpPr>
          <p:grpSpPr>
            <a:xfrm>
              <a:off x="3887229" y="1022108"/>
              <a:ext cx="2695755" cy="3437262"/>
              <a:chOff x="3887229" y="1022108"/>
              <a:chExt cx="2695755" cy="3437262"/>
            </a:xfrm>
          </p:grpSpPr>
          <p:sp>
            <p:nvSpPr>
              <p:cNvPr id="483" name="Friform 482">
                <a:extLst>
                  <a:ext uri="{FF2B5EF4-FFF2-40B4-BE49-F238E27FC236}">
                    <a16:creationId xmlns:a16="http://schemas.microsoft.com/office/drawing/2014/main" id="{168C7C37-B779-FFF6-ABA9-6E10BA9EFEBE}"/>
                  </a:ext>
                </a:extLst>
              </p:cNvPr>
              <p:cNvSpPr/>
              <p:nvPr/>
            </p:nvSpPr>
            <p:spPr>
              <a:xfrm>
                <a:off x="4224471" y="2192043"/>
                <a:ext cx="1948702" cy="2267327"/>
              </a:xfrm>
              <a:custGeom>
                <a:avLst/>
                <a:gdLst>
                  <a:gd name="connsiteX0" fmla="*/ 0 w 1948702"/>
                  <a:gd name="connsiteY0" fmla="*/ 0 h 2267327"/>
                  <a:gd name="connsiteX1" fmla="*/ 62244 w 1948702"/>
                  <a:gd name="connsiteY1" fmla="*/ 1676733 h 2267327"/>
                  <a:gd name="connsiteX2" fmla="*/ 228152 w 1948702"/>
                  <a:gd name="connsiteY2" fmla="*/ 1937562 h 2267327"/>
                  <a:gd name="connsiteX3" fmla="*/ 769727 w 1948702"/>
                  <a:gd name="connsiteY3" fmla="*/ 2215944 h 2267327"/>
                  <a:gd name="connsiteX4" fmla="*/ 1148275 w 1948702"/>
                  <a:gd name="connsiteY4" fmla="*/ 2236573 h 2267327"/>
                  <a:gd name="connsiteX5" fmla="*/ 1687356 w 1948702"/>
                  <a:gd name="connsiteY5" fmla="*/ 2030021 h 2267327"/>
                  <a:gd name="connsiteX6" fmla="*/ 1849345 w 1948702"/>
                  <a:gd name="connsiteY6" fmla="*/ 1808476 h 2267327"/>
                  <a:gd name="connsiteX7" fmla="*/ 1948703 w 1948702"/>
                  <a:gd name="connsiteY7" fmla="*/ 90289 h 2267327"/>
                  <a:gd name="connsiteX8" fmla="*/ 0 w 1948702"/>
                  <a:gd name="connsiteY8" fmla="*/ 32 h 226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8702" h="2267327">
                    <a:moveTo>
                      <a:pt x="0" y="0"/>
                    </a:moveTo>
                    <a:lnTo>
                      <a:pt x="62244" y="1676733"/>
                    </a:lnTo>
                    <a:cubicBezTo>
                      <a:pt x="66357" y="1787263"/>
                      <a:pt x="129767" y="1886977"/>
                      <a:pt x="228152" y="1937562"/>
                    </a:cubicBezTo>
                    <a:lnTo>
                      <a:pt x="769727" y="2215944"/>
                    </a:lnTo>
                    <a:cubicBezTo>
                      <a:pt x="887220" y="2276342"/>
                      <a:pt x="1024888" y="2283855"/>
                      <a:pt x="1148275" y="2236573"/>
                    </a:cubicBezTo>
                    <a:lnTo>
                      <a:pt x="1687356" y="2030021"/>
                    </a:lnTo>
                    <a:cubicBezTo>
                      <a:pt x="1780204" y="1994430"/>
                      <a:pt x="1843581" y="1907736"/>
                      <a:pt x="1849345" y="1808476"/>
                    </a:cubicBezTo>
                    <a:lnTo>
                      <a:pt x="1948703" y="90289"/>
                    </a:lnTo>
                    <a:lnTo>
                      <a:pt x="0" y="32"/>
                    </a:lnTo>
                    <a:close/>
                  </a:path>
                </a:pathLst>
              </a:custGeom>
              <a:solidFill>
                <a:srgbClr val="E2857E"/>
              </a:solidFill>
              <a:ln w="0" cap="flat">
                <a:noFill/>
                <a:prstDash val="solid"/>
                <a:miter/>
              </a:ln>
            </p:spPr>
            <p:txBody>
              <a:bodyPr rtlCol="0" anchor="ctr"/>
              <a:lstStyle/>
              <a:p>
                <a:endParaRPr lang="en-GB"/>
              </a:p>
            </p:txBody>
          </p:sp>
          <p:sp>
            <p:nvSpPr>
              <p:cNvPr id="484" name="Friform 483">
                <a:extLst>
                  <a:ext uri="{FF2B5EF4-FFF2-40B4-BE49-F238E27FC236}">
                    <a16:creationId xmlns:a16="http://schemas.microsoft.com/office/drawing/2014/main" id="{67DA610E-B891-F274-F1D5-C63408FD2D36}"/>
                  </a:ext>
                </a:extLst>
              </p:cNvPr>
              <p:cNvSpPr/>
              <p:nvPr/>
            </p:nvSpPr>
            <p:spPr>
              <a:xfrm>
                <a:off x="5156156" y="2487653"/>
                <a:ext cx="26070" cy="1806726"/>
              </a:xfrm>
              <a:custGeom>
                <a:avLst/>
                <a:gdLst>
                  <a:gd name="connsiteX0" fmla="*/ 26070 w 26070"/>
                  <a:gd name="connsiteY0" fmla="*/ 1806727 h 1806726"/>
                  <a:gd name="connsiteX1" fmla="*/ 9683 w 26070"/>
                  <a:gd name="connsiteY1" fmla="*/ 1806306 h 1806726"/>
                  <a:gd name="connsiteX2" fmla="*/ 0 w 26070"/>
                  <a:gd name="connsiteY2" fmla="*/ 0 h 1806726"/>
                  <a:gd name="connsiteX3" fmla="*/ 16355 w 26070"/>
                  <a:gd name="connsiteY3" fmla="*/ 421 h 1806726"/>
                  <a:gd name="connsiteX4" fmla="*/ 26070 w 26070"/>
                  <a:gd name="connsiteY4" fmla="*/ 1806727 h 1806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0" h="1806726">
                    <a:moveTo>
                      <a:pt x="26070" y="1806727"/>
                    </a:moveTo>
                    <a:lnTo>
                      <a:pt x="9683" y="1806306"/>
                    </a:lnTo>
                    <a:lnTo>
                      <a:pt x="0" y="0"/>
                    </a:lnTo>
                    <a:lnTo>
                      <a:pt x="16355" y="421"/>
                    </a:lnTo>
                    <a:lnTo>
                      <a:pt x="26070" y="1806727"/>
                    </a:lnTo>
                    <a:close/>
                  </a:path>
                </a:pathLst>
              </a:custGeom>
              <a:solidFill>
                <a:srgbClr val="8785D6"/>
              </a:solidFill>
              <a:ln w="0" cap="flat">
                <a:noFill/>
                <a:prstDash val="solid"/>
                <a:miter/>
              </a:ln>
            </p:spPr>
            <p:txBody>
              <a:bodyPr rtlCol="0" anchor="ctr"/>
              <a:lstStyle/>
              <a:p>
                <a:endParaRPr lang="en-GB"/>
              </a:p>
            </p:txBody>
          </p:sp>
          <p:sp>
            <p:nvSpPr>
              <p:cNvPr id="485" name="Friform 484">
                <a:extLst>
                  <a:ext uri="{FF2B5EF4-FFF2-40B4-BE49-F238E27FC236}">
                    <a16:creationId xmlns:a16="http://schemas.microsoft.com/office/drawing/2014/main" id="{CA36E59E-6080-8216-1F4E-5CD22A940726}"/>
                  </a:ext>
                </a:extLst>
              </p:cNvPr>
              <p:cNvSpPr/>
              <p:nvPr/>
            </p:nvSpPr>
            <p:spPr>
              <a:xfrm>
                <a:off x="3887229" y="1558791"/>
                <a:ext cx="2695755" cy="949694"/>
              </a:xfrm>
              <a:custGeom>
                <a:avLst/>
                <a:gdLst>
                  <a:gd name="connsiteX0" fmla="*/ 48206 w 2695755"/>
                  <a:gd name="connsiteY0" fmla="*/ 456851 h 949694"/>
                  <a:gd name="connsiteX1" fmla="*/ 628934 w 2695755"/>
                  <a:gd name="connsiteY1" fmla="*/ 811305 h 949694"/>
                  <a:gd name="connsiteX2" fmla="*/ 1317601 w 2695755"/>
                  <a:gd name="connsiteY2" fmla="*/ 929089 h 949694"/>
                  <a:gd name="connsiteX3" fmla="*/ 2616110 w 2695755"/>
                  <a:gd name="connsiteY3" fmla="*/ 653428 h 949694"/>
                  <a:gd name="connsiteX4" fmla="*/ 2640172 w 2695755"/>
                  <a:gd name="connsiteY4" fmla="*/ 465271 h 949694"/>
                  <a:gd name="connsiteX5" fmla="*/ 1886994 w 2695755"/>
                  <a:gd name="connsiteY5" fmla="*/ 88698 h 949694"/>
                  <a:gd name="connsiteX6" fmla="*/ 1344578 w 2695755"/>
                  <a:gd name="connsiteY6" fmla="*/ 16706 h 949694"/>
                  <a:gd name="connsiteX7" fmla="*/ 80591 w 2695755"/>
                  <a:gd name="connsiteY7" fmla="*/ 272613 h 949694"/>
                  <a:gd name="connsiteX8" fmla="*/ 48174 w 2695755"/>
                  <a:gd name="connsiteY8" fmla="*/ 456851 h 94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755" h="949694">
                    <a:moveTo>
                      <a:pt x="48206" y="456851"/>
                    </a:moveTo>
                    <a:lnTo>
                      <a:pt x="628934" y="811305"/>
                    </a:lnTo>
                    <a:cubicBezTo>
                      <a:pt x="835000" y="937088"/>
                      <a:pt x="1081417" y="979221"/>
                      <a:pt x="1317601" y="929089"/>
                    </a:cubicBezTo>
                    <a:lnTo>
                      <a:pt x="2616110" y="653428"/>
                    </a:lnTo>
                    <a:cubicBezTo>
                      <a:pt x="2709120" y="633673"/>
                      <a:pt x="2725215" y="507792"/>
                      <a:pt x="2640172" y="465271"/>
                    </a:cubicBezTo>
                    <a:lnTo>
                      <a:pt x="1886994" y="88698"/>
                    </a:lnTo>
                    <a:cubicBezTo>
                      <a:pt x="1719305" y="4853"/>
                      <a:pt x="1528363" y="-20504"/>
                      <a:pt x="1344578" y="16706"/>
                    </a:cubicBezTo>
                    <a:lnTo>
                      <a:pt x="80591" y="272613"/>
                    </a:lnTo>
                    <a:cubicBezTo>
                      <a:pt x="-8953" y="290748"/>
                      <a:pt x="-29777" y="409277"/>
                      <a:pt x="48174" y="456851"/>
                    </a:cubicBezTo>
                    <a:close/>
                  </a:path>
                </a:pathLst>
              </a:custGeom>
              <a:solidFill>
                <a:srgbClr val="FFFFFF"/>
              </a:solidFill>
              <a:ln w="0" cap="flat">
                <a:noFill/>
                <a:prstDash val="solid"/>
                <a:miter/>
              </a:ln>
            </p:spPr>
            <p:txBody>
              <a:bodyPr rtlCol="0" anchor="ctr"/>
              <a:lstStyle/>
              <a:p>
                <a:endParaRPr lang="en-GB"/>
              </a:p>
            </p:txBody>
          </p:sp>
          <p:sp>
            <p:nvSpPr>
              <p:cNvPr id="486" name="Friform 485">
                <a:extLst>
                  <a:ext uri="{FF2B5EF4-FFF2-40B4-BE49-F238E27FC236}">
                    <a16:creationId xmlns:a16="http://schemas.microsoft.com/office/drawing/2014/main" id="{1040FA30-CB81-0940-547F-BD9C9A50745A}"/>
                  </a:ext>
                </a:extLst>
              </p:cNvPr>
              <p:cNvSpPr/>
              <p:nvPr/>
            </p:nvSpPr>
            <p:spPr>
              <a:xfrm>
                <a:off x="4276676" y="1727253"/>
                <a:ext cx="1864792" cy="407824"/>
              </a:xfrm>
              <a:custGeom>
                <a:avLst/>
                <a:gdLst>
                  <a:gd name="connsiteX0" fmla="*/ 1864728 w 1864792"/>
                  <a:gd name="connsiteY0" fmla="*/ 280098 h 407824"/>
                  <a:gd name="connsiteX1" fmla="*/ 932364 w 1864792"/>
                  <a:gd name="connsiteY1" fmla="*/ 0 h 407824"/>
                  <a:gd name="connsiteX2" fmla="*/ 0 w 1864792"/>
                  <a:gd name="connsiteY2" fmla="*/ 280098 h 407824"/>
                  <a:gd name="connsiteX3" fmla="*/ 93010 w 1864792"/>
                  <a:gd name="connsiteY3" fmla="*/ 401445 h 407824"/>
                  <a:gd name="connsiteX4" fmla="*/ 84104 w 1864792"/>
                  <a:gd name="connsiteY4" fmla="*/ 388652 h 407824"/>
                  <a:gd name="connsiteX5" fmla="*/ 915232 w 1864792"/>
                  <a:gd name="connsiteY5" fmla="*/ 163026 h 407824"/>
                  <a:gd name="connsiteX6" fmla="*/ 1761744 w 1864792"/>
                  <a:gd name="connsiteY6" fmla="*/ 407080 h 407824"/>
                  <a:gd name="connsiteX7" fmla="*/ 1761550 w 1864792"/>
                  <a:gd name="connsiteY7" fmla="*/ 407824 h 407824"/>
                  <a:gd name="connsiteX8" fmla="*/ 1864793 w 1864792"/>
                  <a:gd name="connsiteY8" fmla="*/ 280098 h 40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4792" h="407824">
                    <a:moveTo>
                      <a:pt x="1864728" y="280098"/>
                    </a:moveTo>
                    <a:cubicBezTo>
                      <a:pt x="1864728" y="125395"/>
                      <a:pt x="1447286" y="0"/>
                      <a:pt x="932364" y="0"/>
                    </a:cubicBezTo>
                    <a:cubicBezTo>
                      <a:pt x="417443" y="0"/>
                      <a:pt x="0" y="125395"/>
                      <a:pt x="0" y="280098"/>
                    </a:cubicBezTo>
                    <a:cubicBezTo>
                      <a:pt x="0" y="323623"/>
                      <a:pt x="34004" y="364688"/>
                      <a:pt x="93010" y="401445"/>
                    </a:cubicBezTo>
                    <a:lnTo>
                      <a:pt x="84104" y="388652"/>
                    </a:lnTo>
                    <a:cubicBezTo>
                      <a:pt x="204900" y="257202"/>
                      <a:pt x="531405" y="163026"/>
                      <a:pt x="915232" y="163026"/>
                    </a:cubicBezTo>
                    <a:cubicBezTo>
                      <a:pt x="1299060" y="163026"/>
                      <a:pt x="1655554" y="266108"/>
                      <a:pt x="1761744" y="407080"/>
                    </a:cubicBezTo>
                    <a:lnTo>
                      <a:pt x="1761550" y="407824"/>
                    </a:lnTo>
                    <a:cubicBezTo>
                      <a:pt x="1827097" y="369513"/>
                      <a:pt x="1864793" y="326149"/>
                      <a:pt x="1864793" y="280098"/>
                    </a:cubicBezTo>
                    <a:close/>
                  </a:path>
                </a:pathLst>
              </a:custGeom>
              <a:solidFill>
                <a:srgbClr val="EEEDEC"/>
              </a:solidFill>
              <a:ln w="0" cap="flat">
                <a:noFill/>
                <a:prstDash val="solid"/>
                <a:miter/>
              </a:ln>
            </p:spPr>
            <p:txBody>
              <a:bodyPr rtlCol="0" anchor="ctr"/>
              <a:lstStyle/>
              <a:p>
                <a:endParaRPr lang="en-GB"/>
              </a:p>
            </p:txBody>
          </p:sp>
          <p:sp>
            <p:nvSpPr>
              <p:cNvPr id="487" name="Friform 486">
                <a:extLst>
                  <a:ext uri="{FF2B5EF4-FFF2-40B4-BE49-F238E27FC236}">
                    <a16:creationId xmlns:a16="http://schemas.microsoft.com/office/drawing/2014/main" id="{2B75B51F-6490-950F-8BC7-C6482F094C22}"/>
                  </a:ext>
                </a:extLst>
              </p:cNvPr>
              <p:cNvSpPr/>
              <p:nvPr/>
            </p:nvSpPr>
            <p:spPr>
              <a:xfrm>
                <a:off x="4360715" y="1890247"/>
                <a:ext cx="1677607" cy="397169"/>
              </a:xfrm>
              <a:custGeom>
                <a:avLst/>
                <a:gdLst>
                  <a:gd name="connsiteX0" fmla="*/ 831129 w 1677607"/>
                  <a:gd name="connsiteY0" fmla="*/ 0 h 397169"/>
                  <a:gd name="connsiteX1" fmla="*/ 0 w 1677607"/>
                  <a:gd name="connsiteY1" fmla="*/ 225626 h 397169"/>
                  <a:gd name="connsiteX2" fmla="*/ 8906 w 1677607"/>
                  <a:gd name="connsiteY2" fmla="*/ 238418 h 397169"/>
                  <a:gd name="connsiteX3" fmla="*/ 848293 w 1677607"/>
                  <a:gd name="connsiteY3" fmla="*/ 397170 h 397169"/>
                  <a:gd name="connsiteX4" fmla="*/ 1677413 w 1677607"/>
                  <a:gd name="connsiteY4" fmla="*/ 244798 h 397169"/>
                  <a:gd name="connsiteX5" fmla="*/ 1677608 w 1677607"/>
                  <a:gd name="connsiteY5" fmla="*/ 244053 h 397169"/>
                  <a:gd name="connsiteX6" fmla="*/ 831096 w 1677607"/>
                  <a:gd name="connsiteY6" fmla="*/ 0 h 39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7607" h="397169">
                    <a:moveTo>
                      <a:pt x="831129" y="0"/>
                    </a:moveTo>
                    <a:cubicBezTo>
                      <a:pt x="447302" y="0"/>
                      <a:pt x="120796" y="94208"/>
                      <a:pt x="0" y="225626"/>
                    </a:cubicBezTo>
                    <a:lnTo>
                      <a:pt x="8906" y="238418"/>
                    </a:lnTo>
                    <a:cubicBezTo>
                      <a:pt x="159529" y="332270"/>
                      <a:pt x="478262" y="397170"/>
                      <a:pt x="848293" y="397170"/>
                    </a:cubicBezTo>
                    <a:cubicBezTo>
                      <a:pt x="1218324" y="397170"/>
                      <a:pt x="1522775" y="335217"/>
                      <a:pt x="1677413" y="244798"/>
                    </a:cubicBezTo>
                    <a:lnTo>
                      <a:pt x="1677608" y="244053"/>
                    </a:lnTo>
                    <a:cubicBezTo>
                      <a:pt x="1571450" y="103082"/>
                      <a:pt x="1232638" y="0"/>
                      <a:pt x="831096" y="0"/>
                    </a:cubicBezTo>
                    <a:close/>
                  </a:path>
                </a:pathLst>
              </a:custGeom>
              <a:solidFill>
                <a:srgbClr val="FFFFFF"/>
              </a:solidFill>
              <a:ln w="0" cap="flat">
                <a:noFill/>
                <a:prstDash val="solid"/>
                <a:miter/>
              </a:ln>
            </p:spPr>
            <p:txBody>
              <a:bodyPr rtlCol="0" anchor="ctr"/>
              <a:lstStyle/>
              <a:p>
                <a:endParaRPr lang="en-GB"/>
              </a:p>
            </p:txBody>
          </p:sp>
          <p:sp>
            <p:nvSpPr>
              <p:cNvPr id="488" name="Friform 487">
                <a:extLst>
                  <a:ext uri="{FF2B5EF4-FFF2-40B4-BE49-F238E27FC236}">
                    <a16:creationId xmlns:a16="http://schemas.microsoft.com/office/drawing/2014/main" id="{301DE39C-AA44-D213-3CBB-477DDAEB61D7}"/>
                  </a:ext>
                </a:extLst>
              </p:cNvPr>
              <p:cNvSpPr/>
              <p:nvPr/>
            </p:nvSpPr>
            <p:spPr>
              <a:xfrm>
                <a:off x="5354676" y="1022108"/>
                <a:ext cx="831382" cy="1112160"/>
              </a:xfrm>
              <a:custGeom>
                <a:avLst/>
                <a:gdLst>
                  <a:gd name="connsiteX0" fmla="*/ 0 w 831382"/>
                  <a:gd name="connsiteY0" fmla="*/ 1073655 h 1112160"/>
                  <a:gd name="connsiteX1" fmla="*/ 568357 w 831382"/>
                  <a:gd name="connsiteY1" fmla="*/ 71306 h 1112160"/>
                  <a:gd name="connsiteX2" fmla="*/ 760076 w 831382"/>
                  <a:gd name="connsiteY2" fmla="*/ 18325 h 1112160"/>
                  <a:gd name="connsiteX3" fmla="*/ 760076 w 831382"/>
                  <a:gd name="connsiteY3" fmla="*/ 18325 h 1112160"/>
                  <a:gd name="connsiteX4" fmla="*/ 813058 w 831382"/>
                  <a:gd name="connsiteY4" fmla="*/ 210044 h 1112160"/>
                  <a:gd name="connsiteX5" fmla="*/ 301537 w 831382"/>
                  <a:gd name="connsiteY5" fmla="*/ 1112161 h 1112160"/>
                  <a:gd name="connsiteX6" fmla="*/ 0 w 831382"/>
                  <a:gd name="connsiteY6" fmla="*/ 1073622 h 111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382" h="1112160">
                    <a:moveTo>
                      <a:pt x="0" y="1073655"/>
                    </a:moveTo>
                    <a:lnTo>
                      <a:pt x="568357" y="71306"/>
                    </a:lnTo>
                    <a:cubicBezTo>
                      <a:pt x="606668" y="3719"/>
                      <a:pt x="692521" y="-19987"/>
                      <a:pt x="760076" y="18325"/>
                    </a:cubicBezTo>
                    <a:lnTo>
                      <a:pt x="760076" y="18325"/>
                    </a:lnTo>
                    <a:cubicBezTo>
                      <a:pt x="827663" y="56636"/>
                      <a:pt x="851369" y="142489"/>
                      <a:pt x="813058" y="210044"/>
                    </a:cubicBezTo>
                    <a:lnTo>
                      <a:pt x="301537" y="1112161"/>
                    </a:lnTo>
                    <a:lnTo>
                      <a:pt x="0" y="1073622"/>
                    </a:lnTo>
                    <a:close/>
                  </a:path>
                </a:pathLst>
              </a:custGeom>
              <a:solidFill>
                <a:srgbClr val="BAA090"/>
              </a:solidFill>
              <a:ln w="0" cap="flat">
                <a:noFill/>
                <a:prstDash val="solid"/>
                <a:miter/>
              </a:ln>
            </p:spPr>
            <p:txBody>
              <a:bodyPr rtlCol="0" anchor="ctr"/>
              <a:lstStyle/>
              <a:p>
                <a:endParaRPr lang="en-GB"/>
              </a:p>
            </p:txBody>
          </p:sp>
        </p:grpSp>
        <p:sp>
          <p:nvSpPr>
            <p:cNvPr id="473" name="Friform 472">
              <a:extLst>
                <a:ext uri="{FF2B5EF4-FFF2-40B4-BE49-F238E27FC236}">
                  <a16:creationId xmlns:a16="http://schemas.microsoft.com/office/drawing/2014/main" id="{94CEB426-24CA-40E9-E894-DA42AFD21BD1}"/>
                </a:ext>
              </a:extLst>
            </p:cNvPr>
            <p:cNvSpPr/>
            <p:nvPr/>
          </p:nvSpPr>
          <p:spPr>
            <a:xfrm rot="18900000">
              <a:off x="4917925" y="1808261"/>
              <a:ext cx="326052" cy="326052"/>
            </a:xfrm>
            <a:custGeom>
              <a:avLst/>
              <a:gdLst>
                <a:gd name="connsiteX0" fmla="*/ 326052 w 326052"/>
                <a:gd name="connsiteY0" fmla="*/ 163026 h 326052"/>
                <a:gd name="connsiteX1" fmla="*/ 163026 w 326052"/>
                <a:gd name="connsiteY1" fmla="*/ 326052 h 326052"/>
                <a:gd name="connsiteX2" fmla="*/ 0 w 326052"/>
                <a:gd name="connsiteY2" fmla="*/ 163026 h 326052"/>
                <a:gd name="connsiteX3" fmla="*/ 163026 w 326052"/>
                <a:gd name="connsiteY3" fmla="*/ 0 h 326052"/>
                <a:gd name="connsiteX4" fmla="*/ 326052 w 326052"/>
                <a:gd name="connsiteY4" fmla="*/ 163026 h 326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052" h="326052">
                  <a:moveTo>
                    <a:pt x="326052" y="163026"/>
                  </a:moveTo>
                  <a:cubicBezTo>
                    <a:pt x="326052" y="253063"/>
                    <a:pt x="253063" y="326052"/>
                    <a:pt x="163026" y="326052"/>
                  </a:cubicBezTo>
                  <a:cubicBezTo>
                    <a:pt x="72989" y="326052"/>
                    <a:pt x="0" y="253063"/>
                    <a:pt x="0" y="163026"/>
                  </a:cubicBezTo>
                  <a:cubicBezTo>
                    <a:pt x="0" y="72989"/>
                    <a:pt x="72989" y="0"/>
                    <a:pt x="163026" y="0"/>
                  </a:cubicBezTo>
                  <a:cubicBezTo>
                    <a:pt x="253063" y="0"/>
                    <a:pt x="326052" y="72989"/>
                    <a:pt x="326052" y="163026"/>
                  </a:cubicBezTo>
                  <a:close/>
                </a:path>
              </a:pathLst>
            </a:custGeom>
            <a:solidFill>
              <a:srgbClr val="2B384A"/>
            </a:solidFill>
            <a:ln w="0" cap="flat">
              <a:noFill/>
              <a:prstDash val="solid"/>
              <a:miter/>
            </a:ln>
          </p:spPr>
          <p:txBody>
            <a:bodyPr rtlCol="0" anchor="ctr"/>
            <a:lstStyle/>
            <a:p>
              <a:endParaRPr lang="en-GB"/>
            </a:p>
          </p:txBody>
        </p:sp>
        <p:sp>
          <p:nvSpPr>
            <p:cNvPr id="474" name="Friform 473">
              <a:extLst>
                <a:ext uri="{FF2B5EF4-FFF2-40B4-BE49-F238E27FC236}">
                  <a16:creationId xmlns:a16="http://schemas.microsoft.com/office/drawing/2014/main" id="{B4B70ADB-8964-D7F2-D0F4-9FB3AFC0E9B6}"/>
                </a:ext>
              </a:extLst>
            </p:cNvPr>
            <p:cNvSpPr/>
            <p:nvPr/>
          </p:nvSpPr>
          <p:spPr>
            <a:xfrm>
              <a:off x="6472056" y="3919477"/>
              <a:ext cx="603041" cy="473844"/>
            </a:xfrm>
            <a:custGeom>
              <a:avLst/>
              <a:gdLst>
                <a:gd name="connsiteX0" fmla="*/ 287546 w 603041"/>
                <a:gd name="connsiteY0" fmla="*/ 16822 h 473844"/>
                <a:gd name="connsiteX1" fmla="*/ 586233 w 603041"/>
                <a:gd name="connsiteY1" fmla="*/ 143383 h 473844"/>
                <a:gd name="connsiteX2" fmla="*/ 459672 w 603041"/>
                <a:gd name="connsiteY2" fmla="*/ 442070 h 473844"/>
                <a:gd name="connsiteX3" fmla="*/ 6865 w 603041"/>
                <a:gd name="connsiteY3" fmla="*/ 377882 h 473844"/>
                <a:gd name="connsiteX4" fmla="*/ 287546 w 603041"/>
                <a:gd name="connsiteY4" fmla="*/ 16790 h 473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41" h="473844">
                  <a:moveTo>
                    <a:pt x="287546" y="16822"/>
                  </a:moveTo>
                  <a:cubicBezTo>
                    <a:pt x="404974" y="-30719"/>
                    <a:pt x="538724" y="25955"/>
                    <a:pt x="586233" y="143383"/>
                  </a:cubicBezTo>
                  <a:cubicBezTo>
                    <a:pt x="633742" y="260811"/>
                    <a:pt x="577100" y="394561"/>
                    <a:pt x="459672" y="442070"/>
                  </a:cubicBezTo>
                  <a:cubicBezTo>
                    <a:pt x="342244" y="489611"/>
                    <a:pt x="54406" y="495310"/>
                    <a:pt x="6865" y="377882"/>
                  </a:cubicBezTo>
                  <a:cubicBezTo>
                    <a:pt x="-40676" y="260454"/>
                    <a:pt x="170118" y="64331"/>
                    <a:pt x="287546" y="16790"/>
                  </a:cubicBezTo>
                  <a:close/>
                </a:path>
              </a:pathLst>
            </a:custGeom>
            <a:solidFill>
              <a:srgbClr val="D93B2E"/>
            </a:solidFill>
            <a:ln w="0" cap="flat">
              <a:noFill/>
              <a:prstDash val="solid"/>
              <a:miter/>
            </a:ln>
          </p:spPr>
          <p:txBody>
            <a:bodyPr rtlCol="0" anchor="ctr"/>
            <a:lstStyle/>
            <a:p>
              <a:endParaRPr lang="en-GB"/>
            </a:p>
          </p:txBody>
        </p:sp>
        <p:sp>
          <p:nvSpPr>
            <p:cNvPr id="475" name="Friform 474">
              <a:extLst>
                <a:ext uri="{FF2B5EF4-FFF2-40B4-BE49-F238E27FC236}">
                  <a16:creationId xmlns:a16="http://schemas.microsoft.com/office/drawing/2014/main" id="{E69EEF38-CDC6-3A87-1D9B-6CA0F81A4A5F}"/>
                </a:ext>
              </a:extLst>
            </p:cNvPr>
            <p:cNvSpPr/>
            <p:nvPr/>
          </p:nvSpPr>
          <p:spPr>
            <a:xfrm>
              <a:off x="5979527" y="4182149"/>
              <a:ext cx="557609" cy="422371"/>
            </a:xfrm>
            <a:custGeom>
              <a:avLst/>
              <a:gdLst>
                <a:gd name="connsiteX0" fmla="*/ 150963 w 557609"/>
                <a:gd name="connsiteY0" fmla="*/ 409072 h 422371"/>
                <a:gd name="connsiteX1" fmla="*/ 8178 w 557609"/>
                <a:gd name="connsiteY1" fmla="*/ 150963 h 422371"/>
                <a:gd name="connsiteX2" fmla="*/ 266286 w 557609"/>
                <a:gd name="connsiteY2" fmla="*/ 8178 h 422371"/>
                <a:gd name="connsiteX3" fmla="*/ 554351 w 557609"/>
                <a:gd name="connsiteY3" fmla="*/ 308063 h 422371"/>
                <a:gd name="connsiteX4" fmla="*/ 150963 w 557609"/>
                <a:gd name="connsiteY4" fmla="*/ 409072 h 422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609" h="422371">
                  <a:moveTo>
                    <a:pt x="150963" y="409072"/>
                  </a:moveTo>
                  <a:cubicBezTo>
                    <a:pt x="40271" y="377237"/>
                    <a:pt x="-23657" y="261687"/>
                    <a:pt x="8178" y="150963"/>
                  </a:cubicBezTo>
                  <a:cubicBezTo>
                    <a:pt x="40012" y="40271"/>
                    <a:pt x="155562" y="-23657"/>
                    <a:pt x="266286" y="8178"/>
                  </a:cubicBezTo>
                  <a:cubicBezTo>
                    <a:pt x="376978" y="40012"/>
                    <a:pt x="586185" y="197371"/>
                    <a:pt x="554351" y="308063"/>
                  </a:cubicBezTo>
                  <a:cubicBezTo>
                    <a:pt x="522516" y="418755"/>
                    <a:pt x="261688" y="440906"/>
                    <a:pt x="150963" y="409072"/>
                  </a:cubicBezTo>
                  <a:close/>
                </a:path>
              </a:pathLst>
            </a:custGeom>
            <a:solidFill>
              <a:srgbClr val="D93B2E"/>
            </a:solidFill>
            <a:ln w="0" cap="flat">
              <a:noFill/>
              <a:prstDash val="solid"/>
              <a:miter/>
            </a:ln>
          </p:spPr>
          <p:txBody>
            <a:bodyPr rtlCol="0" anchor="ctr"/>
            <a:lstStyle/>
            <a:p>
              <a:endParaRPr lang="en-GB"/>
            </a:p>
          </p:txBody>
        </p:sp>
        <p:sp>
          <p:nvSpPr>
            <p:cNvPr id="476" name="Friform 475">
              <a:extLst>
                <a:ext uri="{FF2B5EF4-FFF2-40B4-BE49-F238E27FC236}">
                  <a16:creationId xmlns:a16="http://schemas.microsoft.com/office/drawing/2014/main" id="{38197696-F666-8A1C-D017-F853C1865799}"/>
                </a:ext>
              </a:extLst>
            </p:cNvPr>
            <p:cNvSpPr/>
            <p:nvPr/>
          </p:nvSpPr>
          <p:spPr>
            <a:xfrm rot="16763401">
              <a:off x="3887245" y="4104426"/>
              <a:ext cx="379876" cy="379876"/>
            </a:xfrm>
            <a:custGeom>
              <a:avLst/>
              <a:gdLst>
                <a:gd name="connsiteX0" fmla="*/ 379876 w 379876"/>
                <a:gd name="connsiteY0" fmla="*/ 189938 h 379876"/>
                <a:gd name="connsiteX1" fmla="*/ 189938 w 379876"/>
                <a:gd name="connsiteY1" fmla="*/ 379876 h 379876"/>
                <a:gd name="connsiteX2" fmla="*/ 0 w 379876"/>
                <a:gd name="connsiteY2" fmla="*/ 189938 h 379876"/>
                <a:gd name="connsiteX3" fmla="*/ 189938 w 379876"/>
                <a:gd name="connsiteY3" fmla="*/ 0 h 379876"/>
                <a:gd name="connsiteX4" fmla="*/ 379876 w 379876"/>
                <a:gd name="connsiteY4" fmla="*/ 189938 h 379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76" h="379876">
                  <a:moveTo>
                    <a:pt x="379876" y="189938"/>
                  </a:moveTo>
                  <a:cubicBezTo>
                    <a:pt x="379876" y="294838"/>
                    <a:pt x="294838" y="379876"/>
                    <a:pt x="189938" y="379876"/>
                  </a:cubicBezTo>
                  <a:cubicBezTo>
                    <a:pt x="85038" y="379876"/>
                    <a:pt x="0" y="294838"/>
                    <a:pt x="0" y="189938"/>
                  </a:cubicBezTo>
                  <a:cubicBezTo>
                    <a:pt x="0" y="85038"/>
                    <a:pt x="85038" y="0"/>
                    <a:pt x="189938" y="0"/>
                  </a:cubicBezTo>
                  <a:cubicBezTo>
                    <a:pt x="294838" y="0"/>
                    <a:pt x="379876" y="85038"/>
                    <a:pt x="379876" y="189938"/>
                  </a:cubicBezTo>
                  <a:close/>
                </a:path>
              </a:pathLst>
            </a:custGeom>
            <a:solidFill>
              <a:srgbClr val="2B384A"/>
            </a:solidFill>
            <a:ln w="0" cap="flat">
              <a:noFill/>
              <a:prstDash val="solid"/>
              <a:miter/>
            </a:ln>
          </p:spPr>
          <p:txBody>
            <a:bodyPr rtlCol="0" anchor="ctr"/>
            <a:lstStyle/>
            <a:p>
              <a:endParaRPr lang="en-GB"/>
            </a:p>
          </p:txBody>
        </p:sp>
        <p:sp>
          <p:nvSpPr>
            <p:cNvPr id="477" name="Friform 476">
              <a:extLst>
                <a:ext uri="{FF2B5EF4-FFF2-40B4-BE49-F238E27FC236}">
                  <a16:creationId xmlns:a16="http://schemas.microsoft.com/office/drawing/2014/main" id="{6D4449CC-47E3-0770-39C5-5173D9234E37}"/>
                </a:ext>
              </a:extLst>
            </p:cNvPr>
            <p:cNvSpPr/>
            <p:nvPr/>
          </p:nvSpPr>
          <p:spPr>
            <a:xfrm rot="20250002">
              <a:off x="6885174" y="4203370"/>
              <a:ext cx="379876" cy="379876"/>
            </a:xfrm>
            <a:custGeom>
              <a:avLst/>
              <a:gdLst>
                <a:gd name="connsiteX0" fmla="*/ 379876 w 379876"/>
                <a:gd name="connsiteY0" fmla="*/ 189938 h 379876"/>
                <a:gd name="connsiteX1" fmla="*/ 189938 w 379876"/>
                <a:gd name="connsiteY1" fmla="*/ 379876 h 379876"/>
                <a:gd name="connsiteX2" fmla="*/ 0 w 379876"/>
                <a:gd name="connsiteY2" fmla="*/ 189938 h 379876"/>
                <a:gd name="connsiteX3" fmla="*/ 189938 w 379876"/>
                <a:gd name="connsiteY3" fmla="*/ 0 h 379876"/>
                <a:gd name="connsiteX4" fmla="*/ 379876 w 379876"/>
                <a:gd name="connsiteY4" fmla="*/ 189938 h 379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76" h="379876">
                  <a:moveTo>
                    <a:pt x="379876" y="189938"/>
                  </a:moveTo>
                  <a:cubicBezTo>
                    <a:pt x="379876" y="294838"/>
                    <a:pt x="294838" y="379876"/>
                    <a:pt x="189938" y="379876"/>
                  </a:cubicBezTo>
                  <a:cubicBezTo>
                    <a:pt x="85038" y="379876"/>
                    <a:pt x="0" y="294838"/>
                    <a:pt x="0" y="189938"/>
                  </a:cubicBezTo>
                  <a:cubicBezTo>
                    <a:pt x="0" y="85038"/>
                    <a:pt x="85038" y="0"/>
                    <a:pt x="189938" y="0"/>
                  </a:cubicBezTo>
                  <a:cubicBezTo>
                    <a:pt x="294838" y="0"/>
                    <a:pt x="379876" y="85038"/>
                    <a:pt x="379876" y="189938"/>
                  </a:cubicBezTo>
                  <a:close/>
                </a:path>
              </a:pathLst>
            </a:custGeom>
            <a:solidFill>
              <a:srgbClr val="2B384A"/>
            </a:solidFill>
            <a:ln w="0" cap="flat">
              <a:noFill/>
              <a:prstDash val="solid"/>
              <a:miter/>
            </a:ln>
          </p:spPr>
          <p:txBody>
            <a:bodyPr rtlCol="0" anchor="ctr"/>
            <a:lstStyle/>
            <a:p>
              <a:endParaRPr lang="en-GB"/>
            </a:p>
          </p:txBody>
        </p:sp>
        <p:sp>
          <p:nvSpPr>
            <p:cNvPr id="478" name="Friform 477">
              <a:extLst>
                <a:ext uri="{FF2B5EF4-FFF2-40B4-BE49-F238E27FC236}">
                  <a16:creationId xmlns:a16="http://schemas.microsoft.com/office/drawing/2014/main" id="{D9A82ED5-A7E4-601B-7398-1D2252292FB6}"/>
                </a:ext>
              </a:extLst>
            </p:cNvPr>
            <p:cNvSpPr/>
            <p:nvPr/>
          </p:nvSpPr>
          <p:spPr>
            <a:xfrm>
              <a:off x="5017224" y="1771420"/>
              <a:ext cx="677320" cy="423832"/>
            </a:xfrm>
            <a:custGeom>
              <a:avLst/>
              <a:gdLst>
                <a:gd name="connsiteX0" fmla="*/ 340561 w 677320"/>
                <a:gd name="connsiteY0" fmla="*/ 407345 h 423832"/>
                <a:gd name="connsiteX1" fmla="*/ 653465 w 677320"/>
                <a:gd name="connsiteY1" fmla="*/ 376191 h 423832"/>
                <a:gd name="connsiteX2" fmla="*/ 642324 w 677320"/>
                <a:gd name="connsiteY2" fmla="*/ 134307 h 423832"/>
                <a:gd name="connsiteX3" fmla="*/ 279256 w 677320"/>
                <a:gd name="connsiteY3" fmla="*/ 35015 h 423832"/>
                <a:gd name="connsiteX4" fmla="*/ 0 w 677320"/>
                <a:gd name="connsiteY4" fmla="*/ 403815 h 423832"/>
                <a:gd name="connsiteX5" fmla="*/ 340561 w 677320"/>
                <a:gd name="connsiteY5" fmla="*/ 407313 h 423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320" h="423832">
                  <a:moveTo>
                    <a:pt x="340561" y="407345"/>
                  </a:moveTo>
                  <a:cubicBezTo>
                    <a:pt x="444160" y="391671"/>
                    <a:pt x="549703" y="371528"/>
                    <a:pt x="653465" y="376191"/>
                  </a:cubicBezTo>
                  <a:cubicBezTo>
                    <a:pt x="687469" y="301122"/>
                    <a:pt x="686303" y="211351"/>
                    <a:pt x="642324" y="134307"/>
                  </a:cubicBezTo>
                  <a:cubicBezTo>
                    <a:pt x="569491" y="6646"/>
                    <a:pt x="406950" y="-37819"/>
                    <a:pt x="279256" y="35015"/>
                  </a:cubicBezTo>
                  <a:cubicBezTo>
                    <a:pt x="177146" y="93276"/>
                    <a:pt x="21115" y="270065"/>
                    <a:pt x="0" y="403815"/>
                  </a:cubicBezTo>
                  <a:cubicBezTo>
                    <a:pt x="108198" y="435164"/>
                    <a:pt x="227569" y="424412"/>
                    <a:pt x="340561" y="407313"/>
                  </a:cubicBezTo>
                  <a:close/>
                </a:path>
              </a:pathLst>
            </a:custGeom>
            <a:solidFill>
              <a:srgbClr val="D93B2E"/>
            </a:solidFill>
            <a:ln w="0" cap="flat">
              <a:noFill/>
              <a:prstDash val="solid"/>
              <a:miter/>
            </a:ln>
          </p:spPr>
          <p:txBody>
            <a:bodyPr rtlCol="0" anchor="ctr"/>
            <a:lstStyle/>
            <a:p>
              <a:endParaRPr lang="en-GB"/>
            </a:p>
          </p:txBody>
        </p:sp>
        <p:sp>
          <p:nvSpPr>
            <p:cNvPr id="479" name="Friform 478">
              <a:extLst>
                <a:ext uri="{FF2B5EF4-FFF2-40B4-BE49-F238E27FC236}">
                  <a16:creationId xmlns:a16="http://schemas.microsoft.com/office/drawing/2014/main" id="{4EBFFC7A-77E2-AF64-AAF0-0BEFB177A434}"/>
                </a:ext>
              </a:extLst>
            </p:cNvPr>
            <p:cNvSpPr/>
            <p:nvPr/>
          </p:nvSpPr>
          <p:spPr>
            <a:xfrm>
              <a:off x="4602502" y="1936461"/>
              <a:ext cx="304807" cy="280065"/>
            </a:xfrm>
            <a:custGeom>
              <a:avLst/>
              <a:gdLst>
                <a:gd name="connsiteX0" fmla="*/ 121994 w 304807"/>
                <a:gd name="connsiteY0" fmla="*/ 213320 h 280065"/>
                <a:gd name="connsiteX1" fmla="*/ 231714 w 304807"/>
                <a:gd name="connsiteY1" fmla="*/ 278058 h 280065"/>
                <a:gd name="connsiteX2" fmla="*/ 235633 w 304807"/>
                <a:gd name="connsiteY2" fmla="*/ 280065 h 280065"/>
                <a:gd name="connsiteX3" fmla="*/ 304808 w 304807"/>
                <a:gd name="connsiteY3" fmla="*/ 152404 h 280065"/>
                <a:gd name="connsiteX4" fmla="*/ 152404 w 304807"/>
                <a:gd name="connsiteY4" fmla="*/ 0 h 280065"/>
                <a:gd name="connsiteX5" fmla="*/ 0 w 304807"/>
                <a:gd name="connsiteY5" fmla="*/ 152404 h 280065"/>
                <a:gd name="connsiteX6" fmla="*/ 4372 w 304807"/>
                <a:gd name="connsiteY6" fmla="*/ 188610 h 280065"/>
                <a:gd name="connsiteX7" fmla="*/ 15253 w 304807"/>
                <a:gd name="connsiteY7" fmla="*/ 189970 h 280065"/>
                <a:gd name="connsiteX8" fmla="*/ 121994 w 304807"/>
                <a:gd name="connsiteY8" fmla="*/ 213320 h 28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07" h="280065">
                  <a:moveTo>
                    <a:pt x="121994" y="213320"/>
                  </a:moveTo>
                  <a:cubicBezTo>
                    <a:pt x="161213" y="229707"/>
                    <a:pt x="194278" y="257914"/>
                    <a:pt x="231714" y="278058"/>
                  </a:cubicBezTo>
                  <a:cubicBezTo>
                    <a:pt x="233010" y="278738"/>
                    <a:pt x="234305" y="279385"/>
                    <a:pt x="235633" y="280065"/>
                  </a:cubicBezTo>
                  <a:cubicBezTo>
                    <a:pt x="277280" y="252862"/>
                    <a:pt x="304808" y="205871"/>
                    <a:pt x="304808" y="152404"/>
                  </a:cubicBezTo>
                  <a:cubicBezTo>
                    <a:pt x="304808" y="68235"/>
                    <a:pt x="236572" y="0"/>
                    <a:pt x="152404" y="0"/>
                  </a:cubicBezTo>
                  <a:cubicBezTo>
                    <a:pt x="68235" y="0"/>
                    <a:pt x="0" y="68235"/>
                    <a:pt x="0" y="152404"/>
                  </a:cubicBezTo>
                  <a:cubicBezTo>
                    <a:pt x="0" y="164872"/>
                    <a:pt x="1522" y="177016"/>
                    <a:pt x="4372" y="188610"/>
                  </a:cubicBezTo>
                  <a:cubicBezTo>
                    <a:pt x="7999" y="189064"/>
                    <a:pt x="11626" y="189517"/>
                    <a:pt x="15253" y="189970"/>
                  </a:cubicBezTo>
                  <a:cubicBezTo>
                    <a:pt x="51525" y="194537"/>
                    <a:pt x="88282" y="199232"/>
                    <a:pt x="121994" y="213320"/>
                  </a:cubicBezTo>
                  <a:close/>
                </a:path>
              </a:pathLst>
            </a:custGeom>
            <a:solidFill>
              <a:srgbClr val="2B384A"/>
            </a:solidFill>
            <a:ln w="0" cap="flat">
              <a:noFill/>
              <a:prstDash val="solid"/>
              <a:miter/>
            </a:ln>
          </p:spPr>
          <p:txBody>
            <a:bodyPr rtlCol="0" anchor="ctr"/>
            <a:lstStyle/>
            <a:p>
              <a:endParaRPr lang="en-GB"/>
            </a:p>
          </p:txBody>
        </p:sp>
      </p:grpSp>
    </p:spTree>
    <p:extLst>
      <p:ext uri="{BB962C8B-B14F-4D97-AF65-F5344CB8AC3E}">
        <p14:creationId xmlns:p14="http://schemas.microsoft.com/office/powerpoint/2010/main" val="178783914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0">
  <p:cSld>
    <p:bg>
      <p:bgPr>
        <a:solidFill>
          <a:srgbClr val="F5ECC4"/>
        </a:solidFill>
        <a:effectLst/>
      </p:bgPr>
    </p:bg>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C0D4935A-D2E6-33FA-5B2F-537E29D6B208}"/>
              </a:ext>
            </a:extLst>
          </p:cNvPr>
          <p:cNvSpPr txBox="1"/>
          <p:nvPr/>
        </p:nvSpPr>
        <p:spPr>
          <a:xfrm>
            <a:off x="8130111" y="1877526"/>
            <a:ext cx="2478243" cy="1846659"/>
          </a:xfrm>
          <a:prstGeom prst="rect">
            <a:avLst/>
          </a:prstGeom>
          <a:noFill/>
        </p:spPr>
        <p:txBody>
          <a:bodyPr wrap="none" lIns="0" tIns="0" rIns="0" bIns="0" rtlCol="0">
            <a:spAutoFit/>
          </a:bodyPr>
          <a:lstStyle/>
          <a:p>
            <a:pPr algn="r"/>
            <a:r>
              <a:rPr lang="nb-NO" sz="12000" b="1">
                <a:solidFill>
                  <a:srgbClr val="236556"/>
                </a:solidFill>
              </a:rPr>
              <a:t>FRI</a:t>
            </a:r>
          </a:p>
        </p:txBody>
      </p:sp>
      <p:grpSp>
        <p:nvGrpSpPr>
          <p:cNvPr id="20" name="Gruppe 19">
            <a:extLst>
              <a:ext uri="{FF2B5EF4-FFF2-40B4-BE49-F238E27FC236}">
                <a16:creationId xmlns:a16="http://schemas.microsoft.com/office/drawing/2014/main" id="{48BF6628-2054-E84D-EA78-F241FB47CC20}"/>
              </a:ext>
            </a:extLst>
          </p:cNvPr>
          <p:cNvGrpSpPr/>
          <p:nvPr/>
        </p:nvGrpSpPr>
        <p:grpSpPr>
          <a:xfrm rot="8291217" flipH="1">
            <a:off x="7382594" y="2266319"/>
            <a:ext cx="1615774" cy="3356677"/>
            <a:chOff x="6756967" y="-305159"/>
            <a:chExt cx="2047653" cy="4253879"/>
          </a:xfrm>
        </p:grpSpPr>
        <p:sp>
          <p:nvSpPr>
            <p:cNvPr id="12" name="Friform 11">
              <a:extLst>
                <a:ext uri="{FF2B5EF4-FFF2-40B4-BE49-F238E27FC236}">
                  <a16:creationId xmlns:a16="http://schemas.microsoft.com/office/drawing/2014/main" id="{F7306E56-DD9C-EAE2-B04A-A3E650120C39}"/>
                </a:ext>
              </a:extLst>
            </p:cNvPr>
            <p:cNvSpPr/>
            <p:nvPr/>
          </p:nvSpPr>
          <p:spPr>
            <a:xfrm rot="14827267" flipH="1">
              <a:off x="6971255" y="2143070"/>
              <a:ext cx="2241911" cy="1099703"/>
            </a:xfrm>
            <a:custGeom>
              <a:avLst/>
              <a:gdLst>
                <a:gd name="connsiteX0" fmla="*/ 0 w 2241911"/>
                <a:gd name="connsiteY0" fmla="*/ 991703 h 1099703"/>
                <a:gd name="connsiteX1" fmla="*/ 98487 w 2241911"/>
                <a:gd name="connsiteY1" fmla="*/ 892283 h 1099703"/>
                <a:gd name="connsiteX2" fmla="*/ 100935 w 2241911"/>
                <a:gd name="connsiteY2" fmla="*/ 829423 h 1099703"/>
                <a:gd name="connsiteX3" fmla="*/ 236775 w 2241911"/>
                <a:gd name="connsiteY3" fmla="*/ 635923 h 1099703"/>
                <a:gd name="connsiteX4" fmla="*/ 1120268 w 2241911"/>
                <a:gd name="connsiteY4" fmla="*/ 334096 h 1099703"/>
                <a:gd name="connsiteX5" fmla="*/ 2240233 w 2241911"/>
                <a:gd name="connsiteY5" fmla="*/ 0 h 1099703"/>
                <a:gd name="connsiteX6" fmla="*/ 2241912 w 2241911"/>
                <a:gd name="connsiteY6" fmla="*/ 57894 h 1099703"/>
                <a:gd name="connsiteX7" fmla="*/ 104503 w 2241911"/>
                <a:gd name="connsiteY7" fmla="*/ 1099703 h 1099703"/>
                <a:gd name="connsiteX8" fmla="*/ 0 w 2241911"/>
                <a:gd name="connsiteY8" fmla="*/ 991703 h 109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1911" h="1099703">
                  <a:moveTo>
                    <a:pt x="0" y="991703"/>
                  </a:moveTo>
                  <a:cubicBezTo>
                    <a:pt x="0" y="991703"/>
                    <a:pt x="89953" y="931175"/>
                    <a:pt x="98487" y="892283"/>
                  </a:cubicBezTo>
                  <a:cubicBezTo>
                    <a:pt x="101075" y="880485"/>
                    <a:pt x="101541" y="856773"/>
                    <a:pt x="100935" y="829423"/>
                  </a:cubicBezTo>
                  <a:cubicBezTo>
                    <a:pt x="99000" y="742221"/>
                    <a:pt x="154166" y="663949"/>
                    <a:pt x="236775" y="635923"/>
                  </a:cubicBezTo>
                  <a:cubicBezTo>
                    <a:pt x="481244" y="552941"/>
                    <a:pt x="965402" y="388376"/>
                    <a:pt x="1120268" y="334096"/>
                  </a:cubicBezTo>
                  <a:cubicBezTo>
                    <a:pt x="1330556" y="260441"/>
                    <a:pt x="2240233" y="0"/>
                    <a:pt x="2240233" y="0"/>
                  </a:cubicBezTo>
                  <a:lnTo>
                    <a:pt x="2241912" y="57894"/>
                  </a:lnTo>
                  <a:lnTo>
                    <a:pt x="104503" y="1099703"/>
                  </a:lnTo>
                  <a:lnTo>
                    <a:pt x="0" y="991703"/>
                  </a:lnTo>
                  <a:close/>
                </a:path>
              </a:pathLst>
            </a:custGeom>
            <a:solidFill>
              <a:srgbClr val="BAAEAE"/>
            </a:solidFill>
            <a:ln w="0" cap="flat">
              <a:noFill/>
              <a:prstDash val="solid"/>
              <a:miter/>
            </a:ln>
          </p:spPr>
          <p:txBody>
            <a:bodyPr rtlCol="0" anchor="ctr"/>
            <a:lstStyle/>
            <a:p>
              <a:endParaRPr lang="nb-NO"/>
            </a:p>
          </p:txBody>
        </p:sp>
        <p:sp>
          <p:nvSpPr>
            <p:cNvPr id="13" name="Friform 12">
              <a:extLst>
                <a:ext uri="{FF2B5EF4-FFF2-40B4-BE49-F238E27FC236}">
                  <a16:creationId xmlns:a16="http://schemas.microsoft.com/office/drawing/2014/main" id="{D92EC9A8-8503-ED48-365F-7C19CC58BBE7}"/>
                </a:ext>
              </a:extLst>
            </p:cNvPr>
            <p:cNvSpPr/>
            <p:nvPr/>
          </p:nvSpPr>
          <p:spPr>
            <a:xfrm rot="14827267" flipH="1">
              <a:off x="7370961" y="19703"/>
              <a:ext cx="1758522" cy="1108797"/>
            </a:xfrm>
            <a:custGeom>
              <a:avLst/>
              <a:gdLst>
                <a:gd name="connsiteX0" fmla="*/ 1721469 w 1758522"/>
                <a:gd name="connsiteY0" fmla="*/ 38843 h 1108797"/>
                <a:gd name="connsiteX1" fmla="*/ 1582809 w 1758522"/>
                <a:gd name="connsiteY1" fmla="*/ 8532 h 1108797"/>
                <a:gd name="connsiteX2" fmla="*/ 301636 w 1758522"/>
                <a:gd name="connsiteY2" fmla="*/ 496701 h 1108797"/>
                <a:gd name="connsiteX3" fmla="*/ 6641 w 1758522"/>
                <a:gd name="connsiteY3" fmla="*/ 827463 h 1108797"/>
                <a:gd name="connsiteX4" fmla="*/ 901559 w 1758522"/>
                <a:gd name="connsiteY4" fmla="*/ 1057453 h 1108797"/>
                <a:gd name="connsiteX5" fmla="*/ 1485091 w 1758522"/>
                <a:gd name="connsiteY5" fmla="*/ 369559 h 1108797"/>
                <a:gd name="connsiteX6" fmla="*/ 1689177 w 1758522"/>
                <a:gd name="connsiteY6" fmla="*/ 244095 h 1108797"/>
                <a:gd name="connsiteX7" fmla="*/ 1721469 w 1758522"/>
                <a:gd name="connsiteY7" fmla="*/ 38843 h 1108797"/>
                <a:gd name="connsiteX8" fmla="*/ 1721469 w 1758522"/>
                <a:gd name="connsiteY8" fmla="*/ 38843 h 1108797"/>
                <a:gd name="connsiteX9" fmla="*/ 802163 w 1758522"/>
                <a:gd name="connsiteY9" fmla="*/ 958943 h 1108797"/>
                <a:gd name="connsiteX10" fmla="*/ 206623 w 1758522"/>
                <a:gd name="connsiteY10" fmla="*/ 898927 h 1108797"/>
                <a:gd name="connsiteX11" fmla="*/ 486533 w 1758522"/>
                <a:gd name="connsiteY11" fmla="*/ 562009 h 1108797"/>
                <a:gd name="connsiteX12" fmla="*/ 1092355 w 1758522"/>
                <a:gd name="connsiteY12" fmla="*/ 477442 h 1108797"/>
                <a:gd name="connsiteX13" fmla="*/ 802163 w 1758522"/>
                <a:gd name="connsiteY13" fmla="*/ 958943 h 110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8522" h="1108797">
                  <a:moveTo>
                    <a:pt x="1721469" y="38843"/>
                  </a:moveTo>
                  <a:cubicBezTo>
                    <a:pt x="1685399" y="2050"/>
                    <a:pt x="1630933" y="-9864"/>
                    <a:pt x="1582809" y="8532"/>
                  </a:cubicBezTo>
                  <a:cubicBezTo>
                    <a:pt x="1302526" y="115693"/>
                    <a:pt x="371165" y="471660"/>
                    <a:pt x="301636" y="496701"/>
                  </a:cubicBezTo>
                  <a:cubicBezTo>
                    <a:pt x="124760" y="560354"/>
                    <a:pt x="-34862" y="647230"/>
                    <a:pt x="6641" y="827463"/>
                  </a:cubicBezTo>
                  <a:cubicBezTo>
                    <a:pt x="67379" y="1091215"/>
                    <a:pt x="562170" y="1173474"/>
                    <a:pt x="901559" y="1057453"/>
                  </a:cubicBezTo>
                  <a:cubicBezTo>
                    <a:pt x="1240948" y="941455"/>
                    <a:pt x="1419386" y="434214"/>
                    <a:pt x="1485091" y="369559"/>
                  </a:cubicBezTo>
                  <a:cubicBezTo>
                    <a:pt x="1517803" y="337359"/>
                    <a:pt x="1607430" y="286787"/>
                    <a:pt x="1689177" y="244095"/>
                  </a:cubicBezTo>
                  <a:cubicBezTo>
                    <a:pt x="1766073" y="203944"/>
                    <a:pt x="1782208" y="100794"/>
                    <a:pt x="1721469" y="38843"/>
                  </a:cubicBezTo>
                  <a:lnTo>
                    <a:pt x="1721469" y="38843"/>
                  </a:lnTo>
                  <a:close/>
                  <a:moveTo>
                    <a:pt x="802163" y="958943"/>
                  </a:moveTo>
                  <a:cubicBezTo>
                    <a:pt x="630043" y="1017046"/>
                    <a:pt x="292123" y="1069811"/>
                    <a:pt x="206623" y="898927"/>
                  </a:cubicBezTo>
                  <a:cubicBezTo>
                    <a:pt x="121146" y="728044"/>
                    <a:pt x="214830" y="681458"/>
                    <a:pt x="486533" y="562009"/>
                  </a:cubicBezTo>
                  <a:cubicBezTo>
                    <a:pt x="758235" y="442585"/>
                    <a:pt x="1035114" y="391499"/>
                    <a:pt x="1092355" y="477442"/>
                  </a:cubicBezTo>
                  <a:cubicBezTo>
                    <a:pt x="1218518" y="666885"/>
                    <a:pt x="974259" y="900862"/>
                    <a:pt x="802163" y="958943"/>
                  </a:cubicBezTo>
                  <a:close/>
                </a:path>
              </a:pathLst>
            </a:custGeom>
            <a:solidFill>
              <a:srgbClr val="171E26"/>
            </a:solidFill>
            <a:ln w="0" cap="flat">
              <a:noFill/>
              <a:prstDash val="solid"/>
              <a:miter/>
            </a:ln>
          </p:spPr>
          <p:txBody>
            <a:bodyPr rtlCol="0" anchor="ctr"/>
            <a:lstStyle/>
            <a:p>
              <a:endParaRPr lang="nb-NO"/>
            </a:p>
          </p:txBody>
        </p:sp>
        <p:grpSp>
          <p:nvGrpSpPr>
            <p:cNvPr id="14" name="Grafikk 9">
              <a:extLst>
                <a:ext uri="{FF2B5EF4-FFF2-40B4-BE49-F238E27FC236}">
                  <a16:creationId xmlns:a16="http://schemas.microsoft.com/office/drawing/2014/main" id="{713BA022-AAB9-D332-2857-8AC109B46F37}"/>
                </a:ext>
              </a:extLst>
            </p:cNvPr>
            <p:cNvGrpSpPr/>
            <p:nvPr/>
          </p:nvGrpSpPr>
          <p:grpSpPr>
            <a:xfrm rot="14827267" flipH="1">
              <a:off x="5705435" y="1016806"/>
              <a:ext cx="3983446" cy="1880382"/>
              <a:chOff x="6043217" y="507642"/>
              <a:chExt cx="3983446" cy="1880382"/>
            </a:xfrm>
          </p:grpSpPr>
          <p:sp>
            <p:nvSpPr>
              <p:cNvPr id="15" name="Friform 14">
                <a:extLst>
                  <a:ext uri="{FF2B5EF4-FFF2-40B4-BE49-F238E27FC236}">
                    <a16:creationId xmlns:a16="http://schemas.microsoft.com/office/drawing/2014/main" id="{D905F096-5BDA-FA57-2361-78384D4BBC5E}"/>
                  </a:ext>
                </a:extLst>
              </p:cNvPr>
              <p:cNvSpPr/>
              <p:nvPr/>
            </p:nvSpPr>
            <p:spPr>
              <a:xfrm>
                <a:off x="7732850" y="1413645"/>
                <a:ext cx="2293813" cy="974379"/>
              </a:xfrm>
              <a:custGeom>
                <a:avLst/>
                <a:gdLst>
                  <a:gd name="connsiteX0" fmla="*/ 23 w 2293813"/>
                  <a:gd name="connsiteY0" fmla="*/ 113852 h 974379"/>
                  <a:gd name="connsiteX1" fmla="*/ 104106 w 2293813"/>
                  <a:gd name="connsiteY1" fmla="*/ 207396 h 974379"/>
                  <a:gd name="connsiteX2" fmla="*/ 110099 w 2293813"/>
                  <a:gd name="connsiteY2" fmla="*/ 414793 h 974379"/>
                  <a:gd name="connsiteX3" fmla="*/ 1156408 w 2293813"/>
                  <a:gd name="connsiteY3" fmla="*/ 705545 h 974379"/>
                  <a:gd name="connsiteX4" fmla="*/ 2293814 w 2293813"/>
                  <a:gd name="connsiteY4" fmla="*/ 974379 h 974379"/>
                  <a:gd name="connsiteX5" fmla="*/ 2292135 w 2293813"/>
                  <a:gd name="connsiteY5" fmla="*/ 916509 h 974379"/>
                  <a:gd name="connsiteX6" fmla="*/ 98068 w 2293813"/>
                  <a:gd name="connsiteY6" fmla="*/ 0 h 974379"/>
                  <a:gd name="connsiteX7" fmla="*/ 0 w 2293813"/>
                  <a:gd name="connsiteY7" fmla="*/ 113852 h 97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3813" h="974379">
                    <a:moveTo>
                      <a:pt x="23" y="113852"/>
                    </a:moveTo>
                    <a:cubicBezTo>
                      <a:pt x="23" y="113852"/>
                      <a:pt x="93334" y="169088"/>
                      <a:pt x="104106" y="207396"/>
                    </a:cubicBezTo>
                    <a:cubicBezTo>
                      <a:pt x="114855" y="245705"/>
                      <a:pt x="110099" y="414793"/>
                      <a:pt x="110099" y="414793"/>
                    </a:cubicBezTo>
                    <a:cubicBezTo>
                      <a:pt x="110099" y="414793"/>
                      <a:pt x="942227" y="644154"/>
                      <a:pt x="1156408" y="705545"/>
                    </a:cubicBezTo>
                    <a:cubicBezTo>
                      <a:pt x="1370590" y="766936"/>
                      <a:pt x="2293814" y="974379"/>
                      <a:pt x="2293814" y="974379"/>
                    </a:cubicBezTo>
                    <a:lnTo>
                      <a:pt x="2292135" y="916509"/>
                    </a:lnTo>
                    <a:lnTo>
                      <a:pt x="98068" y="0"/>
                    </a:lnTo>
                    <a:lnTo>
                      <a:pt x="0" y="113852"/>
                    </a:lnTo>
                    <a:close/>
                  </a:path>
                </a:pathLst>
              </a:custGeom>
              <a:solidFill>
                <a:srgbClr val="CFC2C2"/>
              </a:solidFill>
              <a:ln w="0" cap="flat">
                <a:noFill/>
                <a:prstDash val="solid"/>
                <a:miter/>
              </a:ln>
            </p:spPr>
            <p:txBody>
              <a:bodyPr rtlCol="0" anchor="ctr"/>
              <a:lstStyle/>
              <a:p>
                <a:endParaRPr lang="nb-NO"/>
              </a:p>
            </p:txBody>
          </p:sp>
          <p:sp>
            <p:nvSpPr>
              <p:cNvPr id="16" name="Friform 15">
                <a:extLst>
                  <a:ext uri="{FF2B5EF4-FFF2-40B4-BE49-F238E27FC236}">
                    <a16:creationId xmlns:a16="http://schemas.microsoft.com/office/drawing/2014/main" id="{B9699E54-651A-F25D-1990-8C245E29C1C5}"/>
                  </a:ext>
                </a:extLst>
              </p:cNvPr>
              <p:cNvSpPr/>
              <p:nvPr/>
            </p:nvSpPr>
            <p:spPr>
              <a:xfrm>
                <a:off x="6043217" y="507642"/>
                <a:ext cx="1793312" cy="1048080"/>
              </a:xfrm>
              <a:custGeom>
                <a:avLst/>
                <a:gdLst>
                  <a:gd name="connsiteX0" fmla="*/ 1761330 w 1793312"/>
                  <a:gd name="connsiteY0" fmla="*/ 1003721 h 1048080"/>
                  <a:gd name="connsiteX1" fmla="*/ 1717240 w 1793312"/>
                  <a:gd name="connsiteY1" fmla="*/ 800684 h 1048080"/>
                  <a:gd name="connsiteX2" fmla="*/ 1506252 w 1793312"/>
                  <a:gd name="connsiteY2" fmla="*/ 687228 h 1048080"/>
                  <a:gd name="connsiteX3" fmla="*/ 883922 w 1793312"/>
                  <a:gd name="connsiteY3" fmla="*/ 34215 h 1048080"/>
                  <a:gd name="connsiteX4" fmla="*/ 3787 w 1793312"/>
                  <a:gd name="connsiteY4" fmla="*/ 315523 h 1048080"/>
                  <a:gd name="connsiteX5" fmla="*/ 317388 w 1793312"/>
                  <a:gd name="connsiteY5" fmla="*/ 628705 h 1048080"/>
                  <a:gd name="connsiteX6" fmla="*/ 1624651 w 1793312"/>
                  <a:gd name="connsiteY6" fmla="*/ 1042006 h 1048080"/>
                  <a:gd name="connsiteX7" fmla="*/ 1761330 w 1793312"/>
                  <a:gd name="connsiteY7" fmla="*/ 1003744 h 1048080"/>
                  <a:gd name="connsiteX8" fmla="*/ 1761330 w 1793312"/>
                  <a:gd name="connsiteY8" fmla="*/ 1003744 h 1048080"/>
                  <a:gd name="connsiteX9" fmla="*/ 1107920 w 1793312"/>
                  <a:gd name="connsiteY9" fmla="*/ 602194 h 1048080"/>
                  <a:gd name="connsiteX10" fmla="*/ 498228 w 1793312"/>
                  <a:gd name="connsiteY10" fmla="*/ 552788 h 1048080"/>
                  <a:gd name="connsiteX11" fmla="*/ 199315 w 1793312"/>
                  <a:gd name="connsiteY11" fmla="*/ 232611 h 1048080"/>
                  <a:gd name="connsiteX12" fmla="*/ 790355 w 1793312"/>
                  <a:gd name="connsiteY12" fmla="*/ 138274 h 1048080"/>
                  <a:gd name="connsiteX13" fmla="*/ 1107920 w 1793312"/>
                  <a:gd name="connsiteY13" fmla="*/ 602194 h 104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93312" h="1048080">
                    <a:moveTo>
                      <a:pt x="1761330" y="1003721"/>
                    </a:moveTo>
                    <a:cubicBezTo>
                      <a:pt x="1818385" y="938366"/>
                      <a:pt x="1796327" y="836335"/>
                      <a:pt x="1717240" y="800684"/>
                    </a:cubicBezTo>
                    <a:cubicBezTo>
                      <a:pt x="1633162" y="762796"/>
                      <a:pt x="1540760" y="717469"/>
                      <a:pt x="1506252" y="687228"/>
                    </a:cubicBezTo>
                    <a:cubicBezTo>
                      <a:pt x="1436910" y="626490"/>
                      <a:pt x="1229467" y="130417"/>
                      <a:pt x="883922" y="34215"/>
                    </a:cubicBezTo>
                    <a:cubicBezTo>
                      <a:pt x="538378" y="-61988"/>
                      <a:pt x="49183" y="48717"/>
                      <a:pt x="3787" y="315523"/>
                    </a:cubicBezTo>
                    <a:cubicBezTo>
                      <a:pt x="-27224" y="497878"/>
                      <a:pt x="137131" y="575381"/>
                      <a:pt x="317388" y="628705"/>
                    </a:cubicBezTo>
                    <a:cubicBezTo>
                      <a:pt x="388269" y="649666"/>
                      <a:pt x="1338656" y="951236"/>
                      <a:pt x="1624651" y="1042006"/>
                    </a:cubicBezTo>
                    <a:cubicBezTo>
                      <a:pt x="1673778" y="1057604"/>
                      <a:pt x="1727452" y="1042565"/>
                      <a:pt x="1761330" y="1003744"/>
                    </a:cubicBezTo>
                    <a:lnTo>
                      <a:pt x="1761330" y="1003744"/>
                    </a:lnTo>
                    <a:close/>
                    <a:moveTo>
                      <a:pt x="1107920" y="602194"/>
                    </a:moveTo>
                    <a:cubicBezTo>
                      <a:pt x="1055739" y="691309"/>
                      <a:pt x="776389" y="656334"/>
                      <a:pt x="498228" y="552788"/>
                    </a:cubicBezTo>
                    <a:cubicBezTo>
                      <a:pt x="220090" y="449241"/>
                      <a:pt x="123865" y="408158"/>
                      <a:pt x="199315" y="232611"/>
                    </a:cubicBezTo>
                    <a:cubicBezTo>
                      <a:pt x="274766" y="57088"/>
                      <a:pt x="615181" y="90243"/>
                      <a:pt x="790355" y="138274"/>
                    </a:cubicBezTo>
                    <a:cubicBezTo>
                      <a:pt x="965529" y="186305"/>
                      <a:pt x="1222915" y="405756"/>
                      <a:pt x="1107920" y="602194"/>
                    </a:cubicBezTo>
                    <a:close/>
                  </a:path>
                </a:pathLst>
              </a:custGeom>
              <a:solidFill>
                <a:srgbClr val="171E26"/>
              </a:solidFill>
              <a:ln w="0" cap="flat">
                <a:noFill/>
                <a:prstDash val="solid"/>
                <a:miter/>
              </a:ln>
            </p:spPr>
            <p:txBody>
              <a:bodyPr rtlCol="0" anchor="ctr"/>
              <a:lstStyle/>
              <a:p>
                <a:endParaRPr lang="nb-NO"/>
              </a:p>
            </p:txBody>
          </p:sp>
        </p:grpSp>
        <p:sp>
          <p:nvSpPr>
            <p:cNvPr id="17" name="Friform 16">
              <a:extLst>
                <a:ext uri="{FF2B5EF4-FFF2-40B4-BE49-F238E27FC236}">
                  <a16:creationId xmlns:a16="http://schemas.microsoft.com/office/drawing/2014/main" id="{E594D1A6-52D8-8E33-E05F-6949E8685A00}"/>
                </a:ext>
              </a:extLst>
            </p:cNvPr>
            <p:cNvSpPr/>
            <p:nvPr/>
          </p:nvSpPr>
          <p:spPr>
            <a:xfrm rot="14827267" flipH="1">
              <a:off x="7935633" y="1893052"/>
              <a:ext cx="144762" cy="144761"/>
            </a:xfrm>
            <a:custGeom>
              <a:avLst/>
              <a:gdLst>
                <a:gd name="connsiteX0" fmla="*/ 144731 w 144762"/>
                <a:gd name="connsiteY0" fmla="*/ 70282 h 144761"/>
                <a:gd name="connsiteX1" fmla="*/ 74479 w 144762"/>
                <a:gd name="connsiteY1" fmla="*/ 144730 h 144761"/>
                <a:gd name="connsiteX2" fmla="*/ 31 w 144762"/>
                <a:gd name="connsiteY2" fmla="*/ 74478 h 144761"/>
                <a:gd name="connsiteX3" fmla="*/ 70306 w 144762"/>
                <a:gd name="connsiteY3" fmla="*/ 30 h 144761"/>
                <a:gd name="connsiteX4" fmla="*/ 144731 w 144762"/>
                <a:gd name="connsiteY4" fmla="*/ 70282 h 144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62" h="144761">
                  <a:moveTo>
                    <a:pt x="144731" y="70282"/>
                  </a:moveTo>
                  <a:cubicBezTo>
                    <a:pt x="145897" y="110245"/>
                    <a:pt x="114443" y="143564"/>
                    <a:pt x="74479" y="144730"/>
                  </a:cubicBezTo>
                  <a:cubicBezTo>
                    <a:pt x="34516" y="145896"/>
                    <a:pt x="1174" y="114419"/>
                    <a:pt x="31" y="74478"/>
                  </a:cubicBezTo>
                  <a:cubicBezTo>
                    <a:pt x="-1134" y="34515"/>
                    <a:pt x="30319" y="1196"/>
                    <a:pt x="70306" y="30"/>
                  </a:cubicBezTo>
                  <a:cubicBezTo>
                    <a:pt x="110270" y="-1112"/>
                    <a:pt x="143588" y="30341"/>
                    <a:pt x="144731" y="70282"/>
                  </a:cubicBezTo>
                  <a:close/>
                </a:path>
              </a:pathLst>
            </a:custGeom>
            <a:solidFill>
              <a:srgbClr val="968181"/>
            </a:solidFill>
            <a:ln w="0" cap="flat">
              <a:noFill/>
              <a:prstDash val="solid"/>
              <a:miter/>
            </a:ln>
          </p:spPr>
          <p:txBody>
            <a:bodyPr rtlCol="0" anchor="ctr"/>
            <a:lstStyle/>
            <a:p>
              <a:endParaRPr lang="nb-NO"/>
            </a:p>
          </p:txBody>
        </p:sp>
        <p:sp>
          <p:nvSpPr>
            <p:cNvPr id="18" name="Friform 17">
              <a:extLst>
                <a:ext uri="{FF2B5EF4-FFF2-40B4-BE49-F238E27FC236}">
                  <a16:creationId xmlns:a16="http://schemas.microsoft.com/office/drawing/2014/main" id="{18C20E05-4DC1-3DF0-FA53-13AF7BC9EDCB}"/>
                </a:ext>
              </a:extLst>
            </p:cNvPr>
            <p:cNvSpPr/>
            <p:nvPr/>
          </p:nvSpPr>
          <p:spPr>
            <a:xfrm rot="19300867" flipH="1">
              <a:off x="8074124" y="1614110"/>
              <a:ext cx="11191" cy="305557"/>
            </a:xfrm>
            <a:custGeom>
              <a:avLst/>
              <a:gdLst>
                <a:gd name="connsiteX0" fmla="*/ 0 w 11191"/>
                <a:gd name="connsiteY0" fmla="*/ 0 h 305557"/>
                <a:gd name="connsiteX1" fmla="*/ 11192 w 11191"/>
                <a:gd name="connsiteY1" fmla="*/ 0 h 305557"/>
                <a:gd name="connsiteX2" fmla="*/ 11192 w 11191"/>
                <a:gd name="connsiteY2" fmla="*/ 305557 h 305557"/>
                <a:gd name="connsiteX3" fmla="*/ 0 w 11191"/>
                <a:gd name="connsiteY3" fmla="*/ 305557 h 305557"/>
              </a:gdLst>
              <a:ahLst/>
              <a:cxnLst>
                <a:cxn ang="0">
                  <a:pos x="connsiteX0" y="connsiteY0"/>
                </a:cxn>
                <a:cxn ang="0">
                  <a:pos x="connsiteX1" y="connsiteY1"/>
                </a:cxn>
                <a:cxn ang="0">
                  <a:pos x="connsiteX2" y="connsiteY2"/>
                </a:cxn>
                <a:cxn ang="0">
                  <a:pos x="connsiteX3" y="connsiteY3"/>
                </a:cxn>
              </a:cxnLst>
              <a:rect l="l" t="t" r="r" b="b"/>
              <a:pathLst>
                <a:path w="11191" h="305557">
                  <a:moveTo>
                    <a:pt x="0" y="0"/>
                  </a:moveTo>
                  <a:lnTo>
                    <a:pt x="11192" y="0"/>
                  </a:lnTo>
                  <a:lnTo>
                    <a:pt x="11192" y="305557"/>
                  </a:lnTo>
                  <a:lnTo>
                    <a:pt x="0" y="305557"/>
                  </a:lnTo>
                  <a:close/>
                </a:path>
              </a:pathLst>
            </a:custGeom>
            <a:solidFill>
              <a:srgbClr val="968181"/>
            </a:solidFill>
            <a:ln w="0" cap="flat">
              <a:noFill/>
              <a:prstDash val="solid"/>
              <a:miter/>
            </a:ln>
          </p:spPr>
          <p:txBody>
            <a:bodyPr rtlCol="0" anchor="ctr"/>
            <a:lstStyle/>
            <a:p>
              <a:endParaRPr lang="nb-NO"/>
            </a:p>
          </p:txBody>
        </p:sp>
        <p:sp>
          <p:nvSpPr>
            <p:cNvPr id="19" name="Friform 18">
              <a:extLst>
                <a:ext uri="{FF2B5EF4-FFF2-40B4-BE49-F238E27FC236}">
                  <a16:creationId xmlns:a16="http://schemas.microsoft.com/office/drawing/2014/main" id="{7F18DFEC-BC15-80D6-59EC-50739812D574}"/>
                </a:ext>
              </a:extLst>
            </p:cNvPr>
            <p:cNvSpPr/>
            <p:nvPr/>
          </p:nvSpPr>
          <p:spPr>
            <a:xfrm rot="18867067" flipH="1">
              <a:off x="7995049" y="1987907"/>
              <a:ext cx="11191" cy="401899"/>
            </a:xfrm>
            <a:custGeom>
              <a:avLst/>
              <a:gdLst>
                <a:gd name="connsiteX0" fmla="*/ 0 w 11191"/>
                <a:gd name="connsiteY0" fmla="*/ 0 h 401899"/>
                <a:gd name="connsiteX1" fmla="*/ 11192 w 11191"/>
                <a:gd name="connsiteY1" fmla="*/ 0 h 401899"/>
                <a:gd name="connsiteX2" fmla="*/ 11192 w 11191"/>
                <a:gd name="connsiteY2" fmla="*/ 401899 h 401899"/>
                <a:gd name="connsiteX3" fmla="*/ 0 w 11191"/>
                <a:gd name="connsiteY3" fmla="*/ 401899 h 401899"/>
              </a:gdLst>
              <a:ahLst/>
              <a:cxnLst>
                <a:cxn ang="0">
                  <a:pos x="connsiteX0" y="connsiteY0"/>
                </a:cxn>
                <a:cxn ang="0">
                  <a:pos x="connsiteX1" y="connsiteY1"/>
                </a:cxn>
                <a:cxn ang="0">
                  <a:pos x="connsiteX2" y="connsiteY2"/>
                </a:cxn>
                <a:cxn ang="0">
                  <a:pos x="connsiteX3" y="connsiteY3"/>
                </a:cxn>
              </a:cxnLst>
              <a:rect l="l" t="t" r="r" b="b"/>
              <a:pathLst>
                <a:path w="11191" h="401899">
                  <a:moveTo>
                    <a:pt x="0" y="0"/>
                  </a:moveTo>
                  <a:lnTo>
                    <a:pt x="11192" y="0"/>
                  </a:lnTo>
                  <a:lnTo>
                    <a:pt x="11192" y="401899"/>
                  </a:lnTo>
                  <a:lnTo>
                    <a:pt x="0" y="401899"/>
                  </a:lnTo>
                  <a:close/>
                </a:path>
              </a:pathLst>
            </a:custGeom>
            <a:solidFill>
              <a:srgbClr val="968181"/>
            </a:solidFill>
            <a:ln w="0" cap="flat">
              <a:noFill/>
              <a:prstDash val="solid"/>
              <a:miter/>
            </a:ln>
          </p:spPr>
          <p:txBody>
            <a:bodyPr rtlCol="0" anchor="ctr"/>
            <a:lstStyle/>
            <a:p>
              <a:endParaRPr lang="nb-NO"/>
            </a:p>
          </p:txBody>
        </p:sp>
      </p:grpSp>
      <p:sp>
        <p:nvSpPr>
          <p:cNvPr id="22" name="Brettet hjørne 21">
            <a:extLst>
              <a:ext uri="{FF2B5EF4-FFF2-40B4-BE49-F238E27FC236}">
                <a16:creationId xmlns:a16="http://schemas.microsoft.com/office/drawing/2014/main" id="{28E73BA2-3187-5BB3-7772-286D3BAF6083}"/>
              </a:ext>
            </a:extLst>
          </p:cNvPr>
          <p:cNvSpPr/>
          <p:nvPr/>
        </p:nvSpPr>
        <p:spPr>
          <a:xfrm>
            <a:off x="0" y="-1"/>
            <a:ext cx="8142723" cy="6858000"/>
          </a:xfrm>
          <a:prstGeom prst="foldedCorner">
            <a:avLst>
              <a:gd name="adj" fmla="val 50000"/>
            </a:avLst>
          </a:prstGeom>
          <a:solidFill>
            <a:srgbClr val="236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TekstSylinder 3">
            <a:extLst>
              <a:ext uri="{FF2B5EF4-FFF2-40B4-BE49-F238E27FC236}">
                <a16:creationId xmlns:a16="http://schemas.microsoft.com/office/drawing/2014/main" id="{0E2236A7-438D-D366-E9F8-61F53B4BD183}"/>
              </a:ext>
            </a:extLst>
          </p:cNvPr>
          <p:cNvSpPr txBox="1"/>
          <p:nvPr/>
        </p:nvSpPr>
        <p:spPr>
          <a:xfrm rot="21206152">
            <a:off x="656606" y="2225124"/>
            <a:ext cx="7578421" cy="1846659"/>
          </a:xfrm>
          <a:prstGeom prst="rect">
            <a:avLst/>
          </a:prstGeom>
          <a:noFill/>
        </p:spPr>
        <p:txBody>
          <a:bodyPr wrap="none" lIns="0" tIns="0" rIns="0" bIns="0" rtlCol="0">
            <a:spAutoFit/>
          </a:bodyPr>
          <a:lstStyle/>
          <a:p>
            <a:r>
              <a:rPr lang="nb-NO" sz="12000" b="1">
                <a:solidFill>
                  <a:srgbClr val="E8F7F2"/>
                </a:solidFill>
              </a:rPr>
              <a:t>TOBAKKS</a:t>
            </a:r>
          </a:p>
        </p:txBody>
      </p:sp>
      <p:pic>
        <p:nvPicPr>
          <p:cNvPr id="21" name="Bilde 20">
            <a:extLst>
              <a:ext uri="{FF2B5EF4-FFF2-40B4-BE49-F238E27FC236}">
                <a16:creationId xmlns:a16="http://schemas.microsoft.com/office/drawing/2014/main" id="{ED67A20C-EDEA-C462-EB72-323036ACAE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256" y="801102"/>
            <a:ext cx="2565064" cy="335280"/>
          </a:xfrm>
          <a:prstGeom prst="rect">
            <a:avLst/>
          </a:prstGeom>
        </p:spPr>
      </p:pic>
      <p:sp>
        <p:nvSpPr>
          <p:cNvPr id="2" name="TekstSylinder 3">
            <a:extLst>
              <a:ext uri="{FF2B5EF4-FFF2-40B4-BE49-F238E27FC236}">
                <a16:creationId xmlns:a16="http://schemas.microsoft.com/office/drawing/2014/main" id="{A7C62F70-C1BF-31AE-7B86-4A6D09D6FA13}"/>
              </a:ext>
            </a:extLst>
          </p:cNvPr>
          <p:cNvSpPr txBox="1"/>
          <p:nvPr/>
        </p:nvSpPr>
        <p:spPr>
          <a:xfrm>
            <a:off x="879169" y="4724594"/>
            <a:ext cx="3132268" cy="769441"/>
          </a:xfrm>
          <a:prstGeom prst="rect">
            <a:avLst/>
          </a:prstGeom>
          <a:noFill/>
        </p:spPr>
        <p:txBody>
          <a:bodyPr wrap="square" lIns="0" tIns="0" rIns="0" bIns="0" rtlCol="0">
            <a:spAutoFit/>
          </a:bodyPr>
          <a:lstStyle/>
          <a:p>
            <a:pPr algn="r"/>
            <a:r>
              <a:rPr lang="nb-NO" sz="5000" b="1">
                <a:solidFill>
                  <a:schemeClr val="bg1"/>
                </a:solidFill>
              </a:rPr>
              <a:t>Kursdag 6</a:t>
            </a:r>
          </a:p>
        </p:txBody>
      </p:sp>
    </p:spTree>
    <p:extLst>
      <p:ext uri="{BB962C8B-B14F-4D97-AF65-F5344CB8AC3E}">
        <p14:creationId xmlns:p14="http://schemas.microsoft.com/office/powerpoint/2010/main" val="2600801524"/>
      </p:ext>
    </p:extLst>
  </p:cSld>
  <p:clrMapOvr>
    <a:masterClrMapping/>
  </p:clrMapOvr>
</p:sld>
</file>

<file path=ppt/theme/theme1.xml><?xml version="1.0" encoding="utf-8"?>
<a:theme xmlns:a="http://schemas.openxmlformats.org/drawingml/2006/main" name="Helsedirektoratet 2018 / tobbaksfri 2023">
  <a:themeElements>
    <a:clrScheme name="Egendefinert 47">
      <a:dk1>
        <a:srgbClr val="000000"/>
      </a:dk1>
      <a:lt1>
        <a:srgbClr val="FFFFFF"/>
      </a:lt1>
      <a:dk2>
        <a:srgbClr val="19516A"/>
      </a:dk2>
      <a:lt2>
        <a:srgbClr val="DEDEDE"/>
      </a:lt2>
      <a:accent1>
        <a:srgbClr val="19516A"/>
      </a:accent1>
      <a:accent2>
        <a:srgbClr val="2A80A6"/>
      </a:accent2>
      <a:accent3>
        <a:srgbClr val="76C499"/>
      </a:accent3>
      <a:accent4>
        <a:srgbClr val="226555"/>
      </a:accent4>
      <a:accent5>
        <a:srgbClr val="70486C"/>
      </a:accent5>
      <a:accent6>
        <a:srgbClr val="EE91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20202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10000"/>
          </a:lnSpc>
          <a:spcAft>
            <a:spcPts val="1200"/>
          </a:spcAft>
          <a:defRPr sz="2300" dirty="0" smtClean="0"/>
        </a:defPPr>
      </a:lstStyle>
    </a:txDef>
  </a:objectDefaults>
  <a:extraClrSchemeLst/>
  <a:extLst>
    <a:ext uri="{05A4C25C-085E-4340-85A3-A5531E510DB2}">
      <thm15:themeFamily xmlns:thm15="http://schemas.microsoft.com/office/thememl/2012/main" name="Presentasjon2" id="{F1E17CB4-8DD8-4024-84EA-E1F9269EAC5C}" vid="{BC225723-2D4D-4B25-9495-9A399FC68E3F}"/>
    </a:ext>
  </a:extLst>
</a:theme>
</file>

<file path=ppt/theme/theme2.xml><?xml version="1.0" encoding="utf-8"?>
<a:theme xmlns:a="http://schemas.openxmlformats.org/drawingml/2006/main" name="Tobakksfri tillegg">
  <a:themeElements>
    <a:clrScheme name="Egendefinert 47">
      <a:dk1>
        <a:srgbClr val="000000"/>
      </a:dk1>
      <a:lt1>
        <a:srgbClr val="FFFFFF"/>
      </a:lt1>
      <a:dk2>
        <a:srgbClr val="19516A"/>
      </a:dk2>
      <a:lt2>
        <a:srgbClr val="DEDEDE"/>
      </a:lt2>
      <a:accent1>
        <a:srgbClr val="19516A"/>
      </a:accent1>
      <a:accent2>
        <a:srgbClr val="2A80A6"/>
      </a:accent2>
      <a:accent3>
        <a:srgbClr val="76C499"/>
      </a:accent3>
      <a:accent4>
        <a:srgbClr val="226555"/>
      </a:accent4>
      <a:accent5>
        <a:srgbClr val="70486C"/>
      </a:accent5>
      <a:accent6>
        <a:srgbClr val="EE91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20202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10000"/>
          </a:lnSpc>
          <a:spcAft>
            <a:spcPts val="1200"/>
          </a:spcAft>
          <a:defRPr sz="2300" dirty="0" smtClean="0"/>
        </a:defPPr>
      </a:lstStyle>
    </a:txDef>
  </a:objectDefaults>
  <a:extraClrSchemeLst/>
  <a:extLst>
    <a:ext uri="{05A4C25C-085E-4340-85A3-A5531E510DB2}">
      <thm15:themeFamily xmlns:thm15="http://schemas.microsoft.com/office/thememl/2012/main" name="Presentasjon2" id="{F1E17CB4-8DD8-4024-84EA-E1F9269EAC5C}" vid="{BC225723-2D4D-4B25-9495-9A399FC68E3F}"/>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5842BFA03B0B5E4DA7128213F4AE07A6" ma:contentTypeVersion="5" ma:contentTypeDescription="Opprett et nytt dokument." ma:contentTypeScope="" ma:versionID="28323b98534255bdf84270cdfef9d0fe">
  <xsd:schema xmlns:xsd="http://www.w3.org/2001/XMLSchema" xmlns:xs="http://www.w3.org/2001/XMLSchema" xmlns:p="http://schemas.microsoft.com/office/2006/metadata/properties" xmlns:ns2="4e3a7999-b74d-4eac-baee-929a41a973ef" xmlns:ns3="f69235b2-c691-4600-9be3-912cf455c2ec" targetNamespace="http://schemas.microsoft.com/office/2006/metadata/properties" ma:root="true" ma:fieldsID="d0a577afe455705284b45b58f920e62e" ns2:_="" ns3:_="">
    <xsd:import namespace="4e3a7999-b74d-4eac-baee-929a41a973ef"/>
    <xsd:import namespace="f69235b2-c691-4600-9be3-912cf455c2e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3a7999-b74d-4eac-baee-929a41a973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9235b2-c691-4600-9be3-912cf455c2ec"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7F4BCF-980A-434D-B8A1-10FC6EB9C3D2}">
  <ds:schemaRefs>
    <ds:schemaRef ds:uri="http://schemas.microsoft.com/office/2006/documentManagement/types"/>
    <ds:schemaRef ds:uri="http://schemas.openxmlformats.org/package/2006/metadata/core-properties"/>
    <ds:schemaRef ds:uri="f69235b2-c691-4600-9be3-912cf455c2ec"/>
    <ds:schemaRef ds:uri="http://purl.org/dc/elements/1.1/"/>
    <ds:schemaRef ds:uri="http://schemas.microsoft.com/office/infopath/2007/PartnerControls"/>
    <ds:schemaRef ds:uri="4e3a7999-b74d-4eac-baee-929a41a973ef"/>
    <ds:schemaRef ds:uri="http://schemas.microsoft.com/office/2006/metadata/properties"/>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45D14633-E05F-4DC5-9866-38D6E65E6161}">
  <ds:schemaRefs>
    <ds:schemaRef ds:uri="http://schemas.microsoft.com/sharepoint/v3/contenttype/forms"/>
  </ds:schemaRefs>
</ds:datastoreItem>
</file>

<file path=customXml/itemProps3.xml><?xml version="1.0" encoding="utf-8"?>
<ds:datastoreItem xmlns:ds="http://schemas.openxmlformats.org/officeDocument/2006/customXml" ds:itemID="{6AB2F589-3072-477C-90C3-8BD4E00C8D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3a7999-b74d-4eac-baee-929a41a973ef"/>
    <ds:schemaRef ds:uri="f69235b2-c691-4600-9be3-912cf455c2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Helsedirektoratet 2018</Template>
  <TotalTime>7559</TotalTime>
  <Words>12836</Words>
  <Application>Microsoft Office PowerPoint</Application>
  <PresentationFormat>Widescreen</PresentationFormat>
  <Paragraphs>1052</Paragraphs>
  <Slides>102</Slides>
  <Notes>80</Notes>
  <HiddenSlides>6</HiddenSlides>
  <MMClips>0</MMClips>
  <ScaleCrop>false</ScaleCrop>
  <HeadingPairs>
    <vt:vector size="6" baseType="variant">
      <vt:variant>
        <vt:lpstr>Brukte skrifter</vt:lpstr>
      </vt:variant>
      <vt:variant>
        <vt:i4>5</vt:i4>
      </vt:variant>
      <vt:variant>
        <vt:lpstr>Tema</vt:lpstr>
      </vt:variant>
      <vt:variant>
        <vt:i4>2</vt:i4>
      </vt:variant>
      <vt:variant>
        <vt:lpstr>Lysbildetitler</vt:lpstr>
      </vt:variant>
      <vt:variant>
        <vt:i4>102</vt:i4>
      </vt:variant>
    </vt:vector>
  </HeadingPairs>
  <TitlesOfParts>
    <vt:vector size="109" baseType="lpstr">
      <vt:lpstr>Arial</vt:lpstr>
      <vt:lpstr>Arial Bold</vt:lpstr>
      <vt:lpstr>Source Sans Pro</vt:lpstr>
      <vt:lpstr>Symbol</vt:lpstr>
      <vt:lpstr>WQLNZ T+ Helvetica LT</vt:lpstr>
      <vt:lpstr>Helsedirektoratet 2018 / tobbaksfri 2023</vt:lpstr>
      <vt:lpstr>Tobakksfri tillegg</vt:lpstr>
      <vt:lpstr>Kursdag 1</vt:lpstr>
      <vt:lpstr>PowerPoint-presentasjon</vt:lpstr>
      <vt:lpstr>Program</vt:lpstr>
      <vt:lpstr>Kursdag 1</vt:lpstr>
      <vt:lpstr>Bli kjent</vt:lpstr>
      <vt:lpstr>Kjøreregler</vt:lpstr>
      <vt:lpstr>Hvem er du og hva er dine forventninger?</vt:lpstr>
      <vt:lpstr>Vaner</vt:lpstr>
      <vt:lpstr>Bli bevisst vanene dine</vt:lpstr>
      <vt:lpstr>Er du bevisst på dine vaner?</vt:lpstr>
      <vt:lpstr>Nikotin-avhengighet</vt:lpstr>
      <vt:lpstr>Nikotin-avhengighet</vt:lpstr>
      <vt:lpstr>Legemidler</vt:lpstr>
      <vt:lpstr>Legemidler har dokumentert effekt</vt:lpstr>
      <vt:lpstr>Nikotinlegemidler demper sug</vt:lpstr>
      <vt:lpstr> Hvordan lykkes med nikotinlegemidler</vt:lpstr>
      <vt:lpstr>Legemiddel på resept</vt:lpstr>
      <vt:lpstr>Oppgave</vt:lpstr>
      <vt:lpstr>Motivasjon</vt:lpstr>
      <vt:lpstr>Felles sluttedag</vt:lpstr>
      <vt:lpstr>Hjemme-oppgaver</vt:lpstr>
      <vt:lpstr>Hjemmeoppgaver til kursdag 2</vt:lpstr>
      <vt:lpstr>Kursdag 2</vt:lpstr>
      <vt:lpstr>Siden sist</vt:lpstr>
      <vt:lpstr>Kursdag 2</vt:lpstr>
      <vt:lpstr>Ta kontroll</vt:lpstr>
      <vt:lpstr>Ta kontroll </vt:lpstr>
      <vt:lpstr>Håndtere sug</vt:lpstr>
      <vt:lpstr>Hvordan håndtere sug</vt:lpstr>
      <vt:lpstr>Verktøy</vt:lpstr>
      <vt:lpstr>Digitale verktøy</vt:lpstr>
      <vt:lpstr>Digitale verktøy</vt:lpstr>
      <vt:lpstr>Motivasjon</vt:lpstr>
      <vt:lpstr>Motivasjonen din og troen på deg selv</vt:lpstr>
      <vt:lpstr>PowerPoint-presentasjon</vt:lpstr>
      <vt:lpstr>Fyll på motivasjonen jevnlig</vt:lpstr>
      <vt:lpstr>Forberedelser til sluttedagen</vt:lpstr>
      <vt:lpstr>Forberedelser til sluttedagen</vt:lpstr>
      <vt:lpstr>Hjemme-oppgaver</vt:lpstr>
      <vt:lpstr>Hjemmeoppgaver til kursdag 3</vt:lpstr>
      <vt:lpstr>Kursdag 3</vt:lpstr>
      <vt:lpstr>Siden sist</vt:lpstr>
      <vt:lpstr>Kursdag 3</vt:lpstr>
      <vt:lpstr>Abstinens-plager</vt:lpstr>
      <vt:lpstr>Abstinensplager</vt:lpstr>
      <vt:lpstr>Håndtering av abstinensplager</vt:lpstr>
      <vt:lpstr>Motivasjon</vt:lpstr>
      <vt:lpstr>Motivasjonen din og troen på deg selv</vt:lpstr>
      <vt:lpstr>Negative tanker og risikosituasjoner</vt:lpstr>
      <vt:lpstr>Negative tanker og risikosituasjoner</vt:lpstr>
      <vt:lpstr>Kontroll over negative tanker</vt:lpstr>
      <vt:lpstr>Hvordan takler du tanker som kan gi sug?</vt:lpstr>
      <vt:lpstr>Oppgave</vt:lpstr>
      <vt:lpstr>Risikosituasjoner</vt:lpstr>
      <vt:lpstr>Hjemme-oppgaver</vt:lpstr>
      <vt:lpstr>Hjemmeoppgaver til kursdag 4</vt:lpstr>
      <vt:lpstr>Kursdag 4</vt:lpstr>
      <vt:lpstr>Siden sist</vt:lpstr>
      <vt:lpstr>Kursdag 4</vt:lpstr>
      <vt:lpstr>Identitet</vt:lpstr>
      <vt:lpstr>Hvem er jeg som snusfri/røykfri?</vt:lpstr>
      <vt:lpstr>Tankefeller </vt:lpstr>
      <vt:lpstr>Tankefeller</vt:lpstr>
      <vt:lpstr>Gevinster etter snus-  og røykeslutt</vt:lpstr>
      <vt:lpstr>Gevinster etter snus- og røykeslutt</vt:lpstr>
      <vt:lpstr>Hva skjer i kroppen ved røykeslutt?</vt:lpstr>
      <vt:lpstr>Hva skjer i kroppen når du slutter å snuse?</vt:lpstr>
      <vt:lpstr>Hjemme-oppgaver</vt:lpstr>
      <vt:lpstr>Hjemmeoppgaver til kursdag 5</vt:lpstr>
      <vt:lpstr>Kursdag 5</vt:lpstr>
      <vt:lpstr>Siden sist</vt:lpstr>
      <vt:lpstr>Kursdag 5 </vt:lpstr>
      <vt:lpstr>Glipp/sprekk</vt:lpstr>
      <vt:lpstr>En glipp er ikke en sprekk</vt:lpstr>
      <vt:lpstr>Den nye hverdagen</vt:lpstr>
      <vt:lpstr>Den nye hverdagen</vt:lpstr>
      <vt:lpstr>Vekt, kosthold og fysisk aktivitet</vt:lpstr>
      <vt:lpstr>Vekt og snus- /røykeslutt</vt:lpstr>
      <vt:lpstr>Kosthold som hjelper deg med snus- og røykeslutt</vt:lpstr>
      <vt:lpstr>Kosthold som hjelper deg med snus- og røykeslutt</vt:lpstr>
      <vt:lpstr>Fysisk aktivitet som strategi</vt:lpstr>
      <vt:lpstr>Fysisk aktivitet som strategi</vt:lpstr>
      <vt:lpstr>Søvn etter snus- og røykeslutt</vt:lpstr>
      <vt:lpstr>Søvn etter snus- og røykeslutt</vt:lpstr>
      <vt:lpstr>Hjemme-oppgaver</vt:lpstr>
      <vt:lpstr>Hjemmeoppgaver til kursdag 6</vt:lpstr>
      <vt:lpstr>Kursdag 6</vt:lpstr>
      <vt:lpstr>Siden sist</vt:lpstr>
      <vt:lpstr>Kursdag 6</vt:lpstr>
      <vt:lpstr>Hvordan fortsette som snus-/røykfri?</vt:lpstr>
      <vt:lpstr>Hvordan fortsette som snus-/røykfri?</vt:lpstr>
      <vt:lpstr>Risikosituasjoner</vt:lpstr>
      <vt:lpstr>Hvordan fortsette som snus-/røykfri?</vt:lpstr>
      <vt:lpstr>Veien videre</vt:lpstr>
      <vt:lpstr>Evaluering</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Tokbakksfri - kurspresentasjon</dc:title>
  <dc:subject/>
  <dc:creator>Anna Naume Solem</dc:creator>
  <cp:keywords/>
  <dc:description/>
  <cp:lastModifiedBy>Anna Naume Solem</cp:lastModifiedBy>
  <cp:revision>18</cp:revision>
  <dcterms:created xsi:type="dcterms:W3CDTF">2023-10-10T11:47:03Z</dcterms:created>
  <dcterms:modified xsi:type="dcterms:W3CDTF">2023-12-18T13:23:00Z</dcterms:modified>
  <cp:category/>
  <cp:contentStatus>Endelig</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0x0101005842BFA03B0B5E4DA7128213F4AE07A6</vt:lpwstr>
  </property>
  <property fmtid="{D5CDD505-2E9C-101B-9397-08002B2CF9AE}" pid="3" name="Order">
    <vt:r8>2200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y fmtid="{D5CDD505-2E9C-101B-9397-08002B2CF9AE}" pid="7" name="_MarkAsFinal">
    <vt:bool>true</vt:bool>
  </property>
</Properties>
</file>